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1317" r:id="rId3"/>
    <p:sldId id="1316" r:id="rId4"/>
    <p:sldId id="1315" r:id="rId5"/>
    <p:sldId id="347" r:id="rId6"/>
    <p:sldId id="1318" r:id="rId7"/>
    <p:sldId id="1141" r:id="rId8"/>
    <p:sldId id="1129" r:id="rId9"/>
    <p:sldId id="298" r:id="rId10"/>
    <p:sldId id="1143" r:id="rId11"/>
    <p:sldId id="1125" r:id="rId12"/>
    <p:sldId id="1145" r:id="rId13"/>
  </p:sldIdLst>
  <p:sldSz cx="18288000" cy="10287000"/>
  <p:notesSz cx="6858000" cy="9947275"/>
  <p:embeddedFontLst>
    <p:embeddedFont>
      <p:font typeface="Arial Black" panose="020B0A04020102020204" pitchFamily="34" charset="0"/>
      <p:bold r:id="rId15"/>
    </p:embeddedFont>
    <p:embeddedFont>
      <p:font typeface="Arial Unicode MS" panose="020B0604020202020204" charset="-128"/>
      <p:regular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E88A1"/>
    <a:srgbClr val="0F5282"/>
    <a:srgbClr val="25378E"/>
    <a:srgbClr val="ECEBF0"/>
    <a:srgbClr val="004E80"/>
    <a:srgbClr val="28293D"/>
    <a:srgbClr val="2C3B5A"/>
    <a:srgbClr val="256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340" autoAdjust="0"/>
  </p:normalViewPr>
  <p:slideViewPr>
    <p:cSldViewPr>
      <p:cViewPr varScale="1">
        <p:scale>
          <a:sx n="53" d="100"/>
          <a:sy n="53" d="100"/>
        </p:scale>
        <p:origin x="1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E0877-BD45-4ABB-8BCB-B01E540F8822}" type="datetimeFigureOut">
              <a:rPr lang="x-none" smtClean="0"/>
              <a:t>17.03.2026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1F563-43E7-4970-BD5C-702B99E0DF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729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1F563-43E7-4970-BD5C-702B99E0DFB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962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9C079-37B7-C4D2-4FE0-A879AF893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A5ADE96-D863-432B-48A1-D95CC903C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91DF084-5EFF-95B7-E2C3-C2DF0E541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AAFFF3-B57B-36F5-732B-3E37DCCE9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1F563-43E7-4970-BD5C-702B99E0DFB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760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1F563-43E7-4970-BD5C-702B99E0DFB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294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  <p:sp>
        <p:nvSpPr>
          <p:cNvPr id="3" name="Верхний колонтитул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4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53310" y="4018788"/>
            <a:ext cx="7644385" cy="51709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290305" y="4018788"/>
            <a:ext cx="7644385" cy="51709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g.zhusupova@ksm.k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ic-oci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2">
            <a:extLst>
              <a:ext uri="{FF2B5EF4-FFF2-40B4-BE49-F238E27FC236}">
                <a16:creationId xmlns:a16="http://schemas.microsoft.com/office/drawing/2014/main" id="{2DBD2DF8-3EB4-2AB3-8038-19917BA5091A}"/>
              </a:ext>
            </a:extLst>
          </p:cNvPr>
          <p:cNvSpPr>
            <a:spLocks/>
          </p:cNvSpPr>
          <p:nvPr/>
        </p:nvSpPr>
        <p:spPr bwMode="auto">
          <a:xfrm>
            <a:off x="12042307" y="0"/>
            <a:ext cx="5970134" cy="8289294"/>
          </a:xfrm>
          <a:custGeom>
            <a:avLst/>
            <a:gdLst>
              <a:gd name="T0" fmla="*/ 1333 w 2600"/>
              <a:gd name="T1" fmla="*/ 0 h 3609"/>
              <a:gd name="T2" fmla="*/ 2600 w 2600"/>
              <a:gd name="T3" fmla="*/ 0 h 3609"/>
              <a:gd name="T4" fmla="*/ 614 w 2600"/>
              <a:gd name="T5" fmla="*/ 3609 h 3609"/>
              <a:gd name="T6" fmla="*/ 0 w 2600"/>
              <a:gd name="T7" fmla="*/ 2482 h 3609"/>
              <a:gd name="T8" fmla="*/ 1333 w 2600"/>
              <a:gd name="T9" fmla="*/ 0 h 3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0" h="3609">
                <a:moveTo>
                  <a:pt x="1333" y="0"/>
                </a:moveTo>
                <a:lnTo>
                  <a:pt x="2600" y="0"/>
                </a:lnTo>
                <a:lnTo>
                  <a:pt x="614" y="3609"/>
                </a:lnTo>
                <a:lnTo>
                  <a:pt x="0" y="2482"/>
                </a:lnTo>
                <a:lnTo>
                  <a:pt x="1333" y="0"/>
                </a:lnTo>
                <a:close/>
              </a:path>
            </a:pathLst>
          </a:custGeom>
          <a:solidFill>
            <a:srgbClr val="ABB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0DC98D9B-7C91-5021-A1EA-EEB681AE4A64}"/>
              </a:ext>
            </a:extLst>
          </p:cNvPr>
          <p:cNvSpPr>
            <a:spLocks/>
          </p:cNvSpPr>
          <p:nvPr/>
        </p:nvSpPr>
        <p:spPr bwMode="auto">
          <a:xfrm>
            <a:off x="4441875" y="3582080"/>
            <a:ext cx="5005728" cy="6704920"/>
          </a:xfrm>
          <a:custGeom>
            <a:avLst/>
            <a:gdLst>
              <a:gd name="T0" fmla="*/ 1592 w 2183"/>
              <a:gd name="T1" fmla="*/ 0 h 2912"/>
              <a:gd name="T2" fmla="*/ 2183 w 2183"/>
              <a:gd name="T3" fmla="*/ 1139 h 2912"/>
              <a:gd name="T4" fmla="*/ 1242 w 2183"/>
              <a:gd name="T5" fmla="*/ 2912 h 2912"/>
              <a:gd name="T6" fmla="*/ 0 w 2183"/>
              <a:gd name="T7" fmla="*/ 2912 h 2912"/>
              <a:gd name="T8" fmla="*/ 1592 w 2183"/>
              <a:gd name="T9" fmla="*/ 0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2912">
                <a:moveTo>
                  <a:pt x="1592" y="0"/>
                </a:moveTo>
                <a:lnTo>
                  <a:pt x="2183" y="1139"/>
                </a:lnTo>
                <a:lnTo>
                  <a:pt x="1242" y="2912"/>
                </a:lnTo>
                <a:lnTo>
                  <a:pt x="0" y="2912"/>
                </a:lnTo>
                <a:lnTo>
                  <a:pt x="1592" y="0"/>
                </a:lnTo>
                <a:close/>
              </a:path>
            </a:pathLst>
          </a:custGeom>
          <a:solidFill>
            <a:srgbClr val="EBE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0C527625-21AB-3348-254E-03AB19C8AFD5}"/>
              </a:ext>
            </a:extLst>
          </p:cNvPr>
          <p:cNvSpPr>
            <a:spLocks/>
          </p:cNvSpPr>
          <p:nvPr/>
        </p:nvSpPr>
        <p:spPr bwMode="auto">
          <a:xfrm>
            <a:off x="8092834" y="3582080"/>
            <a:ext cx="2801371" cy="2617674"/>
          </a:xfrm>
          <a:custGeom>
            <a:avLst/>
            <a:gdLst>
              <a:gd name="T0" fmla="*/ 0 w 1227"/>
              <a:gd name="T1" fmla="*/ 0 h 1139"/>
              <a:gd name="T2" fmla="*/ 1227 w 1227"/>
              <a:gd name="T3" fmla="*/ 3 h 1139"/>
              <a:gd name="T4" fmla="*/ 591 w 1227"/>
              <a:gd name="T5" fmla="*/ 1139 h 1139"/>
              <a:gd name="T6" fmla="*/ 0 w 1227"/>
              <a:gd name="T7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139">
                <a:moveTo>
                  <a:pt x="0" y="0"/>
                </a:moveTo>
                <a:lnTo>
                  <a:pt x="1227" y="3"/>
                </a:lnTo>
                <a:lnTo>
                  <a:pt x="591" y="1139"/>
                </a:lnTo>
                <a:lnTo>
                  <a:pt x="0" y="0"/>
                </a:lnTo>
                <a:close/>
              </a:path>
            </a:pathLst>
          </a:custGeom>
          <a:solidFill>
            <a:srgbClr val="E0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CC37385D-E578-A10E-B785-840F6716250C}"/>
              </a:ext>
            </a:extLst>
          </p:cNvPr>
          <p:cNvSpPr>
            <a:spLocks/>
          </p:cNvSpPr>
          <p:nvPr/>
        </p:nvSpPr>
        <p:spPr bwMode="auto">
          <a:xfrm>
            <a:off x="9447602" y="3605050"/>
            <a:ext cx="2594719" cy="4684259"/>
          </a:xfrm>
          <a:custGeom>
            <a:avLst/>
            <a:gdLst>
              <a:gd name="T0" fmla="*/ 513 w 1135"/>
              <a:gd name="T1" fmla="*/ 2048 h 2048"/>
              <a:gd name="T2" fmla="*/ 1135 w 1135"/>
              <a:gd name="T3" fmla="*/ 919 h 2048"/>
              <a:gd name="T4" fmla="*/ 636 w 1135"/>
              <a:gd name="T5" fmla="*/ 0 h 2048"/>
              <a:gd name="T6" fmla="*/ 0 w 1135"/>
              <a:gd name="T7" fmla="*/ 1136 h 2048"/>
              <a:gd name="T8" fmla="*/ 513 w 1135"/>
              <a:gd name="T9" fmla="*/ 204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5" h="2048">
                <a:moveTo>
                  <a:pt x="513" y="2048"/>
                </a:moveTo>
                <a:lnTo>
                  <a:pt x="1135" y="919"/>
                </a:lnTo>
                <a:lnTo>
                  <a:pt x="636" y="0"/>
                </a:lnTo>
                <a:lnTo>
                  <a:pt x="0" y="1136"/>
                </a:lnTo>
                <a:lnTo>
                  <a:pt x="513" y="2048"/>
                </a:lnTo>
                <a:close/>
              </a:path>
            </a:pathLst>
          </a:custGeom>
          <a:solidFill>
            <a:srgbClr val="EBE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AEC23195-93A7-3BB7-8692-C19FFDDDA718}"/>
              </a:ext>
            </a:extLst>
          </p:cNvPr>
          <p:cNvSpPr>
            <a:spLocks/>
          </p:cNvSpPr>
          <p:nvPr/>
        </p:nvSpPr>
        <p:spPr bwMode="auto">
          <a:xfrm>
            <a:off x="10618660" y="5694589"/>
            <a:ext cx="2847295" cy="2594705"/>
          </a:xfrm>
          <a:custGeom>
            <a:avLst/>
            <a:gdLst>
              <a:gd name="T0" fmla="*/ 0 w 1236"/>
              <a:gd name="T1" fmla="*/ 1129 h 1129"/>
              <a:gd name="T2" fmla="*/ 622 w 1236"/>
              <a:gd name="T3" fmla="*/ 0 h 1129"/>
              <a:gd name="T4" fmla="*/ 1236 w 1236"/>
              <a:gd name="T5" fmla="*/ 1127 h 1129"/>
              <a:gd name="T6" fmla="*/ 0 w 1236"/>
              <a:gd name="T7" fmla="*/ 1129 h 1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6" h="1129">
                <a:moveTo>
                  <a:pt x="0" y="1129"/>
                </a:moveTo>
                <a:lnTo>
                  <a:pt x="622" y="0"/>
                </a:lnTo>
                <a:lnTo>
                  <a:pt x="1236" y="1127"/>
                </a:lnTo>
                <a:lnTo>
                  <a:pt x="0" y="1129"/>
                </a:lnTo>
                <a:close/>
              </a:path>
            </a:pathLst>
          </a:custGeom>
          <a:solidFill>
            <a:srgbClr val="BCC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D81991B9-1924-3EAC-41D0-2F4B980D4419}"/>
              </a:ext>
            </a:extLst>
          </p:cNvPr>
          <p:cNvSpPr>
            <a:spLocks/>
          </p:cNvSpPr>
          <p:nvPr/>
        </p:nvSpPr>
        <p:spPr bwMode="auto">
          <a:xfrm>
            <a:off x="9539450" y="0"/>
            <a:ext cx="8748550" cy="10287000"/>
          </a:xfrm>
          <a:custGeom>
            <a:avLst/>
            <a:gdLst>
              <a:gd name="T0" fmla="*/ 3693 w 3815"/>
              <a:gd name="T1" fmla="*/ 0 h 4472"/>
              <a:gd name="T2" fmla="*/ 3815 w 3815"/>
              <a:gd name="T3" fmla="*/ 0 h 4472"/>
              <a:gd name="T4" fmla="*/ 3815 w 3815"/>
              <a:gd name="T5" fmla="*/ 4472 h 4472"/>
              <a:gd name="T6" fmla="*/ 0 w 3815"/>
              <a:gd name="T7" fmla="*/ 4472 h 4472"/>
              <a:gd name="T8" fmla="*/ 471 w 3815"/>
              <a:gd name="T9" fmla="*/ 3611 h 4472"/>
              <a:gd name="T10" fmla="*/ 1707 w 3815"/>
              <a:gd name="T11" fmla="*/ 3609 h 4472"/>
              <a:gd name="T12" fmla="*/ 3693 w 3815"/>
              <a:gd name="T13" fmla="*/ 0 h 4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15" h="4472">
                <a:moveTo>
                  <a:pt x="3693" y="0"/>
                </a:moveTo>
                <a:lnTo>
                  <a:pt x="3815" y="0"/>
                </a:lnTo>
                <a:lnTo>
                  <a:pt x="3815" y="4472"/>
                </a:lnTo>
                <a:lnTo>
                  <a:pt x="0" y="4472"/>
                </a:lnTo>
                <a:lnTo>
                  <a:pt x="471" y="3611"/>
                </a:lnTo>
                <a:lnTo>
                  <a:pt x="1707" y="3609"/>
                </a:lnTo>
                <a:lnTo>
                  <a:pt x="3693" y="0"/>
                </a:lnTo>
                <a:close/>
              </a:path>
            </a:pathLst>
          </a:custGeom>
          <a:solidFill>
            <a:srgbClr val="7E88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C2909E7E-B958-5967-83D2-1E16D4036D08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24340" cy="5143500"/>
          </a:xfrm>
          <a:custGeom>
            <a:avLst/>
            <a:gdLst>
              <a:gd name="T0" fmla="*/ 0 w 1225"/>
              <a:gd name="T1" fmla="*/ 0 h 2241"/>
              <a:gd name="T2" fmla="*/ 1225 w 1225"/>
              <a:gd name="T3" fmla="*/ 0 h 2241"/>
              <a:gd name="T4" fmla="*/ 0 w 1225"/>
              <a:gd name="T5" fmla="*/ 2241 h 2241"/>
              <a:gd name="T6" fmla="*/ 0 w 1225"/>
              <a:gd name="T7" fmla="*/ 0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5" h="2241">
                <a:moveTo>
                  <a:pt x="0" y="0"/>
                </a:moveTo>
                <a:lnTo>
                  <a:pt x="1225" y="0"/>
                </a:lnTo>
                <a:lnTo>
                  <a:pt x="0" y="224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6C0246-0B33-C44D-EE26-B24A05F983CC}"/>
              </a:ext>
            </a:extLst>
          </p:cNvPr>
          <p:cNvSpPr txBox="1"/>
          <p:nvPr/>
        </p:nvSpPr>
        <p:spPr>
          <a:xfrm>
            <a:off x="14782800" y="8734149"/>
            <a:ext cx="30029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x-none" sz="4800" dirty="0" smtClean="0">
                <a:solidFill>
                  <a:schemeClr val="bg1"/>
                </a:solidFill>
              </a:rPr>
              <a:t>202</a:t>
            </a:r>
            <a:r>
              <a:rPr lang="en-US" sz="4800" dirty="0" smtClean="0">
                <a:solidFill>
                  <a:schemeClr val="bg1"/>
                </a:solidFill>
              </a:rPr>
              <a:t>6</a:t>
            </a:r>
            <a:endParaRPr lang="x-none" sz="4800" dirty="0">
              <a:solidFill>
                <a:schemeClr val="bg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9D5C187-2BDA-2E99-CE79-E424C193655D}"/>
              </a:ext>
            </a:extLst>
          </p:cNvPr>
          <p:cNvGrpSpPr/>
          <p:nvPr/>
        </p:nvGrpSpPr>
        <p:grpSpPr>
          <a:xfrm>
            <a:off x="3786451" y="3209270"/>
            <a:ext cx="6043350" cy="1681648"/>
            <a:chOff x="3518417" y="920750"/>
            <a:chExt cx="1219200" cy="358775"/>
          </a:xfrm>
          <a:solidFill>
            <a:srgbClr val="0070C0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5349F0A-1942-8B33-85F7-83ADD689D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417" y="920750"/>
              <a:ext cx="352425" cy="358775"/>
            </a:xfrm>
            <a:custGeom>
              <a:avLst/>
              <a:gdLst>
                <a:gd name="T0" fmla="*/ 1325 w 2668"/>
                <a:gd name="T1" fmla="*/ 2260 h 2709"/>
                <a:gd name="T2" fmla="*/ 1059 w 2668"/>
                <a:gd name="T3" fmla="*/ 2213 h 2709"/>
                <a:gd name="T4" fmla="*/ 800 w 2668"/>
                <a:gd name="T5" fmla="*/ 2065 h 2709"/>
                <a:gd name="T6" fmla="*/ 599 w 2668"/>
                <a:gd name="T7" fmla="*/ 1847 h 2709"/>
                <a:gd name="T8" fmla="*/ 458 w 2668"/>
                <a:gd name="T9" fmla="*/ 1503 h 2709"/>
                <a:gd name="T10" fmla="*/ 569 w 2668"/>
                <a:gd name="T11" fmla="*/ 916 h 2709"/>
                <a:gd name="T12" fmla="*/ 1056 w 2668"/>
                <a:gd name="T13" fmla="*/ 501 h 2709"/>
                <a:gd name="T14" fmla="*/ 1658 w 2668"/>
                <a:gd name="T15" fmla="*/ 499 h 2709"/>
                <a:gd name="T16" fmla="*/ 1934 w 2668"/>
                <a:gd name="T17" fmla="*/ 666 h 2709"/>
                <a:gd name="T18" fmla="*/ 2402 w 2668"/>
                <a:gd name="T19" fmla="*/ 933 h 2709"/>
                <a:gd name="T20" fmla="*/ 2286 w 2668"/>
                <a:gd name="T21" fmla="*/ 703 h 2709"/>
                <a:gd name="T22" fmla="*/ 1906 w 2668"/>
                <a:gd name="T23" fmla="*/ 366 h 2709"/>
                <a:gd name="T24" fmla="*/ 1216 w 2668"/>
                <a:gd name="T25" fmla="*/ 228 h 2709"/>
                <a:gd name="T26" fmla="*/ 603 w 2668"/>
                <a:gd name="T27" fmla="*/ 503 h 2709"/>
                <a:gd name="T28" fmla="*/ 244 w 2668"/>
                <a:gd name="T29" fmla="*/ 1112 h 2709"/>
                <a:gd name="T30" fmla="*/ 313 w 2668"/>
                <a:gd name="T31" fmla="*/ 1808 h 2709"/>
                <a:gd name="T32" fmla="*/ 764 w 2668"/>
                <a:gd name="T33" fmla="*/ 2326 h 2709"/>
                <a:gd name="T34" fmla="*/ 1287 w 2668"/>
                <a:gd name="T35" fmla="*/ 2481 h 2709"/>
                <a:gd name="T36" fmla="*/ 1766 w 2668"/>
                <a:gd name="T37" fmla="*/ 2408 h 2709"/>
                <a:gd name="T38" fmla="*/ 1861 w 2668"/>
                <a:gd name="T39" fmla="*/ 2306 h 2709"/>
                <a:gd name="T40" fmla="*/ 1662 w 2668"/>
                <a:gd name="T41" fmla="*/ 2204 h 2709"/>
                <a:gd name="T42" fmla="*/ 1767 w 2668"/>
                <a:gd name="T43" fmla="*/ 963 h 2709"/>
                <a:gd name="T44" fmla="*/ 1505 w 2668"/>
                <a:gd name="T45" fmla="*/ 783 h 2709"/>
                <a:gd name="T46" fmla="*/ 1495 w 2668"/>
                <a:gd name="T47" fmla="*/ 902 h 2709"/>
                <a:gd name="T48" fmla="*/ 1144 w 2668"/>
                <a:gd name="T49" fmla="*/ 1033 h 2709"/>
                <a:gd name="T50" fmla="*/ 1186 w 2668"/>
                <a:gd name="T51" fmla="*/ 804 h 2709"/>
                <a:gd name="T52" fmla="*/ 815 w 2668"/>
                <a:gd name="T53" fmla="*/ 827 h 2709"/>
                <a:gd name="T54" fmla="*/ 842 w 2668"/>
                <a:gd name="T55" fmla="*/ 1752 h 2709"/>
                <a:gd name="T56" fmla="*/ 779 w 2668"/>
                <a:gd name="T57" fmla="*/ 1913 h 2709"/>
                <a:gd name="T58" fmla="*/ 1158 w 2668"/>
                <a:gd name="T59" fmla="*/ 1814 h 2709"/>
                <a:gd name="T60" fmla="*/ 1146 w 2668"/>
                <a:gd name="T61" fmla="*/ 1312 h 2709"/>
                <a:gd name="T62" fmla="*/ 1796 w 2668"/>
                <a:gd name="T63" fmla="*/ 2123 h 2709"/>
                <a:gd name="T64" fmla="*/ 2040 w 2668"/>
                <a:gd name="T65" fmla="*/ 2232 h 2709"/>
                <a:gd name="T66" fmla="*/ 2362 w 2668"/>
                <a:gd name="T67" fmla="*/ 2248 h 2709"/>
                <a:gd name="T68" fmla="*/ 1792 w 2668"/>
                <a:gd name="T69" fmla="*/ 1672 h 2709"/>
                <a:gd name="T70" fmla="*/ 279 w 2668"/>
                <a:gd name="T71" fmla="*/ 2177 h 2709"/>
                <a:gd name="T72" fmla="*/ 988 w 2668"/>
                <a:gd name="T73" fmla="*/ 2657 h 2709"/>
                <a:gd name="T74" fmla="*/ 1827 w 2668"/>
                <a:gd name="T75" fmla="*/ 2626 h 2709"/>
                <a:gd name="T76" fmla="*/ 2047 w 2668"/>
                <a:gd name="T77" fmla="*/ 2361 h 2709"/>
                <a:gd name="T78" fmla="*/ 1891 w 2668"/>
                <a:gd name="T79" fmla="*/ 2443 h 2709"/>
                <a:gd name="T80" fmla="*/ 1070 w 2668"/>
                <a:gd name="T81" fmla="*/ 2537 h 2709"/>
                <a:gd name="T82" fmla="*/ 332 w 2668"/>
                <a:gd name="T83" fmla="*/ 2008 h 2709"/>
                <a:gd name="T84" fmla="*/ 167 w 2668"/>
                <a:gd name="T85" fmla="*/ 1081 h 2709"/>
                <a:gd name="T86" fmla="*/ 784 w 2668"/>
                <a:gd name="T87" fmla="*/ 277 h 2709"/>
                <a:gd name="T88" fmla="*/ 1743 w 2668"/>
                <a:gd name="T89" fmla="*/ 199 h 2709"/>
                <a:gd name="T90" fmla="*/ 2498 w 2668"/>
                <a:gd name="T91" fmla="*/ 932 h 2709"/>
                <a:gd name="T92" fmla="*/ 2548 w 2668"/>
                <a:gd name="T93" fmla="*/ 706 h 2709"/>
                <a:gd name="T94" fmla="*/ 2285 w 2668"/>
                <a:gd name="T95" fmla="*/ 362 h 2709"/>
                <a:gd name="T96" fmla="*/ 1875 w 2668"/>
                <a:gd name="T97" fmla="*/ 101 h 2709"/>
                <a:gd name="T98" fmla="*/ 1400 w 2668"/>
                <a:gd name="T99" fmla="*/ 1 h 2709"/>
                <a:gd name="T100" fmla="*/ 911 w 2668"/>
                <a:gd name="T101" fmla="*/ 72 h 2709"/>
                <a:gd name="T102" fmla="*/ 510 w 2668"/>
                <a:gd name="T103" fmla="*/ 296 h 2709"/>
                <a:gd name="T104" fmla="*/ 220 w 2668"/>
                <a:gd name="T105" fmla="*/ 609 h 2709"/>
                <a:gd name="T106" fmla="*/ 45 w 2668"/>
                <a:gd name="T107" fmla="*/ 1005 h 2709"/>
                <a:gd name="T108" fmla="*/ 3 w 2668"/>
                <a:gd name="T109" fmla="*/ 1445 h 2709"/>
                <a:gd name="T110" fmla="*/ 2521 w 2668"/>
                <a:gd name="T111" fmla="*/ 1695 h 2709"/>
                <a:gd name="T112" fmla="*/ 2370 w 2668"/>
                <a:gd name="T113" fmla="*/ 2016 h 2709"/>
                <a:gd name="T114" fmla="*/ 2480 w 2668"/>
                <a:gd name="T115" fmla="*/ 2102 h 2709"/>
                <a:gd name="T116" fmla="*/ 2652 w 2668"/>
                <a:gd name="T117" fmla="*/ 1747 h 2709"/>
                <a:gd name="T118" fmla="*/ 2146 w 2668"/>
                <a:gd name="T119" fmla="*/ 1882 h 2709"/>
                <a:gd name="T120" fmla="*/ 2384 w 2668"/>
                <a:gd name="T121" fmla="*/ 1825 h 2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8" h="2709">
                  <a:moveTo>
                    <a:pt x="1649" y="2204"/>
                  </a:moveTo>
                  <a:lnTo>
                    <a:pt x="1623" y="2213"/>
                  </a:lnTo>
                  <a:lnTo>
                    <a:pt x="1594" y="2222"/>
                  </a:lnTo>
                  <a:lnTo>
                    <a:pt x="1564" y="2229"/>
                  </a:lnTo>
                  <a:lnTo>
                    <a:pt x="1532" y="2238"/>
                  </a:lnTo>
                  <a:lnTo>
                    <a:pt x="1499" y="2244"/>
                  </a:lnTo>
                  <a:lnTo>
                    <a:pt x="1465" y="2249"/>
                  </a:lnTo>
                  <a:lnTo>
                    <a:pt x="1430" y="2254"/>
                  </a:lnTo>
                  <a:lnTo>
                    <a:pt x="1395" y="2257"/>
                  </a:lnTo>
                  <a:lnTo>
                    <a:pt x="1360" y="2259"/>
                  </a:lnTo>
                  <a:lnTo>
                    <a:pt x="1325" y="2260"/>
                  </a:lnTo>
                  <a:lnTo>
                    <a:pt x="1291" y="2259"/>
                  </a:lnTo>
                  <a:lnTo>
                    <a:pt x="1258" y="2257"/>
                  </a:lnTo>
                  <a:lnTo>
                    <a:pt x="1225" y="2254"/>
                  </a:lnTo>
                  <a:lnTo>
                    <a:pt x="1194" y="2249"/>
                  </a:lnTo>
                  <a:lnTo>
                    <a:pt x="1180" y="2246"/>
                  </a:lnTo>
                  <a:lnTo>
                    <a:pt x="1166" y="2242"/>
                  </a:lnTo>
                  <a:lnTo>
                    <a:pt x="1151" y="2238"/>
                  </a:lnTo>
                  <a:lnTo>
                    <a:pt x="1138" y="2234"/>
                  </a:lnTo>
                  <a:lnTo>
                    <a:pt x="1112" y="2227"/>
                  </a:lnTo>
                  <a:lnTo>
                    <a:pt x="1085" y="2220"/>
                  </a:lnTo>
                  <a:lnTo>
                    <a:pt x="1059" y="2213"/>
                  </a:lnTo>
                  <a:lnTo>
                    <a:pt x="1035" y="2204"/>
                  </a:lnTo>
                  <a:lnTo>
                    <a:pt x="1009" y="2193"/>
                  </a:lnTo>
                  <a:lnTo>
                    <a:pt x="984" y="2182"/>
                  </a:lnTo>
                  <a:lnTo>
                    <a:pt x="959" y="2171"/>
                  </a:lnTo>
                  <a:lnTo>
                    <a:pt x="936" y="2157"/>
                  </a:lnTo>
                  <a:lnTo>
                    <a:pt x="912" y="2144"/>
                  </a:lnTo>
                  <a:lnTo>
                    <a:pt x="888" y="2130"/>
                  </a:lnTo>
                  <a:lnTo>
                    <a:pt x="866" y="2114"/>
                  </a:lnTo>
                  <a:lnTo>
                    <a:pt x="843" y="2099"/>
                  </a:lnTo>
                  <a:lnTo>
                    <a:pt x="821" y="2082"/>
                  </a:lnTo>
                  <a:lnTo>
                    <a:pt x="800" y="2065"/>
                  </a:lnTo>
                  <a:lnTo>
                    <a:pt x="778" y="2047"/>
                  </a:lnTo>
                  <a:lnTo>
                    <a:pt x="757" y="2029"/>
                  </a:lnTo>
                  <a:lnTo>
                    <a:pt x="738" y="2010"/>
                  </a:lnTo>
                  <a:lnTo>
                    <a:pt x="718" y="1991"/>
                  </a:lnTo>
                  <a:lnTo>
                    <a:pt x="700" y="1971"/>
                  </a:lnTo>
                  <a:lnTo>
                    <a:pt x="681" y="1951"/>
                  </a:lnTo>
                  <a:lnTo>
                    <a:pt x="664" y="1931"/>
                  </a:lnTo>
                  <a:lnTo>
                    <a:pt x="646" y="1910"/>
                  </a:lnTo>
                  <a:lnTo>
                    <a:pt x="630" y="1890"/>
                  </a:lnTo>
                  <a:lnTo>
                    <a:pt x="614" y="1869"/>
                  </a:lnTo>
                  <a:lnTo>
                    <a:pt x="599" y="1847"/>
                  </a:lnTo>
                  <a:lnTo>
                    <a:pt x="584" y="1826"/>
                  </a:lnTo>
                  <a:lnTo>
                    <a:pt x="571" y="1805"/>
                  </a:lnTo>
                  <a:lnTo>
                    <a:pt x="558" y="1784"/>
                  </a:lnTo>
                  <a:lnTo>
                    <a:pt x="545" y="1762"/>
                  </a:lnTo>
                  <a:lnTo>
                    <a:pt x="534" y="1740"/>
                  </a:lnTo>
                  <a:lnTo>
                    <a:pt x="524" y="1720"/>
                  </a:lnTo>
                  <a:lnTo>
                    <a:pt x="513" y="1698"/>
                  </a:lnTo>
                  <a:lnTo>
                    <a:pt x="495" y="1652"/>
                  </a:lnTo>
                  <a:lnTo>
                    <a:pt x="479" y="1604"/>
                  </a:lnTo>
                  <a:lnTo>
                    <a:pt x="467" y="1555"/>
                  </a:lnTo>
                  <a:lnTo>
                    <a:pt x="458" y="1503"/>
                  </a:lnTo>
                  <a:lnTo>
                    <a:pt x="452" y="1451"/>
                  </a:lnTo>
                  <a:lnTo>
                    <a:pt x="449" y="1398"/>
                  </a:lnTo>
                  <a:lnTo>
                    <a:pt x="450" y="1344"/>
                  </a:lnTo>
                  <a:lnTo>
                    <a:pt x="453" y="1290"/>
                  </a:lnTo>
                  <a:lnTo>
                    <a:pt x="461" y="1236"/>
                  </a:lnTo>
                  <a:lnTo>
                    <a:pt x="471" y="1181"/>
                  </a:lnTo>
                  <a:lnTo>
                    <a:pt x="484" y="1127"/>
                  </a:lnTo>
                  <a:lnTo>
                    <a:pt x="501" y="1073"/>
                  </a:lnTo>
                  <a:lnTo>
                    <a:pt x="520" y="1019"/>
                  </a:lnTo>
                  <a:lnTo>
                    <a:pt x="543" y="967"/>
                  </a:lnTo>
                  <a:lnTo>
                    <a:pt x="569" y="916"/>
                  </a:lnTo>
                  <a:lnTo>
                    <a:pt x="598" y="867"/>
                  </a:lnTo>
                  <a:lnTo>
                    <a:pt x="630" y="819"/>
                  </a:lnTo>
                  <a:lnTo>
                    <a:pt x="666" y="773"/>
                  </a:lnTo>
                  <a:lnTo>
                    <a:pt x="704" y="729"/>
                  </a:lnTo>
                  <a:lnTo>
                    <a:pt x="745" y="688"/>
                  </a:lnTo>
                  <a:lnTo>
                    <a:pt x="789" y="649"/>
                  </a:lnTo>
                  <a:lnTo>
                    <a:pt x="837" y="613"/>
                  </a:lnTo>
                  <a:lnTo>
                    <a:pt x="886" y="580"/>
                  </a:lnTo>
                  <a:lnTo>
                    <a:pt x="940" y="550"/>
                  </a:lnTo>
                  <a:lnTo>
                    <a:pt x="997" y="524"/>
                  </a:lnTo>
                  <a:lnTo>
                    <a:pt x="1056" y="501"/>
                  </a:lnTo>
                  <a:lnTo>
                    <a:pt x="1118" y="484"/>
                  </a:lnTo>
                  <a:lnTo>
                    <a:pt x="1184" y="470"/>
                  </a:lnTo>
                  <a:lnTo>
                    <a:pt x="1252" y="460"/>
                  </a:lnTo>
                  <a:lnTo>
                    <a:pt x="1323" y="456"/>
                  </a:lnTo>
                  <a:lnTo>
                    <a:pt x="1397" y="456"/>
                  </a:lnTo>
                  <a:lnTo>
                    <a:pt x="1475" y="461"/>
                  </a:lnTo>
                  <a:lnTo>
                    <a:pt x="1515" y="466"/>
                  </a:lnTo>
                  <a:lnTo>
                    <a:pt x="1553" y="473"/>
                  </a:lnTo>
                  <a:lnTo>
                    <a:pt x="1590" y="481"/>
                  </a:lnTo>
                  <a:lnTo>
                    <a:pt x="1625" y="490"/>
                  </a:lnTo>
                  <a:lnTo>
                    <a:pt x="1658" y="499"/>
                  </a:lnTo>
                  <a:lnTo>
                    <a:pt x="1690" y="511"/>
                  </a:lnTo>
                  <a:lnTo>
                    <a:pt x="1720" y="523"/>
                  </a:lnTo>
                  <a:lnTo>
                    <a:pt x="1749" y="536"/>
                  </a:lnTo>
                  <a:lnTo>
                    <a:pt x="1777" y="551"/>
                  </a:lnTo>
                  <a:lnTo>
                    <a:pt x="1802" y="565"/>
                  </a:lnTo>
                  <a:lnTo>
                    <a:pt x="1827" y="581"/>
                  </a:lnTo>
                  <a:lnTo>
                    <a:pt x="1851" y="597"/>
                  </a:lnTo>
                  <a:lnTo>
                    <a:pt x="1873" y="614"/>
                  </a:lnTo>
                  <a:lnTo>
                    <a:pt x="1894" y="631"/>
                  </a:lnTo>
                  <a:lnTo>
                    <a:pt x="1915" y="649"/>
                  </a:lnTo>
                  <a:lnTo>
                    <a:pt x="1934" y="666"/>
                  </a:lnTo>
                  <a:lnTo>
                    <a:pt x="1953" y="684"/>
                  </a:lnTo>
                  <a:lnTo>
                    <a:pt x="1970" y="702"/>
                  </a:lnTo>
                  <a:lnTo>
                    <a:pt x="1987" y="721"/>
                  </a:lnTo>
                  <a:lnTo>
                    <a:pt x="2003" y="739"/>
                  </a:lnTo>
                  <a:lnTo>
                    <a:pt x="2033" y="775"/>
                  </a:lnTo>
                  <a:lnTo>
                    <a:pt x="2061" y="811"/>
                  </a:lnTo>
                  <a:lnTo>
                    <a:pt x="2087" y="845"/>
                  </a:lnTo>
                  <a:lnTo>
                    <a:pt x="2112" y="877"/>
                  </a:lnTo>
                  <a:lnTo>
                    <a:pt x="2135" y="906"/>
                  </a:lnTo>
                  <a:lnTo>
                    <a:pt x="2159" y="932"/>
                  </a:lnTo>
                  <a:lnTo>
                    <a:pt x="2402" y="933"/>
                  </a:lnTo>
                  <a:lnTo>
                    <a:pt x="2400" y="919"/>
                  </a:lnTo>
                  <a:lnTo>
                    <a:pt x="2397" y="904"/>
                  </a:lnTo>
                  <a:lnTo>
                    <a:pt x="2392" y="889"/>
                  </a:lnTo>
                  <a:lnTo>
                    <a:pt x="2387" y="873"/>
                  </a:lnTo>
                  <a:lnTo>
                    <a:pt x="2381" y="858"/>
                  </a:lnTo>
                  <a:lnTo>
                    <a:pt x="2372" y="841"/>
                  </a:lnTo>
                  <a:lnTo>
                    <a:pt x="2364" y="825"/>
                  </a:lnTo>
                  <a:lnTo>
                    <a:pt x="2355" y="807"/>
                  </a:lnTo>
                  <a:lnTo>
                    <a:pt x="2334" y="773"/>
                  </a:lnTo>
                  <a:lnTo>
                    <a:pt x="2311" y="738"/>
                  </a:lnTo>
                  <a:lnTo>
                    <a:pt x="2286" y="703"/>
                  </a:lnTo>
                  <a:lnTo>
                    <a:pt x="2258" y="668"/>
                  </a:lnTo>
                  <a:lnTo>
                    <a:pt x="2229" y="634"/>
                  </a:lnTo>
                  <a:lnTo>
                    <a:pt x="2200" y="600"/>
                  </a:lnTo>
                  <a:lnTo>
                    <a:pt x="2169" y="568"/>
                  </a:lnTo>
                  <a:lnTo>
                    <a:pt x="2139" y="539"/>
                  </a:lnTo>
                  <a:lnTo>
                    <a:pt x="2109" y="510"/>
                  </a:lnTo>
                  <a:lnTo>
                    <a:pt x="2081" y="484"/>
                  </a:lnTo>
                  <a:lnTo>
                    <a:pt x="2053" y="461"/>
                  </a:lnTo>
                  <a:lnTo>
                    <a:pt x="2026" y="442"/>
                  </a:lnTo>
                  <a:lnTo>
                    <a:pt x="1966" y="402"/>
                  </a:lnTo>
                  <a:lnTo>
                    <a:pt x="1906" y="366"/>
                  </a:lnTo>
                  <a:lnTo>
                    <a:pt x="1845" y="335"/>
                  </a:lnTo>
                  <a:lnTo>
                    <a:pt x="1783" y="307"/>
                  </a:lnTo>
                  <a:lnTo>
                    <a:pt x="1720" y="283"/>
                  </a:lnTo>
                  <a:lnTo>
                    <a:pt x="1657" y="263"/>
                  </a:lnTo>
                  <a:lnTo>
                    <a:pt x="1594" y="247"/>
                  </a:lnTo>
                  <a:lnTo>
                    <a:pt x="1530" y="235"/>
                  </a:lnTo>
                  <a:lnTo>
                    <a:pt x="1467" y="227"/>
                  </a:lnTo>
                  <a:lnTo>
                    <a:pt x="1404" y="221"/>
                  </a:lnTo>
                  <a:lnTo>
                    <a:pt x="1341" y="220"/>
                  </a:lnTo>
                  <a:lnTo>
                    <a:pt x="1278" y="222"/>
                  </a:lnTo>
                  <a:lnTo>
                    <a:pt x="1216" y="228"/>
                  </a:lnTo>
                  <a:lnTo>
                    <a:pt x="1154" y="237"/>
                  </a:lnTo>
                  <a:lnTo>
                    <a:pt x="1093" y="249"/>
                  </a:lnTo>
                  <a:lnTo>
                    <a:pt x="1034" y="266"/>
                  </a:lnTo>
                  <a:lnTo>
                    <a:pt x="975" y="284"/>
                  </a:lnTo>
                  <a:lnTo>
                    <a:pt x="917" y="307"/>
                  </a:lnTo>
                  <a:lnTo>
                    <a:pt x="860" y="332"/>
                  </a:lnTo>
                  <a:lnTo>
                    <a:pt x="806" y="360"/>
                  </a:lnTo>
                  <a:lnTo>
                    <a:pt x="752" y="391"/>
                  </a:lnTo>
                  <a:lnTo>
                    <a:pt x="701" y="425"/>
                  </a:lnTo>
                  <a:lnTo>
                    <a:pt x="651" y="462"/>
                  </a:lnTo>
                  <a:lnTo>
                    <a:pt x="603" y="503"/>
                  </a:lnTo>
                  <a:lnTo>
                    <a:pt x="558" y="546"/>
                  </a:lnTo>
                  <a:lnTo>
                    <a:pt x="514" y="591"/>
                  </a:lnTo>
                  <a:lnTo>
                    <a:pt x="473" y="638"/>
                  </a:lnTo>
                  <a:lnTo>
                    <a:pt x="434" y="690"/>
                  </a:lnTo>
                  <a:lnTo>
                    <a:pt x="398" y="742"/>
                  </a:lnTo>
                  <a:lnTo>
                    <a:pt x="365" y="798"/>
                  </a:lnTo>
                  <a:lnTo>
                    <a:pt x="334" y="856"/>
                  </a:lnTo>
                  <a:lnTo>
                    <a:pt x="307" y="916"/>
                  </a:lnTo>
                  <a:lnTo>
                    <a:pt x="282" y="981"/>
                  </a:lnTo>
                  <a:lnTo>
                    <a:pt x="262" y="1046"/>
                  </a:lnTo>
                  <a:lnTo>
                    <a:pt x="244" y="1112"/>
                  </a:lnTo>
                  <a:lnTo>
                    <a:pt x="232" y="1177"/>
                  </a:lnTo>
                  <a:lnTo>
                    <a:pt x="224" y="1243"/>
                  </a:lnTo>
                  <a:lnTo>
                    <a:pt x="220" y="1309"/>
                  </a:lnTo>
                  <a:lnTo>
                    <a:pt x="218" y="1374"/>
                  </a:lnTo>
                  <a:lnTo>
                    <a:pt x="222" y="1438"/>
                  </a:lnTo>
                  <a:lnTo>
                    <a:pt x="229" y="1502"/>
                  </a:lnTo>
                  <a:lnTo>
                    <a:pt x="238" y="1565"/>
                  </a:lnTo>
                  <a:lnTo>
                    <a:pt x="252" y="1628"/>
                  </a:lnTo>
                  <a:lnTo>
                    <a:pt x="269" y="1689"/>
                  </a:lnTo>
                  <a:lnTo>
                    <a:pt x="290" y="1750"/>
                  </a:lnTo>
                  <a:lnTo>
                    <a:pt x="313" y="1808"/>
                  </a:lnTo>
                  <a:lnTo>
                    <a:pt x="340" y="1866"/>
                  </a:lnTo>
                  <a:lnTo>
                    <a:pt x="370" y="1922"/>
                  </a:lnTo>
                  <a:lnTo>
                    <a:pt x="403" y="1975"/>
                  </a:lnTo>
                  <a:lnTo>
                    <a:pt x="439" y="2028"/>
                  </a:lnTo>
                  <a:lnTo>
                    <a:pt x="478" y="2078"/>
                  </a:lnTo>
                  <a:lnTo>
                    <a:pt x="519" y="2125"/>
                  </a:lnTo>
                  <a:lnTo>
                    <a:pt x="563" y="2171"/>
                  </a:lnTo>
                  <a:lnTo>
                    <a:pt x="610" y="2214"/>
                  </a:lnTo>
                  <a:lnTo>
                    <a:pt x="659" y="2254"/>
                  </a:lnTo>
                  <a:lnTo>
                    <a:pt x="710" y="2292"/>
                  </a:lnTo>
                  <a:lnTo>
                    <a:pt x="764" y="2326"/>
                  </a:lnTo>
                  <a:lnTo>
                    <a:pt x="820" y="2358"/>
                  </a:lnTo>
                  <a:lnTo>
                    <a:pt x="878" y="2386"/>
                  </a:lnTo>
                  <a:lnTo>
                    <a:pt x="939" y="2412"/>
                  </a:lnTo>
                  <a:lnTo>
                    <a:pt x="1001" y="2432"/>
                  </a:lnTo>
                  <a:lnTo>
                    <a:pt x="1065" y="2451"/>
                  </a:lnTo>
                  <a:lnTo>
                    <a:pt x="1130" y="2464"/>
                  </a:lnTo>
                  <a:lnTo>
                    <a:pt x="1199" y="2474"/>
                  </a:lnTo>
                  <a:lnTo>
                    <a:pt x="1219" y="2477"/>
                  </a:lnTo>
                  <a:lnTo>
                    <a:pt x="1241" y="2479"/>
                  </a:lnTo>
                  <a:lnTo>
                    <a:pt x="1263" y="2480"/>
                  </a:lnTo>
                  <a:lnTo>
                    <a:pt x="1287" y="2481"/>
                  </a:lnTo>
                  <a:lnTo>
                    <a:pt x="1336" y="2481"/>
                  </a:lnTo>
                  <a:lnTo>
                    <a:pt x="1386" y="2479"/>
                  </a:lnTo>
                  <a:lnTo>
                    <a:pt x="1439" y="2474"/>
                  </a:lnTo>
                  <a:lnTo>
                    <a:pt x="1491" y="2469"/>
                  </a:lnTo>
                  <a:lnTo>
                    <a:pt x="1544" y="2461"/>
                  </a:lnTo>
                  <a:lnTo>
                    <a:pt x="1596" y="2453"/>
                  </a:lnTo>
                  <a:lnTo>
                    <a:pt x="1648" y="2442"/>
                  </a:lnTo>
                  <a:lnTo>
                    <a:pt x="1697" y="2429"/>
                  </a:lnTo>
                  <a:lnTo>
                    <a:pt x="1721" y="2422"/>
                  </a:lnTo>
                  <a:lnTo>
                    <a:pt x="1744" y="2415"/>
                  </a:lnTo>
                  <a:lnTo>
                    <a:pt x="1766" y="2408"/>
                  </a:lnTo>
                  <a:lnTo>
                    <a:pt x="1788" y="2399"/>
                  </a:lnTo>
                  <a:lnTo>
                    <a:pt x="1809" y="2391"/>
                  </a:lnTo>
                  <a:lnTo>
                    <a:pt x="1828" y="2382"/>
                  </a:lnTo>
                  <a:lnTo>
                    <a:pt x="1847" y="2373"/>
                  </a:lnTo>
                  <a:lnTo>
                    <a:pt x="1864" y="2363"/>
                  </a:lnTo>
                  <a:lnTo>
                    <a:pt x="1881" y="2353"/>
                  </a:lnTo>
                  <a:lnTo>
                    <a:pt x="1895" y="2343"/>
                  </a:lnTo>
                  <a:lnTo>
                    <a:pt x="1909" y="2331"/>
                  </a:lnTo>
                  <a:lnTo>
                    <a:pt x="1921" y="2321"/>
                  </a:lnTo>
                  <a:lnTo>
                    <a:pt x="1889" y="2314"/>
                  </a:lnTo>
                  <a:lnTo>
                    <a:pt x="1861" y="2306"/>
                  </a:lnTo>
                  <a:lnTo>
                    <a:pt x="1836" y="2296"/>
                  </a:lnTo>
                  <a:lnTo>
                    <a:pt x="1814" y="2287"/>
                  </a:lnTo>
                  <a:lnTo>
                    <a:pt x="1794" y="2277"/>
                  </a:lnTo>
                  <a:lnTo>
                    <a:pt x="1777" y="2266"/>
                  </a:lnTo>
                  <a:lnTo>
                    <a:pt x="1760" y="2257"/>
                  </a:lnTo>
                  <a:lnTo>
                    <a:pt x="1746" y="2247"/>
                  </a:lnTo>
                  <a:lnTo>
                    <a:pt x="1721" y="2229"/>
                  </a:lnTo>
                  <a:lnTo>
                    <a:pt x="1697" y="2215"/>
                  </a:lnTo>
                  <a:lnTo>
                    <a:pt x="1686" y="2210"/>
                  </a:lnTo>
                  <a:lnTo>
                    <a:pt x="1675" y="2206"/>
                  </a:lnTo>
                  <a:lnTo>
                    <a:pt x="1662" y="2204"/>
                  </a:lnTo>
                  <a:lnTo>
                    <a:pt x="1649" y="2204"/>
                  </a:lnTo>
                  <a:close/>
                  <a:moveTo>
                    <a:pt x="1490" y="1283"/>
                  </a:moveTo>
                  <a:lnTo>
                    <a:pt x="1503" y="1266"/>
                  </a:lnTo>
                  <a:lnTo>
                    <a:pt x="1515" y="1248"/>
                  </a:lnTo>
                  <a:lnTo>
                    <a:pt x="1528" y="1232"/>
                  </a:lnTo>
                  <a:lnTo>
                    <a:pt x="1543" y="1216"/>
                  </a:lnTo>
                  <a:lnTo>
                    <a:pt x="1572" y="1184"/>
                  </a:lnTo>
                  <a:lnTo>
                    <a:pt x="1599" y="1152"/>
                  </a:lnTo>
                  <a:lnTo>
                    <a:pt x="1714" y="1023"/>
                  </a:lnTo>
                  <a:lnTo>
                    <a:pt x="1736" y="996"/>
                  </a:lnTo>
                  <a:lnTo>
                    <a:pt x="1767" y="963"/>
                  </a:lnTo>
                  <a:lnTo>
                    <a:pt x="1803" y="925"/>
                  </a:lnTo>
                  <a:lnTo>
                    <a:pt x="1839" y="885"/>
                  </a:lnTo>
                  <a:lnTo>
                    <a:pt x="1875" y="844"/>
                  </a:lnTo>
                  <a:lnTo>
                    <a:pt x="1905" y="808"/>
                  </a:lnTo>
                  <a:lnTo>
                    <a:pt x="1918" y="792"/>
                  </a:lnTo>
                  <a:lnTo>
                    <a:pt x="1928" y="777"/>
                  </a:lnTo>
                  <a:lnTo>
                    <a:pt x="1936" y="765"/>
                  </a:lnTo>
                  <a:lnTo>
                    <a:pt x="1940" y="755"/>
                  </a:lnTo>
                  <a:lnTo>
                    <a:pt x="1495" y="755"/>
                  </a:lnTo>
                  <a:lnTo>
                    <a:pt x="1500" y="769"/>
                  </a:lnTo>
                  <a:lnTo>
                    <a:pt x="1505" y="783"/>
                  </a:lnTo>
                  <a:lnTo>
                    <a:pt x="1508" y="796"/>
                  </a:lnTo>
                  <a:lnTo>
                    <a:pt x="1511" y="807"/>
                  </a:lnTo>
                  <a:lnTo>
                    <a:pt x="1512" y="819"/>
                  </a:lnTo>
                  <a:lnTo>
                    <a:pt x="1513" y="830"/>
                  </a:lnTo>
                  <a:lnTo>
                    <a:pt x="1513" y="841"/>
                  </a:lnTo>
                  <a:lnTo>
                    <a:pt x="1513" y="852"/>
                  </a:lnTo>
                  <a:lnTo>
                    <a:pt x="1511" y="862"/>
                  </a:lnTo>
                  <a:lnTo>
                    <a:pt x="1509" y="871"/>
                  </a:lnTo>
                  <a:lnTo>
                    <a:pt x="1506" y="881"/>
                  </a:lnTo>
                  <a:lnTo>
                    <a:pt x="1500" y="892"/>
                  </a:lnTo>
                  <a:lnTo>
                    <a:pt x="1495" y="902"/>
                  </a:lnTo>
                  <a:lnTo>
                    <a:pt x="1489" y="912"/>
                  </a:lnTo>
                  <a:lnTo>
                    <a:pt x="1482" y="923"/>
                  </a:lnTo>
                  <a:lnTo>
                    <a:pt x="1474" y="934"/>
                  </a:lnTo>
                  <a:lnTo>
                    <a:pt x="1145" y="1313"/>
                  </a:lnTo>
                  <a:lnTo>
                    <a:pt x="1145" y="1273"/>
                  </a:lnTo>
                  <a:lnTo>
                    <a:pt x="1145" y="1233"/>
                  </a:lnTo>
                  <a:lnTo>
                    <a:pt x="1145" y="1192"/>
                  </a:lnTo>
                  <a:lnTo>
                    <a:pt x="1145" y="1152"/>
                  </a:lnTo>
                  <a:lnTo>
                    <a:pt x="1145" y="1113"/>
                  </a:lnTo>
                  <a:lnTo>
                    <a:pt x="1145" y="1073"/>
                  </a:lnTo>
                  <a:lnTo>
                    <a:pt x="1144" y="1033"/>
                  </a:lnTo>
                  <a:lnTo>
                    <a:pt x="1144" y="993"/>
                  </a:lnTo>
                  <a:lnTo>
                    <a:pt x="1144" y="962"/>
                  </a:lnTo>
                  <a:lnTo>
                    <a:pt x="1145" y="935"/>
                  </a:lnTo>
                  <a:lnTo>
                    <a:pt x="1147" y="912"/>
                  </a:lnTo>
                  <a:lnTo>
                    <a:pt x="1149" y="893"/>
                  </a:lnTo>
                  <a:lnTo>
                    <a:pt x="1152" y="876"/>
                  </a:lnTo>
                  <a:lnTo>
                    <a:pt x="1155" y="863"/>
                  </a:lnTo>
                  <a:lnTo>
                    <a:pt x="1159" y="851"/>
                  </a:lnTo>
                  <a:lnTo>
                    <a:pt x="1163" y="840"/>
                  </a:lnTo>
                  <a:lnTo>
                    <a:pt x="1174" y="822"/>
                  </a:lnTo>
                  <a:lnTo>
                    <a:pt x="1186" y="804"/>
                  </a:lnTo>
                  <a:lnTo>
                    <a:pt x="1192" y="795"/>
                  </a:lnTo>
                  <a:lnTo>
                    <a:pt x="1199" y="784"/>
                  </a:lnTo>
                  <a:lnTo>
                    <a:pt x="1206" y="771"/>
                  </a:lnTo>
                  <a:lnTo>
                    <a:pt x="1212" y="756"/>
                  </a:lnTo>
                  <a:lnTo>
                    <a:pt x="781" y="754"/>
                  </a:lnTo>
                  <a:lnTo>
                    <a:pt x="783" y="768"/>
                  </a:lnTo>
                  <a:lnTo>
                    <a:pt x="786" y="781"/>
                  </a:lnTo>
                  <a:lnTo>
                    <a:pt x="790" y="790"/>
                  </a:lnTo>
                  <a:lnTo>
                    <a:pt x="795" y="798"/>
                  </a:lnTo>
                  <a:lnTo>
                    <a:pt x="805" y="811"/>
                  </a:lnTo>
                  <a:lnTo>
                    <a:pt x="815" y="827"/>
                  </a:lnTo>
                  <a:lnTo>
                    <a:pt x="820" y="837"/>
                  </a:lnTo>
                  <a:lnTo>
                    <a:pt x="825" y="851"/>
                  </a:lnTo>
                  <a:lnTo>
                    <a:pt x="830" y="867"/>
                  </a:lnTo>
                  <a:lnTo>
                    <a:pt x="834" y="888"/>
                  </a:lnTo>
                  <a:lnTo>
                    <a:pt x="838" y="913"/>
                  </a:lnTo>
                  <a:lnTo>
                    <a:pt x="840" y="945"/>
                  </a:lnTo>
                  <a:lnTo>
                    <a:pt x="842" y="982"/>
                  </a:lnTo>
                  <a:lnTo>
                    <a:pt x="842" y="1028"/>
                  </a:lnTo>
                  <a:lnTo>
                    <a:pt x="843" y="1701"/>
                  </a:lnTo>
                  <a:lnTo>
                    <a:pt x="842" y="1728"/>
                  </a:lnTo>
                  <a:lnTo>
                    <a:pt x="842" y="1752"/>
                  </a:lnTo>
                  <a:lnTo>
                    <a:pt x="840" y="1773"/>
                  </a:lnTo>
                  <a:lnTo>
                    <a:pt x="838" y="1791"/>
                  </a:lnTo>
                  <a:lnTo>
                    <a:pt x="835" y="1807"/>
                  </a:lnTo>
                  <a:lnTo>
                    <a:pt x="832" y="1821"/>
                  </a:lnTo>
                  <a:lnTo>
                    <a:pt x="828" y="1834"/>
                  </a:lnTo>
                  <a:lnTo>
                    <a:pt x="822" y="1845"/>
                  </a:lnTo>
                  <a:lnTo>
                    <a:pt x="817" y="1856"/>
                  </a:lnTo>
                  <a:lnTo>
                    <a:pt x="811" y="1867"/>
                  </a:lnTo>
                  <a:lnTo>
                    <a:pt x="804" y="1877"/>
                  </a:lnTo>
                  <a:lnTo>
                    <a:pt x="797" y="1889"/>
                  </a:lnTo>
                  <a:lnTo>
                    <a:pt x="779" y="1913"/>
                  </a:lnTo>
                  <a:lnTo>
                    <a:pt x="758" y="1944"/>
                  </a:lnTo>
                  <a:lnTo>
                    <a:pt x="1225" y="1938"/>
                  </a:lnTo>
                  <a:lnTo>
                    <a:pt x="1214" y="1930"/>
                  </a:lnTo>
                  <a:lnTo>
                    <a:pt x="1205" y="1920"/>
                  </a:lnTo>
                  <a:lnTo>
                    <a:pt x="1195" y="1909"/>
                  </a:lnTo>
                  <a:lnTo>
                    <a:pt x="1188" y="1897"/>
                  </a:lnTo>
                  <a:lnTo>
                    <a:pt x="1180" y="1882"/>
                  </a:lnTo>
                  <a:lnTo>
                    <a:pt x="1174" y="1867"/>
                  </a:lnTo>
                  <a:lnTo>
                    <a:pt x="1168" y="1850"/>
                  </a:lnTo>
                  <a:lnTo>
                    <a:pt x="1162" y="1833"/>
                  </a:lnTo>
                  <a:lnTo>
                    <a:pt x="1158" y="1814"/>
                  </a:lnTo>
                  <a:lnTo>
                    <a:pt x="1154" y="1795"/>
                  </a:lnTo>
                  <a:lnTo>
                    <a:pt x="1150" y="1774"/>
                  </a:lnTo>
                  <a:lnTo>
                    <a:pt x="1147" y="1753"/>
                  </a:lnTo>
                  <a:lnTo>
                    <a:pt x="1143" y="1708"/>
                  </a:lnTo>
                  <a:lnTo>
                    <a:pt x="1140" y="1662"/>
                  </a:lnTo>
                  <a:lnTo>
                    <a:pt x="1139" y="1615"/>
                  </a:lnTo>
                  <a:lnTo>
                    <a:pt x="1139" y="1567"/>
                  </a:lnTo>
                  <a:lnTo>
                    <a:pt x="1139" y="1520"/>
                  </a:lnTo>
                  <a:lnTo>
                    <a:pt x="1141" y="1473"/>
                  </a:lnTo>
                  <a:lnTo>
                    <a:pt x="1144" y="1386"/>
                  </a:lnTo>
                  <a:lnTo>
                    <a:pt x="1146" y="1312"/>
                  </a:lnTo>
                  <a:lnTo>
                    <a:pt x="1605" y="1931"/>
                  </a:lnTo>
                  <a:lnTo>
                    <a:pt x="1623" y="1954"/>
                  </a:lnTo>
                  <a:lnTo>
                    <a:pt x="1642" y="1977"/>
                  </a:lnTo>
                  <a:lnTo>
                    <a:pt x="1660" y="1999"/>
                  </a:lnTo>
                  <a:lnTo>
                    <a:pt x="1680" y="2019"/>
                  </a:lnTo>
                  <a:lnTo>
                    <a:pt x="1698" y="2039"/>
                  </a:lnTo>
                  <a:lnTo>
                    <a:pt x="1718" y="2057"/>
                  </a:lnTo>
                  <a:lnTo>
                    <a:pt x="1736" y="2075"/>
                  </a:lnTo>
                  <a:lnTo>
                    <a:pt x="1756" y="2092"/>
                  </a:lnTo>
                  <a:lnTo>
                    <a:pt x="1776" y="2108"/>
                  </a:lnTo>
                  <a:lnTo>
                    <a:pt x="1796" y="2123"/>
                  </a:lnTo>
                  <a:lnTo>
                    <a:pt x="1816" y="2138"/>
                  </a:lnTo>
                  <a:lnTo>
                    <a:pt x="1836" y="2151"/>
                  </a:lnTo>
                  <a:lnTo>
                    <a:pt x="1857" y="2164"/>
                  </a:lnTo>
                  <a:lnTo>
                    <a:pt x="1879" y="2175"/>
                  </a:lnTo>
                  <a:lnTo>
                    <a:pt x="1900" y="2185"/>
                  </a:lnTo>
                  <a:lnTo>
                    <a:pt x="1922" y="2195"/>
                  </a:lnTo>
                  <a:lnTo>
                    <a:pt x="1945" y="2205"/>
                  </a:lnTo>
                  <a:lnTo>
                    <a:pt x="1968" y="2213"/>
                  </a:lnTo>
                  <a:lnTo>
                    <a:pt x="1991" y="2220"/>
                  </a:lnTo>
                  <a:lnTo>
                    <a:pt x="2016" y="2226"/>
                  </a:lnTo>
                  <a:lnTo>
                    <a:pt x="2040" y="2232"/>
                  </a:lnTo>
                  <a:lnTo>
                    <a:pt x="2066" y="2238"/>
                  </a:lnTo>
                  <a:lnTo>
                    <a:pt x="2092" y="2242"/>
                  </a:lnTo>
                  <a:lnTo>
                    <a:pt x="2119" y="2246"/>
                  </a:lnTo>
                  <a:lnTo>
                    <a:pt x="2147" y="2248"/>
                  </a:lnTo>
                  <a:lnTo>
                    <a:pt x="2174" y="2250"/>
                  </a:lnTo>
                  <a:lnTo>
                    <a:pt x="2203" y="2252"/>
                  </a:lnTo>
                  <a:lnTo>
                    <a:pt x="2233" y="2252"/>
                  </a:lnTo>
                  <a:lnTo>
                    <a:pt x="2264" y="2252"/>
                  </a:lnTo>
                  <a:lnTo>
                    <a:pt x="2296" y="2252"/>
                  </a:lnTo>
                  <a:lnTo>
                    <a:pt x="2328" y="2250"/>
                  </a:lnTo>
                  <a:lnTo>
                    <a:pt x="2362" y="2248"/>
                  </a:lnTo>
                  <a:lnTo>
                    <a:pt x="2324" y="2209"/>
                  </a:lnTo>
                  <a:lnTo>
                    <a:pt x="2257" y="2148"/>
                  </a:lnTo>
                  <a:lnTo>
                    <a:pt x="2195" y="2091"/>
                  </a:lnTo>
                  <a:lnTo>
                    <a:pt x="2137" y="2036"/>
                  </a:lnTo>
                  <a:lnTo>
                    <a:pt x="2082" y="1983"/>
                  </a:lnTo>
                  <a:lnTo>
                    <a:pt x="2030" y="1932"/>
                  </a:lnTo>
                  <a:lnTo>
                    <a:pt x="1980" y="1880"/>
                  </a:lnTo>
                  <a:lnTo>
                    <a:pt x="1931" y="1830"/>
                  </a:lnTo>
                  <a:lnTo>
                    <a:pt x="1884" y="1778"/>
                  </a:lnTo>
                  <a:lnTo>
                    <a:pt x="1837" y="1726"/>
                  </a:lnTo>
                  <a:lnTo>
                    <a:pt x="1792" y="1672"/>
                  </a:lnTo>
                  <a:lnTo>
                    <a:pt x="1746" y="1616"/>
                  </a:lnTo>
                  <a:lnTo>
                    <a:pt x="1698" y="1557"/>
                  </a:lnTo>
                  <a:lnTo>
                    <a:pt x="1649" y="1495"/>
                  </a:lnTo>
                  <a:lnTo>
                    <a:pt x="1599" y="1429"/>
                  </a:lnTo>
                  <a:lnTo>
                    <a:pt x="1546" y="1358"/>
                  </a:lnTo>
                  <a:lnTo>
                    <a:pt x="1490" y="1283"/>
                  </a:lnTo>
                  <a:close/>
                  <a:moveTo>
                    <a:pt x="107" y="1883"/>
                  </a:moveTo>
                  <a:lnTo>
                    <a:pt x="144" y="1963"/>
                  </a:lnTo>
                  <a:lnTo>
                    <a:pt x="185" y="2038"/>
                  </a:lnTo>
                  <a:lnTo>
                    <a:pt x="231" y="2109"/>
                  </a:lnTo>
                  <a:lnTo>
                    <a:pt x="279" y="2177"/>
                  </a:lnTo>
                  <a:lnTo>
                    <a:pt x="331" y="2240"/>
                  </a:lnTo>
                  <a:lnTo>
                    <a:pt x="386" y="2299"/>
                  </a:lnTo>
                  <a:lnTo>
                    <a:pt x="444" y="2356"/>
                  </a:lnTo>
                  <a:lnTo>
                    <a:pt x="505" y="2408"/>
                  </a:lnTo>
                  <a:lnTo>
                    <a:pt x="568" y="2455"/>
                  </a:lnTo>
                  <a:lnTo>
                    <a:pt x="634" y="2499"/>
                  </a:lnTo>
                  <a:lnTo>
                    <a:pt x="701" y="2539"/>
                  </a:lnTo>
                  <a:lnTo>
                    <a:pt x="771" y="2574"/>
                  </a:lnTo>
                  <a:lnTo>
                    <a:pt x="842" y="2606"/>
                  </a:lnTo>
                  <a:lnTo>
                    <a:pt x="914" y="2634"/>
                  </a:lnTo>
                  <a:lnTo>
                    <a:pt x="988" y="2657"/>
                  </a:lnTo>
                  <a:lnTo>
                    <a:pt x="1064" y="2676"/>
                  </a:lnTo>
                  <a:lnTo>
                    <a:pt x="1140" y="2691"/>
                  </a:lnTo>
                  <a:lnTo>
                    <a:pt x="1216" y="2701"/>
                  </a:lnTo>
                  <a:lnTo>
                    <a:pt x="1293" y="2707"/>
                  </a:lnTo>
                  <a:lnTo>
                    <a:pt x="1371" y="2709"/>
                  </a:lnTo>
                  <a:lnTo>
                    <a:pt x="1448" y="2706"/>
                  </a:lnTo>
                  <a:lnTo>
                    <a:pt x="1524" y="2699"/>
                  </a:lnTo>
                  <a:lnTo>
                    <a:pt x="1601" y="2688"/>
                  </a:lnTo>
                  <a:lnTo>
                    <a:pt x="1678" y="2671"/>
                  </a:lnTo>
                  <a:lnTo>
                    <a:pt x="1753" y="2651"/>
                  </a:lnTo>
                  <a:lnTo>
                    <a:pt x="1827" y="2626"/>
                  </a:lnTo>
                  <a:lnTo>
                    <a:pt x="1900" y="2596"/>
                  </a:lnTo>
                  <a:lnTo>
                    <a:pt x="1971" y="2561"/>
                  </a:lnTo>
                  <a:lnTo>
                    <a:pt x="2041" y="2522"/>
                  </a:lnTo>
                  <a:lnTo>
                    <a:pt x="2109" y="2478"/>
                  </a:lnTo>
                  <a:lnTo>
                    <a:pt x="2175" y="2429"/>
                  </a:lnTo>
                  <a:lnTo>
                    <a:pt x="2239" y="2376"/>
                  </a:lnTo>
                  <a:lnTo>
                    <a:pt x="2154" y="2368"/>
                  </a:lnTo>
                  <a:lnTo>
                    <a:pt x="2096" y="2363"/>
                  </a:lnTo>
                  <a:lnTo>
                    <a:pt x="2075" y="2361"/>
                  </a:lnTo>
                  <a:lnTo>
                    <a:pt x="2059" y="2361"/>
                  </a:lnTo>
                  <a:lnTo>
                    <a:pt x="2047" y="2361"/>
                  </a:lnTo>
                  <a:lnTo>
                    <a:pt x="2036" y="2362"/>
                  </a:lnTo>
                  <a:lnTo>
                    <a:pt x="2027" y="2365"/>
                  </a:lnTo>
                  <a:lnTo>
                    <a:pt x="2019" y="2369"/>
                  </a:lnTo>
                  <a:lnTo>
                    <a:pt x="2010" y="2374"/>
                  </a:lnTo>
                  <a:lnTo>
                    <a:pt x="2000" y="2381"/>
                  </a:lnTo>
                  <a:lnTo>
                    <a:pt x="1988" y="2389"/>
                  </a:lnTo>
                  <a:lnTo>
                    <a:pt x="1973" y="2398"/>
                  </a:lnTo>
                  <a:lnTo>
                    <a:pt x="1954" y="2410"/>
                  </a:lnTo>
                  <a:lnTo>
                    <a:pt x="1931" y="2423"/>
                  </a:lnTo>
                  <a:lnTo>
                    <a:pt x="1911" y="2433"/>
                  </a:lnTo>
                  <a:lnTo>
                    <a:pt x="1891" y="2443"/>
                  </a:lnTo>
                  <a:lnTo>
                    <a:pt x="1872" y="2452"/>
                  </a:lnTo>
                  <a:lnTo>
                    <a:pt x="1853" y="2461"/>
                  </a:lnTo>
                  <a:lnTo>
                    <a:pt x="1764" y="2498"/>
                  </a:lnTo>
                  <a:lnTo>
                    <a:pt x="1677" y="2527"/>
                  </a:lnTo>
                  <a:lnTo>
                    <a:pt x="1588" y="2549"/>
                  </a:lnTo>
                  <a:lnTo>
                    <a:pt x="1499" y="2563"/>
                  </a:lnTo>
                  <a:lnTo>
                    <a:pt x="1412" y="2571"/>
                  </a:lnTo>
                  <a:lnTo>
                    <a:pt x="1324" y="2572"/>
                  </a:lnTo>
                  <a:lnTo>
                    <a:pt x="1238" y="2566"/>
                  </a:lnTo>
                  <a:lnTo>
                    <a:pt x="1153" y="2555"/>
                  </a:lnTo>
                  <a:lnTo>
                    <a:pt x="1070" y="2537"/>
                  </a:lnTo>
                  <a:lnTo>
                    <a:pt x="988" y="2514"/>
                  </a:lnTo>
                  <a:lnTo>
                    <a:pt x="909" y="2484"/>
                  </a:lnTo>
                  <a:lnTo>
                    <a:pt x="832" y="2450"/>
                  </a:lnTo>
                  <a:lnTo>
                    <a:pt x="757" y="2410"/>
                  </a:lnTo>
                  <a:lnTo>
                    <a:pt x="685" y="2365"/>
                  </a:lnTo>
                  <a:lnTo>
                    <a:pt x="617" y="2316"/>
                  </a:lnTo>
                  <a:lnTo>
                    <a:pt x="552" y="2262"/>
                  </a:lnTo>
                  <a:lnTo>
                    <a:pt x="491" y="2205"/>
                  </a:lnTo>
                  <a:lnTo>
                    <a:pt x="434" y="2143"/>
                  </a:lnTo>
                  <a:lnTo>
                    <a:pt x="380" y="2077"/>
                  </a:lnTo>
                  <a:lnTo>
                    <a:pt x="332" y="2008"/>
                  </a:lnTo>
                  <a:lnTo>
                    <a:pt x="288" y="1936"/>
                  </a:lnTo>
                  <a:lnTo>
                    <a:pt x="248" y="1860"/>
                  </a:lnTo>
                  <a:lnTo>
                    <a:pt x="214" y="1781"/>
                  </a:lnTo>
                  <a:lnTo>
                    <a:pt x="187" y="1701"/>
                  </a:lnTo>
                  <a:lnTo>
                    <a:pt x="164" y="1618"/>
                  </a:lnTo>
                  <a:lnTo>
                    <a:pt x="147" y="1532"/>
                  </a:lnTo>
                  <a:lnTo>
                    <a:pt x="138" y="1445"/>
                  </a:lnTo>
                  <a:lnTo>
                    <a:pt x="135" y="1356"/>
                  </a:lnTo>
                  <a:lnTo>
                    <a:pt x="138" y="1266"/>
                  </a:lnTo>
                  <a:lnTo>
                    <a:pt x="148" y="1174"/>
                  </a:lnTo>
                  <a:lnTo>
                    <a:pt x="167" y="1081"/>
                  </a:lnTo>
                  <a:lnTo>
                    <a:pt x="193" y="989"/>
                  </a:lnTo>
                  <a:lnTo>
                    <a:pt x="228" y="892"/>
                  </a:lnTo>
                  <a:lnTo>
                    <a:pt x="269" y="800"/>
                  </a:lnTo>
                  <a:lnTo>
                    <a:pt x="316" y="715"/>
                  </a:lnTo>
                  <a:lnTo>
                    <a:pt x="370" y="634"/>
                  </a:lnTo>
                  <a:lnTo>
                    <a:pt x="428" y="560"/>
                  </a:lnTo>
                  <a:lnTo>
                    <a:pt x="492" y="492"/>
                  </a:lnTo>
                  <a:lnTo>
                    <a:pt x="559" y="429"/>
                  </a:lnTo>
                  <a:lnTo>
                    <a:pt x="631" y="373"/>
                  </a:lnTo>
                  <a:lnTo>
                    <a:pt x="706" y="322"/>
                  </a:lnTo>
                  <a:lnTo>
                    <a:pt x="784" y="277"/>
                  </a:lnTo>
                  <a:lnTo>
                    <a:pt x="866" y="239"/>
                  </a:lnTo>
                  <a:lnTo>
                    <a:pt x="949" y="206"/>
                  </a:lnTo>
                  <a:lnTo>
                    <a:pt x="1035" y="179"/>
                  </a:lnTo>
                  <a:lnTo>
                    <a:pt x="1122" y="160"/>
                  </a:lnTo>
                  <a:lnTo>
                    <a:pt x="1210" y="145"/>
                  </a:lnTo>
                  <a:lnTo>
                    <a:pt x="1299" y="138"/>
                  </a:lnTo>
                  <a:lnTo>
                    <a:pt x="1389" y="137"/>
                  </a:lnTo>
                  <a:lnTo>
                    <a:pt x="1479" y="142"/>
                  </a:lnTo>
                  <a:lnTo>
                    <a:pt x="1567" y="154"/>
                  </a:lnTo>
                  <a:lnTo>
                    <a:pt x="1655" y="173"/>
                  </a:lnTo>
                  <a:lnTo>
                    <a:pt x="1743" y="199"/>
                  </a:lnTo>
                  <a:lnTo>
                    <a:pt x="1828" y="231"/>
                  </a:lnTo>
                  <a:lnTo>
                    <a:pt x="1911" y="269"/>
                  </a:lnTo>
                  <a:lnTo>
                    <a:pt x="1991" y="314"/>
                  </a:lnTo>
                  <a:lnTo>
                    <a:pt x="2069" y="367"/>
                  </a:lnTo>
                  <a:lnTo>
                    <a:pt x="2143" y="426"/>
                  </a:lnTo>
                  <a:lnTo>
                    <a:pt x="2215" y="493"/>
                  </a:lnTo>
                  <a:lnTo>
                    <a:pt x="2281" y="566"/>
                  </a:lnTo>
                  <a:lnTo>
                    <a:pt x="2343" y="647"/>
                  </a:lnTo>
                  <a:lnTo>
                    <a:pt x="2400" y="734"/>
                  </a:lnTo>
                  <a:lnTo>
                    <a:pt x="2453" y="830"/>
                  </a:lnTo>
                  <a:lnTo>
                    <a:pt x="2498" y="932"/>
                  </a:lnTo>
                  <a:lnTo>
                    <a:pt x="2638" y="932"/>
                  </a:lnTo>
                  <a:lnTo>
                    <a:pt x="2636" y="915"/>
                  </a:lnTo>
                  <a:lnTo>
                    <a:pt x="2632" y="898"/>
                  </a:lnTo>
                  <a:lnTo>
                    <a:pt x="2628" y="880"/>
                  </a:lnTo>
                  <a:lnTo>
                    <a:pt x="2622" y="862"/>
                  </a:lnTo>
                  <a:lnTo>
                    <a:pt x="2615" y="843"/>
                  </a:lnTo>
                  <a:lnTo>
                    <a:pt x="2608" y="825"/>
                  </a:lnTo>
                  <a:lnTo>
                    <a:pt x="2600" y="805"/>
                  </a:lnTo>
                  <a:lnTo>
                    <a:pt x="2591" y="786"/>
                  </a:lnTo>
                  <a:lnTo>
                    <a:pt x="2571" y="747"/>
                  </a:lnTo>
                  <a:lnTo>
                    <a:pt x="2548" y="706"/>
                  </a:lnTo>
                  <a:lnTo>
                    <a:pt x="2525" y="667"/>
                  </a:lnTo>
                  <a:lnTo>
                    <a:pt x="2500" y="628"/>
                  </a:lnTo>
                  <a:lnTo>
                    <a:pt x="2474" y="590"/>
                  </a:lnTo>
                  <a:lnTo>
                    <a:pt x="2449" y="554"/>
                  </a:lnTo>
                  <a:lnTo>
                    <a:pt x="2423" y="520"/>
                  </a:lnTo>
                  <a:lnTo>
                    <a:pt x="2398" y="488"/>
                  </a:lnTo>
                  <a:lnTo>
                    <a:pt x="2374" y="459"/>
                  </a:lnTo>
                  <a:lnTo>
                    <a:pt x="2353" y="434"/>
                  </a:lnTo>
                  <a:lnTo>
                    <a:pt x="2334" y="412"/>
                  </a:lnTo>
                  <a:lnTo>
                    <a:pt x="2318" y="394"/>
                  </a:lnTo>
                  <a:lnTo>
                    <a:pt x="2285" y="362"/>
                  </a:lnTo>
                  <a:lnTo>
                    <a:pt x="2252" y="333"/>
                  </a:lnTo>
                  <a:lnTo>
                    <a:pt x="2218" y="304"/>
                  </a:lnTo>
                  <a:lnTo>
                    <a:pt x="2183" y="276"/>
                  </a:lnTo>
                  <a:lnTo>
                    <a:pt x="2147" y="249"/>
                  </a:lnTo>
                  <a:lnTo>
                    <a:pt x="2109" y="224"/>
                  </a:lnTo>
                  <a:lnTo>
                    <a:pt x="2072" y="201"/>
                  </a:lnTo>
                  <a:lnTo>
                    <a:pt x="2034" y="178"/>
                  </a:lnTo>
                  <a:lnTo>
                    <a:pt x="1995" y="157"/>
                  </a:lnTo>
                  <a:lnTo>
                    <a:pt x="1956" y="137"/>
                  </a:lnTo>
                  <a:lnTo>
                    <a:pt x="1916" y="118"/>
                  </a:lnTo>
                  <a:lnTo>
                    <a:pt x="1875" y="101"/>
                  </a:lnTo>
                  <a:lnTo>
                    <a:pt x="1833" y="85"/>
                  </a:lnTo>
                  <a:lnTo>
                    <a:pt x="1792" y="71"/>
                  </a:lnTo>
                  <a:lnTo>
                    <a:pt x="1750" y="58"/>
                  </a:lnTo>
                  <a:lnTo>
                    <a:pt x="1707" y="45"/>
                  </a:lnTo>
                  <a:lnTo>
                    <a:pt x="1664" y="35"/>
                  </a:lnTo>
                  <a:lnTo>
                    <a:pt x="1621" y="26"/>
                  </a:lnTo>
                  <a:lnTo>
                    <a:pt x="1577" y="19"/>
                  </a:lnTo>
                  <a:lnTo>
                    <a:pt x="1533" y="11"/>
                  </a:lnTo>
                  <a:lnTo>
                    <a:pt x="1489" y="7"/>
                  </a:lnTo>
                  <a:lnTo>
                    <a:pt x="1445" y="3"/>
                  </a:lnTo>
                  <a:lnTo>
                    <a:pt x="1400" y="1"/>
                  </a:lnTo>
                  <a:lnTo>
                    <a:pt x="1356" y="0"/>
                  </a:lnTo>
                  <a:lnTo>
                    <a:pt x="1312" y="1"/>
                  </a:lnTo>
                  <a:lnTo>
                    <a:pt x="1268" y="2"/>
                  </a:lnTo>
                  <a:lnTo>
                    <a:pt x="1222" y="6"/>
                  </a:lnTo>
                  <a:lnTo>
                    <a:pt x="1178" y="10"/>
                  </a:lnTo>
                  <a:lnTo>
                    <a:pt x="1134" y="18"/>
                  </a:lnTo>
                  <a:lnTo>
                    <a:pt x="1089" y="25"/>
                  </a:lnTo>
                  <a:lnTo>
                    <a:pt x="1046" y="34"/>
                  </a:lnTo>
                  <a:lnTo>
                    <a:pt x="1002" y="44"/>
                  </a:lnTo>
                  <a:lnTo>
                    <a:pt x="955" y="58"/>
                  </a:lnTo>
                  <a:lnTo>
                    <a:pt x="911" y="72"/>
                  </a:lnTo>
                  <a:lnTo>
                    <a:pt x="868" y="88"/>
                  </a:lnTo>
                  <a:lnTo>
                    <a:pt x="825" y="104"/>
                  </a:lnTo>
                  <a:lnTo>
                    <a:pt x="785" y="122"/>
                  </a:lnTo>
                  <a:lnTo>
                    <a:pt x="747" y="140"/>
                  </a:lnTo>
                  <a:lnTo>
                    <a:pt x="710" y="161"/>
                  </a:lnTo>
                  <a:lnTo>
                    <a:pt x="674" y="181"/>
                  </a:lnTo>
                  <a:lnTo>
                    <a:pt x="639" y="203"/>
                  </a:lnTo>
                  <a:lnTo>
                    <a:pt x="605" y="224"/>
                  </a:lnTo>
                  <a:lnTo>
                    <a:pt x="572" y="248"/>
                  </a:lnTo>
                  <a:lnTo>
                    <a:pt x="541" y="271"/>
                  </a:lnTo>
                  <a:lnTo>
                    <a:pt x="510" y="296"/>
                  </a:lnTo>
                  <a:lnTo>
                    <a:pt x="480" y="320"/>
                  </a:lnTo>
                  <a:lnTo>
                    <a:pt x="450" y="345"/>
                  </a:lnTo>
                  <a:lnTo>
                    <a:pt x="423" y="371"/>
                  </a:lnTo>
                  <a:lnTo>
                    <a:pt x="394" y="397"/>
                  </a:lnTo>
                  <a:lnTo>
                    <a:pt x="366" y="425"/>
                  </a:lnTo>
                  <a:lnTo>
                    <a:pt x="339" y="454"/>
                  </a:lnTo>
                  <a:lnTo>
                    <a:pt x="313" y="483"/>
                  </a:lnTo>
                  <a:lnTo>
                    <a:pt x="289" y="514"/>
                  </a:lnTo>
                  <a:lnTo>
                    <a:pt x="265" y="545"/>
                  </a:lnTo>
                  <a:lnTo>
                    <a:pt x="241" y="577"/>
                  </a:lnTo>
                  <a:lnTo>
                    <a:pt x="220" y="609"/>
                  </a:lnTo>
                  <a:lnTo>
                    <a:pt x="199" y="642"/>
                  </a:lnTo>
                  <a:lnTo>
                    <a:pt x="178" y="676"/>
                  </a:lnTo>
                  <a:lnTo>
                    <a:pt x="160" y="711"/>
                  </a:lnTo>
                  <a:lnTo>
                    <a:pt x="141" y="746"/>
                  </a:lnTo>
                  <a:lnTo>
                    <a:pt x="125" y="781"/>
                  </a:lnTo>
                  <a:lnTo>
                    <a:pt x="108" y="817"/>
                  </a:lnTo>
                  <a:lnTo>
                    <a:pt x="94" y="854"/>
                  </a:lnTo>
                  <a:lnTo>
                    <a:pt x="80" y="891"/>
                  </a:lnTo>
                  <a:lnTo>
                    <a:pt x="67" y="928"/>
                  </a:lnTo>
                  <a:lnTo>
                    <a:pt x="56" y="966"/>
                  </a:lnTo>
                  <a:lnTo>
                    <a:pt x="45" y="1005"/>
                  </a:lnTo>
                  <a:lnTo>
                    <a:pt x="35" y="1043"/>
                  </a:lnTo>
                  <a:lnTo>
                    <a:pt x="27" y="1082"/>
                  </a:lnTo>
                  <a:lnTo>
                    <a:pt x="20" y="1122"/>
                  </a:lnTo>
                  <a:lnTo>
                    <a:pt x="13" y="1162"/>
                  </a:lnTo>
                  <a:lnTo>
                    <a:pt x="8" y="1202"/>
                  </a:lnTo>
                  <a:lnTo>
                    <a:pt x="5" y="1242"/>
                  </a:lnTo>
                  <a:lnTo>
                    <a:pt x="2" y="1282"/>
                  </a:lnTo>
                  <a:lnTo>
                    <a:pt x="0" y="1322"/>
                  </a:lnTo>
                  <a:lnTo>
                    <a:pt x="0" y="1363"/>
                  </a:lnTo>
                  <a:lnTo>
                    <a:pt x="1" y="1404"/>
                  </a:lnTo>
                  <a:lnTo>
                    <a:pt x="3" y="1445"/>
                  </a:lnTo>
                  <a:lnTo>
                    <a:pt x="6" y="1486"/>
                  </a:lnTo>
                  <a:lnTo>
                    <a:pt x="10" y="1526"/>
                  </a:lnTo>
                  <a:lnTo>
                    <a:pt x="16" y="1572"/>
                  </a:lnTo>
                  <a:lnTo>
                    <a:pt x="25" y="1618"/>
                  </a:lnTo>
                  <a:lnTo>
                    <a:pt x="35" y="1664"/>
                  </a:lnTo>
                  <a:lnTo>
                    <a:pt x="46" y="1708"/>
                  </a:lnTo>
                  <a:lnTo>
                    <a:pt x="59" y="1754"/>
                  </a:lnTo>
                  <a:lnTo>
                    <a:pt x="74" y="1797"/>
                  </a:lnTo>
                  <a:lnTo>
                    <a:pt x="90" y="1841"/>
                  </a:lnTo>
                  <a:lnTo>
                    <a:pt x="107" y="1883"/>
                  </a:lnTo>
                  <a:close/>
                  <a:moveTo>
                    <a:pt x="2521" y="1695"/>
                  </a:moveTo>
                  <a:lnTo>
                    <a:pt x="2514" y="1717"/>
                  </a:lnTo>
                  <a:lnTo>
                    <a:pt x="2508" y="1740"/>
                  </a:lnTo>
                  <a:lnTo>
                    <a:pt x="2500" y="1764"/>
                  </a:lnTo>
                  <a:lnTo>
                    <a:pt x="2490" y="1788"/>
                  </a:lnTo>
                  <a:lnTo>
                    <a:pt x="2479" y="1812"/>
                  </a:lnTo>
                  <a:lnTo>
                    <a:pt x="2468" y="1837"/>
                  </a:lnTo>
                  <a:lnTo>
                    <a:pt x="2457" y="1862"/>
                  </a:lnTo>
                  <a:lnTo>
                    <a:pt x="2444" y="1885"/>
                  </a:lnTo>
                  <a:lnTo>
                    <a:pt x="2419" y="1933"/>
                  </a:lnTo>
                  <a:lnTo>
                    <a:pt x="2394" y="1977"/>
                  </a:lnTo>
                  <a:lnTo>
                    <a:pt x="2370" y="2016"/>
                  </a:lnTo>
                  <a:lnTo>
                    <a:pt x="2350" y="2048"/>
                  </a:lnTo>
                  <a:lnTo>
                    <a:pt x="2357" y="2060"/>
                  </a:lnTo>
                  <a:lnTo>
                    <a:pt x="2368" y="2073"/>
                  </a:lnTo>
                  <a:lnTo>
                    <a:pt x="2381" y="2085"/>
                  </a:lnTo>
                  <a:lnTo>
                    <a:pt x="2394" y="2099"/>
                  </a:lnTo>
                  <a:lnTo>
                    <a:pt x="2408" y="2111"/>
                  </a:lnTo>
                  <a:lnTo>
                    <a:pt x="2423" y="2122"/>
                  </a:lnTo>
                  <a:lnTo>
                    <a:pt x="2437" y="2132"/>
                  </a:lnTo>
                  <a:lnTo>
                    <a:pt x="2451" y="2138"/>
                  </a:lnTo>
                  <a:lnTo>
                    <a:pt x="2465" y="2122"/>
                  </a:lnTo>
                  <a:lnTo>
                    <a:pt x="2480" y="2102"/>
                  </a:lnTo>
                  <a:lnTo>
                    <a:pt x="2498" y="2077"/>
                  </a:lnTo>
                  <a:lnTo>
                    <a:pt x="2514" y="2049"/>
                  </a:lnTo>
                  <a:lnTo>
                    <a:pt x="2532" y="2019"/>
                  </a:lnTo>
                  <a:lnTo>
                    <a:pt x="2550" y="1986"/>
                  </a:lnTo>
                  <a:lnTo>
                    <a:pt x="2567" y="1952"/>
                  </a:lnTo>
                  <a:lnTo>
                    <a:pt x="2585" y="1917"/>
                  </a:lnTo>
                  <a:lnTo>
                    <a:pt x="2600" y="1882"/>
                  </a:lnTo>
                  <a:lnTo>
                    <a:pt x="2615" y="1847"/>
                  </a:lnTo>
                  <a:lnTo>
                    <a:pt x="2629" y="1812"/>
                  </a:lnTo>
                  <a:lnTo>
                    <a:pt x="2641" y="1779"/>
                  </a:lnTo>
                  <a:lnTo>
                    <a:pt x="2652" y="1747"/>
                  </a:lnTo>
                  <a:lnTo>
                    <a:pt x="2660" y="1718"/>
                  </a:lnTo>
                  <a:lnTo>
                    <a:pt x="2665" y="1691"/>
                  </a:lnTo>
                  <a:lnTo>
                    <a:pt x="2668" y="1668"/>
                  </a:lnTo>
                  <a:lnTo>
                    <a:pt x="2532" y="1668"/>
                  </a:lnTo>
                  <a:lnTo>
                    <a:pt x="2521" y="1695"/>
                  </a:lnTo>
                  <a:close/>
                  <a:moveTo>
                    <a:pt x="2161" y="1743"/>
                  </a:moveTo>
                  <a:lnTo>
                    <a:pt x="2108" y="1839"/>
                  </a:lnTo>
                  <a:lnTo>
                    <a:pt x="2116" y="1850"/>
                  </a:lnTo>
                  <a:lnTo>
                    <a:pt x="2125" y="1862"/>
                  </a:lnTo>
                  <a:lnTo>
                    <a:pt x="2134" y="1872"/>
                  </a:lnTo>
                  <a:lnTo>
                    <a:pt x="2146" y="1882"/>
                  </a:lnTo>
                  <a:lnTo>
                    <a:pt x="2168" y="1903"/>
                  </a:lnTo>
                  <a:lnTo>
                    <a:pt x="2192" y="1923"/>
                  </a:lnTo>
                  <a:lnTo>
                    <a:pt x="2217" y="1942"/>
                  </a:lnTo>
                  <a:lnTo>
                    <a:pt x="2240" y="1961"/>
                  </a:lnTo>
                  <a:lnTo>
                    <a:pt x="2262" y="1979"/>
                  </a:lnTo>
                  <a:lnTo>
                    <a:pt x="2281" y="1998"/>
                  </a:lnTo>
                  <a:lnTo>
                    <a:pt x="2302" y="1966"/>
                  </a:lnTo>
                  <a:lnTo>
                    <a:pt x="2326" y="1929"/>
                  </a:lnTo>
                  <a:lnTo>
                    <a:pt x="2350" y="1890"/>
                  </a:lnTo>
                  <a:lnTo>
                    <a:pt x="2373" y="1846"/>
                  </a:lnTo>
                  <a:lnTo>
                    <a:pt x="2384" y="1825"/>
                  </a:lnTo>
                  <a:lnTo>
                    <a:pt x="2394" y="1802"/>
                  </a:lnTo>
                  <a:lnTo>
                    <a:pt x="2404" y="1780"/>
                  </a:lnTo>
                  <a:lnTo>
                    <a:pt x="2412" y="1758"/>
                  </a:lnTo>
                  <a:lnTo>
                    <a:pt x="2420" y="1735"/>
                  </a:lnTo>
                  <a:lnTo>
                    <a:pt x="2426" y="1712"/>
                  </a:lnTo>
                  <a:lnTo>
                    <a:pt x="2431" y="1690"/>
                  </a:lnTo>
                  <a:lnTo>
                    <a:pt x="2434" y="1667"/>
                  </a:lnTo>
                  <a:lnTo>
                    <a:pt x="2206" y="1668"/>
                  </a:lnTo>
                  <a:lnTo>
                    <a:pt x="2161" y="17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72874F9A-16EB-499A-040C-82AA3B1AF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2442" y="1028700"/>
              <a:ext cx="765175" cy="150812"/>
            </a:xfrm>
            <a:custGeom>
              <a:avLst/>
              <a:gdLst>
                <a:gd name="T0" fmla="*/ 251 w 5787"/>
                <a:gd name="T1" fmla="*/ 883 h 1135"/>
                <a:gd name="T2" fmla="*/ 317 w 5787"/>
                <a:gd name="T3" fmla="*/ 1129 h 1135"/>
                <a:gd name="T4" fmla="*/ 472 w 5787"/>
                <a:gd name="T5" fmla="*/ 1061 h 1135"/>
                <a:gd name="T6" fmla="*/ 331 w 5787"/>
                <a:gd name="T7" fmla="*/ 533 h 1135"/>
                <a:gd name="T8" fmla="*/ 471 w 5787"/>
                <a:gd name="T9" fmla="*/ 6 h 1135"/>
                <a:gd name="T10" fmla="*/ 0 w 5787"/>
                <a:gd name="T11" fmla="*/ 5 h 1135"/>
                <a:gd name="T12" fmla="*/ 3747 w 5787"/>
                <a:gd name="T13" fmla="*/ 978 h 1135"/>
                <a:gd name="T14" fmla="*/ 3331 w 5787"/>
                <a:gd name="T15" fmla="*/ 4 h 1135"/>
                <a:gd name="T16" fmla="*/ 5234 w 5787"/>
                <a:gd name="T17" fmla="*/ 709 h 1135"/>
                <a:gd name="T18" fmla="*/ 5312 w 5787"/>
                <a:gd name="T19" fmla="*/ 594 h 1135"/>
                <a:gd name="T20" fmla="*/ 5308 w 5787"/>
                <a:gd name="T21" fmla="*/ 96 h 1135"/>
                <a:gd name="T22" fmla="*/ 5183 w 5787"/>
                <a:gd name="T23" fmla="*/ 4 h 1135"/>
                <a:gd name="T24" fmla="*/ 4275 w 5787"/>
                <a:gd name="T25" fmla="*/ 1129 h 1135"/>
                <a:gd name="T26" fmla="*/ 2775 w 5787"/>
                <a:gd name="T27" fmla="*/ 901 h 1135"/>
                <a:gd name="T28" fmla="*/ 1927 w 5787"/>
                <a:gd name="T29" fmla="*/ 848 h 1135"/>
                <a:gd name="T30" fmla="*/ 1901 w 5787"/>
                <a:gd name="T31" fmla="*/ 978 h 1135"/>
                <a:gd name="T32" fmla="*/ 1810 w 5787"/>
                <a:gd name="T33" fmla="*/ 972 h 1135"/>
                <a:gd name="T34" fmla="*/ 1797 w 5787"/>
                <a:gd name="T35" fmla="*/ 792 h 1135"/>
                <a:gd name="T36" fmla="*/ 1801 w 5787"/>
                <a:gd name="T37" fmla="*/ 197 h 1135"/>
                <a:gd name="T38" fmla="*/ 1907 w 5787"/>
                <a:gd name="T39" fmla="*/ 153 h 1135"/>
                <a:gd name="T40" fmla="*/ 2101 w 5787"/>
                <a:gd name="T41" fmla="*/ 290 h 1135"/>
                <a:gd name="T42" fmla="*/ 2067 w 5787"/>
                <a:gd name="T43" fmla="*/ 46 h 1135"/>
                <a:gd name="T44" fmla="*/ 1834 w 5787"/>
                <a:gd name="T45" fmla="*/ 4 h 1135"/>
                <a:gd name="T46" fmla="*/ 1658 w 5787"/>
                <a:gd name="T47" fmla="*/ 48 h 1135"/>
                <a:gd name="T48" fmla="*/ 1624 w 5787"/>
                <a:gd name="T49" fmla="*/ 270 h 1135"/>
                <a:gd name="T50" fmla="*/ 1622 w 5787"/>
                <a:gd name="T51" fmla="*/ 941 h 1135"/>
                <a:gd name="T52" fmla="*/ 1656 w 5787"/>
                <a:gd name="T53" fmla="*/ 1085 h 1135"/>
                <a:gd name="T54" fmla="*/ 1796 w 5787"/>
                <a:gd name="T55" fmla="*/ 1129 h 1135"/>
                <a:gd name="T56" fmla="*/ 2045 w 5787"/>
                <a:gd name="T57" fmla="*/ 1102 h 1135"/>
                <a:gd name="T58" fmla="*/ 2100 w 5787"/>
                <a:gd name="T59" fmla="*/ 981 h 1135"/>
                <a:gd name="T60" fmla="*/ 1228 w 5787"/>
                <a:gd name="T61" fmla="*/ 166 h 1135"/>
                <a:gd name="T62" fmla="*/ 1325 w 5787"/>
                <a:gd name="T63" fmla="*/ 149 h 1135"/>
                <a:gd name="T64" fmla="*/ 1353 w 5787"/>
                <a:gd name="T65" fmla="*/ 307 h 1135"/>
                <a:gd name="T66" fmla="*/ 1309 w 5787"/>
                <a:gd name="T67" fmla="*/ 457 h 1135"/>
                <a:gd name="T68" fmla="*/ 1333 w 5787"/>
                <a:gd name="T69" fmla="*/ 605 h 1135"/>
                <a:gd name="T70" fmla="*/ 1347 w 5787"/>
                <a:gd name="T71" fmla="*/ 930 h 1135"/>
                <a:gd name="T72" fmla="*/ 1295 w 5787"/>
                <a:gd name="T73" fmla="*/ 986 h 1135"/>
                <a:gd name="T74" fmla="*/ 1225 w 5787"/>
                <a:gd name="T75" fmla="*/ 943 h 1135"/>
                <a:gd name="T76" fmla="*/ 1047 w 5787"/>
                <a:gd name="T77" fmla="*/ 786 h 1135"/>
                <a:gd name="T78" fmla="*/ 1072 w 5787"/>
                <a:gd name="T79" fmla="*/ 1076 h 1135"/>
                <a:gd name="T80" fmla="*/ 1209 w 5787"/>
                <a:gd name="T81" fmla="*/ 1131 h 1135"/>
                <a:gd name="T82" fmla="*/ 1442 w 5787"/>
                <a:gd name="T83" fmla="*/ 1119 h 1135"/>
                <a:gd name="T84" fmla="*/ 1512 w 5787"/>
                <a:gd name="T85" fmla="*/ 1040 h 1135"/>
                <a:gd name="T86" fmla="*/ 1525 w 5787"/>
                <a:gd name="T87" fmla="*/ 745 h 1135"/>
                <a:gd name="T88" fmla="*/ 1489 w 5787"/>
                <a:gd name="T89" fmla="*/ 564 h 1135"/>
                <a:gd name="T90" fmla="*/ 1504 w 5787"/>
                <a:gd name="T91" fmla="*/ 475 h 1135"/>
                <a:gd name="T92" fmla="*/ 1523 w 5787"/>
                <a:gd name="T93" fmla="*/ 259 h 1135"/>
                <a:gd name="T94" fmla="*/ 1493 w 5787"/>
                <a:gd name="T95" fmla="*/ 51 h 1135"/>
                <a:gd name="T96" fmla="*/ 1402 w 5787"/>
                <a:gd name="T97" fmla="*/ 5 h 1135"/>
                <a:gd name="T98" fmla="*/ 1125 w 5787"/>
                <a:gd name="T99" fmla="*/ 15 h 1135"/>
                <a:gd name="T100" fmla="*/ 1055 w 5787"/>
                <a:gd name="T101" fmla="*/ 94 h 1135"/>
                <a:gd name="T102" fmla="*/ 2272 w 5787"/>
                <a:gd name="T103" fmla="*/ 1129 h 1135"/>
                <a:gd name="T104" fmla="*/ 5662 w 5787"/>
                <a:gd name="T105" fmla="*/ 143 h 1135"/>
                <a:gd name="T106" fmla="*/ 3959 w 5787"/>
                <a:gd name="T107" fmla="*/ 370 h 1135"/>
                <a:gd name="T108" fmla="*/ 3909 w 5787"/>
                <a:gd name="T109" fmla="*/ 939 h 1135"/>
                <a:gd name="T110" fmla="*/ 5132 w 5787"/>
                <a:gd name="T111" fmla="*/ 575 h 1135"/>
                <a:gd name="T112" fmla="*/ 5145 w 5787"/>
                <a:gd name="T113" fmla="*/ 257 h 1135"/>
                <a:gd name="T114" fmla="*/ 5116 w 5787"/>
                <a:gd name="T115" fmla="*/ 155 h 1135"/>
                <a:gd name="T116" fmla="*/ 4532 w 5787"/>
                <a:gd name="T117" fmla="*/ 187 h 1135"/>
                <a:gd name="T118" fmla="*/ 4475 w 5787"/>
                <a:gd name="T119" fmla="*/ 705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7" h="1135">
                  <a:moveTo>
                    <a:pt x="0" y="1126"/>
                  </a:moveTo>
                  <a:lnTo>
                    <a:pt x="174" y="1129"/>
                  </a:lnTo>
                  <a:lnTo>
                    <a:pt x="174" y="563"/>
                  </a:lnTo>
                  <a:lnTo>
                    <a:pt x="179" y="574"/>
                  </a:lnTo>
                  <a:lnTo>
                    <a:pt x="184" y="588"/>
                  </a:lnTo>
                  <a:lnTo>
                    <a:pt x="189" y="602"/>
                  </a:lnTo>
                  <a:lnTo>
                    <a:pt x="194" y="618"/>
                  </a:lnTo>
                  <a:lnTo>
                    <a:pt x="205" y="654"/>
                  </a:lnTo>
                  <a:lnTo>
                    <a:pt x="215" y="696"/>
                  </a:lnTo>
                  <a:lnTo>
                    <a:pt x="233" y="787"/>
                  </a:lnTo>
                  <a:lnTo>
                    <a:pt x="251" y="883"/>
                  </a:lnTo>
                  <a:lnTo>
                    <a:pt x="259" y="929"/>
                  </a:lnTo>
                  <a:lnTo>
                    <a:pt x="269" y="974"/>
                  </a:lnTo>
                  <a:lnTo>
                    <a:pt x="277" y="1015"/>
                  </a:lnTo>
                  <a:lnTo>
                    <a:pt x="285" y="1052"/>
                  </a:lnTo>
                  <a:lnTo>
                    <a:pt x="290" y="1068"/>
                  </a:lnTo>
                  <a:lnTo>
                    <a:pt x="294" y="1083"/>
                  </a:lnTo>
                  <a:lnTo>
                    <a:pt x="298" y="1096"/>
                  </a:lnTo>
                  <a:lnTo>
                    <a:pt x="304" y="1108"/>
                  </a:lnTo>
                  <a:lnTo>
                    <a:pt x="308" y="1117"/>
                  </a:lnTo>
                  <a:lnTo>
                    <a:pt x="312" y="1124"/>
                  </a:lnTo>
                  <a:lnTo>
                    <a:pt x="317" y="1129"/>
                  </a:lnTo>
                  <a:lnTo>
                    <a:pt x="321" y="1132"/>
                  </a:lnTo>
                  <a:lnTo>
                    <a:pt x="660" y="1129"/>
                  </a:lnTo>
                  <a:lnTo>
                    <a:pt x="674" y="900"/>
                  </a:lnTo>
                  <a:lnTo>
                    <a:pt x="809" y="896"/>
                  </a:lnTo>
                  <a:lnTo>
                    <a:pt x="828" y="1122"/>
                  </a:lnTo>
                  <a:lnTo>
                    <a:pt x="997" y="1130"/>
                  </a:lnTo>
                  <a:lnTo>
                    <a:pt x="868" y="4"/>
                  </a:lnTo>
                  <a:lnTo>
                    <a:pt x="619" y="6"/>
                  </a:lnTo>
                  <a:lnTo>
                    <a:pt x="492" y="1115"/>
                  </a:lnTo>
                  <a:lnTo>
                    <a:pt x="482" y="1089"/>
                  </a:lnTo>
                  <a:lnTo>
                    <a:pt x="472" y="1061"/>
                  </a:lnTo>
                  <a:lnTo>
                    <a:pt x="461" y="1029"/>
                  </a:lnTo>
                  <a:lnTo>
                    <a:pt x="450" y="995"/>
                  </a:lnTo>
                  <a:lnTo>
                    <a:pt x="427" y="922"/>
                  </a:lnTo>
                  <a:lnTo>
                    <a:pt x="405" y="844"/>
                  </a:lnTo>
                  <a:lnTo>
                    <a:pt x="383" y="766"/>
                  </a:lnTo>
                  <a:lnTo>
                    <a:pt x="363" y="689"/>
                  </a:lnTo>
                  <a:lnTo>
                    <a:pt x="346" y="620"/>
                  </a:lnTo>
                  <a:lnTo>
                    <a:pt x="332" y="561"/>
                  </a:lnTo>
                  <a:lnTo>
                    <a:pt x="330" y="554"/>
                  </a:lnTo>
                  <a:lnTo>
                    <a:pt x="330" y="543"/>
                  </a:lnTo>
                  <a:lnTo>
                    <a:pt x="331" y="533"/>
                  </a:lnTo>
                  <a:lnTo>
                    <a:pt x="332" y="520"/>
                  </a:lnTo>
                  <a:lnTo>
                    <a:pt x="337" y="491"/>
                  </a:lnTo>
                  <a:lnTo>
                    <a:pt x="343" y="457"/>
                  </a:lnTo>
                  <a:lnTo>
                    <a:pt x="351" y="420"/>
                  </a:lnTo>
                  <a:lnTo>
                    <a:pt x="361" y="380"/>
                  </a:lnTo>
                  <a:lnTo>
                    <a:pt x="373" y="336"/>
                  </a:lnTo>
                  <a:lnTo>
                    <a:pt x="384" y="293"/>
                  </a:lnTo>
                  <a:lnTo>
                    <a:pt x="410" y="205"/>
                  </a:lnTo>
                  <a:lnTo>
                    <a:pt x="434" y="124"/>
                  </a:lnTo>
                  <a:lnTo>
                    <a:pt x="456" y="55"/>
                  </a:lnTo>
                  <a:lnTo>
                    <a:pt x="471" y="6"/>
                  </a:lnTo>
                  <a:lnTo>
                    <a:pt x="294" y="4"/>
                  </a:lnTo>
                  <a:lnTo>
                    <a:pt x="180" y="489"/>
                  </a:lnTo>
                  <a:lnTo>
                    <a:pt x="176" y="427"/>
                  </a:lnTo>
                  <a:lnTo>
                    <a:pt x="174" y="367"/>
                  </a:lnTo>
                  <a:lnTo>
                    <a:pt x="173" y="307"/>
                  </a:lnTo>
                  <a:lnTo>
                    <a:pt x="172" y="248"/>
                  </a:lnTo>
                  <a:lnTo>
                    <a:pt x="173" y="188"/>
                  </a:lnTo>
                  <a:lnTo>
                    <a:pt x="173" y="127"/>
                  </a:lnTo>
                  <a:lnTo>
                    <a:pt x="173" y="66"/>
                  </a:lnTo>
                  <a:lnTo>
                    <a:pt x="174" y="4"/>
                  </a:lnTo>
                  <a:lnTo>
                    <a:pt x="0" y="5"/>
                  </a:lnTo>
                  <a:lnTo>
                    <a:pt x="0" y="1126"/>
                  </a:lnTo>
                  <a:close/>
                  <a:moveTo>
                    <a:pt x="3747" y="978"/>
                  </a:moveTo>
                  <a:lnTo>
                    <a:pt x="3701" y="997"/>
                  </a:lnTo>
                  <a:lnTo>
                    <a:pt x="3703" y="1126"/>
                  </a:lnTo>
                  <a:lnTo>
                    <a:pt x="4245" y="1129"/>
                  </a:lnTo>
                  <a:lnTo>
                    <a:pt x="4260" y="1129"/>
                  </a:lnTo>
                  <a:lnTo>
                    <a:pt x="4260" y="990"/>
                  </a:lnTo>
                  <a:lnTo>
                    <a:pt x="4215" y="983"/>
                  </a:lnTo>
                  <a:lnTo>
                    <a:pt x="4106" y="4"/>
                  </a:lnTo>
                  <a:lnTo>
                    <a:pt x="3857" y="5"/>
                  </a:lnTo>
                  <a:lnTo>
                    <a:pt x="3747" y="978"/>
                  </a:lnTo>
                  <a:close/>
                  <a:moveTo>
                    <a:pt x="3157" y="1126"/>
                  </a:moveTo>
                  <a:lnTo>
                    <a:pt x="3331" y="1129"/>
                  </a:lnTo>
                  <a:lnTo>
                    <a:pt x="3331" y="598"/>
                  </a:lnTo>
                  <a:lnTo>
                    <a:pt x="3456" y="595"/>
                  </a:lnTo>
                  <a:lnTo>
                    <a:pt x="3456" y="1129"/>
                  </a:lnTo>
                  <a:lnTo>
                    <a:pt x="3633" y="1129"/>
                  </a:lnTo>
                  <a:lnTo>
                    <a:pt x="3633" y="4"/>
                  </a:lnTo>
                  <a:lnTo>
                    <a:pt x="3456" y="4"/>
                  </a:lnTo>
                  <a:lnTo>
                    <a:pt x="3456" y="457"/>
                  </a:lnTo>
                  <a:lnTo>
                    <a:pt x="3331" y="455"/>
                  </a:lnTo>
                  <a:lnTo>
                    <a:pt x="3331" y="4"/>
                  </a:lnTo>
                  <a:lnTo>
                    <a:pt x="3157" y="5"/>
                  </a:lnTo>
                  <a:lnTo>
                    <a:pt x="3157" y="1126"/>
                  </a:lnTo>
                  <a:close/>
                  <a:moveTo>
                    <a:pt x="4841" y="1126"/>
                  </a:moveTo>
                  <a:lnTo>
                    <a:pt x="5015" y="1129"/>
                  </a:lnTo>
                  <a:lnTo>
                    <a:pt x="5015" y="727"/>
                  </a:lnTo>
                  <a:lnTo>
                    <a:pt x="5074" y="721"/>
                  </a:lnTo>
                  <a:lnTo>
                    <a:pt x="5124" y="718"/>
                  </a:lnTo>
                  <a:lnTo>
                    <a:pt x="5167" y="716"/>
                  </a:lnTo>
                  <a:lnTo>
                    <a:pt x="5204" y="713"/>
                  </a:lnTo>
                  <a:lnTo>
                    <a:pt x="5219" y="711"/>
                  </a:lnTo>
                  <a:lnTo>
                    <a:pt x="5234" y="709"/>
                  </a:lnTo>
                  <a:lnTo>
                    <a:pt x="5246" y="706"/>
                  </a:lnTo>
                  <a:lnTo>
                    <a:pt x="5257" y="702"/>
                  </a:lnTo>
                  <a:lnTo>
                    <a:pt x="5268" y="697"/>
                  </a:lnTo>
                  <a:lnTo>
                    <a:pt x="5277" y="689"/>
                  </a:lnTo>
                  <a:lnTo>
                    <a:pt x="5284" y="681"/>
                  </a:lnTo>
                  <a:lnTo>
                    <a:pt x="5291" y="672"/>
                  </a:lnTo>
                  <a:lnTo>
                    <a:pt x="5297" y="661"/>
                  </a:lnTo>
                  <a:lnTo>
                    <a:pt x="5303" y="647"/>
                  </a:lnTo>
                  <a:lnTo>
                    <a:pt x="5307" y="632"/>
                  </a:lnTo>
                  <a:lnTo>
                    <a:pt x="5310" y="614"/>
                  </a:lnTo>
                  <a:lnTo>
                    <a:pt x="5312" y="594"/>
                  </a:lnTo>
                  <a:lnTo>
                    <a:pt x="5314" y="571"/>
                  </a:lnTo>
                  <a:lnTo>
                    <a:pt x="5316" y="546"/>
                  </a:lnTo>
                  <a:lnTo>
                    <a:pt x="5317" y="517"/>
                  </a:lnTo>
                  <a:lnTo>
                    <a:pt x="5318" y="452"/>
                  </a:lnTo>
                  <a:lnTo>
                    <a:pt x="5317" y="372"/>
                  </a:lnTo>
                  <a:lnTo>
                    <a:pt x="5317" y="278"/>
                  </a:lnTo>
                  <a:lnTo>
                    <a:pt x="5317" y="166"/>
                  </a:lnTo>
                  <a:lnTo>
                    <a:pt x="5316" y="147"/>
                  </a:lnTo>
                  <a:lnTo>
                    <a:pt x="5314" y="128"/>
                  </a:lnTo>
                  <a:lnTo>
                    <a:pt x="5312" y="112"/>
                  </a:lnTo>
                  <a:lnTo>
                    <a:pt x="5308" y="96"/>
                  </a:lnTo>
                  <a:lnTo>
                    <a:pt x="5303" y="82"/>
                  </a:lnTo>
                  <a:lnTo>
                    <a:pt x="5295" y="69"/>
                  </a:lnTo>
                  <a:lnTo>
                    <a:pt x="5288" y="56"/>
                  </a:lnTo>
                  <a:lnTo>
                    <a:pt x="5280" y="46"/>
                  </a:lnTo>
                  <a:lnTo>
                    <a:pt x="5270" y="36"/>
                  </a:lnTo>
                  <a:lnTo>
                    <a:pt x="5258" y="27"/>
                  </a:lnTo>
                  <a:lnTo>
                    <a:pt x="5246" y="20"/>
                  </a:lnTo>
                  <a:lnTo>
                    <a:pt x="5232" y="14"/>
                  </a:lnTo>
                  <a:lnTo>
                    <a:pt x="5217" y="10"/>
                  </a:lnTo>
                  <a:lnTo>
                    <a:pt x="5201" y="7"/>
                  </a:lnTo>
                  <a:lnTo>
                    <a:pt x="5183" y="4"/>
                  </a:lnTo>
                  <a:lnTo>
                    <a:pt x="5164" y="3"/>
                  </a:lnTo>
                  <a:lnTo>
                    <a:pt x="5126" y="3"/>
                  </a:lnTo>
                  <a:lnTo>
                    <a:pt x="5086" y="2"/>
                  </a:lnTo>
                  <a:lnTo>
                    <a:pt x="5044" y="2"/>
                  </a:lnTo>
                  <a:lnTo>
                    <a:pt x="5001" y="1"/>
                  </a:lnTo>
                  <a:lnTo>
                    <a:pt x="4958" y="2"/>
                  </a:lnTo>
                  <a:lnTo>
                    <a:pt x="4916" y="2"/>
                  </a:lnTo>
                  <a:lnTo>
                    <a:pt x="4877" y="4"/>
                  </a:lnTo>
                  <a:lnTo>
                    <a:pt x="4841" y="7"/>
                  </a:lnTo>
                  <a:lnTo>
                    <a:pt x="4841" y="1126"/>
                  </a:lnTo>
                  <a:close/>
                  <a:moveTo>
                    <a:pt x="4275" y="1129"/>
                  </a:moveTo>
                  <a:lnTo>
                    <a:pt x="4444" y="1129"/>
                  </a:lnTo>
                  <a:lnTo>
                    <a:pt x="4459" y="901"/>
                  </a:lnTo>
                  <a:lnTo>
                    <a:pt x="4594" y="896"/>
                  </a:lnTo>
                  <a:lnTo>
                    <a:pt x="4613" y="1129"/>
                  </a:lnTo>
                  <a:lnTo>
                    <a:pt x="4781" y="1129"/>
                  </a:lnTo>
                  <a:lnTo>
                    <a:pt x="4653" y="4"/>
                  </a:lnTo>
                  <a:lnTo>
                    <a:pt x="4404" y="6"/>
                  </a:lnTo>
                  <a:lnTo>
                    <a:pt x="4275" y="1129"/>
                  </a:lnTo>
                  <a:close/>
                  <a:moveTo>
                    <a:pt x="2591" y="1129"/>
                  </a:moveTo>
                  <a:lnTo>
                    <a:pt x="2760" y="1129"/>
                  </a:lnTo>
                  <a:lnTo>
                    <a:pt x="2775" y="901"/>
                  </a:lnTo>
                  <a:lnTo>
                    <a:pt x="2911" y="896"/>
                  </a:lnTo>
                  <a:lnTo>
                    <a:pt x="2929" y="1122"/>
                  </a:lnTo>
                  <a:lnTo>
                    <a:pt x="3098" y="1130"/>
                  </a:lnTo>
                  <a:lnTo>
                    <a:pt x="2970" y="4"/>
                  </a:lnTo>
                  <a:lnTo>
                    <a:pt x="2720" y="4"/>
                  </a:lnTo>
                  <a:lnTo>
                    <a:pt x="2591" y="1129"/>
                  </a:lnTo>
                  <a:close/>
                  <a:moveTo>
                    <a:pt x="2101" y="944"/>
                  </a:moveTo>
                  <a:lnTo>
                    <a:pt x="2101" y="700"/>
                  </a:lnTo>
                  <a:lnTo>
                    <a:pt x="1924" y="700"/>
                  </a:lnTo>
                  <a:lnTo>
                    <a:pt x="1925" y="782"/>
                  </a:lnTo>
                  <a:lnTo>
                    <a:pt x="1927" y="848"/>
                  </a:lnTo>
                  <a:lnTo>
                    <a:pt x="1927" y="875"/>
                  </a:lnTo>
                  <a:lnTo>
                    <a:pt x="1927" y="899"/>
                  </a:lnTo>
                  <a:lnTo>
                    <a:pt x="1927" y="918"/>
                  </a:lnTo>
                  <a:lnTo>
                    <a:pt x="1925" y="936"/>
                  </a:lnTo>
                  <a:lnTo>
                    <a:pt x="1923" y="949"/>
                  </a:lnTo>
                  <a:lnTo>
                    <a:pt x="1918" y="960"/>
                  </a:lnTo>
                  <a:lnTo>
                    <a:pt x="1915" y="965"/>
                  </a:lnTo>
                  <a:lnTo>
                    <a:pt x="1913" y="969"/>
                  </a:lnTo>
                  <a:lnTo>
                    <a:pt x="1909" y="973"/>
                  </a:lnTo>
                  <a:lnTo>
                    <a:pt x="1905" y="976"/>
                  </a:lnTo>
                  <a:lnTo>
                    <a:pt x="1901" y="978"/>
                  </a:lnTo>
                  <a:lnTo>
                    <a:pt x="1896" y="980"/>
                  </a:lnTo>
                  <a:lnTo>
                    <a:pt x="1891" y="981"/>
                  </a:lnTo>
                  <a:lnTo>
                    <a:pt x="1884" y="982"/>
                  </a:lnTo>
                  <a:lnTo>
                    <a:pt x="1871" y="983"/>
                  </a:lnTo>
                  <a:lnTo>
                    <a:pt x="1855" y="983"/>
                  </a:lnTo>
                  <a:lnTo>
                    <a:pt x="1843" y="982"/>
                  </a:lnTo>
                  <a:lnTo>
                    <a:pt x="1835" y="980"/>
                  </a:lnTo>
                  <a:lnTo>
                    <a:pt x="1827" y="979"/>
                  </a:lnTo>
                  <a:lnTo>
                    <a:pt x="1821" y="977"/>
                  </a:lnTo>
                  <a:lnTo>
                    <a:pt x="1814" y="975"/>
                  </a:lnTo>
                  <a:lnTo>
                    <a:pt x="1810" y="972"/>
                  </a:lnTo>
                  <a:lnTo>
                    <a:pt x="1806" y="969"/>
                  </a:lnTo>
                  <a:lnTo>
                    <a:pt x="1804" y="964"/>
                  </a:lnTo>
                  <a:lnTo>
                    <a:pt x="1802" y="960"/>
                  </a:lnTo>
                  <a:lnTo>
                    <a:pt x="1800" y="955"/>
                  </a:lnTo>
                  <a:lnTo>
                    <a:pt x="1799" y="949"/>
                  </a:lnTo>
                  <a:lnTo>
                    <a:pt x="1798" y="943"/>
                  </a:lnTo>
                  <a:lnTo>
                    <a:pt x="1798" y="928"/>
                  </a:lnTo>
                  <a:lnTo>
                    <a:pt x="1798" y="910"/>
                  </a:lnTo>
                  <a:lnTo>
                    <a:pt x="1798" y="879"/>
                  </a:lnTo>
                  <a:lnTo>
                    <a:pt x="1797" y="839"/>
                  </a:lnTo>
                  <a:lnTo>
                    <a:pt x="1797" y="792"/>
                  </a:lnTo>
                  <a:lnTo>
                    <a:pt x="1797" y="741"/>
                  </a:lnTo>
                  <a:lnTo>
                    <a:pt x="1796" y="684"/>
                  </a:lnTo>
                  <a:lnTo>
                    <a:pt x="1796" y="626"/>
                  </a:lnTo>
                  <a:lnTo>
                    <a:pt x="1796" y="565"/>
                  </a:lnTo>
                  <a:lnTo>
                    <a:pt x="1796" y="503"/>
                  </a:lnTo>
                  <a:lnTo>
                    <a:pt x="1796" y="442"/>
                  </a:lnTo>
                  <a:lnTo>
                    <a:pt x="1797" y="384"/>
                  </a:lnTo>
                  <a:lnTo>
                    <a:pt x="1797" y="329"/>
                  </a:lnTo>
                  <a:lnTo>
                    <a:pt x="1798" y="279"/>
                  </a:lnTo>
                  <a:lnTo>
                    <a:pt x="1799" y="234"/>
                  </a:lnTo>
                  <a:lnTo>
                    <a:pt x="1801" y="197"/>
                  </a:lnTo>
                  <a:lnTo>
                    <a:pt x="1803" y="169"/>
                  </a:lnTo>
                  <a:lnTo>
                    <a:pt x="1805" y="151"/>
                  </a:lnTo>
                  <a:lnTo>
                    <a:pt x="1829" y="148"/>
                  </a:lnTo>
                  <a:lnTo>
                    <a:pt x="1849" y="145"/>
                  </a:lnTo>
                  <a:lnTo>
                    <a:pt x="1867" y="144"/>
                  </a:lnTo>
                  <a:lnTo>
                    <a:pt x="1881" y="144"/>
                  </a:lnTo>
                  <a:lnTo>
                    <a:pt x="1887" y="145"/>
                  </a:lnTo>
                  <a:lnTo>
                    <a:pt x="1894" y="146"/>
                  </a:lnTo>
                  <a:lnTo>
                    <a:pt x="1899" y="148"/>
                  </a:lnTo>
                  <a:lnTo>
                    <a:pt x="1903" y="150"/>
                  </a:lnTo>
                  <a:lnTo>
                    <a:pt x="1907" y="153"/>
                  </a:lnTo>
                  <a:lnTo>
                    <a:pt x="1910" y="156"/>
                  </a:lnTo>
                  <a:lnTo>
                    <a:pt x="1913" y="160"/>
                  </a:lnTo>
                  <a:lnTo>
                    <a:pt x="1916" y="164"/>
                  </a:lnTo>
                  <a:lnTo>
                    <a:pt x="1919" y="176"/>
                  </a:lnTo>
                  <a:lnTo>
                    <a:pt x="1923" y="190"/>
                  </a:lnTo>
                  <a:lnTo>
                    <a:pt x="1924" y="208"/>
                  </a:lnTo>
                  <a:lnTo>
                    <a:pt x="1925" y="229"/>
                  </a:lnTo>
                  <a:lnTo>
                    <a:pt x="1925" y="282"/>
                  </a:lnTo>
                  <a:lnTo>
                    <a:pt x="1924" y="352"/>
                  </a:lnTo>
                  <a:lnTo>
                    <a:pt x="2101" y="352"/>
                  </a:lnTo>
                  <a:lnTo>
                    <a:pt x="2101" y="290"/>
                  </a:lnTo>
                  <a:lnTo>
                    <a:pt x="2101" y="235"/>
                  </a:lnTo>
                  <a:lnTo>
                    <a:pt x="2100" y="189"/>
                  </a:lnTo>
                  <a:lnTo>
                    <a:pt x="2098" y="149"/>
                  </a:lnTo>
                  <a:lnTo>
                    <a:pt x="2097" y="131"/>
                  </a:lnTo>
                  <a:lnTo>
                    <a:pt x="2095" y="115"/>
                  </a:lnTo>
                  <a:lnTo>
                    <a:pt x="2092" y="100"/>
                  </a:lnTo>
                  <a:lnTo>
                    <a:pt x="2088" y="87"/>
                  </a:lnTo>
                  <a:lnTo>
                    <a:pt x="2084" y="75"/>
                  </a:lnTo>
                  <a:lnTo>
                    <a:pt x="2079" y="63"/>
                  </a:lnTo>
                  <a:lnTo>
                    <a:pt x="2073" y="54"/>
                  </a:lnTo>
                  <a:lnTo>
                    <a:pt x="2067" y="46"/>
                  </a:lnTo>
                  <a:lnTo>
                    <a:pt x="2059" y="38"/>
                  </a:lnTo>
                  <a:lnTo>
                    <a:pt x="2050" y="31"/>
                  </a:lnTo>
                  <a:lnTo>
                    <a:pt x="2040" y="25"/>
                  </a:lnTo>
                  <a:lnTo>
                    <a:pt x="2029" y="21"/>
                  </a:lnTo>
                  <a:lnTo>
                    <a:pt x="2016" y="17"/>
                  </a:lnTo>
                  <a:lnTo>
                    <a:pt x="2002" y="13"/>
                  </a:lnTo>
                  <a:lnTo>
                    <a:pt x="1987" y="11"/>
                  </a:lnTo>
                  <a:lnTo>
                    <a:pt x="1970" y="9"/>
                  </a:lnTo>
                  <a:lnTo>
                    <a:pt x="1932" y="6"/>
                  </a:lnTo>
                  <a:lnTo>
                    <a:pt x="1886" y="5"/>
                  </a:lnTo>
                  <a:lnTo>
                    <a:pt x="1834" y="4"/>
                  </a:lnTo>
                  <a:lnTo>
                    <a:pt x="1773" y="4"/>
                  </a:lnTo>
                  <a:lnTo>
                    <a:pt x="1757" y="5"/>
                  </a:lnTo>
                  <a:lnTo>
                    <a:pt x="1741" y="6"/>
                  </a:lnTo>
                  <a:lnTo>
                    <a:pt x="1727" y="8"/>
                  </a:lnTo>
                  <a:lnTo>
                    <a:pt x="1714" y="12"/>
                  </a:lnTo>
                  <a:lnTo>
                    <a:pt x="1702" y="16"/>
                  </a:lnTo>
                  <a:lnTo>
                    <a:pt x="1692" y="21"/>
                  </a:lnTo>
                  <a:lnTo>
                    <a:pt x="1681" y="26"/>
                  </a:lnTo>
                  <a:lnTo>
                    <a:pt x="1673" y="34"/>
                  </a:lnTo>
                  <a:lnTo>
                    <a:pt x="1665" y="41"/>
                  </a:lnTo>
                  <a:lnTo>
                    <a:pt x="1658" y="48"/>
                  </a:lnTo>
                  <a:lnTo>
                    <a:pt x="1651" y="57"/>
                  </a:lnTo>
                  <a:lnTo>
                    <a:pt x="1646" y="66"/>
                  </a:lnTo>
                  <a:lnTo>
                    <a:pt x="1641" y="76"/>
                  </a:lnTo>
                  <a:lnTo>
                    <a:pt x="1637" y="87"/>
                  </a:lnTo>
                  <a:lnTo>
                    <a:pt x="1633" y="97"/>
                  </a:lnTo>
                  <a:lnTo>
                    <a:pt x="1631" y="109"/>
                  </a:lnTo>
                  <a:lnTo>
                    <a:pt x="1626" y="133"/>
                  </a:lnTo>
                  <a:lnTo>
                    <a:pt x="1624" y="159"/>
                  </a:lnTo>
                  <a:lnTo>
                    <a:pt x="1623" y="186"/>
                  </a:lnTo>
                  <a:lnTo>
                    <a:pt x="1623" y="214"/>
                  </a:lnTo>
                  <a:lnTo>
                    <a:pt x="1624" y="270"/>
                  </a:lnTo>
                  <a:lnTo>
                    <a:pt x="1625" y="329"/>
                  </a:lnTo>
                  <a:lnTo>
                    <a:pt x="1625" y="390"/>
                  </a:lnTo>
                  <a:lnTo>
                    <a:pt x="1625" y="451"/>
                  </a:lnTo>
                  <a:lnTo>
                    <a:pt x="1625" y="511"/>
                  </a:lnTo>
                  <a:lnTo>
                    <a:pt x="1625" y="572"/>
                  </a:lnTo>
                  <a:lnTo>
                    <a:pt x="1625" y="633"/>
                  </a:lnTo>
                  <a:lnTo>
                    <a:pt x="1625" y="694"/>
                  </a:lnTo>
                  <a:lnTo>
                    <a:pt x="1625" y="755"/>
                  </a:lnTo>
                  <a:lnTo>
                    <a:pt x="1625" y="816"/>
                  </a:lnTo>
                  <a:lnTo>
                    <a:pt x="1624" y="881"/>
                  </a:lnTo>
                  <a:lnTo>
                    <a:pt x="1622" y="941"/>
                  </a:lnTo>
                  <a:lnTo>
                    <a:pt x="1623" y="967"/>
                  </a:lnTo>
                  <a:lnTo>
                    <a:pt x="1624" y="993"/>
                  </a:lnTo>
                  <a:lnTo>
                    <a:pt x="1625" y="1006"/>
                  </a:lnTo>
                  <a:lnTo>
                    <a:pt x="1627" y="1018"/>
                  </a:lnTo>
                  <a:lnTo>
                    <a:pt x="1629" y="1029"/>
                  </a:lnTo>
                  <a:lnTo>
                    <a:pt x="1632" y="1040"/>
                  </a:lnTo>
                  <a:lnTo>
                    <a:pt x="1635" y="1050"/>
                  </a:lnTo>
                  <a:lnTo>
                    <a:pt x="1639" y="1060"/>
                  </a:lnTo>
                  <a:lnTo>
                    <a:pt x="1644" y="1068"/>
                  </a:lnTo>
                  <a:lnTo>
                    <a:pt x="1649" y="1078"/>
                  </a:lnTo>
                  <a:lnTo>
                    <a:pt x="1656" y="1085"/>
                  </a:lnTo>
                  <a:lnTo>
                    <a:pt x="1664" y="1093"/>
                  </a:lnTo>
                  <a:lnTo>
                    <a:pt x="1671" y="1099"/>
                  </a:lnTo>
                  <a:lnTo>
                    <a:pt x="1680" y="1105"/>
                  </a:lnTo>
                  <a:lnTo>
                    <a:pt x="1691" y="1111"/>
                  </a:lnTo>
                  <a:lnTo>
                    <a:pt x="1702" y="1116"/>
                  </a:lnTo>
                  <a:lnTo>
                    <a:pt x="1714" y="1120"/>
                  </a:lnTo>
                  <a:lnTo>
                    <a:pt x="1728" y="1123"/>
                  </a:lnTo>
                  <a:lnTo>
                    <a:pt x="1743" y="1126"/>
                  </a:lnTo>
                  <a:lnTo>
                    <a:pt x="1759" y="1128"/>
                  </a:lnTo>
                  <a:lnTo>
                    <a:pt x="1776" y="1129"/>
                  </a:lnTo>
                  <a:lnTo>
                    <a:pt x="1796" y="1129"/>
                  </a:lnTo>
                  <a:lnTo>
                    <a:pt x="1863" y="1130"/>
                  </a:lnTo>
                  <a:lnTo>
                    <a:pt x="1923" y="1130"/>
                  </a:lnTo>
                  <a:lnTo>
                    <a:pt x="1949" y="1129"/>
                  </a:lnTo>
                  <a:lnTo>
                    <a:pt x="1974" y="1127"/>
                  </a:lnTo>
                  <a:lnTo>
                    <a:pt x="1986" y="1125"/>
                  </a:lnTo>
                  <a:lnTo>
                    <a:pt x="1998" y="1123"/>
                  </a:lnTo>
                  <a:lnTo>
                    <a:pt x="2008" y="1120"/>
                  </a:lnTo>
                  <a:lnTo>
                    <a:pt x="2018" y="1117"/>
                  </a:lnTo>
                  <a:lnTo>
                    <a:pt x="2028" y="1113"/>
                  </a:lnTo>
                  <a:lnTo>
                    <a:pt x="2037" y="1109"/>
                  </a:lnTo>
                  <a:lnTo>
                    <a:pt x="2045" y="1102"/>
                  </a:lnTo>
                  <a:lnTo>
                    <a:pt x="2053" y="1096"/>
                  </a:lnTo>
                  <a:lnTo>
                    <a:pt x="2061" y="1089"/>
                  </a:lnTo>
                  <a:lnTo>
                    <a:pt x="2068" y="1082"/>
                  </a:lnTo>
                  <a:lnTo>
                    <a:pt x="2074" y="1073"/>
                  </a:lnTo>
                  <a:lnTo>
                    <a:pt x="2079" y="1063"/>
                  </a:lnTo>
                  <a:lnTo>
                    <a:pt x="2084" y="1052"/>
                  </a:lnTo>
                  <a:lnTo>
                    <a:pt x="2088" y="1041"/>
                  </a:lnTo>
                  <a:lnTo>
                    <a:pt x="2093" y="1027"/>
                  </a:lnTo>
                  <a:lnTo>
                    <a:pt x="2096" y="1013"/>
                  </a:lnTo>
                  <a:lnTo>
                    <a:pt x="2098" y="997"/>
                  </a:lnTo>
                  <a:lnTo>
                    <a:pt x="2100" y="981"/>
                  </a:lnTo>
                  <a:lnTo>
                    <a:pt x="2101" y="962"/>
                  </a:lnTo>
                  <a:lnTo>
                    <a:pt x="2101" y="944"/>
                  </a:lnTo>
                  <a:close/>
                  <a:moveTo>
                    <a:pt x="1048" y="294"/>
                  </a:moveTo>
                  <a:lnTo>
                    <a:pt x="1222" y="303"/>
                  </a:lnTo>
                  <a:lnTo>
                    <a:pt x="1220" y="261"/>
                  </a:lnTo>
                  <a:lnTo>
                    <a:pt x="1219" y="215"/>
                  </a:lnTo>
                  <a:lnTo>
                    <a:pt x="1220" y="204"/>
                  </a:lnTo>
                  <a:lnTo>
                    <a:pt x="1221" y="194"/>
                  </a:lnTo>
                  <a:lnTo>
                    <a:pt x="1222" y="184"/>
                  </a:lnTo>
                  <a:lnTo>
                    <a:pt x="1225" y="175"/>
                  </a:lnTo>
                  <a:lnTo>
                    <a:pt x="1228" y="166"/>
                  </a:lnTo>
                  <a:lnTo>
                    <a:pt x="1232" y="159"/>
                  </a:lnTo>
                  <a:lnTo>
                    <a:pt x="1238" y="153"/>
                  </a:lnTo>
                  <a:lnTo>
                    <a:pt x="1244" y="149"/>
                  </a:lnTo>
                  <a:lnTo>
                    <a:pt x="1252" y="146"/>
                  </a:lnTo>
                  <a:lnTo>
                    <a:pt x="1261" y="144"/>
                  </a:lnTo>
                  <a:lnTo>
                    <a:pt x="1272" y="143"/>
                  </a:lnTo>
                  <a:lnTo>
                    <a:pt x="1285" y="143"/>
                  </a:lnTo>
                  <a:lnTo>
                    <a:pt x="1297" y="143"/>
                  </a:lnTo>
                  <a:lnTo>
                    <a:pt x="1308" y="145"/>
                  </a:lnTo>
                  <a:lnTo>
                    <a:pt x="1318" y="147"/>
                  </a:lnTo>
                  <a:lnTo>
                    <a:pt x="1325" y="149"/>
                  </a:lnTo>
                  <a:lnTo>
                    <a:pt x="1329" y="152"/>
                  </a:lnTo>
                  <a:lnTo>
                    <a:pt x="1332" y="155"/>
                  </a:lnTo>
                  <a:lnTo>
                    <a:pt x="1335" y="160"/>
                  </a:lnTo>
                  <a:lnTo>
                    <a:pt x="1337" y="165"/>
                  </a:lnTo>
                  <a:lnTo>
                    <a:pt x="1342" y="178"/>
                  </a:lnTo>
                  <a:lnTo>
                    <a:pt x="1345" y="192"/>
                  </a:lnTo>
                  <a:lnTo>
                    <a:pt x="1349" y="209"/>
                  </a:lnTo>
                  <a:lnTo>
                    <a:pt x="1351" y="227"/>
                  </a:lnTo>
                  <a:lnTo>
                    <a:pt x="1352" y="247"/>
                  </a:lnTo>
                  <a:lnTo>
                    <a:pt x="1353" y="267"/>
                  </a:lnTo>
                  <a:lnTo>
                    <a:pt x="1353" y="307"/>
                  </a:lnTo>
                  <a:lnTo>
                    <a:pt x="1351" y="346"/>
                  </a:lnTo>
                  <a:lnTo>
                    <a:pt x="1349" y="377"/>
                  </a:lnTo>
                  <a:lnTo>
                    <a:pt x="1346" y="400"/>
                  </a:lnTo>
                  <a:lnTo>
                    <a:pt x="1345" y="413"/>
                  </a:lnTo>
                  <a:lnTo>
                    <a:pt x="1342" y="425"/>
                  </a:lnTo>
                  <a:lnTo>
                    <a:pt x="1339" y="434"/>
                  </a:lnTo>
                  <a:lnTo>
                    <a:pt x="1335" y="441"/>
                  </a:lnTo>
                  <a:lnTo>
                    <a:pt x="1330" y="447"/>
                  </a:lnTo>
                  <a:lnTo>
                    <a:pt x="1324" y="452"/>
                  </a:lnTo>
                  <a:lnTo>
                    <a:pt x="1318" y="455"/>
                  </a:lnTo>
                  <a:lnTo>
                    <a:pt x="1309" y="457"/>
                  </a:lnTo>
                  <a:lnTo>
                    <a:pt x="1270" y="458"/>
                  </a:lnTo>
                  <a:lnTo>
                    <a:pt x="1219" y="459"/>
                  </a:lnTo>
                  <a:lnTo>
                    <a:pt x="1219" y="593"/>
                  </a:lnTo>
                  <a:lnTo>
                    <a:pt x="1267" y="595"/>
                  </a:lnTo>
                  <a:lnTo>
                    <a:pt x="1301" y="596"/>
                  </a:lnTo>
                  <a:lnTo>
                    <a:pt x="1308" y="596"/>
                  </a:lnTo>
                  <a:lnTo>
                    <a:pt x="1315" y="597"/>
                  </a:lnTo>
                  <a:lnTo>
                    <a:pt x="1320" y="598"/>
                  </a:lnTo>
                  <a:lnTo>
                    <a:pt x="1325" y="600"/>
                  </a:lnTo>
                  <a:lnTo>
                    <a:pt x="1329" y="602"/>
                  </a:lnTo>
                  <a:lnTo>
                    <a:pt x="1333" y="605"/>
                  </a:lnTo>
                  <a:lnTo>
                    <a:pt x="1336" y="609"/>
                  </a:lnTo>
                  <a:lnTo>
                    <a:pt x="1338" y="614"/>
                  </a:lnTo>
                  <a:lnTo>
                    <a:pt x="1340" y="620"/>
                  </a:lnTo>
                  <a:lnTo>
                    <a:pt x="1342" y="628"/>
                  </a:lnTo>
                  <a:lnTo>
                    <a:pt x="1344" y="636"/>
                  </a:lnTo>
                  <a:lnTo>
                    <a:pt x="1345" y="645"/>
                  </a:lnTo>
                  <a:lnTo>
                    <a:pt x="1346" y="669"/>
                  </a:lnTo>
                  <a:lnTo>
                    <a:pt x="1347" y="699"/>
                  </a:lnTo>
                  <a:lnTo>
                    <a:pt x="1347" y="781"/>
                  </a:lnTo>
                  <a:lnTo>
                    <a:pt x="1347" y="899"/>
                  </a:lnTo>
                  <a:lnTo>
                    <a:pt x="1347" y="930"/>
                  </a:lnTo>
                  <a:lnTo>
                    <a:pt x="1346" y="952"/>
                  </a:lnTo>
                  <a:lnTo>
                    <a:pt x="1345" y="956"/>
                  </a:lnTo>
                  <a:lnTo>
                    <a:pt x="1343" y="960"/>
                  </a:lnTo>
                  <a:lnTo>
                    <a:pt x="1341" y="964"/>
                  </a:lnTo>
                  <a:lnTo>
                    <a:pt x="1338" y="967"/>
                  </a:lnTo>
                  <a:lnTo>
                    <a:pt x="1335" y="971"/>
                  </a:lnTo>
                  <a:lnTo>
                    <a:pt x="1330" y="974"/>
                  </a:lnTo>
                  <a:lnTo>
                    <a:pt x="1325" y="976"/>
                  </a:lnTo>
                  <a:lnTo>
                    <a:pt x="1319" y="979"/>
                  </a:lnTo>
                  <a:lnTo>
                    <a:pt x="1306" y="983"/>
                  </a:lnTo>
                  <a:lnTo>
                    <a:pt x="1295" y="986"/>
                  </a:lnTo>
                  <a:lnTo>
                    <a:pt x="1285" y="987"/>
                  </a:lnTo>
                  <a:lnTo>
                    <a:pt x="1275" y="988"/>
                  </a:lnTo>
                  <a:lnTo>
                    <a:pt x="1266" y="986"/>
                  </a:lnTo>
                  <a:lnTo>
                    <a:pt x="1259" y="984"/>
                  </a:lnTo>
                  <a:lnTo>
                    <a:pt x="1252" y="981"/>
                  </a:lnTo>
                  <a:lnTo>
                    <a:pt x="1245" y="977"/>
                  </a:lnTo>
                  <a:lnTo>
                    <a:pt x="1240" y="972"/>
                  </a:lnTo>
                  <a:lnTo>
                    <a:pt x="1235" y="965"/>
                  </a:lnTo>
                  <a:lnTo>
                    <a:pt x="1231" y="958"/>
                  </a:lnTo>
                  <a:lnTo>
                    <a:pt x="1228" y="951"/>
                  </a:lnTo>
                  <a:lnTo>
                    <a:pt x="1225" y="943"/>
                  </a:lnTo>
                  <a:lnTo>
                    <a:pt x="1222" y="934"/>
                  </a:lnTo>
                  <a:lnTo>
                    <a:pt x="1220" y="924"/>
                  </a:lnTo>
                  <a:lnTo>
                    <a:pt x="1219" y="915"/>
                  </a:lnTo>
                  <a:lnTo>
                    <a:pt x="1217" y="894"/>
                  </a:lnTo>
                  <a:lnTo>
                    <a:pt x="1216" y="873"/>
                  </a:lnTo>
                  <a:lnTo>
                    <a:pt x="1217" y="850"/>
                  </a:lnTo>
                  <a:lnTo>
                    <a:pt x="1218" y="828"/>
                  </a:lnTo>
                  <a:lnTo>
                    <a:pt x="1220" y="786"/>
                  </a:lnTo>
                  <a:lnTo>
                    <a:pt x="1221" y="752"/>
                  </a:lnTo>
                  <a:lnTo>
                    <a:pt x="1048" y="745"/>
                  </a:lnTo>
                  <a:lnTo>
                    <a:pt x="1047" y="786"/>
                  </a:lnTo>
                  <a:lnTo>
                    <a:pt x="1045" y="832"/>
                  </a:lnTo>
                  <a:lnTo>
                    <a:pt x="1043" y="881"/>
                  </a:lnTo>
                  <a:lnTo>
                    <a:pt x="1043" y="931"/>
                  </a:lnTo>
                  <a:lnTo>
                    <a:pt x="1045" y="955"/>
                  </a:lnTo>
                  <a:lnTo>
                    <a:pt x="1046" y="979"/>
                  </a:lnTo>
                  <a:lnTo>
                    <a:pt x="1049" y="1001"/>
                  </a:lnTo>
                  <a:lnTo>
                    <a:pt x="1053" y="1023"/>
                  </a:lnTo>
                  <a:lnTo>
                    <a:pt x="1058" y="1043"/>
                  </a:lnTo>
                  <a:lnTo>
                    <a:pt x="1064" y="1060"/>
                  </a:lnTo>
                  <a:lnTo>
                    <a:pt x="1068" y="1068"/>
                  </a:lnTo>
                  <a:lnTo>
                    <a:pt x="1072" y="1076"/>
                  </a:lnTo>
                  <a:lnTo>
                    <a:pt x="1076" y="1083"/>
                  </a:lnTo>
                  <a:lnTo>
                    <a:pt x="1082" y="1089"/>
                  </a:lnTo>
                  <a:lnTo>
                    <a:pt x="1087" y="1093"/>
                  </a:lnTo>
                  <a:lnTo>
                    <a:pt x="1092" y="1097"/>
                  </a:lnTo>
                  <a:lnTo>
                    <a:pt x="1099" y="1101"/>
                  </a:lnTo>
                  <a:lnTo>
                    <a:pt x="1106" y="1105"/>
                  </a:lnTo>
                  <a:lnTo>
                    <a:pt x="1123" y="1113"/>
                  </a:lnTo>
                  <a:lnTo>
                    <a:pt x="1141" y="1118"/>
                  </a:lnTo>
                  <a:lnTo>
                    <a:pt x="1163" y="1123"/>
                  </a:lnTo>
                  <a:lnTo>
                    <a:pt x="1186" y="1127"/>
                  </a:lnTo>
                  <a:lnTo>
                    <a:pt x="1209" y="1131"/>
                  </a:lnTo>
                  <a:lnTo>
                    <a:pt x="1234" y="1133"/>
                  </a:lnTo>
                  <a:lnTo>
                    <a:pt x="1260" y="1134"/>
                  </a:lnTo>
                  <a:lnTo>
                    <a:pt x="1286" y="1135"/>
                  </a:lnTo>
                  <a:lnTo>
                    <a:pt x="1311" y="1135"/>
                  </a:lnTo>
                  <a:lnTo>
                    <a:pt x="1336" y="1135"/>
                  </a:lnTo>
                  <a:lnTo>
                    <a:pt x="1360" y="1133"/>
                  </a:lnTo>
                  <a:lnTo>
                    <a:pt x="1383" y="1131"/>
                  </a:lnTo>
                  <a:lnTo>
                    <a:pt x="1402" y="1128"/>
                  </a:lnTo>
                  <a:lnTo>
                    <a:pt x="1421" y="1125"/>
                  </a:lnTo>
                  <a:lnTo>
                    <a:pt x="1432" y="1122"/>
                  </a:lnTo>
                  <a:lnTo>
                    <a:pt x="1442" y="1119"/>
                  </a:lnTo>
                  <a:lnTo>
                    <a:pt x="1452" y="1115"/>
                  </a:lnTo>
                  <a:lnTo>
                    <a:pt x="1460" y="1111"/>
                  </a:lnTo>
                  <a:lnTo>
                    <a:pt x="1468" y="1105"/>
                  </a:lnTo>
                  <a:lnTo>
                    <a:pt x="1475" y="1100"/>
                  </a:lnTo>
                  <a:lnTo>
                    <a:pt x="1481" y="1094"/>
                  </a:lnTo>
                  <a:lnTo>
                    <a:pt x="1488" y="1087"/>
                  </a:lnTo>
                  <a:lnTo>
                    <a:pt x="1493" y="1081"/>
                  </a:lnTo>
                  <a:lnTo>
                    <a:pt x="1498" y="1074"/>
                  </a:lnTo>
                  <a:lnTo>
                    <a:pt x="1502" y="1065"/>
                  </a:lnTo>
                  <a:lnTo>
                    <a:pt x="1506" y="1057"/>
                  </a:lnTo>
                  <a:lnTo>
                    <a:pt x="1512" y="1040"/>
                  </a:lnTo>
                  <a:lnTo>
                    <a:pt x="1518" y="1021"/>
                  </a:lnTo>
                  <a:lnTo>
                    <a:pt x="1521" y="1001"/>
                  </a:lnTo>
                  <a:lnTo>
                    <a:pt x="1523" y="980"/>
                  </a:lnTo>
                  <a:lnTo>
                    <a:pt x="1524" y="958"/>
                  </a:lnTo>
                  <a:lnTo>
                    <a:pt x="1524" y="936"/>
                  </a:lnTo>
                  <a:lnTo>
                    <a:pt x="1524" y="888"/>
                  </a:lnTo>
                  <a:lnTo>
                    <a:pt x="1523" y="839"/>
                  </a:lnTo>
                  <a:lnTo>
                    <a:pt x="1524" y="816"/>
                  </a:lnTo>
                  <a:lnTo>
                    <a:pt x="1524" y="793"/>
                  </a:lnTo>
                  <a:lnTo>
                    <a:pt x="1524" y="770"/>
                  </a:lnTo>
                  <a:lnTo>
                    <a:pt x="1525" y="745"/>
                  </a:lnTo>
                  <a:lnTo>
                    <a:pt x="1525" y="721"/>
                  </a:lnTo>
                  <a:lnTo>
                    <a:pt x="1525" y="698"/>
                  </a:lnTo>
                  <a:lnTo>
                    <a:pt x="1525" y="674"/>
                  </a:lnTo>
                  <a:lnTo>
                    <a:pt x="1524" y="652"/>
                  </a:lnTo>
                  <a:lnTo>
                    <a:pt x="1522" y="634"/>
                  </a:lnTo>
                  <a:lnTo>
                    <a:pt x="1520" y="618"/>
                  </a:lnTo>
                  <a:lnTo>
                    <a:pt x="1515" y="606"/>
                  </a:lnTo>
                  <a:lnTo>
                    <a:pt x="1511" y="594"/>
                  </a:lnTo>
                  <a:lnTo>
                    <a:pt x="1505" y="583"/>
                  </a:lnTo>
                  <a:lnTo>
                    <a:pt x="1498" y="574"/>
                  </a:lnTo>
                  <a:lnTo>
                    <a:pt x="1489" y="564"/>
                  </a:lnTo>
                  <a:lnTo>
                    <a:pt x="1477" y="554"/>
                  </a:lnTo>
                  <a:lnTo>
                    <a:pt x="1442" y="524"/>
                  </a:lnTo>
                  <a:lnTo>
                    <a:pt x="1453" y="520"/>
                  </a:lnTo>
                  <a:lnTo>
                    <a:pt x="1461" y="515"/>
                  </a:lnTo>
                  <a:lnTo>
                    <a:pt x="1469" y="510"/>
                  </a:lnTo>
                  <a:lnTo>
                    <a:pt x="1476" y="506"/>
                  </a:lnTo>
                  <a:lnTo>
                    <a:pt x="1484" y="500"/>
                  </a:lnTo>
                  <a:lnTo>
                    <a:pt x="1490" y="495"/>
                  </a:lnTo>
                  <a:lnTo>
                    <a:pt x="1495" y="489"/>
                  </a:lnTo>
                  <a:lnTo>
                    <a:pt x="1500" y="482"/>
                  </a:lnTo>
                  <a:lnTo>
                    <a:pt x="1504" y="475"/>
                  </a:lnTo>
                  <a:lnTo>
                    <a:pt x="1508" y="469"/>
                  </a:lnTo>
                  <a:lnTo>
                    <a:pt x="1511" y="462"/>
                  </a:lnTo>
                  <a:lnTo>
                    <a:pt x="1514" y="454"/>
                  </a:lnTo>
                  <a:lnTo>
                    <a:pt x="1520" y="438"/>
                  </a:lnTo>
                  <a:lnTo>
                    <a:pt x="1523" y="422"/>
                  </a:lnTo>
                  <a:lnTo>
                    <a:pt x="1525" y="403"/>
                  </a:lnTo>
                  <a:lnTo>
                    <a:pt x="1526" y="385"/>
                  </a:lnTo>
                  <a:lnTo>
                    <a:pt x="1526" y="366"/>
                  </a:lnTo>
                  <a:lnTo>
                    <a:pt x="1526" y="346"/>
                  </a:lnTo>
                  <a:lnTo>
                    <a:pt x="1524" y="303"/>
                  </a:lnTo>
                  <a:lnTo>
                    <a:pt x="1523" y="259"/>
                  </a:lnTo>
                  <a:lnTo>
                    <a:pt x="1524" y="216"/>
                  </a:lnTo>
                  <a:lnTo>
                    <a:pt x="1523" y="175"/>
                  </a:lnTo>
                  <a:lnTo>
                    <a:pt x="1523" y="155"/>
                  </a:lnTo>
                  <a:lnTo>
                    <a:pt x="1521" y="136"/>
                  </a:lnTo>
                  <a:lnTo>
                    <a:pt x="1519" y="118"/>
                  </a:lnTo>
                  <a:lnTo>
                    <a:pt x="1515" y="101"/>
                  </a:lnTo>
                  <a:lnTo>
                    <a:pt x="1511" y="86"/>
                  </a:lnTo>
                  <a:lnTo>
                    <a:pt x="1505" y="71"/>
                  </a:lnTo>
                  <a:lnTo>
                    <a:pt x="1501" y="64"/>
                  </a:lnTo>
                  <a:lnTo>
                    <a:pt x="1498" y="57"/>
                  </a:lnTo>
                  <a:lnTo>
                    <a:pt x="1493" y="51"/>
                  </a:lnTo>
                  <a:lnTo>
                    <a:pt x="1489" y="45"/>
                  </a:lnTo>
                  <a:lnTo>
                    <a:pt x="1482" y="40"/>
                  </a:lnTo>
                  <a:lnTo>
                    <a:pt x="1477" y="35"/>
                  </a:lnTo>
                  <a:lnTo>
                    <a:pt x="1471" y="29"/>
                  </a:lnTo>
                  <a:lnTo>
                    <a:pt x="1464" y="24"/>
                  </a:lnTo>
                  <a:lnTo>
                    <a:pt x="1456" y="20"/>
                  </a:lnTo>
                  <a:lnTo>
                    <a:pt x="1448" y="17"/>
                  </a:lnTo>
                  <a:lnTo>
                    <a:pt x="1439" y="13"/>
                  </a:lnTo>
                  <a:lnTo>
                    <a:pt x="1430" y="10"/>
                  </a:lnTo>
                  <a:lnTo>
                    <a:pt x="1418" y="7"/>
                  </a:lnTo>
                  <a:lnTo>
                    <a:pt x="1402" y="5"/>
                  </a:lnTo>
                  <a:lnTo>
                    <a:pt x="1385" y="3"/>
                  </a:lnTo>
                  <a:lnTo>
                    <a:pt x="1364" y="2"/>
                  </a:lnTo>
                  <a:lnTo>
                    <a:pt x="1318" y="0"/>
                  </a:lnTo>
                  <a:lnTo>
                    <a:pt x="1269" y="0"/>
                  </a:lnTo>
                  <a:lnTo>
                    <a:pt x="1244" y="1"/>
                  </a:lnTo>
                  <a:lnTo>
                    <a:pt x="1220" y="2"/>
                  </a:lnTo>
                  <a:lnTo>
                    <a:pt x="1197" y="4"/>
                  </a:lnTo>
                  <a:lnTo>
                    <a:pt x="1175" y="6"/>
                  </a:lnTo>
                  <a:lnTo>
                    <a:pt x="1156" y="8"/>
                  </a:lnTo>
                  <a:lnTo>
                    <a:pt x="1138" y="11"/>
                  </a:lnTo>
                  <a:lnTo>
                    <a:pt x="1125" y="15"/>
                  </a:lnTo>
                  <a:lnTo>
                    <a:pt x="1115" y="19"/>
                  </a:lnTo>
                  <a:lnTo>
                    <a:pt x="1106" y="23"/>
                  </a:lnTo>
                  <a:lnTo>
                    <a:pt x="1099" y="27"/>
                  </a:lnTo>
                  <a:lnTo>
                    <a:pt x="1092" y="32"/>
                  </a:lnTo>
                  <a:lnTo>
                    <a:pt x="1086" y="39"/>
                  </a:lnTo>
                  <a:lnTo>
                    <a:pt x="1081" y="44"/>
                  </a:lnTo>
                  <a:lnTo>
                    <a:pt x="1075" y="50"/>
                  </a:lnTo>
                  <a:lnTo>
                    <a:pt x="1071" y="57"/>
                  </a:lnTo>
                  <a:lnTo>
                    <a:pt x="1067" y="63"/>
                  </a:lnTo>
                  <a:lnTo>
                    <a:pt x="1060" y="78"/>
                  </a:lnTo>
                  <a:lnTo>
                    <a:pt x="1055" y="94"/>
                  </a:lnTo>
                  <a:lnTo>
                    <a:pt x="1051" y="111"/>
                  </a:lnTo>
                  <a:lnTo>
                    <a:pt x="1048" y="128"/>
                  </a:lnTo>
                  <a:lnTo>
                    <a:pt x="1047" y="148"/>
                  </a:lnTo>
                  <a:lnTo>
                    <a:pt x="1046" y="166"/>
                  </a:lnTo>
                  <a:lnTo>
                    <a:pt x="1046" y="187"/>
                  </a:lnTo>
                  <a:lnTo>
                    <a:pt x="1046" y="208"/>
                  </a:lnTo>
                  <a:lnTo>
                    <a:pt x="1047" y="250"/>
                  </a:lnTo>
                  <a:lnTo>
                    <a:pt x="1048" y="294"/>
                  </a:lnTo>
                  <a:close/>
                  <a:moveTo>
                    <a:pt x="2147" y="141"/>
                  </a:moveTo>
                  <a:lnTo>
                    <a:pt x="2272" y="144"/>
                  </a:lnTo>
                  <a:lnTo>
                    <a:pt x="2272" y="1129"/>
                  </a:lnTo>
                  <a:lnTo>
                    <a:pt x="2446" y="1129"/>
                  </a:lnTo>
                  <a:lnTo>
                    <a:pt x="2446" y="143"/>
                  </a:lnTo>
                  <a:lnTo>
                    <a:pt x="2572" y="142"/>
                  </a:lnTo>
                  <a:lnTo>
                    <a:pt x="2571" y="7"/>
                  </a:lnTo>
                  <a:lnTo>
                    <a:pt x="2147" y="4"/>
                  </a:lnTo>
                  <a:lnTo>
                    <a:pt x="2147" y="141"/>
                  </a:lnTo>
                  <a:close/>
                  <a:moveTo>
                    <a:pt x="5363" y="141"/>
                  </a:moveTo>
                  <a:lnTo>
                    <a:pt x="5488" y="144"/>
                  </a:lnTo>
                  <a:lnTo>
                    <a:pt x="5488" y="1129"/>
                  </a:lnTo>
                  <a:lnTo>
                    <a:pt x="5662" y="1129"/>
                  </a:lnTo>
                  <a:lnTo>
                    <a:pt x="5662" y="143"/>
                  </a:lnTo>
                  <a:lnTo>
                    <a:pt x="5787" y="142"/>
                  </a:lnTo>
                  <a:lnTo>
                    <a:pt x="5787" y="7"/>
                  </a:lnTo>
                  <a:lnTo>
                    <a:pt x="5363" y="4"/>
                  </a:lnTo>
                  <a:lnTo>
                    <a:pt x="5363" y="141"/>
                  </a:lnTo>
                  <a:close/>
                  <a:moveTo>
                    <a:pt x="3906" y="990"/>
                  </a:moveTo>
                  <a:lnTo>
                    <a:pt x="4055" y="988"/>
                  </a:lnTo>
                  <a:lnTo>
                    <a:pt x="3984" y="172"/>
                  </a:lnTo>
                  <a:lnTo>
                    <a:pt x="3976" y="221"/>
                  </a:lnTo>
                  <a:lnTo>
                    <a:pt x="3970" y="270"/>
                  </a:lnTo>
                  <a:lnTo>
                    <a:pt x="3965" y="320"/>
                  </a:lnTo>
                  <a:lnTo>
                    <a:pt x="3959" y="370"/>
                  </a:lnTo>
                  <a:lnTo>
                    <a:pt x="3953" y="422"/>
                  </a:lnTo>
                  <a:lnTo>
                    <a:pt x="3948" y="472"/>
                  </a:lnTo>
                  <a:lnTo>
                    <a:pt x="3942" y="525"/>
                  </a:lnTo>
                  <a:lnTo>
                    <a:pt x="3937" y="576"/>
                  </a:lnTo>
                  <a:lnTo>
                    <a:pt x="3932" y="628"/>
                  </a:lnTo>
                  <a:lnTo>
                    <a:pt x="3928" y="680"/>
                  </a:lnTo>
                  <a:lnTo>
                    <a:pt x="3924" y="732"/>
                  </a:lnTo>
                  <a:lnTo>
                    <a:pt x="3920" y="784"/>
                  </a:lnTo>
                  <a:lnTo>
                    <a:pt x="3916" y="836"/>
                  </a:lnTo>
                  <a:lnTo>
                    <a:pt x="3912" y="887"/>
                  </a:lnTo>
                  <a:lnTo>
                    <a:pt x="3909" y="939"/>
                  </a:lnTo>
                  <a:lnTo>
                    <a:pt x="3906" y="990"/>
                  </a:lnTo>
                  <a:close/>
                  <a:moveTo>
                    <a:pt x="5015" y="581"/>
                  </a:moveTo>
                  <a:lnTo>
                    <a:pt x="5064" y="586"/>
                  </a:lnTo>
                  <a:lnTo>
                    <a:pt x="5098" y="589"/>
                  </a:lnTo>
                  <a:lnTo>
                    <a:pt x="5105" y="588"/>
                  </a:lnTo>
                  <a:lnTo>
                    <a:pt x="5111" y="588"/>
                  </a:lnTo>
                  <a:lnTo>
                    <a:pt x="5116" y="585"/>
                  </a:lnTo>
                  <a:lnTo>
                    <a:pt x="5120" y="584"/>
                  </a:lnTo>
                  <a:lnTo>
                    <a:pt x="5124" y="581"/>
                  </a:lnTo>
                  <a:lnTo>
                    <a:pt x="5128" y="579"/>
                  </a:lnTo>
                  <a:lnTo>
                    <a:pt x="5132" y="575"/>
                  </a:lnTo>
                  <a:lnTo>
                    <a:pt x="5134" y="571"/>
                  </a:lnTo>
                  <a:lnTo>
                    <a:pt x="5136" y="566"/>
                  </a:lnTo>
                  <a:lnTo>
                    <a:pt x="5138" y="560"/>
                  </a:lnTo>
                  <a:lnTo>
                    <a:pt x="5139" y="553"/>
                  </a:lnTo>
                  <a:lnTo>
                    <a:pt x="5140" y="545"/>
                  </a:lnTo>
                  <a:lnTo>
                    <a:pt x="5141" y="527"/>
                  </a:lnTo>
                  <a:lnTo>
                    <a:pt x="5142" y="504"/>
                  </a:lnTo>
                  <a:lnTo>
                    <a:pt x="5141" y="444"/>
                  </a:lnTo>
                  <a:lnTo>
                    <a:pt x="5140" y="363"/>
                  </a:lnTo>
                  <a:lnTo>
                    <a:pt x="5142" y="305"/>
                  </a:lnTo>
                  <a:lnTo>
                    <a:pt x="5145" y="257"/>
                  </a:lnTo>
                  <a:lnTo>
                    <a:pt x="5146" y="236"/>
                  </a:lnTo>
                  <a:lnTo>
                    <a:pt x="5146" y="218"/>
                  </a:lnTo>
                  <a:lnTo>
                    <a:pt x="5146" y="202"/>
                  </a:lnTo>
                  <a:lnTo>
                    <a:pt x="5143" y="188"/>
                  </a:lnTo>
                  <a:lnTo>
                    <a:pt x="5141" y="182"/>
                  </a:lnTo>
                  <a:lnTo>
                    <a:pt x="5139" y="177"/>
                  </a:lnTo>
                  <a:lnTo>
                    <a:pt x="5136" y="172"/>
                  </a:lnTo>
                  <a:lnTo>
                    <a:pt x="5132" y="166"/>
                  </a:lnTo>
                  <a:lnTo>
                    <a:pt x="5127" y="162"/>
                  </a:lnTo>
                  <a:lnTo>
                    <a:pt x="5122" y="158"/>
                  </a:lnTo>
                  <a:lnTo>
                    <a:pt x="5116" y="155"/>
                  </a:lnTo>
                  <a:lnTo>
                    <a:pt x="5109" y="153"/>
                  </a:lnTo>
                  <a:lnTo>
                    <a:pt x="5102" y="151"/>
                  </a:lnTo>
                  <a:lnTo>
                    <a:pt x="5092" y="149"/>
                  </a:lnTo>
                  <a:lnTo>
                    <a:pt x="5083" y="148"/>
                  </a:lnTo>
                  <a:lnTo>
                    <a:pt x="5072" y="147"/>
                  </a:lnTo>
                  <a:lnTo>
                    <a:pt x="5047" y="147"/>
                  </a:lnTo>
                  <a:lnTo>
                    <a:pt x="5017" y="148"/>
                  </a:lnTo>
                  <a:lnTo>
                    <a:pt x="5015" y="581"/>
                  </a:lnTo>
                  <a:close/>
                  <a:moveTo>
                    <a:pt x="4472" y="757"/>
                  </a:moveTo>
                  <a:lnTo>
                    <a:pt x="4579" y="756"/>
                  </a:lnTo>
                  <a:lnTo>
                    <a:pt x="4532" y="187"/>
                  </a:lnTo>
                  <a:lnTo>
                    <a:pt x="4529" y="194"/>
                  </a:lnTo>
                  <a:lnTo>
                    <a:pt x="4526" y="202"/>
                  </a:lnTo>
                  <a:lnTo>
                    <a:pt x="4524" y="214"/>
                  </a:lnTo>
                  <a:lnTo>
                    <a:pt x="4520" y="226"/>
                  </a:lnTo>
                  <a:lnTo>
                    <a:pt x="4515" y="255"/>
                  </a:lnTo>
                  <a:lnTo>
                    <a:pt x="4510" y="289"/>
                  </a:lnTo>
                  <a:lnTo>
                    <a:pt x="4501" y="368"/>
                  </a:lnTo>
                  <a:lnTo>
                    <a:pt x="4493" y="457"/>
                  </a:lnTo>
                  <a:lnTo>
                    <a:pt x="4485" y="546"/>
                  </a:lnTo>
                  <a:lnTo>
                    <a:pt x="4479" y="632"/>
                  </a:lnTo>
                  <a:lnTo>
                    <a:pt x="4475" y="705"/>
                  </a:lnTo>
                  <a:lnTo>
                    <a:pt x="4472" y="757"/>
                  </a:lnTo>
                  <a:close/>
                  <a:moveTo>
                    <a:pt x="685" y="757"/>
                  </a:moveTo>
                  <a:lnTo>
                    <a:pt x="794" y="756"/>
                  </a:lnTo>
                  <a:lnTo>
                    <a:pt x="745" y="169"/>
                  </a:lnTo>
                  <a:lnTo>
                    <a:pt x="685" y="757"/>
                  </a:lnTo>
                  <a:close/>
                  <a:moveTo>
                    <a:pt x="2787" y="757"/>
                  </a:moveTo>
                  <a:lnTo>
                    <a:pt x="2896" y="756"/>
                  </a:lnTo>
                  <a:lnTo>
                    <a:pt x="2847" y="169"/>
                  </a:lnTo>
                  <a:lnTo>
                    <a:pt x="2787" y="7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0192" y="3959346"/>
            <a:ext cx="6324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КТО ТАКИЕ</a:t>
            </a:r>
          </a:p>
          <a:p>
            <a:r>
              <a:rPr lang="ru-RU" sz="4000" b="1" dirty="0"/>
              <a:t> </a:t>
            </a:r>
          </a:p>
          <a:p>
            <a:endParaRPr lang="ru-RU" sz="4000" b="1" dirty="0"/>
          </a:p>
          <a:p>
            <a:r>
              <a:rPr lang="ru-RU" sz="4000" b="1" dirty="0"/>
              <a:t>И ПОЧЕМУ ВЫ ДОЛЖНЫ </a:t>
            </a:r>
          </a:p>
          <a:p>
            <a:r>
              <a:rPr lang="ru-RU" sz="4000" b="1" dirty="0"/>
              <a:t>С НАМИ СОТРУДНИЧАТЬ?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287587" y="1096049"/>
            <a:ext cx="848036" cy="567278"/>
          </a:xfrm>
          <a:prstGeom prst="rect">
            <a:avLst/>
          </a:prstGeom>
        </p:spPr>
        <p:txBody>
          <a:bodyPr vert="horz" wrap="square" lIns="0" tIns="13279" rIns="0" bIns="0" rtlCol="0">
            <a:spAutoFit/>
          </a:bodyPr>
          <a:lstStyle/>
          <a:p>
            <a:pPr algn="ctr">
              <a:spcBef>
                <a:spcPts val="103"/>
              </a:spcBef>
            </a:pPr>
            <a:r>
              <a:rPr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461656" y="1096049"/>
            <a:ext cx="962311" cy="567278"/>
          </a:xfrm>
          <a:prstGeom prst="rect">
            <a:avLst/>
          </a:prstGeom>
        </p:spPr>
        <p:txBody>
          <a:bodyPr vert="horz" wrap="square" lIns="0" tIns="13279" rIns="0" bIns="0" rtlCol="0">
            <a:spAutoFit/>
          </a:bodyPr>
          <a:lstStyle/>
          <a:p>
            <a:pPr algn="ctr">
              <a:spcBef>
                <a:spcPts val="103"/>
              </a:spcBef>
            </a:pPr>
            <a:r>
              <a:rPr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CV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1626" y="3427063"/>
            <a:ext cx="4976643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053">
              <a:spcAft>
                <a:spcPts val="900"/>
              </a:spcAft>
              <a:defRPr/>
            </a:pPr>
            <a:r>
              <a:rPr lang="ru-RU" sz="2400" b="1" dirty="0">
                <a:solidFill>
                  <a:srgbClr val="00B050"/>
                </a:solidFill>
              </a:rPr>
              <a:t>Переработка скоропортящихся продуктов животного происхождения:</a:t>
            </a:r>
          </a:p>
          <a:p>
            <a:pPr marL="530913" indent="-295216">
              <a:buFont typeface="Wingdings" panose="05000000000000000000" pitchFamily="2" charset="2"/>
              <a:buChar char="§"/>
            </a:pPr>
            <a:r>
              <a:rPr lang="ru-RU" sz="2100" dirty="0"/>
              <a:t>Обработанное мясные продукты </a:t>
            </a:r>
          </a:p>
          <a:p>
            <a:pPr marL="530913" indent="-295216">
              <a:buFont typeface="Wingdings" panose="05000000000000000000" pitchFamily="2" charset="2"/>
              <a:buChar char="§"/>
            </a:pPr>
            <a:r>
              <a:rPr lang="ru-RU" sz="2100" dirty="0"/>
              <a:t>Молочные продукты </a:t>
            </a:r>
          </a:p>
          <a:p>
            <a:pPr marL="530913" indent="-295216">
              <a:buFont typeface="Wingdings" panose="05000000000000000000" pitchFamily="2" charset="2"/>
              <a:buChar char="§"/>
            </a:pPr>
            <a:r>
              <a:rPr lang="ru-RU" sz="2100" dirty="0"/>
              <a:t>Яичные продукты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849367" y="3427064"/>
            <a:ext cx="4368994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053">
              <a:spcAft>
                <a:spcPts val="900"/>
              </a:spcAft>
              <a:defRPr/>
            </a:pPr>
            <a:r>
              <a:rPr lang="ru-RU" sz="2400" b="1" dirty="0">
                <a:solidFill>
                  <a:srgbClr val="00B050"/>
                </a:solidFill>
              </a:rPr>
              <a:t>Переработка скоропортящихся продуктов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растительного происхождения:</a:t>
            </a:r>
          </a:p>
          <a:p>
            <a:pPr marL="530913" indent="-295216">
              <a:buFont typeface="Wingdings" panose="05000000000000000000" pitchFamily="2" charset="2"/>
              <a:buChar char="§"/>
            </a:pPr>
            <a:r>
              <a:rPr lang="ru-RU" sz="2100" dirty="0"/>
              <a:t>Свежие фрукты и овощи</a:t>
            </a:r>
          </a:p>
          <a:p>
            <a:pPr marL="530913" indent="-295216">
              <a:buFont typeface="Wingdings" panose="05000000000000000000" pitchFamily="2" charset="2"/>
              <a:buChar char="§"/>
            </a:pPr>
            <a:r>
              <a:rPr lang="ru-RU" sz="2100" dirty="0"/>
              <a:t>Свежие соки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552708" y="1050145"/>
            <a:ext cx="962309" cy="646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CII</a:t>
            </a:r>
            <a:endParaRPr lang="ru-RU" sz="3599" b="1" dirty="0">
              <a:solidFill>
                <a:srgbClr val="00663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315707" y="3427063"/>
            <a:ext cx="5160265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ru-RU" sz="2400" b="1" dirty="0">
                <a:solidFill>
                  <a:srgbClr val="00B050"/>
                </a:solidFill>
              </a:rPr>
              <a:t>Халал убой:</a:t>
            </a:r>
          </a:p>
          <a:p>
            <a:pPr marL="530913" indent="-295216">
              <a:buFont typeface="Wingdings" panose="05000000000000000000" pitchFamily="2" charset="2"/>
              <a:buChar char="§"/>
            </a:pPr>
            <a:r>
              <a:rPr lang="ru-RU" sz="2100" dirty="0"/>
              <a:t>Убой крупного рогатого скота в том числе разделка и упаковка;</a:t>
            </a:r>
          </a:p>
          <a:p>
            <a:pPr marL="530913" indent="-295216">
              <a:buFont typeface="Wingdings" panose="05000000000000000000" pitchFamily="2" charset="2"/>
              <a:buChar char="§"/>
            </a:pPr>
            <a:r>
              <a:rPr lang="ru-RU" sz="2100" dirty="0"/>
              <a:t>Убой овец, в том числе разделка и упаковка;</a:t>
            </a:r>
          </a:p>
          <a:p>
            <a:pPr marL="530913" indent="-295216">
              <a:buFont typeface="Wingdings" panose="05000000000000000000" pitchFamily="2" charset="2"/>
              <a:buChar char="§"/>
            </a:pPr>
            <a:r>
              <a:rPr lang="ru-RU" sz="2100" dirty="0"/>
              <a:t>Убой птицы, в том числе разделка и упаковка.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3A8A7F8C-FEDA-42F4-A0E9-8A31EEA5F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5906" y="-2300"/>
            <a:ext cx="413837" cy="7861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137110" tIns="68555" rIns="137110" bIns="68555" numCol="1" anchor="t" anchorCtr="0" compatLnSpc="1">
            <a:prstTxWarp prst="textNoShape">
              <a:avLst/>
            </a:prstTxWarp>
          </a:bodyPr>
          <a:lstStyle/>
          <a:p>
            <a:pPr defTabSz="1371189">
              <a:defRPr/>
            </a:pPr>
            <a:endParaRPr lang="ru-RU" sz="2699" kern="0">
              <a:solidFill>
                <a:sysClr val="windowText" lastClr="000000"/>
              </a:solidFill>
            </a:endParaRP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3AD34596-80B5-45F1-AEB9-D92C483D3061}"/>
              </a:ext>
            </a:extLst>
          </p:cNvPr>
          <p:cNvSpPr txBox="1">
            <a:spLocks/>
          </p:cNvSpPr>
          <p:nvPr/>
        </p:nvSpPr>
        <p:spPr>
          <a:xfrm>
            <a:off x="17333315" y="190124"/>
            <a:ext cx="396427" cy="434599"/>
          </a:xfrm>
          <a:prstGeom prst="rect">
            <a:avLst/>
          </a:prstGeom>
        </p:spPr>
        <p:txBody>
          <a:bodyPr vert="horz" wrap="square" lIns="0" tIns="1904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45" defTabSz="1371189">
              <a:spcBef>
                <a:spcPts val="150"/>
              </a:spcBef>
              <a:defRPr/>
            </a:pPr>
            <a:r>
              <a:rPr lang="ru-RU" sz="2699" spc="60" dirty="0">
                <a:solidFill>
                  <a:sysClr val="window" lastClr="FFFFFF"/>
                </a:solidFill>
                <a:latin typeface="Calibri"/>
              </a:rPr>
              <a:t>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0CE1A3-5C12-453D-B01F-B155F1A46BFB}"/>
              </a:ext>
            </a:extLst>
          </p:cNvPr>
          <p:cNvSpPr txBox="1"/>
          <p:nvPr/>
        </p:nvSpPr>
        <p:spPr>
          <a:xfrm>
            <a:off x="4049768" y="274356"/>
            <a:ext cx="6309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lang="ru-RU" sz="2400" b="0" dirty="0"/>
              <a:t>ОБЛАСТЬ АККРЕДИТАЦИИ ОПС ХАЛАЛ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2D2A0C5-559A-8E28-0E11-B2DAFD02CAAF}"/>
              </a:ext>
            </a:extLst>
          </p:cNvPr>
          <p:cNvGrpSpPr/>
          <p:nvPr/>
        </p:nvGrpSpPr>
        <p:grpSpPr>
          <a:xfrm>
            <a:off x="12506592" y="1396404"/>
            <a:ext cx="4685215" cy="0"/>
            <a:chOff x="8337453" y="931152"/>
            <a:chExt cx="3124200" cy="0"/>
          </a:xfrm>
        </p:grpSpPr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0D7F3C78-8E27-4ADD-AEA6-2EF2F29294F0}"/>
                </a:ext>
              </a:extLst>
            </p:cNvPr>
            <p:cNvCxnSpPr>
              <a:cxnSpLocks/>
            </p:cNvCxnSpPr>
            <p:nvPr/>
          </p:nvCxnSpPr>
          <p:spPr>
            <a:xfrm>
              <a:off x="8337453" y="931152"/>
              <a:ext cx="1232462" cy="0"/>
            </a:xfrm>
            <a:prstGeom prst="line">
              <a:avLst/>
            </a:prstGeom>
            <a:ln w="19050">
              <a:solidFill>
                <a:srgbClr val="00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21DA47AF-D735-4A0B-BC0F-C5A6B2A31274}"/>
                </a:ext>
              </a:extLst>
            </p:cNvPr>
            <p:cNvCxnSpPr>
              <a:cxnSpLocks/>
            </p:cNvCxnSpPr>
            <p:nvPr/>
          </p:nvCxnSpPr>
          <p:spPr>
            <a:xfrm>
              <a:off x="10236036" y="931152"/>
              <a:ext cx="1225617" cy="0"/>
            </a:xfrm>
            <a:prstGeom prst="line">
              <a:avLst/>
            </a:prstGeom>
            <a:ln w="19050">
              <a:solidFill>
                <a:srgbClr val="00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 6">
            <a:extLst>
              <a:ext uri="{FF2B5EF4-FFF2-40B4-BE49-F238E27FC236}">
                <a16:creationId xmlns:a16="http://schemas.microsoft.com/office/drawing/2014/main" id="{F5457E03-E45B-4AEE-A731-F41420A20F21}"/>
              </a:ext>
            </a:extLst>
          </p:cNvPr>
          <p:cNvSpPr>
            <a:spLocks noEditPoints="1"/>
          </p:cNvSpPr>
          <p:nvPr/>
        </p:nvSpPr>
        <p:spPr bwMode="auto">
          <a:xfrm>
            <a:off x="12646667" y="2231917"/>
            <a:ext cx="1809238" cy="1105724"/>
          </a:xfrm>
          <a:custGeom>
            <a:avLst/>
            <a:gdLst>
              <a:gd name="T0" fmla="*/ 1364 w 16315"/>
              <a:gd name="T1" fmla="*/ 687 h 9971"/>
              <a:gd name="T2" fmla="*/ 12972 w 16315"/>
              <a:gd name="T3" fmla="*/ 608 h 9971"/>
              <a:gd name="T4" fmla="*/ 14352 w 16315"/>
              <a:gd name="T5" fmla="*/ 433 h 9971"/>
              <a:gd name="T6" fmla="*/ 14951 w 16315"/>
              <a:gd name="T7" fmla="*/ 334 h 9971"/>
              <a:gd name="T8" fmla="*/ 15503 w 16315"/>
              <a:gd name="T9" fmla="*/ 377 h 9971"/>
              <a:gd name="T10" fmla="*/ 15782 w 16315"/>
              <a:gd name="T11" fmla="*/ 1605 h 9971"/>
              <a:gd name="T12" fmla="*/ 15795 w 16315"/>
              <a:gd name="T13" fmla="*/ 3375 h 9971"/>
              <a:gd name="T14" fmla="*/ 15786 w 16315"/>
              <a:gd name="T15" fmla="*/ 3325 h 9971"/>
              <a:gd name="T16" fmla="*/ 15315 w 16315"/>
              <a:gd name="T17" fmla="*/ 3241 h 9971"/>
              <a:gd name="T18" fmla="*/ 14361 w 16315"/>
              <a:gd name="T19" fmla="*/ 3262 h 9971"/>
              <a:gd name="T20" fmla="*/ 13690 w 16315"/>
              <a:gd name="T21" fmla="*/ 3432 h 9971"/>
              <a:gd name="T22" fmla="*/ 12964 w 16315"/>
              <a:gd name="T23" fmla="*/ 4291 h 9971"/>
              <a:gd name="T24" fmla="*/ 11913 w 16315"/>
              <a:gd name="T25" fmla="*/ 6211 h 9971"/>
              <a:gd name="T26" fmla="*/ 12120 w 16315"/>
              <a:gd name="T27" fmla="*/ 9850 h 9971"/>
              <a:gd name="T28" fmla="*/ 11554 w 16315"/>
              <a:gd name="T29" fmla="*/ 9824 h 9971"/>
              <a:gd name="T30" fmla="*/ 11048 w 16315"/>
              <a:gd name="T31" fmla="*/ 9344 h 9971"/>
              <a:gd name="T32" fmla="*/ 10009 w 16315"/>
              <a:gd name="T33" fmla="*/ 9514 h 9971"/>
              <a:gd name="T34" fmla="*/ 9303 w 16315"/>
              <a:gd name="T35" fmla="*/ 9556 h 9971"/>
              <a:gd name="T36" fmla="*/ 5040 w 16315"/>
              <a:gd name="T37" fmla="*/ 6181 h 9971"/>
              <a:gd name="T38" fmla="*/ 3569 w 16315"/>
              <a:gd name="T39" fmla="*/ 6802 h 9971"/>
              <a:gd name="T40" fmla="*/ 3977 w 16315"/>
              <a:gd name="T41" fmla="*/ 9882 h 9971"/>
              <a:gd name="T42" fmla="*/ 3240 w 16315"/>
              <a:gd name="T43" fmla="*/ 9553 h 9971"/>
              <a:gd name="T44" fmla="*/ 1873 w 16315"/>
              <a:gd name="T45" fmla="*/ 9417 h 9971"/>
              <a:gd name="T46" fmla="*/ 1586 w 16315"/>
              <a:gd name="T47" fmla="*/ 1230 h 9971"/>
              <a:gd name="T48" fmla="*/ 12066 w 16315"/>
              <a:gd name="T49" fmla="*/ 5986 h 9971"/>
              <a:gd name="T50" fmla="*/ 4892 w 16315"/>
              <a:gd name="T51" fmla="*/ 6058 h 9971"/>
              <a:gd name="T52" fmla="*/ 1452 w 16315"/>
              <a:gd name="T53" fmla="*/ 1494 h 9971"/>
              <a:gd name="T54" fmla="*/ 13008 w 16315"/>
              <a:gd name="T55" fmla="*/ 599 h 9971"/>
              <a:gd name="T56" fmla="*/ 272 w 16315"/>
              <a:gd name="T57" fmla="*/ 6855 h 9971"/>
              <a:gd name="T58" fmla="*/ 276 w 16315"/>
              <a:gd name="T59" fmla="*/ 6306 h 9971"/>
              <a:gd name="T60" fmla="*/ 205 w 16315"/>
              <a:gd name="T61" fmla="*/ 6654 h 9971"/>
              <a:gd name="T62" fmla="*/ 810 w 16315"/>
              <a:gd name="T63" fmla="*/ 6167 h 9971"/>
              <a:gd name="T64" fmla="*/ 1254 w 16315"/>
              <a:gd name="T65" fmla="*/ 1865 h 9971"/>
              <a:gd name="T66" fmla="*/ 1161 w 16315"/>
              <a:gd name="T67" fmla="*/ 6042 h 9971"/>
              <a:gd name="T68" fmla="*/ 801 w 16315"/>
              <a:gd name="T69" fmla="*/ 9024 h 9971"/>
              <a:gd name="T70" fmla="*/ 2062 w 16315"/>
              <a:gd name="T71" fmla="*/ 9917 h 9971"/>
              <a:gd name="T72" fmla="*/ 1567 w 16315"/>
              <a:gd name="T73" fmla="*/ 8417 h 9971"/>
              <a:gd name="T74" fmla="*/ 2679 w 16315"/>
              <a:gd name="T75" fmla="*/ 7780 h 9971"/>
              <a:gd name="T76" fmla="*/ 3416 w 16315"/>
              <a:gd name="T77" fmla="*/ 9642 h 9971"/>
              <a:gd name="T78" fmla="*/ 4209 w 16315"/>
              <a:gd name="T79" fmla="*/ 9480 h 9971"/>
              <a:gd name="T80" fmla="*/ 3839 w 16315"/>
              <a:gd name="T81" fmla="*/ 6415 h 9971"/>
              <a:gd name="T82" fmla="*/ 4780 w 16315"/>
              <a:gd name="T83" fmla="*/ 6267 h 9971"/>
              <a:gd name="T84" fmla="*/ 8320 w 16315"/>
              <a:gd name="T85" fmla="*/ 6367 h 9971"/>
              <a:gd name="T86" fmla="*/ 9161 w 16315"/>
              <a:gd name="T87" fmla="*/ 9414 h 9971"/>
              <a:gd name="T88" fmla="*/ 10356 w 16315"/>
              <a:gd name="T89" fmla="*/ 9821 h 9971"/>
              <a:gd name="T90" fmla="*/ 10155 w 16315"/>
              <a:gd name="T91" fmla="*/ 7609 h 9971"/>
              <a:gd name="T92" fmla="*/ 11011 w 16315"/>
              <a:gd name="T93" fmla="*/ 9246 h 9971"/>
              <a:gd name="T94" fmla="*/ 11337 w 16315"/>
              <a:gd name="T95" fmla="*/ 9886 h 9971"/>
              <a:gd name="T96" fmla="*/ 11840 w 16315"/>
              <a:gd name="T97" fmla="*/ 9291 h 9971"/>
              <a:gd name="T98" fmla="*/ 12221 w 16315"/>
              <a:gd name="T99" fmla="*/ 5818 h 9971"/>
              <a:gd name="T100" fmla="*/ 14250 w 16315"/>
              <a:gd name="T101" fmla="*/ 3309 h 9971"/>
              <a:gd name="T102" fmla="*/ 15618 w 16315"/>
              <a:gd name="T103" fmla="*/ 3310 h 9971"/>
              <a:gd name="T104" fmla="*/ 16287 w 16315"/>
              <a:gd name="T105" fmla="*/ 3064 h 9971"/>
              <a:gd name="T106" fmla="*/ 15797 w 16315"/>
              <a:gd name="T107" fmla="*/ 1561 h 9971"/>
              <a:gd name="T108" fmla="*/ 15579 w 16315"/>
              <a:gd name="T109" fmla="*/ 640 h 9971"/>
              <a:gd name="T110" fmla="*/ 15382 w 16315"/>
              <a:gd name="T111" fmla="*/ 217 h 9971"/>
              <a:gd name="T112" fmla="*/ 13976 w 16315"/>
              <a:gd name="T113" fmla="*/ 269 h 9971"/>
              <a:gd name="T114" fmla="*/ 13223 w 16315"/>
              <a:gd name="T115" fmla="*/ 489 h 9971"/>
              <a:gd name="T116" fmla="*/ 12847 w 16315"/>
              <a:gd name="T117" fmla="*/ 542 h 9971"/>
              <a:gd name="T118" fmla="*/ 9063 w 16315"/>
              <a:gd name="T119" fmla="*/ 878 h 9971"/>
              <a:gd name="T120" fmla="*/ 4667 w 16315"/>
              <a:gd name="T121" fmla="*/ 553 h 9971"/>
              <a:gd name="T122" fmla="*/ 2014 w 16315"/>
              <a:gd name="T123" fmla="*/ 199 h 9971"/>
              <a:gd name="T124" fmla="*/ 603 w 16315"/>
              <a:gd name="T125" fmla="*/ 5048 h 9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315" h="9971">
                <a:moveTo>
                  <a:pt x="310" y="6058"/>
                </a:moveTo>
                <a:lnTo>
                  <a:pt x="287" y="6136"/>
                </a:lnTo>
                <a:lnTo>
                  <a:pt x="287" y="6136"/>
                </a:lnTo>
                <a:lnTo>
                  <a:pt x="287" y="6136"/>
                </a:lnTo>
                <a:lnTo>
                  <a:pt x="280" y="6156"/>
                </a:lnTo>
                <a:lnTo>
                  <a:pt x="276" y="6155"/>
                </a:lnTo>
                <a:lnTo>
                  <a:pt x="273" y="6157"/>
                </a:lnTo>
                <a:lnTo>
                  <a:pt x="279" y="6141"/>
                </a:lnTo>
                <a:lnTo>
                  <a:pt x="275" y="6132"/>
                </a:lnTo>
                <a:lnTo>
                  <a:pt x="265" y="6137"/>
                </a:lnTo>
                <a:lnTo>
                  <a:pt x="227" y="6227"/>
                </a:lnTo>
                <a:lnTo>
                  <a:pt x="188" y="6269"/>
                </a:lnTo>
                <a:lnTo>
                  <a:pt x="231" y="6170"/>
                </a:lnTo>
                <a:lnTo>
                  <a:pt x="310" y="6058"/>
                </a:lnTo>
                <a:close/>
                <a:moveTo>
                  <a:pt x="317" y="6012"/>
                </a:moveTo>
                <a:lnTo>
                  <a:pt x="274" y="6073"/>
                </a:lnTo>
                <a:lnTo>
                  <a:pt x="288" y="6042"/>
                </a:lnTo>
                <a:lnTo>
                  <a:pt x="317" y="6012"/>
                </a:lnTo>
                <a:close/>
                <a:moveTo>
                  <a:pt x="247" y="6053"/>
                </a:moveTo>
                <a:lnTo>
                  <a:pt x="382" y="5831"/>
                </a:lnTo>
                <a:lnTo>
                  <a:pt x="367" y="5878"/>
                </a:lnTo>
                <a:lnTo>
                  <a:pt x="302" y="5996"/>
                </a:lnTo>
                <a:lnTo>
                  <a:pt x="247" y="6053"/>
                </a:lnTo>
                <a:close/>
                <a:moveTo>
                  <a:pt x="417" y="5801"/>
                </a:moveTo>
                <a:lnTo>
                  <a:pt x="426" y="5793"/>
                </a:lnTo>
                <a:lnTo>
                  <a:pt x="385" y="5910"/>
                </a:lnTo>
                <a:lnTo>
                  <a:pt x="372" y="5923"/>
                </a:lnTo>
                <a:lnTo>
                  <a:pt x="400" y="5837"/>
                </a:lnTo>
                <a:lnTo>
                  <a:pt x="417" y="5801"/>
                </a:lnTo>
                <a:close/>
                <a:moveTo>
                  <a:pt x="435" y="6199"/>
                </a:moveTo>
                <a:lnTo>
                  <a:pt x="443" y="6201"/>
                </a:lnTo>
                <a:lnTo>
                  <a:pt x="439" y="6217"/>
                </a:lnTo>
                <a:lnTo>
                  <a:pt x="430" y="6220"/>
                </a:lnTo>
                <a:lnTo>
                  <a:pt x="424" y="6229"/>
                </a:lnTo>
                <a:lnTo>
                  <a:pt x="416" y="6252"/>
                </a:lnTo>
                <a:lnTo>
                  <a:pt x="430" y="6194"/>
                </a:lnTo>
                <a:lnTo>
                  <a:pt x="435" y="6199"/>
                </a:lnTo>
                <a:close/>
                <a:moveTo>
                  <a:pt x="447" y="5734"/>
                </a:moveTo>
                <a:lnTo>
                  <a:pt x="445" y="5740"/>
                </a:lnTo>
                <a:lnTo>
                  <a:pt x="444" y="5740"/>
                </a:lnTo>
                <a:lnTo>
                  <a:pt x="447" y="5734"/>
                </a:lnTo>
                <a:close/>
                <a:moveTo>
                  <a:pt x="509" y="5866"/>
                </a:moveTo>
                <a:lnTo>
                  <a:pt x="508" y="5888"/>
                </a:lnTo>
                <a:lnTo>
                  <a:pt x="490" y="5951"/>
                </a:lnTo>
                <a:lnTo>
                  <a:pt x="484" y="5951"/>
                </a:lnTo>
                <a:lnTo>
                  <a:pt x="480" y="5958"/>
                </a:lnTo>
                <a:lnTo>
                  <a:pt x="468" y="6037"/>
                </a:lnTo>
                <a:lnTo>
                  <a:pt x="466" y="6046"/>
                </a:lnTo>
                <a:lnTo>
                  <a:pt x="462" y="6033"/>
                </a:lnTo>
                <a:lnTo>
                  <a:pt x="451" y="6029"/>
                </a:lnTo>
                <a:lnTo>
                  <a:pt x="509" y="5866"/>
                </a:lnTo>
                <a:close/>
                <a:moveTo>
                  <a:pt x="591" y="5231"/>
                </a:moveTo>
                <a:lnTo>
                  <a:pt x="589" y="5254"/>
                </a:lnTo>
                <a:lnTo>
                  <a:pt x="588" y="5278"/>
                </a:lnTo>
                <a:lnTo>
                  <a:pt x="586" y="5301"/>
                </a:lnTo>
                <a:lnTo>
                  <a:pt x="585" y="5324"/>
                </a:lnTo>
                <a:lnTo>
                  <a:pt x="583" y="5348"/>
                </a:lnTo>
                <a:lnTo>
                  <a:pt x="582" y="5371"/>
                </a:lnTo>
                <a:lnTo>
                  <a:pt x="580" y="5395"/>
                </a:lnTo>
                <a:lnTo>
                  <a:pt x="578" y="5418"/>
                </a:lnTo>
                <a:lnTo>
                  <a:pt x="573" y="5419"/>
                </a:lnTo>
                <a:lnTo>
                  <a:pt x="564" y="5430"/>
                </a:lnTo>
                <a:lnTo>
                  <a:pt x="556" y="5458"/>
                </a:lnTo>
                <a:lnTo>
                  <a:pt x="550" y="5458"/>
                </a:lnTo>
                <a:lnTo>
                  <a:pt x="545" y="5461"/>
                </a:lnTo>
                <a:lnTo>
                  <a:pt x="591" y="5231"/>
                </a:lnTo>
                <a:close/>
                <a:moveTo>
                  <a:pt x="1182" y="844"/>
                </a:moveTo>
                <a:lnTo>
                  <a:pt x="1346" y="652"/>
                </a:lnTo>
                <a:lnTo>
                  <a:pt x="1531" y="497"/>
                </a:lnTo>
                <a:lnTo>
                  <a:pt x="1502" y="527"/>
                </a:lnTo>
                <a:lnTo>
                  <a:pt x="1472" y="558"/>
                </a:lnTo>
                <a:lnTo>
                  <a:pt x="1445" y="589"/>
                </a:lnTo>
                <a:lnTo>
                  <a:pt x="1417" y="621"/>
                </a:lnTo>
                <a:lnTo>
                  <a:pt x="1391" y="653"/>
                </a:lnTo>
                <a:lnTo>
                  <a:pt x="1364" y="687"/>
                </a:lnTo>
                <a:lnTo>
                  <a:pt x="1339" y="722"/>
                </a:lnTo>
                <a:lnTo>
                  <a:pt x="1313" y="756"/>
                </a:lnTo>
                <a:lnTo>
                  <a:pt x="1289" y="792"/>
                </a:lnTo>
                <a:lnTo>
                  <a:pt x="1265" y="829"/>
                </a:lnTo>
                <a:lnTo>
                  <a:pt x="1241" y="865"/>
                </a:lnTo>
                <a:lnTo>
                  <a:pt x="1219" y="903"/>
                </a:lnTo>
                <a:lnTo>
                  <a:pt x="1195" y="941"/>
                </a:lnTo>
                <a:lnTo>
                  <a:pt x="1173" y="980"/>
                </a:lnTo>
                <a:lnTo>
                  <a:pt x="1151" y="1018"/>
                </a:lnTo>
                <a:lnTo>
                  <a:pt x="1130" y="1057"/>
                </a:lnTo>
                <a:lnTo>
                  <a:pt x="1117" y="1083"/>
                </a:lnTo>
                <a:lnTo>
                  <a:pt x="1104" y="1108"/>
                </a:lnTo>
                <a:lnTo>
                  <a:pt x="1092" y="1134"/>
                </a:lnTo>
                <a:lnTo>
                  <a:pt x="1081" y="1160"/>
                </a:lnTo>
                <a:lnTo>
                  <a:pt x="1070" y="1186"/>
                </a:lnTo>
                <a:lnTo>
                  <a:pt x="1058" y="1211"/>
                </a:lnTo>
                <a:lnTo>
                  <a:pt x="1047" y="1238"/>
                </a:lnTo>
                <a:lnTo>
                  <a:pt x="1036" y="1263"/>
                </a:lnTo>
                <a:lnTo>
                  <a:pt x="1182" y="844"/>
                </a:lnTo>
                <a:close/>
                <a:moveTo>
                  <a:pt x="2668" y="146"/>
                </a:moveTo>
                <a:lnTo>
                  <a:pt x="2652" y="150"/>
                </a:lnTo>
                <a:lnTo>
                  <a:pt x="2650" y="150"/>
                </a:lnTo>
                <a:lnTo>
                  <a:pt x="2648" y="150"/>
                </a:lnTo>
                <a:lnTo>
                  <a:pt x="2668" y="146"/>
                </a:lnTo>
                <a:close/>
                <a:moveTo>
                  <a:pt x="2893" y="168"/>
                </a:moveTo>
                <a:lnTo>
                  <a:pt x="2935" y="186"/>
                </a:lnTo>
                <a:lnTo>
                  <a:pt x="2896" y="179"/>
                </a:lnTo>
                <a:lnTo>
                  <a:pt x="2858" y="172"/>
                </a:lnTo>
                <a:lnTo>
                  <a:pt x="2819" y="167"/>
                </a:lnTo>
                <a:lnTo>
                  <a:pt x="2782" y="161"/>
                </a:lnTo>
                <a:lnTo>
                  <a:pt x="2783" y="161"/>
                </a:lnTo>
                <a:lnTo>
                  <a:pt x="2893" y="168"/>
                </a:lnTo>
                <a:close/>
                <a:moveTo>
                  <a:pt x="2985" y="192"/>
                </a:moveTo>
                <a:lnTo>
                  <a:pt x="2984" y="193"/>
                </a:lnTo>
                <a:lnTo>
                  <a:pt x="2973" y="192"/>
                </a:lnTo>
                <a:lnTo>
                  <a:pt x="2963" y="190"/>
                </a:lnTo>
                <a:lnTo>
                  <a:pt x="2941" y="177"/>
                </a:lnTo>
                <a:lnTo>
                  <a:pt x="2985" y="192"/>
                </a:lnTo>
                <a:close/>
                <a:moveTo>
                  <a:pt x="3710" y="319"/>
                </a:moveTo>
                <a:lnTo>
                  <a:pt x="3811" y="354"/>
                </a:lnTo>
                <a:lnTo>
                  <a:pt x="3709" y="345"/>
                </a:lnTo>
                <a:lnTo>
                  <a:pt x="3685" y="339"/>
                </a:lnTo>
                <a:lnTo>
                  <a:pt x="3663" y="334"/>
                </a:lnTo>
                <a:lnTo>
                  <a:pt x="3640" y="329"/>
                </a:lnTo>
                <a:lnTo>
                  <a:pt x="3617" y="325"/>
                </a:lnTo>
                <a:lnTo>
                  <a:pt x="3594" y="320"/>
                </a:lnTo>
                <a:lnTo>
                  <a:pt x="3571" y="315"/>
                </a:lnTo>
                <a:lnTo>
                  <a:pt x="3549" y="310"/>
                </a:lnTo>
                <a:lnTo>
                  <a:pt x="3525" y="305"/>
                </a:lnTo>
                <a:lnTo>
                  <a:pt x="3710" y="319"/>
                </a:lnTo>
                <a:close/>
                <a:moveTo>
                  <a:pt x="3919" y="390"/>
                </a:moveTo>
                <a:lnTo>
                  <a:pt x="3883" y="382"/>
                </a:lnTo>
                <a:lnTo>
                  <a:pt x="3847" y="374"/>
                </a:lnTo>
                <a:lnTo>
                  <a:pt x="3812" y="367"/>
                </a:lnTo>
                <a:lnTo>
                  <a:pt x="3776" y="359"/>
                </a:lnTo>
                <a:lnTo>
                  <a:pt x="3798" y="362"/>
                </a:lnTo>
                <a:lnTo>
                  <a:pt x="3799" y="361"/>
                </a:lnTo>
                <a:lnTo>
                  <a:pt x="3800" y="360"/>
                </a:lnTo>
                <a:lnTo>
                  <a:pt x="3841" y="364"/>
                </a:lnTo>
                <a:lnTo>
                  <a:pt x="3919" y="390"/>
                </a:lnTo>
                <a:close/>
                <a:moveTo>
                  <a:pt x="13027" y="548"/>
                </a:moveTo>
                <a:lnTo>
                  <a:pt x="13031" y="542"/>
                </a:lnTo>
                <a:lnTo>
                  <a:pt x="13029" y="535"/>
                </a:lnTo>
                <a:lnTo>
                  <a:pt x="13089" y="521"/>
                </a:lnTo>
                <a:lnTo>
                  <a:pt x="13054" y="540"/>
                </a:lnTo>
                <a:lnTo>
                  <a:pt x="13052" y="541"/>
                </a:lnTo>
                <a:lnTo>
                  <a:pt x="13050" y="541"/>
                </a:lnTo>
                <a:lnTo>
                  <a:pt x="13050" y="543"/>
                </a:lnTo>
                <a:lnTo>
                  <a:pt x="13034" y="553"/>
                </a:lnTo>
                <a:lnTo>
                  <a:pt x="13032" y="557"/>
                </a:lnTo>
                <a:lnTo>
                  <a:pt x="13037" y="559"/>
                </a:lnTo>
                <a:lnTo>
                  <a:pt x="13037" y="559"/>
                </a:lnTo>
                <a:lnTo>
                  <a:pt x="13029" y="571"/>
                </a:lnTo>
                <a:lnTo>
                  <a:pt x="13021" y="583"/>
                </a:lnTo>
                <a:lnTo>
                  <a:pt x="12972" y="608"/>
                </a:lnTo>
                <a:lnTo>
                  <a:pt x="12971" y="606"/>
                </a:lnTo>
                <a:lnTo>
                  <a:pt x="12969" y="606"/>
                </a:lnTo>
                <a:lnTo>
                  <a:pt x="12940" y="624"/>
                </a:lnTo>
                <a:lnTo>
                  <a:pt x="12911" y="637"/>
                </a:lnTo>
                <a:lnTo>
                  <a:pt x="12891" y="642"/>
                </a:lnTo>
                <a:lnTo>
                  <a:pt x="12870" y="645"/>
                </a:lnTo>
                <a:lnTo>
                  <a:pt x="12850" y="648"/>
                </a:lnTo>
                <a:lnTo>
                  <a:pt x="12830" y="651"/>
                </a:lnTo>
                <a:lnTo>
                  <a:pt x="12815" y="651"/>
                </a:lnTo>
                <a:lnTo>
                  <a:pt x="13027" y="548"/>
                </a:lnTo>
                <a:close/>
                <a:moveTo>
                  <a:pt x="12944" y="548"/>
                </a:moveTo>
                <a:lnTo>
                  <a:pt x="12898" y="539"/>
                </a:lnTo>
                <a:lnTo>
                  <a:pt x="12905" y="538"/>
                </a:lnTo>
                <a:lnTo>
                  <a:pt x="12941" y="537"/>
                </a:lnTo>
                <a:lnTo>
                  <a:pt x="12977" y="530"/>
                </a:lnTo>
                <a:lnTo>
                  <a:pt x="12980" y="530"/>
                </a:lnTo>
                <a:lnTo>
                  <a:pt x="12963" y="540"/>
                </a:lnTo>
                <a:lnTo>
                  <a:pt x="12962" y="545"/>
                </a:lnTo>
                <a:lnTo>
                  <a:pt x="12966" y="547"/>
                </a:lnTo>
                <a:lnTo>
                  <a:pt x="12944" y="548"/>
                </a:lnTo>
                <a:close/>
                <a:moveTo>
                  <a:pt x="12967" y="514"/>
                </a:moveTo>
                <a:lnTo>
                  <a:pt x="12968" y="516"/>
                </a:lnTo>
                <a:lnTo>
                  <a:pt x="12969" y="517"/>
                </a:lnTo>
                <a:lnTo>
                  <a:pt x="12944" y="525"/>
                </a:lnTo>
                <a:lnTo>
                  <a:pt x="12890" y="527"/>
                </a:lnTo>
                <a:lnTo>
                  <a:pt x="12967" y="514"/>
                </a:lnTo>
                <a:close/>
                <a:moveTo>
                  <a:pt x="12985" y="503"/>
                </a:moveTo>
                <a:lnTo>
                  <a:pt x="12988" y="503"/>
                </a:lnTo>
                <a:lnTo>
                  <a:pt x="12976" y="508"/>
                </a:lnTo>
                <a:lnTo>
                  <a:pt x="12958" y="511"/>
                </a:lnTo>
                <a:lnTo>
                  <a:pt x="12985" y="503"/>
                </a:lnTo>
                <a:close/>
                <a:moveTo>
                  <a:pt x="12967" y="488"/>
                </a:moveTo>
                <a:lnTo>
                  <a:pt x="12945" y="475"/>
                </a:lnTo>
                <a:lnTo>
                  <a:pt x="13053" y="476"/>
                </a:lnTo>
                <a:lnTo>
                  <a:pt x="12991" y="494"/>
                </a:lnTo>
                <a:lnTo>
                  <a:pt x="12967" y="488"/>
                </a:lnTo>
                <a:close/>
                <a:moveTo>
                  <a:pt x="13058" y="507"/>
                </a:moveTo>
                <a:lnTo>
                  <a:pt x="13016" y="522"/>
                </a:lnTo>
                <a:lnTo>
                  <a:pt x="13013" y="526"/>
                </a:lnTo>
                <a:lnTo>
                  <a:pt x="13017" y="528"/>
                </a:lnTo>
                <a:lnTo>
                  <a:pt x="13068" y="511"/>
                </a:lnTo>
                <a:lnTo>
                  <a:pt x="13069" y="511"/>
                </a:lnTo>
                <a:lnTo>
                  <a:pt x="13070" y="511"/>
                </a:lnTo>
                <a:lnTo>
                  <a:pt x="13119" y="505"/>
                </a:lnTo>
                <a:lnTo>
                  <a:pt x="13112" y="508"/>
                </a:lnTo>
                <a:lnTo>
                  <a:pt x="13022" y="529"/>
                </a:lnTo>
                <a:lnTo>
                  <a:pt x="13020" y="530"/>
                </a:lnTo>
                <a:lnTo>
                  <a:pt x="13019" y="533"/>
                </a:lnTo>
                <a:lnTo>
                  <a:pt x="13018" y="533"/>
                </a:lnTo>
                <a:lnTo>
                  <a:pt x="13017" y="533"/>
                </a:lnTo>
                <a:lnTo>
                  <a:pt x="12993" y="545"/>
                </a:lnTo>
                <a:lnTo>
                  <a:pt x="12967" y="546"/>
                </a:lnTo>
                <a:lnTo>
                  <a:pt x="13011" y="523"/>
                </a:lnTo>
                <a:lnTo>
                  <a:pt x="13058" y="507"/>
                </a:lnTo>
                <a:close/>
                <a:moveTo>
                  <a:pt x="13176" y="496"/>
                </a:moveTo>
                <a:lnTo>
                  <a:pt x="13202" y="505"/>
                </a:lnTo>
                <a:lnTo>
                  <a:pt x="13201" y="505"/>
                </a:lnTo>
                <a:lnTo>
                  <a:pt x="13183" y="504"/>
                </a:lnTo>
                <a:lnTo>
                  <a:pt x="13165" y="502"/>
                </a:lnTo>
                <a:lnTo>
                  <a:pt x="13157" y="502"/>
                </a:lnTo>
                <a:lnTo>
                  <a:pt x="13148" y="502"/>
                </a:lnTo>
                <a:lnTo>
                  <a:pt x="13140" y="503"/>
                </a:lnTo>
                <a:lnTo>
                  <a:pt x="13132" y="504"/>
                </a:lnTo>
                <a:lnTo>
                  <a:pt x="13132" y="503"/>
                </a:lnTo>
                <a:lnTo>
                  <a:pt x="13176" y="496"/>
                </a:lnTo>
                <a:close/>
                <a:moveTo>
                  <a:pt x="13217" y="500"/>
                </a:moveTo>
                <a:lnTo>
                  <a:pt x="13215" y="501"/>
                </a:lnTo>
                <a:lnTo>
                  <a:pt x="13204" y="496"/>
                </a:lnTo>
                <a:lnTo>
                  <a:pt x="13217" y="500"/>
                </a:lnTo>
                <a:close/>
                <a:moveTo>
                  <a:pt x="14302" y="437"/>
                </a:moveTo>
                <a:lnTo>
                  <a:pt x="14339" y="424"/>
                </a:lnTo>
                <a:lnTo>
                  <a:pt x="14351" y="427"/>
                </a:lnTo>
                <a:lnTo>
                  <a:pt x="14363" y="429"/>
                </a:lnTo>
                <a:lnTo>
                  <a:pt x="14355" y="433"/>
                </a:lnTo>
                <a:lnTo>
                  <a:pt x="14352" y="433"/>
                </a:lnTo>
                <a:lnTo>
                  <a:pt x="14350" y="435"/>
                </a:lnTo>
                <a:lnTo>
                  <a:pt x="14344" y="437"/>
                </a:lnTo>
                <a:lnTo>
                  <a:pt x="14333" y="437"/>
                </a:lnTo>
                <a:lnTo>
                  <a:pt x="14323" y="438"/>
                </a:lnTo>
                <a:lnTo>
                  <a:pt x="14311" y="437"/>
                </a:lnTo>
                <a:lnTo>
                  <a:pt x="14301" y="438"/>
                </a:lnTo>
                <a:lnTo>
                  <a:pt x="14302" y="437"/>
                </a:lnTo>
                <a:close/>
                <a:moveTo>
                  <a:pt x="14513" y="377"/>
                </a:moveTo>
                <a:lnTo>
                  <a:pt x="14478" y="381"/>
                </a:lnTo>
                <a:lnTo>
                  <a:pt x="14472" y="381"/>
                </a:lnTo>
                <a:lnTo>
                  <a:pt x="14466" y="380"/>
                </a:lnTo>
                <a:lnTo>
                  <a:pt x="14466" y="380"/>
                </a:lnTo>
                <a:lnTo>
                  <a:pt x="14466" y="378"/>
                </a:lnTo>
                <a:lnTo>
                  <a:pt x="14513" y="377"/>
                </a:lnTo>
                <a:close/>
                <a:moveTo>
                  <a:pt x="14556" y="379"/>
                </a:moveTo>
                <a:lnTo>
                  <a:pt x="14549" y="383"/>
                </a:lnTo>
                <a:lnTo>
                  <a:pt x="14540" y="383"/>
                </a:lnTo>
                <a:lnTo>
                  <a:pt x="14531" y="383"/>
                </a:lnTo>
                <a:lnTo>
                  <a:pt x="14530" y="377"/>
                </a:lnTo>
                <a:lnTo>
                  <a:pt x="14556" y="379"/>
                </a:lnTo>
                <a:close/>
                <a:moveTo>
                  <a:pt x="14579" y="381"/>
                </a:moveTo>
                <a:lnTo>
                  <a:pt x="14570" y="383"/>
                </a:lnTo>
                <a:lnTo>
                  <a:pt x="14568" y="383"/>
                </a:lnTo>
                <a:lnTo>
                  <a:pt x="14566" y="383"/>
                </a:lnTo>
                <a:lnTo>
                  <a:pt x="14571" y="380"/>
                </a:lnTo>
                <a:lnTo>
                  <a:pt x="14579" y="381"/>
                </a:lnTo>
                <a:close/>
                <a:moveTo>
                  <a:pt x="14618" y="363"/>
                </a:moveTo>
                <a:lnTo>
                  <a:pt x="14646" y="359"/>
                </a:lnTo>
                <a:lnTo>
                  <a:pt x="14604" y="376"/>
                </a:lnTo>
                <a:lnTo>
                  <a:pt x="14600" y="376"/>
                </a:lnTo>
                <a:lnTo>
                  <a:pt x="14600" y="373"/>
                </a:lnTo>
                <a:lnTo>
                  <a:pt x="14597" y="372"/>
                </a:lnTo>
                <a:lnTo>
                  <a:pt x="14592" y="371"/>
                </a:lnTo>
                <a:lnTo>
                  <a:pt x="14618" y="363"/>
                </a:lnTo>
                <a:close/>
                <a:moveTo>
                  <a:pt x="14668" y="350"/>
                </a:moveTo>
                <a:lnTo>
                  <a:pt x="14652" y="351"/>
                </a:lnTo>
                <a:lnTo>
                  <a:pt x="14669" y="346"/>
                </a:lnTo>
                <a:lnTo>
                  <a:pt x="14671" y="344"/>
                </a:lnTo>
                <a:lnTo>
                  <a:pt x="14671" y="342"/>
                </a:lnTo>
                <a:lnTo>
                  <a:pt x="14720" y="352"/>
                </a:lnTo>
                <a:lnTo>
                  <a:pt x="14648" y="367"/>
                </a:lnTo>
                <a:lnTo>
                  <a:pt x="14669" y="358"/>
                </a:lnTo>
                <a:lnTo>
                  <a:pt x="14672" y="354"/>
                </a:lnTo>
                <a:lnTo>
                  <a:pt x="14668" y="350"/>
                </a:lnTo>
                <a:close/>
                <a:moveTo>
                  <a:pt x="14909" y="320"/>
                </a:moveTo>
                <a:lnTo>
                  <a:pt x="14948" y="327"/>
                </a:lnTo>
                <a:lnTo>
                  <a:pt x="14908" y="342"/>
                </a:lnTo>
                <a:lnTo>
                  <a:pt x="14907" y="342"/>
                </a:lnTo>
                <a:lnTo>
                  <a:pt x="14906" y="342"/>
                </a:lnTo>
                <a:lnTo>
                  <a:pt x="14928" y="333"/>
                </a:lnTo>
                <a:lnTo>
                  <a:pt x="14930" y="329"/>
                </a:lnTo>
                <a:lnTo>
                  <a:pt x="14926" y="327"/>
                </a:lnTo>
                <a:lnTo>
                  <a:pt x="14889" y="339"/>
                </a:lnTo>
                <a:lnTo>
                  <a:pt x="14879" y="339"/>
                </a:lnTo>
                <a:lnTo>
                  <a:pt x="14869" y="337"/>
                </a:lnTo>
                <a:lnTo>
                  <a:pt x="14858" y="336"/>
                </a:lnTo>
                <a:lnTo>
                  <a:pt x="14848" y="336"/>
                </a:lnTo>
                <a:lnTo>
                  <a:pt x="14909" y="320"/>
                </a:lnTo>
                <a:close/>
                <a:moveTo>
                  <a:pt x="14951" y="334"/>
                </a:moveTo>
                <a:lnTo>
                  <a:pt x="14961" y="330"/>
                </a:lnTo>
                <a:lnTo>
                  <a:pt x="15073" y="352"/>
                </a:lnTo>
                <a:lnTo>
                  <a:pt x="15074" y="358"/>
                </a:lnTo>
                <a:lnTo>
                  <a:pt x="15080" y="359"/>
                </a:lnTo>
                <a:lnTo>
                  <a:pt x="15090" y="355"/>
                </a:lnTo>
                <a:lnTo>
                  <a:pt x="15108" y="358"/>
                </a:lnTo>
                <a:lnTo>
                  <a:pt x="15142" y="384"/>
                </a:lnTo>
                <a:lnTo>
                  <a:pt x="14990" y="352"/>
                </a:lnTo>
                <a:lnTo>
                  <a:pt x="14987" y="352"/>
                </a:lnTo>
                <a:lnTo>
                  <a:pt x="14976" y="350"/>
                </a:lnTo>
                <a:lnTo>
                  <a:pt x="14965" y="348"/>
                </a:lnTo>
                <a:lnTo>
                  <a:pt x="14954" y="346"/>
                </a:lnTo>
                <a:lnTo>
                  <a:pt x="14943" y="345"/>
                </a:lnTo>
                <a:lnTo>
                  <a:pt x="14951" y="338"/>
                </a:lnTo>
                <a:lnTo>
                  <a:pt x="14952" y="336"/>
                </a:lnTo>
                <a:lnTo>
                  <a:pt x="14951" y="334"/>
                </a:lnTo>
                <a:close/>
                <a:moveTo>
                  <a:pt x="15118" y="345"/>
                </a:moveTo>
                <a:lnTo>
                  <a:pt x="15122" y="349"/>
                </a:lnTo>
                <a:lnTo>
                  <a:pt x="15129" y="349"/>
                </a:lnTo>
                <a:lnTo>
                  <a:pt x="15134" y="347"/>
                </a:lnTo>
                <a:lnTo>
                  <a:pt x="15137" y="351"/>
                </a:lnTo>
                <a:lnTo>
                  <a:pt x="15139" y="354"/>
                </a:lnTo>
                <a:lnTo>
                  <a:pt x="15109" y="348"/>
                </a:lnTo>
                <a:lnTo>
                  <a:pt x="15118" y="345"/>
                </a:lnTo>
                <a:close/>
                <a:moveTo>
                  <a:pt x="15152" y="356"/>
                </a:moveTo>
                <a:lnTo>
                  <a:pt x="15174" y="354"/>
                </a:lnTo>
                <a:lnTo>
                  <a:pt x="15169" y="356"/>
                </a:lnTo>
                <a:lnTo>
                  <a:pt x="15162" y="364"/>
                </a:lnTo>
                <a:lnTo>
                  <a:pt x="15162" y="374"/>
                </a:lnTo>
                <a:lnTo>
                  <a:pt x="15152" y="372"/>
                </a:lnTo>
                <a:lnTo>
                  <a:pt x="15147" y="373"/>
                </a:lnTo>
                <a:lnTo>
                  <a:pt x="15146" y="376"/>
                </a:lnTo>
                <a:lnTo>
                  <a:pt x="15126" y="362"/>
                </a:lnTo>
                <a:lnTo>
                  <a:pt x="15151" y="366"/>
                </a:lnTo>
                <a:lnTo>
                  <a:pt x="15156" y="362"/>
                </a:lnTo>
                <a:lnTo>
                  <a:pt x="15152" y="356"/>
                </a:lnTo>
                <a:close/>
                <a:moveTo>
                  <a:pt x="15182" y="387"/>
                </a:moveTo>
                <a:lnTo>
                  <a:pt x="15216" y="396"/>
                </a:lnTo>
                <a:lnTo>
                  <a:pt x="15198" y="400"/>
                </a:lnTo>
                <a:lnTo>
                  <a:pt x="15180" y="403"/>
                </a:lnTo>
                <a:lnTo>
                  <a:pt x="15162" y="405"/>
                </a:lnTo>
                <a:lnTo>
                  <a:pt x="15144" y="406"/>
                </a:lnTo>
                <a:lnTo>
                  <a:pt x="15130" y="399"/>
                </a:lnTo>
                <a:lnTo>
                  <a:pt x="15116" y="391"/>
                </a:lnTo>
                <a:lnTo>
                  <a:pt x="15142" y="393"/>
                </a:lnTo>
                <a:lnTo>
                  <a:pt x="15146" y="391"/>
                </a:lnTo>
                <a:lnTo>
                  <a:pt x="15146" y="386"/>
                </a:lnTo>
                <a:lnTo>
                  <a:pt x="15159" y="396"/>
                </a:lnTo>
                <a:lnTo>
                  <a:pt x="15164" y="395"/>
                </a:lnTo>
                <a:lnTo>
                  <a:pt x="15163" y="389"/>
                </a:lnTo>
                <a:lnTo>
                  <a:pt x="15149" y="379"/>
                </a:lnTo>
                <a:lnTo>
                  <a:pt x="15168" y="383"/>
                </a:lnTo>
                <a:lnTo>
                  <a:pt x="15174" y="387"/>
                </a:lnTo>
                <a:lnTo>
                  <a:pt x="15182" y="387"/>
                </a:lnTo>
                <a:lnTo>
                  <a:pt x="15182" y="387"/>
                </a:lnTo>
                <a:close/>
                <a:moveTo>
                  <a:pt x="15207" y="379"/>
                </a:moveTo>
                <a:lnTo>
                  <a:pt x="15211" y="381"/>
                </a:lnTo>
                <a:lnTo>
                  <a:pt x="15216" y="381"/>
                </a:lnTo>
                <a:lnTo>
                  <a:pt x="15221" y="381"/>
                </a:lnTo>
                <a:lnTo>
                  <a:pt x="15220" y="385"/>
                </a:lnTo>
                <a:lnTo>
                  <a:pt x="15220" y="388"/>
                </a:lnTo>
                <a:lnTo>
                  <a:pt x="15196" y="382"/>
                </a:lnTo>
                <a:lnTo>
                  <a:pt x="15207" y="379"/>
                </a:lnTo>
                <a:close/>
                <a:moveTo>
                  <a:pt x="15540" y="45"/>
                </a:moveTo>
                <a:lnTo>
                  <a:pt x="15554" y="52"/>
                </a:lnTo>
                <a:lnTo>
                  <a:pt x="15562" y="65"/>
                </a:lnTo>
                <a:lnTo>
                  <a:pt x="15562" y="72"/>
                </a:lnTo>
                <a:lnTo>
                  <a:pt x="15543" y="64"/>
                </a:lnTo>
                <a:lnTo>
                  <a:pt x="15540" y="55"/>
                </a:lnTo>
                <a:lnTo>
                  <a:pt x="15537" y="45"/>
                </a:lnTo>
                <a:lnTo>
                  <a:pt x="15540" y="45"/>
                </a:lnTo>
                <a:close/>
                <a:moveTo>
                  <a:pt x="15559" y="130"/>
                </a:moveTo>
                <a:lnTo>
                  <a:pt x="15558" y="132"/>
                </a:lnTo>
                <a:lnTo>
                  <a:pt x="15552" y="152"/>
                </a:lnTo>
                <a:lnTo>
                  <a:pt x="15552" y="133"/>
                </a:lnTo>
                <a:lnTo>
                  <a:pt x="15551" y="113"/>
                </a:lnTo>
                <a:lnTo>
                  <a:pt x="15549" y="94"/>
                </a:lnTo>
                <a:lnTo>
                  <a:pt x="15546" y="75"/>
                </a:lnTo>
                <a:lnTo>
                  <a:pt x="15561" y="82"/>
                </a:lnTo>
                <a:lnTo>
                  <a:pt x="15559" y="130"/>
                </a:lnTo>
                <a:close/>
                <a:moveTo>
                  <a:pt x="15555" y="204"/>
                </a:moveTo>
                <a:lnTo>
                  <a:pt x="15531" y="288"/>
                </a:lnTo>
                <a:lnTo>
                  <a:pt x="15536" y="269"/>
                </a:lnTo>
                <a:lnTo>
                  <a:pt x="15540" y="250"/>
                </a:lnTo>
                <a:lnTo>
                  <a:pt x="15544" y="229"/>
                </a:lnTo>
                <a:lnTo>
                  <a:pt x="15548" y="210"/>
                </a:lnTo>
                <a:lnTo>
                  <a:pt x="15556" y="183"/>
                </a:lnTo>
                <a:lnTo>
                  <a:pt x="15555" y="204"/>
                </a:lnTo>
                <a:close/>
                <a:moveTo>
                  <a:pt x="15505" y="376"/>
                </a:moveTo>
                <a:lnTo>
                  <a:pt x="15504" y="377"/>
                </a:lnTo>
                <a:lnTo>
                  <a:pt x="15503" y="377"/>
                </a:lnTo>
                <a:lnTo>
                  <a:pt x="15503" y="378"/>
                </a:lnTo>
                <a:lnTo>
                  <a:pt x="15508" y="364"/>
                </a:lnTo>
                <a:lnTo>
                  <a:pt x="15513" y="350"/>
                </a:lnTo>
                <a:lnTo>
                  <a:pt x="15518" y="335"/>
                </a:lnTo>
                <a:lnTo>
                  <a:pt x="15522" y="320"/>
                </a:lnTo>
                <a:lnTo>
                  <a:pt x="15505" y="376"/>
                </a:lnTo>
                <a:close/>
                <a:moveTo>
                  <a:pt x="15516" y="436"/>
                </a:moveTo>
                <a:lnTo>
                  <a:pt x="15495" y="434"/>
                </a:lnTo>
                <a:lnTo>
                  <a:pt x="15493" y="435"/>
                </a:lnTo>
                <a:lnTo>
                  <a:pt x="15492" y="435"/>
                </a:lnTo>
                <a:lnTo>
                  <a:pt x="15485" y="434"/>
                </a:lnTo>
                <a:lnTo>
                  <a:pt x="15486" y="430"/>
                </a:lnTo>
                <a:lnTo>
                  <a:pt x="15488" y="426"/>
                </a:lnTo>
                <a:lnTo>
                  <a:pt x="15516" y="436"/>
                </a:lnTo>
                <a:close/>
                <a:moveTo>
                  <a:pt x="15473" y="670"/>
                </a:moveTo>
                <a:lnTo>
                  <a:pt x="15461" y="657"/>
                </a:lnTo>
                <a:lnTo>
                  <a:pt x="15459" y="650"/>
                </a:lnTo>
                <a:lnTo>
                  <a:pt x="15463" y="648"/>
                </a:lnTo>
                <a:lnTo>
                  <a:pt x="15466" y="644"/>
                </a:lnTo>
                <a:lnTo>
                  <a:pt x="15474" y="630"/>
                </a:lnTo>
                <a:lnTo>
                  <a:pt x="15471" y="639"/>
                </a:lnTo>
                <a:lnTo>
                  <a:pt x="15471" y="649"/>
                </a:lnTo>
                <a:lnTo>
                  <a:pt x="15479" y="657"/>
                </a:lnTo>
                <a:lnTo>
                  <a:pt x="15473" y="670"/>
                </a:lnTo>
                <a:close/>
                <a:moveTo>
                  <a:pt x="15643" y="1054"/>
                </a:moveTo>
                <a:lnTo>
                  <a:pt x="15645" y="1055"/>
                </a:lnTo>
                <a:lnTo>
                  <a:pt x="15646" y="1054"/>
                </a:lnTo>
                <a:lnTo>
                  <a:pt x="15670" y="1075"/>
                </a:lnTo>
                <a:lnTo>
                  <a:pt x="15742" y="1167"/>
                </a:lnTo>
                <a:lnTo>
                  <a:pt x="15738" y="1170"/>
                </a:lnTo>
                <a:lnTo>
                  <a:pt x="15738" y="1175"/>
                </a:lnTo>
                <a:lnTo>
                  <a:pt x="15765" y="1274"/>
                </a:lnTo>
                <a:lnTo>
                  <a:pt x="15761" y="1333"/>
                </a:lnTo>
                <a:lnTo>
                  <a:pt x="15767" y="1372"/>
                </a:lnTo>
                <a:lnTo>
                  <a:pt x="15773" y="1373"/>
                </a:lnTo>
                <a:lnTo>
                  <a:pt x="15774" y="1369"/>
                </a:lnTo>
                <a:lnTo>
                  <a:pt x="15766" y="1332"/>
                </a:lnTo>
                <a:lnTo>
                  <a:pt x="15765" y="1278"/>
                </a:lnTo>
                <a:lnTo>
                  <a:pt x="15776" y="1343"/>
                </a:lnTo>
                <a:lnTo>
                  <a:pt x="15780" y="1408"/>
                </a:lnTo>
                <a:lnTo>
                  <a:pt x="15778" y="1417"/>
                </a:lnTo>
                <a:lnTo>
                  <a:pt x="15753" y="1341"/>
                </a:lnTo>
                <a:lnTo>
                  <a:pt x="15749" y="1340"/>
                </a:lnTo>
                <a:lnTo>
                  <a:pt x="15748" y="1344"/>
                </a:lnTo>
                <a:lnTo>
                  <a:pt x="15766" y="1400"/>
                </a:lnTo>
                <a:lnTo>
                  <a:pt x="15779" y="1458"/>
                </a:lnTo>
                <a:lnTo>
                  <a:pt x="15772" y="1533"/>
                </a:lnTo>
                <a:lnTo>
                  <a:pt x="15770" y="1538"/>
                </a:lnTo>
                <a:lnTo>
                  <a:pt x="15764" y="1497"/>
                </a:lnTo>
                <a:lnTo>
                  <a:pt x="15757" y="1454"/>
                </a:lnTo>
                <a:lnTo>
                  <a:pt x="15750" y="1412"/>
                </a:lnTo>
                <a:lnTo>
                  <a:pt x="15743" y="1370"/>
                </a:lnTo>
                <a:lnTo>
                  <a:pt x="15735" y="1329"/>
                </a:lnTo>
                <a:lnTo>
                  <a:pt x="15725" y="1289"/>
                </a:lnTo>
                <a:lnTo>
                  <a:pt x="15714" y="1248"/>
                </a:lnTo>
                <a:lnTo>
                  <a:pt x="15703" y="1208"/>
                </a:lnTo>
                <a:lnTo>
                  <a:pt x="15703" y="1207"/>
                </a:lnTo>
                <a:lnTo>
                  <a:pt x="15701" y="1203"/>
                </a:lnTo>
                <a:lnTo>
                  <a:pt x="15694" y="1183"/>
                </a:lnTo>
                <a:lnTo>
                  <a:pt x="15687" y="1164"/>
                </a:lnTo>
                <a:lnTo>
                  <a:pt x="15679" y="1145"/>
                </a:lnTo>
                <a:lnTo>
                  <a:pt x="15671" y="1125"/>
                </a:lnTo>
                <a:lnTo>
                  <a:pt x="15689" y="1153"/>
                </a:lnTo>
                <a:lnTo>
                  <a:pt x="15697" y="1154"/>
                </a:lnTo>
                <a:lnTo>
                  <a:pt x="15698" y="1145"/>
                </a:lnTo>
                <a:lnTo>
                  <a:pt x="15618" y="1027"/>
                </a:lnTo>
                <a:lnTo>
                  <a:pt x="15643" y="1054"/>
                </a:lnTo>
                <a:close/>
                <a:moveTo>
                  <a:pt x="15786" y="1549"/>
                </a:moveTo>
                <a:lnTo>
                  <a:pt x="15785" y="1550"/>
                </a:lnTo>
                <a:lnTo>
                  <a:pt x="15785" y="1563"/>
                </a:lnTo>
                <a:lnTo>
                  <a:pt x="15783" y="1562"/>
                </a:lnTo>
                <a:lnTo>
                  <a:pt x="15780" y="1567"/>
                </a:lnTo>
                <a:lnTo>
                  <a:pt x="15785" y="1541"/>
                </a:lnTo>
                <a:lnTo>
                  <a:pt x="15786" y="1549"/>
                </a:lnTo>
                <a:close/>
                <a:moveTo>
                  <a:pt x="15782" y="1605"/>
                </a:moveTo>
                <a:lnTo>
                  <a:pt x="15781" y="1595"/>
                </a:lnTo>
                <a:lnTo>
                  <a:pt x="15779" y="1587"/>
                </a:lnTo>
                <a:lnTo>
                  <a:pt x="15782" y="1602"/>
                </a:lnTo>
                <a:lnTo>
                  <a:pt x="15782" y="1605"/>
                </a:lnTo>
                <a:close/>
                <a:moveTo>
                  <a:pt x="16169" y="3244"/>
                </a:moveTo>
                <a:lnTo>
                  <a:pt x="16169" y="3244"/>
                </a:lnTo>
                <a:lnTo>
                  <a:pt x="16125" y="3279"/>
                </a:lnTo>
                <a:lnTo>
                  <a:pt x="16097" y="3281"/>
                </a:lnTo>
                <a:lnTo>
                  <a:pt x="16110" y="3273"/>
                </a:lnTo>
                <a:lnTo>
                  <a:pt x="16123" y="3267"/>
                </a:lnTo>
                <a:lnTo>
                  <a:pt x="16136" y="3259"/>
                </a:lnTo>
                <a:lnTo>
                  <a:pt x="16148" y="3251"/>
                </a:lnTo>
                <a:lnTo>
                  <a:pt x="16152" y="3250"/>
                </a:lnTo>
                <a:lnTo>
                  <a:pt x="16154" y="3246"/>
                </a:lnTo>
                <a:lnTo>
                  <a:pt x="16160" y="3240"/>
                </a:lnTo>
                <a:lnTo>
                  <a:pt x="16166" y="3234"/>
                </a:lnTo>
                <a:lnTo>
                  <a:pt x="16172" y="3235"/>
                </a:lnTo>
                <a:lnTo>
                  <a:pt x="16169" y="3244"/>
                </a:lnTo>
                <a:lnTo>
                  <a:pt x="16169" y="3244"/>
                </a:lnTo>
                <a:close/>
                <a:moveTo>
                  <a:pt x="16068" y="3324"/>
                </a:moveTo>
                <a:lnTo>
                  <a:pt x="16064" y="3324"/>
                </a:lnTo>
                <a:lnTo>
                  <a:pt x="16092" y="3304"/>
                </a:lnTo>
                <a:lnTo>
                  <a:pt x="16093" y="3301"/>
                </a:lnTo>
                <a:lnTo>
                  <a:pt x="16092" y="3299"/>
                </a:lnTo>
                <a:lnTo>
                  <a:pt x="16111" y="3298"/>
                </a:lnTo>
                <a:lnTo>
                  <a:pt x="16111" y="3299"/>
                </a:lnTo>
                <a:lnTo>
                  <a:pt x="16112" y="3299"/>
                </a:lnTo>
                <a:lnTo>
                  <a:pt x="16068" y="3324"/>
                </a:lnTo>
                <a:close/>
                <a:moveTo>
                  <a:pt x="16057" y="3322"/>
                </a:moveTo>
                <a:lnTo>
                  <a:pt x="16054" y="3322"/>
                </a:lnTo>
                <a:lnTo>
                  <a:pt x="16071" y="3304"/>
                </a:lnTo>
                <a:lnTo>
                  <a:pt x="16072" y="3302"/>
                </a:lnTo>
                <a:lnTo>
                  <a:pt x="16072" y="3299"/>
                </a:lnTo>
                <a:lnTo>
                  <a:pt x="16084" y="3299"/>
                </a:lnTo>
                <a:lnTo>
                  <a:pt x="16090" y="3299"/>
                </a:lnTo>
                <a:lnTo>
                  <a:pt x="16090" y="3299"/>
                </a:lnTo>
                <a:lnTo>
                  <a:pt x="16089" y="3299"/>
                </a:lnTo>
                <a:lnTo>
                  <a:pt x="16057" y="3322"/>
                </a:lnTo>
                <a:close/>
                <a:moveTo>
                  <a:pt x="16006" y="3360"/>
                </a:moveTo>
                <a:lnTo>
                  <a:pt x="15987" y="3365"/>
                </a:lnTo>
                <a:lnTo>
                  <a:pt x="16038" y="3326"/>
                </a:lnTo>
                <a:lnTo>
                  <a:pt x="16039" y="3329"/>
                </a:lnTo>
                <a:lnTo>
                  <a:pt x="16042" y="3331"/>
                </a:lnTo>
                <a:lnTo>
                  <a:pt x="16044" y="3333"/>
                </a:lnTo>
                <a:lnTo>
                  <a:pt x="16006" y="3360"/>
                </a:lnTo>
                <a:close/>
                <a:moveTo>
                  <a:pt x="15969" y="3369"/>
                </a:moveTo>
                <a:lnTo>
                  <a:pt x="15936" y="3373"/>
                </a:lnTo>
                <a:lnTo>
                  <a:pt x="15977" y="3344"/>
                </a:lnTo>
                <a:lnTo>
                  <a:pt x="16038" y="3318"/>
                </a:lnTo>
                <a:lnTo>
                  <a:pt x="15969" y="3369"/>
                </a:lnTo>
                <a:close/>
                <a:moveTo>
                  <a:pt x="15907" y="3374"/>
                </a:moveTo>
                <a:lnTo>
                  <a:pt x="15947" y="3349"/>
                </a:lnTo>
                <a:lnTo>
                  <a:pt x="15948" y="3351"/>
                </a:lnTo>
                <a:lnTo>
                  <a:pt x="15949" y="3353"/>
                </a:lnTo>
                <a:lnTo>
                  <a:pt x="15919" y="3374"/>
                </a:lnTo>
                <a:lnTo>
                  <a:pt x="15907" y="3374"/>
                </a:lnTo>
                <a:close/>
                <a:moveTo>
                  <a:pt x="16041" y="3306"/>
                </a:moveTo>
                <a:lnTo>
                  <a:pt x="16014" y="3317"/>
                </a:lnTo>
                <a:lnTo>
                  <a:pt x="16022" y="3311"/>
                </a:lnTo>
                <a:lnTo>
                  <a:pt x="16032" y="3308"/>
                </a:lnTo>
                <a:lnTo>
                  <a:pt x="16041" y="3306"/>
                </a:lnTo>
                <a:close/>
                <a:moveTo>
                  <a:pt x="15902" y="3341"/>
                </a:moveTo>
                <a:lnTo>
                  <a:pt x="15902" y="3341"/>
                </a:lnTo>
                <a:lnTo>
                  <a:pt x="15902" y="3340"/>
                </a:lnTo>
                <a:lnTo>
                  <a:pt x="15906" y="3336"/>
                </a:lnTo>
                <a:lnTo>
                  <a:pt x="15909" y="3333"/>
                </a:lnTo>
                <a:lnTo>
                  <a:pt x="15907" y="3329"/>
                </a:lnTo>
                <a:lnTo>
                  <a:pt x="15923" y="3324"/>
                </a:lnTo>
                <a:lnTo>
                  <a:pt x="15933" y="3324"/>
                </a:lnTo>
                <a:lnTo>
                  <a:pt x="15941" y="3323"/>
                </a:lnTo>
                <a:lnTo>
                  <a:pt x="15902" y="3341"/>
                </a:lnTo>
                <a:close/>
                <a:moveTo>
                  <a:pt x="15811" y="3373"/>
                </a:moveTo>
                <a:lnTo>
                  <a:pt x="15810" y="3374"/>
                </a:lnTo>
                <a:lnTo>
                  <a:pt x="15809" y="3375"/>
                </a:lnTo>
                <a:lnTo>
                  <a:pt x="15795" y="3375"/>
                </a:lnTo>
                <a:lnTo>
                  <a:pt x="15839" y="3349"/>
                </a:lnTo>
                <a:lnTo>
                  <a:pt x="15860" y="3343"/>
                </a:lnTo>
                <a:lnTo>
                  <a:pt x="15811" y="3373"/>
                </a:lnTo>
                <a:close/>
                <a:moveTo>
                  <a:pt x="15756" y="3372"/>
                </a:moveTo>
                <a:lnTo>
                  <a:pt x="15759" y="3370"/>
                </a:lnTo>
                <a:lnTo>
                  <a:pt x="15797" y="3350"/>
                </a:lnTo>
                <a:lnTo>
                  <a:pt x="15806" y="3354"/>
                </a:lnTo>
                <a:lnTo>
                  <a:pt x="15807" y="3354"/>
                </a:lnTo>
                <a:lnTo>
                  <a:pt x="15808" y="3354"/>
                </a:lnTo>
                <a:lnTo>
                  <a:pt x="15803" y="3357"/>
                </a:lnTo>
                <a:lnTo>
                  <a:pt x="15801" y="3355"/>
                </a:lnTo>
                <a:lnTo>
                  <a:pt x="15798" y="3356"/>
                </a:lnTo>
                <a:lnTo>
                  <a:pt x="15774" y="3374"/>
                </a:lnTo>
                <a:lnTo>
                  <a:pt x="15756" y="3372"/>
                </a:lnTo>
                <a:close/>
                <a:moveTo>
                  <a:pt x="15743" y="3366"/>
                </a:moveTo>
                <a:lnTo>
                  <a:pt x="15741" y="3368"/>
                </a:lnTo>
                <a:lnTo>
                  <a:pt x="15740" y="3370"/>
                </a:lnTo>
                <a:lnTo>
                  <a:pt x="15727" y="3368"/>
                </a:lnTo>
                <a:lnTo>
                  <a:pt x="15757" y="3347"/>
                </a:lnTo>
                <a:lnTo>
                  <a:pt x="15774" y="3341"/>
                </a:lnTo>
                <a:lnTo>
                  <a:pt x="15780" y="3344"/>
                </a:lnTo>
                <a:lnTo>
                  <a:pt x="15743" y="3366"/>
                </a:lnTo>
                <a:close/>
                <a:moveTo>
                  <a:pt x="15691" y="3359"/>
                </a:moveTo>
                <a:lnTo>
                  <a:pt x="15737" y="3325"/>
                </a:lnTo>
                <a:lnTo>
                  <a:pt x="15746" y="3329"/>
                </a:lnTo>
                <a:lnTo>
                  <a:pt x="15716" y="3352"/>
                </a:lnTo>
                <a:lnTo>
                  <a:pt x="15714" y="3358"/>
                </a:lnTo>
                <a:lnTo>
                  <a:pt x="15721" y="3361"/>
                </a:lnTo>
                <a:lnTo>
                  <a:pt x="15727" y="3359"/>
                </a:lnTo>
                <a:lnTo>
                  <a:pt x="15716" y="3366"/>
                </a:lnTo>
                <a:lnTo>
                  <a:pt x="15691" y="3359"/>
                </a:lnTo>
                <a:close/>
                <a:moveTo>
                  <a:pt x="15681" y="3356"/>
                </a:moveTo>
                <a:lnTo>
                  <a:pt x="15695" y="3347"/>
                </a:lnTo>
                <a:lnTo>
                  <a:pt x="15682" y="3356"/>
                </a:lnTo>
                <a:lnTo>
                  <a:pt x="15681" y="3356"/>
                </a:lnTo>
                <a:close/>
                <a:moveTo>
                  <a:pt x="15667" y="3351"/>
                </a:moveTo>
                <a:lnTo>
                  <a:pt x="15656" y="3347"/>
                </a:lnTo>
                <a:lnTo>
                  <a:pt x="15682" y="3335"/>
                </a:lnTo>
                <a:lnTo>
                  <a:pt x="15685" y="3330"/>
                </a:lnTo>
                <a:lnTo>
                  <a:pt x="15683" y="3326"/>
                </a:lnTo>
                <a:lnTo>
                  <a:pt x="15705" y="3312"/>
                </a:lnTo>
                <a:lnTo>
                  <a:pt x="15716" y="3316"/>
                </a:lnTo>
                <a:lnTo>
                  <a:pt x="15676" y="3339"/>
                </a:lnTo>
                <a:lnTo>
                  <a:pt x="15674" y="3343"/>
                </a:lnTo>
                <a:lnTo>
                  <a:pt x="15676" y="3346"/>
                </a:lnTo>
                <a:lnTo>
                  <a:pt x="15667" y="3351"/>
                </a:lnTo>
                <a:close/>
                <a:moveTo>
                  <a:pt x="15645" y="3336"/>
                </a:moveTo>
                <a:lnTo>
                  <a:pt x="15645" y="3338"/>
                </a:lnTo>
                <a:lnTo>
                  <a:pt x="15642" y="3340"/>
                </a:lnTo>
                <a:lnTo>
                  <a:pt x="15634" y="3336"/>
                </a:lnTo>
                <a:lnTo>
                  <a:pt x="15657" y="3326"/>
                </a:lnTo>
                <a:lnTo>
                  <a:pt x="15647" y="3335"/>
                </a:lnTo>
                <a:lnTo>
                  <a:pt x="15645" y="3336"/>
                </a:lnTo>
                <a:close/>
                <a:moveTo>
                  <a:pt x="15760" y="3335"/>
                </a:moveTo>
                <a:lnTo>
                  <a:pt x="15747" y="3340"/>
                </a:lnTo>
                <a:lnTo>
                  <a:pt x="15755" y="3334"/>
                </a:lnTo>
                <a:lnTo>
                  <a:pt x="15760" y="3335"/>
                </a:lnTo>
                <a:close/>
                <a:moveTo>
                  <a:pt x="15754" y="3323"/>
                </a:moveTo>
                <a:lnTo>
                  <a:pt x="15745" y="3319"/>
                </a:lnTo>
                <a:lnTo>
                  <a:pt x="15749" y="3316"/>
                </a:lnTo>
                <a:lnTo>
                  <a:pt x="15749" y="3316"/>
                </a:lnTo>
                <a:lnTo>
                  <a:pt x="15750" y="3315"/>
                </a:lnTo>
                <a:lnTo>
                  <a:pt x="15763" y="3316"/>
                </a:lnTo>
                <a:lnTo>
                  <a:pt x="15754" y="3323"/>
                </a:lnTo>
                <a:close/>
                <a:moveTo>
                  <a:pt x="15785" y="3322"/>
                </a:moveTo>
                <a:lnTo>
                  <a:pt x="15781" y="3321"/>
                </a:lnTo>
                <a:lnTo>
                  <a:pt x="15769" y="3329"/>
                </a:lnTo>
                <a:lnTo>
                  <a:pt x="15763" y="3326"/>
                </a:lnTo>
                <a:lnTo>
                  <a:pt x="15775" y="3317"/>
                </a:lnTo>
                <a:lnTo>
                  <a:pt x="15777" y="3317"/>
                </a:lnTo>
                <a:lnTo>
                  <a:pt x="15783" y="3317"/>
                </a:lnTo>
                <a:lnTo>
                  <a:pt x="15783" y="3319"/>
                </a:lnTo>
                <a:lnTo>
                  <a:pt x="15785" y="3320"/>
                </a:lnTo>
                <a:lnTo>
                  <a:pt x="15792" y="3323"/>
                </a:lnTo>
                <a:lnTo>
                  <a:pt x="15786" y="3325"/>
                </a:lnTo>
                <a:lnTo>
                  <a:pt x="15785" y="3322"/>
                </a:lnTo>
                <a:close/>
                <a:moveTo>
                  <a:pt x="15803" y="3328"/>
                </a:moveTo>
                <a:lnTo>
                  <a:pt x="15803" y="3328"/>
                </a:lnTo>
                <a:lnTo>
                  <a:pt x="15795" y="3334"/>
                </a:lnTo>
                <a:lnTo>
                  <a:pt x="15794" y="3334"/>
                </a:lnTo>
                <a:lnTo>
                  <a:pt x="15792" y="3335"/>
                </a:lnTo>
                <a:lnTo>
                  <a:pt x="15789" y="3338"/>
                </a:lnTo>
                <a:lnTo>
                  <a:pt x="15785" y="3336"/>
                </a:lnTo>
                <a:lnTo>
                  <a:pt x="15803" y="3328"/>
                </a:lnTo>
                <a:close/>
                <a:moveTo>
                  <a:pt x="15842" y="3333"/>
                </a:moveTo>
                <a:lnTo>
                  <a:pt x="15816" y="3348"/>
                </a:lnTo>
                <a:lnTo>
                  <a:pt x="15811" y="3350"/>
                </a:lnTo>
                <a:lnTo>
                  <a:pt x="15810" y="3348"/>
                </a:lnTo>
                <a:lnTo>
                  <a:pt x="15809" y="3346"/>
                </a:lnTo>
                <a:lnTo>
                  <a:pt x="15806" y="3345"/>
                </a:lnTo>
                <a:lnTo>
                  <a:pt x="15815" y="3341"/>
                </a:lnTo>
                <a:lnTo>
                  <a:pt x="15817" y="3338"/>
                </a:lnTo>
                <a:lnTo>
                  <a:pt x="15816" y="3335"/>
                </a:lnTo>
                <a:lnTo>
                  <a:pt x="15821" y="3336"/>
                </a:lnTo>
                <a:lnTo>
                  <a:pt x="15826" y="3334"/>
                </a:lnTo>
                <a:lnTo>
                  <a:pt x="15824" y="3329"/>
                </a:lnTo>
                <a:lnTo>
                  <a:pt x="15820" y="3328"/>
                </a:lnTo>
                <a:lnTo>
                  <a:pt x="15822" y="3327"/>
                </a:lnTo>
                <a:lnTo>
                  <a:pt x="15832" y="3329"/>
                </a:lnTo>
                <a:lnTo>
                  <a:pt x="15842" y="3333"/>
                </a:lnTo>
                <a:close/>
                <a:moveTo>
                  <a:pt x="15524" y="3256"/>
                </a:moveTo>
                <a:lnTo>
                  <a:pt x="15481" y="3251"/>
                </a:lnTo>
                <a:lnTo>
                  <a:pt x="15487" y="3242"/>
                </a:lnTo>
                <a:lnTo>
                  <a:pt x="15490" y="3241"/>
                </a:lnTo>
                <a:lnTo>
                  <a:pt x="15492" y="3242"/>
                </a:lnTo>
                <a:lnTo>
                  <a:pt x="15495" y="3243"/>
                </a:lnTo>
                <a:lnTo>
                  <a:pt x="15494" y="3245"/>
                </a:lnTo>
                <a:lnTo>
                  <a:pt x="15499" y="3247"/>
                </a:lnTo>
                <a:lnTo>
                  <a:pt x="15504" y="3245"/>
                </a:lnTo>
                <a:lnTo>
                  <a:pt x="15504" y="3245"/>
                </a:lnTo>
                <a:lnTo>
                  <a:pt x="15505" y="3245"/>
                </a:lnTo>
                <a:lnTo>
                  <a:pt x="15506" y="3250"/>
                </a:lnTo>
                <a:lnTo>
                  <a:pt x="15513" y="3252"/>
                </a:lnTo>
                <a:lnTo>
                  <a:pt x="15525" y="3250"/>
                </a:lnTo>
                <a:lnTo>
                  <a:pt x="15524" y="3252"/>
                </a:lnTo>
                <a:lnTo>
                  <a:pt x="15525" y="3253"/>
                </a:lnTo>
                <a:lnTo>
                  <a:pt x="15524" y="3255"/>
                </a:lnTo>
                <a:lnTo>
                  <a:pt x="15524" y="3256"/>
                </a:lnTo>
                <a:close/>
                <a:moveTo>
                  <a:pt x="15448" y="3248"/>
                </a:moveTo>
                <a:lnTo>
                  <a:pt x="15449" y="3246"/>
                </a:lnTo>
                <a:lnTo>
                  <a:pt x="15458" y="3243"/>
                </a:lnTo>
                <a:lnTo>
                  <a:pt x="15461" y="3247"/>
                </a:lnTo>
                <a:lnTo>
                  <a:pt x="15466" y="3248"/>
                </a:lnTo>
                <a:lnTo>
                  <a:pt x="15473" y="3246"/>
                </a:lnTo>
                <a:lnTo>
                  <a:pt x="15472" y="3248"/>
                </a:lnTo>
                <a:lnTo>
                  <a:pt x="15473" y="3250"/>
                </a:lnTo>
                <a:lnTo>
                  <a:pt x="15448" y="3248"/>
                </a:lnTo>
                <a:close/>
                <a:moveTo>
                  <a:pt x="15425" y="3240"/>
                </a:moveTo>
                <a:lnTo>
                  <a:pt x="15423" y="3242"/>
                </a:lnTo>
                <a:lnTo>
                  <a:pt x="15422" y="3245"/>
                </a:lnTo>
                <a:lnTo>
                  <a:pt x="15414" y="3244"/>
                </a:lnTo>
                <a:lnTo>
                  <a:pt x="15415" y="3244"/>
                </a:lnTo>
                <a:lnTo>
                  <a:pt x="15416" y="3243"/>
                </a:lnTo>
                <a:lnTo>
                  <a:pt x="15417" y="3240"/>
                </a:lnTo>
                <a:lnTo>
                  <a:pt x="15435" y="3236"/>
                </a:lnTo>
                <a:lnTo>
                  <a:pt x="15425" y="3240"/>
                </a:lnTo>
                <a:close/>
                <a:moveTo>
                  <a:pt x="15369" y="3231"/>
                </a:moveTo>
                <a:lnTo>
                  <a:pt x="15368" y="3231"/>
                </a:lnTo>
                <a:lnTo>
                  <a:pt x="15368" y="3231"/>
                </a:lnTo>
                <a:lnTo>
                  <a:pt x="15343" y="3240"/>
                </a:lnTo>
                <a:lnTo>
                  <a:pt x="15340" y="3240"/>
                </a:lnTo>
                <a:lnTo>
                  <a:pt x="15339" y="3240"/>
                </a:lnTo>
                <a:lnTo>
                  <a:pt x="15337" y="3241"/>
                </a:lnTo>
                <a:lnTo>
                  <a:pt x="15328" y="3244"/>
                </a:lnTo>
                <a:lnTo>
                  <a:pt x="15374" y="3215"/>
                </a:lnTo>
                <a:lnTo>
                  <a:pt x="15380" y="3216"/>
                </a:lnTo>
                <a:lnTo>
                  <a:pt x="15386" y="3217"/>
                </a:lnTo>
                <a:lnTo>
                  <a:pt x="15369" y="3231"/>
                </a:lnTo>
                <a:close/>
                <a:moveTo>
                  <a:pt x="15315" y="3240"/>
                </a:moveTo>
                <a:lnTo>
                  <a:pt x="15315" y="3241"/>
                </a:lnTo>
                <a:lnTo>
                  <a:pt x="15311" y="3243"/>
                </a:lnTo>
                <a:lnTo>
                  <a:pt x="15310" y="3246"/>
                </a:lnTo>
                <a:lnTo>
                  <a:pt x="15309" y="3248"/>
                </a:lnTo>
                <a:lnTo>
                  <a:pt x="15297" y="3250"/>
                </a:lnTo>
                <a:lnTo>
                  <a:pt x="15336" y="3215"/>
                </a:lnTo>
                <a:lnTo>
                  <a:pt x="15348" y="3209"/>
                </a:lnTo>
                <a:lnTo>
                  <a:pt x="15353" y="3210"/>
                </a:lnTo>
                <a:lnTo>
                  <a:pt x="15358" y="3211"/>
                </a:lnTo>
                <a:lnTo>
                  <a:pt x="15350" y="3216"/>
                </a:lnTo>
                <a:lnTo>
                  <a:pt x="15317" y="3238"/>
                </a:lnTo>
                <a:lnTo>
                  <a:pt x="15315" y="3240"/>
                </a:lnTo>
                <a:close/>
                <a:moveTo>
                  <a:pt x="15288" y="3251"/>
                </a:moveTo>
                <a:lnTo>
                  <a:pt x="15256" y="3254"/>
                </a:lnTo>
                <a:lnTo>
                  <a:pt x="15307" y="3229"/>
                </a:lnTo>
                <a:lnTo>
                  <a:pt x="15289" y="3246"/>
                </a:lnTo>
                <a:lnTo>
                  <a:pt x="15288" y="3249"/>
                </a:lnTo>
                <a:lnTo>
                  <a:pt x="15288" y="3251"/>
                </a:lnTo>
                <a:close/>
                <a:moveTo>
                  <a:pt x="15246" y="3238"/>
                </a:moveTo>
                <a:lnTo>
                  <a:pt x="15302" y="3206"/>
                </a:lnTo>
                <a:lnTo>
                  <a:pt x="15308" y="3206"/>
                </a:lnTo>
                <a:lnTo>
                  <a:pt x="15313" y="3206"/>
                </a:lnTo>
                <a:lnTo>
                  <a:pt x="15247" y="3238"/>
                </a:lnTo>
                <a:lnTo>
                  <a:pt x="15246" y="3238"/>
                </a:lnTo>
                <a:close/>
                <a:moveTo>
                  <a:pt x="15214" y="3251"/>
                </a:moveTo>
                <a:lnTo>
                  <a:pt x="15181" y="3246"/>
                </a:lnTo>
                <a:lnTo>
                  <a:pt x="15211" y="3234"/>
                </a:lnTo>
                <a:lnTo>
                  <a:pt x="15214" y="3237"/>
                </a:lnTo>
                <a:lnTo>
                  <a:pt x="15218" y="3236"/>
                </a:lnTo>
                <a:lnTo>
                  <a:pt x="15241" y="3222"/>
                </a:lnTo>
                <a:lnTo>
                  <a:pt x="15242" y="3221"/>
                </a:lnTo>
                <a:lnTo>
                  <a:pt x="15243" y="3219"/>
                </a:lnTo>
                <a:lnTo>
                  <a:pt x="15246" y="3218"/>
                </a:lnTo>
                <a:lnTo>
                  <a:pt x="15271" y="3208"/>
                </a:lnTo>
                <a:lnTo>
                  <a:pt x="15278" y="3207"/>
                </a:lnTo>
                <a:lnTo>
                  <a:pt x="15285" y="3207"/>
                </a:lnTo>
                <a:lnTo>
                  <a:pt x="15220" y="3242"/>
                </a:lnTo>
                <a:lnTo>
                  <a:pt x="15218" y="3247"/>
                </a:lnTo>
                <a:lnTo>
                  <a:pt x="15224" y="3250"/>
                </a:lnTo>
                <a:lnTo>
                  <a:pt x="15234" y="3247"/>
                </a:lnTo>
                <a:lnTo>
                  <a:pt x="15236" y="3252"/>
                </a:lnTo>
                <a:lnTo>
                  <a:pt x="15242" y="3253"/>
                </a:lnTo>
                <a:lnTo>
                  <a:pt x="15244" y="3252"/>
                </a:lnTo>
                <a:lnTo>
                  <a:pt x="15244" y="3252"/>
                </a:lnTo>
                <a:lnTo>
                  <a:pt x="15245" y="3253"/>
                </a:lnTo>
                <a:lnTo>
                  <a:pt x="15214" y="3251"/>
                </a:lnTo>
                <a:close/>
                <a:moveTo>
                  <a:pt x="15178" y="3229"/>
                </a:moveTo>
                <a:lnTo>
                  <a:pt x="15176" y="3229"/>
                </a:lnTo>
                <a:lnTo>
                  <a:pt x="15168" y="3229"/>
                </a:lnTo>
                <a:lnTo>
                  <a:pt x="15197" y="3211"/>
                </a:lnTo>
                <a:lnTo>
                  <a:pt x="15202" y="3211"/>
                </a:lnTo>
                <a:lnTo>
                  <a:pt x="15205" y="3211"/>
                </a:lnTo>
                <a:lnTo>
                  <a:pt x="15179" y="3230"/>
                </a:lnTo>
                <a:lnTo>
                  <a:pt x="15178" y="3229"/>
                </a:lnTo>
                <a:close/>
                <a:moveTo>
                  <a:pt x="15079" y="3244"/>
                </a:moveTo>
                <a:lnTo>
                  <a:pt x="15063" y="3244"/>
                </a:lnTo>
                <a:lnTo>
                  <a:pt x="15072" y="3242"/>
                </a:lnTo>
                <a:lnTo>
                  <a:pt x="15080" y="3240"/>
                </a:lnTo>
                <a:lnTo>
                  <a:pt x="15096" y="3238"/>
                </a:lnTo>
                <a:lnTo>
                  <a:pt x="15079" y="3244"/>
                </a:lnTo>
                <a:close/>
                <a:moveTo>
                  <a:pt x="14645" y="3287"/>
                </a:moveTo>
                <a:lnTo>
                  <a:pt x="14655" y="3288"/>
                </a:lnTo>
                <a:lnTo>
                  <a:pt x="14665" y="3289"/>
                </a:lnTo>
                <a:lnTo>
                  <a:pt x="14637" y="3288"/>
                </a:lnTo>
                <a:lnTo>
                  <a:pt x="14645" y="3287"/>
                </a:lnTo>
                <a:close/>
                <a:moveTo>
                  <a:pt x="14516" y="3275"/>
                </a:moveTo>
                <a:lnTo>
                  <a:pt x="14503" y="3269"/>
                </a:lnTo>
                <a:lnTo>
                  <a:pt x="14515" y="3271"/>
                </a:lnTo>
                <a:lnTo>
                  <a:pt x="14527" y="3272"/>
                </a:lnTo>
                <a:lnTo>
                  <a:pt x="14521" y="3275"/>
                </a:lnTo>
                <a:lnTo>
                  <a:pt x="14516" y="3275"/>
                </a:lnTo>
                <a:close/>
                <a:moveTo>
                  <a:pt x="14488" y="3276"/>
                </a:moveTo>
                <a:lnTo>
                  <a:pt x="14372" y="3263"/>
                </a:lnTo>
                <a:lnTo>
                  <a:pt x="14368" y="3260"/>
                </a:lnTo>
                <a:lnTo>
                  <a:pt x="14362" y="3261"/>
                </a:lnTo>
                <a:lnTo>
                  <a:pt x="14361" y="3262"/>
                </a:lnTo>
                <a:lnTo>
                  <a:pt x="14292" y="3255"/>
                </a:lnTo>
                <a:lnTo>
                  <a:pt x="14267" y="3247"/>
                </a:lnTo>
                <a:lnTo>
                  <a:pt x="14281" y="3246"/>
                </a:lnTo>
                <a:lnTo>
                  <a:pt x="14293" y="3245"/>
                </a:lnTo>
                <a:lnTo>
                  <a:pt x="14314" y="3245"/>
                </a:lnTo>
                <a:lnTo>
                  <a:pt x="14336" y="3247"/>
                </a:lnTo>
                <a:lnTo>
                  <a:pt x="14357" y="3249"/>
                </a:lnTo>
                <a:lnTo>
                  <a:pt x="14378" y="3251"/>
                </a:lnTo>
                <a:lnTo>
                  <a:pt x="14399" y="3253"/>
                </a:lnTo>
                <a:lnTo>
                  <a:pt x="14420" y="3256"/>
                </a:lnTo>
                <a:lnTo>
                  <a:pt x="14441" y="3259"/>
                </a:lnTo>
                <a:lnTo>
                  <a:pt x="14462" y="3263"/>
                </a:lnTo>
                <a:lnTo>
                  <a:pt x="14464" y="3266"/>
                </a:lnTo>
                <a:lnTo>
                  <a:pt x="14469" y="3267"/>
                </a:lnTo>
                <a:lnTo>
                  <a:pt x="14469" y="3264"/>
                </a:lnTo>
                <a:lnTo>
                  <a:pt x="14471" y="3264"/>
                </a:lnTo>
                <a:lnTo>
                  <a:pt x="14472" y="3264"/>
                </a:lnTo>
                <a:lnTo>
                  <a:pt x="14491" y="3276"/>
                </a:lnTo>
                <a:lnTo>
                  <a:pt x="14488" y="3276"/>
                </a:lnTo>
                <a:close/>
                <a:moveTo>
                  <a:pt x="14365" y="3279"/>
                </a:moveTo>
                <a:lnTo>
                  <a:pt x="14371" y="3274"/>
                </a:lnTo>
                <a:lnTo>
                  <a:pt x="14409" y="3278"/>
                </a:lnTo>
                <a:lnTo>
                  <a:pt x="14365" y="3279"/>
                </a:lnTo>
                <a:close/>
                <a:moveTo>
                  <a:pt x="14331" y="3277"/>
                </a:moveTo>
                <a:lnTo>
                  <a:pt x="14324" y="3275"/>
                </a:lnTo>
                <a:lnTo>
                  <a:pt x="14322" y="3275"/>
                </a:lnTo>
                <a:lnTo>
                  <a:pt x="14320" y="3276"/>
                </a:lnTo>
                <a:lnTo>
                  <a:pt x="14307" y="3275"/>
                </a:lnTo>
                <a:lnTo>
                  <a:pt x="14308" y="3271"/>
                </a:lnTo>
                <a:lnTo>
                  <a:pt x="14305" y="3268"/>
                </a:lnTo>
                <a:lnTo>
                  <a:pt x="14344" y="3272"/>
                </a:lnTo>
                <a:lnTo>
                  <a:pt x="14331" y="3277"/>
                </a:lnTo>
                <a:close/>
                <a:moveTo>
                  <a:pt x="14262" y="3264"/>
                </a:moveTo>
                <a:lnTo>
                  <a:pt x="14215" y="3260"/>
                </a:lnTo>
                <a:lnTo>
                  <a:pt x="14220" y="3259"/>
                </a:lnTo>
                <a:lnTo>
                  <a:pt x="14224" y="3252"/>
                </a:lnTo>
                <a:lnTo>
                  <a:pt x="14222" y="3251"/>
                </a:lnTo>
                <a:lnTo>
                  <a:pt x="14227" y="3250"/>
                </a:lnTo>
                <a:lnTo>
                  <a:pt x="14233" y="3250"/>
                </a:lnTo>
                <a:lnTo>
                  <a:pt x="14268" y="3261"/>
                </a:lnTo>
                <a:lnTo>
                  <a:pt x="14270" y="3262"/>
                </a:lnTo>
                <a:lnTo>
                  <a:pt x="14270" y="3262"/>
                </a:lnTo>
                <a:lnTo>
                  <a:pt x="14262" y="3264"/>
                </a:lnTo>
                <a:close/>
                <a:moveTo>
                  <a:pt x="14175" y="3315"/>
                </a:moveTo>
                <a:lnTo>
                  <a:pt x="14120" y="3300"/>
                </a:lnTo>
                <a:lnTo>
                  <a:pt x="14182" y="3301"/>
                </a:lnTo>
                <a:lnTo>
                  <a:pt x="14231" y="3307"/>
                </a:lnTo>
                <a:lnTo>
                  <a:pt x="14175" y="3315"/>
                </a:lnTo>
                <a:close/>
                <a:moveTo>
                  <a:pt x="14100" y="3269"/>
                </a:moveTo>
                <a:lnTo>
                  <a:pt x="14111" y="3262"/>
                </a:lnTo>
                <a:lnTo>
                  <a:pt x="14117" y="3261"/>
                </a:lnTo>
                <a:lnTo>
                  <a:pt x="14121" y="3260"/>
                </a:lnTo>
                <a:lnTo>
                  <a:pt x="14121" y="3261"/>
                </a:lnTo>
                <a:lnTo>
                  <a:pt x="14125" y="3264"/>
                </a:lnTo>
                <a:lnTo>
                  <a:pt x="14124" y="3265"/>
                </a:lnTo>
                <a:lnTo>
                  <a:pt x="14121" y="3266"/>
                </a:lnTo>
                <a:lnTo>
                  <a:pt x="14120" y="3268"/>
                </a:lnTo>
                <a:lnTo>
                  <a:pt x="14109" y="3270"/>
                </a:lnTo>
                <a:lnTo>
                  <a:pt x="14100" y="3269"/>
                </a:lnTo>
                <a:close/>
                <a:moveTo>
                  <a:pt x="13794" y="3400"/>
                </a:moveTo>
                <a:lnTo>
                  <a:pt x="13820" y="3382"/>
                </a:lnTo>
                <a:lnTo>
                  <a:pt x="13921" y="3329"/>
                </a:lnTo>
                <a:lnTo>
                  <a:pt x="13925" y="3334"/>
                </a:lnTo>
                <a:lnTo>
                  <a:pt x="13930" y="3331"/>
                </a:lnTo>
                <a:lnTo>
                  <a:pt x="13948" y="3315"/>
                </a:lnTo>
                <a:lnTo>
                  <a:pt x="13982" y="3297"/>
                </a:lnTo>
                <a:lnTo>
                  <a:pt x="13991" y="3295"/>
                </a:lnTo>
                <a:lnTo>
                  <a:pt x="14000" y="3292"/>
                </a:lnTo>
                <a:lnTo>
                  <a:pt x="14013" y="3293"/>
                </a:lnTo>
                <a:lnTo>
                  <a:pt x="13991" y="3298"/>
                </a:lnTo>
                <a:lnTo>
                  <a:pt x="13986" y="3306"/>
                </a:lnTo>
                <a:lnTo>
                  <a:pt x="13994" y="3311"/>
                </a:lnTo>
                <a:lnTo>
                  <a:pt x="14043" y="3300"/>
                </a:lnTo>
                <a:lnTo>
                  <a:pt x="13794" y="3400"/>
                </a:lnTo>
                <a:close/>
                <a:moveTo>
                  <a:pt x="13690" y="3432"/>
                </a:moveTo>
                <a:lnTo>
                  <a:pt x="13610" y="3456"/>
                </a:lnTo>
                <a:lnTo>
                  <a:pt x="13624" y="3449"/>
                </a:lnTo>
                <a:lnTo>
                  <a:pt x="13638" y="3442"/>
                </a:lnTo>
                <a:lnTo>
                  <a:pt x="13655" y="3433"/>
                </a:lnTo>
                <a:lnTo>
                  <a:pt x="13670" y="3426"/>
                </a:lnTo>
                <a:lnTo>
                  <a:pt x="13686" y="3419"/>
                </a:lnTo>
                <a:lnTo>
                  <a:pt x="13703" y="3411"/>
                </a:lnTo>
                <a:lnTo>
                  <a:pt x="13703" y="3411"/>
                </a:lnTo>
                <a:lnTo>
                  <a:pt x="13767" y="3386"/>
                </a:lnTo>
                <a:lnTo>
                  <a:pt x="13768" y="3389"/>
                </a:lnTo>
                <a:lnTo>
                  <a:pt x="13769" y="3391"/>
                </a:lnTo>
                <a:lnTo>
                  <a:pt x="13690" y="3432"/>
                </a:lnTo>
                <a:close/>
                <a:moveTo>
                  <a:pt x="13537" y="3517"/>
                </a:moveTo>
                <a:lnTo>
                  <a:pt x="13548" y="3504"/>
                </a:lnTo>
                <a:lnTo>
                  <a:pt x="13573" y="3496"/>
                </a:lnTo>
                <a:lnTo>
                  <a:pt x="13537" y="3517"/>
                </a:lnTo>
                <a:close/>
                <a:moveTo>
                  <a:pt x="13433" y="3599"/>
                </a:moveTo>
                <a:lnTo>
                  <a:pt x="13350" y="3667"/>
                </a:lnTo>
                <a:lnTo>
                  <a:pt x="13338" y="3674"/>
                </a:lnTo>
                <a:lnTo>
                  <a:pt x="13510" y="3522"/>
                </a:lnTo>
                <a:lnTo>
                  <a:pt x="13433" y="3599"/>
                </a:lnTo>
                <a:close/>
                <a:moveTo>
                  <a:pt x="13235" y="3732"/>
                </a:moveTo>
                <a:lnTo>
                  <a:pt x="13244" y="3720"/>
                </a:lnTo>
                <a:lnTo>
                  <a:pt x="13252" y="3707"/>
                </a:lnTo>
                <a:lnTo>
                  <a:pt x="13260" y="3693"/>
                </a:lnTo>
                <a:lnTo>
                  <a:pt x="13270" y="3681"/>
                </a:lnTo>
                <a:lnTo>
                  <a:pt x="13278" y="3673"/>
                </a:lnTo>
                <a:lnTo>
                  <a:pt x="13287" y="3665"/>
                </a:lnTo>
                <a:lnTo>
                  <a:pt x="13296" y="3658"/>
                </a:lnTo>
                <a:lnTo>
                  <a:pt x="13305" y="3651"/>
                </a:lnTo>
                <a:lnTo>
                  <a:pt x="13324" y="3637"/>
                </a:lnTo>
                <a:lnTo>
                  <a:pt x="13343" y="3623"/>
                </a:lnTo>
                <a:lnTo>
                  <a:pt x="13368" y="3622"/>
                </a:lnTo>
                <a:lnTo>
                  <a:pt x="13372" y="3618"/>
                </a:lnTo>
                <a:lnTo>
                  <a:pt x="13368" y="3615"/>
                </a:lnTo>
                <a:lnTo>
                  <a:pt x="13353" y="3615"/>
                </a:lnTo>
                <a:lnTo>
                  <a:pt x="13383" y="3591"/>
                </a:lnTo>
                <a:lnTo>
                  <a:pt x="13413" y="3568"/>
                </a:lnTo>
                <a:lnTo>
                  <a:pt x="13429" y="3557"/>
                </a:lnTo>
                <a:lnTo>
                  <a:pt x="13445" y="3546"/>
                </a:lnTo>
                <a:lnTo>
                  <a:pt x="13461" y="3535"/>
                </a:lnTo>
                <a:lnTo>
                  <a:pt x="13477" y="3525"/>
                </a:lnTo>
                <a:lnTo>
                  <a:pt x="13277" y="3707"/>
                </a:lnTo>
                <a:lnTo>
                  <a:pt x="13235" y="3732"/>
                </a:lnTo>
                <a:close/>
                <a:moveTo>
                  <a:pt x="13169" y="3859"/>
                </a:moveTo>
                <a:lnTo>
                  <a:pt x="13193" y="3794"/>
                </a:lnTo>
                <a:lnTo>
                  <a:pt x="13200" y="3782"/>
                </a:lnTo>
                <a:lnTo>
                  <a:pt x="13208" y="3771"/>
                </a:lnTo>
                <a:lnTo>
                  <a:pt x="13216" y="3760"/>
                </a:lnTo>
                <a:lnTo>
                  <a:pt x="13223" y="3748"/>
                </a:lnTo>
                <a:lnTo>
                  <a:pt x="13225" y="3747"/>
                </a:lnTo>
                <a:lnTo>
                  <a:pt x="13169" y="3859"/>
                </a:lnTo>
                <a:close/>
                <a:moveTo>
                  <a:pt x="13133" y="3955"/>
                </a:moveTo>
                <a:lnTo>
                  <a:pt x="13140" y="3937"/>
                </a:lnTo>
                <a:lnTo>
                  <a:pt x="13147" y="3928"/>
                </a:lnTo>
                <a:lnTo>
                  <a:pt x="13133" y="3955"/>
                </a:lnTo>
                <a:close/>
                <a:moveTo>
                  <a:pt x="13013" y="4198"/>
                </a:moveTo>
                <a:lnTo>
                  <a:pt x="13019" y="4159"/>
                </a:lnTo>
                <a:lnTo>
                  <a:pt x="13036" y="4122"/>
                </a:lnTo>
                <a:lnTo>
                  <a:pt x="13051" y="4085"/>
                </a:lnTo>
                <a:lnTo>
                  <a:pt x="13067" y="4048"/>
                </a:lnTo>
                <a:lnTo>
                  <a:pt x="13083" y="4010"/>
                </a:lnTo>
                <a:lnTo>
                  <a:pt x="13087" y="4001"/>
                </a:lnTo>
                <a:lnTo>
                  <a:pt x="13092" y="3992"/>
                </a:lnTo>
                <a:lnTo>
                  <a:pt x="13094" y="3990"/>
                </a:lnTo>
                <a:lnTo>
                  <a:pt x="13013" y="4198"/>
                </a:lnTo>
                <a:close/>
                <a:moveTo>
                  <a:pt x="12766" y="4845"/>
                </a:moveTo>
                <a:lnTo>
                  <a:pt x="12751" y="4871"/>
                </a:lnTo>
                <a:lnTo>
                  <a:pt x="12778" y="4786"/>
                </a:lnTo>
                <a:lnTo>
                  <a:pt x="12806" y="4703"/>
                </a:lnTo>
                <a:lnTo>
                  <a:pt x="12836" y="4620"/>
                </a:lnTo>
                <a:lnTo>
                  <a:pt x="12866" y="4537"/>
                </a:lnTo>
                <a:lnTo>
                  <a:pt x="12898" y="4455"/>
                </a:lnTo>
                <a:lnTo>
                  <a:pt x="12931" y="4373"/>
                </a:lnTo>
                <a:lnTo>
                  <a:pt x="12964" y="4291"/>
                </a:lnTo>
                <a:lnTo>
                  <a:pt x="12998" y="4210"/>
                </a:lnTo>
                <a:lnTo>
                  <a:pt x="12990" y="4253"/>
                </a:lnTo>
                <a:lnTo>
                  <a:pt x="12766" y="4845"/>
                </a:lnTo>
                <a:close/>
                <a:moveTo>
                  <a:pt x="12903" y="4564"/>
                </a:moveTo>
                <a:lnTo>
                  <a:pt x="12836" y="4716"/>
                </a:lnTo>
                <a:lnTo>
                  <a:pt x="12955" y="4408"/>
                </a:lnTo>
                <a:lnTo>
                  <a:pt x="12903" y="4564"/>
                </a:lnTo>
                <a:close/>
                <a:moveTo>
                  <a:pt x="12741" y="4913"/>
                </a:moveTo>
                <a:lnTo>
                  <a:pt x="12742" y="4901"/>
                </a:lnTo>
                <a:lnTo>
                  <a:pt x="12745" y="4891"/>
                </a:lnTo>
                <a:lnTo>
                  <a:pt x="12748" y="4881"/>
                </a:lnTo>
                <a:lnTo>
                  <a:pt x="12748" y="4882"/>
                </a:lnTo>
                <a:lnTo>
                  <a:pt x="12752" y="4882"/>
                </a:lnTo>
                <a:lnTo>
                  <a:pt x="12741" y="4913"/>
                </a:lnTo>
                <a:close/>
                <a:moveTo>
                  <a:pt x="12617" y="5318"/>
                </a:moveTo>
                <a:lnTo>
                  <a:pt x="12550" y="5445"/>
                </a:lnTo>
                <a:lnTo>
                  <a:pt x="12546" y="5443"/>
                </a:lnTo>
                <a:lnTo>
                  <a:pt x="12543" y="5445"/>
                </a:lnTo>
                <a:lnTo>
                  <a:pt x="12541" y="5446"/>
                </a:lnTo>
                <a:lnTo>
                  <a:pt x="12546" y="5438"/>
                </a:lnTo>
                <a:lnTo>
                  <a:pt x="12550" y="5434"/>
                </a:lnTo>
                <a:lnTo>
                  <a:pt x="12551" y="5431"/>
                </a:lnTo>
                <a:lnTo>
                  <a:pt x="12551" y="5430"/>
                </a:lnTo>
                <a:lnTo>
                  <a:pt x="12558" y="5421"/>
                </a:lnTo>
                <a:lnTo>
                  <a:pt x="12565" y="5413"/>
                </a:lnTo>
                <a:lnTo>
                  <a:pt x="12574" y="5397"/>
                </a:lnTo>
                <a:lnTo>
                  <a:pt x="12583" y="5381"/>
                </a:lnTo>
                <a:lnTo>
                  <a:pt x="12591" y="5364"/>
                </a:lnTo>
                <a:lnTo>
                  <a:pt x="12599" y="5348"/>
                </a:lnTo>
                <a:lnTo>
                  <a:pt x="12617" y="5318"/>
                </a:lnTo>
                <a:close/>
                <a:moveTo>
                  <a:pt x="12227" y="5801"/>
                </a:moveTo>
                <a:lnTo>
                  <a:pt x="12233" y="5787"/>
                </a:lnTo>
                <a:lnTo>
                  <a:pt x="12291" y="5730"/>
                </a:lnTo>
                <a:lnTo>
                  <a:pt x="12227" y="5801"/>
                </a:lnTo>
                <a:close/>
                <a:moveTo>
                  <a:pt x="12205" y="5806"/>
                </a:moveTo>
                <a:lnTo>
                  <a:pt x="12187" y="5824"/>
                </a:lnTo>
                <a:lnTo>
                  <a:pt x="12187" y="5830"/>
                </a:lnTo>
                <a:lnTo>
                  <a:pt x="12192" y="5830"/>
                </a:lnTo>
                <a:lnTo>
                  <a:pt x="12198" y="5825"/>
                </a:lnTo>
                <a:lnTo>
                  <a:pt x="12191" y="5841"/>
                </a:lnTo>
                <a:lnTo>
                  <a:pt x="12167" y="5867"/>
                </a:lnTo>
                <a:lnTo>
                  <a:pt x="12167" y="5872"/>
                </a:lnTo>
                <a:lnTo>
                  <a:pt x="12171" y="5872"/>
                </a:lnTo>
                <a:lnTo>
                  <a:pt x="12184" y="5858"/>
                </a:lnTo>
                <a:lnTo>
                  <a:pt x="12015" y="6180"/>
                </a:lnTo>
                <a:lnTo>
                  <a:pt x="11763" y="6446"/>
                </a:lnTo>
                <a:lnTo>
                  <a:pt x="11725" y="6462"/>
                </a:lnTo>
                <a:lnTo>
                  <a:pt x="11722" y="6459"/>
                </a:lnTo>
                <a:lnTo>
                  <a:pt x="11718" y="6460"/>
                </a:lnTo>
                <a:lnTo>
                  <a:pt x="11668" y="6480"/>
                </a:lnTo>
                <a:lnTo>
                  <a:pt x="11629" y="6490"/>
                </a:lnTo>
                <a:lnTo>
                  <a:pt x="11651" y="6474"/>
                </a:lnTo>
                <a:lnTo>
                  <a:pt x="11672" y="6459"/>
                </a:lnTo>
                <a:lnTo>
                  <a:pt x="11694" y="6443"/>
                </a:lnTo>
                <a:lnTo>
                  <a:pt x="11715" y="6427"/>
                </a:lnTo>
                <a:lnTo>
                  <a:pt x="11716" y="6430"/>
                </a:lnTo>
                <a:lnTo>
                  <a:pt x="11721" y="6427"/>
                </a:lnTo>
                <a:lnTo>
                  <a:pt x="11724" y="6420"/>
                </a:lnTo>
                <a:lnTo>
                  <a:pt x="11730" y="6416"/>
                </a:lnTo>
                <a:lnTo>
                  <a:pt x="11736" y="6412"/>
                </a:lnTo>
                <a:lnTo>
                  <a:pt x="11744" y="6403"/>
                </a:lnTo>
                <a:lnTo>
                  <a:pt x="11753" y="6394"/>
                </a:lnTo>
                <a:lnTo>
                  <a:pt x="11754" y="6398"/>
                </a:lnTo>
                <a:lnTo>
                  <a:pt x="11763" y="6397"/>
                </a:lnTo>
                <a:lnTo>
                  <a:pt x="11810" y="6334"/>
                </a:lnTo>
                <a:lnTo>
                  <a:pt x="11812" y="6332"/>
                </a:lnTo>
                <a:lnTo>
                  <a:pt x="11814" y="6330"/>
                </a:lnTo>
                <a:lnTo>
                  <a:pt x="11803" y="6363"/>
                </a:lnTo>
                <a:lnTo>
                  <a:pt x="11806" y="6368"/>
                </a:lnTo>
                <a:lnTo>
                  <a:pt x="11810" y="6367"/>
                </a:lnTo>
                <a:lnTo>
                  <a:pt x="11841" y="6301"/>
                </a:lnTo>
                <a:lnTo>
                  <a:pt x="11860" y="6280"/>
                </a:lnTo>
                <a:lnTo>
                  <a:pt x="11878" y="6257"/>
                </a:lnTo>
                <a:lnTo>
                  <a:pt x="11896" y="6235"/>
                </a:lnTo>
                <a:lnTo>
                  <a:pt x="11913" y="6211"/>
                </a:lnTo>
                <a:lnTo>
                  <a:pt x="11905" y="6261"/>
                </a:lnTo>
                <a:lnTo>
                  <a:pt x="11908" y="6266"/>
                </a:lnTo>
                <a:lnTo>
                  <a:pt x="11913" y="6264"/>
                </a:lnTo>
                <a:lnTo>
                  <a:pt x="11945" y="6167"/>
                </a:lnTo>
                <a:lnTo>
                  <a:pt x="11969" y="6132"/>
                </a:lnTo>
                <a:lnTo>
                  <a:pt x="11994" y="6096"/>
                </a:lnTo>
                <a:lnTo>
                  <a:pt x="12017" y="6060"/>
                </a:lnTo>
                <a:lnTo>
                  <a:pt x="12040" y="6025"/>
                </a:lnTo>
                <a:lnTo>
                  <a:pt x="12016" y="6129"/>
                </a:lnTo>
                <a:lnTo>
                  <a:pt x="12019" y="6134"/>
                </a:lnTo>
                <a:lnTo>
                  <a:pt x="12023" y="6131"/>
                </a:lnTo>
                <a:lnTo>
                  <a:pt x="12082" y="5962"/>
                </a:lnTo>
                <a:lnTo>
                  <a:pt x="12082" y="5962"/>
                </a:lnTo>
                <a:lnTo>
                  <a:pt x="12096" y="5941"/>
                </a:lnTo>
                <a:lnTo>
                  <a:pt x="12110" y="5921"/>
                </a:lnTo>
                <a:lnTo>
                  <a:pt x="12124" y="5901"/>
                </a:lnTo>
                <a:lnTo>
                  <a:pt x="12138" y="5881"/>
                </a:lnTo>
                <a:lnTo>
                  <a:pt x="12153" y="5863"/>
                </a:lnTo>
                <a:lnTo>
                  <a:pt x="12168" y="5843"/>
                </a:lnTo>
                <a:lnTo>
                  <a:pt x="12182" y="5824"/>
                </a:lnTo>
                <a:lnTo>
                  <a:pt x="12198" y="5806"/>
                </a:lnTo>
                <a:lnTo>
                  <a:pt x="12199" y="5806"/>
                </a:lnTo>
                <a:lnTo>
                  <a:pt x="12208" y="5795"/>
                </a:lnTo>
                <a:lnTo>
                  <a:pt x="12205" y="5806"/>
                </a:lnTo>
                <a:close/>
                <a:moveTo>
                  <a:pt x="11726" y="6472"/>
                </a:moveTo>
                <a:lnTo>
                  <a:pt x="11727" y="6470"/>
                </a:lnTo>
                <a:lnTo>
                  <a:pt x="11728" y="6467"/>
                </a:lnTo>
                <a:lnTo>
                  <a:pt x="11741" y="6463"/>
                </a:lnTo>
                <a:lnTo>
                  <a:pt x="11726" y="6472"/>
                </a:lnTo>
                <a:close/>
                <a:moveTo>
                  <a:pt x="11695" y="6493"/>
                </a:moveTo>
                <a:lnTo>
                  <a:pt x="11588" y="6533"/>
                </a:lnTo>
                <a:lnTo>
                  <a:pt x="11589" y="6531"/>
                </a:lnTo>
                <a:lnTo>
                  <a:pt x="11723" y="6474"/>
                </a:lnTo>
                <a:lnTo>
                  <a:pt x="11695" y="6493"/>
                </a:lnTo>
                <a:close/>
                <a:moveTo>
                  <a:pt x="11582" y="6554"/>
                </a:moveTo>
                <a:lnTo>
                  <a:pt x="11585" y="6546"/>
                </a:lnTo>
                <a:lnTo>
                  <a:pt x="11651" y="6519"/>
                </a:lnTo>
                <a:lnTo>
                  <a:pt x="11582" y="6554"/>
                </a:lnTo>
                <a:close/>
                <a:moveTo>
                  <a:pt x="11579" y="6538"/>
                </a:moveTo>
                <a:lnTo>
                  <a:pt x="11528" y="6557"/>
                </a:lnTo>
                <a:lnTo>
                  <a:pt x="11528" y="6557"/>
                </a:lnTo>
                <a:lnTo>
                  <a:pt x="11529" y="6556"/>
                </a:lnTo>
                <a:lnTo>
                  <a:pt x="11580" y="6536"/>
                </a:lnTo>
                <a:lnTo>
                  <a:pt x="11579" y="6538"/>
                </a:lnTo>
                <a:close/>
                <a:moveTo>
                  <a:pt x="11572" y="6558"/>
                </a:moveTo>
                <a:lnTo>
                  <a:pt x="11496" y="6588"/>
                </a:lnTo>
                <a:lnTo>
                  <a:pt x="11484" y="6592"/>
                </a:lnTo>
                <a:lnTo>
                  <a:pt x="11492" y="6584"/>
                </a:lnTo>
                <a:lnTo>
                  <a:pt x="11501" y="6577"/>
                </a:lnTo>
                <a:lnTo>
                  <a:pt x="11575" y="6550"/>
                </a:lnTo>
                <a:lnTo>
                  <a:pt x="11572" y="6558"/>
                </a:lnTo>
                <a:close/>
                <a:moveTo>
                  <a:pt x="11391" y="6703"/>
                </a:moveTo>
                <a:lnTo>
                  <a:pt x="11387" y="6683"/>
                </a:lnTo>
                <a:lnTo>
                  <a:pt x="11389" y="6680"/>
                </a:lnTo>
                <a:lnTo>
                  <a:pt x="11391" y="6678"/>
                </a:lnTo>
                <a:lnTo>
                  <a:pt x="11391" y="6703"/>
                </a:lnTo>
                <a:close/>
                <a:moveTo>
                  <a:pt x="11415" y="6878"/>
                </a:moveTo>
                <a:lnTo>
                  <a:pt x="11414" y="6875"/>
                </a:lnTo>
                <a:lnTo>
                  <a:pt x="11413" y="6873"/>
                </a:lnTo>
                <a:lnTo>
                  <a:pt x="11413" y="6866"/>
                </a:lnTo>
                <a:lnTo>
                  <a:pt x="11415" y="6878"/>
                </a:lnTo>
                <a:close/>
                <a:moveTo>
                  <a:pt x="12115" y="9495"/>
                </a:moveTo>
                <a:lnTo>
                  <a:pt x="12207" y="9600"/>
                </a:lnTo>
                <a:lnTo>
                  <a:pt x="12264" y="9724"/>
                </a:lnTo>
                <a:lnTo>
                  <a:pt x="12200" y="9644"/>
                </a:lnTo>
                <a:lnTo>
                  <a:pt x="12203" y="9638"/>
                </a:lnTo>
                <a:lnTo>
                  <a:pt x="12203" y="9632"/>
                </a:lnTo>
                <a:lnTo>
                  <a:pt x="12218" y="9653"/>
                </a:lnTo>
                <a:lnTo>
                  <a:pt x="12226" y="9654"/>
                </a:lnTo>
                <a:lnTo>
                  <a:pt x="12228" y="9647"/>
                </a:lnTo>
                <a:lnTo>
                  <a:pt x="12115" y="9495"/>
                </a:lnTo>
                <a:close/>
                <a:moveTo>
                  <a:pt x="12164" y="9857"/>
                </a:moveTo>
                <a:lnTo>
                  <a:pt x="12101" y="9857"/>
                </a:lnTo>
                <a:lnTo>
                  <a:pt x="12105" y="9848"/>
                </a:lnTo>
                <a:lnTo>
                  <a:pt x="12120" y="9850"/>
                </a:lnTo>
                <a:lnTo>
                  <a:pt x="12134" y="9852"/>
                </a:lnTo>
                <a:lnTo>
                  <a:pt x="12149" y="9854"/>
                </a:lnTo>
                <a:lnTo>
                  <a:pt x="12164" y="9856"/>
                </a:lnTo>
                <a:lnTo>
                  <a:pt x="12164" y="9857"/>
                </a:lnTo>
                <a:close/>
                <a:moveTo>
                  <a:pt x="12019" y="9856"/>
                </a:moveTo>
                <a:lnTo>
                  <a:pt x="12029" y="9842"/>
                </a:lnTo>
                <a:lnTo>
                  <a:pt x="12039" y="9843"/>
                </a:lnTo>
                <a:lnTo>
                  <a:pt x="12051" y="9843"/>
                </a:lnTo>
                <a:lnTo>
                  <a:pt x="12062" y="9844"/>
                </a:lnTo>
                <a:lnTo>
                  <a:pt x="12073" y="9845"/>
                </a:lnTo>
                <a:lnTo>
                  <a:pt x="12072" y="9846"/>
                </a:lnTo>
                <a:lnTo>
                  <a:pt x="12072" y="9852"/>
                </a:lnTo>
                <a:lnTo>
                  <a:pt x="12074" y="9856"/>
                </a:lnTo>
                <a:lnTo>
                  <a:pt x="12019" y="9856"/>
                </a:lnTo>
                <a:close/>
                <a:moveTo>
                  <a:pt x="11980" y="9856"/>
                </a:moveTo>
                <a:lnTo>
                  <a:pt x="11973" y="9856"/>
                </a:lnTo>
                <a:lnTo>
                  <a:pt x="11985" y="9837"/>
                </a:lnTo>
                <a:lnTo>
                  <a:pt x="11986" y="9837"/>
                </a:lnTo>
                <a:lnTo>
                  <a:pt x="11988" y="9837"/>
                </a:lnTo>
                <a:lnTo>
                  <a:pt x="11980" y="9856"/>
                </a:lnTo>
                <a:close/>
                <a:moveTo>
                  <a:pt x="11906" y="9899"/>
                </a:moveTo>
                <a:lnTo>
                  <a:pt x="11906" y="9903"/>
                </a:lnTo>
                <a:lnTo>
                  <a:pt x="11808" y="9905"/>
                </a:lnTo>
                <a:lnTo>
                  <a:pt x="11811" y="9903"/>
                </a:lnTo>
                <a:lnTo>
                  <a:pt x="11813" y="9900"/>
                </a:lnTo>
                <a:lnTo>
                  <a:pt x="11831" y="9874"/>
                </a:lnTo>
                <a:lnTo>
                  <a:pt x="11896" y="9874"/>
                </a:lnTo>
                <a:lnTo>
                  <a:pt x="11897" y="9887"/>
                </a:lnTo>
                <a:lnTo>
                  <a:pt x="11907" y="9896"/>
                </a:lnTo>
                <a:lnTo>
                  <a:pt x="11906" y="9899"/>
                </a:lnTo>
                <a:close/>
                <a:moveTo>
                  <a:pt x="11683" y="9866"/>
                </a:moveTo>
                <a:lnTo>
                  <a:pt x="11680" y="9867"/>
                </a:lnTo>
                <a:lnTo>
                  <a:pt x="11678" y="9869"/>
                </a:lnTo>
                <a:lnTo>
                  <a:pt x="11587" y="9867"/>
                </a:lnTo>
                <a:lnTo>
                  <a:pt x="11609" y="9822"/>
                </a:lnTo>
                <a:lnTo>
                  <a:pt x="11621" y="9822"/>
                </a:lnTo>
                <a:lnTo>
                  <a:pt x="11634" y="9822"/>
                </a:lnTo>
                <a:lnTo>
                  <a:pt x="11646" y="9823"/>
                </a:lnTo>
                <a:lnTo>
                  <a:pt x="11658" y="9823"/>
                </a:lnTo>
                <a:lnTo>
                  <a:pt x="11661" y="9835"/>
                </a:lnTo>
                <a:lnTo>
                  <a:pt x="11681" y="9830"/>
                </a:lnTo>
                <a:lnTo>
                  <a:pt x="11685" y="9823"/>
                </a:lnTo>
                <a:lnTo>
                  <a:pt x="11692" y="9824"/>
                </a:lnTo>
                <a:lnTo>
                  <a:pt x="11698" y="9824"/>
                </a:lnTo>
                <a:lnTo>
                  <a:pt x="11691" y="9839"/>
                </a:lnTo>
                <a:lnTo>
                  <a:pt x="11697" y="9859"/>
                </a:lnTo>
                <a:lnTo>
                  <a:pt x="11715" y="9854"/>
                </a:lnTo>
                <a:lnTo>
                  <a:pt x="11733" y="9824"/>
                </a:lnTo>
                <a:lnTo>
                  <a:pt x="11734" y="9824"/>
                </a:lnTo>
                <a:lnTo>
                  <a:pt x="11735" y="9824"/>
                </a:lnTo>
                <a:lnTo>
                  <a:pt x="11742" y="9835"/>
                </a:lnTo>
                <a:lnTo>
                  <a:pt x="11756" y="9833"/>
                </a:lnTo>
                <a:lnTo>
                  <a:pt x="11768" y="9843"/>
                </a:lnTo>
                <a:lnTo>
                  <a:pt x="11782" y="9835"/>
                </a:lnTo>
                <a:lnTo>
                  <a:pt x="11789" y="9826"/>
                </a:lnTo>
                <a:lnTo>
                  <a:pt x="11798" y="9826"/>
                </a:lnTo>
                <a:lnTo>
                  <a:pt x="11807" y="9826"/>
                </a:lnTo>
                <a:lnTo>
                  <a:pt x="11790" y="9864"/>
                </a:lnTo>
                <a:lnTo>
                  <a:pt x="11683" y="9866"/>
                </a:lnTo>
                <a:close/>
                <a:moveTo>
                  <a:pt x="11781" y="9906"/>
                </a:moveTo>
                <a:lnTo>
                  <a:pt x="11704" y="9907"/>
                </a:lnTo>
                <a:lnTo>
                  <a:pt x="11727" y="9900"/>
                </a:lnTo>
                <a:lnTo>
                  <a:pt x="11738" y="9889"/>
                </a:lnTo>
                <a:lnTo>
                  <a:pt x="11735" y="9875"/>
                </a:lnTo>
                <a:lnTo>
                  <a:pt x="11785" y="9875"/>
                </a:lnTo>
                <a:lnTo>
                  <a:pt x="11778" y="9887"/>
                </a:lnTo>
                <a:lnTo>
                  <a:pt x="11777" y="9898"/>
                </a:lnTo>
                <a:lnTo>
                  <a:pt x="11781" y="9906"/>
                </a:lnTo>
                <a:close/>
                <a:moveTo>
                  <a:pt x="11540" y="9854"/>
                </a:moveTo>
                <a:lnTo>
                  <a:pt x="11538" y="9861"/>
                </a:lnTo>
                <a:lnTo>
                  <a:pt x="11539" y="9866"/>
                </a:lnTo>
                <a:lnTo>
                  <a:pt x="11525" y="9866"/>
                </a:lnTo>
                <a:lnTo>
                  <a:pt x="11551" y="9824"/>
                </a:lnTo>
                <a:lnTo>
                  <a:pt x="11552" y="9824"/>
                </a:lnTo>
                <a:lnTo>
                  <a:pt x="11554" y="9824"/>
                </a:lnTo>
                <a:lnTo>
                  <a:pt x="11540" y="9854"/>
                </a:lnTo>
                <a:close/>
                <a:moveTo>
                  <a:pt x="11495" y="9862"/>
                </a:moveTo>
                <a:lnTo>
                  <a:pt x="11473" y="9848"/>
                </a:lnTo>
                <a:lnTo>
                  <a:pt x="11486" y="9827"/>
                </a:lnTo>
                <a:lnTo>
                  <a:pt x="11490" y="9826"/>
                </a:lnTo>
                <a:lnTo>
                  <a:pt x="11493" y="9826"/>
                </a:lnTo>
                <a:lnTo>
                  <a:pt x="11494" y="9836"/>
                </a:lnTo>
                <a:lnTo>
                  <a:pt x="11506" y="9842"/>
                </a:lnTo>
                <a:lnTo>
                  <a:pt x="11495" y="9862"/>
                </a:lnTo>
                <a:close/>
                <a:moveTo>
                  <a:pt x="11455" y="9869"/>
                </a:moveTo>
                <a:lnTo>
                  <a:pt x="11459" y="9867"/>
                </a:lnTo>
                <a:lnTo>
                  <a:pt x="11463" y="9863"/>
                </a:lnTo>
                <a:lnTo>
                  <a:pt x="11467" y="9857"/>
                </a:lnTo>
                <a:lnTo>
                  <a:pt x="11485" y="9868"/>
                </a:lnTo>
                <a:lnTo>
                  <a:pt x="11455" y="9869"/>
                </a:lnTo>
                <a:close/>
                <a:moveTo>
                  <a:pt x="11419" y="9868"/>
                </a:moveTo>
                <a:lnTo>
                  <a:pt x="11390" y="9863"/>
                </a:lnTo>
                <a:lnTo>
                  <a:pt x="11363" y="9843"/>
                </a:lnTo>
                <a:lnTo>
                  <a:pt x="11355" y="9808"/>
                </a:lnTo>
                <a:lnTo>
                  <a:pt x="11364" y="9802"/>
                </a:lnTo>
                <a:lnTo>
                  <a:pt x="11364" y="9813"/>
                </a:lnTo>
                <a:lnTo>
                  <a:pt x="11364" y="9823"/>
                </a:lnTo>
                <a:lnTo>
                  <a:pt x="11361" y="9827"/>
                </a:lnTo>
                <a:lnTo>
                  <a:pt x="11364" y="9841"/>
                </a:lnTo>
                <a:lnTo>
                  <a:pt x="11378" y="9839"/>
                </a:lnTo>
                <a:lnTo>
                  <a:pt x="11386" y="9830"/>
                </a:lnTo>
                <a:lnTo>
                  <a:pt x="11398" y="9830"/>
                </a:lnTo>
                <a:lnTo>
                  <a:pt x="11409" y="9829"/>
                </a:lnTo>
                <a:lnTo>
                  <a:pt x="11422" y="9829"/>
                </a:lnTo>
                <a:lnTo>
                  <a:pt x="11434" y="9828"/>
                </a:lnTo>
                <a:lnTo>
                  <a:pt x="11445" y="9841"/>
                </a:lnTo>
                <a:lnTo>
                  <a:pt x="11441" y="9850"/>
                </a:lnTo>
                <a:lnTo>
                  <a:pt x="11441" y="9862"/>
                </a:lnTo>
                <a:lnTo>
                  <a:pt x="11450" y="9869"/>
                </a:lnTo>
                <a:lnTo>
                  <a:pt x="11419" y="9868"/>
                </a:lnTo>
                <a:close/>
                <a:moveTo>
                  <a:pt x="11356" y="9785"/>
                </a:moveTo>
                <a:lnTo>
                  <a:pt x="11364" y="9776"/>
                </a:lnTo>
                <a:lnTo>
                  <a:pt x="11364" y="9779"/>
                </a:lnTo>
                <a:lnTo>
                  <a:pt x="11364" y="9783"/>
                </a:lnTo>
                <a:lnTo>
                  <a:pt x="11355" y="9790"/>
                </a:lnTo>
                <a:lnTo>
                  <a:pt x="11356" y="9785"/>
                </a:lnTo>
                <a:close/>
                <a:moveTo>
                  <a:pt x="11314" y="9519"/>
                </a:moveTo>
                <a:lnTo>
                  <a:pt x="11311" y="9517"/>
                </a:lnTo>
                <a:lnTo>
                  <a:pt x="11308" y="9518"/>
                </a:lnTo>
                <a:lnTo>
                  <a:pt x="11291" y="9451"/>
                </a:lnTo>
                <a:lnTo>
                  <a:pt x="11297" y="9459"/>
                </a:lnTo>
                <a:lnTo>
                  <a:pt x="11303" y="9466"/>
                </a:lnTo>
                <a:lnTo>
                  <a:pt x="11309" y="9475"/>
                </a:lnTo>
                <a:lnTo>
                  <a:pt x="11314" y="9483"/>
                </a:lnTo>
                <a:lnTo>
                  <a:pt x="11316" y="9491"/>
                </a:lnTo>
                <a:lnTo>
                  <a:pt x="11320" y="9498"/>
                </a:lnTo>
                <a:lnTo>
                  <a:pt x="11322" y="9545"/>
                </a:lnTo>
                <a:lnTo>
                  <a:pt x="11314" y="9519"/>
                </a:lnTo>
                <a:close/>
                <a:moveTo>
                  <a:pt x="11251" y="9473"/>
                </a:moveTo>
                <a:lnTo>
                  <a:pt x="11260" y="9410"/>
                </a:lnTo>
                <a:lnTo>
                  <a:pt x="11260" y="9410"/>
                </a:lnTo>
                <a:lnTo>
                  <a:pt x="11261" y="9411"/>
                </a:lnTo>
                <a:lnTo>
                  <a:pt x="11288" y="9523"/>
                </a:lnTo>
                <a:lnTo>
                  <a:pt x="11251" y="9473"/>
                </a:lnTo>
                <a:close/>
                <a:moveTo>
                  <a:pt x="11098" y="9350"/>
                </a:moveTo>
                <a:lnTo>
                  <a:pt x="11093" y="9345"/>
                </a:lnTo>
                <a:lnTo>
                  <a:pt x="11106" y="9330"/>
                </a:lnTo>
                <a:lnTo>
                  <a:pt x="11117" y="9333"/>
                </a:lnTo>
                <a:lnTo>
                  <a:pt x="11126" y="9336"/>
                </a:lnTo>
                <a:lnTo>
                  <a:pt x="11098" y="9350"/>
                </a:lnTo>
                <a:close/>
                <a:moveTo>
                  <a:pt x="11041" y="9374"/>
                </a:moveTo>
                <a:lnTo>
                  <a:pt x="11029" y="9370"/>
                </a:lnTo>
                <a:lnTo>
                  <a:pt x="11018" y="9364"/>
                </a:lnTo>
                <a:lnTo>
                  <a:pt x="11018" y="9364"/>
                </a:lnTo>
                <a:lnTo>
                  <a:pt x="11024" y="9326"/>
                </a:lnTo>
                <a:lnTo>
                  <a:pt x="11031" y="9326"/>
                </a:lnTo>
                <a:lnTo>
                  <a:pt x="11039" y="9326"/>
                </a:lnTo>
                <a:lnTo>
                  <a:pt x="11038" y="9331"/>
                </a:lnTo>
                <a:lnTo>
                  <a:pt x="11039" y="9341"/>
                </a:lnTo>
                <a:lnTo>
                  <a:pt x="11048" y="9344"/>
                </a:lnTo>
                <a:lnTo>
                  <a:pt x="11053" y="9341"/>
                </a:lnTo>
                <a:lnTo>
                  <a:pt x="11041" y="9374"/>
                </a:lnTo>
                <a:close/>
                <a:moveTo>
                  <a:pt x="10336" y="7193"/>
                </a:moveTo>
                <a:lnTo>
                  <a:pt x="10346" y="7166"/>
                </a:lnTo>
                <a:lnTo>
                  <a:pt x="10355" y="7137"/>
                </a:lnTo>
                <a:lnTo>
                  <a:pt x="10365" y="7109"/>
                </a:lnTo>
                <a:lnTo>
                  <a:pt x="10374" y="7081"/>
                </a:lnTo>
                <a:lnTo>
                  <a:pt x="10382" y="7053"/>
                </a:lnTo>
                <a:lnTo>
                  <a:pt x="10392" y="7024"/>
                </a:lnTo>
                <a:lnTo>
                  <a:pt x="10399" y="6995"/>
                </a:lnTo>
                <a:lnTo>
                  <a:pt x="10406" y="6966"/>
                </a:lnTo>
                <a:lnTo>
                  <a:pt x="10411" y="6978"/>
                </a:lnTo>
                <a:lnTo>
                  <a:pt x="10417" y="6989"/>
                </a:lnTo>
                <a:lnTo>
                  <a:pt x="10423" y="7000"/>
                </a:lnTo>
                <a:lnTo>
                  <a:pt x="10428" y="7013"/>
                </a:lnTo>
                <a:lnTo>
                  <a:pt x="10336" y="7193"/>
                </a:lnTo>
                <a:close/>
                <a:moveTo>
                  <a:pt x="9922" y="8246"/>
                </a:moveTo>
                <a:lnTo>
                  <a:pt x="9925" y="8234"/>
                </a:lnTo>
                <a:lnTo>
                  <a:pt x="9929" y="8222"/>
                </a:lnTo>
                <a:lnTo>
                  <a:pt x="9933" y="8209"/>
                </a:lnTo>
                <a:lnTo>
                  <a:pt x="9936" y="8197"/>
                </a:lnTo>
                <a:lnTo>
                  <a:pt x="9922" y="8246"/>
                </a:lnTo>
                <a:close/>
                <a:moveTo>
                  <a:pt x="9872" y="8429"/>
                </a:moveTo>
                <a:lnTo>
                  <a:pt x="9873" y="8421"/>
                </a:lnTo>
                <a:lnTo>
                  <a:pt x="9877" y="8406"/>
                </a:lnTo>
                <a:lnTo>
                  <a:pt x="9881" y="8392"/>
                </a:lnTo>
                <a:lnTo>
                  <a:pt x="9885" y="8378"/>
                </a:lnTo>
                <a:lnTo>
                  <a:pt x="9889" y="8362"/>
                </a:lnTo>
                <a:lnTo>
                  <a:pt x="9876" y="8425"/>
                </a:lnTo>
                <a:lnTo>
                  <a:pt x="9872" y="8429"/>
                </a:lnTo>
                <a:close/>
                <a:moveTo>
                  <a:pt x="9843" y="8613"/>
                </a:moveTo>
                <a:lnTo>
                  <a:pt x="9828" y="8629"/>
                </a:lnTo>
                <a:lnTo>
                  <a:pt x="9835" y="8595"/>
                </a:lnTo>
                <a:lnTo>
                  <a:pt x="9841" y="8559"/>
                </a:lnTo>
                <a:lnTo>
                  <a:pt x="9849" y="8524"/>
                </a:lnTo>
                <a:lnTo>
                  <a:pt x="9856" y="8491"/>
                </a:lnTo>
                <a:lnTo>
                  <a:pt x="9843" y="8613"/>
                </a:lnTo>
                <a:close/>
                <a:moveTo>
                  <a:pt x="9829" y="8733"/>
                </a:moveTo>
                <a:lnTo>
                  <a:pt x="9811" y="8753"/>
                </a:lnTo>
                <a:lnTo>
                  <a:pt x="9813" y="8733"/>
                </a:lnTo>
                <a:lnTo>
                  <a:pt x="9816" y="8714"/>
                </a:lnTo>
                <a:lnTo>
                  <a:pt x="9817" y="8695"/>
                </a:lnTo>
                <a:lnTo>
                  <a:pt x="9819" y="8676"/>
                </a:lnTo>
                <a:lnTo>
                  <a:pt x="9822" y="8663"/>
                </a:lnTo>
                <a:lnTo>
                  <a:pt x="9824" y="8650"/>
                </a:lnTo>
                <a:lnTo>
                  <a:pt x="9840" y="8632"/>
                </a:lnTo>
                <a:lnTo>
                  <a:pt x="9829" y="8733"/>
                </a:lnTo>
                <a:close/>
                <a:moveTo>
                  <a:pt x="9818" y="8920"/>
                </a:moveTo>
                <a:lnTo>
                  <a:pt x="9818" y="8920"/>
                </a:lnTo>
                <a:lnTo>
                  <a:pt x="9790" y="9222"/>
                </a:lnTo>
                <a:lnTo>
                  <a:pt x="9786" y="9227"/>
                </a:lnTo>
                <a:lnTo>
                  <a:pt x="9786" y="9169"/>
                </a:lnTo>
                <a:lnTo>
                  <a:pt x="9787" y="9112"/>
                </a:lnTo>
                <a:lnTo>
                  <a:pt x="9788" y="9055"/>
                </a:lnTo>
                <a:lnTo>
                  <a:pt x="9791" y="8998"/>
                </a:lnTo>
                <a:lnTo>
                  <a:pt x="9794" y="8941"/>
                </a:lnTo>
                <a:lnTo>
                  <a:pt x="9798" y="8884"/>
                </a:lnTo>
                <a:lnTo>
                  <a:pt x="9804" y="8827"/>
                </a:lnTo>
                <a:lnTo>
                  <a:pt x="9810" y="8770"/>
                </a:lnTo>
                <a:lnTo>
                  <a:pt x="9828" y="8752"/>
                </a:lnTo>
                <a:lnTo>
                  <a:pt x="9818" y="8919"/>
                </a:lnTo>
                <a:lnTo>
                  <a:pt x="9818" y="8920"/>
                </a:lnTo>
                <a:close/>
                <a:moveTo>
                  <a:pt x="9786" y="9265"/>
                </a:moveTo>
                <a:lnTo>
                  <a:pt x="9786" y="9253"/>
                </a:lnTo>
                <a:lnTo>
                  <a:pt x="9786" y="9241"/>
                </a:lnTo>
                <a:lnTo>
                  <a:pt x="9789" y="9238"/>
                </a:lnTo>
                <a:lnTo>
                  <a:pt x="9786" y="9265"/>
                </a:lnTo>
                <a:close/>
                <a:moveTo>
                  <a:pt x="10027" y="9516"/>
                </a:moveTo>
                <a:lnTo>
                  <a:pt x="10147" y="9616"/>
                </a:lnTo>
                <a:lnTo>
                  <a:pt x="10049" y="9544"/>
                </a:lnTo>
                <a:lnTo>
                  <a:pt x="10049" y="9543"/>
                </a:lnTo>
                <a:lnTo>
                  <a:pt x="10047" y="9533"/>
                </a:lnTo>
                <a:lnTo>
                  <a:pt x="10037" y="9534"/>
                </a:lnTo>
                <a:lnTo>
                  <a:pt x="10036" y="9535"/>
                </a:lnTo>
                <a:lnTo>
                  <a:pt x="10009" y="9514"/>
                </a:lnTo>
                <a:lnTo>
                  <a:pt x="10006" y="9515"/>
                </a:lnTo>
                <a:lnTo>
                  <a:pt x="9995" y="9507"/>
                </a:lnTo>
                <a:lnTo>
                  <a:pt x="9983" y="9499"/>
                </a:lnTo>
                <a:lnTo>
                  <a:pt x="10027" y="9516"/>
                </a:lnTo>
                <a:close/>
                <a:moveTo>
                  <a:pt x="9779" y="9863"/>
                </a:moveTo>
                <a:lnTo>
                  <a:pt x="9779" y="9865"/>
                </a:lnTo>
                <a:lnTo>
                  <a:pt x="9780" y="9868"/>
                </a:lnTo>
                <a:lnTo>
                  <a:pt x="9689" y="9889"/>
                </a:lnTo>
                <a:lnTo>
                  <a:pt x="9561" y="9896"/>
                </a:lnTo>
                <a:lnTo>
                  <a:pt x="9602" y="9868"/>
                </a:lnTo>
                <a:lnTo>
                  <a:pt x="9621" y="9867"/>
                </a:lnTo>
                <a:lnTo>
                  <a:pt x="9640" y="9866"/>
                </a:lnTo>
                <a:lnTo>
                  <a:pt x="9658" y="9865"/>
                </a:lnTo>
                <a:lnTo>
                  <a:pt x="9677" y="9864"/>
                </a:lnTo>
                <a:lnTo>
                  <a:pt x="9779" y="9863"/>
                </a:lnTo>
                <a:close/>
                <a:moveTo>
                  <a:pt x="9951" y="9857"/>
                </a:moveTo>
                <a:lnTo>
                  <a:pt x="9953" y="9856"/>
                </a:lnTo>
                <a:lnTo>
                  <a:pt x="9955" y="9855"/>
                </a:lnTo>
                <a:lnTo>
                  <a:pt x="9957" y="9852"/>
                </a:lnTo>
                <a:lnTo>
                  <a:pt x="9960" y="9855"/>
                </a:lnTo>
                <a:lnTo>
                  <a:pt x="9964" y="9855"/>
                </a:lnTo>
                <a:lnTo>
                  <a:pt x="9966" y="9855"/>
                </a:lnTo>
                <a:lnTo>
                  <a:pt x="9951" y="9857"/>
                </a:lnTo>
                <a:close/>
                <a:moveTo>
                  <a:pt x="9906" y="9859"/>
                </a:moveTo>
                <a:lnTo>
                  <a:pt x="9912" y="9858"/>
                </a:lnTo>
                <a:lnTo>
                  <a:pt x="9915" y="9858"/>
                </a:lnTo>
                <a:lnTo>
                  <a:pt x="9919" y="9856"/>
                </a:lnTo>
                <a:lnTo>
                  <a:pt x="9941" y="9851"/>
                </a:lnTo>
                <a:lnTo>
                  <a:pt x="9944" y="9855"/>
                </a:lnTo>
                <a:lnTo>
                  <a:pt x="9950" y="9857"/>
                </a:lnTo>
                <a:lnTo>
                  <a:pt x="9906" y="9859"/>
                </a:lnTo>
                <a:close/>
                <a:moveTo>
                  <a:pt x="9511" y="9876"/>
                </a:moveTo>
                <a:lnTo>
                  <a:pt x="9500" y="9876"/>
                </a:lnTo>
                <a:lnTo>
                  <a:pt x="9522" y="9873"/>
                </a:lnTo>
                <a:lnTo>
                  <a:pt x="9523" y="9873"/>
                </a:lnTo>
                <a:lnTo>
                  <a:pt x="9524" y="9873"/>
                </a:lnTo>
                <a:lnTo>
                  <a:pt x="9520" y="9874"/>
                </a:lnTo>
                <a:lnTo>
                  <a:pt x="9511" y="9876"/>
                </a:lnTo>
                <a:close/>
                <a:moveTo>
                  <a:pt x="9433" y="9844"/>
                </a:moveTo>
                <a:lnTo>
                  <a:pt x="9434" y="9843"/>
                </a:lnTo>
                <a:lnTo>
                  <a:pt x="9437" y="9845"/>
                </a:lnTo>
                <a:lnTo>
                  <a:pt x="9440" y="9844"/>
                </a:lnTo>
                <a:lnTo>
                  <a:pt x="9449" y="9837"/>
                </a:lnTo>
                <a:lnTo>
                  <a:pt x="9449" y="9848"/>
                </a:lnTo>
                <a:lnTo>
                  <a:pt x="9449" y="9858"/>
                </a:lnTo>
                <a:lnTo>
                  <a:pt x="9443" y="9853"/>
                </a:lnTo>
                <a:lnTo>
                  <a:pt x="9433" y="9844"/>
                </a:lnTo>
                <a:close/>
                <a:moveTo>
                  <a:pt x="9425" y="9833"/>
                </a:moveTo>
                <a:lnTo>
                  <a:pt x="9425" y="9833"/>
                </a:lnTo>
                <a:lnTo>
                  <a:pt x="9446" y="9795"/>
                </a:lnTo>
                <a:lnTo>
                  <a:pt x="9447" y="9805"/>
                </a:lnTo>
                <a:lnTo>
                  <a:pt x="9447" y="9815"/>
                </a:lnTo>
                <a:lnTo>
                  <a:pt x="9425" y="9833"/>
                </a:lnTo>
                <a:close/>
                <a:moveTo>
                  <a:pt x="9426" y="9578"/>
                </a:moveTo>
                <a:lnTo>
                  <a:pt x="9426" y="9581"/>
                </a:lnTo>
                <a:lnTo>
                  <a:pt x="9427" y="9583"/>
                </a:lnTo>
                <a:lnTo>
                  <a:pt x="9427" y="9584"/>
                </a:lnTo>
                <a:lnTo>
                  <a:pt x="9423" y="9589"/>
                </a:lnTo>
                <a:lnTo>
                  <a:pt x="9426" y="9578"/>
                </a:lnTo>
                <a:close/>
                <a:moveTo>
                  <a:pt x="9399" y="9885"/>
                </a:moveTo>
                <a:lnTo>
                  <a:pt x="9400" y="9878"/>
                </a:lnTo>
                <a:lnTo>
                  <a:pt x="9407" y="9885"/>
                </a:lnTo>
                <a:lnTo>
                  <a:pt x="9399" y="9885"/>
                </a:lnTo>
                <a:close/>
                <a:moveTo>
                  <a:pt x="9378" y="9618"/>
                </a:moveTo>
                <a:lnTo>
                  <a:pt x="9361" y="9604"/>
                </a:lnTo>
                <a:lnTo>
                  <a:pt x="9342" y="9593"/>
                </a:lnTo>
                <a:lnTo>
                  <a:pt x="9346" y="9572"/>
                </a:lnTo>
                <a:lnTo>
                  <a:pt x="9359" y="9580"/>
                </a:lnTo>
                <a:lnTo>
                  <a:pt x="9372" y="9574"/>
                </a:lnTo>
                <a:lnTo>
                  <a:pt x="9394" y="9556"/>
                </a:lnTo>
                <a:lnTo>
                  <a:pt x="9378" y="9618"/>
                </a:lnTo>
                <a:close/>
                <a:moveTo>
                  <a:pt x="9281" y="9576"/>
                </a:moveTo>
                <a:lnTo>
                  <a:pt x="9288" y="9570"/>
                </a:lnTo>
                <a:lnTo>
                  <a:pt x="9295" y="9564"/>
                </a:lnTo>
                <a:lnTo>
                  <a:pt x="9303" y="9556"/>
                </a:lnTo>
                <a:lnTo>
                  <a:pt x="9311" y="9549"/>
                </a:lnTo>
                <a:lnTo>
                  <a:pt x="9310" y="9564"/>
                </a:lnTo>
                <a:lnTo>
                  <a:pt x="9281" y="9576"/>
                </a:lnTo>
                <a:close/>
                <a:moveTo>
                  <a:pt x="9284" y="9615"/>
                </a:moveTo>
                <a:lnTo>
                  <a:pt x="9279" y="9625"/>
                </a:lnTo>
                <a:lnTo>
                  <a:pt x="9270" y="9626"/>
                </a:lnTo>
                <a:lnTo>
                  <a:pt x="9259" y="9623"/>
                </a:lnTo>
                <a:lnTo>
                  <a:pt x="9288" y="9605"/>
                </a:lnTo>
                <a:lnTo>
                  <a:pt x="9284" y="9615"/>
                </a:lnTo>
                <a:close/>
                <a:moveTo>
                  <a:pt x="9212" y="9611"/>
                </a:moveTo>
                <a:lnTo>
                  <a:pt x="9211" y="9607"/>
                </a:lnTo>
                <a:lnTo>
                  <a:pt x="9216" y="9608"/>
                </a:lnTo>
                <a:lnTo>
                  <a:pt x="9222" y="9607"/>
                </a:lnTo>
                <a:lnTo>
                  <a:pt x="9227" y="9607"/>
                </a:lnTo>
                <a:lnTo>
                  <a:pt x="9232" y="9605"/>
                </a:lnTo>
                <a:lnTo>
                  <a:pt x="9243" y="9601"/>
                </a:lnTo>
                <a:lnTo>
                  <a:pt x="9254" y="9596"/>
                </a:lnTo>
                <a:lnTo>
                  <a:pt x="9267" y="9597"/>
                </a:lnTo>
                <a:lnTo>
                  <a:pt x="9226" y="9623"/>
                </a:lnTo>
                <a:lnTo>
                  <a:pt x="9212" y="9611"/>
                </a:lnTo>
                <a:close/>
                <a:moveTo>
                  <a:pt x="9161" y="9665"/>
                </a:moveTo>
                <a:lnTo>
                  <a:pt x="9174" y="9632"/>
                </a:lnTo>
                <a:lnTo>
                  <a:pt x="9180" y="9641"/>
                </a:lnTo>
                <a:lnTo>
                  <a:pt x="9187" y="9648"/>
                </a:lnTo>
                <a:lnTo>
                  <a:pt x="9161" y="9665"/>
                </a:lnTo>
                <a:close/>
                <a:moveTo>
                  <a:pt x="7888" y="6280"/>
                </a:moveTo>
                <a:lnTo>
                  <a:pt x="7901" y="6282"/>
                </a:lnTo>
                <a:lnTo>
                  <a:pt x="7912" y="6284"/>
                </a:lnTo>
                <a:lnTo>
                  <a:pt x="7924" y="6286"/>
                </a:lnTo>
                <a:lnTo>
                  <a:pt x="7935" y="6289"/>
                </a:lnTo>
                <a:lnTo>
                  <a:pt x="7863" y="6285"/>
                </a:lnTo>
                <a:lnTo>
                  <a:pt x="7888" y="6280"/>
                </a:lnTo>
                <a:close/>
                <a:moveTo>
                  <a:pt x="7752" y="6281"/>
                </a:moveTo>
                <a:lnTo>
                  <a:pt x="7714" y="6280"/>
                </a:lnTo>
                <a:lnTo>
                  <a:pt x="7709" y="6283"/>
                </a:lnTo>
                <a:lnTo>
                  <a:pt x="7710" y="6288"/>
                </a:lnTo>
                <a:lnTo>
                  <a:pt x="7290" y="6322"/>
                </a:lnTo>
                <a:lnTo>
                  <a:pt x="7344" y="6310"/>
                </a:lnTo>
                <a:lnTo>
                  <a:pt x="7397" y="6298"/>
                </a:lnTo>
                <a:lnTo>
                  <a:pt x="7451" y="6286"/>
                </a:lnTo>
                <a:lnTo>
                  <a:pt x="7505" y="6276"/>
                </a:lnTo>
                <a:lnTo>
                  <a:pt x="7531" y="6270"/>
                </a:lnTo>
                <a:lnTo>
                  <a:pt x="7559" y="6267"/>
                </a:lnTo>
                <a:lnTo>
                  <a:pt x="7585" y="6263"/>
                </a:lnTo>
                <a:lnTo>
                  <a:pt x="7613" y="6260"/>
                </a:lnTo>
                <a:lnTo>
                  <a:pt x="7639" y="6258"/>
                </a:lnTo>
                <a:lnTo>
                  <a:pt x="7667" y="6257"/>
                </a:lnTo>
                <a:lnTo>
                  <a:pt x="7695" y="6257"/>
                </a:lnTo>
                <a:lnTo>
                  <a:pt x="7722" y="6257"/>
                </a:lnTo>
                <a:lnTo>
                  <a:pt x="7745" y="6259"/>
                </a:lnTo>
                <a:lnTo>
                  <a:pt x="7767" y="6262"/>
                </a:lnTo>
                <a:lnTo>
                  <a:pt x="7789" y="6265"/>
                </a:lnTo>
                <a:lnTo>
                  <a:pt x="7812" y="6269"/>
                </a:lnTo>
                <a:lnTo>
                  <a:pt x="7752" y="6281"/>
                </a:lnTo>
                <a:close/>
                <a:moveTo>
                  <a:pt x="5241" y="6168"/>
                </a:moveTo>
                <a:lnTo>
                  <a:pt x="5266" y="6161"/>
                </a:lnTo>
                <a:lnTo>
                  <a:pt x="5434" y="6216"/>
                </a:lnTo>
                <a:lnTo>
                  <a:pt x="5241" y="6168"/>
                </a:lnTo>
                <a:close/>
                <a:moveTo>
                  <a:pt x="5224" y="6163"/>
                </a:moveTo>
                <a:lnTo>
                  <a:pt x="5118" y="6137"/>
                </a:lnTo>
                <a:lnTo>
                  <a:pt x="5152" y="6124"/>
                </a:lnTo>
                <a:lnTo>
                  <a:pt x="5249" y="6156"/>
                </a:lnTo>
                <a:lnTo>
                  <a:pt x="5224" y="6163"/>
                </a:lnTo>
                <a:close/>
                <a:moveTo>
                  <a:pt x="5113" y="6111"/>
                </a:moveTo>
                <a:lnTo>
                  <a:pt x="5138" y="6120"/>
                </a:lnTo>
                <a:lnTo>
                  <a:pt x="5112" y="6130"/>
                </a:lnTo>
                <a:lnTo>
                  <a:pt x="5115" y="6121"/>
                </a:lnTo>
                <a:lnTo>
                  <a:pt x="5113" y="6111"/>
                </a:lnTo>
                <a:close/>
                <a:moveTo>
                  <a:pt x="5061" y="6117"/>
                </a:moveTo>
                <a:lnTo>
                  <a:pt x="5076" y="6127"/>
                </a:lnTo>
                <a:lnTo>
                  <a:pt x="5068" y="6125"/>
                </a:lnTo>
                <a:lnTo>
                  <a:pt x="5066" y="6122"/>
                </a:lnTo>
                <a:lnTo>
                  <a:pt x="5061" y="6117"/>
                </a:lnTo>
                <a:close/>
                <a:moveTo>
                  <a:pt x="5041" y="6180"/>
                </a:moveTo>
                <a:lnTo>
                  <a:pt x="5040" y="6181"/>
                </a:lnTo>
                <a:lnTo>
                  <a:pt x="5040" y="6182"/>
                </a:lnTo>
                <a:lnTo>
                  <a:pt x="4826" y="6239"/>
                </a:lnTo>
                <a:lnTo>
                  <a:pt x="4989" y="6127"/>
                </a:lnTo>
                <a:lnTo>
                  <a:pt x="5002" y="6127"/>
                </a:lnTo>
                <a:lnTo>
                  <a:pt x="5010" y="6119"/>
                </a:lnTo>
                <a:lnTo>
                  <a:pt x="5041" y="6146"/>
                </a:lnTo>
                <a:lnTo>
                  <a:pt x="5061" y="6148"/>
                </a:lnTo>
                <a:lnTo>
                  <a:pt x="5071" y="6133"/>
                </a:lnTo>
                <a:lnTo>
                  <a:pt x="5088" y="6137"/>
                </a:lnTo>
                <a:lnTo>
                  <a:pt x="5041" y="6180"/>
                </a:lnTo>
                <a:close/>
                <a:moveTo>
                  <a:pt x="4735" y="6253"/>
                </a:moveTo>
                <a:lnTo>
                  <a:pt x="4942" y="6101"/>
                </a:lnTo>
                <a:lnTo>
                  <a:pt x="4942" y="6101"/>
                </a:lnTo>
                <a:lnTo>
                  <a:pt x="4943" y="6100"/>
                </a:lnTo>
                <a:lnTo>
                  <a:pt x="4964" y="6105"/>
                </a:lnTo>
                <a:lnTo>
                  <a:pt x="4983" y="6123"/>
                </a:lnTo>
                <a:lnTo>
                  <a:pt x="4804" y="6245"/>
                </a:lnTo>
                <a:lnTo>
                  <a:pt x="4735" y="6253"/>
                </a:lnTo>
                <a:close/>
                <a:moveTo>
                  <a:pt x="4718" y="6254"/>
                </a:moveTo>
                <a:lnTo>
                  <a:pt x="4564" y="6261"/>
                </a:lnTo>
                <a:lnTo>
                  <a:pt x="4530" y="6260"/>
                </a:lnTo>
                <a:lnTo>
                  <a:pt x="4553" y="6240"/>
                </a:lnTo>
                <a:lnTo>
                  <a:pt x="4575" y="6221"/>
                </a:lnTo>
                <a:lnTo>
                  <a:pt x="4599" y="6202"/>
                </a:lnTo>
                <a:lnTo>
                  <a:pt x="4623" y="6185"/>
                </a:lnTo>
                <a:lnTo>
                  <a:pt x="4710" y="6189"/>
                </a:lnTo>
                <a:lnTo>
                  <a:pt x="4657" y="6215"/>
                </a:lnTo>
                <a:lnTo>
                  <a:pt x="4656" y="6221"/>
                </a:lnTo>
                <a:lnTo>
                  <a:pt x="4661" y="6223"/>
                </a:lnTo>
                <a:lnTo>
                  <a:pt x="4726" y="6190"/>
                </a:lnTo>
                <a:lnTo>
                  <a:pt x="4804" y="6193"/>
                </a:lnTo>
                <a:lnTo>
                  <a:pt x="4718" y="6254"/>
                </a:lnTo>
                <a:close/>
                <a:moveTo>
                  <a:pt x="4370" y="6543"/>
                </a:moveTo>
                <a:lnTo>
                  <a:pt x="4346" y="6553"/>
                </a:lnTo>
                <a:lnTo>
                  <a:pt x="4346" y="6551"/>
                </a:lnTo>
                <a:lnTo>
                  <a:pt x="4346" y="6548"/>
                </a:lnTo>
                <a:lnTo>
                  <a:pt x="4368" y="6539"/>
                </a:lnTo>
                <a:lnTo>
                  <a:pt x="4388" y="6526"/>
                </a:lnTo>
                <a:lnTo>
                  <a:pt x="4370" y="6543"/>
                </a:lnTo>
                <a:close/>
                <a:moveTo>
                  <a:pt x="3737" y="6417"/>
                </a:moveTo>
                <a:lnTo>
                  <a:pt x="3744" y="6411"/>
                </a:lnTo>
                <a:lnTo>
                  <a:pt x="3751" y="6407"/>
                </a:lnTo>
                <a:lnTo>
                  <a:pt x="3760" y="6402"/>
                </a:lnTo>
                <a:lnTo>
                  <a:pt x="3767" y="6399"/>
                </a:lnTo>
                <a:lnTo>
                  <a:pt x="3775" y="6396"/>
                </a:lnTo>
                <a:lnTo>
                  <a:pt x="3783" y="6394"/>
                </a:lnTo>
                <a:lnTo>
                  <a:pt x="3791" y="6393"/>
                </a:lnTo>
                <a:lnTo>
                  <a:pt x="3800" y="6392"/>
                </a:lnTo>
                <a:lnTo>
                  <a:pt x="3797" y="6394"/>
                </a:lnTo>
                <a:lnTo>
                  <a:pt x="3737" y="6417"/>
                </a:lnTo>
                <a:close/>
                <a:moveTo>
                  <a:pt x="3660" y="6587"/>
                </a:moveTo>
                <a:lnTo>
                  <a:pt x="3656" y="6564"/>
                </a:lnTo>
                <a:lnTo>
                  <a:pt x="3658" y="6553"/>
                </a:lnTo>
                <a:lnTo>
                  <a:pt x="3661" y="6542"/>
                </a:lnTo>
                <a:lnTo>
                  <a:pt x="3665" y="6530"/>
                </a:lnTo>
                <a:lnTo>
                  <a:pt x="3669" y="6519"/>
                </a:lnTo>
                <a:lnTo>
                  <a:pt x="3679" y="6497"/>
                </a:lnTo>
                <a:lnTo>
                  <a:pt x="3690" y="6474"/>
                </a:lnTo>
                <a:lnTo>
                  <a:pt x="3724" y="6456"/>
                </a:lnTo>
                <a:lnTo>
                  <a:pt x="3747" y="6448"/>
                </a:lnTo>
                <a:lnTo>
                  <a:pt x="3660" y="6587"/>
                </a:lnTo>
                <a:close/>
                <a:moveTo>
                  <a:pt x="3669" y="6652"/>
                </a:moveTo>
                <a:lnTo>
                  <a:pt x="3659" y="6641"/>
                </a:lnTo>
                <a:lnTo>
                  <a:pt x="3647" y="6629"/>
                </a:lnTo>
                <a:lnTo>
                  <a:pt x="3657" y="6613"/>
                </a:lnTo>
                <a:lnTo>
                  <a:pt x="3669" y="6652"/>
                </a:lnTo>
                <a:close/>
                <a:moveTo>
                  <a:pt x="3644" y="6798"/>
                </a:moveTo>
                <a:lnTo>
                  <a:pt x="3577" y="6855"/>
                </a:lnTo>
                <a:lnTo>
                  <a:pt x="3558" y="6847"/>
                </a:lnTo>
                <a:lnTo>
                  <a:pt x="3539" y="6837"/>
                </a:lnTo>
                <a:lnTo>
                  <a:pt x="3546" y="6821"/>
                </a:lnTo>
                <a:lnTo>
                  <a:pt x="3549" y="6820"/>
                </a:lnTo>
                <a:lnTo>
                  <a:pt x="3551" y="6819"/>
                </a:lnTo>
                <a:lnTo>
                  <a:pt x="3561" y="6811"/>
                </a:lnTo>
                <a:lnTo>
                  <a:pt x="3569" y="6802"/>
                </a:lnTo>
                <a:lnTo>
                  <a:pt x="3570" y="6802"/>
                </a:lnTo>
                <a:lnTo>
                  <a:pt x="3594" y="6822"/>
                </a:lnTo>
                <a:lnTo>
                  <a:pt x="3618" y="6805"/>
                </a:lnTo>
                <a:lnTo>
                  <a:pt x="3634" y="6697"/>
                </a:lnTo>
                <a:lnTo>
                  <a:pt x="3653" y="6716"/>
                </a:lnTo>
                <a:lnTo>
                  <a:pt x="3644" y="6798"/>
                </a:lnTo>
                <a:close/>
                <a:moveTo>
                  <a:pt x="3541" y="6861"/>
                </a:moveTo>
                <a:lnTo>
                  <a:pt x="3528" y="6861"/>
                </a:lnTo>
                <a:lnTo>
                  <a:pt x="3534" y="6847"/>
                </a:lnTo>
                <a:lnTo>
                  <a:pt x="3544" y="6854"/>
                </a:lnTo>
                <a:lnTo>
                  <a:pt x="3555" y="6860"/>
                </a:lnTo>
                <a:lnTo>
                  <a:pt x="3541" y="6861"/>
                </a:lnTo>
                <a:close/>
                <a:moveTo>
                  <a:pt x="3516" y="6860"/>
                </a:moveTo>
                <a:lnTo>
                  <a:pt x="3516" y="6860"/>
                </a:lnTo>
                <a:lnTo>
                  <a:pt x="3517" y="6859"/>
                </a:lnTo>
                <a:lnTo>
                  <a:pt x="3516" y="6860"/>
                </a:lnTo>
                <a:close/>
                <a:moveTo>
                  <a:pt x="3502" y="6857"/>
                </a:moveTo>
                <a:lnTo>
                  <a:pt x="3491" y="6854"/>
                </a:lnTo>
                <a:lnTo>
                  <a:pt x="3491" y="6852"/>
                </a:lnTo>
                <a:lnTo>
                  <a:pt x="3491" y="6848"/>
                </a:lnTo>
                <a:lnTo>
                  <a:pt x="3502" y="6843"/>
                </a:lnTo>
                <a:lnTo>
                  <a:pt x="3513" y="6838"/>
                </a:lnTo>
                <a:lnTo>
                  <a:pt x="3502" y="6857"/>
                </a:lnTo>
                <a:close/>
                <a:moveTo>
                  <a:pt x="3421" y="7087"/>
                </a:moveTo>
                <a:lnTo>
                  <a:pt x="3470" y="6937"/>
                </a:lnTo>
                <a:lnTo>
                  <a:pt x="3497" y="6891"/>
                </a:lnTo>
                <a:lnTo>
                  <a:pt x="3501" y="6892"/>
                </a:lnTo>
                <a:lnTo>
                  <a:pt x="3421" y="7087"/>
                </a:lnTo>
                <a:close/>
                <a:moveTo>
                  <a:pt x="3364" y="7229"/>
                </a:moveTo>
                <a:lnTo>
                  <a:pt x="3367" y="7207"/>
                </a:lnTo>
                <a:lnTo>
                  <a:pt x="3371" y="7186"/>
                </a:lnTo>
                <a:lnTo>
                  <a:pt x="3375" y="7165"/>
                </a:lnTo>
                <a:lnTo>
                  <a:pt x="3379" y="7143"/>
                </a:lnTo>
                <a:lnTo>
                  <a:pt x="3384" y="7122"/>
                </a:lnTo>
                <a:lnTo>
                  <a:pt x="3389" y="7100"/>
                </a:lnTo>
                <a:lnTo>
                  <a:pt x="3394" y="7079"/>
                </a:lnTo>
                <a:lnTo>
                  <a:pt x="3399" y="7057"/>
                </a:lnTo>
                <a:lnTo>
                  <a:pt x="3449" y="6974"/>
                </a:lnTo>
                <a:lnTo>
                  <a:pt x="3364" y="7229"/>
                </a:lnTo>
                <a:close/>
                <a:moveTo>
                  <a:pt x="4303" y="9668"/>
                </a:moveTo>
                <a:lnTo>
                  <a:pt x="4303" y="9668"/>
                </a:lnTo>
                <a:lnTo>
                  <a:pt x="4307" y="9670"/>
                </a:lnTo>
                <a:lnTo>
                  <a:pt x="4324" y="9667"/>
                </a:lnTo>
                <a:lnTo>
                  <a:pt x="4332" y="9650"/>
                </a:lnTo>
                <a:lnTo>
                  <a:pt x="4367" y="9683"/>
                </a:lnTo>
                <a:lnTo>
                  <a:pt x="4403" y="9725"/>
                </a:lnTo>
                <a:lnTo>
                  <a:pt x="4408" y="9727"/>
                </a:lnTo>
                <a:lnTo>
                  <a:pt x="4408" y="9778"/>
                </a:lnTo>
                <a:lnTo>
                  <a:pt x="4405" y="9771"/>
                </a:lnTo>
                <a:lnTo>
                  <a:pt x="4400" y="9765"/>
                </a:lnTo>
                <a:lnTo>
                  <a:pt x="4281" y="9673"/>
                </a:lnTo>
                <a:lnTo>
                  <a:pt x="4275" y="9662"/>
                </a:lnTo>
                <a:lnTo>
                  <a:pt x="4267" y="9652"/>
                </a:lnTo>
                <a:lnTo>
                  <a:pt x="4303" y="9668"/>
                </a:lnTo>
                <a:close/>
                <a:moveTo>
                  <a:pt x="4065" y="9907"/>
                </a:moveTo>
                <a:lnTo>
                  <a:pt x="4065" y="9910"/>
                </a:lnTo>
                <a:lnTo>
                  <a:pt x="4037" y="9909"/>
                </a:lnTo>
                <a:lnTo>
                  <a:pt x="4040" y="9907"/>
                </a:lnTo>
                <a:lnTo>
                  <a:pt x="4040" y="9903"/>
                </a:lnTo>
                <a:lnTo>
                  <a:pt x="4040" y="9887"/>
                </a:lnTo>
                <a:lnTo>
                  <a:pt x="4048" y="9888"/>
                </a:lnTo>
                <a:lnTo>
                  <a:pt x="4057" y="9889"/>
                </a:lnTo>
                <a:lnTo>
                  <a:pt x="4065" y="9889"/>
                </a:lnTo>
                <a:lnTo>
                  <a:pt x="4074" y="9890"/>
                </a:lnTo>
                <a:lnTo>
                  <a:pt x="4065" y="9907"/>
                </a:lnTo>
                <a:close/>
                <a:moveTo>
                  <a:pt x="3826" y="9906"/>
                </a:moveTo>
                <a:lnTo>
                  <a:pt x="3855" y="9872"/>
                </a:lnTo>
                <a:lnTo>
                  <a:pt x="3858" y="9872"/>
                </a:lnTo>
                <a:lnTo>
                  <a:pt x="3880" y="9874"/>
                </a:lnTo>
                <a:lnTo>
                  <a:pt x="3901" y="9875"/>
                </a:lnTo>
                <a:lnTo>
                  <a:pt x="3922" y="9877"/>
                </a:lnTo>
                <a:lnTo>
                  <a:pt x="3943" y="9879"/>
                </a:lnTo>
                <a:lnTo>
                  <a:pt x="3948" y="9897"/>
                </a:lnTo>
                <a:lnTo>
                  <a:pt x="3970" y="9891"/>
                </a:lnTo>
                <a:lnTo>
                  <a:pt x="3977" y="9882"/>
                </a:lnTo>
                <a:lnTo>
                  <a:pt x="3988" y="9883"/>
                </a:lnTo>
                <a:lnTo>
                  <a:pt x="4000" y="9884"/>
                </a:lnTo>
                <a:lnTo>
                  <a:pt x="4011" y="9885"/>
                </a:lnTo>
                <a:lnTo>
                  <a:pt x="4024" y="9886"/>
                </a:lnTo>
                <a:lnTo>
                  <a:pt x="4025" y="9903"/>
                </a:lnTo>
                <a:lnTo>
                  <a:pt x="4026" y="9906"/>
                </a:lnTo>
                <a:lnTo>
                  <a:pt x="4028" y="9909"/>
                </a:lnTo>
                <a:lnTo>
                  <a:pt x="3826" y="9906"/>
                </a:lnTo>
                <a:close/>
                <a:moveTo>
                  <a:pt x="3786" y="9903"/>
                </a:moveTo>
                <a:lnTo>
                  <a:pt x="3785" y="9904"/>
                </a:lnTo>
                <a:lnTo>
                  <a:pt x="3785" y="9905"/>
                </a:lnTo>
                <a:lnTo>
                  <a:pt x="3656" y="9898"/>
                </a:lnTo>
                <a:lnTo>
                  <a:pt x="3663" y="9888"/>
                </a:lnTo>
                <a:lnTo>
                  <a:pt x="3668" y="9877"/>
                </a:lnTo>
                <a:lnTo>
                  <a:pt x="3673" y="9885"/>
                </a:lnTo>
                <a:lnTo>
                  <a:pt x="3678" y="9886"/>
                </a:lnTo>
                <a:lnTo>
                  <a:pt x="3679" y="9881"/>
                </a:lnTo>
                <a:lnTo>
                  <a:pt x="3677" y="9876"/>
                </a:lnTo>
                <a:lnTo>
                  <a:pt x="3713" y="9874"/>
                </a:lnTo>
                <a:lnTo>
                  <a:pt x="3713" y="9880"/>
                </a:lnTo>
                <a:lnTo>
                  <a:pt x="3721" y="9887"/>
                </a:lnTo>
                <a:lnTo>
                  <a:pt x="3728" y="9880"/>
                </a:lnTo>
                <a:lnTo>
                  <a:pt x="3727" y="9873"/>
                </a:lnTo>
                <a:lnTo>
                  <a:pt x="3809" y="9868"/>
                </a:lnTo>
                <a:lnTo>
                  <a:pt x="3786" y="9903"/>
                </a:lnTo>
                <a:close/>
                <a:moveTo>
                  <a:pt x="3606" y="9900"/>
                </a:moveTo>
                <a:lnTo>
                  <a:pt x="3620" y="9902"/>
                </a:lnTo>
                <a:lnTo>
                  <a:pt x="3591" y="9907"/>
                </a:lnTo>
                <a:lnTo>
                  <a:pt x="3562" y="9902"/>
                </a:lnTo>
                <a:lnTo>
                  <a:pt x="3550" y="9896"/>
                </a:lnTo>
                <a:lnTo>
                  <a:pt x="3552" y="9895"/>
                </a:lnTo>
                <a:lnTo>
                  <a:pt x="3555" y="9894"/>
                </a:lnTo>
                <a:lnTo>
                  <a:pt x="3566" y="9883"/>
                </a:lnTo>
                <a:lnTo>
                  <a:pt x="3623" y="9880"/>
                </a:lnTo>
                <a:lnTo>
                  <a:pt x="3625" y="9888"/>
                </a:lnTo>
                <a:lnTo>
                  <a:pt x="3631" y="9896"/>
                </a:lnTo>
                <a:lnTo>
                  <a:pt x="3607" y="9894"/>
                </a:lnTo>
                <a:lnTo>
                  <a:pt x="3604" y="9896"/>
                </a:lnTo>
                <a:lnTo>
                  <a:pt x="3606" y="9900"/>
                </a:lnTo>
                <a:close/>
                <a:moveTo>
                  <a:pt x="3533" y="9879"/>
                </a:moveTo>
                <a:lnTo>
                  <a:pt x="3532" y="9883"/>
                </a:lnTo>
                <a:lnTo>
                  <a:pt x="3506" y="9847"/>
                </a:lnTo>
                <a:lnTo>
                  <a:pt x="3504" y="9842"/>
                </a:lnTo>
                <a:lnTo>
                  <a:pt x="3515" y="9843"/>
                </a:lnTo>
                <a:lnTo>
                  <a:pt x="3527" y="9844"/>
                </a:lnTo>
                <a:lnTo>
                  <a:pt x="3526" y="9844"/>
                </a:lnTo>
                <a:lnTo>
                  <a:pt x="3526" y="9862"/>
                </a:lnTo>
                <a:lnTo>
                  <a:pt x="3543" y="9862"/>
                </a:lnTo>
                <a:lnTo>
                  <a:pt x="3556" y="9851"/>
                </a:lnTo>
                <a:lnTo>
                  <a:pt x="3535" y="9874"/>
                </a:lnTo>
                <a:lnTo>
                  <a:pt x="3533" y="9879"/>
                </a:lnTo>
                <a:close/>
                <a:moveTo>
                  <a:pt x="3290" y="9536"/>
                </a:moveTo>
                <a:lnTo>
                  <a:pt x="3279" y="9543"/>
                </a:lnTo>
                <a:lnTo>
                  <a:pt x="3282" y="9537"/>
                </a:lnTo>
                <a:lnTo>
                  <a:pt x="3285" y="9531"/>
                </a:lnTo>
                <a:lnTo>
                  <a:pt x="3287" y="9531"/>
                </a:lnTo>
                <a:lnTo>
                  <a:pt x="3290" y="9533"/>
                </a:lnTo>
                <a:lnTo>
                  <a:pt x="3291" y="9535"/>
                </a:lnTo>
                <a:lnTo>
                  <a:pt x="3290" y="9536"/>
                </a:lnTo>
                <a:close/>
                <a:moveTo>
                  <a:pt x="3248" y="9536"/>
                </a:moveTo>
                <a:lnTo>
                  <a:pt x="3246" y="9539"/>
                </a:lnTo>
                <a:lnTo>
                  <a:pt x="3240" y="9543"/>
                </a:lnTo>
                <a:lnTo>
                  <a:pt x="3230" y="9543"/>
                </a:lnTo>
                <a:lnTo>
                  <a:pt x="3232" y="9541"/>
                </a:lnTo>
                <a:lnTo>
                  <a:pt x="3247" y="9517"/>
                </a:lnTo>
                <a:lnTo>
                  <a:pt x="3253" y="9519"/>
                </a:lnTo>
                <a:lnTo>
                  <a:pt x="3258" y="9521"/>
                </a:lnTo>
                <a:lnTo>
                  <a:pt x="3251" y="9533"/>
                </a:lnTo>
                <a:lnTo>
                  <a:pt x="3248" y="9536"/>
                </a:lnTo>
                <a:close/>
                <a:moveTo>
                  <a:pt x="3207" y="9556"/>
                </a:moveTo>
                <a:lnTo>
                  <a:pt x="3167" y="9540"/>
                </a:lnTo>
                <a:lnTo>
                  <a:pt x="3170" y="9533"/>
                </a:lnTo>
                <a:lnTo>
                  <a:pt x="3203" y="9547"/>
                </a:lnTo>
                <a:lnTo>
                  <a:pt x="3238" y="9552"/>
                </a:lnTo>
                <a:lnTo>
                  <a:pt x="3240" y="9553"/>
                </a:lnTo>
                <a:lnTo>
                  <a:pt x="3243" y="9552"/>
                </a:lnTo>
                <a:lnTo>
                  <a:pt x="3243" y="9552"/>
                </a:lnTo>
                <a:lnTo>
                  <a:pt x="3247" y="9552"/>
                </a:lnTo>
                <a:lnTo>
                  <a:pt x="3249" y="9553"/>
                </a:lnTo>
                <a:lnTo>
                  <a:pt x="3250" y="9554"/>
                </a:lnTo>
                <a:lnTo>
                  <a:pt x="3207" y="9556"/>
                </a:lnTo>
                <a:close/>
                <a:moveTo>
                  <a:pt x="3157" y="9437"/>
                </a:moveTo>
                <a:lnTo>
                  <a:pt x="3156" y="9434"/>
                </a:lnTo>
                <a:lnTo>
                  <a:pt x="3154" y="9431"/>
                </a:lnTo>
                <a:lnTo>
                  <a:pt x="3153" y="9417"/>
                </a:lnTo>
                <a:lnTo>
                  <a:pt x="3153" y="9390"/>
                </a:lnTo>
                <a:lnTo>
                  <a:pt x="3155" y="9388"/>
                </a:lnTo>
                <a:lnTo>
                  <a:pt x="3155" y="9385"/>
                </a:lnTo>
                <a:lnTo>
                  <a:pt x="3153" y="9383"/>
                </a:lnTo>
                <a:lnTo>
                  <a:pt x="3153" y="9333"/>
                </a:lnTo>
                <a:lnTo>
                  <a:pt x="3158" y="9342"/>
                </a:lnTo>
                <a:lnTo>
                  <a:pt x="3162" y="9350"/>
                </a:lnTo>
                <a:lnTo>
                  <a:pt x="3164" y="9381"/>
                </a:lnTo>
                <a:lnTo>
                  <a:pt x="3167" y="9411"/>
                </a:lnTo>
                <a:lnTo>
                  <a:pt x="3168" y="9442"/>
                </a:lnTo>
                <a:lnTo>
                  <a:pt x="3169" y="9474"/>
                </a:lnTo>
                <a:lnTo>
                  <a:pt x="3168" y="9474"/>
                </a:lnTo>
                <a:lnTo>
                  <a:pt x="3162" y="9491"/>
                </a:lnTo>
                <a:lnTo>
                  <a:pt x="3157" y="9437"/>
                </a:lnTo>
                <a:close/>
                <a:moveTo>
                  <a:pt x="3123" y="9429"/>
                </a:moveTo>
                <a:lnTo>
                  <a:pt x="3118" y="9463"/>
                </a:lnTo>
                <a:lnTo>
                  <a:pt x="3111" y="9440"/>
                </a:lnTo>
                <a:lnTo>
                  <a:pt x="3109" y="9415"/>
                </a:lnTo>
                <a:lnTo>
                  <a:pt x="3109" y="9414"/>
                </a:lnTo>
                <a:lnTo>
                  <a:pt x="3109" y="9414"/>
                </a:lnTo>
                <a:lnTo>
                  <a:pt x="3109" y="9413"/>
                </a:lnTo>
                <a:lnTo>
                  <a:pt x="3109" y="9412"/>
                </a:lnTo>
                <a:lnTo>
                  <a:pt x="3114" y="9286"/>
                </a:lnTo>
                <a:lnTo>
                  <a:pt x="3114" y="9288"/>
                </a:lnTo>
                <a:lnTo>
                  <a:pt x="3122" y="9292"/>
                </a:lnTo>
                <a:lnTo>
                  <a:pt x="3128" y="9286"/>
                </a:lnTo>
                <a:lnTo>
                  <a:pt x="3127" y="9283"/>
                </a:lnTo>
                <a:lnTo>
                  <a:pt x="3133" y="9295"/>
                </a:lnTo>
                <a:lnTo>
                  <a:pt x="3139" y="9306"/>
                </a:lnTo>
                <a:lnTo>
                  <a:pt x="3139" y="9397"/>
                </a:lnTo>
                <a:lnTo>
                  <a:pt x="3123" y="9429"/>
                </a:lnTo>
                <a:close/>
                <a:moveTo>
                  <a:pt x="3139" y="9429"/>
                </a:moveTo>
                <a:lnTo>
                  <a:pt x="3137" y="9432"/>
                </a:lnTo>
                <a:lnTo>
                  <a:pt x="3136" y="9437"/>
                </a:lnTo>
                <a:lnTo>
                  <a:pt x="3139" y="9497"/>
                </a:lnTo>
                <a:lnTo>
                  <a:pt x="3131" y="9488"/>
                </a:lnTo>
                <a:lnTo>
                  <a:pt x="3128" y="9449"/>
                </a:lnTo>
                <a:lnTo>
                  <a:pt x="3139" y="9412"/>
                </a:lnTo>
                <a:lnTo>
                  <a:pt x="3139" y="9429"/>
                </a:lnTo>
                <a:close/>
                <a:moveTo>
                  <a:pt x="2931" y="8364"/>
                </a:moveTo>
                <a:lnTo>
                  <a:pt x="2934" y="8375"/>
                </a:lnTo>
                <a:lnTo>
                  <a:pt x="2938" y="8384"/>
                </a:lnTo>
                <a:lnTo>
                  <a:pt x="2940" y="8392"/>
                </a:lnTo>
                <a:lnTo>
                  <a:pt x="2942" y="8401"/>
                </a:lnTo>
                <a:lnTo>
                  <a:pt x="2944" y="8410"/>
                </a:lnTo>
                <a:lnTo>
                  <a:pt x="2945" y="8418"/>
                </a:lnTo>
                <a:lnTo>
                  <a:pt x="2931" y="8364"/>
                </a:lnTo>
                <a:close/>
                <a:moveTo>
                  <a:pt x="1653" y="7961"/>
                </a:moveTo>
                <a:lnTo>
                  <a:pt x="1662" y="7926"/>
                </a:lnTo>
                <a:lnTo>
                  <a:pt x="1670" y="7891"/>
                </a:lnTo>
                <a:lnTo>
                  <a:pt x="1679" y="7857"/>
                </a:lnTo>
                <a:lnTo>
                  <a:pt x="1690" y="7822"/>
                </a:lnTo>
                <a:lnTo>
                  <a:pt x="1702" y="7788"/>
                </a:lnTo>
                <a:lnTo>
                  <a:pt x="1715" y="7756"/>
                </a:lnTo>
                <a:lnTo>
                  <a:pt x="1729" y="7724"/>
                </a:lnTo>
                <a:lnTo>
                  <a:pt x="1744" y="7692"/>
                </a:lnTo>
                <a:lnTo>
                  <a:pt x="1653" y="7961"/>
                </a:lnTo>
                <a:close/>
                <a:moveTo>
                  <a:pt x="1873" y="9417"/>
                </a:moveTo>
                <a:lnTo>
                  <a:pt x="1867" y="9417"/>
                </a:lnTo>
                <a:lnTo>
                  <a:pt x="1867" y="9417"/>
                </a:lnTo>
                <a:lnTo>
                  <a:pt x="1860" y="9408"/>
                </a:lnTo>
                <a:lnTo>
                  <a:pt x="1852" y="9399"/>
                </a:lnTo>
                <a:lnTo>
                  <a:pt x="1844" y="9390"/>
                </a:lnTo>
                <a:lnTo>
                  <a:pt x="1835" y="9381"/>
                </a:lnTo>
                <a:lnTo>
                  <a:pt x="1873" y="9417"/>
                </a:lnTo>
                <a:close/>
                <a:moveTo>
                  <a:pt x="1997" y="9904"/>
                </a:moveTo>
                <a:lnTo>
                  <a:pt x="1997" y="9900"/>
                </a:lnTo>
                <a:lnTo>
                  <a:pt x="1993" y="9899"/>
                </a:lnTo>
                <a:lnTo>
                  <a:pt x="1990" y="9899"/>
                </a:lnTo>
                <a:lnTo>
                  <a:pt x="1985" y="9895"/>
                </a:lnTo>
                <a:lnTo>
                  <a:pt x="2000" y="9895"/>
                </a:lnTo>
                <a:lnTo>
                  <a:pt x="2007" y="9912"/>
                </a:lnTo>
                <a:lnTo>
                  <a:pt x="1997" y="9904"/>
                </a:lnTo>
                <a:close/>
                <a:moveTo>
                  <a:pt x="1926" y="9911"/>
                </a:moveTo>
                <a:lnTo>
                  <a:pt x="1955" y="9909"/>
                </a:lnTo>
                <a:lnTo>
                  <a:pt x="1959" y="9912"/>
                </a:lnTo>
                <a:lnTo>
                  <a:pt x="1926" y="9911"/>
                </a:lnTo>
                <a:close/>
                <a:moveTo>
                  <a:pt x="1673" y="9899"/>
                </a:moveTo>
                <a:lnTo>
                  <a:pt x="1937" y="9896"/>
                </a:lnTo>
                <a:lnTo>
                  <a:pt x="1944" y="9900"/>
                </a:lnTo>
                <a:lnTo>
                  <a:pt x="1673" y="9899"/>
                </a:lnTo>
                <a:close/>
                <a:moveTo>
                  <a:pt x="1289" y="9854"/>
                </a:moveTo>
                <a:lnTo>
                  <a:pt x="1283" y="9848"/>
                </a:lnTo>
                <a:lnTo>
                  <a:pt x="1284" y="9846"/>
                </a:lnTo>
                <a:lnTo>
                  <a:pt x="1353" y="9852"/>
                </a:lnTo>
                <a:lnTo>
                  <a:pt x="1289" y="9854"/>
                </a:lnTo>
                <a:close/>
                <a:moveTo>
                  <a:pt x="1277" y="9855"/>
                </a:moveTo>
                <a:lnTo>
                  <a:pt x="1278" y="9854"/>
                </a:lnTo>
                <a:lnTo>
                  <a:pt x="1279" y="9855"/>
                </a:lnTo>
                <a:lnTo>
                  <a:pt x="1277" y="9855"/>
                </a:lnTo>
                <a:close/>
                <a:moveTo>
                  <a:pt x="1113" y="9842"/>
                </a:moveTo>
                <a:lnTo>
                  <a:pt x="1113" y="9838"/>
                </a:lnTo>
                <a:lnTo>
                  <a:pt x="1122" y="9837"/>
                </a:lnTo>
                <a:lnTo>
                  <a:pt x="1129" y="9837"/>
                </a:lnTo>
                <a:lnTo>
                  <a:pt x="1130" y="9837"/>
                </a:lnTo>
                <a:lnTo>
                  <a:pt x="1113" y="9842"/>
                </a:lnTo>
                <a:close/>
                <a:moveTo>
                  <a:pt x="1075" y="9849"/>
                </a:moveTo>
                <a:lnTo>
                  <a:pt x="1078" y="9839"/>
                </a:lnTo>
                <a:lnTo>
                  <a:pt x="1090" y="9838"/>
                </a:lnTo>
                <a:lnTo>
                  <a:pt x="1102" y="9838"/>
                </a:lnTo>
                <a:lnTo>
                  <a:pt x="1102" y="9844"/>
                </a:lnTo>
                <a:lnTo>
                  <a:pt x="1075" y="9849"/>
                </a:lnTo>
                <a:close/>
                <a:moveTo>
                  <a:pt x="842" y="9397"/>
                </a:moveTo>
                <a:lnTo>
                  <a:pt x="843" y="9396"/>
                </a:lnTo>
                <a:lnTo>
                  <a:pt x="843" y="9394"/>
                </a:lnTo>
                <a:lnTo>
                  <a:pt x="845" y="9393"/>
                </a:lnTo>
                <a:lnTo>
                  <a:pt x="846" y="9393"/>
                </a:lnTo>
                <a:lnTo>
                  <a:pt x="846" y="9393"/>
                </a:lnTo>
                <a:lnTo>
                  <a:pt x="842" y="9397"/>
                </a:lnTo>
                <a:close/>
                <a:moveTo>
                  <a:pt x="1239" y="5918"/>
                </a:moveTo>
                <a:lnTo>
                  <a:pt x="1237" y="5941"/>
                </a:lnTo>
                <a:lnTo>
                  <a:pt x="1235" y="5966"/>
                </a:lnTo>
                <a:lnTo>
                  <a:pt x="1233" y="5989"/>
                </a:lnTo>
                <a:lnTo>
                  <a:pt x="1230" y="6014"/>
                </a:lnTo>
                <a:lnTo>
                  <a:pt x="1228" y="6038"/>
                </a:lnTo>
                <a:lnTo>
                  <a:pt x="1225" y="6064"/>
                </a:lnTo>
                <a:lnTo>
                  <a:pt x="1222" y="6088"/>
                </a:lnTo>
                <a:lnTo>
                  <a:pt x="1218" y="6113"/>
                </a:lnTo>
                <a:lnTo>
                  <a:pt x="1208" y="6124"/>
                </a:lnTo>
                <a:lnTo>
                  <a:pt x="1199" y="6134"/>
                </a:lnTo>
                <a:lnTo>
                  <a:pt x="1189" y="6143"/>
                </a:lnTo>
                <a:lnTo>
                  <a:pt x="1180" y="6153"/>
                </a:lnTo>
                <a:lnTo>
                  <a:pt x="1239" y="5918"/>
                </a:lnTo>
                <a:close/>
                <a:moveTo>
                  <a:pt x="1429" y="1619"/>
                </a:moveTo>
                <a:lnTo>
                  <a:pt x="1430" y="1621"/>
                </a:lnTo>
                <a:lnTo>
                  <a:pt x="1431" y="1622"/>
                </a:lnTo>
                <a:lnTo>
                  <a:pt x="1427" y="1634"/>
                </a:lnTo>
                <a:lnTo>
                  <a:pt x="1421" y="1646"/>
                </a:lnTo>
                <a:lnTo>
                  <a:pt x="1417" y="1660"/>
                </a:lnTo>
                <a:lnTo>
                  <a:pt x="1412" y="1672"/>
                </a:lnTo>
                <a:lnTo>
                  <a:pt x="1429" y="1619"/>
                </a:lnTo>
                <a:close/>
                <a:moveTo>
                  <a:pt x="1428" y="1531"/>
                </a:moveTo>
                <a:lnTo>
                  <a:pt x="1417" y="1568"/>
                </a:lnTo>
                <a:lnTo>
                  <a:pt x="1416" y="1571"/>
                </a:lnTo>
                <a:lnTo>
                  <a:pt x="1421" y="1543"/>
                </a:lnTo>
                <a:lnTo>
                  <a:pt x="1428" y="1531"/>
                </a:lnTo>
                <a:close/>
                <a:moveTo>
                  <a:pt x="1599" y="1202"/>
                </a:moveTo>
                <a:lnTo>
                  <a:pt x="1585" y="1234"/>
                </a:lnTo>
                <a:lnTo>
                  <a:pt x="1585" y="1234"/>
                </a:lnTo>
                <a:lnTo>
                  <a:pt x="1586" y="1230"/>
                </a:lnTo>
                <a:lnTo>
                  <a:pt x="1585" y="1228"/>
                </a:lnTo>
                <a:lnTo>
                  <a:pt x="1598" y="1204"/>
                </a:lnTo>
                <a:lnTo>
                  <a:pt x="1598" y="1203"/>
                </a:lnTo>
                <a:lnTo>
                  <a:pt x="1599" y="1202"/>
                </a:lnTo>
                <a:close/>
                <a:moveTo>
                  <a:pt x="903" y="5005"/>
                </a:moveTo>
                <a:lnTo>
                  <a:pt x="893" y="4901"/>
                </a:lnTo>
                <a:lnTo>
                  <a:pt x="894" y="4897"/>
                </a:lnTo>
                <a:lnTo>
                  <a:pt x="894" y="4890"/>
                </a:lnTo>
                <a:lnTo>
                  <a:pt x="891" y="4884"/>
                </a:lnTo>
                <a:lnTo>
                  <a:pt x="872" y="4673"/>
                </a:lnTo>
                <a:lnTo>
                  <a:pt x="868" y="4670"/>
                </a:lnTo>
                <a:lnTo>
                  <a:pt x="864" y="4673"/>
                </a:lnTo>
                <a:lnTo>
                  <a:pt x="867" y="4746"/>
                </a:lnTo>
                <a:lnTo>
                  <a:pt x="852" y="4746"/>
                </a:lnTo>
                <a:lnTo>
                  <a:pt x="846" y="4754"/>
                </a:lnTo>
                <a:lnTo>
                  <a:pt x="850" y="4706"/>
                </a:lnTo>
                <a:lnTo>
                  <a:pt x="854" y="4658"/>
                </a:lnTo>
                <a:lnTo>
                  <a:pt x="858" y="4610"/>
                </a:lnTo>
                <a:lnTo>
                  <a:pt x="862" y="4562"/>
                </a:lnTo>
                <a:lnTo>
                  <a:pt x="866" y="4514"/>
                </a:lnTo>
                <a:lnTo>
                  <a:pt x="870" y="4466"/>
                </a:lnTo>
                <a:lnTo>
                  <a:pt x="874" y="4418"/>
                </a:lnTo>
                <a:lnTo>
                  <a:pt x="878" y="4370"/>
                </a:lnTo>
                <a:lnTo>
                  <a:pt x="903" y="5005"/>
                </a:lnTo>
                <a:close/>
                <a:moveTo>
                  <a:pt x="881" y="4876"/>
                </a:moveTo>
                <a:lnTo>
                  <a:pt x="879" y="4876"/>
                </a:lnTo>
                <a:lnTo>
                  <a:pt x="876" y="4804"/>
                </a:lnTo>
                <a:lnTo>
                  <a:pt x="883" y="4877"/>
                </a:lnTo>
                <a:lnTo>
                  <a:pt x="881" y="4876"/>
                </a:lnTo>
                <a:close/>
                <a:moveTo>
                  <a:pt x="868" y="4877"/>
                </a:moveTo>
                <a:lnTo>
                  <a:pt x="866" y="4879"/>
                </a:lnTo>
                <a:lnTo>
                  <a:pt x="869" y="4836"/>
                </a:lnTo>
                <a:lnTo>
                  <a:pt x="871" y="4876"/>
                </a:lnTo>
                <a:lnTo>
                  <a:pt x="868" y="4877"/>
                </a:lnTo>
                <a:close/>
                <a:moveTo>
                  <a:pt x="691" y="6218"/>
                </a:moveTo>
                <a:lnTo>
                  <a:pt x="693" y="6223"/>
                </a:lnTo>
                <a:lnTo>
                  <a:pt x="645" y="6391"/>
                </a:lnTo>
                <a:lnTo>
                  <a:pt x="650" y="6337"/>
                </a:lnTo>
                <a:lnTo>
                  <a:pt x="694" y="6175"/>
                </a:lnTo>
                <a:lnTo>
                  <a:pt x="691" y="6213"/>
                </a:lnTo>
                <a:lnTo>
                  <a:pt x="691" y="6218"/>
                </a:lnTo>
                <a:close/>
                <a:moveTo>
                  <a:pt x="615" y="6516"/>
                </a:moveTo>
                <a:lnTo>
                  <a:pt x="563" y="6689"/>
                </a:lnTo>
                <a:lnTo>
                  <a:pt x="625" y="6346"/>
                </a:lnTo>
                <a:lnTo>
                  <a:pt x="625" y="6346"/>
                </a:lnTo>
                <a:lnTo>
                  <a:pt x="615" y="6516"/>
                </a:lnTo>
                <a:close/>
                <a:moveTo>
                  <a:pt x="502" y="6718"/>
                </a:moveTo>
                <a:lnTo>
                  <a:pt x="497" y="6717"/>
                </a:lnTo>
                <a:lnTo>
                  <a:pt x="491" y="6719"/>
                </a:lnTo>
                <a:lnTo>
                  <a:pt x="526" y="6536"/>
                </a:lnTo>
                <a:lnTo>
                  <a:pt x="526" y="6532"/>
                </a:lnTo>
                <a:lnTo>
                  <a:pt x="528" y="6526"/>
                </a:lnTo>
                <a:lnTo>
                  <a:pt x="535" y="6540"/>
                </a:lnTo>
                <a:lnTo>
                  <a:pt x="550" y="6542"/>
                </a:lnTo>
                <a:lnTo>
                  <a:pt x="502" y="6718"/>
                </a:lnTo>
                <a:close/>
                <a:moveTo>
                  <a:pt x="12976" y="617"/>
                </a:moveTo>
                <a:lnTo>
                  <a:pt x="12967" y="620"/>
                </a:lnTo>
                <a:lnTo>
                  <a:pt x="12958" y="623"/>
                </a:lnTo>
                <a:lnTo>
                  <a:pt x="12980" y="613"/>
                </a:lnTo>
                <a:lnTo>
                  <a:pt x="12976" y="617"/>
                </a:lnTo>
                <a:close/>
                <a:moveTo>
                  <a:pt x="15239" y="3209"/>
                </a:moveTo>
                <a:lnTo>
                  <a:pt x="15196" y="3229"/>
                </a:lnTo>
                <a:lnTo>
                  <a:pt x="15221" y="3210"/>
                </a:lnTo>
                <a:lnTo>
                  <a:pt x="15230" y="3210"/>
                </a:lnTo>
                <a:lnTo>
                  <a:pt x="15239" y="3209"/>
                </a:lnTo>
                <a:close/>
                <a:moveTo>
                  <a:pt x="15176" y="3214"/>
                </a:moveTo>
                <a:lnTo>
                  <a:pt x="15168" y="3218"/>
                </a:lnTo>
                <a:lnTo>
                  <a:pt x="15167" y="3215"/>
                </a:lnTo>
                <a:lnTo>
                  <a:pt x="15171" y="3214"/>
                </a:lnTo>
                <a:lnTo>
                  <a:pt x="15176" y="3214"/>
                </a:lnTo>
                <a:close/>
                <a:moveTo>
                  <a:pt x="12066" y="5986"/>
                </a:moveTo>
                <a:lnTo>
                  <a:pt x="12039" y="6063"/>
                </a:lnTo>
                <a:lnTo>
                  <a:pt x="12052" y="6007"/>
                </a:lnTo>
                <a:lnTo>
                  <a:pt x="12059" y="5996"/>
                </a:lnTo>
                <a:lnTo>
                  <a:pt x="12066" y="5986"/>
                </a:lnTo>
                <a:close/>
                <a:moveTo>
                  <a:pt x="11616" y="6498"/>
                </a:moveTo>
                <a:lnTo>
                  <a:pt x="11632" y="6496"/>
                </a:lnTo>
                <a:lnTo>
                  <a:pt x="11602" y="6508"/>
                </a:lnTo>
                <a:lnTo>
                  <a:pt x="11609" y="6503"/>
                </a:lnTo>
                <a:lnTo>
                  <a:pt x="11616" y="6498"/>
                </a:lnTo>
                <a:close/>
                <a:moveTo>
                  <a:pt x="11350" y="6726"/>
                </a:moveTo>
                <a:lnTo>
                  <a:pt x="11354" y="6720"/>
                </a:lnTo>
                <a:lnTo>
                  <a:pt x="11358" y="6715"/>
                </a:lnTo>
                <a:lnTo>
                  <a:pt x="11363" y="6751"/>
                </a:lnTo>
                <a:lnTo>
                  <a:pt x="11357" y="6738"/>
                </a:lnTo>
                <a:lnTo>
                  <a:pt x="11350" y="6726"/>
                </a:lnTo>
                <a:close/>
                <a:moveTo>
                  <a:pt x="11364" y="9731"/>
                </a:moveTo>
                <a:lnTo>
                  <a:pt x="11364" y="9737"/>
                </a:lnTo>
                <a:lnTo>
                  <a:pt x="11364" y="9742"/>
                </a:lnTo>
                <a:lnTo>
                  <a:pt x="11358" y="9746"/>
                </a:lnTo>
                <a:lnTo>
                  <a:pt x="11357" y="9713"/>
                </a:lnTo>
                <a:lnTo>
                  <a:pt x="11364" y="9731"/>
                </a:lnTo>
                <a:close/>
                <a:moveTo>
                  <a:pt x="11365" y="9685"/>
                </a:moveTo>
                <a:lnTo>
                  <a:pt x="11358" y="9690"/>
                </a:lnTo>
                <a:lnTo>
                  <a:pt x="11358" y="9688"/>
                </a:lnTo>
                <a:lnTo>
                  <a:pt x="11359" y="9686"/>
                </a:lnTo>
                <a:lnTo>
                  <a:pt x="11359" y="9683"/>
                </a:lnTo>
                <a:lnTo>
                  <a:pt x="11356" y="9671"/>
                </a:lnTo>
                <a:lnTo>
                  <a:pt x="11355" y="9620"/>
                </a:lnTo>
                <a:lnTo>
                  <a:pt x="11358" y="9637"/>
                </a:lnTo>
                <a:lnTo>
                  <a:pt x="11361" y="9653"/>
                </a:lnTo>
                <a:lnTo>
                  <a:pt x="11363" y="9668"/>
                </a:lnTo>
                <a:lnTo>
                  <a:pt x="11365" y="9685"/>
                </a:lnTo>
                <a:close/>
                <a:moveTo>
                  <a:pt x="9804" y="9368"/>
                </a:moveTo>
                <a:lnTo>
                  <a:pt x="9805" y="9370"/>
                </a:lnTo>
                <a:lnTo>
                  <a:pt x="9805" y="9369"/>
                </a:lnTo>
                <a:lnTo>
                  <a:pt x="9804" y="9368"/>
                </a:lnTo>
                <a:close/>
                <a:moveTo>
                  <a:pt x="9438" y="9723"/>
                </a:moveTo>
                <a:lnTo>
                  <a:pt x="9442" y="9718"/>
                </a:lnTo>
                <a:lnTo>
                  <a:pt x="9443" y="9727"/>
                </a:lnTo>
                <a:lnTo>
                  <a:pt x="9443" y="9736"/>
                </a:lnTo>
                <a:lnTo>
                  <a:pt x="9444" y="9744"/>
                </a:lnTo>
                <a:lnTo>
                  <a:pt x="9445" y="9753"/>
                </a:lnTo>
                <a:lnTo>
                  <a:pt x="9436" y="9751"/>
                </a:lnTo>
                <a:lnTo>
                  <a:pt x="9430" y="9754"/>
                </a:lnTo>
                <a:lnTo>
                  <a:pt x="9438" y="9723"/>
                </a:lnTo>
                <a:close/>
                <a:moveTo>
                  <a:pt x="9439" y="9691"/>
                </a:moveTo>
                <a:lnTo>
                  <a:pt x="9432" y="9685"/>
                </a:lnTo>
                <a:lnTo>
                  <a:pt x="9437" y="9671"/>
                </a:lnTo>
                <a:lnTo>
                  <a:pt x="9438" y="9681"/>
                </a:lnTo>
                <a:lnTo>
                  <a:pt x="9439" y="9691"/>
                </a:lnTo>
                <a:close/>
                <a:moveTo>
                  <a:pt x="9138" y="6395"/>
                </a:moveTo>
                <a:lnTo>
                  <a:pt x="9141" y="6399"/>
                </a:lnTo>
                <a:lnTo>
                  <a:pt x="9145" y="6403"/>
                </a:lnTo>
                <a:lnTo>
                  <a:pt x="9155" y="6410"/>
                </a:lnTo>
                <a:lnTo>
                  <a:pt x="9166" y="6416"/>
                </a:lnTo>
                <a:lnTo>
                  <a:pt x="9177" y="6420"/>
                </a:lnTo>
                <a:lnTo>
                  <a:pt x="9188" y="6425"/>
                </a:lnTo>
                <a:lnTo>
                  <a:pt x="9004" y="6404"/>
                </a:lnTo>
                <a:lnTo>
                  <a:pt x="9037" y="6402"/>
                </a:lnTo>
                <a:lnTo>
                  <a:pt x="9071" y="6400"/>
                </a:lnTo>
                <a:lnTo>
                  <a:pt x="9105" y="6397"/>
                </a:lnTo>
                <a:lnTo>
                  <a:pt x="9138" y="6395"/>
                </a:lnTo>
                <a:close/>
                <a:moveTo>
                  <a:pt x="11364" y="9709"/>
                </a:moveTo>
                <a:lnTo>
                  <a:pt x="11362" y="9703"/>
                </a:lnTo>
                <a:lnTo>
                  <a:pt x="11364" y="9702"/>
                </a:lnTo>
                <a:lnTo>
                  <a:pt x="11365" y="9705"/>
                </a:lnTo>
                <a:lnTo>
                  <a:pt x="11364" y="9709"/>
                </a:lnTo>
                <a:close/>
                <a:moveTo>
                  <a:pt x="15438" y="733"/>
                </a:moveTo>
                <a:lnTo>
                  <a:pt x="15438" y="730"/>
                </a:lnTo>
                <a:lnTo>
                  <a:pt x="15437" y="728"/>
                </a:lnTo>
                <a:lnTo>
                  <a:pt x="15438" y="729"/>
                </a:lnTo>
                <a:lnTo>
                  <a:pt x="15439" y="732"/>
                </a:lnTo>
                <a:lnTo>
                  <a:pt x="15438" y="733"/>
                </a:lnTo>
                <a:close/>
                <a:moveTo>
                  <a:pt x="4933" y="6079"/>
                </a:moveTo>
                <a:lnTo>
                  <a:pt x="4916" y="6087"/>
                </a:lnTo>
                <a:lnTo>
                  <a:pt x="4911" y="6085"/>
                </a:lnTo>
                <a:lnTo>
                  <a:pt x="4910" y="6082"/>
                </a:lnTo>
                <a:lnTo>
                  <a:pt x="4908" y="6078"/>
                </a:lnTo>
                <a:lnTo>
                  <a:pt x="4892" y="6058"/>
                </a:lnTo>
                <a:lnTo>
                  <a:pt x="4901" y="6057"/>
                </a:lnTo>
                <a:lnTo>
                  <a:pt x="4908" y="6056"/>
                </a:lnTo>
                <a:lnTo>
                  <a:pt x="4933" y="6079"/>
                </a:lnTo>
                <a:close/>
                <a:moveTo>
                  <a:pt x="4926" y="6089"/>
                </a:moveTo>
                <a:lnTo>
                  <a:pt x="4938" y="6083"/>
                </a:lnTo>
                <a:lnTo>
                  <a:pt x="4953" y="6096"/>
                </a:lnTo>
                <a:lnTo>
                  <a:pt x="4926" y="6089"/>
                </a:lnTo>
                <a:close/>
                <a:moveTo>
                  <a:pt x="4917" y="6094"/>
                </a:moveTo>
                <a:lnTo>
                  <a:pt x="4934" y="6098"/>
                </a:lnTo>
                <a:lnTo>
                  <a:pt x="4814" y="6185"/>
                </a:lnTo>
                <a:lnTo>
                  <a:pt x="4743" y="6182"/>
                </a:lnTo>
                <a:lnTo>
                  <a:pt x="4917" y="6094"/>
                </a:lnTo>
                <a:close/>
                <a:moveTo>
                  <a:pt x="4640" y="6174"/>
                </a:moveTo>
                <a:lnTo>
                  <a:pt x="4661" y="6165"/>
                </a:lnTo>
                <a:lnTo>
                  <a:pt x="4663" y="6161"/>
                </a:lnTo>
                <a:lnTo>
                  <a:pt x="4661" y="6159"/>
                </a:lnTo>
                <a:lnTo>
                  <a:pt x="4677" y="6149"/>
                </a:lnTo>
                <a:lnTo>
                  <a:pt x="4695" y="6139"/>
                </a:lnTo>
                <a:lnTo>
                  <a:pt x="4712" y="6130"/>
                </a:lnTo>
                <a:lnTo>
                  <a:pt x="4729" y="6121"/>
                </a:lnTo>
                <a:lnTo>
                  <a:pt x="4801" y="6100"/>
                </a:lnTo>
                <a:lnTo>
                  <a:pt x="4802" y="6095"/>
                </a:lnTo>
                <a:lnTo>
                  <a:pt x="4797" y="6093"/>
                </a:lnTo>
                <a:lnTo>
                  <a:pt x="4767" y="6102"/>
                </a:lnTo>
                <a:lnTo>
                  <a:pt x="4784" y="6094"/>
                </a:lnTo>
                <a:lnTo>
                  <a:pt x="4803" y="6088"/>
                </a:lnTo>
                <a:lnTo>
                  <a:pt x="4821" y="6082"/>
                </a:lnTo>
                <a:lnTo>
                  <a:pt x="4838" y="6076"/>
                </a:lnTo>
                <a:lnTo>
                  <a:pt x="4841" y="6079"/>
                </a:lnTo>
                <a:lnTo>
                  <a:pt x="4857" y="6084"/>
                </a:lnTo>
                <a:lnTo>
                  <a:pt x="4867" y="6075"/>
                </a:lnTo>
                <a:lnTo>
                  <a:pt x="4885" y="6096"/>
                </a:lnTo>
                <a:lnTo>
                  <a:pt x="4887" y="6098"/>
                </a:lnTo>
                <a:lnTo>
                  <a:pt x="4890" y="6099"/>
                </a:lnTo>
                <a:lnTo>
                  <a:pt x="4726" y="6181"/>
                </a:lnTo>
                <a:lnTo>
                  <a:pt x="4633" y="6178"/>
                </a:lnTo>
                <a:lnTo>
                  <a:pt x="4637" y="6176"/>
                </a:lnTo>
                <a:lnTo>
                  <a:pt x="4640" y="6174"/>
                </a:lnTo>
                <a:close/>
                <a:moveTo>
                  <a:pt x="3422" y="6917"/>
                </a:moveTo>
                <a:lnTo>
                  <a:pt x="3429" y="6905"/>
                </a:lnTo>
                <a:lnTo>
                  <a:pt x="3438" y="6892"/>
                </a:lnTo>
                <a:lnTo>
                  <a:pt x="3449" y="6882"/>
                </a:lnTo>
                <a:lnTo>
                  <a:pt x="3460" y="6872"/>
                </a:lnTo>
                <a:lnTo>
                  <a:pt x="3478" y="6884"/>
                </a:lnTo>
                <a:lnTo>
                  <a:pt x="3478" y="6884"/>
                </a:lnTo>
                <a:lnTo>
                  <a:pt x="3471" y="6907"/>
                </a:lnTo>
                <a:lnTo>
                  <a:pt x="3408" y="7010"/>
                </a:lnTo>
                <a:lnTo>
                  <a:pt x="3413" y="6986"/>
                </a:lnTo>
                <a:lnTo>
                  <a:pt x="3417" y="6963"/>
                </a:lnTo>
                <a:lnTo>
                  <a:pt x="3421" y="6939"/>
                </a:lnTo>
                <a:lnTo>
                  <a:pt x="3427" y="6916"/>
                </a:lnTo>
                <a:lnTo>
                  <a:pt x="3424" y="6917"/>
                </a:lnTo>
                <a:lnTo>
                  <a:pt x="3422" y="6917"/>
                </a:lnTo>
                <a:close/>
                <a:moveTo>
                  <a:pt x="3738" y="9862"/>
                </a:moveTo>
                <a:lnTo>
                  <a:pt x="3727" y="9862"/>
                </a:lnTo>
                <a:lnTo>
                  <a:pt x="3727" y="9861"/>
                </a:lnTo>
                <a:lnTo>
                  <a:pt x="3732" y="9861"/>
                </a:lnTo>
                <a:lnTo>
                  <a:pt x="3738" y="9862"/>
                </a:lnTo>
                <a:close/>
                <a:moveTo>
                  <a:pt x="3604" y="9850"/>
                </a:moveTo>
                <a:lnTo>
                  <a:pt x="3613" y="9851"/>
                </a:lnTo>
                <a:lnTo>
                  <a:pt x="3622" y="9852"/>
                </a:lnTo>
                <a:lnTo>
                  <a:pt x="3632" y="9853"/>
                </a:lnTo>
                <a:lnTo>
                  <a:pt x="3641" y="9853"/>
                </a:lnTo>
                <a:lnTo>
                  <a:pt x="3628" y="9869"/>
                </a:lnTo>
                <a:lnTo>
                  <a:pt x="3578" y="9872"/>
                </a:lnTo>
                <a:lnTo>
                  <a:pt x="3604" y="9850"/>
                </a:lnTo>
                <a:close/>
                <a:moveTo>
                  <a:pt x="898" y="8135"/>
                </a:moveTo>
                <a:lnTo>
                  <a:pt x="900" y="8138"/>
                </a:lnTo>
                <a:lnTo>
                  <a:pt x="899" y="8172"/>
                </a:lnTo>
                <a:lnTo>
                  <a:pt x="897" y="8204"/>
                </a:lnTo>
                <a:lnTo>
                  <a:pt x="896" y="8238"/>
                </a:lnTo>
                <a:lnTo>
                  <a:pt x="894" y="8272"/>
                </a:lnTo>
                <a:lnTo>
                  <a:pt x="896" y="8106"/>
                </a:lnTo>
                <a:lnTo>
                  <a:pt x="898" y="8135"/>
                </a:lnTo>
                <a:close/>
                <a:moveTo>
                  <a:pt x="1452" y="1494"/>
                </a:moveTo>
                <a:lnTo>
                  <a:pt x="1460" y="1469"/>
                </a:lnTo>
                <a:lnTo>
                  <a:pt x="1497" y="1397"/>
                </a:lnTo>
                <a:lnTo>
                  <a:pt x="1452" y="1494"/>
                </a:lnTo>
                <a:close/>
                <a:moveTo>
                  <a:pt x="1451" y="1530"/>
                </a:moveTo>
                <a:lnTo>
                  <a:pt x="1501" y="1423"/>
                </a:lnTo>
                <a:lnTo>
                  <a:pt x="1437" y="1592"/>
                </a:lnTo>
                <a:lnTo>
                  <a:pt x="1454" y="1539"/>
                </a:lnTo>
                <a:lnTo>
                  <a:pt x="1454" y="1534"/>
                </a:lnTo>
                <a:lnTo>
                  <a:pt x="1451" y="1530"/>
                </a:lnTo>
                <a:close/>
                <a:moveTo>
                  <a:pt x="3209" y="9540"/>
                </a:moveTo>
                <a:lnTo>
                  <a:pt x="3191" y="9534"/>
                </a:lnTo>
                <a:lnTo>
                  <a:pt x="3173" y="9526"/>
                </a:lnTo>
                <a:lnTo>
                  <a:pt x="3182" y="9502"/>
                </a:lnTo>
                <a:lnTo>
                  <a:pt x="3209" y="9540"/>
                </a:lnTo>
                <a:close/>
                <a:moveTo>
                  <a:pt x="3221" y="9510"/>
                </a:moveTo>
                <a:lnTo>
                  <a:pt x="3220" y="9511"/>
                </a:lnTo>
                <a:lnTo>
                  <a:pt x="3218" y="9509"/>
                </a:lnTo>
                <a:lnTo>
                  <a:pt x="3219" y="9509"/>
                </a:lnTo>
                <a:lnTo>
                  <a:pt x="3220" y="9509"/>
                </a:lnTo>
                <a:lnTo>
                  <a:pt x="3221" y="9510"/>
                </a:lnTo>
                <a:close/>
                <a:moveTo>
                  <a:pt x="3712" y="9863"/>
                </a:moveTo>
                <a:lnTo>
                  <a:pt x="3671" y="9866"/>
                </a:lnTo>
                <a:lnTo>
                  <a:pt x="3671" y="9865"/>
                </a:lnTo>
                <a:lnTo>
                  <a:pt x="3678" y="9857"/>
                </a:lnTo>
                <a:lnTo>
                  <a:pt x="3686" y="9857"/>
                </a:lnTo>
                <a:lnTo>
                  <a:pt x="3695" y="9858"/>
                </a:lnTo>
                <a:lnTo>
                  <a:pt x="3704" y="9859"/>
                </a:lnTo>
                <a:lnTo>
                  <a:pt x="3712" y="9859"/>
                </a:lnTo>
                <a:lnTo>
                  <a:pt x="3712" y="9863"/>
                </a:lnTo>
                <a:close/>
                <a:moveTo>
                  <a:pt x="3653" y="6599"/>
                </a:moveTo>
                <a:lnTo>
                  <a:pt x="3647" y="6607"/>
                </a:lnTo>
                <a:lnTo>
                  <a:pt x="3649" y="6599"/>
                </a:lnTo>
                <a:lnTo>
                  <a:pt x="3650" y="6591"/>
                </a:lnTo>
                <a:lnTo>
                  <a:pt x="3653" y="6599"/>
                </a:lnTo>
                <a:close/>
                <a:moveTo>
                  <a:pt x="11895" y="9833"/>
                </a:moveTo>
                <a:lnTo>
                  <a:pt x="11896" y="9846"/>
                </a:lnTo>
                <a:lnTo>
                  <a:pt x="11907" y="9853"/>
                </a:lnTo>
                <a:lnTo>
                  <a:pt x="11902" y="9862"/>
                </a:lnTo>
                <a:lnTo>
                  <a:pt x="11839" y="9863"/>
                </a:lnTo>
                <a:lnTo>
                  <a:pt x="11863" y="9827"/>
                </a:lnTo>
                <a:lnTo>
                  <a:pt x="11877" y="9828"/>
                </a:lnTo>
                <a:lnTo>
                  <a:pt x="11893" y="9829"/>
                </a:lnTo>
                <a:lnTo>
                  <a:pt x="11895" y="9833"/>
                </a:lnTo>
                <a:close/>
                <a:moveTo>
                  <a:pt x="11925" y="6195"/>
                </a:moveTo>
                <a:lnTo>
                  <a:pt x="11926" y="6193"/>
                </a:lnTo>
                <a:lnTo>
                  <a:pt x="11928" y="6191"/>
                </a:lnTo>
                <a:lnTo>
                  <a:pt x="11923" y="6205"/>
                </a:lnTo>
                <a:lnTo>
                  <a:pt x="11925" y="6195"/>
                </a:lnTo>
                <a:close/>
                <a:moveTo>
                  <a:pt x="14165" y="3257"/>
                </a:moveTo>
                <a:lnTo>
                  <a:pt x="14155" y="3256"/>
                </a:lnTo>
                <a:lnTo>
                  <a:pt x="14168" y="3255"/>
                </a:lnTo>
                <a:lnTo>
                  <a:pt x="14179" y="3254"/>
                </a:lnTo>
                <a:lnTo>
                  <a:pt x="14165" y="3257"/>
                </a:lnTo>
                <a:close/>
                <a:moveTo>
                  <a:pt x="14230" y="3277"/>
                </a:moveTo>
                <a:lnTo>
                  <a:pt x="14171" y="3274"/>
                </a:lnTo>
                <a:lnTo>
                  <a:pt x="14161" y="3272"/>
                </a:lnTo>
                <a:lnTo>
                  <a:pt x="14178" y="3269"/>
                </a:lnTo>
                <a:lnTo>
                  <a:pt x="14230" y="3272"/>
                </a:lnTo>
                <a:lnTo>
                  <a:pt x="14230" y="3274"/>
                </a:lnTo>
                <a:lnTo>
                  <a:pt x="14230" y="3277"/>
                </a:lnTo>
                <a:close/>
                <a:moveTo>
                  <a:pt x="15405" y="3223"/>
                </a:moveTo>
                <a:lnTo>
                  <a:pt x="15406" y="3222"/>
                </a:lnTo>
                <a:lnTo>
                  <a:pt x="15407" y="3222"/>
                </a:lnTo>
                <a:lnTo>
                  <a:pt x="15408" y="3222"/>
                </a:lnTo>
                <a:lnTo>
                  <a:pt x="15405" y="3223"/>
                </a:lnTo>
                <a:close/>
                <a:moveTo>
                  <a:pt x="14930" y="344"/>
                </a:moveTo>
                <a:lnTo>
                  <a:pt x="14929" y="344"/>
                </a:lnTo>
                <a:lnTo>
                  <a:pt x="14927" y="343"/>
                </a:lnTo>
                <a:lnTo>
                  <a:pt x="14938" y="338"/>
                </a:lnTo>
                <a:lnTo>
                  <a:pt x="14930" y="344"/>
                </a:lnTo>
                <a:close/>
                <a:moveTo>
                  <a:pt x="13004" y="600"/>
                </a:moveTo>
                <a:lnTo>
                  <a:pt x="13013" y="596"/>
                </a:lnTo>
                <a:lnTo>
                  <a:pt x="13013" y="596"/>
                </a:lnTo>
                <a:lnTo>
                  <a:pt x="13013" y="596"/>
                </a:lnTo>
                <a:lnTo>
                  <a:pt x="13008" y="599"/>
                </a:lnTo>
                <a:lnTo>
                  <a:pt x="13004" y="602"/>
                </a:lnTo>
                <a:lnTo>
                  <a:pt x="13004" y="600"/>
                </a:lnTo>
                <a:close/>
                <a:moveTo>
                  <a:pt x="2989" y="194"/>
                </a:moveTo>
                <a:lnTo>
                  <a:pt x="2987" y="193"/>
                </a:lnTo>
                <a:lnTo>
                  <a:pt x="2996" y="195"/>
                </a:lnTo>
                <a:lnTo>
                  <a:pt x="2992" y="195"/>
                </a:lnTo>
                <a:lnTo>
                  <a:pt x="2989" y="194"/>
                </a:lnTo>
                <a:lnTo>
                  <a:pt x="2989" y="194"/>
                </a:lnTo>
                <a:close/>
                <a:moveTo>
                  <a:pt x="472" y="6251"/>
                </a:moveTo>
                <a:lnTo>
                  <a:pt x="486" y="6155"/>
                </a:lnTo>
                <a:lnTo>
                  <a:pt x="490" y="6149"/>
                </a:lnTo>
                <a:lnTo>
                  <a:pt x="472" y="6251"/>
                </a:lnTo>
                <a:close/>
                <a:moveTo>
                  <a:pt x="454" y="6253"/>
                </a:moveTo>
                <a:lnTo>
                  <a:pt x="463" y="6186"/>
                </a:lnTo>
                <a:lnTo>
                  <a:pt x="466" y="6183"/>
                </a:lnTo>
                <a:lnTo>
                  <a:pt x="454" y="6254"/>
                </a:lnTo>
                <a:lnTo>
                  <a:pt x="454" y="6253"/>
                </a:lnTo>
                <a:close/>
                <a:moveTo>
                  <a:pt x="465" y="6496"/>
                </a:moveTo>
                <a:lnTo>
                  <a:pt x="435" y="6568"/>
                </a:lnTo>
                <a:lnTo>
                  <a:pt x="490" y="6280"/>
                </a:lnTo>
                <a:lnTo>
                  <a:pt x="489" y="6272"/>
                </a:lnTo>
                <a:lnTo>
                  <a:pt x="485" y="6265"/>
                </a:lnTo>
                <a:lnTo>
                  <a:pt x="487" y="6253"/>
                </a:lnTo>
                <a:lnTo>
                  <a:pt x="503" y="6266"/>
                </a:lnTo>
                <a:lnTo>
                  <a:pt x="519" y="6255"/>
                </a:lnTo>
                <a:lnTo>
                  <a:pt x="525" y="6211"/>
                </a:lnTo>
                <a:lnTo>
                  <a:pt x="531" y="6213"/>
                </a:lnTo>
                <a:lnTo>
                  <a:pt x="536" y="6214"/>
                </a:lnTo>
                <a:lnTo>
                  <a:pt x="527" y="6343"/>
                </a:lnTo>
                <a:lnTo>
                  <a:pt x="519" y="6363"/>
                </a:lnTo>
                <a:lnTo>
                  <a:pt x="522" y="6339"/>
                </a:lnTo>
                <a:lnTo>
                  <a:pt x="519" y="6337"/>
                </a:lnTo>
                <a:lnTo>
                  <a:pt x="516" y="6339"/>
                </a:lnTo>
                <a:lnTo>
                  <a:pt x="510" y="6384"/>
                </a:lnTo>
                <a:lnTo>
                  <a:pt x="503" y="6403"/>
                </a:lnTo>
                <a:lnTo>
                  <a:pt x="502" y="6401"/>
                </a:lnTo>
                <a:lnTo>
                  <a:pt x="500" y="6399"/>
                </a:lnTo>
                <a:lnTo>
                  <a:pt x="502" y="6386"/>
                </a:lnTo>
                <a:lnTo>
                  <a:pt x="497" y="6378"/>
                </a:lnTo>
                <a:lnTo>
                  <a:pt x="488" y="6382"/>
                </a:lnTo>
                <a:lnTo>
                  <a:pt x="465" y="6496"/>
                </a:lnTo>
                <a:close/>
                <a:moveTo>
                  <a:pt x="448" y="6848"/>
                </a:moveTo>
                <a:lnTo>
                  <a:pt x="387" y="7036"/>
                </a:lnTo>
                <a:lnTo>
                  <a:pt x="457" y="6755"/>
                </a:lnTo>
                <a:lnTo>
                  <a:pt x="461" y="6757"/>
                </a:lnTo>
                <a:lnTo>
                  <a:pt x="465" y="6757"/>
                </a:lnTo>
                <a:lnTo>
                  <a:pt x="448" y="6848"/>
                </a:lnTo>
                <a:close/>
                <a:moveTo>
                  <a:pt x="340" y="7186"/>
                </a:moveTo>
                <a:lnTo>
                  <a:pt x="347" y="7080"/>
                </a:lnTo>
                <a:lnTo>
                  <a:pt x="395" y="6877"/>
                </a:lnTo>
                <a:lnTo>
                  <a:pt x="397" y="6877"/>
                </a:lnTo>
                <a:lnTo>
                  <a:pt x="364" y="7053"/>
                </a:lnTo>
                <a:lnTo>
                  <a:pt x="368" y="7064"/>
                </a:lnTo>
                <a:lnTo>
                  <a:pt x="378" y="7064"/>
                </a:lnTo>
                <a:lnTo>
                  <a:pt x="340" y="7186"/>
                </a:lnTo>
                <a:close/>
                <a:moveTo>
                  <a:pt x="331" y="7211"/>
                </a:moveTo>
                <a:lnTo>
                  <a:pt x="324" y="7233"/>
                </a:lnTo>
                <a:lnTo>
                  <a:pt x="336" y="7124"/>
                </a:lnTo>
                <a:lnTo>
                  <a:pt x="338" y="7119"/>
                </a:lnTo>
                <a:lnTo>
                  <a:pt x="331" y="7211"/>
                </a:lnTo>
                <a:close/>
                <a:moveTo>
                  <a:pt x="313" y="7138"/>
                </a:moveTo>
                <a:lnTo>
                  <a:pt x="308" y="7160"/>
                </a:lnTo>
                <a:lnTo>
                  <a:pt x="308" y="7165"/>
                </a:lnTo>
                <a:lnTo>
                  <a:pt x="309" y="7169"/>
                </a:lnTo>
                <a:lnTo>
                  <a:pt x="292" y="7314"/>
                </a:lnTo>
                <a:lnTo>
                  <a:pt x="274" y="7217"/>
                </a:lnTo>
                <a:lnTo>
                  <a:pt x="280" y="7217"/>
                </a:lnTo>
                <a:lnTo>
                  <a:pt x="286" y="7211"/>
                </a:lnTo>
                <a:lnTo>
                  <a:pt x="326" y="7019"/>
                </a:lnTo>
                <a:lnTo>
                  <a:pt x="313" y="7138"/>
                </a:lnTo>
                <a:close/>
                <a:moveTo>
                  <a:pt x="258" y="7029"/>
                </a:moveTo>
                <a:lnTo>
                  <a:pt x="261" y="6894"/>
                </a:lnTo>
                <a:lnTo>
                  <a:pt x="269" y="6846"/>
                </a:lnTo>
                <a:lnTo>
                  <a:pt x="269" y="6852"/>
                </a:lnTo>
                <a:lnTo>
                  <a:pt x="272" y="6855"/>
                </a:lnTo>
                <a:lnTo>
                  <a:pt x="275" y="6852"/>
                </a:lnTo>
                <a:lnTo>
                  <a:pt x="275" y="6813"/>
                </a:lnTo>
                <a:lnTo>
                  <a:pt x="298" y="6687"/>
                </a:lnTo>
                <a:lnTo>
                  <a:pt x="299" y="6687"/>
                </a:lnTo>
                <a:lnTo>
                  <a:pt x="301" y="6687"/>
                </a:lnTo>
                <a:lnTo>
                  <a:pt x="293" y="6800"/>
                </a:lnTo>
                <a:lnTo>
                  <a:pt x="261" y="6927"/>
                </a:lnTo>
                <a:lnTo>
                  <a:pt x="267" y="6942"/>
                </a:lnTo>
                <a:lnTo>
                  <a:pt x="282" y="6944"/>
                </a:lnTo>
                <a:lnTo>
                  <a:pt x="267" y="7165"/>
                </a:lnTo>
                <a:lnTo>
                  <a:pt x="258" y="7029"/>
                </a:lnTo>
                <a:close/>
                <a:moveTo>
                  <a:pt x="266" y="6666"/>
                </a:moveTo>
                <a:lnTo>
                  <a:pt x="264" y="6669"/>
                </a:lnTo>
                <a:lnTo>
                  <a:pt x="235" y="6739"/>
                </a:lnTo>
                <a:lnTo>
                  <a:pt x="237" y="6681"/>
                </a:lnTo>
                <a:lnTo>
                  <a:pt x="268" y="6479"/>
                </a:lnTo>
                <a:lnTo>
                  <a:pt x="269" y="6479"/>
                </a:lnTo>
                <a:lnTo>
                  <a:pt x="269" y="6665"/>
                </a:lnTo>
                <a:lnTo>
                  <a:pt x="266" y="6666"/>
                </a:lnTo>
                <a:close/>
                <a:moveTo>
                  <a:pt x="280" y="6474"/>
                </a:moveTo>
                <a:lnTo>
                  <a:pt x="306" y="6365"/>
                </a:lnTo>
                <a:lnTo>
                  <a:pt x="320" y="6371"/>
                </a:lnTo>
                <a:lnTo>
                  <a:pt x="334" y="6360"/>
                </a:lnTo>
                <a:lnTo>
                  <a:pt x="338" y="6353"/>
                </a:lnTo>
                <a:lnTo>
                  <a:pt x="279" y="6668"/>
                </a:lnTo>
                <a:lnTo>
                  <a:pt x="277" y="6666"/>
                </a:lnTo>
                <a:lnTo>
                  <a:pt x="275" y="6665"/>
                </a:lnTo>
                <a:lnTo>
                  <a:pt x="275" y="6480"/>
                </a:lnTo>
                <a:lnTo>
                  <a:pt x="278" y="6478"/>
                </a:lnTo>
                <a:lnTo>
                  <a:pt x="280" y="6474"/>
                </a:lnTo>
                <a:close/>
                <a:moveTo>
                  <a:pt x="297" y="6183"/>
                </a:moveTo>
                <a:lnTo>
                  <a:pt x="279" y="6222"/>
                </a:lnTo>
                <a:lnTo>
                  <a:pt x="302" y="6152"/>
                </a:lnTo>
                <a:lnTo>
                  <a:pt x="297" y="6183"/>
                </a:lnTo>
                <a:close/>
                <a:moveTo>
                  <a:pt x="323" y="6214"/>
                </a:moveTo>
                <a:lnTo>
                  <a:pt x="324" y="6214"/>
                </a:lnTo>
                <a:lnTo>
                  <a:pt x="280" y="6401"/>
                </a:lnTo>
                <a:lnTo>
                  <a:pt x="303" y="6256"/>
                </a:lnTo>
                <a:lnTo>
                  <a:pt x="323" y="6214"/>
                </a:lnTo>
                <a:close/>
                <a:moveTo>
                  <a:pt x="330" y="6073"/>
                </a:moveTo>
                <a:lnTo>
                  <a:pt x="333" y="6080"/>
                </a:lnTo>
                <a:lnTo>
                  <a:pt x="341" y="6084"/>
                </a:lnTo>
                <a:lnTo>
                  <a:pt x="322" y="6124"/>
                </a:lnTo>
                <a:lnTo>
                  <a:pt x="330" y="6073"/>
                </a:lnTo>
                <a:close/>
                <a:moveTo>
                  <a:pt x="345" y="5952"/>
                </a:moveTo>
                <a:lnTo>
                  <a:pt x="329" y="5968"/>
                </a:lnTo>
                <a:lnTo>
                  <a:pt x="352" y="5927"/>
                </a:lnTo>
                <a:lnTo>
                  <a:pt x="345" y="5952"/>
                </a:lnTo>
                <a:close/>
                <a:moveTo>
                  <a:pt x="331" y="6065"/>
                </a:moveTo>
                <a:lnTo>
                  <a:pt x="334" y="6045"/>
                </a:lnTo>
                <a:lnTo>
                  <a:pt x="348" y="6004"/>
                </a:lnTo>
                <a:lnTo>
                  <a:pt x="358" y="5990"/>
                </a:lnTo>
                <a:lnTo>
                  <a:pt x="331" y="6065"/>
                </a:lnTo>
                <a:close/>
                <a:moveTo>
                  <a:pt x="346" y="6408"/>
                </a:moveTo>
                <a:lnTo>
                  <a:pt x="368" y="6280"/>
                </a:lnTo>
                <a:lnTo>
                  <a:pt x="389" y="6233"/>
                </a:lnTo>
                <a:lnTo>
                  <a:pt x="346" y="6408"/>
                </a:lnTo>
                <a:close/>
                <a:moveTo>
                  <a:pt x="357" y="6751"/>
                </a:moveTo>
                <a:lnTo>
                  <a:pt x="275" y="7176"/>
                </a:lnTo>
                <a:lnTo>
                  <a:pt x="293" y="6927"/>
                </a:lnTo>
                <a:lnTo>
                  <a:pt x="333" y="6792"/>
                </a:lnTo>
                <a:lnTo>
                  <a:pt x="345" y="6791"/>
                </a:lnTo>
                <a:lnTo>
                  <a:pt x="351" y="6781"/>
                </a:lnTo>
                <a:lnTo>
                  <a:pt x="357" y="6751"/>
                </a:lnTo>
                <a:close/>
                <a:moveTo>
                  <a:pt x="304" y="6757"/>
                </a:moveTo>
                <a:lnTo>
                  <a:pt x="309" y="6684"/>
                </a:lnTo>
                <a:lnTo>
                  <a:pt x="312" y="6681"/>
                </a:lnTo>
                <a:lnTo>
                  <a:pt x="315" y="6677"/>
                </a:lnTo>
                <a:lnTo>
                  <a:pt x="360" y="6536"/>
                </a:lnTo>
                <a:lnTo>
                  <a:pt x="304" y="6757"/>
                </a:lnTo>
                <a:close/>
                <a:moveTo>
                  <a:pt x="245" y="6432"/>
                </a:moveTo>
                <a:lnTo>
                  <a:pt x="262" y="6316"/>
                </a:lnTo>
                <a:lnTo>
                  <a:pt x="269" y="6315"/>
                </a:lnTo>
                <a:lnTo>
                  <a:pt x="275" y="6308"/>
                </a:lnTo>
                <a:lnTo>
                  <a:pt x="276" y="6306"/>
                </a:lnTo>
                <a:lnTo>
                  <a:pt x="242" y="6525"/>
                </a:lnTo>
                <a:lnTo>
                  <a:pt x="245" y="6432"/>
                </a:lnTo>
                <a:close/>
                <a:moveTo>
                  <a:pt x="264" y="6191"/>
                </a:moveTo>
                <a:lnTo>
                  <a:pt x="260" y="6193"/>
                </a:lnTo>
                <a:lnTo>
                  <a:pt x="259" y="6194"/>
                </a:lnTo>
                <a:lnTo>
                  <a:pt x="272" y="6161"/>
                </a:lnTo>
                <a:lnTo>
                  <a:pt x="267" y="6191"/>
                </a:lnTo>
                <a:lnTo>
                  <a:pt x="264" y="6191"/>
                </a:lnTo>
                <a:close/>
                <a:moveTo>
                  <a:pt x="87" y="6375"/>
                </a:moveTo>
                <a:lnTo>
                  <a:pt x="210" y="6200"/>
                </a:lnTo>
                <a:lnTo>
                  <a:pt x="172" y="6286"/>
                </a:lnTo>
                <a:lnTo>
                  <a:pt x="87" y="6375"/>
                </a:lnTo>
                <a:close/>
                <a:moveTo>
                  <a:pt x="13074" y="465"/>
                </a:moveTo>
                <a:lnTo>
                  <a:pt x="13075" y="465"/>
                </a:lnTo>
                <a:lnTo>
                  <a:pt x="13076" y="465"/>
                </a:lnTo>
                <a:lnTo>
                  <a:pt x="13081" y="466"/>
                </a:lnTo>
                <a:lnTo>
                  <a:pt x="13064" y="472"/>
                </a:lnTo>
                <a:lnTo>
                  <a:pt x="13062" y="473"/>
                </a:lnTo>
                <a:lnTo>
                  <a:pt x="13063" y="468"/>
                </a:lnTo>
                <a:lnTo>
                  <a:pt x="13061" y="464"/>
                </a:lnTo>
                <a:lnTo>
                  <a:pt x="13057" y="461"/>
                </a:lnTo>
                <a:lnTo>
                  <a:pt x="13074" y="465"/>
                </a:lnTo>
                <a:close/>
                <a:moveTo>
                  <a:pt x="15597" y="510"/>
                </a:moveTo>
                <a:lnTo>
                  <a:pt x="15610" y="514"/>
                </a:lnTo>
                <a:lnTo>
                  <a:pt x="15610" y="520"/>
                </a:lnTo>
                <a:lnTo>
                  <a:pt x="15601" y="519"/>
                </a:lnTo>
                <a:lnTo>
                  <a:pt x="15599" y="518"/>
                </a:lnTo>
                <a:lnTo>
                  <a:pt x="15598" y="518"/>
                </a:lnTo>
                <a:lnTo>
                  <a:pt x="15597" y="516"/>
                </a:lnTo>
                <a:lnTo>
                  <a:pt x="15596" y="515"/>
                </a:lnTo>
                <a:lnTo>
                  <a:pt x="15597" y="510"/>
                </a:lnTo>
                <a:close/>
                <a:moveTo>
                  <a:pt x="15607" y="477"/>
                </a:moveTo>
                <a:lnTo>
                  <a:pt x="15610" y="495"/>
                </a:lnTo>
                <a:lnTo>
                  <a:pt x="15601" y="492"/>
                </a:lnTo>
                <a:lnTo>
                  <a:pt x="15604" y="484"/>
                </a:lnTo>
                <a:lnTo>
                  <a:pt x="15601" y="475"/>
                </a:lnTo>
                <a:lnTo>
                  <a:pt x="15600" y="474"/>
                </a:lnTo>
                <a:lnTo>
                  <a:pt x="15607" y="477"/>
                </a:lnTo>
                <a:close/>
                <a:moveTo>
                  <a:pt x="15622" y="550"/>
                </a:moveTo>
                <a:lnTo>
                  <a:pt x="15644" y="554"/>
                </a:lnTo>
                <a:lnTo>
                  <a:pt x="15621" y="557"/>
                </a:lnTo>
                <a:lnTo>
                  <a:pt x="15622" y="554"/>
                </a:lnTo>
                <a:lnTo>
                  <a:pt x="15622" y="550"/>
                </a:lnTo>
                <a:close/>
                <a:moveTo>
                  <a:pt x="227" y="6757"/>
                </a:moveTo>
                <a:lnTo>
                  <a:pt x="223" y="6765"/>
                </a:lnTo>
                <a:lnTo>
                  <a:pt x="227" y="6739"/>
                </a:lnTo>
                <a:lnTo>
                  <a:pt x="227" y="6757"/>
                </a:lnTo>
                <a:close/>
                <a:moveTo>
                  <a:pt x="0" y="6468"/>
                </a:moveTo>
                <a:lnTo>
                  <a:pt x="2" y="6479"/>
                </a:lnTo>
                <a:lnTo>
                  <a:pt x="14" y="6479"/>
                </a:lnTo>
                <a:lnTo>
                  <a:pt x="155" y="6327"/>
                </a:lnTo>
                <a:lnTo>
                  <a:pt x="111" y="6425"/>
                </a:lnTo>
                <a:lnTo>
                  <a:pt x="112" y="6431"/>
                </a:lnTo>
                <a:lnTo>
                  <a:pt x="117" y="6428"/>
                </a:lnTo>
                <a:lnTo>
                  <a:pt x="170" y="6309"/>
                </a:lnTo>
                <a:lnTo>
                  <a:pt x="213" y="6262"/>
                </a:lnTo>
                <a:lnTo>
                  <a:pt x="131" y="6470"/>
                </a:lnTo>
                <a:lnTo>
                  <a:pt x="136" y="6480"/>
                </a:lnTo>
                <a:lnTo>
                  <a:pt x="147" y="6475"/>
                </a:lnTo>
                <a:lnTo>
                  <a:pt x="246" y="6227"/>
                </a:lnTo>
                <a:lnTo>
                  <a:pt x="264" y="6207"/>
                </a:lnTo>
                <a:lnTo>
                  <a:pt x="264" y="6209"/>
                </a:lnTo>
                <a:lnTo>
                  <a:pt x="249" y="6259"/>
                </a:lnTo>
                <a:lnTo>
                  <a:pt x="249" y="6263"/>
                </a:lnTo>
                <a:lnTo>
                  <a:pt x="251" y="6266"/>
                </a:lnTo>
                <a:lnTo>
                  <a:pt x="154" y="6626"/>
                </a:lnTo>
                <a:lnTo>
                  <a:pt x="156" y="6630"/>
                </a:lnTo>
                <a:lnTo>
                  <a:pt x="160" y="6628"/>
                </a:lnTo>
                <a:lnTo>
                  <a:pt x="248" y="6305"/>
                </a:lnTo>
                <a:lnTo>
                  <a:pt x="249" y="6307"/>
                </a:lnTo>
                <a:lnTo>
                  <a:pt x="203" y="6605"/>
                </a:lnTo>
                <a:lnTo>
                  <a:pt x="204" y="6611"/>
                </a:lnTo>
                <a:lnTo>
                  <a:pt x="208" y="6614"/>
                </a:lnTo>
                <a:lnTo>
                  <a:pt x="202" y="6650"/>
                </a:lnTo>
                <a:lnTo>
                  <a:pt x="205" y="6654"/>
                </a:lnTo>
                <a:lnTo>
                  <a:pt x="209" y="6652"/>
                </a:lnTo>
                <a:lnTo>
                  <a:pt x="215" y="6614"/>
                </a:lnTo>
                <a:lnTo>
                  <a:pt x="217" y="6612"/>
                </a:lnTo>
                <a:lnTo>
                  <a:pt x="218" y="6609"/>
                </a:lnTo>
                <a:lnTo>
                  <a:pt x="237" y="6487"/>
                </a:lnTo>
                <a:lnTo>
                  <a:pt x="234" y="6578"/>
                </a:lnTo>
                <a:lnTo>
                  <a:pt x="192" y="6839"/>
                </a:lnTo>
                <a:lnTo>
                  <a:pt x="199" y="6852"/>
                </a:lnTo>
                <a:lnTo>
                  <a:pt x="211" y="6845"/>
                </a:lnTo>
                <a:lnTo>
                  <a:pt x="225" y="6812"/>
                </a:lnTo>
                <a:lnTo>
                  <a:pt x="206" y="7341"/>
                </a:lnTo>
                <a:lnTo>
                  <a:pt x="210" y="7344"/>
                </a:lnTo>
                <a:lnTo>
                  <a:pt x="214" y="7341"/>
                </a:lnTo>
                <a:lnTo>
                  <a:pt x="232" y="6792"/>
                </a:lnTo>
                <a:lnTo>
                  <a:pt x="269" y="6704"/>
                </a:lnTo>
                <a:lnTo>
                  <a:pt x="269" y="6712"/>
                </a:lnTo>
                <a:lnTo>
                  <a:pt x="243" y="6890"/>
                </a:lnTo>
                <a:lnTo>
                  <a:pt x="243" y="6891"/>
                </a:lnTo>
                <a:lnTo>
                  <a:pt x="240" y="7075"/>
                </a:lnTo>
                <a:lnTo>
                  <a:pt x="261" y="7257"/>
                </a:lnTo>
                <a:lnTo>
                  <a:pt x="246" y="7474"/>
                </a:lnTo>
                <a:lnTo>
                  <a:pt x="250" y="7479"/>
                </a:lnTo>
                <a:lnTo>
                  <a:pt x="254" y="7474"/>
                </a:lnTo>
                <a:lnTo>
                  <a:pt x="267" y="7289"/>
                </a:lnTo>
                <a:lnTo>
                  <a:pt x="286" y="7370"/>
                </a:lnTo>
                <a:lnTo>
                  <a:pt x="296" y="7377"/>
                </a:lnTo>
                <a:lnTo>
                  <a:pt x="304" y="7367"/>
                </a:lnTo>
                <a:lnTo>
                  <a:pt x="307" y="7343"/>
                </a:lnTo>
                <a:lnTo>
                  <a:pt x="311" y="7341"/>
                </a:lnTo>
                <a:lnTo>
                  <a:pt x="313" y="7337"/>
                </a:lnTo>
                <a:lnTo>
                  <a:pt x="325" y="7298"/>
                </a:lnTo>
                <a:lnTo>
                  <a:pt x="313" y="7474"/>
                </a:lnTo>
                <a:lnTo>
                  <a:pt x="317" y="7479"/>
                </a:lnTo>
                <a:lnTo>
                  <a:pt x="320" y="7474"/>
                </a:lnTo>
                <a:lnTo>
                  <a:pt x="333" y="7272"/>
                </a:lnTo>
                <a:lnTo>
                  <a:pt x="419" y="7001"/>
                </a:lnTo>
                <a:lnTo>
                  <a:pt x="407" y="7071"/>
                </a:lnTo>
                <a:lnTo>
                  <a:pt x="414" y="7083"/>
                </a:lnTo>
                <a:lnTo>
                  <a:pt x="426" y="7076"/>
                </a:lnTo>
                <a:lnTo>
                  <a:pt x="434" y="7046"/>
                </a:lnTo>
                <a:lnTo>
                  <a:pt x="404" y="7319"/>
                </a:lnTo>
                <a:lnTo>
                  <a:pt x="407" y="7323"/>
                </a:lnTo>
                <a:lnTo>
                  <a:pt x="411" y="7319"/>
                </a:lnTo>
                <a:lnTo>
                  <a:pt x="448" y="6998"/>
                </a:lnTo>
                <a:lnTo>
                  <a:pt x="567" y="6555"/>
                </a:lnTo>
                <a:lnTo>
                  <a:pt x="505" y="6886"/>
                </a:lnTo>
                <a:lnTo>
                  <a:pt x="509" y="6897"/>
                </a:lnTo>
                <a:lnTo>
                  <a:pt x="519" y="6899"/>
                </a:lnTo>
                <a:lnTo>
                  <a:pt x="494" y="7074"/>
                </a:lnTo>
                <a:lnTo>
                  <a:pt x="496" y="7077"/>
                </a:lnTo>
                <a:lnTo>
                  <a:pt x="500" y="7075"/>
                </a:lnTo>
                <a:lnTo>
                  <a:pt x="526" y="6892"/>
                </a:lnTo>
                <a:lnTo>
                  <a:pt x="619" y="6581"/>
                </a:lnTo>
                <a:lnTo>
                  <a:pt x="627" y="6580"/>
                </a:lnTo>
                <a:lnTo>
                  <a:pt x="633" y="6574"/>
                </a:lnTo>
                <a:lnTo>
                  <a:pt x="724" y="6226"/>
                </a:lnTo>
                <a:lnTo>
                  <a:pt x="725" y="6224"/>
                </a:lnTo>
                <a:lnTo>
                  <a:pt x="726" y="6223"/>
                </a:lnTo>
                <a:lnTo>
                  <a:pt x="692" y="6673"/>
                </a:lnTo>
                <a:lnTo>
                  <a:pt x="695" y="6676"/>
                </a:lnTo>
                <a:lnTo>
                  <a:pt x="698" y="6673"/>
                </a:lnTo>
                <a:lnTo>
                  <a:pt x="734" y="6189"/>
                </a:lnTo>
                <a:lnTo>
                  <a:pt x="748" y="6143"/>
                </a:lnTo>
                <a:lnTo>
                  <a:pt x="747" y="6172"/>
                </a:lnTo>
                <a:lnTo>
                  <a:pt x="765" y="6190"/>
                </a:lnTo>
                <a:lnTo>
                  <a:pt x="784" y="6172"/>
                </a:lnTo>
                <a:lnTo>
                  <a:pt x="791" y="6081"/>
                </a:lnTo>
                <a:lnTo>
                  <a:pt x="792" y="6079"/>
                </a:lnTo>
                <a:lnTo>
                  <a:pt x="793" y="6077"/>
                </a:lnTo>
                <a:lnTo>
                  <a:pt x="804" y="6155"/>
                </a:lnTo>
                <a:lnTo>
                  <a:pt x="804" y="6155"/>
                </a:lnTo>
                <a:lnTo>
                  <a:pt x="796" y="6294"/>
                </a:lnTo>
                <a:lnTo>
                  <a:pt x="799" y="6297"/>
                </a:lnTo>
                <a:lnTo>
                  <a:pt x="802" y="6294"/>
                </a:lnTo>
                <a:lnTo>
                  <a:pt x="810" y="6167"/>
                </a:lnTo>
                <a:lnTo>
                  <a:pt x="829" y="6173"/>
                </a:lnTo>
                <a:lnTo>
                  <a:pt x="841" y="6155"/>
                </a:lnTo>
                <a:lnTo>
                  <a:pt x="841" y="5702"/>
                </a:lnTo>
                <a:lnTo>
                  <a:pt x="870" y="5961"/>
                </a:lnTo>
                <a:lnTo>
                  <a:pt x="874" y="5964"/>
                </a:lnTo>
                <a:lnTo>
                  <a:pt x="877" y="5961"/>
                </a:lnTo>
                <a:lnTo>
                  <a:pt x="841" y="5638"/>
                </a:lnTo>
                <a:lnTo>
                  <a:pt x="841" y="5604"/>
                </a:lnTo>
                <a:lnTo>
                  <a:pt x="848" y="5539"/>
                </a:lnTo>
                <a:lnTo>
                  <a:pt x="850" y="5557"/>
                </a:lnTo>
                <a:lnTo>
                  <a:pt x="848" y="5558"/>
                </a:lnTo>
                <a:lnTo>
                  <a:pt x="847" y="5561"/>
                </a:lnTo>
                <a:lnTo>
                  <a:pt x="873" y="5739"/>
                </a:lnTo>
                <a:lnTo>
                  <a:pt x="878" y="5742"/>
                </a:lnTo>
                <a:lnTo>
                  <a:pt x="881" y="5738"/>
                </a:lnTo>
                <a:lnTo>
                  <a:pt x="856" y="5538"/>
                </a:lnTo>
                <a:lnTo>
                  <a:pt x="852" y="5534"/>
                </a:lnTo>
                <a:lnTo>
                  <a:pt x="848" y="5536"/>
                </a:lnTo>
                <a:lnTo>
                  <a:pt x="875" y="5270"/>
                </a:lnTo>
                <a:lnTo>
                  <a:pt x="858" y="5252"/>
                </a:lnTo>
                <a:lnTo>
                  <a:pt x="837" y="5270"/>
                </a:lnTo>
                <a:lnTo>
                  <a:pt x="836" y="5275"/>
                </a:lnTo>
                <a:lnTo>
                  <a:pt x="832" y="5272"/>
                </a:lnTo>
                <a:lnTo>
                  <a:pt x="827" y="5270"/>
                </a:lnTo>
                <a:lnTo>
                  <a:pt x="829" y="5252"/>
                </a:lnTo>
                <a:lnTo>
                  <a:pt x="831" y="5249"/>
                </a:lnTo>
                <a:lnTo>
                  <a:pt x="833" y="5245"/>
                </a:lnTo>
                <a:lnTo>
                  <a:pt x="875" y="5007"/>
                </a:lnTo>
                <a:lnTo>
                  <a:pt x="892" y="5513"/>
                </a:lnTo>
                <a:lnTo>
                  <a:pt x="896" y="5518"/>
                </a:lnTo>
                <a:lnTo>
                  <a:pt x="900" y="5513"/>
                </a:lnTo>
                <a:lnTo>
                  <a:pt x="892" y="5070"/>
                </a:lnTo>
                <a:lnTo>
                  <a:pt x="889" y="5067"/>
                </a:lnTo>
                <a:lnTo>
                  <a:pt x="886" y="5070"/>
                </a:lnTo>
                <a:lnTo>
                  <a:pt x="887" y="5106"/>
                </a:lnTo>
                <a:lnTo>
                  <a:pt x="882" y="4966"/>
                </a:lnTo>
                <a:lnTo>
                  <a:pt x="888" y="4931"/>
                </a:lnTo>
                <a:lnTo>
                  <a:pt x="910" y="5160"/>
                </a:lnTo>
                <a:lnTo>
                  <a:pt x="914" y="5164"/>
                </a:lnTo>
                <a:lnTo>
                  <a:pt x="918" y="5160"/>
                </a:lnTo>
                <a:lnTo>
                  <a:pt x="884" y="4300"/>
                </a:lnTo>
                <a:lnTo>
                  <a:pt x="886" y="4267"/>
                </a:lnTo>
                <a:lnTo>
                  <a:pt x="889" y="4234"/>
                </a:lnTo>
                <a:lnTo>
                  <a:pt x="892" y="4200"/>
                </a:lnTo>
                <a:lnTo>
                  <a:pt x="895" y="4167"/>
                </a:lnTo>
                <a:lnTo>
                  <a:pt x="895" y="4167"/>
                </a:lnTo>
                <a:lnTo>
                  <a:pt x="907" y="4163"/>
                </a:lnTo>
                <a:lnTo>
                  <a:pt x="895" y="4356"/>
                </a:lnTo>
                <a:lnTo>
                  <a:pt x="898" y="4359"/>
                </a:lnTo>
                <a:lnTo>
                  <a:pt x="901" y="4356"/>
                </a:lnTo>
                <a:lnTo>
                  <a:pt x="955" y="3656"/>
                </a:lnTo>
                <a:lnTo>
                  <a:pt x="968" y="3654"/>
                </a:lnTo>
                <a:lnTo>
                  <a:pt x="973" y="3641"/>
                </a:lnTo>
                <a:lnTo>
                  <a:pt x="964" y="3566"/>
                </a:lnTo>
                <a:lnTo>
                  <a:pt x="1013" y="3016"/>
                </a:lnTo>
                <a:lnTo>
                  <a:pt x="1003" y="3006"/>
                </a:lnTo>
                <a:lnTo>
                  <a:pt x="992" y="3013"/>
                </a:lnTo>
                <a:lnTo>
                  <a:pt x="990" y="3023"/>
                </a:lnTo>
                <a:lnTo>
                  <a:pt x="996" y="2953"/>
                </a:lnTo>
                <a:lnTo>
                  <a:pt x="1003" y="2884"/>
                </a:lnTo>
                <a:lnTo>
                  <a:pt x="1011" y="2814"/>
                </a:lnTo>
                <a:lnTo>
                  <a:pt x="1018" y="2744"/>
                </a:lnTo>
                <a:lnTo>
                  <a:pt x="1026" y="2675"/>
                </a:lnTo>
                <a:lnTo>
                  <a:pt x="1035" y="2606"/>
                </a:lnTo>
                <a:lnTo>
                  <a:pt x="1045" y="2536"/>
                </a:lnTo>
                <a:lnTo>
                  <a:pt x="1055" y="2468"/>
                </a:lnTo>
                <a:lnTo>
                  <a:pt x="1139" y="2195"/>
                </a:lnTo>
                <a:lnTo>
                  <a:pt x="1134" y="2185"/>
                </a:lnTo>
                <a:lnTo>
                  <a:pt x="1123" y="2191"/>
                </a:lnTo>
                <a:lnTo>
                  <a:pt x="1091" y="2277"/>
                </a:lnTo>
                <a:lnTo>
                  <a:pt x="1093" y="2265"/>
                </a:lnTo>
                <a:lnTo>
                  <a:pt x="1096" y="2253"/>
                </a:lnTo>
                <a:lnTo>
                  <a:pt x="1231" y="1867"/>
                </a:lnTo>
                <a:lnTo>
                  <a:pt x="1243" y="1872"/>
                </a:lnTo>
                <a:lnTo>
                  <a:pt x="1254" y="1865"/>
                </a:lnTo>
                <a:lnTo>
                  <a:pt x="1400" y="1585"/>
                </a:lnTo>
                <a:lnTo>
                  <a:pt x="1395" y="1618"/>
                </a:lnTo>
                <a:lnTo>
                  <a:pt x="1398" y="1624"/>
                </a:lnTo>
                <a:lnTo>
                  <a:pt x="1404" y="1625"/>
                </a:lnTo>
                <a:lnTo>
                  <a:pt x="1353" y="1830"/>
                </a:lnTo>
                <a:lnTo>
                  <a:pt x="1332" y="1892"/>
                </a:lnTo>
                <a:lnTo>
                  <a:pt x="1311" y="1953"/>
                </a:lnTo>
                <a:lnTo>
                  <a:pt x="1291" y="2015"/>
                </a:lnTo>
                <a:lnTo>
                  <a:pt x="1272" y="2077"/>
                </a:lnTo>
                <a:lnTo>
                  <a:pt x="1253" y="2139"/>
                </a:lnTo>
                <a:lnTo>
                  <a:pt x="1236" y="2201"/>
                </a:lnTo>
                <a:lnTo>
                  <a:pt x="1219" y="2263"/>
                </a:lnTo>
                <a:lnTo>
                  <a:pt x="1203" y="2325"/>
                </a:lnTo>
                <a:lnTo>
                  <a:pt x="1188" y="2387"/>
                </a:lnTo>
                <a:lnTo>
                  <a:pt x="1174" y="2450"/>
                </a:lnTo>
                <a:lnTo>
                  <a:pt x="1160" y="2513"/>
                </a:lnTo>
                <a:lnTo>
                  <a:pt x="1147" y="2575"/>
                </a:lnTo>
                <a:lnTo>
                  <a:pt x="1136" y="2638"/>
                </a:lnTo>
                <a:lnTo>
                  <a:pt x="1126" y="2700"/>
                </a:lnTo>
                <a:lnTo>
                  <a:pt x="1116" y="2764"/>
                </a:lnTo>
                <a:lnTo>
                  <a:pt x="1107" y="2827"/>
                </a:lnTo>
                <a:lnTo>
                  <a:pt x="1100" y="2890"/>
                </a:lnTo>
                <a:lnTo>
                  <a:pt x="1094" y="2953"/>
                </a:lnTo>
                <a:lnTo>
                  <a:pt x="1089" y="3016"/>
                </a:lnTo>
                <a:lnTo>
                  <a:pt x="1085" y="3081"/>
                </a:lnTo>
                <a:lnTo>
                  <a:pt x="1082" y="3144"/>
                </a:lnTo>
                <a:lnTo>
                  <a:pt x="1080" y="3207"/>
                </a:lnTo>
                <a:lnTo>
                  <a:pt x="1080" y="3271"/>
                </a:lnTo>
                <a:lnTo>
                  <a:pt x="1081" y="3335"/>
                </a:lnTo>
                <a:lnTo>
                  <a:pt x="1083" y="3399"/>
                </a:lnTo>
                <a:lnTo>
                  <a:pt x="1086" y="3463"/>
                </a:lnTo>
                <a:lnTo>
                  <a:pt x="1091" y="3527"/>
                </a:lnTo>
                <a:lnTo>
                  <a:pt x="1097" y="3591"/>
                </a:lnTo>
                <a:lnTo>
                  <a:pt x="1104" y="3656"/>
                </a:lnTo>
                <a:lnTo>
                  <a:pt x="1113" y="3720"/>
                </a:lnTo>
                <a:lnTo>
                  <a:pt x="1124" y="3784"/>
                </a:lnTo>
                <a:lnTo>
                  <a:pt x="1136" y="3848"/>
                </a:lnTo>
                <a:lnTo>
                  <a:pt x="1152" y="3931"/>
                </a:lnTo>
                <a:lnTo>
                  <a:pt x="1169" y="4013"/>
                </a:lnTo>
                <a:lnTo>
                  <a:pt x="1184" y="4097"/>
                </a:lnTo>
                <a:lnTo>
                  <a:pt x="1200" y="4180"/>
                </a:lnTo>
                <a:lnTo>
                  <a:pt x="1216" y="4262"/>
                </a:lnTo>
                <a:lnTo>
                  <a:pt x="1233" y="4345"/>
                </a:lnTo>
                <a:lnTo>
                  <a:pt x="1249" y="4427"/>
                </a:lnTo>
                <a:lnTo>
                  <a:pt x="1265" y="4510"/>
                </a:lnTo>
                <a:lnTo>
                  <a:pt x="1275" y="4558"/>
                </a:lnTo>
                <a:lnTo>
                  <a:pt x="1284" y="4606"/>
                </a:lnTo>
                <a:lnTo>
                  <a:pt x="1292" y="4654"/>
                </a:lnTo>
                <a:lnTo>
                  <a:pt x="1300" y="4702"/>
                </a:lnTo>
                <a:lnTo>
                  <a:pt x="1307" y="4751"/>
                </a:lnTo>
                <a:lnTo>
                  <a:pt x="1313" y="4798"/>
                </a:lnTo>
                <a:lnTo>
                  <a:pt x="1317" y="4847"/>
                </a:lnTo>
                <a:lnTo>
                  <a:pt x="1320" y="4895"/>
                </a:lnTo>
                <a:lnTo>
                  <a:pt x="1322" y="4924"/>
                </a:lnTo>
                <a:lnTo>
                  <a:pt x="1323" y="4952"/>
                </a:lnTo>
                <a:lnTo>
                  <a:pt x="1322" y="4981"/>
                </a:lnTo>
                <a:lnTo>
                  <a:pt x="1322" y="5010"/>
                </a:lnTo>
                <a:lnTo>
                  <a:pt x="1318" y="5068"/>
                </a:lnTo>
                <a:lnTo>
                  <a:pt x="1313" y="5125"/>
                </a:lnTo>
                <a:lnTo>
                  <a:pt x="1308" y="5181"/>
                </a:lnTo>
                <a:lnTo>
                  <a:pt x="1301" y="5238"/>
                </a:lnTo>
                <a:lnTo>
                  <a:pt x="1294" y="5295"/>
                </a:lnTo>
                <a:lnTo>
                  <a:pt x="1286" y="5352"/>
                </a:lnTo>
                <a:lnTo>
                  <a:pt x="1281" y="5391"/>
                </a:lnTo>
                <a:lnTo>
                  <a:pt x="1277" y="5428"/>
                </a:lnTo>
                <a:lnTo>
                  <a:pt x="1273" y="5465"/>
                </a:lnTo>
                <a:lnTo>
                  <a:pt x="1270" y="5502"/>
                </a:lnTo>
                <a:lnTo>
                  <a:pt x="1266" y="5538"/>
                </a:lnTo>
                <a:lnTo>
                  <a:pt x="1263" y="5573"/>
                </a:lnTo>
                <a:lnTo>
                  <a:pt x="1260" y="5609"/>
                </a:lnTo>
                <a:lnTo>
                  <a:pt x="1258" y="5645"/>
                </a:lnTo>
                <a:lnTo>
                  <a:pt x="1162" y="6038"/>
                </a:lnTo>
                <a:lnTo>
                  <a:pt x="1161" y="6037"/>
                </a:lnTo>
                <a:lnTo>
                  <a:pt x="1158" y="6039"/>
                </a:lnTo>
                <a:lnTo>
                  <a:pt x="1161" y="6042"/>
                </a:lnTo>
                <a:lnTo>
                  <a:pt x="1161" y="6042"/>
                </a:lnTo>
                <a:lnTo>
                  <a:pt x="1119" y="6217"/>
                </a:lnTo>
                <a:lnTo>
                  <a:pt x="1100" y="6238"/>
                </a:lnTo>
                <a:lnTo>
                  <a:pt x="1083" y="6258"/>
                </a:lnTo>
                <a:lnTo>
                  <a:pt x="1066" y="6280"/>
                </a:lnTo>
                <a:lnTo>
                  <a:pt x="1048" y="6301"/>
                </a:lnTo>
                <a:lnTo>
                  <a:pt x="1031" y="6322"/>
                </a:lnTo>
                <a:lnTo>
                  <a:pt x="1015" y="6344"/>
                </a:lnTo>
                <a:lnTo>
                  <a:pt x="998" y="6366"/>
                </a:lnTo>
                <a:lnTo>
                  <a:pt x="983" y="6389"/>
                </a:lnTo>
                <a:lnTo>
                  <a:pt x="945" y="6419"/>
                </a:lnTo>
                <a:lnTo>
                  <a:pt x="933" y="6410"/>
                </a:lnTo>
                <a:lnTo>
                  <a:pt x="918" y="6416"/>
                </a:lnTo>
                <a:lnTo>
                  <a:pt x="879" y="6476"/>
                </a:lnTo>
                <a:lnTo>
                  <a:pt x="878" y="6477"/>
                </a:lnTo>
                <a:lnTo>
                  <a:pt x="851" y="6521"/>
                </a:lnTo>
                <a:lnTo>
                  <a:pt x="856" y="6540"/>
                </a:lnTo>
                <a:lnTo>
                  <a:pt x="875" y="6536"/>
                </a:lnTo>
                <a:lnTo>
                  <a:pt x="903" y="6494"/>
                </a:lnTo>
                <a:lnTo>
                  <a:pt x="932" y="6468"/>
                </a:lnTo>
                <a:lnTo>
                  <a:pt x="914" y="6501"/>
                </a:lnTo>
                <a:lnTo>
                  <a:pt x="895" y="6532"/>
                </a:lnTo>
                <a:lnTo>
                  <a:pt x="879" y="6565"/>
                </a:lnTo>
                <a:lnTo>
                  <a:pt x="863" y="6599"/>
                </a:lnTo>
                <a:lnTo>
                  <a:pt x="858" y="6604"/>
                </a:lnTo>
                <a:lnTo>
                  <a:pt x="809" y="6694"/>
                </a:lnTo>
                <a:lnTo>
                  <a:pt x="806" y="6697"/>
                </a:lnTo>
                <a:lnTo>
                  <a:pt x="805" y="6702"/>
                </a:lnTo>
                <a:lnTo>
                  <a:pt x="805" y="6704"/>
                </a:lnTo>
                <a:lnTo>
                  <a:pt x="779" y="6861"/>
                </a:lnTo>
                <a:lnTo>
                  <a:pt x="779" y="6864"/>
                </a:lnTo>
                <a:lnTo>
                  <a:pt x="775" y="6893"/>
                </a:lnTo>
                <a:lnTo>
                  <a:pt x="771" y="6924"/>
                </a:lnTo>
                <a:lnTo>
                  <a:pt x="769" y="6955"/>
                </a:lnTo>
                <a:lnTo>
                  <a:pt x="768" y="6985"/>
                </a:lnTo>
                <a:lnTo>
                  <a:pt x="767" y="7011"/>
                </a:lnTo>
                <a:lnTo>
                  <a:pt x="768" y="7037"/>
                </a:lnTo>
                <a:lnTo>
                  <a:pt x="769" y="7064"/>
                </a:lnTo>
                <a:lnTo>
                  <a:pt x="771" y="7089"/>
                </a:lnTo>
                <a:lnTo>
                  <a:pt x="773" y="7115"/>
                </a:lnTo>
                <a:lnTo>
                  <a:pt x="776" y="7141"/>
                </a:lnTo>
                <a:lnTo>
                  <a:pt x="780" y="7167"/>
                </a:lnTo>
                <a:lnTo>
                  <a:pt x="784" y="7192"/>
                </a:lnTo>
                <a:lnTo>
                  <a:pt x="782" y="7204"/>
                </a:lnTo>
                <a:lnTo>
                  <a:pt x="787" y="7210"/>
                </a:lnTo>
                <a:lnTo>
                  <a:pt x="787" y="7210"/>
                </a:lnTo>
                <a:lnTo>
                  <a:pt x="792" y="7239"/>
                </a:lnTo>
                <a:lnTo>
                  <a:pt x="797" y="7269"/>
                </a:lnTo>
                <a:lnTo>
                  <a:pt x="804" y="7298"/>
                </a:lnTo>
                <a:lnTo>
                  <a:pt x="809" y="7328"/>
                </a:lnTo>
                <a:lnTo>
                  <a:pt x="816" y="7356"/>
                </a:lnTo>
                <a:lnTo>
                  <a:pt x="822" y="7386"/>
                </a:lnTo>
                <a:lnTo>
                  <a:pt x="828" y="7415"/>
                </a:lnTo>
                <a:lnTo>
                  <a:pt x="835" y="7445"/>
                </a:lnTo>
                <a:lnTo>
                  <a:pt x="843" y="7491"/>
                </a:lnTo>
                <a:lnTo>
                  <a:pt x="856" y="7660"/>
                </a:lnTo>
                <a:lnTo>
                  <a:pt x="834" y="8178"/>
                </a:lnTo>
                <a:lnTo>
                  <a:pt x="841" y="8185"/>
                </a:lnTo>
                <a:lnTo>
                  <a:pt x="848" y="8178"/>
                </a:lnTo>
                <a:lnTo>
                  <a:pt x="865" y="7760"/>
                </a:lnTo>
                <a:lnTo>
                  <a:pt x="876" y="7878"/>
                </a:lnTo>
                <a:lnTo>
                  <a:pt x="878" y="7885"/>
                </a:lnTo>
                <a:lnTo>
                  <a:pt x="883" y="7890"/>
                </a:lnTo>
                <a:lnTo>
                  <a:pt x="879" y="8552"/>
                </a:lnTo>
                <a:lnTo>
                  <a:pt x="875" y="8609"/>
                </a:lnTo>
                <a:lnTo>
                  <a:pt x="869" y="8666"/>
                </a:lnTo>
                <a:lnTo>
                  <a:pt x="863" y="8722"/>
                </a:lnTo>
                <a:lnTo>
                  <a:pt x="856" y="8778"/>
                </a:lnTo>
                <a:lnTo>
                  <a:pt x="846" y="8834"/>
                </a:lnTo>
                <a:lnTo>
                  <a:pt x="836" y="8889"/>
                </a:lnTo>
                <a:lnTo>
                  <a:pt x="830" y="8917"/>
                </a:lnTo>
                <a:lnTo>
                  <a:pt x="824" y="8944"/>
                </a:lnTo>
                <a:lnTo>
                  <a:pt x="817" y="8971"/>
                </a:lnTo>
                <a:lnTo>
                  <a:pt x="810" y="8997"/>
                </a:lnTo>
                <a:lnTo>
                  <a:pt x="801" y="9024"/>
                </a:lnTo>
                <a:lnTo>
                  <a:pt x="793" y="9050"/>
                </a:lnTo>
                <a:lnTo>
                  <a:pt x="784" y="9076"/>
                </a:lnTo>
                <a:lnTo>
                  <a:pt x="775" y="9101"/>
                </a:lnTo>
                <a:lnTo>
                  <a:pt x="765" y="9127"/>
                </a:lnTo>
                <a:lnTo>
                  <a:pt x="754" y="9151"/>
                </a:lnTo>
                <a:lnTo>
                  <a:pt x="741" y="9176"/>
                </a:lnTo>
                <a:lnTo>
                  <a:pt x="729" y="9200"/>
                </a:lnTo>
                <a:lnTo>
                  <a:pt x="716" y="9224"/>
                </a:lnTo>
                <a:lnTo>
                  <a:pt x="703" y="9247"/>
                </a:lnTo>
                <a:lnTo>
                  <a:pt x="688" y="9271"/>
                </a:lnTo>
                <a:lnTo>
                  <a:pt x="673" y="9293"/>
                </a:lnTo>
                <a:lnTo>
                  <a:pt x="657" y="9314"/>
                </a:lnTo>
                <a:lnTo>
                  <a:pt x="639" y="9336"/>
                </a:lnTo>
                <a:lnTo>
                  <a:pt x="621" y="9357"/>
                </a:lnTo>
                <a:lnTo>
                  <a:pt x="603" y="9378"/>
                </a:lnTo>
                <a:lnTo>
                  <a:pt x="619" y="9379"/>
                </a:lnTo>
                <a:lnTo>
                  <a:pt x="636" y="9380"/>
                </a:lnTo>
                <a:lnTo>
                  <a:pt x="653" y="9381"/>
                </a:lnTo>
                <a:lnTo>
                  <a:pt x="670" y="9382"/>
                </a:lnTo>
                <a:lnTo>
                  <a:pt x="703" y="9407"/>
                </a:lnTo>
                <a:lnTo>
                  <a:pt x="760" y="9427"/>
                </a:lnTo>
                <a:lnTo>
                  <a:pt x="774" y="9429"/>
                </a:lnTo>
                <a:lnTo>
                  <a:pt x="778" y="9428"/>
                </a:lnTo>
                <a:lnTo>
                  <a:pt x="781" y="9426"/>
                </a:lnTo>
                <a:lnTo>
                  <a:pt x="797" y="9428"/>
                </a:lnTo>
                <a:lnTo>
                  <a:pt x="815" y="9427"/>
                </a:lnTo>
                <a:lnTo>
                  <a:pt x="844" y="9413"/>
                </a:lnTo>
                <a:lnTo>
                  <a:pt x="860" y="9394"/>
                </a:lnTo>
                <a:lnTo>
                  <a:pt x="869" y="9395"/>
                </a:lnTo>
                <a:lnTo>
                  <a:pt x="877" y="9396"/>
                </a:lnTo>
                <a:lnTo>
                  <a:pt x="940" y="9433"/>
                </a:lnTo>
                <a:lnTo>
                  <a:pt x="980" y="9473"/>
                </a:lnTo>
                <a:lnTo>
                  <a:pt x="986" y="9488"/>
                </a:lnTo>
                <a:lnTo>
                  <a:pt x="991" y="9504"/>
                </a:lnTo>
                <a:lnTo>
                  <a:pt x="995" y="9520"/>
                </a:lnTo>
                <a:lnTo>
                  <a:pt x="999" y="9537"/>
                </a:lnTo>
                <a:lnTo>
                  <a:pt x="1006" y="9565"/>
                </a:lnTo>
                <a:lnTo>
                  <a:pt x="1013" y="9594"/>
                </a:lnTo>
                <a:lnTo>
                  <a:pt x="1020" y="9622"/>
                </a:lnTo>
                <a:lnTo>
                  <a:pt x="1026" y="9652"/>
                </a:lnTo>
                <a:lnTo>
                  <a:pt x="1033" y="9680"/>
                </a:lnTo>
                <a:lnTo>
                  <a:pt x="1039" y="9709"/>
                </a:lnTo>
                <a:lnTo>
                  <a:pt x="1045" y="9738"/>
                </a:lnTo>
                <a:lnTo>
                  <a:pt x="1052" y="9766"/>
                </a:lnTo>
                <a:lnTo>
                  <a:pt x="1049" y="9781"/>
                </a:lnTo>
                <a:lnTo>
                  <a:pt x="1049" y="9791"/>
                </a:lnTo>
                <a:lnTo>
                  <a:pt x="1053" y="9797"/>
                </a:lnTo>
                <a:lnTo>
                  <a:pt x="1047" y="9829"/>
                </a:lnTo>
                <a:lnTo>
                  <a:pt x="1036" y="9861"/>
                </a:lnTo>
                <a:lnTo>
                  <a:pt x="1037" y="9878"/>
                </a:lnTo>
                <a:lnTo>
                  <a:pt x="1052" y="9883"/>
                </a:lnTo>
                <a:lnTo>
                  <a:pt x="1057" y="9896"/>
                </a:lnTo>
                <a:lnTo>
                  <a:pt x="1072" y="9899"/>
                </a:lnTo>
                <a:lnTo>
                  <a:pt x="1170" y="9874"/>
                </a:lnTo>
                <a:lnTo>
                  <a:pt x="1184" y="9884"/>
                </a:lnTo>
                <a:lnTo>
                  <a:pt x="1199" y="9893"/>
                </a:lnTo>
                <a:lnTo>
                  <a:pt x="1084" y="9897"/>
                </a:lnTo>
                <a:lnTo>
                  <a:pt x="1079" y="9901"/>
                </a:lnTo>
                <a:lnTo>
                  <a:pt x="1084" y="9906"/>
                </a:lnTo>
                <a:lnTo>
                  <a:pt x="1708" y="9910"/>
                </a:lnTo>
                <a:lnTo>
                  <a:pt x="1399" y="9913"/>
                </a:lnTo>
                <a:lnTo>
                  <a:pt x="1396" y="9916"/>
                </a:lnTo>
                <a:lnTo>
                  <a:pt x="1399" y="9920"/>
                </a:lnTo>
                <a:lnTo>
                  <a:pt x="1516" y="9920"/>
                </a:lnTo>
                <a:lnTo>
                  <a:pt x="1455" y="9924"/>
                </a:lnTo>
                <a:lnTo>
                  <a:pt x="1452" y="9928"/>
                </a:lnTo>
                <a:lnTo>
                  <a:pt x="1455" y="9931"/>
                </a:lnTo>
                <a:lnTo>
                  <a:pt x="1973" y="9924"/>
                </a:lnTo>
                <a:lnTo>
                  <a:pt x="2029" y="9969"/>
                </a:lnTo>
                <a:lnTo>
                  <a:pt x="2049" y="9971"/>
                </a:lnTo>
                <a:lnTo>
                  <a:pt x="2055" y="9955"/>
                </a:lnTo>
                <a:lnTo>
                  <a:pt x="2043" y="9924"/>
                </a:lnTo>
                <a:lnTo>
                  <a:pt x="2062" y="9924"/>
                </a:lnTo>
                <a:lnTo>
                  <a:pt x="2065" y="9921"/>
                </a:lnTo>
                <a:lnTo>
                  <a:pt x="2062" y="9917"/>
                </a:lnTo>
                <a:lnTo>
                  <a:pt x="2040" y="9916"/>
                </a:lnTo>
                <a:lnTo>
                  <a:pt x="2032" y="9894"/>
                </a:lnTo>
                <a:lnTo>
                  <a:pt x="2198" y="9891"/>
                </a:lnTo>
                <a:lnTo>
                  <a:pt x="2217" y="9873"/>
                </a:lnTo>
                <a:lnTo>
                  <a:pt x="2198" y="9855"/>
                </a:lnTo>
                <a:lnTo>
                  <a:pt x="2191" y="9855"/>
                </a:lnTo>
                <a:lnTo>
                  <a:pt x="2176" y="9836"/>
                </a:lnTo>
                <a:lnTo>
                  <a:pt x="2175" y="9834"/>
                </a:lnTo>
                <a:lnTo>
                  <a:pt x="2008" y="9515"/>
                </a:lnTo>
                <a:lnTo>
                  <a:pt x="1991" y="9509"/>
                </a:lnTo>
                <a:lnTo>
                  <a:pt x="1983" y="9526"/>
                </a:lnTo>
                <a:lnTo>
                  <a:pt x="1981" y="9527"/>
                </a:lnTo>
                <a:lnTo>
                  <a:pt x="1980" y="9527"/>
                </a:lnTo>
                <a:lnTo>
                  <a:pt x="1977" y="9515"/>
                </a:lnTo>
                <a:lnTo>
                  <a:pt x="1968" y="9506"/>
                </a:lnTo>
                <a:lnTo>
                  <a:pt x="1956" y="9511"/>
                </a:lnTo>
                <a:lnTo>
                  <a:pt x="1947" y="9512"/>
                </a:lnTo>
                <a:lnTo>
                  <a:pt x="1945" y="9515"/>
                </a:lnTo>
                <a:lnTo>
                  <a:pt x="1939" y="9507"/>
                </a:lnTo>
                <a:lnTo>
                  <a:pt x="1934" y="9499"/>
                </a:lnTo>
                <a:lnTo>
                  <a:pt x="1936" y="9480"/>
                </a:lnTo>
                <a:lnTo>
                  <a:pt x="1926" y="9468"/>
                </a:lnTo>
                <a:lnTo>
                  <a:pt x="1916" y="9475"/>
                </a:lnTo>
                <a:lnTo>
                  <a:pt x="1908" y="9464"/>
                </a:lnTo>
                <a:lnTo>
                  <a:pt x="1899" y="9454"/>
                </a:lnTo>
                <a:lnTo>
                  <a:pt x="1889" y="9444"/>
                </a:lnTo>
                <a:lnTo>
                  <a:pt x="1881" y="9434"/>
                </a:lnTo>
                <a:lnTo>
                  <a:pt x="1882" y="9432"/>
                </a:lnTo>
                <a:lnTo>
                  <a:pt x="1882" y="9427"/>
                </a:lnTo>
                <a:lnTo>
                  <a:pt x="1895" y="9438"/>
                </a:lnTo>
                <a:lnTo>
                  <a:pt x="1910" y="9438"/>
                </a:lnTo>
                <a:lnTo>
                  <a:pt x="1910" y="9424"/>
                </a:lnTo>
                <a:lnTo>
                  <a:pt x="1753" y="9273"/>
                </a:lnTo>
                <a:lnTo>
                  <a:pt x="1753" y="9271"/>
                </a:lnTo>
                <a:lnTo>
                  <a:pt x="1751" y="9270"/>
                </a:lnTo>
                <a:lnTo>
                  <a:pt x="1749" y="9269"/>
                </a:lnTo>
                <a:lnTo>
                  <a:pt x="1698" y="9221"/>
                </a:lnTo>
                <a:lnTo>
                  <a:pt x="1688" y="9209"/>
                </a:lnTo>
                <a:lnTo>
                  <a:pt x="1677" y="9198"/>
                </a:lnTo>
                <a:lnTo>
                  <a:pt x="1677" y="9197"/>
                </a:lnTo>
                <a:lnTo>
                  <a:pt x="1674" y="9193"/>
                </a:lnTo>
                <a:lnTo>
                  <a:pt x="1670" y="9190"/>
                </a:lnTo>
                <a:lnTo>
                  <a:pt x="1657" y="9175"/>
                </a:lnTo>
                <a:lnTo>
                  <a:pt x="1645" y="9160"/>
                </a:lnTo>
                <a:lnTo>
                  <a:pt x="1632" y="9144"/>
                </a:lnTo>
                <a:lnTo>
                  <a:pt x="1618" y="9130"/>
                </a:lnTo>
                <a:lnTo>
                  <a:pt x="1610" y="9122"/>
                </a:lnTo>
                <a:lnTo>
                  <a:pt x="1603" y="9114"/>
                </a:lnTo>
                <a:lnTo>
                  <a:pt x="1595" y="9106"/>
                </a:lnTo>
                <a:lnTo>
                  <a:pt x="1588" y="9097"/>
                </a:lnTo>
                <a:lnTo>
                  <a:pt x="1547" y="8996"/>
                </a:lnTo>
                <a:lnTo>
                  <a:pt x="1543" y="8994"/>
                </a:lnTo>
                <a:lnTo>
                  <a:pt x="1542" y="8997"/>
                </a:lnTo>
                <a:lnTo>
                  <a:pt x="1576" y="9085"/>
                </a:lnTo>
                <a:lnTo>
                  <a:pt x="1569" y="9076"/>
                </a:lnTo>
                <a:lnTo>
                  <a:pt x="1562" y="9066"/>
                </a:lnTo>
                <a:lnTo>
                  <a:pt x="1557" y="9056"/>
                </a:lnTo>
                <a:lnTo>
                  <a:pt x="1551" y="9044"/>
                </a:lnTo>
                <a:lnTo>
                  <a:pt x="1538" y="9005"/>
                </a:lnTo>
                <a:lnTo>
                  <a:pt x="1536" y="8998"/>
                </a:lnTo>
                <a:lnTo>
                  <a:pt x="1535" y="8992"/>
                </a:lnTo>
                <a:lnTo>
                  <a:pt x="1533" y="8964"/>
                </a:lnTo>
                <a:lnTo>
                  <a:pt x="1533" y="8949"/>
                </a:lnTo>
                <a:lnTo>
                  <a:pt x="1533" y="8933"/>
                </a:lnTo>
                <a:lnTo>
                  <a:pt x="1534" y="8886"/>
                </a:lnTo>
                <a:lnTo>
                  <a:pt x="1536" y="8839"/>
                </a:lnTo>
                <a:lnTo>
                  <a:pt x="1538" y="8792"/>
                </a:lnTo>
                <a:lnTo>
                  <a:pt x="1540" y="8745"/>
                </a:lnTo>
                <a:lnTo>
                  <a:pt x="1543" y="8698"/>
                </a:lnTo>
                <a:lnTo>
                  <a:pt x="1546" y="8651"/>
                </a:lnTo>
                <a:lnTo>
                  <a:pt x="1549" y="8604"/>
                </a:lnTo>
                <a:lnTo>
                  <a:pt x="1553" y="8557"/>
                </a:lnTo>
                <a:lnTo>
                  <a:pt x="1557" y="8510"/>
                </a:lnTo>
                <a:lnTo>
                  <a:pt x="1562" y="8463"/>
                </a:lnTo>
                <a:lnTo>
                  <a:pt x="1567" y="8417"/>
                </a:lnTo>
                <a:lnTo>
                  <a:pt x="1573" y="8371"/>
                </a:lnTo>
                <a:lnTo>
                  <a:pt x="1579" y="8324"/>
                </a:lnTo>
                <a:lnTo>
                  <a:pt x="1587" y="8278"/>
                </a:lnTo>
                <a:lnTo>
                  <a:pt x="1595" y="8231"/>
                </a:lnTo>
                <a:lnTo>
                  <a:pt x="1602" y="8185"/>
                </a:lnTo>
                <a:lnTo>
                  <a:pt x="1619" y="8166"/>
                </a:lnTo>
                <a:lnTo>
                  <a:pt x="1620" y="8154"/>
                </a:lnTo>
                <a:lnTo>
                  <a:pt x="1607" y="8171"/>
                </a:lnTo>
                <a:lnTo>
                  <a:pt x="1620" y="8149"/>
                </a:lnTo>
                <a:lnTo>
                  <a:pt x="1624" y="8117"/>
                </a:lnTo>
                <a:lnTo>
                  <a:pt x="1607" y="8154"/>
                </a:lnTo>
                <a:lnTo>
                  <a:pt x="1610" y="8140"/>
                </a:lnTo>
                <a:lnTo>
                  <a:pt x="1612" y="8125"/>
                </a:lnTo>
                <a:lnTo>
                  <a:pt x="1615" y="8111"/>
                </a:lnTo>
                <a:lnTo>
                  <a:pt x="1617" y="8095"/>
                </a:lnTo>
                <a:lnTo>
                  <a:pt x="1806" y="7550"/>
                </a:lnTo>
                <a:lnTo>
                  <a:pt x="1816" y="7533"/>
                </a:lnTo>
                <a:lnTo>
                  <a:pt x="1827" y="7515"/>
                </a:lnTo>
                <a:lnTo>
                  <a:pt x="1837" y="7499"/>
                </a:lnTo>
                <a:lnTo>
                  <a:pt x="1849" y="7482"/>
                </a:lnTo>
                <a:lnTo>
                  <a:pt x="1737" y="7796"/>
                </a:lnTo>
                <a:lnTo>
                  <a:pt x="1817" y="7622"/>
                </a:lnTo>
                <a:lnTo>
                  <a:pt x="1874" y="7441"/>
                </a:lnTo>
                <a:lnTo>
                  <a:pt x="1885" y="7422"/>
                </a:lnTo>
                <a:lnTo>
                  <a:pt x="1897" y="7404"/>
                </a:lnTo>
                <a:lnTo>
                  <a:pt x="1908" y="7385"/>
                </a:lnTo>
                <a:lnTo>
                  <a:pt x="1920" y="7367"/>
                </a:lnTo>
                <a:lnTo>
                  <a:pt x="1912" y="7410"/>
                </a:lnTo>
                <a:lnTo>
                  <a:pt x="1924" y="7383"/>
                </a:lnTo>
                <a:lnTo>
                  <a:pt x="1930" y="7351"/>
                </a:lnTo>
                <a:lnTo>
                  <a:pt x="1948" y="7326"/>
                </a:lnTo>
                <a:lnTo>
                  <a:pt x="1967" y="7301"/>
                </a:lnTo>
                <a:lnTo>
                  <a:pt x="1986" y="7278"/>
                </a:lnTo>
                <a:lnTo>
                  <a:pt x="2006" y="7254"/>
                </a:lnTo>
                <a:lnTo>
                  <a:pt x="2026" y="7231"/>
                </a:lnTo>
                <a:lnTo>
                  <a:pt x="2047" y="7207"/>
                </a:lnTo>
                <a:lnTo>
                  <a:pt x="2068" y="7185"/>
                </a:lnTo>
                <a:lnTo>
                  <a:pt x="2089" y="7162"/>
                </a:lnTo>
                <a:lnTo>
                  <a:pt x="2133" y="7119"/>
                </a:lnTo>
                <a:lnTo>
                  <a:pt x="2179" y="7076"/>
                </a:lnTo>
                <a:lnTo>
                  <a:pt x="2227" y="7034"/>
                </a:lnTo>
                <a:lnTo>
                  <a:pt x="2276" y="6994"/>
                </a:lnTo>
                <a:lnTo>
                  <a:pt x="2272" y="7003"/>
                </a:lnTo>
                <a:lnTo>
                  <a:pt x="2274" y="7008"/>
                </a:lnTo>
                <a:lnTo>
                  <a:pt x="2279" y="7005"/>
                </a:lnTo>
                <a:lnTo>
                  <a:pt x="2284" y="6989"/>
                </a:lnTo>
                <a:lnTo>
                  <a:pt x="2295" y="7011"/>
                </a:lnTo>
                <a:lnTo>
                  <a:pt x="2306" y="7031"/>
                </a:lnTo>
                <a:lnTo>
                  <a:pt x="2317" y="7051"/>
                </a:lnTo>
                <a:lnTo>
                  <a:pt x="2328" y="7073"/>
                </a:lnTo>
                <a:lnTo>
                  <a:pt x="2338" y="7093"/>
                </a:lnTo>
                <a:lnTo>
                  <a:pt x="2349" y="7114"/>
                </a:lnTo>
                <a:lnTo>
                  <a:pt x="2360" y="7135"/>
                </a:lnTo>
                <a:lnTo>
                  <a:pt x="2371" y="7155"/>
                </a:lnTo>
                <a:lnTo>
                  <a:pt x="2376" y="7173"/>
                </a:lnTo>
                <a:lnTo>
                  <a:pt x="2494" y="7404"/>
                </a:lnTo>
                <a:lnTo>
                  <a:pt x="2656" y="7987"/>
                </a:lnTo>
                <a:lnTo>
                  <a:pt x="2662" y="7990"/>
                </a:lnTo>
                <a:lnTo>
                  <a:pt x="2666" y="7984"/>
                </a:lnTo>
                <a:lnTo>
                  <a:pt x="2516" y="7435"/>
                </a:lnTo>
                <a:lnTo>
                  <a:pt x="2520" y="7441"/>
                </a:lnTo>
                <a:lnTo>
                  <a:pt x="2529" y="7460"/>
                </a:lnTo>
                <a:lnTo>
                  <a:pt x="2539" y="7479"/>
                </a:lnTo>
                <a:lnTo>
                  <a:pt x="2549" y="7497"/>
                </a:lnTo>
                <a:lnTo>
                  <a:pt x="2558" y="7516"/>
                </a:lnTo>
                <a:lnTo>
                  <a:pt x="2560" y="7542"/>
                </a:lnTo>
                <a:lnTo>
                  <a:pt x="2568" y="7548"/>
                </a:lnTo>
                <a:lnTo>
                  <a:pt x="2572" y="7543"/>
                </a:lnTo>
                <a:lnTo>
                  <a:pt x="2587" y="7577"/>
                </a:lnTo>
                <a:lnTo>
                  <a:pt x="2602" y="7611"/>
                </a:lnTo>
                <a:lnTo>
                  <a:pt x="2618" y="7645"/>
                </a:lnTo>
                <a:lnTo>
                  <a:pt x="2633" y="7678"/>
                </a:lnTo>
                <a:lnTo>
                  <a:pt x="2648" y="7712"/>
                </a:lnTo>
                <a:lnTo>
                  <a:pt x="2663" y="7746"/>
                </a:lnTo>
                <a:lnTo>
                  <a:pt x="2679" y="7780"/>
                </a:lnTo>
                <a:lnTo>
                  <a:pt x="2695" y="7814"/>
                </a:lnTo>
                <a:lnTo>
                  <a:pt x="2688" y="7931"/>
                </a:lnTo>
                <a:lnTo>
                  <a:pt x="2615" y="7686"/>
                </a:lnTo>
                <a:lnTo>
                  <a:pt x="2611" y="7684"/>
                </a:lnTo>
                <a:lnTo>
                  <a:pt x="2609" y="7687"/>
                </a:lnTo>
                <a:lnTo>
                  <a:pt x="2718" y="8060"/>
                </a:lnTo>
                <a:lnTo>
                  <a:pt x="2723" y="8062"/>
                </a:lnTo>
                <a:lnTo>
                  <a:pt x="2726" y="8058"/>
                </a:lnTo>
                <a:lnTo>
                  <a:pt x="2693" y="7949"/>
                </a:lnTo>
                <a:lnTo>
                  <a:pt x="2699" y="7947"/>
                </a:lnTo>
                <a:lnTo>
                  <a:pt x="2702" y="7942"/>
                </a:lnTo>
                <a:lnTo>
                  <a:pt x="2707" y="7841"/>
                </a:lnTo>
                <a:lnTo>
                  <a:pt x="2714" y="7858"/>
                </a:lnTo>
                <a:lnTo>
                  <a:pt x="2723" y="7875"/>
                </a:lnTo>
                <a:lnTo>
                  <a:pt x="2730" y="7891"/>
                </a:lnTo>
                <a:lnTo>
                  <a:pt x="2738" y="7908"/>
                </a:lnTo>
                <a:lnTo>
                  <a:pt x="2738" y="7920"/>
                </a:lnTo>
                <a:lnTo>
                  <a:pt x="2745" y="7927"/>
                </a:lnTo>
                <a:lnTo>
                  <a:pt x="2746" y="7926"/>
                </a:lnTo>
                <a:lnTo>
                  <a:pt x="2759" y="7958"/>
                </a:lnTo>
                <a:lnTo>
                  <a:pt x="2774" y="7988"/>
                </a:lnTo>
                <a:lnTo>
                  <a:pt x="2787" y="8020"/>
                </a:lnTo>
                <a:lnTo>
                  <a:pt x="2800" y="8050"/>
                </a:lnTo>
                <a:lnTo>
                  <a:pt x="2795" y="8142"/>
                </a:lnTo>
                <a:lnTo>
                  <a:pt x="2801" y="8149"/>
                </a:lnTo>
                <a:lnTo>
                  <a:pt x="2808" y="8142"/>
                </a:lnTo>
                <a:lnTo>
                  <a:pt x="2812" y="8079"/>
                </a:lnTo>
                <a:lnTo>
                  <a:pt x="2819" y="8094"/>
                </a:lnTo>
                <a:lnTo>
                  <a:pt x="2827" y="8110"/>
                </a:lnTo>
                <a:lnTo>
                  <a:pt x="2833" y="8125"/>
                </a:lnTo>
                <a:lnTo>
                  <a:pt x="2840" y="8140"/>
                </a:lnTo>
                <a:lnTo>
                  <a:pt x="2992" y="8675"/>
                </a:lnTo>
                <a:lnTo>
                  <a:pt x="3000" y="8726"/>
                </a:lnTo>
                <a:lnTo>
                  <a:pt x="3007" y="8777"/>
                </a:lnTo>
                <a:lnTo>
                  <a:pt x="3015" y="8828"/>
                </a:lnTo>
                <a:lnTo>
                  <a:pt x="3023" y="8878"/>
                </a:lnTo>
                <a:lnTo>
                  <a:pt x="3033" y="8928"/>
                </a:lnTo>
                <a:lnTo>
                  <a:pt x="3042" y="8978"/>
                </a:lnTo>
                <a:lnTo>
                  <a:pt x="3052" y="9027"/>
                </a:lnTo>
                <a:lnTo>
                  <a:pt x="3063" y="9076"/>
                </a:lnTo>
                <a:lnTo>
                  <a:pt x="3078" y="9526"/>
                </a:lnTo>
                <a:lnTo>
                  <a:pt x="3086" y="9533"/>
                </a:lnTo>
                <a:lnTo>
                  <a:pt x="3093" y="9526"/>
                </a:lnTo>
                <a:lnTo>
                  <a:pt x="3075" y="9130"/>
                </a:lnTo>
                <a:lnTo>
                  <a:pt x="3081" y="9150"/>
                </a:lnTo>
                <a:lnTo>
                  <a:pt x="3089" y="9170"/>
                </a:lnTo>
                <a:lnTo>
                  <a:pt x="3095" y="9190"/>
                </a:lnTo>
                <a:lnTo>
                  <a:pt x="3102" y="9209"/>
                </a:lnTo>
                <a:lnTo>
                  <a:pt x="3094" y="9412"/>
                </a:lnTo>
                <a:lnTo>
                  <a:pt x="3097" y="9418"/>
                </a:lnTo>
                <a:lnTo>
                  <a:pt x="3104" y="9419"/>
                </a:lnTo>
                <a:lnTo>
                  <a:pt x="3108" y="9451"/>
                </a:lnTo>
                <a:lnTo>
                  <a:pt x="3119" y="9481"/>
                </a:lnTo>
                <a:lnTo>
                  <a:pt x="3126" y="9508"/>
                </a:lnTo>
                <a:lnTo>
                  <a:pt x="3141" y="9533"/>
                </a:lnTo>
                <a:lnTo>
                  <a:pt x="3141" y="9545"/>
                </a:lnTo>
                <a:lnTo>
                  <a:pt x="3149" y="9555"/>
                </a:lnTo>
                <a:lnTo>
                  <a:pt x="3160" y="9552"/>
                </a:lnTo>
                <a:lnTo>
                  <a:pt x="3243" y="9572"/>
                </a:lnTo>
                <a:lnTo>
                  <a:pt x="3297" y="9542"/>
                </a:lnTo>
                <a:lnTo>
                  <a:pt x="3298" y="9543"/>
                </a:lnTo>
                <a:lnTo>
                  <a:pt x="3299" y="9544"/>
                </a:lnTo>
                <a:lnTo>
                  <a:pt x="3312" y="9556"/>
                </a:lnTo>
                <a:lnTo>
                  <a:pt x="3325" y="9567"/>
                </a:lnTo>
                <a:lnTo>
                  <a:pt x="3338" y="9579"/>
                </a:lnTo>
                <a:lnTo>
                  <a:pt x="3353" y="9589"/>
                </a:lnTo>
                <a:lnTo>
                  <a:pt x="3329" y="9598"/>
                </a:lnTo>
                <a:lnTo>
                  <a:pt x="3327" y="9602"/>
                </a:lnTo>
                <a:lnTo>
                  <a:pt x="3331" y="9604"/>
                </a:lnTo>
                <a:lnTo>
                  <a:pt x="3359" y="9594"/>
                </a:lnTo>
                <a:lnTo>
                  <a:pt x="3370" y="9603"/>
                </a:lnTo>
                <a:lnTo>
                  <a:pt x="3382" y="9612"/>
                </a:lnTo>
                <a:lnTo>
                  <a:pt x="3395" y="9621"/>
                </a:lnTo>
                <a:lnTo>
                  <a:pt x="3408" y="9629"/>
                </a:lnTo>
                <a:lnTo>
                  <a:pt x="3416" y="9642"/>
                </a:lnTo>
                <a:lnTo>
                  <a:pt x="3423" y="9654"/>
                </a:lnTo>
                <a:lnTo>
                  <a:pt x="3422" y="9675"/>
                </a:lnTo>
                <a:lnTo>
                  <a:pt x="3427" y="9685"/>
                </a:lnTo>
                <a:lnTo>
                  <a:pt x="3436" y="9679"/>
                </a:lnTo>
                <a:lnTo>
                  <a:pt x="3437" y="9675"/>
                </a:lnTo>
                <a:lnTo>
                  <a:pt x="3448" y="9690"/>
                </a:lnTo>
                <a:lnTo>
                  <a:pt x="3458" y="9705"/>
                </a:lnTo>
                <a:lnTo>
                  <a:pt x="3479" y="9828"/>
                </a:lnTo>
                <a:lnTo>
                  <a:pt x="3513" y="9888"/>
                </a:lnTo>
                <a:lnTo>
                  <a:pt x="3579" y="9922"/>
                </a:lnTo>
                <a:lnTo>
                  <a:pt x="3648" y="9905"/>
                </a:lnTo>
                <a:lnTo>
                  <a:pt x="3661" y="9907"/>
                </a:lnTo>
                <a:lnTo>
                  <a:pt x="3662" y="9909"/>
                </a:lnTo>
                <a:lnTo>
                  <a:pt x="3664" y="9910"/>
                </a:lnTo>
                <a:lnTo>
                  <a:pt x="3788" y="9921"/>
                </a:lnTo>
                <a:lnTo>
                  <a:pt x="3798" y="9926"/>
                </a:lnTo>
                <a:lnTo>
                  <a:pt x="3810" y="9923"/>
                </a:lnTo>
                <a:lnTo>
                  <a:pt x="3849" y="9927"/>
                </a:lnTo>
                <a:lnTo>
                  <a:pt x="3853" y="9923"/>
                </a:lnTo>
                <a:lnTo>
                  <a:pt x="3849" y="9918"/>
                </a:lnTo>
                <a:lnTo>
                  <a:pt x="3821" y="9915"/>
                </a:lnTo>
                <a:lnTo>
                  <a:pt x="4067" y="9921"/>
                </a:lnTo>
                <a:lnTo>
                  <a:pt x="4081" y="9930"/>
                </a:lnTo>
                <a:lnTo>
                  <a:pt x="4096" y="9922"/>
                </a:lnTo>
                <a:lnTo>
                  <a:pt x="4096" y="9922"/>
                </a:lnTo>
                <a:lnTo>
                  <a:pt x="4482" y="9927"/>
                </a:lnTo>
                <a:lnTo>
                  <a:pt x="4485" y="9924"/>
                </a:lnTo>
                <a:lnTo>
                  <a:pt x="4482" y="9920"/>
                </a:lnTo>
                <a:lnTo>
                  <a:pt x="4103" y="9910"/>
                </a:lnTo>
                <a:lnTo>
                  <a:pt x="4113" y="9894"/>
                </a:lnTo>
                <a:lnTo>
                  <a:pt x="4146" y="9897"/>
                </a:lnTo>
                <a:lnTo>
                  <a:pt x="4179" y="9900"/>
                </a:lnTo>
                <a:lnTo>
                  <a:pt x="4210" y="9903"/>
                </a:lnTo>
                <a:lnTo>
                  <a:pt x="4243" y="9905"/>
                </a:lnTo>
                <a:lnTo>
                  <a:pt x="4276" y="9908"/>
                </a:lnTo>
                <a:lnTo>
                  <a:pt x="4308" y="9911"/>
                </a:lnTo>
                <a:lnTo>
                  <a:pt x="4341" y="9914"/>
                </a:lnTo>
                <a:lnTo>
                  <a:pt x="4373" y="9916"/>
                </a:lnTo>
                <a:lnTo>
                  <a:pt x="4371" y="9901"/>
                </a:lnTo>
                <a:lnTo>
                  <a:pt x="4368" y="9885"/>
                </a:lnTo>
                <a:lnTo>
                  <a:pt x="4365" y="9870"/>
                </a:lnTo>
                <a:lnTo>
                  <a:pt x="4362" y="9856"/>
                </a:lnTo>
                <a:lnTo>
                  <a:pt x="4386" y="9856"/>
                </a:lnTo>
                <a:lnTo>
                  <a:pt x="4402" y="9845"/>
                </a:lnTo>
                <a:lnTo>
                  <a:pt x="4399" y="9824"/>
                </a:lnTo>
                <a:lnTo>
                  <a:pt x="4375" y="9800"/>
                </a:lnTo>
                <a:lnTo>
                  <a:pt x="4391" y="9800"/>
                </a:lnTo>
                <a:lnTo>
                  <a:pt x="4402" y="9796"/>
                </a:lnTo>
                <a:lnTo>
                  <a:pt x="4408" y="9786"/>
                </a:lnTo>
                <a:lnTo>
                  <a:pt x="4407" y="9903"/>
                </a:lnTo>
                <a:lnTo>
                  <a:pt x="4415" y="9911"/>
                </a:lnTo>
                <a:lnTo>
                  <a:pt x="4424" y="9903"/>
                </a:lnTo>
                <a:lnTo>
                  <a:pt x="4423" y="9757"/>
                </a:lnTo>
                <a:lnTo>
                  <a:pt x="4440" y="9790"/>
                </a:lnTo>
                <a:lnTo>
                  <a:pt x="4445" y="9791"/>
                </a:lnTo>
                <a:lnTo>
                  <a:pt x="4447" y="9784"/>
                </a:lnTo>
                <a:lnTo>
                  <a:pt x="4423" y="9737"/>
                </a:lnTo>
                <a:lnTo>
                  <a:pt x="4423" y="9726"/>
                </a:lnTo>
                <a:lnTo>
                  <a:pt x="4434" y="9716"/>
                </a:lnTo>
                <a:lnTo>
                  <a:pt x="4431" y="9701"/>
                </a:lnTo>
                <a:lnTo>
                  <a:pt x="4423" y="9691"/>
                </a:lnTo>
                <a:lnTo>
                  <a:pt x="4422" y="9568"/>
                </a:lnTo>
                <a:lnTo>
                  <a:pt x="4415" y="9561"/>
                </a:lnTo>
                <a:lnTo>
                  <a:pt x="4409" y="9568"/>
                </a:lnTo>
                <a:lnTo>
                  <a:pt x="4408" y="9671"/>
                </a:lnTo>
                <a:lnTo>
                  <a:pt x="4382" y="9644"/>
                </a:lnTo>
                <a:lnTo>
                  <a:pt x="4353" y="9619"/>
                </a:lnTo>
                <a:lnTo>
                  <a:pt x="4238" y="9499"/>
                </a:lnTo>
                <a:lnTo>
                  <a:pt x="4327" y="9601"/>
                </a:lnTo>
                <a:lnTo>
                  <a:pt x="4281" y="9575"/>
                </a:lnTo>
                <a:lnTo>
                  <a:pt x="4232" y="9555"/>
                </a:lnTo>
                <a:lnTo>
                  <a:pt x="4223" y="9483"/>
                </a:lnTo>
                <a:lnTo>
                  <a:pt x="4213" y="9474"/>
                </a:lnTo>
                <a:lnTo>
                  <a:pt x="4210" y="9475"/>
                </a:lnTo>
                <a:lnTo>
                  <a:pt x="4209" y="9480"/>
                </a:lnTo>
                <a:lnTo>
                  <a:pt x="4214" y="9539"/>
                </a:lnTo>
                <a:lnTo>
                  <a:pt x="4211" y="9538"/>
                </a:lnTo>
                <a:lnTo>
                  <a:pt x="4207" y="9539"/>
                </a:lnTo>
                <a:lnTo>
                  <a:pt x="4195" y="9527"/>
                </a:lnTo>
                <a:lnTo>
                  <a:pt x="4178" y="9533"/>
                </a:lnTo>
                <a:lnTo>
                  <a:pt x="4173" y="9541"/>
                </a:lnTo>
                <a:lnTo>
                  <a:pt x="4170" y="9541"/>
                </a:lnTo>
                <a:lnTo>
                  <a:pt x="4159" y="9530"/>
                </a:lnTo>
                <a:lnTo>
                  <a:pt x="4148" y="9518"/>
                </a:lnTo>
                <a:lnTo>
                  <a:pt x="4137" y="9508"/>
                </a:lnTo>
                <a:lnTo>
                  <a:pt x="4127" y="9497"/>
                </a:lnTo>
                <a:lnTo>
                  <a:pt x="4137" y="9492"/>
                </a:lnTo>
                <a:lnTo>
                  <a:pt x="4142" y="9477"/>
                </a:lnTo>
                <a:lnTo>
                  <a:pt x="4128" y="9468"/>
                </a:lnTo>
                <a:lnTo>
                  <a:pt x="4105" y="9478"/>
                </a:lnTo>
                <a:lnTo>
                  <a:pt x="4084" y="9456"/>
                </a:lnTo>
                <a:lnTo>
                  <a:pt x="4061" y="9436"/>
                </a:lnTo>
                <a:lnTo>
                  <a:pt x="4039" y="9415"/>
                </a:lnTo>
                <a:lnTo>
                  <a:pt x="4018" y="9395"/>
                </a:lnTo>
                <a:lnTo>
                  <a:pt x="4017" y="9390"/>
                </a:lnTo>
                <a:lnTo>
                  <a:pt x="4010" y="9384"/>
                </a:lnTo>
                <a:lnTo>
                  <a:pt x="4008" y="9387"/>
                </a:lnTo>
                <a:lnTo>
                  <a:pt x="3994" y="9373"/>
                </a:lnTo>
                <a:lnTo>
                  <a:pt x="3980" y="9359"/>
                </a:lnTo>
                <a:lnTo>
                  <a:pt x="3966" y="9346"/>
                </a:lnTo>
                <a:lnTo>
                  <a:pt x="3951" y="9333"/>
                </a:lnTo>
                <a:lnTo>
                  <a:pt x="3943" y="9320"/>
                </a:lnTo>
                <a:lnTo>
                  <a:pt x="3935" y="9306"/>
                </a:lnTo>
                <a:lnTo>
                  <a:pt x="3927" y="9293"/>
                </a:lnTo>
                <a:lnTo>
                  <a:pt x="3919" y="9280"/>
                </a:lnTo>
                <a:lnTo>
                  <a:pt x="4002" y="9322"/>
                </a:lnTo>
                <a:lnTo>
                  <a:pt x="3915" y="9274"/>
                </a:lnTo>
                <a:lnTo>
                  <a:pt x="3878" y="9220"/>
                </a:lnTo>
                <a:lnTo>
                  <a:pt x="3843" y="9165"/>
                </a:lnTo>
                <a:lnTo>
                  <a:pt x="3809" y="9109"/>
                </a:lnTo>
                <a:lnTo>
                  <a:pt x="3776" y="9052"/>
                </a:lnTo>
                <a:lnTo>
                  <a:pt x="3743" y="8995"/>
                </a:lnTo>
                <a:lnTo>
                  <a:pt x="3713" y="8938"/>
                </a:lnTo>
                <a:lnTo>
                  <a:pt x="3682" y="8881"/>
                </a:lnTo>
                <a:lnTo>
                  <a:pt x="3654" y="8822"/>
                </a:lnTo>
                <a:lnTo>
                  <a:pt x="3626" y="8764"/>
                </a:lnTo>
                <a:lnTo>
                  <a:pt x="3599" y="8705"/>
                </a:lnTo>
                <a:lnTo>
                  <a:pt x="3574" y="8645"/>
                </a:lnTo>
                <a:lnTo>
                  <a:pt x="3550" y="8585"/>
                </a:lnTo>
                <a:lnTo>
                  <a:pt x="3526" y="8524"/>
                </a:lnTo>
                <a:lnTo>
                  <a:pt x="3505" y="8463"/>
                </a:lnTo>
                <a:lnTo>
                  <a:pt x="3484" y="8402"/>
                </a:lnTo>
                <a:lnTo>
                  <a:pt x="3465" y="8341"/>
                </a:lnTo>
                <a:lnTo>
                  <a:pt x="3447" y="8279"/>
                </a:lnTo>
                <a:lnTo>
                  <a:pt x="3430" y="8218"/>
                </a:lnTo>
                <a:lnTo>
                  <a:pt x="3415" y="8154"/>
                </a:lnTo>
                <a:lnTo>
                  <a:pt x="3401" y="8092"/>
                </a:lnTo>
                <a:lnTo>
                  <a:pt x="3388" y="8030"/>
                </a:lnTo>
                <a:lnTo>
                  <a:pt x="3377" y="7967"/>
                </a:lnTo>
                <a:lnTo>
                  <a:pt x="3368" y="7904"/>
                </a:lnTo>
                <a:lnTo>
                  <a:pt x="3360" y="7840"/>
                </a:lnTo>
                <a:lnTo>
                  <a:pt x="3354" y="7777"/>
                </a:lnTo>
                <a:lnTo>
                  <a:pt x="3349" y="7714"/>
                </a:lnTo>
                <a:lnTo>
                  <a:pt x="3346" y="7651"/>
                </a:lnTo>
                <a:lnTo>
                  <a:pt x="3344" y="7588"/>
                </a:lnTo>
                <a:lnTo>
                  <a:pt x="3344" y="7524"/>
                </a:lnTo>
                <a:lnTo>
                  <a:pt x="3345" y="7461"/>
                </a:lnTo>
                <a:lnTo>
                  <a:pt x="3348" y="7398"/>
                </a:lnTo>
                <a:lnTo>
                  <a:pt x="3353" y="7335"/>
                </a:lnTo>
                <a:lnTo>
                  <a:pt x="3384" y="7221"/>
                </a:lnTo>
                <a:lnTo>
                  <a:pt x="3512" y="6895"/>
                </a:lnTo>
                <a:lnTo>
                  <a:pt x="3550" y="6898"/>
                </a:lnTo>
                <a:lnTo>
                  <a:pt x="3590" y="6892"/>
                </a:lnTo>
                <a:lnTo>
                  <a:pt x="3686" y="6809"/>
                </a:lnTo>
                <a:lnTo>
                  <a:pt x="3688" y="6686"/>
                </a:lnTo>
                <a:lnTo>
                  <a:pt x="3664" y="6601"/>
                </a:lnTo>
                <a:lnTo>
                  <a:pt x="3760" y="6446"/>
                </a:lnTo>
                <a:lnTo>
                  <a:pt x="3760" y="6445"/>
                </a:lnTo>
                <a:lnTo>
                  <a:pt x="3760" y="6443"/>
                </a:lnTo>
                <a:lnTo>
                  <a:pt x="3839" y="6415"/>
                </a:lnTo>
                <a:lnTo>
                  <a:pt x="3847" y="6406"/>
                </a:lnTo>
                <a:lnTo>
                  <a:pt x="3846" y="6398"/>
                </a:lnTo>
                <a:lnTo>
                  <a:pt x="3858" y="6404"/>
                </a:lnTo>
                <a:lnTo>
                  <a:pt x="3869" y="6412"/>
                </a:lnTo>
                <a:lnTo>
                  <a:pt x="3879" y="6420"/>
                </a:lnTo>
                <a:lnTo>
                  <a:pt x="3888" y="6431"/>
                </a:lnTo>
                <a:lnTo>
                  <a:pt x="3896" y="6441"/>
                </a:lnTo>
                <a:lnTo>
                  <a:pt x="3904" y="6452"/>
                </a:lnTo>
                <a:lnTo>
                  <a:pt x="3912" y="6464"/>
                </a:lnTo>
                <a:lnTo>
                  <a:pt x="3918" y="6477"/>
                </a:lnTo>
                <a:lnTo>
                  <a:pt x="3924" y="6491"/>
                </a:lnTo>
                <a:lnTo>
                  <a:pt x="3929" y="6504"/>
                </a:lnTo>
                <a:lnTo>
                  <a:pt x="3934" y="6518"/>
                </a:lnTo>
                <a:lnTo>
                  <a:pt x="3938" y="6532"/>
                </a:lnTo>
                <a:lnTo>
                  <a:pt x="3945" y="6561"/>
                </a:lnTo>
                <a:lnTo>
                  <a:pt x="3952" y="6590"/>
                </a:lnTo>
                <a:lnTo>
                  <a:pt x="3956" y="6606"/>
                </a:lnTo>
                <a:lnTo>
                  <a:pt x="3960" y="6621"/>
                </a:lnTo>
                <a:lnTo>
                  <a:pt x="3967" y="6636"/>
                </a:lnTo>
                <a:lnTo>
                  <a:pt x="3973" y="6653"/>
                </a:lnTo>
                <a:lnTo>
                  <a:pt x="3980" y="6668"/>
                </a:lnTo>
                <a:lnTo>
                  <a:pt x="3989" y="6682"/>
                </a:lnTo>
                <a:lnTo>
                  <a:pt x="3997" y="6696"/>
                </a:lnTo>
                <a:lnTo>
                  <a:pt x="4007" y="6709"/>
                </a:lnTo>
                <a:lnTo>
                  <a:pt x="4018" y="6720"/>
                </a:lnTo>
                <a:lnTo>
                  <a:pt x="4029" y="6730"/>
                </a:lnTo>
                <a:lnTo>
                  <a:pt x="4041" y="6738"/>
                </a:lnTo>
                <a:lnTo>
                  <a:pt x="4054" y="6745"/>
                </a:lnTo>
                <a:lnTo>
                  <a:pt x="4060" y="6748"/>
                </a:lnTo>
                <a:lnTo>
                  <a:pt x="4068" y="6750"/>
                </a:lnTo>
                <a:lnTo>
                  <a:pt x="4074" y="6751"/>
                </a:lnTo>
                <a:lnTo>
                  <a:pt x="4081" y="6752"/>
                </a:lnTo>
                <a:lnTo>
                  <a:pt x="4088" y="6753"/>
                </a:lnTo>
                <a:lnTo>
                  <a:pt x="4095" y="6752"/>
                </a:lnTo>
                <a:lnTo>
                  <a:pt x="4103" y="6751"/>
                </a:lnTo>
                <a:lnTo>
                  <a:pt x="4110" y="6750"/>
                </a:lnTo>
                <a:lnTo>
                  <a:pt x="4123" y="6745"/>
                </a:lnTo>
                <a:lnTo>
                  <a:pt x="4134" y="6738"/>
                </a:lnTo>
                <a:lnTo>
                  <a:pt x="4144" y="6731"/>
                </a:lnTo>
                <a:lnTo>
                  <a:pt x="4154" y="6723"/>
                </a:lnTo>
                <a:lnTo>
                  <a:pt x="4186" y="6725"/>
                </a:lnTo>
                <a:lnTo>
                  <a:pt x="4208" y="6714"/>
                </a:lnTo>
                <a:lnTo>
                  <a:pt x="4229" y="6699"/>
                </a:lnTo>
                <a:lnTo>
                  <a:pt x="4241" y="6687"/>
                </a:lnTo>
                <a:lnTo>
                  <a:pt x="4250" y="6674"/>
                </a:lnTo>
                <a:lnTo>
                  <a:pt x="4278" y="6623"/>
                </a:lnTo>
                <a:lnTo>
                  <a:pt x="4288" y="6568"/>
                </a:lnTo>
                <a:lnTo>
                  <a:pt x="4288" y="6567"/>
                </a:lnTo>
                <a:lnTo>
                  <a:pt x="4290" y="6565"/>
                </a:lnTo>
                <a:lnTo>
                  <a:pt x="4293" y="6564"/>
                </a:lnTo>
                <a:lnTo>
                  <a:pt x="4296" y="6565"/>
                </a:lnTo>
                <a:lnTo>
                  <a:pt x="4305" y="6566"/>
                </a:lnTo>
                <a:lnTo>
                  <a:pt x="4324" y="6575"/>
                </a:lnTo>
                <a:lnTo>
                  <a:pt x="4343" y="6564"/>
                </a:lnTo>
                <a:lnTo>
                  <a:pt x="4382" y="6547"/>
                </a:lnTo>
                <a:lnTo>
                  <a:pt x="4410" y="6515"/>
                </a:lnTo>
                <a:lnTo>
                  <a:pt x="4419" y="6492"/>
                </a:lnTo>
                <a:lnTo>
                  <a:pt x="4429" y="6454"/>
                </a:lnTo>
                <a:lnTo>
                  <a:pt x="4416" y="6391"/>
                </a:lnTo>
                <a:lnTo>
                  <a:pt x="4427" y="6374"/>
                </a:lnTo>
                <a:lnTo>
                  <a:pt x="4440" y="6359"/>
                </a:lnTo>
                <a:lnTo>
                  <a:pt x="4452" y="6343"/>
                </a:lnTo>
                <a:lnTo>
                  <a:pt x="4465" y="6328"/>
                </a:lnTo>
                <a:lnTo>
                  <a:pt x="4493" y="6297"/>
                </a:lnTo>
                <a:lnTo>
                  <a:pt x="4521" y="6267"/>
                </a:lnTo>
                <a:lnTo>
                  <a:pt x="4560" y="6270"/>
                </a:lnTo>
                <a:lnTo>
                  <a:pt x="4718" y="6263"/>
                </a:lnTo>
                <a:lnTo>
                  <a:pt x="4719" y="6263"/>
                </a:lnTo>
                <a:lnTo>
                  <a:pt x="4721" y="6262"/>
                </a:lnTo>
                <a:lnTo>
                  <a:pt x="4721" y="6262"/>
                </a:lnTo>
                <a:lnTo>
                  <a:pt x="4756" y="6259"/>
                </a:lnTo>
                <a:lnTo>
                  <a:pt x="4756" y="6265"/>
                </a:lnTo>
                <a:lnTo>
                  <a:pt x="4762" y="6268"/>
                </a:lnTo>
                <a:lnTo>
                  <a:pt x="4779" y="6264"/>
                </a:lnTo>
                <a:lnTo>
                  <a:pt x="4780" y="6267"/>
                </a:lnTo>
                <a:lnTo>
                  <a:pt x="4784" y="6267"/>
                </a:lnTo>
                <a:lnTo>
                  <a:pt x="4796" y="6259"/>
                </a:lnTo>
                <a:lnTo>
                  <a:pt x="5129" y="6172"/>
                </a:lnTo>
                <a:lnTo>
                  <a:pt x="5133" y="6164"/>
                </a:lnTo>
                <a:lnTo>
                  <a:pt x="5126" y="6160"/>
                </a:lnTo>
                <a:lnTo>
                  <a:pt x="5054" y="6178"/>
                </a:lnTo>
                <a:lnTo>
                  <a:pt x="5095" y="6139"/>
                </a:lnTo>
                <a:lnTo>
                  <a:pt x="5097" y="6139"/>
                </a:lnTo>
                <a:lnTo>
                  <a:pt x="5098" y="6142"/>
                </a:lnTo>
                <a:lnTo>
                  <a:pt x="5101" y="6143"/>
                </a:lnTo>
                <a:lnTo>
                  <a:pt x="5106" y="6141"/>
                </a:lnTo>
                <a:lnTo>
                  <a:pt x="5208" y="6168"/>
                </a:lnTo>
                <a:lnTo>
                  <a:pt x="5180" y="6175"/>
                </a:lnTo>
                <a:lnTo>
                  <a:pt x="5177" y="6180"/>
                </a:lnTo>
                <a:lnTo>
                  <a:pt x="5182" y="6183"/>
                </a:lnTo>
                <a:lnTo>
                  <a:pt x="5225" y="6172"/>
                </a:lnTo>
                <a:lnTo>
                  <a:pt x="5525" y="6246"/>
                </a:lnTo>
                <a:lnTo>
                  <a:pt x="5526" y="6246"/>
                </a:lnTo>
                <a:lnTo>
                  <a:pt x="5527" y="6246"/>
                </a:lnTo>
                <a:lnTo>
                  <a:pt x="5632" y="6280"/>
                </a:lnTo>
                <a:lnTo>
                  <a:pt x="5652" y="6268"/>
                </a:lnTo>
                <a:lnTo>
                  <a:pt x="5641" y="6247"/>
                </a:lnTo>
                <a:lnTo>
                  <a:pt x="5439" y="6180"/>
                </a:lnTo>
                <a:lnTo>
                  <a:pt x="5463" y="6187"/>
                </a:lnTo>
                <a:lnTo>
                  <a:pt x="5489" y="6194"/>
                </a:lnTo>
                <a:lnTo>
                  <a:pt x="5513" y="6201"/>
                </a:lnTo>
                <a:lnTo>
                  <a:pt x="5539" y="6208"/>
                </a:lnTo>
                <a:lnTo>
                  <a:pt x="5563" y="6215"/>
                </a:lnTo>
                <a:lnTo>
                  <a:pt x="5589" y="6222"/>
                </a:lnTo>
                <a:lnTo>
                  <a:pt x="5613" y="6229"/>
                </a:lnTo>
                <a:lnTo>
                  <a:pt x="5639" y="6235"/>
                </a:lnTo>
                <a:lnTo>
                  <a:pt x="5672" y="6249"/>
                </a:lnTo>
                <a:lnTo>
                  <a:pt x="5704" y="6262"/>
                </a:lnTo>
                <a:lnTo>
                  <a:pt x="5737" y="6275"/>
                </a:lnTo>
                <a:lnTo>
                  <a:pt x="5769" y="6287"/>
                </a:lnTo>
                <a:lnTo>
                  <a:pt x="5803" y="6299"/>
                </a:lnTo>
                <a:lnTo>
                  <a:pt x="5836" y="6310"/>
                </a:lnTo>
                <a:lnTo>
                  <a:pt x="5869" y="6321"/>
                </a:lnTo>
                <a:lnTo>
                  <a:pt x="5903" y="6332"/>
                </a:lnTo>
                <a:lnTo>
                  <a:pt x="5974" y="6366"/>
                </a:lnTo>
                <a:lnTo>
                  <a:pt x="6248" y="6415"/>
                </a:lnTo>
                <a:lnTo>
                  <a:pt x="6285" y="6412"/>
                </a:lnTo>
                <a:lnTo>
                  <a:pt x="6307" y="6414"/>
                </a:lnTo>
                <a:lnTo>
                  <a:pt x="6328" y="6416"/>
                </a:lnTo>
                <a:lnTo>
                  <a:pt x="6351" y="6418"/>
                </a:lnTo>
                <a:lnTo>
                  <a:pt x="6372" y="6420"/>
                </a:lnTo>
                <a:lnTo>
                  <a:pt x="6394" y="6421"/>
                </a:lnTo>
                <a:lnTo>
                  <a:pt x="6416" y="6422"/>
                </a:lnTo>
                <a:lnTo>
                  <a:pt x="6438" y="6423"/>
                </a:lnTo>
                <a:lnTo>
                  <a:pt x="6461" y="6423"/>
                </a:lnTo>
                <a:lnTo>
                  <a:pt x="6505" y="6422"/>
                </a:lnTo>
                <a:lnTo>
                  <a:pt x="6548" y="6420"/>
                </a:lnTo>
                <a:lnTo>
                  <a:pt x="6592" y="6417"/>
                </a:lnTo>
                <a:lnTo>
                  <a:pt x="6636" y="6413"/>
                </a:lnTo>
                <a:lnTo>
                  <a:pt x="6680" y="6408"/>
                </a:lnTo>
                <a:lnTo>
                  <a:pt x="6724" y="6402"/>
                </a:lnTo>
                <a:lnTo>
                  <a:pt x="6768" y="6395"/>
                </a:lnTo>
                <a:lnTo>
                  <a:pt x="6810" y="6388"/>
                </a:lnTo>
                <a:lnTo>
                  <a:pt x="6858" y="6386"/>
                </a:lnTo>
                <a:lnTo>
                  <a:pt x="6905" y="6383"/>
                </a:lnTo>
                <a:lnTo>
                  <a:pt x="6953" y="6379"/>
                </a:lnTo>
                <a:lnTo>
                  <a:pt x="7001" y="6374"/>
                </a:lnTo>
                <a:lnTo>
                  <a:pt x="7048" y="6368"/>
                </a:lnTo>
                <a:lnTo>
                  <a:pt x="7096" y="6362"/>
                </a:lnTo>
                <a:lnTo>
                  <a:pt x="7143" y="6354"/>
                </a:lnTo>
                <a:lnTo>
                  <a:pt x="7191" y="6345"/>
                </a:lnTo>
                <a:lnTo>
                  <a:pt x="7202" y="6343"/>
                </a:lnTo>
                <a:lnTo>
                  <a:pt x="7214" y="6340"/>
                </a:lnTo>
                <a:lnTo>
                  <a:pt x="7801" y="6294"/>
                </a:lnTo>
                <a:lnTo>
                  <a:pt x="8107" y="6328"/>
                </a:lnTo>
                <a:lnTo>
                  <a:pt x="8148" y="6337"/>
                </a:lnTo>
                <a:lnTo>
                  <a:pt x="8191" y="6346"/>
                </a:lnTo>
                <a:lnTo>
                  <a:pt x="8233" y="6354"/>
                </a:lnTo>
                <a:lnTo>
                  <a:pt x="8276" y="6361"/>
                </a:lnTo>
                <a:lnTo>
                  <a:pt x="8320" y="6367"/>
                </a:lnTo>
                <a:lnTo>
                  <a:pt x="8362" y="6373"/>
                </a:lnTo>
                <a:lnTo>
                  <a:pt x="8406" y="6380"/>
                </a:lnTo>
                <a:lnTo>
                  <a:pt x="8450" y="6385"/>
                </a:lnTo>
                <a:lnTo>
                  <a:pt x="8494" y="6389"/>
                </a:lnTo>
                <a:lnTo>
                  <a:pt x="8538" y="6393"/>
                </a:lnTo>
                <a:lnTo>
                  <a:pt x="8582" y="6396"/>
                </a:lnTo>
                <a:lnTo>
                  <a:pt x="8626" y="6398"/>
                </a:lnTo>
                <a:lnTo>
                  <a:pt x="8714" y="6402"/>
                </a:lnTo>
                <a:lnTo>
                  <a:pt x="8802" y="6404"/>
                </a:lnTo>
                <a:lnTo>
                  <a:pt x="9271" y="6456"/>
                </a:lnTo>
                <a:lnTo>
                  <a:pt x="9271" y="6464"/>
                </a:lnTo>
                <a:lnTo>
                  <a:pt x="9271" y="6473"/>
                </a:lnTo>
                <a:lnTo>
                  <a:pt x="9267" y="6479"/>
                </a:lnTo>
                <a:lnTo>
                  <a:pt x="9270" y="6513"/>
                </a:lnTo>
                <a:lnTo>
                  <a:pt x="9270" y="6571"/>
                </a:lnTo>
                <a:lnTo>
                  <a:pt x="9271" y="6629"/>
                </a:lnTo>
                <a:lnTo>
                  <a:pt x="9274" y="6686"/>
                </a:lnTo>
                <a:lnTo>
                  <a:pt x="9278" y="6745"/>
                </a:lnTo>
                <a:lnTo>
                  <a:pt x="9284" y="6802"/>
                </a:lnTo>
                <a:lnTo>
                  <a:pt x="9290" y="6860"/>
                </a:lnTo>
                <a:lnTo>
                  <a:pt x="9299" y="6918"/>
                </a:lnTo>
                <a:lnTo>
                  <a:pt x="9307" y="6975"/>
                </a:lnTo>
                <a:lnTo>
                  <a:pt x="9316" y="7033"/>
                </a:lnTo>
                <a:lnTo>
                  <a:pt x="9325" y="7090"/>
                </a:lnTo>
                <a:lnTo>
                  <a:pt x="9335" y="7148"/>
                </a:lnTo>
                <a:lnTo>
                  <a:pt x="9345" y="7206"/>
                </a:lnTo>
                <a:lnTo>
                  <a:pt x="9356" y="7263"/>
                </a:lnTo>
                <a:lnTo>
                  <a:pt x="9365" y="7322"/>
                </a:lnTo>
                <a:lnTo>
                  <a:pt x="9375" y="7380"/>
                </a:lnTo>
                <a:lnTo>
                  <a:pt x="9383" y="7437"/>
                </a:lnTo>
                <a:lnTo>
                  <a:pt x="9384" y="7491"/>
                </a:lnTo>
                <a:lnTo>
                  <a:pt x="9375" y="7500"/>
                </a:lnTo>
                <a:lnTo>
                  <a:pt x="9375" y="7507"/>
                </a:lnTo>
                <a:lnTo>
                  <a:pt x="9383" y="7507"/>
                </a:lnTo>
                <a:lnTo>
                  <a:pt x="9386" y="7504"/>
                </a:lnTo>
                <a:lnTo>
                  <a:pt x="9400" y="7614"/>
                </a:lnTo>
                <a:lnTo>
                  <a:pt x="9402" y="7646"/>
                </a:lnTo>
                <a:lnTo>
                  <a:pt x="9403" y="7678"/>
                </a:lnTo>
                <a:lnTo>
                  <a:pt x="9403" y="7710"/>
                </a:lnTo>
                <a:lnTo>
                  <a:pt x="9403" y="7743"/>
                </a:lnTo>
                <a:lnTo>
                  <a:pt x="9402" y="7774"/>
                </a:lnTo>
                <a:lnTo>
                  <a:pt x="9400" y="7806"/>
                </a:lnTo>
                <a:lnTo>
                  <a:pt x="9398" y="7838"/>
                </a:lnTo>
                <a:lnTo>
                  <a:pt x="9395" y="7870"/>
                </a:lnTo>
                <a:lnTo>
                  <a:pt x="9389" y="7933"/>
                </a:lnTo>
                <a:lnTo>
                  <a:pt x="9381" y="7996"/>
                </a:lnTo>
                <a:lnTo>
                  <a:pt x="9372" y="8060"/>
                </a:lnTo>
                <a:lnTo>
                  <a:pt x="9361" y="8123"/>
                </a:lnTo>
                <a:lnTo>
                  <a:pt x="9348" y="8185"/>
                </a:lnTo>
                <a:lnTo>
                  <a:pt x="9335" y="8248"/>
                </a:lnTo>
                <a:lnTo>
                  <a:pt x="9322" y="8310"/>
                </a:lnTo>
                <a:lnTo>
                  <a:pt x="9307" y="8374"/>
                </a:lnTo>
                <a:lnTo>
                  <a:pt x="9292" y="8436"/>
                </a:lnTo>
                <a:lnTo>
                  <a:pt x="9277" y="8498"/>
                </a:lnTo>
                <a:lnTo>
                  <a:pt x="9262" y="8561"/>
                </a:lnTo>
                <a:lnTo>
                  <a:pt x="9247" y="8623"/>
                </a:lnTo>
                <a:lnTo>
                  <a:pt x="9212" y="8662"/>
                </a:lnTo>
                <a:lnTo>
                  <a:pt x="9213" y="8670"/>
                </a:lnTo>
                <a:lnTo>
                  <a:pt x="9220" y="8670"/>
                </a:lnTo>
                <a:lnTo>
                  <a:pt x="9241" y="8645"/>
                </a:lnTo>
                <a:lnTo>
                  <a:pt x="9229" y="8698"/>
                </a:lnTo>
                <a:lnTo>
                  <a:pt x="9217" y="8751"/>
                </a:lnTo>
                <a:lnTo>
                  <a:pt x="9206" y="8804"/>
                </a:lnTo>
                <a:lnTo>
                  <a:pt x="9196" y="8856"/>
                </a:lnTo>
                <a:lnTo>
                  <a:pt x="9186" y="8909"/>
                </a:lnTo>
                <a:lnTo>
                  <a:pt x="9177" y="8962"/>
                </a:lnTo>
                <a:lnTo>
                  <a:pt x="9170" y="9015"/>
                </a:lnTo>
                <a:lnTo>
                  <a:pt x="9164" y="9068"/>
                </a:lnTo>
                <a:lnTo>
                  <a:pt x="9159" y="9121"/>
                </a:lnTo>
                <a:lnTo>
                  <a:pt x="9156" y="9174"/>
                </a:lnTo>
                <a:lnTo>
                  <a:pt x="9154" y="9227"/>
                </a:lnTo>
                <a:lnTo>
                  <a:pt x="9154" y="9281"/>
                </a:lnTo>
                <a:lnTo>
                  <a:pt x="9155" y="9334"/>
                </a:lnTo>
                <a:lnTo>
                  <a:pt x="9159" y="9388"/>
                </a:lnTo>
                <a:lnTo>
                  <a:pt x="9161" y="9414"/>
                </a:lnTo>
                <a:lnTo>
                  <a:pt x="9164" y="9441"/>
                </a:lnTo>
                <a:lnTo>
                  <a:pt x="9168" y="9468"/>
                </a:lnTo>
                <a:lnTo>
                  <a:pt x="9172" y="9495"/>
                </a:lnTo>
                <a:lnTo>
                  <a:pt x="9163" y="9526"/>
                </a:lnTo>
                <a:lnTo>
                  <a:pt x="9165" y="9604"/>
                </a:lnTo>
                <a:lnTo>
                  <a:pt x="9166" y="9612"/>
                </a:lnTo>
                <a:lnTo>
                  <a:pt x="9134" y="9683"/>
                </a:lnTo>
                <a:lnTo>
                  <a:pt x="9136" y="9694"/>
                </a:lnTo>
                <a:lnTo>
                  <a:pt x="9147" y="9695"/>
                </a:lnTo>
                <a:lnTo>
                  <a:pt x="9203" y="9659"/>
                </a:lnTo>
                <a:lnTo>
                  <a:pt x="9213" y="9663"/>
                </a:lnTo>
                <a:lnTo>
                  <a:pt x="9223" y="9666"/>
                </a:lnTo>
                <a:lnTo>
                  <a:pt x="9262" y="9673"/>
                </a:lnTo>
                <a:lnTo>
                  <a:pt x="9301" y="9658"/>
                </a:lnTo>
                <a:lnTo>
                  <a:pt x="9325" y="9633"/>
                </a:lnTo>
                <a:lnTo>
                  <a:pt x="9339" y="9600"/>
                </a:lnTo>
                <a:lnTo>
                  <a:pt x="9359" y="9613"/>
                </a:lnTo>
                <a:lnTo>
                  <a:pt x="9376" y="9628"/>
                </a:lnTo>
                <a:lnTo>
                  <a:pt x="9367" y="9662"/>
                </a:lnTo>
                <a:lnTo>
                  <a:pt x="9367" y="9670"/>
                </a:lnTo>
                <a:lnTo>
                  <a:pt x="9371" y="9677"/>
                </a:lnTo>
                <a:lnTo>
                  <a:pt x="9358" y="9692"/>
                </a:lnTo>
                <a:lnTo>
                  <a:pt x="9359" y="9699"/>
                </a:lnTo>
                <a:lnTo>
                  <a:pt x="9365" y="9699"/>
                </a:lnTo>
                <a:lnTo>
                  <a:pt x="9379" y="9684"/>
                </a:lnTo>
                <a:lnTo>
                  <a:pt x="9386" y="9686"/>
                </a:lnTo>
                <a:lnTo>
                  <a:pt x="9394" y="9683"/>
                </a:lnTo>
                <a:lnTo>
                  <a:pt x="9376" y="9741"/>
                </a:lnTo>
                <a:lnTo>
                  <a:pt x="9377" y="9755"/>
                </a:lnTo>
                <a:lnTo>
                  <a:pt x="9389" y="9762"/>
                </a:lnTo>
                <a:lnTo>
                  <a:pt x="9378" y="9807"/>
                </a:lnTo>
                <a:lnTo>
                  <a:pt x="9308" y="9837"/>
                </a:lnTo>
                <a:lnTo>
                  <a:pt x="9306" y="9843"/>
                </a:lnTo>
                <a:lnTo>
                  <a:pt x="9310" y="9845"/>
                </a:lnTo>
                <a:lnTo>
                  <a:pt x="9375" y="9821"/>
                </a:lnTo>
                <a:lnTo>
                  <a:pt x="9364" y="9865"/>
                </a:lnTo>
                <a:lnTo>
                  <a:pt x="9371" y="9884"/>
                </a:lnTo>
                <a:lnTo>
                  <a:pt x="9390" y="9886"/>
                </a:lnTo>
                <a:lnTo>
                  <a:pt x="9390" y="9886"/>
                </a:lnTo>
                <a:lnTo>
                  <a:pt x="9388" y="9888"/>
                </a:lnTo>
                <a:lnTo>
                  <a:pt x="9389" y="9891"/>
                </a:lnTo>
                <a:lnTo>
                  <a:pt x="9388" y="9908"/>
                </a:lnTo>
                <a:lnTo>
                  <a:pt x="9392" y="9913"/>
                </a:lnTo>
                <a:lnTo>
                  <a:pt x="9397" y="9908"/>
                </a:lnTo>
                <a:lnTo>
                  <a:pt x="9398" y="9893"/>
                </a:lnTo>
                <a:lnTo>
                  <a:pt x="9414" y="9893"/>
                </a:lnTo>
                <a:lnTo>
                  <a:pt x="9427" y="9903"/>
                </a:lnTo>
                <a:lnTo>
                  <a:pt x="9410" y="9903"/>
                </a:lnTo>
                <a:lnTo>
                  <a:pt x="9407" y="9907"/>
                </a:lnTo>
                <a:lnTo>
                  <a:pt x="9410" y="9910"/>
                </a:lnTo>
                <a:lnTo>
                  <a:pt x="9438" y="9909"/>
                </a:lnTo>
                <a:lnTo>
                  <a:pt x="9488" y="9918"/>
                </a:lnTo>
                <a:lnTo>
                  <a:pt x="9539" y="9906"/>
                </a:lnTo>
                <a:lnTo>
                  <a:pt x="9644" y="9901"/>
                </a:lnTo>
                <a:lnTo>
                  <a:pt x="9627" y="9906"/>
                </a:lnTo>
                <a:lnTo>
                  <a:pt x="9621" y="9917"/>
                </a:lnTo>
                <a:lnTo>
                  <a:pt x="9632" y="9924"/>
                </a:lnTo>
                <a:lnTo>
                  <a:pt x="9749" y="9896"/>
                </a:lnTo>
                <a:lnTo>
                  <a:pt x="9839" y="9891"/>
                </a:lnTo>
                <a:lnTo>
                  <a:pt x="9841" y="9891"/>
                </a:lnTo>
                <a:lnTo>
                  <a:pt x="9842" y="9889"/>
                </a:lnTo>
                <a:lnTo>
                  <a:pt x="10287" y="9873"/>
                </a:lnTo>
                <a:lnTo>
                  <a:pt x="10290" y="9869"/>
                </a:lnTo>
                <a:lnTo>
                  <a:pt x="10287" y="9866"/>
                </a:lnTo>
                <a:lnTo>
                  <a:pt x="9799" y="9884"/>
                </a:lnTo>
                <a:lnTo>
                  <a:pt x="9831" y="9877"/>
                </a:lnTo>
                <a:lnTo>
                  <a:pt x="9968" y="9874"/>
                </a:lnTo>
                <a:lnTo>
                  <a:pt x="10104" y="9849"/>
                </a:lnTo>
                <a:lnTo>
                  <a:pt x="10348" y="9837"/>
                </a:lnTo>
                <a:lnTo>
                  <a:pt x="10352" y="9836"/>
                </a:lnTo>
                <a:lnTo>
                  <a:pt x="10355" y="9833"/>
                </a:lnTo>
                <a:lnTo>
                  <a:pt x="10376" y="9855"/>
                </a:lnTo>
                <a:lnTo>
                  <a:pt x="10383" y="9855"/>
                </a:lnTo>
                <a:lnTo>
                  <a:pt x="10383" y="9849"/>
                </a:lnTo>
                <a:lnTo>
                  <a:pt x="10356" y="9821"/>
                </a:lnTo>
                <a:lnTo>
                  <a:pt x="10373" y="9820"/>
                </a:lnTo>
                <a:lnTo>
                  <a:pt x="10391" y="9818"/>
                </a:lnTo>
                <a:lnTo>
                  <a:pt x="10409" y="9817"/>
                </a:lnTo>
                <a:lnTo>
                  <a:pt x="10426" y="9816"/>
                </a:lnTo>
                <a:lnTo>
                  <a:pt x="10396" y="9795"/>
                </a:lnTo>
                <a:lnTo>
                  <a:pt x="10365" y="9772"/>
                </a:lnTo>
                <a:lnTo>
                  <a:pt x="10335" y="9751"/>
                </a:lnTo>
                <a:lnTo>
                  <a:pt x="10304" y="9728"/>
                </a:lnTo>
                <a:lnTo>
                  <a:pt x="10046" y="9521"/>
                </a:lnTo>
                <a:lnTo>
                  <a:pt x="10047" y="9517"/>
                </a:lnTo>
                <a:lnTo>
                  <a:pt x="10044" y="9514"/>
                </a:lnTo>
                <a:lnTo>
                  <a:pt x="10032" y="9509"/>
                </a:lnTo>
                <a:lnTo>
                  <a:pt x="10020" y="9501"/>
                </a:lnTo>
                <a:lnTo>
                  <a:pt x="10016" y="9500"/>
                </a:lnTo>
                <a:lnTo>
                  <a:pt x="10013" y="9503"/>
                </a:lnTo>
                <a:lnTo>
                  <a:pt x="9961" y="9483"/>
                </a:lnTo>
                <a:lnTo>
                  <a:pt x="9933" y="9462"/>
                </a:lnTo>
                <a:lnTo>
                  <a:pt x="9904" y="9442"/>
                </a:lnTo>
                <a:lnTo>
                  <a:pt x="9876" y="9422"/>
                </a:lnTo>
                <a:lnTo>
                  <a:pt x="9847" y="9401"/>
                </a:lnTo>
                <a:lnTo>
                  <a:pt x="9843" y="9397"/>
                </a:lnTo>
                <a:lnTo>
                  <a:pt x="9845" y="9395"/>
                </a:lnTo>
                <a:lnTo>
                  <a:pt x="9845" y="9389"/>
                </a:lnTo>
                <a:lnTo>
                  <a:pt x="9839" y="9389"/>
                </a:lnTo>
                <a:lnTo>
                  <a:pt x="9837" y="9391"/>
                </a:lnTo>
                <a:lnTo>
                  <a:pt x="9803" y="9357"/>
                </a:lnTo>
                <a:lnTo>
                  <a:pt x="9826" y="9336"/>
                </a:lnTo>
                <a:lnTo>
                  <a:pt x="9826" y="9330"/>
                </a:lnTo>
                <a:lnTo>
                  <a:pt x="9820" y="9330"/>
                </a:lnTo>
                <a:lnTo>
                  <a:pt x="9798" y="9351"/>
                </a:lnTo>
                <a:lnTo>
                  <a:pt x="9787" y="9341"/>
                </a:lnTo>
                <a:lnTo>
                  <a:pt x="9787" y="9335"/>
                </a:lnTo>
                <a:lnTo>
                  <a:pt x="9787" y="9330"/>
                </a:lnTo>
                <a:lnTo>
                  <a:pt x="9796" y="9230"/>
                </a:lnTo>
                <a:lnTo>
                  <a:pt x="9808" y="9218"/>
                </a:lnTo>
                <a:lnTo>
                  <a:pt x="9807" y="9211"/>
                </a:lnTo>
                <a:lnTo>
                  <a:pt x="9801" y="9211"/>
                </a:lnTo>
                <a:lnTo>
                  <a:pt x="9798" y="9214"/>
                </a:lnTo>
                <a:lnTo>
                  <a:pt x="9843" y="8733"/>
                </a:lnTo>
                <a:lnTo>
                  <a:pt x="9882" y="8690"/>
                </a:lnTo>
                <a:lnTo>
                  <a:pt x="9882" y="8682"/>
                </a:lnTo>
                <a:lnTo>
                  <a:pt x="9875" y="8682"/>
                </a:lnTo>
                <a:lnTo>
                  <a:pt x="9845" y="8716"/>
                </a:lnTo>
                <a:lnTo>
                  <a:pt x="9854" y="8618"/>
                </a:lnTo>
                <a:lnTo>
                  <a:pt x="9862" y="8609"/>
                </a:lnTo>
                <a:lnTo>
                  <a:pt x="9862" y="8603"/>
                </a:lnTo>
                <a:lnTo>
                  <a:pt x="9856" y="8600"/>
                </a:lnTo>
                <a:lnTo>
                  <a:pt x="9889" y="8425"/>
                </a:lnTo>
                <a:lnTo>
                  <a:pt x="9920" y="8387"/>
                </a:lnTo>
                <a:lnTo>
                  <a:pt x="9920" y="8380"/>
                </a:lnTo>
                <a:lnTo>
                  <a:pt x="9912" y="8380"/>
                </a:lnTo>
                <a:lnTo>
                  <a:pt x="9893" y="8402"/>
                </a:lnTo>
                <a:lnTo>
                  <a:pt x="9912" y="8324"/>
                </a:lnTo>
                <a:lnTo>
                  <a:pt x="9925" y="8310"/>
                </a:lnTo>
                <a:lnTo>
                  <a:pt x="9925" y="8303"/>
                </a:lnTo>
                <a:lnTo>
                  <a:pt x="9919" y="8301"/>
                </a:lnTo>
                <a:lnTo>
                  <a:pt x="10008" y="8020"/>
                </a:lnTo>
                <a:lnTo>
                  <a:pt x="10124" y="7748"/>
                </a:lnTo>
                <a:lnTo>
                  <a:pt x="10121" y="7738"/>
                </a:lnTo>
                <a:lnTo>
                  <a:pt x="10113" y="7740"/>
                </a:lnTo>
                <a:lnTo>
                  <a:pt x="10014" y="7966"/>
                </a:lnTo>
                <a:lnTo>
                  <a:pt x="10024" y="7941"/>
                </a:lnTo>
                <a:lnTo>
                  <a:pt x="10032" y="7917"/>
                </a:lnTo>
                <a:lnTo>
                  <a:pt x="10041" y="7892"/>
                </a:lnTo>
                <a:lnTo>
                  <a:pt x="10050" y="7868"/>
                </a:lnTo>
                <a:lnTo>
                  <a:pt x="10058" y="7843"/>
                </a:lnTo>
                <a:lnTo>
                  <a:pt x="10067" y="7819"/>
                </a:lnTo>
                <a:lnTo>
                  <a:pt x="10077" y="7795"/>
                </a:lnTo>
                <a:lnTo>
                  <a:pt x="10086" y="7770"/>
                </a:lnTo>
                <a:lnTo>
                  <a:pt x="10097" y="7743"/>
                </a:lnTo>
                <a:lnTo>
                  <a:pt x="10108" y="7716"/>
                </a:lnTo>
                <a:lnTo>
                  <a:pt x="10120" y="7690"/>
                </a:lnTo>
                <a:lnTo>
                  <a:pt x="10132" y="7662"/>
                </a:lnTo>
                <a:lnTo>
                  <a:pt x="10143" y="7635"/>
                </a:lnTo>
                <a:lnTo>
                  <a:pt x="10155" y="7609"/>
                </a:lnTo>
                <a:lnTo>
                  <a:pt x="10167" y="7582"/>
                </a:lnTo>
                <a:lnTo>
                  <a:pt x="10181" y="7556"/>
                </a:lnTo>
                <a:lnTo>
                  <a:pt x="10183" y="7550"/>
                </a:lnTo>
                <a:lnTo>
                  <a:pt x="10186" y="7544"/>
                </a:lnTo>
                <a:lnTo>
                  <a:pt x="10111" y="7840"/>
                </a:lnTo>
                <a:lnTo>
                  <a:pt x="10113" y="7843"/>
                </a:lnTo>
                <a:lnTo>
                  <a:pt x="10117" y="7841"/>
                </a:lnTo>
                <a:lnTo>
                  <a:pt x="10208" y="7494"/>
                </a:lnTo>
                <a:lnTo>
                  <a:pt x="10216" y="7479"/>
                </a:lnTo>
                <a:lnTo>
                  <a:pt x="10222" y="7463"/>
                </a:lnTo>
                <a:lnTo>
                  <a:pt x="10230" y="7448"/>
                </a:lnTo>
                <a:lnTo>
                  <a:pt x="10237" y="7433"/>
                </a:lnTo>
                <a:lnTo>
                  <a:pt x="10245" y="7424"/>
                </a:lnTo>
                <a:lnTo>
                  <a:pt x="10244" y="7417"/>
                </a:lnTo>
                <a:lnTo>
                  <a:pt x="10244" y="7417"/>
                </a:lnTo>
                <a:lnTo>
                  <a:pt x="10254" y="7395"/>
                </a:lnTo>
                <a:lnTo>
                  <a:pt x="10264" y="7371"/>
                </a:lnTo>
                <a:lnTo>
                  <a:pt x="10275" y="7349"/>
                </a:lnTo>
                <a:lnTo>
                  <a:pt x="10285" y="7326"/>
                </a:lnTo>
                <a:lnTo>
                  <a:pt x="10295" y="7303"/>
                </a:lnTo>
                <a:lnTo>
                  <a:pt x="10305" y="7280"/>
                </a:lnTo>
                <a:lnTo>
                  <a:pt x="10314" y="7257"/>
                </a:lnTo>
                <a:lnTo>
                  <a:pt x="10323" y="7234"/>
                </a:lnTo>
                <a:lnTo>
                  <a:pt x="10440" y="7056"/>
                </a:lnTo>
                <a:lnTo>
                  <a:pt x="10439" y="7050"/>
                </a:lnTo>
                <a:lnTo>
                  <a:pt x="10432" y="7051"/>
                </a:lnTo>
                <a:lnTo>
                  <a:pt x="10360" y="7160"/>
                </a:lnTo>
                <a:lnTo>
                  <a:pt x="10433" y="7022"/>
                </a:lnTo>
                <a:lnTo>
                  <a:pt x="10466" y="7088"/>
                </a:lnTo>
                <a:lnTo>
                  <a:pt x="10499" y="7153"/>
                </a:lnTo>
                <a:lnTo>
                  <a:pt x="10531" y="7220"/>
                </a:lnTo>
                <a:lnTo>
                  <a:pt x="10563" y="7285"/>
                </a:lnTo>
                <a:lnTo>
                  <a:pt x="10596" y="7351"/>
                </a:lnTo>
                <a:lnTo>
                  <a:pt x="10628" y="7416"/>
                </a:lnTo>
                <a:lnTo>
                  <a:pt x="10661" y="7483"/>
                </a:lnTo>
                <a:lnTo>
                  <a:pt x="10693" y="7548"/>
                </a:lnTo>
                <a:lnTo>
                  <a:pt x="10697" y="7555"/>
                </a:lnTo>
                <a:lnTo>
                  <a:pt x="10700" y="7561"/>
                </a:lnTo>
                <a:lnTo>
                  <a:pt x="10714" y="7644"/>
                </a:lnTo>
                <a:lnTo>
                  <a:pt x="10718" y="7646"/>
                </a:lnTo>
                <a:lnTo>
                  <a:pt x="10720" y="7643"/>
                </a:lnTo>
                <a:lnTo>
                  <a:pt x="10709" y="7581"/>
                </a:lnTo>
                <a:lnTo>
                  <a:pt x="10738" y="7642"/>
                </a:lnTo>
                <a:lnTo>
                  <a:pt x="10767" y="7702"/>
                </a:lnTo>
                <a:lnTo>
                  <a:pt x="10794" y="7762"/>
                </a:lnTo>
                <a:lnTo>
                  <a:pt x="10821" y="7823"/>
                </a:lnTo>
                <a:lnTo>
                  <a:pt x="10846" y="7884"/>
                </a:lnTo>
                <a:lnTo>
                  <a:pt x="10871" y="7946"/>
                </a:lnTo>
                <a:lnTo>
                  <a:pt x="10893" y="8009"/>
                </a:lnTo>
                <a:lnTo>
                  <a:pt x="10914" y="8072"/>
                </a:lnTo>
                <a:lnTo>
                  <a:pt x="10986" y="8468"/>
                </a:lnTo>
                <a:lnTo>
                  <a:pt x="10992" y="8472"/>
                </a:lnTo>
                <a:lnTo>
                  <a:pt x="10997" y="8464"/>
                </a:lnTo>
                <a:lnTo>
                  <a:pt x="10942" y="8151"/>
                </a:lnTo>
                <a:lnTo>
                  <a:pt x="10942" y="8151"/>
                </a:lnTo>
                <a:lnTo>
                  <a:pt x="11000" y="8480"/>
                </a:lnTo>
                <a:lnTo>
                  <a:pt x="11025" y="8777"/>
                </a:lnTo>
                <a:lnTo>
                  <a:pt x="11025" y="8795"/>
                </a:lnTo>
                <a:lnTo>
                  <a:pt x="11025" y="8812"/>
                </a:lnTo>
                <a:lnTo>
                  <a:pt x="11025" y="8829"/>
                </a:lnTo>
                <a:lnTo>
                  <a:pt x="11025" y="8847"/>
                </a:lnTo>
                <a:lnTo>
                  <a:pt x="10999" y="9180"/>
                </a:lnTo>
                <a:lnTo>
                  <a:pt x="11007" y="9187"/>
                </a:lnTo>
                <a:lnTo>
                  <a:pt x="11014" y="9180"/>
                </a:lnTo>
                <a:lnTo>
                  <a:pt x="11025" y="9026"/>
                </a:lnTo>
                <a:lnTo>
                  <a:pt x="11025" y="9031"/>
                </a:lnTo>
                <a:lnTo>
                  <a:pt x="11025" y="9035"/>
                </a:lnTo>
                <a:lnTo>
                  <a:pt x="11025" y="9039"/>
                </a:lnTo>
                <a:lnTo>
                  <a:pt x="11023" y="9069"/>
                </a:lnTo>
                <a:lnTo>
                  <a:pt x="11022" y="9099"/>
                </a:lnTo>
                <a:lnTo>
                  <a:pt x="11020" y="9129"/>
                </a:lnTo>
                <a:lnTo>
                  <a:pt x="11018" y="9159"/>
                </a:lnTo>
                <a:lnTo>
                  <a:pt x="11016" y="9188"/>
                </a:lnTo>
                <a:lnTo>
                  <a:pt x="11014" y="9217"/>
                </a:lnTo>
                <a:lnTo>
                  <a:pt x="11011" y="9246"/>
                </a:lnTo>
                <a:lnTo>
                  <a:pt x="11009" y="9276"/>
                </a:lnTo>
                <a:lnTo>
                  <a:pt x="10992" y="9278"/>
                </a:lnTo>
                <a:lnTo>
                  <a:pt x="10978" y="9289"/>
                </a:lnTo>
                <a:lnTo>
                  <a:pt x="10975" y="9298"/>
                </a:lnTo>
                <a:lnTo>
                  <a:pt x="10981" y="9304"/>
                </a:lnTo>
                <a:lnTo>
                  <a:pt x="11005" y="9309"/>
                </a:lnTo>
                <a:lnTo>
                  <a:pt x="11005" y="9318"/>
                </a:lnTo>
                <a:lnTo>
                  <a:pt x="11005" y="9326"/>
                </a:lnTo>
                <a:lnTo>
                  <a:pt x="11005" y="9326"/>
                </a:lnTo>
                <a:lnTo>
                  <a:pt x="11005" y="9326"/>
                </a:lnTo>
                <a:lnTo>
                  <a:pt x="11002" y="9355"/>
                </a:lnTo>
                <a:lnTo>
                  <a:pt x="10988" y="9343"/>
                </a:lnTo>
                <a:lnTo>
                  <a:pt x="10977" y="9328"/>
                </a:lnTo>
                <a:lnTo>
                  <a:pt x="10973" y="9327"/>
                </a:lnTo>
                <a:lnTo>
                  <a:pt x="10971" y="9331"/>
                </a:lnTo>
                <a:lnTo>
                  <a:pt x="10999" y="9365"/>
                </a:lnTo>
                <a:lnTo>
                  <a:pt x="11037" y="9385"/>
                </a:lnTo>
                <a:lnTo>
                  <a:pt x="11035" y="9391"/>
                </a:lnTo>
                <a:lnTo>
                  <a:pt x="11038" y="9400"/>
                </a:lnTo>
                <a:lnTo>
                  <a:pt x="11048" y="9401"/>
                </a:lnTo>
                <a:lnTo>
                  <a:pt x="11074" y="9390"/>
                </a:lnTo>
                <a:lnTo>
                  <a:pt x="11092" y="9389"/>
                </a:lnTo>
                <a:lnTo>
                  <a:pt x="11095" y="9393"/>
                </a:lnTo>
                <a:lnTo>
                  <a:pt x="11101" y="9392"/>
                </a:lnTo>
                <a:lnTo>
                  <a:pt x="11105" y="9387"/>
                </a:lnTo>
                <a:lnTo>
                  <a:pt x="11125" y="9381"/>
                </a:lnTo>
                <a:lnTo>
                  <a:pt x="11143" y="9386"/>
                </a:lnTo>
                <a:lnTo>
                  <a:pt x="11163" y="9388"/>
                </a:lnTo>
                <a:lnTo>
                  <a:pt x="11168" y="9382"/>
                </a:lnTo>
                <a:lnTo>
                  <a:pt x="11163" y="9377"/>
                </a:lnTo>
                <a:lnTo>
                  <a:pt x="11151" y="9376"/>
                </a:lnTo>
                <a:lnTo>
                  <a:pt x="11140" y="9373"/>
                </a:lnTo>
                <a:lnTo>
                  <a:pt x="11152" y="9364"/>
                </a:lnTo>
                <a:lnTo>
                  <a:pt x="11165" y="9354"/>
                </a:lnTo>
                <a:lnTo>
                  <a:pt x="11178" y="9353"/>
                </a:lnTo>
                <a:lnTo>
                  <a:pt x="11188" y="9358"/>
                </a:lnTo>
                <a:lnTo>
                  <a:pt x="11198" y="9365"/>
                </a:lnTo>
                <a:lnTo>
                  <a:pt x="11198" y="9369"/>
                </a:lnTo>
                <a:lnTo>
                  <a:pt x="11176" y="9384"/>
                </a:lnTo>
                <a:lnTo>
                  <a:pt x="11175" y="9389"/>
                </a:lnTo>
                <a:lnTo>
                  <a:pt x="11179" y="9390"/>
                </a:lnTo>
                <a:lnTo>
                  <a:pt x="11207" y="9373"/>
                </a:lnTo>
                <a:lnTo>
                  <a:pt x="11207" y="9372"/>
                </a:lnTo>
                <a:lnTo>
                  <a:pt x="11220" y="9380"/>
                </a:lnTo>
                <a:lnTo>
                  <a:pt x="11231" y="9387"/>
                </a:lnTo>
                <a:lnTo>
                  <a:pt x="11242" y="9395"/>
                </a:lnTo>
                <a:lnTo>
                  <a:pt x="11252" y="9404"/>
                </a:lnTo>
                <a:lnTo>
                  <a:pt x="11235" y="9479"/>
                </a:lnTo>
                <a:lnTo>
                  <a:pt x="11298" y="9547"/>
                </a:lnTo>
                <a:lnTo>
                  <a:pt x="11301" y="9560"/>
                </a:lnTo>
                <a:lnTo>
                  <a:pt x="11293" y="9562"/>
                </a:lnTo>
                <a:lnTo>
                  <a:pt x="11291" y="9570"/>
                </a:lnTo>
                <a:lnTo>
                  <a:pt x="11327" y="9658"/>
                </a:lnTo>
                <a:lnTo>
                  <a:pt x="11328" y="9659"/>
                </a:lnTo>
                <a:lnTo>
                  <a:pt x="11329" y="9661"/>
                </a:lnTo>
                <a:lnTo>
                  <a:pt x="11332" y="9709"/>
                </a:lnTo>
                <a:lnTo>
                  <a:pt x="11304" y="9730"/>
                </a:lnTo>
                <a:lnTo>
                  <a:pt x="11302" y="9739"/>
                </a:lnTo>
                <a:lnTo>
                  <a:pt x="11310" y="9741"/>
                </a:lnTo>
                <a:lnTo>
                  <a:pt x="11334" y="9724"/>
                </a:lnTo>
                <a:lnTo>
                  <a:pt x="11334" y="9761"/>
                </a:lnTo>
                <a:lnTo>
                  <a:pt x="11322" y="9768"/>
                </a:lnTo>
                <a:lnTo>
                  <a:pt x="11320" y="9777"/>
                </a:lnTo>
                <a:lnTo>
                  <a:pt x="11328" y="9779"/>
                </a:lnTo>
                <a:lnTo>
                  <a:pt x="11334" y="9776"/>
                </a:lnTo>
                <a:lnTo>
                  <a:pt x="11334" y="9782"/>
                </a:lnTo>
                <a:lnTo>
                  <a:pt x="11319" y="9798"/>
                </a:lnTo>
                <a:lnTo>
                  <a:pt x="11318" y="9808"/>
                </a:lnTo>
                <a:lnTo>
                  <a:pt x="11326" y="9812"/>
                </a:lnTo>
                <a:lnTo>
                  <a:pt x="11312" y="9822"/>
                </a:lnTo>
                <a:lnTo>
                  <a:pt x="11310" y="9831"/>
                </a:lnTo>
                <a:lnTo>
                  <a:pt x="11319" y="9833"/>
                </a:lnTo>
                <a:lnTo>
                  <a:pt x="11334" y="9823"/>
                </a:lnTo>
                <a:lnTo>
                  <a:pt x="11333" y="9876"/>
                </a:lnTo>
                <a:lnTo>
                  <a:pt x="11337" y="9886"/>
                </a:lnTo>
                <a:lnTo>
                  <a:pt x="11347" y="9890"/>
                </a:lnTo>
                <a:lnTo>
                  <a:pt x="11551" y="9897"/>
                </a:lnTo>
                <a:lnTo>
                  <a:pt x="11577" y="9903"/>
                </a:lnTo>
                <a:lnTo>
                  <a:pt x="11602" y="9906"/>
                </a:lnTo>
                <a:lnTo>
                  <a:pt x="11590" y="9910"/>
                </a:lnTo>
                <a:lnTo>
                  <a:pt x="11579" y="9927"/>
                </a:lnTo>
                <a:lnTo>
                  <a:pt x="11594" y="9940"/>
                </a:lnTo>
                <a:lnTo>
                  <a:pt x="12324" y="9927"/>
                </a:lnTo>
                <a:lnTo>
                  <a:pt x="12339" y="9912"/>
                </a:lnTo>
                <a:lnTo>
                  <a:pt x="12324" y="9896"/>
                </a:lnTo>
                <a:lnTo>
                  <a:pt x="11941" y="9902"/>
                </a:lnTo>
                <a:lnTo>
                  <a:pt x="11961" y="9873"/>
                </a:lnTo>
                <a:lnTo>
                  <a:pt x="11971" y="9873"/>
                </a:lnTo>
                <a:lnTo>
                  <a:pt x="11975" y="9873"/>
                </a:lnTo>
                <a:lnTo>
                  <a:pt x="11986" y="9887"/>
                </a:lnTo>
                <a:lnTo>
                  <a:pt x="12004" y="9880"/>
                </a:lnTo>
                <a:lnTo>
                  <a:pt x="12007" y="9876"/>
                </a:lnTo>
                <a:lnTo>
                  <a:pt x="12099" y="9883"/>
                </a:lnTo>
                <a:lnTo>
                  <a:pt x="12104" y="9878"/>
                </a:lnTo>
                <a:lnTo>
                  <a:pt x="12100" y="9871"/>
                </a:lnTo>
                <a:lnTo>
                  <a:pt x="12132" y="9871"/>
                </a:lnTo>
                <a:lnTo>
                  <a:pt x="12121" y="9873"/>
                </a:lnTo>
                <a:lnTo>
                  <a:pt x="12117" y="9881"/>
                </a:lnTo>
                <a:lnTo>
                  <a:pt x="12125" y="9886"/>
                </a:lnTo>
                <a:lnTo>
                  <a:pt x="12175" y="9876"/>
                </a:lnTo>
                <a:lnTo>
                  <a:pt x="12177" y="9881"/>
                </a:lnTo>
                <a:lnTo>
                  <a:pt x="12195" y="9887"/>
                </a:lnTo>
                <a:lnTo>
                  <a:pt x="12207" y="9873"/>
                </a:lnTo>
                <a:lnTo>
                  <a:pt x="12206" y="9870"/>
                </a:lnTo>
                <a:lnTo>
                  <a:pt x="12227" y="9866"/>
                </a:lnTo>
                <a:lnTo>
                  <a:pt x="12262" y="9870"/>
                </a:lnTo>
                <a:lnTo>
                  <a:pt x="12296" y="9875"/>
                </a:lnTo>
                <a:lnTo>
                  <a:pt x="12330" y="9880"/>
                </a:lnTo>
                <a:lnTo>
                  <a:pt x="12364" y="9886"/>
                </a:lnTo>
                <a:lnTo>
                  <a:pt x="12356" y="9873"/>
                </a:lnTo>
                <a:lnTo>
                  <a:pt x="12347" y="9861"/>
                </a:lnTo>
                <a:lnTo>
                  <a:pt x="12338" y="9849"/>
                </a:lnTo>
                <a:lnTo>
                  <a:pt x="12330" y="9836"/>
                </a:lnTo>
                <a:lnTo>
                  <a:pt x="12331" y="9833"/>
                </a:lnTo>
                <a:lnTo>
                  <a:pt x="12327" y="9830"/>
                </a:lnTo>
                <a:lnTo>
                  <a:pt x="12319" y="9820"/>
                </a:lnTo>
                <a:lnTo>
                  <a:pt x="12312" y="9809"/>
                </a:lnTo>
                <a:lnTo>
                  <a:pt x="12305" y="9798"/>
                </a:lnTo>
                <a:lnTo>
                  <a:pt x="12297" y="9786"/>
                </a:lnTo>
                <a:lnTo>
                  <a:pt x="12241" y="9613"/>
                </a:lnTo>
                <a:lnTo>
                  <a:pt x="12082" y="9451"/>
                </a:lnTo>
                <a:lnTo>
                  <a:pt x="12081" y="9451"/>
                </a:lnTo>
                <a:lnTo>
                  <a:pt x="12069" y="9435"/>
                </a:lnTo>
                <a:lnTo>
                  <a:pt x="12065" y="9434"/>
                </a:lnTo>
                <a:lnTo>
                  <a:pt x="12064" y="9438"/>
                </a:lnTo>
                <a:lnTo>
                  <a:pt x="12074" y="9452"/>
                </a:lnTo>
                <a:lnTo>
                  <a:pt x="12072" y="9457"/>
                </a:lnTo>
                <a:lnTo>
                  <a:pt x="12075" y="9463"/>
                </a:lnTo>
                <a:lnTo>
                  <a:pt x="12089" y="9475"/>
                </a:lnTo>
                <a:lnTo>
                  <a:pt x="12195" y="9622"/>
                </a:lnTo>
                <a:lnTo>
                  <a:pt x="12129" y="9555"/>
                </a:lnTo>
                <a:lnTo>
                  <a:pt x="12033" y="9438"/>
                </a:lnTo>
                <a:lnTo>
                  <a:pt x="12029" y="9438"/>
                </a:lnTo>
                <a:lnTo>
                  <a:pt x="12028" y="9442"/>
                </a:lnTo>
                <a:lnTo>
                  <a:pt x="12079" y="9507"/>
                </a:lnTo>
                <a:lnTo>
                  <a:pt x="11995" y="9430"/>
                </a:lnTo>
                <a:lnTo>
                  <a:pt x="11985" y="9430"/>
                </a:lnTo>
                <a:lnTo>
                  <a:pt x="11984" y="9440"/>
                </a:lnTo>
                <a:lnTo>
                  <a:pt x="11985" y="9440"/>
                </a:lnTo>
                <a:lnTo>
                  <a:pt x="11981" y="9437"/>
                </a:lnTo>
                <a:lnTo>
                  <a:pt x="11970" y="9427"/>
                </a:lnTo>
                <a:lnTo>
                  <a:pt x="11958" y="9415"/>
                </a:lnTo>
                <a:lnTo>
                  <a:pt x="11947" y="9404"/>
                </a:lnTo>
                <a:lnTo>
                  <a:pt x="11934" y="9393"/>
                </a:lnTo>
                <a:lnTo>
                  <a:pt x="11947" y="9404"/>
                </a:lnTo>
                <a:lnTo>
                  <a:pt x="11953" y="9404"/>
                </a:lnTo>
                <a:lnTo>
                  <a:pt x="11953" y="9399"/>
                </a:lnTo>
                <a:lnTo>
                  <a:pt x="11879" y="9333"/>
                </a:lnTo>
                <a:lnTo>
                  <a:pt x="11859" y="9312"/>
                </a:lnTo>
                <a:lnTo>
                  <a:pt x="11840" y="9291"/>
                </a:lnTo>
                <a:lnTo>
                  <a:pt x="11829" y="9281"/>
                </a:lnTo>
                <a:lnTo>
                  <a:pt x="11820" y="9270"/>
                </a:lnTo>
                <a:lnTo>
                  <a:pt x="11811" y="9259"/>
                </a:lnTo>
                <a:lnTo>
                  <a:pt x="11802" y="9247"/>
                </a:lnTo>
                <a:lnTo>
                  <a:pt x="11786" y="9224"/>
                </a:lnTo>
                <a:lnTo>
                  <a:pt x="11770" y="9198"/>
                </a:lnTo>
                <a:lnTo>
                  <a:pt x="11756" y="9173"/>
                </a:lnTo>
                <a:lnTo>
                  <a:pt x="11743" y="9147"/>
                </a:lnTo>
                <a:lnTo>
                  <a:pt x="11730" y="9121"/>
                </a:lnTo>
                <a:lnTo>
                  <a:pt x="11719" y="9093"/>
                </a:lnTo>
                <a:lnTo>
                  <a:pt x="11708" y="9067"/>
                </a:lnTo>
                <a:lnTo>
                  <a:pt x="11698" y="9039"/>
                </a:lnTo>
                <a:lnTo>
                  <a:pt x="11689" y="9011"/>
                </a:lnTo>
                <a:lnTo>
                  <a:pt x="11680" y="8983"/>
                </a:lnTo>
                <a:lnTo>
                  <a:pt x="11671" y="8955"/>
                </a:lnTo>
                <a:lnTo>
                  <a:pt x="11663" y="8926"/>
                </a:lnTo>
                <a:lnTo>
                  <a:pt x="11649" y="8869"/>
                </a:lnTo>
                <a:lnTo>
                  <a:pt x="11636" y="8812"/>
                </a:lnTo>
                <a:lnTo>
                  <a:pt x="11621" y="8749"/>
                </a:lnTo>
                <a:lnTo>
                  <a:pt x="11608" y="8684"/>
                </a:lnTo>
                <a:lnTo>
                  <a:pt x="11596" y="8621"/>
                </a:lnTo>
                <a:lnTo>
                  <a:pt x="11585" y="8557"/>
                </a:lnTo>
                <a:lnTo>
                  <a:pt x="11573" y="8493"/>
                </a:lnTo>
                <a:lnTo>
                  <a:pt x="11562" y="8430"/>
                </a:lnTo>
                <a:lnTo>
                  <a:pt x="11552" y="8365"/>
                </a:lnTo>
                <a:lnTo>
                  <a:pt x="11542" y="8301"/>
                </a:lnTo>
                <a:lnTo>
                  <a:pt x="11490" y="7906"/>
                </a:lnTo>
                <a:lnTo>
                  <a:pt x="11483" y="7849"/>
                </a:lnTo>
                <a:lnTo>
                  <a:pt x="11477" y="7790"/>
                </a:lnTo>
                <a:lnTo>
                  <a:pt x="11470" y="7732"/>
                </a:lnTo>
                <a:lnTo>
                  <a:pt x="11464" y="7674"/>
                </a:lnTo>
                <a:lnTo>
                  <a:pt x="11458" y="7616"/>
                </a:lnTo>
                <a:lnTo>
                  <a:pt x="11453" y="7558"/>
                </a:lnTo>
                <a:lnTo>
                  <a:pt x="11449" y="7500"/>
                </a:lnTo>
                <a:lnTo>
                  <a:pt x="11446" y="7442"/>
                </a:lnTo>
                <a:lnTo>
                  <a:pt x="11444" y="7391"/>
                </a:lnTo>
                <a:lnTo>
                  <a:pt x="11443" y="7339"/>
                </a:lnTo>
                <a:lnTo>
                  <a:pt x="11444" y="7286"/>
                </a:lnTo>
                <a:lnTo>
                  <a:pt x="11444" y="7232"/>
                </a:lnTo>
                <a:lnTo>
                  <a:pt x="11444" y="7178"/>
                </a:lnTo>
                <a:lnTo>
                  <a:pt x="11444" y="7124"/>
                </a:lnTo>
                <a:lnTo>
                  <a:pt x="11442" y="7070"/>
                </a:lnTo>
                <a:lnTo>
                  <a:pt x="11438" y="7016"/>
                </a:lnTo>
                <a:lnTo>
                  <a:pt x="11440" y="6991"/>
                </a:lnTo>
                <a:lnTo>
                  <a:pt x="11403" y="6785"/>
                </a:lnTo>
                <a:lnTo>
                  <a:pt x="11430" y="6864"/>
                </a:lnTo>
                <a:lnTo>
                  <a:pt x="11471" y="6936"/>
                </a:lnTo>
                <a:lnTo>
                  <a:pt x="11477" y="6937"/>
                </a:lnTo>
                <a:lnTo>
                  <a:pt x="11478" y="6931"/>
                </a:lnTo>
                <a:lnTo>
                  <a:pt x="11411" y="6779"/>
                </a:lnTo>
                <a:lnTo>
                  <a:pt x="11403" y="6664"/>
                </a:lnTo>
                <a:lnTo>
                  <a:pt x="11418" y="6649"/>
                </a:lnTo>
                <a:lnTo>
                  <a:pt x="11434" y="6633"/>
                </a:lnTo>
                <a:lnTo>
                  <a:pt x="11450" y="6619"/>
                </a:lnTo>
                <a:lnTo>
                  <a:pt x="11466" y="6605"/>
                </a:lnTo>
                <a:lnTo>
                  <a:pt x="11490" y="6599"/>
                </a:lnTo>
                <a:lnTo>
                  <a:pt x="11569" y="6571"/>
                </a:lnTo>
                <a:lnTo>
                  <a:pt x="11560" y="6605"/>
                </a:lnTo>
                <a:lnTo>
                  <a:pt x="11562" y="6609"/>
                </a:lnTo>
                <a:lnTo>
                  <a:pt x="11567" y="6607"/>
                </a:lnTo>
                <a:lnTo>
                  <a:pt x="11578" y="6568"/>
                </a:lnTo>
                <a:lnTo>
                  <a:pt x="11652" y="6532"/>
                </a:lnTo>
                <a:lnTo>
                  <a:pt x="11722" y="6491"/>
                </a:lnTo>
                <a:lnTo>
                  <a:pt x="11728" y="6489"/>
                </a:lnTo>
                <a:lnTo>
                  <a:pt x="11729" y="6488"/>
                </a:lnTo>
                <a:lnTo>
                  <a:pt x="11730" y="6486"/>
                </a:lnTo>
                <a:lnTo>
                  <a:pt x="11917" y="6352"/>
                </a:lnTo>
                <a:lnTo>
                  <a:pt x="12009" y="6246"/>
                </a:lnTo>
                <a:lnTo>
                  <a:pt x="12009" y="6242"/>
                </a:lnTo>
                <a:lnTo>
                  <a:pt x="12004" y="6243"/>
                </a:lnTo>
                <a:lnTo>
                  <a:pt x="11927" y="6334"/>
                </a:lnTo>
                <a:lnTo>
                  <a:pt x="11836" y="6406"/>
                </a:lnTo>
                <a:lnTo>
                  <a:pt x="11956" y="6285"/>
                </a:lnTo>
                <a:lnTo>
                  <a:pt x="12109" y="6064"/>
                </a:lnTo>
                <a:lnTo>
                  <a:pt x="12221" y="5818"/>
                </a:lnTo>
                <a:lnTo>
                  <a:pt x="12297" y="5735"/>
                </a:lnTo>
                <a:lnTo>
                  <a:pt x="12300" y="5735"/>
                </a:lnTo>
                <a:lnTo>
                  <a:pt x="12302" y="5733"/>
                </a:lnTo>
                <a:lnTo>
                  <a:pt x="12305" y="5727"/>
                </a:lnTo>
                <a:lnTo>
                  <a:pt x="12359" y="5668"/>
                </a:lnTo>
                <a:lnTo>
                  <a:pt x="12359" y="5666"/>
                </a:lnTo>
                <a:lnTo>
                  <a:pt x="12359" y="5663"/>
                </a:lnTo>
                <a:lnTo>
                  <a:pt x="12491" y="5515"/>
                </a:lnTo>
                <a:lnTo>
                  <a:pt x="12476" y="5541"/>
                </a:lnTo>
                <a:lnTo>
                  <a:pt x="12507" y="5502"/>
                </a:lnTo>
                <a:lnTo>
                  <a:pt x="12517" y="5488"/>
                </a:lnTo>
                <a:lnTo>
                  <a:pt x="12535" y="5468"/>
                </a:lnTo>
                <a:lnTo>
                  <a:pt x="12532" y="5472"/>
                </a:lnTo>
                <a:lnTo>
                  <a:pt x="12602" y="5386"/>
                </a:lnTo>
                <a:lnTo>
                  <a:pt x="12670" y="5177"/>
                </a:lnTo>
                <a:lnTo>
                  <a:pt x="12643" y="5255"/>
                </a:lnTo>
                <a:lnTo>
                  <a:pt x="12630" y="5278"/>
                </a:lnTo>
                <a:lnTo>
                  <a:pt x="12641" y="5247"/>
                </a:lnTo>
                <a:lnTo>
                  <a:pt x="12651" y="5216"/>
                </a:lnTo>
                <a:lnTo>
                  <a:pt x="12660" y="5186"/>
                </a:lnTo>
                <a:lnTo>
                  <a:pt x="12670" y="5154"/>
                </a:lnTo>
                <a:lnTo>
                  <a:pt x="12679" y="5123"/>
                </a:lnTo>
                <a:lnTo>
                  <a:pt x="12687" y="5091"/>
                </a:lnTo>
                <a:lnTo>
                  <a:pt x="12696" y="5059"/>
                </a:lnTo>
                <a:lnTo>
                  <a:pt x="12704" y="5028"/>
                </a:lnTo>
                <a:lnTo>
                  <a:pt x="12705" y="5029"/>
                </a:lnTo>
                <a:lnTo>
                  <a:pt x="12707" y="5028"/>
                </a:lnTo>
                <a:lnTo>
                  <a:pt x="12682" y="5137"/>
                </a:lnTo>
                <a:lnTo>
                  <a:pt x="12744" y="4941"/>
                </a:lnTo>
                <a:lnTo>
                  <a:pt x="12763" y="4897"/>
                </a:lnTo>
                <a:lnTo>
                  <a:pt x="12729" y="5048"/>
                </a:lnTo>
                <a:lnTo>
                  <a:pt x="12731" y="5052"/>
                </a:lnTo>
                <a:lnTo>
                  <a:pt x="12734" y="5050"/>
                </a:lnTo>
                <a:lnTo>
                  <a:pt x="12807" y="4807"/>
                </a:lnTo>
                <a:lnTo>
                  <a:pt x="12900" y="4612"/>
                </a:lnTo>
                <a:lnTo>
                  <a:pt x="12899" y="4609"/>
                </a:lnTo>
                <a:lnTo>
                  <a:pt x="12897" y="4607"/>
                </a:lnTo>
                <a:lnTo>
                  <a:pt x="12968" y="4402"/>
                </a:lnTo>
                <a:lnTo>
                  <a:pt x="12990" y="4319"/>
                </a:lnTo>
                <a:lnTo>
                  <a:pt x="13193" y="3878"/>
                </a:lnTo>
                <a:lnTo>
                  <a:pt x="13193" y="3871"/>
                </a:lnTo>
                <a:lnTo>
                  <a:pt x="13189" y="3866"/>
                </a:lnTo>
                <a:lnTo>
                  <a:pt x="13221" y="3806"/>
                </a:lnTo>
                <a:lnTo>
                  <a:pt x="13246" y="3743"/>
                </a:lnTo>
                <a:lnTo>
                  <a:pt x="13246" y="3742"/>
                </a:lnTo>
                <a:lnTo>
                  <a:pt x="13247" y="3742"/>
                </a:lnTo>
                <a:lnTo>
                  <a:pt x="13247" y="3742"/>
                </a:lnTo>
                <a:lnTo>
                  <a:pt x="13261" y="3734"/>
                </a:lnTo>
                <a:lnTo>
                  <a:pt x="13264" y="3736"/>
                </a:lnTo>
                <a:lnTo>
                  <a:pt x="13268" y="3736"/>
                </a:lnTo>
                <a:lnTo>
                  <a:pt x="13410" y="3646"/>
                </a:lnTo>
                <a:lnTo>
                  <a:pt x="13413" y="3642"/>
                </a:lnTo>
                <a:lnTo>
                  <a:pt x="13412" y="3638"/>
                </a:lnTo>
                <a:lnTo>
                  <a:pt x="13518" y="3537"/>
                </a:lnTo>
                <a:lnTo>
                  <a:pt x="13665" y="3465"/>
                </a:lnTo>
                <a:lnTo>
                  <a:pt x="13671" y="3463"/>
                </a:lnTo>
                <a:lnTo>
                  <a:pt x="13637" y="3487"/>
                </a:lnTo>
                <a:lnTo>
                  <a:pt x="13634" y="3500"/>
                </a:lnTo>
                <a:lnTo>
                  <a:pt x="13646" y="3503"/>
                </a:lnTo>
                <a:lnTo>
                  <a:pt x="13739" y="3441"/>
                </a:lnTo>
                <a:lnTo>
                  <a:pt x="13741" y="3439"/>
                </a:lnTo>
                <a:lnTo>
                  <a:pt x="13742" y="3436"/>
                </a:lnTo>
                <a:lnTo>
                  <a:pt x="13753" y="3433"/>
                </a:lnTo>
                <a:lnTo>
                  <a:pt x="13757" y="3429"/>
                </a:lnTo>
                <a:lnTo>
                  <a:pt x="13759" y="3424"/>
                </a:lnTo>
                <a:lnTo>
                  <a:pt x="13776" y="3412"/>
                </a:lnTo>
                <a:lnTo>
                  <a:pt x="13778" y="3415"/>
                </a:lnTo>
                <a:lnTo>
                  <a:pt x="13782" y="3415"/>
                </a:lnTo>
                <a:lnTo>
                  <a:pt x="14089" y="3290"/>
                </a:lnTo>
                <a:lnTo>
                  <a:pt x="14089" y="3290"/>
                </a:lnTo>
                <a:lnTo>
                  <a:pt x="14098" y="3290"/>
                </a:lnTo>
                <a:lnTo>
                  <a:pt x="14094" y="3294"/>
                </a:lnTo>
                <a:lnTo>
                  <a:pt x="14096" y="3300"/>
                </a:lnTo>
                <a:lnTo>
                  <a:pt x="14173" y="3326"/>
                </a:lnTo>
                <a:lnTo>
                  <a:pt x="14250" y="3309"/>
                </a:lnTo>
                <a:lnTo>
                  <a:pt x="14289" y="3307"/>
                </a:lnTo>
                <a:lnTo>
                  <a:pt x="14327" y="3299"/>
                </a:lnTo>
                <a:lnTo>
                  <a:pt x="14443" y="3302"/>
                </a:lnTo>
                <a:lnTo>
                  <a:pt x="14540" y="3294"/>
                </a:lnTo>
                <a:lnTo>
                  <a:pt x="14571" y="3298"/>
                </a:lnTo>
                <a:lnTo>
                  <a:pt x="14602" y="3295"/>
                </a:lnTo>
                <a:lnTo>
                  <a:pt x="14674" y="3309"/>
                </a:lnTo>
                <a:lnTo>
                  <a:pt x="14748" y="3299"/>
                </a:lnTo>
                <a:lnTo>
                  <a:pt x="14785" y="3289"/>
                </a:lnTo>
                <a:lnTo>
                  <a:pt x="14796" y="3284"/>
                </a:lnTo>
                <a:lnTo>
                  <a:pt x="14813" y="3282"/>
                </a:lnTo>
                <a:lnTo>
                  <a:pt x="14830" y="3281"/>
                </a:lnTo>
                <a:lnTo>
                  <a:pt x="14848" y="3278"/>
                </a:lnTo>
                <a:lnTo>
                  <a:pt x="14865" y="3276"/>
                </a:lnTo>
                <a:lnTo>
                  <a:pt x="14897" y="3289"/>
                </a:lnTo>
                <a:lnTo>
                  <a:pt x="14902" y="3286"/>
                </a:lnTo>
                <a:lnTo>
                  <a:pt x="14900" y="3282"/>
                </a:lnTo>
                <a:lnTo>
                  <a:pt x="14882" y="3273"/>
                </a:lnTo>
                <a:lnTo>
                  <a:pt x="14892" y="3271"/>
                </a:lnTo>
                <a:lnTo>
                  <a:pt x="14901" y="3270"/>
                </a:lnTo>
                <a:lnTo>
                  <a:pt x="14998" y="3278"/>
                </a:lnTo>
                <a:lnTo>
                  <a:pt x="15107" y="3255"/>
                </a:lnTo>
                <a:lnTo>
                  <a:pt x="15120" y="3254"/>
                </a:lnTo>
                <a:lnTo>
                  <a:pt x="15124" y="3252"/>
                </a:lnTo>
                <a:lnTo>
                  <a:pt x="15125" y="3248"/>
                </a:lnTo>
                <a:lnTo>
                  <a:pt x="15137" y="3242"/>
                </a:lnTo>
                <a:lnTo>
                  <a:pt x="15139" y="3243"/>
                </a:lnTo>
                <a:lnTo>
                  <a:pt x="15142" y="3243"/>
                </a:lnTo>
                <a:lnTo>
                  <a:pt x="15156" y="3235"/>
                </a:lnTo>
                <a:lnTo>
                  <a:pt x="15176" y="3235"/>
                </a:lnTo>
                <a:lnTo>
                  <a:pt x="15176" y="3235"/>
                </a:lnTo>
                <a:lnTo>
                  <a:pt x="15177" y="3236"/>
                </a:lnTo>
                <a:lnTo>
                  <a:pt x="15177" y="3237"/>
                </a:lnTo>
                <a:lnTo>
                  <a:pt x="15167" y="3241"/>
                </a:lnTo>
                <a:lnTo>
                  <a:pt x="15162" y="3245"/>
                </a:lnTo>
                <a:lnTo>
                  <a:pt x="15164" y="3250"/>
                </a:lnTo>
                <a:lnTo>
                  <a:pt x="15259" y="3267"/>
                </a:lnTo>
                <a:lnTo>
                  <a:pt x="15352" y="3249"/>
                </a:lnTo>
                <a:lnTo>
                  <a:pt x="15372" y="3253"/>
                </a:lnTo>
                <a:lnTo>
                  <a:pt x="15374" y="3253"/>
                </a:lnTo>
                <a:lnTo>
                  <a:pt x="15375" y="3253"/>
                </a:lnTo>
                <a:lnTo>
                  <a:pt x="15428" y="3261"/>
                </a:lnTo>
                <a:lnTo>
                  <a:pt x="15430" y="3266"/>
                </a:lnTo>
                <a:lnTo>
                  <a:pt x="15436" y="3265"/>
                </a:lnTo>
                <a:lnTo>
                  <a:pt x="15437" y="3263"/>
                </a:lnTo>
                <a:lnTo>
                  <a:pt x="15537" y="3274"/>
                </a:lnTo>
                <a:lnTo>
                  <a:pt x="15536" y="3275"/>
                </a:lnTo>
                <a:lnTo>
                  <a:pt x="15535" y="3281"/>
                </a:lnTo>
                <a:lnTo>
                  <a:pt x="15540" y="3282"/>
                </a:lnTo>
                <a:lnTo>
                  <a:pt x="15549" y="3275"/>
                </a:lnTo>
                <a:lnTo>
                  <a:pt x="15560" y="3276"/>
                </a:lnTo>
                <a:lnTo>
                  <a:pt x="15568" y="3272"/>
                </a:lnTo>
                <a:lnTo>
                  <a:pt x="15567" y="3264"/>
                </a:lnTo>
                <a:lnTo>
                  <a:pt x="15576" y="3262"/>
                </a:lnTo>
                <a:lnTo>
                  <a:pt x="15580" y="3263"/>
                </a:lnTo>
                <a:lnTo>
                  <a:pt x="15585" y="3264"/>
                </a:lnTo>
                <a:lnTo>
                  <a:pt x="15590" y="3267"/>
                </a:lnTo>
                <a:lnTo>
                  <a:pt x="15590" y="3268"/>
                </a:lnTo>
                <a:lnTo>
                  <a:pt x="15576" y="3275"/>
                </a:lnTo>
                <a:lnTo>
                  <a:pt x="15561" y="3281"/>
                </a:lnTo>
                <a:lnTo>
                  <a:pt x="15559" y="3285"/>
                </a:lnTo>
                <a:lnTo>
                  <a:pt x="15563" y="3288"/>
                </a:lnTo>
                <a:lnTo>
                  <a:pt x="15580" y="3283"/>
                </a:lnTo>
                <a:lnTo>
                  <a:pt x="15596" y="3274"/>
                </a:lnTo>
                <a:lnTo>
                  <a:pt x="15604" y="3274"/>
                </a:lnTo>
                <a:lnTo>
                  <a:pt x="15614" y="3279"/>
                </a:lnTo>
                <a:lnTo>
                  <a:pt x="15584" y="3299"/>
                </a:lnTo>
                <a:lnTo>
                  <a:pt x="15582" y="3305"/>
                </a:lnTo>
                <a:lnTo>
                  <a:pt x="15588" y="3306"/>
                </a:lnTo>
                <a:lnTo>
                  <a:pt x="15615" y="3289"/>
                </a:lnTo>
                <a:lnTo>
                  <a:pt x="15618" y="3294"/>
                </a:lnTo>
                <a:lnTo>
                  <a:pt x="15624" y="3295"/>
                </a:lnTo>
                <a:lnTo>
                  <a:pt x="15642" y="3291"/>
                </a:lnTo>
                <a:lnTo>
                  <a:pt x="15644" y="3292"/>
                </a:lnTo>
                <a:lnTo>
                  <a:pt x="15618" y="3310"/>
                </a:lnTo>
                <a:lnTo>
                  <a:pt x="15617" y="3315"/>
                </a:lnTo>
                <a:lnTo>
                  <a:pt x="15622" y="3316"/>
                </a:lnTo>
                <a:lnTo>
                  <a:pt x="15626" y="3313"/>
                </a:lnTo>
                <a:lnTo>
                  <a:pt x="15629" y="3317"/>
                </a:lnTo>
                <a:lnTo>
                  <a:pt x="15634" y="3318"/>
                </a:lnTo>
                <a:lnTo>
                  <a:pt x="15644" y="3315"/>
                </a:lnTo>
                <a:lnTo>
                  <a:pt x="15621" y="3328"/>
                </a:lnTo>
                <a:lnTo>
                  <a:pt x="15621" y="3328"/>
                </a:lnTo>
                <a:lnTo>
                  <a:pt x="15598" y="3315"/>
                </a:lnTo>
                <a:lnTo>
                  <a:pt x="15592" y="3316"/>
                </a:lnTo>
                <a:lnTo>
                  <a:pt x="15593" y="3324"/>
                </a:lnTo>
                <a:lnTo>
                  <a:pt x="15629" y="3347"/>
                </a:lnTo>
                <a:lnTo>
                  <a:pt x="15628" y="3355"/>
                </a:lnTo>
                <a:lnTo>
                  <a:pt x="15635" y="3357"/>
                </a:lnTo>
                <a:lnTo>
                  <a:pt x="15642" y="3354"/>
                </a:lnTo>
                <a:lnTo>
                  <a:pt x="15673" y="3368"/>
                </a:lnTo>
                <a:lnTo>
                  <a:pt x="15704" y="3379"/>
                </a:lnTo>
                <a:lnTo>
                  <a:pt x="15706" y="3380"/>
                </a:lnTo>
                <a:lnTo>
                  <a:pt x="15707" y="3380"/>
                </a:lnTo>
                <a:lnTo>
                  <a:pt x="15755" y="3391"/>
                </a:lnTo>
                <a:lnTo>
                  <a:pt x="15758" y="3395"/>
                </a:lnTo>
                <a:lnTo>
                  <a:pt x="15762" y="3395"/>
                </a:lnTo>
                <a:lnTo>
                  <a:pt x="15766" y="3393"/>
                </a:lnTo>
                <a:lnTo>
                  <a:pt x="15822" y="3393"/>
                </a:lnTo>
                <a:lnTo>
                  <a:pt x="15878" y="3383"/>
                </a:lnTo>
                <a:lnTo>
                  <a:pt x="15882" y="3380"/>
                </a:lnTo>
                <a:lnTo>
                  <a:pt x="15882" y="3376"/>
                </a:lnTo>
                <a:lnTo>
                  <a:pt x="15931" y="3347"/>
                </a:lnTo>
                <a:lnTo>
                  <a:pt x="15933" y="3345"/>
                </a:lnTo>
                <a:lnTo>
                  <a:pt x="15933" y="3342"/>
                </a:lnTo>
                <a:lnTo>
                  <a:pt x="15953" y="3328"/>
                </a:lnTo>
                <a:lnTo>
                  <a:pt x="15955" y="3327"/>
                </a:lnTo>
                <a:lnTo>
                  <a:pt x="15955" y="3325"/>
                </a:lnTo>
                <a:lnTo>
                  <a:pt x="15959" y="3323"/>
                </a:lnTo>
                <a:lnTo>
                  <a:pt x="15967" y="3323"/>
                </a:lnTo>
                <a:lnTo>
                  <a:pt x="15976" y="3322"/>
                </a:lnTo>
                <a:lnTo>
                  <a:pt x="15867" y="3392"/>
                </a:lnTo>
                <a:lnTo>
                  <a:pt x="15867" y="3397"/>
                </a:lnTo>
                <a:lnTo>
                  <a:pt x="15871" y="3398"/>
                </a:lnTo>
                <a:lnTo>
                  <a:pt x="15896" y="3381"/>
                </a:lnTo>
                <a:lnTo>
                  <a:pt x="15897" y="3382"/>
                </a:lnTo>
                <a:lnTo>
                  <a:pt x="15897" y="3382"/>
                </a:lnTo>
                <a:lnTo>
                  <a:pt x="15907" y="3383"/>
                </a:lnTo>
                <a:lnTo>
                  <a:pt x="15903" y="3387"/>
                </a:lnTo>
                <a:lnTo>
                  <a:pt x="15902" y="3392"/>
                </a:lnTo>
                <a:lnTo>
                  <a:pt x="15907" y="3394"/>
                </a:lnTo>
                <a:lnTo>
                  <a:pt x="15918" y="3386"/>
                </a:lnTo>
                <a:lnTo>
                  <a:pt x="15947" y="3387"/>
                </a:lnTo>
                <a:lnTo>
                  <a:pt x="15932" y="3398"/>
                </a:lnTo>
                <a:lnTo>
                  <a:pt x="15931" y="3403"/>
                </a:lnTo>
                <a:lnTo>
                  <a:pt x="15936" y="3404"/>
                </a:lnTo>
                <a:lnTo>
                  <a:pt x="15960" y="3386"/>
                </a:lnTo>
                <a:lnTo>
                  <a:pt x="15977" y="3383"/>
                </a:lnTo>
                <a:lnTo>
                  <a:pt x="15979" y="3386"/>
                </a:lnTo>
                <a:lnTo>
                  <a:pt x="15982" y="3386"/>
                </a:lnTo>
                <a:lnTo>
                  <a:pt x="15986" y="3382"/>
                </a:lnTo>
                <a:lnTo>
                  <a:pt x="16058" y="3357"/>
                </a:lnTo>
                <a:lnTo>
                  <a:pt x="16118" y="3311"/>
                </a:lnTo>
                <a:lnTo>
                  <a:pt x="16119" y="3307"/>
                </a:lnTo>
                <a:lnTo>
                  <a:pt x="16118" y="3304"/>
                </a:lnTo>
                <a:lnTo>
                  <a:pt x="16133" y="3295"/>
                </a:lnTo>
                <a:lnTo>
                  <a:pt x="16138" y="3294"/>
                </a:lnTo>
                <a:lnTo>
                  <a:pt x="16147" y="3293"/>
                </a:lnTo>
                <a:lnTo>
                  <a:pt x="16149" y="3292"/>
                </a:lnTo>
                <a:lnTo>
                  <a:pt x="16150" y="3290"/>
                </a:lnTo>
                <a:lnTo>
                  <a:pt x="16152" y="3290"/>
                </a:lnTo>
                <a:lnTo>
                  <a:pt x="16156" y="3287"/>
                </a:lnTo>
                <a:lnTo>
                  <a:pt x="16158" y="3282"/>
                </a:lnTo>
                <a:lnTo>
                  <a:pt x="16159" y="3282"/>
                </a:lnTo>
                <a:lnTo>
                  <a:pt x="16161" y="3281"/>
                </a:lnTo>
                <a:lnTo>
                  <a:pt x="16204" y="3220"/>
                </a:lnTo>
                <a:lnTo>
                  <a:pt x="16235" y="3190"/>
                </a:lnTo>
                <a:lnTo>
                  <a:pt x="16256" y="3139"/>
                </a:lnTo>
                <a:lnTo>
                  <a:pt x="16260" y="3137"/>
                </a:lnTo>
                <a:lnTo>
                  <a:pt x="16287" y="3064"/>
                </a:lnTo>
                <a:lnTo>
                  <a:pt x="16290" y="3062"/>
                </a:lnTo>
                <a:lnTo>
                  <a:pt x="16293" y="3055"/>
                </a:lnTo>
                <a:lnTo>
                  <a:pt x="16293" y="3049"/>
                </a:lnTo>
                <a:lnTo>
                  <a:pt x="16314" y="2984"/>
                </a:lnTo>
                <a:lnTo>
                  <a:pt x="16315" y="2981"/>
                </a:lnTo>
                <a:lnTo>
                  <a:pt x="16314" y="2978"/>
                </a:lnTo>
                <a:lnTo>
                  <a:pt x="16315" y="2976"/>
                </a:lnTo>
                <a:lnTo>
                  <a:pt x="16314" y="2813"/>
                </a:lnTo>
                <a:lnTo>
                  <a:pt x="16303" y="2801"/>
                </a:lnTo>
                <a:lnTo>
                  <a:pt x="16300" y="2804"/>
                </a:lnTo>
                <a:lnTo>
                  <a:pt x="16298" y="2791"/>
                </a:lnTo>
                <a:lnTo>
                  <a:pt x="16297" y="2779"/>
                </a:lnTo>
                <a:lnTo>
                  <a:pt x="16295" y="2766"/>
                </a:lnTo>
                <a:lnTo>
                  <a:pt x="16293" y="2753"/>
                </a:lnTo>
                <a:lnTo>
                  <a:pt x="16300" y="2758"/>
                </a:lnTo>
                <a:lnTo>
                  <a:pt x="16307" y="2746"/>
                </a:lnTo>
                <a:lnTo>
                  <a:pt x="16291" y="2677"/>
                </a:lnTo>
                <a:lnTo>
                  <a:pt x="16280" y="2672"/>
                </a:lnTo>
                <a:lnTo>
                  <a:pt x="16277" y="2677"/>
                </a:lnTo>
                <a:lnTo>
                  <a:pt x="16274" y="2668"/>
                </a:lnTo>
                <a:lnTo>
                  <a:pt x="16271" y="2659"/>
                </a:lnTo>
                <a:lnTo>
                  <a:pt x="16267" y="2649"/>
                </a:lnTo>
                <a:lnTo>
                  <a:pt x="16264" y="2640"/>
                </a:lnTo>
                <a:lnTo>
                  <a:pt x="16271" y="2642"/>
                </a:lnTo>
                <a:lnTo>
                  <a:pt x="16275" y="2630"/>
                </a:lnTo>
                <a:lnTo>
                  <a:pt x="16225" y="2531"/>
                </a:lnTo>
                <a:lnTo>
                  <a:pt x="16216" y="2529"/>
                </a:lnTo>
                <a:lnTo>
                  <a:pt x="16202" y="2501"/>
                </a:lnTo>
                <a:lnTo>
                  <a:pt x="16187" y="2472"/>
                </a:lnTo>
                <a:lnTo>
                  <a:pt x="16171" y="2444"/>
                </a:lnTo>
                <a:lnTo>
                  <a:pt x="16155" y="2415"/>
                </a:lnTo>
                <a:lnTo>
                  <a:pt x="16139" y="2386"/>
                </a:lnTo>
                <a:lnTo>
                  <a:pt x="16121" y="2359"/>
                </a:lnTo>
                <a:lnTo>
                  <a:pt x="16104" y="2331"/>
                </a:lnTo>
                <a:lnTo>
                  <a:pt x="16087" y="2304"/>
                </a:lnTo>
                <a:lnTo>
                  <a:pt x="16094" y="2306"/>
                </a:lnTo>
                <a:lnTo>
                  <a:pt x="16098" y="2294"/>
                </a:lnTo>
                <a:lnTo>
                  <a:pt x="16028" y="2174"/>
                </a:lnTo>
                <a:lnTo>
                  <a:pt x="16015" y="2171"/>
                </a:lnTo>
                <a:lnTo>
                  <a:pt x="16012" y="2184"/>
                </a:lnTo>
                <a:lnTo>
                  <a:pt x="16037" y="2226"/>
                </a:lnTo>
                <a:lnTo>
                  <a:pt x="16009" y="2184"/>
                </a:lnTo>
                <a:lnTo>
                  <a:pt x="15982" y="2140"/>
                </a:lnTo>
                <a:lnTo>
                  <a:pt x="15955" y="2096"/>
                </a:lnTo>
                <a:lnTo>
                  <a:pt x="15930" y="2052"/>
                </a:lnTo>
                <a:lnTo>
                  <a:pt x="15905" y="2007"/>
                </a:lnTo>
                <a:lnTo>
                  <a:pt x="15883" y="1962"/>
                </a:lnTo>
                <a:lnTo>
                  <a:pt x="15872" y="1939"/>
                </a:lnTo>
                <a:lnTo>
                  <a:pt x="15862" y="1916"/>
                </a:lnTo>
                <a:lnTo>
                  <a:pt x="15853" y="1892"/>
                </a:lnTo>
                <a:lnTo>
                  <a:pt x="15844" y="1869"/>
                </a:lnTo>
                <a:lnTo>
                  <a:pt x="15836" y="1844"/>
                </a:lnTo>
                <a:lnTo>
                  <a:pt x="15829" y="1820"/>
                </a:lnTo>
                <a:lnTo>
                  <a:pt x="15821" y="1795"/>
                </a:lnTo>
                <a:lnTo>
                  <a:pt x="15815" y="1771"/>
                </a:lnTo>
                <a:lnTo>
                  <a:pt x="15809" y="1745"/>
                </a:lnTo>
                <a:lnTo>
                  <a:pt x="15803" y="1720"/>
                </a:lnTo>
                <a:lnTo>
                  <a:pt x="15798" y="1695"/>
                </a:lnTo>
                <a:lnTo>
                  <a:pt x="15793" y="1670"/>
                </a:lnTo>
                <a:lnTo>
                  <a:pt x="15794" y="1657"/>
                </a:lnTo>
                <a:lnTo>
                  <a:pt x="15824" y="1792"/>
                </a:lnTo>
                <a:lnTo>
                  <a:pt x="15829" y="1799"/>
                </a:lnTo>
                <a:lnTo>
                  <a:pt x="15837" y="1800"/>
                </a:lnTo>
                <a:lnTo>
                  <a:pt x="15896" y="1950"/>
                </a:lnTo>
                <a:lnTo>
                  <a:pt x="15900" y="1954"/>
                </a:lnTo>
                <a:lnTo>
                  <a:pt x="15906" y="1955"/>
                </a:lnTo>
                <a:lnTo>
                  <a:pt x="15981" y="2126"/>
                </a:lnTo>
                <a:lnTo>
                  <a:pt x="15993" y="2129"/>
                </a:lnTo>
                <a:lnTo>
                  <a:pt x="15998" y="2115"/>
                </a:lnTo>
                <a:lnTo>
                  <a:pt x="15902" y="1903"/>
                </a:lnTo>
                <a:lnTo>
                  <a:pt x="15899" y="1900"/>
                </a:lnTo>
                <a:lnTo>
                  <a:pt x="15895" y="1899"/>
                </a:lnTo>
                <a:lnTo>
                  <a:pt x="15845" y="1774"/>
                </a:lnTo>
                <a:lnTo>
                  <a:pt x="15797" y="1577"/>
                </a:lnTo>
                <a:lnTo>
                  <a:pt x="15797" y="1561"/>
                </a:lnTo>
                <a:lnTo>
                  <a:pt x="15792" y="1490"/>
                </a:lnTo>
                <a:lnTo>
                  <a:pt x="15805" y="1412"/>
                </a:lnTo>
                <a:lnTo>
                  <a:pt x="15803" y="1332"/>
                </a:lnTo>
                <a:lnTo>
                  <a:pt x="15814" y="1271"/>
                </a:lnTo>
                <a:lnTo>
                  <a:pt x="15811" y="1267"/>
                </a:lnTo>
                <a:lnTo>
                  <a:pt x="15808" y="1269"/>
                </a:lnTo>
                <a:lnTo>
                  <a:pt x="15802" y="1298"/>
                </a:lnTo>
                <a:lnTo>
                  <a:pt x="15801" y="1299"/>
                </a:lnTo>
                <a:lnTo>
                  <a:pt x="15800" y="1301"/>
                </a:lnTo>
                <a:lnTo>
                  <a:pt x="15799" y="1308"/>
                </a:lnTo>
                <a:lnTo>
                  <a:pt x="15787" y="1256"/>
                </a:lnTo>
                <a:lnTo>
                  <a:pt x="15768" y="1206"/>
                </a:lnTo>
                <a:lnTo>
                  <a:pt x="15767" y="1196"/>
                </a:lnTo>
                <a:lnTo>
                  <a:pt x="15765" y="1188"/>
                </a:lnTo>
                <a:lnTo>
                  <a:pt x="15766" y="1203"/>
                </a:lnTo>
                <a:lnTo>
                  <a:pt x="15757" y="1186"/>
                </a:lnTo>
                <a:lnTo>
                  <a:pt x="15761" y="1185"/>
                </a:lnTo>
                <a:lnTo>
                  <a:pt x="15762" y="1180"/>
                </a:lnTo>
                <a:lnTo>
                  <a:pt x="15764" y="1184"/>
                </a:lnTo>
                <a:lnTo>
                  <a:pt x="15765" y="1188"/>
                </a:lnTo>
                <a:lnTo>
                  <a:pt x="15762" y="1171"/>
                </a:lnTo>
                <a:lnTo>
                  <a:pt x="15758" y="1160"/>
                </a:lnTo>
                <a:lnTo>
                  <a:pt x="15754" y="1158"/>
                </a:lnTo>
                <a:lnTo>
                  <a:pt x="15752" y="1162"/>
                </a:lnTo>
                <a:lnTo>
                  <a:pt x="15761" y="1178"/>
                </a:lnTo>
                <a:lnTo>
                  <a:pt x="15707" y="1111"/>
                </a:lnTo>
                <a:lnTo>
                  <a:pt x="15722" y="1124"/>
                </a:lnTo>
                <a:lnTo>
                  <a:pt x="15729" y="1124"/>
                </a:lnTo>
                <a:lnTo>
                  <a:pt x="15729" y="1118"/>
                </a:lnTo>
                <a:lnTo>
                  <a:pt x="15619" y="1017"/>
                </a:lnTo>
                <a:lnTo>
                  <a:pt x="15582" y="975"/>
                </a:lnTo>
                <a:lnTo>
                  <a:pt x="15581" y="975"/>
                </a:lnTo>
                <a:lnTo>
                  <a:pt x="15580" y="975"/>
                </a:lnTo>
                <a:lnTo>
                  <a:pt x="15478" y="816"/>
                </a:lnTo>
                <a:lnTo>
                  <a:pt x="15487" y="809"/>
                </a:lnTo>
                <a:lnTo>
                  <a:pt x="15488" y="799"/>
                </a:lnTo>
                <a:lnTo>
                  <a:pt x="15487" y="795"/>
                </a:lnTo>
                <a:lnTo>
                  <a:pt x="15492" y="802"/>
                </a:lnTo>
                <a:lnTo>
                  <a:pt x="15508" y="806"/>
                </a:lnTo>
                <a:lnTo>
                  <a:pt x="15514" y="790"/>
                </a:lnTo>
                <a:lnTo>
                  <a:pt x="15505" y="777"/>
                </a:lnTo>
                <a:lnTo>
                  <a:pt x="15505" y="776"/>
                </a:lnTo>
                <a:lnTo>
                  <a:pt x="15523" y="802"/>
                </a:lnTo>
                <a:lnTo>
                  <a:pt x="15536" y="805"/>
                </a:lnTo>
                <a:lnTo>
                  <a:pt x="15540" y="792"/>
                </a:lnTo>
                <a:lnTo>
                  <a:pt x="15519" y="753"/>
                </a:lnTo>
                <a:lnTo>
                  <a:pt x="15520" y="752"/>
                </a:lnTo>
                <a:lnTo>
                  <a:pt x="15520" y="751"/>
                </a:lnTo>
                <a:lnTo>
                  <a:pt x="15524" y="746"/>
                </a:lnTo>
                <a:lnTo>
                  <a:pt x="15534" y="757"/>
                </a:lnTo>
                <a:lnTo>
                  <a:pt x="15543" y="757"/>
                </a:lnTo>
                <a:lnTo>
                  <a:pt x="15544" y="748"/>
                </a:lnTo>
                <a:lnTo>
                  <a:pt x="15530" y="733"/>
                </a:lnTo>
                <a:lnTo>
                  <a:pt x="15534" y="727"/>
                </a:lnTo>
                <a:lnTo>
                  <a:pt x="15561" y="756"/>
                </a:lnTo>
                <a:lnTo>
                  <a:pt x="15595" y="781"/>
                </a:lnTo>
                <a:lnTo>
                  <a:pt x="15606" y="778"/>
                </a:lnTo>
                <a:lnTo>
                  <a:pt x="15603" y="766"/>
                </a:lnTo>
                <a:lnTo>
                  <a:pt x="15571" y="740"/>
                </a:lnTo>
                <a:lnTo>
                  <a:pt x="15543" y="710"/>
                </a:lnTo>
                <a:lnTo>
                  <a:pt x="15549" y="698"/>
                </a:lnTo>
                <a:lnTo>
                  <a:pt x="15559" y="712"/>
                </a:lnTo>
                <a:lnTo>
                  <a:pt x="15569" y="714"/>
                </a:lnTo>
                <a:lnTo>
                  <a:pt x="15571" y="705"/>
                </a:lnTo>
                <a:lnTo>
                  <a:pt x="15556" y="683"/>
                </a:lnTo>
                <a:lnTo>
                  <a:pt x="15560" y="675"/>
                </a:lnTo>
                <a:lnTo>
                  <a:pt x="15575" y="690"/>
                </a:lnTo>
                <a:lnTo>
                  <a:pt x="15586" y="690"/>
                </a:lnTo>
                <a:lnTo>
                  <a:pt x="15588" y="679"/>
                </a:lnTo>
                <a:lnTo>
                  <a:pt x="15570" y="657"/>
                </a:lnTo>
                <a:lnTo>
                  <a:pt x="15572" y="655"/>
                </a:lnTo>
                <a:lnTo>
                  <a:pt x="15608" y="682"/>
                </a:lnTo>
                <a:lnTo>
                  <a:pt x="15620" y="680"/>
                </a:lnTo>
                <a:lnTo>
                  <a:pt x="15617" y="668"/>
                </a:lnTo>
                <a:lnTo>
                  <a:pt x="15579" y="640"/>
                </a:lnTo>
                <a:lnTo>
                  <a:pt x="15583" y="632"/>
                </a:lnTo>
                <a:lnTo>
                  <a:pt x="15584" y="631"/>
                </a:lnTo>
                <a:lnTo>
                  <a:pt x="15585" y="630"/>
                </a:lnTo>
                <a:lnTo>
                  <a:pt x="15593" y="618"/>
                </a:lnTo>
                <a:lnTo>
                  <a:pt x="15620" y="644"/>
                </a:lnTo>
                <a:lnTo>
                  <a:pt x="15633" y="644"/>
                </a:lnTo>
                <a:lnTo>
                  <a:pt x="15633" y="631"/>
                </a:lnTo>
                <a:lnTo>
                  <a:pt x="15610" y="609"/>
                </a:lnTo>
                <a:lnTo>
                  <a:pt x="15639" y="618"/>
                </a:lnTo>
                <a:lnTo>
                  <a:pt x="15649" y="613"/>
                </a:lnTo>
                <a:lnTo>
                  <a:pt x="15643" y="601"/>
                </a:lnTo>
                <a:lnTo>
                  <a:pt x="15608" y="589"/>
                </a:lnTo>
                <a:lnTo>
                  <a:pt x="15614" y="572"/>
                </a:lnTo>
                <a:lnTo>
                  <a:pt x="15648" y="568"/>
                </a:lnTo>
                <a:lnTo>
                  <a:pt x="15681" y="556"/>
                </a:lnTo>
                <a:lnTo>
                  <a:pt x="15684" y="548"/>
                </a:lnTo>
                <a:lnTo>
                  <a:pt x="15679" y="542"/>
                </a:lnTo>
                <a:lnTo>
                  <a:pt x="15664" y="540"/>
                </a:lnTo>
                <a:lnTo>
                  <a:pt x="15689" y="540"/>
                </a:lnTo>
                <a:lnTo>
                  <a:pt x="15695" y="534"/>
                </a:lnTo>
                <a:lnTo>
                  <a:pt x="15690" y="527"/>
                </a:lnTo>
                <a:lnTo>
                  <a:pt x="15678" y="525"/>
                </a:lnTo>
                <a:lnTo>
                  <a:pt x="15678" y="519"/>
                </a:lnTo>
                <a:lnTo>
                  <a:pt x="15673" y="515"/>
                </a:lnTo>
                <a:lnTo>
                  <a:pt x="15624" y="500"/>
                </a:lnTo>
                <a:lnTo>
                  <a:pt x="15622" y="482"/>
                </a:lnTo>
                <a:lnTo>
                  <a:pt x="15691" y="508"/>
                </a:lnTo>
                <a:lnTo>
                  <a:pt x="15700" y="503"/>
                </a:lnTo>
                <a:lnTo>
                  <a:pt x="15696" y="492"/>
                </a:lnTo>
                <a:lnTo>
                  <a:pt x="15653" y="477"/>
                </a:lnTo>
                <a:lnTo>
                  <a:pt x="15664" y="471"/>
                </a:lnTo>
                <a:lnTo>
                  <a:pt x="15658" y="459"/>
                </a:lnTo>
                <a:lnTo>
                  <a:pt x="15610" y="443"/>
                </a:lnTo>
                <a:lnTo>
                  <a:pt x="15609" y="442"/>
                </a:lnTo>
                <a:lnTo>
                  <a:pt x="15508" y="400"/>
                </a:lnTo>
                <a:lnTo>
                  <a:pt x="15554" y="237"/>
                </a:lnTo>
                <a:lnTo>
                  <a:pt x="15553" y="246"/>
                </a:lnTo>
                <a:lnTo>
                  <a:pt x="15560" y="253"/>
                </a:lnTo>
                <a:lnTo>
                  <a:pt x="15569" y="246"/>
                </a:lnTo>
                <a:lnTo>
                  <a:pt x="15573" y="171"/>
                </a:lnTo>
                <a:lnTo>
                  <a:pt x="15587" y="116"/>
                </a:lnTo>
                <a:lnTo>
                  <a:pt x="15585" y="112"/>
                </a:lnTo>
                <a:lnTo>
                  <a:pt x="15582" y="113"/>
                </a:lnTo>
                <a:lnTo>
                  <a:pt x="15573" y="142"/>
                </a:lnTo>
                <a:lnTo>
                  <a:pt x="15575" y="97"/>
                </a:lnTo>
                <a:lnTo>
                  <a:pt x="15581" y="95"/>
                </a:lnTo>
                <a:lnTo>
                  <a:pt x="15584" y="90"/>
                </a:lnTo>
                <a:lnTo>
                  <a:pt x="15578" y="48"/>
                </a:lnTo>
                <a:lnTo>
                  <a:pt x="15544" y="24"/>
                </a:lnTo>
                <a:lnTo>
                  <a:pt x="15532" y="28"/>
                </a:lnTo>
                <a:lnTo>
                  <a:pt x="15528" y="14"/>
                </a:lnTo>
                <a:lnTo>
                  <a:pt x="15524" y="2"/>
                </a:lnTo>
                <a:lnTo>
                  <a:pt x="15523" y="1"/>
                </a:lnTo>
                <a:lnTo>
                  <a:pt x="15522" y="0"/>
                </a:lnTo>
                <a:lnTo>
                  <a:pt x="15520" y="0"/>
                </a:lnTo>
                <a:lnTo>
                  <a:pt x="15519" y="1"/>
                </a:lnTo>
                <a:lnTo>
                  <a:pt x="15515" y="5"/>
                </a:lnTo>
                <a:lnTo>
                  <a:pt x="15510" y="11"/>
                </a:lnTo>
                <a:lnTo>
                  <a:pt x="15500" y="30"/>
                </a:lnTo>
                <a:lnTo>
                  <a:pt x="15489" y="50"/>
                </a:lnTo>
                <a:lnTo>
                  <a:pt x="15479" y="71"/>
                </a:lnTo>
                <a:lnTo>
                  <a:pt x="15471" y="89"/>
                </a:lnTo>
                <a:lnTo>
                  <a:pt x="15468" y="95"/>
                </a:lnTo>
                <a:lnTo>
                  <a:pt x="15465" y="98"/>
                </a:lnTo>
                <a:lnTo>
                  <a:pt x="15464" y="99"/>
                </a:lnTo>
                <a:lnTo>
                  <a:pt x="15464" y="99"/>
                </a:lnTo>
                <a:lnTo>
                  <a:pt x="15463" y="98"/>
                </a:lnTo>
                <a:lnTo>
                  <a:pt x="15463" y="97"/>
                </a:lnTo>
                <a:lnTo>
                  <a:pt x="15453" y="107"/>
                </a:lnTo>
                <a:lnTo>
                  <a:pt x="15444" y="118"/>
                </a:lnTo>
                <a:lnTo>
                  <a:pt x="15435" y="129"/>
                </a:lnTo>
                <a:lnTo>
                  <a:pt x="15427" y="142"/>
                </a:lnTo>
                <a:lnTo>
                  <a:pt x="15411" y="166"/>
                </a:lnTo>
                <a:lnTo>
                  <a:pt x="15396" y="192"/>
                </a:lnTo>
                <a:lnTo>
                  <a:pt x="15382" y="217"/>
                </a:lnTo>
                <a:lnTo>
                  <a:pt x="15368" y="244"/>
                </a:lnTo>
                <a:lnTo>
                  <a:pt x="15353" y="269"/>
                </a:lnTo>
                <a:lnTo>
                  <a:pt x="15339" y="294"/>
                </a:lnTo>
                <a:lnTo>
                  <a:pt x="15324" y="303"/>
                </a:lnTo>
                <a:lnTo>
                  <a:pt x="15246" y="295"/>
                </a:lnTo>
                <a:lnTo>
                  <a:pt x="15172" y="310"/>
                </a:lnTo>
                <a:lnTo>
                  <a:pt x="15170" y="309"/>
                </a:lnTo>
                <a:lnTo>
                  <a:pt x="15167" y="309"/>
                </a:lnTo>
                <a:lnTo>
                  <a:pt x="15095" y="339"/>
                </a:lnTo>
                <a:lnTo>
                  <a:pt x="15067" y="318"/>
                </a:lnTo>
                <a:lnTo>
                  <a:pt x="15062" y="319"/>
                </a:lnTo>
                <a:lnTo>
                  <a:pt x="15063" y="324"/>
                </a:lnTo>
                <a:lnTo>
                  <a:pt x="15086" y="343"/>
                </a:lnTo>
                <a:lnTo>
                  <a:pt x="15086" y="344"/>
                </a:lnTo>
                <a:lnTo>
                  <a:pt x="14975" y="323"/>
                </a:lnTo>
                <a:lnTo>
                  <a:pt x="14974" y="320"/>
                </a:lnTo>
                <a:lnTo>
                  <a:pt x="14971" y="319"/>
                </a:lnTo>
                <a:lnTo>
                  <a:pt x="14965" y="322"/>
                </a:lnTo>
                <a:lnTo>
                  <a:pt x="14925" y="315"/>
                </a:lnTo>
                <a:lnTo>
                  <a:pt x="14926" y="315"/>
                </a:lnTo>
                <a:lnTo>
                  <a:pt x="14929" y="310"/>
                </a:lnTo>
                <a:lnTo>
                  <a:pt x="14924" y="307"/>
                </a:lnTo>
                <a:lnTo>
                  <a:pt x="14907" y="312"/>
                </a:lnTo>
                <a:lnTo>
                  <a:pt x="14876" y="306"/>
                </a:lnTo>
                <a:lnTo>
                  <a:pt x="14872" y="309"/>
                </a:lnTo>
                <a:lnTo>
                  <a:pt x="14875" y="313"/>
                </a:lnTo>
                <a:lnTo>
                  <a:pt x="14890" y="316"/>
                </a:lnTo>
                <a:lnTo>
                  <a:pt x="14815" y="338"/>
                </a:lnTo>
                <a:lnTo>
                  <a:pt x="14804" y="339"/>
                </a:lnTo>
                <a:lnTo>
                  <a:pt x="14793" y="342"/>
                </a:lnTo>
                <a:lnTo>
                  <a:pt x="14781" y="344"/>
                </a:lnTo>
                <a:lnTo>
                  <a:pt x="14770" y="346"/>
                </a:lnTo>
                <a:lnTo>
                  <a:pt x="14757" y="342"/>
                </a:lnTo>
                <a:lnTo>
                  <a:pt x="14754" y="342"/>
                </a:lnTo>
                <a:lnTo>
                  <a:pt x="14752" y="344"/>
                </a:lnTo>
                <a:lnTo>
                  <a:pt x="14633" y="327"/>
                </a:lnTo>
                <a:lnTo>
                  <a:pt x="14628" y="330"/>
                </a:lnTo>
                <a:lnTo>
                  <a:pt x="14631" y="334"/>
                </a:lnTo>
                <a:lnTo>
                  <a:pt x="14666" y="339"/>
                </a:lnTo>
                <a:lnTo>
                  <a:pt x="14666" y="339"/>
                </a:lnTo>
                <a:lnTo>
                  <a:pt x="14576" y="369"/>
                </a:lnTo>
                <a:lnTo>
                  <a:pt x="14511" y="364"/>
                </a:lnTo>
                <a:lnTo>
                  <a:pt x="14447" y="369"/>
                </a:lnTo>
                <a:lnTo>
                  <a:pt x="14445" y="368"/>
                </a:lnTo>
                <a:lnTo>
                  <a:pt x="14442" y="368"/>
                </a:lnTo>
                <a:lnTo>
                  <a:pt x="14437" y="370"/>
                </a:lnTo>
                <a:lnTo>
                  <a:pt x="14350" y="390"/>
                </a:lnTo>
                <a:lnTo>
                  <a:pt x="14348" y="389"/>
                </a:lnTo>
                <a:lnTo>
                  <a:pt x="14346" y="390"/>
                </a:lnTo>
                <a:lnTo>
                  <a:pt x="14339" y="395"/>
                </a:lnTo>
                <a:lnTo>
                  <a:pt x="14319" y="402"/>
                </a:lnTo>
                <a:lnTo>
                  <a:pt x="14317" y="404"/>
                </a:lnTo>
                <a:lnTo>
                  <a:pt x="14317" y="406"/>
                </a:lnTo>
                <a:lnTo>
                  <a:pt x="14315" y="406"/>
                </a:lnTo>
                <a:lnTo>
                  <a:pt x="14313" y="407"/>
                </a:lnTo>
                <a:lnTo>
                  <a:pt x="14293" y="419"/>
                </a:lnTo>
                <a:lnTo>
                  <a:pt x="14291" y="420"/>
                </a:lnTo>
                <a:lnTo>
                  <a:pt x="14288" y="421"/>
                </a:lnTo>
                <a:lnTo>
                  <a:pt x="14287" y="423"/>
                </a:lnTo>
                <a:lnTo>
                  <a:pt x="14260" y="438"/>
                </a:lnTo>
                <a:lnTo>
                  <a:pt x="14239" y="437"/>
                </a:lnTo>
                <a:lnTo>
                  <a:pt x="14218" y="435"/>
                </a:lnTo>
                <a:lnTo>
                  <a:pt x="14197" y="433"/>
                </a:lnTo>
                <a:lnTo>
                  <a:pt x="14177" y="430"/>
                </a:lnTo>
                <a:lnTo>
                  <a:pt x="14156" y="427"/>
                </a:lnTo>
                <a:lnTo>
                  <a:pt x="14136" y="422"/>
                </a:lnTo>
                <a:lnTo>
                  <a:pt x="14116" y="416"/>
                </a:lnTo>
                <a:lnTo>
                  <a:pt x="14096" y="409"/>
                </a:lnTo>
                <a:lnTo>
                  <a:pt x="14079" y="402"/>
                </a:lnTo>
                <a:lnTo>
                  <a:pt x="14061" y="392"/>
                </a:lnTo>
                <a:lnTo>
                  <a:pt x="14044" y="383"/>
                </a:lnTo>
                <a:lnTo>
                  <a:pt x="14028" y="372"/>
                </a:lnTo>
                <a:lnTo>
                  <a:pt x="13983" y="290"/>
                </a:lnTo>
                <a:lnTo>
                  <a:pt x="13979" y="273"/>
                </a:lnTo>
                <a:lnTo>
                  <a:pt x="13976" y="269"/>
                </a:lnTo>
                <a:lnTo>
                  <a:pt x="13972" y="269"/>
                </a:lnTo>
                <a:lnTo>
                  <a:pt x="13962" y="247"/>
                </a:lnTo>
                <a:lnTo>
                  <a:pt x="13947" y="228"/>
                </a:lnTo>
                <a:lnTo>
                  <a:pt x="13935" y="207"/>
                </a:lnTo>
                <a:lnTo>
                  <a:pt x="13899" y="170"/>
                </a:lnTo>
                <a:lnTo>
                  <a:pt x="13856" y="180"/>
                </a:lnTo>
                <a:lnTo>
                  <a:pt x="13839" y="215"/>
                </a:lnTo>
                <a:lnTo>
                  <a:pt x="13830" y="305"/>
                </a:lnTo>
                <a:lnTo>
                  <a:pt x="13840" y="353"/>
                </a:lnTo>
                <a:lnTo>
                  <a:pt x="13839" y="360"/>
                </a:lnTo>
                <a:lnTo>
                  <a:pt x="13840" y="364"/>
                </a:lnTo>
                <a:lnTo>
                  <a:pt x="13844" y="367"/>
                </a:lnTo>
                <a:lnTo>
                  <a:pt x="13845" y="371"/>
                </a:lnTo>
                <a:lnTo>
                  <a:pt x="13842" y="405"/>
                </a:lnTo>
                <a:lnTo>
                  <a:pt x="13848" y="411"/>
                </a:lnTo>
                <a:lnTo>
                  <a:pt x="13856" y="407"/>
                </a:lnTo>
                <a:lnTo>
                  <a:pt x="13856" y="405"/>
                </a:lnTo>
                <a:lnTo>
                  <a:pt x="13856" y="403"/>
                </a:lnTo>
                <a:lnTo>
                  <a:pt x="13868" y="431"/>
                </a:lnTo>
                <a:lnTo>
                  <a:pt x="13882" y="484"/>
                </a:lnTo>
                <a:lnTo>
                  <a:pt x="13884" y="508"/>
                </a:lnTo>
                <a:lnTo>
                  <a:pt x="13885" y="530"/>
                </a:lnTo>
                <a:lnTo>
                  <a:pt x="13887" y="553"/>
                </a:lnTo>
                <a:lnTo>
                  <a:pt x="13890" y="577"/>
                </a:lnTo>
                <a:lnTo>
                  <a:pt x="13872" y="583"/>
                </a:lnTo>
                <a:lnTo>
                  <a:pt x="13851" y="590"/>
                </a:lnTo>
                <a:lnTo>
                  <a:pt x="13832" y="595"/>
                </a:lnTo>
                <a:lnTo>
                  <a:pt x="13813" y="600"/>
                </a:lnTo>
                <a:lnTo>
                  <a:pt x="13792" y="605"/>
                </a:lnTo>
                <a:lnTo>
                  <a:pt x="13773" y="608"/>
                </a:lnTo>
                <a:lnTo>
                  <a:pt x="13753" y="611"/>
                </a:lnTo>
                <a:lnTo>
                  <a:pt x="13733" y="613"/>
                </a:lnTo>
                <a:lnTo>
                  <a:pt x="13729" y="614"/>
                </a:lnTo>
                <a:lnTo>
                  <a:pt x="13718" y="614"/>
                </a:lnTo>
                <a:lnTo>
                  <a:pt x="13706" y="614"/>
                </a:lnTo>
                <a:lnTo>
                  <a:pt x="13694" y="613"/>
                </a:lnTo>
                <a:lnTo>
                  <a:pt x="13682" y="613"/>
                </a:lnTo>
                <a:lnTo>
                  <a:pt x="13462" y="521"/>
                </a:lnTo>
                <a:lnTo>
                  <a:pt x="13459" y="523"/>
                </a:lnTo>
                <a:lnTo>
                  <a:pt x="13460" y="526"/>
                </a:lnTo>
                <a:lnTo>
                  <a:pt x="13578" y="582"/>
                </a:lnTo>
                <a:lnTo>
                  <a:pt x="13527" y="574"/>
                </a:lnTo>
                <a:lnTo>
                  <a:pt x="13524" y="577"/>
                </a:lnTo>
                <a:lnTo>
                  <a:pt x="13527" y="581"/>
                </a:lnTo>
                <a:lnTo>
                  <a:pt x="13605" y="594"/>
                </a:lnTo>
                <a:lnTo>
                  <a:pt x="13644" y="612"/>
                </a:lnTo>
                <a:lnTo>
                  <a:pt x="13639" y="612"/>
                </a:lnTo>
                <a:lnTo>
                  <a:pt x="13634" y="612"/>
                </a:lnTo>
                <a:lnTo>
                  <a:pt x="13631" y="610"/>
                </a:lnTo>
                <a:lnTo>
                  <a:pt x="13618" y="612"/>
                </a:lnTo>
                <a:lnTo>
                  <a:pt x="13586" y="610"/>
                </a:lnTo>
                <a:lnTo>
                  <a:pt x="13555" y="607"/>
                </a:lnTo>
                <a:lnTo>
                  <a:pt x="13523" y="603"/>
                </a:lnTo>
                <a:lnTo>
                  <a:pt x="13493" y="598"/>
                </a:lnTo>
                <a:lnTo>
                  <a:pt x="13461" y="593"/>
                </a:lnTo>
                <a:lnTo>
                  <a:pt x="13429" y="587"/>
                </a:lnTo>
                <a:lnTo>
                  <a:pt x="13398" y="581"/>
                </a:lnTo>
                <a:lnTo>
                  <a:pt x="13367" y="574"/>
                </a:lnTo>
                <a:lnTo>
                  <a:pt x="13354" y="563"/>
                </a:lnTo>
                <a:lnTo>
                  <a:pt x="13340" y="554"/>
                </a:lnTo>
                <a:lnTo>
                  <a:pt x="13325" y="544"/>
                </a:lnTo>
                <a:lnTo>
                  <a:pt x="13309" y="535"/>
                </a:lnTo>
                <a:lnTo>
                  <a:pt x="13310" y="535"/>
                </a:lnTo>
                <a:lnTo>
                  <a:pt x="13308" y="531"/>
                </a:lnTo>
                <a:lnTo>
                  <a:pt x="13244" y="510"/>
                </a:lnTo>
                <a:lnTo>
                  <a:pt x="13238" y="508"/>
                </a:lnTo>
                <a:lnTo>
                  <a:pt x="13230" y="506"/>
                </a:lnTo>
                <a:lnTo>
                  <a:pt x="13223" y="504"/>
                </a:lnTo>
                <a:lnTo>
                  <a:pt x="13224" y="503"/>
                </a:lnTo>
                <a:lnTo>
                  <a:pt x="13224" y="501"/>
                </a:lnTo>
                <a:lnTo>
                  <a:pt x="13259" y="509"/>
                </a:lnTo>
                <a:lnTo>
                  <a:pt x="13262" y="506"/>
                </a:lnTo>
                <a:lnTo>
                  <a:pt x="13260" y="502"/>
                </a:lnTo>
                <a:lnTo>
                  <a:pt x="13223" y="490"/>
                </a:lnTo>
                <a:lnTo>
                  <a:pt x="13223" y="489"/>
                </a:lnTo>
                <a:lnTo>
                  <a:pt x="13222" y="488"/>
                </a:lnTo>
                <a:lnTo>
                  <a:pt x="13136" y="464"/>
                </a:lnTo>
                <a:lnTo>
                  <a:pt x="13131" y="466"/>
                </a:lnTo>
                <a:lnTo>
                  <a:pt x="13133" y="471"/>
                </a:lnTo>
                <a:lnTo>
                  <a:pt x="13171" y="482"/>
                </a:lnTo>
                <a:lnTo>
                  <a:pt x="13136" y="475"/>
                </a:lnTo>
                <a:lnTo>
                  <a:pt x="13131" y="477"/>
                </a:lnTo>
                <a:lnTo>
                  <a:pt x="13134" y="482"/>
                </a:lnTo>
                <a:lnTo>
                  <a:pt x="13162" y="491"/>
                </a:lnTo>
                <a:lnTo>
                  <a:pt x="13096" y="501"/>
                </a:lnTo>
                <a:lnTo>
                  <a:pt x="13100" y="498"/>
                </a:lnTo>
                <a:lnTo>
                  <a:pt x="13100" y="498"/>
                </a:lnTo>
                <a:lnTo>
                  <a:pt x="13104" y="498"/>
                </a:lnTo>
                <a:lnTo>
                  <a:pt x="13107" y="494"/>
                </a:lnTo>
                <a:lnTo>
                  <a:pt x="13104" y="491"/>
                </a:lnTo>
                <a:lnTo>
                  <a:pt x="13058" y="498"/>
                </a:lnTo>
                <a:lnTo>
                  <a:pt x="13014" y="513"/>
                </a:lnTo>
                <a:lnTo>
                  <a:pt x="13024" y="506"/>
                </a:lnTo>
                <a:lnTo>
                  <a:pt x="13028" y="502"/>
                </a:lnTo>
                <a:lnTo>
                  <a:pt x="13028" y="497"/>
                </a:lnTo>
                <a:lnTo>
                  <a:pt x="13040" y="492"/>
                </a:lnTo>
                <a:lnTo>
                  <a:pt x="13041" y="490"/>
                </a:lnTo>
                <a:lnTo>
                  <a:pt x="13041" y="488"/>
                </a:lnTo>
                <a:lnTo>
                  <a:pt x="13072" y="476"/>
                </a:lnTo>
                <a:lnTo>
                  <a:pt x="13092" y="470"/>
                </a:lnTo>
                <a:lnTo>
                  <a:pt x="13113" y="478"/>
                </a:lnTo>
                <a:lnTo>
                  <a:pt x="13115" y="478"/>
                </a:lnTo>
                <a:lnTo>
                  <a:pt x="13116" y="477"/>
                </a:lnTo>
                <a:lnTo>
                  <a:pt x="13119" y="478"/>
                </a:lnTo>
                <a:lnTo>
                  <a:pt x="13129" y="475"/>
                </a:lnTo>
                <a:lnTo>
                  <a:pt x="13126" y="466"/>
                </a:lnTo>
                <a:lnTo>
                  <a:pt x="13118" y="462"/>
                </a:lnTo>
                <a:lnTo>
                  <a:pt x="13118" y="458"/>
                </a:lnTo>
                <a:lnTo>
                  <a:pt x="13115" y="457"/>
                </a:lnTo>
                <a:lnTo>
                  <a:pt x="13111" y="458"/>
                </a:lnTo>
                <a:lnTo>
                  <a:pt x="13073" y="440"/>
                </a:lnTo>
                <a:lnTo>
                  <a:pt x="13211" y="471"/>
                </a:lnTo>
                <a:lnTo>
                  <a:pt x="13210" y="474"/>
                </a:lnTo>
                <a:lnTo>
                  <a:pt x="13212" y="476"/>
                </a:lnTo>
                <a:lnTo>
                  <a:pt x="13438" y="548"/>
                </a:lnTo>
                <a:lnTo>
                  <a:pt x="13444" y="546"/>
                </a:lnTo>
                <a:lnTo>
                  <a:pt x="13442" y="542"/>
                </a:lnTo>
                <a:lnTo>
                  <a:pt x="13216" y="470"/>
                </a:lnTo>
                <a:lnTo>
                  <a:pt x="13217" y="468"/>
                </a:lnTo>
                <a:lnTo>
                  <a:pt x="13215" y="467"/>
                </a:lnTo>
                <a:lnTo>
                  <a:pt x="13057" y="430"/>
                </a:lnTo>
                <a:lnTo>
                  <a:pt x="13055" y="430"/>
                </a:lnTo>
                <a:lnTo>
                  <a:pt x="13054" y="431"/>
                </a:lnTo>
                <a:lnTo>
                  <a:pt x="12979" y="396"/>
                </a:lnTo>
                <a:lnTo>
                  <a:pt x="12969" y="398"/>
                </a:lnTo>
                <a:lnTo>
                  <a:pt x="12969" y="407"/>
                </a:lnTo>
                <a:lnTo>
                  <a:pt x="12990" y="425"/>
                </a:lnTo>
                <a:lnTo>
                  <a:pt x="13012" y="441"/>
                </a:lnTo>
                <a:lnTo>
                  <a:pt x="13012" y="441"/>
                </a:lnTo>
                <a:lnTo>
                  <a:pt x="13012" y="442"/>
                </a:lnTo>
                <a:lnTo>
                  <a:pt x="13023" y="450"/>
                </a:lnTo>
                <a:lnTo>
                  <a:pt x="13023" y="454"/>
                </a:lnTo>
                <a:lnTo>
                  <a:pt x="13027" y="457"/>
                </a:lnTo>
                <a:lnTo>
                  <a:pt x="13036" y="463"/>
                </a:lnTo>
                <a:lnTo>
                  <a:pt x="12929" y="462"/>
                </a:lnTo>
                <a:lnTo>
                  <a:pt x="12924" y="466"/>
                </a:lnTo>
                <a:lnTo>
                  <a:pt x="12925" y="473"/>
                </a:lnTo>
                <a:lnTo>
                  <a:pt x="12947" y="490"/>
                </a:lnTo>
                <a:lnTo>
                  <a:pt x="12971" y="501"/>
                </a:lnTo>
                <a:lnTo>
                  <a:pt x="12940" y="510"/>
                </a:lnTo>
                <a:lnTo>
                  <a:pt x="12938" y="512"/>
                </a:lnTo>
                <a:lnTo>
                  <a:pt x="12938" y="514"/>
                </a:lnTo>
                <a:lnTo>
                  <a:pt x="12878" y="524"/>
                </a:lnTo>
                <a:lnTo>
                  <a:pt x="12865" y="520"/>
                </a:lnTo>
                <a:lnTo>
                  <a:pt x="12853" y="515"/>
                </a:lnTo>
                <a:lnTo>
                  <a:pt x="12844" y="518"/>
                </a:lnTo>
                <a:lnTo>
                  <a:pt x="12844" y="527"/>
                </a:lnTo>
                <a:lnTo>
                  <a:pt x="12860" y="538"/>
                </a:lnTo>
                <a:lnTo>
                  <a:pt x="12849" y="539"/>
                </a:lnTo>
                <a:lnTo>
                  <a:pt x="12847" y="542"/>
                </a:lnTo>
                <a:lnTo>
                  <a:pt x="12850" y="544"/>
                </a:lnTo>
                <a:lnTo>
                  <a:pt x="12867" y="542"/>
                </a:lnTo>
                <a:lnTo>
                  <a:pt x="12913" y="559"/>
                </a:lnTo>
                <a:lnTo>
                  <a:pt x="12961" y="561"/>
                </a:lnTo>
                <a:lnTo>
                  <a:pt x="12781" y="648"/>
                </a:lnTo>
                <a:lnTo>
                  <a:pt x="12778" y="658"/>
                </a:lnTo>
                <a:lnTo>
                  <a:pt x="12719" y="663"/>
                </a:lnTo>
                <a:lnTo>
                  <a:pt x="12659" y="667"/>
                </a:lnTo>
                <a:lnTo>
                  <a:pt x="12601" y="669"/>
                </a:lnTo>
                <a:lnTo>
                  <a:pt x="12543" y="670"/>
                </a:lnTo>
                <a:lnTo>
                  <a:pt x="12485" y="670"/>
                </a:lnTo>
                <a:lnTo>
                  <a:pt x="12428" y="669"/>
                </a:lnTo>
                <a:lnTo>
                  <a:pt x="12370" y="667"/>
                </a:lnTo>
                <a:lnTo>
                  <a:pt x="12313" y="665"/>
                </a:lnTo>
                <a:lnTo>
                  <a:pt x="12277" y="653"/>
                </a:lnTo>
                <a:lnTo>
                  <a:pt x="12273" y="655"/>
                </a:lnTo>
                <a:lnTo>
                  <a:pt x="12276" y="660"/>
                </a:lnTo>
                <a:lnTo>
                  <a:pt x="12287" y="664"/>
                </a:lnTo>
                <a:lnTo>
                  <a:pt x="12235" y="661"/>
                </a:lnTo>
                <a:lnTo>
                  <a:pt x="12183" y="657"/>
                </a:lnTo>
                <a:lnTo>
                  <a:pt x="12131" y="652"/>
                </a:lnTo>
                <a:lnTo>
                  <a:pt x="12079" y="647"/>
                </a:lnTo>
                <a:lnTo>
                  <a:pt x="12027" y="642"/>
                </a:lnTo>
                <a:lnTo>
                  <a:pt x="11975" y="637"/>
                </a:lnTo>
                <a:lnTo>
                  <a:pt x="11922" y="632"/>
                </a:lnTo>
                <a:lnTo>
                  <a:pt x="11870" y="626"/>
                </a:lnTo>
                <a:lnTo>
                  <a:pt x="11818" y="620"/>
                </a:lnTo>
                <a:lnTo>
                  <a:pt x="11765" y="614"/>
                </a:lnTo>
                <a:lnTo>
                  <a:pt x="11712" y="608"/>
                </a:lnTo>
                <a:lnTo>
                  <a:pt x="11659" y="601"/>
                </a:lnTo>
                <a:lnTo>
                  <a:pt x="11606" y="595"/>
                </a:lnTo>
                <a:lnTo>
                  <a:pt x="11552" y="589"/>
                </a:lnTo>
                <a:lnTo>
                  <a:pt x="11498" y="583"/>
                </a:lnTo>
                <a:lnTo>
                  <a:pt x="11444" y="577"/>
                </a:lnTo>
                <a:lnTo>
                  <a:pt x="11375" y="570"/>
                </a:lnTo>
                <a:lnTo>
                  <a:pt x="11304" y="565"/>
                </a:lnTo>
                <a:lnTo>
                  <a:pt x="11234" y="561"/>
                </a:lnTo>
                <a:lnTo>
                  <a:pt x="11164" y="558"/>
                </a:lnTo>
                <a:lnTo>
                  <a:pt x="11093" y="556"/>
                </a:lnTo>
                <a:lnTo>
                  <a:pt x="11023" y="555"/>
                </a:lnTo>
                <a:lnTo>
                  <a:pt x="10952" y="555"/>
                </a:lnTo>
                <a:lnTo>
                  <a:pt x="10882" y="556"/>
                </a:lnTo>
                <a:lnTo>
                  <a:pt x="10702" y="533"/>
                </a:lnTo>
                <a:lnTo>
                  <a:pt x="10036" y="630"/>
                </a:lnTo>
                <a:lnTo>
                  <a:pt x="9878" y="669"/>
                </a:lnTo>
                <a:lnTo>
                  <a:pt x="10037" y="646"/>
                </a:lnTo>
                <a:lnTo>
                  <a:pt x="9981" y="659"/>
                </a:lnTo>
                <a:lnTo>
                  <a:pt x="9925" y="672"/>
                </a:lnTo>
                <a:lnTo>
                  <a:pt x="9870" y="685"/>
                </a:lnTo>
                <a:lnTo>
                  <a:pt x="9813" y="698"/>
                </a:lnTo>
                <a:lnTo>
                  <a:pt x="9758" y="714"/>
                </a:lnTo>
                <a:lnTo>
                  <a:pt x="9702" y="729"/>
                </a:lnTo>
                <a:lnTo>
                  <a:pt x="9648" y="745"/>
                </a:lnTo>
                <a:lnTo>
                  <a:pt x="9593" y="763"/>
                </a:lnTo>
                <a:lnTo>
                  <a:pt x="9555" y="774"/>
                </a:lnTo>
                <a:lnTo>
                  <a:pt x="9519" y="786"/>
                </a:lnTo>
                <a:lnTo>
                  <a:pt x="9482" y="797"/>
                </a:lnTo>
                <a:lnTo>
                  <a:pt x="9444" y="808"/>
                </a:lnTo>
                <a:lnTo>
                  <a:pt x="9408" y="820"/>
                </a:lnTo>
                <a:lnTo>
                  <a:pt x="9370" y="830"/>
                </a:lnTo>
                <a:lnTo>
                  <a:pt x="9332" y="840"/>
                </a:lnTo>
                <a:lnTo>
                  <a:pt x="9294" y="849"/>
                </a:lnTo>
                <a:lnTo>
                  <a:pt x="9872" y="670"/>
                </a:lnTo>
                <a:lnTo>
                  <a:pt x="9535" y="752"/>
                </a:lnTo>
                <a:lnTo>
                  <a:pt x="9237" y="860"/>
                </a:lnTo>
                <a:lnTo>
                  <a:pt x="9223" y="862"/>
                </a:lnTo>
                <a:lnTo>
                  <a:pt x="9208" y="863"/>
                </a:lnTo>
                <a:lnTo>
                  <a:pt x="9192" y="865"/>
                </a:lnTo>
                <a:lnTo>
                  <a:pt x="9177" y="867"/>
                </a:lnTo>
                <a:lnTo>
                  <a:pt x="9592" y="725"/>
                </a:lnTo>
                <a:lnTo>
                  <a:pt x="10024" y="632"/>
                </a:lnTo>
                <a:lnTo>
                  <a:pt x="9634" y="688"/>
                </a:lnTo>
                <a:lnTo>
                  <a:pt x="9126" y="873"/>
                </a:lnTo>
                <a:lnTo>
                  <a:pt x="9095" y="876"/>
                </a:lnTo>
                <a:lnTo>
                  <a:pt x="9063" y="878"/>
                </a:lnTo>
                <a:lnTo>
                  <a:pt x="9031" y="880"/>
                </a:lnTo>
                <a:lnTo>
                  <a:pt x="9000" y="881"/>
                </a:lnTo>
                <a:lnTo>
                  <a:pt x="8968" y="883"/>
                </a:lnTo>
                <a:lnTo>
                  <a:pt x="8937" y="884"/>
                </a:lnTo>
                <a:lnTo>
                  <a:pt x="8905" y="884"/>
                </a:lnTo>
                <a:lnTo>
                  <a:pt x="8873" y="884"/>
                </a:lnTo>
                <a:lnTo>
                  <a:pt x="8821" y="885"/>
                </a:lnTo>
                <a:lnTo>
                  <a:pt x="8769" y="885"/>
                </a:lnTo>
                <a:lnTo>
                  <a:pt x="8717" y="885"/>
                </a:lnTo>
                <a:lnTo>
                  <a:pt x="8665" y="886"/>
                </a:lnTo>
                <a:lnTo>
                  <a:pt x="8613" y="886"/>
                </a:lnTo>
                <a:lnTo>
                  <a:pt x="8561" y="887"/>
                </a:lnTo>
                <a:lnTo>
                  <a:pt x="8508" y="887"/>
                </a:lnTo>
                <a:lnTo>
                  <a:pt x="8456" y="887"/>
                </a:lnTo>
                <a:lnTo>
                  <a:pt x="8404" y="888"/>
                </a:lnTo>
                <a:lnTo>
                  <a:pt x="8352" y="888"/>
                </a:lnTo>
                <a:lnTo>
                  <a:pt x="8300" y="888"/>
                </a:lnTo>
                <a:lnTo>
                  <a:pt x="8248" y="888"/>
                </a:lnTo>
                <a:lnTo>
                  <a:pt x="8196" y="889"/>
                </a:lnTo>
                <a:lnTo>
                  <a:pt x="8143" y="889"/>
                </a:lnTo>
                <a:lnTo>
                  <a:pt x="8091" y="889"/>
                </a:lnTo>
                <a:lnTo>
                  <a:pt x="8039" y="889"/>
                </a:lnTo>
                <a:lnTo>
                  <a:pt x="7624" y="855"/>
                </a:lnTo>
                <a:lnTo>
                  <a:pt x="7620" y="857"/>
                </a:lnTo>
                <a:lnTo>
                  <a:pt x="7623" y="861"/>
                </a:lnTo>
                <a:lnTo>
                  <a:pt x="7957" y="889"/>
                </a:lnTo>
                <a:lnTo>
                  <a:pt x="7876" y="889"/>
                </a:lnTo>
                <a:lnTo>
                  <a:pt x="7796" y="889"/>
                </a:lnTo>
                <a:lnTo>
                  <a:pt x="7715" y="888"/>
                </a:lnTo>
                <a:lnTo>
                  <a:pt x="7634" y="887"/>
                </a:lnTo>
                <a:lnTo>
                  <a:pt x="7554" y="886"/>
                </a:lnTo>
                <a:lnTo>
                  <a:pt x="7473" y="884"/>
                </a:lnTo>
                <a:lnTo>
                  <a:pt x="7392" y="883"/>
                </a:lnTo>
                <a:lnTo>
                  <a:pt x="7311" y="881"/>
                </a:lnTo>
                <a:lnTo>
                  <a:pt x="7623" y="844"/>
                </a:lnTo>
                <a:lnTo>
                  <a:pt x="7626" y="841"/>
                </a:lnTo>
                <a:lnTo>
                  <a:pt x="7623" y="839"/>
                </a:lnTo>
                <a:lnTo>
                  <a:pt x="7308" y="876"/>
                </a:lnTo>
                <a:lnTo>
                  <a:pt x="7305" y="879"/>
                </a:lnTo>
                <a:lnTo>
                  <a:pt x="7307" y="881"/>
                </a:lnTo>
                <a:lnTo>
                  <a:pt x="7187" y="878"/>
                </a:lnTo>
                <a:lnTo>
                  <a:pt x="7066" y="874"/>
                </a:lnTo>
                <a:lnTo>
                  <a:pt x="6946" y="869"/>
                </a:lnTo>
                <a:lnTo>
                  <a:pt x="6826" y="862"/>
                </a:lnTo>
                <a:lnTo>
                  <a:pt x="6706" y="856"/>
                </a:lnTo>
                <a:lnTo>
                  <a:pt x="6586" y="848"/>
                </a:lnTo>
                <a:lnTo>
                  <a:pt x="6467" y="840"/>
                </a:lnTo>
                <a:lnTo>
                  <a:pt x="6348" y="830"/>
                </a:lnTo>
                <a:lnTo>
                  <a:pt x="6228" y="819"/>
                </a:lnTo>
                <a:lnTo>
                  <a:pt x="6109" y="806"/>
                </a:lnTo>
                <a:lnTo>
                  <a:pt x="5990" y="792"/>
                </a:lnTo>
                <a:lnTo>
                  <a:pt x="5870" y="778"/>
                </a:lnTo>
                <a:lnTo>
                  <a:pt x="5752" y="762"/>
                </a:lnTo>
                <a:lnTo>
                  <a:pt x="5633" y="743"/>
                </a:lnTo>
                <a:lnTo>
                  <a:pt x="5514" y="724"/>
                </a:lnTo>
                <a:lnTo>
                  <a:pt x="5396" y="702"/>
                </a:lnTo>
                <a:lnTo>
                  <a:pt x="6694" y="795"/>
                </a:lnTo>
                <a:lnTo>
                  <a:pt x="6697" y="793"/>
                </a:lnTo>
                <a:lnTo>
                  <a:pt x="6694" y="789"/>
                </a:lnTo>
                <a:lnTo>
                  <a:pt x="5348" y="694"/>
                </a:lnTo>
                <a:lnTo>
                  <a:pt x="5324" y="689"/>
                </a:lnTo>
                <a:lnTo>
                  <a:pt x="5298" y="685"/>
                </a:lnTo>
                <a:lnTo>
                  <a:pt x="5273" y="680"/>
                </a:lnTo>
                <a:lnTo>
                  <a:pt x="5247" y="676"/>
                </a:lnTo>
                <a:lnTo>
                  <a:pt x="5223" y="671"/>
                </a:lnTo>
                <a:lnTo>
                  <a:pt x="5197" y="667"/>
                </a:lnTo>
                <a:lnTo>
                  <a:pt x="5172" y="662"/>
                </a:lnTo>
                <a:lnTo>
                  <a:pt x="5147" y="657"/>
                </a:lnTo>
                <a:lnTo>
                  <a:pt x="5079" y="641"/>
                </a:lnTo>
                <a:lnTo>
                  <a:pt x="5010" y="627"/>
                </a:lnTo>
                <a:lnTo>
                  <a:pt x="4941" y="612"/>
                </a:lnTo>
                <a:lnTo>
                  <a:pt x="4873" y="596"/>
                </a:lnTo>
                <a:lnTo>
                  <a:pt x="4804" y="582"/>
                </a:lnTo>
                <a:lnTo>
                  <a:pt x="4735" y="567"/>
                </a:lnTo>
                <a:lnTo>
                  <a:pt x="4667" y="553"/>
                </a:lnTo>
                <a:lnTo>
                  <a:pt x="4599" y="537"/>
                </a:lnTo>
                <a:lnTo>
                  <a:pt x="4529" y="523"/>
                </a:lnTo>
                <a:lnTo>
                  <a:pt x="4461" y="508"/>
                </a:lnTo>
                <a:lnTo>
                  <a:pt x="4393" y="492"/>
                </a:lnTo>
                <a:lnTo>
                  <a:pt x="4324" y="478"/>
                </a:lnTo>
                <a:lnTo>
                  <a:pt x="4255" y="463"/>
                </a:lnTo>
                <a:lnTo>
                  <a:pt x="4187" y="449"/>
                </a:lnTo>
                <a:lnTo>
                  <a:pt x="4119" y="433"/>
                </a:lnTo>
                <a:lnTo>
                  <a:pt x="4049" y="419"/>
                </a:lnTo>
                <a:lnTo>
                  <a:pt x="4044" y="408"/>
                </a:lnTo>
                <a:lnTo>
                  <a:pt x="3960" y="380"/>
                </a:lnTo>
                <a:lnTo>
                  <a:pt x="4447" y="492"/>
                </a:lnTo>
                <a:lnTo>
                  <a:pt x="4451" y="490"/>
                </a:lnTo>
                <a:lnTo>
                  <a:pt x="4449" y="486"/>
                </a:lnTo>
                <a:lnTo>
                  <a:pt x="3921" y="367"/>
                </a:lnTo>
                <a:lnTo>
                  <a:pt x="3796" y="326"/>
                </a:lnTo>
                <a:lnTo>
                  <a:pt x="3892" y="333"/>
                </a:lnTo>
                <a:lnTo>
                  <a:pt x="3895" y="330"/>
                </a:lnTo>
                <a:lnTo>
                  <a:pt x="3892" y="326"/>
                </a:lnTo>
                <a:lnTo>
                  <a:pt x="3768" y="317"/>
                </a:lnTo>
                <a:lnTo>
                  <a:pt x="3687" y="291"/>
                </a:lnTo>
                <a:lnTo>
                  <a:pt x="3676" y="298"/>
                </a:lnTo>
                <a:lnTo>
                  <a:pt x="3682" y="310"/>
                </a:lnTo>
                <a:lnTo>
                  <a:pt x="3682" y="310"/>
                </a:lnTo>
                <a:lnTo>
                  <a:pt x="3474" y="294"/>
                </a:lnTo>
                <a:lnTo>
                  <a:pt x="3437" y="285"/>
                </a:lnTo>
                <a:lnTo>
                  <a:pt x="3401" y="278"/>
                </a:lnTo>
                <a:lnTo>
                  <a:pt x="3364" y="270"/>
                </a:lnTo>
                <a:lnTo>
                  <a:pt x="3327" y="262"/>
                </a:lnTo>
                <a:lnTo>
                  <a:pt x="3536" y="277"/>
                </a:lnTo>
                <a:lnTo>
                  <a:pt x="3549" y="265"/>
                </a:lnTo>
                <a:lnTo>
                  <a:pt x="3536" y="252"/>
                </a:lnTo>
                <a:lnTo>
                  <a:pt x="3204" y="226"/>
                </a:lnTo>
                <a:lnTo>
                  <a:pt x="3125" y="213"/>
                </a:lnTo>
                <a:lnTo>
                  <a:pt x="2955" y="145"/>
                </a:lnTo>
                <a:lnTo>
                  <a:pt x="2775" y="129"/>
                </a:lnTo>
                <a:lnTo>
                  <a:pt x="2669" y="130"/>
                </a:lnTo>
                <a:lnTo>
                  <a:pt x="2603" y="147"/>
                </a:lnTo>
                <a:lnTo>
                  <a:pt x="2581" y="146"/>
                </a:lnTo>
                <a:lnTo>
                  <a:pt x="2558" y="144"/>
                </a:lnTo>
                <a:lnTo>
                  <a:pt x="2536" y="143"/>
                </a:lnTo>
                <a:lnTo>
                  <a:pt x="2514" y="142"/>
                </a:lnTo>
                <a:lnTo>
                  <a:pt x="2491" y="141"/>
                </a:lnTo>
                <a:lnTo>
                  <a:pt x="2469" y="140"/>
                </a:lnTo>
                <a:lnTo>
                  <a:pt x="2446" y="140"/>
                </a:lnTo>
                <a:lnTo>
                  <a:pt x="2424" y="140"/>
                </a:lnTo>
                <a:lnTo>
                  <a:pt x="2280" y="123"/>
                </a:lnTo>
                <a:lnTo>
                  <a:pt x="2274" y="128"/>
                </a:lnTo>
                <a:lnTo>
                  <a:pt x="2280" y="136"/>
                </a:lnTo>
                <a:lnTo>
                  <a:pt x="2282" y="136"/>
                </a:lnTo>
                <a:lnTo>
                  <a:pt x="2182" y="143"/>
                </a:lnTo>
                <a:lnTo>
                  <a:pt x="2318" y="108"/>
                </a:lnTo>
                <a:lnTo>
                  <a:pt x="2320" y="104"/>
                </a:lnTo>
                <a:lnTo>
                  <a:pt x="2316" y="101"/>
                </a:lnTo>
                <a:lnTo>
                  <a:pt x="1916" y="198"/>
                </a:lnTo>
                <a:lnTo>
                  <a:pt x="1916" y="198"/>
                </a:lnTo>
                <a:lnTo>
                  <a:pt x="1800" y="255"/>
                </a:lnTo>
                <a:lnTo>
                  <a:pt x="1917" y="208"/>
                </a:lnTo>
                <a:lnTo>
                  <a:pt x="1918" y="208"/>
                </a:lnTo>
                <a:lnTo>
                  <a:pt x="1919" y="208"/>
                </a:lnTo>
                <a:lnTo>
                  <a:pt x="2092" y="165"/>
                </a:lnTo>
                <a:lnTo>
                  <a:pt x="2309" y="146"/>
                </a:lnTo>
                <a:lnTo>
                  <a:pt x="2349" y="147"/>
                </a:lnTo>
                <a:lnTo>
                  <a:pt x="2326" y="148"/>
                </a:lnTo>
                <a:lnTo>
                  <a:pt x="2302" y="149"/>
                </a:lnTo>
                <a:lnTo>
                  <a:pt x="2279" y="150"/>
                </a:lnTo>
                <a:lnTo>
                  <a:pt x="2256" y="152"/>
                </a:lnTo>
                <a:lnTo>
                  <a:pt x="2232" y="154"/>
                </a:lnTo>
                <a:lnTo>
                  <a:pt x="2209" y="156"/>
                </a:lnTo>
                <a:lnTo>
                  <a:pt x="2185" y="159"/>
                </a:lnTo>
                <a:lnTo>
                  <a:pt x="2163" y="162"/>
                </a:lnTo>
                <a:lnTo>
                  <a:pt x="2124" y="169"/>
                </a:lnTo>
                <a:lnTo>
                  <a:pt x="2086" y="178"/>
                </a:lnTo>
                <a:lnTo>
                  <a:pt x="2051" y="188"/>
                </a:lnTo>
                <a:lnTo>
                  <a:pt x="2014" y="199"/>
                </a:lnTo>
                <a:lnTo>
                  <a:pt x="1979" y="211"/>
                </a:lnTo>
                <a:lnTo>
                  <a:pt x="1945" y="223"/>
                </a:lnTo>
                <a:lnTo>
                  <a:pt x="1911" y="238"/>
                </a:lnTo>
                <a:lnTo>
                  <a:pt x="1878" y="253"/>
                </a:lnTo>
                <a:lnTo>
                  <a:pt x="1846" y="268"/>
                </a:lnTo>
                <a:lnTo>
                  <a:pt x="1814" y="285"/>
                </a:lnTo>
                <a:lnTo>
                  <a:pt x="1783" y="303"/>
                </a:lnTo>
                <a:lnTo>
                  <a:pt x="1753" y="322"/>
                </a:lnTo>
                <a:lnTo>
                  <a:pt x="1723" y="342"/>
                </a:lnTo>
                <a:lnTo>
                  <a:pt x="1694" y="362"/>
                </a:lnTo>
                <a:lnTo>
                  <a:pt x="1665" y="383"/>
                </a:lnTo>
                <a:lnTo>
                  <a:pt x="1637" y="405"/>
                </a:lnTo>
                <a:lnTo>
                  <a:pt x="1523" y="458"/>
                </a:lnTo>
                <a:lnTo>
                  <a:pt x="1367" y="584"/>
                </a:lnTo>
                <a:lnTo>
                  <a:pt x="1230" y="728"/>
                </a:lnTo>
                <a:lnTo>
                  <a:pt x="1245" y="696"/>
                </a:lnTo>
                <a:lnTo>
                  <a:pt x="1016" y="1066"/>
                </a:lnTo>
                <a:lnTo>
                  <a:pt x="907" y="1396"/>
                </a:lnTo>
                <a:lnTo>
                  <a:pt x="912" y="1403"/>
                </a:lnTo>
                <a:lnTo>
                  <a:pt x="920" y="1399"/>
                </a:lnTo>
                <a:lnTo>
                  <a:pt x="987" y="1194"/>
                </a:lnTo>
                <a:lnTo>
                  <a:pt x="1081" y="1000"/>
                </a:lnTo>
                <a:lnTo>
                  <a:pt x="1032" y="1273"/>
                </a:lnTo>
                <a:lnTo>
                  <a:pt x="1018" y="1306"/>
                </a:lnTo>
                <a:lnTo>
                  <a:pt x="1003" y="1339"/>
                </a:lnTo>
                <a:lnTo>
                  <a:pt x="989" y="1371"/>
                </a:lnTo>
                <a:lnTo>
                  <a:pt x="975" y="1404"/>
                </a:lnTo>
                <a:lnTo>
                  <a:pt x="962" y="1436"/>
                </a:lnTo>
                <a:lnTo>
                  <a:pt x="948" y="1469"/>
                </a:lnTo>
                <a:lnTo>
                  <a:pt x="936" y="1502"/>
                </a:lnTo>
                <a:lnTo>
                  <a:pt x="924" y="1534"/>
                </a:lnTo>
                <a:lnTo>
                  <a:pt x="807" y="1800"/>
                </a:lnTo>
                <a:lnTo>
                  <a:pt x="748" y="2078"/>
                </a:lnTo>
                <a:lnTo>
                  <a:pt x="817" y="1886"/>
                </a:lnTo>
                <a:lnTo>
                  <a:pt x="806" y="1933"/>
                </a:lnTo>
                <a:lnTo>
                  <a:pt x="794" y="1981"/>
                </a:lnTo>
                <a:lnTo>
                  <a:pt x="784" y="2029"/>
                </a:lnTo>
                <a:lnTo>
                  <a:pt x="774" y="2077"/>
                </a:lnTo>
                <a:lnTo>
                  <a:pt x="765" y="2126"/>
                </a:lnTo>
                <a:lnTo>
                  <a:pt x="756" y="2173"/>
                </a:lnTo>
                <a:lnTo>
                  <a:pt x="747" y="2222"/>
                </a:lnTo>
                <a:lnTo>
                  <a:pt x="739" y="2270"/>
                </a:lnTo>
                <a:lnTo>
                  <a:pt x="731" y="2319"/>
                </a:lnTo>
                <a:lnTo>
                  <a:pt x="724" y="2368"/>
                </a:lnTo>
                <a:lnTo>
                  <a:pt x="718" y="2417"/>
                </a:lnTo>
                <a:lnTo>
                  <a:pt x="711" y="2467"/>
                </a:lnTo>
                <a:lnTo>
                  <a:pt x="705" y="2516"/>
                </a:lnTo>
                <a:lnTo>
                  <a:pt x="700" y="2565"/>
                </a:lnTo>
                <a:lnTo>
                  <a:pt x="694" y="2615"/>
                </a:lnTo>
                <a:lnTo>
                  <a:pt x="689" y="2664"/>
                </a:lnTo>
                <a:lnTo>
                  <a:pt x="701" y="2308"/>
                </a:lnTo>
                <a:lnTo>
                  <a:pt x="691" y="2355"/>
                </a:lnTo>
                <a:lnTo>
                  <a:pt x="686" y="2688"/>
                </a:lnTo>
                <a:lnTo>
                  <a:pt x="676" y="2801"/>
                </a:lnTo>
                <a:lnTo>
                  <a:pt x="668" y="2916"/>
                </a:lnTo>
                <a:lnTo>
                  <a:pt x="661" y="3030"/>
                </a:lnTo>
                <a:lnTo>
                  <a:pt x="656" y="3144"/>
                </a:lnTo>
                <a:lnTo>
                  <a:pt x="651" y="3259"/>
                </a:lnTo>
                <a:lnTo>
                  <a:pt x="646" y="3373"/>
                </a:lnTo>
                <a:lnTo>
                  <a:pt x="643" y="3488"/>
                </a:lnTo>
                <a:lnTo>
                  <a:pt x="641" y="3604"/>
                </a:lnTo>
                <a:lnTo>
                  <a:pt x="639" y="3719"/>
                </a:lnTo>
                <a:lnTo>
                  <a:pt x="638" y="3834"/>
                </a:lnTo>
                <a:lnTo>
                  <a:pt x="637" y="3949"/>
                </a:lnTo>
                <a:lnTo>
                  <a:pt x="635" y="4063"/>
                </a:lnTo>
                <a:lnTo>
                  <a:pt x="634" y="4179"/>
                </a:lnTo>
                <a:lnTo>
                  <a:pt x="632" y="4293"/>
                </a:lnTo>
                <a:lnTo>
                  <a:pt x="630" y="4407"/>
                </a:lnTo>
                <a:lnTo>
                  <a:pt x="628" y="4521"/>
                </a:lnTo>
                <a:lnTo>
                  <a:pt x="625" y="4609"/>
                </a:lnTo>
                <a:lnTo>
                  <a:pt x="622" y="4696"/>
                </a:lnTo>
                <a:lnTo>
                  <a:pt x="618" y="4785"/>
                </a:lnTo>
                <a:lnTo>
                  <a:pt x="614" y="4873"/>
                </a:lnTo>
                <a:lnTo>
                  <a:pt x="609" y="4961"/>
                </a:lnTo>
                <a:lnTo>
                  <a:pt x="603" y="5048"/>
                </a:lnTo>
                <a:lnTo>
                  <a:pt x="598" y="5137"/>
                </a:lnTo>
                <a:lnTo>
                  <a:pt x="591" y="5225"/>
                </a:lnTo>
                <a:lnTo>
                  <a:pt x="499" y="5573"/>
                </a:lnTo>
                <a:lnTo>
                  <a:pt x="407" y="5727"/>
                </a:lnTo>
                <a:lnTo>
                  <a:pt x="283" y="5856"/>
                </a:lnTo>
                <a:lnTo>
                  <a:pt x="186" y="5925"/>
                </a:lnTo>
                <a:lnTo>
                  <a:pt x="180" y="5948"/>
                </a:lnTo>
                <a:lnTo>
                  <a:pt x="202" y="5953"/>
                </a:lnTo>
                <a:lnTo>
                  <a:pt x="349" y="5849"/>
                </a:lnTo>
                <a:lnTo>
                  <a:pt x="175" y="6127"/>
                </a:lnTo>
                <a:lnTo>
                  <a:pt x="178" y="6141"/>
                </a:lnTo>
                <a:lnTo>
                  <a:pt x="193" y="6140"/>
                </a:lnTo>
                <a:lnTo>
                  <a:pt x="243" y="6088"/>
                </a:lnTo>
                <a:lnTo>
                  <a:pt x="201" y="6147"/>
                </a:lnTo>
                <a:lnTo>
                  <a:pt x="203" y="6152"/>
                </a:lnTo>
                <a:lnTo>
                  <a:pt x="209" y="6151"/>
                </a:lnTo>
                <a:lnTo>
                  <a:pt x="273" y="6059"/>
                </a:lnTo>
                <a:lnTo>
                  <a:pt x="254" y="6102"/>
                </a:lnTo>
                <a:lnTo>
                  <a:pt x="0" y="6468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txBody>
          <a:bodyPr vert="horz" wrap="square" lIns="137110" tIns="68555" rIns="137110" bIns="68555" numCol="1" anchor="t" anchorCtr="0" compatLnSpc="1">
            <a:prstTxWarp prst="textNoShape">
              <a:avLst/>
            </a:prstTxWarp>
          </a:bodyPr>
          <a:lstStyle/>
          <a:p>
            <a:endParaRPr lang="ru-RU" sz="2699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id="{DE890EDE-5C71-48FC-B012-9508ACB050BF}"/>
              </a:ext>
            </a:extLst>
          </p:cNvPr>
          <p:cNvSpPr>
            <a:spLocks noEditPoints="1"/>
          </p:cNvSpPr>
          <p:nvPr/>
        </p:nvSpPr>
        <p:spPr bwMode="auto">
          <a:xfrm>
            <a:off x="14739050" y="2583335"/>
            <a:ext cx="1132200" cy="754306"/>
          </a:xfrm>
          <a:custGeom>
            <a:avLst/>
            <a:gdLst>
              <a:gd name="T0" fmla="*/ 13528 w 16044"/>
              <a:gd name="T1" fmla="*/ 3830 h 10689"/>
              <a:gd name="T2" fmla="*/ 12486 w 16044"/>
              <a:gd name="T3" fmla="*/ 6013 h 10689"/>
              <a:gd name="T4" fmla="*/ 11238 w 16044"/>
              <a:gd name="T5" fmla="*/ 7195 h 10689"/>
              <a:gd name="T6" fmla="*/ 10953 w 16044"/>
              <a:gd name="T7" fmla="*/ 9799 h 10689"/>
              <a:gd name="T8" fmla="*/ 10419 w 16044"/>
              <a:gd name="T9" fmla="*/ 9898 h 10689"/>
              <a:gd name="T10" fmla="*/ 10390 w 16044"/>
              <a:gd name="T11" fmla="*/ 9195 h 10689"/>
              <a:gd name="T12" fmla="*/ 9968 w 16044"/>
              <a:gd name="T13" fmla="*/ 7415 h 10689"/>
              <a:gd name="T14" fmla="*/ 9019 w 16044"/>
              <a:gd name="T15" fmla="*/ 10401 h 10689"/>
              <a:gd name="T16" fmla="*/ 8071 w 16044"/>
              <a:gd name="T17" fmla="*/ 10401 h 10689"/>
              <a:gd name="T18" fmla="*/ 6711 w 16044"/>
              <a:gd name="T19" fmla="*/ 6968 h 10689"/>
              <a:gd name="T20" fmla="*/ 3524 w 16044"/>
              <a:gd name="T21" fmla="*/ 7307 h 10689"/>
              <a:gd name="T22" fmla="*/ 3494 w 16044"/>
              <a:gd name="T23" fmla="*/ 10487 h 10689"/>
              <a:gd name="T24" fmla="*/ 2351 w 16044"/>
              <a:gd name="T25" fmla="*/ 10103 h 10689"/>
              <a:gd name="T26" fmla="*/ 990 w 16044"/>
              <a:gd name="T27" fmla="*/ 7349 h 10689"/>
              <a:gd name="T28" fmla="*/ 7263 w 16044"/>
              <a:gd name="T29" fmla="*/ 409 h 10689"/>
              <a:gd name="T30" fmla="*/ 13881 w 16044"/>
              <a:gd name="T31" fmla="*/ 3650 h 10689"/>
              <a:gd name="T32" fmla="*/ 8929 w 16044"/>
              <a:gd name="T33" fmla="*/ 10363 h 10689"/>
              <a:gd name="T34" fmla="*/ 3145 w 16044"/>
              <a:gd name="T35" fmla="*/ 10536 h 10689"/>
              <a:gd name="T36" fmla="*/ 8849 w 16044"/>
              <a:gd name="T37" fmla="*/ 10308 h 10689"/>
              <a:gd name="T38" fmla="*/ 8487 w 16044"/>
              <a:gd name="T39" fmla="*/ 10402 h 10689"/>
              <a:gd name="T40" fmla="*/ 1849 w 16044"/>
              <a:gd name="T41" fmla="*/ 10517 h 10689"/>
              <a:gd name="T42" fmla="*/ 8055 w 16044"/>
              <a:gd name="T43" fmla="*/ 10268 h 10689"/>
              <a:gd name="T44" fmla="*/ 12990 w 16044"/>
              <a:gd name="T45" fmla="*/ 5199 h 10689"/>
              <a:gd name="T46" fmla="*/ 15157 w 16044"/>
              <a:gd name="T47" fmla="*/ 1925 h 10689"/>
              <a:gd name="T48" fmla="*/ 14759 w 16044"/>
              <a:gd name="T49" fmla="*/ 352 h 10689"/>
              <a:gd name="T50" fmla="*/ 13619 w 16044"/>
              <a:gd name="T51" fmla="*/ 406 h 10689"/>
              <a:gd name="T52" fmla="*/ 11124 w 16044"/>
              <a:gd name="T53" fmla="*/ 464 h 10689"/>
              <a:gd name="T54" fmla="*/ 9347 w 16044"/>
              <a:gd name="T55" fmla="*/ 173 h 10689"/>
              <a:gd name="T56" fmla="*/ 8224 w 16044"/>
              <a:gd name="T57" fmla="*/ 233 h 10689"/>
              <a:gd name="T58" fmla="*/ 5790 w 16044"/>
              <a:gd name="T59" fmla="*/ 327 h 10689"/>
              <a:gd name="T60" fmla="*/ 4890 w 16044"/>
              <a:gd name="T61" fmla="*/ 108 h 10689"/>
              <a:gd name="T62" fmla="*/ 1760 w 16044"/>
              <a:gd name="T63" fmla="*/ 601 h 10689"/>
              <a:gd name="T64" fmla="*/ 528 w 16044"/>
              <a:gd name="T65" fmla="*/ 1750 h 10689"/>
              <a:gd name="T66" fmla="*/ 42 w 16044"/>
              <a:gd name="T67" fmla="*/ 4299 h 10689"/>
              <a:gd name="T68" fmla="*/ 724 w 16044"/>
              <a:gd name="T69" fmla="*/ 6820 h 10689"/>
              <a:gd name="T70" fmla="*/ 1419 w 16044"/>
              <a:gd name="T71" fmla="*/ 8222 h 10689"/>
              <a:gd name="T72" fmla="*/ 1562 w 16044"/>
              <a:gd name="T73" fmla="*/ 10642 h 10689"/>
              <a:gd name="T74" fmla="*/ 2418 w 16044"/>
              <a:gd name="T75" fmla="*/ 8455 h 10689"/>
              <a:gd name="T76" fmla="*/ 2667 w 16044"/>
              <a:gd name="T77" fmla="*/ 9567 h 10689"/>
              <a:gd name="T78" fmla="*/ 2899 w 16044"/>
              <a:gd name="T79" fmla="*/ 10550 h 10689"/>
              <a:gd name="T80" fmla="*/ 3229 w 16044"/>
              <a:gd name="T81" fmla="*/ 9452 h 10689"/>
              <a:gd name="T82" fmla="*/ 3598 w 16044"/>
              <a:gd name="T83" fmla="*/ 7252 h 10689"/>
              <a:gd name="T84" fmla="*/ 4377 w 16044"/>
              <a:gd name="T85" fmla="*/ 6887 h 10689"/>
              <a:gd name="T86" fmla="*/ 6301 w 16044"/>
              <a:gd name="T87" fmla="*/ 6976 h 10689"/>
              <a:gd name="T88" fmla="*/ 7460 w 16044"/>
              <a:gd name="T89" fmla="*/ 6896 h 10689"/>
              <a:gd name="T90" fmla="*/ 8267 w 16044"/>
              <a:gd name="T91" fmla="*/ 7779 h 10689"/>
              <a:gd name="T92" fmla="*/ 7988 w 16044"/>
              <a:gd name="T93" fmla="*/ 9757 h 10689"/>
              <a:gd name="T94" fmla="*/ 8418 w 16044"/>
              <a:gd name="T95" fmla="*/ 10532 h 10689"/>
              <a:gd name="T96" fmla="*/ 8780 w 16044"/>
              <a:gd name="T97" fmla="*/ 9203 h 10689"/>
              <a:gd name="T98" fmla="*/ 9307 w 16044"/>
              <a:gd name="T99" fmla="*/ 7896 h 10689"/>
              <a:gd name="T100" fmla="*/ 9684 w 16044"/>
              <a:gd name="T101" fmla="*/ 7344 h 10689"/>
              <a:gd name="T102" fmla="*/ 10446 w 16044"/>
              <a:gd name="T103" fmla="*/ 7730 h 10689"/>
              <a:gd name="T104" fmla="*/ 10275 w 16044"/>
              <a:gd name="T105" fmla="*/ 9437 h 10689"/>
              <a:gd name="T106" fmla="*/ 10747 w 16044"/>
              <a:gd name="T107" fmla="*/ 10045 h 10689"/>
              <a:gd name="T108" fmla="*/ 10927 w 16044"/>
              <a:gd name="T109" fmla="*/ 9457 h 10689"/>
              <a:gd name="T110" fmla="*/ 11449 w 16044"/>
              <a:gd name="T111" fmla="*/ 7786 h 10689"/>
              <a:gd name="T112" fmla="*/ 12093 w 16044"/>
              <a:gd name="T113" fmla="*/ 6241 h 10689"/>
              <a:gd name="T114" fmla="*/ 12598 w 16044"/>
              <a:gd name="T115" fmla="*/ 5906 h 10689"/>
              <a:gd name="T116" fmla="*/ 13055 w 16044"/>
              <a:gd name="T117" fmla="*/ 5217 h 10689"/>
              <a:gd name="T118" fmla="*/ 13177 w 16044"/>
              <a:gd name="T119" fmla="*/ 4995 h 10689"/>
              <a:gd name="T120" fmla="*/ 13363 w 16044"/>
              <a:gd name="T121" fmla="*/ 4298 h 10689"/>
              <a:gd name="T122" fmla="*/ 14406 w 16044"/>
              <a:gd name="T123" fmla="*/ 3720 h 10689"/>
              <a:gd name="T124" fmla="*/ 15892 w 16044"/>
              <a:gd name="T125" fmla="*/ 3449 h 10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44" h="10689">
                <a:moveTo>
                  <a:pt x="15947" y="2951"/>
                </a:moveTo>
                <a:lnTo>
                  <a:pt x="15938" y="2921"/>
                </a:lnTo>
                <a:lnTo>
                  <a:pt x="15928" y="2892"/>
                </a:lnTo>
                <a:lnTo>
                  <a:pt x="15917" y="2863"/>
                </a:lnTo>
                <a:lnTo>
                  <a:pt x="15904" y="2834"/>
                </a:lnTo>
                <a:lnTo>
                  <a:pt x="15939" y="2861"/>
                </a:lnTo>
                <a:lnTo>
                  <a:pt x="16034" y="3001"/>
                </a:lnTo>
                <a:lnTo>
                  <a:pt x="16010" y="3107"/>
                </a:lnTo>
                <a:lnTo>
                  <a:pt x="15947" y="2951"/>
                </a:lnTo>
                <a:close/>
                <a:moveTo>
                  <a:pt x="15731" y="3718"/>
                </a:moveTo>
                <a:lnTo>
                  <a:pt x="15665" y="3764"/>
                </a:lnTo>
                <a:lnTo>
                  <a:pt x="15598" y="3785"/>
                </a:lnTo>
                <a:lnTo>
                  <a:pt x="15546" y="3796"/>
                </a:lnTo>
                <a:lnTo>
                  <a:pt x="15565" y="3788"/>
                </a:lnTo>
                <a:lnTo>
                  <a:pt x="15583" y="3779"/>
                </a:lnTo>
                <a:lnTo>
                  <a:pt x="15602" y="3769"/>
                </a:lnTo>
                <a:lnTo>
                  <a:pt x="15619" y="3758"/>
                </a:lnTo>
                <a:lnTo>
                  <a:pt x="15636" y="3747"/>
                </a:lnTo>
                <a:lnTo>
                  <a:pt x="15653" y="3734"/>
                </a:lnTo>
                <a:lnTo>
                  <a:pt x="15669" y="3721"/>
                </a:lnTo>
                <a:lnTo>
                  <a:pt x="15684" y="3707"/>
                </a:lnTo>
                <a:lnTo>
                  <a:pt x="15698" y="3693"/>
                </a:lnTo>
                <a:lnTo>
                  <a:pt x="15712" y="3678"/>
                </a:lnTo>
                <a:lnTo>
                  <a:pt x="15724" y="3662"/>
                </a:lnTo>
                <a:lnTo>
                  <a:pt x="15736" y="3645"/>
                </a:lnTo>
                <a:lnTo>
                  <a:pt x="15747" y="3628"/>
                </a:lnTo>
                <a:lnTo>
                  <a:pt x="15756" y="3610"/>
                </a:lnTo>
                <a:lnTo>
                  <a:pt x="15765" y="3591"/>
                </a:lnTo>
                <a:lnTo>
                  <a:pt x="15772" y="3572"/>
                </a:lnTo>
                <a:lnTo>
                  <a:pt x="15778" y="3563"/>
                </a:lnTo>
                <a:lnTo>
                  <a:pt x="15786" y="3553"/>
                </a:lnTo>
                <a:lnTo>
                  <a:pt x="15731" y="3718"/>
                </a:lnTo>
                <a:close/>
                <a:moveTo>
                  <a:pt x="15471" y="3824"/>
                </a:moveTo>
                <a:lnTo>
                  <a:pt x="15446" y="3821"/>
                </a:lnTo>
                <a:lnTo>
                  <a:pt x="15550" y="3800"/>
                </a:lnTo>
                <a:lnTo>
                  <a:pt x="15471" y="3824"/>
                </a:lnTo>
                <a:close/>
                <a:moveTo>
                  <a:pt x="14333" y="3681"/>
                </a:moveTo>
                <a:lnTo>
                  <a:pt x="14340" y="3681"/>
                </a:lnTo>
                <a:lnTo>
                  <a:pt x="14348" y="3681"/>
                </a:lnTo>
                <a:lnTo>
                  <a:pt x="14356" y="3681"/>
                </a:lnTo>
                <a:lnTo>
                  <a:pt x="14363" y="3681"/>
                </a:lnTo>
                <a:lnTo>
                  <a:pt x="14361" y="3688"/>
                </a:lnTo>
                <a:lnTo>
                  <a:pt x="14333" y="3681"/>
                </a:lnTo>
                <a:close/>
                <a:moveTo>
                  <a:pt x="13804" y="3650"/>
                </a:moveTo>
                <a:lnTo>
                  <a:pt x="13799" y="3651"/>
                </a:lnTo>
                <a:lnTo>
                  <a:pt x="13796" y="3653"/>
                </a:lnTo>
                <a:lnTo>
                  <a:pt x="13770" y="3652"/>
                </a:lnTo>
                <a:lnTo>
                  <a:pt x="13784" y="3646"/>
                </a:lnTo>
                <a:lnTo>
                  <a:pt x="13792" y="3646"/>
                </a:lnTo>
                <a:lnTo>
                  <a:pt x="13800" y="3645"/>
                </a:lnTo>
                <a:lnTo>
                  <a:pt x="13808" y="3645"/>
                </a:lnTo>
                <a:lnTo>
                  <a:pt x="13815" y="3645"/>
                </a:lnTo>
                <a:lnTo>
                  <a:pt x="13807" y="3650"/>
                </a:lnTo>
                <a:lnTo>
                  <a:pt x="13804" y="3650"/>
                </a:lnTo>
                <a:close/>
                <a:moveTo>
                  <a:pt x="13760" y="3648"/>
                </a:moveTo>
                <a:lnTo>
                  <a:pt x="13761" y="3648"/>
                </a:lnTo>
                <a:lnTo>
                  <a:pt x="13762" y="3647"/>
                </a:lnTo>
                <a:lnTo>
                  <a:pt x="13761" y="3652"/>
                </a:lnTo>
                <a:lnTo>
                  <a:pt x="13761" y="3652"/>
                </a:lnTo>
                <a:lnTo>
                  <a:pt x="13753" y="3652"/>
                </a:lnTo>
                <a:lnTo>
                  <a:pt x="13760" y="3648"/>
                </a:lnTo>
                <a:close/>
                <a:moveTo>
                  <a:pt x="13514" y="3864"/>
                </a:moveTo>
                <a:lnTo>
                  <a:pt x="13528" y="3830"/>
                </a:lnTo>
                <a:lnTo>
                  <a:pt x="13542" y="3796"/>
                </a:lnTo>
                <a:lnTo>
                  <a:pt x="13556" y="3763"/>
                </a:lnTo>
                <a:lnTo>
                  <a:pt x="13571" y="3728"/>
                </a:lnTo>
                <a:lnTo>
                  <a:pt x="13589" y="3704"/>
                </a:lnTo>
                <a:lnTo>
                  <a:pt x="13514" y="3864"/>
                </a:lnTo>
                <a:close/>
                <a:moveTo>
                  <a:pt x="13296" y="4644"/>
                </a:moveTo>
                <a:lnTo>
                  <a:pt x="13296" y="4644"/>
                </a:lnTo>
                <a:lnTo>
                  <a:pt x="13255" y="4605"/>
                </a:lnTo>
                <a:lnTo>
                  <a:pt x="13258" y="4599"/>
                </a:lnTo>
                <a:lnTo>
                  <a:pt x="13262" y="4594"/>
                </a:lnTo>
                <a:lnTo>
                  <a:pt x="13265" y="4590"/>
                </a:lnTo>
                <a:lnTo>
                  <a:pt x="13270" y="4586"/>
                </a:lnTo>
                <a:lnTo>
                  <a:pt x="13272" y="4600"/>
                </a:lnTo>
                <a:lnTo>
                  <a:pt x="13275" y="4602"/>
                </a:lnTo>
                <a:lnTo>
                  <a:pt x="13277" y="4599"/>
                </a:lnTo>
                <a:lnTo>
                  <a:pt x="13274" y="4584"/>
                </a:lnTo>
                <a:lnTo>
                  <a:pt x="13279" y="4582"/>
                </a:lnTo>
                <a:lnTo>
                  <a:pt x="13284" y="4581"/>
                </a:lnTo>
                <a:lnTo>
                  <a:pt x="13289" y="4581"/>
                </a:lnTo>
                <a:lnTo>
                  <a:pt x="13295" y="4582"/>
                </a:lnTo>
                <a:lnTo>
                  <a:pt x="13297" y="4584"/>
                </a:lnTo>
                <a:lnTo>
                  <a:pt x="13299" y="4582"/>
                </a:lnTo>
                <a:lnTo>
                  <a:pt x="13301" y="4581"/>
                </a:lnTo>
                <a:lnTo>
                  <a:pt x="13303" y="4581"/>
                </a:lnTo>
                <a:lnTo>
                  <a:pt x="13324" y="4656"/>
                </a:lnTo>
                <a:lnTo>
                  <a:pt x="13296" y="4644"/>
                </a:lnTo>
                <a:close/>
                <a:moveTo>
                  <a:pt x="13146" y="4960"/>
                </a:moveTo>
                <a:lnTo>
                  <a:pt x="13134" y="4937"/>
                </a:lnTo>
                <a:lnTo>
                  <a:pt x="13132" y="4903"/>
                </a:lnTo>
                <a:lnTo>
                  <a:pt x="13146" y="4960"/>
                </a:lnTo>
                <a:close/>
                <a:moveTo>
                  <a:pt x="13130" y="4730"/>
                </a:moveTo>
                <a:lnTo>
                  <a:pt x="13130" y="4751"/>
                </a:lnTo>
                <a:lnTo>
                  <a:pt x="13123" y="4732"/>
                </a:lnTo>
                <a:lnTo>
                  <a:pt x="13126" y="4731"/>
                </a:lnTo>
                <a:lnTo>
                  <a:pt x="13130" y="4730"/>
                </a:lnTo>
                <a:close/>
                <a:moveTo>
                  <a:pt x="12854" y="5438"/>
                </a:moveTo>
                <a:lnTo>
                  <a:pt x="12844" y="5450"/>
                </a:lnTo>
                <a:lnTo>
                  <a:pt x="12845" y="5340"/>
                </a:lnTo>
                <a:lnTo>
                  <a:pt x="12834" y="5329"/>
                </a:lnTo>
                <a:lnTo>
                  <a:pt x="12844" y="5295"/>
                </a:lnTo>
                <a:lnTo>
                  <a:pt x="12855" y="5261"/>
                </a:lnTo>
                <a:lnTo>
                  <a:pt x="12868" y="5227"/>
                </a:lnTo>
                <a:lnTo>
                  <a:pt x="12880" y="5194"/>
                </a:lnTo>
                <a:lnTo>
                  <a:pt x="12854" y="5438"/>
                </a:lnTo>
                <a:close/>
                <a:moveTo>
                  <a:pt x="12821" y="5616"/>
                </a:moveTo>
                <a:lnTo>
                  <a:pt x="12776" y="5542"/>
                </a:lnTo>
                <a:lnTo>
                  <a:pt x="12819" y="5495"/>
                </a:lnTo>
                <a:lnTo>
                  <a:pt x="12820" y="5495"/>
                </a:lnTo>
                <a:lnTo>
                  <a:pt x="12821" y="5494"/>
                </a:lnTo>
                <a:lnTo>
                  <a:pt x="12821" y="5494"/>
                </a:lnTo>
                <a:lnTo>
                  <a:pt x="12821" y="5616"/>
                </a:lnTo>
                <a:close/>
                <a:moveTo>
                  <a:pt x="12753" y="5556"/>
                </a:moveTo>
                <a:lnTo>
                  <a:pt x="12755" y="5551"/>
                </a:lnTo>
                <a:lnTo>
                  <a:pt x="12758" y="5546"/>
                </a:lnTo>
                <a:lnTo>
                  <a:pt x="12755" y="5555"/>
                </a:lnTo>
                <a:lnTo>
                  <a:pt x="12753" y="5556"/>
                </a:lnTo>
                <a:close/>
                <a:moveTo>
                  <a:pt x="12553" y="5844"/>
                </a:moveTo>
                <a:lnTo>
                  <a:pt x="12555" y="5833"/>
                </a:lnTo>
                <a:lnTo>
                  <a:pt x="12565" y="5805"/>
                </a:lnTo>
                <a:lnTo>
                  <a:pt x="12566" y="5804"/>
                </a:lnTo>
                <a:lnTo>
                  <a:pt x="12567" y="5803"/>
                </a:lnTo>
                <a:lnTo>
                  <a:pt x="12553" y="5844"/>
                </a:lnTo>
                <a:close/>
                <a:moveTo>
                  <a:pt x="12486" y="6013"/>
                </a:moveTo>
                <a:lnTo>
                  <a:pt x="12490" y="6033"/>
                </a:lnTo>
                <a:lnTo>
                  <a:pt x="12462" y="6115"/>
                </a:lnTo>
                <a:lnTo>
                  <a:pt x="12486" y="6013"/>
                </a:lnTo>
                <a:close/>
                <a:moveTo>
                  <a:pt x="12492" y="5893"/>
                </a:moveTo>
                <a:lnTo>
                  <a:pt x="12517" y="5850"/>
                </a:lnTo>
                <a:lnTo>
                  <a:pt x="12518" y="5848"/>
                </a:lnTo>
                <a:lnTo>
                  <a:pt x="12520" y="5847"/>
                </a:lnTo>
                <a:lnTo>
                  <a:pt x="12499" y="5934"/>
                </a:lnTo>
                <a:lnTo>
                  <a:pt x="12492" y="5893"/>
                </a:lnTo>
                <a:close/>
                <a:moveTo>
                  <a:pt x="12490" y="5875"/>
                </a:moveTo>
                <a:lnTo>
                  <a:pt x="12497" y="5868"/>
                </a:lnTo>
                <a:lnTo>
                  <a:pt x="12505" y="5861"/>
                </a:lnTo>
                <a:lnTo>
                  <a:pt x="12491" y="5885"/>
                </a:lnTo>
                <a:lnTo>
                  <a:pt x="12490" y="5875"/>
                </a:lnTo>
                <a:close/>
                <a:moveTo>
                  <a:pt x="12183" y="6208"/>
                </a:moveTo>
                <a:lnTo>
                  <a:pt x="12192" y="6193"/>
                </a:lnTo>
                <a:lnTo>
                  <a:pt x="12196" y="6190"/>
                </a:lnTo>
                <a:lnTo>
                  <a:pt x="12183" y="6208"/>
                </a:lnTo>
                <a:close/>
                <a:moveTo>
                  <a:pt x="12110" y="6262"/>
                </a:moveTo>
                <a:lnTo>
                  <a:pt x="12123" y="6236"/>
                </a:lnTo>
                <a:lnTo>
                  <a:pt x="12220" y="6131"/>
                </a:lnTo>
                <a:lnTo>
                  <a:pt x="12185" y="6191"/>
                </a:lnTo>
                <a:lnTo>
                  <a:pt x="12110" y="6262"/>
                </a:lnTo>
                <a:close/>
                <a:moveTo>
                  <a:pt x="11802" y="6532"/>
                </a:moveTo>
                <a:lnTo>
                  <a:pt x="11800" y="6531"/>
                </a:lnTo>
                <a:lnTo>
                  <a:pt x="11797" y="6532"/>
                </a:lnTo>
                <a:lnTo>
                  <a:pt x="11600" y="6708"/>
                </a:lnTo>
                <a:lnTo>
                  <a:pt x="11608" y="6695"/>
                </a:lnTo>
                <a:lnTo>
                  <a:pt x="11606" y="6688"/>
                </a:lnTo>
                <a:lnTo>
                  <a:pt x="11629" y="6666"/>
                </a:lnTo>
                <a:lnTo>
                  <a:pt x="11652" y="6645"/>
                </a:lnTo>
                <a:lnTo>
                  <a:pt x="11676" y="6624"/>
                </a:lnTo>
                <a:lnTo>
                  <a:pt x="11699" y="6602"/>
                </a:lnTo>
                <a:lnTo>
                  <a:pt x="11722" y="6580"/>
                </a:lnTo>
                <a:lnTo>
                  <a:pt x="11746" y="6559"/>
                </a:lnTo>
                <a:lnTo>
                  <a:pt x="11769" y="6537"/>
                </a:lnTo>
                <a:lnTo>
                  <a:pt x="11792" y="6516"/>
                </a:lnTo>
                <a:lnTo>
                  <a:pt x="11792" y="6517"/>
                </a:lnTo>
                <a:lnTo>
                  <a:pt x="11797" y="6517"/>
                </a:lnTo>
                <a:lnTo>
                  <a:pt x="11858" y="6457"/>
                </a:lnTo>
                <a:lnTo>
                  <a:pt x="11860" y="6455"/>
                </a:lnTo>
                <a:lnTo>
                  <a:pt x="11861" y="6454"/>
                </a:lnTo>
                <a:lnTo>
                  <a:pt x="11802" y="6532"/>
                </a:lnTo>
                <a:close/>
                <a:moveTo>
                  <a:pt x="11767" y="6578"/>
                </a:moveTo>
                <a:lnTo>
                  <a:pt x="11709" y="6626"/>
                </a:lnTo>
                <a:lnTo>
                  <a:pt x="11783" y="6557"/>
                </a:lnTo>
                <a:lnTo>
                  <a:pt x="11767" y="6578"/>
                </a:lnTo>
                <a:close/>
                <a:moveTo>
                  <a:pt x="11453" y="6833"/>
                </a:moveTo>
                <a:lnTo>
                  <a:pt x="11450" y="6834"/>
                </a:lnTo>
                <a:lnTo>
                  <a:pt x="11448" y="6836"/>
                </a:lnTo>
                <a:lnTo>
                  <a:pt x="11418" y="6860"/>
                </a:lnTo>
                <a:lnTo>
                  <a:pt x="11437" y="6841"/>
                </a:lnTo>
                <a:lnTo>
                  <a:pt x="11458" y="6823"/>
                </a:lnTo>
                <a:lnTo>
                  <a:pt x="11478" y="6804"/>
                </a:lnTo>
                <a:lnTo>
                  <a:pt x="11499" y="6786"/>
                </a:lnTo>
                <a:lnTo>
                  <a:pt x="11520" y="6767"/>
                </a:lnTo>
                <a:lnTo>
                  <a:pt x="11540" y="6749"/>
                </a:lnTo>
                <a:lnTo>
                  <a:pt x="11560" y="6730"/>
                </a:lnTo>
                <a:lnTo>
                  <a:pt x="11580" y="6712"/>
                </a:lnTo>
                <a:lnTo>
                  <a:pt x="11561" y="6743"/>
                </a:lnTo>
                <a:lnTo>
                  <a:pt x="11453" y="6833"/>
                </a:lnTo>
                <a:close/>
                <a:moveTo>
                  <a:pt x="11249" y="7213"/>
                </a:moveTo>
                <a:lnTo>
                  <a:pt x="11238" y="7195"/>
                </a:lnTo>
                <a:lnTo>
                  <a:pt x="11226" y="7178"/>
                </a:lnTo>
                <a:lnTo>
                  <a:pt x="11213" y="7161"/>
                </a:lnTo>
                <a:lnTo>
                  <a:pt x="11201" y="7144"/>
                </a:lnTo>
                <a:lnTo>
                  <a:pt x="11203" y="7130"/>
                </a:lnTo>
                <a:lnTo>
                  <a:pt x="11249" y="7209"/>
                </a:lnTo>
                <a:lnTo>
                  <a:pt x="11249" y="7213"/>
                </a:lnTo>
                <a:close/>
                <a:moveTo>
                  <a:pt x="11299" y="7309"/>
                </a:moveTo>
                <a:lnTo>
                  <a:pt x="11291" y="7291"/>
                </a:lnTo>
                <a:lnTo>
                  <a:pt x="11284" y="7274"/>
                </a:lnTo>
                <a:lnTo>
                  <a:pt x="11276" y="7258"/>
                </a:lnTo>
                <a:lnTo>
                  <a:pt x="11268" y="7242"/>
                </a:lnTo>
                <a:lnTo>
                  <a:pt x="11323" y="7335"/>
                </a:lnTo>
                <a:lnTo>
                  <a:pt x="11311" y="7322"/>
                </a:lnTo>
                <a:lnTo>
                  <a:pt x="11299" y="7309"/>
                </a:lnTo>
                <a:close/>
                <a:moveTo>
                  <a:pt x="11387" y="7388"/>
                </a:moveTo>
                <a:lnTo>
                  <a:pt x="11412" y="7450"/>
                </a:lnTo>
                <a:lnTo>
                  <a:pt x="11407" y="7442"/>
                </a:lnTo>
                <a:lnTo>
                  <a:pt x="11401" y="7434"/>
                </a:lnTo>
                <a:lnTo>
                  <a:pt x="11396" y="7427"/>
                </a:lnTo>
                <a:lnTo>
                  <a:pt x="11390" y="7419"/>
                </a:lnTo>
                <a:lnTo>
                  <a:pt x="11387" y="7388"/>
                </a:lnTo>
                <a:close/>
                <a:moveTo>
                  <a:pt x="11363" y="7314"/>
                </a:moveTo>
                <a:lnTo>
                  <a:pt x="11367" y="7326"/>
                </a:lnTo>
                <a:lnTo>
                  <a:pt x="11373" y="7338"/>
                </a:lnTo>
                <a:lnTo>
                  <a:pt x="11374" y="7364"/>
                </a:lnTo>
                <a:lnTo>
                  <a:pt x="11372" y="7348"/>
                </a:lnTo>
                <a:lnTo>
                  <a:pt x="11369" y="7347"/>
                </a:lnTo>
                <a:lnTo>
                  <a:pt x="11367" y="7350"/>
                </a:lnTo>
                <a:lnTo>
                  <a:pt x="11370" y="7370"/>
                </a:lnTo>
                <a:lnTo>
                  <a:pt x="11370" y="7370"/>
                </a:lnTo>
                <a:lnTo>
                  <a:pt x="11370" y="7370"/>
                </a:lnTo>
                <a:lnTo>
                  <a:pt x="11361" y="7308"/>
                </a:lnTo>
                <a:lnTo>
                  <a:pt x="11363" y="7314"/>
                </a:lnTo>
                <a:close/>
                <a:moveTo>
                  <a:pt x="11407" y="8036"/>
                </a:moveTo>
                <a:lnTo>
                  <a:pt x="11269" y="8400"/>
                </a:lnTo>
                <a:lnTo>
                  <a:pt x="11286" y="8341"/>
                </a:lnTo>
                <a:lnTo>
                  <a:pt x="11377" y="8096"/>
                </a:lnTo>
                <a:lnTo>
                  <a:pt x="11374" y="8091"/>
                </a:lnTo>
                <a:lnTo>
                  <a:pt x="11368" y="8094"/>
                </a:lnTo>
                <a:lnTo>
                  <a:pt x="11324" y="8211"/>
                </a:lnTo>
                <a:lnTo>
                  <a:pt x="11353" y="8111"/>
                </a:lnTo>
                <a:lnTo>
                  <a:pt x="11351" y="8108"/>
                </a:lnTo>
                <a:lnTo>
                  <a:pt x="11347" y="8110"/>
                </a:lnTo>
                <a:lnTo>
                  <a:pt x="11317" y="8195"/>
                </a:lnTo>
                <a:lnTo>
                  <a:pt x="11325" y="8172"/>
                </a:lnTo>
                <a:lnTo>
                  <a:pt x="11332" y="8150"/>
                </a:lnTo>
                <a:lnTo>
                  <a:pt x="11340" y="8127"/>
                </a:lnTo>
                <a:lnTo>
                  <a:pt x="11348" y="8105"/>
                </a:lnTo>
                <a:lnTo>
                  <a:pt x="11355" y="8082"/>
                </a:lnTo>
                <a:lnTo>
                  <a:pt x="11361" y="8060"/>
                </a:lnTo>
                <a:lnTo>
                  <a:pt x="11368" y="8037"/>
                </a:lnTo>
                <a:lnTo>
                  <a:pt x="11373" y="8013"/>
                </a:lnTo>
                <a:lnTo>
                  <a:pt x="11390" y="7960"/>
                </a:lnTo>
                <a:lnTo>
                  <a:pt x="11407" y="8036"/>
                </a:lnTo>
                <a:close/>
                <a:moveTo>
                  <a:pt x="11088" y="8695"/>
                </a:moveTo>
                <a:lnTo>
                  <a:pt x="11088" y="8696"/>
                </a:lnTo>
                <a:lnTo>
                  <a:pt x="11090" y="8692"/>
                </a:lnTo>
                <a:lnTo>
                  <a:pt x="11092" y="8688"/>
                </a:lnTo>
                <a:lnTo>
                  <a:pt x="11088" y="8695"/>
                </a:lnTo>
                <a:close/>
                <a:moveTo>
                  <a:pt x="10954" y="9783"/>
                </a:moveTo>
                <a:lnTo>
                  <a:pt x="10957" y="9828"/>
                </a:lnTo>
                <a:lnTo>
                  <a:pt x="10955" y="9814"/>
                </a:lnTo>
                <a:lnTo>
                  <a:pt x="10953" y="9799"/>
                </a:lnTo>
                <a:lnTo>
                  <a:pt x="10954" y="9783"/>
                </a:lnTo>
                <a:close/>
                <a:moveTo>
                  <a:pt x="10852" y="10003"/>
                </a:moveTo>
                <a:lnTo>
                  <a:pt x="10857" y="10001"/>
                </a:lnTo>
                <a:lnTo>
                  <a:pt x="10872" y="10004"/>
                </a:lnTo>
                <a:lnTo>
                  <a:pt x="10852" y="10003"/>
                </a:lnTo>
                <a:close/>
                <a:moveTo>
                  <a:pt x="10727" y="10027"/>
                </a:moveTo>
                <a:lnTo>
                  <a:pt x="10733" y="10011"/>
                </a:lnTo>
                <a:lnTo>
                  <a:pt x="10758" y="10010"/>
                </a:lnTo>
                <a:lnTo>
                  <a:pt x="10727" y="10027"/>
                </a:lnTo>
                <a:close/>
                <a:moveTo>
                  <a:pt x="10696" y="10046"/>
                </a:moveTo>
                <a:lnTo>
                  <a:pt x="10695" y="10048"/>
                </a:lnTo>
                <a:lnTo>
                  <a:pt x="10694" y="10050"/>
                </a:lnTo>
                <a:lnTo>
                  <a:pt x="10694" y="10052"/>
                </a:lnTo>
                <a:lnTo>
                  <a:pt x="10642" y="10070"/>
                </a:lnTo>
                <a:lnTo>
                  <a:pt x="10694" y="10036"/>
                </a:lnTo>
                <a:lnTo>
                  <a:pt x="10696" y="10035"/>
                </a:lnTo>
                <a:lnTo>
                  <a:pt x="10698" y="10034"/>
                </a:lnTo>
                <a:lnTo>
                  <a:pt x="10711" y="10025"/>
                </a:lnTo>
                <a:lnTo>
                  <a:pt x="10707" y="10038"/>
                </a:lnTo>
                <a:lnTo>
                  <a:pt x="10701" y="10041"/>
                </a:lnTo>
                <a:lnTo>
                  <a:pt x="10696" y="10046"/>
                </a:lnTo>
                <a:lnTo>
                  <a:pt x="10696" y="10046"/>
                </a:lnTo>
                <a:close/>
                <a:moveTo>
                  <a:pt x="10501" y="10048"/>
                </a:moveTo>
                <a:lnTo>
                  <a:pt x="10510" y="10046"/>
                </a:lnTo>
                <a:lnTo>
                  <a:pt x="10525" y="10017"/>
                </a:lnTo>
                <a:lnTo>
                  <a:pt x="10525" y="10016"/>
                </a:lnTo>
                <a:lnTo>
                  <a:pt x="10526" y="10015"/>
                </a:lnTo>
                <a:lnTo>
                  <a:pt x="10533" y="10002"/>
                </a:lnTo>
                <a:lnTo>
                  <a:pt x="10538" y="10003"/>
                </a:lnTo>
                <a:lnTo>
                  <a:pt x="10542" y="10005"/>
                </a:lnTo>
                <a:lnTo>
                  <a:pt x="10531" y="10041"/>
                </a:lnTo>
                <a:lnTo>
                  <a:pt x="10522" y="10071"/>
                </a:lnTo>
                <a:lnTo>
                  <a:pt x="10501" y="10048"/>
                </a:lnTo>
                <a:close/>
                <a:moveTo>
                  <a:pt x="10460" y="9994"/>
                </a:moveTo>
                <a:lnTo>
                  <a:pt x="10478" y="9961"/>
                </a:lnTo>
                <a:lnTo>
                  <a:pt x="10480" y="9962"/>
                </a:lnTo>
                <a:lnTo>
                  <a:pt x="10481" y="9963"/>
                </a:lnTo>
                <a:lnTo>
                  <a:pt x="10478" y="9984"/>
                </a:lnTo>
                <a:lnTo>
                  <a:pt x="10482" y="9993"/>
                </a:lnTo>
                <a:lnTo>
                  <a:pt x="10491" y="9991"/>
                </a:lnTo>
                <a:lnTo>
                  <a:pt x="10498" y="9999"/>
                </a:lnTo>
                <a:lnTo>
                  <a:pt x="10509" y="9995"/>
                </a:lnTo>
                <a:lnTo>
                  <a:pt x="10514" y="9987"/>
                </a:lnTo>
                <a:lnTo>
                  <a:pt x="10515" y="9988"/>
                </a:lnTo>
                <a:lnTo>
                  <a:pt x="10517" y="9990"/>
                </a:lnTo>
                <a:lnTo>
                  <a:pt x="10516" y="9994"/>
                </a:lnTo>
                <a:lnTo>
                  <a:pt x="10516" y="9996"/>
                </a:lnTo>
                <a:lnTo>
                  <a:pt x="10516" y="9997"/>
                </a:lnTo>
                <a:lnTo>
                  <a:pt x="10514" y="10005"/>
                </a:lnTo>
                <a:lnTo>
                  <a:pt x="10498" y="10039"/>
                </a:lnTo>
                <a:lnTo>
                  <a:pt x="10501" y="10048"/>
                </a:lnTo>
                <a:lnTo>
                  <a:pt x="10458" y="9999"/>
                </a:lnTo>
                <a:lnTo>
                  <a:pt x="10460" y="9994"/>
                </a:lnTo>
                <a:close/>
                <a:moveTo>
                  <a:pt x="10424" y="9961"/>
                </a:moveTo>
                <a:lnTo>
                  <a:pt x="10424" y="9961"/>
                </a:lnTo>
                <a:lnTo>
                  <a:pt x="10437" y="9930"/>
                </a:lnTo>
                <a:lnTo>
                  <a:pt x="10444" y="9935"/>
                </a:lnTo>
                <a:lnTo>
                  <a:pt x="10451" y="9940"/>
                </a:lnTo>
                <a:lnTo>
                  <a:pt x="10442" y="9981"/>
                </a:lnTo>
                <a:lnTo>
                  <a:pt x="10424" y="9961"/>
                </a:lnTo>
                <a:close/>
                <a:moveTo>
                  <a:pt x="10407" y="9907"/>
                </a:moveTo>
                <a:lnTo>
                  <a:pt x="10417" y="9889"/>
                </a:lnTo>
                <a:lnTo>
                  <a:pt x="10419" y="9898"/>
                </a:lnTo>
                <a:lnTo>
                  <a:pt x="10422" y="9907"/>
                </a:lnTo>
                <a:lnTo>
                  <a:pt x="10414" y="9933"/>
                </a:lnTo>
                <a:lnTo>
                  <a:pt x="10407" y="9907"/>
                </a:lnTo>
                <a:close/>
                <a:moveTo>
                  <a:pt x="10396" y="9810"/>
                </a:moveTo>
                <a:lnTo>
                  <a:pt x="10398" y="9813"/>
                </a:lnTo>
                <a:lnTo>
                  <a:pt x="10399" y="9822"/>
                </a:lnTo>
                <a:lnTo>
                  <a:pt x="10401" y="9831"/>
                </a:lnTo>
                <a:lnTo>
                  <a:pt x="10399" y="9835"/>
                </a:lnTo>
                <a:lnTo>
                  <a:pt x="10390" y="9806"/>
                </a:lnTo>
                <a:lnTo>
                  <a:pt x="10396" y="9810"/>
                </a:lnTo>
                <a:close/>
                <a:moveTo>
                  <a:pt x="10388" y="9796"/>
                </a:moveTo>
                <a:lnTo>
                  <a:pt x="10383" y="9750"/>
                </a:lnTo>
                <a:lnTo>
                  <a:pt x="10388" y="9757"/>
                </a:lnTo>
                <a:lnTo>
                  <a:pt x="10390" y="9768"/>
                </a:lnTo>
                <a:lnTo>
                  <a:pt x="10393" y="9780"/>
                </a:lnTo>
                <a:lnTo>
                  <a:pt x="10395" y="9791"/>
                </a:lnTo>
                <a:lnTo>
                  <a:pt x="10396" y="9803"/>
                </a:lnTo>
                <a:lnTo>
                  <a:pt x="10388" y="9796"/>
                </a:lnTo>
                <a:lnTo>
                  <a:pt x="10388" y="9796"/>
                </a:lnTo>
                <a:close/>
                <a:moveTo>
                  <a:pt x="10345" y="9687"/>
                </a:moveTo>
                <a:lnTo>
                  <a:pt x="10348" y="9684"/>
                </a:lnTo>
                <a:lnTo>
                  <a:pt x="10350" y="9688"/>
                </a:lnTo>
                <a:lnTo>
                  <a:pt x="10357" y="9684"/>
                </a:lnTo>
                <a:lnTo>
                  <a:pt x="10358" y="9679"/>
                </a:lnTo>
                <a:lnTo>
                  <a:pt x="10363" y="9689"/>
                </a:lnTo>
                <a:lnTo>
                  <a:pt x="10366" y="9699"/>
                </a:lnTo>
                <a:lnTo>
                  <a:pt x="10367" y="9717"/>
                </a:lnTo>
                <a:lnTo>
                  <a:pt x="10345" y="9687"/>
                </a:lnTo>
                <a:close/>
                <a:moveTo>
                  <a:pt x="10303" y="9627"/>
                </a:moveTo>
                <a:lnTo>
                  <a:pt x="10306" y="9583"/>
                </a:lnTo>
                <a:lnTo>
                  <a:pt x="10315" y="9601"/>
                </a:lnTo>
                <a:lnTo>
                  <a:pt x="10324" y="9618"/>
                </a:lnTo>
                <a:lnTo>
                  <a:pt x="10334" y="9635"/>
                </a:lnTo>
                <a:lnTo>
                  <a:pt x="10343" y="9653"/>
                </a:lnTo>
                <a:lnTo>
                  <a:pt x="10335" y="9673"/>
                </a:lnTo>
                <a:lnTo>
                  <a:pt x="10303" y="9627"/>
                </a:lnTo>
                <a:close/>
                <a:moveTo>
                  <a:pt x="10277" y="9590"/>
                </a:moveTo>
                <a:lnTo>
                  <a:pt x="10281" y="9523"/>
                </a:lnTo>
                <a:lnTo>
                  <a:pt x="10283" y="9530"/>
                </a:lnTo>
                <a:lnTo>
                  <a:pt x="10285" y="9538"/>
                </a:lnTo>
                <a:lnTo>
                  <a:pt x="10288" y="9546"/>
                </a:lnTo>
                <a:lnTo>
                  <a:pt x="10290" y="9554"/>
                </a:lnTo>
                <a:lnTo>
                  <a:pt x="10291" y="9567"/>
                </a:lnTo>
                <a:lnTo>
                  <a:pt x="10291" y="9570"/>
                </a:lnTo>
                <a:lnTo>
                  <a:pt x="10293" y="9572"/>
                </a:lnTo>
                <a:lnTo>
                  <a:pt x="10290" y="9609"/>
                </a:lnTo>
                <a:lnTo>
                  <a:pt x="10277" y="9590"/>
                </a:lnTo>
                <a:close/>
                <a:moveTo>
                  <a:pt x="10306" y="9329"/>
                </a:moveTo>
                <a:lnTo>
                  <a:pt x="10313" y="9320"/>
                </a:lnTo>
                <a:lnTo>
                  <a:pt x="10312" y="9330"/>
                </a:lnTo>
                <a:lnTo>
                  <a:pt x="10306" y="9341"/>
                </a:lnTo>
                <a:lnTo>
                  <a:pt x="10300" y="9351"/>
                </a:lnTo>
                <a:lnTo>
                  <a:pt x="10306" y="9329"/>
                </a:lnTo>
                <a:close/>
                <a:moveTo>
                  <a:pt x="10314" y="9303"/>
                </a:moveTo>
                <a:lnTo>
                  <a:pt x="10314" y="9305"/>
                </a:lnTo>
                <a:lnTo>
                  <a:pt x="10313" y="9306"/>
                </a:lnTo>
                <a:lnTo>
                  <a:pt x="10314" y="9303"/>
                </a:lnTo>
                <a:close/>
                <a:moveTo>
                  <a:pt x="10403" y="9146"/>
                </a:moveTo>
                <a:lnTo>
                  <a:pt x="10407" y="9154"/>
                </a:lnTo>
                <a:lnTo>
                  <a:pt x="10413" y="9151"/>
                </a:lnTo>
                <a:lnTo>
                  <a:pt x="10405" y="9166"/>
                </a:lnTo>
                <a:lnTo>
                  <a:pt x="10398" y="9181"/>
                </a:lnTo>
                <a:lnTo>
                  <a:pt x="10390" y="9195"/>
                </a:lnTo>
                <a:lnTo>
                  <a:pt x="10382" y="9210"/>
                </a:lnTo>
                <a:lnTo>
                  <a:pt x="10371" y="9219"/>
                </a:lnTo>
                <a:lnTo>
                  <a:pt x="10361" y="9229"/>
                </a:lnTo>
                <a:lnTo>
                  <a:pt x="10371" y="9198"/>
                </a:lnTo>
                <a:lnTo>
                  <a:pt x="10403" y="9146"/>
                </a:lnTo>
                <a:close/>
                <a:moveTo>
                  <a:pt x="10629" y="8145"/>
                </a:moveTo>
                <a:lnTo>
                  <a:pt x="10630" y="8143"/>
                </a:lnTo>
                <a:lnTo>
                  <a:pt x="10629" y="8151"/>
                </a:lnTo>
                <a:lnTo>
                  <a:pt x="10628" y="8159"/>
                </a:lnTo>
                <a:lnTo>
                  <a:pt x="10627" y="8167"/>
                </a:lnTo>
                <a:lnTo>
                  <a:pt x="10626" y="8176"/>
                </a:lnTo>
                <a:lnTo>
                  <a:pt x="10629" y="8145"/>
                </a:lnTo>
                <a:close/>
                <a:moveTo>
                  <a:pt x="10530" y="7828"/>
                </a:moveTo>
                <a:lnTo>
                  <a:pt x="10484" y="7707"/>
                </a:lnTo>
                <a:lnTo>
                  <a:pt x="10547" y="7806"/>
                </a:lnTo>
                <a:lnTo>
                  <a:pt x="10547" y="7807"/>
                </a:lnTo>
                <a:lnTo>
                  <a:pt x="10547" y="7809"/>
                </a:lnTo>
                <a:lnTo>
                  <a:pt x="10549" y="7809"/>
                </a:lnTo>
                <a:lnTo>
                  <a:pt x="10550" y="7811"/>
                </a:lnTo>
                <a:lnTo>
                  <a:pt x="10553" y="7816"/>
                </a:lnTo>
                <a:lnTo>
                  <a:pt x="10555" y="7820"/>
                </a:lnTo>
                <a:lnTo>
                  <a:pt x="10531" y="7785"/>
                </a:lnTo>
                <a:lnTo>
                  <a:pt x="10526" y="7784"/>
                </a:lnTo>
                <a:lnTo>
                  <a:pt x="10525" y="7789"/>
                </a:lnTo>
                <a:lnTo>
                  <a:pt x="10584" y="7875"/>
                </a:lnTo>
                <a:lnTo>
                  <a:pt x="10591" y="7888"/>
                </a:lnTo>
                <a:lnTo>
                  <a:pt x="10597" y="7900"/>
                </a:lnTo>
                <a:lnTo>
                  <a:pt x="10530" y="7828"/>
                </a:lnTo>
                <a:close/>
                <a:moveTo>
                  <a:pt x="10379" y="7637"/>
                </a:moveTo>
                <a:lnTo>
                  <a:pt x="10376" y="7627"/>
                </a:lnTo>
                <a:lnTo>
                  <a:pt x="10374" y="7593"/>
                </a:lnTo>
                <a:lnTo>
                  <a:pt x="10388" y="7601"/>
                </a:lnTo>
                <a:lnTo>
                  <a:pt x="10379" y="7637"/>
                </a:lnTo>
                <a:close/>
                <a:moveTo>
                  <a:pt x="10366" y="7589"/>
                </a:moveTo>
                <a:lnTo>
                  <a:pt x="10367" y="7590"/>
                </a:lnTo>
                <a:lnTo>
                  <a:pt x="10368" y="7597"/>
                </a:lnTo>
                <a:lnTo>
                  <a:pt x="10366" y="7589"/>
                </a:lnTo>
                <a:close/>
                <a:moveTo>
                  <a:pt x="10299" y="7574"/>
                </a:moveTo>
                <a:lnTo>
                  <a:pt x="10265" y="7543"/>
                </a:lnTo>
                <a:lnTo>
                  <a:pt x="10272" y="7545"/>
                </a:lnTo>
                <a:lnTo>
                  <a:pt x="10299" y="7574"/>
                </a:lnTo>
                <a:close/>
                <a:moveTo>
                  <a:pt x="10085" y="7461"/>
                </a:moveTo>
                <a:lnTo>
                  <a:pt x="10082" y="7462"/>
                </a:lnTo>
                <a:lnTo>
                  <a:pt x="10015" y="7452"/>
                </a:lnTo>
                <a:lnTo>
                  <a:pt x="10001" y="7441"/>
                </a:lnTo>
                <a:lnTo>
                  <a:pt x="10002" y="7439"/>
                </a:lnTo>
                <a:lnTo>
                  <a:pt x="10013" y="7431"/>
                </a:lnTo>
                <a:lnTo>
                  <a:pt x="10033" y="7438"/>
                </a:lnTo>
                <a:lnTo>
                  <a:pt x="10053" y="7446"/>
                </a:lnTo>
                <a:lnTo>
                  <a:pt x="10072" y="7454"/>
                </a:lnTo>
                <a:lnTo>
                  <a:pt x="10092" y="7462"/>
                </a:lnTo>
                <a:lnTo>
                  <a:pt x="10088" y="7461"/>
                </a:lnTo>
                <a:lnTo>
                  <a:pt x="10085" y="7461"/>
                </a:lnTo>
                <a:close/>
                <a:moveTo>
                  <a:pt x="9995" y="7449"/>
                </a:moveTo>
                <a:lnTo>
                  <a:pt x="9996" y="7448"/>
                </a:lnTo>
                <a:lnTo>
                  <a:pt x="9998" y="7450"/>
                </a:lnTo>
                <a:lnTo>
                  <a:pt x="9995" y="7449"/>
                </a:lnTo>
                <a:close/>
                <a:moveTo>
                  <a:pt x="9968" y="7415"/>
                </a:moveTo>
                <a:lnTo>
                  <a:pt x="9980" y="7419"/>
                </a:lnTo>
                <a:lnTo>
                  <a:pt x="9992" y="7423"/>
                </a:lnTo>
                <a:lnTo>
                  <a:pt x="9988" y="7427"/>
                </a:lnTo>
                <a:lnTo>
                  <a:pt x="9986" y="7429"/>
                </a:lnTo>
                <a:lnTo>
                  <a:pt x="9968" y="7415"/>
                </a:lnTo>
                <a:close/>
                <a:moveTo>
                  <a:pt x="9421" y="7295"/>
                </a:moveTo>
                <a:lnTo>
                  <a:pt x="9422" y="7290"/>
                </a:lnTo>
                <a:lnTo>
                  <a:pt x="9422" y="7286"/>
                </a:lnTo>
                <a:lnTo>
                  <a:pt x="9426" y="7286"/>
                </a:lnTo>
                <a:lnTo>
                  <a:pt x="9421" y="7295"/>
                </a:lnTo>
                <a:close/>
                <a:moveTo>
                  <a:pt x="9403" y="7603"/>
                </a:moveTo>
                <a:lnTo>
                  <a:pt x="9403" y="7603"/>
                </a:lnTo>
                <a:lnTo>
                  <a:pt x="9395" y="7610"/>
                </a:lnTo>
                <a:lnTo>
                  <a:pt x="9395" y="7609"/>
                </a:lnTo>
                <a:lnTo>
                  <a:pt x="9396" y="7608"/>
                </a:lnTo>
                <a:lnTo>
                  <a:pt x="9403" y="7603"/>
                </a:lnTo>
                <a:close/>
                <a:moveTo>
                  <a:pt x="9411" y="7701"/>
                </a:moveTo>
                <a:lnTo>
                  <a:pt x="9358" y="7788"/>
                </a:lnTo>
                <a:lnTo>
                  <a:pt x="9356" y="7789"/>
                </a:lnTo>
                <a:lnTo>
                  <a:pt x="9354" y="7791"/>
                </a:lnTo>
                <a:lnTo>
                  <a:pt x="9326" y="7835"/>
                </a:lnTo>
                <a:lnTo>
                  <a:pt x="9323" y="7835"/>
                </a:lnTo>
                <a:lnTo>
                  <a:pt x="9320" y="7838"/>
                </a:lnTo>
                <a:lnTo>
                  <a:pt x="9307" y="7867"/>
                </a:lnTo>
                <a:lnTo>
                  <a:pt x="9231" y="7989"/>
                </a:lnTo>
                <a:lnTo>
                  <a:pt x="9408" y="7610"/>
                </a:lnTo>
                <a:lnTo>
                  <a:pt x="9482" y="7547"/>
                </a:lnTo>
                <a:lnTo>
                  <a:pt x="9411" y="7701"/>
                </a:lnTo>
                <a:close/>
                <a:moveTo>
                  <a:pt x="8816" y="8979"/>
                </a:moveTo>
                <a:lnTo>
                  <a:pt x="8861" y="8879"/>
                </a:lnTo>
                <a:lnTo>
                  <a:pt x="8789" y="9079"/>
                </a:lnTo>
                <a:lnTo>
                  <a:pt x="8790" y="9069"/>
                </a:lnTo>
                <a:lnTo>
                  <a:pt x="8791" y="9059"/>
                </a:lnTo>
                <a:lnTo>
                  <a:pt x="8793" y="9049"/>
                </a:lnTo>
                <a:lnTo>
                  <a:pt x="8794" y="9039"/>
                </a:lnTo>
                <a:lnTo>
                  <a:pt x="8818" y="8985"/>
                </a:lnTo>
                <a:lnTo>
                  <a:pt x="8818" y="8982"/>
                </a:lnTo>
                <a:lnTo>
                  <a:pt x="8816" y="8979"/>
                </a:lnTo>
                <a:close/>
                <a:moveTo>
                  <a:pt x="8925" y="10018"/>
                </a:moveTo>
                <a:lnTo>
                  <a:pt x="8914" y="10008"/>
                </a:lnTo>
                <a:lnTo>
                  <a:pt x="8901" y="10021"/>
                </a:lnTo>
                <a:lnTo>
                  <a:pt x="8902" y="10028"/>
                </a:lnTo>
                <a:lnTo>
                  <a:pt x="8896" y="10008"/>
                </a:lnTo>
                <a:lnTo>
                  <a:pt x="8890" y="9989"/>
                </a:lnTo>
                <a:lnTo>
                  <a:pt x="8885" y="9970"/>
                </a:lnTo>
                <a:lnTo>
                  <a:pt x="8879" y="9951"/>
                </a:lnTo>
                <a:lnTo>
                  <a:pt x="8875" y="9918"/>
                </a:lnTo>
                <a:lnTo>
                  <a:pt x="8925" y="10018"/>
                </a:lnTo>
                <a:close/>
                <a:moveTo>
                  <a:pt x="8930" y="10031"/>
                </a:moveTo>
                <a:lnTo>
                  <a:pt x="8929" y="10026"/>
                </a:lnTo>
                <a:lnTo>
                  <a:pt x="8933" y="10033"/>
                </a:lnTo>
                <a:lnTo>
                  <a:pt x="8930" y="10031"/>
                </a:lnTo>
                <a:close/>
                <a:moveTo>
                  <a:pt x="8964" y="10093"/>
                </a:moveTo>
                <a:lnTo>
                  <a:pt x="8980" y="10202"/>
                </a:lnTo>
                <a:lnTo>
                  <a:pt x="8954" y="10174"/>
                </a:lnTo>
                <a:lnTo>
                  <a:pt x="8941" y="10140"/>
                </a:lnTo>
                <a:lnTo>
                  <a:pt x="8935" y="10075"/>
                </a:lnTo>
                <a:lnTo>
                  <a:pt x="8942" y="10049"/>
                </a:lnTo>
                <a:lnTo>
                  <a:pt x="8964" y="10093"/>
                </a:lnTo>
                <a:close/>
                <a:moveTo>
                  <a:pt x="8962" y="10436"/>
                </a:moveTo>
                <a:lnTo>
                  <a:pt x="8976" y="10419"/>
                </a:lnTo>
                <a:lnTo>
                  <a:pt x="8979" y="10409"/>
                </a:lnTo>
                <a:lnTo>
                  <a:pt x="8975" y="10401"/>
                </a:lnTo>
                <a:lnTo>
                  <a:pt x="9009" y="10396"/>
                </a:lnTo>
                <a:lnTo>
                  <a:pt x="9011" y="10410"/>
                </a:lnTo>
                <a:lnTo>
                  <a:pt x="9015" y="10414"/>
                </a:lnTo>
                <a:lnTo>
                  <a:pt x="9019" y="10410"/>
                </a:lnTo>
                <a:lnTo>
                  <a:pt x="9019" y="10401"/>
                </a:lnTo>
                <a:lnTo>
                  <a:pt x="9027" y="10433"/>
                </a:lnTo>
                <a:lnTo>
                  <a:pt x="8962" y="10436"/>
                </a:lnTo>
                <a:close/>
                <a:moveTo>
                  <a:pt x="8959" y="10351"/>
                </a:moveTo>
                <a:lnTo>
                  <a:pt x="8966" y="10345"/>
                </a:lnTo>
                <a:lnTo>
                  <a:pt x="8966" y="10336"/>
                </a:lnTo>
                <a:lnTo>
                  <a:pt x="8956" y="10310"/>
                </a:lnTo>
                <a:lnTo>
                  <a:pt x="8953" y="10279"/>
                </a:lnTo>
                <a:lnTo>
                  <a:pt x="8961" y="10277"/>
                </a:lnTo>
                <a:lnTo>
                  <a:pt x="8969" y="10275"/>
                </a:lnTo>
                <a:lnTo>
                  <a:pt x="9003" y="10358"/>
                </a:lnTo>
                <a:lnTo>
                  <a:pt x="9005" y="10372"/>
                </a:lnTo>
                <a:lnTo>
                  <a:pt x="8962" y="10377"/>
                </a:lnTo>
                <a:lnTo>
                  <a:pt x="8959" y="10351"/>
                </a:lnTo>
                <a:close/>
                <a:moveTo>
                  <a:pt x="8820" y="10475"/>
                </a:moveTo>
                <a:lnTo>
                  <a:pt x="8821" y="10463"/>
                </a:lnTo>
                <a:lnTo>
                  <a:pt x="8854" y="10461"/>
                </a:lnTo>
                <a:lnTo>
                  <a:pt x="8854" y="10474"/>
                </a:lnTo>
                <a:lnTo>
                  <a:pt x="8820" y="10475"/>
                </a:lnTo>
                <a:close/>
                <a:moveTo>
                  <a:pt x="8756" y="10477"/>
                </a:moveTo>
                <a:lnTo>
                  <a:pt x="8751" y="10474"/>
                </a:lnTo>
                <a:lnTo>
                  <a:pt x="8712" y="10474"/>
                </a:lnTo>
                <a:lnTo>
                  <a:pt x="8714" y="10472"/>
                </a:lnTo>
                <a:lnTo>
                  <a:pt x="8716" y="10470"/>
                </a:lnTo>
                <a:lnTo>
                  <a:pt x="8805" y="10464"/>
                </a:lnTo>
                <a:lnTo>
                  <a:pt x="8804" y="10476"/>
                </a:lnTo>
                <a:lnTo>
                  <a:pt x="8756" y="10477"/>
                </a:lnTo>
                <a:close/>
                <a:moveTo>
                  <a:pt x="8097" y="10492"/>
                </a:moveTo>
                <a:lnTo>
                  <a:pt x="8104" y="10473"/>
                </a:lnTo>
                <a:lnTo>
                  <a:pt x="8105" y="10473"/>
                </a:lnTo>
                <a:lnTo>
                  <a:pt x="8107" y="10481"/>
                </a:lnTo>
                <a:lnTo>
                  <a:pt x="8115" y="10486"/>
                </a:lnTo>
                <a:lnTo>
                  <a:pt x="8149" y="10488"/>
                </a:lnTo>
                <a:lnTo>
                  <a:pt x="8149" y="10488"/>
                </a:lnTo>
                <a:lnTo>
                  <a:pt x="8097" y="10492"/>
                </a:lnTo>
                <a:close/>
                <a:moveTo>
                  <a:pt x="8076" y="10493"/>
                </a:moveTo>
                <a:lnTo>
                  <a:pt x="8076" y="10493"/>
                </a:lnTo>
                <a:lnTo>
                  <a:pt x="8085" y="10471"/>
                </a:lnTo>
                <a:lnTo>
                  <a:pt x="8088" y="10471"/>
                </a:lnTo>
                <a:lnTo>
                  <a:pt x="8080" y="10493"/>
                </a:lnTo>
                <a:lnTo>
                  <a:pt x="8076" y="10493"/>
                </a:lnTo>
                <a:close/>
                <a:moveTo>
                  <a:pt x="8057" y="10506"/>
                </a:moveTo>
                <a:lnTo>
                  <a:pt x="8058" y="10506"/>
                </a:lnTo>
                <a:lnTo>
                  <a:pt x="8058" y="10509"/>
                </a:lnTo>
                <a:lnTo>
                  <a:pt x="8057" y="10506"/>
                </a:lnTo>
                <a:close/>
                <a:moveTo>
                  <a:pt x="8051" y="10468"/>
                </a:moveTo>
                <a:lnTo>
                  <a:pt x="8064" y="10469"/>
                </a:lnTo>
                <a:lnTo>
                  <a:pt x="8058" y="10487"/>
                </a:lnTo>
                <a:lnTo>
                  <a:pt x="8057" y="10491"/>
                </a:lnTo>
                <a:lnTo>
                  <a:pt x="8059" y="10494"/>
                </a:lnTo>
                <a:lnTo>
                  <a:pt x="8055" y="10494"/>
                </a:lnTo>
                <a:lnTo>
                  <a:pt x="8051" y="10468"/>
                </a:lnTo>
                <a:close/>
                <a:moveTo>
                  <a:pt x="8032" y="10358"/>
                </a:moveTo>
                <a:lnTo>
                  <a:pt x="8038" y="10356"/>
                </a:lnTo>
                <a:lnTo>
                  <a:pt x="8049" y="10334"/>
                </a:lnTo>
                <a:lnTo>
                  <a:pt x="8077" y="10337"/>
                </a:lnTo>
                <a:lnTo>
                  <a:pt x="8075" y="10342"/>
                </a:lnTo>
                <a:lnTo>
                  <a:pt x="8066" y="10342"/>
                </a:lnTo>
                <a:lnTo>
                  <a:pt x="8057" y="10349"/>
                </a:lnTo>
                <a:lnTo>
                  <a:pt x="8062" y="10360"/>
                </a:lnTo>
                <a:lnTo>
                  <a:pt x="8068" y="10363"/>
                </a:lnTo>
                <a:lnTo>
                  <a:pt x="8057" y="10398"/>
                </a:lnTo>
                <a:lnTo>
                  <a:pt x="8062" y="10406"/>
                </a:lnTo>
                <a:lnTo>
                  <a:pt x="8071" y="10401"/>
                </a:lnTo>
                <a:lnTo>
                  <a:pt x="8076" y="10385"/>
                </a:lnTo>
                <a:lnTo>
                  <a:pt x="8069" y="10435"/>
                </a:lnTo>
                <a:lnTo>
                  <a:pt x="8062" y="10443"/>
                </a:lnTo>
                <a:lnTo>
                  <a:pt x="8060" y="10452"/>
                </a:lnTo>
                <a:lnTo>
                  <a:pt x="8065" y="10460"/>
                </a:lnTo>
                <a:lnTo>
                  <a:pt x="8065" y="10463"/>
                </a:lnTo>
                <a:lnTo>
                  <a:pt x="8050" y="10461"/>
                </a:lnTo>
                <a:lnTo>
                  <a:pt x="8032" y="10358"/>
                </a:lnTo>
                <a:close/>
                <a:moveTo>
                  <a:pt x="8029" y="10084"/>
                </a:moveTo>
                <a:lnTo>
                  <a:pt x="8030" y="10094"/>
                </a:lnTo>
                <a:lnTo>
                  <a:pt x="8032" y="10104"/>
                </a:lnTo>
                <a:lnTo>
                  <a:pt x="8033" y="10114"/>
                </a:lnTo>
                <a:lnTo>
                  <a:pt x="8035" y="10124"/>
                </a:lnTo>
                <a:lnTo>
                  <a:pt x="8027" y="10140"/>
                </a:lnTo>
                <a:lnTo>
                  <a:pt x="8030" y="10151"/>
                </a:lnTo>
                <a:lnTo>
                  <a:pt x="8038" y="10148"/>
                </a:lnTo>
                <a:lnTo>
                  <a:pt x="8040" y="10161"/>
                </a:lnTo>
                <a:lnTo>
                  <a:pt x="8041" y="10172"/>
                </a:lnTo>
                <a:lnTo>
                  <a:pt x="8043" y="10183"/>
                </a:lnTo>
                <a:lnTo>
                  <a:pt x="8044" y="10194"/>
                </a:lnTo>
                <a:lnTo>
                  <a:pt x="8039" y="10215"/>
                </a:lnTo>
                <a:lnTo>
                  <a:pt x="8017" y="10265"/>
                </a:lnTo>
                <a:lnTo>
                  <a:pt x="8014" y="10251"/>
                </a:lnTo>
                <a:lnTo>
                  <a:pt x="8029" y="10084"/>
                </a:lnTo>
                <a:close/>
                <a:moveTo>
                  <a:pt x="8214" y="9176"/>
                </a:moveTo>
                <a:lnTo>
                  <a:pt x="8222" y="9154"/>
                </a:lnTo>
                <a:lnTo>
                  <a:pt x="8267" y="9040"/>
                </a:lnTo>
                <a:lnTo>
                  <a:pt x="8234" y="9184"/>
                </a:lnTo>
                <a:lnTo>
                  <a:pt x="8238" y="9195"/>
                </a:lnTo>
                <a:lnTo>
                  <a:pt x="8249" y="9195"/>
                </a:lnTo>
                <a:lnTo>
                  <a:pt x="8156" y="9440"/>
                </a:lnTo>
                <a:lnTo>
                  <a:pt x="8168" y="9381"/>
                </a:lnTo>
                <a:lnTo>
                  <a:pt x="8178" y="9354"/>
                </a:lnTo>
                <a:lnTo>
                  <a:pt x="8178" y="9354"/>
                </a:lnTo>
                <a:lnTo>
                  <a:pt x="8175" y="9377"/>
                </a:lnTo>
                <a:lnTo>
                  <a:pt x="8180" y="9349"/>
                </a:lnTo>
                <a:lnTo>
                  <a:pt x="8209" y="9272"/>
                </a:lnTo>
                <a:lnTo>
                  <a:pt x="8207" y="9268"/>
                </a:lnTo>
                <a:lnTo>
                  <a:pt x="8202" y="9270"/>
                </a:lnTo>
                <a:lnTo>
                  <a:pt x="8187" y="9312"/>
                </a:lnTo>
                <a:lnTo>
                  <a:pt x="8214" y="9176"/>
                </a:lnTo>
                <a:close/>
                <a:moveTo>
                  <a:pt x="8331" y="8258"/>
                </a:moveTo>
                <a:lnTo>
                  <a:pt x="8343" y="8262"/>
                </a:lnTo>
                <a:lnTo>
                  <a:pt x="8355" y="8265"/>
                </a:lnTo>
                <a:lnTo>
                  <a:pt x="8335" y="8476"/>
                </a:lnTo>
                <a:lnTo>
                  <a:pt x="8329" y="8500"/>
                </a:lnTo>
                <a:lnTo>
                  <a:pt x="8322" y="8523"/>
                </a:lnTo>
                <a:lnTo>
                  <a:pt x="8315" y="8547"/>
                </a:lnTo>
                <a:lnTo>
                  <a:pt x="8309" y="8571"/>
                </a:lnTo>
                <a:lnTo>
                  <a:pt x="8303" y="8594"/>
                </a:lnTo>
                <a:lnTo>
                  <a:pt x="8297" y="8618"/>
                </a:lnTo>
                <a:lnTo>
                  <a:pt x="8291" y="8642"/>
                </a:lnTo>
                <a:lnTo>
                  <a:pt x="8285" y="8666"/>
                </a:lnTo>
                <a:lnTo>
                  <a:pt x="8331" y="8258"/>
                </a:lnTo>
                <a:close/>
                <a:moveTo>
                  <a:pt x="7915" y="6752"/>
                </a:moveTo>
                <a:lnTo>
                  <a:pt x="7928" y="6745"/>
                </a:lnTo>
                <a:lnTo>
                  <a:pt x="7941" y="6738"/>
                </a:lnTo>
                <a:lnTo>
                  <a:pt x="7958" y="6734"/>
                </a:lnTo>
                <a:lnTo>
                  <a:pt x="7960" y="6745"/>
                </a:lnTo>
                <a:lnTo>
                  <a:pt x="7962" y="6757"/>
                </a:lnTo>
                <a:lnTo>
                  <a:pt x="7915" y="6752"/>
                </a:lnTo>
                <a:close/>
                <a:moveTo>
                  <a:pt x="6699" y="6978"/>
                </a:moveTo>
                <a:lnTo>
                  <a:pt x="6711" y="6968"/>
                </a:lnTo>
                <a:lnTo>
                  <a:pt x="6721" y="6968"/>
                </a:lnTo>
                <a:lnTo>
                  <a:pt x="6732" y="6968"/>
                </a:lnTo>
                <a:lnTo>
                  <a:pt x="6742" y="6968"/>
                </a:lnTo>
                <a:lnTo>
                  <a:pt x="6754" y="6967"/>
                </a:lnTo>
                <a:lnTo>
                  <a:pt x="6717" y="6981"/>
                </a:lnTo>
                <a:lnTo>
                  <a:pt x="6699" y="6978"/>
                </a:lnTo>
                <a:close/>
                <a:moveTo>
                  <a:pt x="6704" y="6986"/>
                </a:moveTo>
                <a:lnTo>
                  <a:pt x="6693" y="6984"/>
                </a:lnTo>
                <a:lnTo>
                  <a:pt x="6694" y="6983"/>
                </a:lnTo>
                <a:lnTo>
                  <a:pt x="6706" y="6985"/>
                </a:lnTo>
                <a:lnTo>
                  <a:pt x="6704" y="6986"/>
                </a:lnTo>
                <a:close/>
                <a:moveTo>
                  <a:pt x="6681" y="6994"/>
                </a:moveTo>
                <a:lnTo>
                  <a:pt x="6687" y="6989"/>
                </a:lnTo>
                <a:lnTo>
                  <a:pt x="6692" y="6990"/>
                </a:lnTo>
                <a:lnTo>
                  <a:pt x="6681" y="6994"/>
                </a:lnTo>
                <a:close/>
                <a:moveTo>
                  <a:pt x="6605" y="6970"/>
                </a:moveTo>
                <a:lnTo>
                  <a:pt x="6608" y="6970"/>
                </a:lnTo>
                <a:lnTo>
                  <a:pt x="6611" y="6970"/>
                </a:lnTo>
                <a:lnTo>
                  <a:pt x="6678" y="6981"/>
                </a:lnTo>
                <a:lnTo>
                  <a:pt x="6677" y="6982"/>
                </a:lnTo>
                <a:lnTo>
                  <a:pt x="6605" y="6970"/>
                </a:lnTo>
                <a:close/>
                <a:moveTo>
                  <a:pt x="5507" y="6975"/>
                </a:moveTo>
                <a:lnTo>
                  <a:pt x="5285" y="6923"/>
                </a:lnTo>
                <a:lnTo>
                  <a:pt x="5249" y="6910"/>
                </a:lnTo>
                <a:lnTo>
                  <a:pt x="5286" y="6911"/>
                </a:lnTo>
                <a:lnTo>
                  <a:pt x="5323" y="6913"/>
                </a:lnTo>
                <a:lnTo>
                  <a:pt x="5360" y="6914"/>
                </a:lnTo>
                <a:lnTo>
                  <a:pt x="5396" y="6916"/>
                </a:lnTo>
                <a:lnTo>
                  <a:pt x="5507" y="6975"/>
                </a:lnTo>
                <a:close/>
                <a:moveTo>
                  <a:pt x="4784" y="6938"/>
                </a:moveTo>
                <a:lnTo>
                  <a:pt x="4431" y="6876"/>
                </a:lnTo>
                <a:lnTo>
                  <a:pt x="4427" y="6873"/>
                </a:lnTo>
                <a:lnTo>
                  <a:pt x="4457" y="6874"/>
                </a:lnTo>
                <a:lnTo>
                  <a:pt x="4488" y="6876"/>
                </a:lnTo>
                <a:lnTo>
                  <a:pt x="4519" y="6877"/>
                </a:lnTo>
                <a:lnTo>
                  <a:pt x="4549" y="6879"/>
                </a:lnTo>
                <a:lnTo>
                  <a:pt x="4581" y="6880"/>
                </a:lnTo>
                <a:lnTo>
                  <a:pt x="4612" y="6881"/>
                </a:lnTo>
                <a:lnTo>
                  <a:pt x="4643" y="6883"/>
                </a:lnTo>
                <a:lnTo>
                  <a:pt x="4673" y="6884"/>
                </a:lnTo>
                <a:lnTo>
                  <a:pt x="4784" y="6938"/>
                </a:lnTo>
                <a:close/>
                <a:moveTo>
                  <a:pt x="4100" y="6927"/>
                </a:moveTo>
                <a:lnTo>
                  <a:pt x="3946" y="6854"/>
                </a:lnTo>
                <a:lnTo>
                  <a:pt x="3944" y="6851"/>
                </a:lnTo>
                <a:lnTo>
                  <a:pt x="3965" y="6852"/>
                </a:lnTo>
                <a:lnTo>
                  <a:pt x="3986" y="6853"/>
                </a:lnTo>
                <a:lnTo>
                  <a:pt x="4007" y="6854"/>
                </a:lnTo>
                <a:lnTo>
                  <a:pt x="4028" y="6855"/>
                </a:lnTo>
                <a:lnTo>
                  <a:pt x="4100" y="6927"/>
                </a:lnTo>
                <a:close/>
                <a:moveTo>
                  <a:pt x="3677" y="6924"/>
                </a:moveTo>
                <a:lnTo>
                  <a:pt x="3678" y="6922"/>
                </a:lnTo>
                <a:lnTo>
                  <a:pt x="3679" y="6920"/>
                </a:lnTo>
                <a:lnTo>
                  <a:pt x="3677" y="6924"/>
                </a:lnTo>
                <a:close/>
                <a:moveTo>
                  <a:pt x="3682" y="6862"/>
                </a:moveTo>
                <a:lnTo>
                  <a:pt x="3735" y="6890"/>
                </a:lnTo>
                <a:lnTo>
                  <a:pt x="3397" y="7628"/>
                </a:lnTo>
                <a:lnTo>
                  <a:pt x="3399" y="7622"/>
                </a:lnTo>
                <a:lnTo>
                  <a:pt x="3421" y="7569"/>
                </a:lnTo>
                <a:lnTo>
                  <a:pt x="3444" y="7517"/>
                </a:lnTo>
                <a:lnTo>
                  <a:pt x="3466" y="7465"/>
                </a:lnTo>
                <a:lnTo>
                  <a:pt x="3486" y="7412"/>
                </a:lnTo>
                <a:lnTo>
                  <a:pt x="3506" y="7360"/>
                </a:lnTo>
                <a:lnTo>
                  <a:pt x="3524" y="7307"/>
                </a:lnTo>
                <a:lnTo>
                  <a:pt x="3541" y="7253"/>
                </a:lnTo>
                <a:lnTo>
                  <a:pt x="3557" y="7200"/>
                </a:lnTo>
                <a:lnTo>
                  <a:pt x="3692" y="6919"/>
                </a:lnTo>
                <a:lnTo>
                  <a:pt x="3690" y="6911"/>
                </a:lnTo>
                <a:lnTo>
                  <a:pt x="3689" y="6911"/>
                </a:lnTo>
                <a:lnTo>
                  <a:pt x="3691" y="6909"/>
                </a:lnTo>
                <a:lnTo>
                  <a:pt x="3691" y="6901"/>
                </a:lnTo>
                <a:lnTo>
                  <a:pt x="3682" y="6901"/>
                </a:lnTo>
                <a:lnTo>
                  <a:pt x="3647" y="6933"/>
                </a:lnTo>
                <a:lnTo>
                  <a:pt x="3609" y="6963"/>
                </a:lnTo>
                <a:lnTo>
                  <a:pt x="3609" y="6962"/>
                </a:lnTo>
                <a:lnTo>
                  <a:pt x="3602" y="6965"/>
                </a:lnTo>
                <a:lnTo>
                  <a:pt x="3600" y="6969"/>
                </a:lnTo>
                <a:lnTo>
                  <a:pt x="3599" y="6970"/>
                </a:lnTo>
                <a:lnTo>
                  <a:pt x="3602" y="6947"/>
                </a:lnTo>
                <a:lnTo>
                  <a:pt x="3604" y="6925"/>
                </a:lnTo>
                <a:lnTo>
                  <a:pt x="3605" y="6902"/>
                </a:lnTo>
                <a:lnTo>
                  <a:pt x="3606" y="6880"/>
                </a:lnTo>
                <a:lnTo>
                  <a:pt x="3611" y="6868"/>
                </a:lnTo>
                <a:lnTo>
                  <a:pt x="3608" y="6862"/>
                </a:lnTo>
                <a:lnTo>
                  <a:pt x="3608" y="6863"/>
                </a:lnTo>
                <a:lnTo>
                  <a:pt x="3609" y="6850"/>
                </a:lnTo>
                <a:lnTo>
                  <a:pt x="3610" y="6837"/>
                </a:lnTo>
                <a:lnTo>
                  <a:pt x="3623" y="6837"/>
                </a:lnTo>
                <a:lnTo>
                  <a:pt x="3635" y="6838"/>
                </a:lnTo>
                <a:lnTo>
                  <a:pt x="3648" y="6838"/>
                </a:lnTo>
                <a:lnTo>
                  <a:pt x="3661" y="6839"/>
                </a:lnTo>
                <a:lnTo>
                  <a:pt x="3682" y="6862"/>
                </a:lnTo>
                <a:close/>
                <a:moveTo>
                  <a:pt x="3373" y="7729"/>
                </a:moveTo>
                <a:lnTo>
                  <a:pt x="3450" y="7514"/>
                </a:lnTo>
                <a:lnTo>
                  <a:pt x="3525" y="7376"/>
                </a:lnTo>
                <a:lnTo>
                  <a:pt x="3373" y="7729"/>
                </a:lnTo>
                <a:close/>
                <a:moveTo>
                  <a:pt x="3328" y="7809"/>
                </a:moveTo>
                <a:lnTo>
                  <a:pt x="3322" y="7812"/>
                </a:lnTo>
                <a:lnTo>
                  <a:pt x="3234" y="8056"/>
                </a:lnTo>
                <a:lnTo>
                  <a:pt x="3330" y="7779"/>
                </a:lnTo>
                <a:lnTo>
                  <a:pt x="3335" y="7768"/>
                </a:lnTo>
                <a:lnTo>
                  <a:pt x="3341" y="7756"/>
                </a:lnTo>
                <a:lnTo>
                  <a:pt x="3346" y="7745"/>
                </a:lnTo>
                <a:lnTo>
                  <a:pt x="3351" y="7733"/>
                </a:lnTo>
                <a:lnTo>
                  <a:pt x="3329" y="7811"/>
                </a:lnTo>
                <a:lnTo>
                  <a:pt x="3328" y="7809"/>
                </a:lnTo>
                <a:close/>
                <a:moveTo>
                  <a:pt x="3286" y="9946"/>
                </a:moveTo>
                <a:lnTo>
                  <a:pt x="3309" y="10000"/>
                </a:lnTo>
                <a:lnTo>
                  <a:pt x="3321" y="10080"/>
                </a:lnTo>
                <a:lnTo>
                  <a:pt x="3314" y="10058"/>
                </a:lnTo>
                <a:lnTo>
                  <a:pt x="3307" y="10037"/>
                </a:lnTo>
                <a:lnTo>
                  <a:pt x="3300" y="10015"/>
                </a:lnTo>
                <a:lnTo>
                  <a:pt x="3293" y="9994"/>
                </a:lnTo>
                <a:lnTo>
                  <a:pt x="3281" y="9940"/>
                </a:lnTo>
                <a:lnTo>
                  <a:pt x="3286" y="9946"/>
                </a:lnTo>
                <a:close/>
                <a:moveTo>
                  <a:pt x="3384" y="10090"/>
                </a:moveTo>
                <a:lnTo>
                  <a:pt x="3415" y="10161"/>
                </a:lnTo>
                <a:lnTo>
                  <a:pt x="3419" y="10180"/>
                </a:lnTo>
                <a:lnTo>
                  <a:pt x="3414" y="10175"/>
                </a:lnTo>
                <a:lnTo>
                  <a:pt x="3407" y="10174"/>
                </a:lnTo>
                <a:lnTo>
                  <a:pt x="3361" y="10072"/>
                </a:lnTo>
                <a:lnTo>
                  <a:pt x="3346" y="10024"/>
                </a:lnTo>
                <a:lnTo>
                  <a:pt x="3384" y="10090"/>
                </a:lnTo>
                <a:close/>
                <a:moveTo>
                  <a:pt x="3521" y="10508"/>
                </a:moveTo>
                <a:lnTo>
                  <a:pt x="3521" y="10508"/>
                </a:lnTo>
                <a:lnTo>
                  <a:pt x="3488" y="10504"/>
                </a:lnTo>
                <a:lnTo>
                  <a:pt x="3494" y="10487"/>
                </a:lnTo>
                <a:lnTo>
                  <a:pt x="3502" y="10500"/>
                </a:lnTo>
                <a:lnTo>
                  <a:pt x="3519" y="10505"/>
                </a:lnTo>
                <a:lnTo>
                  <a:pt x="3521" y="10503"/>
                </a:lnTo>
                <a:lnTo>
                  <a:pt x="3521" y="10508"/>
                </a:lnTo>
                <a:close/>
                <a:moveTo>
                  <a:pt x="3523" y="10556"/>
                </a:moveTo>
                <a:lnTo>
                  <a:pt x="3523" y="10538"/>
                </a:lnTo>
                <a:lnTo>
                  <a:pt x="3525" y="10538"/>
                </a:lnTo>
                <a:lnTo>
                  <a:pt x="3527" y="10556"/>
                </a:lnTo>
                <a:lnTo>
                  <a:pt x="3523" y="10556"/>
                </a:lnTo>
                <a:close/>
                <a:moveTo>
                  <a:pt x="3438" y="10556"/>
                </a:moveTo>
                <a:lnTo>
                  <a:pt x="3446" y="10552"/>
                </a:lnTo>
                <a:lnTo>
                  <a:pt x="3517" y="10539"/>
                </a:lnTo>
                <a:lnTo>
                  <a:pt x="3517" y="10556"/>
                </a:lnTo>
                <a:lnTo>
                  <a:pt x="3438" y="10556"/>
                </a:lnTo>
                <a:close/>
                <a:moveTo>
                  <a:pt x="2966" y="10556"/>
                </a:moveTo>
                <a:lnTo>
                  <a:pt x="3158" y="10545"/>
                </a:lnTo>
                <a:lnTo>
                  <a:pt x="3167" y="10554"/>
                </a:lnTo>
                <a:lnTo>
                  <a:pt x="3176" y="10545"/>
                </a:lnTo>
                <a:lnTo>
                  <a:pt x="3176" y="10544"/>
                </a:lnTo>
                <a:lnTo>
                  <a:pt x="3179" y="10544"/>
                </a:lnTo>
                <a:lnTo>
                  <a:pt x="3182" y="10545"/>
                </a:lnTo>
                <a:lnTo>
                  <a:pt x="3184" y="10545"/>
                </a:lnTo>
                <a:lnTo>
                  <a:pt x="3192" y="10547"/>
                </a:lnTo>
                <a:lnTo>
                  <a:pt x="3200" y="10548"/>
                </a:lnTo>
                <a:lnTo>
                  <a:pt x="3208" y="10550"/>
                </a:lnTo>
                <a:lnTo>
                  <a:pt x="3216" y="10551"/>
                </a:lnTo>
                <a:lnTo>
                  <a:pt x="3213" y="10556"/>
                </a:lnTo>
                <a:lnTo>
                  <a:pt x="2966" y="10556"/>
                </a:lnTo>
                <a:close/>
                <a:moveTo>
                  <a:pt x="2919" y="10538"/>
                </a:moveTo>
                <a:lnTo>
                  <a:pt x="3115" y="10537"/>
                </a:lnTo>
                <a:lnTo>
                  <a:pt x="3115" y="10538"/>
                </a:lnTo>
                <a:lnTo>
                  <a:pt x="2915" y="10549"/>
                </a:lnTo>
                <a:lnTo>
                  <a:pt x="2919" y="10538"/>
                </a:lnTo>
                <a:close/>
                <a:moveTo>
                  <a:pt x="2816" y="10534"/>
                </a:moveTo>
                <a:lnTo>
                  <a:pt x="2883" y="10533"/>
                </a:lnTo>
                <a:lnTo>
                  <a:pt x="2882" y="10533"/>
                </a:lnTo>
                <a:lnTo>
                  <a:pt x="2816" y="10534"/>
                </a:lnTo>
                <a:lnTo>
                  <a:pt x="2816" y="10534"/>
                </a:lnTo>
                <a:close/>
                <a:moveTo>
                  <a:pt x="2785" y="10493"/>
                </a:moveTo>
                <a:lnTo>
                  <a:pt x="2785" y="10493"/>
                </a:lnTo>
                <a:lnTo>
                  <a:pt x="2787" y="10499"/>
                </a:lnTo>
                <a:lnTo>
                  <a:pt x="2793" y="10503"/>
                </a:lnTo>
                <a:lnTo>
                  <a:pt x="2792" y="10506"/>
                </a:lnTo>
                <a:lnTo>
                  <a:pt x="2782" y="10507"/>
                </a:lnTo>
                <a:lnTo>
                  <a:pt x="2785" y="10493"/>
                </a:lnTo>
                <a:close/>
                <a:moveTo>
                  <a:pt x="2684" y="10413"/>
                </a:moveTo>
                <a:lnTo>
                  <a:pt x="2685" y="10413"/>
                </a:lnTo>
                <a:lnTo>
                  <a:pt x="2685" y="10413"/>
                </a:lnTo>
                <a:lnTo>
                  <a:pt x="2684" y="10416"/>
                </a:lnTo>
                <a:lnTo>
                  <a:pt x="2684" y="10413"/>
                </a:lnTo>
                <a:close/>
                <a:moveTo>
                  <a:pt x="2527" y="8303"/>
                </a:moveTo>
                <a:lnTo>
                  <a:pt x="2529" y="8301"/>
                </a:lnTo>
                <a:lnTo>
                  <a:pt x="2531" y="8293"/>
                </a:lnTo>
                <a:lnTo>
                  <a:pt x="2535" y="8299"/>
                </a:lnTo>
                <a:lnTo>
                  <a:pt x="2539" y="8304"/>
                </a:lnTo>
                <a:lnTo>
                  <a:pt x="2538" y="8341"/>
                </a:lnTo>
                <a:lnTo>
                  <a:pt x="2537" y="8343"/>
                </a:lnTo>
                <a:lnTo>
                  <a:pt x="2527" y="8303"/>
                </a:lnTo>
                <a:close/>
                <a:moveTo>
                  <a:pt x="2351" y="10103"/>
                </a:moveTo>
                <a:lnTo>
                  <a:pt x="2363" y="10128"/>
                </a:lnTo>
                <a:lnTo>
                  <a:pt x="2353" y="10120"/>
                </a:lnTo>
                <a:lnTo>
                  <a:pt x="2342" y="10095"/>
                </a:lnTo>
                <a:lnTo>
                  <a:pt x="2351" y="10103"/>
                </a:lnTo>
                <a:close/>
                <a:moveTo>
                  <a:pt x="2472" y="10251"/>
                </a:moveTo>
                <a:lnTo>
                  <a:pt x="2491" y="10294"/>
                </a:lnTo>
                <a:lnTo>
                  <a:pt x="2500" y="10325"/>
                </a:lnTo>
                <a:lnTo>
                  <a:pt x="2449" y="10213"/>
                </a:lnTo>
                <a:lnTo>
                  <a:pt x="2472" y="10251"/>
                </a:lnTo>
                <a:close/>
                <a:moveTo>
                  <a:pt x="2519" y="10424"/>
                </a:moveTo>
                <a:lnTo>
                  <a:pt x="2501" y="10347"/>
                </a:lnTo>
                <a:lnTo>
                  <a:pt x="2503" y="10338"/>
                </a:lnTo>
                <a:lnTo>
                  <a:pt x="2503" y="10335"/>
                </a:lnTo>
                <a:lnTo>
                  <a:pt x="2510" y="10359"/>
                </a:lnTo>
                <a:lnTo>
                  <a:pt x="2519" y="10424"/>
                </a:lnTo>
                <a:close/>
                <a:moveTo>
                  <a:pt x="2579" y="10601"/>
                </a:moveTo>
                <a:lnTo>
                  <a:pt x="2579" y="10616"/>
                </a:lnTo>
                <a:lnTo>
                  <a:pt x="2558" y="10607"/>
                </a:lnTo>
                <a:lnTo>
                  <a:pt x="2557" y="10601"/>
                </a:lnTo>
                <a:lnTo>
                  <a:pt x="2579" y="10601"/>
                </a:lnTo>
                <a:close/>
                <a:moveTo>
                  <a:pt x="2601" y="10634"/>
                </a:moveTo>
                <a:lnTo>
                  <a:pt x="2588" y="10633"/>
                </a:lnTo>
                <a:lnTo>
                  <a:pt x="2588" y="10628"/>
                </a:lnTo>
                <a:lnTo>
                  <a:pt x="2601" y="10634"/>
                </a:lnTo>
                <a:close/>
                <a:moveTo>
                  <a:pt x="2369" y="10582"/>
                </a:moveTo>
                <a:lnTo>
                  <a:pt x="2346" y="10586"/>
                </a:lnTo>
                <a:lnTo>
                  <a:pt x="2376" y="10574"/>
                </a:lnTo>
                <a:lnTo>
                  <a:pt x="2371" y="10580"/>
                </a:lnTo>
                <a:lnTo>
                  <a:pt x="2369" y="10582"/>
                </a:lnTo>
                <a:close/>
                <a:moveTo>
                  <a:pt x="1567" y="10282"/>
                </a:moveTo>
                <a:lnTo>
                  <a:pt x="1575" y="10261"/>
                </a:lnTo>
                <a:lnTo>
                  <a:pt x="1573" y="10312"/>
                </a:lnTo>
                <a:lnTo>
                  <a:pt x="1567" y="10282"/>
                </a:lnTo>
                <a:close/>
                <a:moveTo>
                  <a:pt x="1621" y="9903"/>
                </a:moveTo>
                <a:lnTo>
                  <a:pt x="1618" y="9913"/>
                </a:lnTo>
                <a:lnTo>
                  <a:pt x="1613" y="9832"/>
                </a:lnTo>
                <a:lnTo>
                  <a:pt x="1630" y="9750"/>
                </a:lnTo>
                <a:lnTo>
                  <a:pt x="1630" y="9751"/>
                </a:lnTo>
                <a:lnTo>
                  <a:pt x="1619" y="9828"/>
                </a:lnTo>
                <a:lnTo>
                  <a:pt x="1621" y="9903"/>
                </a:lnTo>
                <a:close/>
                <a:moveTo>
                  <a:pt x="1124" y="7663"/>
                </a:moveTo>
                <a:lnTo>
                  <a:pt x="1121" y="7667"/>
                </a:lnTo>
                <a:lnTo>
                  <a:pt x="1110" y="7622"/>
                </a:lnTo>
                <a:lnTo>
                  <a:pt x="1116" y="7633"/>
                </a:lnTo>
                <a:lnTo>
                  <a:pt x="1122" y="7643"/>
                </a:lnTo>
                <a:lnTo>
                  <a:pt x="1127" y="7654"/>
                </a:lnTo>
                <a:lnTo>
                  <a:pt x="1133" y="7666"/>
                </a:lnTo>
                <a:lnTo>
                  <a:pt x="1124" y="7663"/>
                </a:lnTo>
                <a:close/>
                <a:moveTo>
                  <a:pt x="1083" y="7623"/>
                </a:moveTo>
                <a:lnTo>
                  <a:pt x="1072" y="7616"/>
                </a:lnTo>
                <a:lnTo>
                  <a:pt x="1062" y="7626"/>
                </a:lnTo>
                <a:lnTo>
                  <a:pt x="1060" y="7707"/>
                </a:lnTo>
                <a:lnTo>
                  <a:pt x="1029" y="7441"/>
                </a:lnTo>
                <a:lnTo>
                  <a:pt x="1035" y="7456"/>
                </a:lnTo>
                <a:lnTo>
                  <a:pt x="1042" y="7472"/>
                </a:lnTo>
                <a:lnTo>
                  <a:pt x="1048" y="7487"/>
                </a:lnTo>
                <a:lnTo>
                  <a:pt x="1055" y="7502"/>
                </a:lnTo>
                <a:lnTo>
                  <a:pt x="1112" y="7711"/>
                </a:lnTo>
                <a:lnTo>
                  <a:pt x="1109" y="7738"/>
                </a:lnTo>
                <a:lnTo>
                  <a:pt x="1083" y="7623"/>
                </a:lnTo>
                <a:close/>
                <a:moveTo>
                  <a:pt x="990" y="7349"/>
                </a:moveTo>
                <a:lnTo>
                  <a:pt x="994" y="7359"/>
                </a:lnTo>
                <a:lnTo>
                  <a:pt x="998" y="7368"/>
                </a:lnTo>
                <a:lnTo>
                  <a:pt x="1002" y="7377"/>
                </a:lnTo>
                <a:lnTo>
                  <a:pt x="1006" y="7387"/>
                </a:lnTo>
                <a:lnTo>
                  <a:pt x="1014" y="7464"/>
                </a:lnTo>
                <a:lnTo>
                  <a:pt x="990" y="7349"/>
                </a:lnTo>
                <a:close/>
                <a:moveTo>
                  <a:pt x="145" y="4807"/>
                </a:moveTo>
                <a:lnTo>
                  <a:pt x="153" y="4591"/>
                </a:lnTo>
                <a:lnTo>
                  <a:pt x="156" y="4587"/>
                </a:lnTo>
                <a:lnTo>
                  <a:pt x="158" y="4583"/>
                </a:lnTo>
                <a:lnTo>
                  <a:pt x="145" y="4807"/>
                </a:lnTo>
                <a:close/>
                <a:moveTo>
                  <a:pt x="89" y="4695"/>
                </a:moveTo>
                <a:lnTo>
                  <a:pt x="93" y="4689"/>
                </a:lnTo>
                <a:lnTo>
                  <a:pt x="96" y="4683"/>
                </a:lnTo>
                <a:lnTo>
                  <a:pt x="106" y="4847"/>
                </a:lnTo>
                <a:lnTo>
                  <a:pt x="89" y="4695"/>
                </a:lnTo>
                <a:close/>
                <a:moveTo>
                  <a:pt x="177" y="3721"/>
                </a:moveTo>
                <a:lnTo>
                  <a:pt x="172" y="3713"/>
                </a:lnTo>
                <a:lnTo>
                  <a:pt x="165" y="3716"/>
                </a:lnTo>
                <a:lnTo>
                  <a:pt x="264" y="3418"/>
                </a:lnTo>
                <a:lnTo>
                  <a:pt x="248" y="3481"/>
                </a:lnTo>
                <a:lnTo>
                  <a:pt x="232" y="3544"/>
                </a:lnTo>
                <a:lnTo>
                  <a:pt x="216" y="3607"/>
                </a:lnTo>
                <a:lnTo>
                  <a:pt x="201" y="3670"/>
                </a:lnTo>
                <a:lnTo>
                  <a:pt x="186" y="3733"/>
                </a:lnTo>
                <a:lnTo>
                  <a:pt x="170" y="3797"/>
                </a:lnTo>
                <a:lnTo>
                  <a:pt x="156" y="3861"/>
                </a:lnTo>
                <a:lnTo>
                  <a:pt x="142" y="3924"/>
                </a:lnTo>
                <a:lnTo>
                  <a:pt x="177" y="3721"/>
                </a:lnTo>
                <a:close/>
                <a:moveTo>
                  <a:pt x="85" y="4044"/>
                </a:moveTo>
                <a:lnTo>
                  <a:pt x="95" y="3994"/>
                </a:lnTo>
                <a:lnTo>
                  <a:pt x="83" y="4062"/>
                </a:lnTo>
                <a:lnTo>
                  <a:pt x="85" y="4044"/>
                </a:lnTo>
                <a:close/>
                <a:moveTo>
                  <a:pt x="651" y="2260"/>
                </a:moveTo>
                <a:lnTo>
                  <a:pt x="719" y="2209"/>
                </a:lnTo>
                <a:lnTo>
                  <a:pt x="710" y="2252"/>
                </a:lnTo>
                <a:lnTo>
                  <a:pt x="706" y="2256"/>
                </a:lnTo>
                <a:lnTo>
                  <a:pt x="707" y="2261"/>
                </a:lnTo>
                <a:lnTo>
                  <a:pt x="706" y="2270"/>
                </a:lnTo>
                <a:lnTo>
                  <a:pt x="685" y="2293"/>
                </a:lnTo>
                <a:lnTo>
                  <a:pt x="664" y="2318"/>
                </a:lnTo>
                <a:lnTo>
                  <a:pt x="644" y="2343"/>
                </a:lnTo>
                <a:lnTo>
                  <a:pt x="626" y="2369"/>
                </a:lnTo>
                <a:lnTo>
                  <a:pt x="651" y="2260"/>
                </a:lnTo>
                <a:close/>
                <a:moveTo>
                  <a:pt x="640" y="2215"/>
                </a:moveTo>
                <a:lnTo>
                  <a:pt x="656" y="2196"/>
                </a:lnTo>
                <a:lnTo>
                  <a:pt x="655" y="2205"/>
                </a:lnTo>
                <a:lnTo>
                  <a:pt x="640" y="2215"/>
                </a:lnTo>
                <a:close/>
                <a:moveTo>
                  <a:pt x="394" y="2276"/>
                </a:moveTo>
                <a:lnTo>
                  <a:pt x="402" y="2262"/>
                </a:lnTo>
                <a:lnTo>
                  <a:pt x="425" y="2245"/>
                </a:lnTo>
                <a:lnTo>
                  <a:pt x="431" y="2243"/>
                </a:lnTo>
                <a:lnTo>
                  <a:pt x="436" y="2241"/>
                </a:lnTo>
                <a:lnTo>
                  <a:pt x="394" y="2276"/>
                </a:lnTo>
                <a:close/>
                <a:moveTo>
                  <a:pt x="2501" y="270"/>
                </a:moveTo>
                <a:lnTo>
                  <a:pt x="2378" y="305"/>
                </a:lnTo>
                <a:lnTo>
                  <a:pt x="2419" y="282"/>
                </a:lnTo>
                <a:lnTo>
                  <a:pt x="2501" y="270"/>
                </a:lnTo>
                <a:close/>
                <a:moveTo>
                  <a:pt x="4036" y="44"/>
                </a:moveTo>
                <a:lnTo>
                  <a:pt x="4030" y="18"/>
                </a:lnTo>
                <a:lnTo>
                  <a:pt x="4076" y="42"/>
                </a:lnTo>
                <a:lnTo>
                  <a:pt x="4066" y="43"/>
                </a:lnTo>
                <a:lnTo>
                  <a:pt x="4057" y="43"/>
                </a:lnTo>
                <a:lnTo>
                  <a:pt x="4047" y="44"/>
                </a:lnTo>
                <a:lnTo>
                  <a:pt x="4037" y="44"/>
                </a:lnTo>
                <a:lnTo>
                  <a:pt x="4036" y="44"/>
                </a:lnTo>
                <a:close/>
                <a:moveTo>
                  <a:pt x="7358" y="386"/>
                </a:moveTo>
                <a:lnTo>
                  <a:pt x="7310" y="398"/>
                </a:lnTo>
                <a:lnTo>
                  <a:pt x="7263" y="409"/>
                </a:lnTo>
                <a:lnTo>
                  <a:pt x="7216" y="419"/>
                </a:lnTo>
                <a:lnTo>
                  <a:pt x="7168" y="429"/>
                </a:lnTo>
                <a:lnTo>
                  <a:pt x="7120" y="438"/>
                </a:lnTo>
                <a:lnTo>
                  <a:pt x="7071" y="446"/>
                </a:lnTo>
                <a:lnTo>
                  <a:pt x="7022" y="454"/>
                </a:lnTo>
                <a:lnTo>
                  <a:pt x="6974" y="462"/>
                </a:lnTo>
                <a:lnTo>
                  <a:pt x="7358" y="386"/>
                </a:lnTo>
                <a:close/>
                <a:moveTo>
                  <a:pt x="7918" y="313"/>
                </a:moveTo>
                <a:lnTo>
                  <a:pt x="7909" y="313"/>
                </a:lnTo>
                <a:lnTo>
                  <a:pt x="7900" y="313"/>
                </a:lnTo>
                <a:lnTo>
                  <a:pt x="7958" y="302"/>
                </a:lnTo>
                <a:lnTo>
                  <a:pt x="7918" y="313"/>
                </a:lnTo>
                <a:close/>
                <a:moveTo>
                  <a:pt x="8740" y="126"/>
                </a:moveTo>
                <a:lnTo>
                  <a:pt x="8735" y="127"/>
                </a:lnTo>
                <a:lnTo>
                  <a:pt x="8723" y="127"/>
                </a:lnTo>
                <a:lnTo>
                  <a:pt x="8711" y="128"/>
                </a:lnTo>
                <a:lnTo>
                  <a:pt x="8699" y="128"/>
                </a:lnTo>
                <a:lnTo>
                  <a:pt x="8687" y="129"/>
                </a:lnTo>
                <a:lnTo>
                  <a:pt x="8740" y="126"/>
                </a:lnTo>
                <a:close/>
                <a:moveTo>
                  <a:pt x="13107" y="567"/>
                </a:moveTo>
                <a:lnTo>
                  <a:pt x="13102" y="581"/>
                </a:lnTo>
                <a:lnTo>
                  <a:pt x="13092" y="581"/>
                </a:lnTo>
                <a:lnTo>
                  <a:pt x="13082" y="581"/>
                </a:lnTo>
                <a:lnTo>
                  <a:pt x="13107" y="567"/>
                </a:lnTo>
                <a:close/>
                <a:moveTo>
                  <a:pt x="13286" y="549"/>
                </a:moveTo>
                <a:lnTo>
                  <a:pt x="13288" y="548"/>
                </a:lnTo>
                <a:lnTo>
                  <a:pt x="13288" y="546"/>
                </a:lnTo>
                <a:lnTo>
                  <a:pt x="13301" y="545"/>
                </a:lnTo>
                <a:lnTo>
                  <a:pt x="13280" y="551"/>
                </a:lnTo>
                <a:lnTo>
                  <a:pt x="13286" y="549"/>
                </a:lnTo>
                <a:close/>
                <a:moveTo>
                  <a:pt x="13947" y="539"/>
                </a:moveTo>
                <a:lnTo>
                  <a:pt x="13943" y="577"/>
                </a:lnTo>
                <a:lnTo>
                  <a:pt x="13931" y="581"/>
                </a:lnTo>
                <a:lnTo>
                  <a:pt x="13919" y="585"/>
                </a:lnTo>
                <a:lnTo>
                  <a:pt x="13917" y="582"/>
                </a:lnTo>
                <a:lnTo>
                  <a:pt x="13916" y="579"/>
                </a:lnTo>
                <a:lnTo>
                  <a:pt x="13917" y="563"/>
                </a:lnTo>
                <a:lnTo>
                  <a:pt x="13917" y="547"/>
                </a:lnTo>
                <a:lnTo>
                  <a:pt x="13915" y="530"/>
                </a:lnTo>
                <a:lnTo>
                  <a:pt x="13913" y="513"/>
                </a:lnTo>
                <a:lnTo>
                  <a:pt x="13910" y="496"/>
                </a:lnTo>
                <a:lnTo>
                  <a:pt x="13906" y="480"/>
                </a:lnTo>
                <a:lnTo>
                  <a:pt x="13901" y="463"/>
                </a:lnTo>
                <a:lnTo>
                  <a:pt x="13895" y="446"/>
                </a:lnTo>
                <a:lnTo>
                  <a:pt x="13895" y="431"/>
                </a:lnTo>
                <a:lnTo>
                  <a:pt x="13893" y="416"/>
                </a:lnTo>
                <a:lnTo>
                  <a:pt x="13892" y="402"/>
                </a:lnTo>
                <a:lnTo>
                  <a:pt x="13890" y="389"/>
                </a:lnTo>
                <a:lnTo>
                  <a:pt x="13920" y="384"/>
                </a:lnTo>
                <a:lnTo>
                  <a:pt x="13947" y="539"/>
                </a:lnTo>
                <a:close/>
                <a:moveTo>
                  <a:pt x="14767" y="460"/>
                </a:moveTo>
                <a:lnTo>
                  <a:pt x="14753" y="513"/>
                </a:lnTo>
                <a:lnTo>
                  <a:pt x="14753" y="503"/>
                </a:lnTo>
                <a:lnTo>
                  <a:pt x="14751" y="493"/>
                </a:lnTo>
                <a:lnTo>
                  <a:pt x="14749" y="482"/>
                </a:lnTo>
                <a:lnTo>
                  <a:pt x="14748" y="472"/>
                </a:lnTo>
                <a:lnTo>
                  <a:pt x="14767" y="460"/>
                </a:lnTo>
                <a:close/>
                <a:moveTo>
                  <a:pt x="13881" y="3650"/>
                </a:moveTo>
                <a:lnTo>
                  <a:pt x="13889" y="3651"/>
                </a:lnTo>
                <a:lnTo>
                  <a:pt x="13897" y="3652"/>
                </a:lnTo>
                <a:lnTo>
                  <a:pt x="13900" y="3654"/>
                </a:lnTo>
                <a:lnTo>
                  <a:pt x="13875" y="3653"/>
                </a:lnTo>
                <a:lnTo>
                  <a:pt x="13881" y="3650"/>
                </a:lnTo>
                <a:close/>
                <a:moveTo>
                  <a:pt x="13738" y="3652"/>
                </a:moveTo>
                <a:lnTo>
                  <a:pt x="13742" y="3649"/>
                </a:lnTo>
                <a:lnTo>
                  <a:pt x="13744" y="3648"/>
                </a:lnTo>
                <a:lnTo>
                  <a:pt x="13745" y="3648"/>
                </a:lnTo>
                <a:lnTo>
                  <a:pt x="13739" y="3652"/>
                </a:lnTo>
                <a:lnTo>
                  <a:pt x="13738" y="3652"/>
                </a:lnTo>
                <a:close/>
                <a:moveTo>
                  <a:pt x="13732" y="3649"/>
                </a:moveTo>
                <a:lnTo>
                  <a:pt x="13729" y="3652"/>
                </a:lnTo>
                <a:lnTo>
                  <a:pt x="13691" y="3651"/>
                </a:lnTo>
                <a:lnTo>
                  <a:pt x="13701" y="3650"/>
                </a:lnTo>
                <a:lnTo>
                  <a:pt x="13711" y="3650"/>
                </a:lnTo>
                <a:lnTo>
                  <a:pt x="13722" y="3650"/>
                </a:lnTo>
                <a:lnTo>
                  <a:pt x="13732" y="3649"/>
                </a:lnTo>
                <a:close/>
                <a:moveTo>
                  <a:pt x="12768" y="5530"/>
                </a:moveTo>
                <a:lnTo>
                  <a:pt x="12778" y="5497"/>
                </a:lnTo>
                <a:lnTo>
                  <a:pt x="12785" y="5481"/>
                </a:lnTo>
                <a:lnTo>
                  <a:pt x="12792" y="5466"/>
                </a:lnTo>
                <a:lnTo>
                  <a:pt x="12799" y="5450"/>
                </a:lnTo>
                <a:lnTo>
                  <a:pt x="12805" y="5433"/>
                </a:lnTo>
                <a:lnTo>
                  <a:pt x="12810" y="5418"/>
                </a:lnTo>
                <a:lnTo>
                  <a:pt x="12814" y="5403"/>
                </a:lnTo>
                <a:lnTo>
                  <a:pt x="12818" y="5388"/>
                </a:lnTo>
                <a:lnTo>
                  <a:pt x="12822" y="5373"/>
                </a:lnTo>
                <a:lnTo>
                  <a:pt x="12821" y="5480"/>
                </a:lnTo>
                <a:lnTo>
                  <a:pt x="12817" y="5487"/>
                </a:lnTo>
                <a:lnTo>
                  <a:pt x="12772" y="5537"/>
                </a:lnTo>
                <a:lnTo>
                  <a:pt x="12768" y="5530"/>
                </a:lnTo>
                <a:close/>
                <a:moveTo>
                  <a:pt x="12528" y="5839"/>
                </a:moveTo>
                <a:lnTo>
                  <a:pt x="12502" y="5951"/>
                </a:lnTo>
                <a:lnTo>
                  <a:pt x="12502" y="5948"/>
                </a:lnTo>
                <a:lnTo>
                  <a:pt x="12526" y="5841"/>
                </a:lnTo>
                <a:lnTo>
                  <a:pt x="12527" y="5840"/>
                </a:lnTo>
                <a:lnTo>
                  <a:pt x="12528" y="5839"/>
                </a:lnTo>
                <a:close/>
                <a:moveTo>
                  <a:pt x="12260" y="6088"/>
                </a:moveTo>
                <a:lnTo>
                  <a:pt x="12264" y="6083"/>
                </a:lnTo>
                <a:lnTo>
                  <a:pt x="12269" y="6079"/>
                </a:lnTo>
                <a:lnTo>
                  <a:pt x="12209" y="6170"/>
                </a:lnTo>
                <a:lnTo>
                  <a:pt x="12201" y="6177"/>
                </a:lnTo>
                <a:lnTo>
                  <a:pt x="12239" y="6110"/>
                </a:lnTo>
                <a:lnTo>
                  <a:pt x="12260" y="6088"/>
                </a:lnTo>
                <a:close/>
                <a:moveTo>
                  <a:pt x="10385" y="9743"/>
                </a:moveTo>
                <a:lnTo>
                  <a:pt x="10381" y="9738"/>
                </a:lnTo>
                <a:lnTo>
                  <a:pt x="10381" y="9734"/>
                </a:lnTo>
                <a:lnTo>
                  <a:pt x="10383" y="9739"/>
                </a:lnTo>
                <a:lnTo>
                  <a:pt x="10385" y="9743"/>
                </a:lnTo>
                <a:close/>
                <a:moveTo>
                  <a:pt x="10477" y="7612"/>
                </a:moveTo>
                <a:lnTo>
                  <a:pt x="10480" y="7618"/>
                </a:lnTo>
                <a:lnTo>
                  <a:pt x="10440" y="7598"/>
                </a:lnTo>
                <a:lnTo>
                  <a:pt x="10450" y="7602"/>
                </a:lnTo>
                <a:lnTo>
                  <a:pt x="10459" y="7605"/>
                </a:lnTo>
                <a:lnTo>
                  <a:pt x="10468" y="7608"/>
                </a:lnTo>
                <a:lnTo>
                  <a:pt x="10477" y="7612"/>
                </a:lnTo>
                <a:close/>
                <a:moveTo>
                  <a:pt x="8908" y="10305"/>
                </a:moveTo>
                <a:lnTo>
                  <a:pt x="8906" y="10292"/>
                </a:lnTo>
                <a:lnTo>
                  <a:pt x="8908" y="10291"/>
                </a:lnTo>
                <a:lnTo>
                  <a:pt x="8909" y="10291"/>
                </a:lnTo>
                <a:lnTo>
                  <a:pt x="8908" y="10305"/>
                </a:lnTo>
                <a:close/>
                <a:moveTo>
                  <a:pt x="8929" y="10359"/>
                </a:moveTo>
                <a:lnTo>
                  <a:pt x="8927" y="10357"/>
                </a:lnTo>
                <a:lnTo>
                  <a:pt x="8928" y="10348"/>
                </a:lnTo>
                <a:lnTo>
                  <a:pt x="8933" y="10381"/>
                </a:lnTo>
                <a:lnTo>
                  <a:pt x="8929" y="10381"/>
                </a:lnTo>
                <a:lnTo>
                  <a:pt x="8929" y="10363"/>
                </a:lnTo>
                <a:lnTo>
                  <a:pt x="8929" y="10359"/>
                </a:lnTo>
                <a:close/>
                <a:moveTo>
                  <a:pt x="8115" y="10448"/>
                </a:moveTo>
                <a:lnTo>
                  <a:pt x="8128" y="10444"/>
                </a:lnTo>
                <a:lnTo>
                  <a:pt x="8129" y="10445"/>
                </a:lnTo>
                <a:lnTo>
                  <a:pt x="8131" y="10446"/>
                </a:lnTo>
                <a:lnTo>
                  <a:pt x="8193" y="10458"/>
                </a:lnTo>
                <a:lnTo>
                  <a:pt x="8197" y="10460"/>
                </a:lnTo>
                <a:lnTo>
                  <a:pt x="8201" y="10460"/>
                </a:lnTo>
                <a:lnTo>
                  <a:pt x="8211" y="10461"/>
                </a:lnTo>
                <a:lnTo>
                  <a:pt x="8208" y="10463"/>
                </a:lnTo>
                <a:lnTo>
                  <a:pt x="8206" y="10465"/>
                </a:lnTo>
                <a:lnTo>
                  <a:pt x="8115" y="10463"/>
                </a:lnTo>
                <a:lnTo>
                  <a:pt x="8110" y="10464"/>
                </a:lnTo>
                <a:lnTo>
                  <a:pt x="8108" y="10466"/>
                </a:lnTo>
                <a:lnTo>
                  <a:pt x="8107" y="10466"/>
                </a:lnTo>
                <a:lnTo>
                  <a:pt x="8115" y="10448"/>
                </a:lnTo>
                <a:close/>
                <a:moveTo>
                  <a:pt x="8093" y="10454"/>
                </a:moveTo>
                <a:lnTo>
                  <a:pt x="8096" y="10453"/>
                </a:lnTo>
                <a:lnTo>
                  <a:pt x="8091" y="10465"/>
                </a:lnTo>
                <a:lnTo>
                  <a:pt x="8088" y="10464"/>
                </a:lnTo>
                <a:lnTo>
                  <a:pt x="8093" y="10454"/>
                </a:lnTo>
                <a:close/>
                <a:moveTo>
                  <a:pt x="8065" y="10299"/>
                </a:moveTo>
                <a:lnTo>
                  <a:pt x="8067" y="10303"/>
                </a:lnTo>
                <a:lnTo>
                  <a:pt x="8068" y="10307"/>
                </a:lnTo>
                <a:lnTo>
                  <a:pt x="8061" y="10308"/>
                </a:lnTo>
                <a:lnTo>
                  <a:pt x="8065" y="10299"/>
                </a:lnTo>
                <a:close/>
                <a:moveTo>
                  <a:pt x="8270" y="9182"/>
                </a:moveTo>
                <a:lnTo>
                  <a:pt x="8270" y="9185"/>
                </a:lnTo>
                <a:lnTo>
                  <a:pt x="8270" y="9187"/>
                </a:lnTo>
                <a:lnTo>
                  <a:pt x="8262" y="9208"/>
                </a:lnTo>
                <a:lnTo>
                  <a:pt x="8255" y="9229"/>
                </a:lnTo>
                <a:lnTo>
                  <a:pt x="8248" y="9249"/>
                </a:lnTo>
                <a:lnTo>
                  <a:pt x="8241" y="9269"/>
                </a:lnTo>
                <a:lnTo>
                  <a:pt x="8235" y="9288"/>
                </a:lnTo>
                <a:lnTo>
                  <a:pt x="8228" y="9305"/>
                </a:lnTo>
                <a:lnTo>
                  <a:pt x="8222" y="9322"/>
                </a:lnTo>
                <a:lnTo>
                  <a:pt x="8217" y="9338"/>
                </a:lnTo>
                <a:lnTo>
                  <a:pt x="8208" y="9363"/>
                </a:lnTo>
                <a:lnTo>
                  <a:pt x="8198" y="9388"/>
                </a:lnTo>
                <a:lnTo>
                  <a:pt x="8189" y="9413"/>
                </a:lnTo>
                <a:lnTo>
                  <a:pt x="8180" y="9438"/>
                </a:lnTo>
                <a:lnTo>
                  <a:pt x="8170" y="9452"/>
                </a:lnTo>
                <a:lnTo>
                  <a:pt x="8161" y="9466"/>
                </a:lnTo>
                <a:lnTo>
                  <a:pt x="8270" y="9182"/>
                </a:lnTo>
                <a:close/>
                <a:moveTo>
                  <a:pt x="8269" y="9142"/>
                </a:moveTo>
                <a:lnTo>
                  <a:pt x="8260" y="9165"/>
                </a:lnTo>
                <a:lnTo>
                  <a:pt x="8269" y="9137"/>
                </a:lnTo>
                <a:lnTo>
                  <a:pt x="8269" y="9139"/>
                </a:lnTo>
                <a:lnTo>
                  <a:pt x="8269" y="9142"/>
                </a:lnTo>
                <a:close/>
                <a:moveTo>
                  <a:pt x="6692" y="6968"/>
                </a:moveTo>
                <a:lnTo>
                  <a:pt x="6684" y="6976"/>
                </a:lnTo>
                <a:lnTo>
                  <a:pt x="6643" y="6969"/>
                </a:lnTo>
                <a:lnTo>
                  <a:pt x="6655" y="6969"/>
                </a:lnTo>
                <a:lnTo>
                  <a:pt x="6668" y="6969"/>
                </a:lnTo>
                <a:lnTo>
                  <a:pt x="6680" y="6969"/>
                </a:lnTo>
                <a:lnTo>
                  <a:pt x="6692" y="6968"/>
                </a:lnTo>
                <a:close/>
                <a:moveTo>
                  <a:pt x="3244" y="7990"/>
                </a:moveTo>
                <a:lnTo>
                  <a:pt x="3245" y="7989"/>
                </a:lnTo>
                <a:lnTo>
                  <a:pt x="3246" y="7987"/>
                </a:lnTo>
                <a:lnTo>
                  <a:pt x="3244" y="7990"/>
                </a:lnTo>
                <a:lnTo>
                  <a:pt x="3244" y="7990"/>
                </a:lnTo>
                <a:close/>
                <a:moveTo>
                  <a:pt x="3145" y="10536"/>
                </a:moveTo>
                <a:lnTo>
                  <a:pt x="3145" y="10536"/>
                </a:lnTo>
                <a:lnTo>
                  <a:pt x="3146" y="10537"/>
                </a:lnTo>
                <a:lnTo>
                  <a:pt x="3125" y="10538"/>
                </a:lnTo>
                <a:lnTo>
                  <a:pt x="3126" y="10536"/>
                </a:lnTo>
                <a:lnTo>
                  <a:pt x="3145" y="10536"/>
                </a:lnTo>
                <a:close/>
                <a:moveTo>
                  <a:pt x="3101" y="10529"/>
                </a:moveTo>
                <a:lnTo>
                  <a:pt x="3110" y="10529"/>
                </a:lnTo>
                <a:lnTo>
                  <a:pt x="3111" y="10529"/>
                </a:lnTo>
                <a:lnTo>
                  <a:pt x="3112" y="10529"/>
                </a:lnTo>
                <a:lnTo>
                  <a:pt x="3100" y="10529"/>
                </a:lnTo>
                <a:lnTo>
                  <a:pt x="3101" y="10529"/>
                </a:lnTo>
                <a:close/>
                <a:moveTo>
                  <a:pt x="3017" y="10530"/>
                </a:moveTo>
                <a:lnTo>
                  <a:pt x="3098" y="10529"/>
                </a:lnTo>
                <a:lnTo>
                  <a:pt x="3098" y="10529"/>
                </a:lnTo>
                <a:lnTo>
                  <a:pt x="3017" y="10530"/>
                </a:lnTo>
                <a:lnTo>
                  <a:pt x="3017" y="10530"/>
                </a:lnTo>
                <a:close/>
                <a:moveTo>
                  <a:pt x="2922" y="10532"/>
                </a:moveTo>
                <a:lnTo>
                  <a:pt x="2999" y="10530"/>
                </a:lnTo>
                <a:lnTo>
                  <a:pt x="2999" y="10531"/>
                </a:lnTo>
                <a:lnTo>
                  <a:pt x="2921" y="10532"/>
                </a:lnTo>
                <a:lnTo>
                  <a:pt x="2922" y="10532"/>
                </a:lnTo>
                <a:close/>
                <a:moveTo>
                  <a:pt x="751" y="2185"/>
                </a:moveTo>
                <a:lnTo>
                  <a:pt x="744" y="2200"/>
                </a:lnTo>
                <a:lnTo>
                  <a:pt x="720" y="2236"/>
                </a:lnTo>
                <a:lnTo>
                  <a:pt x="727" y="2203"/>
                </a:lnTo>
                <a:lnTo>
                  <a:pt x="751" y="2185"/>
                </a:lnTo>
                <a:close/>
                <a:moveTo>
                  <a:pt x="688" y="2180"/>
                </a:moveTo>
                <a:lnTo>
                  <a:pt x="665" y="2197"/>
                </a:lnTo>
                <a:lnTo>
                  <a:pt x="668" y="2183"/>
                </a:lnTo>
                <a:lnTo>
                  <a:pt x="678" y="2182"/>
                </a:lnTo>
                <a:lnTo>
                  <a:pt x="688" y="2180"/>
                </a:lnTo>
                <a:close/>
                <a:moveTo>
                  <a:pt x="2584" y="259"/>
                </a:moveTo>
                <a:lnTo>
                  <a:pt x="2575" y="261"/>
                </a:lnTo>
                <a:lnTo>
                  <a:pt x="2566" y="263"/>
                </a:lnTo>
                <a:lnTo>
                  <a:pt x="2557" y="265"/>
                </a:lnTo>
                <a:lnTo>
                  <a:pt x="2548" y="267"/>
                </a:lnTo>
                <a:lnTo>
                  <a:pt x="2550" y="264"/>
                </a:lnTo>
                <a:lnTo>
                  <a:pt x="2550" y="263"/>
                </a:lnTo>
                <a:lnTo>
                  <a:pt x="2599" y="256"/>
                </a:lnTo>
                <a:lnTo>
                  <a:pt x="2592" y="258"/>
                </a:lnTo>
                <a:lnTo>
                  <a:pt x="2584" y="259"/>
                </a:lnTo>
                <a:close/>
                <a:moveTo>
                  <a:pt x="13917" y="3654"/>
                </a:moveTo>
                <a:lnTo>
                  <a:pt x="13911" y="3654"/>
                </a:lnTo>
                <a:lnTo>
                  <a:pt x="13910" y="3653"/>
                </a:lnTo>
                <a:lnTo>
                  <a:pt x="13914" y="3654"/>
                </a:lnTo>
                <a:lnTo>
                  <a:pt x="13917" y="3654"/>
                </a:lnTo>
                <a:close/>
                <a:moveTo>
                  <a:pt x="12333" y="6021"/>
                </a:moveTo>
                <a:lnTo>
                  <a:pt x="12334" y="6020"/>
                </a:lnTo>
                <a:lnTo>
                  <a:pt x="12342" y="6013"/>
                </a:lnTo>
                <a:lnTo>
                  <a:pt x="12350" y="6005"/>
                </a:lnTo>
                <a:lnTo>
                  <a:pt x="12349" y="6006"/>
                </a:lnTo>
                <a:lnTo>
                  <a:pt x="12332" y="6028"/>
                </a:lnTo>
                <a:lnTo>
                  <a:pt x="12333" y="6021"/>
                </a:lnTo>
                <a:close/>
                <a:moveTo>
                  <a:pt x="10490" y="7617"/>
                </a:moveTo>
                <a:lnTo>
                  <a:pt x="10490" y="7618"/>
                </a:lnTo>
                <a:lnTo>
                  <a:pt x="10489" y="7619"/>
                </a:lnTo>
                <a:lnTo>
                  <a:pt x="10488" y="7617"/>
                </a:lnTo>
                <a:lnTo>
                  <a:pt x="10489" y="7617"/>
                </a:lnTo>
                <a:lnTo>
                  <a:pt x="10490" y="7617"/>
                </a:lnTo>
                <a:close/>
                <a:moveTo>
                  <a:pt x="8849" y="10308"/>
                </a:moveTo>
                <a:lnTo>
                  <a:pt x="8848" y="10313"/>
                </a:lnTo>
                <a:lnTo>
                  <a:pt x="8845" y="10309"/>
                </a:lnTo>
                <a:lnTo>
                  <a:pt x="8847" y="10308"/>
                </a:lnTo>
                <a:lnTo>
                  <a:pt x="8849" y="10308"/>
                </a:lnTo>
                <a:close/>
                <a:moveTo>
                  <a:pt x="8827" y="10376"/>
                </a:moveTo>
                <a:lnTo>
                  <a:pt x="8835" y="10393"/>
                </a:lnTo>
                <a:lnTo>
                  <a:pt x="8826" y="10394"/>
                </a:lnTo>
                <a:lnTo>
                  <a:pt x="8827" y="10376"/>
                </a:lnTo>
                <a:close/>
                <a:moveTo>
                  <a:pt x="8795" y="10398"/>
                </a:moveTo>
                <a:lnTo>
                  <a:pt x="8811" y="10386"/>
                </a:lnTo>
                <a:lnTo>
                  <a:pt x="8811" y="10396"/>
                </a:lnTo>
                <a:lnTo>
                  <a:pt x="8795" y="10398"/>
                </a:lnTo>
                <a:close/>
                <a:moveTo>
                  <a:pt x="8393" y="10419"/>
                </a:moveTo>
                <a:lnTo>
                  <a:pt x="8395" y="10412"/>
                </a:lnTo>
                <a:lnTo>
                  <a:pt x="8406" y="10414"/>
                </a:lnTo>
                <a:lnTo>
                  <a:pt x="8393" y="10419"/>
                </a:lnTo>
                <a:close/>
                <a:moveTo>
                  <a:pt x="8396" y="10466"/>
                </a:moveTo>
                <a:lnTo>
                  <a:pt x="8354" y="10465"/>
                </a:lnTo>
                <a:lnTo>
                  <a:pt x="8350" y="10458"/>
                </a:lnTo>
                <a:lnTo>
                  <a:pt x="8396" y="10466"/>
                </a:lnTo>
                <a:close/>
                <a:moveTo>
                  <a:pt x="8313" y="10388"/>
                </a:moveTo>
                <a:lnTo>
                  <a:pt x="8326" y="10387"/>
                </a:lnTo>
                <a:lnTo>
                  <a:pt x="8339" y="10387"/>
                </a:lnTo>
                <a:lnTo>
                  <a:pt x="8326" y="10427"/>
                </a:lnTo>
                <a:lnTo>
                  <a:pt x="8323" y="10427"/>
                </a:lnTo>
                <a:lnTo>
                  <a:pt x="8308" y="10415"/>
                </a:lnTo>
                <a:lnTo>
                  <a:pt x="8313" y="10388"/>
                </a:lnTo>
                <a:close/>
                <a:moveTo>
                  <a:pt x="8215" y="10401"/>
                </a:moveTo>
                <a:lnTo>
                  <a:pt x="8227" y="10403"/>
                </a:lnTo>
                <a:lnTo>
                  <a:pt x="8218" y="10414"/>
                </a:lnTo>
                <a:lnTo>
                  <a:pt x="8218" y="10409"/>
                </a:lnTo>
                <a:lnTo>
                  <a:pt x="8214" y="10404"/>
                </a:lnTo>
                <a:lnTo>
                  <a:pt x="8215" y="10401"/>
                </a:lnTo>
                <a:close/>
                <a:moveTo>
                  <a:pt x="8289" y="10427"/>
                </a:moveTo>
                <a:lnTo>
                  <a:pt x="8288" y="10432"/>
                </a:lnTo>
                <a:lnTo>
                  <a:pt x="8228" y="10429"/>
                </a:lnTo>
                <a:lnTo>
                  <a:pt x="8245" y="10407"/>
                </a:lnTo>
                <a:lnTo>
                  <a:pt x="8268" y="10415"/>
                </a:lnTo>
                <a:lnTo>
                  <a:pt x="8289" y="10427"/>
                </a:lnTo>
                <a:close/>
                <a:moveTo>
                  <a:pt x="8295" y="10388"/>
                </a:moveTo>
                <a:lnTo>
                  <a:pt x="8293" y="10405"/>
                </a:lnTo>
                <a:lnTo>
                  <a:pt x="8276" y="10396"/>
                </a:lnTo>
                <a:lnTo>
                  <a:pt x="8259" y="10390"/>
                </a:lnTo>
                <a:lnTo>
                  <a:pt x="8259" y="10390"/>
                </a:lnTo>
                <a:lnTo>
                  <a:pt x="8268" y="10390"/>
                </a:lnTo>
                <a:lnTo>
                  <a:pt x="8277" y="10389"/>
                </a:lnTo>
                <a:lnTo>
                  <a:pt x="8286" y="10388"/>
                </a:lnTo>
                <a:lnTo>
                  <a:pt x="8295" y="10388"/>
                </a:lnTo>
                <a:close/>
                <a:moveTo>
                  <a:pt x="8774" y="10349"/>
                </a:moveTo>
                <a:lnTo>
                  <a:pt x="8814" y="10344"/>
                </a:lnTo>
                <a:lnTo>
                  <a:pt x="8815" y="10345"/>
                </a:lnTo>
                <a:lnTo>
                  <a:pt x="8814" y="10355"/>
                </a:lnTo>
                <a:lnTo>
                  <a:pt x="8769" y="10389"/>
                </a:lnTo>
                <a:lnTo>
                  <a:pt x="8769" y="10389"/>
                </a:lnTo>
                <a:lnTo>
                  <a:pt x="8753" y="10390"/>
                </a:lnTo>
                <a:lnTo>
                  <a:pt x="8774" y="10349"/>
                </a:lnTo>
                <a:close/>
                <a:moveTo>
                  <a:pt x="8677" y="10371"/>
                </a:moveTo>
                <a:lnTo>
                  <a:pt x="8700" y="10368"/>
                </a:lnTo>
                <a:lnTo>
                  <a:pt x="8695" y="10395"/>
                </a:lnTo>
                <a:lnTo>
                  <a:pt x="8647" y="10399"/>
                </a:lnTo>
                <a:lnTo>
                  <a:pt x="8677" y="10371"/>
                </a:lnTo>
                <a:close/>
                <a:moveTo>
                  <a:pt x="8526" y="10390"/>
                </a:moveTo>
                <a:lnTo>
                  <a:pt x="8521" y="10410"/>
                </a:lnTo>
                <a:lnTo>
                  <a:pt x="8499" y="10412"/>
                </a:lnTo>
                <a:lnTo>
                  <a:pt x="8498" y="10406"/>
                </a:lnTo>
                <a:lnTo>
                  <a:pt x="8492" y="10403"/>
                </a:lnTo>
                <a:lnTo>
                  <a:pt x="8487" y="10402"/>
                </a:lnTo>
                <a:lnTo>
                  <a:pt x="8490" y="10401"/>
                </a:lnTo>
                <a:lnTo>
                  <a:pt x="8493" y="10398"/>
                </a:lnTo>
                <a:lnTo>
                  <a:pt x="8495" y="10394"/>
                </a:lnTo>
                <a:lnTo>
                  <a:pt x="8526" y="10390"/>
                </a:lnTo>
                <a:close/>
                <a:moveTo>
                  <a:pt x="8621" y="10378"/>
                </a:moveTo>
                <a:lnTo>
                  <a:pt x="8609" y="10402"/>
                </a:lnTo>
                <a:lnTo>
                  <a:pt x="8575" y="10405"/>
                </a:lnTo>
                <a:lnTo>
                  <a:pt x="8581" y="10383"/>
                </a:lnTo>
                <a:lnTo>
                  <a:pt x="8621" y="10378"/>
                </a:lnTo>
                <a:close/>
                <a:moveTo>
                  <a:pt x="8715" y="10366"/>
                </a:moveTo>
                <a:lnTo>
                  <a:pt x="8723" y="10365"/>
                </a:lnTo>
                <a:lnTo>
                  <a:pt x="8711" y="10392"/>
                </a:lnTo>
                <a:lnTo>
                  <a:pt x="8715" y="10366"/>
                </a:lnTo>
                <a:close/>
                <a:moveTo>
                  <a:pt x="8805" y="10323"/>
                </a:moveTo>
                <a:lnTo>
                  <a:pt x="8788" y="10324"/>
                </a:lnTo>
                <a:lnTo>
                  <a:pt x="8796" y="10322"/>
                </a:lnTo>
                <a:lnTo>
                  <a:pt x="8804" y="10320"/>
                </a:lnTo>
                <a:lnTo>
                  <a:pt x="8805" y="10323"/>
                </a:lnTo>
                <a:close/>
                <a:moveTo>
                  <a:pt x="8383" y="10422"/>
                </a:moveTo>
                <a:lnTo>
                  <a:pt x="8358" y="10424"/>
                </a:lnTo>
                <a:lnTo>
                  <a:pt x="8368" y="10405"/>
                </a:lnTo>
                <a:lnTo>
                  <a:pt x="8380" y="10404"/>
                </a:lnTo>
                <a:lnTo>
                  <a:pt x="8382" y="10406"/>
                </a:lnTo>
                <a:lnTo>
                  <a:pt x="8383" y="10407"/>
                </a:lnTo>
                <a:lnTo>
                  <a:pt x="8380" y="10416"/>
                </a:lnTo>
                <a:lnTo>
                  <a:pt x="8383" y="10422"/>
                </a:lnTo>
                <a:close/>
                <a:moveTo>
                  <a:pt x="8742" y="10360"/>
                </a:moveTo>
                <a:lnTo>
                  <a:pt x="8740" y="10364"/>
                </a:lnTo>
                <a:lnTo>
                  <a:pt x="8742" y="10360"/>
                </a:lnTo>
                <a:lnTo>
                  <a:pt x="8742" y="10360"/>
                </a:lnTo>
                <a:close/>
                <a:moveTo>
                  <a:pt x="1863" y="10496"/>
                </a:moveTo>
                <a:lnTo>
                  <a:pt x="1873" y="10489"/>
                </a:lnTo>
                <a:lnTo>
                  <a:pt x="1880" y="10477"/>
                </a:lnTo>
                <a:lnTo>
                  <a:pt x="1890" y="10442"/>
                </a:lnTo>
                <a:lnTo>
                  <a:pt x="1890" y="10442"/>
                </a:lnTo>
                <a:lnTo>
                  <a:pt x="1891" y="10442"/>
                </a:lnTo>
                <a:lnTo>
                  <a:pt x="1893" y="10442"/>
                </a:lnTo>
                <a:lnTo>
                  <a:pt x="1866" y="10528"/>
                </a:lnTo>
                <a:lnTo>
                  <a:pt x="1862" y="10525"/>
                </a:lnTo>
                <a:lnTo>
                  <a:pt x="1864" y="10514"/>
                </a:lnTo>
                <a:lnTo>
                  <a:pt x="1863" y="10496"/>
                </a:lnTo>
                <a:close/>
                <a:moveTo>
                  <a:pt x="1682" y="10621"/>
                </a:moveTo>
                <a:lnTo>
                  <a:pt x="1681" y="10624"/>
                </a:lnTo>
                <a:lnTo>
                  <a:pt x="1680" y="10627"/>
                </a:lnTo>
                <a:lnTo>
                  <a:pt x="1674" y="10627"/>
                </a:lnTo>
                <a:lnTo>
                  <a:pt x="1678" y="10620"/>
                </a:lnTo>
                <a:lnTo>
                  <a:pt x="1682" y="10621"/>
                </a:lnTo>
                <a:close/>
                <a:moveTo>
                  <a:pt x="1735" y="10553"/>
                </a:moveTo>
                <a:lnTo>
                  <a:pt x="1735" y="10557"/>
                </a:lnTo>
                <a:lnTo>
                  <a:pt x="1718" y="10572"/>
                </a:lnTo>
                <a:lnTo>
                  <a:pt x="1712" y="10571"/>
                </a:lnTo>
                <a:lnTo>
                  <a:pt x="1718" y="10549"/>
                </a:lnTo>
                <a:lnTo>
                  <a:pt x="1735" y="10553"/>
                </a:lnTo>
                <a:close/>
                <a:moveTo>
                  <a:pt x="1722" y="10536"/>
                </a:moveTo>
                <a:lnTo>
                  <a:pt x="1726" y="10533"/>
                </a:lnTo>
                <a:lnTo>
                  <a:pt x="1730" y="10529"/>
                </a:lnTo>
                <a:lnTo>
                  <a:pt x="1736" y="10531"/>
                </a:lnTo>
                <a:lnTo>
                  <a:pt x="1736" y="10539"/>
                </a:lnTo>
                <a:lnTo>
                  <a:pt x="1722" y="10536"/>
                </a:lnTo>
                <a:close/>
                <a:moveTo>
                  <a:pt x="1851" y="10498"/>
                </a:moveTo>
                <a:lnTo>
                  <a:pt x="1851" y="10506"/>
                </a:lnTo>
                <a:lnTo>
                  <a:pt x="1850" y="10514"/>
                </a:lnTo>
                <a:lnTo>
                  <a:pt x="1849" y="10517"/>
                </a:lnTo>
                <a:lnTo>
                  <a:pt x="1848" y="10519"/>
                </a:lnTo>
                <a:lnTo>
                  <a:pt x="1842" y="10517"/>
                </a:lnTo>
                <a:lnTo>
                  <a:pt x="1845" y="10497"/>
                </a:lnTo>
                <a:lnTo>
                  <a:pt x="1848" y="10497"/>
                </a:lnTo>
                <a:lnTo>
                  <a:pt x="1851" y="10498"/>
                </a:lnTo>
                <a:close/>
                <a:moveTo>
                  <a:pt x="8136" y="10413"/>
                </a:moveTo>
                <a:lnTo>
                  <a:pt x="8134" y="10422"/>
                </a:lnTo>
                <a:lnTo>
                  <a:pt x="8124" y="10425"/>
                </a:lnTo>
                <a:lnTo>
                  <a:pt x="8128" y="10416"/>
                </a:lnTo>
                <a:lnTo>
                  <a:pt x="8136" y="10413"/>
                </a:lnTo>
                <a:close/>
                <a:moveTo>
                  <a:pt x="8178" y="10410"/>
                </a:moveTo>
                <a:lnTo>
                  <a:pt x="8157" y="10416"/>
                </a:lnTo>
                <a:lnTo>
                  <a:pt x="8163" y="10404"/>
                </a:lnTo>
                <a:lnTo>
                  <a:pt x="8164" y="10404"/>
                </a:lnTo>
                <a:lnTo>
                  <a:pt x="8178" y="10410"/>
                </a:lnTo>
                <a:close/>
                <a:moveTo>
                  <a:pt x="8893" y="10370"/>
                </a:moveTo>
                <a:lnTo>
                  <a:pt x="8889" y="10370"/>
                </a:lnTo>
                <a:lnTo>
                  <a:pt x="8885" y="10369"/>
                </a:lnTo>
                <a:lnTo>
                  <a:pt x="8887" y="10334"/>
                </a:lnTo>
                <a:lnTo>
                  <a:pt x="8887" y="10333"/>
                </a:lnTo>
                <a:lnTo>
                  <a:pt x="8893" y="10370"/>
                </a:lnTo>
                <a:close/>
                <a:moveTo>
                  <a:pt x="13951" y="560"/>
                </a:moveTo>
                <a:lnTo>
                  <a:pt x="13951" y="560"/>
                </a:lnTo>
                <a:lnTo>
                  <a:pt x="13951" y="561"/>
                </a:lnTo>
                <a:lnTo>
                  <a:pt x="13951" y="560"/>
                </a:lnTo>
                <a:close/>
                <a:moveTo>
                  <a:pt x="2558" y="10618"/>
                </a:moveTo>
                <a:lnTo>
                  <a:pt x="2558" y="10616"/>
                </a:lnTo>
                <a:lnTo>
                  <a:pt x="2580" y="10625"/>
                </a:lnTo>
                <a:lnTo>
                  <a:pt x="2580" y="10633"/>
                </a:lnTo>
                <a:lnTo>
                  <a:pt x="2567" y="10633"/>
                </a:lnTo>
                <a:lnTo>
                  <a:pt x="2558" y="10618"/>
                </a:lnTo>
                <a:close/>
                <a:moveTo>
                  <a:pt x="2770" y="10460"/>
                </a:moveTo>
                <a:lnTo>
                  <a:pt x="2772" y="10457"/>
                </a:lnTo>
                <a:lnTo>
                  <a:pt x="2772" y="10459"/>
                </a:lnTo>
                <a:lnTo>
                  <a:pt x="2770" y="10460"/>
                </a:lnTo>
                <a:close/>
                <a:moveTo>
                  <a:pt x="3358" y="10133"/>
                </a:moveTo>
                <a:lnTo>
                  <a:pt x="3374" y="10187"/>
                </a:lnTo>
                <a:lnTo>
                  <a:pt x="3362" y="10163"/>
                </a:lnTo>
                <a:lnTo>
                  <a:pt x="3358" y="10133"/>
                </a:lnTo>
                <a:close/>
                <a:moveTo>
                  <a:pt x="3652" y="6946"/>
                </a:moveTo>
                <a:lnTo>
                  <a:pt x="3675" y="6928"/>
                </a:lnTo>
                <a:lnTo>
                  <a:pt x="3676" y="6927"/>
                </a:lnTo>
                <a:lnTo>
                  <a:pt x="3570" y="7144"/>
                </a:lnTo>
                <a:lnTo>
                  <a:pt x="3578" y="7109"/>
                </a:lnTo>
                <a:lnTo>
                  <a:pt x="3585" y="7074"/>
                </a:lnTo>
                <a:lnTo>
                  <a:pt x="3592" y="7039"/>
                </a:lnTo>
                <a:lnTo>
                  <a:pt x="3597" y="7004"/>
                </a:lnTo>
                <a:lnTo>
                  <a:pt x="3601" y="6995"/>
                </a:lnTo>
                <a:lnTo>
                  <a:pt x="3652" y="6946"/>
                </a:lnTo>
                <a:close/>
                <a:moveTo>
                  <a:pt x="8033" y="10332"/>
                </a:moveTo>
                <a:lnTo>
                  <a:pt x="8030" y="10341"/>
                </a:lnTo>
                <a:lnTo>
                  <a:pt x="8027" y="10328"/>
                </a:lnTo>
                <a:lnTo>
                  <a:pt x="8031" y="10332"/>
                </a:lnTo>
                <a:lnTo>
                  <a:pt x="8033" y="10332"/>
                </a:lnTo>
                <a:close/>
                <a:moveTo>
                  <a:pt x="8029" y="10314"/>
                </a:moveTo>
                <a:lnTo>
                  <a:pt x="8026" y="10318"/>
                </a:lnTo>
                <a:lnTo>
                  <a:pt x="8025" y="10312"/>
                </a:lnTo>
                <a:lnTo>
                  <a:pt x="8049" y="10227"/>
                </a:lnTo>
                <a:lnTo>
                  <a:pt x="8050" y="10237"/>
                </a:lnTo>
                <a:lnTo>
                  <a:pt x="8052" y="10247"/>
                </a:lnTo>
                <a:lnTo>
                  <a:pt x="8053" y="10256"/>
                </a:lnTo>
                <a:lnTo>
                  <a:pt x="8055" y="10266"/>
                </a:lnTo>
                <a:lnTo>
                  <a:pt x="8055" y="10268"/>
                </a:lnTo>
                <a:lnTo>
                  <a:pt x="8056" y="10270"/>
                </a:lnTo>
                <a:lnTo>
                  <a:pt x="8040" y="10312"/>
                </a:lnTo>
                <a:lnTo>
                  <a:pt x="8029" y="10314"/>
                </a:lnTo>
                <a:close/>
                <a:moveTo>
                  <a:pt x="8968" y="10208"/>
                </a:moveTo>
                <a:lnTo>
                  <a:pt x="8972" y="10213"/>
                </a:lnTo>
                <a:lnTo>
                  <a:pt x="8975" y="10225"/>
                </a:lnTo>
                <a:lnTo>
                  <a:pt x="8968" y="10208"/>
                </a:lnTo>
                <a:close/>
                <a:moveTo>
                  <a:pt x="10350" y="9668"/>
                </a:moveTo>
                <a:lnTo>
                  <a:pt x="10351" y="9665"/>
                </a:lnTo>
                <a:lnTo>
                  <a:pt x="10351" y="9665"/>
                </a:lnTo>
                <a:lnTo>
                  <a:pt x="10350" y="9667"/>
                </a:lnTo>
                <a:lnTo>
                  <a:pt x="10350" y="9668"/>
                </a:lnTo>
                <a:close/>
                <a:moveTo>
                  <a:pt x="10645" y="10038"/>
                </a:moveTo>
                <a:lnTo>
                  <a:pt x="10593" y="10073"/>
                </a:lnTo>
                <a:lnTo>
                  <a:pt x="10613" y="10044"/>
                </a:lnTo>
                <a:lnTo>
                  <a:pt x="10615" y="10042"/>
                </a:lnTo>
                <a:lnTo>
                  <a:pt x="10616" y="10041"/>
                </a:lnTo>
                <a:lnTo>
                  <a:pt x="10617" y="10039"/>
                </a:lnTo>
                <a:lnTo>
                  <a:pt x="10636" y="10011"/>
                </a:lnTo>
                <a:lnTo>
                  <a:pt x="10640" y="10011"/>
                </a:lnTo>
                <a:lnTo>
                  <a:pt x="10643" y="10011"/>
                </a:lnTo>
                <a:lnTo>
                  <a:pt x="10636" y="10016"/>
                </a:lnTo>
                <a:lnTo>
                  <a:pt x="10631" y="10031"/>
                </a:lnTo>
                <a:lnTo>
                  <a:pt x="10645" y="10038"/>
                </a:lnTo>
                <a:close/>
                <a:moveTo>
                  <a:pt x="11080" y="8712"/>
                </a:moveTo>
                <a:lnTo>
                  <a:pt x="11073" y="8726"/>
                </a:lnTo>
                <a:lnTo>
                  <a:pt x="11075" y="8721"/>
                </a:lnTo>
                <a:lnTo>
                  <a:pt x="11077" y="8716"/>
                </a:lnTo>
                <a:lnTo>
                  <a:pt x="11079" y="8714"/>
                </a:lnTo>
                <a:lnTo>
                  <a:pt x="11080" y="8712"/>
                </a:lnTo>
                <a:close/>
                <a:moveTo>
                  <a:pt x="13345" y="4384"/>
                </a:moveTo>
                <a:lnTo>
                  <a:pt x="13343" y="4380"/>
                </a:lnTo>
                <a:lnTo>
                  <a:pt x="13343" y="4378"/>
                </a:lnTo>
                <a:lnTo>
                  <a:pt x="13344" y="4376"/>
                </a:lnTo>
                <a:lnTo>
                  <a:pt x="13345" y="4384"/>
                </a:lnTo>
                <a:close/>
                <a:moveTo>
                  <a:pt x="13826" y="3651"/>
                </a:moveTo>
                <a:lnTo>
                  <a:pt x="13835" y="3645"/>
                </a:lnTo>
                <a:lnTo>
                  <a:pt x="13843" y="3646"/>
                </a:lnTo>
                <a:lnTo>
                  <a:pt x="13851" y="3647"/>
                </a:lnTo>
                <a:lnTo>
                  <a:pt x="13858" y="3648"/>
                </a:lnTo>
                <a:lnTo>
                  <a:pt x="13866" y="3649"/>
                </a:lnTo>
                <a:lnTo>
                  <a:pt x="13858" y="3652"/>
                </a:lnTo>
                <a:lnTo>
                  <a:pt x="13826" y="3651"/>
                </a:lnTo>
                <a:close/>
                <a:moveTo>
                  <a:pt x="12968" y="5215"/>
                </a:moveTo>
                <a:lnTo>
                  <a:pt x="12960" y="5235"/>
                </a:lnTo>
                <a:lnTo>
                  <a:pt x="12957" y="5192"/>
                </a:lnTo>
                <a:lnTo>
                  <a:pt x="12968" y="5215"/>
                </a:lnTo>
                <a:close/>
                <a:moveTo>
                  <a:pt x="12972" y="5155"/>
                </a:moveTo>
                <a:lnTo>
                  <a:pt x="13008" y="5073"/>
                </a:lnTo>
                <a:lnTo>
                  <a:pt x="13005" y="5143"/>
                </a:lnTo>
                <a:lnTo>
                  <a:pt x="12986" y="5191"/>
                </a:lnTo>
                <a:lnTo>
                  <a:pt x="12985" y="5188"/>
                </a:lnTo>
                <a:lnTo>
                  <a:pt x="12992" y="5165"/>
                </a:lnTo>
                <a:lnTo>
                  <a:pt x="12990" y="5161"/>
                </a:lnTo>
                <a:lnTo>
                  <a:pt x="12986" y="5163"/>
                </a:lnTo>
                <a:lnTo>
                  <a:pt x="12981" y="5179"/>
                </a:lnTo>
                <a:lnTo>
                  <a:pt x="12970" y="5155"/>
                </a:lnTo>
                <a:lnTo>
                  <a:pt x="12972" y="5155"/>
                </a:lnTo>
                <a:close/>
                <a:moveTo>
                  <a:pt x="12998" y="5217"/>
                </a:moveTo>
                <a:lnTo>
                  <a:pt x="13003" y="5189"/>
                </a:lnTo>
                <a:lnTo>
                  <a:pt x="13002" y="5225"/>
                </a:lnTo>
                <a:lnTo>
                  <a:pt x="12998" y="5217"/>
                </a:lnTo>
                <a:close/>
                <a:moveTo>
                  <a:pt x="12990" y="5199"/>
                </a:moveTo>
                <a:lnTo>
                  <a:pt x="13005" y="5161"/>
                </a:lnTo>
                <a:lnTo>
                  <a:pt x="13004" y="5187"/>
                </a:lnTo>
                <a:lnTo>
                  <a:pt x="12994" y="5209"/>
                </a:lnTo>
                <a:lnTo>
                  <a:pt x="12990" y="5199"/>
                </a:lnTo>
                <a:close/>
                <a:moveTo>
                  <a:pt x="12970" y="5234"/>
                </a:moveTo>
                <a:lnTo>
                  <a:pt x="12972" y="5225"/>
                </a:lnTo>
                <a:lnTo>
                  <a:pt x="12973" y="5226"/>
                </a:lnTo>
                <a:lnTo>
                  <a:pt x="12970" y="5234"/>
                </a:lnTo>
                <a:close/>
                <a:moveTo>
                  <a:pt x="12963" y="5281"/>
                </a:moveTo>
                <a:lnTo>
                  <a:pt x="12963" y="5267"/>
                </a:lnTo>
                <a:lnTo>
                  <a:pt x="12976" y="5233"/>
                </a:lnTo>
                <a:lnTo>
                  <a:pt x="12980" y="5242"/>
                </a:lnTo>
                <a:lnTo>
                  <a:pt x="12963" y="5281"/>
                </a:lnTo>
                <a:close/>
                <a:moveTo>
                  <a:pt x="6557" y="469"/>
                </a:moveTo>
                <a:lnTo>
                  <a:pt x="6572" y="466"/>
                </a:lnTo>
                <a:lnTo>
                  <a:pt x="6568" y="468"/>
                </a:lnTo>
                <a:lnTo>
                  <a:pt x="6557" y="469"/>
                </a:lnTo>
                <a:close/>
                <a:moveTo>
                  <a:pt x="6682" y="424"/>
                </a:moveTo>
                <a:lnTo>
                  <a:pt x="6775" y="416"/>
                </a:lnTo>
                <a:lnTo>
                  <a:pt x="6660" y="435"/>
                </a:lnTo>
                <a:lnTo>
                  <a:pt x="6682" y="424"/>
                </a:lnTo>
                <a:close/>
                <a:moveTo>
                  <a:pt x="16004" y="3124"/>
                </a:moveTo>
                <a:lnTo>
                  <a:pt x="15970" y="3264"/>
                </a:lnTo>
                <a:lnTo>
                  <a:pt x="15973" y="3268"/>
                </a:lnTo>
                <a:lnTo>
                  <a:pt x="15976" y="3266"/>
                </a:lnTo>
                <a:lnTo>
                  <a:pt x="15991" y="3200"/>
                </a:lnTo>
                <a:lnTo>
                  <a:pt x="15994" y="3198"/>
                </a:lnTo>
                <a:lnTo>
                  <a:pt x="16037" y="3006"/>
                </a:lnTo>
                <a:lnTo>
                  <a:pt x="16039" y="3010"/>
                </a:lnTo>
                <a:lnTo>
                  <a:pt x="16043" y="3010"/>
                </a:lnTo>
                <a:lnTo>
                  <a:pt x="16044" y="3007"/>
                </a:lnTo>
                <a:lnTo>
                  <a:pt x="16039" y="2999"/>
                </a:lnTo>
                <a:lnTo>
                  <a:pt x="16040" y="2992"/>
                </a:lnTo>
                <a:lnTo>
                  <a:pt x="16039" y="2989"/>
                </a:lnTo>
                <a:lnTo>
                  <a:pt x="16036" y="2991"/>
                </a:lnTo>
                <a:lnTo>
                  <a:pt x="16035" y="2994"/>
                </a:lnTo>
                <a:lnTo>
                  <a:pt x="15943" y="2858"/>
                </a:lnTo>
                <a:lnTo>
                  <a:pt x="15943" y="2857"/>
                </a:lnTo>
                <a:lnTo>
                  <a:pt x="15942" y="2856"/>
                </a:lnTo>
                <a:lnTo>
                  <a:pt x="15941" y="2855"/>
                </a:lnTo>
                <a:lnTo>
                  <a:pt x="15934" y="2845"/>
                </a:lnTo>
                <a:lnTo>
                  <a:pt x="15931" y="2844"/>
                </a:lnTo>
                <a:lnTo>
                  <a:pt x="15930" y="2847"/>
                </a:lnTo>
                <a:lnTo>
                  <a:pt x="15899" y="2824"/>
                </a:lnTo>
                <a:lnTo>
                  <a:pt x="15888" y="2802"/>
                </a:lnTo>
                <a:lnTo>
                  <a:pt x="15875" y="2779"/>
                </a:lnTo>
                <a:lnTo>
                  <a:pt x="15863" y="2758"/>
                </a:lnTo>
                <a:lnTo>
                  <a:pt x="15848" y="2736"/>
                </a:lnTo>
                <a:lnTo>
                  <a:pt x="15820" y="2693"/>
                </a:lnTo>
                <a:lnTo>
                  <a:pt x="15790" y="2651"/>
                </a:lnTo>
                <a:lnTo>
                  <a:pt x="15759" y="2610"/>
                </a:lnTo>
                <a:lnTo>
                  <a:pt x="15726" y="2570"/>
                </a:lnTo>
                <a:lnTo>
                  <a:pt x="15693" y="2531"/>
                </a:lnTo>
                <a:lnTo>
                  <a:pt x="15659" y="2493"/>
                </a:lnTo>
                <a:lnTo>
                  <a:pt x="15603" y="2429"/>
                </a:lnTo>
                <a:lnTo>
                  <a:pt x="15546" y="2366"/>
                </a:lnTo>
                <a:lnTo>
                  <a:pt x="15488" y="2302"/>
                </a:lnTo>
                <a:lnTo>
                  <a:pt x="15432" y="2238"/>
                </a:lnTo>
                <a:lnTo>
                  <a:pt x="15375" y="2175"/>
                </a:lnTo>
                <a:lnTo>
                  <a:pt x="15319" y="2111"/>
                </a:lnTo>
                <a:lnTo>
                  <a:pt x="15262" y="2048"/>
                </a:lnTo>
                <a:lnTo>
                  <a:pt x="15205" y="1985"/>
                </a:lnTo>
                <a:lnTo>
                  <a:pt x="15157" y="1925"/>
                </a:lnTo>
                <a:lnTo>
                  <a:pt x="15109" y="1865"/>
                </a:lnTo>
                <a:lnTo>
                  <a:pt x="15062" y="1806"/>
                </a:lnTo>
                <a:lnTo>
                  <a:pt x="15015" y="1746"/>
                </a:lnTo>
                <a:lnTo>
                  <a:pt x="14969" y="1686"/>
                </a:lnTo>
                <a:lnTo>
                  <a:pt x="14923" y="1625"/>
                </a:lnTo>
                <a:lnTo>
                  <a:pt x="14878" y="1563"/>
                </a:lnTo>
                <a:lnTo>
                  <a:pt x="14833" y="1502"/>
                </a:lnTo>
                <a:lnTo>
                  <a:pt x="14833" y="1501"/>
                </a:lnTo>
                <a:lnTo>
                  <a:pt x="14826" y="1493"/>
                </a:lnTo>
                <a:lnTo>
                  <a:pt x="14787" y="1439"/>
                </a:lnTo>
                <a:lnTo>
                  <a:pt x="14749" y="1386"/>
                </a:lnTo>
                <a:lnTo>
                  <a:pt x="14711" y="1332"/>
                </a:lnTo>
                <a:lnTo>
                  <a:pt x="14675" y="1277"/>
                </a:lnTo>
                <a:lnTo>
                  <a:pt x="14638" y="1222"/>
                </a:lnTo>
                <a:lnTo>
                  <a:pt x="14603" y="1167"/>
                </a:lnTo>
                <a:lnTo>
                  <a:pt x="14567" y="1111"/>
                </a:lnTo>
                <a:lnTo>
                  <a:pt x="14533" y="1056"/>
                </a:lnTo>
                <a:lnTo>
                  <a:pt x="14531" y="1033"/>
                </a:lnTo>
                <a:lnTo>
                  <a:pt x="14532" y="1011"/>
                </a:lnTo>
                <a:lnTo>
                  <a:pt x="14534" y="988"/>
                </a:lnTo>
                <a:lnTo>
                  <a:pt x="14536" y="965"/>
                </a:lnTo>
                <a:lnTo>
                  <a:pt x="14597" y="917"/>
                </a:lnTo>
                <a:lnTo>
                  <a:pt x="14597" y="914"/>
                </a:lnTo>
                <a:lnTo>
                  <a:pt x="14594" y="914"/>
                </a:lnTo>
                <a:lnTo>
                  <a:pt x="14537" y="959"/>
                </a:lnTo>
                <a:lnTo>
                  <a:pt x="14537" y="945"/>
                </a:lnTo>
                <a:lnTo>
                  <a:pt x="14538" y="930"/>
                </a:lnTo>
                <a:lnTo>
                  <a:pt x="14543" y="916"/>
                </a:lnTo>
                <a:lnTo>
                  <a:pt x="14548" y="902"/>
                </a:lnTo>
                <a:lnTo>
                  <a:pt x="14575" y="871"/>
                </a:lnTo>
                <a:lnTo>
                  <a:pt x="14583" y="866"/>
                </a:lnTo>
                <a:lnTo>
                  <a:pt x="14591" y="860"/>
                </a:lnTo>
                <a:lnTo>
                  <a:pt x="14587" y="870"/>
                </a:lnTo>
                <a:lnTo>
                  <a:pt x="14590" y="874"/>
                </a:lnTo>
                <a:lnTo>
                  <a:pt x="14594" y="872"/>
                </a:lnTo>
                <a:lnTo>
                  <a:pt x="14596" y="867"/>
                </a:lnTo>
                <a:lnTo>
                  <a:pt x="14598" y="867"/>
                </a:lnTo>
                <a:lnTo>
                  <a:pt x="14600" y="865"/>
                </a:lnTo>
                <a:lnTo>
                  <a:pt x="14606" y="850"/>
                </a:lnTo>
                <a:lnTo>
                  <a:pt x="14624" y="830"/>
                </a:lnTo>
                <a:lnTo>
                  <a:pt x="14641" y="809"/>
                </a:lnTo>
                <a:lnTo>
                  <a:pt x="14657" y="787"/>
                </a:lnTo>
                <a:lnTo>
                  <a:pt x="14671" y="764"/>
                </a:lnTo>
                <a:lnTo>
                  <a:pt x="14685" y="740"/>
                </a:lnTo>
                <a:lnTo>
                  <a:pt x="14697" y="715"/>
                </a:lnTo>
                <a:lnTo>
                  <a:pt x="14708" y="690"/>
                </a:lnTo>
                <a:lnTo>
                  <a:pt x="14718" y="664"/>
                </a:lnTo>
                <a:lnTo>
                  <a:pt x="14718" y="665"/>
                </a:lnTo>
                <a:lnTo>
                  <a:pt x="14723" y="662"/>
                </a:lnTo>
                <a:lnTo>
                  <a:pt x="14778" y="453"/>
                </a:lnTo>
                <a:lnTo>
                  <a:pt x="14776" y="449"/>
                </a:lnTo>
                <a:lnTo>
                  <a:pt x="14772" y="449"/>
                </a:lnTo>
                <a:lnTo>
                  <a:pt x="14747" y="464"/>
                </a:lnTo>
                <a:lnTo>
                  <a:pt x="14746" y="445"/>
                </a:lnTo>
                <a:lnTo>
                  <a:pt x="14744" y="426"/>
                </a:lnTo>
                <a:lnTo>
                  <a:pt x="14741" y="408"/>
                </a:lnTo>
                <a:lnTo>
                  <a:pt x="14737" y="389"/>
                </a:lnTo>
                <a:lnTo>
                  <a:pt x="14741" y="388"/>
                </a:lnTo>
                <a:lnTo>
                  <a:pt x="14761" y="366"/>
                </a:lnTo>
                <a:lnTo>
                  <a:pt x="14754" y="359"/>
                </a:lnTo>
                <a:lnTo>
                  <a:pt x="14760" y="358"/>
                </a:lnTo>
                <a:lnTo>
                  <a:pt x="14762" y="354"/>
                </a:lnTo>
                <a:lnTo>
                  <a:pt x="14759" y="352"/>
                </a:lnTo>
                <a:lnTo>
                  <a:pt x="14748" y="354"/>
                </a:lnTo>
                <a:lnTo>
                  <a:pt x="14741" y="346"/>
                </a:lnTo>
                <a:lnTo>
                  <a:pt x="14635" y="360"/>
                </a:lnTo>
                <a:lnTo>
                  <a:pt x="14625" y="361"/>
                </a:lnTo>
                <a:lnTo>
                  <a:pt x="14615" y="361"/>
                </a:lnTo>
                <a:lnTo>
                  <a:pt x="14606" y="362"/>
                </a:lnTo>
                <a:lnTo>
                  <a:pt x="14596" y="363"/>
                </a:lnTo>
                <a:lnTo>
                  <a:pt x="14604" y="360"/>
                </a:lnTo>
                <a:lnTo>
                  <a:pt x="14605" y="357"/>
                </a:lnTo>
                <a:lnTo>
                  <a:pt x="14603" y="356"/>
                </a:lnTo>
                <a:lnTo>
                  <a:pt x="14582" y="364"/>
                </a:lnTo>
                <a:lnTo>
                  <a:pt x="14554" y="370"/>
                </a:lnTo>
                <a:lnTo>
                  <a:pt x="14525" y="376"/>
                </a:lnTo>
                <a:lnTo>
                  <a:pt x="14497" y="383"/>
                </a:lnTo>
                <a:lnTo>
                  <a:pt x="14469" y="391"/>
                </a:lnTo>
                <a:lnTo>
                  <a:pt x="14442" y="399"/>
                </a:lnTo>
                <a:lnTo>
                  <a:pt x="14415" y="407"/>
                </a:lnTo>
                <a:lnTo>
                  <a:pt x="14388" y="416"/>
                </a:lnTo>
                <a:lnTo>
                  <a:pt x="14362" y="425"/>
                </a:lnTo>
                <a:lnTo>
                  <a:pt x="14315" y="442"/>
                </a:lnTo>
                <a:lnTo>
                  <a:pt x="14268" y="459"/>
                </a:lnTo>
                <a:lnTo>
                  <a:pt x="14221" y="476"/>
                </a:lnTo>
                <a:lnTo>
                  <a:pt x="14174" y="493"/>
                </a:lnTo>
                <a:lnTo>
                  <a:pt x="14127" y="510"/>
                </a:lnTo>
                <a:lnTo>
                  <a:pt x="14080" y="527"/>
                </a:lnTo>
                <a:lnTo>
                  <a:pt x="14032" y="545"/>
                </a:lnTo>
                <a:lnTo>
                  <a:pt x="13985" y="562"/>
                </a:lnTo>
                <a:lnTo>
                  <a:pt x="13977" y="484"/>
                </a:lnTo>
                <a:lnTo>
                  <a:pt x="13972" y="466"/>
                </a:lnTo>
                <a:lnTo>
                  <a:pt x="13974" y="454"/>
                </a:lnTo>
                <a:lnTo>
                  <a:pt x="13972" y="451"/>
                </a:lnTo>
                <a:lnTo>
                  <a:pt x="13969" y="452"/>
                </a:lnTo>
                <a:lnTo>
                  <a:pt x="13969" y="454"/>
                </a:lnTo>
                <a:lnTo>
                  <a:pt x="13961" y="422"/>
                </a:lnTo>
                <a:lnTo>
                  <a:pt x="13954" y="375"/>
                </a:lnTo>
                <a:lnTo>
                  <a:pt x="13950" y="373"/>
                </a:lnTo>
                <a:lnTo>
                  <a:pt x="13949" y="374"/>
                </a:lnTo>
                <a:lnTo>
                  <a:pt x="13947" y="363"/>
                </a:lnTo>
                <a:lnTo>
                  <a:pt x="13939" y="353"/>
                </a:lnTo>
                <a:lnTo>
                  <a:pt x="13927" y="352"/>
                </a:lnTo>
                <a:lnTo>
                  <a:pt x="13898" y="357"/>
                </a:lnTo>
                <a:lnTo>
                  <a:pt x="13868" y="344"/>
                </a:lnTo>
                <a:lnTo>
                  <a:pt x="13864" y="340"/>
                </a:lnTo>
                <a:lnTo>
                  <a:pt x="13858" y="336"/>
                </a:lnTo>
                <a:lnTo>
                  <a:pt x="13878" y="316"/>
                </a:lnTo>
                <a:lnTo>
                  <a:pt x="13865" y="285"/>
                </a:lnTo>
                <a:lnTo>
                  <a:pt x="13863" y="259"/>
                </a:lnTo>
                <a:lnTo>
                  <a:pt x="13843" y="238"/>
                </a:lnTo>
                <a:lnTo>
                  <a:pt x="13820" y="253"/>
                </a:lnTo>
                <a:lnTo>
                  <a:pt x="13810" y="283"/>
                </a:lnTo>
                <a:lnTo>
                  <a:pt x="13804" y="272"/>
                </a:lnTo>
                <a:lnTo>
                  <a:pt x="13787" y="262"/>
                </a:lnTo>
                <a:lnTo>
                  <a:pt x="13774" y="266"/>
                </a:lnTo>
                <a:lnTo>
                  <a:pt x="13765" y="258"/>
                </a:lnTo>
                <a:lnTo>
                  <a:pt x="13757" y="250"/>
                </a:lnTo>
                <a:lnTo>
                  <a:pt x="13744" y="273"/>
                </a:lnTo>
                <a:lnTo>
                  <a:pt x="13729" y="294"/>
                </a:lnTo>
                <a:lnTo>
                  <a:pt x="13714" y="315"/>
                </a:lnTo>
                <a:lnTo>
                  <a:pt x="13697" y="335"/>
                </a:lnTo>
                <a:lnTo>
                  <a:pt x="13679" y="354"/>
                </a:lnTo>
                <a:lnTo>
                  <a:pt x="13660" y="372"/>
                </a:lnTo>
                <a:lnTo>
                  <a:pt x="13640" y="389"/>
                </a:lnTo>
                <a:lnTo>
                  <a:pt x="13619" y="406"/>
                </a:lnTo>
                <a:lnTo>
                  <a:pt x="13597" y="421"/>
                </a:lnTo>
                <a:lnTo>
                  <a:pt x="13575" y="436"/>
                </a:lnTo>
                <a:lnTo>
                  <a:pt x="13552" y="450"/>
                </a:lnTo>
                <a:lnTo>
                  <a:pt x="13528" y="463"/>
                </a:lnTo>
                <a:lnTo>
                  <a:pt x="13503" y="476"/>
                </a:lnTo>
                <a:lnTo>
                  <a:pt x="13478" y="488"/>
                </a:lnTo>
                <a:lnTo>
                  <a:pt x="13453" y="499"/>
                </a:lnTo>
                <a:lnTo>
                  <a:pt x="13426" y="509"/>
                </a:lnTo>
                <a:lnTo>
                  <a:pt x="13342" y="532"/>
                </a:lnTo>
                <a:lnTo>
                  <a:pt x="13285" y="541"/>
                </a:lnTo>
                <a:lnTo>
                  <a:pt x="13283" y="542"/>
                </a:lnTo>
                <a:lnTo>
                  <a:pt x="13283" y="543"/>
                </a:lnTo>
                <a:lnTo>
                  <a:pt x="13221" y="564"/>
                </a:lnTo>
                <a:lnTo>
                  <a:pt x="13193" y="569"/>
                </a:lnTo>
                <a:lnTo>
                  <a:pt x="13165" y="574"/>
                </a:lnTo>
                <a:lnTo>
                  <a:pt x="13137" y="578"/>
                </a:lnTo>
                <a:lnTo>
                  <a:pt x="13108" y="581"/>
                </a:lnTo>
                <a:lnTo>
                  <a:pt x="13116" y="561"/>
                </a:lnTo>
                <a:lnTo>
                  <a:pt x="13115" y="557"/>
                </a:lnTo>
                <a:lnTo>
                  <a:pt x="13111" y="557"/>
                </a:lnTo>
                <a:lnTo>
                  <a:pt x="13070" y="581"/>
                </a:lnTo>
                <a:lnTo>
                  <a:pt x="13043" y="581"/>
                </a:lnTo>
                <a:lnTo>
                  <a:pt x="13017" y="581"/>
                </a:lnTo>
                <a:lnTo>
                  <a:pt x="12991" y="581"/>
                </a:lnTo>
                <a:lnTo>
                  <a:pt x="12965" y="580"/>
                </a:lnTo>
                <a:lnTo>
                  <a:pt x="12969" y="570"/>
                </a:lnTo>
                <a:lnTo>
                  <a:pt x="12943" y="557"/>
                </a:lnTo>
                <a:lnTo>
                  <a:pt x="12843" y="571"/>
                </a:lnTo>
                <a:lnTo>
                  <a:pt x="12806" y="566"/>
                </a:lnTo>
                <a:lnTo>
                  <a:pt x="12769" y="560"/>
                </a:lnTo>
                <a:lnTo>
                  <a:pt x="12732" y="553"/>
                </a:lnTo>
                <a:lnTo>
                  <a:pt x="12695" y="546"/>
                </a:lnTo>
                <a:lnTo>
                  <a:pt x="12622" y="529"/>
                </a:lnTo>
                <a:lnTo>
                  <a:pt x="12547" y="512"/>
                </a:lnTo>
                <a:lnTo>
                  <a:pt x="12474" y="495"/>
                </a:lnTo>
                <a:lnTo>
                  <a:pt x="12401" y="477"/>
                </a:lnTo>
                <a:lnTo>
                  <a:pt x="12327" y="460"/>
                </a:lnTo>
                <a:lnTo>
                  <a:pt x="12254" y="444"/>
                </a:lnTo>
                <a:lnTo>
                  <a:pt x="12595" y="482"/>
                </a:lnTo>
                <a:lnTo>
                  <a:pt x="12599" y="477"/>
                </a:lnTo>
                <a:lnTo>
                  <a:pt x="12595" y="472"/>
                </a:lnTo>
                <a:lnTo>
                  <a:pt x="11996" y="403"/>
                </a:lnTo>
                <a:lnTo>
                  <a:pt x="11993" y="405"/>
                </a:lnTo>
                <a:lnTo>
                  <a:pt x="11987" y="404"/>
                </a:lnTo>
                <a:lnTo>
                  <a:pt x="11982" y="404"/>
                </a:lnTo>
                <a:lnTo>
                  <a:pt x="11933" y="401"/>
                </a:lnTo>
                <a:lnTo>
                  <a:pt x="11884" y="401"/>
                </a:lnTo>
                <a:lnTo>
                  <a:pt x="11833" y="401"/>
                </a:lnTo>
                <a:lnTo>
                  <a:pt x="11784" y="403"/>
                </a:lnTo>
                <a:lnTo>
                  <a:pt x="11735" y="406"/>
                </a:lnTo>
                <a:lnTo>
                  <a:pt x="11686" y="411"/>
                </a:lnTo>
                <a:lnTo>
                  <a:pt x="11637" y="415"/>
                </a:lnTo>
                <a:lnTo>
                  <a:pt x="11588" y="421"/>
                </a:lnTo>
                <a:lnTo>
                  <a:pt x="11539" y="427"/>
                </a:lnTo>
                <a:lnTo>
                  <a:pt x="11490" y="433"/>
                </a:lnTo>
                <a:lnTo>
                  <a:pt x="11439" y="440"/>
                </a:lnTo>
                <a:lnTo>
                  <a:pt x="11390" y="447"/>
                </a:lnTo>
                <a:lnTo>
                  <a:pt x="11341" y="453"/>
                </a:lnTo>
                <a:lnTo>
                  <a:pt x="11292" y="460"/>
                </a:lnTo>
                <a:lnTo>
                  <a:pt x="11243" y="465"/>
                </a:lnTo>
                <a:lnTo>
                  <a:pt x="11194" y="471"/>
                </a:lnTo>
                <a:lnTo>
                  <a:pt x="11130" y="460"/>
                </a:lnTo>
                <a:lnTo>
                  <a:pt x="11124" y="464"/>
                </a:lnTo>
                <a:lnTo>
                  <a:pt x="11128" y="470"/>
                </a:lnTo>
                <a:lnTo>
                  <a:pt x="11151" y="474"/>
                </a:lnTo>
                <a:lnTo>
                  <a:pt x="11103" y="478"/>
                </a:lnTo>
                <a:lnTo>
                  <a:pt x="11056" y="480"/>
                </a:lnTo>
                <a:lnTo>
                  <a:pt x="11008" y="482"/>
                </a:lnTo>
                <a:lnTo>
                  <a:pt x="10961" y="482"/>
                </a:lnTo>
                <a:lnTo>
                  <a:pt x="10913" y="481"/>
                </a:lnTo>
                <a:lnTo>
                  <a:pt x="10866" y="479"/>
                </a:lnTo>
                <a:lnTo>
                  <a:pt x="10818" y="475"/>
                </a:lnTo>
                <a:lnTo>
                  <a:pt x="10772" y="469"/>
                </a:lnTo>
                <a:lnTo>
                  <a:pt x="10770" y="467"/>
                </a:lnTo>
                <a:lnTo>
                  <a:pt x="10759" y="467"/>
                </a:lnTo>
                <a:lnTo>
                  <a:pt x="10735" y="463"/>
                </a:lnTo>
                <a:lnTo>
                  <a:pt x="10711" y="459"/>
                </a:lnTo>
                <a:lnTo>
                  <a:pt x="10688" y="454"/>
                </a:lnTo>
                <a:lnTo>
                  <a:pt x="10665" y="449"/>
                </a:lnTo>
                <a:lnTo>
                  <a:pt x="10642" y="443"/>
                </a:lnTo>
                <a:lnTo>
                  <a:pt x="10619" y="437"/>
                </a:lnTo>
                <a:lnTo>
                  <a:pt x="10596" y="430"/>
                </a:lnTo>
                <a:lnTo>
                  <a:pt x="10574" y="422"/>
                </a:lnTo>
                <a:lnTo>
                  <a:pt x="10608" y="424"/>
                </a:lnTo>
                <a:lnTo>
                  <a:pt x="10613" y="419"/>
                </a:lnTo>
                <a:lnTo>
                  <a:pt x="10611" y="412"/>
                </a:lnTo>
                <a:lnTo>
                  <a:pt x="10738" y="394"/>
                </a:lnTo>
                <a:lnTo>
                  <a:pt x="10742" y="388"/>
                </a:lnTo>
                <a:lnTo>
                  <a:pt x="10736" y="383"/>
                </a:lnTo>
                <a:lnTo>
                  <a:pt x="10550" y="408"/>
                </a:lnTo>
                <a:lnTo>
                  <a:pt x="10543" y="407"/>
                </a:lnTo>
                <a:lnTo>
                  <a:pt x="10521" y="398"/>
                </a:lnTo>
                <a:lnTo>
                  <a:pt x="10500" y="388"/>
                </a:lnTo>
                <a:lnTo>
                  <a:pt x="10479" y="376"/>
                </a:lnTo>
                <a:lnTo>
                  <a:pt x="10457" y="365"/>
                </a:lnTo>
                <a:lnTo>
                  <a:pt x="10542" y="368"/>
                </a:lnTo>
                <a:lnTo>
                  <a:pt x="10547" y="363"/>
                </a:lnTo>
                <a:lnTo>
                  <a:pt x="10542" y="358"/>
                </a:lnTo>
                <a:lnTo>
                  <a:pt x="10433" y="353"/>
                </a:lnTo>
                <a:lnTo>
                  <a:pt x="10423" y="348"/>
                </a:lnTo>
                <a:lnTo>
                  <a:pt x="10413" y="344"/>
                </a:lnTo>
                <a:lnTo>
                  <a:pt x="10404" y="339"/>
                </a:lnTo>
                <a:lnTo>
                  <a:pt x="10394" y="334"/>
                </a:lnTo>
                <a:lnTo>
                  <a:pt x="10365" y="316"/>
                </a:lnTo>
                <a:lnTo>
                  <a:pt x="10336" y="299"/>
                </a:lnTo>
                <a:lnTo>
                  <a:pt x="10307" y="284"/>
                </a:lnTo>
                <a:lnTo>
                  <a:pt x="10276" y="270"/>
                </a:lnTo>
                <a:lnTo>
                  <a:pt x="10245" y="258"/>
                </a:lnTo>
                <a:lnTo>
                  <a:pt x="10213" y="246"/>
                </a:lnTo>
                <a:lnTo>
                  <a:pt x="10181" y="236"/>
                </a:lnTo>
                <a:lnTo>
                  <a:pt x="10148" y="227"/>
                </a:lnTo>
                <a:lnTo>
                  <a:pt x="10115" y="218"/>
                </a:lnTo>
                <a:lnTo>
                  <a:pt x="10081" y="211"/>
                </a:lnTo>
                <a:lnTo>
                  <a:pt x="10046" y="204"/>
                </a:lnTo>
                <a:lnTo>
                  <a:pt x="10010" y="199"/>
                </a:lnTo>
                <a:lnTo>
                  <a:pt x="9975" y="194"/>
                </a:lnTo>
                <a:lnTo>
                  <a:pt x="9939" y="190"/>
                </a:lnTo>
                <a:lnTo>
                  <a:pt x="9903" y="186"/>
                </a:lnTo>
                <a:lnTo>
                  <a:pt x="9867" y="183"/>
                </a:lnTo>
                <a:lnTo>
                  <a:pt x="9794" y="179"/>
                </a:lnTo>
                <a:lnTo>
                  <a:pt x="9720" y="175"/>
                </a:lnTo>
                <a:lnTo>
                  <a:pt x="9644" y="174"/>
                </a:lnTo>
                <a:lnTo>
                  <a:pt x="9569" y="174"/>
                </a:lnTo>
                <a:lnTo>
                  <a:pt x="9495" y="174"/>
                </a:lnTo>
                <a:lnTo>
                  <a:pt x="9420" y="174"/>
                </a:lnTo>
                <a:lnTo>
                  <a:pt x="9347" y="173"/>
                </a:lnTo>
                <a:lnTo>
                  <a:pt x="9273" y="172"/>
                </a:lnTo>
                <a:lnTo>
                  <a:pt x="9268" y="167"/>
                </a:lnTo>
                <a:lnTo>
                  <a:pt x="9021" y="153"/>
                </a:lnTo>
                <a:lnTo>
                  <a:pt x="9019" y="153"/>
                </a:lnTo>
                <a:lnTo>
                  <a:pt x="9018" y="153"/>
                </a:lnTo>
                <a:lnTo>
                  <a:pt x="8992" y="149"/>
                </a:lnTo>
                <a:lnTo>
                  <a:pt x="8967" y="145"/>
                </a:lnTo>
                <a:lnTo>
                  <a:pt x="8941" y="142"/>
                </a:lnTo>
                <a:lnTo>
                  <a:pt x="8915" y="139"/>
                </a:lnTo>
                <a:lnTo>
                  <a:pt x="8889" y="136"/>
                </a:lnTo>
                <a:lnTo>
                  <a:pt x="8863" y="133"/>
                </a:lnTo>
                <a:lnTo>
                  <a:pt x="8838" y="131"/>
                </a:lnTo>
                <a:lnTo>
                  <a:pt x="8812" y="129"/>
                </a:lnTo>
                <a:lnTo>
                  <a:pt x="8877" y="118"/>
                </a:lnTo>
                <a:lnTo>
                  <a:pt x="9073" y="108"/>
                </a:lnTo>
                <a:lnTo>
                  <a:pt x="9079" y="101"/>
                </a:lnTo>
                <a:lnTo>
                  <a:pt x="9073" y="96"/>
                </a:lnTo>
                <a:lnTo>
                  <a:pt x="8977" y="101"/>
                </a:lnTo>
                <a:lnTo>
                  <a:pt x="8980" y="96"/>
                </a:lnTo>
                <a:lnTo>
                  <a:pt x="8973" y="92"/>
                </a:lnTo>
                <a:lnTo>
                  <a:pt x="8869" y="107"/>
                </a:lnTo>
                <a:lnTo>
                  <a:pt x="8485" y="128"/>
                </a:lnTo>
                <a:lnTo>
                  <a:pt x="8479" y="135"/>
                </a:lnTo>
                <a:lnTo>
                  <a:pt x="8485" y="140"/>
                </a:lnTo>
                <a:lnTo>
                  <a:pt x="8638" y="132"/>
                </a:lnTo>
                <a:lnTo>
                  <a:pt x="8609" y="136"/>
                </a:lnTo>
                <a:lnTo>
                  <a:pt x="8580" y="142"/>
                </a:lnTo>
                <a:lnTo>
                  <a:pt x="8550" y="150"/>
                </a:lnTo>
                <a:lnTo>
                  <a:pt x="8521" y="159"/>
                </a:lnTo>
                <a:lnTo>
                  <a:pt x="8123" y="222"/>
                </a:lnTo>
                <a:lnTo>
                  <a:pt x="8118" y="231"/>
                </a:lnTo>
                <a:lnTo>
                  <a:pt x="8127" y="237"/>
                </a:lnTo>
                <a:lnTo>
                  <a:pt x="8468" y="184"/>
                </a:lnTo>
                <a:lnTo>
                  <a:pt x="8435" y="200"/>
                </a:lnTo>
                <a:lnTo>
                  <a:pt x="8403" y="215"/>
                </a:lnTo>
                <a:lnTo>
                  <a:pt x="8370" y="230"/>
                </a:lnTo>
                <a:lnTo>
                  <a:pt x="8337" y="245"/>
                </a:lnTo>
                <a:lnTo>
                  <a:pt x="8329" y="248"/>
                </a:lnTo>
                <a:lnTo>
                  <a:pt x="8321" y="250"/>
                </a:lnTo>
                <a:lnTo>
                  <a:pt x="8313" y="252"/>
                </a:lnTo>
                <a:lnTo>
                  <a:pt x="8305" y="255"/>
                </a:lnTo>
                <a:lnTo>
                  <a:pt x="8328" y="243"/>
                </a:lnTo>
                <a:lnTo>
                  <a:pt x="8330" y="235"/>
                </a:lnTo>
                <a:lnTo>
                  <a:pt x="8321" y="232"/>
                </a:lnTo>
                <a:lnTo>
                  <a:pt x="8234" y="276"/>
                </a:lnTo>
                <a:lnTo>
                  <a:pt x="8208" y="283"/>
                </a:lnTo>
                <a:lnTo>
                  <a:pt x="8181" y="289"/>
                </a:lnTo>
                <a:lnTo>
                  <a:pt x="8155" y="295"/>
                </a:lnTo>
                <a:lnTo>
                  <a:pt x="8128" y="300"/>
                </a:lnTo>
                <a:lnTo>
                  <a:pt x="8101" y="304"/>
                </a:lnTo>
                <a:lnTo>
                  <a:pt x="8075" y="307"/>
                </a:lnTo>
                <a:lnTo>
                  <a:pt x="8048" y="310"/>
                </a:lnTo>
                <a:lnTo>
                  <a:pt x="8021" y="312"/>
                </a:lnTo>
                <a:lnTo>
                  <a:pt x="8033" y="306"/>
                </a:lnTo>
                <a:lnTo>
                  <a:pt x="8035" y="299"/>
                </a:lnTo>
                <a:lnTo>
                  <a:pt x="8027" y="296"/>
                </a:lnTo>
                <a:lnTo>
                  <a:pt x="7988" y="314"/>
                </a:lnTo>
                <a:lnTo>
                  <a:pt x="7976" y="314"/>
                </a:lnTo>
                <a:lnTo>
                  <a:pt x="7964" y="314"/>
                </a:lnTo>
                <a:lnTo>
                  <a:pt x="8117" y="270"/>
                </a:lnTo>
                <a:lnTo>
                  <a:pt x="8228" y="248"/>
                </a:lnTo>
                <a:lnTo>
                  <a:pt x="8233" y="239"/>
                </a:lnTo>
                <a:lnTo>
                  <a:pt x="8224" y="233"/>
                </a:lnTo>
                <a:lnTo>
                  <a:pt x="8052" y="267"/>
                </a:lnTo>
                <a:lnTo>
                  <a:pt x="7803" y="311"/>
                </a:lnTo>
                <a:lnTo>
                  <a:pt x="7801" y="311"/>
                </a:lnTo>
                <a:lnTo>
                  <a:pt x="7799" y="311"/>
                </a:lnTo>
                <a:lnTo>
                  <a:pt x="8280" y="140"/>
                </a:lnTo>
                <a:lnTo>
                  <a:pt x="8284" y="131"/>
                </a:lnTo>
                <a:lnTo>
                  <a:pt x="8276" y="127"/>
                </a:lnTo>
                <a:lnTo>
                  <a:pt x="7759" y="308"/>
                </a:lnTo>
                <a:lnTo>
                  <a:pt x="7750" y="308"/>
                </a:lnTo>
                <a:lnTo>
                  <a:pt x="7741" y="307"/>
                </a:lnTo>
                <a:lnTo>
                  <a:pt x="7732" y="307"/>
                </a:lnTo>
                <a:lnTo>
                  <a:pt x="7723" y="306"/>
                </a:lnTo>
                <a:lnTo>
                  <a:pt x="7736" y="304"/>
                </a:lnTo>
                <a:lnTo>
                  <a:pt x="7740" y="297"/>
                </a:lnTo>
                <a:lnTo>
                  <a:pt x="7732" y="292"/>
                </a:lnTo>
                <a:lnTo>
                  <a:pt x="7718" y="295"/>
                </a:lnTo>
                <a:lnTo>
                  <a:pt x="7770" y="271"/>
                </a:lnTo>
                <a:lnTo>
                  <a:pt x="7772" y="263"/>
                </a:lnTo>
                <a:lnTo>
                  <a:pt x="7763" y="260"/>
                </a:lnTo>
                <a:lnTo>
                  <a:pt x="7671" y="303"/>
                </a:lnTo>
                <a:lnTo>
                  <a:pt x="7665" y="302"/>
                </a:lnTo>
                <a:lnTo>
                  <a:pt x="7658" y="302"/>
                </a:lnTo>
                <a:lnTo>
                  <a:pt x="7648" y="305"/>
                </a:lnTo>
                <a:lnTo>
                  <a:pt x="7638" y="308"/>
                </a:lnTo>
                <a:lnTo>
                  <a:pt x="7627" y="311"/>
                </a:lnTo>
                <a:lnTo>
                  <a:pt x="7617" y="314"/>
                </a:lnTo>
                <a:lnTo>
                  <a:pt x="7210" y="388"/>
                </a:lnTo>
                <a:lnTo>
                  <a:pt x="7205" y="393"/>
                </a:lnTo>
                <a:lnTo>
                  <a:pt x="7206" y="400"/>
                </a:lnTo>
                <a:lnTo>
                  <a:pt x="6854" y="468"/>
                </a:lnTo>
                <a:lnTo>
                  <a:pt x="6848" y="478"/>
                </a:lnTo>
                <a:lnTo>
                  <a:pt x="6853" y="481"/>
                </a:lnTo>
                <a:lnTo>
                  <a:pt x="6814" y="484"/>
                </a:lnTo>
                <a:lnTo>
                  <a:pt x="6777" y="487"/>
                </a:lnTo>
                <a:lnTo>
                  <a:pt x="6738" y="490"/>
                </a:lnTo>
                <a:lnTo>
                  <a:pt x="6700" y="492"/>
                </a:lnTo>
                <a:lnTo>
                  <a:pt x="6662" y="493"/>
                </a:lnTo>
                <a:lnTo>
                  <a:pt x="6624" y="494"/>
                </a:lnTo>
                <a:lnTo>
                  <a:pt x="6586" y="495"/>
                </a:lnTo>
                <a:lnTo>
                  <a:pt x="6548" y="496"/>
                </a:lnTo>
                <a:lnTo>
                  <a:pt x="6572" y="483"/>
                </a:lnTo>
                <a:lnTo>
                  <a:pt x="6853" y="468"/>
                </a:lnTo>
                <a:lnTo>
                  <a:pt x="6860" y="460"/>
                </a:lnTo>
                <a:lnTo>
                  <a:pt x="6853" y="453"/>
                </a:lnTo>
                <a:lnTo>
                  <a:pt x="6602" y="466"/>
                </a:lnTo>
                <a:lnTo>
                  <a:pt x="6617" y="459"/>
                </a:lnTo>
                <a:lnTo>
                  <a:pt x="6947" y="403"/>
                </a:lnTo>
                <a:lnTo>
                  <a:pt x="6952" y="394"/>
                </a:lnTo>
                <a:lnTo>
                  <a:pt x="6945" y="387"/>
                </a:lnTo>
                <a:lnTo>
                  <a:pt x="6723" y="402"/>
                </a:lnTo>
                <a:lnTo>
                  <a:pt x="6725" y="401"/>
                </a:lnTo>
                <a:lnTo>
                  <a:pt x="6727" y="393"/>
                </a:lnTo>
                <a:lnTo>
                  <a:pt x="6719" y="391"/>
                </a:lnTo>
                <a:lnTo>
                  <a:pt x="6693" y="404"/>
                </a:lnTo>
                <a:lnTo>
                  <a:pt x="6533" y="414"/>
                </a:lnTo>
                <a:lnTo>
                  <a:pt x="6200" y="398"/>
                </a:lnTo>
                <a:lnTo>
                  <a:pt x="6072" y="378"/>
                </a:lnTo>
                <a:lnTo>
                  <a:pt x="6070" y="375"/>
                </a:lnTo>
                <a:lnTo>
                  <a:pt x="6067" y="373"/>
                </a:lnTo>
                <a:lnTo>
                  <a:pt x="5519" y="213"/>
                </a:lnTo>
                <a:lnTo>
                  <a:pt x="5508" y="219"/>
                </a:lnTo>
                <a:lnTo>
                  <a:pt x="5514" y="231"/>
                </a:lnTo>
                <a:lnTo>
                  <a:pt x="5790" y="327"/>
                </a:lnTo>
                <a:lnTo>
                  <a:pt x="6073" y="393"/>
                </a:lnTo>
                <a:lnTo>
                  <a:pt x="5844" y="386"/>
                </a:lnTo>
                <a:lnTo>
                  <a:pt x="5837" y="393"/>
                </a:lnTo>
                <a:lnTo>
                  <a:pt x="5844" y="401"/>
                </a:lnTo>
                <a:lnTo>
                  <a:pt x="6135" y="434"/>
                </a:lnTo>
                <a:lnTo>
                  <a:pt x="6140" y="429"/>
                </a:lnTo>
                <a:lnTo>
                  <a:pt x="6135" y="423"/>
                </a:lnTo>
                <a:lnTo>
                  <a:pt x="6053" y="413"/>
                </a:lnTo>
                <a:lnTo>
                  <a:pt x="6345" y="428"/>
                </a:lnTo>
                <a:lnTo>
                  <a:pt x="6236" y="437"/>
                </a:lnTo>
                <a:lnTo>
                  <a:pt x="6227" y="447"/>
                </a:lnTo>
                <a:lnTo>
                  <a:pt x="6236" y="456"/>
                </a:lnTo>
                <a:lnTo>
                  <a:pt x="6625" y="437"/>
                </a:lnTo>
                <a:lnTo>
                  <a:pt x="6632" y="434"/>
                </a:lnTo>
                <a:lnTo>
                  <a:pt x="6634" y="428"/>
                </a:lnTo>
                <a:lnTo>
                  <a:pt x="6650" y="426"/>
                </a:lnTo>
                <a:lnTo>
                  <a:pt x="6618" y="443"/>
                </a:lnTo>
                <a:lnTo>
                  <a:pt x="6426" y="475"/>
                </a:lnTo>
                <a:lnTo>
                  <a:pt x="6420" y="484"/>
                </a:lnTo>
                <a:lnTo>
                  <a:pt x="6428" y="491"/>
                </a:lnTo>
                <a:lnTo>
                  <a:pt x="6536" y="485"/>
                </a:lnTo>
                <a:lnTo>
                  <a:pt x="6514" y="496"/>
                </a:lnTo>
                <a:lnTo>
                  <a:pt x="6436" y="496"/>
                </a:lnTo>
                <a:lnTo>
                  <a:pt x="6357" y="494"/>
                </a:lnTo>
                <a:lnTo>
                  <a:pt x="6319" y="493"/>
                </a:lnTo>
                <a:lnTo>
                  <a:pt x="6280" y="491"/>
                </a:lnTo>
                <a:lnTo>
                  <a:pt x="6242" y="488"/>
                </a:lnTo>
                <a:lnTo>
                  <a:pt x="6204" y="485"/>
                </a:lnTo>
                <a:lnTo>
                  <a:pt x="6166" y="482"/>
                </a:lnTo>
                <a:lnTo>
                  <a:pt x="6128" y="478"/>
                </a:lnTo>
                <a:lnTo>
                  <a:pt x="6090" y="473"/>
                </a:lnTo>
                <a:lnTo>
                  <a:pt x="6053" y="467"/>
                </a:lnTo>
                <a:lnTo>
                  <a:pt x="6014" y="461"/>
                </a:lnTo>
                <a:lnTo>
                  <a:pt x="5978" y="454"/>
                </a:lnTo>
                <a:lnTo>
                  <a:pt x="5941" y="446"/>
                </a:lnTo>
                <a:lnTo>
                  <a:pt x="5905" y="438"/>
                </a:lnTo>
                <a:lnTo>
                  <a:pt x="5850" y="424"/>
                </a:lnTo>
                <a:lnTo>
                  <a:pt x="5795" y="408"/>
                </a:lnTo>
                <a:lnTo>
                  <a:pt x="5741" y="392"/>
                </a:lnTo>
                <a:lnTo>
                  <a:pt x="5687" y="374"/>
                </a:lnTo>
                <a:lnTo>
                  <a:pt x="5632" y="356"/>
                </a:lnTo>
                <a:lnTo>
                  <a:pt x="5578" y="337"/>
                </a:lnTo>
                <a:lnTo>
                  <a:pt x="5525" y="318"/>
                </a:lnTo>
                <a:lnTo>
                  <a:pt x="5472" y="298"/>
                </a:lnTo>
                <a:lnTo>
                  <a:pt x="5418" y="278"/>
                </a:lnTo>
                <a:lnTo>
                  <a:pt x="5365" y="258"/>
                </a:lnTo>
                <a:lnTo>
                  <a:pt x="5312" y="239"/>
                </a:lnTo>
                <a:lnTo>
                  <a:pt x="5257" y="219"/>
                </a:lnTo>
                <a:lnTo>
                  <a:pt x="5203" y="201"/>
                </a:lnTo>
                <a:lnTo>
                  <a:pt x="5149" y="183"/>
                </a:lnTo>
                <a:lnTo>
                  <a:pt x="5095" y="165"/>
                </a:lnTo>
                <a:lnTo>
                  <a:pt x="5041" y="148"/>
                </a:lnTo>
                <a:lnTo>
                  <a:pt x="5031" y="146"/>
                </a:lnTo>
                <a:lnTo>
                  <a:pt x="5022" y="144"/>
                </a:lnTo>
                <a:lnTo>
                  <a:pt x="5012" y="142"/>
                </a:lnTo>
                <a:lnTo>
                  <a:pt x="5002" y="140"/>
                </a:lnTo>
                <a:lnTo>
                  <a:pt x="5026" y="136"/>
                </a:lnTo>
                <a:lnTo>
                  <a:pt x="5030" y="129"/>
                </a:lnTo>
                <a:lnTo>
                  <a:pt x="5022" y="123"/>
                </a:lnTo>
                <a:lnTo>
                  <a:pt x="4978" y="130"/>
                </a:lnTo>
                <a:lnTo>
                  <a:pt x="4898" y="94"/>
                </a:lnTo>
                <a:lnTo>
                  <a:pt x="4887" y="98"/>
                </a:lnTo>
                <a:lnTo>
                  <a:pt x="4890" y="108"/>
                </a:lnTo>
                <a:lnTo>
                  <a:pt x="4921" y="122"/>
                </a:lnTo>
                <a:lnTo>
                  <a:pt x="4897" y="116"/>
                </a:lnTo>
                <a:lnTo>
                  <a:pt x="4872" y="110"/>
                </a:lnTo>
                <a:lnTo>
                  <a:pt x="4848" y="105"/>
                </a:lnTo>
                <a:lnTo>
                  <a:pt x="4824" y="99"/>
                </a:lnTo>
                <a:lnTo>
                  <a:pt x="4799" y="94"/>
                </a:lnTo>
                <a:lnTo>
                  <a:pt x="4775" y="89"/>
                </a:lnTo>
                <a:lnTo>
                  <a:pt x="4750" y="84"/>
                </a:lnTo>
                <a:lnTo>
                  <a:pt x="4726" y="80"/>
                </a:lnTo>
                <a:lnTo>
                  <a:pt x="4713" y="73"/>
                </a:lnTo>
                <a:lnTo>
                  <a:pt x="4704" y="76"/>
                </a:lnTo>
                <a:lnTo>
                  <a:pt x="4704" y="77"/>
                </a:lnTo>
                <a:lnTo>
                  <a:pt x="4666" y="72"/>
                </a:lnTo>
                <a:lnTo>
                  <a:pt x="4627" y="67"/>
                </a:lnTo>
                <a:lnTo>
                  <a:pt x="4588" y="62"/>
                </a:lnTo>
                <a:lnTo>
                  <a:pt x="4548" y="58"/>
                </a:lnTo>
                <a:lnTo>
                  <a:pt x="4470" y="51"/>
                </a:lnTo>
                <a:lnTo>
                  <a:pt x="4392" y="46"/>
                </a:lnTo>
                <a:lnTo>
                  <a:pt x="4313" y="42"/>
                </a:lnTo>
                <a:lnTo>
                  <a:pt x="4235" y="41"/>
                </a:lnTo>
                <a:lnTo>
                  <a:pt x="4155" y="41"/>
                </a:lnTo>
                <a:lnTo>
                  <a:pt x="4076" y="42"/>
                </a:lnTo>
                <a:lnTo>
                  <a:pt x="4084" y="38"/>
                </a:lnTo>
                <a:lnTo>
                  <a:pt x="4079" y="31"/>
                </a:lnTo>
                <a:lnTo>
                  <a:pt x="4033" y="4"/>
                </a:lnTo>
                <a:lnTo>
                  <a:pt x="4002" y="30"/>
                </a:lnTo>
                <a:lnTo>
                  <a:pt x="4002" y="34"/>
                </a:lnTo>
                <a:lnTo>
                  <a:pt x="4004" y="37"/>
                </a:lnTo>
                <a:lnTo>
                  <a:pt x="4018" y="45"/>
                </a:lnTo>
                <a:lnTo>
                  <a:pt x="3998" y="46"/>
                </a:lnTo>
                <a:lnTo>
                  <a:pt x="3977" y="47"/>
                </a:lnTo>
                <a:lnTo>
                  <a:pt x="3957" y="48"/>
                </a:lnTo>
                <a:lnTo>
                  <a:pt x="3936" y="49"/>
                </a:lnTo>
                <a:lnTo>
                  <a:pt x="3886" y="0"/>
                </a:lnTo>
                <a:lnTo>
                  <a:pt x="3879" y="0"/>
                </a:lnTo>
                <a:lnTo>
                  <a:pt x="3878" y="8"/>
                </a:lnTo>
                <a:lnTo>
                  <a:pt x="3920" y="50"/>
                </a:lnTo>
                <a:lnTo>
                  <a:pt x="3899" y="52"/>
                </a:lnTo>
                <a:lnTo>
                  <a:pt x="3877" y="53"/>
                </a:lnTo>
                <a:lnTo>
                  <a:pt x="3855" y="55"/>
                </a:lnTo>
                <a:lnTo>
                  <a:pt x="3834" y="56"/>
                </a:lnTo>
                <a:lnTo>
                  <a:pt x="3811" y="58"/>
                </a:lnTo>
                <a:lnTo>
                  <a:pt x="3789" y="60"/>
                </a:lnTo>
                <a:lnTo>
                  <a:pt x="3767" y="62"/>
                </a:lnTo>
                <a:lnTo>
                  <a:pt x="3745" y="64"/>
                </a:lnTo>
                <a:lnTo>
                  <a:pt x="3734" y="53"/>
                </a:lnTo>
                <a:lnTo>
                  <a:pt x="3276" y="117"/>
                </a:lnTo>
                <a:lnTo>
                  <a:pt x="3233" y="96"/>
                </a:lnTo>
                <a:lnTo>
                  <a:pt x="3223" y="99"/>
                </a:lnTo>
                <a:lnTo>
                  <a:pt x="3226" y="107"/>
                </a:lnTo>
                <a:lnTo>
                  <a:pt x="3252" y="120"/>
                </a:lnTo>
                <a:lnTo>
                  <a:pt x="2757" y="190"/>
                </a:lnTo>
                <a:lnTo>
                  <a:pt x="2637" y="182"/>
                </a:lnTo>
                <a:lnTo>
                  <a:pt x="2629" y="189"/>
                </a:lnTo>
                <a:lnTo>
                  <a:pt x="2634" y="198"/>
                </a:lnTo>
                <a:lnTo>
                  <a:pt x="2656" y="204"/>
                </a:lnTo>
                <a:lnTo>
                  <a:pt x="2085" y="284"/>
                </a:lnTo>
                <a:lnTo>
                  <a:pt x="2070" y="308"/>
                </a:lnTo>
                <a:lnTo>
                  <a:pt x="2097" y="327"/>
                </a:lnTo>
                <a:lnTo>
                  <a:pt x="2296" y="300"/>
                </a:lnTo>
                <a:lnTo>
                  <a:pt x="1893" y="530"/>
                </a:lnTo>
                <a:lnTo>
                  <a:pt x="1827" y="567"/>
                </a:lnTo>
                <a:lnTo>
                  <a:pt x="1760" y="601"/>
                </a:lnTo>
                <a:lnTo>
                  <a:pt x="1692" y="634"/>
                </a:lnTo>
                <a:lnTo>
                  <a:pt x="1623" y="665"/>
                </a:lnTo>
                <a:lnTo>
                  <a:pt x="1553" y="695"/>
                </a:lnTo>
                <a:lnTo>
                  <a:pt x="1483" y="723"/>
                </a:lnTo>
                <a:lnTo>
                  <a:pt x="1413" y="749"/>
                </a:lnTo>
                <a:lnTo>
                  <a:pt x="1342" y="774"/>
                </a:lnTo>
                <a:lnTo>
                  <a:pt x="1367" y="777"/>
                </a:lnTo>
                <a:lnTo>
                  <a:pt x="1393" y="781"/>
                </a:lnTo>
                <a:lnTo>
                  <a:pt x="1419" y="784"/>
                </a:lnTo>
                <a:lnTo>
                  <a:pt x="1444" y="788"/>
                </a:lnTo>
                <a:lnTo>
                  <a:pt x="1340" y="847"/>
                </a:lnTo>
                <a:lnTo>
                  <a:pt x="1331" y="876"/>
                </a:lnTo>
                <a:lnTo>
                  <a:pt x="1358" y="889"/>
                </a:lnTo>
                <a:lnTo>
                  <a:pt x="1463" y="856"/>
                </a:lnTo>
                <a:lnTo>
                  <a:pt x="1451" y="865"/>
                </a:lnTo>
                <a:lnTo>
                  <a:pt x="1438" y="875"/>
                </a:lnTo>
                <a:lnTo>
                  <a:pt x="1426" y="885"/>
                </a:lnTo>
                <a:lnTo>
                  <a:pt x="1413" y="895"/>
                </a:lnTo>
                <a:lnTo>
                  <a:pt x="1241" y="996"/>
                </a:lnTo>
                <a:lnTo>
                  <a:pt x="1233" y="1025"/>
                </a:lnTo>
                <a:lnTo>
                  <a:pt x="1240" y="1028"/>
                </a:lnTo>
                <a:lnTo>
                  <a:pt x="1220" y="1043"/>
                </a:lnTo>
                <a:lnTo>
                  <a:pt x="1200" y="1058"/>
                </a:lnTo>
                <a:lnTo>
                  <a:pt x="1180" y="1074"/>
                </a:lnTo>
                <a:lnTo>
                  <a:pt x="1160" y="1089"/>
                </a:lnTo>
                <a:lnTo>
                  <a:pt x="1141" y="1104"/>
                </a:lnTo>
                <a:lnTo>
                  <a:pt x="1121" y="1119"/>
                </a:lnTo>
                <a:lnTo>
                  <a:pt x="1101" y="1135"/>
                </a:lnTo>
                <a:lnTo>
                  <a:pt x="1082" y="1150"/>
                </a:lnTo>
                <a:lnTo>
                  <a:pt x="845" y="1209"/>
                </a:lnTo>
                <a:lnTo>
                  <a:pt x="843" y="1212"/>
                </a:lnTo>
                <a:lnTo>
                  <a:pt x="847" y="1214"/>
                </a:lnTo>
                <a:lnTo>
                  <a:pt x="1072" y="1158"/>
                </a:lnTo>
                <a:lnTo>
                  <a:pt x="1066" y="1162"/>
                </a:lnTo>
                <a:lnTo>
                  <a:pt x="1060" y="1167"/>
                </a:lnTo>
                <a:lnTo>
                  <a:pt x="904" y="1260"/>
                </a:lnTo>
                <a:lnTo>
                  <a:pt x="902" y="1260"/>
                </a:lnTo>
                <a:lnTo>
                  <a:pt x="978" y="1214"/>
                </a:lnTo>
                <a:lnTo>
                  <a:pt x="979" y="1210"/>
                </a:lnTo>
                <a:lnTo>
                  <a:pt x="976" y="1209"/>
                </a:lnTo>
                <a:lnTo>
                  <a:pt x="701" y="1373"/>
                </a:lnTo>
                <a:lnTo>
                  <a:pt x="700" y="1377"/>
                </a:lnTo>
                <a:lnTo>
                  <a:pt x="703" y="1378"/>
                </a:lnTo>
                <a:lnTo>
                  <a:pt x="605" y="1436"/>
                </a:lnTo>
                <a:lnTo>
                  <a:pt x="598" y="1467"/>
                </a:lnTo>
                <a:lnTo>
                  <a:pt x="628" y="1475"/>
                </a:lnTo>
                <a:lnTo>
                  <a:pt x="816" y="1364"/>
                </a:lnTo>
                <a:lnTo>
                  <a:pt x="798" y="1381"/>
                </a:lnTo>
                <a:lnTo>
                  <a:pt x="780" y="1398"/>
                </a:lnTo>
                <a:lnTo>
                  <a:pt x="763" y="1415"/>
                </a:lnTo>
                <a:lnTo>
                  <a:pt x="747" y="1433"/>
                </a:lnTo>
                <a:lnTo>
                  <a:pt x="715" y="1469"/>
                </a:lnTo>
                <a:lnTo>
                  <a:pt x="685" y="1507"/>
                </a:lnTo>
                <a:lnTo>
                  <a:pt x="656" y="1545"/>
                </a:lnTo>
                <a:lnTo>
                  <a:pt x="628" y="1585"/>
                </a:lnTo>
                <a:lnTo>
                  <a:pt x="602" y="1626"/>
                </a:lnTo>
                <a:lnTo>
                  <a:pt x="576" y="1667"/>
                </a:lnTo>
                <a:lnTo>
                  <a:pt x="544" y="1693"/>
                </a:lnTo>
                <a:lnTo>
                  <a:pt x="544" y="1697"/>
                </a:lnTo>
                <a:lnTo>
                  <a:pt x="549" y="1697"/>
                </a:lnTo>
                <a:lnTo>
                  <a:pt x="567" y="1683"/>
                </a:lnTo>
                <a:lnTo>
                  <a:pt x="548" y="1716"/>
                </a:lnTo>
                <a:lnTo>
                  <a:pt x="528" y="1750"/>
                </a:lnTo>
                <a:lnTo>
                  <a:pt x="509" y="1784"/>
                </a:lnTo>
                <a:lnTo>
                  <a:pt x="491" y="1818"/>
                </a:lnTo>
                <a:lnTo>
                  <a:pt x="474" y="1853"/>
                </a:lnTo>
                <a:lnTo>
                  <a:pt x="457" y="1889"/>
                </a:lnTo>
                <a:lnTo>
                  <a:pt x="441" y="1924"/>
                </a:lnTo>
                <a:lnTo>
                  <a:pt x="425" y="1961"/>
                </a:lnTo>
                <a:lnTo>
                  <a:pt x="382" y="2025"/>
                </a:lnTo>
                <a:lnTo>
                  <a:pt x="386" y="2050"/>
                </a:lnTo>
                <a:lnTo>
                  <a:pt x="373" y="2082"/>
                </a:lnTo>
                <a:lnTo>
                  <a:pt x="360" y="2115"/>
                </a:lnTo>
                <a:lnTo>
                  <a:pt x="348" y="2147"/>
                </a:lnTo>
                <a:lnTo>
                  <a:pt x="335" y="2180"/>
                </a:lnTo>
                <a:lnTo>
                  <a:pt x="191" y="2361"/>
                </a:lnTo>
                <a:lnTo>
                  <a:pt x="191" y="2391"/>
                </a:lnTo>
                <a:lnTo>
                  <a:pt x="217" y="2396"/>
                </a:lnTo>
                <a:lnTo>
                  <a:pt x="390" y="2270"/>
                </a:lnTo>
                <a:lnTo>
                  <a:pt x="381" y="2287"/>
                </a:lnTo>
                <a:lnTo>
                  <a:pt x="382" y="2291"/>
                </a:lnTo>
                <a:lnTo>
                  <a:pt x="386" y="2291"/>
                </a:lnTo>
                <a:lnTo>
                  <a:pt x="453" y="2236"/>
                </a:lnTo>
                <a:lnTo>
                  <a:pt x="463" y="2232"/>
                </a:lnTo>
                <a:lnTo>
                  <a:pt x="474" y="2228"/>
                </a:lnTo>
                <a:lnTo>
                  <a:pt x="436" y="2291"/>
                </a:lnTo>
                <a:lnTo>
                  <a:pt x="442" y="2319"/>
                </a:lnTo>
                <a:lnTo>
                  <a:pt x="471" y="2318"/>
                </a:lnTo>
                <a:lnTo>
                  <a:pt x="568" y="2234"/>
                </a:lnTo>
                <a:lnTo>
                  <a:pt x="488" y="2329"/>
                </a:lnTo>
                <a:lnTo>
                  <a:pt x="488" y="2358"/>
                </a:lnTo>
                <a:lnTo>
                  <a:pt x="514" y="2362"/>
                </a:lnTo>
                <a:lnTo>
                  <a:pt x="640" y="2268"/>
                </a:lnTo>
                <a:lnTo>
                  <a:pt x="614" y="2386"/>
                </a:lnTo>
                <a:lnTo>
                  <a:pt x="615" y="2388"/>
                </a:lnTo>
                <a:lnTo>
                  <a:pt x="595" y="2422"/>
                </a:lnTo>
                <a:lnTo>
                  <a:pt x="575" y="2456"/>
                </a:lnTo>
                <a:lnTo>
                  <a:pt x="557" y="2491"/>
                </a:lnTo>
                <a:lnTo>
                  <a:pt x="538" y="2526"/>
                </a:lnTo>
                <a:lnTo>
                  <a:pt x="521" y="2562"/>
                </a:lnTo>
                <a:lnTo>
                  <a:pt x="506" y="2599"/>
                </a:lnTo>
                <a:lnTo>
                  <a:pt x="490" y="2636"/>
                </a:lnTo>
                <a:lnTo>
                  <a:pt x="476" y="2675"/>
                </a:lnTo>
                <a:lnTo>
                  <a:pt x="462" y="2712"/>
                </a:lnTo>
                <a:lnTo>
                  <a:pt x="449" y="2751"/>
                </a:lnTo>
                <a:lnTo>
                  <a:pt x="437" y="2789"/>
                </a:lnTo>
                <a:lnTo>
                  <a:pt x="424" y="2827"/>
                </a:lnTo>
                <a:lnTo>
                  <a:pt x="402" y="2904"/>
                </a:lnTo>
                <a:lnTo>
                  <a:pt x="380" y="2981"/>
                </a:lnTo>
                <a:lnTo>
                  <a:pt x="377" y="2994"/>
                </a:lnTo>
                <a:lnTo>
                  <a:pt x="373" y="3007"/>
                </a:lnTo>
                <a:lnTo>
                  <a:pt x="341" y="3071"/>
                </a:lnTo>
                <a:lnTo>
                  <a:pt x="344" y="3084"/>
                </a:lnTo>
                <a:lnTo>
                  <a:pt x="354" y="3082"/>
                </a:lnTo>
                <a:lnTo>
                  <a:pt x="350" y="3094"/>
                </a:lnTo>
                <a:lnTo>
                  <a:pt x="347" y="3107"/>
                </a:lnTo>
                <a:lnTo>
                  <a:pt x="343" y="3120"/>
                </a:lnTo>
                <a:lnTo>
                  <a:pt x="340" y="3133"/>
                </a:lnTo>
                <a:lnTo>
                  <a:pt x="275" y="3274"/>
                </a:lnTo>
                <a:lnTo>
                  <a:pt x="98" y="3839"/>
                </a:lnTo>
                <a:lnTo>
                  <a:pt x="90" y="3839"/>
                </a:lnTo>
                <a:lnTo>
                  <a:pt x="85" y="3846"/>
                </a:lnTo>
                <a:lnTo>
                  <a:pt x="8" y="4351"/>
                </a:lnTo>
                <a:lnTo>
                  <a:pt x="19" y="4364"/>
                </a:lnTo>
                <a:lnTo>
                  <a:pt x="35" y="4351"/>
                </a:lnTo>
                <a:lnTo>
                  <a:pt x="42" y="4299"/>
                </a:lnTo>
                <a:lnTo>
                  <a:pt x="44" y="4472"/>
                </a:lnTo>
                <a:lnTo>
                  <a:pt x="37" y="4518"/>
                </a:lnTo>
                <a:lnTo>
                  <a:pt x="31" y="4564"/>
                </a:lnTo>
                <a:lnTo>
                  <a:pt x="25" y="4609"/>
                </a:lnTo>
                <a:lnTo>
                  <a:pt x="19" y="4655"/>
                </a:lnTo>
                <a:lnTo>
                  <a:pt x="13" y="4701"/>
                </a:lnTo>
                <a:lnTo>
                  <a:pt x="8" y="4747"/>
                </a:lnTo>
                <a:lnTo>
                  <a:pt x="4" y="4793"/>
                </a:lnTo>
                <a:lnTo>
                  <a:pt x="0" y="4840"/>
                </a:lnTo>
                <a:lnTo>
                  <a:pt x="16" y="4815"/>
                </a:lnTo>
                <a:lnTo>
                  <a:pt x="31" y="4788"/>
                </a:lnTo>
                <a:lnTo>
                  <a:pt x="47" y="4763"/>
                </a:lnTo>
                <a:lnTo>
                  <a:pt x="62" y="4738"/>
                </a:lnTo>
                <a:lnTo>
                  <a:pt x="83" y="4932"/>
                </a:lnTo>
                <a:lnTo>
                  <a:pt x="84" y="4935"/>
                </a:lnTo>
                <a:lnTo>
                  <a:pt x="85" y="4937"/>
                </a:lnTo>
                <a:lnTo>
                  <a:pt x="121" y="5107"/>
                </a:lnTo>
                <a:lnTo>
                  <a:pt x="125" y="5182"/>
                </a:lnTo>
                <a:lnTo>
                  <a:pt x="133" y="5196"/>
                </a:lnTo>
                <a:lnTo>
                  <a:pt x="148" y="5196"/>
                </a:lnTo>
                <a:lnTo>
                  <a:pt x="162" y="5194"/>
                </a:lnTo>
                <a:lnTo>
                  <a:pt x="167" y="5180"/>
                </a:lnTo>
                <a:lnTo>
                  <a:pt x="160" y="5144"/>
                </a:lnTo>
                <a:lnTo>
                  <a:pt x="167" y="5030"/>
                </a:lnTo>
                <a:lnTo>
                  <a:pt x="168" y="5028"/>
                </a:lnTo>
                <a:lnTo>
                  <a:pt x="168" y="5025"/>
                </a:lnTo>
                <a:lnTo>
                  <a:pt x="168" y="5021"/>
                </a:lnTo>
                <a:lnTo>
                  <a:pt x="185" y="4739"/>
                </a:lnTo>
                <a:lnTo>
                  <a:pt x="189" y="4785"/>
                </a:lnTo>
                <a:lnTo>
                  <a:pt x="193" y="4832"/>
                </a:lnTo>
                <a:lnTo>
                  <a:pt x="197" y="4878"/>
                </a:lnTo>
                <a:lnTo>
                  <a:pt x="202" y="4925"/>
                </a:lnTo>
                <a:lnTo>
                  <a:pt x="206" y="4971"/>
                </a:lnTo>
                <a:lnTo>
                  <a:pt x="211" y="5017"/>
                </a:lnTo>
                <a:lnTo>
                  <a:pt x="216" y="5063"/>
                </a:lnTo>
                <a:lnTo>
                  <a:pt x="222" y="5109"/>
                </a:lnTo>
                <a:lnTo>
                  <a:pt x="199" y="5139"/>
                </a:lnTo>
                <a:lnTo>
                  <a:pt x="179" y="5175"/>
                </a:lnTo>
                <a:lnTo>
                  <a:pt x="166" y="5215"/>
                </a:lnTo>
                <a:lnTo>
                  <a:pt x="158" y="5260"/>
                </a:lnTo>
                <a:lnTo>
                  <a:pt x="154" y="5309"/>
                </a:lnTo>
                <a:lnTo>
                  <a:pt x="154" y="5362"/>
                </a:lnTo>
                <a:lnTo>
                  <a:pt x="159" y="5418"/>
                </a:lnTo>
                <a:lnTo>
                  <a:pt x="167" y="5478"/>
                </a:lnTo>
                <a:lnTo>
                  <a:pt x="178" y="5542"/>
                </a:lnTo>
                <a:lnTo>
                  <a:pt x="194" y="5607"/>
                </a:lnTo>
                <a:lnTo>
                  <a:pt x="212" y="5675"/>
                </a:lnTo>
                <a:lnTo>
                  <a:pt x="233" y="5745"/>
                </a:lnTo>
                <a:lnTo>
                  <a:pt x="257" y="5816"/>
                </a:lnTo>
                <a:lnTo>
                  <a:pt x="283" y="5890"/>
                </a:lnTo>
                <a:lnTo>
                  <a:pt x="311" y="5964"/>
                </a:lnTo>
                <a:lnTo>
                  <a:pt x="340" y="6039"/>
                </a:lnTo>
                <a:lnTo>
                  <a:pt x="372" y="6114"/>
                </a:lnTo>
                <a:lnTo>
                  <a:pt x="405" y="6189"/>
                </a:lnTo>
                <a:lnTo>
                  <a:pt x="439" y="6265"/>
                </a:lnTo>
                <a:lnTo>
                  <a:pt x="473" y="6340"/>
                </a:lnTo>
                <a:lnTo>
                  <a:pt x="509" y="6413"/>
                </a:lnTo>
                <a:lnTo>
                  <a:pt x="545" y="6486"/>
                </a:lnTo>
                <a:lnTo>
                  <a:pt x="582" y="6557"/>
                </a:lnTo>
                <a:lnTo>
                  <a:pt x="618" y="6627"/>
                </a:lnTo>
                <a:lnTo>
                  <a:pt x="654" y="6694"/>
                </a:lnTo>
                <a:lnTo>
                  <a:pt x="690" y="6758"/>
                </a:lnTo>
                <a:lnTo>
                  <a:pt x="724" y="6820"/>
                </a:lnTo>
                <a:lnTo>
                  <a:pt x="758" y="6879"/>
                </a:lnTo>
                <a:lnTo>
                  <a:pt x="790" y="6934"/>
                </a:lnTo>
                <a:lnTo>
                  <a:pt x="821" y="6987"/>
                </a:lnTo>
                <a:lnTo>
                  <a:pt x="850" y="7034"/>
                </a:lnTo>
                <a:lnTo>
                  <a:pt x="877" y="7078"/>
                </a:lnTo>
                <a:lnTo>
                  <a:pt x="881" y="7087"/>
                </a:lnTo>
                <a:lnTo>
                  <a:pt x="885" y="7096"/>
                </a:lnTo>
                <a:lnTo>
                  <a:pt x="889" y="7105"/>
                </a:lnTo>
                <a:lnTo>
                  <a:pt x="893" y="7115"/>
                </a:lnTo>
                <a:lnTo>
                  <a:pt x="907" y="7179"/>
                </a:lnTo>
                <a:lnTo>
                  <a:pt x="916" y="7184"/>
                </a:lnTo>
                <a:lnTo>
                  <a:pt x="919" y="7178"/>
                </a:lnTo>
                <a:lnTo>
                  <a:pt x="926" y="7195"/>
                </a:lnTo>
                <a:lnTo>
                  <a:pt x="933" y="7211"/>
                </a:lnTo>
                <a:lnTo>
                  <a:pt x="939" y="7227"/>
                </a:lnTo>
                <a:lnTo>
                  <a:pt x="946" y="7244"/>
                </a:lnTo>
                <a:lnTo>
                  <a:pt x="949" y="7252"/>
                </a:lnTo>
                <a:lnTo>
                  <a:pt x="953" y="7260"/>
                </a:lnTo>
                <a:lnTo>
                  <a:pt x="956" y="7268"/>
                </a:lnTo>
                <a:lnTo>
                  <a:pt x="959" y="7276"/>
                </a:lnTo>
                <a:lnTo>
                  <a:pt x="1008" y="7505"/>
                </a:lnTo>
                <a:lnTo>
                  <a:pt x="1013" y="7511"/>
                </a:lnTo>
                <a:lnTo>
                  <a:pt x="1019" y="7509"/>
                </a:lnTo>
                <a:lnTo>
                  <a:pt x="1055" y="7828"/>
                </a:lnTo>
                <a:lnTo>
                  <a:pt x="1065" y="7837"/>
                </a:lnTo>
                <a:lnTo>
                  <a:pt x="1074" y="7828"/>
                </a:lnTo>
                <a:lnTo>
                  <a:pt x="1079" y="7706"/>
                </a:lnTo>
                <a:lnTo>
                  <a:pt x="1103" y="7813"/>
                </a:lnTo>
                <a:lnTo>
                  <a:pt x="1115" y="7821"/>
                </a:lnTo>
                <a:lnTo>
                  <a:pt x="1126" y="7810"/>
                </a:lnTo>
                <a:lnTo>
                  <a:pt x="1129" y="7770"/>
                </a:lnTo>
                <a:lnTo>
                  <a:pt x="1139" y="7775"/>
                </a:lnTo>
                <a:lnTo>
                  <a:pt x="1145" y="7765"/>
                </a:lnTo>
                <a:lnTo>
                  <a:pt x="1134" y="7721"/>
                </a:lnTo>
                <a:lnTo>
                  <a:pt x="1134" y="7720"/>
                </a:lnTo>
                <a:lnTo>
                  <a:pt x="1213" y="7915"/>
                </a:lnTo>
                <a:lnTo>
                  <a:pt x="1228" y="7922"/>
                </a:lnTo>
                <a:lnTo>
                  <a:pt x="1234" y="7909"/>
                </a:lnTo>
                <a:lnTo>
                  <a:pt x="1147" y="7691"/>
                </a:lnTo>
                <a:lnTo>
                  <a:pt x="1159" y="7716"/>
                </a:lnTo>
                <a:lnTo>
                  <a:pt x="1172" y="7741"/>
                </a:lnTo>
                <a:lnTo>
                  <a:pt x="1186" y="7766"/>
                </a:lnTo>
                <a:lnTo>
                  <a:pt x="1199" y="7790"/>
                </a:lnTo>
                <a:lnTo>
                  <a:pt x="1324" y="8033"/>
                </a:lnTo>
                <a:lnTo>
                  <a:pt x="1324" y="8033"/>
                </a:lnTo>
                <a:lnTo>
                  <a:pt x="1372" y="8159"/>
                </a:lnTo>
                <a:lnTo>
                  <a:pt x="1375" y="8161"/>
                </a:lnTo>
                <a:lnTo>
                  <a:pt x="1377" y="8158"/>
                </a:lnTo>
                <a:lnTo>
                  <a:pt x="1330" y="8035"/>
                </a:lnTo>
                <a:lnTo>
                  <a:pt x="1336" y="8037"/>
                </a:lnTo>
                <a:lnTo>
                  <a:pt x="1339" y="8032"/>
                </a:lnTo>
                <a:lnTo>
                  <a:pt x="1347" y="8046"/>
                </a:lnTo>
                <a:lnTo>
                  <a:pt x="1356" y="8059"/>
                </a:lnTo>
                <a:lnTo>
                  <a:pt x="1364" y="8073"/>
                </a:lnTo>
                <a:lnTo>
                  <a:pt x="1371" y="8087"/>
                </a:lnTo>
                <a:lnTo>
                  <a:pt x="1377" y="8099"/>
                </a:lnTo>
                <a:lnTo>
                  <a:pt x="1381" y="8113"/>
                </a:lnTo>
                <a:lnTo>
                  <a:pt x="1385" y="8126"/>
                </a:lnTo>
                <a:lnTo>
                  <a:pt x="1390" y="8139"/>
                </a:lnTo>
                <a:lnTo>
                  <a:pt x="1433" y="8291"/>
                </a:lnTo>
                <a:lnTo>
                  <a:pt x="1436" y="8293"/>
                </a:lnTo>
                <a:lnTo>
                  <a:pt x="1438" y="8290"/>
                </a:lnTo>
                <a:lnTo>
                  <a:pt x="1419" y="8222"/>
                </a:lnTo>
                <a:lnTo>
                  <a:pt x="1426" y="8243"/>
                </a:lnTo>
                <a:lnTo>
                  <a:pt x="1433" y="8263"/>
                </a:lnTo>
                <a:lnTo>
                  <a:pt x="1441" y="8284"/>
                </a:lnTo>
                <a:lnTo>
                  <a:pt x="1447" y="8305"/>
                </a:lnTo>
                <a:lnTo>
                  <a:pt x="1451" y="8320"/>
                </a:lnTo>
                <a:lnTo>
                  <a:pt x="1454" y="8335"/>
                </a:lnTo>
                <a:lnTo>
                  <a:pt x="1458" y="8350"/>
                </a:lnTo>
                <a:lnTo>
                  <a:pt x="1461" y="8365"/>
                </a:lnTo>
                <a:lnTo>
                  <a:pt x="1464" y="8395"/>
                </a:lnTo>
                <a:lnTo>
                  <a:pt x="1467" y="8424"/>
                </a:lnTo>
                <a:lnTo>
                  <a:pt x="1471" y="8453"/>
                </a:lnTo>
                <a:lnTo>
                  <a:pt x="1476" y="8482"/>
                </a:lnTo>
                <a:lnTo>
                  <a:pt x="1482" y="8512"/>
                </a:lnTo>
                <a:lnTo>
                  <a:pt x="1488" y="8542"/>
                </a:lnTo>
                <a:lnTo>
                  <a:pt x="1494" y="8571"/>
                </a:lnTo>
                <a:lnTo>
                  <a:pt x="1501" y="8601"/>
                </a:lnTo>
                <a:lnTo>
                  <a:pt x="1516" y="8660"/>
                </a:lnTo>
                <a:lnTo>
                  <a:pt x="1533" y="8719"/>
                </a:lnTo>
                <a:lnTo>
                  <a:pt x="1551" y="8778"/>
                </a:lnTo>
                <a:lnTo>
                  <a:pt x="1570" y="8834"/>
                </a:lnTo>
                <a:lnTo>
                  <a:pt x="1579" y="8883"/>
                </a:lnTo>
                <a:lnTo>
                  <a:pt x="1588" y="8932"/>
                </a:lnTo>
                <a:lnTo>
                  <a:pt x="1596" y="8981"/>
                </a:lnTo>
                <a:lnTo>
                  <a:pt x="1604" y="9030"/>
                </a:lnTo>
                <a:lnTo>
                  <a:pt x="1611" y="9079"/>
                </a:lnTo>
                <a:lnTo>
                  <a:pt x="1619" y="9129"/>
                </a:lnTo>
                <a:lnTo>
                  <a:pt x="1625" y="9178"/>
                </a:lnTo>
                <a:lnTo>
                  <a:pt x="1632" y="9227"/>
                </a:lnTo>
                <a:lnTo>
                  <a:pt x="1638" y="9276"/>
                </a:lnTo>
                <a:lnTo>
                  <a:pt x="1645" y="9326"/>
                </a:lnTo>
                <a:lnTo>
                  <a:pt x="1650" y="9375"/>
                </a:lnTo>
                <a:lnTo>
                  <a:pt x="1655" y="9424"/>
                </a:lnTo>
                <a:lnTo>
                  <a:pt x="1660" y="9475"/>
                </a:lnTo>
                <a:lnTo>
                  <a:pt x="1665" y="9524"/>
                </a:lnTo>
                <a:lnTo>
                  <a:pt x="1669" y="9574"/>
                </a:lnTo>
                <a:lnTo>
                  <a:pt x="1673" y="9623"/>
                </a:lnTo>
                <a:lnTo>
                  <a:pt x="1647" y="9700"/>
                </a:lnTo>
                <a:lnTo>
                  <a:pt x="1632" y="9699"/>
                </a:lnTo>
                <a:lnTo>
                  <a:pt x="1625" y="9709"/>
                </a:lnTo>
                <a:lnTo>
                  <a:pt x="1627" y="9721"/>
                </a:lnTo>
                <a:lnTo>
                  <a:pt x="1595" y="9905"/>
                </a:lnTo>
                <a:lnTo>
                  <a:pt x="1632" y="9979"/>
                </a:lnTo>
                <a:lnTo>
                  <a:pt x="1632" y="9988"/>
                </a:lnTo>
                <a:lnTo>
                  <a:pt x="1633" y="9997"/>
                </a:lnTo>
                <a:lnTo>
                  <a:pt x="1634" y="10006"/>
                </a:lnTo>
                <a:lnTo>
                  <a:pt x="1634" y="10015"/>
                </a:lnTo>
                <a:lnTo>
                  <a:pt x="1580" y="10229"/>
                </a:lnTo>
                <a:lnTo>
                  <a:pt x="1564" y="10271"/>
                </a:lnTo>
                <a:lnTo>
                  <a:pt x="1546" y="10184"/>
                </a:lnTo>
                <a:lnTo>
                  <a:pt x="1543" y="10182"/>
                </a:lnTo>
                <a:lnTo>
                  <a:pt x="1541" y="10185"/>
                </a:lnTo>
                <a:lnTo>
                  <a:pt x="1560" y="10283"/>
                </a:lnTo>
                <a:lnTo>
                  <a:pt x="1539" y="10336"/>
                </a:lnTo>
                <a:lnTo>
                  <a:pt x="1542" y="10340"/>
                </a:lnTo>
                <a:lnTo>
                  <a:pt x="1545" y="10338"/>
                </a:lnTo>
                <a:lnTo>
                  <a:pt x="1562" y="10295"/>
                </a:lnTo>
                <a:lnTo>
                  <a:pt x="1572" y="10348"/>
                </a:lnTo>
                <a:lnTo>
                  <a:pt x="1569" y="10444"/>
                </a:lnTo>
                <a:lnTo>
                  <a:pt x="1542" y="10639"/>
                </a:lnTo>
                <a:lnTo>
                  <a:pt x="1546" y="10643"/>
                </a:lnTo>
                <a:lnTo>
                  <a:pt x="1550" y="10640"/>
                </a:lnTo>
                <a:lnTo>
                  <a:pt x="1566" y="10515"/>
                </a:lnTo>
                <a:lnTo>
                  <a:pt x="1562" y="10642"/>
                </a:lnTo>
                <a:lnTo>
                  <a:pt x="1566" y="10654"/>
                </a:lnTo>
                <a:lnTo>
                  <a:pt x="1575" y="10658"/>
                </a:lnTo>
                <a:lnTo>
                  <a:pt x="1578" y="10676"/>
                </a:lnTo>
                <a:lnTo>
                  <a:pt x="1599" y="10689"/>
                </a:lnTo>
                <a:lnTo>
                  <a:pt x="1614" y="10671"/>
                </a:lnTo>
                <a:lnTo>
                  <a:pt x="1613" y="10661"/>
                </a:lnTo>
                <a:lnTo>
                  <a:pt x="1615" y="10661"/>
                </a:lnTo>
                <a:lnTo>
                  <a:pt x="1632" y="10662"/>
                </a:lnTo>
                <a:lnTo>
                  <a:pt x="1635" y="10663"/>
                </a:lnTo>
                <a:lnTo>
                  <a:pt x="1642" y="10681"/>
                </a:lnTo>
                <a:lnTo>
                  <a:pt x="1649" y="10685"/>
                </a:lnTo>
                <a:lnTo>
                  <a:pt x="1652" y="10679"/>
                </a:lnTo>
                <a:lnTo>
                  <a:pt x="1662" y="10684"/>
                </a:lnTo>
                <a:lnTo>
                  <a:pt x="1721" y="10682"/>
                </a:lnTo>
                <a:lnTo>
                  <a:pt x="1732" y="10685"/>
                </a:lnTo>
                <a:lnTo>
                  <a:pt x="1735" y="10683"/>
                </a:lnTo>
                <a:lnTo>
                  <a:pt x="1735" y="10682"/>
                </a:lnTo>
                <a:lnTo>
                  <a:pt x="2271" y="10666"/>
                </a:lnTo>
                <a:lnTo>
                  <a:pt x="2274" y="10666"/>
                </a:lnTo>
                <a:lnTo>
                  <a:pt x="2552" y="10657"/>
                </a:lnTo>
                <a:lnTo>
                  <a:pt x="2570" y="10642"/>
                </a:lnTo>
                <a:lnTo>
                  <a:pt x="2581" y="10642"/>
                </a:lnTo>
                <a:lnTo>
                  <a:pt x="2584" y="10645"/>
                </a:lnTo>
                <a:lnTo>
                  <a:pt x="2588" y="10642"/>
                </a:lnTo>
                <a:lnTo>
                  <a:pt x="2622" y="10642"/>
                </a:lnTo>
                <a:lnTo>
                  <a:pt x="2626" y="10639"/>
                </a:lnTo>
                <a:lnTo>
                  <a:pt x="2623" y="10634"/>
                </a:lnTo>
                <a:lnTo>
                  <a:pt x="2587" y="10619"/>
                </a:lnTo>
                <a:lnTo>
                  <a:pt x="2586" y="10600"/>
                </a:lnTo>
                <a:lnTo>
                  <a:pt x="2588" y="10598"/>
                </a:lnTo>
                <a:lnTo>
                  <a:pt x="2586" y="10596"/>
                </a:lnTo>
                <a:lnTo>
                  <a:pt x="2584" y="10553"/>
                </a:lnTo>
                <a:lnTo>
                  <a:pt x="2583" y="10515"/>
                </a:lnTo>
                <a:lnTo>
                  <a:pt x="2577" y="10478"/>
                </a:lnTo>
                <a:lnTo>
                  <a:pt x="2562" y="10447"/>
                </a:lnTo>
                <a:lnTo>
                  <a:pt x="2565" y="10462"/>
                </a:lnTo>
                <a:lnTo>
                  <a:pt x="2566" y="10468"/>
                </a:lnTo>
                <a:lnTo>
                  <a:pt x="2564" y="10474"/>
                </a:lnTo>
                <a:lnTo>
                  <a:pt x="2577" y="10557"/>
                </a:lnTo>
                <a:lnTo>
                  <a:pt x="2579" y="10594"/>
                </a:lnTo>
                <a:lnTo>
                  <a:pt x="2557" y="10593"/>
                </a:lnTo>
                <a:lnTo>
                  <a:pt x="2537" y="10324"/>
                </a:lnTo>
                <a:lnTo>
                  <a:pt x="2381" y="10088"/>
                </a:lnTo>
                <a:lnTo>
                  <a:pt x="2373" y="10073"/>
                </a:lnTo>
                <a:lnTo>
                  <a:pt x="2361" y="10065"/>
                </a:lnTo>
                <a:lnTo>
                  <a:pt x="2348" y="10070"/>
                </a:lnTo>
                <a:lnTo>
                  <a:pt x="2327" y="10060"/>
                </a:lnTo>
                <a:lnTo>
                  <a:pt x="2323" y="10051"/>
                </a:lnTo>
                <a:lnTo>
                  <a:pt x="2275" y="9917"/>
                </a:lnTo>
                <a:lnTo>
                  <a:pt x="2261" y="9910"/>
                </a:lnTo>
                <a:lnTo>
                  <a:pt x="2250" y="9885"/>
                </a:lnTo>
                <a:lnTo>
                  <a:pt x="2211" y="9709"/>
                </a:lnTo>
                <a:lnTo>
                  <a:pt x="2224" y="9435"/>
                </a:lnTo>
                <a:lnTo>
                  <a:pt x="2233" y="9388"/>
                </a:lnTo>
                <a:lnTo>
                  <a:pt x="2242" y="9340"/>
                </a:lnTo>
                <a:lnTo>
                  <a:pt x="2251" y="9293"/>
                </a:lnTo>
                <a:lnTo>
                  <a:pt x="2261" y="9245"/>
                </a:lnTo>
                <a:lnTo>
                  <a:pt x="2269" y="9198"/>
                </a:lnTo>
                <a:lnTo>
                  <a:pt x="2277" y="9150"/>
                </a:lnTo>
                <a:lnTo>
                  <a:pt x="2285" y="9103"/>
                </a:lnTo>
                <a:lnTo>
                  <a:pt x="2292" y="9054"/>
                </a:lnTo>
                <a:lnTo>
                  <a:pt x="2407" y="8485"/>
                </a:lnTo>
                <a:lnTo>
                  <a:pt x="2418" y="8455"/>
                </a:lnTo>
                <a:lnTo>
                  <a:pt x="2428" y="8425"/>
                </a:lnTo>
                <a:lnTo>
                  <a:pt x="2439" y="8394"/>
                </a:lnTo>
                <a:lnTo>
                  <a:pt x="2449" y="8363"/>
                </a:lnTo>
                <a:lnTo>
                  <a:pt x="2460" y="8333"/>
                </a:lnTo>
                <a:lnTo>
                  <a:pt x="2472" y="8303"/>
                </a:lnTo>
                <a:lnTo>
                  <a:pt x="2483" y="8273"/>
                </a:lnTo>
                <a:lnTo>
                  <a:pt x="2496" y="8244"/>
                </a:lnTo>
                <a:lnTo>
                  <a:pt x="2497" y="8243"/>
                </a:lnTo>
                <a:lnTo>
                  <a:pt x="2497" y="8242"/>
                </a:lnTo>
                <a:lnTo>
                  <a:pt x="2503" y="8251"/>
                </a:lnTo>
                <a:lnTo>
                  <a:pt x="2509" y="8260"/>
                </a:lnTo>
                <a:lnTo>
                  <a:pt x="2514" y="8279"/>
                </a:lnTo>
                <a:lnTo>
                  <a:pt x="2514" y="8296"/>
                </a:lnTo>
                <a:lnTo>
                  <a:pt x="2428" y="8535"/>
                </a:lnTo>
                <a:lnTo>
                  <a:pt x="2451" y="8420"/>
                </a:lnTo>
                <a:lnTo>
                  <a:pt x="2450" y="8418"/>
                </a:lnTo>
                <a:lnTo>
                  <a:pt x="2447" y="8419"/>
                </a:lnTo>
                <a:lnTo>
                  <a:pt x="2417" y="8565"/>
                </a:lnTo>
                <a:lnTo>
                  <a:pt x="2361" y="8722"/>
                </a:lnTo>
                <a:lnTo>
                  <a:pt x="2363" y="8726"/>
                </a:lnTo>
                <a:lnTo>
                  <a:pt x="2367" y="8724"/>
                </a:lnTo>
                <a:lnTo>
                  <a:pt x="2408" y="8613"/>
                </a:lnTo>
                <a:lnTo>
                  <a:pt x="2226" y="9506"/>
                </a:lnTo>
                <a:lnTo>
                  <a:pt x="2228" y="9510"/>
                </a:lnTo>
                <a:lnTo>
                  <a:pt x="2232" y="9508"/>
                </a:lnTo>
                <a:lnTo>
                  <a:pt x="2419" y="8583"/>
                </a:lnTo>
                <a:lnTo>
                  <a:pt x="2517" y="8303"/>
                </a:lnTo>
                <a:lnTo>
                  <a:pt x="2520" y="8307"/>
                </a:lnTo>
                <a:lnTo>
                  <a:pt x="2521" y="8306"/>
                </a:lnTo>
                <a:lnTo>
                  <a:pt x="2533" y="8356"/>
                </a:lnTo>
                <a:lnTo>
                  <a:pt x="2524" y="8384"/>
                </a:lnTo>
                <a:lnTo>
                  <a:pt x="2528" y="8391"/>
                </a:lnTo>
                <a:lnTo>
                  <a:pt x="2535" y="8388"/>
                </a:lnTo>
                <a:lnTo>
                  <a:pt x="2536" y="8384"/>
                </a:lnTo>
                <a:lnTo>
                  <a:pt x="2536" y="8407"/>
                </a:lnTo>
                <a:lnTo>
                  <a:pt x="2538" y="8412"/>
                </a:lnTo>
                <a:lnTo>
                  <a:pt x="2543" y="8412"/>
                </a:lnTo>
                <a:lnTo>
                  <a:pt x="2543" y="8412"/>
                </a:lnTo>
                <a:lnTo>
                  <a:pt x="2543" y="8436"/>
                </a:lnTo>
                <a:lnTo>
                  <a:pt x="2543" y="8459"/>
                </a:lnTo>
                <a:lnTo>
                  <a:pt x="2544" y="8483"/>
                </a:lnTo>
                <a:lnTo>
                  <a:pt x="2546" y="8507"/>
                </a:lnTo>
                <a:lnTo>
                  <a:pt x="2552" y="8556"/>
                </a:lnTo>
                <a:lnTo>
                  <a:pt x="2559" y="8605"/>
                </a:lnTo>
                <a:lnTo>
                  <a:pt x="2568" y="8655"/>
                </a:lnTo>
                <a:lnTo>
                  <a:pt x="2578" y="8706"/>
                </a:lnTo>
                <a:lnTo>
                  <a:pt x="2590" y="8757"/>
                </a:lnTo>
                <a:lnTo>
                  <a:pt x="2602" y="8808"/>
                </a:lnTo>
                <a:lnTo>
                  <a:pt x="2614" y="8859"/>
                </a:lnTo>
                <a:lnTo>
                  <a:pt x="2625" y="8910"/>
                </a:lnTo>
                <a:lnTo>
                  <a:pt x="2637" y="8960"/>
                </a:lnTo>
                <a:lnTo>
                  <a:pt x="2647" y="9011"/>
                </a:lnTo>
                <a:lnTo>
                  <a:pt x="2656" y="9061"/>
                </a:lnTo>
                <a:lnTo>
                  <a:pt x="2664" y="9111"/>
                </a:lnTo>
                <a:lnTo>
                  <a:pt x="2667" y="9136"/>
                </a:lnTo>
                <a:lnTo>
                  <a:pt x="2669" y="9160"/>
                </a:lnTo>
                <a:lnTo>
                  <a:pt x="2671" y="9185"/>
                </a:lnTo>
                <a:lnTo>
                  <a:pt x="2672" y="9209"/>
                </a:lnTo>
                <a:lnTo>
                  <a:pt x="2674" y="9280"/>
                </a:lnTo>
                <a:lnTo>
                  <a:pt x="2674" y="9351"/>
                </a:lnTo>
                <a:lnTo>
                  <a:pt x="2673" y="9423"/>
                </a:lnTo>
                <a:lnTo>
                  <a:pt x="2670" y="9495"/>
                </a:lnTo>
                <a:lnTo>
                  <a:pt x="2667" y="9567"/>
                </a:lnTo>
                <a:lnTo>
                  <a:pt x="2664" y="9638"/>
                </a:lnTo>
                <a:lnTo>
                  <a:pt x="2660" y="9709"/>
                </a:lnTo>
                <a:lnTo>
                  <a:pt x="2656" y="9781"/>
                </a:lnTo>
                <a:lnTo>
                  <a:pt x="2653" y="9853"/>
                </a:lnTo>
                <a:lnTo>
                  <a:pt x="2650" y="9924"/>
                </a:lnTo>
                <a:lnTo>
                  <a:pt x="2648" y="9996"/>
                </a:lnTo>
                <a:lnTo>
                  <a:pt x="2648" y="10067"/>
                </a:lnTo>
                <a:lnTo>
                  <a:pt x="2649" y="10138"/>
                </a:lnTo>
                <a:lnTo>
                  <a:pt x="2652" y="10210"/>
                </a:lnTo>
                <a:lnTo>
                  <a:pt x="2654" y="10245"/>
                </a:lnTo>
                <a:lnTo>
                  <a:pt x="2657" y="10281"/>
                </a:lnTo>
                <a:lnTo>
                  <a:pt x="2661" y="10316"/>
                </a:lnTo>
                <a:lnTo>
                  <a:pt x="2665" y="10352"/>
                </a:lnTo>
                <a:lnTo>
                  <a:pt x="2658" y="10392"/>
                </a:lnTo>
                <a:lnTo>
                  <a:pt x="2663" y="10400"/>
                </a:lnTo>
                <a:lnTo>
                  <a:pt x="2671" y="10395"/>
                </a:lnTo>
                <a:lnTo>
                  <a:pt x="2673" y="10381"/>
                </a:lnTo>
                <a:lnTo>
                  <a:pt x="2674" y="10384"/>
                </a:lnTo>
                <a:lnTo>
                  <a:pt x="2675" y="10387"/>
                </a:lnTo>
                <a:lnTo>
                  <a:pt x="2652" y="10520"/>
                </a:lnTo>
                <a:lnTo>
                  <a:pt x="2657" y="10529"/>
                </a:lnTo>
                <a:lnTo>
                  <a:pt x="2665" y="10524"/>
                </a:lnTo>
                <a:lnTo>
                  <a:pt x="2688" y="10446"/>
                </a:lnTo>
                <a:lnTo>
                  <a:pt x="2685" y="10474"/>
                </a:lnTo>
                <a:lnTo>
                  <a:pt x="2692" y="10482"/>
                </a:lnTo>
                <a:lnTo>
                  <a:pt x="2702" y="10476"/>
                </a:lnTo>
                <a:lnTo>
                  <a:pt x="2708" y="10460"/>
                </a:lnTo>
                <a:lnTo>
                  <a:pt x="2709" y="10685"/>
                </a:lnTo>
                <a:lnTo>
                  <a:pt x="2713" y="10688"/>
                </a:lnTo>
                <a:lnTo>
                  <a:pt x="2717" y="10685"/>
                </a:lnTo>
                <a:lnTo>
                  <a:pt x="2715" y="10444"/>
                </a:lnTo>
                <a:lnTo>
                  <a:pt x="2721" y="10431"/>
                </a:lnTo>
                <a:lnTo>
                  <a:pt x="2721" y="10431"/>
                </a:lnTo>
                <a:lnTo>
                  <a:pt x="2722" y="10431"/>
                </a:lnTo>
                <a:lnTo>
                  <a:pt x="2721" y="10447"/>
                </a:lnTo>
                <a:lnTo>
                  <a:pt x="2725" y="10454"/>
                </a:lnTo>
                <a:lnTo>
                  <a:pt x="2733" y="10453"/>
                </a:lnTo>
                <a:lnTo>
                  <a:pt x="2732" y="10464"/>
                </a:lnTo>
                <a:lnTo>
                  <a:pt x="2730" y="10464"/>
                </a:lnTo>
                <a:lnTo>
                  <a:pt x="2717" y="10476"/>
                </a:lnTo>
                <a:lnTo>
                  <a:pt x="2729" y="10500"/>
                </a:lnTo>
                <a:lnTo>
                  <a:pt x="2728" y="10506"/>
                </a:lnTo>
                <a:lnTo>
                  <a:pt x="2734" y="10514"/>
                </a:lnTo>
                <a:lnTo>
                  <a:pt x="2743" y="10506"/>
                </a:lnTo>
                <a:lnTo>
                  <a:pt x="2745" y="10494"/>
                </a:lnTo>
                <a:lnTo>
                  <a:pt x="2746" y="10492"/>
                </a:lnTo>
                <a:lnTo>
                  <a:pt x="2762" y="10493"/>
                </a:lnTo>
                <a:lnTo>
                  <a:pt x="2756" y="10505"/>
                </a:lnTo>
                <a:lnTo>
                  <a:pt x="2757" y="10510"/>
                </a:lnTo>
                <a:lnTo>
                  <a:pt x="2745" y="10513"/>
                </a:lnTo>
                <a:lnTo>
                  <a:pt x="2731" y="10528"/>
                </a:lnTo>
                <a:lnTo>
                  <a:pt x="2745" y="10540"/>
                </a:lnTo>
                <a:lnTo>
                  <a:pt x="2758" y="10539"/>
                </a:lnTo>
                <a:lnTo>
                  <a:pt x="2759" y="10540"/>
                </a:lnTo>
                <a:lnTo>
                  <a:pt x="2784" y="10540"/>
                </a:lnTo>
                <a:lnTo>
                  <a:pt x="2790" y="10553"/>
                </a:lnTo>
                <a:lnTo>
                  <a:pt x="2805" y="10548"/>
                </a:lnTo>
                <a:lnTo>
                  <a:pt x="2812" y="10539"/>
                </a:lnTo>
                <a:lnTo>
                  <a:pt x="2883" y="10539"/>
                </a:lnTo>
                <a:lnTo>
                  <a:pt x="2885" y="10548"/>
                </a:lnTo>
                <a:lnTo>
                  <a:pt x="2900" y="10547"/>
                </a:lnTo>
                <a:lnTo>
                  <a:pt x="2900" y="10547"/>
                </a:lnTo>
                <a:lnTo>
                  <a:pt x="2899" y="10550"/>
                </a:lnTo>
                <a:lnTo>
                  <a:pt x="2763" y="10557"/>
                </a:lnTo>
                <a:lnTo>
                  <a:pt x="2758" y="10562"/>
                </a:lnTo>
                <a:lnTo>
                  <a:pt x="2763" y="10567"/>
                </a:lnTo>
                <a:lnTo>
                  <a:pt x="2893" y="10566"/>
                </a:lnTo>
                <a:lnTo>
                  <a:pt x="2892" y="10569"/>
                </a:lnTo>
                <a:lnTo>
                  <a:pt x="2897" y="10577"/>
                </a:lnTo>
                <a:lnTo>
                  <a:pt x="2906" y="10573"/>
                </a:lnTo>
                <a:lnTo>
                  <a:pt x="2909" y="10566"/>
                </a:lnTo>
                <a:lnTo>
                  <a:pt x="3207" y="10566"/>
                </a:lnTo>
                <a:lnTo>
                  <a:pt x="3205" y="10569"/>
                </a:lnTo>
                <a:lnTo>
                  <a:pt x="3208" y="10584"/>
                </a:lnTo>
                <a:lnTo>
                  <a:pt x="3222" y="10586"/>
                </a:lnTo>
                <a:lnTo>
                  <a:pt x="3249" y="10566"/>
                </a:lnTo>
                <a:lnTo>
                  <a:pt x="3346" y="10566"/>
                </a:lnTo>
                <a:lnTo>
                  <a:pt x="3349" y="10570"/>
                </a:lnTo>
                <a:lnTo>
                  <a:pt x="3402" y="10571"/>
                </a:lnTo>
                <a:lnTo>
                  <a:pt x="3414" y="10566"/>
                </a:lnTo>
                <a:lnTo>
                  <a:pt x="3517" y="10566"/>
                </a:lnTo>
                <a:lnTo>
                  <a:pt x="3516" y="10619"/>
                </a:lnTo>
                <a:lnTo>
                  <a:pt x="3520" y="10623"/>
                </a:lnTo>
                <a:lnTo>
                  <a:pt x="3524" y="10619"/>
                </a:lnTo>
                <a:lnTo>
                  <a:pt x="3524" y="10566"/>
                </a:lnTo>
                <a:lnTo>
                  <a:pt x="3528" y="10566"/>
                </a:lnTo>
                <a:lnTo>
                  <a:pt x="3530" y="10575"/>
                </a:lnTo>
                <a:lnTo>
                  <a:pt x="3535" y="10579"/>
                </a:lnTo>
                <a:lnTo>
                  <a:pt x="3538" y="10574"/>
                </a:lnTo>
                <a:lnTo>
                  <a:pt x="3537" y="10566"/>
                </a:lnTo>
                <a:lnTo>
                  <a:pt x="3585" y="10565"/>
                </a:lnTo>
                <a:lnTo>
                  <a:pt x="3590" y="10561"/>
                </a:lnTo>
                <a:lnTo>
                  <a:pt x="3585" y="10556"/>
                </a:lnTo>
                <a:lnTo>
                  <a:pt x="3536" y="10556"/>
                </a:lnTo>
                <a:lnTo>
                  <a:pt x="3533" y="10528"/>
                </a:lnTo>
                <a:lnTo>
                  <a:pt x="3536" y="10522"/>
                </a:lnTo>
                <a:lnTo>
                  <a:pt x="3531" y="10518"/>
                </a:lnTo>
                <a:lnTo>
                  <a:pt x="3528" y="10489"/>
                </a:lnTo>
                <a:lnTo>
                  <a:pt x="3528" y="10489"/>
                </a:lnTo>
                <a:lnTo>
                  <a:pt x="3528" y="10488"/>
                </a:lnTo>
                <a:lnTo>
                  <a:pt x="3506" y="10314"/>
                </a:lnTo>
                <a:lnTo>
                  <a:pt x="3503" y="10311"/>
                </a:lnTo>
                <a:lnTo>
                  <a:pt x="3500" y="10314"/>
                </a:lnTo>
                <a:lnTo>
                  <a:pt x="3513" y="10430"/>
                </a:lnTo>
                <a:lnTo>
                  <a:pt x="3419" y="10076"/>
                </a:lnTo>
                <a:lnTo>
                  <a:pt x="3411" y="10068"/>
                </a:lnTo>
                <a:lnTo>
                  <a:pt x="3401" y="10070"/>
                </a:lnTo>
                <a:lnTo>
                  <a:pt x="3365" y="10009"/>
                </a:lnTo>
                <a:lnTo>
                  <a:pt x="3322" y="9952"/>
                </a:lnTo>
                <a:lnTo>
                  <a:pt x="3320" y="9949"/>
                </a:lnTo>
                <a:lnTo>
                  <a:pt x="3318" y="9946"/>
                </a:lnTo>
                <a:lnTo>
                  <a:pt x="3292" y="9918"/>
                </a:lnTo>
                <a:lnTo>
                  <a:pt x="3255" y="9835"/>
                </a:lnTo>
                <a:lnTo>
                  <a:pt x="3252" y="9810"/>
                </a:lnTo>
                <a:lnTo>
                  <a:pt x="3250" y="9784"/>
                </a:lnTo>
                <a:lnTo>
                  <a:pt x="3247" y="9760"/>
                </a:lnTo>
                <a:lnTo>
                  <a:pt x="3245" y="9735"/>
                </a:lnTo>
                <a:lnTo>
                  <a:pt x="3243" y="9710"/>
                </a:lnTo>
                <a:lnTo>
                  <a:pt x="3241" y="9686"/>
                </a:lnTo>
                <a:lnTo>
                  <a:pt x="3240" y="9661"/>
                </a:lnTo>
                <a:lnTo>
                  <a:pt x="3238" y="9637"/>
                </a:lnTo>
                <a:lnTo>
                  <a:pt x="3236" y="9600"/>
                </a:lnTo>
                <a:lnTo>
                  <a:pt x="3234" y="9563"/>
                </a:lnTo>
                <a:lnTo>
                  <a:pt x="3232" y="9526"/>
                </a:lnTo>
                <a:lnTo>
                  <a:pt x="3230" y="9489"/>
                </a:lnTo>
                <a:lnTo>
                  <a:pt x="3229" y="9452"/>
                </a:lnTo>
                <a:lnTo>
                  <a:pt x="3227" y="9414"/>
                </a:lnTo>
                <a:lnTo>
                  <a:pt x="3225" y="9377"/>
                </a:lnTo>
                <a:lnTo>
                  <a:pt x="3223" y="9340"/>
                </a:lnTo>
                <a:lnTo>
                  <a:pt x="3229" y="8530"/>
                </a:lnTo>
                <a:lnTo>
                  <a:pt x="3227" y="8528"/>
                </a:lnTo>
                <a:lnTo>
                  <a:pt x="3225" y="8530"/>
                </a:lnTo>
                <a:lnTo>
                  <a:pt x="3212" y="9141"/>
                </a:lnTo>
                <a:lnTo>
                  <a:pt x="3212" y="9130"/>
                </a:lnTo>
                <a:lnTo>
                  <a:pt x="3211" y="9120"/>
                </a:lnTo>
                <a:lnTo>
                  <a:pt x="3210" y="9109"/>
                </a:lnTo>
                <a:lnTo>
                  <a:pt x="3210" y="9098"/>
                </a:lnTo>
                <a:lnTo>
                  <a:pt x="3208" y="8943"/>
                </a:lnTo>
                <a:lnTo>
                  <a:pt x="3205" y="8940"/>
                </a:lnTo>
                <a:lnTo>
                  <a:pt x="3202" y="8943"/>
                </a:lnTo>
                <a:lnTo>
                  <a:pt x="3202" y="8948"/>
                </a:lnTo>
                <a:lnTo>
                  <a:pt x="3201" y="8929"/>
                </a:lnTo>
                <a:lnTo>
                  <a:pt x="3200" y="8910"/>
                </a:lnTo>
                <a:lnTo>
                  <a:pt x="3199" y="8891"/>
                </a:lnTo>
                <a:lnTo>
                  <a:pt x="3198" y="8872"/>
                </a:lnTo>
                <a:lnTo>
                  <a:pt x="3197" y="8853"/>
                </a:lnTo>
                <a:lnTo>
                  <a:pt x="3196" y="8835"/>
                </a:lnTo>
                <a:lnTo>
                  <a:pt x="3195" y="8816"/>
                </a:lnTo>
                <a:lnTo>
                  <a:pt x="3194" y="8797"/>
                </a:lnTo>
                <a:lnTo>
                  <a:pt x="3194" y="8788"/>
                </a:lnTo>
                <a:lnTo>
                  <a:pt x="3193" y="8780"/>
                </a:lnTo>
                <a:lnTo>
                  <a:pt x="3193" y="8771"/>
                </a:lnTo>
                <a:lnTo>
                  <a:pt x="3193" y="8763"/>
                </a:lnTo>
                <a:lnTo>
                  <a:pt x="3203" y="8661"/>
                </a:lnTo>
                <a:lnTo>
                  <a:pt x="3201" y="8659"/>
                </a:lnTo>
                <a:lnTo>
                  <a:pt x="3198" y="8661"/>
                </a:lnTo>
                <a:lnTo>
                  <a:pt x="3192" y="8730"/>
                </a:lnTo>
                <a:lnTo>
                  <a:pt x="3190" y="8695"/>
                </a:lnTo>
                <a:lnTo>
                  <a:pt x="3189" y="8661"/>
                </a:lnTo>
                <a:lnTo>
                  <a:pt x="3188" y="8626"/>
                </a:lnTo>
                <a:lnTo>
                  <a:pt x="3187" y="8592"/>
                </a:lnTo>
                <a:lnTo>
                  <a:pt x="3187" y="8558"/>
                </a:lnTo>
                <a:lnTo>
                  <a:pt x="3186" y="8524"/>
                </a:lnTo>
                <a:lnTo>
                  <a:pt x="3186" y="8489"/>
                </a:lnTo>
                <a:lnTo>
                  <a:pt x="3187" y="8455"/>
                </a:lnTo>
                <a:lnTo>
                  <a:pt x="3219" y="8259"/>
                </a:lnTo>
                <a:lnTo>
                  <a:pt x="3200" y="8552"/>
                </a:lnTo>
                <a:lnTo>
                  <a:pt x="3202" y="8554"/>
                </a:lnTo>
                <a:lnTo>
                  <a:pt x="3205" y="8552"/>
                </a:lnTo>
                <a:lnTo>
                  <a:pt x="3268" y="8032"/>
                </a:lnTo>
                <a:lnTo>
                  <a:pt x="3238" y="8137"/>
                </a:lnTo>
                <a:lnTo>
                  <a:pt x="3236" y="8136"/>
                </a:lnTo>
                <a:lnTo>
                  <a:pt x="3234" y="8138"/>
                </a:lnTo>
                <a:lnTo>
                  <a:pt x="3187" y="8424"/>
                </a:lnTo>
                <a:lnTo>
                  <a:pt x="3188" y="8390"/>
                </a:lnTo>
                <a:lnTo>
                  <a:pt x="3190" y="8354"/>
                </a:lnTo>
                <a:lnTo>
                  <a:pt x="3192" y="8320"/>
                </a:lnTo>
                <a:lnTo>
                  <a:pt x="3195" y="8285"/>
                </a:lnTo>
                <a:lnTo>
                  <a:pt x="3198" y="8251"/>
                </a:lnTo>
                <a:lnTo>
                  <a:pt x="3203" y="8217"/>
                </a:lnTo>
                <a:lnTo>
                  <a:pt x="3207" y="8183"/>
                </a:lnTo>
                <a:lnTo>
                  <a:pt x="3213" y="8149"/>
                </a:lnTo>
                <a:lnTo>
                  <a:pt x="3315" y="7860"/>
                </a:lnTo>
                <a:lnTo>
                  <a:pt x="3278" y="7994"/>
                </a:lnTo>
                <a:lnTo>
                  <a:pt x="3350" y="7794"/>
                </a:lnTo>
                <a:lnTo>
                  <a:pt x="3353" y="7794"/>
                </a:lnTo>
                <a:lnTo>
                  <a:pt x="3558" y="7321"/>
                </a:lnTo>
                <a:lnTo>
                  <a:pt x="3599" y="7255"/>
                </a:lnTo>
                <a:lnTo>
                  <a:pt x="3598" y="7252"/>
                </a:lnTo>
                <a:lnTo>
                  <a:pt x="3595" y="7252"/>
                </a:lnTo>
                <a:lnTo>
                  <a:pt x="3569" y="7293"/>
                </a:lnTo>
                <a:lnTo>
                  <a:pt x="3739" y="6893"/>
                </a:lnTo>
                <a:lnTo>
                  <a:pt x="3763" y="6906"/>
                </a:lnTo>
                <a:lnTo>
                  <a:pt x="3777" y="6898"/>
                </a:lnTo>
                <a:lnTo>
                  <a:pt x="3769" y="6883"/>
                </a:lnTo>
                <a:lnTo>
                  <a:pt x="3695" y="6840"/>
                </a:lnTo>
                <a:lnTo>
                  <a:pt x="3716" y="6842"/>
                </a:lnTo>
                <a:lnTo>
                  <a:pt x="3737" y="6843"/>
                </a:lnTo>
                <a:lnTo>
                  <a:pt x="3758" y="6843"/>
                </a:lnTo>
                <a:lnTo>
                  <a:pt x="3778" y="6844"/>
                </a:lnTo>
                <a:lnTo>
                  <a:pt x="3799" y="6845"/>
                </a:lnTo>
                <a:lnTo>
                  <a:pt x="3820" y="6846"/>
                </a:lnTo>
                <a:lnTo>
                  <a:pt x="3841" y="6847"/>
                </a:lnTo>
                <a:lnTo>
                  <a:pt x="3862" y="6848"/>
                </a:lnTo>
                <a:lnTo>
                  <a:pt x="3885" y="6878"/>
                </a:lnTo>
                <a:lnTo>
                  <a:pt x="3898" y="6880"/>
                </a:lnTo>
                <a:lnTo>
                  <a:pt x="3901" y="6869"/>
                </a:lnTo>
                <a:lnTo>
                  <a:pt x="3886" y="6849"/>
                </a:lnTo>
                <a:lnTo>
                  <a:pt x="3895" y="6849"/>
                </a:lnTo>
                <a:lnTo>
                  <a:pt x="3905" y="6850"/>
                </a:lnTo>
                <a:lnTo>
                  <a:pt x="3914" y="6850"/>
                </a:lnTo>
                <a:lnTo>
                  <a:pt x="3924" y="6851"/>
                </a:lnTo>
                <a:lnTo>
                  <a:pt x="3973" y="6909"/>
                </a:lnTo>
                <a:lnTo>
                  <a:pt x="3983" y="6909"/>
                </a:lnTo>
                <a:lnTo>
                  <a:pt x="3984" y="6898"/>
                </a:lnTo>
                <a:lnTo>
                  <a:pt x="3955" y="6865"/>
                </a:lnTo>
                <a:lnTo>
                  <a:pt x="4145" y="6956"/>
                </a:lnTo>
                <a:lnTo>
                  <a:pt x="3935" y="6947"/>
                </a:lnTo>
                <a:lnTo>
                  <a:pt x="3933" y="6950"/>
                </a:lnTo>
                <a:lnTo>
                  <a:pt x="3935" y="6953"/>
                </a:lnTo>
                <a:lnTo>
                  <a:pt x="4154" y="6961"/>
                </a:lnTo>
                <a:lnTo>
                  <a:pt x="4298" y="7029"/>
                </a:lnTo>
                <a:lnTo>
                  <a:pt x="4302" y="7028"/>
                </a:lnTo>
                <a:lnTo>
                  <a:pt x="4301" y="7024"/>
                </a:lnTo>
                <a:lnTo>
                  <a:pt x="4169" y="6962"/>
                </a:lnTo>
                <a:lnTo>
                  <a:pt x="4500" y="6974"/>
                </a:lnTo>
                <a:lnTo>
                  <a:pt x="4502" y="6972"/>
                </a:lnTo>
                <a:lnTo>
                  <a:pt x="4500" y="6970"/>
                </a:lnTo>
                <a:lnTo>
                  <a:pt x="4159" y="6957"/>
                </a:lnTo>
                <a:lnTo>
                  <a:pt x="4118" y="6936"/>
                </a:lnTo>
                <a:lnTo>
                  <a:pt x="4119" y="6936"/>
                </a:lnTo>
                <a:lnTo>
                  <a:pt x="4117" y="6928"/>
                </a:lnTo>
                <a:lnTo>
                  <a:pt x="4045" y="6856"/>
                </a:lnTo>
                <a:lnTo>
                  <a:pt x="4066" y="6857"/>
                </a:lnTo>
                <a:lnTo>
                  <a:pt x="4087" y="6858"/>
                </a:lnTo>
                <a:lnTo>
                  <a:pt x="4108" y="6859"/>
                </a:lnTo>
                <a:lnTo>
                  <a:pt x="4128" y="6860"/>
                </a:lnTo>
                <a:lnTo>
                  <a:pt x="4149" y="6861"/>
                </a:lnTo>
                <a:lnTo>
                  <a:pt x="4170" y="6862"/>
                </a:lnTo>
                <a:lnTo>
                  <a:pt x="4191" y="6863"/>
                </a:lnTo>
                <a:lnTo>
                  <a:pt x="4212" y="6863"/>
                </a:lnTo>
                <a:lnTo>
                  <a:pt x="4324" y="6902"/>
                </a:lnTo>
                <a:lnTo>
                  <a:pt x="4324" y="6902"/>
                </a:lnTo>
                <a:lnTo>
                  <a:pt x="4534" y="6976"/>
                </a:lnTo>
                <a:lnTo>
                  <a:pt x="4546" y="6969"/>
                </a:lnTo>
                <a:lnTo>
                  <a:pt x="4539" y="6956"/>
                </a:lnTo>
                <a:lnTo>
                  <a:pt x="4309" y="6868"/>
                </a:lnTo>
                <a:lnTo>
                  <a:pt x="4317" y="6868"/>
                </a:lnTo>
                <a:lnTo>
                  <a:pt x="4325" y="6868"/>
                </a:lnTo>
                <a:lnTo>
                  <a:pt x="4333" y="6869"/>
                </a:lnTo>
                <a:lnTo>
                  <a:pt x="4341" y="6869"/>
                </a:lnTo>
                <a:lnTo>
                  <a:pt x="4377" y="6887"/>
                </a:lnTo>
                <a:lnTo>
                  <a:pt x="4845" y="6968"/>
                </a:lnTo>
                <a:lnTo>
                  <a:pt x="4857" y="6958"/>
                </a:lnTo>
                <a:lnTo>
                  <a:pt x="4852" y="6942"/>
                </a:lnTo>
                <a:lnTo>
                  <a:pt x="4739" y="6887"/>
                </a:lnTo>
                <a:lnTo>
                  <a:pt x="4775" y="6888"/>
                </a:lnTo>
                <a:lnTo>
                  <a:pt x="4811" y="6890"/>
                </a:lnTo>
                <a:lnTo>
                  <a:pt x="4847" y="6892"/>
                </a:lnTo>
                <a:lnTo>
                  <a:pt x="4883" y="6893"/>
                </a:lnTo>
                <a:lnTo>
                  <a:pt x="5009" y="6934"/>
                </a:lnTo>
                <a:lnTo>
                  <a:pt x="5014" y="6935"/>
                </a:lnTo>
                <a:lnTo>
                  <a:pt x="5018" y="6934"/>
                </a:lnTo>
                <a:lnTo>
                  <a:pt x="5089" y="6960"/>
                </a:lnTo>
                <a:lnTo>
                  <a:pt x="5091" y="6959"/>
                </a:lnTo>
                <a:lnTo>
                  <a:pt x="5240" y="7014"/>
                </a:lnTo>
                <a:lnTo>
                  <a:pt x="5244" y="7012"/>
                </a:lnTo>
                <a:lnTo>
                  <a:pt x="5242" y="7008"/>
                </a:lnTo>
                <a:lnTo>
                  <a:pt x="5097" y="6956"/>
                </a:lnTo>
                <a:lnTo>
                  <a:pt x="5102" y="6953"/>
                </a:lnTo>
                <a:lnTo>
                  <a:pt x="5095" y="6938"/>
                </a:lnTo>
                <a:lnTo>
                  <a:pt x="5022" y="6912"/>
                </a:lnTo>
                <a:lnTo>
                  <a:pt x="5020" y="6910"/>
                </a:lnTo>
                <a:lnTo>
                  <a:pt x="5016" y="6908"/>
                </a:lnTo>
                <a:lnTo>
                  <a:pt x="4991" y="6899"/>
                </a:lnTo>
                <a:lnTo>
                  <a:pt x="4989" y="6898"/>
                </a:lnTo>
                <a:lnTo>
                  <a:pt x="5018" y="6899"/>
                </a:lnTo>
                <a:lnTo>
                  <a:pt x="5047" y="6901"/>
                </a:lnTo>
                <a:lnTo>
                  <a:pt x="5075" y="6902"/>
                </a:lnTo>
                <a:lnTo>
                  <a:pt x="5104" y="6903"/>
                </a:lnTo>
                <a:lnTo>
                  <a:pt x="5159" y="6916"/>
                </a:lnTo>
                <a:lnTo>
                  <a:pt x="5210" y="6972"/>
                </a:lnTo>
                <a:lnTo>
                  <a:pt x="5501" y="7104"/>
                </a:lnTo>
                <a:lnTo>
                  <a:pt x="5505" y="7101"/>
                </a:lnTo>
                <a:lnTo>
                  <a:pt x="5503" y="7097"/>
                </a:lnTo>
                <a:lnTo>
                  <a:pt x="5214" y="6966"/>
                </a:lnTo>
                <a:lnTo>
                  <a:pt x="5172" y="6919"/>
                </a:lnTo>
                <a:lnTo>
                  <a:pt x="5530" y="7007"/>
                </a:lnTo>
                <a:lnTo>
                  <a:pt x="5536" y="7006"/>
                </a:lnTo>
                <a:lnTo>
                  <a:pt x="5541" y="7002"/>
                </a:lnTo>
                <a:lnTo>
                  <a:pt x="5544" y="7003"/>
                </a:lnTo>
                <a:lnTo>
                  <a:pt x="5551" y="6998"/>
                </a:lnTo>
                <a:lnTo>
                  <a:pt x="5566" y="7006"/>
                </a:lnTo>
                <a:lnTo>
                  <a:pt x="5794" y="7038"/>
                </a:lnTo>
                <a:lnTo>
                  <a:pt x="5804" y="7027"/>
                </a:lnTo>
                <a:lnTo>
                  <a:pt x="5794" y="7016"/>
                </a:lnTo>
                <a:lnTo>
                  <a:pt x="5607" y="6997"/>
                </a:lnTo>
                <a:lnTo>
                  <a:pt x="5434" y="6924"/>
                </a:lnTo>
                <a:lnTo>
                  <a:pt x="5426" y="6919"/>
                </a:lnTo>
                <a:lnTo>
                  <a:pt x="5551" y="6955"/>
                </a:lnTo>
                <a:lnTo>
                  <a:pt x="5680" y="6974"/>
                </a:lnTo>
                <a:lnTo>
                  <a:pt x="5685" y="6973"/>
                </a:lnTo>
                <a:lnTo>
                  <a:pt x="5688" y="6971"/>
                </a:lnTo>
                <a:lnTo>
                  <a:pt x="5694" y="6972"/>
                </a:lnTo>
                <a:lnTo>
                  <a:pt x="5708" y="6963"/>
                </a:lnTo>
                <a:lnTo>
                  <a:pt x="5700" y="6950"/>
                </a:lnTo>
                <a:lnTo>
                  <a:pt x="5692" y="6947"/>
                </a:lnTo>
                <a:lnTo>
                  <a:pt x="5768" y="6955"/>
                </a:lnTo>
                <a:lnTo>
                  <a:pt x="5844" y="6961"/>
                </a:lnTo>
                <a:lnTo>
                  <a:pt x="5920" y="6965"/>
                </a:lnTo>
                <a:lnTo>
                  <a:pt x="5996" y="6969"/>
                </a:lnTo>
                <a:lnTo>
                  <a:pt x="6073" y="6972"/>
                </a:lnTo>
                <a:lnTo>
                  <a:pt x="6149" y="6974"/>
                </a:lnTo>
                <a:lnTo>
                  <a:pt x="6225" y="6975"/>
                </a:lnTo>
                <a:lnTo>
                  <a:pt x="6301" y="6976"/>
                </a:lnTo>
                <a:lnTo>
                  <a:pt x="6323" y="6982"/>
                </a:lnTo>
                <a:lnTo>
                  <a:pt x="6414" y="6992"/>
                </a:lnTo>
                <a:lnTo>
                  <a:pt x="6425" y="6981"/>
                </a:lnTo>
                <a:lnTo>
                  <a:pt x="6422" y="6979"/>
                </a:lnTo>
                <a:lnTo>
                  <a:pt x="6427" y="6973"/>
                </a:lnTo>
                <a:lnTo>
                  <a:pt x="6462" y="6973"/>
                </a:lnTo>
                <a:lnTo>
                  <a:pt x="6498" y="6972"/>
                </a:lnTo>
                <a:lnTo>
                  <a:pt x="6534" y="6972"/>
                </a:lnTo>
                <a:lnTo>
                  <a:pt x="6569" y="6971"/>
                </a:lnTo>
                <a:lnTo>
                  <a:pt x="6671" y="6987"/>
                </a:lnTo>
                <a:lnTo>
                  <a:pt x="6647" y="7007"/>
                </a:lnTo>
                <a:lnTo>
                  <a:pt x="6517" y="7056"/>
                </a:lnTo>
                <a:lnTo>
                  <a:pt x="6512" y="7066"/>
                </a:lnTo>
                <a:lnTo>
                  <a:pt x="6521" y="7070"/>
                </a:lnTo>
                <a:lnTo>
                  <a:pt x="6615" y="7035"/>
                </a:lnTo>
                <a:lnTo>
                  <a:pt x="6450" y="7177"/>
                </a:lnTo>
                <a:lnTo>
                  <a:pt x="6450" y="7186"/>
                </a:lnTo>
                <a:lnTo>
                  <a:pt x="6460" y="7187"/>
                </a:lnTo>
                <a:lnTo>
                  <a:pt x="6649" y="7022"/>
                </a:lnTo>
                <a:lnTo>
                  <a:pt x="6721" y="6995"/>
                </a:lnTo>
                <a:lnTo>
                  <a:pt x="6936" y="7029"/>
                </a:lnTo>
                <a:lnTo>
                  <a:pt x="6940" y="7027"/>
                </a:lnTo>
                <a:lnTo>
                  <a:pt x="6939" y="7023"/>
                </a:lnTo>
                <a:lnTo>
                  <a:pt x="6732" y="6990"/>
                </a:lnTo>
                <a:lnTo>
                  <a:pt x="6735" y="6990"/>
                </a:lnTo>
                <a:lnTo>
                  <a:pt x="6768" y="6995"/>
                </a:lnTo>
                <a:lnTo>
                  <a:pt x="6772" y="6992"/>
                </a:lnTo>
                <a:lnTo>
                  <a:pt x="6770" y="6989"/>
                </a:lnTo>
                <a:lnTo>
                  <a:pt x="6747" y="6985"/>
                </a:lnTo>
                <a:lnTo>
                  <a:pt x="6803" y="6964"/>
                </a:lnTo>
                <a:lnTo>
                  <a:pt x="6820" y="6963"/>
                </a:lnTo>
                <a:lnTo>
                  <a:pt x="6837" y="6962"/>
                </a:lnTo>
                <a:lnTo>
                  <a:pt x="6856" y="6960"/>
                </a:lnTo>
                <a:lnTo>
                  <a:pt x="6875" y="6959"/>
                </a:lnTo>
                <a:lnTo>
                  <a:pt x="6894" y="6958"/>
                </a:lnTo>
                <a:lnTo>
                  <a:pt x="6914" y="6956"/>
                </a:lnTo>
                <a:lnTo>
                  <a:pt x="6935" y="6955"/>
                </a:lnTo>
                <a:lnTo>
                  <a:pt x="6957" y="6953"/>
                </a:lnTo>
                <a:lnTo>
                  <a:pt x="6963" y="6956"/>
                </a:lnTo>
                <a:lnTo>
                  <a:pt x="6968" y="6956"/>
                </a:lnTo>
                <a:lnTo>
                  <a:pt x="6969" y="6957"/>
                </a:lnTo>
                <a:lnTo>
                  <a:pt x="7105" y="6973"/>
                </a:lnTo>
                <a:lnTo>
                  <a:pt x="7114" y="6965"/>
                </a:lnTo>
                <a:lnTo>
                  <a:pt x="7107" y="6956"/>
                </a:lnTo>
                <a:lnTo>
                  <a:pt x="7094" y="6953"/>
                </a:lnTo>
                <a:lnTo>
                  <a:pt x="7182" y="6951"/>
                </a:lnTo>
                <a:lnTo>
                  <a:pt x="7184" y="6946"/>
                </a:lnTo>
                <a:lnTo>
                  <a:pt x="7180" y="6944"/>
                </a:lnTo>
                <a:lnTo>
                  <a:pt x="7067" y="6946"/>
                </a:lnTo>
                <a:lnTo>
                  <a:pt x="7060" y="6944"/>
                </a:lnTo>
                <a:lnTo>
                  <a:pt x="7083" y="6943"/>
                </a:lnTo>
                <a:lnTo>
                  <a:pt x="7106" y="6941"/>
                </a:lnTo>
                <a:lnTo>
                  <a:pt x="7130" y="6938"/>
                </a:lnTo>
                <a:lnTo>
                  <a:pt x="7154" y="6936"/>
                </a:lnTo>
                <a:lnTo>
                  <a:pt x="7177" y="6934"/>
                </a:lnTo>
                <a:lnTo>
                  <a:pt x="7201" y="6931"/>
                </a:lnTo>
                <a:lnTo>
                  <a:pt x="7226" y="6929"/>
                </a:lnTo>
                <a:lnTo>
                  <a:pt x="7250" y="6926"/>
                </a:lnTo>
                <a:lnTo>
                  <a:pt x="7549" y="6926"/>
                </a:lnTo>
                <a:lnTo>
                  <a:pt x="7557" y="6918"/>
                </a:lnTo>
                <a:lnTo>
                  <a:pt x="7549" y="6910"/>
                </a:lnTo>
                <a:lnTo>
                  <a:pt x="7393" y="6907"/>
                </a:lnTo>
                <a:lnTo>
                  <a:pt x="7460" y="6896"/>
                </a:lnTo>
                <a:lnTo>
                  <a:pt x="7527" y="6883"/>
                </a:lnTo>
                <a:lnTo>
                  <a:pt x="7560" y="6876"/>
                </a:lnTo>
                <a:lnTo>
                  <a:pt x="7592" y="6869"/>
                </a:lnTo>
                <a:lnTo>
                  <a:pt x="7624" y="6861"/>
                </a:lnTo>
                <a:lnTo>
                  <a:pt x="7656" y="6853"/>
                </a:lnTo>
                <a:lnTo>
                  <a:pt x="7686" y="6844"/>
                </a:lnTo>
                <a:lnTo>
                  <a:pt x="7717" y="6835"/>
                </a:lnTo>
                <a:lnTo>
                  <a:pt x="7746" y="6826"/>
                </a:lnTo>
                <a:lnTo>
                  <a:pt x="7775" y="6815"/>
                </a:lnTo>
                <a:lnTo>
                  <a:pt x="7803" y="6805"/>
                </a:lnTo>
                <a:lnTo>
                  <a:pt x="7830" y="6793"/>
                </a:lnTo>
                <a:lnTo>
                  <a:pt x="7857" y="6781"/>
                </a:lnTo>
                <a:lnTo>
                  <a:pt x="7883" y="6769"/>
                </a:lnTo>
                <a:lnTo>
                  <a:pt x="7827" y="6992"/>
                </a:lnTo>
                <a:lnTo>
                  <a:pt x="7829" y="6995"/>
                </a:lnTo>
                <a:lnTo>
                  <a:pt x="7832" y="6993"/>
                </a:lnTo>
                <a:lnTo>
                  <a:pt x="7890" y="6765"/>
                </a:lnTo>
                <a:lnTo>
                  <a:pt x="7896" y="6762"/>
                </a:lnTo>
                <a:lnTo>
                  <a:pt x="7903" y="6758"/>
                </a:lnTo>
                <a:lnTo>
                  <a:pt x="7963" y="6764"/>
                </a:lnTo>
                <a:lnTo>
                  <a:pt x="7967" y="6792"/>
                </a:lnTo>
                <a:lnTo>
                  <a:pt x="7972" y="6820"/>
                </a:lnTo>
                <a:lnTo>
                  <a:pt x="7978" y="6849"/>
                </a:lnTo>
                <a:lnTo>
                  <a:pt x="7984" y="6878"/>
                </a:lnTo>
                <a:lnTo>
                  <a:pt x="7961" y="6795"/>
                </a:lnTo>
                <a:lnTo>
                  <a:pt x="7957" y="6793"/>
                </a:lnTo>
                <a:lnTo>
                  <a:pt x="7955" y="6797"/>
                </a:lnTo>
                <a:lnTo>
                  <a:pt x="7997" y="6945"/>
                </a:lnTo>
                <a:lnTo>
                  <a:pt x="8000" y="6958"/>
                </a:lnTo>
                <a:lnTo>
                  <a:pt x="8003" y="6969"/>
                </a:lnTo>
                <a:lnTo>
                  <a:pt x="8006" y="6980"/>
                </a:lnTo>
                <a:lnTo>
                  <a:pt x="8009" y="6992"/>
                </a:lnTo>
                <a:lnTo>
                  <a:pt x="8066" y="7191"/>
                </a:lnTo>
                <a:lnTo>
                  <a:pt x="8070" y="7194"/>
                </a:lnTo>
                <a:lnTo>
                  <a:pt x="8073" y="7190"/>
                </a:lnTo>
                <a:lnTo>
                  <a:pt x="8036" y="7061"/>
                </a:lnTo>
                <a:lnTo>
                  <a:pt x="8049" y="7097"/>
                </a:lnTo>
                <a:lnTo>
                  <a:pt x="8062" y="7133"/>
                </a:lnTo>
                <a:lnTo>
                  <a:pt x="8075" y="7167"/>
                </a:lnTo>
                <a:lnTo>
                  <a:pt x="8089" y="7200"/>
                </a:lnTo>
                <a:lnTo>
                  <a:pt x="8094" y="7211"/>
                </a:lnTo>
                <a:lnTo>
                  <a:pt x="8099" y="7223"/>
                </a:lnTo>
                <a:lnTo>
                  <a:pt x="8106" y="7255"/>
                </a:lnTo>
                <a:lnTo>
                  <a:pt x="8110" y="7257"/>
                </a:lnTo>
                <a:lnTo>
                  <a:pt x="8112" y="7254"/>
                </a:lnTo>
                <a:lnTo>
                  <a:pt x="8124" y="7283"/>
                </a:lnTo>
                <a:lnTo>
                  <a:pt x="8136" y="7313"/>
                </a:lnTo>
                <a:lnTo>
                  <a:pt x="8148" y="7343"/>
                </a:lnTo>
                <a:lnTo>
                  <a:pt x="8159" y="7372"/>
                </a:lnTo>
                <a:lnTo>
                  <a:pt x="8170" y="7402"/>
                </a:lnTo>
                <a:lnTo>
                  <a:pt x="8180" y="7432"/>
                </a:lnTo>
                <a:lnTo>
                  <a:pt x="8190" y="7462"/>
                </a:lnTo>
                <a:lnTo>
                  <a:pt x="8200" y="7492"/>
                </a:lnTo>
                <a:lnTo>
                  <a:pt x="8197" y="7501"/>
                </a:lnTo>
                <a:lnTo>
                  <a:pt x="8202" y="7509"/>
                </a:lnTo>
                <a:lnTo>
                  <a:pt x="8205" y="7508"/>
                </a:lnTo>
                <a:lnTo>
                  <a:pt x="8216" y="7546"/>
                </a:lnTo>
                <a:lnTo>
                  <a:pt x="8226" y="7584"/>
                </a:lnTo>
                <a:lnTo>
                  <a:pt x="8235" y="7623"/>
                </a:lnTo>
                <a:lnTo>
                  <a:pt x="8244" y="7662"/>
                </a:lnTo>
                <a:lnTo>
                  <a:pt x="8252" y="7701"/>
                </a:lnTo>
                <a:lnTo>
                  <a:pt x="8260" y="7740"/>
                </a:lnTo>
                <a:lnTo>
                  <a:pt x="8267" y="7779"/>
                </a:lnTo>
                <a:lnTo>
                  <a:pt x="8272" y="7818"/>
                </a:lnTo>
                <a:lnTo>
                  <a:pt x="8278" y="7857"/>
                </a:lnTo>
                <a:lnTo>
                  <a:pt x="8282" y="7896"/>
                </a:lnTo>
                <a:lnTo>
                  <a:pt x="8286" y="7936"/>
                </a:lnTo>
                <a:lnTo>
                  <a:pt x="8289" y="7975"/>
                </a:lnTo>
                <a:lnTo>
                  <a:pt x="8291" y="8015"/>
                </a:lnTo>
                <a:lnTo>
                  <a:pt x="8292" y="8055"/>
                </a:lnTo>
                <a:lnTo>
                  <a:pt x="8292" y="8095"/>
                </a:lnTo>
                <a:lnTo>
                  <a:pt x="8292" y="8134"/>
                </a:lnTo>
                <a:lnTo>
                  <a:pt x="8292" y="8151"/>
                </a:lnTo>
                <a:lnTo>
                  <a:pt x="8292" y="8167"/>
                </a:lnTo>
                <a:lnTo>
                  <a:pt x="8293" y="8183"/>
                </a:lnTo>
                <a:lnTo>
                  <a:pt x="8296" y="8199"/>
                </a:lnTo>
                <a:lnTo>
                  <a:pt x="8298" y="8207"/>
                </a:lnTo>
                <a:lnTo>
                  <a:pt x="8300" y="8214"/>
                </a:lnTo>
                <a:lnTo>
                  <a:pt x="8303" y="8222"/>
                </a:lnTo>
                <a:lnTo>
                  <a:pt x="8306" y="8229"/>
                </a:lnTo>
                <a:lnTo>
                  <a:pt x="8310" y="8235"/>
                </a:lnTo>
                <a:lnTo>
                  <a:pt x="8314" y="8241"/>
                </a:lnTo>
                <a:lnTo>
                  <a:pt x="8319" y="8247"/>
                </a:lnTo>
                <a:lnTo>
                  <a:pt x="8325" y="8253"/>
                </a:lnTo>
                <a:lnTo>
                  <a:pt x="8270" y="8732"/>
                </a:lnTo>
                <a:lnTo>
                  <a:pt x="8269" y="8744"/>
                </a:lnTo>
                <a:lnTo>
                  <a:pt x="8267" y="8755"/>
                </a:lnTo>
                <a:lnTo>
                  <a:pt x="8266" y="8767"/>
                </a:lnTo>
                <a:lnTo>
                  <a:pt x="8265" y="8779"/>
                </a:lnTo>
                <a:lnTo>
                  <a:pt x="8246" y="8944"/>
                </a:lnTo>
                <a:lnTo>
                  <a:pt x="8250" y="8948"/>
                </a:lnTo>
                <a:lnTo>
                  <a:pt x="8254" y="8944"/>
                </a:lnTo>
                <a:lnTo>
                  <a:pt x="8257" y="8915"/>
                </a:lnTo>
                <a:lnTo>
                  <a:pt x="8258" y="8926"/>
                </a:lnTo>
                <a:lnTo>
                  <a:pt x="8259" y="8937"/>
                </a:lnTo>
                <a:lnTo>
                  <a:pt x="8253" y="8966"/>
                </a:lnTo>
                <a:lnTo>
                  <a:pt x="8259" y="8938"/>
                </a:lnTo>
                <a:lnTo>
                  <a:pt x="8260" y="8956"/>
                </a:lnTo>
                <a:lnTo>
                  <a:pt x="8262" y="8974"/>
                </a:lnTo>
                <a:lnTo>
                  <a:pt x="8263" y="8993"/>
                </a:lnTo>
                <a:lnTo>
                  <a:pt x="8265" y="9011"/>
                </a:lnTo>
                <a:lnTo>
                  <a:pt x="8257" y="9033"/>
                </a:lnTo>
                <a:lnTo>
                  <a:pt x="8226" y="9111"/>
                </a:lnTo>
                <a:lnTo>
                  <a:pt x="8253" y="8966"/>
                </a:lnTo>
                <a:lnTo>
                  <a:pt x="8222" y="9121"/>
                </a:lnTo>
                <a:lnTo>
                  <a:pt x="8147" y="9305"/>
                </a:lnTo>
                <a:lnTo>
                  <a:pt x="8151" y="9312"/>
                </a:lnTo>
                <a:lnTo>
                  <a:pt x="8159" y="9308"/>
                </a:lnTo>
                <a:lnTo>
                  <a:pt x="8174" y="9269"/>
                </a:lnTo>
                <a:lnTo>
                  <a:pt x="8125" y="9412"/>
                </a:lnTo>
                <a:lnTo>
                  <a:pt x="8126" y="9415"/>
                </a:lnTo>
                <a:lnTo>
                  <a:pt x="8129" y="9413"/>
                </a:lnTo>
                <a:lnTo>
                  <a:pt x="8207" y="9195"/>
                </a:lnTo>
                <a:lnTo>
                  <a:pt x="8176" y="9342"/>
                </a:lnTo>
                <a:lnTo>
                  <a:pt x="8173" y="9352"/>
                </a:lnTo>
                <a:lnTo>
                  <a:pt x="8172" y="9352"/>
                </a:lnTo>
                <a:lnTo>
                  <a:pt x="8108" y="9533"/>
                </a:lnTo>
                <a:lnTo>
                  <a:pt x="8031" y="9605"/>
                </a:lnTo>
                <a:lnTo>
                  <a:pt x="8020" y="9658"/>
                </a:lnTo>
                <a:lnTo>
                  <a:pt x="8013" y="9668"/>
                </a:lnTo>
                <a:lnTo>
                  <a:pt x="8007" y="9678"/>
                </a:lnTo>
                <a:lnTo>
                  <a:pt x="8001" y="9689"/>
                </a:lnTo>
                <a:lnTo>
                  <a:pt x="7997" y="9700"/>
                </a:lnTo>
                <a:lnTo>
                  <a:pt x="7992" y="9719"/>
                </a:lnTo>
                <a:lnTo>
                  <a:pt x="7989" y="9738"/>
                </a:lnTo>
                <a:lnTo>
                  <a:pt x="7988" y="9757"/>
                </a:lnTo>
                <a:lnTo>
                  <a:pt x="7988" y="9776"/>
                </a:lnTo>
                <a:lnTo>
                  <a:pt x="7989" y="9796"/>
                </a:lnTo>
                <a:lnTo>
                  <a:pt x="7991" y="9816"/>
                </a:lnTo>
                <a:lnTo>
                  <a:pt x="7994" y="9836"/>
                </a:lnTo>
                <a:lnTo>
                  <a:pt x="7996" y="9855"/>
                </a:lnTo>
                <a:lnTo>
                  <a:pt x="8000" y="9878"/>
                </a:lnTo>
                <a:lnTo>
                  <a:pt x="8003" y="9902"/>
                </a:lnTo>
                <a:lnTo>
                  <a:pt x="8006" y="9925"/>
                </a:lnTo>
                <a:lnTo>
                  <a:pt x="8010" y="9949"/>
                </a:lnTo>
                <a:lnTo>
                  <a:pt x="8013" y="9973"/>
                </a:lnTo>
                <a:lnTo>
                  <a:pt x="8016" y="9996"/>
                </a:lnTo>
                <a:lnTo>
                  <a:pt x="8020" y="10020"/>
                </a:lnTo>
                <a:lnTo>
                  <a:pt x="8023" y="10043"/>
                </a:lnTo>
                <a:lnTo>
                  <a:pt x="8022" y="10056"/>
                </a:lnTo>
                <a:lnTo>
                  <a:pt x="7996" y="10125"/>
                </a:lnTo>
                <a:lnTo>
                  <a:pt x="8000" y="10132"/>
                </a:lnTo>
                <a:lnTo>
                  <a:pt x="8008" y="10128"/>
                </a:lnTo>
                <a:lnTo>
                  <a:pt x="8018" y="10104"/>
                </a:lnTo>
                <a:lnTo>
                  <a:pt x="8005" y="10246"/>
                </a:lnTo>
                <a:lnTo>
                  <a:pt x="8004" y="10247"/>
                </a:lnTo>
                <a:lnTo>
                  <a:pt x="8004" y="10248"/>
                </a:lnTo>
                <a:lnTo>
                  <a:pt x="7998" y="10321"/>
                </a:lnTo>
                <a:lnTo>
                  <a:pt x="8003" y="10326"/>
                </a:lnTo>
                <a:lnTo>
                  <a:pt x="8008" y="10321"/>
                </a:lnTo>
                <a:lnTo>
                  <a:pt x="8010" y="10299"/>
                </a:lnTo>
                <a:lnTo>
                  <a:pt x="8012" y="10298"/>
                </a:lnTo>
                <a:lnTo>
                  <a:pt x="8013" y="10304"/>
                </a:lnTo>
                <a:lnTo>
                  <a:pt x="8010" y="10316"/>
                </a:lnTo>
                <a:lnTo>
                  <a:pt x="8015" y="10323"/>
                </a:lnTo>
                <a:lnTo>
                  <a:pt x="8016" y="10322"/>
                </a:lnTo>
                <a:lnTo>
                  <a:pt x="8039" y="10461"/>
                </a:lnTo>
                <a:lnTo>
                  <a:pt x="8024" y="10460"/>
                </a:lnTo>
                <a:lnTo>
                  <a:pt x="8024" y="10426"/>
                </a:lnTo>
                <a:lnTo>
                  <a:pt x="8021" y="10423"/>
                </a:lnTo>
                <a:lnTo>
                  <a:pt x="8019" y="10426"/>
                </a:lnTo>
                <a:lnTo>
                  <a:pt x="8018" y="10459"/>
                </a:lnTo>
                <a:lnTo>
                  <a:pt x="8015" y="10461"/>
                </a:lnTo>
                <a:lnTo>
                  <a:pt x="8017" y="10465"/>
                </a:lnTo>
                <a:lnTo>
                  <a:pt x="8018" y="10465"/>
                </a:lnTo>
                <a:lnTo>
                  <a:pt x="8018" y="10475"/>
                </a:lnTo>
                <a:lnTo>
                  <a:pt x="8021" y="10477"/>
                </a:lnTo>
                <a:lnTo>
                  <a:pt x="8024" y="10475"/>
                </a:lnTo>
                <a:lnTo>
                  <a:pt x="8024" y="10466"/>
                </a:lnTo>
                <a:lnTo>
                  <a:pt x="8041" y="10467"/>
                </a:lnTo>
                <a:lnTo>
                  <a:pt x="8045" y="10495"/>
                </a:lnTo>
                <a:lnTo>
                  <a:pt x="7995" y="10499"/>
                </a:lnTo>
                <a:lnTo>
                  <a:pt x="7990" y="10504"/>
                </a:lnTo>
                <a:lnTo>
                  <a:pt x="7995" y="10509"/>
                </a:lnTo>
                <a:lnTo>
                  <a:pt x="8047" y="10507"/>
                </a:lnTo>
                <a:lnTo>
                  <a:pt x="8050" y="10526"/>
                </a:lnTo>
                <a:lnTo>
                  <a:pt x="8055" y="10529"/>
                </a:lnTo>
                <a:lnTo>
                  <a:pt x="8049" y="10567"/>
                </a:lnTo>
                <a:lnTo>
                  <a:pt x="8055" y="10577"/>
                </a:lnTo>
                <a:lnTo>
                  <a:pt x="8064" y="10571"/>
                </a:lnTo>
                <a:lnTo>
                  <a:pt x="8091" y="10504"/>
                </a:lnTo>
                <a:lnTo>
                  <a:pt x="8244" y="10497"/>
                </a:lnTo>
                <a:lnTo>
                  <a:pt x="8277" y="10498"/>
                </a:lnTo>
                <a:lnTo>
                  <a:pt x="8280" y="10500"/>
                </a:lnTo>
                <a:lnTo>
                  <a:pt x="8285" y="10501"/>
                </a:lnTo>
                <a:lnTo>
                  <a:pt x="8425" y="10504"/>
                </a:lnTo>
                <a:lnTo>
                  <a:pt x="8411" y="10506"/>
                </a:lnTo>
                <a:lnTo>
                  <a:pt x="8402" y="10522"/>
                </a:lnTo>
                <a:lnTo>
                  <a:pt x="8418" y="10532"/>
                </a:lnTo>
                <a:lnTo>
                  <a:pt x="8558" y="10509"/>
                </a:lnTo>
                <a:lnTo>
                  <a:pt x="8830" y="10520"/>
                </a:lnTo>
                <a:lnTo>
                  <a:pt x="8841" y="10508"/>
                </a:lnTo>
                <a:lnTo>
                  <a:pt x="8830" y="10496"/>
                </a:lnTo>
                <a:lnTo>
                  <a:pt x="8761" y="10492"/>
                </a:lnTo>
                <a:lnTo>
                  <a:pt x="8761" y="10484"/>
                </a:lnTo>
                <a:lnTo>
                  <a:pt x="8804" y="10483"/>
                </a:lnTo>
                <a:lnTo>
                  <a:pt x="8804" y="10483"/>
                </a:lnTo>
                <a:lnTo>
                  <a:pt x="8811" y="10491"/>
                </a:lnTo>
                <a:lnTo>
                  <a:pt x="8819" y="10483"/>
                </a:lnTo>
                <a:lnTo>
                  <a:pt x="8819" y="10482"/>
                </a:lnTo>
                <a:lnTo>
                  <a:pt x="8853" y="10481"/>
                </a:lnTo>
                <a:lnTo>
                  <a:pt x="8853" y="10493"/>
                </a:lnTo>
                <a:lnTo>
                  <a:pt x="8860" y="10504"/>
                </a:lnTo>
                <a:lnTo>
                  <a:pt x="8874" y="10502"/>
                </a:lnTo>
                <a:lnTo>
                  <a:pt x="8902" y="10479"/>
                </a:lnTo>
                <a:lnTo>
                  <a:pt x="8905" y="10479"/>
                </a:lnTo>
                <a:lnTo>
                  <a:pt x="8911" y="10487"/>
                </a:lnTo>
                <a:lnTo>
                  <a:pt x="8923" y="10485"/>
                </a:lnTo>
                <a:lnTo>
                  <a:pt x="8928" y="10479"/>
                </a:lnTo>
                <a:lnTo>
                  <a:pt x="8940" y="10478"/>
                </a:lnTo>
                <a:lnTo>
                  <a:pt x="8944" y="10474"/>
                </a:lnTo>
                <a:lnTo>
                  <a:pt x="8940" y="10471"/>
                </a:lnTo>
                <a:lnTo>
                  <a:pt x="8935" y="10471"/>
                </a:lnTo>
                <a:lnTo>
                  <a:pt x="8948" y="10455"/>
                </a:lnTo>
                <a:lnTo>
                  <a:pt x="9032" y="10449"/>
                </a:lnTo>
                <a:lnTo>
                  <a:pt x="9034" y="10458"/>
                </a:lnTo>
                <a:lnTo>
                  <a:pt x="9040" y="10464"/>
                </a:lnTo>
                <a:lnTo>
                  <a:pt x="9046" y="10458"/>
                </a:lnTo>
                <a:lnTo>
                  <a:pt x="9043" y="10445"/>
                </a:lnTo>
                <a:lnTo>
                  <a:pt x="9047" y="10440"/>
                </a:lnTo>
                <a:lnTo>
                  <a:pt x="9040" y="10432"/>
                </a:lnTo>
                <a:lnTo>
                  <a:pt x="9040" y="10432"/>
                </a:lnTo>
                <a:lnTo>
                  <a:pt x="9030" y="10392"/>
                </a:lnTo>
                <a:lnTo>
                  <a:pt x="9036" y="10389"/>
                </a:lnTo>
                <a:lnTo>
                  <a:pt x="9038" y="10378"/>
                </a:lnTo>
                <a:lnTo>
                  <a:pt x="9023" y="10341"/>
                </a:lnTo>
                <a:lnTo>
                  <a:pt x="9016" y="10298"/>
                </a:lnTo>
                <a:lnTo>
                  <a:pt x="8954" y="10037"/>
                </a:lnTo>
                <a:lnTo>
                  <a:pt x="8872" y="9889"/>
                </a:lnTo>
                <a:lnTo>
                  <a:pt x="8858" y="9765"/>
                </a:lnTo>
                <a:lnTo>
                  <a:pt x="8857" y="9759"/>
                </a:lnTo>
                <a:lnTo>
                  <a:pt x="8853" y="9755"/>
                </a:lnTo>
                <a:lnTo>
                  <a:pt x="8863" y="9739"/>
                </a:lnTo>
                <a:lnTo>
                  <a:pt x="8861" y="9737"/>
                </a:lnTo>
                <a:lnTo>
                  <a:pt x="8845" y="9709"/>
                </a:lnTo>
                <a:lnTo>
                  <a:pt x="8836" y="9722"/>
                </a:lnTo>
                <a:lnTo>
                  <a:pt x="8832" y="9692"/>
                </a:lnTo>
                <a:lnTo>
                  <a:pt x="8834" y="9686"/>
                </a:lnTo>
                <a:lnTo>
                  <a:pt x="8819" y="9646"/>
                </a:lnTo>
                <a:lnTo>
                  <a:pt x="8813" y="9610"/>
                </a:lnTo>
                <a:lnTo>
                  <a:pt x="8808" y="9575"/>
                </a:lnTo>
                <a:lnTo>
                  <a:pt x="8802" y="9540"/>
                </a:lnTo>
                <a:lnTo>
                  <a:pt x="8797" y="9505"/>
                </a:lnTo>
                <a:lnTo>
                  <a:pt x="8792" y="9469"/>
                </a:lnTo>
                <a:lnTo>
                  <a:pt x="8788" y="9433"/>
                </a:lnTo>
                <a:lnTo>
                  <a:pt x="8785" y="9398"/>
                </a:lnTo>
                <a:lnTo>
                  <a:pt x="8782" y="9362"/>
                </a:lnTo>
                <a:lnTo>
                  <a:pt x="8781" y="9330"/>
                </a:lnTo>
                <a:lnTo>
                  <a:pt x="8780" y="9298"/>
                </a:lnTo>
                <a:lnTo>
                  <a:pt x="8780" y="9267"/>
                </a:lnTo>
                <a:lnTo>
                  <a:pt x="8780" y="9235"/>
                </a:lnTo>
                <a:lnTo>
                  <a:pt x="8780" y="9203"/>
                </a:lnTo>
                <a:lnTo>
                  <a:pt x="8781" y="9171"/>
                </a:lnTo>
                <a:lnTo>
                  <a:pt x="8783" y="9139"/>
                </a:lnTo>
                <a:lnTo>
                  <a:pt x="8785" y="9107"/>
                </a:lnTo>
                <a:lnTo>
                  <a:pt x="8892" y="8811"/>
                </a:lnTo>
                <a:lnTo>
                  <a:pt x="8933" y="8717"/>
                </a:lnTo>
                <a:lnTo>
                  <a:pt x="8931" y="8711"/>
                </a:lnTo>
                <a:lnTo>
                  <a:pt x="8927" y="8712"/>
                </a:lnTo>
                <a:lnTo>
                  <a:pt x="9014" y="8475"/>
                </a:lnTo>
                <a:lnTo>
                  <a:pt x="9012" y="8472"/>
                </a:lnTo>
                <a:lnTo>
                  <a:pt x="9009" y="8473"/>
                </a:lnTo>
                <a:lnTo>
                  <a:pt x="8906" y="8754"/>
                </a:lnTo>
                <a:lnTo>
                  <a:pt x="8801" y="8987"/>
                </a:lnTo>
                <a:lnTo>
                  <a:pt x="8805" y="8959"/>
                </a:lnTo>
                <a:lnTo>
                  <a:pt x="8808" y="8931"/>
                </a:lnTo>
                <a:lnTo>
                  <a:pt x="8811" y="8903"/>
                </a:lnTo>
                <a:lnTo>
                  <a:pt x="8816" y="8876"/>
                </a:lnTo>
                <a:lnTo>
                  <a:pt x="8821" y="8859"/>
                </a:lnTo>
                <a:lnTo>
                  <a:pt x="8827" y="8844"/>
                </a:lnTo>
                <a:lnTo>
                  <a:pt x="8833" y="8828"/>
                </a:lnTo>
                <a:lnTo>
                  <a:pt x="8838" y="8812"/>
                </a:lnTo>
                <a:lnTo>
                  <a:pt x="8973" y="8524"/>
                </a:lnTo>
                <a:lnTo>
                  <a:pt x="8971" y="8518"/>
                </a:lnTo>
                <a:lnTo>
                  <a:pt x="8964" y="8520"/>
                </a:lnTo>
                <a:lnTo>
                  <a:pt x="8867" y="8723"/>
                </a:lnTo>
                <a:lnTo>
                  <a:pt x="8886" y="8668"/>
                </a:lnTo>
                <a:lnTo>
                  <a:pt x="8907" y="8614"/>
                </a:lnTo>
                <a:lnTo>
                  <a:pt x="8928" y="8560"/>
                </a:lnTo>
                <a:lnTo>
                  <a:pt x="8951" y="8506"/>
                </a:lnTo>
                <a:lnTo>
                  <a:pt x="8975" y="8453"/>
                </a:lnTo>
                <a:lnTo>
                  <a:pt x="8999" y="8400"/>
                </a:lnTo>
                <a:lnTo>
                  <a:pt x="9024" y="8346"/>
                </a:lnTo>
                <a:lnTo>
                  <a:pt x="9051" y="8294"/>
                </a:lnTo>
                <a:lnTo>
                  <a:pt x="9058" y="8281"/>
                </a:lnTo>
                <a:lnTo>
                  <a:pt x="9065" y="8268"/>
                </a:lnTo>
                <a:lnTo>
                  <a:pt x="9072" y="8256"/>
                </a:lnTo>
                <a:lnTo>
                  <a:pt x="9079" y="8243"/>
                </a:lnTo>
                <a:lnTo>
                  <a:pt x="9076" y="8245"/>
                </a:lnTo>
                <a:lnTo>
                  <a:pt x="9073" y="8247"/>
                </a:lnTo>
                <a:lnTo>
                  <a:pt x="9074" y="8245"/>
                </a:lnTo>
                <a:lnTo>
                  <a:pt x="9075" y="8242"/>
                </a:lnTo>
                <a:lnTo>
                  <a:pt x="9113" y="8168"/>
                </a:lnTo>
                <a:lnTo>
                  <a:pt x="9151" y="8094"/>
                </a:lnTo>
                <a:lnTo>
                  <a:pt x="9189" y="8021"/>
                </a:lnTo>
                <a:lnTo>
                  <a:pt x="9227" y="7946"/>
                </a:lnTo>
                <a:lnTo>
                  <a:pt x="9264" y="7872"/>
                </a:lnTo>
                <a:lnTo>
                  <a:pt x="9303" y="7798"/>
                </a:lnTo>
                <a:lnTo>
                  <a:pt x="9341" y="7724"/>
                </a:lnTo>
                <a:lnTo>
                  <a:pt x="9379" y="7649"/>
                </a:lnTo>
                <a:lnTo>
                  <a:pt x="9384" y="7635"/>
                </a:lnTo>
                <a:lnTo>
                  <a:pt x="9390" y="7621"/>
                </a:lnTo>
                <a:lnTo>
                  <a:pt x="9394" y="7622"/>
                </a:lnTo>
                <a:lnTo>
                  <a:pt x="9395" y="7620"/>
                </a:lnTo>
                <a:lnTo>
                  <a:pt x="9199" y="8043"/>
                </a:lnTo>
                <a:lnTo>
                  <a:pt x="9178" y="8077"/>
                </a:lnTo>
                <a:lnTo>
                  <a:pt x="9180" y="8084"/>
                </a:lnTo>
                <a:lnTo>
                  <a:pt x="8931" y="8619"/>
                </a:lnTo>
                <a:lnTo>
                  <a:pt x="8933" y="8624"/>
                </a:lnTo>
                <a:lnTo>
                  <a:pt x="8938" y="8623"/>
                </a:lnTo>
                <a:lnTo>
                  <a:pt x="9188" y="8084"/>
                </a:lnTo>
                <a:lnTo>
                  <a:pt x="9189" y="8084"/>
                </a:lnTo>
                <a:lnTo>
                  <a:pt x="9302" y="7899"/>
                </a:lnTo>
                <a:lnTo>
                  <a:pt x="9305" y="7898"/>
                </a:lnTo>
                <a:lnTo>
                  <a:pt x="9307" y="7896"/>
                </a:lnTo>
                <a:lnTo>
                  <a:pt x="9354" y="7819"/>
                </a:lnTo>
                <a:lnTo>
                  <a:pt x="9342" y="7848"/>
                </a:lnTo>
                <a:lnTo>
                  <a:pt x="9346" y="7856"/>
                </a:lnTo>
                <a:lnTo>
                  <a:pt x="9354" y="7853"/>
                </a:lnTo>
                <a:lnTo>
                  <a:pt x="9417" y="7714"/>
                </a:lnTo>
                <a:lnTo>
                  <a:pt x="9490" y="7590"/>
                </a:lnTo>
                <a:lnTo>
                  <a:pt x="9488" y="7583"/>
                </a:lnTo>
                <a:lnTo>
                  <a:pt x="9481" y="7585"/>
                </a:lnTo>
                <a:lnTo>
                  <a:pt x="9456" y="7627"/>
                </a:lnTo>
                <a:lnTo>
                  <a:pt x="9499" y="7530"/>
                </a:lnTo>
                <a:lnTo>
                  <a:pt x="9497" y="7525"/>
                </a:lnTo>
                <a:lnTo>
                  <a:pt x="9492" y="7526"/>
                </a:lnTo>
                <a:lnTo>
                  <a:pt x="9488" y="7536"/>
                </a:lnTo>
                <a:lnTo>
                  <a:pt x="9485" y="7536"/>
                </a:lnTo>
                <a:lnTo>
                  <a:pt x="9483" y="7537"/>
                </a:lnTo>
                <a:lnTo>
                  <a:pt x="9450" y="7565"/>
                </a:lnTo>
                <a:lnTo>
                  <a:pt x="9400" y="7598"/>
                </a:lnTo>
                <a:lnTo>
                  <a:pt x="9407" y="7582"/>
                </a:lnTo>
                <a:lnTo>
                  <a:pt x="9413" y="7566"/>
                </a:lnTo>
                <a:lnTo>
                  <a:pt x="9419" y="7550"/>
                </a:lnTo>
                <a:lnTo>
                  <a:pt x="9424" y="7533"/>
                </a:lnTo>
                <a:lnTo>
                  <a:pt x="9454" y="7475"/>
                </a:lnTo>
                <a:lnTo>
                  <a:pt x="9452" y="7468"/>
                </a:lnTo>
                <a:lnTo>
                  <a:pt x="9446" y="7470"/>
                </a:lnTo>
                <a:lnTo>
                  <a:pt x="9432" y="7496"/>
                </a:lnTo>
                <a:lnTo>
                  <a:pt x="9437" y="7472"/>
                </a:lnTo>
                <a:lnTo>
                  <a:pt x="9440" y="7448"/>
                </a:lnTo>
                <a:lnTo>
                  <a:pt x="9442" y="7425"/>
                </a:lnTo>
                <a:lnTo>
                  <a:pt x="9442" y="7402"/>
                </a:lnTo>
                <a:lnTo>
                  <a:pt x="9441" y="7391"/>
                </a:lnTo>
                <a:lnTo>
                  <a:pt x="9440" y="7380"/>
                </a:lnTo>
                <a:lnTo>
                  <a:pt x="9438" y="7370"/>
                </a:lnTo>
                <a:lnTo>
                  <a:pt x="9436" y="7359"/>
                </a:lnTo>
                <a:lnTo>
                  <a:pt x="9433" y="7349"/>
                </a:lnTo>
                <a:lnTo>
                  <a:pt x="9429" y="7339"/>
                </a:lnTo>
                <a:lnTo>
                  <a:pt x="9425" y="7330"/>
                </a:lnTo>
                <a:lnTo>
                  <a:pt x="9421" y="7320"/>
                </a:lnTo>
                <a:lnTo>
                  <a:pt x="9439" y="7287"/>
                </a:lnTo>
                <a:lnTo>
                  <a:pt x="9460" y="7288"/>
                </a:lnTo>
                <a:lnTo>
                  <a:pt x="9463" y="7294"/>
                </a:lnTo>
                <a:lnTo>
                  <a:pt x="9470" y="7296"/>
                </a:lnTo>
                <a:lnTo>
                  <a:pt x="9496" y="7293"/>
                </a:lnTo>
                <a:lnTo>
                  <a:pt x="9510" y="7296"/>
                </a:lnTo>
                <a:lnTo>
                  <a:pt x="9524" y="7300"/>
                </a:lnTo>
                <a:lnTo>
                  <a:pt x="9538" y="7305"/>
                </a:lnTo>
                <a:lnTo>
                  <a:pt x="9552" y="7308"/>
                </a:lnTo>
                <a:lnTo>
                  <a:pt x="9553" y="7309"/>
                </a:lnTo>
                <a:lnTo>
                  <a:pt x="9509" y="7311"/>
                </a:lnTo>
                <a:lnTo>
                  <a:pt x="9500" y="7320"/>
                </a:lnTo>
                <a:lnTo>
                  <a:pt x="9504" y="7324"/>
                </a:lnTo>
                <a:lnTo>
                  <a:pt x="9502" y="7324"/>
                </a:lnTo>
                <a:lnTo>
                  <a:pt x="9502" y="7327"/>
                </a:lnTo>
                <a:lnTo>
                  <a:pt x="9612" y="7457"/>
                </a:lnTo>
                <a:lnTo>
                  <a:pt x="9615" y="7457"/>
                </a:lnTo>
                <a:lnTo>
                  <a:pt x="9615" y="7453"/>
                </a:lnTo>
                <a:lnTo>
                  <a:pt x="9510" y="7330"/>
                </a:lnTo>
                <a:lnTo>
                  <a:pt x="9575" y="7335"/>
                </a:lnTo>
                <a:lnTo>
                  <a:pt x="9588" y="7350"/>
                </a:lnTo>
                <a:lnTo>
                  <a:pt x="9592" y="7350"/>
                </a:lnTo>
                <a:lnTo>
                  <a:pt x="9593" y="7345"/>
                </a:lnTo>
                <a:lnTo>
                  <a:pt x="9585" y="7336"/>
                </a:lnTo>
                <a:lnTo>
                  <a:pt x="9687" y="7344"/>
                </a:lnTo>
                <a:lnTo>
                  <a:pt x="9684" y="7344"/>
                </a:lnTo>
                <a:lnTo>
                  <a:pt x="9674" y="7353"/>
                </a:lnTo>
                <a:lnTo>
                  <a:pt x="9682" y="7364"/>
                </a:lnTo>
                <a:lnTo>
                  <a:pt x="9741" y="7374"/>
                </a:lnTo>
                <a:lnTo>
                  <a:pt x="9770" y="7396"/>
                </a:lnTo>
                <a:lnTo>
                  <a:pt x="9803" y="7414"/>
                </a:lnTo>
                <a:lnTo>
                  <a:pt x="9814" y="7411"/>
                </a:lnTo>
                <a:lnTo>
                  <a:pt x="9813" y="7401"/>
                </a:lnTo>
                <a:lnTo>
                  <a:pt x="9791" y="7382"/>
                </a:lnTo>
                <a:lnTo>
                  <a:pt x="9818" y="7387"/>
                </a:lnTo>
                <a:lnTo>
                  <a:pt x="9827" y="7411"/>
                </a:lnTo>
                <a:lnTo>
                  <a:pt x="9831" y="7413"/>
                </a:lnTo>
                <a:lnTo>
                  <a:pt x="9833" y="7409"/>
                </a:lnTo>
                <a:lnTo>
                  <a:pt x="9825" y="7388"/>
                </a:lnTo>
                <a:lnTo>
                  <a:pt x="9909" y="7401"/>
                </a:lnTo>
                <a:lnTo>
                  <a:pt x="9832" y="7430"/>
                </a:lnTo>
                <a:lnTo>
                  <a:pt x="9826" y="7439"/>
                </a:lnTo>
                <a:lnTo>
                  <a:pt x="9836" y="7444"/>
                </a:lnTo>
                <a:lnTo>
                  <a:pt x="9957" y="7418"/>
                </a:lnTo>
                <a:lnTo>
                  <a:pt x="9978" y="7434"/>
                </a:lnTo>
                <a:lnTo>
                  <a:pt x="9960" y="7446"/>
                </a:lnTo>
                <a:lnTo>
                  <a:pt x="9955" y="7456"/>
                </a:lnTo>
                <a:lnTo>
                  <a:pt x="9962" y="7463"/>
                </a:lnTo>
                <a:lnTo>
                  <a:pt x="9962" y="7463"/>
                </a:lnTo>
                <a:lnTo>
                  <a:pt x="9948" y="7482"/>
                </a:lnTo>
                <a:lnTo>
                  <a:pt x="9950" y="7493"/>
                </a:lnTo>
                <a:lnTo>
                  <a:pt x="9961" y="7493"/>
                </a:lnTo>
                <a:lnTo>
                  <a:pt x="9982" y="7466"/>
                </a:lnTo>
                <a:lnTo>
                  <a:pt x="10030" y="7474"/>
                </a:lnTo>
                <a:lnTo>
                  <a:pt x="10144" y="7563"/>
                </a:lnTo>
                <a:lnTo>
                  <a:pt x="10150" y="7561"/>
                </a:lnTo>
                <a:lnTo>
                  <a:pt x="10148" y="7556"/>
                </a:lnTo>
                <a:lnTo>
                  <a:pt x="10047" y="7477"/>
                </a:lnTo>
                <a:lnTo>
                  <a:pt x="10083" y="7482"/>
                </a:lnTo>
                <a:lnTo>
                  <a:pt x="10200" y="7521"/>
                </a:lnTo>
                <a:lnTo>
                  <a:pt x="10205" y="7525"/>
                </a:lnTo>
                <a:lnTo>
                  <a:pt x="10254" y="7588"/>
                </a:lnTo>
                <a:lnTo>
                  <a:pt x="10259" y="7588"/>
                </a:lnTo>
                <a:lnTo>
                  <a:pt x="10260" y="7582"/>
                </a:lnTo>
                <a:lnTo>
                  <a:pt x="10219" y="7530"/>
                </a:lnTo>
                <a:lnTo>
                  <a:pt x="10219" y="7528"/>
                </a:lnTo>
                <a:lnTo>
                  <a:pt x="10252" y="7539"/>
                </a:lnTo>
                <a:lnTo>
                  <a:pt x="10337" y="7616"/>
                </a:lnTo>
                <a:lnTo>
                  <a:pt x="10339" y="7616"/>
                </a:lnTo>
                <a:lnTo>
                  <a:pt x="10357" y="7636"/>
                </a:lnTo>
                <a:lnTo>
                  <a:pt x="10362" y="7636"/>
                </a:lnTo>
                <a:lnTo>
                  <a:pt x="10362" y="7631"/>
                </a:lnTo>
                <a:lnTo>
                  <a:pt x="10285" y="7550"/>
                </a:lnTo>
                <a:lnTo>
                  <a:pt x="10298" y="7554"/>
                </a:lnTo>
                <a:lnTo>
                  <a:pt x="10358" y="7585"/>
                </a:lnTo>
                <a:lnTo>
                  <a:pt x="10369" y="7625"/>
                </a:lnTo>
                <a:lnTo>
                  <a:pt x="10363" y="7697"/>
                </a:lnTo>
                <a:lnTo>
                  <a:pt x="10329" y="7819"/>
                </a:lnTo>
                <a:lnTo>
                  <a:pt x="10332" y="7824"/>
                </a:lnTo>
                <a:lnTo>
                  <a:pt x="10338" y="7822"/>
                </a:lnTo>
                <a:lnTo>
                  <a:pt x="10358" y="7761"/>
                </a:lnTo>
                <a:lnTo>
                  <a:pt x="10379" y="7666"/>
                </a:lnTo>
                <a:lnTo>
                  <a:pt x="10390" y="7706"/>
                </a:lnTo>
                <a:lnTo>
                  <a:pt x="10395" y="7708"/>
                </a:lnTo>
                <a:lnTo>
                  <a:pt x="10397" y="7704"/>
                </a:lnTo>
                <a:lnTo>
                  <a:pt x="10383" y="7652"/>
                </a:lnTo>
                <a:lnTo>
                  <a:pt x="10397" y="7604"/>
                </a:lnTo>
                <a:lnTo>
                  <a:pt x="10425" y="7619"/>
                </a:lnTo>
                <a:lnTo>
                  <a:pt x="10446" y="7730"/>
                </a:lnTo>
                <a:lnTo>
                  <a:pt x="10451" y="7733"/>
                </a:lnTo>
                <a:lnTo>
                  <a:pt x="10453" y="7728"/>
                </a:lnTo>
                <a:lnTo>
                  <a:pt x="10434" y="7623"/>
                </a:lnTo>
                <a:lnTo>
                  <a:pt x="10489" y="7652"/>
                </a:lnTo>
                <a:lnTo>
                  <a:pt x="10490" y="7664"/>
                </a:lnTo>
                <a:lnTo>
                  <a:pt x="10493" y="7675"/>
                </a:lnTo>
                <a:lnTo>
                  <a:pt x="10496" y="7687"/>
                </a:lnTo>
                <a:lnTo>
                  <a:pt x="10500" y="7699"/>
                </a:lnTo>
                <a:lnTo>
                  <a:pt x="10509" y="7725"/>
                </a:lnTo>
                <a:lnTo>
                  <a:pt x="10520" y="7751"/>
                </a:lnTo>
                <a:lnTo>
                  <a:pt x="10477" y="7680"/>
                </a:lnTo>
                <a:lnTo>
                  <a:pt x="10473" y="7678"/>
                </a:lnTo>
                <a:lnTo>
                  <a:pt x="10471" y="7683"/>
                </a:lnTo>
                <a:lnTo>
                  <a:pt x="10482" y="7703"/>
                </a:lnTo>
                <a:lnTo>
                  <a:pt x="10479" y="7703"/>
                </a:lnTo>
                <a:lnTo>
                  <a:pt x="10478" y="7706"/>
                </a:lnTo>
                <a:lnTo>
                  <a:pt x="10525" y="7834"/>
                </a:lnTo>
                <a:lnTo>
                  <a:pt x="10607" y="7921"/>
                </a:lnTo>
                <a:lnTo>
                  <a:pt x="10611" y="7930"/>
                </a:lnTo>
                <a:lnTo>
                  <a:pt x="10614" y="7939"/>
                </a:lnTo>
                <a:lnTo>
                  <a:pt x="10617" y="7947"/>
                </a:lnTo>
                <a:lnTo>
                  <a:pt x="10619" y="7956"/>
                </a:lnTo>
                <a:lnTo>
                  <a:pt x="10625" y="8038"/>
                </a:lnTo>
                <a:lnTo>
                  <a:pt x="10617" y="8152"/>
                </a:lnTo>
                <a:lnTo>
                  <a:pt x="10615" y="8155"/>
                </a:lnTo>
                <a:lnTo>
                  <a:pt x="10616" y="8063"/>
                </a:lnTo>
                <a:lnTo>
                  <a:pt x="10611" y="8057"/>
                </a:lnTo>
                <a:lnTo>
                  <a:pt x="10604" y="8061"/>
                </a:lnTo>
                <a:lnTo>
                  <a:pt x="10599" y="8086"/>
                </a:lnTo>
                <a:lnTo>
                  <a:pt x="10613" y="8213"/>
                </a:lnTo>
                <a:lnTo>
                  <a:pt x="10614" y="8285"/>
                </a:lnTo>
                <a:lnTo>
                  <a:pt x="10609" y="8338"/>
                </a:lnTo>
                <a:lnTo>
                  <a:pt x="10603" y="8393"/>
                </a:lnTo>
                <a:lnTo>
                  <a:pt x="10597" y="8446"/>
                </a:lnTo>
                <a:lnTo>
                  <a:pt x="10591" y="8500"/>
                </a:lnTo>
                <a:lnTo>
                  <a:pt x="10585" y="8553"/>
                </a:lnTo>
                <a:lnTo>
                  <a:pt x="10580" y="8607"/>
                </a:lnTo>
                <a:lnTo>
                  <a:pt x="10574" y="8660"/>
                </a:lnTo>
                <a:lnTo>
                  <a:pt x="10568" y="8714"/>
                </a:lnTo>
                <a:lnTo>
                  <a:pt x="10421" y="9093"/>
                </a:lnTo>
                <a:lnTo>
                  <a:pt x="10376" y="9163"/>
                </a:lnTo>
                <a:lnTo>
                  <a:pt x="10324" y="9289"/>
                </a:lnTo>
                <a:lnTo>
                  <a:pt x="10326" y="9271"/>
                </a:lnTo>
                <a:lnTo>
                  <a:pt x="10324" y="9270"/>
                </a:lnTo>
                <a:lnTo>
                  <a:pt x="10351" y="9181"/>
                </a:lnTo>
                <a:lnTo>
                  <a:pt x="10366" y="9149"/>
                </a:lnTo>
                <a:lnTo>
                  <a:pt x="10367" y="9145"/>
                </a:lnTo>
                <a:lnTo>
                  <a:pt x="10366" y="9142"/>
                </a:lnTo>
                <a:lnTo>
                  <a:pt x="10370" y="9130"/>
                </a:lnTo>
                <a:lnTo>
                  <a:pt x="10335" y="9188"/>
                </a:lnTo>
                <a:lnTo>
                  <a:pt x="10342" y="9190"/>
                </a:lnTo>
                <a:lnTo>
                  <a:pt x="10342" y="9190"/>
                </a:lnTo>
                <a:lnTo>
                  <a:pt x="10318" y="9270"/>
                </a:lnTo>
                <a:lnTo>
                  <a:pt x="10317" y="9271"/>
                </a:lnTo>
                <a:lnTo>
                  <a:pt x="10316" y="9277"/>
                </a:lnTo>
                <a:lnTo>
                  <a:pt x="10302" y="9325"/>
                </a:lnTo>
                <a:lnTo>
                  <a:pt x="10297" y="9358"/>
                </a:lnTo>
                <a:lnTo>
                  <a:pt x="10296" y="9363"/>
                </a:lnTo>
                <a:lnTo>
                  <a:pt x="10295" y="9369"/>
                </a:lnTo>
                <a:lnTo>
                  <a:pt x="10289" y="9388"/>
                </a:lnTo>
                <a:lnTo>
                  <a:pt x="10288" y="9397"/>
                </a:lnTo>
                <a:lnTo>
                  <a:pt x="10282" y="9417"/>
                </a:lnTo>
                <a:lnTo>
                  <a:pt x="10275" y="9437"/>
                </a:lnTo>
                <a:lnTo>
                  <a:pt x="10273" y="9448"/>
                </a:lnTo>
                <a:lnTo>
                  <a:pt x="10271" y="9458"/>
                </a:lnTo>
                <a:lnTo>
                  <a:pt x="10270" y="9469"/>
                </a:lnTo>
                <a:lnTo>
                  <a:pt x="10270" y="9479"/>
                </a:lnTo>
                <a:lnTo>
                  <a:pt x="10273" y="9491"/>
                </a:lnTo>
                <a:lnTo>
                  <a:pt x="10276" y="9503"/>
                </a:lnTo>
                <a:lnTo>
                  <a:pt x="10266" y="9573"/>
                </a:lnTo>
                <a:lnTo>
                  <a:pt x="10290" y="9610"/>
                </a:lnTo>
                <a:lnTo>
                  <a:pt x="10289" y="9637"/>
                </a:lnTo>
                <a:lnTo>
                  <a:pt x="10295" y="9643"/>
                </a:lnTo>
                <a:lnTo>
                  <a:pt x="10302" y="9637"/>
                </a:lnTo>
                <a:lnTo>
                  <a:pt x="10303" y="9629"/>
                </a:lnTo>
                <a:lnTo>
                  <a:pt x="10334" y="9676"/>
                </a:lnTo>
                <a:lnTo>
                  <a:pt x="10331" y="9683"/>
                </a:lnTo>
                <a:lnTo>
                  <a:pt x="10334" y="9690"/>
                </a:lnTo>
                <a:lnTo>
                  <a:pt x="10341" y="9690"/>
                </a:lnTo>
                <a:lnTo>
                  <a:pt x="10342" y="9689"/>
                </a:lnTo>
                <a:lnTo>
                  <a:pt x="10367" y="9725"/>
                </a:lnTo>
                <a:lnTo>
                  <a:pt x="10367" y="9740"/>
                </a:lnTo>
                <a:lnTo>
                  <a:pt x="10373" y="9783"/>
                </a:lnTo>
                <a:lnTo>
                  <a:pt x="10327" y="9743"/>
                </a:lnTo>
                <a:lnTo>
                  <a:pt x="10324" y="9742"/>
                </a:lnTo>
                <a:lnTo>
                  <a:pt x="10323" y="9746"/>
                </a:lnTo>
                <a:lnTo>
                  <a:pt x="10374" y="9791"/>
                </a:lnTo>
                <a:lnTo>
                  <a:pt x="10377" y="9809"/>
                </a:lnTo>
                <a:lnTo>
                  <a:pt x="10374" y="9800"/>
                </a:lnTo>
                <a:lnTo>
                  <a:pt x="10377" y="9813"/>
                </a:lnTo>
                <a:lnTo>
                  <a:pt x="10388" y="9886"/>
                </a:lnTo>
                <a:lnTo>
                  <a:pt x="10380" y="9918"/>
                </a:lnTo>
                <a:lnTo>
                  <a:pt x="10385" y="9928"/>
                </a:lnTo>
                <a:lnTo>
                  <a:pt x="10395" y="9925"/>
                </a:lnTo>
                <a:lnTo>
                  <a:pt x="10397" y="9940"/>
                </a:lnTo>
                <a:lnTo>
                  <a:pt x="10408" y="9953"/>
                </a:lnTo>
                <a:lnTo>
                  <a:pt x="10407" y="9956"/>
                </a:lnTo>
                <a:lnTo>
                  <a:pt x="10413" y="9966"/>
                </a:lnTo>
                <a:lnTo>
                  <a:pt x="10417" y="9964"/>
                </a:lnTo>
                <a:lnTo>
                  <a:pt x="10440" y="9991"/>
                </a:lnTo>
                <a:lnTo>
                  <a:pt x="10439" y="9996"/>
                </a:lnTo>
                <a:lnTo>
                  <a:pt x="10439" y="9999"/>
                </a:lnTo>
                <a:lnTo>
                  <a:pt x="10440" y="10002"/>
                </a:lnTo>
                <a:lnTo>
                  <a:pt x="10437" y="10010"/>
                </a:lnTo>
                <a:lnTo>
                  <a:pt x="10441" y="10019"/>
                </a:lnTo>
                <a:lnTo>
                  <a:pt x="10451" y="10016"/>
                </a:lnTo>
                <a:lnTo>
                  <a:pt x="10454" y="10008"/>
                </a:lnTo>
                <a:lnTo>
                  <a:pt x="10518" y="10083"/>
                </a:lnTo>
                <a:lnTo>
                  <a:pt x="10516" y="10088"/>
                </a:lnTo>
                <a:lnTo>
                  <a:pt x="10517" y="10090"/>
                </a:lnTo>
                <a:lnTo>
                  <a:pt x="10515" y="10097"/>
                </a:lnTo>
                <a:lnTo>
                  <a:pt x="10518" y="10102"/>
                </a:lnTo>
                <a:lnTo>
                  <a:pt x="10524" y="10099"/>
                </a:lnTo>
                <a:lnTo>
                  <a:pt x="10525" y="10094"/>
                </a:lnTo>
                <a:lnTo>
                  <a:pt x="10527" y="10094"/>
                </a:lnTo>
                <a:lnTo>
                  <a:pt x="10527" y="10094"/>
                </a:lnTo>
                <a:lnTo>
                  <a:pt x="10535" y="10092"/>
                </a:lnTo>
                <a:lnTo>
                  <a:pt x="10533" y="10084"/>
                </a:lnTo>
                <a:lnTo>
                  <a:pt x="10533" y="10084"/>
                </a:lnTo>
                <a:lnTo>
                  <a:pt x="10562" y="10026"/>
                </a:lnTo>
                <a:lnTo>
                  <a:pt x="10546" y="10108"/>
                </a:lnTo>
                <a:lnTo>
                  <a:pt x="10551" y="10121"/>
                </a:lnTo>
                <a:lnTo>
                  <a:pt x="10565" y="10122"/>
                </a:lnTo>
                <a:lnTo>
                  <a:pt x="10608" y="10093"/>
                </a:lnTo>
                <a:lnTo>
                  <a:pt x="10742" y="10051"/>
                </a:lnTo>
                <a:lnTo>
                  <a:pt x="10747" y="10045"/>
                </a:lnTo>
                <a:lnTo>
                  <a:pt x="10744" y="10038"/>
                </a:lnTo>
                <a:lnTo>
                  <a:pt x="10737" y="10034"/>
                </a:lnTo>
                <a:lnTo>
                  <a:pt x="10730" y="10032"/>
                </a:lnTo>
                <a:lnTo>
                  <a:pt x="10788" y="10009"/>
                </a:lnTo>
                <a:lnTo>
                  <a:pt x="10823" y="10007"/>
                </a:lnTo>
                <a:lnTo>
                  <a:pt x="10965" y="10020"/>
                </a:lnTo>
                <a:lnTo>
                  <a:pt x="10967" y="10015"/>
                </a:lnTo>
                <a:lnTo>
                  <a:pt x="10963" y="10012"/>
                </a:lnTo>
                <a:lnTo>
                  <a:pt x="10932" y="10010"/>
                </a:lnTo>
                <a:lnTo>
                  <a:pt x="10931" y="10004"/>
                </a:lnTo>
                <a:lnTo>
                  <a:pt x="10876" y="9994"/>
                </a:lnTo>
                <a:lnTo>
                  <a:pt x="10877" y="9993"/>
                </a:lnTo>
                <a:lnTo>
                  <a:pt x="10882" y="9992"/>
                </a:lnTo>
                <a:lnTo>
                  <a:pt x="10885" y="9989"/>
                </a:lnTo>
                <a:lnTo>
                  <a:pt x="10904" y="9988"/>
                </a:lnTo>
                <a:lnTo>
                  <a:pt x="10922" y="9987"/>
                </a:lnTo>
                <a:lnTo>
                  <a:pt x="10941" y="9988"/>
                </a:lnTo>
                <a:lnTo>
                  <a:pt x="10959" y="9990"/>
                </a:lnTo>
                <a:lnTo>
                  <a:pt x="10959" y="10005"/>
                </a:lnTo>
                <a:lnTo>
                  <a:pt x="10963" y="10009"/>
                </a:lnTo>
                <a:lnTo>
                  <a:pt x="10967" y="10005"/>
                </a:lnTo>
                <a:lnTo>
                  <a:pt x="10968" y="9990"/>
                </a:lnTo>
                <a:lnTo>
                  <a:pt x="10974" y="9990"/>
                </a:lnTo>
                <a:lnTo>
                  <a:pt x="10980" y="9990"/>
                </a:lnTo>
                <a:lnTo>
                  <a:pt x="10978" y="9977"/>
                </a:lnTo>
                <a:lnTo>
                  <a:pt x="10976" y="9964"/>
                </a:lnTo>
                <a:lnTo>
                  <a:pt x="10975" y="9951"/>
                </a:lnTo>
                <a:lnTo>
                  <a:pt x="10973" y="9939"/>
                </a:lnTo>
                <a:lnTo>
                  <a:pt x="10976" y="9903"/>
                </a:lnTo>
                <a:lnTo>
                  <a:pt x="10973" y="9900"/>
                </a:lnTo>
                <a:lnTo>
                  <a:pt x="10969" y="9903"/>
                </a:lnTo>
                <a:lnTo>
                  <a:pt x="10968" y="9907"/>
                </a:lnTo>
                <a:lnTo>
                  <a:pt x="10968" y="9906"/>
                </a:lnTo>
                <a:lnTo>
                  <a:pt x="10968" y="9905"/>
                </a:lnTo>
                <a:lnTo>
                  <a:pt x="10969" y="9863"/>
                </a:lnTo>
                <a:lnTo>
                  <a:pt x="10981" y="9832"/>
                </a:lnTo>
                <a:lnTo>
                  <a:pt x="10974" y="9807"/>
                </a:lnTo>
                <a:lnTo>
                  <a:pt x="10976" y="9805"/>
                </a:lnTo>
                <a:lnTo>
                  <a:pt x="10975" y="9315"/>
                </a:lnTo>
                <a:lnTo>
                  <a:pt x="10972" y="9312"/>
                </a:lnTo>
                <a:lnTo>
                  <a:pt x="10970" y="9315"/>
                </a:lnTo>
                <a:lnTo>
                  <a:pt x="10963" y="9764"/>
                </a:lnTo>
                <a:lnTo>
                  <a:pt x="10949" y="9714"/>
                </a:lnTo>
                <a:lnTo>
                  <a:pt x="10948" y="9713"/>
                </a:lnTo>
                <a:lnTo>
                  <a:pt x="10946" y="9712"/>
                </a:lnTo>
                <a:lnTo>
                  <a:pt x="10948" y="9697"/>
                </a:lnTo>
                <a:lnTo>
                  <a:pt x="10948" y="9693"/>
                </a:lnTo>
                <a:lnTo>
                  <a:pt x="10946" y="9689"/>
                </a:lnTo>
                <a:lnTo>
                  <a:pt x="10962" y="9571"/>
                </a:lnTo>
                <a:lnTo>
                  <a:pt x="10960" y="9565"/>
                </a:lnTo>
                <a:lnTo>
                  <a:pt x="10955" y="9562"/>
                </a:lnTo>
                <a:lnTo>
                  <a:pt x="10956" y="9549"/>
                </a:lnTo>
                <a:lnTo>
                  <a:pt x="10950" y="9543"/>
                </a:lnTo>
                <a:lnTo>
                  <a:pt x="10943" y="9547"/>
                </a:lnTo>
                <a:lnTo>
                  <a:pt x="10934" y="9616"/>
                </a:lnTo>
                <a:lnTo>
                  <a:pt x="10930" y="9630"/>
                </a:lnTo>
                <a:lnTo>
                  <a:pt x="10929" y="9628"/>
                </a:lnTo>
                <a:lnTo>
                  <a:pt x="10929" y="9626"/>
                </a:lnTo>
                <a:lnTo>
                  <a:pt x="10932" y="9594"/>
                </a:lnTo>
                <a:lnTo>
                  <a:pt x="10930" y="9592"/>
                </a:lnTo>
                <a:lnTo>
                  <a:pt x="10928" y="9547"/>
                </a:lnTo>
                <a:lnTo>
                  <a:pt x="10927" y="9502"/>
                </a:lnTo>
                <a:lnTo>
                  <a:pt x="10927" y="9457"/>
                </a:lnTo>
                <a:lnTo>
                  <a:pt x="10928" y="9412"/>
                </a:lnTo>
                <a:lnTo>
                  <a:pt x="10930" y="9367"/>
                </a:lnTo>
                <a:lnTo>
                  <a:pt x="10932" y="9322"/>
                </a:lnTo>
                <a:lnTo>
                  <a:pt x="10936" y="9278"/>
                </a:lnTo>
                <a:lnTo>
                  <a:pt x="10940" y="9233"/>
                </a:lnTo>
                <a:lnTo>
                  <a:pt x="10955" y="9207"/>
                </a:lnTo>
                <a:lnTo>
                  <a:pt x="10954" y="9204"/>
                </a:lnTo>
                <a:lnTo>
                  <a:pt x="10951" y="9205"/>
                </a:lnTo>
                <a:lnTo>
                  <a:pt x="10942" y="9220"/>
                </a:lnTo>
                <a:lnTo>
                  <a:pt x="10947" y="9183"/>
                </a:lnTo>
                <a:lnTo>
                  <a:pt x="10952" y="9145"/>
                </a:lnTo>
                <a:lnTo>
                  <a:pt x="10957" y="9108"/>
                </a:lnTo>
                <a:lnTo>
                  <a:pt x="10963" y="9070"/>
                </a:lnTo>
                <a:lnTo>
                  <a:pt x="10970" y="9032"/>
                </a:lnTo>
                <a:lnTo>
                  <a:pt x="10977" y="8995"/>
                </a:lnTo>
                <a:lnTo>
                  <a:pt x="10985" y="8958"/>
                </a:lnTo>
                <a:lnTo>
                  <a:pt x="10994" y="8922"/>
                </a:lnTo>
                <a:lnTo>
                  <a:pt x="11141" y="8606"/>
                </a:lnTo>
                <a:lnTo>
                  <a:pt x="11139" y="8600"/>
                </a:lnTo>
                <a:lnTo>
                  <a:pt x="11137" y="8600"/>
                </a:lnTo>
                <a:lnTo>
                  <a:pt x="11153" y="8569"/>
                </a:lnTo>
                <a:lnTo>
                  <a:pt x="11168" y="8538"/>
                </a:lnTo>
                <a:lnTo>
                  <a:pt x="11183" y="8507"/>
                </a:lnTo>
                <a:lnTo>
                  <a:pt x="11198" y="8475"/>
                </a:lnTo>
                <a:lnTo>
                  <a:pt x="11213" y="8444"/>
                </a:lnTo>
                <a:lnTo>
                  <a:pt x="11228" y="8412"/>
                </a:lnTo>
                <a:lnTo>
                  <a:pt x="11242" y="8381"/>
                </a:lnTo>
                <a:lnTo>
                  <a:pt x="11256" y="8348"/>
                </a:lnTo>
                <a:lnTo>
                  <a:pt x="11225" y="8447"/>
                </a:lnTo>
                <a:lnTo>
                  <a:pt x="11227" y="8452"/>
                </a:lnTo>
                <a:lnTo>
                  <a:pt x="11232" y="8450"/>
                </a:lnTo>
                <a:lnTo>
                  <a:pt x="11322" y="8199"/>
                </a:lnTo>
                <a:lnTo>
                  <a:pt x="11297" y="8281"/>
                </a:lnTo>
                <a:lnTo>
                  <a:pt x="11146" y="8681"/>
                </a:lnTo>
                <a:lnTo>
                  <a:pt x="11150" y="8688"/>
                </a:lnTo>
                <a:lnTo>
                  <a:pt x="11158" y="8684"/>
                </a:lnTo>
                <a:lnTo>
                  <a:pt x="11257" y="8418"/>
                </a:lnTo>
                <a:lnTo>
                  <a:pt x="11242" y="8470"/>
                </a:lnTo>
                <a:lnTo>
                  <a:pt x="11244" y="8474"/>
                </a:lnTo>
                <a:lnTo>
                  <a:pt x="11248" y="8472"/>
                </a:lnTo>
                <a:lnTo>
                  <a:pt x="11409" y="8045"/>
                </a:lnTo>
                <a:lnTo>
                  <a:pt x="11423" y="8105"/>
                </a:lnTo>
                <a:lnTo>
                  <a:pt x="11426" y="8107"/>
                </a:lnTo>
                <a:lnTo>
                  <a:pt x="11428" y="8103"/>
                </a:lnTo>
                <a:lnTo>
                  <a:pt x="11413" y="8036"/>
                </a:lnTo>
                <a:lnTo>
                  <a:pt x="11512" y="7777"/>
                </a:lnTo>
                <a:lnTo>
                  <a:pt x="11511" y="7774"/>
                </a:lnTo>
                <a:lnTo>
                  <a:pt x="11507" y="7775"/>
                </a:lnTo>
                <a:lnTo>
                  <a:pt x="11411" y="8027"/>
                </a:lnTo>
                <a:lnTo>
                  <a:pt x="11393" y="7950"/>
                </a:lnTo>
                <a:lnTo>
                  <a:pt x="11395" y="7944"/>
                </a:lnTo>
                <a:lnTo>
                  <a:pt x="11398" y="7938"/>
                </a:lnTo>
                <a:lnTo>
                  <a:pt x="11401" y="7931"/>
                </a:lnTo>
                <a:lnTo>
                  <a:pt x="11407" y="7918"/>
                </a:lnTo>
                <a:lnTo>
                  <a:pt x="11412" y="7903"/>
                </a:lnTo>
                <a:lnTo>
                  <a:pt x="11417" y="7889"/>
                </a:lnTo>
                <a:lnTo>
                  <a:pt x="11422" y="7875"/>
                </a:lnTo>
                <a:lnTo>
                  <a:pt x="11424" y="7871"/>
                </a:lnTo>
                <a:lnTo>
                  <a:pt x="11425" y="7868"/>
                </a:lnTo>
                <a:lnTo>
                  <a:pt x="11432" y="7848"/>
                </a:lnTo>
                <a:lnTo>
                  <a:pt x="11438" y="7827"/>
                </a:lnTo>
                <a:lnTo>
                  <a:pt x="11444" y="7806"/>
                </a:lnTo>
                <a:lnTo>
                  <a:pt x="11449" y="7786"/>
                </a:lnTo>
                <a:lnTo>
                  <a:pt x="11454" y="7765"/>
                </a:lnTo>
                <a:lnTo>
                  <a:pt x="11458" y="7744"/>
                </a:lnTo>
                <a:lnTo>
                  <a:pt x="11461" y="7723"/>
                </a:lnTo>
                <a:lnTo>
                  <a:pt x="11463" y="7702"/>
                </a:lnTo>
                <a:lnTo>
                  <a:pt x="11464" y="7681"/>
                </a:lnTo>
                <a:lnTo>
                  <a:pt x="11465" y="7659"/>
                </a:lnTo>
                <a:lnTo>
                  <a:pt x="11465" y="7638"/>
                </a:lnTo>
                <a:lnTo>
                  <a:pt x="11464" y="7617"/>
                </a:lnTo>
                <a:lnTo>
                  <a:pt x="11462" y="7597"/>
                </a:lnTo>
                <a:lnTo>
                  <a:pt x="11458" y="7576"/>
                </a:lnTo>
                <a:lnTo>
                  <a:pt x="11454" y="7556"/>
                </a:lnTo>
                <a:lnTo>
                  <a:pt x="11449" y="7536"/>
                </a:lnTo>
                <a:lnTo>
                  <a:pt x="11439" y="7480"/>
                </a:lnTo>
                <a:lnTo>
                  <a:pt x="11386" y="7364"/>
                </a:lnTo>
                <a:lnTo>
                  <a:pt x="11386" y="7364"/>
                </a:lnTo>
                <a:lnTo>
                  <a:pt x="11385" y="7363"/>
                </a:lnTo>
                <a:lnTo>
                  <a:pt x="11381" y="7308"/>
                </a:lnTo>
                <a:lnTo>
                  <a:pt x="11376" y="7303"/>
                </a:lnTo>
                <a:lnTo>
                  <a:pt x="11371" y="7308"/>
                </a:lnTo>
                <a:lnTo>
                  <a:pt x="11372" y="7322"/>
                </a:lnTo>
                <a:lnTo>
                  <a:pt x="11361" y="7292"/>
                </a:lnTo>
                <a:lnTo>
                  <a:pt x="11357" y="7290"/>
                </a:lnTo>
                <a:lnTo>
                  <a:pt x="11355" y="7293"/>
                </a:lnTo>
                <a:lnTo>
                  <a:pt x="11365" y="7384"/>
                </a:lnTo>
                <a:lnTo>
                  <a:pt x="11358" y="7374"/>
                </a:lnTo>
                <a:lnTo>
                  <a:pt x="11351" y="7365"/>
                </a:lnTo>
                <a:lnTo>
                  <a:pt x="11350" y="7364"/>
                </a:lnTo>
                <a:lnTo>
                  <a:pt x="11350" y="7363"/>
                </a:lnTo>
                <a:lnTo>
                  <a:pt x="11262" y="7207"/>
                </a:lnTo>
                <a:lnTo>
                  <a:pt x="11240" y="7032"/>
                </a:lnTo>
                <a:lnTo>
                  <a:pt x="11244" y="7034"/>
                </a:lnTo>
                <a:lnTo>
                  <a:pt x="11250" y="7032"/>
                </a:lnTo>
                <a:lnTo>
                  <a:pt x="11415" y="6905"/>
                </a:lnTo>
                <a:lnTo>
                  <a:pt x="11419" y="6899"/>
                </a:lnTo>
                <a:lnTo>
                  <a:pt x="11419" y="6893"/>
                </a:lnTo>
                <a:lnTo>
                  <a:pt x="11515" y="6819"/>
                </a:lnTo>
                <a:lnTo>
                  <a:pt x="11514" y="6821"/>
                </a:lnTo>
                <a:lnTo>
                  <a:pt x="11516" y="6832"/>
                </a:lnTo>
                <a:lnTo>
                  <a:pt x="11528" y="6832"/>
                </a:lnTo>
                <a:lnTo>
                  <a:pt x="11681" y="6694"/>
                </a:lnTo>
                <a:lnTo>
                  <a:pt x="11676" y="6701"/>
                </a:lnTo>
                <a:lnTo>
                  <a:pt x="11679" y="6715"/>
                </a:lnTo>
                <a:lnTo>
                  <a:pt x="11694" y="6715"/>
                </a:lnTo>
                <a:lnTo>
                  <a:pt x="11813" y="6595"/>
                </a:lnTo>
                <a:lnTo>
                  <a:pt x="11932" y="6505"/>
                </a:lnTo>
                <a:lnTo>
                  <a:pt x="11934" y="6494"/>
                </a:lnTo>
                <a:lnTo>
                  <a:pt x="11925" y="6492"/>
                </a:lnTo>
                <a:lnTo>
                  <a:pt x="11887" y="6520"/>
                </a:lnTo>
                <a:lnTo>
                  <a:pt x="11939" y="6468"/>
                </a:lnTo>
                <a:lnTo>
                  <a:pt x="11942" y="6463"/>
                </a:lnTo>
                <a:lnTo>
                  <a:pt x="11942" y="6457"/>
                </a:lnTo>
                <a:lnTo>
                  <a:pt x="11991" y="6412"/>
                </a:lnTo>
                <a:lnTo>
                  <a:pt x="11991" y="6401"/>
                </a:lnTo>
                <a:lnTo>
                  <a:pt x="11980" y="6401"/>
                </a:lnTo>
                <a:lnTo>
                  <a:pt x="11841" y="6518"/>
                </a:lnTo>
                <a:lnTo>
                  <a:pt x="11957" y="6366"/>
                </a:lnTo>
                <a:lnTo>
                  <a:pt x="11986" y="6340"/>
                </a:lnTo>
                <a:lnTo>
                  <a:pt x="12014" y="6313"/>
                </a:lnTo>
                <a:lnTo>
                  <a:pt x="12043" y="6287"/>
                </a:lnTo>
                <a:lnTo>
                  <a:pt x="12072" y="6260"/>
                </a:lnTo>
                <a:lnTo>
                  <a:pt x="12077" y="6259"/>
                </a:lnTo>
                <a:lnTo>
                  <a:pt x="12084" y="6250"/>
                </a:lnTo>
                <a:lnTo>
                  <a:pt x="12093" y="6241"/>
                </a:lnTo>
                <a:lnTo>
                  <a:pt x="12103" y="6231"/>
                </a:lnTo>
                <a:lnTo>
                  <a:pt x="12105" y="6242"/>
                </a:lnTo>
                <a:lnTo>
                  <a:pt x="12113" y="6241"/>
                </a:lnTo>
                <a:lnTo>
                  <a:pt x="12075" y="6317"/>
                </a:lnTo>
                <a:lnTo>
                  <a:pt x="12076" y="6322"/>
                </a:lnTo>
                <a:lnTo>
                  <a:pt x="12081" y="6321"/>
                </a:lnTo>
                <a:lnTo>
                  <a:pt x="12103" y="6277"/>
                </a:lnTo>
                <a:lnTo>
                  <a:pt x="12176" y="6208"/>
                </a:lnTo>
                <a:lnTo>
                  <a:pt x="12140" y="6274"/>
                </a:lnTo>
                <a:lnTo>
                  <a:pt x="12141" y="6278"/>
                </a:lnTo>
                <a:lnTo>
                  <a:pt x="12146" y="6277"/>
                </a:lnTo>
                <a:lnTo>
                  <a:pt x="12169" y="6234"/>
                </a:lnTo>
                <a:lnTo>
                  <a:pt x="12172" y="6247"/>
                </a:lnTo>
                <a:lnTo>
                  <a:pt x="12187" y="6246"/>
                </a:lnTo>
                <a:lnTo>
                  <a:pt x="12192" y="6239"/>
                </a:lnTo>
                <a:lnTo>
                  <a:pt x="12105" y="6409"/>
                </a:lnTo>
                <a:lnTo>
                  <a:pt x="12107" y="6413"/>
                </a:lnTo>
                <a:lnTo>
                  <a:pt x="12111" y="6412"/>
                </a:lnTo>
                <a:lnTo>
                  <a:pt x="12212" y="6214"/>
                </a:lnTo>
                <a:lnTo>
                  <a:pt x="12296" y="6115"/>
                </a:lnTo>
                <a:lnTo>
                  <a:pt x="12276" y="6202"/>
                </a:lnTo>
                <a:lnTo>
                  <a:pt x="12162" y="6360"/>
                </a:lnTo>
                <a:lnTo>
                  <a:pt x="12162" y="6363"/>
                </a:lnTo>
                <a:lnTo>
                  <a:pt x="12165" y="6363"/>
                </a:lnTo>
                <a:lnTo>
                  <a:pt x="12272" y="6220"/>
                </a:lnTo>
                <a:lnTo>
                  <a:pt x="12271" y="6227"/>
                </a:lnTo>
                <a:lnTo>
                  <a:pt x="12264" y="6248"/>
                </a:lnTo>
                <a:lnTo>
                  <a:pt x="12263" y="6252"/>
                </a:lnTo>
                <a:lnTo>
                  <a:pt x="12265" y="6254"/>
                </a:lnTo>
                <a:lnTo>
                  <a:pt x="12247" y="6330"/>
                </a:lnTo>
                <a:lnTo>
                  <a:pt x="12255" y="6342"/>
                </a:lnTo>
                <a:lnTo>
                  <a:pt x="12268" y="6335"/>
                </a:lnTo>
                <a:lnTo>
                  <a:pt x="12403" y="5983"/>
                </a:lnTo>
                <a:lnTo>
                  <a:pt x="12407" y="5978"/>
                </a:lnTo>
                <a:lnTo>
                  <a:pt x="12358" y="6171"/>
                </a:lnTo>
                <a:lnTo>
                  <a:pt x="12361" y="6175"/>
                </a:lnTo>
                <a:lnTo>
                  <a:pt x="12365" y="6173"/>
                </a:lnTo>
                <a:lnTo>
                  <a:pt x="12419" y="5963"/>
                </a:lnTo>
                <a:lnTo>
                  <a:pt x="12455" y="5915"/>
                </a:lnTo>
                <a:lnTo>
                  <a:pt x="12454" y="5909"/>
                </a:lnTo>
                <a:lnTo>
                  <a:pt x="12456" y="5908"/>
                </a:lnTo>
                <a:lnTo>
                  <a:pt x="12457" y="5907"/>
                </a:lnTo>
                <a:lnTo>
                  <a:pt x="12462" y="5902"/>
                </a:lnTo>
                <a:lnTo>
                  <a:pt x="12467" y="5897"/>
                </a:lnTo>
                <a:lnTo>
                  <a:pt x="12471" y="5920"/>
                </a:lnTo>
                <a:lnTo>
                  <a:pt x="12467" y="5926"/>
                </a:lnTo>
                <a:lnTo>
                  <a:pt x="12468" y="5929"/>
                </a:lnTo>
                <a:lnTo>
                  <a:pt x="12471" y="5929"/>
                </a:lnTo>
                <a:lnTo>
                  <a:pt x="12472" y="5927"/>
                </a:lnTo>
                <a:lnTo>
                  <a:pt x="12484" y="5998"/>
                </a:lnTo>
                <a:lnTo>
                  <a:pt x="12441" y="6178"/>
                </a:lnTo>
                <a:lnTo>
                  <a:pt x="12443" y="6182"/>
                </a:lnTo>
                <a:lnTo>
                  <a:pt x="12447" y="6180"/>
                </a:lnTo>
                <a:lnTo>
                  <a:pt x="12494" y="6041"/>
                </a:lnTo>
                <a:lnTo>
                  <a:pt x="12504" y="6049"/>
                </a:lnTo>
                <a:lnTo>
                  <a:pt x="12517" y="6036"/>
                </a:lnTo>
                <a:lnTo>
                  <a:pt x="12545" y="5888"/>
                </a:lnTo>
                <a:lnTo>
                  <a:pt x="12577" y="5792"/>
                </a:lnTo>
                <a:lnTo>
                  <a:pt x="12587" y="5782"/>
                </a:lnTo>
                <a:lnTo>
                  <a:pt x="12596" y="5772"/>
                </a:lnTo>
                <a:lnTo>
                  <a:pt x="12605" y="5761"/>
                </a:lnTo>
                <a:lnTo>
                  <a:pt x="12614" y="5751"/>
                </a:lnTo>
                <a:lnTo>
                  <a:pt x="12598" y="5906"/>
                </a:lnTo>
                <a:lnTo>
                  <a:pt x="12600" y="5908"/>
                </a:lnTo>
                <a:lnTo>
                  <a:pt x="12603" y="5906"/>
                </a:lnTo>
                <a:lnTo>
                  <a:pt x="12620" y="5744"/>
                </a:lnTo>
                <a:lnTo>
                  <a:pt x="12631" y="5732"/>
                </a:lnTo>
                <a:lnTo>
                  <a:pt x="12641" y="5721"/>
                </a:lnTo>
                <a:lnTo>
                  <a:pt x="12674" y="5862"/>
                </a:lnTo>
                <a:lnTo>
                  <a:pt x="12688" y="5869"/>
                </a:lnTo>
                <a:lnTo>
                  <a:pt x="12696" y="5856"/>
                </a:lnTo>
                <a:lnTo>
                  <a:pt x="12678" y="5673"/>
                </a:lnTo>
                <a:lnTo>
                  <a:pt x="12696" y="5649"/>
                </a:lnTo>
                <a:lnTo>
                  <a:pt x="12714" y="5624"/>
                </a:lnTo>
                <a:lnTo>
                  <a:pt x="12730" y="5599"/>
                </a:lnTo>
                <a:lnTo>
                  <a:pt x="12746" y="5573"/>
                </a:lnTo>
                <a:lnTo>
                  <a:pt x="12751" y="5568"/>
                </a:lnTo>
                <a:lnTo>
                  <a:pt x="12734" y="5624"/>
                </a:lnTo>
                <a:lnTo>
                  <a:pt x="12736" y="5627"/>
                </a:lnTo>
                <a:lnTo>
                  <a:pt x="12739" y="5625"/>
                </a:lnTo>
                <a:lnTo>
                  <a:pt x="12759" y="5560"/>
                </a:lnTo>
                <a:lnTo>
                  <a:pt x="12763" y="5556"/>
                </a:lnTo>
                <a:lnTo>
                  <a:pt x="12823" y="5659"/>
                </a:lnTo>
                <a:lnTo>
                  <a:pt x="12835" y="5664"/>
                </a:lnTo>
                <a:lnTo>
                  <a:pt x="12843" y="5654"/>
                </a:lnTo>
                <a:lnTo>
                  <a:pt x="12844" y="5469"/>
                </a:lnTo>
                <a:lnTo>
                  <a:pt x="12847" y="5466"/>
                </a:lnTo>
                <a:lnTo>
                  <a:pt x="12852" y="5454"/>
                </a:lnTo>
                <a:lnTo>
                  <a:pt x="12851" y="5461"/>
                </a:lnTo>
                <a:lnTo>
                  <a:pt x="12858" y="5468"/>
                </a:lnTo>
                <a:lnTo>
                  <a:pt x="12866" y="5463"/>
                </a:lnTo>
                <a:lnTo>
                  <a:pt x="12907" y="5160"/>
                </a:lnTo>
                <a:lnTo>
                  <a:pt x="12925" y="5250"/>
                </a:lnTo>
                <a:lnTo>
                  <a:pt x="12924" y="5251"/>
                </a:lnTo>
                <a:lnTo>
                  <a:pt x="12925" y="5255"/>
                </a:lnTo>
                <a:lnTo>
                  <a:pt x="12926" y="5255"/>
                </a:lnTo>
                <a:lnTo>
                  <a:pt x="12935" y="5302"/>
                </a:lnTo>
                <a:lnTo>
                  <a:pt x="12917" y="5350"/>
                </a:lnTo>
                <a:lnTo>
                  <a:pt x="12936" y="5310"/>
                </a:lnTo>
                <a:lnTo>
                  <a:pt x="12937" y="5313"/>
                </a:lnTo>
                <a:lnTo>
                  <a:pt x="12921" y="5354"/>
                </a:lnTo>
                <a:lnTo>
                  <a:pt x="12907" y="5377"/>
                </a:lnTo>
                <a:lnTo>
                  <a:pt x="12897" y="5403"/>
                </a:lnTo>
                <a:lnTo>
                  <a:pt x="12908" y="5387"/>
                </a:lnTo>
                <a:lnTo>
                  <a:pt x="12901" y="5403"/>
                </a:lnTo>
                <a:lnTo>
                  <a:pt x="12903" y="5407"/>
                </a:lnTo>
                <a:lnTo>
                  <a:pt x="12906" y="5405"/>
                </a:lnTo>
                <a:lnTo>
                  <a:pt x="12924" y="5360"/>
                </a:lnTo>
                <a:lnTo>
                  <a:pt x="12944" y="5329"/>
                </a:lnTo>
                <a:lnTo>
                  <a:pt x="12955" y="5336"/>
                </a:lnTo>
                <a:lnTo>
                  <a:pt x="12967" y="5323"/>
                </a:lnTo>
                <a:lnTo>
                  <a:pt x="12964" y="5293"/>
                </a:lnTo>
                <a:lnTo>
                  <a:pt x="12984" y="5251"/>
                </a:lnTo>
                <a:lnTo>
                  <a:pt x="13016" y="5320"/>
                </a:lnTo>
                <a:lnTo>
                  <a:pt x="13032" y="5326"/>
                </a:lnTo>
                <a:lnTo>
                  <a:pt x="13041" y="5309"/>
                </a:lnTo>
                <a:lnTo>
                  <a:pt x="13032" y="5061"/>
                </a:lnTo>
                <a:lnTo>
                  <a:pt x="13070" y="4914"/>
                </a:lnTo>
                <a:lnTo>
                  <a:pt x="13065" y="4995"/>
                </a:lnTo>
                <a:lnTo>
                  <a:pt x="13058" y="5010"/>
                </a:lnTo>
                <a:lnTo>
                  <a:pt x="13047" y="5054"/>
                </a:lnTo>
                <a:lnTo>
                  <a:pt x="13063" y="5013"/>
                </a:lnTo>
                <a:lnTo>
                  <a:pt x="13048" y="5232"/>
                </a:lnTo>
                <a:lnTo>
                  <a:pt x="13049" y="5234"/>
                </a:lnTo>
                <a:lnTo>
                  <a:pt x="13050" y="5235"/>
                </a:lnTo>
                <a:lnTo>
                  <a:pt x="13055" y="5217"/>
                </a:lnTo>
                <a:lnTo>
                  <a:pt x="13071" y="4994"/>
                </a:lnTo>
                <a:lnTo>
                  <a:pt x="13085" y="4958"/>
                </a:lnTo>
                <a:lnTo>
                  <a:pt x="13085" y="4943"/>
                </a:lnTo>
                <a:lnTo>
                  <a:pt x="13072" y="4976"/>
                </a:lnTo>
                <a:lnTo>
                  <a:pt x="13076" y="4915"/>
                </a:lnTo>
                <a:lnTo>
                  <a:pt x="13085" y="4896"/>
                </a:lnTo>
                <a:lnTo>
                  <a:pt x="13084" y="4883"/>
                </a:lnTo>
                <a:lnTo>
                  <a:pt x="13078" y="4899"/>
                </a:lnTo>
                <a:lnTo>
                  <a:pt x="13079" y="4881"/>
                </a:lnTo>
                <a:lnTo>
                  <a:pt x="13094" y="4822"/>
                </a:lnTo>
                <a:lnTo>
                  <a:pt x="13087" y="4806"/>
                </a:lnTo>
                <a:lnTo>
                  <a:pt x="13081" y="4808"/>
                </a:lnTo>
                <a:lnTo>
                  <a:pt x="13080" y="4781"/>
                </a:lnTo>
                <a:lnTo>
                  <a:pt x="13078" y="4809"/>
                </a:lnTo>
                <a:lnTo>
                  <a:pt x="13071" y="4812"/>
                </a:lnTo>
                <a:lnTo>
                  <a:pt x="13010" y="5014"/>
                </a:lnTo>
                <a:lnTo>
                  <a:pt x="13009" y="5058"/>
                </a:lnTo>
                <a:lnTo>
                  <a:pt x="12968" y="5151"/>
                </a:lnTo>
                <a:lnTo>
                  <a:pt x="12950" y="5111"/>
                </a:lnTo>
                <a:lnTo>
                  <a:pt x="12935" y="5105"/>
                </a:lnTo>
                <a:lnTo>
                  <a:pt x="12924" y="5115"/>
                </a:lnTo>
                <a:lnTo>
                  <a:pt x="12920" y="5100"/>
                </a:lnTo>
                <a:lnTo>
                  <a:pt x="12922" y="5095"/>
                </a:lnTo>
                <a:lnTo>
                  <a:pt x="12924" y="5091"/>
                </a:lnTo>
                <a:lnTo>
                  <a:pt x="12940" y="5067"/>
                </a:lnTo>
                <a:lnTo>
                  <a:pt x="12959" y="5044"/>
                </a:lnTo>
                <a:lnTo>
                  <a:pt x="12976" y="5022"/>
                </a:lnTo>
                <a:lnTo>
                  <a:pt x="12993" y="4999"/>
                </a:lnTo>
                <a:lnTo>
                  <a:pt x="13000" y="4987"/>
                </a:lnTo>
                <a:lnTo>
                  <a:pt x="13008" y="4975"/>
                </a:lnTo>
                <a:lnTo>
                  <a:pt x="13015" y="4963"/>
                </a:lnTo>
                <a:lnTo>
                  <a:pt x="13021" y="4950"/>
                </a:lnTo>
                <a:lnTo>
                  <a:pt x="13027" y="4938"/>
                </a:lnTo>
                <a:lnTo>
                  <a:pt x="13031" y="4925"/>
                </a:lnTo>
                <a:lnTo>
                  <a:pt x="13035" y="4912"/>
                </a:lnTo>
                <a:lnTo>
                  <a:pt x="13038" y="4898"/>
                </a:lnTo>
                <a:lnTo>
                  <a:pt x="13040" y="4858"/>
                </a:lnTo>
                <a:lnTo>
                  <a:pt x="13042" y="4817"/>
                </a:lnTo>
                <a:lnTo>
                  <a:pt x="13044" y="4806"/>
                </a:lnTo>
                <a:lnTo>
                  <a:pt x="13045" y="4797"/>
                </a:lnTo>
                <a:lnTo>
                  <a:pt x="13047" y="4788"/>
                </a:lnTo>
                <a:lnTo>
                  <a:pt x="13050" y="4779"/>
                </a:lnTo>
                <a:lnTo>
                  <a:pt x="13054" y="4771"/>
                </a:lnTo>
                <a:lnTo>
                  <a:pt x="13059" y="4763"/>
                </a:lnTo>
                <a:lnTo>
                  <a:pt x="13064" y="4756"/>
                </a:lnTo>
                <a:lnTo>
                  <a:pt x="13071" y="4749"/>
                </a:lnTo>
                <a:lnTo>
                  <a:pt x="13082" y="4744"/>
                </a:lnTo>
                <a:lnTo>
                  <a:pt x="13094" y="4741"/>
                </a:lnTo>
                <a:lnTo>
                  <a:pt x="13124" y="4869"/>
                </a:lnTo>
                <a:lnTo>
                  <a:pt x="13127" y="4924"/>
                </a:lnTo>
                <a:lnTo>
                  <a:pt x="13116" y="4902"/>
                </a:lnTo>
                <a:lnTo>
                  <a:pt x="13108" y="4835"/>
                </a:lnTo>
                <a:lnTo>
                  <a:pt x="13101" y="4828"/>
                </a:lnTo>
                <a:lnTo>
                  <a:pt x="13094" y="4835"/>
                </a:lnTo>
                <a:lnTo>
                  <a:pt x="13106" y="4928"/>
                </a:lnTo>
                <a:lnTo>
                  <a:pt x="13130" y="4963"/>
                </a:lnTo>
                <a:lnTo>
                  <a:pt x="13137" y="5077"/>
                </a:lnTo>
                <a:lnTo>
                  <a:pt x="13140" y="5080"/>
                </a:lnTo>
                <a:lnTo>
                  <a:pt x="13143" y="5077"/>
                </a:lnTo>
                <a:lnTo>
                  <a:pt x="13136" y="4972"/>
                </a:lnTo>
                <a:lnTo>
                  <a:pt x="13159" y="5005"/>
                </a:lnTo>
                <a:lnTo>
                  <a:pt x="13172" y="5007"/>
                </a:lnTo>
                <a:lnTo>
                  <a:pt x="13177" y="4995"/>
                </a:lnTo>
                <a:lnTo>
                  <a:pt x="13144" y="4842"/>
                </a:lnTo>
                <a:lnTo>
                  <a:pt x="13154" y="4838"/>
                </a:lnTo>
                <a:lnTo>
                  <a:pt x="13158" y="4828"/>
                </a:lnTo>
                <a:lnTo>
                  <a:pt x="13158" y="4736"/>
                </a:lnTo>
                <a:lnTo>
                  <a:pt x="13208" y="4905"/>
                </a:lnTo>
                <a:lnTo>
                  <a:pt x="13212" y="4907"/>
                </a:lnTo>
                <a:lnTo>
                  <a:pt x="13214" y="4903"/>
                </a:lnTo>
                <a:lnTo>
                  <a:pt x="13159" y="4719"/>
                </a:lnTo>
                <a:lnTo>
                  <a:pt x="13163" y="4717"/>
                </a:lnTo>
                <a:lnTo>
                  <a:pt x="13167" y="4716"/>
                </a:lnTo>
                <a:lnTo>
                  <a:pt x="13314" y="4869"/>
                </a:lnTo>
                <a:lnTo>
                  <a:pt x="13333" y="4869"/>
                </a:lnTo>
                <a:lnTo>
                  <a:pt x="13334" y="4849"/>
                </a:lnTo>
                <a:lnTo>
                  <a:pt x="13220" y="4705"/>
                </a:lnTo>
                <a:lnTo>
                  <a:pt x="13217" y="4695"/>
                </a:lnTo>
                <a:lnTo>
                  <a:pt x="13218" y="4695"/>
                </a:lnTo>
                <a:lnTo>
                  <a:pt x="13218" y="4695"/>
                </a:lnTo>
                <a:lnTo>
                  <a:pt x="13221" y="4687"/>
                </a:lnTo>
                <a:lnTo>
                  <a:pt x="13224" y="4680"/>
                </a:lnTo>
                <a:lnTo>
                  <a:pt x="13335" y="4747"/>
                </a:lnTo>
                <a:lnTo>
                  <a:pt x="13352" y="4743"/>
                </a:lnTo>
                <a:lnTo>
                  <a:pt x="13348" y="4726"/>
                </a:lnTo>
                <a:lnTo>
                  <a:pt x="13233" y="4653"/>
                </a:lnTo>
                <a:lnTo>
                  <a:pt x="13235" y="4644"/>
                </a:lnTo>
                <a:lnTo>
                  <a:pt x="13239" y="4635"/>
                </a:lnTo>
                <a:lnTo>
                  <a:pt x="13242" y="4626"/>
                </a:lnTo>
                <a:lnTo>
                  <a:pt x="13245" y="4617"/>
                </a:lnTo>
                <a:lnTo>
                  <a:pt x="13248" y="4613"/>
                </a:lnTo>
                <a:lnTo>
                  <a:pt x="13251" y="4609"/>
                </a:lnTo>
                <a:lnTo>
                  <a:pt x="13282" y="4638"/>
                </a:lnTo>
                <a:lnTo>
                  <a:pt x="13266" y="4631"/>
                </a:lnTo>
                <a:lnTo>
                  <a:pt x="13255" y="4635"/>
                </a:lnTo>
                <a:lnTo>
                  <a:pt x="13258" y="4646"/>
                </a:lnTo>
                <a:lnTo>
                  <a:pt x="13339" y="4685"/>
                </a:lnTo>
                <a:lnTo>
                  <a:pt x="13351" y="4684"/>
                </a:lnTo>
                <a:lnTo>
                  <a:pt x="13354" y="4673"/>
                </a:lnTo>
                <a:lnTo>
                  <a:pt x="13315" y="4541"/>
                </a:lnTo>
                <a:lnTo>
                  <a:pt x="13318" y="4526"/>
                </a:lnTo>
                <a:lnTo>
                  <a:pt x="13321" y="4512"/>
                </a:lnTo>
                <a:lnTo>
                  <a:pt x="13322" y="4515"/>
                </a:lnTo>
                <a:lnTo>
                  <a:pt x="13369" y="4579"/>
                </a:lnTo>
                <a:lnTo>
                  <a:pt x="13322" y="4506"/>
                </a:lnTo>
                <a:lnTo>
                  <a:pt x="13324" y="4488"/>
                </a:lnTo>
                <a:lnTo>
                  <a:pt x="13327" y="4471"/>
                </a:lnTo>
                <a:lnTo>
                  <a:pt x="13330" y="4452"/>
                </a:lnTo>
                <a:lnTo>
                  <a:pt x="13334" y="4435"/>
                </a:lnTo>
                <a:lnTo>
                  <a:pt x="13359" y="4509"/>
                </a:lnTo>
                <a:lnTo>
                  <a:pt x="13363" y="4511"/>
                </a:lnTo>
                <a:lnTo>
                  <a:pt x="13406" y="4631"/>
                </a:lnTo>
                <a:lnTo>
                  <a:pt x="13405" y="4631"/>
                </a:lnTo>
                <a:lnTo>
                  <a:pt x="13369" y="4579"/>
                </a:lnTo>
                <a:lnTo>
                  <a:pt x="13410" y="4644"/>
                </a:lnTo>
                <a:lnTo>
                  <a:pt x="13413" y="4645"/>
                </a:lnTo>
                <a:lnTo>
                  <a:pt x="13415" y="4642"/>
                </a:lnTo>
                <a:lnTo>
                  <a:pt x="13369" y="4515"/>
                </a:lnTo>
                <a:lnTo>
                  <a:pt x="13375" y="4518"/>
                </a:lnTo>
                <a:lnTo>
                  <a:pt x="13386" y="4505"/>
                </a:lnTo>
                <a:lnTo>
                  <a:pt x="13369" y="4358"/>
                </a:lnTo>
                <a:lnTo>
                  <a:pt x="13404" y="4422"/>
                </a:lnTo>
                <a:lnTo>
                  <a:pt x="13408" y="4423"/>
                </a:lnTo>
                <a:lnTo>
                  <a:pt x="13410" y="4418"/>
                </a:lnTo>
                <a:lnTo>
                  <a:pt x="13365" y="4323"/>
                </a:lnTo>
                <a:lnTo>
                  <a:pt x="13363" y="4298"/>
                </a:lnTo>
                <a:lnTo>
                  <a:pt x="13366" y="4287"/>
                </a:lnTo>
                <a:lnTo>
                  <a:pt x="13369" y="4275"/>
                </a:lnTo>
                <a:lnTo>
                  <a:pt x="13373" y="4263"/>
                </a:lnTo>
                <a:lnTo>
                  <a:pt x="13377" y="4251"/>
                </a:lnTo>
                <a:lnTo>
                  <a:pt x="13405" y="4333"/>
                </a:lnTo>
                <a:lnTo>
                  <a:pt x="13423" y="4342"/>
                </a:lnTo>
                <a:lnTo>
                  <a:pt x="13433" y="4325"/>
                </a:lnTo>
                <a:lnTo>
                  <a:pt x="13429" y="4199"/>
                </a:lnTo>
                <a:lnTo>
                  <a:pt x="13443" y="4213"/>
                </a:lnTo>
                <a:lnTo>
                  <a:pt x="13447" y="4213"/>
                </a:lnTo>
                <a:lnTo>
                  <a:pt x="13447" y="4210"/>
                </a:lnTo>
                <a:lnTo>
                  <a:pt x="13428" y="4191"/>
                </a:lnTo>
                <a:lnTo>
                  <a:pt x="13425" y="4092"/>
                </a:lnTo>
                <a:lnTo>
                  <a:pt x="13433" y="4071"/>
                </a:lnTo>
                <a:lnTo>
                  <a:pt x="13441" y="4050"/>
                </a:lnTo>
                <a:lnTo>
                  <a:pt x="13449" y="4028"/>
                </a:lnTo>
                <a:lnTo>
                  <a:pt x="13457" y="4007"/>
                </a:lnTo>
                <a:lnTo>
                  <a:pt x="13465" y="3985"/>
                </a:lnTo>
                <a:lnTo>
                  <a:pt x="13474" y="3964"/>
                </a:lnTo>
                <a:lnTo>
                  <a:pt x="13482" y="3942"/>
                </a:lnTo>
                <a:lnTo>
                  <a:pt x="13491" y="3921"/>
                </a:lnTo>
                <a:lnTo>
                  <a:pt x="13493" y="3927"/>
                </a:lnTo>
                <a:lnTo>
                  <a:pt x="13503" y="3924"/>
                </a:lnTo>
                <a:lnTo>
                  <a:pt x="13627" y="3677"/>
                </a:lnTo>
                <a:lnTo>
                  <a:pt x="13646" y="3674"/>
                </a:lnTo>
                <a:lnTo>
                  <a:pt x="13701" y="3676"/>
                </a:lnTo>
                <a:lnTo>
                  <a:pt x="13701" y="3679"/>
                </a:lnTo>
                <a:lnTo>
                  <a:pt x="13705" y="3680"/>
                </a:lnTo>
                <a:lnTo>
                  <a:pt x="13712" y="3676"/>
                </a:lnTo>
                <a:lnTo>
                  <a:pt x="13764" y="3677"/>
                </a:lnTo>
                <a:lnTo>
                  <a:pt x="13761" y="3679"/>
                </a:lnTo>
                <a:lnTo>
                  <a:pt x="13759" y="3686"/>
                </a:lnTo>
                <a:lnTo>
                  <a:pt x="13765" y="3689"/>
                </a:lnTo>
                <a:lnTo>
                  <a:pt x="13814" y="3680"/>
                </a:lnTo>
                <a:lnTo>
                  <a:pt x="13898" y="3692"/>
                </a:lnTo>
                <a:lnTo>
                  <a:pt x="13871" y="3705"/>
                </a:lnTo>
                <a:lnTo>
                  <a:pt x="13870" y="3710"/>
                </a:lnTo>
                <a:lnTo>
                  <a:pt x="13875" y="3711"/>
                </a:lnTo>
                <a:lnTo>
                  <a:pt x="13878" y="3710"/>
                </a:lnTo>
                <a:lnTo>
                  <a:pt x="13876" y="3719"/>
                </a:lnTo>
                <a:lnTo>
                  <a:pt x="13884" y="3722"/>
                </a:lnTo>
                <a:lnTo>
                  <a:pt x="13924" y="3695"/>
                </a:lnTo>
                <a:lnTo>
                  <a:pt x="13978" y="3703"/>
                </a:lnTo>
                <a:lnTo>
                  <a:pt x="14041" y="3698"/>
                </a:lnTo>
                <a:lnTo>
                  <a:pt x="14077" y="3720"/>
                </a:lnTo>
                <a:lnTo>
                  <a:pt x="14082" y="3718"/>
                </a:lnTo>
                <a:lnTo>
                  <a:pt x="14080" y="3714"/>
                </a:lnTo>
                <a:lnTo>
                  <a:pt x="14053" y="3697"/>
                </a:lnTo>
                <a:lnTo>
                  <a:pt x="14105" y="3693"/>
                </a:lnTo>
                <a:lnTo>
                  <a:pt x="14189" y="3703"/>
                </a:lnTo>
                <a:lnTo>
                  <a:pt x="14192" y="3700"/>
                </a:lnTo>
                <a:lnTo>
                  <a:pt x="14189" y="3696"/>
                </a:lnTo>
                <a:lnTo>
                  <a:pt x="14143" y="3691"/>
                </a:lnTo>
                <a:lnTo>
                  <a:pt x="14152" y="3690"/>
                </a:lnTo>
                <a:lnTo>
                  <a:pt x="14239" y="3693"/>
                </a:lnTo>
                <a:lnTo>
                  <a:pt x="14247" y="3691"/>
                </a:lnTo>
                <a:lnTo>
                  <a:pt x="14251" y="3686"/>
                </a:lnTo>
                <a:lnTo>
                  <a:pt x="14266" y="3689"/>
                </a:lnTo>
                <a:lnTo>
                  <a:pt x="14192" y="3716"/>
                </a:lnTo>
                <a:lnTo>
                  <a:pt x="14190" y="3719"/>
                </a:lnTo>
                <a:lnTo>
                  <a:pt x="14193" y="3722"/>
                </a:lnTo>
                <a:lnTo>
                  <a:pt x="14278" y="3692"/>
                </a:lnTo>
                <a:lnTo>
                  <a:pt x="14406" y="3720"/>
                </a:lnTo>
                <a:lnTo>
                  <a:pt x="14565" y="3725"/>
                </a:lnTo>
                <a:lnTo>
                  <a:pt x="14572" y="3723"/>
                </a:lnTo>
                <a:lnTo>
                  <a:pt x="14576" y="3719"/>
                </a:lnTo>
                <a:lnTo>
                  <a:pt x="14787" y="3722"/>
                </a:lnTo>
                <a:lnTo>
                  <a:pt x="14698" y="3742"/>
                </a:lnTo>
                <a:lnTo>
                  <a:pt x="14694" y="3749"/>
                </a:lnTo>
                <a:lnTo>
                  <a:pt x="14700" y="3754"/>
                </a:lnTo>
                <a:lnTo>
                  <a:pt x="14871" y="3737"/>
                </a:lnTo>
                <a:lnTo>
                  <a:pt x="15039" y="3738"/>
                </a:lnTo>
                <a:lnTo>
                  <a:pt x="15042" y="3749"/>
                </a:lnTo>
                <a:lnTo>
                  <a:pt x="15053" y="3755"/>
                </a:lnTo>
                <a:lnTo>
                  <a:pt x="15117" y="3757"/>
                </a:lnTo>
                <a:lnTo>
                  <a:pt x="15144" y="3765"/>
                </a:lnTo>
                <a:lnTo>
                  <a:pt x="15171" y="3772"/>
                </a:lnTo>
                <a:lnTo>
                  <a:pt x="15197" y="3778"/>
                </a:lnTo>
                <a:lnTo>
                  <a:pt x="15224" y="3784"/>
                </a:lnTo>
                <a:lnTo>
                  <a:pt x="15224" y="3784"/>
                </a:lnTo>
                <a:lnTo>
                  <a:pt x="15227" y="3785"/>
                </a:lnTo>
                <a:lnTo>
                  <a:pt x="15229" y="3785"/>
                </a:lnTo>
                <a:lnTo>
                  <a:pt x="15232" y="3786"/>
                </a:lnTo>
                <a:lnTo>
                  <a:pt x="15236" y="3788"/>
                </a:lnTo>
                <a:lnTo>
                  <a:pt x="15241" y="3791"/>
                </a:lnTo>
                <a:lnTo>
                  <a:pt x="15235" y="3790"/>
                </a:lnTo>
                <a:lnTo>
                  <a:pt x="15231" y="3792"/>
                </a:lnTo>
                <a:lnTo>
                  <a:pt x="15233" y="3797"/>
                </a:lnTo>
                <a:lnTo>
                  <a:pt x="15292" y="3805"/>
                </a:lnTo>
                <a:lnTo>
                  <a:pt x="15308" y="3810"/>
                </a:lnTo>
                <a:lnTo>
                  <a:pt x="15324" y="3814"/>
                </a:lnTo>
                <a:lnTo>
                  <a:pt x="15340" y="3817"/>
                </a:lnTo>
                <a:lnTo>
                  <a:pt x="15356" y="3820"/>
                </a:lnTo>
                <a:lnTo>
                  <a:pt x="15372" y="3823"/>
                </a:lnTo>
                <a:lnTo>
                  <a:pt x="15389" y="3824"/>
                </a:lnTo>
                <a:lnTo>
                  <a:pt x="15405" y="3824"/>
                </a:lnTo>
                <a:lnTo>
                  <a:pt x="15422" y="3824"/>
                </a:lnTo>
                <a:lnTo>
                  <a:pt x="15471" y="3831"/>
                </a:lnTo>
                <a:lnTo>
                  <a:pt x="15599" y="3790"/>
                </a:lnTo>
                <a:lnTo>
                  <a:pt x="15619" y="3786"/>
                </a:lnTo>
                <a:lnTo>
                  <a:pt x="15621" y="3783"/>
                </a:lnTo>
                <a:lnTo>
                  <a:pt x="15651" y="3773"/>
                </a:lnTo>
                <a:lnTo>
                  <a:pt x="15550" y="3841"/>
                </a:lnTo>
                <a:lnTo>
                  <a:pt x="15547" y="3846"/>
                </a:lnTo>
                <a:lnTo>
                  <a:pt x="15552" y="3849"/>
                </a:lnTo>
                <a:lnTo>
                  <a:pt x="15685" y="3762"/>
                </a:lnTo>
                <a:lnTo>
                  <a:pt x="15701" y="3757"/>
                </a:lnTo>
                <a:lnTo>
                  <a:pt x="15702" y="3754"/>
                </a:lnTo>
                <a:lnTo>
                  <a:pt x="15699" y="3753"/>
                </a:lnTo>
                <a:lnTo>
                  <a:pt x="15698" y="3753"/>
                </a:lnTo>
                <a:lnTo>
                  <a:pt x="15735" y="3728"/>
                </a:lnTo>
                <a:lnTo>
                  <a:pt x="15804" y="3532"/>
                </a:lnTo>
                <a:lnTo>
                  <a:pt x="15808" y="3529"/>
                </a:lnTo>
                <a:lnTo>
                  <a:pt x="15812" y="3527"/>
                </a:lnTo>
                <a:lnTo>
                  <a:pt x="15816" y="3526"/>
                </a:lnTo>
                <a:lnTo>
                  <a:pt x="15821" y="3525"/>
                </a:lnTo>
                <a:lnTo>
                  <a:pt x="15824" y="3525"/>
                </a:lnTo>
                <a:lnTo>
                  <a:pt x="15828" y="3527"/>
                </a:lnTo>
                <a:lnTo>
                  <a:pt x="15831" y="3530"/>
                </a:lnTo>
                <a:lnTo>
                  <a:pt x="15834" y="3533"/>
                </a:lnTo>
                <a:lnTo>
                  <a:pt x="15845" y="3520"/>
                </a:lnTo>
                <a:lnTo>
                  <a:pt x="15855" y="3506"/>
                </a:lnTo>
                <a:lnTo>
                  <a:pt x="15866" y="3493"/>
                </a:lnTo>
                <a:lnTo>
                  <a:pt x="15875" y="3478"/>
                </a:lnTo>
                <a:lnTo>
                  <a:pt x="15884" y="3464"/>
                </a:lnTo>
                <a:lnTo>
                  <a:pt x="15892" y="3449"/>
                </a:lnTo>
                <a:lnTo>
                  <a:pt x="15899" y="3434"/>
                </a:lnTo>
                <a:lnTo>
                  <a:pt x="15906" y="3419"/>
                </a:lnTo>
                <a:lnTo>
                  <a:pt x="15919" y="3389"/>
                </a:lnTo>
                <a:lnTo>
                  <a:pt x="15929" y="3356"/>
                </a:lnTo>
                <a:lnTo>
                  <a:pt x="15939" y="3325"/>
                </a:lnTo>
                <a:lnTo>
                  <a:pt x="15946" y="3292"/>
                </a:lnTo>
                <a:lnTo>
                  <a:pt x="15953" y="3284"/>
                </a:lnTo>
                <a:lnTo>
                  <a:pt x="15953" y="3281"/>
                </a:lnTo>
                <a:lnTo>
                  <a:pt x="15950" y="3281"/>
                </a:lnTo>
                <a:lnTo>
                  <a:pt x="15949" y="3283"/>
                </a:lnTo>
                <a:lnTo>
                  <a:pt x="15950" y="3279"/>
                </a:lnTo>
                <a:lnTo>
                  <a:pt x="15951" y="3274"/>
                </a:lnTo>
                <a:lnTo>
                  <a:pt x="15966" y="3252"/>
                </a:lnTo>
                <a:lnTo>
                  <a:pt x="15965" y="3249"/>
                </a:lnTo>
                <a:lnTo>
                  <a:pt x="15961" y="3249"/>
                </a:lnTo>
                <a:lnTo>
                  <a:pt x="15954" y="3259"/>
                </a:lnTo>
                <a:lnTo>
                  <a:pt x="15958" y="3226"/>
                </a:lnTo>
                <a:lnTo>
                  <a:pt x="15961" y="3193"/>
                </a:lnTo>
                <a:lnTo>
                  <a:pt x="15962" y="3159"/>
                </a:lnTo>
                <a:lnTo>
                  <a:pt x="15961" y="3126"/>
                </a:lnTo>
                <a:lnTo>
                  <a:pt x="15962" y="3112"/>
                </a:lnTo>
                <a:lnTo>
                  <a:pt x="15964" y="3098"/>
                </a:lnTo>
                <a:lnTo>
                  <a:pt x="15966" y="3085"/>
                </a:lnTo>
                <a:lnTo>
                  <a:pt x="15967" y="3071"/>
                </a:lnTo>
                <a:lnTo>
                  <a:pt x="15966" y="3058"/>
                </a:lnTo>
                <a:lnTo>
                  <a:pt x="15965" y="3046"/>
                </a:lnTo>
                <a:lnTo>
                  <a:pt x="15963" y="3033"/>
                </a:lnTo>
                <a:lnTo>
                  <a:pt x="15961" y="3020"/>
                </a:lnTo>
                <a:lnTo>
                  <a:pt x="15956" y="2996"/>
                </a:lnTo>
                <a:lnTo>
                  <a:pt x="15950" y="2972"/>
                </a:lnTo>
                <a:lnTo>
                  <a:pt x="16007" y="3113"/>
                </a:lnTo>
                <a:lnTo>
                  <a:pt x="16008" y="3113"/>
                </a:lnTo>
                <a:lnTo>
                  <a:pt x="16006" y="3122"/>
                </a:lnTo>
                <a:lnTo>
                  <a:pt x="16004" y="3124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txBody>
          <a:bodyPr vert="horz" wrap="square" lIns="137110" tIns="68555" rIns="137110" bIns="68555" numCol="1" anchor="t" anchorCtr="0" compatLnSpc="1">
            <a:prstTxWarp prst="textNoShape">
              <a:avLst/>
            </a:prstTxWarp>
          </a:bodyPr>
          <a:lstStyle/>
          <a:p>
            <a:endParaRPr lang="ru-RU" sz="2699"/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C2D8DC68-FBE1-4A05-9C92-DD7792829740}"/>
              </a:ext>
            </a:extLst>
          </p:cNvPr>
          <p:cNvSpPr>
            <a:spLocks noEditPoints="1"/>
          </p:cNvSpPr>
          <p:nvPr/>
        </p:nvSpPr>
        <p:spPr bwMode="auto">
          <a:xfrm>
            <a:off x="2470252" y="2144002"/>
            <a:ext cx="816612" cy="1014977"/>
          </a:xfrm>
          <a:custGeom>
            <a:avLst/>
            <a:gdLst>
              <a:gd name="T0" fmla="*/ 2242 w 13750"/>
              <a:gd name="T1" fmla="*/ 2271 h 17090"/>
              <a:gd name="T2" fmla="*/ 13 w 13750"/>
              <a:gd name="T3" fmla="*/ 15538 h 17090"/>
              <a:gd name="T4" fmla="*/ 1321 w 13750"/>
              <a:gd name="T5" fmla="*/ 17079 h 17090"/>
              <a:gd name="T6" fmla="*/ 13541 w 13750"/>
              <a:gd name="T7" fmla="*/ 16487 h 17090"/>
              <a:gd name="T8" fmla="*/ 13661 w 13750"/>
              <a:gd name="T9" fmla="*/ 5492 h 17090"/>
              <a:gd name="T10" fmla="*/ 11843 w 13750"/>
              <a:gd name="T11" fmla="*/ 2084 h 17090"/>
              <a:gd name="T12" fmla="*/ 11148 w 13750"/>
              <a:gd name="T13" fmla="*/ 136 h 17090"/>
              <a:gd name="T14" fmla="*/ 12931 w 13750"/>
              <a:gd name="T15" fmla="*/ 16113 h 17090"/>
              <a:gd name="T16" fmla="*/ 9877 w 13750"/>
              <a:gd name="T17" fmla="*/ 6636 h 17090"/>
              <a:gd name="T18" fmla="*/ 1156 w 13750"/>
              <a:gd name="T19" fmla="*/ 9727 h 17090"/>
              <a:gd name="T20" fmla="*/ 2374 w 13750"/>
              <a:gd name="T21" fmla="*/ 9582 h 17090"/>
              <a:gd name="T22" fmla="*/ 2863 w 13750"/>
              <a:gd name="T23" fmla="*/ 10851 h 17090"/>
              <a:gd name="T24" fmla="*/ 3817 w 13750"/>
              <a:gd name="T25" fmla="*/ 9174 h 17090"/>
              <a:gd name="T26" fmla="*/ 4310 w 13750"/>
              <a:gd name="T27" fmla="*/ 10609 h 17090"/>
              <a:gd name="T28" fmla="*/ 5777 w 13750"/>
              <a:gd name="T29" fmla="*/ 9967 h 17090"/>
              <a:gd name="T30" fmla="*/ 8853 w 13750"/>
              <a:gd name="T31" fmla="*/ 8886 h 17090"/>
              <a:gd name="T32" fmla="*/ 4898 w 13750"/>
              <a:gd name="T33" fmla="*/ 10734 h 17090"/>
              <a:gd name="T34" fmla="*/ 3862 w 13750"/>
              <a:gd name="T35" fmla="*/ 10865 h 17090"/>
              <a:gd name="T36" fmla="*/ 3207 w 13750"/>
              <a:gd name="T37" fmla="*/ 11244 h 17090"/>
              <a:gd name="T38" fmla="*/ 1940 w 13750"/>
              <a:gd name="T39" fmla="*/ 9827 h 17090"/>
              <a:gd name="T40" fmla="*/ 1147 w 13750"/>
              <a:gd name="T41" fmla="*/ 14232 h 17090"/>
              <a:gd name="T42" fmla="*/ 6708 w 13750"/>
              <a:gd name="T43" fmla="*/ 14392 h 17090"/>
              <a:gd name="T44" fmla="*/ 9175 w 13750"/>
              <a:gd name="T45" fmla="*/ 12246 h 17090"/>
              <a:gd name="T46" fmla="*/ 7418 w 13750"/>
              <a:gd name="T47" fmla="*/ 10489 h 17090"/>
              <a:gd name="T48" fmla="*/ 5393 w 13750"/>
              <a:gd name="T49" fmla="*/ 10245 h 17090"/>
              <a:gd name="T50" fmla="*/ 8690 w 13750"/>
              <a:gd name="T51" fmla="*/ 16357 h 17090"/>
              <a:gd name="T52" fmla="*/ 8666 w 13750"/>
              <a:gd name="T53" fmla="*/ 13814 h 17090"/>
              <a:gd name="T54" fmla="*/ 4425 w 13750"/>
              <a:gd name="T55" fmla="*/ 14200 h 17090"/>
              <a:gd name="T56" fmla="*/ 808 w 13750"/>
              <a:gd name="T57" fmla="*/ 15167 h 17090"/>
              <a:gd name="T58" fmla="*/ 1053 w 13750"/>
              <a:gd name="T59" fmla="*/ 5308 h 17090"/>
              <a:gd name="T60" fmla="*/ 6410 w 13750"/>
              <a:gd name="T61" fmla="*/ 2876 h 17090"/>
              <a:gd name="T62" fmla="*/ 6008 w 13750"/>
              <a:gd name="T63" fmla="*/ 4933 h 17090"/>
              <a:gd name="T64" fmla="*/ 2538 w 13750"/>
              <a:gd name="T65" fmla="*/ 4193 h 17090"/>
              <a:gd name="T66" fmla="*/ 5414 w 13750"/>
              <a:gd name="T67" fmla="*/ 1984 h 17090"/>
              <a:gd name="T68" fmla="*/ 10934 w 13750"/>
              <a:gd name="T69" fmla="*/ 825 h 17090"/>
              <a:gd name="T70" fmla="*/ 3162 w 13750"/>
              <a:gd name="T71" fmla="*/ 877 h 17090"/>
              <a:gd name="T72" fmla="*/ 3034 w 13750"/>
              <a:gd name="T73" fmla="*/ 3382 h 17090"/>
              <a:gd name="T74" fmla="*/ 5390 w 13750"/>
              <a:gd name="T75" fmla="*/ 2465 h 17090"/>
              <a:gd name="T76" fmla="*/ 11475 w 13750"/>
              <a:gd name="T77" fmla="*/ 3113 h 17090"/>
              <a:gd name="T78" fmla="*/ 2801 w 13750"/>
              <a:gd name="T79" fmla="*/ 8201 h 17090"/>
              <a:gd name="T80" fmla="*/ 3286 w 13750"/>
              <a:gd name="T81" fmla="*/ 8494 h 17090"/>
              <a:gd name="T82" fmla="*/ 3353 w 13750"/>
              <a:gd name="T83" fmla="*/ 7115 h 17090"/>
              <a:gd name="T84" fmla="*/ 2645 w 13750"/>
              <a:gd name="T85" fmla="*/ 7181 h 17090"/>
              <a:gd name="T86" fmla="*/ 1940 w 13750"/>
              <a:gd name="T87" fmla="*/ 6487 h 17090"/>
              <a:gd name="T88" fmla="*/ 1478 w 13750"/>
              <a:gd name="T89" fmla="*/ 8308 h 17090"/>
              <a:gd name="T90" fmla="*/ 7014 w 13750"/>
              <a:gd name="T91" fmla="*/ 8289 h 17090"/>
              <a:gd name="T92" fmla="*/ 7438 w 13750"/>
              <a:gd name="T93" fmla="*/ 8274 h 17090"/>
              <a:gd name="T94" fmla="*/ 8332 w 13750"/>
              <a:gd name="T95" fmla="*/ 8246 h 17090"/>
              <a:gd name="T96" fmla="*/ 8282 w 13750"/>
              <a:gd name="T97" fmla="*/ 6788 h 17090"/>
              <a:gd name="T98" fmla="*/ 7499 w 13750"/>
              <a:gd name="T99" fmla="*/ 6972 h 17090"/>
              <a:gd name="T100" fmla="*/ 7072 w 13750"/>
              <a:gd name="T101" fmla="*/ 6549 h 17090"/>
              <a:gd name="T102" fmla="*/ 4413 w 13750"/>
              <a:gd name="T103" fmla="*/ 4361 h 17090"/>
              <a:gd name="T104" fmla="*/ 3114 w 13750"/>
              <a:gd name="T105" fmla="*/ 4484 h 17090"/>
              <a:gd name="T106" fmla="*/ 5595 w 13750"/>
              <a:gd name="T107" fmla="*/ 4686 h 17090"/>
              <a:gd name="T108" fmla="*/ 5429 w 13750"/>
              <a:gd name="T109" fmla="*/ 8483 h 17090"/>
              <a:gd name="T110" fmla="*/ 6139 w 13750"/>
              <a:gd name="T111" fmla="*/ 8112 h 17090"/>
              <a:gd name="T112" fmla="*/ 5506 w 13750"/>
              <a:gd name="T113" fmla="*/ 6493 h 17090"/>
              <a:gd name="T114" fmla="*/ 4557 w 13750"/>
              <a:gd name="T115" fmla="*/ 8505 h 17090"/>
              <a:gd name="T116" fmla="*/ 4247 w 13750"/>
              <a:gd name="T117" fmla="*/ 6782 h 17090"/>
              <a:gd name="T118" fmla="*/ 7973 w 13750"/>
              <a:gd name="T119" fmla="*/ 11204 h 17090"/>
              <a:gd name="T120" fmla="*/ 8103 w 13750"/>
              <a:gd name="T121" fmla="*/ 12058 h 17090"/>
              <a:gd name="T122" fmla="*/ 7376 w 13750"/>
              <a:gd name="T123" fmla="*/ 12226 h 17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50" h="17090">
                <a:moveTo>
                  <a:pt x="3288" y="53"/>
                </a:moveTo>
                <a:lnTo>
                  <a:pt x="3188" y="78"/>
                </a:lnTo>
                <a:lnTo>
                  <a:pt x="3095" y="108"/>
                </a:lnTo>
                <a:lnTo>
                  <a:pt x="3010" y="140"/>
                </a:lnTo>
                <a:lnTo>
                  <a:pt x="2930" y="176"/>
                </a:lnTo>
                <a:lnTo>
                  <a:pt x="2857" y="216"/>
                </a:lnTo>
                <a:lnTo>
                  <a:pt x="2790" y="258"/>
                </a:lnTo>
                <a:lnTo>
                  <a:pt x="2728" y="304"/>
                </a:lnTo>
                <a:lnTo>
                  <a:pt x="2672" y="354"/>
                </a:lnTo>
                <a:lnTo>
                  <a:pt x="2621" y="405"/>
                </a:lnTo>
                <a:lnTo>
                  <a:pt x="2575" y="458"/>
                </a:lnTo>
                <a:lnTo>
                  <a:pt x="2535" y="514"/>
                </a:lnTo>
                <a:lnTo>
                  <a:pt x="2497" y="573"/>
                </a:lnTo>
                <a:lnTo>
                  <a:pt x="2465" y="633"/>
                </a:lnTo>
                <a:lnTo>
                  <a:pt x="2437" y="695"/>
                </a:lnTo>
                <a:lnTo>
                  <a:pt x="2412" y="759"/>
                </a:lnTo>
                <a:lnTo>
                  <a:pt x="2391" y="825"/>
                </a:lnTo>
                <a:lnTo>
                  <a:pt x="2373" y="892"/>
                </a:lnTo>
                <a:lnTo>
                  <a:pt x="2358" y="959"/>
                </a:lnTo>
                <a:lnTo>
                  <a:pt x="2346" y="1029"/>
                </a:lnTo>
                <a:lnTo>
                  <a:pt x="2336" y="1099"/>
                </a:lnTo>
                <a:lnTo>
                  <a:pt x="2328" y="1170"/>
                </a:lnTo>
                <a:lnTo>
                  <a:pt x="2323" y="1241"/>
                </a:lnTo>
                <a:lnTo>
                  <a:pt x="2319" y="1313"/>
                </a:lnTo>
                <a:lnTo>
                  <a:pt x="2316" y="1384"/>
                </a:lnTo>
                <a:lnTo>
                  <a:pt x="2315" y="1457"/>
                </a:lnTo>
                <a:lnTo>
                  <a:pt x="2315" y="1528"/>
                </a:lnTo>
                <a:lnTo>
                  <a:pt x="2316" y="1600"/>
                </a:lnTo>
                <a:lnTo>
                  <a:pt x="2317" y="1672"/>
                </a:lnTo>
                <a:lnTo>
                  <a:pt x="2319" y="1813"/>
                </a:lnTo>
                <a:lnTo>
                  <a:pt x="2321" y="1949"/>
                </a:lnTo>
                <a:lnTo>
                  <a:pt x="2321" y="1989"/>
                </a:lnTo>
                <a:lnTo>
                  <a:pt x="2320" y="2023"/>
                </a:lnTo>
                <a:lnTo>
                  <a:pt x="2320" y="2053"/>
                </a:lnTo>
                <a:lnTo>
                  <a:pt x="2318" y="2080"/>
                </a:lnTo>
                <a:lnTo>
                  <a:pt x="2316" y="2104"/>
                </a:lnTo>
                <a:lnTo>
                  <a:pt x="2313" y="2126"/>
                </a:lnTo>
                <a:lnTo>
                  <a:pt x="2309" y="2145"/>
                </a:lnTo>
                <a:lnTo>
                  <a:pt x="2303" y="2162"/>
                </a:lnTo>
                <a:lnTo>
                  <a:pt x="2297" y="2179"/>
                </a:lnTo>
                <a:lnTo>
                  <a:pt x="2290" y="2196"/>
                </a:lnTo>
                <a:lnTo>
                  <a:pt x="2280" y="2213"/>
                </a:lnTo>
                <a:lnTo>
                  <a:pt x="2269" y="2230"/>
                </a:lnTo>
                <a:lnTo>
                  <a:pt x="2242" y="2271"/>
                </a:lnTo>
                <a:lnTo>
                  <a:pt x="2206" y="2320"/>
                </a:lnTo>
                <a:lnTo>
                  <a:pt x="462" y="4914"/>
                </a:lnTo>
                <a:lnTo>
                  <a:pt x="381" y="5033"/>
                </a:lnTo>
                <a:lnTo>
                  <a:pt x="310" y="5133"/>
                </a:lnTo>
                <a:lnTo>
                  <a:pt x="249" y="5219"/>
                </a:lnTo>
                <a:lnTo>
                  <a:pt x="197" y="5293"/>
                </a:lnTo>
                <a:lnTo>
                  <a:pt x="175" y="5326"/>
                </a:lnTo>
                <a:lnTo>
                  <a:pt x="153" y="5358"/>
                </a:lnTo>
                <a:lnTo>
                  <a:pt x="135" y="5388"/>
                </a:lnTo>
                <a:lnTo>
                  <a:pt x="117" y="5418"/>
                </a:lnTo>
                <a:lnTo>
                  <a:pt x="102" y="5445"/>
                </a:lnTo>
                <a:lnTo>
                  <a:pt x="88" y="5474"/>
                </a:lnTo>
                <a:lnTo>
                  <a:pt x="77" y="5503"/>
                </a:lnTo>
                <a:lnTo>
                  <a:pt x="65" y="5532"/>
                </a:lnTo>
                <a:lnTo>
                  <a:pt x="56" y="5563"/>
                </a:lnTo>
                <a:lnTo>
                  <a:pt x="48" y="5594"/>
                </a:lnTo>
                <a:lnTo>
                  <a:pt x="40" y="5627"/>
                </a:lnTo>
                <a:lnTo>
                  <a:pt x="35" y="5662"/>
                </a:lnTo>
                <a:lnTo>
                  <a:pt x="30" y="5701"/>
                </a:lnTo>
                <a:lnTo>
                  <a:pt x="26" y="5741"/>
                </a:lnTo>
                <a:lnTo>
                  <a:pt x="22" y="5785"/>
                </a:lnTo>
                <a:lnTo>
                  <a:pt x="20" y="5833"/>
                </a:lnTo>
                <a:lnTo>
                  <a:pt x="18" y="5885"/>
                </a:lnTo>
                <a:lnTo>
                  <a:pt x="17" y="5942"/>
                </a:lnTo>
                <a:lnTo>
                  <a:pt x="16" y="6003"/>
                </a:lnTo>
                <a:lnTo>
                  <a:pt x="16" y="6069"/>
                </a:lnTo>
                <a:lnTo>
                  <a:pt x="15" y="6220"/>
                </a:lnTo>
                <a:lnTo>
                  <a:pt x="15" y="6396"/>
                </a:lnTo>
                <a:lnTo>
                  <a:pt x="15" y="6664"/>
                </a:lnTo>
                <a:lnTo>
                  <a:pt x="14" y="7080"/>
                </a:lnTo>
                <a:lnTo>
                  <a:pt x="12" y="7621"/>
                </a:lnTo>
                <a:lnTo>
                  <a:pt x="10" y="8265"/>
                </a:lnTo>
                <a:lnTo>
                  <a:pt x="7" y="8991"/>
                </a:lnTo>
                <a:lnTo>
                  <a:pt x="5" y="9777"/>
                </a:lnTo>
                <a:lnTo>
                  <a:pt x="3" y="10599"/>
                </a:lnTo>
                <a:lnTo>
                  <a:pt x="1" y="11436"/>
                </a:lnTo>
                <a:lnTo>
                  <a:pt x="0" y="12266"/>
                </a:lnTo>
                <a:lnTo>
                  <a:pt x="0" y="13067"/>
                </a:lnTo>
                <a:lnTo>
                  <a:pt x="1" y="13817"/>
                </a:lnTo>
                <a:lnTo>
                  <a:pt x="3" y="14493"/>
                </a:lnTo>
                <a:lnTo>
                  <a:pt x="5" y="14798"/>
                </a:lnTo>
                <a:lnTo>
                  <a:pt x="7" y="15074"/>
                </a:lnTo>
                <a:lnTo>
                  <a:pt x="10" y="15322"/>
                </a:lnTo>
                <a:lnTo>
                  <a:pt x="13" y="15538"/>
                </a:lnTo>
                <a:lnTo>
                  <a:pt x="16" y="15717"/>
                </a:lnTo>
                <a:lnTo>
                  <a:pt x="20" y="15861"/>
                </a:lnTo>
                <a:lnTo>
                  <a:pt x="25" y="15963"/>
                </a:lnTo>
                <a:lnTo>
                  <a:pt x="30" y="16022"/>
                </a:lnTo>
                <a:lnTo>
                  <a:pt x="37" y="16068"/>
                </a:lnTo>
                <a:lnTo>
                  <a:pt x="47" y="16114"/>
                </a:lnTo>
                <a:lnTo>
                  <a:pt x="58" y="16159"/>
                </a:lnTo>
                <a:lnTo>
                  <a:pt x="70" y="16202"/>
                </a:lnTo>
                <a:lnTo>
                  <a:pt x="85" y="16246"/>
                </a:lnTo>
                <a:lnTo>
                  <a:pt x="101" y="16289"/>
                </a:lnTo>
                <a:lnTo>
                  <a:pt x="118" y="16332"/>
                </a:lnTo>
                <a:lnTo>
                  <a:pt x="137" y="16372"/>
                </a:lnTo>
                <a:lnTo>
                  <a:pt x="158" y="16413"/>
                </a:lnTo>
                <a:lnTo>
                  <a:pt x="180" y="16452"/>
                </a:lnTo>
                <a:lnTo>
                  <a:pt x="202" y="16491"/>
                </a:lnTo>
                <a:lnTo>
                  <a:pt x="227" y="16528"/>
                </a:lnTo>
                <a:lnTo>
                  <a:pt x="254" y="16566"/>
                </a:lnTo>
                <a:lnTo>
                  <a:pt x="280" y="16601"/>
                </a:lnTo>
                <a:lnTo>
                  <a:pt x="308" y="16635"/>
                </a:lnTo>
                <a:lnTo>
                  <a:pt x="338" y="16669"/>
                </a:lnTo>
                <a:lnTo>
                  <a:pt x="369" y="16701"/>
                </a:lnTo>
                <a:lnTo>
                  <a:pt x="401" y="16732"/>
                </a:lnTo>
                <a:lnTo>
                  <a:pt x="433" y="16763"/>
                </a:lnTo>
                <a:lnTo>
                  <a:pt x="467" y="16792"/>
                </a:lnTo>
                <a:lnTo>
                  <a:pt x="502" y="16820"/>
                </a:lnTo>
                <a:lnTo>
                  <a:pt x="537" y="16845"/>
                </a:lnTo>
                <a:lnTo>
                  <a:pt x="574" y="16871"/>
                </a:lnTo>
                <a:lnTo>
                  <a:pt x="612" y="16895"/>
                </a:lnTo>
                <a:lnTo>
                  <a:pt x="650" y="16917"/>
                </a:lnTo>
                <a:lnTo>
                  <a:pt x="689" y="16938"/>
                </a:lnTo>
                <a:lnTo>
                  <a:pt x="729" y="16958"/>
                </a:lnTo>
                <a:lnTo>
                  <a:pt x="769" y="16976"/>
                </a:lnTo>
                <a:lnTo>
                  <a:pt x="811" y="16993"/>
                </a:lnTo>
                <a:lnTo>
                  <a:pt x="852" y="17008"/>
                </a:lnTo>
                <a:lnTo>
                  <a:pt x="895" y="17022"/>
                </a:lnTo>
                <a:lnTo>
                  <a:pt x="939" y="17033"/>
                </a:lnTo>
                <a:lnTo>
                  <a:pt x="974" y="17042"/>
                </a:lnTo>
                <a:lnTo>
                  <a:pt x="1013" y="17049"/>
                </a:lnTo>
                <a:lnTo>
                  <a:pt x="1057" y="17056"/>
                </a:lnTo>
                <a:lnTo>
                  <a:pt x="1104" y="17062"/>
                </a:lnTo>
                <a:lnTo>
                  <a:pt x="1154" y="17068"/>
                </a:lnTo>
                <a:lnTo>
                  <a:pt x="1207" y="17072"/>
                </a:lnTo>
                <a:lnTo>
                  <a:pt x="1262" y="17076"/>
                </a:lnTo>
                <a:lnTo>
                  <a:pt x="1321" y="17079"/>
                </a:lnTo>
                <a:lnTo>
                  <a:pt x="1382" y="17083"/>
                </a:lnTo>
                <a:lnTo>
                  <a:pt x="1444" y="17085"/>
                </a:lnTo>
                <a:lnTo>
                  <a:pt x="1508" y="17087"/>
                </a:lnTo>
                <a:lnTo>
                  <a:pt x="1574" y="17088"/>
                </a:lnTo>
                <a:lnTo>
                  <a:pt x="1708" y="17090"/>
                </a:lnTo>
                <a:lnTo>
                  <a:pt x="1845" y="17090"/>
                </a:lnTo>
                <a:lnTo>
                  <a:pt x="1984" y="17089"/>
                </a:lnTo>
                <a:lnTo>
                  <a:pt x="2121" y="17088"/>
                </a:lnTo>
                <a:lnTo>
                  <a:pt x="2255" y="17085"/>
                </a:lnTo>
                <a:lnTo>
                  <a:pt x="2385" y="17083"/>
                </a:lnTo>
                <a:lnTo>
                  <a:pt x="2508" y="17080"/>
                </a:lnTo>
                <a:lnTo>
                  <a:pt x="2621" y="17078"/>
                </a:lnTo>
                <a:lnTo>
                  <a:pt x="2723" y="17077"/>
                </a:lnTo>
                <a:lnTo>
                  <a:pt x="2813" y="17076"/>
                </a:lnTo>
                <a:lnTo>
                  <a:pt x="12387" y="17077"/>
                </a:lnTo>
                <a:lnTo>
                  <a:pt x="12443" y="17075"/>
                </a:lnTo>
                <a:lnTo>
                  <a:pt x="12498" y="17073"/>
                </a:lnTo>
                <a:lnTo>
                  <a:pt x="12552" y="17069"/>
                </a:lnTo>
                <a:lnTo>
                  <a:pt x="12605" y="17062"/>
                </a:lnTo>
                <a:lnTo>
                  <a:pt x="12656" y="17055"/>
                </a:lnTo>
                <a:lnTo>
                  <a:pt x="12707" y="17046"/>
                </a:lnTo>
                <a:lnTo>
                  <a:pt x="12756" y="17036"/>
                </a:lnTo>
                <a:lnTo>
                  <a:pt x="12804" y="17024"/>
                </a:lnTo>
                <a:lnTo>
                  <a:pt x="12852" y="17010"/>
                </a:lnTo>
                <a:lnTo>
                  <a:pt x="12898" y="16996"/>
                </a:lnTo>
                <a:lnTo>
                  <a:pt x="12942" y="16980"/>
                </a:lnTo>
                <a:lnTo>
                  <a:pt x="12986" y="16962"/>
                </a:lnTo>
                <a:lnTo>
                  <a:pt x="13028" y="16944"/>
                </a:lnTo>
                <a:lnTo>
                  <a:pt x="13069" y="16923"/>
                </a:lnTo>
                <a:lnTo>
                  <a:pt x="13110" y="16902"/>
                </a:lnTo>
                <a:lnTo>
                  <a:pt x="13148" y="16880"/>
                </a:lnTo>
                <a:lnTo>
                  <a:pt x="13185" y="16856"/>
                </a:lnTo>
                <a:lnTo>
                  <a:pt x="13223" y="16830"/>
                </a:lnTo>
                <a:lnTo>
                  <a:pt x="13258" y="16805"/>
                </a:lnTo>
                <a:lnTo>
                  <a:pt x="13292" y="16777"/>
                </a:lnTo>
                <a:lnTo>
                  <a:pt x="13324" y="16749"/>
                </a:lnTo>
                <a:lnTo>
                  <a:pt x="13356" y="16720"/>
                </a:lnTo>
                <a:lnTo>
                  <a:pt x="13386" y="16689"/>
                </a:lnTo>
                <a:lnTo>
                  <a:pt x="13415" y="16658"/>
                </a:lnTo>
                <a:lnTo>
                  <a:pt x="13443" y="16625"/>
                </a:lnTo>
                <a:lnTo>
                  <a:pt x="13470" y="16592"/>
                </a:lnTo>
                <a:lnTo>
                  <a:pt x="13494" y="16558"/>
                </a:lnTo>
                <a:lnTo>
                  <a:pt x="13519" y="16523"/>
                </a:lnTo>
                <a:lnTo>
                  <a:pt x="13541" y="16487"/>
                </a:lnTo>
                <a:lnTo>
                  <a:pt x="13562" y="16450"/>
                </a:lnTo>
                <a:lnTo>
                  <a:pt x="13583" y="16412"/>
                </a:lnTo>
                <a:lnTo>
                  <a:pt x="13602" y="16373"/>
                </a:lnTo>
                <a:lnTo>
                  <a:pt x="13623" y="16321"/>
                </a:lnTo>
                <a:lnTo>
                  <a:pt x="13641" y="16258"/>
                </a:lnTo>
                <a:lnTo>
                  <a:pt x="13658" y="16184"/>
                </a:lnTo>
                <a:lnTo>
                  <a:pt x="13674" y="16101"/>
                </a:lnTo>
                <a:lnTo>
                  <a:pt x="13687" y="16008"/>
                </a:lnTo>
                <a:lnTo>
                  <a:pt x="13700" y="15908"/>
                </a:lnTo>
                <a:lnTo>
                  <a:pt x="13710" y="15800"/>
                </a:lnTo>
                <a:lnTo>
                  <a:pt x="13719" y="15684"/>
                </a:lnTo>
                <a:lnTo>
                  <a:pt x="13727" y="15563"/>
                </a:lnTo>
                <a:lnTo>
                  <a:pt x="13733" y="15435"/>
                </a:lnTo>
                <a:lnTo>
                  <a:pt x="13738" y="15304"/>
                </a:lnTo>
                <a:lnTo>
                  <a:pt x="13743" y="15168"/>
                </a:lnTo>
                <a:lnTo>
                  <a:pt x="13746" y="15029"/>
                </a:lnTo>
                <a:lnTo>
                  <a:pt x="13748" y="14886"/>
                </a:lnTo>
                <a:lnTo>
                  <a:pt x="13749" y="14742"/>
                </a:lnTo>
                <a:lnTo>
                  <a:pt x="13750" y="14596"/>
                </a:lnTo>
                <a:lnTo>
                  <a:pt x="13749" y="14303"/>
                </a:lnTo>
                <a:lnTo>
                  <a:pt x="13747" y="14013"/>
                </a:lnTo>
                <a:lnTo>
                  <a:pt x="13743" y="13730"/>
                </a:lnTo>
                <a:lnTo>
                  <a:pt x="13737" y="13461"/>
                </a:lnTo>
                <a:lnTo>
                  <a:pt x="13733" y="13212"/>
                </a:lnTo>
                <a:lnTo>
                  <a:pt x="13728" y="12986"/>
                </a:lnTo>
                <a:lnTo>
                  <a:pt x="13725" y="12791"/>
                </a:lnTo>
                <a:lnTo>
                  <a:pt x="13723" y="12632"/>
                </a:lnTo>
                <a:lnTo>
                  <a:pt x="13724" y="5906"/>
                </a:lnTo>
                <a:lnTo>
                  <a:pt x="13724" y="5868"/>
                </a:lnTo>
                <a:lnTo>
                  <a:pt x="13723" y="5834"/>
                </a:lnTo>
                <a:lnTo>
                  <a:pt x="13722" y="5801"/>
                </a:lnTo>
                <a:lnTo>
                  <a:pt x="13721" y="5770"/>
                </a:lnTo>
                <a:lnTo>
                  <a:pt x="13719" y="5740"/>
                </a:lnTo>
                <a:lnTo>
                  <a:pt x="13716" y="5712"/>
                </a:lnTo>
                <a:lnTo>
                  <a:pt x="13713" y="5686"/>
                </a:lnTo>
                <a:lnTo>
                  <a:pt x="13708" y="5661"/>
                </a:lnTo>
                <a:lnTo>
                  <a:pt x="13704" y="5636"/>
                </a:lnTo>
                <a:lnTo>
                  <a:pt x="13700" y="5613"/>
                </a:lnTo>
                <a:lnTo>
                  <a:pt x="13695" y="5592"/>
                </a:lnTo>
                <a:lnTo>
                  <a:pt x="13688" y="5570"/>
                </a:lnTo>
                <a:lnTo>
                  <a:pt x="13682" y="5550"/>
                </a:lnTo>
                <a:lnTo>
                  <a:pt x="13675" y="5530"/>
                </a:lnTo>
                <a:lnTo>
                  <a:pt x="13668" y="5512"/>
                </a:lnTo>
                <a:lnTo>
                  <a:pt x="13661" y="5492"/>
                </a:lnTo>
                <a:lnTo>
                  <a:pt x="13643" y="5456"/>
                </a:lnTo>
                <a:lnTo>
                  <a:pt x="13625" y="5420"/>
                </a:lnTo>
                <a:lnTo>
                  <a:pt x="13604" y="5383"/>
                </a:lnTo>
                <a:lnTo>
                  <a:pt x="13582" y="5345"/>
                </a:lnTo>
                <a:lnTo>
                  <a:pt x="13558" y="5305"/>
                </a:lnTo>
                <a:lnTo>
                  <a:pt x="13533" y="5262"/>
                </a:lnTo>
                <a:lnTo>
                  <a:pt x="13505" y="5215"/>
                </a:lnTo>
                <a:lnTo>
                  <a:pt x="13476" y="5163"/>
                </a:lnTo>
                <a:lnTo>
                  <a:pt x="13392" y="5010"/>
                </a:lnTo>
                <a:lnTo>
                  <a:pt x="13307" y="4856"/>
                </a:lnTo>
                <a:lnTo>
                  <a:pt x="13222" y="4702"/>
                </a:lnTo>
                <a:lnTo>
                  <a:pt x="13135" y="4548"/>
                </a:lnTo>
                <a:lnTo>
                  <a:pt x="13049" y="4394"/>
                </a:lnTo>
                <a:lnTo>
                  <a:pt x="12962" y="4242"/>
                </a:lnTo>
                <a:lnTo>
                  <a:pt x="12875" y="4088"/>
                </a:lnTo>
                <a:lnTo>
                  <a:pt x="12787" y="3934"/>
                </a:lnTo>
                <a:lnTo>
                  <a:pt x="12700" y="3781"/>
                </a:lnTo>
                <a:lnTo>
                  <a:pt x="12611" y="3627"/>
                </a:lnTo>
                <a:lnTo>
                  <a:pt x="12524" y="3475"/>
                </a:lnTo>
                <a:lnTo>
                  <a:pt x="12435" y="3321"/>
                </a:lnTo>
                <a:lnTo>
                  <a:pt x="12347" y="3168"/>
                </a:lnTo>
                <a:lnTo>
                  <a:pt x="12258" y="3014"/>
                </a:lnTo>
                <a:lnTo>
                  <a:pt x="12170" y="2862"/>
                </a:lnTo>
                <a:lnTo>
                  <a:pt x="12082" y="2708"/>
                </a:lnTo>
                <a:lnTo>
                  <a:pt x="12027" y="2616"/>
                </a:lnTo>
                <a:lnTo>
                  <a:pt x="11978" y="2538"/>
                </a:lnTo>
                <a:lnTo>
                  <a:pt x="11957" y="2503"/>
                </a:lnTo>
                <a:lnTo>
                  <a:pt x="11937" y="2467"/>
                </a:lnTo>
                <a:lnTo>
                  <a:pt x="11919" y="2434"/>
                </a:lnTo>
                <a:lnTo>
                  <a:pt x="11903" y="2399"/>
                </a:lnTo>
                <a:lnTo>
                  <a:pt x="11895" y="2382"/>
                </a:lnTo>
                <a:lnTo>
                  <a:pt x="11889" y="2364"/>
                </a:lnTo>
                <a:lnTo>
                  <a:pt x="11882" y="2346"/>
                </a:lnTo>
                <a:lnTo>
                  <a:pt x="11876" y="2326"/>
                </a:lnTo>
                <a:lnTo>
                  <a:pt x="11871" y="2307"/>
                </a:lnTo>
                <a:lnTo>
                  <a:pt x="11865" y="2287"/>
                </a:lnTo>
                <a:lnTo>
                  <a:pt x="11861" y="2265"/>
                </a:lnTo>
                <a:lnTo>
                  <a:pt x="11857" y="2243"/>
                </a:lnTo>
                <a:lnTo>
                  <a:pt x="11853" y="2220"/>
                </a:lnTo>
                <a:lnTo>
                  <a:pt x="11850" y="2195"/>
                </a:lnTo>
                <a:lnTo>
                  <a:pt x="11847" y="2169"/>
                </a:lnTo>
                <a:lnTo>
                  <a:pt x="11845" y="2143"/>
                </a:lnTo>
                <a:lnTo>
                  <a:pt x="11844" y="2114"/>
                </a:lnTo>
                <a:lnTo>
                  <a:pt x="11843" y="2084"/>
                </a:lnTo>
                <a:lnTo>
                  <a:pt x="11842" y="2052"/>
                </a:lnTo>
                <a:lnTo>
                  <a:pt x="11842" y="2019"/>
                </a:lnTo>
                <a:lnTo>
                  <a:pt x="11843" y="1963"/>
                </a:lnTo>
                <a:lnTo>
                  <a:pt x="11844" y="1906"/>
                </a:lnTo>
                <a:lnTo>
                  <a:pt x="11845" y="1846"/>
                </a:lnTo>
                <a:lnTo>
                  <a:pt x="11846" y="1783"/>
                </a:lnTo>
                <a:lnTo>
                  <a:pt x="11847" y="1720"/>
                </a:lnTo>
                <a:lnTo>
                  <a:pt x="11848" y="1655"/>
                </a:lnTo>
                <a:lnTo>
                  <a:pt x="11849" y="1589"/>
                </a:lnTo>
                <a:lnTo>
                  <a:pt x="11850" y="1523"/>
                </a:lnTo>
                <a:lnTo>
                  <a:pt x="11850" y="1458"/>
                </a:lnTo>
                <a:lnTo>
                  <a:pt x="11849" y="1393"/>
                </a:lnTo>
                <a:lnTo>
                  <a:pt x="11848" y="1329"/>
                </a:lnTo>
                <a:lnTo>
                  <a:pt x="11846" y="1267"/>
                </a:lnTo>
                <a:lnTo>
                  <a:pt x="11843" y="1206"/>
                </a:lnTo>
                <a:lnTo>
                  <a:pt x="11839" y="1147"/>
                </a:lnTo>
                <a:lnTo>
                  <a:pt x="11833" y="1092"/>
                </a:lnTo>
                <a:lnTo>
                  <a:pt x="11827" y="1038"/>
                </a:lnTo>
                <a:lnTo>
                  <a:pt x="11820" y="992"/>
                </a:lnTo>
                <a:lnTo>
                  <a:pt x="11810" y="947"/>
                </a:lnTo>
                <a:lnTo>
                  <a:pt x="11798" y="903"/>
                </a:lnTo>
                <a:lnTo>
                  <a:pt x="11785" y="858"/>
                </a:lnTo>
                <a:lnTo>
                  <a:pt x="11770" y="815"/>
                </a:lnTo>
                <a:lnTo>
                  <a:pt x="11755" y="772"/>
                </a:lnTo>
                <a:lnTo>
                  <a:pt x="11736" y="731"/>
                </a:lnTo>
                <a:lnTo>
                  <a:pt x="11717" y="689"/>
                </a:lnTo>
                <a:lnTo>
                  <a:pt x="11696" y="649"/>
                </a:lnTo>
                <a:lnTo>
                  <a:pt x="11674" y="610"/>
                </a:lnTo>
                <a:lnTo>
                  <a:pt x="11649" y="571"/>
                </a:lnTo>
                <a:lnTo>
                  <a:pt x="11625" y="535"/>
                </a:lnTo>
                <a:lnTo>
                  <a:pt x="11597" y="499"/>
                </a:lnTo>
                <a:lnTo>
                  <a:pt x="11569" y="464"/>
                </a:lnTo>
                <a:lnTo>
                  <a:pt x="11540" y="429"/>
                </a:lnTo>
                <a:lnTo>
                  <a:pt x="11509" y="396"/>
                </a:lnTo>
                <a:lnTo>
                  <a:pt x="11478" y="364"/>
                </a:lnTo>
                <a:lnTo>
                  <a:pt x="11446" y="333"/>
                </a:lnTo>
                <a:lnTo>
                  <a:pt x="11411" y="304"/>
                </a:lnTo>
                <a:lnTo>
                  <a:pt x="11376" y="276"/>
                </a:lnTo>
                <a:lnTo>
                  <a:pt x="11341" y="249"/>
                </a:lnTo>
                <a:lnTo>
                  <a:pt x="11304" y="223"/>
                </a:lnTo>
                <a:lnTo>
                  <a:pt x="11267" y="200"/>
                </a:lnTo>
                <a:lnTo>
                  <a:pt x="11227" y="176"/>
                </a:lnTo>
                <a:lnTo>
                  <a:pt x="11188" y="155"/>
                </a:lnTo>
                <a:lnTo>
                  <a:pt x="11148" y="136"/>
                </a:lnTo>
                <a:lnTo>
                  <a:pt x="11107" y="116"/>
                </a:lnTo>
                <a:lnTo>
                  <a:pt x="11065" y="99"/>
                </a:lnTo>
                <a:lnTo>
                  <a:pt x="11024" y="84"/>
                </a:lnTo>
                <a:lnTo>
                  <a:pt x="10981" y="70"/>
                </a:lnTo>
                <a:lnTo>
                  <a:pt x="10937" y="59"/>
                </a:lnTo>
                <a:lnTo>
                  <a:pt x="10894" y="48"/>
                </a:lnTo>
                <a:lnTo>
                  <a:pt x="10845" y="42"/>
                </a:lnTo>
                <a:lnTo>
                  <a:pt x="10758" y="36"/>
                </a:lnTo>
                <a:lnTo>
                  <a:pt x="10639" y="31"/>
                </a:lnTo>
                <a:lnTo>
                  <a:pt x="10488" y="26"/>
                </a:lnTo>
                <a:lnTo>
                  <a:pt x="10307" y="21"/>
                </a:lnTo>
                <a:lnTo>
                  <a:pt x="10099" y="17"/>
                </a:lnTo>
                <a:lnTo>
                  <a:pt x="9867" y="14"/>
                </a:lnTo>
                <a:lnTo>
                  <a:pt x="9612" y="11"/>
                </a:lnTo>
                <a:lnTo>
                  <a:pt x="9047" y="5"/>
                </a:lnTo>
                <a:lnTo>
                  <a:pt x="8424" y="2"/>
                </a:lnTo>
                <a:lnTo>
                  <a:pt x="7762" y="0"/>
                </a:lnTo>
                <a:lnTo>
                  <a:pt x="7081" y="0"/>
                </a:lnTo>
                <a:lnTo>
                  <a:pt x="6400" y="1"/>
                </a:lnTo>
                <a:lnTo>
                  <a:pt x="5739" y="4"/>
                </a:lnTo>
                <a:lnTo>
                  <a:pt x="5117" y="9"/>
                </a:lnTo>
                <a:lnTo>
                  <a:pt x="4555" y="15"/>
                </a:lnTo>
                <a:lnTo>
                  <a:pt x="4302" y="18"/>
                </a:lnTo>
                <a:lnTo>
                  <a:pt x="4071" y="22"/>
                </a:lnTo>
                <a:lnTo>
                  <a:pt x="3865" y="27"/>
                </a:lnTo>
                <a:lnTo>
                  <a:pt x="3685" y="31"/>
                </a:lnTo>
                <a:lnTo>
                  <a:pt x="3536" y="36"/>
                </a:lnTo>
                <a:lnTo>
                  <a:pt x="3418" y="42"/>
                </a:lnTo>
                <a:lnTo>
                  <a:pt x="3335" y="47"/>
                </a:lnTo>
                <a:lnTo>
                  <a:pt x="3288" y="53"/>
                </a:lnTo>
                <a:close/>
                <a:moveTo>
                  <a:pt x="9779" y="16366"/>
                </a:moveTo>
                <a:lnTo>
                  <a:pt x="12282" y="16367"/>
                </a:lnTo>
                <a:lnTo>
                  <a:pt x="12367" y="16366"/>
                </a:lnTo>
                <a:lnTo>
                  <a:pt x="12446" y="16360"/>
                </a:lnTo>
                <a:lnTo>
                  <a:pt x="12519" y="16352"/>
                </a:lnTo>
                <a:lnTo>
                  <a:pt x="12586" y="16339"/>
                </a:lnTo>
                <a:lnTo>
                  <a:pt x="12646" y="16323"/>
                </a:lnTo>
                <a:lnTo>
                  <a:pt x="12702" y="16304"/>
                </a:lnTo>
                <a:lnTo>
                  <a:pt x="12752" y="16281"/>
                </a:lnTo>
                <a:lnTo>
                  <a:pt x="12796" y="16255"/>
                </a:lnTo>
                <a:lnTo>
                  <a:pt x="12837" y="16225"/>
                </a:lnTo>
                <a:lnTo>
                  <a:pt x="12872" y="16191"/>
                </a:lnTo>
                <a:lnTo>
                  <a:pt x="12903" y="16153"/>
                </a:lnTo>
                <a:lnTo>
                  <a:pt x="12931" y="16113"/>
                </a:lnTo>
                <a:lnTo>
                  <a:pt x="12954" y="16068"/>
                </a:lnTo>
                <a:lnTo>
                  <a:pt x="12973" y="16020"/>
                </a:lnTo>
                <a:lnTo>
                  <a:pt x="12990" y="15968"/>
                </a:lnTo>
                <a:lnTo>
                  <a:pt x="13004" y="15913"/>
                </a:lnTo>
                <a:lnTo>
                  <a:pt x="13015" y="15853"/>
                </a:lnTo>
                <a:lnTo>
                  <a:pt x="13023" y="15790"/>
                </a:lnTo>
                <a:lnTo>
                  <a:pt x="13029" y="15724"/>
                </a:lnTo>
                <a:lnTo>
                  <a:pt x="13033" y="15654"/>
                </a:lnTo>
                <a:lnTo>
                  <a:pt x="13035" y="15580"/>
                </a:lnTo>
                <a:lnTo>
                  <a:pt x="13036" y="15503"/>
                </a:lnTo>
                <a:lnTo>
                  <a:pt x="13035" y="15422"/>
                </a:lnTo>
                <a:lnTo>
                  <a:pt x="13034" y="15336"/>
                </a:lnTo>
                <a:lnTo>
                  <a:pt x="13029" y="15156"/>
                </a:lnTo>
                <a:lnTo>
                  <a:pt x="13022" y="14960"/>
                </a:lnTo>
                <a:lnTo>
                  <a:pt x="13019" y="14857"/>
                </a:lnTo>
                <a:lnTo>
                  <a:pt x="13017" y="14749"/>
                </a:lnTo>
                <a:lnTo>
                  <a:pt x="13016" y="14638"/>
                </a:lnTo>
                <a:lnTo>
                  <a:pt x="13015" y="14523"/>
                </a:lnTo>
                <a:lnTo>
                  <a:pt x="13016" y="14239"/>
                </a:lnTo>
                <a:lnTo>
                  <a:pt x="13017" y="13833"/>
                </a:lnTo>
                <a:lnTo>
                  <a:pt x="13019" y="13325"/>
                </a:lnTo>
                <a:lnTo>
                  <a:pt x="13021" y="12733"/>
                </a:lnTo>
                <a:lnTo>
                  <a:pt x="13024" y="12075"/>
                </a:lnTo>
                <a:lnTo>
                  <a:pt x="13027" y="11371"/>
                </a:lnTo>
                <a:lnTo>
                  <a:pt x="13029" y="10641"/>
                </a:lnTo>
                <a:lnTo>
                  <a:pt x="13030" y="9902"/>
                </a:lnTo>
                <a:lnTo>
                  <a:pt x="13031" y="9173"/>
                </a:lnTo>
                <a:lnTo>
                  <a:pt x="13031" y="8475"/>
                </a:lnTo>
                <a:lnTo>
                  <a:pt x="13030" y="7824"/>
                </a:lnTo>
                <a:lnTo>
                  <a:pt x="13027" y="7241"/>
                </a:lnTo>
                <a:lnTo>
                  <a:pt x="13024" y="6981"/>
                </a:lnTo>
                <a:lnTo>
                  <a:pt x="13021" y="6744"/>
                </a:lnTo>
                <a:lnTo>
                  <a:pt x="13018" y="6535"/>
                </a:lnTo>
                <a:lnTo>
                  <a:pt x="13015" y="6353"/>
                </a:lnTo>
                <a:lnTo>
                  <a:pt x="13011" y="6203"/>
                </a:lnTo>
                <a:lnTo>
                  <a:pt x="13005" y="6086"/>
                </a:lnTo>
                <a:lnTo>
                  <a:pt x="13000" y="6005"/>
                </a:lnTo>
                <a:lnTo>
                  <a:pt x="12995" y="5961"/>
                </a:lnTo>
                <a:lnTo>
                  <a:pt x="9898" y="5962"/>
                </a:lnTo>
                <a:lnTo>
                  <a:pt x="9892" y="6016"/>
                </a:lnTo>
                <a:lnTo>
                  <a:pt x="9887" y="6113"/>
                </a:lnTo>
                <a:lnTo>
                  <a:pt x="9883" y="6251"/>
                </a:lnTo>
                <a:lnTo>
                  <a:pt x="9879" y="6426"/>
                </a:lnTo>
                <a:lnTo>
                  <a:pt x="9877" y="6636"/>
                </a:lnTo>
                <a:lnTo>
                  <a:pt x="9875" y="6880"/>
                </a:lnTo>
                <a:lnTo>
                  <a:pt x="9874" y="7152"/>
                </a:lnTo>
                <a:lnTo>
                  <a:pt x="9874" y="7451"/>
                </a:lnTo>
                <a:lnTo>
                  <a:pt x="9874" y="8122"/>
                </a:lnTo>
                <a:lnTo>
                  <a:pt x="9875" y="8869"/>
                </a:lnTo>
                <a:lnTo>
                  <a:pt x="9878" y="9670"/>
                </a:lnTo>
                <a:lnTo>
                  <a:pt x="9882" y="10504"/>
                </a:lnTo>
                <a:lnTo>
                  <a:pt x="9885" y="11351"/>
                </a:lnTo>
                <a:lnTo>
                  <a:pt x="9889" y="12188"/>
                </a:lnTo>
                <a:lnTo>
                  <a:pt x="9892" y="12995"/>
                </a:lnTo>
                <a:lnTo>
                  <a:pt x="9893" y="13750"/>
                </a:lnTo>
                <a:lnTo>
                  <a:pt x="9894" y="14431"/>
                </a:lnTo>
                <a:lnTo>
                  <a:pt x="9893" y="15018"/>
                </a:lnTo>
                <a:lnTo>
                  <a:pt x="9891" y="15268"/>
                </a:lnTo>
                <a:lnTo>
                  <a:pt x="9889" y="15488"/>
                </a:lnTo>
                <a:lnTo>
                  <a:pt x="9887" y="15673"/>
                </a:lnTo>
                <a:lnTo>
                  <a:pt x="9884" y="15820"/>
                </a:lnTo>
                <a:lnTo>
                  <a:pt x="9882" y="15867"/>
                </a:lnTo>
                <a:lnTo>
                  <a:pt x="9878" y="15910"/>
                </a:lnTo>
                <a:lnTo>
                  <a:pt x="9874" y="15950"/>
                </a:lnTo>
                <a:lnTo>
                  <a:pt x="9869" y="15988"/>
                </a:lnTo>
                <a:lnTo>
                  <a:pt x="9862" y="16023"/>
                </a:lnTo>
                <a:lnTo>
                  <a:pt x="9856" y="16055"/>
                </a:lnTo>
                <a:lnTo>
                  <a:pt x="9850" y="16087"/>
                </a:lnTo>
                <a:lnTo>
                  <a:pt x="9842" y="16117"/>
                </a:lnTo>
                <a:lnTo>
                  <a:pt x="9826" y="16175"/>
                </a:lnTo>
                <a:lnTo>
                  <a:pt x="9810" y="16233"/>
                </a:lnTo>
                <a:lnTo>
                  <a:pt x="9802" y="16264"/>
                </a:lnTo>
                <a:lnTo>
                  <a:pt x="9794" y="16296"/>
                </a:lnTo>
                <a:lnTo>
                  <a:pt x="9787" y="16329"/>
                </a:lnTo>
                <a:lnTo>
                  <a:pt x="9779" y="16366"/>
                </a:lnTo>
                <a:close/>
                <a:moveTo>
                  <a:pt x="720" y="10081"/>
                </a:moveTo>
                <a:lnTo>
                  <a:pt x="734" y="10073"/>
                </a:lnTo>
                <a:lnTo>
                  <a:pt x="750" y="10063"/>
                </a:lnTo>
                <a:lnTo>
                  <a:pt x="768" y="10049"/>
                </a:lnTo>
                <a:lnTo>
                  <a:pt x="788" y="10034"/>
                </a:lnTo>
                <a:lnTo>
                  <a:pt x="834" y="9997"/>
                </a:lnTo>
                <a:lnTo>
                  <a:pt x="883" y="9955"/>
                </a:lnTo>
                <a:lnTo>
                  <a:pt x="931" y="9911"/>
                </a:lnTo>
                <a:lnTo>
                  <a:pt x="977" y="9871"/>
                </a:lnTo>
                <a:lnTo>
                  <a:pt x="1017" y="9836"/>
                </a:lnTo>
                <a:lnTo>
                  <a:pt x="1047" y="9810"/>
                </a:lnTo>
                <a:lnTo>
                  <a:pt x="1096" y="9772"/>
                </a:lnTo>
                <a:lnTo>
                  <a:pt x="1156" y="9727"/>
                </a:lnTo>
                <a:lnTo>
                  <a:pt x="1225" y="9678"/>
                </a:lnTo>
                <a:lnTo>
                  <a:pt x="1302" y="9626"/>
                </a:lnTo>
                <a:lnTo>
                  <a:pt x="1384" y="9571"/>
                </a:lnTo>
                <a:lnTo>
                  <a:pt x="1471" y="9517"/>
                </a:lnTo>
                <a:lnTo>
                  <a:pt x="1516" y="9489"/>
                </a:lnTo>
                <a:lnTo>
                  <a:pt x="1561" y="9463"/>
                </a:lnTo>
                <a:lnTo>
                  <a:pt x="1607" y="9437"/>
                </a:lnTo>
                <a:lnTo>
                  <a:pt x="1653" y="9411"/>
                </a:lnTo>
                <a:lnTo>
                  <a:pt x="1699" y="9387"/>
                </a:lnTo>
                <a:lnTo>
                  <a:pt x="1745" y="9364"/>
                </a:lnTo>
                <a:lnTo>
                  <a:pt x="1790" y="9342"/>
                </a:lnTo>
                <a:lnTo>
                  <a:pt x="1836" y="9322"/>
                </a:lnTo>
                <a:lnTo>
                  <a:pt x="1879" y="9302"/>
                </a:lnTo>
                <a:lnTo>
                  <a:pt x="1923" y="9286"/>
                </a:lnTo>
                <a:lnTo>
                  <a:pt x="1965" y="9271"/>
                </a:lnTo>
                <a:lnTo>
                  <a:pt x="2005" y="9259"/>
                </a:lnTo>
                <a:lnTo>
                  <a:pt x="2044" y="9248"/>
                </a:lnTo>
                <a:lnTo>
                  <a:pt x="2083" y="9240"/>
                </a:lnTo>
                <a:lnTo>
                  <a:pt x="2118" y="9235"/>
                </a:lnTo>
                <a:lnTo>
                  <a:pt x="2152" y="9233"/>
                </a:lnTo>
                <a:lnTo>
                  <a:pt x="2183" y="9234"/>
                </a:lnTo>
                <a:lnTo>
                  <a:pt x="2213" y="9238"/>
                </a:lnTo>
                <a:lnTo>
                  <a:pt x="2238" y="9246"/>
                </a:lnTo>
                <a:lnTo>
                  <a:pt x="2262" y="9257"/>
                </a:lnTo>
                <a:lnTo>
                  <a:pt x="2276" y="9268"/>
                </a:lnTo>
                <a:lnTo>
                  <a:pt x="2288" y="9280"/>
                </a:lnTo>
                <a:lnTo>
                  <a:pt x="2300" y="9292"/>
                </a:lnTo>
                <a:lnTo>
                  <a:pt x="2311" y="9303"/>
                </a:lnTo>
                <a:lnTo>
                  <a:pt x="2320" y="9315"/>
                </a:lnTo>
                <a:lnTo>
                  <a:pt x="2329" y="9327"/>
                </a:lnTo>
                <a:lnTo>
                  <a:pt x="2336" y="9340"/>
                </a:lnTo>
                <a:lnTo>
                  <a:pt x="2343" y="9351"/>
                </a:lnTo>
                <a:lnTo>
                  <a:pt x="2349" y="9364"/>
                </a:lnTo>
                <a:lnTo>
                  <a:pt x="2355" y="9377"/>
                </a:lnTo>
                <a:lnTo>
                  <a:pt x="2359" y="9390"/>
                </a:lnTo>
                <a:lnTo>
                  <a:pt x="2363" y="9404"/>
                </a:lnTo>
                <a:lnTo>
                  <a:pt x="2366" y="9418"/>
                </a:lnTo>
                <a:lnTo>
                  <a:pt x="2369" y="9430"/>
                </a:lnTo>
                <a:lnTo>
                  <a:pt x="2372" y="9445"/>
                </a:lnTo>
                <a:lnTo>
                  <a:pt x="2373" y="9459"/>
                </a:lnTo>
                <a:lnTo>
                  <a:pt x="2375" y="9488"/>
                </a:lnTo>
                <a:lnTo>
                  <a:pt x="2376" y="9518"/>
                </a:lnTo>
                <a:lnTo>
                  <a:pt x="2376" y="9550"/>
                </a:lnTo>
                <a:lnTo>
                  <a:pt x="2374" y="9582"/>
                </a:lnTo>
                <a:lnTo>
                  <a:pt x="2371" y="9651"/>
                </a:lnTo>
                <a:lnTo>
                  <a:pt x="2369" y="9724"/>
                </a:lnTo>
                <a:lnTo>
                  <a:pt x="2368" y="9798"/>
                </a:lnTo>
                <a:lnTo>
                  <a:pt x="2368" y="9873"/>
                </a:lnTo>
                <a:lnTo>
                  <a:pt x="2368" y="9947"/>
                </a:lnTo>
                <a:lnTo>
                  <a:pt x="2368" y="10021"/>
                </a:lnTo>
                <a:lnTo>
                  <a:pt x="2368" y="10096"/>
                </a:lnTo>
                <a:lnTo>
                  <a:pt x="2368" y="10171"/>
                </a:lnTo>
                <a:lnTo>
                  <a:pt x="2368" y="10245"/>
                </a:lnTo>
                <a:lnTo>
                  <a:pt x="2368" y="10319"/>
                </a:lnTo>
                <a:lnTo>
                  <a:pt x="2367" y="10379"/>
                </a:lnTo>
                <a:lnTo>
                  <a:pt x="2365" y="10445"/>
                </a:lnTo>
                <a:lnTo>
                  <a:pt x="2362" y="10516"/>
                </a:lnTo>
                <a:lnTo>
                  <a:pt x="2359" y="10590"/>
                </a:lnTo>
                <a:lnTo>
                  <a:pt x="2358" y="10665"/>
                </a:lnTo>
                <a:lnTo>
                  <a:pt x="2358" y="10741"/>
                </a:lnTo>
                <a:lnTo>
                  <a:pt x="2359" y="10778"/>
                </a:lnTo>
                <a:lnTo>
                  <a:pt x="2361" y="10816"/>
                </a:lnTo>
                <a:lnTo>
                  <a:pt x="2364" y="10852"/>
                </a:lnTo>
                <a:lnTo>
                  <a:pt x="2368" y="10887"/>
                </a:lnTo>
                <a:lnTo>
                  <a:pt x="2373" y="10922"/>
                </a:lnTo>
                <a:lnTo>
                  <a:pt x="2379" y="10955"/>
                </a:lnTo>
                <a:lnTo>
                  <a:pt x="2388" y="10987"/>
                </a:lnTo>
                <a:lnTo>
                  <a:pt x="2396" y="11017"/>
                </a:lnTo>
                <a:lnTo>
                  <a:pt x="2407" y="11044"/>
                </a:lnTo>
                <a:lnTo>
                  <a:pt x="2420" y="11071"/>
                </a:lnTo>
                <a:lnTo>
                  <a:pt x="2433" y="11095"/>
                </a:lnTo>
                <a:lnTo>
                  <a:pt x="2450" y="11116"/>
                </a:lnTo>
                <a:lnTo>
                  <a:pt x="2469" y="11135"/>
                </a:lnTo>
                <a:lnTo>
                  <a:pt x="2488" y="11151"/>
                </a:lnTo>
                <a:lnTo>
                  <a:pt x="2511" y="11165"/>
                </a:lnTo>
                <a:lnTo>
                  <a:pt x="2536" y="11175"/>
                </a:lnTo>
                <a:lnTo>
                  <a:pt x="2562" y="11182"/>
                </a:lnTo>
                <a:lnTo>
                  <a:pt x="2592" y="11185"/>
                </a:lnTo>
                <a:lnTo>
                  <a:pt x="2625" y="11184"/>
                </a:lnTo>
                <a:lnTo>
                  <a:pt x="2660" y="11180"/>
                </a:lnTo>
                <a:lnTo>
                  <a:pt x="2701" y="11167"/>
                </a:lnTo>
                <a:lnTo>
                  <a:pt x="2737" y="11146"/>
                </a:lnTo>
                <a:lnTo>
                  <a:pt x="2769" y="11115"/>
                </a:lnTo>
                <a:lnTo>
                  <a:pt x="2796" y="11076"/>
                </a:lnTo>
                <a:lnTo>
                  <a:pt x="2818" y="11029"/>
                </a:lnTo>
                <a:lnTo>
                  <a:pt x="2836" y="10976"/>
                </a:lnTo>
                <a:lnTo>
                  <a:pt x="2851" y="10916"/>
                </a:lnTo>
                <a:lnTo>
                  <a:pt x="2863" y="10851"/>
                </a:lnTo>
                <a:lnTo>
                  <a:pt x="2870" y="10781"/>
                </a:lnTo>
                <a:lnTo>
                  <a:pt x="2877" y="10705"/>
                </a:lnTo>
                <a:lnTo>
                  <a:pt x="2879" y="10626"/>
                </a:lnTo>
                <a:lnTo>
                  <a:pt x="2880" y="10543"/>
                </a:lnTo>
                <a:lnTo>
                  <a:pt x="2880" y="10459"/>
                </a:lnTo>
                <a:lnTo>
                  <a:pt x="2878" y="10371"/>
                </a:lnTo>
                <a:lnTo>
                  <a:pt x="2873" y="10283"/>
                </a:lnTo>
                <a:lnTo>
                  <a:pt x="2869" y="10193"/>
                </a:lnTo>
                <a:lnTo>
                  <a:pt x="2860" y="10013"/>
                </a:lnTo>
                <a:lnTo>
                  <a:pt x="2850" y="9836"/>
                </a:lnTo>
                <a:lnTo>
                  <a:pt x="2846" y="9751"/>
                </a:lnTo>
                <a:lnTo>
                  <a:pt x="2842" y="9669"/>
                </a:lnTo>
                <a:lnTo>
                  <a:pt x="2841" y="9589"/>
                </a:lnTo>
                <a:lnTo>
                  <a:pt x="2840" y="9514"/>
                </a:lnTo>
                <a:lnTo>
                  <a:pt x="2842" y="9442"/>
                </a:lnTo>
                <a:lnTo>
                  <a:pt x="2847" y="9377"/>
                </a:lnTo>
                <a:lnTo>
                  <a:pt x="2853" y="9316"/>
                </a:lnTo>
                <a:lnTo>
                  <a:pt x="2863" y="9263"/>
                </a:lnTo>
                <a:lnTo>
                  <a:pt x="2876" y="9216"/>
                </a:lnTo>
                <a:lnTo>
                  <a:pt x="2893" y="9176"/>
                </a:lnTo>
                <a:lnTo>
                  <a:pt x="2913" y="9145"/>
                </a:lnTo>
                <a:lnTo>
                  <a:pt x="2936" y="9122"/>
                </a:lnTo>
                <a:lnTo>
                  <a:pt x="2963" y="9116"/>
                </a:lnTo>
                <a:lnTo>
                  <a:pt x="2992" y="9112"/>
                </a:lnTo>
                <a:lnTo>
                  <a:pt x="3024" y="9108"/>
                </a:lnTo>
                <a:lnTo>
                  <a:pt x="3058" y="9105"/>
                </a:lnTo>
                <a:lnTo>
                  <a:pt x="3094" y="9101"/>
                </a:lnTo>
                <a:lnTo>
                  <a:pt x="3132" y="9099"/>
                </a:lnTo>
                <a:lnTo>
                  <a:pt x="3172" y="9098"/>
                </a:lnTo>
                <a:lnTo>
                  <a:pt x="3213" y="9097"/>
                </a:lnTo>
                <a:lnTo>
                  <a:pt x="3255" y="9097"/>
                </a:lnTo>
                <a:lnTo>
                  <a:pt x="3298" y="9098"/>
                </a:lnTo>
                <a:lnTo>
                  <a:pt x="3343" y="9099"/>
                </a:lnTo>
                <a:lnTo>
                  <a:pt x="3388" y="9103"/>
                </a:lnTo>
                <a:lnTo>
                  <a:pt x="3433" y="9106"/>
                </a:lnTo>
                <a:lnTo>
                  <a:pt x="3477" y="9109"/>
                </a:lnTo>
                <a:lnTo>
                  <a:pt x="3522" y="9114"/>
                </a:lnTo>
                <a:lnTo>
                  <a:pt x="3567" y="9120"/>
                </a:lnTo>
                <a:lnTo>
                  <a:pt x="3612" y="9127"/>
                </a:lnTo>
                <a:lnTo>
                  <a:pt x="3655" y="9135"/>
                </a:lnTo>
                <a:lnTo>
                  <a:pt x="3698" y="9143"/>
                </a:lnTo>
                <a:lnTo>
                  <a:pt x="3738" y="9153"/>
                </a:lnTo>
                <a:lnTo>
                  <a:pt x="3779" y="9163"/>
                </a:lnTo>
                <a:lnTo>
                  <a:pt x="3817" y="9174"/>
                </a:lnTo>
                <a:lnTo>
                  <a:pt x="3854" y="9187"/>
                </a:lnTo>
                <a:lnTo>
                  <a:pt x="3888" y="9201"/>
                </a:lnTo>
                <a:lnTo>
                  <a:pt x="3920" y="9216"/>
                </a:lnTo>
                <a:lnTo>
                  <a:pt x="3949" y="9231"/>
                </a:lnTo>
                <a:lnTo>
                  <a:pt x="3976" y="9248"/>
                </a:lnTo>
                <a:lnTo>
                  <a:pt x="3999" y="9266"/>
                </a:lnTo>
                <a:lnTo>
                  <a:pt x="4020" y="9285"/>
                </a:lnTo>
                <a:lnTo>
                  <a:pt x="4038" y="9306"/>
                </a:lnTo>
                <a:lnTo>
                  <a:pt x="4051" y="9328"/>
                </a:lnTo>
                <a:lnTo>
                  <a:pt x="4060" y="9350"/>
                </a:lnTo>
                <a:lnTo>
                  <a:pt x="4063" y="9361"/>
                </a:lnTo>
                <a:lnTo>
                  <a:pt x="4067" y="9374"/>
                </a:lnTo>
                <a:lnTo>
                  <a:pt x="4070" y="9389"/>
                </a:lnTo>
                <a:lnTo>
                  <a:pt x="4072" y="9405"/>
                </a:lnTo>
                <a:lnTo>
                  <a:pt x="4075" y="9442"/>
                </a:lnTo>
                <a:lnTo>
                  <a:pt x="4078" y="9484"/>
                </a:lnTo>
                <a:lnTo>
                  <a:pt x="4080" y="9529"/>
                </a:lnTo>
                <a:lnTo>
                  <a:pt x="4082" y="9578"/>
                </a:lnTo>
                <a:lnTo>
                  <a:pt x="4083" y="9629"/>
                </a:lnTo>
                <a:lnTo>
                  <a:pt x="4083" y="9681"/>
                </a:lnTo>
                <a:lnTo>
                  <a:pt x="4082" y="9787"/>
                </a:lnTo>
                <a:lnTo>
                  <a:pt x="4080" y="9887"/>
                </a:lnTo>
                <a:lnTo>
                  <a:pt x="4078" y="9973"/>
                </a:lnTo>
                <a:lnTo>
                  <a:pt x="4077" y="10039"/>
                </a:lnTo>
                <a:lnTo>
                  <a:pt x="4075" y="10149"/>
                </a:lnTo>
                <a:lnTo>
                  <a:pt x="4072" y="10234"/>
                </a:lnTo>
                <a:lnTo>
                  <a:pt x="4071" y="10269"/>
                </a:lnTo>
                <a:lnTo>
                  <a:pt x="4071" y="10300"/>
                </a:lnTo>
                <a:lnTo>
                  <a:pt x="4072" y="10329"/>
                </a:lnTo>
                <a:lnTo>
                  <a:pt x="4074" y="10355"/>
                </a:lnTo>
                <a:lnTo>
                  <a:pt x="4076" y="10368"/>
                </a:lnTo>
                <a:lnTo>
                  <a:pt x="4078" y="10380"/>
                </a:lnTo>
                <a:lnTo>
                  <a:pt x="4082" y="10393"/>
                </a:lnTo>
                <a:lnTo>
                  <a:pt x="4085" y="10406"/>
                </a:lnTo>
                <a:lnTo>
                  <a:pt x="4089" y="10418"/>
                </a:lnTo>
                <a:lnTo>
                  <a:pt x="4094" y="10431"/>
                </a:lnTo>
                <a:lnTo>
                  <a:pt x="4101" y="10444"/>
                </a:lnTo>
                <a:lnTo>
                  <a:pt x="4107" y="10458"/>
                </a:lnTo>
                <a:lnTo>
                  <a:pt x="4122" y="10488"/>
                </a:lnTo>
                <a:lnTo>
                  <a:pt x="4142" y="10521"/>
                </a:lnTo>
                <a:lnTo>
                  <a:pt x="4166" y="10557"/>
                </a:lnTo>
                <a:lnTo>
                  <a:pt x="4193" y="10599"/>
                </a:lnTo>
                <a:lnTo>
                  <a:pt x="4255" y="10606"/>
                </a:lnTo>
                <a:lnTo>
                  <a:pt x="4310" y="10609"/>
                </a:lnTo>
                <a:lnTo>
                  <a:pt x="4359" y="10605"/>
                </a:lnTo>
                <a:lnTo>
                  <a:pt x="4400" y="10598"/>
                </a:lnTo>
                <a:lnTo>
                  <a:pt x="4437" y="10586"/>
                </a:lnTo>
                <a:lnTo>
                  <a:pt x="4468" y="10570"/>
                </a:lnTo>
                <a:lnTo>
                  <a:pt x="4495" y="10550"/>
                </a:lnTo>
                <a:lnTo>
                  <a:pt x="4517" y="10526"/>
                </a:lnTo>
                <a:lnTo>
                  <a:pt x="4535" y="10500"/>
                </a:lnTo>
                <a:lnTo>
                  <a:pt x="4549" y="10470"/>
                </a:lnTo>
                <a:lnTo>
                  <a:pt x="4560" y="10437"/>
                </a:lnTo>
                <a:lnTo>
                  <a:pt x="4567" y="10401"/>
                </a:lnTo>
                <a:lnTo>
                  <a:pt x="4573" y="10364"/>
                </a:lnTo>
                <a:lnTo>
                  <a:pt x="4576" y="10324"/>
                </a:lnTo>
                <a:lnTo>
                  <a:pt x="4577" y="10283"/>
                </a:lnTo>
                <a:lnTo>
                  <a:pt x="4576" y="10239"/>
                </a:lnTo>
                <a:lnTo>
                  <a:pt x="4572" y="10150"/>
                </a:lnTo>
                <a:lnTo>
                  <a:pt x="4566" y="10057"/>
                </a:lnTo>
                <a:lnTo>
                  <a:pt x="4564" y="10010"/>
                </a:lnTo>
                <a:lnTo>
                  <a:pt x="4563" y="9963"/>
                </a:lnTo>
                <a:lnTo>
                  <a:pt x="4562" y="9918"/>
                </a:lnTo>
                <a:lnTo>
                  <a:pt x="4563" y="9872"/>
                </a:lnTo>
                <a:lnTo>
                  <a:pt x="4566" y="9827"/>
                </a:lnTo>
                <a:lnTo>
                  <a:pt x="4572" y="9783"/>
                </a:lnTo>
                <a:lnTo>
                  <a:pt x="4579" y="9741"/>
                </a:lnTo>
                <a:lnTo>
                  <a:pt x="4590" y="9700"/>
                </a:lnTo>
                <a:lnTo>
                  <a:pt x="4605" y="9661"/>
                </a:lnTo>
                <a:lnTo>
                  <a:pt x="4623" y="9625"/>
                </a:lnTo>
                <a:lnTo>
                  <a:pt x="4645" y="9591"/>
                </a:lnTo>
                <a:lnTo>
                  <a:pt x="4672" y="9559"/>
                </a:lnTo>
                <a:lnTo>
                  <a:pt x="4721" y="9551"/>
                </a:lnTo>
                <a:lnTo>
                  <a:pt x="4773" y="9551"/>
                </a:lnTo>
                <a:lnTo>
                  <a:pt x="4827" y="9558"/>
                </a:lnTo>
                <a:lnTo>
                  <a:pt x="4886" y="9569"/>
                </a:lnTo>
                <a:lnTo>
                  <a:pt x="4947" y="9586"/>
                </a:lnTo>
                <a:lnTo>
                  <a:pt x="5011" y="9609"/>
                </a:lnTo>
                <a:lnTo>
                  <a:pt x="5077" y="9634"/>
                </a:lnTo>
                <a:lnTo>
                  <a:pt x="5145" y="9664"/>
                </a:lnTo>
                <a:lnTo>
                  <a:pt x="5216" y="9696"/>
                </a:lnTo>
                <a:lnTo>
                  <a:pt x="5290" y="9732"/>
                </a:lnTo>
                <a:lnTo>
                  <a:pt x="5365" y="9769"/>
                </a:lnTo>
                <a:lnTo>
                  <a:pt x="5444" y="9808"/>
                </a:lnTo>
                <a:lnTo>
                  <a:pt x="5524" y="9847"/>
                </a:lnTo>
                <a:lnTo>
                  <a:pt x="5606" y="9888"/>
                </a:lnTo>
                <a:lnTo>
                  <a:pt x="5690" y="9927"/>
                </a:lnTo>
                <a:lnTo>
                  <a:pt x="5777" y="9967"/>
                </a:lnTo>
                <a:lnTo>
                  <a:pt x="5864" y="10004"/>
                </a:lnTo>
                <a:lnTo>
                  <a:pt x="5953" y="10040"/>
                </a:lnTo>
                <a:lnTo>
                  <a:pt x="6045" y="10075"/>
                </a:lnTo>
                <a:lnTo>
                  <a:pt x="6138" y="10106"/>
                </a:lnTo>
                <a:lnTo>
                  <a:pt x="6232" y="10133"/>
                </a:lnTo>
                <a:lnTo>
                  <a:pt x="6327" y="10157"/>
                </a:lnTo>
                <a:lnTo>
                  <a:pt x="6424" y="10176"/>
                </a:lnTo>
                <a:lnTo>
                  <a:pt x="6522" y="10190"/>
                </a:lnTo>
                <a:lnTo>
                  <a:pt x="6621" y="10198"/>
                </a:lnTo>
                <a:lnTo>
                  <a:pt x="6722" y="10201"/>
                </a:lnTo>
                <a:lnTo>
                  <a:pt x="6822" y="10197"/>
                </a:lnTo>
                <a:lnTo>
                  <a:pt x="6924" y="10186"/>
                </a:lnTo>
                <a:lnTo>
                  <a:pt x="7026" y="10166"/>
                </a:lnTo>
                <a:lnTo>
                  <a:pt x="7130" y="10140"/>
                </a:lnTo>
                <a:lnTo>
                  <a:pt x="7234" y="10103"/>
                </a:lnTo>
                <a:lnTo>
                  <a:pt x="7338" y="10059"/>
                </a:lnTo>
                <a:lnTo>
                  <a:pt x="7393" y="10032"/>
                </a:lnTo>
                <a:lnTo>
                  <a:pt x="7448" y="10003"/>
                </a:lnTo>
                <a:lnTo>
                  <a:pt x="7504" y="9972"/>
                </a:lnTo>
                <a:lnTo>
                  <a:pt x="7560" y="9940"/>
                </a:lnTo>
                <a:lnTo>
                  <a:pt x="7617" y="9907"/>
                </a:lnTo>
                <a:lnTo>
                  <a:pt x="7673" y="9872"/>
                </a:lnTo>
                <a:lnTo>
                  <a:pt x="7731" y="9835"/>
                </a:lnTo>
                <a:lnTo>
                  <a:pt x="7787" y="9798"/>
                </a:lnTo>
                <a:lnTo>
                  <a:pt x="7845" y="9758"/>
                </a:lnTo>
                <a:lnTo>
                  <a:pt x="7902" y="9719"/>
                </a:lnTo>
                <a:lnTo>
                  <a:pt x="7959" y="9678"/>
                </a:lnTo>
                <a:lnTo>
                  <a:pt x="8016" y="9636"/>
                </a:lnTo>
                <a:lnTo>
                  <a:pt x="8073" y="9593"/>
                </a:lnTo>
                <a:lnTo>
                  <a:pt x="8129" y="9549"/>
                </a:lnTo>
                <a:lnTo>
                  <a:pt x="8185" y="9504"/>
                </a:lnTo>
                <a:lnTo>
                  <a:pt x="8241" y="9458"/>
                </a:lnTo>
                <a:lnTo>
                  <a:pt x="8296" y="9412"/>
                </a:lnTo>
                <a:lnTo>
                  <a:pt x="8351" y="9366"/>
                </a:lnTo>
                <a:lnTo>
                  <a:pt x="8405" y="9319"/>
                </a:lnTo>
                <a:lnTo>
                  <a:pt x="8458" y="9271"/>
                </a:lnTo>
                <a:lnTo>
                  <a:pt x="8511" y="9223"/>
                </a:lnTo>
                <a:lnTo>
                  <a:pt x="8564" y="9176"/>
                </a:lnTo>
                <a:lnTo>
                  <a:pt x="8614" y="9127"/>
                </a:lnTo>
                <a:lnTo>
                  <a:pt x="8664" y="9079"/>
                </a:lnTo>
                <a:lnTo>
                  <a:pt x="8713" y="9031"/>
                </a:lnTo>
                <a:lnTo>
                  <a:pt x="8761" y="8983"/>
                </a:lnTo>
                <a:lnTo>
                  <a:pt x="8808" y="8934"/>
                </a:lnTo>
                <a:lnTo>
                  <a:pt x="8853" y="8886"/>
                </a:lnTo>
                <a:lnTo>
                  <a:pt x="8897" y="8839"/>
                </a:lnTo>
                <a:lnTo>
                  <a:pt x="8941" y="8791"/>
                </a:lnTo>
                <a:lnTo>
                  <a:pt x="8982" y="8744"/>
                </a:lnTo>
                <a:lnTo>
                  <a:pt x="9022" y="8698"/>
                </a:lnTo>
                <a:lnTo>
                  <a:pt x="9039" y="8679"/>
                </a:lnTo>
                <a:lnTo>
                  <a:pt x="9055" y="8661"/>
                </a:lnTo>
                <a:lnTo>
                  <a:pt x="9070" y="8646"/>
                </a:lnTo>
                <a:lnTo>
                  <a:pt x="9084" y="8633"/>
                </a:lnTo>
                <a:lnTo>
                  <a:pt x="9097" y="8619"/>
                </a:lnTo>
                <a:lnTo>
                  <a:pt x="9110" y="8605"/>
                </a:lnTo>
                <a:lnTo>
                  <a:pt x="9122" y="8592"/>
                </a:lnTo>
                <a:lnTo>
                  <a:pt x="9133" y="8578"/>
                </a:lnTo>
                <a:lnTo>
                  <a:pt x="9142" y="8563"/>
                </a:lnTo>
                <a:lnTo>
                  <a:pt x="9151" y="8546"/>
                </a:lnTo>
                <a:lnTo>
                  <a:pt x="9157" y="8528"/>
                </a:lnTo>
                <a:lnTo>
                  <a:pt x="9163" y="8508"/>
                </a:lnTo>
                <a:lnTo>
                  <a:pt x="9169" y="8484"/>
                </a:lnTo>
                <a:lnTo>
                  <a:pt x="9172" y="8457"/>
                </a:lnTo>
                <a:lnTo>
                  <a:pt x="9174" y="8428"/>
                </a:lnTo>
                <a:lnTo>
                  <a:pt x="9175" y="8393"/>
                </a:lnTo>
                <a:lnTo>
                  <a:pt x="9175" y="5961"/>
                </a:lnTo>
                <a:lnTo>
                  <a:pt x="720" y="5961"/>
                </a:lnTo>
                <a:lnTo>
                  <a:pt x="720" y="10081"/>
                </a:lnTo>
                <a:close/>
                <a:moveTo>
                  <a:pt x="4997" y="10095"/>
                </a:moveTo>
                <a:lnTo>
                  <a:pt x="4997" y="10158"/>
                </a:lnTo>
                <a:lnTo>
                  <a:pt x="4997" y="10218"/>
                </a:lnTo>
                <a:lnTo>
                  <a:pt x="4997" y="10274"/>
                </a:lnTo>
                <a:lnTo>
                  <a:pt x="4995" y="10329"/>
                </a:lnTo>
                <a:lnTo>
                  <a:pt x="4992" y="10381"/>
                </a:lnTo>
                <a:lnTo>
                  <a:pt x="4989" y="10431"/>
                </a:lnTo>
                <a:lnTo>
                  <a:pt x="4986" y="10456"/>
                </a:lnTo>
                <a:lnTo>
                  <a:pt x="4984" y="10479"/>
                </a:lnTo>
                <a:lnTo>
                  <a:pt x="4980" y="10502"/>
                </a:lnTo>
                <a:lnTo>
                  <a:pt x="4976" y="10525"/>
                </a:lnTo>
                <a:lnTo>
                  <a:pt x="4971" y="10548"/>
                </a:lnTo>
                <a:lnTo>
                  <a:pt x="4966" y="10569"/>
                </a:lnTo>
                <a:lnTo>
                  <a:pt x="4960" y="10590"/>
                </a:lnTo>
                <a:lnTo>
                  <a:pt x="4954" y="10612"/>
                </a:lnTo>
                <a:lnTo>
                  <a:pt x="4947" y="10633"/>
                </a:lnTo>
                <a:lnTo>
                  <a:pt x="4938" y="10653"/>
                </a:lnTo>
                <a:lnTo>
                  <a:pt x="4930" y="10674"/>
                </a:lnTo>
                <a:lnTo>
                  <a:pt x="4920" y="10694"/>
                </a:lnTo>
                <a:lnTo>
                  <a:pt x="4909" y="10713"/>
                </a:lnTo>
                <a:lnTo>
                  <a:pt x="4898" y="10734"/>
                </a:lnTo>
                <a:lnTo>
                  <a:pt x="4885" y="10753"/>
                </a:lnTo>
                <a:lnTo>
                  <a:pt x="4872" y="10772"/>
                </a:lnTo>
                <a:lnTo>
                  <a:pt x="4857" y="10791"/>
                </a:lnTo>
                <a:lnTo>
                  <a:pt x="4841" y="10810"/>
                </a:lnTo>
                <a:lnTo>
                  <a:pt x="4825" y="10829"/>
                </a:lnTo>
                <a:lnTo>
                  <a:pt x="4807" y="10848"/>
                </a:lnTo>
                <a:lnTo>
                  <a:pt x="4791" y="10863"/>
                </a:lnTo>
                <a:lnTo>
                  <a:pt x="4776" y="10877"/>
                </a:lnTo>
                <a:lnTo>
                  <a:pt x="4759" y="10892"/>
                </a:lnTo>
                <a:lnTo>
                  <a:pt x="4742" y="10904"/>
                </a:lnTo>
                <a:lnTo>
                  <a:pt x="4725" y="10918"/>
                </a:lnTo>
                <a:lnTo>
                  <a:pt x="4707" y="10931"/>
                </a:lnTo>
                <a:lnTo>
                  <a:pt x="4688" y="10943"/>
                </a:lnTo>
                <a:lnTo>
                  <a:pt x="4670" y="10955"/>
                </a:lnTo>
                <a:lnTo>
                  <a:pt x="4649" y="10965"/>
                </a:lnTo>
                <a:lnTo>
                  <a:pt x="4630" y="10976"/>
                </a:lnTo>
                <a:lnTo>
                  <a:pt x="4610" y="10987"/>
                </a:lnTo>
                <a:lnTo>
                  <a:pt x="4589" y="10995"/>
                </a:lnTo>
                <a:lnTo>
                  <a:pt x="4567" y="11004"/>
                </a:lnTo>
                <a:lnTo>
                  <a:pt x="4546" y="11012"/>
                </a:lnTo>
                <a:lnTo>
                  <a:pt x="4525" y="11020"/>
                </a:lnTo>
                <a:lnTo>
                  <a:pt x="4502" y="11026"/>
                </a:lnTo>
                <a:lnTo>
                  <a:pt x="4480" y="11032"/>
                </a:lnTo>
                <a:lnTo>
                  <a:pt x="4457" y="11037"/>
                </a:lnTo>
                <a:lnTo>
                  <a:pt x="4433" y="11041"/>
                </a:lnTo>
                <a:lnTo>
                  <a:pt x="4410" y="11044"/>
                </a:lnTo>
                <a:lnTo>
                  <a:pt x="4386" y="11047"/>
                </a:lnTo>
                <a:lnTo>
                  <a:pt x="4363" y="11049"/>
                </a:lnTo>
                <a:lnTo>
                  <a:pt x="4338" y="11050"/>
                </a:lnTo>
                <a:lnTo>
                  <a:pt x="4314" y="11050"/>
                </a:lnTo>
                <a:lnTo>
                  <a:pt x="4289" y="11049"/>
                </a:lnTo>
                <a:lnTo>
                  <a:pt x="4265" y="11047"/>
                </a:lnTo>
                <a:lnTo>
                  <a:pt x="4240" y="11043"/>
                </a:lnTo>
                <a:lnTo>
                  <a:pt x="4215" y="11040"/>
                </a:lnTo>
                <a:lnTo>
                  <a:pt x="4190" y="11035"/>
                </a:lnTo>
                <a:lnTo>
                  <a:pt x="4165" y="11028"/>
                </a:lnTo>
                <a:lnTo>
                  <a:pt x="4139" y="11022"/>
                </a:lnTo>
                <a:lnTo>
                  <a:pt x="4113" y="11013"/>
                </a:lnTo>
                <a:lnTo>
                  <a:pt x="4063" y="10994"/>
                </a:lnTo>
                <a:lnTo>
                  <a:pt x="4015" y="10973"/>
                </a:lnTo>
                <a:lnTo>
                  <a:pt x="3972" y="10948"/>
                </a:lnTo>
                <a:lnTo>
                  <a:pt x="3932" y="10923"/>
                </a:lnTo>
                <a:lnTo>
                  <a:pt x="3895" y="10895"/>
                </a:lnTo>
                <a:lnTo>
                  <a:pt x="3862" y="10865"/>
                </a:lnTo>
                <a:lnTo>
                  <a:pt x="3831" y="10833"/>
                </a:lnTo>
                <a:lnTo>
                  <a:pt x="3805" y="10799"/>
                </a:lnTo>
                <a:lnTo>
                  <a:pt x="3779" y="10763"/>
                </a:lnTo>
                <a:lnTo>
                  <a:pt x="3758" y="10726"/>
                </a:lnTo>
                <a:lnTo>
                  <a:pt x="3737" y="10687"/>
                </a:lnTo>
                <a:lnTo>
                  <a:pt x="3720" y="10646"/>
                </a:lnTo>
                <a:lnTo>
                  <a:pt x="3705" y="10604"/>
                </a:lnTo>
                <a:lnTo>
                  <a:pt x="3693" y="10561"/>
                </a:lnTo>
                <a:lnTo>
                  <a:pt x="3682" y="10515"/>
                </a:lnTo>
                <a:lnTo>
                  <a:pt x="3672" y="10469"/>
                </a:lnTo>
                <a:lnTo>
                  <a:pt x="3665" y="10421"/>
                </a:lnTo>
                <a:lnTo>
                  <a:pt x="3659" y="10371"/>
                </a:lnTo>
                <a:lnTo>
                  <a:pt x="3654" y="10321"/>
                </a:lnTo>
                <a:lnTo>
                  <a:pt x="3651" y="10269"/>
                </a:lnTo>
                <a:lnTo>
                  <a:pt x="3648" y="10217"/>
                </a:lnTo>
                <a:lnTo>
                  <a:pt x="3647" y="10163"/>
                </a:lnTo>
                <a:lnTo>
                  <a:pt x="3646" y="10109"/>
                </a:lnTo>
                <a:lnTo>
                  <a:pt x="3646" y="10053"/>
                </a:lnTo>
                <a:lnTo>
                  <a:pt x="3647" y="9940"/>
                </a:lnTo>
                <a:lnTo>
                  <a:pt x="3649" y="9824"/>
                </a:lnTo>
                <a:lnTo>
                  <a:pt x="3651" y="9705"/>
                </a:lnTo>
                <a:lnTo>
                  <a:pt x="3651" y="9584"/>
                </a:lnTo>
                <a:lnTo>
                  <a:pt x="3288" y="9535"/>
                </a:lnTo>
                <a:lnTo>
                  <a:pt x="3288" y="9617"/>
                </a:lnTo>
                <a:lnTo>
                  <a:pt x="3288" y="9700"/>
                </a:lnTo>
                <a:lnTo>
                  <a:pt x="3289" y="9782"/>
                </a:lnTo>
                <a:lnTo>
                  <a:pt x="3289" y="9864"/>
                </a:lnTo>
                <a:lnTo>
                  <a:pt x="3289" y="9946"/>
                </a:lnTo>
                <a:lnTo>
                  <a:pt x="3289" y="10029"/>
                </a:lnTo>
                <a:lnTo>
                  <a:pt x="3290" y="10111"/>
                </a:lnTo>
                <a:lnTo>
                  <a:pt x="3290" y="10192"/>
                </a:lnTo>
                <a:lnTo>
                  <a:pt x="3290" y="10274"/>
                </a:lnTo>
                <a:lnTo>
                  <a:pt x="3290" y="10357"/>
                </a:lnTo>
                <a:lnTo>
                  <a:pt x="3290" y="10438"/>
                </a:lnTo>
                <a:lnTo>
                  <a:pt x="3290" y="10520"/>
                </a:lnTo>
                <a:lnTo>
                  <a:pt x="3290" y="10602"/>
                </a:lnTo>
                <a:lnTo>
                  <a:pt x="3290" y="10683"/>
                </a:lnTo>
                <a:lnTo>
                  <a:pt x="3289" y="10765"/>
                </a:lnTo>
                <a:lnTo>
                  <a:pt x="3288" y="10847"/>
                </a:lnTo>
                <a:lnTo>
                  <a:pt x="3284" y="10939"/>
                </a:lnTo>
                <a:lnTo>
                  <a:pt x="3273" y="11024"/>
                </a:lnTo>
                <a:lnTo>
                  <a:pt x="3257" y="11103"/>
                </a:lnTo>
                <a:lnTo>
                  <a:pt x="3235" y="11177"/>
                </a:lnTo>
                <a:lnTo>
                  <a:pt x="3207" y="11244"/>
                </a:lnTo>
                <a:lnTo>
                  <a:pt x="3174" y="11306"/>
                </a:lnTo>
                <a:lnTo>
                  <a:pt x="3137" y="11362"/>
                </a:lnTo>
                <a:lnTo>
                  <a:pt x="3096" y="11412"/>
                </a:lnTo>
                <a:lnTo>
                  <a:pt x="3051" y="11456"/>
                </a:lnTo>
                <a:lnTo>
                  <a:pt x="3003" y="11495"/>
                </a:lnTo>
                <a:lnTo>
                  <a:pt x="2953" y="11528"/>
                </a:lnTo>
                <a:lnTo>
                  <a:pt x="2900" y="11556"/>
                </a:lnTo>
                <a:lnTo>
                  <a:pt x="2846" y="11578"/>
                </a:lnTo>
                <a:lnTo>
                  <a:pt x="2789" y="11596"/>
                </a:lnTo>
                <a:lnTo>
                  <a:pt x="2732" y="11607"/>
                </a:lnTo>
                <a:lnTo>
                  <a:pt x="2673" y="11614"/>
                </a:lnTo>
                <a:lnTo>
                  <a:pt x="2613" y="11615"/>
                </a:lnTo>
                <a:lnTo>
                  <a:pt x="2555" y="11612"/>
                </a:lnTo>
                <a:lnTo>
                  <a:pt x="2496" y="11603"/>
                </a:lnTo>
                <a:lnTo>
                  <a:pt x="2439" y="11590"/>
                </a:lnTo>
                <a:lnTo>
                  <a:pt x="2382" y="11572"/>
                </a:lnTo>
                <a:lnTo>
                  <a:pt x="2328" y="11549"/>
                </a:lnTo>
                <a:lnTo>
                  <a:pt x="2275" y="11521"/>
                </a:lnTo>
                <a:lnTo>
                  <a:pt x="2225" y="11489"/>
                </a:lnTo>
                <a:lnTo>
                  <a:pt x="2177" y="11452"/>
                </a:lnTo>
                <a:lnTo>
                  <a:pt x="2133" y="11411"/>
                </a:lnTo>
                <a:lnTo>
                  <a:pt x="2091" y="11366"/>
                </a:lnTo>
                <a:lnTo>
                  <a:pt x="2055" y="11316"/>
                </a:lnTo>
                <a:lnTo>
                  <a:pt x="2023" y="11261"/>
                </a:lnTo>
                <a:lnTo>
                  <a:pt x="1995" y="11204"/>
                </a:lnTo>
                <a:lnTo>
                  <a:pt x="1974" y="11141"/>
                </a:lnTo>
                <a:lnTo>
                  <a:pt x="1957" y="11074"/>
                </a:lnTo>
                <a:lnTo>
                  <a:pt x="1952" y="11047"/>
                </a:lnTo>
                <a:lnTo>
                  <a:pt x="1948" y="11017"/>
                </a:lnTo>
                <a:lnTo>
                  <a:pt x="1944" y="10985"/>
                </a:lnTo>
                <a:lnTo>
                  <a:pt x="1941" y="10950"/>
                </a:lnTo>
                <a:lnTo>
                  <a:pt x="1935" y="10876"/>
                </a:lnTo>
                <a:lnTo>
                  <a:pt x="1932" y="10796"/>
                </a:lnTo>
                <a:lnTo>
                  <a:pt x="1929" y="10710"/>
                </a:lnTo>
                <a:lnTo>
                  <a:pt x="1928" y="10621"/>
                </a:lnTo>
                <a:lnTo>
                  <a:pt x="1928" y="10530"/>
                </a:lnTo>
                <a:lnTo>
                  <a:pt x="1929" y="10436"/>
                </a:lnTo>
                <a:lnTo>
                  <a:pt x="1930" y="10342"/>
                </a:lnTo>
                <a:lnTo>
                  <a:pt x="1933" y="10248"/>
                </a:lnTo>
                <a:lnTo>
                  <a:pt x="1935" y="10156"/>
                </a:lnTo>
                <a:lnTo>
                  <a:pt x="1937" y="10066"/>
                </a:lnTo>
                <a:lnTo>
                  <a:pt x="1938" y="9981"/>
                </a:lnTo>
                <a:lnTo>
                  <a:pt x="1939" y="9900"/>
                </a:lnTo>
                <a:lnTo>
                  <a:pt x="1940" y="9827"/>
                </a:lnTo>
                <a:lnTo>
                  <a:pt x="1940" y="9761"/>
                </a:lnTo>
                <a:lnTo>
                  <a:pt x="1908" y="9771"/>
                </a:lnTo>
                <a:lnTo>
                  <a:pt x="1874" y="9785"/>
                </a:lnTo>
                <a:lnTo>
                  <a:pt x="1838" y="9802"/>
                </a:lnTo>
                <a:lnTo>
                  <a:pt x="1798" y="9821"/>
                </a:lnTo>
                <a:lnTo>
                  <a:pt x="1757" y="9844"/>
                </a:lnTo>
                <a:lnTo>
                  <a:pt x="1714" y="9868"/>
                </a:lnTo>
                <a:lnTo>
                  <a:pt x="1669" y="9896"/>
                </a:lnTo>
                <a:lnTo>
                  <a:pt x="1624" y="9925"/>
                </a:lnTo>
                <a:lnTo>
                  <a:pt x="1576" y="9956"/>
                </a:lnTo>
                <a:lnTo>
                  <a:pt x="1528" y="9989"/>
                </a:lnTo>
                <a:lnTo>
                  <a:pt x="1479" y="10023"/>
                </a:lnTo>
                <a:lnTo>
                  <a:pt x="1430" y="10059"/>
                </a:lnTo>
                <a:lnTo>
                  <a:pt x="1381" y="10096"/>
                </a:lnTo>
                <a:lnTo>
                  <a:pt x="1331" y="10133"/>
                </a:lnTo>
                <a:lnTo>
                  <a:pt x="1282" y="10172"/>
                </a:lnTo>
                <a:lnTo>
                  <a:pt x="1234" y="10211"/>
                </a:lnTo>
                <a:lnTo>
                  <a:pt x="1186" y="10251"/>
                </a:lnTo>
                <a:lnTo>
                  <a:pt x="1139" y="10291"/>
                </a:lnTo>
                <a:lnTo>
                  <a:pt x="1093" y="10331"/>
                </a:lnTo>
                <a:lnTo>
                  <a:pt x="1049" y="10371"/>
                </a:lnTo>
                <a:lnTo>
                  <a:pt x="1007" y="10411"/>
                </a:lnTo>
                <a:lnTo>
                  <a:pt x="966" y="10451"/>
                </a:lnTo>
                <a:lnTo>
                  <a:pt x="929" y="10489"/>
                </a:lnTo>
                <a:lnTo>
                  <a:pt x="893" y="10527"/>
                </a:lnTo>
                <a:lnTo>
                  <a:pt x="860" y="10564"/>
                </a:lnTo>
                <a:lnTo>
                  <a:pt x="830" y="10600"/>
                </a:lnTo>
                <a:lnTo>
                  <a:pt x="803" y="10634"/>
                </a:lnTo>
                <a:lnTo>
                  <a:pt x="780" y="10667"/>
                </a:lnTo>
                <a:lnTo>
                  <a:pt x="761" y="10698"/>
                </a:lnTo>
                <a:lnTo>
                  <a:pt x="745" y="10727"/>
                </a:lnTo>
                <a:lnTo>
                  <a:pt x="733" y="10755"/>
                </a:lnTo>
                <a:lnTo>
                  <a:pt x="726" y="10780"/>
                </a:lnTo>
                <a:lnTo>
                  <a:pt x="720" y="14599"/>
                </a:lnTo>
                <a:lnTo>
                  <a:pt x="738" y="14590"/>
                </a:lnTo>
                <a:lnTo>
                  <a:pt x="759" y="14575"/>
                </a:lnTo>
                <a:lnTo>
                  <a:pt x="783" y="14555"/>
                </a:lnTo>
                <a:lnTo>
                  <a:pt x="811" y="14532"/>
                </a:lnTo>
                <a:lnTo>
                  <a:pt x="875" y="14473"/>
                </a:lnTo>
                <a:lnTo>
                  <a:pt x="951" y="14402"/>
                </a:lnTo>
                <a:lnTo>
                  <a:pt x="996" y="14362"/>
                </a:lnTo>
                <a:lnTo>
                  <a:pt x="1043" y="14320"/>
                </a:lnTo>
                <a:lnTo>
                  <a:pt x="1093" y="14277"/>
                </a:lnTo>
                <a:lnTo>
                  <a:pt x="1147" y="14232"/>
                </a:lnTo>
                <a:lnTo>
                  <a:pt x="1206" y="14186"/>
                </a:lnTo>
                <a:lnTo>
                  <a:pt x="1267" y="14138"/>
                </a:lnTo>
                <a:lnTo>
                  <a:pt x="1332" y="14091"/>
                </a:lnTo>
                <a:lnTo>
                  <a:pt x="1400" y="14043"/>
                </a:lnTo>
                <a:lnTo>
                  <a:pt x="1472" y="13996"/>
                </a:lnTo>
                <a:lnTo>
                  <a:pt x="1548" y="13949"/>
                </a:lnTo>
                <a:lnTo>
                  <a:pt x="1628" y="13903"/>
                </a:lnTo>
                <a:lnTo>
                  <a:pt x="1712" y="13858"/>
                </a:lnTo>
                <a:lnTo>
                  <a:pt x="1799" y="13815"/>
                </a:lnTo>
                <a:lnTo>
                  <a:pt x="1890" y="13773"/>
                </a:lnTo>
                <a:lnTo>
                  <a:pt x="1985" y="13734"/>
                </a:lnTo>
                <a:lnTo>
                  <a:pt x="2084" y="13699"/>
                </a:lnTo>
                <a:lnTo>
                  <a:pt x="2187" y="13665"/>
                </a:lnTo>
                <a:lnTo>
                  <a:pt x="2294" y="13635"/>
                </a:lnTo>
                <a:lnTo>
                  <a:pt x="2406" y="13609"/>
                </a:lnTo>
                <a:lnTo>
                  <a:pt x="2521" y="13587"/>
                </a:lnTo>
                <a:lnTo>
                  <a:pt x="2640" y="13568"/>
                </a:lnTo>
                <a:lnTo>
                  <a:pt x="2764" y="13555"/>
                </a:lnTo>
                <a:lnTo>
                  <a:pt x="2890" y="13546"/>
                </a:lnTo>
                <a:lnTo>
                  <a:pt x="3023" y="13544"/>
                </a:lnTo>
                <a:lnTo>
                  <a:pt x="3238" y="13548"/>
                </a:lnTo>
                <a:lnTo>
                  <a:pt x="3444" y="13561"/>
                </a:lnTo>
                <a:lnTo>
                  <a:pt x="3643" y="13582"/>
                </a:lnTo>
                <a:lnTo>
                  <a:pt x="3833" y="13610"/>
                </a:lnTo>
                <a:lnTo>
                  <a:pt x="4017" y="13644"/>
                </a:lnTo>
                <a:lnTo>
                  <a:pt x="4193" y="13684"/>
                </a:lnTo>
                <a:lnTo>
                  <a:pt x="4364" y="13728"/>
                </a:lnTo>
                <a:lnTo>
                  <a:pt x="4528" y="13776"/>
                </a:lnTo>
                <a:lnTo>
                  <a:pt x="4687" y="13826"/>
                </a:lnTo>
                <a:lnTo>
                  <a:pt x="4841" y="13879"/>
                </a:lnTo>
                <a:lnTo>
                  <a:pt x="4990" y="13934"/>
                </a:lnTo>
                <a:lnTo>
                  <a:pt x="5135" y="13988"/>
                </a:lnTo>
                <a:lnTo>
                  <a:pt x="5277" y="14043"/>
                </a:lnTo>
                <a:lnTo>
                  <a:pt x="5414" y="14096"/>
                </a:lnTo>
                <a:lnTo>
                  <a:pt x="5550" y="14147"/>
                </a:lnTo>
                <a:lnTo>
                  <a:pt x="5683" y="14196"/>
                </a:lnTo>
                <a:lnTo>
                  <a:pt x="5813" y="14241"/>
                </a:lnTo>
                <a:lnTo>
                  <a:pt x="5943" y="14283"/>
                </a:lnTo>
                <a:lnTo>
                  <a:pt x="6071" y="14318"/>
                </a:lnTo>
                <a:lnTo>
                  <a:pt x="6197" y="14348"/>
                </a:lnTo>
                <a:lnTo>
                  <a:pt x="6324" y="14372"/>
                </a:lnTo>
                <a:lnTo>
                  <a:pt x="6452" y="14387"/>
                </a:lnTo>
                <a:lnTo>
                  <a:pt x="6579" y="14394"/>
                </a:lnTo>
                <a:lnTo>
                  <a:pt x="6708" y="14392"/>
                </a:lnTo>
                <a:lnTo>
                  <a:pt x="6838" y="14379"/>
                </a:lnTo>
                <a:lnTo>
                  <a:pt x="6970" y="14357"/>
                </a:lnTo>
                <a:lnTo>
                  <a:pt x="7104" y="14321"/>
                </a:lnTo>
                <a:lnTo>
                  <a:pt x="7241" y="14274"/>
                </a:lnTo>
                <a:lnTo>
                  <a:pt x="7382" y="14214"/>
                </a:lnTo>
                <a:lnTo>
                  <a:pt x="7526" y="14140"/>
                </a:lnTo>
                <a:lnTo>
                  <a:pt x="7674" y="14050"/>
                </a:lnTo>
                <a:lnTo>
                  <a:pt x="7826" y="13944"/>
                </a:lnTo>
                <a:lnTo>
                  <a:pt x="7931" y="13867"/>
                </a:lnTo>
                <a:lnTo>
                  <a:pt x="8027" y="13794"/>
                </a:lnTo>
                <a:lnTo>
                  <a:pt x="8114" y="13725"/>
                </a:lnTo>
                <a:lnTo>
                  <a:pt x="8194" y="13659"/>
                </a:lnTo>
                <a:lnTo>
                  <a:pt x="8269" y="13596"/>
                </a:lnTo>
                <a:lnTo>
                  <a:pt x="8338" y="13534"/>
                </a:lnTo>
                <a:lnTo>
                  <a:pt x="8404" y="13474"/>
                </a:lnTo>
                <a:lnTo>
                  <a:pt x="8466" y="13414"/>
                </a:lnTo>
                <a:lnTo>
                  <a:pt x="8527" y="13353"/>
                </a:lnTo>
                <a:lnTo>
                  <a:pt x="8588" y="13290"/>
                </a:lnTo>
                <a:lnTo>
                  <a:pt x="8649" y="13226"/>
                </a:lnTo>
                <a:lnTo>
                  <a:pt x="8711" y="13157"/>
                </a:lnTo>
                <a:lnTo>
                  <a:pt x="8776" y="13087"/>
                </a:lnTo>
                <a:lnTo>
                  <a:pt x="8845" y="13011"/>
                </a:lnTo>
                <a:lnTo>
                  <a:pt x="8918" y="12930"/>
                </a:lnTo>
                <a:lnTo>
                  <a:pt x="8997" y="12843"/>
                </a:lnTo>
                <a:lnTo>
                  <a:pt x="9033" y="12804"/>
                </a:lnTo>
                <a:lnTo>
                  <a:pt x="9063" y="12768"/>
                </a:lnTo>
                <a:lnTo>
                  <a:pt x="9090" y="12737"/>
                </a:lnTo>
                <a:lnTo>
                  <a:pt x="9111" y="12710"/>
                </a:lnTo>
                <a:lnTo>
                  <a:pt x="9121" y="12696"/>
                </a:lnTo>
                <a:lnTo>
                  <a:pt x="9129" y="12683"/>
                </a:lnTo>
                <a:lnTo>
                  <a:pt x="9137" y="12670"/>
                </a:lnTo>
                <a:lnTo>
                  <a:pt x="9144" y="12657"/>
                </a:lnTo>
                <a:lnTo>
                  <a:pt x="9150" y="12644"/>
                </a:lnTo>
                <a:lnTo>
                  <a:pt x="9155" y="12632"/>
                </a:lnTo>
                <a:lnTo>
                  <a:pt x="9159" y="12619"/>
                </a:lnTo>
                <a:lnTo>
                  <a:pt x="9163" y="12605"/>
                </a:lnTo>
                <a:lnTo>
                  <a:pt x="9167" y="12591"/>
                </a:lnTo>
                <a:lnTo>
                  <a:pt x="9170" y="12576"/>
                </a:lnTo>
                <a:lnTo>
                  <a:pt x="9172" y="12561"/>
                </a:lnTo>
                <a:lnTo>
                  <a:pt x="9173" y="12545"/>
                </a:lnTo>
                <a:lnTo>
                  <a:pt x="9175" y="12510"/>
                </a:lnTo>
                <a:lnTo>
                  <a:pt x="9176" y="12470"/>
                </a:lnTo>
                <a:lnTo>
                  <a:pt x="9176" y="12373"/>
                </a:lnTo>
                <a:lnTo>
                  <a:pt x="9175" y="12246"/>
                </a:lnTo>
                <a:lnTo>
                  <a:pt x="9174" y="12055"/>
                </a:lnTo>
                <a:lnTo>
                  <a:pt x="9173" y="11864"/>
                </a:lnTo>
                <a:lnTo>
                  <a:pt x="9173" y="11672"/>
                </a:lnTo>
                <a:lnTo>
                  <a:pt x="9173" y="11481"/>
                </a:lnTo>
                <a:lnTo>
                  <a:pt x="9173" y="11290"/>
                </a:lnTo>
                <a:lnTo>
                  <a:pt x="9173" y="11098"/>
                </a:lnTo>
                <a:lnTo>
                  <a:pt x="9173" y="10907"/>
                </a:lnTo>
                <a:lnTo>
                  <a:pt x="9173" y="10715"/>
                </a:lnTo>
                <a:lnTo>
                  <a:pt x="9173" y="10524"/>
                </a:lnTo>
                <a:lnTo>
                  <a:pt x="9174" y="10333"/>
                </a:lnTo>
                <a:lnTo>
                  <a:pt x="9174" y="10142"/>
                </a:lnTo>
                <a:lnTo>
                  <a:pt x="9174" y="9951"/>
                </a:lnTo>
                <a:lnTo>
                  <a:pt x="9174" y="9758"/>
                </a:lnTo>
                <a:lnTo>
                  <a:pt x="9174" y="9567"/>
                </a:lnTo>
                <a:lnTo>
                  <a:pt x="9175" y="9376"/>
                </a:lnTo>
                <a:lnTo>
                  <a:pt x="9175" y="9185"/>
                </a:lnTo>
                <a:lnTo>
                  <a:pt x="9156" y="9197"/>
                </a:lnTo>
                <a:lnTo>
                  <a:pt x="9135" y="9212"/>
                </a:lnTo>
                <a:lnTo>
                  <a:pt x="9112" y="9230"/>
                </a:lnTo>
                <a:lnTo>
                  <a:pt x="9087" y="9252"/>
                </a:lnTo>
                <a:lnTo>
                  <a:pt x="9029" y="9307"/>
                </a:lnTo>
                <a:lnTo>
                  <a:pt x="8963" y="9371"/>
                </a:lnTo>
                <a:lnTo>
                  <a:pt x="8888" y="9446"/>
                </a:lnTo>
                <a:lnTo>
                  <a:pt x="8803" y="9530"/>
                </a:lnTo>
                <a:lnTo>
                  <a:pt x="8756" y="9574"/>
                </a:lnTo>
                <a:lnTo>
                  <a:pt x="8709" y="9620"/>
                </a:lnTo>
                <a:lnTo>
                  <a:pt x="8658" y="9667"/>
                </a:lnTo>
                <a:lnTo>
                  <a:pt x="8605" y="9716"/>
                </a:lnTo>
                <a:lnTo>
                  <a:pt x="8550" y="9765"/>
                </a:lnTo>
                <a:lnTo>
                  <a:pt x="8492" y="9814"/>
                </a:lnTo>
                <a:lnTo>
                  <a:pt x="8432" y="9865"/>
                </a:lnTo>
                <a:lnTo>
                  <a:pt x="8369" y="9916"/>
                </a:lnTo>
                <a:lnTo>
                  <a:pt x="8304" y="9967"/>
                </a:lnTo>
                <a:lnTo>
                  <a:pt x="8237" y="10018"/>
                </a:lnTo>
                <a:lnTo>
                  <a:pt x="8166" y="10069"/>
                </a:lnTo>
                <a:lnTo>
                  <a:pt x="8093" y="10119"/>
                </a:lnTo>
                <a:lnTo>
                  <a:pt x="8018" y="10170"/>
                </a:lnTo>
                <a:lnTo>
                  <a:pt x="7940" y="10219"/>
                </a:lnTo>
                <a:lnTo>
                  <a:pt x="7859" y="10268"/>
                </a:lnTo>
                <a:lnTo>
                  <a:pt x="7776" y="10315"/>
                </a:lnTo>
                <a:lnTo>
                  <a:pt x="7691" y="10361"/>
                </a:lnTo>
                <a:lnTo>
                  <a:pt x="7603" y="10405"/>
                </a:lnTo>
                <a:lnTo>
                  <a:pt x="7512" y="10447"/>
                </a:lnTo>
                <a:lnTo>
                  <a:pt x="7418" y="10489"/>
                </a:lnTo>
                <a:lnTo>
                  <a:pt x="7377" y="10505"/>
                </a:lnTo>
                <a:lnTo>
                  <a:pt x="7336" y="10521"/>
                </a:lnTo>
                <a:lnTo>
                  <a:pt x="7295" y="10536"/>
                </a:lnTo>
                <a:lnTo>
                  <a:pt x="7255" y="10549"/>
                </a:lnTo>
                <a:lnTo>
                  <a:pt x="7215" y="10562"/>
                </a:lnTo>
                <a:lnTo>
                  <a:pt x="7174" y="10573"/>
                </a:lnTo>
                <a:lnTo>
                  <a:pt x="7135" y="10584"/>
                </a:lnTo>
                <a:lnTo>
                  <a:pt x="7096" y="10593"/>
                </a:lnTo>
                <a:lnTo>
                  <a:pt x="7056" y="10601"/>
                </a:lnTo>
                <a:lnTo>
                  <a:pt x="7017" y="10609"/>
                </a:lnTo>
                <a:lnTo>
                  <a:pt x="6977" y="10615"/>
                </a:lnTo>
                <a:lnTo>
                  <a:pt x="6938" y="10620"/>
                </a:lnTo>
                <a:lnTo>
                  <a:pt x="6898" y="10626"/>
                </a:lnTo>
                <a:lnTo>
                  <a:pt x="6859" y="10629"/>
                </a:lnTo>
                <a:lnTo>
                  <a:pt x="6820" y="10631"/>
                </a:lnTo>
                <a:lnTo>
                  <a:pt x="6780" y="10633"/>
                </a:lnTo>
                <a:lnTo>
                  <a:pt x="6741" y="10634"/>
                </a:lnTo>
                <a:lnTo>
                  <a:pt x="6701" y="10633"/>
                </a:lnTo>
                <a:lnTo>
                  <a:pt x="6661" y="10632"/>
                </a:lnTo>
                <a:lnTo>
                  <a:pt x="6621" y="10631"/>
                </a:lnTo>
                <a:lnTo>
                  <a:pt x="6581" y="10628"/>
                </a:lnTo>
                <a:lnTo>
                  <a:pt x="6540" y="10625"/>
                </a:lnTo>
                <a:lnTo>
                  <a:pt x="6500" y="10619"/>
                </a:lnTo>
                <a:lnTo>
                  <a:pt x="6459" y="10614"/>
                </a:lnTo>
                <a:lnTo>
                  <a:pt x="6419" y="10608"/>
                </a:lnTo>
                <a:lnTo>
                  <a:pt x="6377" y="10601"/>
                </a:lnTo>
                <a:lnTo>
                  <a:pt x="6335" y="10594"/>
                </a:lnTo>
                <a:lnTo>
                  <a:pt x="6293" y="10584"/>
                </a:lnTo>
                <a:lnTo>
                  <a:pt x="6251" y="10576"/>
                </a:lnTo>
                <a:lnTo>
                  <a:pt x="6208" y="10565"/>
                </a:lnTo>
                <a:lnTo>
                  <a:pt x="6164" y="10554"/>
                </a:lnTo>
                <a:lnTo>
                  <a:pt x="6121" y="10542"/>
                </a:lnTo>
                <a:lnTo>
                  <a:pt x="6081" y="10531"/>
                </a:lnTo>
                <a:lnTo>
                  <a:pt x="6043" y="10519"/>
                </a:lnTo>
                <a:lnTo>
                  <a:pt x="6005" y="10507"/>
                </a:lnTo>
                <a:lnTo>
                  <a:pt x="5966" y="10493"/>
                </a:lnTo>
                <a:lnTo>
                  <a:pt x="5891" y="10465"/>
                </a:lnTo>
                <a:lnTo>
                  <a:pt x="5817" y="10437"/>
                </a:lnTo>
                <a:lnTo>
                  <a:pt x="5744" y="10406"/>
                </a:lnTo>
                <a:lnTo>
                  <a:pt x="5671" y="10374"/>
                </a:lnTo>
                <a:lnTo>
                  <a:pt x="5601" y="10342"/>
                </a:lnTo>
                <a:lnTo>
                  <a:pt x="5530" y="10308"/>
                </a:lnTo>
                <a:lnTo>
                  <a:pt x="5461" y="10276"/>
                </a:lnTo>
                <a:lnTo>
                  <a:pt x="5393" y="10245"/>
                </a:lnTo>
                <a:lnTo>
                  <a:pt x="5326" y="10214"/>
                </a:lnTo>
                <a:lnTo>
                  <a:pt x="5259" y="10186"/>
                </a:lnTo>
                <a:lnTo>
                  <a:pt x="5193" y="10159"/>
                </a:lnTo>
                <a:lnTo>
                  <a:pt x="5127" y="10135"/>
                </a:lnTo>
                <a:lnTo>
                  <a:pt x="5094" y="10124"/>
                </a:lnTo>
                <a:lnTo>
                  <a:pt x="5062" y="10113"/>
                </a:lnTo>
                <a:lnTo>
                  <a:pt x="5029" y="10103"/>
                </a:lnTo>
                <a:lnTo>
                  <a:pt x="4997" y="10095"/>
                </a:lnTo>
                <a:close/>
                <a:moveTo>
                  <a:pt x="720" y="15399"/>
                </a:moveTo>
                <a:lnTo>
                  <a:pt x="720" y="15491"/>
                </a:lnTo>
                <a:lnTo>
                  <a:pt x="719" y="15583"/>
                </a:lnTo>
                <a:lnTo>
                  <a:pt x="719" y="15628"/>
                </a:lnTo>
                <a:lnTo>
                  <a:pt x="720" y="15672"/>
                </a:lnTo>
                <a:lnTo>
                  <a:pt x="721" y="15715"/>
                </a:lnTo>
                <a:lnTo>
                  <a:pt x="722" y="15759"/>
                </a:lnTo>
                <a:lnTo>
                  <a:pt x="726" y="15801"/>
                </a:lnTo>
                <a:lnTo>
                  <a:pt x="729" y="15842"/>
                </a:lnTo>
                <a:lnTo>
                  <a:pt x="734" y="15883"/>
                </a:lnTo>
                <a:lnTo>
                  <a:pt x="740" y="15923"/>
                </a:lnTo>
                <a:lnTo>
                  <a:pt x="748" y="15961"/>
                </a:lnTo>
                <a:lnTo>
                  <a:pt x="757" y="15998"/>
                </a:lnTo>
                <a:lnTo>
                  <a:pt x="768" y="16034"/>
                </a:lnTo>
                <a:lnTo>
                  <a:pt x="781" y="16068"/>
                </a:lnTo>
                <a:lnTo>
                  <a:pt x="797" y="16101"/>
                </a:lnTo>
                <a:lnTo>
                  <a:pt x="814" y="16133"/>
                </a:lnTo>
                <a:lnTo>
                  <a:pt x="834" y="16163"/>
                </a:lnTo>
                <a:lnTo>
                  <a:pt x="857" y="16191"/>
                </a:lnTo>
                <a:lnTo>
                  <a:pt x="881" y="16217"/>
                </a:lnTo>
                <a:lnTo>
                  <a:pt x="910" y="16242"/>
                </a:lnTo>
                <a:lnTo>
                  <a:pt x="941" y="16264"/>
                </a:lnTo>
                <a:lnTo>
                  <a:pt x="975" y="16285"/>
                </a:lnTo>
                <a:lnTo>
                  <a:pt x="1012" y="16304"/>
                </a:lnTo>
                <a:lnTo>
                  <a:pt x="1053" y="16320"/>
                </a:lnTo>
                <a:lnTo>
                  <a:pt x="1097" y="16334"/>
                </a:lnTo>
                <a:lnTo>
                  <a:pt x="1146" y="16346"/>
                </a:lnTo>
                <a:lnTo>
                  <a:pt x="1199" y="16354"/>
                </a:lnTo>
                <a:lnTo>
                  <a:pt x="1255" y="16362"/>
                </a:lnTo>
                <a:lnTo>
                  <a:pt x="1316" y="16365"/>
                </a:lnTo>
                <a:lnTo>
                  <a:pt x="1381" y="16367"/>
                </a:lnTo>
                <a:lnTo>
                  <a:pt x="8542" y="16367"/>
                </a:lnTo>
                <a:lnTo>
                  <a:pt x="8582" y="16366"/>
                </a:lnTo>
                <a:lnTo>
                  <a:pt x="8619" y="16365"/>
                </a:lnTo>
                <a:lnTo>
                  <a:pt x="8655" y="16362"/>
                </a:lnTo>
                <a:lnTo>
                  <a:pt x="8690" y="16357"/>
                </a:lnTo>
                <a:lnTo>
                  <a:pt x="8725" y="16352"/>
                </a:lnTo>
                <a:lnTo>
                  <a:pt x="8756" y="16346"/>
                </a:lnTo>
                <a:lnTo>
                  <a:pt x="8788" y="16338"/>
                </a:lnTo>
                <a:lnTo>
                  <a:pt x="8818" y="16329"/>
                </a:lnTo>
                <a:lnTo>
                  <a:pt x="8847" y="16320"/>
                </a:lnTo>
                <a:lnTo>
                  <a:pt x="8875" y="16308"/>
                </a:lnTo>
                <a:lnTo>
                  <a:pt x="8901" y="16296"/>
                </a:lnTo>
                <a:lnTo>
                  <a:pt x="8927" y="16282"/>
                </a:lnTo>
                <a:lnTo>
                  <a:pt x="8951" y="16268"/>
                </a:lnTo>
                <a:lnTo>
                  <a:pt x="8974" y="16253"/>
                </a:lnTo>
                <a:lnTo>
                  <a:pt x="8995" y="16234"/>
                </a:lnTo>
                <a:lnTo>
                  <a:pt x="9015" y="16216"/>
                </a:lnTo>
                <a:lnTo>
                  <a:pt x="9035" y="16197"/>
                </a:lnTo>
                <a:lnTo>
                  <a:pt x="9053" y="16176"/>
                </a:lnTo>
                <a:lnTo>
                  <a:pt x="9070" y="16154"/>
                </a:lnTo>
                <a:lnTo>
                  <a:pt x="9086" y="16131"/>
                </a:lnTo>
                <a:lnTo>
                  <a:pt x="9100" y="16106"/>
                </a:lnTo>
                <a:lnTo>
                  <a:pt x="9112" y="16080"/>
                </a:lnTo>
                <a:lnTo>
                  <a:pt x="9124" y="16053"/>
                </a:lnTo>
                <a:lnTo>
                  <a:pt x="9135" y="16024"/>
                </a:lnTo>
                <a:lnTo>
                  <a:pt x="9144" y="15994"/>
                </a:lnTo>
                <a:lnTo>
                  <a:pt x="9153" y="15963"/>
                </a:lnTo>
                <a:lnTo>
                  <a:pt x="9159" y="15931"/>
                </a:lnTo>
                <a:lnTo>
                  <a:pt x="9165" y="15897"/>
                </a:lnTo>
                <a:lnTo>
                  <a:pt x="9169" y="15862"/>
                </a:lnTo>
                <a:lnTo>
                  <a:pt x="9172" y="15825"/>
                </a:lnTo>
                <a:lnTo>
                  <a:pt x="9174" y="15788"/>
                </a:lnTo>
                <a:lnTo>
                  <a:pt x="9175" y="15750"/>
                </a:lnTo>
                <a:lnTo>
                  <a:pt x="9169" y="13305"/>
                </a:lnTo>
                <a:lnTo>
                  <a:pt x="9123" y="13346"/>
                </a:lnTo>
                <a:lnTo>
                  <a:pt x="9074" y="13391"/>
                </a:lnTo>
                <a:lnTo>
                  <a:pt x="9023" y="13437"/>
                </a:lnTo>
                <a:lnTo>
                  <a:pt x="8972" y="13486"/>
                </a:lnTo>
                <a:lnTo>
                  <a:pt x="8922" y="13535"/>
                </a:lnTo>
                <a:lnTo>
                  <a:pt x="8873" y="13584"/>
                </a:lnTo>
                <a:lnTo>
                  <a:pt x="8850" y="13609"/>
                </a:lnTo>
                <a:lnTo>
                  <a:pt x="8828" y="13634"/>
                </a:lnTo>
                <a:lnTo>
                  <a:pt x="8808" y="13658"/>
                </a:lnTo>
                <a:lnTo>
                  <a:pt x="8787" y="13683"/>
                </a:lnTo>
                <a:lnTo>
                  <a:pt x="8763" y="13713"/>
                </a:lnTo>
                <a:lnTo>
                  <a:pt x="8738" y="13740"/>
                </a:lnTo>
                <a:lnTo>
                  <a:pt x="8715" y="13767"/>
                </a:lnTo>
                <a:lnTo>
                  <a:pt x="8690" y="13792"/>
                </a:lnTo>
                <a:lnTo>
                  <a:pt x="8666" y="13814"/>
                </a:lnTo>
                <a:lnTo>
                  <a:pt x="8641" y="13836"/>
                </a:lnTo>
                <a:lnTo>
                  <a:pt x="8617" y="13858"/>
                </a:lnTo>
                <a:lnTo>
                  <a:pt x="8591" y="13878"/>
                </a:lnTo>
                <a:lnTo>
                  <a:pt x="8541" y="13919"/>
                </a:lnTo>
                <a:lnTo>
                  <a:pt x="8490" y="13959"/>
                </a:lnTo>
                <a:lnTo>
                  <a:pt x="8438" y="14002"/>
                </a:lnTo>
                <a:lnTo>
                  <a:pt x="8384" y="14048"/>
                </a:lnTo>
                <a:lnTo>
                  <a:pt x="8271" y="14146"/>
                </a:lnTo>
                <a:lnTo>
                  <a:pt x="8160" y="14237"/>
                </a:lnTo>
                <a:lnTo>
                  <a:pt x="8051" y="14319"/>
                </a:lnTo>
                <a:lnTo>
                  <a:pt x="7944" y="14395"/>
                </a:lnTo>
                <a:lnTo>
                  <a:pt x="7838" y="14465"/>
                </a:lnTo>
                <a:lnTo>
                  <a:pt x="7735" y="14527"/>
                </a:lnTo>
                <a:lnTo>
                  <a:pt x="7632" y="14582"/>
                </a:lnTo>
                <a:lnTo>
                  <a:pt x="7530" y="14631"/>
                </a:lnTo>
                <a:lnTo>
                  <a:pt x="7430" y="14674"/>
                </a:lnTo>
                <a:lnTo>
                  <a:pt x="7331" y="14710"/>
                </a:lnTo>
                <a:lnTo>
                  <a:pt x="7232" y="14741"/>
                </a:lnTo>
                <a:lnTo>
                  <a:pt x="7133" y="14767"/>
                </a:lnTo>
                <a:lnTo>
                  <a:pt x="7035" y="14786"/>
                </a:lnTo>
                <a:lnTo>
                  <a:pt x="6937" y="14801"/>
                </a:lnTo>
                <a:lnTo>
                  <a:pt x="6839" y="14811"/>
                </a:lnTo>
                <a:lnTo>
                  <a:pt x="6741" y="14815"/>
                </a:lnTo>
                <a:lnTo>
                  <a:pt x="6642" y="14816"/>
                </a:lnTo>
                <a:lnTo>
                  <a:pt x="6543" y="14812"/>
                </a:lnTo>
                <a:lnTo>
                  <a:pt x="6442" y="14803"/>
                </a:lnTo>
                <a:lnTo>
                  <a:pt x="6342" y="14790"/>
                </a:lnTo>
                <a:lnTo>
                  <a:pt x="6240" y="14773"/>
                </a:lnTo>
                <a:lnTo>
                  <a:pt x="6137" y="14754"/>
                </a:lnTo>
                <a:lnTo>
                  <a:pt x="6032" y="14731"/>
                </a:lnTo>
                <a:lnTo>
                  <a:pt x="5927" y="14704"/>
                </a:lnTo>
                <a:lnTo>
                  <a:pt x="5819" y="14674"/>
                </a:lnTo>
                <a:lnTo>
                  <a:pt x="5709" y="14641"/>
                </a:lnTo>
                <a:lnTo>
                  <a:pt x="5598" y="14606"/>
                </a:lnTo>
                <a:lnTo>
                  <a:pt x="5484" y="14568"/>
                </a:lnTo>
                <a:lnTo>
                  <a:pt x="5366" y="14528"/>
                </a:lnTo>
                <a:lnTo>
                  <a:pt x="5248" y="14486"/>
                </a:lnTo>
                <a:lnTo>
                  <a:pt x="5126" y="14441"/>
                </a:lnTo>
                <a:lnTo>
                  <a:pt x="5001" y="14396"/>
                </a:lnTo>
                <a:lnTo>
                  <a:pt x="4886" y="14353"/>
                </a:lnTo>
                <a:lnTo>
                  <a:pt x="4771" y="14313"/>
                </a:lnTo>
                <a:lnTo>
                  <a:pt x="4655" y="14273"/>
                </a:lnTo>
                <a:lnTo>
                  <a:pt x="4540" y="14236"/>
                </a:lnTo>
                <a:lnTo>
                  <a:pt x="4425" y="14200"/>
                </a:lnTo>
                <a:lnTo>
                  <a:pt x="4310" y="14165"/>
                </a:lnTo>
                <a:lnTo>
                  <a:pt x="4194" y="14133"/>
                </a:lnTo>
                <a:lnTo>
                  <a:pt x="4079" y="14104"/>
                </a:lnTo>
                <a:lnTo>
                  <a:pt x="3965" y="14077"/>
                </a:lnTo>
                <a:lnTo>
                  <a:pt x="3850" y="14052"/>
                </a:lnTo>
                <a:lnTo>
                  <a:pt x="3736" y="14030"/>
                </a:lnTo>
                <a:lnTo>
                  <a:pt x="3622" y="14012"/>
                </a:lnTo>
                <a:lnTo>
                  <a:pt x="3508" y="13997"/>
                </a:lnTo>
                <a:lnTo>
                  <a:pt x="3395" y="13984"/>
                </a:lnTo>
                <a:lnTo>
                  <a:pt x="3281" y="13975"/>
                </a:lnTo>
                <a:lnTo>
                  <a:pt x="3170" y="13971"/>
                </a:lnTo>
                <a:lnTo>
                  <a:pt x="3057" y="13970"/>
                </a:lnTo>
                <a:lnTo>
                  <a:pt x="2945" y="13974"/>
                </a:lnTo>
                <a:lnTo>
                  <a:pt x="2833" y="13982"/>
                </a:lnTo>
                <a:lnTo>
                  <a:pt x="2721" y="13995"/>
                </a:lnTo>
                <a:lnTo>
                  <a:pt x="2610" y="14012"/>
                </a:lnTo>
                <a:lnTo>
                  <a:pt x="2499" y="14033"/>
                </a:lnTo>
                <a:lnTo>
                  <a:pt x="2390" y="14061"/>
                </a:lnTo>
                <a:lnTo>
                  <a:pt x="2280" y="14093"/>
                </a:lnTo>
                <a:lnTo>
                  <a:pt x="2170" y="14130"/>
                </a:lnTo>
                <a:lnTo>
                  <a:pt x="2062" y="14174"/>
                </a:lnTo>
                <a:lnTo>
                  <a:pt x="1954" y="14223"/>
                </a:lnTo>
                <a:lnTo>
                  <a:pt x="1846" y="14279"/>
                </a:lnTo>
                <a:lnTo>
                  <a:pt x="1739" y="14341"/>
                </a:lnTo>
                <a:lnTo>
                  <a:pt x="1632" y="14408"/>
                </a:lnTo>
                <a:lnTo>
                  <a:pt x="1527" y="14483"/>
                </a:lnTo>
                <a:lnTo>
                  <a:pt x="1421" y="14564"/>
                </a:lnTo>
                <a:lnTo>
                  <a:pt x="1362" y="14613"/>
                </a:lnTo>
                <a:lnTo>
                  <a:pt x="1305" y="14658"/>
                </a:lnTo>
                <a:lnTo>
                  <a:pt x="1253" y="14702"/>
                </a:lnTo>
                <a:lnTo>
                  <a:pt x="1202" y="14744"/>
                </a:lnTo>
                <a:lnTo>
                  <a:pt x="1154" y="14788"/>
                </a:lnTo>
                <a:lnTo>
                  <a:pt x="1108" y="14832"/>
                </a:lnTo>
                <a:lnTo>
                  <a:pt x="1085" y="14855"/>
                </a:lnTo>
                <a:lnTo>
                  <a:pt x="1062" y="14879"/>
                </a:lnTo>
                <a:lnTo>
                  <a:pt x="1040" y="14904"/>
                </a:lnTo>
                <a:lnTo>
                  <a:pt x="1017" y="14929"/>
                </a:lnTo>
                <a:lnTo>
                  <a:pt x="975" y="14976"/>
                </a:lnTo>
                <a:lnTo>
                  <a:pt x="928" y="15026"/>
                </a:lnTo>
                <a:lnTo>
                  <a:pt x="902" y="15052"/>
                </a:lnTo>
                <a:lnTo>
                  <a:pt x="878" y="15080"/>
                </a:lnTo>
                <a:lnTo>
                  <a:pt x="853" y="15108"/>
                </a:lnTo>
                <a:lnTo>
                  <a:pt x="830" y="15137"/>
                </a:lnTo>
                <a:lnTo>
                  <a:pt x="808" y="15167"/>
                </a:lnTo>
                <a:lnTo>
                  <a:pt x="787" y="15197"/>
                </a:lnTo>
                <a:lnTo>
                  <a:pt x="778" y="15213"/>
                </a:lnTo>
                <a:lnTo>
                  <a:pt x="768" y="15229"/>
                </a:lnTo>
                <a:lnTo>
                  <a:pt x="761" y="15245"/>
                </a:lnTo>
                <a:lnTo>
                  <a:pt x="752" y="15261"/>
                </a:lnTo>
                <a:lnTo>
                  <a:pt x="746" y="15278"/>
                </a:lnTo>
                <a:lnTo>
                  <a:pt x="739" y="15294"/>
                </a:lnTo>
                <a:lnTo>
                  <a:pt x="734" y="15312"/>
                </a:lnTo>
                <a:lnTo>
                  <a:pt x="729" y="15329"/>
                </a:lnTo>
                <a:lnTo>
                  <a:pt x="726" y="15346"/>
                </a:lnTo>
                <a:lnTo>
                  <a:pt x="722" y="15363"/>
                </a:lnTo>
                <a:lnTo>
                  <a:pt x="721" y="15381"/>
                </a:lnTo>
                <a:lnTo>
                  <a:pt x="720" y="15399"/>
                </a:lnTo>
                <a:close/>
                <a:moveTo>
                  <a:pt x="2523" y="3146"/>
                </a:moveTo>
                <a:lnTo>
                  <a:pt x="2506" y="3165"/>
                </a:lnTo>
                <a:lnTo>
                  <a:pt x="2488" y="3186"/>
                </a:lnTo>
                <a:lnTo>
                  <a:pt x="2469" y="3211"/>
                </a:lnTo>
                <a:lnTo>
                  <a:pt x="2447" y="3239"/>
                </a:lnTo>
                <a:lnTo>
                  <a:pt x="2401" y="3301"/>
                </a:lnTo>
                <a:lnTo>
                  <a:pt x="2351" y="3371"/>
                </a:lnTo>
                <a:lnTo>
                  <a:pt x="2297" y="3449"/>
                </a:lnTo>
                <a:lnTo>
                  <a:pt x="2241" y="3531"/>
                </a:lnTo>
                <a:lnTo>
                  <a:pt x="2183" y="3618"/>
                </a:lnTo>
                <a:lnTo>
                  <a:pt x="2123" y="3706"/>
                </a:lnTo>
                <a:lnTo>
                  <a:pt x="2065" y="3796"/>
                </a:lnTo>
                <a:lnTo>
                  <a:pt x="2006" y="3886"/>
                </a:lnTo>
                <a:lnTo>
                  <a:pt x="1950" y="3972"/>
                </a:lnTo>
                <a:lnTo>
                  <a:pt x="1895" y="4056"/>
                </a:lnTo>
                <a:lnTo>
                  <a:pt x="1844" y="4134"/>
                </a:lnTo>
                <a:lnTo>
                  <a:pt x="1797" y="4204"/>
                </a:lnTo>
                <a:lnTo>
                  <a:pt x="1756" y="4267"/>
                </a:lnTo>
                <a:lnTo>
                  <a:pt x="1721" y="4321"/>
                </a:lnTo>
                <a:lnTo>
                  <a:pt x="1689" y="4369"/>
                </a:lnTo>
                <a:lnTo>
                  <a:pt x="1647" y="4428"/>
                </a:lnTo>
                <a:lnTo>
                  <a:pt x="1598" y="4499"/>
                </a:lnTo>
                <a:lnTo>
                  <a:pt x="1544" y="4578"/>
                </a:lnTo>
                <a:lnTo>
                  <a:pt x="1483" y="4666"/>
                </a:lnTo>
                <a:lnTo>
                  <a:pt x="1420" y="4757"/>
                </a:lnTo>
                <a:lnTo>
                  <a:pt x="1355" y="4851"/>
                </a:lnTo>
                <a:lnTo>
                  <a:pt x="1290" y="4949"/>
                </a:lnTo>
                <a:lnTo>
                  <a:pt x="1225" y="5044"/>
                </a:lnTo>
                <a:lnTo>
                  <a:pt x="1163" y="5137"/>
                </a:lnTo>
                <a:lnTo>
                  <a:pt x="1106" y="5225"/>
                </a:lnTo>
                <a:lnTo>
                  <a:pt x="1053" y="5308"/>
                </a:lnTo>
                <a:lnTo>
                  <a:pt x="1007" y="5381"/>
                </a:lnTo>
                <a:lnTo>
                  <a:pt x="970" y="5444"/>
                </a:lnTo>
                <a:lnTo>
                  <a:pt x="955" y="5472"/>
                </a:lnTo>
                <a:lnTo>
                  <a:pt x="942" y="5497"/>
                </a:lnTo>
                <a:lnTo>
                  <a:pt x="932" y="5517"/>
                </a:lnTo>
                <a:lnTo>
                  <a:pt x="925" y="5533"/>
                </a:lnTo>
                <a:lnTo>
                  <a:pt x="9172" y="5535"/>
                </a:lnTo>
                <a:lnTo>
                  <a:pt x="9184" y="5526"/>
                </a:lnTo>
                <a:lnTo>
                  <a:pt x="9196" y="5517"/>
                </a:lnTo>
                <a:lnTo>
                  <a:pt x="9209" y="5505"/>
                </a:lnTo>
                <a:lnTo>
                  <a:pt x="9223" y="5491"/>
                </a:lnTo>
                <a:lnTo>
                  <a:pt x="9237" y="5476"/>
                </a:lnTo>
                <a:lnTo>
                  <a:pt x="9251" y="5459"/>
                </a:lnTo>
                <a:lnTo>
                  <a:pt x="9266" y="5441"/>
                </a:lnTo>
                <a:lnTo>
                  <a:pt x="9281" y="5421"/>
                </a:lnTo>
                <a:lnTo>
                  <a:pt x="9310" y="5378"/>
                </a:lnTo>
                <a:lnTo>
                  <a:pt x="9341" y="5332"/>
                </a:lnTo>
                <a:lnTo>
                  <a:pt x="9372" y="5282"/>
                </a:lnTo>
                <a:lnTo>
                  <a:pt x="9403" y="5231"/>
                </a:lnTo>
                <a:lnTo>
                  <a:pt x="9464" y="5127"/>
                </a:lnTo>
                <a:lnTo>
                  <a:pt x="9519" y="5027"/>
                </a:lnTo>
                <a:lnTo>
                  <a:pt x="9568" y="4939"/>
                </a:lnTo>
                <a:lnTo>
                  <a:pt x="9607" y="4871"/>
                </a:lnTo>
                <a:lnTo>
                  <a:pt x="9648" y="4800"/>
                </a:lnTo>
                <a:lnTo>
                  <a:pt x="9708" y="4701"/>
                </a:lnTo>
                <a:lnTo>
                  <a:pt x="9781" y="4578"/>
                </a:lnTo>
                <a:lnTo>
                  <a:pt x="9867" y="4436"/>
                </a:lnTo>
                <a:lnTo>
                  <a:pt x="9961" y="4278"/>
                </a:lnTo>
                <a:lnTo>
                  <a:pt x="10063" y="4109"/>
                </a:lnTo>
                <a:lnTo>
                  <a:pt x="10167" y="3934"/>
                </a:lnTo>
                <a:lnTo>
                  <a:pt x="10274" y="3756"/>
                </a:lnTo>
                <a:lnTo>
                  <a:pt x="10378" y="3578"/>
                </a:lnTo>
                <a:lnTo>
                  <a:pt x="10479" y="3407"/>
                </a:lnTo>
                <a:lnTo>
                  <a:pt x="10573" y="3246"/>
                </a:lnTo>
                <a:lnTo>
                  <a:pt x="10657" y="3100"/>
                </a:lnTo>
                <a:lnTo>
                  <a:pt x="10730" y="2972"/>
                </a:lnTo>
                <a:lnTo>
                  <a:pt x="10787" y="2866"/>
                </a:lnTo>
                <a:lnTo>
                  <a:pt x="10810" y="2823"/>
                </a:lnTo>
                <a:lnTo>
                  <a:pt x="10828" y="2788"/>
                </a:lnTo>
                <a:lnTo>
                  <a:pt x="10840" y="2760"/>
                </a:lnTo>
                <a:lnTo>
                  <a:pt x="10848" y="2741"/>
                </a:lnTo>
                <a:lnTo>
                  <a:pt x="6377" y="2739"/>
                </a:lnTo>
                <a:lnTo>
                  <a:pt x="6396" y="2809"/>
                </a:lnTo>
                <a:lnTo>
                  <a:pt x="6410" y="2876"/>
                </a:lnTo>
                <a:lnTo>
                  <a:pt x="6423" y="2941"/>
                </a:lnTo>
                <a:lnTo>
                  <a:pt x="6433" y="3004"/>
                </a:lnTo>
                <a:lnTo>
                  <a:pt x="6441" y="3063"/>
                </a:lnTo>
                <a:lnTo>
                  <a:pt x="6448" y="3123"/>
                </a:lnTo>
                <a:lnTo>
                  <a:pt x="6452" y="3182"/>
                </a:lnTo>
                <a:lnTo>
                  <a:pt x="6455" y="3241"/>
                </a:lnTo>
                <a:lnTo>
                  <a:pt x="6457" y="3301"/>
                </a:lnTo>
                <a:lnTo>
                  <a:pt x="6458" y="3360"/>
                </a:lnTo>
                <a:lnTo>
                  <a:pt x="6459" y="3422"/>
                </a:lnTo>
                <a:lnTo>
                  <a:pt x="6458" y="3485"/>
                </a:lnTo>
                <a:lnTo>
                  <a:pt x="6458" y="3552"/>
                </a:lnTo>
                <a:lnTo>
                  <a:pt x="6457" y="3620"/>
                </a:lnTo>
                <a:lnTo>
                  <a:pt x="6457" y="3693"/>
                </a:lnTo>
                <a:lnTo>
                  <a:pt x="6456" y="3769"/>
                </a:lnTo>
                <a:lnTo>
                  <a:pt x="6457" y="3847"/>
                </a:lnTo>
                <a:lnTo>
                  <a:pt x="6457" y="3919"/>
                </a:lnTo>
                <a:lnTo>
                  <a:pt x="6457" y="3986"/>
                </a:lnTo>
                <a:lnTo>
                  <a:pt x="6456" y="4049"/>
                </a:lnTo>
                <a:lnTo>
                  <a:pt x="6455" y="4108"/>
                </a:lnTo>
                <a:lnTo>
                  <a:pt x="6452" y="4164"/>
                </a:lnTo>
                <a:lnTo>
                  <a:pt x="6450" y="4190"/>
                </a:lnTo>
                <a:lnTo>
                  <a:pt x="6448" y="4217"/>
                </a:lnTo>
                <a:lnTo>
                  <a:pt x="6445" y="4243"/>
                </a:lnTo>
                <a:lnTo>
                  <a:pt x="6441" y="4267"/>
                </a:lnTo>
                <a:lnTo>
                  <a:pt x="6437" y="4292"/>
                </a:lnTo>
                <a:lnTo>
                  <a:pt x="6432" y="4316"/>
                </a:lnTo>
                <a:lnTo>
                  <a:pt x="6426" y="4341"/>
                </a:lnTo>
                <a:lnTo>
                  <a:pt x="6420" y="4365"/>
                </a:lnTo>
                <a:lnTo>
                  <a:pt x="6413" y="4389"/>
                </a:lnTo>
                <a:lnTo>
                  <a:pt x="6404" y="4413"/>
                </a:lnTo>
                <a:lnTo>
                  <a:pt x="6395" y="4438"/>
                </a:lnTo>
                <a:lnTo>
                  <a:pt x="6385" y="4462"/>
                </a:lnTo>
                <a:lnTo>
                  <a:pt x="6374" y="4486"/>
                </a:lnTo>
                <a:lnTo>
                  <a:pt x="6361" y="4512"/>
                </a:lnTo>
                <a:lnTo>
                  <a:pt x="6349" y="4536"/>
                </a:lnTo>
                <a:lnTo>
                  <a:pt x="6334" y="4563"/>
                </a:lnTo>
                <a:lnTo>
                  <a:pt x="6319" y="4589"/>
                </a:lnTo>
                <a:lnTo>
                  <a:pt x="6302" y="4615"/>
                </a:lnTo>
                <a:lnTo>
                  <a:pt x="6284" y="4643"/>
                </a:lnTo>
                <a:lnTo>
                  <a:pt x="6263" y="4672"/>
                </a:lnTo>
                <a:lnTo>
                  <a:pt x="6209" y="4742"/>
                </a:lnTo>
                <a:lnTo>
                  <a:pt x="6148" y="4810"/>
                </a:lnTo>
                <a:lnTo>
                  <a:pt x="6081" y="4873"/>
                </a:lnTo>
                <a:lnTo>
                  <a:pt x="6008" y="4933"/>
                </a:lnTo>
                <a:lnTo>
                  <a:pt x="5929" y="4989"/>
                </a:lnTo>
                <a:lnTo>
                  <a:pt x="5845" y="5042"/>
                </a:lnTo>
                <a:lnTo>
                  <a:pt x="5756" y="5091"/>
                </a:lnTo>
                <a:lnTo>
                  <a:pt x="5663" y="5136"/>
                </a:lnTo>
                <a:lnTo>
                  <a:pt x="5565" y="5176"/>
                </a:lnTo>
                <a:lnTo>
                  <a:pt x="5463" y="5214"/>
                </a:lnTo>
                <a:lnTo>
                  <a:pt x="5358" y="5247"/>
                </a:lnTo>
                <a:lnTo>
                  <a:pt x="5249" y="5277"/>
                </a:lnTo>
                <a:lnTo>
                  <a:pt x="5138" y="5301"/>
                </a:lnTo>
                <a:lnTo>
                  <a:pt x="5024" y="5322"/>
                </a:lnTo>
                <a:lnTo>
                  <a:pt x="4908" y="5338"/>
                </a:lnTo>
                <a:lnTo>
                  <a:pt x="4791" y="5351"/>
                </a:lnTo>
                <a:lnTo>
                  <a:pt x="4673" y="5359"/>
                </a:lnTo>
                <a:lnTo>
                  <a:pt x="4552" y="5363"/>
                </a:lnTo>
                <a:lnTo>
                  <a:pt x="4432" y="5362"/>
                </a:lnTo>
                <a:lnTo>
                  <a:pt x="4311" y="5357"/>
                </a:lnTo>
                <a:lnTo>
                  <a:pt x="4190" y="5346"/>
                </a:lnTo>
                <a:lnTo>
                  <a:pt x="4070" y="5331"/>
                </a:lnTo>
                <a:lnTo>
                  <a:pt x="3949" y="5312"/>
                </a:lnTo>
                <a:lnTo>
                  <a:pt x="3831" y="5288"/>
                </a:lnTo>
                <a:lnTo>
                  <a:pt x="3714" y="5258"/>
                </a:lnTo>
                <a:lnTo>
                  <a:pt x="3598" y="5225"/>
                </a:lnTo>
                <a:lnTo>
                  <a:pt x="3485" y="5186"/>
                </a:lnTo>
                <a:lnTo>
                  <a:pt x="3374" y="5142"/>
                </a:lnTo>
                <a:lnTo>
                  <a:pt x="3265" y="5094"/>
                </a:lnTo>
                <a:lnTo>
                  <a:pt x="3161" y="5039"/>
                </a:lnTo>
                <a:lnTo>
                  <a:pt x="3060" y="4981"/>
                </a:lnTo>
                <a:lnTo>
                  <a:pt x="2962" y="4916"/>
                </a:lnTo>
                <a:lnTo>
                  <a:pt x="2912" y="4878"/>
                </a:lnTo>
                <a:lnTo>
                  <a:pt x="2865" y="4840"/>
                </a:lnTo>
                <a:lnTo>
                  <a:pt x="2821" y="4800"/>
                </a:lnTo>
                <a:lnTo>
                  <a:pt x="2782" y="4760"/>
                </a:lnTo>
                <a:lnTo>
                  <a:pt x="2747" y="4718"/>
                </a:lnTo>
                <a:lnTo>
                  <a:pt x="2714" y="4676"/>
                </a:lnTo>
                <a:lnTo>
                  <a:pt x="2685" y="4632"/>
                </a:lnTo>
                <a:lnTo>
                  <a:pt x="2658" y="4589"/>
                </a:lnTo>
                <a:lnTo>
                  <a:pt x="2635" y="4543"/>
                </a:lnTo>
                <a:lnTo>
                  <a:pt x="2614" y="4497"/>
                </a:lnTo>
                <a:lnTo>
                  <a:pt x="2596" y="4449"/>
                </a:lnTo>
                <a:lnTo>
                  <a:pt x="2580" y="4401"/>
                </a:lnTo>
                <a:lnTo>
                  <a:pt x="2567" y="4350"/>
                </a:lnTo>
                <a:lnTo>
                  <a:pt x="2556" y="4299"/>
                </a:lnTo>
                <a:lnTo>
                  <a:pt x="2546" y="4247"/>
                </a:lnTo>
                <a:lnTo>
                  <a:pt x="2538" y="4193"/>
                </a:lnTo>
                <a:lnTo>
                  <a:pt x="2532" y="4139"/>
                </a:lnTo>
                <a:lnTo>
                  <a:pt x="2527" y="4082"/>
                </a:lnTo>
                <a:lnTo>
                  <a:pt x="2524" y="4026"/>
                </a:lnTo>
                <a:lnTo>
                  <a:pt x="2522" y="3967"/>
                </a:lnTo>
                <a:lnTo>
                  <a:pt x="2520" y="3906"/>
                </a:lnTo>
                <a:lnTo>
                  <a:pt x="2520" y="3845"/>
                </a:lnTo>
                <a:lnTo>
                  <a:pt x="2520" y="3782"/>
                </a:lnTo>
                <a:lnTo>
                  <a:pt x="2521" y="3717"/>
                </a:lnTo>
                <a:lnTo>
                  <a:pt x="2522" y="3584"/>
                </a:lnTo>
                <a:lnTo>
                  <a:pt x="2524" y="3445"/>
                </a:lnTo>
                <a:lnTo>
                  <a:pt x="2525" y="3372"/>
                </a:lnTo>
                <a:lnTo>
                  <a:pt x="2525" y="3298"/>
                </a:lnTo>
                <a:lnTo>
                  <a:pt x="2524" y="3223"/>
                </a:lnTo>
                <a:lnTo>
                  <a:pt x="2523" y="3146"/>
                </a:lnTo>
                <a:close/>
                <a:moveTo>
                  <a:pt x="3025" y="2023"/>
                </a:moveTo>
                <a:lnTo>
                  <a:pt x="3092" y="2025"/>
                </a:lnTo>
                <a:lnTo>
                  <a:pt x="3158" y="2025"/>
                </a:lnTo>
                <a:lnTo>
                  <a:pt x="3223" y="2024"/>
                </a:lnTo>
                <a:lnTo>
                  <a:pt x="3286" y="2022"/>
                </a:lnTo>
                <a:lnTo>
                  <a:pt x="3347" y="2018"/>
                </a:lnTo>
                <a:lnTo>
                  <a:pt x="3407" y="2013"/>
                </a:lnTo>
                <a:lnTo>
                  <a:pt x="3467" y="2008"/>
                </a:lnTo>
                <a:lnTo>
                  <a:pt x="3525" y="2003"/>
                </a:lnTo>
                <a:lnTo>
                  <a:pt x="3640" y="1989"/>
                </a:lnTo>
                <a:lnTo>
                  <a:pt x="3753" y="1973"/>
                </a:lnTo>
                <a:lnTo>
                  <a:pt x="3864" y="1957"/>
                </a:lnTo>
                <a:lnTo>
                  <a:pt x="3974" y="1941"/>
                </a:lnTo>
                <a:lnTo>
                  <a:pt x="4085" y="1925"/>
                </a:lnTo>
                <a:lnTo>
                  <a:pt x="4197" y="1912"/>
                </a:lnTo>
                <a:lnTo>
                  <a:pt x="4253" y="1906"/>
                </a:lnTo>
                <a:lnTo>
                  <a:pt x="4310" y="1901"/>
                </a:lnTo>
                <a:lnTo>
                  <a:pt x="4368" y="1897"/>
                </a:lnTo>
                <a:lnTo>
                  <a:pt x="4427" y="1894"/>
                </a:lnTo>
                <a:lnTo>
                  <a:pt x="4486" y="1892"/>
                </a:lnTo>
                <a:lnTo>
                  <a:pt x="4547" y="1892"/>
                </a:lnTo>
                <a:lnTo>
                  <a:pt x="4609" y="1892"/>
                </a:lnTo>
                <a:lnTo>
                  <a:pt x="4672" y="1894"/>
                </a:lnTo>
                <a:lnTo>
                  <a:pt x="4737" y="1898"/>
                </a:lnTo>
                <a:lnTo>
                  <a:pt x="4803" y="1903"/>
                </a:lnTo>
                <a:lnTo>
                  <a:pt x="4870" y="1911"/>
                </a:lnTo>
                <a:lnTo>
                  <a:pt x="4939" y="1919"/>
                </a:lnTo>
                <a:lnTo>
                  <a:pt x="5119" y="1945"/>
                </a:lnTo>
                <a:lnTo>
                  <a:pt x="5277" y="1966"/>
                </a:lnTo>
                <a:lnTo>
                  <a:pt x="5414" y="1984"/>
                </a:lnTo>
                <a:lnTo>
                  <a:pt x="5535" y="1998"/>
                </a:lnTo>
                <a:lnTo>
                  <a:pt x="5642" y="2009"/>
                </a:lnTo>
                <a:lnTo>
                  <a:pt x="5741" y="2018"/>
                </a:lnTo>
                <a:lnTo>
                  <a:pt x="5833" y="2024"/>
                </a:lnTo>
                <a:lnTo>
                  <a:pt x="5923" y="2028"/>
                </a:lnTo>
                <a:lnTo>
                  <a:pt x="6012" y="2031"/>
                </a:lnTo>
                <a:lnTo>
                  <a:pt x="6106" y="2032"/>
                </a:lnTo>
                <a:lnTo>
                  <a:pt x="6206" y="2032"/>
                </a:lnTo>
                <a:lnTo>
                  <a:pt x="6318" y="2031"/>
                </a:lnTo>
                <a:lnTo>
                  <a:pt x="6442" y="2029"/>
                </a:lnTo>
                <a:lnTo>
                  <a:pt x="6585" y="2028"/>
                </a:lnTo>
                <a:lnTo>
                  <a:pt x="6748" y="2027"/>
                </a:lnTo>
                <a:lnTo>
                  <a:pt x="6936" y="2026"/>
                </a:lnTo>
                <a:lnTo>
                  <a:pt x="7198" y="2026"/>
                </a:lnTo>
                <a:lnTo>
                  <a:pt x="7460" y="2026"/>
                </a:lnTo>
                <a:lnTo>
                  <a:pt x="7723" y="2026"/>
                </a:lnTo>
                <a:lnTo>
                  <a:pt x="7985" y="2026"/>
                </a:lnTo>
                <a:lnTo>
                  <a:pt x="8247" y="2026"/>
                </a:lnTo>
                <a:lnTo>
                  <a:pt x="8509" y="2026"/>
                </a:lnTo>
                <a:lnTo>
                  <a:pt x="8772" y="2026"/>
                </a:lnTo>
                <a:lnTo>
                  <a:pt x="9035" y="2026"/>
                </a:lnTo>
                <a:lnTo>
                  <a:pt x="9297" y="2026"/>
                </a:lnTo>
                <a:lnTo>
                  <a:pt x="9560" y="2026"/>
                </a:lnTo>
                <a:lnTo>
                  <a:pt x="9822" y="2026"/>
                </a:lnTo>
                <a:lnTo>
                  <a:pt x="10084" y="2026"/>
                </a:lnTo>
                <a:lnTo>
                  <a:pt x="10346" y="2026"/>
                </a:lnTo>
                <a:lnTo>
                  <a:pt x="10609" y="2026"/>
                </a:lnTo>
                <a:lnTo>
                  <a:pt x="10871" y="2026"/>
                </a:lnTo>
                <a:lnTo>
                  <a:pt x="11133" y="2026"/>
                </a:lnTo>
                <a:lnTo>
                  <a:pt x="11133" y="1781"/>
                </a:lnTo>
                <a:lnTo>
                  <a:pt x="11131" y="1567"/>
                </a:lnTo>
                <a:lnTo>
                  <a:pt x="11129" y="1472"/>
                </a:lnTo>
                <a:lnTo>
                  <a:pt x="11126" y="1384"/>
                </a:lnTo>
                <a:lnTo>
                  <a:pt x="11121" y="1304"/>
                </a:lnTo>
                <a:lnTo>
                  <a:pt x="11114" y="1230"/>
                </a:lnTo>
                <a:lnTo>
                  <a:pt x="11106" y="1163"/>
                </a:lnTo>
                <a:lnTo>
                  <a:pt x="11095" y="1102"/>
                </a:lnTo>
                <a:lnTo>
                  <a:pt x="11081" y="1047"/>
                </a:lnTo>
                <a:lnTo>
                  <a:pt x="11065" y="998"/>
                </a:lnTo>
                <a:lnTo>
                  <a:pt x="11046" y="954"/>
                </a:lnTo>
                <a:lnTo>
                  <a:pt x="11024" y="914"/>
                </a:lnTo>
                <a:lnTo>
                  <a:pt x="10998" y="880"/>
                </a:lnTo>
                <a:lnTo>
                  <a:pt x="10968" y="850"/>
                </a:lnTo>
                <a:lnTo>
                  <a:pt x="10934" y="825"/>
                </a:lnTo>
                <a:lnTo>
                  <a:pt x="10896" y="802"/>
                </a:lnTo>
                <a:lnTo>
                  <a:pt x="10853" y="784"/>
                </a:lnTo>
                <a:lnTo>
                  <a:pt x="10806" y="769"/>
                </a:lnTo>
                <a:lnTo>
                  <a:pt x="10753" y="756"/>
                </a:lnTo>
                <a:lnTo>
                  <a:pt x="10696" y="747"/>
                </a:lnTo>
                <a:lnTo>
                  <a:pt x="10632" y="739"/>
                </a:lnTo>
                <a:lnTo>
                  <a:pt x="10562" y="734"/>
                </a:lnTo>
                <a:lnTo>
                  <a:pt x="10488" y="731"/>
                </a:lnTo>
                <a:lnTo>
                  <a:pt x="10406" y="728"/>
                </a:lnTo>
                <a:lnTo>
                  <a:pt x="10317" y="727"/>
                </a:lnTo>
                <a:lnTo>
                  <a:pt x="10221" y="727"/>
                </a:lnTo>
                <a:lnTo>
                  <a:pt x="10009" y="728"/>
                </a:lnTo>
                <a:lnTo>
                  <a:pt x="9765" y="730"/>
                </a:lnTo>
                <a:lnTo>
                  <a:pt x="9432" y="730"/>
                </a:lnTo>
                <a:lnTo>
                  <a:pt x="9097" y="730"/>
                </a:lnTo>
                <a:lnTo>
                  <a:pt x="8763" y="730"/>
                </a:lnTo>
                <a:lnTo>
                  <a:pt x="8429" y="730"/>
                </a:lnTo>
                <a:lnTo>
                  <a:pt x="8095" y="730"/>
                </a:lnTo>
                <a:lnTo>
                  <a:pt x="7761" y="730"/>
                </a:lnTo>
                <a:lnTo>
                  <a:pt x="7427" y="730"/>
                </a:lnTo>
                <a:lnTo>
                  <a:pt x="7093" y="730"/>
                </a:lnTo>
                <a:lnTo>
                  <a:pt x="6759" y="730"/>
                </a:lnTo>
                <a:lnTo>
                  <a:pt x="6424" y="730"/>
                </a:lnTo>
                <a:lnTo>
                  <a:pt x="6091" y="730"/>
                </a:lnTo>
                <a:lnTo>
                  <a:pt x="5756" y="730"/>
                </a:lnTo>
                <a:lnTo>
                  <a:pt x="5423" y="730"/>
                </a:lnTo>
                <a:lnTo>
                  <a:pt x="5088" y="730"/>
                </a:lnTo>
                <a:lnTo>
                  <a:pt x="4754" y="730"/>
                </a:lnTo>
                <a:lnTo>
                  <a:pt x="4420" y="730"/>
                </a:lnTo>
                <a:lnTo>
                  <a:pt x="4172" y="728"/>
                </a:lnTo>
                <a:lnTo>
                  <a:pt x="3955" y="727"/>
                </a:lnTo>
                <a:lnTo>
                  <a:pt x="3858" y="727"/>
                </a:lnTo>
                <a:lnTo>
                  <a:pt x="3767" y="727"/>
                </a:lnTo>
                <a:lnTo>
                  <a:pt x="3683" y="730"/>
                </a:lnTo>
                <a:lnTo>
                  <a:pt x="3606" y="733"/>
                </a:lnTo>
                <a:lnTo>
                  <a:pt x="3536" y="738"/>
                </a:lnTo>
                <a:lnTo>
                  <a:pt x="3471" y="746"/>
                </a:lnTo>
                <a:lnTo>
                  <a:pt x="3411" y="755"/>
                </a:lnTo>
                <a:lnTo>
                  <a:pt x="3358" y="767"/>
                </a:lnTo>
                <a:lnTo>
                  <a:pt x="3310" y="782"/>
                </a:lnTo>
                <a:lnTo>
                  <a:pt x="3267" y="800"/>
                </a:lnTo>
                <a:lnTo>
                  <a:pt x="3227" y="821"/>
                </a:lnTo>
                <a:lnTo>
                  <a:pt x="3193" y="847"/>
                </a:lnTo>
                <a:lnTo>
                  <a:pt x="3162" y="877"/>
                </a:lnTo>
                <a:lnTo>
                  <a:pt x="3137" y="911"/>
                </a:lnTo>
                <a:lnTo>
                  <a:pt x="3113" y="951"/>
                </a:lnTo>
                <a:lnTo>
                  <a:pt x="3094" y="994"/>
                </a:lnTo>
                <a:lnTo>
                  <a:pt x="3078" y="1044"/>
                </a:lnTo>
                <a:lnTo>
                  <a:pt x="3064" y="1098"/>
                </a:lnTo>
                <a:lnTo>
                  <a:pt x="3053" y="1159"/>
                </a:lnTo>
                <a:lnTo>
                  <a:pt x="3044" y="1226"/>
                </a:lnTo>
                <a:lnTo>
                  <a:pt x="3037" y="1300"/>
                </a:lnTo>
                <a:lnTo>
                  <a:pt x="3032" y="1380"/>
                </a:lnTo>
                <a:lnTo>
                  <a:pt x="3029" y="1468"/>
                </a:lnTo>
                <a:lnTo>
                  <a:pt x="3027" y="1563"/>
                </a:lnTo>
                <a:lnTo>
                  <a:pt x="3025" y="1776"/>
                </a:lnTo>
                <a:lnTo>
                  <a:pt x="3025" y="2023"/>
                </a:lnTo>
                <a:close/>
                <a:moveTo>
                  <a:pt x="4014" y="2361"/>
                </a:moveTo>
                <a:lnTo>
                  <a:pt x="3960" y="2370"/>
                </a:lnTo>
                <a:lnTo>
                  <a:pt x="3906" y="2383"/>
                </a:lnTo>
                <a:lnTo>
                  <a:pt x="3849" y="2397"/>
                </a:lnTo>
                <a:lnTo>
                  <a:pt x="3792" y="2413"/>
                </a:lnTo>
                <a:lnTo>
                  <a:pt x="3733" y="2430"/>
                </a:lnTo>
                <a:lnTo>
                  <a:pt x="3675" y="2450"/>
                </a:lnTo>
                <a:lnTo>
                  <a:pt x="3617" y="2472"/>
                </a:lnTo>
                <a:lnTo>
                  <a:pt x="3558" y="2494"/>
                </a:lnTo>
                <a:lnTo>
                  <a:pt x="3501" y="2520"/>
                </a:lnTo>
                <a:lnTo>
                  <a:pt x="3444" y="2545"/>
                </a:lnTo>
                <a:lnTo>
                  <a:pt x="3390" y="2574"/>
                </a:lnTo>
                <a:lnTo>
                  <a:pt x="3337" y="2604"/>
                </a:lnTo>
                <a:lnTo>
                  <a:pt x="3285" y="2635"/>
                </a:lnTo>
                <a:lnTo>
                  <a:pt x="3236" y="2668"/>
                </a:lnTo>
                <a:lnTo>
                  <a:pt x="3190" y="2702"/>
                </a:lnTo>
                <a:lnTo>
                  <a:pt x="3146" y="2739"/>
                </a:lnTo>
                <a:lnTo>
                  <a:pt x="3106" y="2776"/>
                </a:lnTo>
                <a:lnTo>
                  <a:pt x="3069" y="2816"/>
                </a:lnTo>
                <a:lnTo>
                  <a:pt x="3036" y="2855"/>
                </a:lnTo>
                <a:lnTo>
                  <a:pt x="3009" y="2897"/>
                </a:lnTo>
                <a:lnTo>
                  <a:pt x="2985" y="2941"/>
                </a:lnTo>
                <a:lnTo>
                  <a:pt x="2966" y="2984"/>
                </a:lnTo>
                <a:lnTo>
                  <a:pt x="2953" y="3030"/>
                </a:lnTo>
                <a:lnTo>
                  <a:pt x="2945" y="3077"/>
                </a:lnTo>
                <a:lnTo>
                  <a:pt x="2943" y="3125"/>
                </a:lnTo>
                <a:lnTo>
                  <a:pt x="2948" y="3174"/>
                </a:lnTo>
                <a:lnTo>
                  <a:pt x="2959" y="3225"/>
                </a:lnTo>
                <a:lnTo>
                  <a:pt x="2977" y="3276"/>
                </a:lnTo>
                <a:lnTo>
                  <a:pt x="3001" y="3328"/>
                </a:lnTo>
                <a:lnTo>
                  <a:pt x="3034" y="3382"/>
                </a:lnTo>
                <a:lnTo>
                  <a:pt x="3075" y="3436"/>
                </a:lnTo>
                <a:lnTo>
                  <a:pt x="3124" y="3493"/>
                </a:lnTo>
                <a:lnTo>
                  <a:pt x="3212" y="3575"/>
                </a:lnTo>
                <a:lnTo>
                  <a:pt x="3310" y="3649"/>
                </a:lnTo>
                <a:lnTo>
                  <a:pt x="3417" y="3713"/>
                </a:lnTo>
                <a:lnTo>
                  <a:pt x="3532" y="3768"/>
                </a:lnTo>
                <a:lnTo>
                  <a:pt x="3653" y="3815"/>
                </a:lnTo>
                <a:lnTo>
                  <a:pt x="3780" y="3854"/>
                </a:lnTo>
                <a:lnTo>
                  <a:pt x="3912" y="3884"/>
                </a:lnTo>
                <a:lnTo>
                  <a:pt x="4049" y="3907"/>
                </a:lnTo>
                <a:lnTo>
                  <a:pt x="4187" y="3922"/>
                </a:lnTo>
                <a:lnTo>
                  <a:pt x="4329" y="3930"/>
                </a:lnTo>
                <a:lnTo>
                  <a:pt x="4469" y="3930"/>
                </a:lnTo>
                <a:lnTo>
                  <a:pt x="4611" y="3924"/>
                </a:lnTo>
                <a:lnTo>
                  <a:pt x="4752" y="3911"/>
                </a:lnTo>
                <a:lnTo>
                  <a:pt x="4890" y="3892"/>
                </a:lnTo>
                <a:lnTo>
                  <a:pt x="5024" y="3867"/>
                </a:lnTo>
                <a:lnTo>
                  <a:pt x="5155" y="3836"/>
                </a:lnTo>
                <a:lnTo>
                  <a:pt x="5281" y="3799"/>
                </a:lnTo>
                <a:lnTo>
                  <a:pt x="5402" y="3758"/>
                </a:lnTo>
                <a:lnTo>
                  <a:pt x="5513" y="3712"/>
                </a:lnTo>
                <a:lnTo>
                  <a:pt x="5618" y="3660"/>
                </a:lnTo>
                <a:lnTo>
                  <a:pt x="5713" y="3604"/>
                </a:lnTo>
                <a:lnTo>
                  <a:pt x="5798" y="3544"/>
                </a:lnTo>
                <a:lnTo>
                  <a:pt x="5872" y="3480"/>
                </a:lnTo>
                <a:lnTo>
                  <a:pt x="5934" y="3413"/>
                </a:lnTo>
                <a:lnTo>
                  <a:pt x="5982" y="3341"/>
                </a:lnTo>
                <a:lnTo>
                  <a:pt x="6017" y="3267"/>
                </a:lnTo>
                <a:lnTo>
                  <a:pt x="6037" y="3189"/>
                </a:lnTo>
                <a:lnTo>
                  <a:pt x="6040" y="3109"/>
                </a:lnTo>
                <a:lnTo>
                  <a:pt x="6026" y="3027"/>
                </a:lnTo>
                <a:lnTo>
                  <a:pt x="5994" y="2943"/>
                </a:lnTo>
                <a:lnTo>
                  <a:pt x="5943" y="2856"/>
                </a:lnTo>
                <a:lnTo>
                  <a:pt x="5872" y="2769"/>
                </a:lnTo>
                <a:lnTo>
                  <a:pt x="5834" y="2730"/>
                </a:lnTo>
                <a:lnTo>
                  <a:pt x="5794" y="2693"/>
                </a:lnTo>
                <a:lnTo>
                  <a:pt x="5751" y="2659"/>
                </a:lnTo>
                <a:lnTo>
                  <a:pt x="5705" y="2625"/>
                </a:lnTo>
                <a:lnTo>
                  <a:pt x="5658" y="2594"/>
                </a:lnTo>
                <a:lnTo>
                  <a:pt x="5608" y="2565"/>
                </a:lnTo>
                <a:lnTo>
                  <a:pt x="5556" y="2537"/>
                </a:lnTo>
                <a:lnTo>
                  <a:pt x="5503" y="2511"/>
                </a:lnTo>
                <a:lnTo>
                  <a:pt x="5447" y="2488"/>
                </a:lnTo>
                <a:lnTo>
                  <a:pt x="5390" y="2465"/>
                </a:lnTo>
                <a:lnTo>
                  <a:pt x="5332" y="2445"/>
                </a:lnTo>
                <a:lnTo>
                  <a:pt x="5273" y="2426"/>
                </a:lnTo>
                <a:lnTo>
                  <a:pt x="5211" y="2409"/>
                </a:lnTo>
                <a:lnTo>
                  <a:pt x="5149" y="2393"/>
                </a:lnTo>
                <a:lnTo>
                  <a:pt x="5086" y="2379"/>
                </a:lnTo>
                <a:lnTo>
                  <a:pt x="5023" y="2367"/>
                </a:lnTo>
                <a:lnTo>
                  <a:pt x="4958" y="2356"/>
                </a:lnTo>
                <a:lnTo>
                  <a:pt x="4894" y="2347"/>
                </a:lnTo>
                <a:lnTo>
                  <a:pt x="4829" y="2338"/>
                </a:lnTo>
                <a:lnTo>
                  <a:pt x="4763" y="2332"/>
                </a:lnTo>
                <a:lnTo>
                  <a:pt x="4698" y="2327"/>
                </a:lnTo>
                <a:lnTo>
                  <a:pt x="4633" y="2323"/>
                </a:lnTo>
                <a:lnTo>
                  <a:pt x="4568" y="2321"/>
                </a:lnTo>
                <a:lnTo>
                  <a:pt x="4503" y="2321"/>
                </a:lnTo>
                <a:lnTo>
                  <a:pt x="4440" y="2321"/>
                </a:lnTo>
                <a:lnTo>
                  <a:pt x="4376" y="2323"/>
                </a:lnTo>
                <a:lnTo>
                  <a:pt x="4313" y="2326"/>
                </a:lnTo>
                <a:lnTo>
                  <a:pt x="4251" y="2331"/>
                </a:lnTo>
                <a:lnTo>
                  <a:pt x="4189" y="2336"/>
                </a:lnTo>
                <a:lnTo>
                  <a:pt x="4129" y="2343"/>
                </a:lnTo>
                <a:lnTo>
                  <a:pt x="4071" y="2351"/>
                </a:lnTo>
                <a:lnTo>
                  <a:pt x="4014" y="2361"/>
                </a:lnTo>
                <a:close/>
                <a:moveTo>
                  <a:pt x="10048" y="5520"/>
                </a:moveTo>
                <a:lnTo>
                  <a:pt x="12853" y="5535"/>
                </a:lnTo>
                <a:lnTo>
                  <a:pt x="12844" y="5514"/>
                </a:lnTo>
                <a:lnTo>
                  <a:pt x="12829" y="5482"/>
                </a:lnTo>
                <a:lnTo>
                  <a:pt x="12808" y="5440"/>
                </a:lnTo>
                <a:lnTo>
                  <a:pt x="12782" y="5388"/>
                </a:lnTo>
                <a:lnTo>
                  <a:pt x="12711" y="5256"/>
                </a:lnTo>
                <a:lnTo>
                  <a:pt x="12624" y="5097"/>
                </a:lnTo>
                <a:lnTo>
                  <a:pt x="12523" y="4913"/>
                </a:lnTo>
                <a:lnTo>
                  <a:pt x="12410" y="4713"/>
                </a:lnTo>
                <a:lnTo>
                  <a:pt x="12290" y="4501"/>
                </a:lnTo>
                <a:lnTo>
                  <a:pt x="12167" y="4284"/>
                </a:lnTo>
                <a:lnTo>
                  <a:pt x="12044" y="4068"/>
                </a:lnTo>
                <a:lnTo>
                  <a:pt x="11924" y="3861"/>
                </a:lnTo>
                <a:lnTo>
                  <a:pt x="11811" y="3667"/>
                </a:lnTo>
                <a:lnTo>
                  <a:pt x="11709" y="3492"/>
                </a:lnTo>
                <a:lnTo>
                  <a:pt x="11621" y="3343"/>
                </a:lnTo>
                <a:lnTo>
                  <a:pt x="11550" y="3226"/>
                </a:lnTo>
                <a:lnTo>
                  <a:pt x="11522" y="3181"/>
                </a:lnTo>
                <a:lnTo>
                  <a:pt x="11501" y="3147"/>
                </a:lnTo>
                <a:lnTo>
                  <a:pt x="11485" y="3123"/>
                </a:lnTo>
                <a:lnTo>
                  <a:pt x="11475" y="3113"/>
                </a:lnTo>
                <a:lnTo>
                  <a:pt x="10048" y="5520"/>
                </a:lnTo>
                <a:close/>
                <a:moveTo>
                  <a:pt x="2041" y="7539"/>
                </a:moveTo>
                <a:lnTo>
                  <a:pt x="2052" y="7587"/>
                </a:lnTo>
                <a:lnTo>
                  <a:pt x="2064" y="7645"/>
                </a:lnTo>
                <a:lnTo>
                  <a:pt x="2079" y="7711"/>
                </a:lnTo>
                <a:lnTo>
                  <a:pt x="2096" y="7782"/>
                </a:lnTo>
                <a:lnTo>
                  <a:pt x="2115" y="7859"/>
                </a:lnTo>
                <a:lnTo>
                  <a:pt x="2136" y="7939"/>
                </a:lnTo>
                <a:lnTo>
                  <a:pt x="2147" y="7979"/>
                </a:lnTo>
                <a:lnTo>
                  <a:pt x="2160" y="8019"/>
                </a:lnTo>
                <a:lnTo>
                  <a:pt x="2171" y="8060"/>
                </a:lnTo>
                <a:lnTo>
                  <a:pt x="2185" y="8101"/>
                </a:lnTo>
                <a:lnTo>
                  <a:pt x="2199" y="8140"/>
                </a:lnTo>
                <a:lnTo>
                  <a:pt x="2213" y="8179"/>
                </a:lnTo>
                <a:lnTo>
                  <a:pt x="2228" y="8216"/>
                </a:lnTo>
                <a:lnTo>
                  <a:pt x="2243" y="8253"/>
                </a:lnTo>
                <a:lnTo>
                  <a:pt x="2259" y="8288"/>
                </a:lnTo>
                <a:lnTo>
                  <a:pt x="2276" y="8322"/>
                </a:lnTo>
                <a:lnTo>
                  <a:pt x="2293" y="8354"/>
                </a:lnTo>
                <a:lnTo>
                  <a:pt x="2311" y="8383"/>
                </a:lnTo>
                <a:lnTo>
                  <a:pt x="2329" y="8410"/>
                </a:lnTo>
                <a:lnTo>
                  <a:pt x="2348" y="8435"/>
                </a:lnTo>
                <a:lnTo>
                  <a:pt x="2367" y="8457"/>
                </a:lnTo>
                <a:lnTo>
                  <a:pt x="2388" y="8477"/>
                </a:lnTo>
                <a:lnTo>
                  <a:pt x="2409" y="8493"/>
                </a:lnTo>
                <a:lnTo>
                  <a:pt x="2430" y="8505"/>
                </a:lnTo>
                <a:lnTo>
                  <a:pt x="2453" y="8515"/>
                </a:lnTo>
                <a:lnTo>
                  <a:pt x="2475" y="8520"/>
                </a:lnTo>
                <a:lnTo>
                  <a:pt x="2508" y="8524"/>
                </a:lnTo>
                <a:lnTo>
                  <a:pt x="2540" y="8524"/>
                </a:lnTo>
                <a:lnTo>
                  <a:pt x="2569" y="8519"/>
                </a:lnTo>
                <a:lnTo>
                  <a:pt x="2596" y="8511"/>
                </a:lnTo>
                <a:lnTo>
                  <a:pt x="2621" y="8499"/>
                </a:lnTo>
                <a:lnTo>
                  <a:pt x="2644" y="8484"/>
                </a:lnTo>
                <a:lnTo>
                  <a:pt x="2666" y="8467"/>
                </a:lnTo>
                <a:lnTo>
                  <a:pt x="2686" y="8446"/>
                </a:lnTo>
                <a:lnTo>
                  <a:pt x="2704" y="8422"/>
                </a:lnTo>
                <a:lnTo>
                  <a:pt x="2721" y="8397"/>
                </a:lnTo>
                <a:lnTo>
                  <a:pt x="2737" y="8369"/>
                </a:lnTo>
                <a:lnTo>
                  <a:pt x="2752" y="8339"/>
                </a:lnTo>
                <a:lnTo>
                  <a:pt x="2765" y="8307"/>
                </a:lnTo>
                <a:lnTo>
                  <a:pt x="2777" y="8273"/>
                </a:lnTo>
                <a:lnTo>
                  <a:pt x="2789" y="8237"/>
                </a:lnTo>
                <a:lnTo>
                  <a:pt x="2801" y="8201"/>
                </a:lnTo>
                <a:lnTo>
                  <a:pt x="2821" y="8125"/>
                </a:lnTo>
                <a:lnTo>
                  <a:pt x="2841" y="8046"/>
                </a:lnTo>
                <a:lnTo>
                  <a:pt x="2861" y="7965"/>
                </a:lnTo>
                <a:lnTo>
                  <a:pt x="2881" y="7885"/>
                </a:lnTo>
                <a:lnTo>
                  <a:pt x="2891" y="7845"/>
                </a:lnTo>
                <a:lnTo>
                  <a:pt x="2902" y="7807"/>
                </a:lnTo>
                <a:lnTo>
                  <a:pt x="2914" y="7768"/>
                </a:lnTo>
                <a:lnTo>
                  <a:pt x="2927" y="7732"/>
                </a:lnTo>
                <a:lnTo>
                  <a:pt x="2940" y="7696"/>
                </a:lnTo>
                <a:lnTo>
                  <a:pt x="2955" y="7662"/>
                </a:lnTo>
                <a:lnTo>
                  <a:pt x="2970" y="7630"/>
                </a:lnTo>
                <a:lnTo>
                  <a:pt x="2987" y="7599"/>
                </a:lnTo>
                <a:lnTo>
                  <a:pt x="2998" y="7619"/>
                </a:lnTo>
                <a:lnTo>
                  <a:pt x="3008" y="7641"/>
                </a:lnTo>
                <a:lnTo>
                  <a:pt x="3016" y="7665"/>
                </a:lnTo>
                <a:lnTo>
                  <a:pt x="3025" y="7691"/>
                </a:lnTo>
                <a:lnTo>
                  <a:pt x="3032" y="7716"/>
                </a:lnTo>
                <a:lnTo>
                  <a:pt x="3040" y="7744"/>
                </a:lnTo>
                <a:lnTo>
                  <a:pt x="3046" y="7772"/>
                </a:lnTo>
                <a:lnTo>
                  <a:pt x="3052" y="7801"/>
                </a:lnTo>
                <a:lnTo>
                  <a:pt x="3064" y="7860"/>
                </a:lnTo>
                <a:lnTo>
                  <a:pt x="3075" y="7921"/>
                </a:lnTo>
                <a:lnTo>
                  <a:pt x="3084" y="7984"/>
                </a:lnTo>
                <a:lnTo>
                  <a:pt x="3094" y="8046"/>
                </a:lnTo>
                <a:lnTo>
                  <a:pt x="3103" y="8107"/>
                </a:lnTo>
                <a:lnTo>
                  <a:pt x="3113" y="8167"/>
                </a:lnTo>
                <a:lnTo>
                  <a:pt x="3123" y="8223"/>
                </a:lnTo>
                <a:lnTo>
                  <a:pt x="3134" y="8276"/>
                </a:lnTo>
                <a:lnTo>
                  <a:pt x="3141" y="8300"/>
                </a:lnTo>
                <a:lnTo>
                  <a:pt x="3147" y="8324"/>
                </a:lnTo>
                <a:lnTo>
                  <a:pt x="3154" y="8346"/>
                </a:lnTo>
                <a:lnTo>
                  <a:pt x="3161" y="8367"/>
                </a:lnTo>
                <a:lnTo>
                  <a:pt x="3168" y="8385"/>
                </a:lnTo>
                <a:lnTo>
                  <a:pt x="3177" y="8402"/>
                </a:lnTo>
                <a:lnTo>
                  <a:pt x="3187" y="8418"/>
                </a:lnTo>
                <a:lnTo>
                  <a:pt x="3196" y="8431"/>
                </a:lnTo>
                <a:lnTo>
                  <a:pt x="3206" y="8441"/>
                </a:lnTo>
                <a:lnTo>
                  <a:pt x="3215" y="8452"/>
                </a:lnTo>
                <a:lnTo>
                  <a:pt x="3226" y="8461"/>
                </a:lnTo>
                <a:lnTo>
                  <a:pt x="3238" y="8469"/>
                </a:lnTo>
                <a:lnTo>
                  <a:pt x="3248" y="8477"/>
                </a:lnTo>
                <a:lnTo>
                  <a:pt x="3261" y="8483"/>
                </a:lnTo>
                <a:lnTo>
                  <a:pt x="3273" y="8488"/>
                </a:lnTo>
                <a:lnTo>
                  <a:pt x="3286" y="8494"/>
                </a:lnTo>
                <a:lnTo>
                  <a:pt x="3298" y="8497"/>
                </a:lnTo>
                <a:lnTo>
                  <a:pt x="3311" y="8501"/>
                </a:lnTo>
                <a:lnTo>
                  <a:pt x="3324" y="8503"/>
                </a:lnTo>
                <a:lnTo>
                  <a:pt x="3338" y="8504"/>
                </a:lnTo>
                <a:lnTo>
                  <a:pt x="3351" y="8505"/>
                </a:lnTo>
                <a:lnTo>
                  <a:pt x="3365" y="8507"/>
                </a:lnTo>
                <a:lnTo>
                  <a:pt x="3377" y="8505"/>
                </a:lnTo>
                <a:lnTo>
                  <a:pt x="3391" y="8504"/>
                </a:lnTo>
                <a:lnTo>
                  <a:pt x="3404" y="8502"/>
                </a:lnTo>
                <a:lnTo>
                  <a:pt x="3417" y="8500"/>
                </a:lnTo>
                <a:lnTo>
                  <a:pt x="3430" y="8497"/>
                </a:lnTo>
                <a:lnTo>
                  <a:pt x="3442" y="8493"/>
                </a:lnTo>
                <a:lnTo>
                  <a:pt x="3454" y="8488"/>
                </a:lnTo>
                <a:lnTo>
                  <a:pt x="3466" y="8483"/>
                </a:lnTo>
                <a:lnTo>
                  <a:pt x="3477" y="8477"/>
                </a:lnTo>
                <a:lnTo>
                  <a:pt x="3488" y="8470"/>
                </a:lnTo>
                <a:lnTo>
                  <a:pt x="3499" y="8464"/>
                </a:lnTo>
                <a:lnTo>
                  <a:pt x="3508" y="8455"/>
                </a:lnTo>
                <a:lnTo>
                  <a:pt x="3517" y="8448"/>
                </a:lnTo>
                <a:lnTo>
                  <a:pt x="3525" y="8438"/>
                </a:lnTo>
                <a:lnTo>
                  <a:pt x="3534" y="8430"/>
                </a:lnTo>
                <a:lnTo>
                  <a:pt x="3541" y="8419"/>
                </a:lnTo>
                <a:lnTo>
                  <a:pt x="3548" y="8409"/>
                </a:lnTo>
                <a:lnTo>
                  <a:pt x="3553" y="8398"/>
                </a:lnTo>
                <a:lnTo>
                  <a:pt x="3557" y="8384"/>
                </a:lnTo>
                <a:lnTo>
                  <a:pt x="3561" y="8364"/>
                </a:lnTo>
                <a:lnTo>
                  <a:pt x="3562" y="8341"/>
                </a:lnTo>
                <a:lnTo>
                  <a:pt x="3562" y="8314"/>
                </a:lnTo>
                <a:lnTo>
                  <a:pt x="3561" y="8282"/>
                </a:lnTo>
                <a:lnTo>
                  <a:pt x="3558" y="8248"/>
                </a:lnTo>
                <a:lnTo>
                  <a:pt x="3555" y="8210"/>
                </a:lnTo>
                <a:lnTo>
                  <a:pt x="3550" y="8169"/>
                </a:lnTo>
                <a:lnTo>
                  <a:pt x="3538" y="8079"/>
                </a:lnTo>
                <a:lnTo>
                  <a:pt x="3523" y="7982"/>
                </a:lnTo>
                <a:lnTo>
                  <a:pt x="3506" y="7880"/>
                </a:lnTo>
                <a:lnTo>
                  <a:pt x="3486" y="7774"/>
                </a:lnTo>
                <a:lnTo>
                  <a:pt x="3466" y="7668"/>
                </a:lnTo>
                <a:lnTo>
                  <a:pt x="3445" y="7563"/>
                </a:lnTo>
                <a:lnTo>
                  <a:pt x="3425" y="7464"/>
                </a:lnTo>
                <a:lnTo>
                  <a:pt x="3406" y="7370"/>
                </a:lnTo>
                <a:lnTo>
                  <a:pt x="3388" y="7287"/>
                </a:lnTo>
                <a:lnTo>
                  <a:pt x="3373" y="7214"/>
                </a:lnTo>
                <a:lnTo>
                  <a:pt x="3360" y="7156"/>
                </a:lnTo>
                <a:lnTo>
                  <a:pt x="3353" y="7115"/>
                </a:lnTo>
                <a:lnTo>
                  <a:pt x="3341" y="7046"/>
                </a:lnTo>
                <a:lnTo>
                  <a:pt x="3330" y="6980"/>
                </a:lnTo>
                <a:lnTo>
                  <a:pt x="3322" y="6916"/>
                </a:lnTo>
                <a:lnTo>
                  <a:pt x="3313" y="6856"/>
                </a:lnTo>
                <a:lnTo>
                  <a:pt x="3309" y="6827"/>
                </a:lnTo>
                <a:lnTo>
                  <a:pt x="3304" y="6799"/>
                </a:lnTo>
                <a:lnTo>
                  <a:pt x="3300" y="6772"/>
                </a:lnTo>
                <a:lnTo>
                  <a:pt x="3293" y="6746"/>
                </a:lnTo>
                <a:lnTo>
                  <a:pt x="3287" y="6721"/>
                </a:lnTo>
                <a:lnTo>
                  <a:pt x="3280" y="6697"/>
                </a:lnTo>
                <a:lnTo>
                  <a:pt x="3272" y="6674"/>
                </a:lnTo>
                <a:lnTo>
                  <a:pt x="3263" y="6652"/>
                </a:lnTo>
                <a:lnTo>
                  <a:pt x="3254" y="6632"/>
                </a:lnTo>
                <a:lnTo>
                  <a:pt x="3243" y="6613"/>
                </a:lnTo>
                <a:lnTo>
                  <a:pt x="3230" y="6595"/>
                </a:lnTo>
                <a:lnTo>
                  <a:pt x="3216" y="6578"/>
                </a:lnTo>
                <a:lnTo>
                  <a:pt x="3202" y="6563"/>
                </a:lnTo>
                <a:lnTo>
                  <a:pt x="3184" y="6549"/>
                </a:lnTo>
                <a:lnTo>
                  <a:pt x="3166" y="6537"/>
                </a:lnTo>
                <a:lnTo>
                  <a:pt x="3146" y="6526"/>
                </a:lnTo>
                <a:lnTo>
                  <a:pt x="3124" y="6518"/>
                </a:lnTo>
                <a:lnTo>
                  <a:pt x="3099" y="6510"/>
                </a:lnTo>
                <a:lnTo>
                  <a:pt x="3073" y="6504"/>
                </a:lnTo>
                <a:lnTo>
                  <a:pt x="3044" y="6501"/>
                </a:lnTo>
                <a:lnTo>
                  <a:pt x="3013" y="6497"/>
                </a:lnTo>
                <a:lnTo>
                  <a:pt x="2979" y="6497"/>
                </a:lnTo>
                <a:lnTo>
                  <a:pt x="2943" y="6498"/>
                </a:lnTo>
                <a:lnTo>
                  <a:pt x="2904" y="6502"/>
                </a:lnTo>
                <a:lnTo>
                  <a:pt x="2882" y="6533"/>
                </a:lnTo>
                <a:lnTo>
                  <a:pt x="2862" y="6564"/>
                </a:lnTo>
                <a:lnTo>
                  <a:pt x="2842" y="6595"/>
                </a:lnTo>
                <a:lnTo>
                  <a:pt x="2825" y="6627"/>
                </a:lnTo>
                <a:lnTo>
                  <a:pt x="2808" y="6659"/>
                </a:lnTo>
                <a:lnTo>
                  <a:pt x="2793" y="6692"/>
                </a:lnTo>
                <a:lnTo>
                  <a:pt x="2779" y="6725"/>
                </a:lnTo>
                <a:lnTo>
                  <a:pt x="2765" y="6758"/>
                </a:lnTo>
                <a:lnTo>
                  <a:pt x="2752" y="6792"/>
                </a:lnTo>
                <a:lnTo>
                  <a:pt x="2740" y="6826"/>
                </a:lnTo>
                <a:lnTo>
                  <a:pt x="2728" y="6861"/>
                </a:lnTo>
                <a:lnTo>
                  <a:pt x="2718" y="6896"/>
                </a:lnTo>
                <a:lnTo>
                  <a:pt x="2699" y="6965"/>
                </a:lnTo>
                <a:lnTo>
                  <a:pt x="2679" y="7037"/>
                </a:lnTo>
                <a:lnTo>
                  <a:pt x="2662" y="7108"/>
                </a:lnTo>
                <a:lnTo>
                  <a:pt x="2645" y="7181"/>
                </a:lnTo>
                <a:lnTo>
                  <a:pt x="2627" y="7254"/>
                </a:lnTo>
                <a:lnTo>
                  <a:pt x="2609" y="7325"/>
                </a:lnTo>
                <a:lnTo>
                  <a:pt x="2600" y="7362"/>
                </a:lnTo>
                <a:lnTo>
                  <a:pt x="2589" y="7398"/>
                </a:lnTo>
                <a:lnTo>
                  <a:pt x="2578" y="7433"/>
                </a:lnTo>
                <a:lnTo>
                  <a:pt x="2567" y="7469"/>
                </a:lnTo>
                <a:lnTo>
                  <a:pt x="2554" y="7505"/>
                </a:lnTo>
                <a:lnTo>
                  <a:pt x="2541" y="7540"/>
                </a:lnTo>
                <a:lnTo>
                  <a:pt x="2527" y="7575"/>
                </a:lnTo>
                <a:lnTo>
                  <a:pt x="2512" y="7610"/>
                </a:lnTo>
                <a:lnTo>
                  <a:pt x="2495" y="7564"/>
                </a:lnTo>
                <a:lnTo>
                  <a:pt x="2477" y="7508"/>
                </a:lnTo>
                <a:lnTo>
                  <a:pt x="2457" y="7443"/>
                </a:lnTo>
                <a:lnTo>
                  <a:pt x="2435" y="7371"/>
                </a:lnTo>
                <a:lnTo>
                  <a:pt x="2413" y="7293"/>
                </a:lnTo>
                <a:lnTo>
                  <a:pt x="2390" y="7211"/>
                </a:lnTo>
                <a:lnTo>
                  <a:pt x="2366" y="7128"/>
                </a:lnTo>
                <a:lnTo>
                  <a:pt x="2343" y="7043"/>
                </a:lnTo>
                <a:lnTo>
                  <a:pt x="2318" y="6960"/>
                </a:lnTo>
                <a:lnTo>
                  <a:pt x="2294" y="6880"/>
                </a:lnTo>
                <a:lnTo>
                  <a:pt x="2270" y="6805"/>
                </a:lnTo>
                <a:lnTo>
                  <a:pt x="2246" y="6737"/>
                </a:lnTo>
                <a:lnTo>
                  <a:pt x="2235" y="6705"/>
                </a:lnTo>
                <a:lnTo>
                  <a:pt x="2223" y="6676"/>
                </a:lnTo>
                <a:lnTo>
                  <a:pt x="2212" y="6649"/>
                </a:lnTo>
                <a:lnTo>
                  <a:pt x="2201" y="6625"/>
                </a:lnTo>
                <a:lnTo>
                  <a:pt x="2190" y="6603"/>
                </a:lnTo>
                <a:lnTo>
                  <a:pt x="2181" y="6585"/>
                </a:lnTo>
                <a:lnTo>
                  <a:pt x="2170" y="6571"/>
                </a:lnTo>
                <a:lnTo>
                  <a:pt x="2161" y="6559"/>
                </a:lnTo>
                <a:lnTo>
                  <a:pt x="2146" y="6545"/>
                </a:lnTo>
                <a:lnTo>
                  <a:pt x="2131" y="6534"/>
                </a:lnTo>
                <a:lnTo>
                  <a:pt x="2116" y="6523"/>
                </a:lnTo>
                <a:lnTo>
                  <a:pt x="2101" y="6513"/>
                </a:lnTo>
                <a:lnTo>
                  <a:pt x="2085" y="6505"/>
                </a:lnTo>
                <a:lnTo>
                  <a:pt x="2069" y="6498"/>
                </a:lnTo>
                <a:lnTo>
                  <a:pt x="2053" y="6492"/>
                </a:lnTo>
                <a:lnTo>
                  <a:pt x="2037" y="6488"/>
                </a:lnTo>
                <a:lnTo>
                  <a:pt x="2021" y="6485"/>
                </a:lnTo>
                <a:lnTo>
                  <a:pt x="2004" y="6482"/>
                </a:lnTo>
                <a:lnTo>
                  <a:pt x="1988" y="6482"/>
                </a:lnTo>
                <a:lnTo>
                  <a:pt x="1972" y="6482"/>
                </a:lnTo>
                <a:lnTo>
                  <a:pt x="1956" y="6485"/>
                </a:lnTo>
                <a:lnTo>
                  <a:pt x="1940" y="6487"/>
                </a:lnTo>
                <a:lnTo>
                  <a:pt x="1924" y="6491"/>
                </a:lnTo>
                <a:lnTo>
                  <a:pt x="1909" y="6496"/>
                </a:lnTo>
                <a:lnTo>
                  <a:pt x="1894" y="6503"/>
                </a:lnTo>
                <a:lnTo>
                  <a:pt x="1879" y="6509"/>
                </a:lnTo>
                <a:lnTo>
                  <a:pt x="1864" y="6518"/>
                </a:lnTo>
                <a:lnTo>
                  <a:pt x="1851" y="6527"/>
                </a:lnTo>
                <a:lnTo>
                  <a:pt x="1838" y="6538"/>
                </a:lnTo>
                <a:lnTo>
                  <a:pt x="1825" y="6549"/>
                </a:lnTo>
                <a:lnTo>
                  <a:pt x="1812" y="6561"/>
                </a:lnTo>
                <a:lnTo>
                  <a:pt x="1801" y="6574"/>
                </a:lnTo>
                <a:lnTo>
                  <a:pt x="1789" y="6589"/>
                </a:lnTo>
                <a:lnTo>
                  <a:pt x="1778" y="6604"/>
                </a:lnTo>
                <a:lnTo>
                  <a:pt x="1769" y="6620"/>
                </a:lnTo>
                <a:lnTo>
                  <a:pt x="1760" y="6637"/>
                </a:lnTo>
                <a:lnTo>
                  <a:pt x="1752" y="6655"/>
                </a:lnTo>
                <a:lnTo>
                  <a:pt x="1744" y="6674"/>
                </a:lnTo>
                <a:lnTo>
                  <a:pt x="1738" y="6693"/>
                </a:lnTo>
                <a:lnTo>
                  <a:pt x="1732" y="6714"/>
                </a:lnTo>
                <a:lnTo>
                  <a:pt x="1716" y="6787"/>
                </a:lnTo>
                <a:lnTo>
                  <a:pt x="1701" y="6864"/>
                </a:lnTo>
                <a:lnTo>
                  <a:pt x="1688" y="6943"/>
                </a:lnTo>
                <a:lnTo>
                  <a:pt x="1674" y="7023"/>
                </a:lnTo>
                <a:lnTo>
                  <a:pt x="1661" y="7103"/>
                </a:lnTo>
                <a:lnTo>
                  <a:pt x="1648" y="7183"/>
                </a:lnTo>
                <a:lnTo>
                  <a:pt x="1635" y="7262"/>
                </a:lnTo>
                <a:lnTo>
                  <a:pt x="1622" y="7339"/>
                </a:lnTo>
                <a:lnTo>
                  <a:pt x="1611" y="7392"/>
                </a:lnTo>
                <a:lnTo>
                  <a:pt x="1597" y="7458"/>
                </a:lnTo>
                <a:lnTo>
                  <a:pt x="1580" y="7531"/>
                </a:lnTo>
                <a:lnTo>
                  <a:pt x="1563" y="7613"/>
                </a:lnTo>
                <a:lnTo>
                  <a:pt x="1544" y="7699"/>
                </a:lnTo>
                <a:lnTo>
                  <a:pt x="1526" y="7790"/>
                </a:lnTo>
                <a:lnTo>
                  <a:pt x="1517" y="7837"/>
                </a:lnTo>
                <a:lnTo>
                  <a:pt x="1510" y="7883"/>
                </a:lnTo>
                <a:lnTo>
                  <a:pt x="1502" y="7930"/>
                </a:lnTo>
                <a:lnTo>
                  <a:pt x="1495" y="7976"/>
                </a:lnTo>
                <a:lnTo>
                  <a:pt x="1488" y="8022"/>
                </a:lnTo>
                <a:lnTo>
                  <a:pt x="1483" y="8066"/>
                </a:lnTo>
                <a:lnTo>
                  <a:pt x="1479" y="8110"/>
                </a:lnTo>
                <a:lnTo>
                  <a:pt x="1476" y="8153"/>
                </a:lnTo>
                <a:lnTo>
                  <a:pt x="1475" y="8195"/>
                </a:lnTo>
                <a:lnTo>
                  <a:pt x="1473" y="8234"/>
                </a:lnTo>
                <a:lnTo>
                  <a:pt x="1475" y="8273"/>
                </a:lnTo>
                <a:lnTo>
                  <a:pt x="1478" y="8308"/>
                </a:lnTo>
                <a:lnTo>
                  <a:pt x="1482" y="8342"/>
                </a:lnTo>
                <a:lnTo>
                  <a:pt x="1487" y="8373"/>
                </a:lnTo>
                <a:lnTo>
                  <a:pt x="1496" y="8401"/>
                </a:lnTo>
                <a:lnTo>
                  <a:pt x="1505" y="8425"/>
                </a:lnTo>
                <a:lnTo>
                  <a:pt x="1518" y="8448"/>
                </a:lnTo>
                <a:lnTo>
                  <a:pt x="1533" y="8466"/>
                </a:lnTo>
                <a:lnTo>
                  <a:pt x="1549" y="8481"/>
                </a:lnTo>
                <a:lnTo>
                  <a:pt x="1569" y="8491"/>
                </a:lnTo>
                <a:lnTo>
                  <a:pt x="1607" y="8504"/>
                </a:lnTo>
                <a:lnTo>
                  <a:pt x="1642" y="8511"/>
                </a:lnTo>
                <a:lnTo>
                  <a:pt x="1675" y="8513"/>
                </a:lnTo>
                <a:lnTo>
                  <a:pt x="1705" y="8510"/>
                </a:lnTo>
                <a:lnTo>
                  <a:pt x="1732" y="8501"/>
                </a:lnTo>
                <a:lnTo>
                  <a:pt x="1757" y="8488"/>
                </a:lnTo>
                <a:lnTo>
                  <a:pt x="1780" y="8471"/>
                </a:lnTo>
                <a:lnTo>
                  <a:pt x="1802" y="8450"/>
                </a:lnTo>
                <a:lnTo>
                  <a:pt x="1821" y="8425"/>
                </a:lnTo>
                <a:lnTo>
                  <a:pt x="1839" y="8398"/>
                </a:lnTo>
                <a:lnTo>
                  <a:pt x="1854" y="8367"/>
                </a:lnTo>
                <a:lnTo>
                  <a:pt x="1869" y="8332"/>
                </a:lnTo>
                <a:lnTo>
                  <a:pt x="1881" y="8296"/>
                </a:lnTo>
                <a:lnTo>
                  <a:pt x="1893" y="8258"/>
                </a:lnTo>
                <a:lnTo>
                  <a:pt x="1904" y="8217"/>
                </a:lnTo>
                <a:lnTo>
                  <a:pt x="1913" y="8175"/>
                </a:lnTo>
                <a:lnTo>
                  <a:pt x="1923" y="8132"/>
                </a:lnTo>
                <a:lnTo>
                  <a:pt x="1930" y="8088"/>
                </a:lnTo>
                <a:lnTo>
                  <a:pt x="1938" y="8043"/>
                </a:lnTo>
                <a:lnTo>
                  <a:pt x="1945" y="7998"/>
                </a:lnTo>
                <a:lnTo>
                  <a:pt x="1959" y="7907"/>
                </a:lnTo>
                <a:lnTo>
                  <a:pt x="1972" y="7820"/>
                </a:lnTo>
                <a:lnTo>
                  <a:pt x="1978" y="7777"/>
                </a:lnTo>
                <a:lnTo>
                  <a:pt x="1986" y="7736"/>
                </a:lnTo>
                <a:lnTo>
                  <a:pt x="1993" y="7697"/>
                </a:lnTo>
                <a:lnTo>
                  <a:pt x="2001" y="7661"/>
                </a:lnTo>
                <a:lnTo>
                  <a:pt x="2009" y="7625"/>
                </a:lnTo>
                <a:lnTo>
                  <a:pt x="2019" y="7593"/>
                </a:lnTo>
                <a:lnTo>
                  <a:pt x="2030" y="7564"/>
                </a:lnTo>
                <a:lnTo>
                  <a:pt x="2041" y="7539"/>
                </a:lnTo>
                <a:close/>
                <a:moveTo>
                  <a:pt x="7008" y="6782"/>
                </a:moveTo>
                <a:lnTo>
                  <a:pt x="7008" y="8218"/>
                </a:lnTo>
                <a:lnTo>
                  <a:pt x="7009" y="8235"/>
                </a:lnTo>
                <a:lnTo>
                  <a:pt x="7010" y="8253"/>
                </a:lnTo>
                <a:lnTo>
                  <a:pt x="7011" y="8270"/>
                </a:lnTo>
                <a:lnTo>
                  <a:pt x="7014" y="8289"/>
                </a:lnTo>
                <a:lnTo>
                  <a:pt x="7017" y="8306"/>
                </a:lnTo>
                <a:lnTo>
                  <a:pt x="7020" y="8323"/>
                </a:lnTo>
                <a:lnTo>
                  <a:pt x="7024" y="8340"/>
                </a:lnTo>
                <a:lnTo>
                  <a:pt x="7028" y="8356"/>
                </a:lnTo>
                <a:lnTo>
                  <a:pt x="7034" y="8372"/>
                </a:lnTo>
                <a:lnTo>
                  <a:pt x="7040" y="8388"/>
                </a:lnTo>
                <a:lnTo>
                  <a:pt x="7047" y="8403"/>
                </a:lnTo>
                <a:lnTo>
                  <a:pt x="7053" y="8418"/>
                </a:lnTo>
                <a:lnTo>
                  <a:pt x="7061" y="8432"/>
                </a:lnTo>
                <a:lnTo>
                  <a:pt x="7069" y="8445"/>
                </a:lnTo>
                <a:lnTo>
                  <a:pt x="7078" y="8457"/>
                </a:lnTo>
                <a:lnTo>
                  <a:pt x="7088" y="8469"/>
                </a:lnTo>
                <a:lnTo>
                  <a:pt x="7098" y="8480"/>
                </a:lnTo>
                <a:lnTo>
                  <a:pt x="7108" y="8491"/>
                </a:lnTo>
                <a:lnTo>
                  <a:pt x="7120" y="8499"/>
                </a:lnTo>
                <a:lnTo>
                  <a:pt x="7132" y="8508"/>
                </a:lnTo>
                <a:lnTo>
                  <a:pt x="7145" y="8514"/>
                </a:lnTo>
                <a:lnTo>
                  <a:pt x="7157" y="8520"/>
                </a:lnTo>
                <a:lnTo>
                  <a:pt x="7171" y="8525"/>
                </a:lnTo>
                <a:lnTo>
                  <a:pt x="7185" y="8528"/>
                </a:lnTo>
                <a:lnTo>
                  <a:pt x="7200" y="8530"/>
                </a:lnTo>
                <a:lnTo>
                  <a:pt x="7216" y="8531"/>
                </a:lnTo>
                <a:lnTo>
                  <a:pt x="7232" y="8530"/>
                </a:lnTo>
                <a:lnTo>
                  <a:pt x="7249" y="8528"/>
                </a:lnTo>
                <a:lnTo>
                  <a:pt x="7266" y="8524"/>
                </a:lnTo>
                <a:lnTo>
                  <a:pt x="7284" y="8518"/>
                </a:lnTo>
                <a:lnTo>
                  <a:pt x="7302" y="8512"/>
                </a:lnTo>
                <a:lnTo>
                  <a:pt x="7321" y="8502"/>
                </a:lnTo>
                <a:lnTo>
                  <a:pt x="7335" y="8495"/>
                </a:lnTo>
                <a:lnTo>
                  <a:pt x="7349" y="8485"/>
                </a:lnTo>
                <a:lnTo>
                  <a:pt x="7361" y="8476"/>
                </a:lnTo>
                <a:lnTo>
                  <a:pt x="7371" y="8465"/>
                </a:lnTo>
                <a:lnTo>
                  <a:pt x="7381" y="8453"/>
                </a:lnTo>
                <a:lnTo>
                  <a:pt x="7391" y="8440"/>
                </a:lnTo>
                <a:lnTo>
                  <a:pt x="7398" y="8426"/>
                </a:lnTo>
                <a:lnTo>
                  <a:pt x="7406" y="8411"/>
                </a:lnTo>
                <a:lnTo>
                  <a:pt x="7412" y="8397"/>
                </a:lnTo>
                <a:lnTo>
                  <a:pt x="7418" y="8381"/>
                </a:lnTo>
                <a:lnTo>
                  <a:pt x="7423" y="8364"/>
                </a:lnTo>
                <a:lnTo>
                  <a:pt x="7427" y="8347"/>
                </a:lnTo>
                <a:lnTo>
                  <a:pt x="7430" y="8330"/>
                </a:lnTo>
                <a:lnTo>
                  <a:pt x="7433" y="8312"/>
                </a:lnTo>
                <a:lnTo>
                  <a:pt x="7435" y="8293"/>
                </a:lnTo>
                <a:lnTo>
                  <a:pt x="7438" y="8274"/>
                </a:lnTo>
                <a:lnTo>
                  <a:pt x="7440" y="8235"/>
                </a:lnTo>
                <a:lnTo>
                  <a:pt x="7441" y="8195"/>
                </a:lnTo>
                <a:lnTo>
                  <a:pt x="7441" y="8153"/>
                </a:lnTo>
                <a:lnTo>
                  <a:pt x="7440" y="8111"/>
                </a:lnTo>
                <a:lnTo>
                  <a:pt x="7438" y="8028"/>
                </a:lnTo>
                <a:lnTo>
                  <a:pt x="7436" y="7948"/>
                </a:lnTo>
                <a:lnTo>
                  <a:pt x="7466" y="7962"/>
                </a:lnTo>
                <a:lnTo>
                  <a:pt x="7495" y="7978"/>
                </a:lnTo>
                <a:lnTo>
                  <a:pt x="7523" y="7995"/>
                </a:lnTo>
                <a:lnTo>
                  <a:pt x="7548" y="8015"/>
                </a:lnTo>
                <a:lnTo>
                  <a:pt x="7574" y="8037"/>
                </a:lnTo>
                <a:lnTo>
                  <a:pt x="7599" y="8060"/>
                </a:lnTo>
                <a:lnTo>
                  <a:pt x="7623" y="8084"/>
                </a:lnTo>
                <a:lnTo>
                  <a:pt x="7646" y="8109"/>
                </a:lnTo>
                <a:lnTo>
                  <a:pt x="7692" y="8162"/>
                </a:lnTo>
                <a:lnTo>
                  <a:pt x="7736" y="8216"/>
                </a:lnTo>
                <a:lnTo>
                  <a:pt x="7781" y="8270"/>
                </a:lnTo>
                <a:lnTo>
                  <a:pt x="7825" y="8323"/>
                </a:lnTo>
                <a:lnTo>
                  <a:pt x="7848" y="8347"/>
                </a:lnTo>
                <a:lnTo>
                  <a:pt x="7871" y="8372"/>
                </a:lnTo>
                <a:lnTo>
                  <a:pt x="7896" y="8394"/>
                </a:lnTo>
                <a:lnTo>
                  <a:pt x="7920" y="8416"/>
                </a:lnTo>
                <a:lnTo>
                  <a:pt x="7946" y="8435"/>
                </a:lnTo>
                <a:lnTo>
                  <a:pt x="7972" y="8453"/>
                </a:lnTo>
                <a:lnTo>
                  <a:pt x="8000" y="8468"/>
                </a:lnTo>
                <a:lnTo>
                  <a:pt x="8029" y="8482"/>
                </a:lnTo>
                <a:lnTo>
                  <a:pt x="8059" y="8492"/>
                </a:lnTo>
                <a:lnTo>
                  <a:pt x="8090" y="8500"/>
                </a:lnTo>
                <a:lnTo>
                  <a:pt x="8123" y="8504"/>
                </a:lnTo>
                <a:lnTo>
                  <a:pt x="8157" y="8507"/>
                </a:lnTo>
                <a:lnTo>
                  <a:pt x="8193" y="8504"/>
                </a:lnTo>
                <a:lnTo>
                  <a:pt x="8230" y="8499"/>
                </a:lnTo>
                <a:lnTo>
                  <a:pt x="8271" y="8491"/>
                </a:lnTo>
                <a:lnTo>
                  <a:pt x="8312" y="8478"/>
                </a:lnTo>
                <a:lnTo>
                  <a:pt x="8321" y="8449"/>
                </a:lnTo>
                <a:lnTo>
                  <a:pt x="8328" y="8422"/>
                </a:lnTo>
                <a:lnTo>
                  <a:pt x="8334" y="8397"/>
                </a:lnTo>
                <a:lnTo>
                  <a:pt x="8338" y="8372"/>
                </a:lnTo>
                <a:lnTo>
                  <a:pt x="8340" y="8348"/>
                </a:lnTo>
                <a:lnTo>
                  <a:pt x="8341" y="8326"/>
                </a:lnTo>
                <a:lnTo>
                  <a:pt x="8341" y="8305"/>
                </a:lnTo>
                <a:lnTo>
                  <a:pt x="8339" y="8284"/>
                </a:lnTo>
                <a:lnTo>
                  <a:pt x="8337" y="8265"/>
                </a:lnTo>
                <a:lnTo>
                  <a:pt x="8332" y="8246"/>
                </a:lnTo>
                <a:lnTo>
                  <a:pt x="8327" y="8228"/>
                </a:lnTo>
                <a:lnTo>
                  <a:pt x="8321" y="8211"/>
                </a:lnTo>
                <a:lnTo>
                  <a:pt x="8313" y="8195"/>
                </a:lnTo>
                <a:lnTo>
                  <a:pt x="8306" y="8179"/>
                </a:lnTo>
                <a:lnTo>
                  <a:pt x="8296" y="8164"/>
                </a:lnTo>
                <a:lnTo>
                  <a:pt x="8287" y="8149"/>
                </a:lnTo>
                <a:lnTo>
                  <a:pt x="8276" y="8135"/>
                </a:lnTo>
                <a:lnTo>
                  <a:pt x="8264" y="8121"/>
                </a:lnTo>
                <a:lnTo>
                  <a:pt x="8251" y="8107"/>
                </a:lnTo>
                <a:lnTo>
                  <a:pt x="8239" y="8094"/>
                </a:lnTo>
                <a:lnTo>
                  <a:pt x="8212" y="8068"/>
                </a:lnTo>
                <a:lnTo>
                  <a:pt x="8182" y="8042"/>
                </a:lnTo>
                <a:lnTo>
                  <a:pt x="8120" y="7991"/>
                </a:lnTo>
                <a:lnTo>
                  <a:pt x="8055" y="7935"/>
                </a:lnTo>
                <a:lnTo>
                  <a:pt x="7997" y="7878"/>
                </a:lnTo>
                <a:lnTo>
                  <a:pt x="7939" y="7822"/>
                </a:lnTo>
                <a:lnTo>
                  <a:pt x="7884" y="7765"/>
                </a:lnTo>
                <a:lnTo>
                  <a:pt x="7830" y="7709"/>
                </a:lnTo>
                <a:lnTo>
                  <a:pt x="7775" y="7651"/>
                </a:lnTo>
                <a:lnTo>
                  <a:pt x="7720" y="7594"/>
                </a:lnTo>
                <a:lnTo>
                  <a:pt x="7663" y="7538"/>
                </a:lnTo>
                <a:lnTo>
                  <a:pt x="7606" y="7482"/>
                </a:lnTo>
                <a:lnTo>
                  <a:pt x="7625" y="7452"/>
                </a:lnTo>
                <a:lnTo>
                  <a:pt x="7646" y="7423"/>
                </a:lnTo>
                <a:lnTo>
                  <a:pt x="7671" y="7394"/>
                </a:lnTo>
                <a:lnTo>
                  <a:pt x="7696" y="7366"/>
                </a:lnTo>
                <a:lnTo>
                  <a:pt x="7723" y="7337"/>
                </a:lnTo>
                <a:lnTo>
                  <a:pt x="7752" y="7309"/>
                </a:lnTo>
                <a:lnTo>
                  <a:pt x="7782" y="7281"/>
                </a:lnTo>
                <a:lnTo>
                  <a:pt x="7813" y="7255"/>
                </a:lnTo>
                <a:lnTo>
                  <a:pt x="7875" y="7200"/>
                </a:lnTo>
                <a:lnTo>
                  <a:pt x="7940" y="7148"/>
                </a:lnTo>
                <a:lnTo>
                  <a:pt x="8004" y="7096"/>
                </a:lnTo>
                <a:lnTo>
                  <a:pt x="8066" y="7044"/>
                </a:lnTo>
                <a:lnTo>
                  <a:pt x="8096" y="7019"/>
                </a:lnTo>
                <a:lnTo>
                  <a:pt x="8124" y="6993"/>
                </a:lnTo>
                <a:lnTo>
                  <a:pt x="8151" y="6967"/>
                </a:lnTo>
                <a:lnTo>
                  <a:pt x="8176" y="6942"/>
                </a:lnTo>
                <a:lnTo>
                  <a:pt x="8200" y="6916"/>
                </a:lnTo>
                <a:lnTo>
                  <a:pt x="8222" y="6890"/>
                </a:lnTo>
                <a:lnTo>
                  <a:pt x="8241" y="6865"/>
                </a:lnTo>
                <a:lnTo>
                  <a:pt x="8258" y="6839"/>
                </a:lnTo>
                <a:lnTo>
                  <a:pt x="8272" y="6814"/>
                </a:lnTo>
                <a:lnTo>
                  <a:pt x="8282" y="6788"/>
                </a:lnTo>
                <a:lnTo>
                  <a:pt x="8291" y="6762"/>
                </a:lnTo>
                <a:lnTo>
                  <a:pt x="8296" y="6737"/>
                </a:lnTo>
                <a:lnTo>
                  <a:pt x="8297" y="6710"/>
                </a:lnTo>
                <a:lnTo>
                  <a:pt x="8295" y="6684"/>
                </a:lnTo>
                <a:lnTo>
                  <a:pt x="8289" y="6658"/>
                </a:lnTo>
                <a:lnTo>
                  <a:pt x="8278" y="6631"/>
                </a:lnTo>
                <a:lnTo>
                  <a:pt x="8263" y="6610"/>
                </a:lnTo>
                <a:lnTo>
                  <a:pt x="8247" y="6590"/>
                </a:lnTo>
                <a:lnTo>
                  <a:pt x="8232" y="6573"/>
                </a:lnTo>
                <a:lnTo>
                  <a:pt x="8217" y="6558"/>
                </a:lnTo>
                <a:lnTo>
                  <a:pt x="8202" y="6545"/>
                </a:lnTo>
                <a:lnTo>
                  <a:pt x="8188" y="6535"/>
                </a:lnTo>
                <a:lnTo>
                  <a:pt x="8173" y="6525"/>
                </a:lnTo>
                <a:lnTo>
                  <a:pt x="8158" y="6519"/>
                </a:lnTo>
                <a:lnTo>
                  <a:pt x="8143" y="6512"/>
                </a:lnTo>
                <a:lnTo>
                  <a:pt x="8129" y="6508"/>
                </a:lnTo>
                <a:lnTo>
                  <a:pt x="8114" y="6506"/>
                </a:lnTo>
                <a:lnTo>
                  <a:pt x="8099" y="6505"/>
                </a:lnTo>
                <a:lnTo>
                  <a:pt x="8085" y="6505"/>
                </a:lnTo>
                <a:lnTo>
                  <a:pt x="8070" y="6507"/>
                </a:lnTo>
                <a:lnTo>
                  <a:pt x="8057" y="6509"/>
                </a:lnTo>
                <a:lnTo>
                  <a:pt x="8043" y="6513"/>
                </a:lnTo>
                <a:lnTo>
                  <a:pt x="8029" y="6518"/>
                </a:lnTo>
                <a:lnTo>
                  <a:pt x="8015" y="6524"/>
                </a:lnTo>
                <a:lnTo>
                  <a:pt x="8001" y="6531"/>
                </a:lnTo>
                <a:lnTo>
                  <a:pt x="7987" y="6538"/>
                </a:lnTo>
                <a:lnTo>
                  <a:pt x="7960" y="6555"/>
                </a:lnTo>
                <a:lnTo>
                  <a:pt x="7933" y="6574"/>
                </a:lnTo>
                <a:lnTo>
                  <a:pt x="7906" y="6596"/>
                </a:lnTo>
                <a:lnTo>
                  <a:pt x="7880" y="6617"/>
                </a:lnTo>
                <a:lnTo>
                  <a:pt x="7854" y="6639"/>
                </a:lnTo>
                <a:lnTo>
                  <a:pt x="7830" y="6662"/>
                </a:lnTo>
                <a:lnTo>
                  <a:pt x="7802" y="6686"/>
                </a:lnTo>
                <a:lnTo>
                  <a:pt x="7775" y="6711"/>
                </a:lnTo>
                <a:lnTo>
                  <a:pt x="7751" y="6735"/>
                </a:lnTo>
                <a:lnTo>
                  <a:pt x="7727" y="6758"/>
                </a:lnTo>
                <a:lnTo>
                  <a:pt x="7684" y="6803"/>
                </a:lnTo>
                <a:lnTo>
                  <a:pt x="7641" y="6847"/>
                </a:lnTo>
                <a:lnTo>
                  <a:pt x="7620" y="6868"/>
                </a:lnTo>
                <a:lnTo>
                  <a:pt x="7597" y="6889"/>
                </a:lnTo>
                <a:lnTo>
                  <a:pt x="7575" y="6910"/>
                </a:lnTo>
                <a:lnTo>
                  <a:pt x="7550" y="6931"/>
                </a:lnTo>
                <a:lnTo>
                  <a:pt x="7526" y="6951"/>
                </a:lnTo>
                <a:lnTo>
                  <a:pt x="7499" y="6972"/>
                </a:lnTo>
                <a:lnTo>
                  <a:pt x="7471" y="6992"/>
                </a:lnTo>
                <a:lnTo>
                  <a:pt x="7440" y="7012"/>
                </a:lnTo>
                <a:lnTo>
                  <a:pt x="7439" y="6982"/>
                </a:lnTo>
                <a:lnTo>
                  <a:pt x="7440" y="6949"/>
                </a:lnTo>
                <a:lnTo>
                  <a:pt x="7441" y="6915"/>
                </a:lnTo>
                <a:lnTo>
                  <a:pt x="7442" y="6880"/>
                </a:lnTo>
                <a:lnTo>
                  <a:pt x="7443" y="6845"/>
                </a:lnTo>
                <a:lnTo>
                  <a:pt x="7444" y="6808"/>
                </a:lnTo>
                <a:lnTo>
                  <a:pt x="7444" y="6772"/>
                </a:lnTo>
                <a:lnTo>
                  <a:pt x="7443" y="6736"/>
                </a:lnTo>
                <a:lnTo>
                  <a:pt x="7441" y="6719"/>
                </a:lnTo>
                <a:lnTo>
                  <a:pt x="7440" y="6701"/>
                </a:lnTo>
                <a:lnTo>
                  <a:pt x="7436" y="6684"/>
                </a:lnTo>
                <a:lnTo>
                  <a:pt x="7434" y="6667"/>
                </a:lnTo>
                <a:lnTo>
                  <a:pt x="7430" y="6651"/>
                </a:lnTo>
                <a:lnTo>
                  <a:pt x="7426" y="6635"/>
                </a:lnTo>
                <a:lnTo>
                  <a:pt x="7422" y="6620"/>
                </a:lnTo>
                <a:lnTo>
                  <a:pt x="7415" y="6605"/>
                </a:lnTo>
                <a:lnTo>
                  <a:pt x="7409" y="6591"/>
                </a:lnTo>
                <a:lnTo>
                  <a:pt x="7401" y="6579"/>
                </a:lnTo>
                <a:lnTo>
                  <a:pt x="7393" y="6566"/>
                </a:lnTo>
                <a:lnTo>
                  <a:pt x="7383" y="6554"/>
                </a:lnTo>
                <a:lnTo>
                  <a:pt x="7373" y="6543"/>
                </a:lnTo>
                <a:lnTo>
                  <a:pt x="7362" y="6534"/>
                </a:lnTo>
                <a:lnTo>
                  <a:pt x="7349" y="6524"/>
                </a:lnTo>
                <a:lnTo>
                  <a:pt x="7335" y="6517"/>
                </a:lnTo>
                <a:lnTo>
                  <a:pt x="7315" y="6507"/>
                </a:lnTo>
                <a:lnTo>
                  <a:pt x="7296" y="6498"/>
                </a:lnTo>
                <a:lnTo>
                  <a:pt x="7278" y="6492"/>
                </a:lnTo>
                <a:lnTo>
                  <a:pt x="7260" y="6488"/>
                </a:lnTo>
                <a:lnTo>
                  <a:pt x="7243" y="6484"/>
                </a:lnTo>
                <a:lnTo>
                  <a:pt x="7226" y="6481"/>
                </a:lnTo>
                <a:lnTo>
                  <a:pt x="7210" y="6480"/>
                </a:lnTo>
                <a:lnTo>
                  <a:pt x="7194" y="6481"/>
                </a:lnTo>
                <a:lnTo>
                  <a:pt x="7179" y="6482"/>
                </a:lnTo>
                <a:lnTo>
                  <a:pt x="7165" y="6486"/>
                </a:lnTo>
                <a:lnTo>
                  <a:pt x="7151" y="6490"/>
                </a:lnTo>
                <a:lnTo>
                  <a:pt x="7138" y="6495"/>
                </a:lnTo>
                <a:lnTo>
                  <a:pt x="7125" y="6502"/>
                </a:lnTo>
                <a:lnTo>
                  <a:pt x="7114" y="6509"/>
                </a:lnTo>
                <a:lnTo>
                  <a:pt x="7102" y="6518"/>
                </a:lnTo>
                <a:lnTo>
                  <a:pt x="7091" y="6527"/>
                </a:lnTo>
                <a:lnTo>
                  <a:pt x="7082" y="6537"/>
                </a:lnTo>
                <a:lnTo>
                  <a:pt x="7072" y="6549"/>
                </a:lnTo>
                <a:lnTo>
                  <a:pt x="7064" y="6561"/>
                </a:lnTo>
                <a:lnTo>
                  <a:pt x="7055" y="6574"/>
                </a:lnTo>
                <a:lnTo>
                  <a:pt x="7048" y="6588"/>
                </a:lnTo>
                <a:lnTo>
                  <a:pt x="7041" y="6602"/>
                </a:lnTo>
                <a:lnTo>
                  <a:pt x="7035" y="6618"/>
                </a:lnTo>
                <a:lnTo>
                  <a:pt x="7029" y="6634"/>
                </a:lnTo>
                <a:lnTo>
                  <a:pt x="7025" y="6650"/>
                </a:lnTo>
                <a:lnTo>
                  <a:pt x="7021" y="6668"/>
                </a:lnTo>
                <a:lnTo>
                  <a:pt x="7017" y="6685"/>
                </a:lnTo>
                <a:lnTo>
                  <a:pt x="7014" y="6704"/>
                </a:lnTo>
                <a:lnTo>
                  <a:pt x="7011" y="6723"/>
                </a:lnTo>
                <a:lnTo>
                  <a:pt x="7010" y="6742"/>
                </a:lnTo>
                <a:lnTo>
                  <a:pt x="7009" y="6761"/>
                </a:lnTo>
                <a:lnTo>
                  <a:pt x="7008" y="6782"/>
                </a:lnTo>
                <a:close/>
                <a:moveTo>
                  <a:pt x="6023" y="3916"/>
                </a:moveTo>
                <a:lnTo>
                  <a:pt x="5927" y="3966"/>
                </a:lnTo>
                <a:lnTo>
                  <a:pt x="5837" y="4014"/>
                </a:lnTo>
                <a:lnTo>
                  <a:pt x="5752" y="4059"/>
                </a:lnTo>
                <a:lnTo>
                  <a:pt x="5670" y="4102"/>
                </a:lnTo>
                <a:lnTo>
                  <a:pt x="5630" y="4122"/>
                </a:lnTo>
                <a:lnTo>
                  <a:pt x="5589" y="4141"/>
                </a:lnTo>
                <a:lnTo>
                  <a:pt x="5550" y="4159"/>
                </a:lnTo>
                <a:lnTo>
                  <a:pt x="5510" y="4177"/>
                </a:lnTo>
                <a:lnTo>
                  <a:pt x="5471" y="4195"/>
                </a:lnTo>
                <a:lnTo>
                  <a:pt x="5430" y="4212"/>
                </a:lnTo>
                <a:lnTo>
                  <a:pt x="5390" y="4227"/>
                </a:lnTo>
                <a:lnTo>
                  <a:pt x="5349" y="4242"/>
                </a:lnTo>
                <a:lnTo>
                  <a:pt x="5307" y="4255"/>
                </a:lnTo>
                <a:lnTo>
                  <a:pt x="5264" y="4269"/>
                </a:lnTo>
                <a:lnTo>
                  <a:pt x="5220" y="4281"/>
                </a:lnTo>
                <a:lnTo>
                  <a:pt x="5176" y="4293"/>
                </a:lnTo>
                <a:lnTo>
                  <a:pt x="5130" y="4303"/>
                </a:lnTo>
                <a:lnTo>
                  <a:pt x="5082" y="4313"/>
                </a:lnTo>
                <a:lnTo>
                  <a:pt x="5033" y="4323"/>
                </a:lnTo>
                <a:lnTo>
                  <a:pt x="4982" y="4330"/>
                </a:lnTo>
                <a:lnTo>
                  <a:pt x="4929" y="4338"/>
                </a:lnTo>
                <a:lnTo>
                  <a:pt x="4873" y="4344"/>
                </a:lnTo>
                <a:lnTo>
                  <a:pt x="4817" y="4349"/>
                </a:lnTo>
                <a:lnTo>
                  <a:pt x="4756" y="4354"/>
                </a:lnTo>
                <a:lnTo>
                  <a:pt x="4694" y="4357"/>
                </a:lnTo>
                <a:lnTo>
                  <a:pt x="4629" y="4359"/>
                </a:lnTo>
                <a:lnTo>
                  <a:pt x="4561" y="4361"/>
                </a:lnTo>
                <a:lnTo>
                  <a:pt x="4490" y="4361"/>
                </a:lnTo>
                <a:lnTo>
                  <a:pt x="4413" y="4361"/>
                </a:lnTo>
                <a:lnTo>
                  <a:pt x="4338" y="4359"/>
                </a:lnTo>
                <a:lnTo>
                  <a:pt x="4269" y="4357"/>
                </a:lnTo>
                <a:lnTo>
                  <a:pt x="4202" y="4353"/>
                </a:lnTo>
                <a:lnTo>
                  <a:pt x="4138" y="4348"/>
                </a:lnTo>
                <a:lnTo>
                  <a:pt x="4078" y="4342"/>
                </a:lnTo>
                <a:lnTo>
                  <a:pt x="4021" y="4336"/>
                </a:lnTo>
                <a:lnTo>
                  <a:pt x="3965" y="4328"/>
                </a:lnTo>
                <a:lnTo>
                  <a:pt x="3913" y="4319"/>
                </a:lnTo>
                <a:lnTo>
                  <a:pt x="3863" y="4310"/>
                </a:lnTo>
                <a:lnTo>
                  <a:pt x="3815" y="4299"/>
                </a:lnTo>
                <a:lnTo>
                  <a:pt x="3769" y="4289"/>
                </a:lnTo>
                <a:lnTo>
                  <a:pt x="3725" y="4276"/>
                </a:lnTo>
                <a:lnTo>
                  <a:pt x="3682" y="4263"/>
                </a:lnTo>
                <a:lnTo>
                  <a:pt x="3640" y="4249"/>
                </a:lnTo>
                <a:lnTo>
                  <a:pt x="3600" y="4235"/>
                </a:lnTo>
                <a:lnTo>
                  <a:pt x="3561" y="4220"/>
                </a:lnTo>
                <a:lnTo>
                  <a:pt x="3522" y="4204"/>
                </a:lnTo>
                <a:lnTo>
                  <a:pt x="3484" y="4187"/>
                </a:lnTo>
                <a:lnTo>
                  <a:pt x="3447" y="4170"/>
                </a:lnTo>
                <a:lnTo>
                  <a:pt x="3372" y="4133"/>
                </a:lnTo>
                <a:lnTo>
                  <a:pt x="3296" y="4094"/>
                </a:lnTo>
                <a:lnTo>
                  <a:pt x="3219" y="4052"/>
                </a:lnTo>
                <a:lnTo>
                  <a:pt x="3138" y="4009"/>
                </a:lnTo>
                <a:lnTo>
                  <a:pt x="3051" y="3963"/>
                </a:lnTo>
                <a:lnTo>
                  <a:pt x="2958" y="3916"/>
                </a:lnTo>
                <a:lnTo>
                  <a:pt x="2955" y="3957"/>
                </a:lnTo>
                <a:lnTo>
                  <a:pt x="2954" y="3998"/>
                </a:lnTo>
                <a:lnTo>
                  <a:pt x="2955" y="4036"/>
                </a:lnTo>
                <a:lnTo>
                  <a:pt x="2956" y="4074"/>
                </a:lnTo>
                <a:lnTo>
                  <a:pt x="2959" y="4110"/>
                </a:lnTo>
                <a:lnTo>
                  <a:pt x="2963" y="4144"/>
                </a:lnTo>
                <a:lnTo>
                  <a:pt x="2968" y="4177"/>
                </a:lnTo>
                <a:lnTo>
                  <a:pt x="2975" y="4209"/>
                </a:lnTo>
                <a:lnTo>
                  <a:pt x="2982" y="4239"/>
                </a:lnTo>
                <a:lnTo>
                  <a:pt x="2991" y="4268"/>
                </a:lnTo>
                <a:lnTo>
                  <a:pt x="3000" y="4297"/>
                </a:lnTo>
                <a:lnTo>
                  <a:pt x="3011" y="4324"/>
                </a:lnTo>
                <a:lnTo>
                  <a:pt x="3023" y="4349"/>
                </a:lnTo>
                <a:lnTo>
                  <a:pt x="3035" y="4374"/>
                </a:lnTo>
                <a:lnTo>
                  <a:pt x="3049" y="4399"/>
                </a:lnTo>
                <a:lnTo>
                  <a:pt x="3063" y="4421"/>
                </a:lnTo>
                <a:lnTo>
                  <a:pt x="3079" y="4443"/>
                </a:lnTo>
                <a:lnTo>
                  <a:pt x="3096" y="4464"/>
                </a:lnTo>
                <a:lnTo>
                  <a:pt x="3114" y="4484"/>
                </a:lnTo>
                <a:lnTo>
                  <a:pt x="3132" y="4504"/>
                </a:lnTo>
                <a:lnTo>
                  <a:pt x="3151" y="4524"/>
                </a:lnTo>
                <a:lnTo>
                  <a:pt x="3172" y="4542"/>
                </a:lnTo>
                <a:lnTo>
                  <a:pt x="3193" y="4560"/>
                </a:lnTo>
                <a:lnTo>
                  <a:pt x="3215" y="4577"/>
                </a:lnTo>
                <a:lnTo>
                  <a:pt x="3238" y="4594"/>
                </a:lnTo>
                <a:lnTo>
                  <a:pt x="3262" y="4610"/>
                </a:lnTo>
                <a:lnTo>
                  <a:pt x="3287" y="4626"/>
                </a:lnTo>
                <a:lnTo>
                  <a:pt x="3311" y="4642"/>
                </a:lnTo>
                <a:lnTo>
                  <a:pt x="3365" y="4672"/>
                </a:lnTo>
                <a:lnTo>
                  <a:pt x="3420" y="4703"/>
                </a:lnTo>
                <a:lnTo>
                  <a:pt x="3475" y="4731"/>
                </a:lnTo>
                <a:lnTo>
                  <a:pt x="3533" y="4756"/>
                </a:lnTo>
                <a:lnTo>
                  <a:pt x="3593" y="4781"/>
                </a:lnTo>
                <a:lnTo>
                  <a:pt x="3654" y="4804"/>
                </a:lnTo>
                <a:lnTo>
                  <a:pt x="3717" y="4825"/>
                </a:lnTo>
                <a:lnTo>
                  <a:pt x="3782" y="4844"/>
                </a:lnTo>
                <a:lnTo>
                  <a:pt x="3847" y="4861"/>
                </a:lnTo>
                <a:lnTo>
                  <a:pt x="3914" y="4877"/>
                </a:lnTo>
                <a:lnTo>
                  <a:pt x="3982" y="4891"/>
                </a:lnTo>
                <a:lnTo>
                  <a:pt x="4052" y="4903"/>
                </a:lnTo>
                <a:lnTo>
                  <a:pt x="4121" y="4912"/>
                </a:lnTo>
                <a:lnTo>
                  <a:pt x="4191" y="4921"/>
                </a:lnTo>
                <a:lnTo>
                  <a:pt x="4263" y="4927"/>
                </a:lnTo>
                <a:lnTo>
                  <a:pt x="4334" y="4933"/>
                </a:lnTo>
                <a:lnTo>
                  <a:pt x="4405" y="4936"/>
                </a:lnTo>
                <a:lnTo>
                  <a:pt x="4477" y="4937"/>
                </a:lnTo>
                <a:lnTo>
                  <a:pt x="4549" y="4936"/>
                </a:lnTo>
                <a:lnTo>
                  <a:pt x="4621" y="4934"/>
                </a:lnTo>
                <a:lnTo>
                  <a:pt x="4692" y="4929"/>
                </a:lnTo>
                <a:lnTo>
                  <a:pt x="4763" y="4924"/>
                </a:lnTo>
                <a:lnTo>
                  <a:pt x="4834" y="4917"/>
                </a:lnTo>
                <a:lnTo>
                  <a:pt x="4903" y="4907"/>
                </a:lnTo>
                <a:lnTo>
                  <a:pt x="4972" y="4895"/>
                </a:lnTo>
                <a:lnTo>
                  <a:pt x="5040" y="4882"/>
                </a:lnTo>
                <a:lnTo>
                  <a:pt x="5108" y="4867"/>
                </a:lnTo>
                <a:lnTo>
                  <a:pt x="5174" y="4851"/>
                </a:lnTo>
                <a:lnTo>
                  <a:pt x="5239" y="4833"/>
                </a:lnTo>
                <a:lnTo>
                  <a:pt x="5302" y="4813"/>
                </a:lnTo>
                <a:lnTo>
                  <a:pt x="5364" y="4792"/>
                </a:lnTo>
                <a:lnTo>
                  <a:pt x="5424" y="4768"/>
                </a:lnTo>
                <a:lnTo>
                  <a:pt x="5483" y="4742"/>
                </a:lnTo>
                <a:lnTo>
                  <a:pt x="5538" y="4716"/>
                </a:lnTo>
                <a:lnTo>
                  <a:pt x="5595" y="4686"/>
                </a:lnTo>
                <a:lnTo>
                  <a:pt x="5649" y="4656"/>
                </a:lnTo>
                <a:lnTo>
                  <a:pt x="5675" y="4640"/>
                </a:lnTo>
                <a:lnTo>
                  <a:pt x="5700" y="4624"/>
                </a:lnTo>
                <a:lnTo>
                  <a:pt x="5724" y="4608"/>
                </a:lnTo>
                <a:lnTo>
                  <a:pt x="5749" y="4591"/>
                </a:lnTo>
                <a:lnTo>
                  <a:pt x="5771" y="4574"/>
                </a:lnTo>
                <a:lnTo>
                  <a:pt x="5794" y="4556"/>
                </a:lnTo>
                <a:lnTo>
                  <a:pt x="5815" y="4537"/>
                </a:lnTo>
                <a:lnTo>
                  <a:pt x="5835" y="4518"/>
                </a:lnTo>
                <a:lnTo>
                  <a:pt x="5855" y="4498"/>
                </a:lnTo>
                <a:lnTo>
                  <a:pt x="5874" y="4478"/>
                </a:lnTo>
                <a:lnTo>
                  <a:pt x="5892" y="4455"/>
                </a:lnTo>
                <a:lnTo>
                  <a:pt x="5909" y="4434"/>
                </a:lnTo>
                <a:lnTo>
                  <a:pt x="5924" y="4410"/>
                </a:lnTo>
                <a:lnTo>
                  <a:pt x="5939" y="4386"/>
                </a:lnTo>
                <a:lnTo>
                  <a:pt x="5952" y="4360"/>
                </a:lnTo>
                <a:lnTo>
                  <a:pt x="5965" y="4334"/>
                </a:lnTo>
                <a:lnTo>
                  <a:pt x="5977" y="4307"/>
                </a:lnTo>
                <a:lnTo>
                  <a:pt x="5986" y="4278"/>
                </a:lnTo>
                <a:lnTo>
                  <a:pt x="5996" y="4248"/>
                </a:lnTo>
                <a:lnTo>
                  <a:pt x="6004" y="4217"/>
                </a:lnTo>
                <a:lnTo>
                  <a:pt x="6011" y="4185"/>
                </a:lnTo>
                <a:lnTo>
                  <a:pt x="6016" y="4151"/>
                </a:lnTo>
                <a:lnTo>
                  <a:pt x="6021" y="4115"/>
                </a:lnTo>
                <a:lnTo>
                  <a:pt x="6024" y="4078"/>
                </a:lnTo>
                <a:lnTo>
                  <a:pt x="6026" y="4041"/>
                </a:lnTo>
                <a:lnTo>
                  <a:pt x="6026" y="4000"/>
                </a:lnTo>
                <a:lnTo>
                  <a:pt x="6025" y="3958"/>
                </a:lnTo>
                <a:lnTo>
                  <a:pt x="6023" y="3916"/>
                </a:lnTo>
                <a:close/>
                <a:moveTo>
                  <a:pt x="5347" y="6817"/>
                </a:moveTo>
                <a:lnTo>
                  <a:pt x="5347" y="8218"/>
                </a:lnTo>
                <a:lnTo>
                  <a:pt x="5347" y="8250"/>
                </a:lnTo>
                <a:lnTo>
                  <a:pt x="5349" y="8280"/>
                </a:lnTo>
                <a:lnTo>
                  <a:pt x="5351" y="8308"/>
                </a:lnTo>
                <a:lnTo>
                  <a:pt x="5355" y="8334"/>
                </a:lnTo>
                <a:lnTo>
                  <a:pt x="5359" y="8357"/>
                </a:lnTo>
                <a:lnTo>
                  <a:pt x="5364" y="8378"/>
                </a:lnTo>
                <a:lnTo>
                  <a:pt x="5371" y="8399"/>
                </a:lnTo>
                <a:lnTo>
                  <a:pt x="5378" y="8417"/>
                </a:lnTo>
                <a:lnTo>
                  <a:pt x="5387" y="8433"/>
                </a:lnTo>
                <a:lnTo>
                  <a:pt x="5395" y="8448"/>
                </a:lnTo>
                <a:lnTo>
                  <a:pt x="5406" y="8461"/>
                </a:lnTo>
                <a:lnTo>
                  <a:pt x="5418" y="8472"/>
                </a:lnTo>
                <a:lnTo>
                  <a:pt x="5429" y="8483"/>
                </a:lnTo>
                <a:lnTo>
                  <a:pt x="5443" y="8492"/>
                </a:lnTo>
                <a:lnTo>
                  <a:pt x="5458" y="8500"/>
                </a:lnTo>
                <a:lnTo>
                  <a:pt x="5474" y="8507"/>
                </a:lnTo>
                <a:lnTo>
                  <a:pt x="5491" y="8513"/>
                </a:lnTo>
                <a:lnTo>
                  <a:pt x="5509" y="8517"/>
                </a:lnTo>
                <a:lnTo>
                  <a:pt x="5528" y="8522"/>
                </a:lnTo>
                <a:lnTo>
                  <a:pt x="5549" y="8525"/>
                </a:lnTo>
                <a:lnTo>
                  <a:pt x="5570" y="8527"/>
                </a:lnTo>
                <a:lnTo>
                  <a:pt x="5592" y="8529"/>
                </a:lnTo>
                <a:lnTo>
                  <a:pt x="5617" y="8530"/>
                </a:lnTo>
                <a:lnTo>
                  <a:pt x="5641" y="8530"/>
                </a:lnTo>
                <a:lnTo>
                  <a:pt x="5754" y="8530"/>
                </a:lnTo>
                <a:lnTo>
                  <a:pt x="5887" y="8529"/>
                </a:lnTo>
                <a:lnTo>
                  <a:pt x="5957" y="8529"/>
                </a:lnTo>
                <a:lnTo>
                  <a:pt x="6013" y="8528"/>
                </a:lnTo>
                <a:lnTo>
                  <a:pt x="6062" y="8526"/>
                </a:lnTo>
                <a:lnTo>
                  <a:pt x="6106" y="8523"/>
                </a:lnTo>
                <a:lnTo>
                  <a:pt x="6127" y="8519"/>
                </a:lnTo>
                <a:lnTo>
                  <a:pt x="6147" y="8516"/>
                </a:lnTo>
                <a:lnTo>
                  <a:pt x="6169" y="8513"/>
                </a:lnTo>
                <a:lnTo>
                  <a:pt x="6190" y="8508"/>
                </a:lnTo>
                <a:lnTo>
                  <a:pt x="6236" y="8496"/>
                </a:lnTo>
                <a:lnTo>
                  <a:pt x="6289" y="8480"/>
                </a:lnTo>
                <a:lnTo>
                  <a:pt x="6298" y="8454"/>
                </a:lnTo>
                <a:lnTo>
                  <a:pt x="6305" y="8431"/>
                </a:lnTo>
                <a:lnTo>
                  <a:pt x="6311" y="8408"/>
                </a:lnTo>
                <a:lnTo>
                  <a:pt x="6317" y="8387"/>
                </a:lnTo>
                <a:lnTo>
                  <a:pt x="6321" y="8367"/>
                </a:lnTo>
                <a:lnTo>
                  <a:pt x="6324" y="8347"/>
                </a:lnTo>
                <a:lnTo>
                  <a:pt x="6326" y="8329"/>
                </a:lnTo>
                <a:lnTo>
                  <a:pt x="6326" y="8311"/>
                </a:lnTo>
                <a:lnTo>
                  <a:pt x="6326" y="8292"/>
                </a:lnTo>
                <a:lnTo>
                  <a:pt x="6324" y="8274"/>
                </a:lnTo>
                <a:lnTo>
                  <a:pt x="6320" y="8254"/>
                </a:lnTo>
                <a:lnTo>
                  <a:pt x="6315" y="8234"/>
                </a:lnTo>
                <a:lnTo>
                  <a:pt x="6308" y="8214"/>
                </a:lnTo>
                <a:lnTo>
                  <a:pt x="6300" y="8191"/>
                </a:lnTo>
                <a:lnTo>
                  <a:pt x="6290" y="8168"/>
                </a:lnTo>
                <a:lnTo>
                  <a:pt x="6278" y="8143"/>
                </a:lnTo>
                <a:lnTo>
                  <a:pt x="6252" y="8135"/>
                </a:lnTo>
                <a:lnTo>
                  <a:pt x="6225" y="8128"/>
                </a:lnTo>
                <a:lnTo>
                  <a:pt x="6197" y="8122"/>
                </a:lnTo>
                <a:lnTo>
                  <a:pt x="6169" y="8117"/>
                </a:lnTo>
                <a:lnTo>
                  <a:pt x="6139" y="8112"/>
                </a:lnTo>
                <a:lnTo>
                  <a:pt x="6109" y="8109"/>
                </a:lnTo>
                <a:lnTo>
                  <a:pt x="6079" y="8106"/>
                </a:lnTo>
                <a:lnTo>
                  <a:pt x="6047" y="8104"/>
                </a:lnTo>
                <a:lnTo>
                  <a:pt x="5984" y="8102"/>
                </a:lnTo>
                <a:lnTo>
                  <a:pt x="5920" y="8100"/>
                </a:lnTo>
                <a:lnTo>
                  <a:pt x="5856" y="8100"/>
                </a:lnTo>
                <a:lnTo>
                  <a:pt x="5791" y="8100"/>
                </a:lnTo>
                <a:lnTo>
                  <a:pt x="5782" y="8043"/>
                </a:lnTo>
                <a:lnTo>
                  <a:pt x="5773" y="7984"/>
                </a:lnTo>
                <a:lnTo>
                  <a:pt x="5767" y="7924"/>
                </a:lnTo>
                <a:lnTo>
                  <a:pt x="5763" y="7864"/>
                </a:lnTo>
                <a:lnTo>
                  <a:pt x="5760" y="7802"/>
                </a:lnTo>
                <a:lnTo>
                  <a:pt x="5757" y="7739"/>
                </a:lnTo>
                <a:lnTo>
                  <a:pt x="5757" y="7674"/>
                </a:lnTo>
                <a:lnTo>
                  <a:pt x="5757" y="7610"/>
                </a:lnTo>
                <a:lnTo>
                  <a:pt x="5760" y="7546"/>
                </a:lnTo>
                <a:lnTo>
                  <a:pt x="5762" y="7483"/>
                </a:lnTo>
                <a:lnTo>
                  <a:pt x="5764" y="7419"/>
                </a:lnTo>
                <a:lnTo>
                  <a:pt x="5767" y="7356"/>
                </a:lnTo>
                <a:lnTo>
                  <a:pt x="5773" y="7231"/>
                </a:lnTo>
                <a:lnTo>
                  <a:pt x="5780" y="7112"/>
                </a:lnTo>
                <a:lnTo>
                  <a:pt x="5782" y="7053"/>
                </a:lnTo>
                <a:lnTo>
                  <a:pt x="5783" y="6997"/>
                </a:lnTo>
                <a:lnTo>
                  <a:pt x="5784" y="6943"/>
                </a:lnTo>
                <a:lnTo>
                  <a:pt x="5783" y="6890"/>
                </a:lnTo>
                <a:lnTo>
                  <a:pt x="5782" y="6840"/>
                </a:lnTo>
                <a:lnTo>
                  <a:pt x="5779" y="6793"/>
                </a:lnTo>
                <a:lnTo>
                  <a:pt x="5774" y="6748"/>
                </a:lnTo>
                <a:lnTo>
                  <a:pt x="5768" y="6707"/>
                </a:lnTo>
                <a:lnTo>
                  <a:pt x="5760" y="6668"/>
                </a:lnTo>
                <a:lnTo>
                  <a:pt x="5749" y="6633"/>
                </a:lnTo>
                <a:lnTo>
                  <a:pt x="5736" y="6601"/>
                </a:lnTo>
                <a:lnTo>
                  <a:pt x="5721" y="6573"/>
                </a:lnTo>
                <a:lnTo>
                  <a:pt x="5703" y="6549"/>
                </a:lnTo>
                <a:lnTo>
                  <a:pt x="5682" y="6529"/>
                </a:lnTo>
                <a:lnTo>
                  <a:pt x="5658" y="6513"/>
                </a:lnTo>
                <a:lnTo>
                  <a:pt x="5632" y="6503"/>
                </a:lnTo>
                <a:lnTo>
                  <a:pt x="5611" y="6497"/>
                </a:lnTo>
                <a:lnTo>
                  <a:pt x="5591" y="6493"/>
                </a:lnTo>
                <a:lnTo>
                  <a:pt x="5573" y="6491"/>
                </a:lnTo>
                <a:lnTo>
                  <a:pt x="5555" y="6489"/>
                </a:lnTo>
                <a:lnTo>
                  <a:pt x="5538" y="6489"/>
                </a:lnTo>
                <a:lnTo>
                  <a:pt x="5522" y="6491"/>
                </a:lnTo>
                <a:lnTo>
                  <a:pt x="5506" y="6493"/>
                </a:lnTo>
                <a:lnTo>
                  <a:pt x="5492" y="6496"/>
                </a:lnTo>
                <a:lnTo>
                  <a:pt x="5478" y="6502"/>
                </a:lnTo>
                <a:lnTo>
                  <a:pt x="5465" y="6507"/>
                </a:lnTo>
                <a:lnTo>
                  <a:pt x="5454" y="6514"/>
                </a:lnTo>
                <a:lnTo>
                  <a:pt x="5442" y="6522"/>
                </a:lnTo>
                <a:lnTo>
                  <a:pt x="5432" y="6531"/>
                </a:lnTo>
                <a:lnTo>
                  <a:pt x="5422" y="6540"/>
                </a:lnTo>
                <a:lnTo>
                  <a:pt x="5413" y="6551"/>
                </a:lnTo>
                <a:lnTo>
                  <a:pt x="5405" y="6563"/>
                </a:lnTo>
                <a:lnTo>
                  <a:pt x="5397" y="6574"/>
                </a:lnTo>
                <a:lnTo>
                  <a:pt x="5390" y="6587"/>
                </a:lnTo>
                <a:lnTo>
                  <a:pt x="5383" y="6601"/>
                </a:lnTo>
                <a:lnTo>
                  <a:pt x="5378" y="6615"/>
                </a:lnTo>
                <a:lnTo>
                  <a:pt x="5373" y="6630"/>
                </a:lnTo>
                <a:lnTo>
                  <a:pt x="5367" y="6645"/>
                </a:lnTo>
                <a:lnTo>
                  <a:pt x="5363" y="6661"/>
                </a:lnTo>
                <a:lnTo>
                  <a:pt x="5360" y="6677"/>
                </a:lnTo>
                <a:lnTo>
                  <a:pt x="5355" y="6710"/>
                </a:lnTo>
                <a:lnTo>
                  <a:pt x="5350" y="6745"/>
                </a:lnTo>
                <a:lnTo>
                  <a:pt x="5348" y="6780"/>
                </a:lnTo>
                <a:lnTo>
                  <a:pt x="5347" y="6817"/>
                </a:lnTo>
                <a:close/>
                <a:moveTo>
                  <a:pt x="4247" y="6782"/>
                </a:moveTo>
                <a:lnTo>
                  <a:pt x="4247" y="8218"/>
                </a:lnTo>
                <a:lnTo>
                  <a:pt x="4248" y="8254"/>
                </a:lnTo>
                <a:lnTo>
                  <a:pt x="4251" y="8290"/>
                </a:lnTo>
                <a:lnTo>
                  <a:pt x="4257" y="8322"/>
                </a:lnTo>
                <a:lnTo>
                  <a:pt x="4265" y="8352"/>
                </a:lnTo>
                <a:lnTo>
                  <a:pt x="4274" y="8379"/>
                </a:lnTo>
                <a:lnTo>
                  <a:pt x="4286" y="8405"/>
                </a:lnTo>
                <a:lnTo>
                  <a:pt x="4299" y="8429"/>
                </a:lnTo>
                <a:lnTo>
                  <a:pt x="4313" y="8450"/>
                </a:lnTo>
                <a:lnTo>
                  <a:pt x="4329" y="8469"/>
                </a:lnTo>
                <a:lnTo>
                  <a:pt x="4346" y="8485"/>
                </a:lnTo>
                <a:lnTo>
                  <a:pt x="4363" y="8499"/>
                </a:lnTo>
                <a:lnTo>
                  <a:pt x="4382" y="8511"/>
                </a:lnTo>
                <a:lnTo>
                  <a:pt x="4401" y="8520"/>
                </a:lnTo>
                <a:lnTo>
                  <a:pt x="4420" y="8527"/>
                </a:lnTo>
                <a:lnTo>
                  <a:pt x="4441" y="8531"/>
                </a:lnTo>
                <a:lnTo>
                  <a:pt x="4460" y="8533"/>
                </a:lnTo>
                <a:lnTo>
                  <a:pt x="4480" y="8532"/>
                </a:lnTo>
                <a:lnTo>
                  <a:pt x="4500" y="8530"/>
                </a:lnTo>
                <a:lnTo>
                  <a:pt x="4519" y="8524"/>
                </a:lnTo>
                <a:lnTo>
                  <a:pt x="4539" y="8516"/>
                </a:lnTo>
                <a:lnTo>
                  <a:pt x="4557" y="8505"/>
                </a:lnTo>
                <a:lnTo>
                  <a:pt x="4575" y="8493"/>
                </a:lnTo>
                <a:lnTo>
                  <a:pt x="4591" y="8477"/>
                </a:lnTo>
                <a:lnTo>
                  <a:pt x="4607" y="8458"/>
                </a:lnTo>
                <a:lnTo>
                  <a:pt x="4622" y="8438"/>
                </a:lnTo>
                <a:lnTo>
                  <a:pt x="4634" y="8415"/>
                </a:lnTo>
                <a:lnTo>
                  <a:pt x="4645" y="8388"/>
                </a:lnTo>
                <a:lnTo>
                  <a:pt x="4656" y="8359"/>
                </a:lnTo>
                <a:lnTo>
                  <a:pt x="4663" y="8328"/>
                </a:lnTo>
                <a:lnTo>
                  <a:pt x="4669" y="8294"/>
                </a:lnTo>
                <a:lnTo>
                  <a:pt x="4673" y="8258"/>
                </a:lnTo>
                <a:lnTo>
                  <a:pt x="4674" y="8218"/>
                </a:lnTo>
                <a:lnTo>
                  <a:pt x="4674" y="6782"/>
                </a:lnTo>
                <a:lnTo>
                  <a:pt x="4673" y="6744"/>
                </a:lnTo>
                <a:lnTo>
                  <a:pt x="4669" y="6709"/>
                </a:lnTo>
                <a:lnTo>
                  <a:pt x="4663" y="6677"/>
                </a:lnTo>
                <a:lnTo>
                  <a:pt x="4656" y="6647"/>
                </a:lnTo>
                <a:lnTo>
                  <a:pt x="4645" y="6619"/>
                </a:lnTo>
                <a:lnTo>
                  <a:pt x="4634" y="6595"/>
                </a:lnTo>
                <a:lnTo>
                  <a:pt x="4622" y="6571"/>
                </a:lnTo>
                <a:lnTo>
                  <a:pt x="4607" y="6552"/>
                </a:lnTo>
                <a:lnTo>
                  <a:pt x="4591" y="6534"/>
                </a:lnTo>
                <a:lnTo>
                  <a:pt x="4575" y="6519"/>
                </a:lnTo>
                <a:lnTo>
                  <a:pt x="4557" y="6505"/>
                </a:lnTo>
                <a:lnTo>
                  <a:pt x="4539" y="6494"/>
                </a:lnTo>
                <a:lnTo>
                  <a:pt x="4519" y="6487"/>
                </a:lnTo>
                <a:lnTo>
                  <a:pt x="4500" y="6480"/>
                </a:lnTo>
                <a:lnTo>
                  <a:pt x="4480" y="6477"/>
                </a:lnTo>
                <a:lnTo>
                  <a:pt x="4460" y="6476"/>
                </a:lnTo>
                <a:lnTo>
                  <a:pt x="4441" y="6478"/>
                </a:lnTo>
                <a:lnTo>
                  <a:pt x="4420" y="6481"/>
                </a:lnTo>
                <a:lnTo>
                  <a:pt x="4401" y="6488"/>
                </a:lnTo>
                <a:lnTo>
                  <a:pt x="4382" y="6496"/>
                </a:lnTo>
                <a:lnTo>
                  <a:pt x="4363" y="6507"/>
                </a:lnTo>
                <a:lnTo>
                  <a:pt x="4346" y="6521"/>
                </a:lnTo>
                <a:lnTo>
                  <a:pt x="4329" y="6536"/>
                </a:lnTo>
                <a:lnTo>
                  <a:pt x="4313" y="6554"/>
                </a:lnTo>
                <a:lnTo>
                  <a:pt x="4299" y="6574"/>
                </a:lnTo>
                <a:lnTo>
                  <a:pt x="4286" y="6597"/>
                </a:lnTo>
                <a:lnTo>
                  <a:pt x="4274" y="6622"/>
                </a:lnTo>
                <a:lnTo>
                  <a:pt x="4265" y="6649"/>
                </a:lnTo>
                <a:lnTo>
                  <a:pt x="4257" y="6679"/>
                </a:lnTo>
                <a:lnTo>
                  <a:pt x="4251" y="6711"/>
                </a:lnTo>
                <a:lnTo>
                  <a:pt x="4248" y="6745"/>
                </a:lnTo>
                <a:lnTo>
                  <a:pt x="4247" y="6782"/>
                </a:lnTo>
                <a:close/>
                <a:moveTo>
                  <a:pt x="8133" y="12052"/>
                </a:moveTo>
                <a:lnTo>
                  <a:pt x="8159" y="12038"/>
                </a:lnTo>
                <a:lnTo>
                  <a:pt x="8180" y="12024"/>
                </a:lnTo>
                <a:lnTo>
                  <a:pt x="8199" y="12010"/>
                </a:lnTo>
                <a:lnTo>
                  <a:pt x="8215" y="11996"/>
                </a:lnTo>
                <a:lnTo>
                  <a:pt x="8222" y="11989"/>
                </a:lnTo>
                <a:lnTo>
                  <a:pt x="8228" y="11981"/>
                </a:lnTo>
                <a:lnTo>
                  <a:pt x="8234" y="11974"/>
                </a:lnTo>
                <a:lnTo>
                  <a:pt x="8240" y="11966"/>
                </a:lnTo>
                <a:lnTo>
                  <a:pt x="8244" y="11958"/>
                </a:lnTo>
                <a:lnTo>
                  <a:pt x="8248" y="11950"/>
                </a:lnTo>
                <a:lnTo>
                  <a:pt x="8253" y="11942"/>
                </a:lnTo>
                <a:lnTo>
                  <a:pt x="8256" y="11932"/>
                </a:lnTo>
                <a:lnTo>
                  <a:pt x="8261" y="11914"/>
                </a:lnTo>
                <a:lnTo>
                  <a:pt x="8265" y="11893"/>
                </a:lnTo>
                <a:lnTo>
                  <a:pt x="8267" y="11870"/>
                </a:lnTo>
                <a:lnTo>
                  <a:pt x="8270" y="11846"/>
                </a:lnTo>
                <a:lnTo>
                  <a:pt x="8272" y="11790"/>
                </a:lnTo>
                <a:lnTo>
                  <a:pt x="8272" y="11723"/>
                </a:lnTo>
                <a:lnTo>
                  <a:pt x="8273" y="11662"/>
                </a:lnTo>
                <a:lnTo>
                  <a:pt x="8272" y="11600"/>
                </a:lnTo>
                <a:lnTo>
                  <a:pt x="8271" y="11539"/>
                </a:lnTo>
                <a:lnTo>
                  <a:pt x="8266" y="11478"/>
                </a:lnTo>
                <a:lnTo>
                  <a:pt x="8264" y="11448"/>
                </a:lnTo>
                <a:lnTo>
                  <a:pt x="8262" y="11419"/>
                </a:lnTo>
                <a:lnTo>
                  <a:pt x="8259" y="11390"/>
                </a:lnTo>
                <a:lnTo>
                  <a:pt x="8255" y="11363"/>
                </a:lnTo>
                <a:lnTo>
                  <a:pt x="8250" y="11335"/>
                </a:lnTo>
                <a:lnTo>
                  <a:pt x="8245" y="11308"/>
                </a:lnTo>
                <a:lnTo>
                  <a:pt x="8239" y="11283"/>
                </a:lnTo>
                <a:lnTo>
                  <a:pt x="8232" y="11257"/>
                </a:lnTo>
                <a:lnTo>
                  <a:pt x="8207" y="11245"/>
                </a:lnTo>
                <a:lnTo>
                  <a:pt x="8182" y="11235"/>
                </a:lnTo>
                <a:lnTo>
                  <a:pt x="8159" y="11225"/>
                </a:lnTo>
                <a:lnTo>
                  <a:pt x="8136" y="11216"/>
                </a:lnTo>
                <a:lnTo>
                  <a:pt x="8115" y="11210"/>
                </a:lnTo>
                <a:lnTo>
                  <a:pt x="8094" y="11205"/>
                </a:lnTo>
                <a:lnTo>
                  <a:pt x="8075" y="11200"/>
                </a:lnTo>
                <a:lnTo>
                  <a:pt x="8055" y="11197"/>
                </a:lnTo>
                <a:lnTo>
                  <a:pt x="8037" y="11196"/>
                </a:lnTo>
                <a:lnTo>
                  <a:pt x="8020" y="11196"/>
                </a:lnTo>
                <a:lnTo>
                  <a:pt x="8004" y="11197"/>
                </a:lnTo>
                <a:lnTo>
                  <a:pt x="7988" y="11199"/>
                </a:lnTo>
                <a:lnTo>
                  <a:pt x="7973" y="11204"/>
                </a:lnTo>
                <a:lnTo>
                  <a:pt x="7960" y="11208"/>
                </a:lnTo>
                <a:lnTo>
                  <a:pt x="7947" y="11215"/>
                </a:lnTo>
                <a:lnTo>
                  <a:pt x="7935" y="11223"/>
                </a:lnTo>
                <a:lnTo>
                  <a:pt x="7923" y="11232"/>
                </a:lnTo>
                <a:lnTo>
                  <a:pt x="7913" y="11243"/>
                </a:lnTo>
                <a:lnTo>
                  <a:pt x="7903" y="11255"/>
                </a:lnTo>
                <a:lnTo>
                  <a:pt x="7894" y="11269"/>
                </a:lnTo>
                <a:lnTo>
                  <a:pt x="7886" y="11284"/>
                </a:lnTo>
                <a:lnTo>
                  <a:pt x="7878" y="11301"/>
                </a:lnTo>
                <a:lnTo>
                  <a:pt x="7871" y="11318"/>
                </a:lnTo>
                <a:lnTo>
                  <a:pt x="7865" y="11337"/>
                </a:lnTo>
                <a:lnTo>
                  <a:pt x="7859" y="11358"/>
                </a:lnTo>
                <a:lnTo>
                  <a:pt x="7855" y="11380"/>
                </a:lnTo>
                <a:lnTo>
                  <a:pt x="7852" y="11403"/>
                </a:lnTo>
                <a:lnTo>
                  <a:pt x="7849" y="11429"/>
                </a:lnTo>
                <a:lnTo>
                  <a:pt x="7846" y="11456"/>
                </a:lnTo>
                <a:lnTo>
                  <a:pt x="7843" y="11483"/>
                </a:lnTo>
                <a:lnTo>
                  <a:pt x="7842" y="11512"/>
                </a:lnTo>
                <a:lnTo>
                  <a:pt x="7842" y="11543"/>
                </a:lnTo>
                <a:lnTo>
                  <a:pt x="7841" y="11644"/>
                </a:lnTo>
                <a:lnTo>
                  <a:pt x="7841" y="11745"/>
                </a:lnTo>
                <a:lnTo>
                  <a:pt x="7842" y="11770"/>
                </a:lnTo>
                <a:lnTo>
                  <a:pt x="7843" y="11794"/>
                </a:lnTo>
                <a:lnTo>
                  <a:pt x="7846" y="11818"/>
                </a:lnTo>
                <a:lnTo>
                  <a:pt x="7848" y="11841"/>
                </a:lnTo>
                <a:lnTo>
                  <a:pt x="7851" y="11864"/>
                </a:lnTo>
                <a:lnTo>
                  <a:pt x="7855" y="11885"/>
                </a:lnTo>
                <a:lnTo>
                  <a:pt x="7859" y="11906"/>
                </a:lnTo>
                <a:lnTo>
                  <a:pt x="7865" y="11927"/>
                </a:lnTo>
                <a:lnTo>
                  <a:pt x="7872" y="11945"/>
                </a:lnTo>
                <a:lnTo>
                  <a:pt x="7880" y="11963"/>
                </a:lnTo>
                <a:lnTo>
                  <a:pt x="7888" y="11980"/>
                </a:lnTo>
                <a:lnTo>
                  <a:pt x="7898" y="11995"/>
                </a:lnTo>
                <a:lnTo>
                  <a:pt x="7908" y="12010"/>
                </a:lnTo>
                <a:lnTo>
                  <a:pt x="7921" y="12022"/>
                </a:lnTo>
                <a:lnTo>
                  <a:pt x="7935" y="12033"/>
                </a:lnTo>
                <a:lnTo>
                  <a:pt x="7950" y="12043"/>
                </a:lnTo>
                <a:lnTo>
                  <a:pt x="7967" y="12051"/>
                </a:lnTo>
                <a:lnTo>
                  <a:pt x="7985" y="12057"/>
                </a:lnTo>
                <a:lnTo>
                  <a:pt x="8005" y="12061"/>
                </a:lnTo>
                <a:lnTo>
                  <a:pt x="8027" y="12063"/>
                </a:lnTo>
                <a:lnTo>
                  <a:pt x="8051" y="12064"/>
                </a:lnTo>
                <a:lnTo>
                  <a:pt x="8077" y="12062"/>
                </a:lnTo>
                <a:lnTo>
                  <a:pt x="8103" y="12058"/>
                </a:lnTo>
                <a:lnTo>
                  <a:pt x="8133" y="12052"/>
                </a:lnTo>
                <a:close/>
                <a:moveTo>
                  <a:pt x="7016" y="12456"/>
                </a:moveTo>
                <a:lnTo>
                  <a:pt x="7016" y="12736"/>
                </a:lnTo>
                <a:lnTo>
                  <a:pt x="7017" y="12773"/>
                </a:lnTo>
                <a:lnTo>
                  <a:pt x="7020" y="12806"/>
                </a:lnTo>
                <a:lnTo>
                  <a:pt x="7026" y="12838"/>
                </a:lnTo>
                <a:lnTo>
                  <a:pt x="7034" y="12867"/>
                </a:lnTo>
                <a:lnTo>
                  <a:pt x="7043" y="12894"/>
                </a:lnTo>
                <a:lnTo>
                  <a:pt x="7055" y="12919"/>
                </a:lnTo>
                <a:lnTo>
                  <a:pt x="7068" y="12941"/>
                </a:lnTo>
                <a:lnTo>
                  <a:pt x="7082" y="12962"/>
                </a:lnTo>
                <a:lnTo>
                  <a:pt x="7098" y="12979"/>
                </a:lnTo>
                <a:lnTo>
                  <a:pt x="7115" y="12995"/>
                </a:lnTo>
                <a:lnTo>
                  <a:pt x="7132" y="13008"/>
                </a:lnTo>
                <a:lnTo>
                  <a:pt x="7151" y="13018"/>
                </a:lnTo>
                <a:lnTo>
                  <a:pt x="7169" y="13027"/>
                </a:lnTo>
                <a:lnTo>
                  <a:pt x="7189" y="13032"/>
                </a:lnTo>
                <a:lnTo>
                  <a:pt x="7208" y="13036"/>
                </a:lnTo>
                <a:lnTo>
                  <a:pt x="7229" y="13036"/>
                </a:lnTo>
                <a:lnTo>
                  <a:pt x="7249" y="13035"/>
                </a:lnTo>
                <a:lnTo>
                  <a:pt x="7269" y="13031"/>
                </a:lnTo>
                <a:lnTo>
                  <a:pt x="7288" y="13025"/>
                </a:lnTo>
                <a:lnTo>
                  <a:pt x="7308" y="13016"/>
                </a:lnTo>
                <a:lnTo>
                  <a:pt x="7326" y="13004"/>
                </a:lnTo>
                <a:lnTo>
                  <a:pt x="7344" y="12989"/>
                </a:lnTo>
                <a:lnTo>
                  <a:pt x="7360" y="12973"/>
                </a:lnTo>
                <a:lnTo>
                  <a:pt x="7376" y="12953"/>
                </a:lnTo>
                <a:lnTo>
                  <a:pt x="7391" y="12932"/>
                </a:lnTo>
                <a:lnTo>
                  <a:pt x="7403" y="12907"/>
                </a:lnTo>
                <a:lnTo>
                  <a:pt x="7414" y="12879"/>
                </a:lnTo>
                <a:lnTo>
                  <a:pt x="7425" y="12850"/>
                </a:lnTo>
                <a:lnTo>
                  <a:pt x="7432" y="12816"/>
                </a:lnTo>
                <a:lnTo>
                  <a:pt x="7438" y="12781"/>
                </a:lnTo>
                <a:lnTo>
                  <a:pt x="7442" y="12743"/>
                </a:lnTo>
                <a:lnTo>
                  <a:pt x="7443" y="12701"/>
                </a:lnTo>
                <a:lnTo>
                  <a:pt x="7443" y="12456"/>
                </a:lnTo>
                <a:lnTo>
                  <a:pt x="7442" y="12419"/>
                </a:lnTo>
                <a:lnTo>
                  <a:pt x="7438" y="12385"/>
                </a:lnTo>
                <a:lnTo>
                  <a:pt x="7432" y="12353"/>
                </a:lnTo>
                <a:lnTo>
                  <a:pt x="7425" y="12322"/>
                </a:lnTo>
                <a:lnTo>
                  <a:pt x="7414" y="12295"/>
                </a:lnTo>
                <a:lnTo>
                  <a:pt x="7403" y="12270"/>
                </a:lnTo>
                <a:lnTo>
                  <a:pt x="7391" y="12247"/>
                </a:lnTo>
                <a:lnTo>
                  <a:pt x="7376" y="12226"/>
                </a:lnTo>
                <a:lnTo>
                  <a:pt x="7360" y="12208"/>
                </a:lnTo>
                <a:lnTo>
                  <a:pt x="7344" y="12193"/>
                </a:lnTo>
                <a:lnTo>
                  <a:pt x="7326" y="12179"/>
                </a:lnTo>
                <a:lnTo>
                  <a:pt x="7308" y="12168"/>
                </a:lnTo>
                <a:lnTo>
                  <a:pt x="7288" y="12160"/>
                </a:lnTo>
                <a:lnTo>
                  <a:pt x="7269" y="12153"/>
                </a:lnTo>
                <a:lnTo>
                  <a:pt x="7249" y="12149"/>
                </a:lnTo>
                <a:lnTo>
                  <a:pt x="7229" y="12148"/>
                </a:lnTo>
                <a:lnTo>
                  <a:pt x="7208" y="12149"/>
                </a:lnTo>
                <a:lnTo>
                  <a:pt x="7189" y="12152"/>
                </a:lnTo>
                <a:lnTo>
                  <a:pt x="7169" y="12157"/>
                </a:lnTo>
                <a:lnTo>
                  <a:pt x="7151" y="12166"/>
                </a:lnTo>
                <a:lnTo>
                  <a:pt x="7132" y="12177"/>
                </a:lnTo>
                <a:lnTo>
                  <a:pt x="7115" y="12189"/>
                </a:lnTo>
                <a:lnTo>
                  <a:pt x="7098" y="12205"/>
                </a:lnTo>
                <a:lnTo>
                  <a:pt x="7082" y="12224"/>
                </a:lnTo>
                <a:lnTo>
                  <a:pt x="7068" y="12244"/>
                </a:lnTo>
                <a:lnTo>
                  <a:pt x="7055" y="12266"/>
                </a:lnTo>
                <a:lnTo>
                  <a:pt x="7043" y="12292"/>
                </a:lnTo>
                <a:lnTo>
                  <a:pt x="7034" y="12320"/>
                </a:lnTo>
                <a:lnTo>
                  <a:pt x="7026" y="12351"/>
                </a:lnTo>
                <a:lnTo>
                  <a:pt x="7020" y="12383"/>
                </a:lnTo>
                <a:lnTo>
                  <a:pt x="7017" y="12418"/>
                </a:lnTo>
                <a:lnTo>
                  <a:pt x="7016" y="12456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txBody>
          <a:bodyPr vert="horz" wrap="square" lIns="137110" tIns="68555" rIns="137110" bIns="68555" numCol="1" anchor="t" anchorCtr="0" compatLnSpc="1">
            <a:prstTxWarp prst="textNoShape">
              <a:avLst/>
            </a:prstTxWarp>
          </a:bodyPr>
          <a:lstStyle/>
          <a:p>
            <a:endParaRPr lang="ru-RU" sz="2699"/>
          </a:p>
        </p:txBody>
      </p:sp>
      <p:sp>
        <p:nvSpPr>
          <p:cNvPr id="76" name="Freeform 31">
            <a:extLst>
              <a:ext uri="{FF2B5EF4-FFF2-40B4-BE49-F238E27FC236}">
                <a16:creationId xmlns:a16="http://schemas.microsoft.com/office/drawing/2014/main" id="{3297443F-5398-40F7-9293-48C5482A178C}"/>
              </a:ext>
            </a:extLst>
          </p:cNvPr>
          <p:cNvSpPr>
            <a:spLocks noEditPoints="1"/>
          </p:cNvSpPr>
          <p:nvPr/>
        </p:nvSpPr>
        <p:spPr bwMode="auto">
          <a:xfrm>
            <a:off x="3860843" y="2010560"/>
            <a:ext cx="962309" cy="1110485"/>
          </a:xfrm>
          <a:custGeom>
            <a:avLst/>
            <a:gdLst>
              <a:gd name="T0" fmla="*/ 3866 w 14125"/>
              <a:gd name="T1" fmla="*/ 6796 h 16300"/>
              <a:gd name="T2" fmla="*/ 5633 w 14125"/>
              <a:gd name="T3" fmla="*/ 5870 h 16300"/>
              <a:gd name="T4" fmla="*/ 10430 w 14125"/>
              <a:gd name="T5" fmla="*/ 2838 h 16300"/>
              <a:gd name="T6" fmla="*/ 12373 w 14125"/>
              <a:gd name="T7" fmla="*/ 386 h 16300"/>
              <a:gd name="T8" fmla="*/ 12756 w 14125"/>
              <a:gd name="T9" fmla="*/ 3038 h 16300"/>
              <a:gd name="T10" fmla="*/ 11872 w 14125"/>
              <a:gd name="T11" fmla="*/ 5968 h 16300"/>
              <a:gd name="T12" fmla="*/ 12200 w 14125"/>
              <a:gd name="T13" fmla="*/ 9347 h 16300"/>
              <a:gd name="T14" fmla="*/ 9375 w 14125"/>
              <a:gd name="T15" fmla="*/ 8469 h 16300"/>
              <a:gd name="T16" fmla="*/ 3022 w 14125"/>
              <a:gd name="T17" fmla="*/ 8328 h 16300"/>
              <a:gd name="T18" fmla="*/ 12631 w 14125"/>
              <a:gd name="T19" fmla="*/ 11480 h 16300"/>
              <a:gd name="T20" fmla="*/ 8334 w 14125"/>
              <a:gd name="T21" fmla="*/ 15935 h 16300"/>
              <a:gd name="T22" fmla="*/ 1502 w 14125"/>
              <a:gd name="T23" fmla="*/ 15051 h 16300"/>
              <a:gd name="T24" fmla="*/ 12795 w 14125"/>
              <a:gd name="T25" fmla="*/ 12267 h 16300"/>
              <a:gd name="T26" fmla="*/ 14101 w 14125"/>
              <a:gd name="T27" fmla="*/ 1426 h 16300"/>
              <a:gd name="T28" fmla="*/ 10072 w 14125"/>
              <a:gd name="T29" fmla="*/ 3276 h 16300"/>
              <a:gd name="T30" fmla="*/ 1039 w 14125"/>
              <a:gd name="T31" fmla="*/ 10552 h 16300"/>
              <a:gd name="T32" fmla="*/ 5254 w 14125"/>
              <a:gd name="T33" fmla="*/ 7492 h 16300"/>
              <a:gd name="T34" fmla="*/ 12848 w 14125"/>
              <a:gd name="T35" fmla="*/ 10763 h 16300"/>
              <a:gd name="T36" fmla="*/ 12343 w 14125"/>
              <a:gd name="T37" fmla="*/ 7762 h 16300"/>
              <a:gd name="T38" fmla="*/ 12020 w 14125"/>
              <a:gd name="T39" fmla="*/ 3120 h 16300"/>
              <a:gd name="T40" fmla="*/ 8948 w 14125"/>
              <a:gd name="T41" fmla="*/ 4409 h 16300"/>
              <a:gd name="T42" fmla="*/ 3672 w 14125"/>
              <a:gd name="T43" fmla="*/ 7316 h 16300"/>
              <a:gd name="T44" fmla="*/ 2074 w 14125"/>
              <a:gd name="T45" fmla="*/ 8265 h 16300"/>
              <a:gd name="T46" fmla="*/ 10537 w 14125"/>
              <a:gd name="T47" fmla="*/ 7458 h 16300"/>
              <a:gd name="T48" fmla="*/ 11655 w 14125"/>
              <a:gd name="T49" fmla="*/ 6613 h 16300"/>
              <a:gd name="T50" fmla="*/ 5813 w 14125"/>
              <a:gd name="T51" fmla="*/ 6259 h 16300"/>
              <a:gd name="T52" fmla="*/ 6583 w 14125"/>
              <a:gd name="T53" fmla="*/ 6824 h 16300"/>
              <a:gd name="T54" fmla="*/ 12456 w 14125"/>
              <a:gd name="T55" fmla="*/ 888 h 16300"/>
              <a:gd name="T56" fmla="*/ 609 w 14125"/>
              <a:gd name="T57" fmla="*/ 13521 h 16300"/>
              <a:gd name="T58" fmla="*/ 6632 w 14125"/>
              <a:gd name="T59" fmla="*/ 15432 h 16300"/>
              <a:gd name="T60" fmla="*/ 12100 w 14125"/>
              <a:gd name="T61" fmla="*/ 13576 h 16300"/>
              <a:gd name="T62" fmla="*/ 12128 w 14125"/>
              <a:gd name="T63" fmla="*/ 10934 h 16300"/>
              <a:gd name="T64" fmla="*/ 11003 w 14125"/>
              <a:gd name="T65" fmla="*/ 9851 h 16300"/>
              <a:gd name="T66" fmla="*/ 3122 w 14125"/>
              <a:gd name="T67" fmla="*/ 8272 h 16300"/>
              <a:gd name="T68" fmla="*/ 6350 w 14125"/>
              <a:gd name="T69" fmla="*/ 12441 h 16300"/>
              <a:gd name="T70" fmla="*/ 4696 w 14125"/>
              <a:gd name="T71" fmla="*/ 12376 h 16300"/>
              <a:gd name="T72" fmla="*/ 6220 w 14125"/>
              <a:gd name="T73" fmla="*/ 12406 h 16300"/>
              <a:gd name="T74" fmla="*/ 3858 w 14125"/>
              <a:gd name="T75" fmla="*/ 11048 h 16300"/>
              <a:gd name="T76" fmla="*/ 6629 w 14125"/>
              <a:gd name="T77" fmla="*/ 9038 h 16300"/>
              <a:gd name="T78" fmla="*/ 7376 w 14125"/>
              <a:gd name="T79" fmla="*/ 9808 h 16300"/>
              <a:gd name="T80" fmla="*/ 9158 w 14125"/>
              <a:gd name="T81" fmla="*/ 11979 h 16300"/>
              <a:gd name="T82" fmla="*/ 11480 w 14125"/>
              <a:gd name="T83" fmla="*/ 11558 h 16300"/>
              <a:gd name="T84" fmla="*/ 10275 w 14125"/>
              <a:gd name="T85" fmla="*/ 10840 h 16300"/>
              <a:gd name="T86" fmla="*/ 2920 w 14125"/>
              <a:gd name="T87" fmla="*/ 14504 h 16300"/>
              <a:gd name="T88" fmla="*/ 6490 w 14125"/>
              <a:gd name="T89" fmla="*/ 14095 h 16300"/>
              <a:gd name="T90" fmla="*/ 6709 w 14125"/>
              <a:gd name="T91" fmla="*/ 12548 h 16300"/>
              <a:gd name="T92" fmla="*/ 3682 w 14125"/>
              <a:gd name="T93" fmla="*/ 12497 h 16300"/>
              <a:gd name="T94" fmla="*/ 3069 w 14125"/>
              <a:gd name="T95" fmla="*/ 9345 h 16300"/>
              <a:gd name="T96" fmla="*/ 4867 w 14125"/>
              <a:gd name="T97" fmla="*/ 11115 h 16300"/>
              <a:gd name="T98" fmla="*/ 5314 w 14125"/>
              <a:gd name="T99" fmla="*/ 12781 h 16300"/>
              <a:gd name="T100" fmla="*/ 3844 w 14125"/>
              <a:gd name="T101" fmla="*/ 12921 h 16300"/>
              <a:gd name="T102" fmla="*/ 9292 w 14125"/>
              <a:gd name="T103" fmla="*/ 13437 h 16300"/>
              <a:gd name="T104" fmla="*/ 3563 w 14125"/>
              <a:gd name="T105" fmla="*/ 14889 h 16300"/>
              <a:gd name="T106" fmla="*/ 9811 w 14125"/>
              <a:gd name="T107" fmla="*/ 14866 h 16300"/>
              <a:gd name="T108" fmla="*/ 8272 w 14125"/>
              <a:gd name="T109" fmla="*/ 12454 h 16300"/>
              <a:gd name="T110" fmla="*/ 11868 w 14125"/>
              <a:gd name="T111" fmla="*/ 10769 h 16300"/>
              <a:gd name="T112" fmla="*/ 10696 w 14125"/>
              <a:gd name="T113" fmla="*/ 11551 h 16300"/>
              <a:gd name="T114" fmla="*/ 7396 w 14125"/>
              <a:gd name="T115" fmla="*/ 9359 h 16300"/>
              <a:gd name="T116" fmla="*/ 10912 w 14125"/>
              <a:gd name="T117" fmla="*/ 11400 h 16300"/>
              <a:gd name="T118" fmla="*/ 11519 w 14125"/>
              <a:gd name="T119" fmla="*/ 13705 h 16300"/>
              <a:gd name="T120" fmla="*/ 7880 w 14125"/>
              <a:gd name="T121" fmla="*/ 11960 h 16300"/>
              <a:gd name="T122" fmla="*/ 6837 w 14125"/>
              <a:gd name="T123" fmla="*/ 9208 h 16300"/>
              <a:gd name="T124" fmla="*/ 873 w 14125"/>
              <a:gd name="T125" fmla="*/ 12718 h 16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25" h="16300">
                <a:moveTo>
                  <a:pt x="199" y="13467"/>
                </a:moveTo>
                <a:lnTo>
                  <a:pt x="192" y="13434"/>
                </a:lnTo>
                <a:lnTo>
                  <a:pt x="184" y="13404"/>
                </a:lnTo>
                <a:lnTo>
                  <a:pt x="176" y="13374"/>
                </a:lnTo>
                <a:lnTo>
                  <a:pt x="168" y="13347"/>
                </a:lnTo>
                <a:lnTo>
                  <a:pt x="152" y="13295"/>
                </a:lnTo>
                <a:lnTo>
                  <a:pt x="136" y="13247"/>
                </a:lnTo>
                <a:lnTo>
                  <a:pt x="119" y="13201"/>
                </a:lnTo>
                <a:lnTo>
                  <a:pt x="103" y="13157"/>
                </a:lnTo>
                <a:lnTo>
                  <a:pt x="89" y="13114"/>
                </a:lnTo>
                <a:lnTo>
                  <a:pt x="76" y="13072"/>
                </a:lnTo>
                <a:lnTo>
                  <a:pt x="71" y="13050"/>
                </a:lnTo>
                <a:lnTo>
                  <a:pt x="66" y="13028"/>
                </a:lnTo>
                <a:lnTo>
                  <a:pt x="62" y="13004"/>
                </a:lnTo>
                <a:lnTo>
                  <a:pt x="59" y="12980"/>
                </a:lnTo>
                <a:lnTo>
                  <a:pt x="56" y="12955"/>
                </a:lnTo>
                <a:lnTo>
                  <a:pt x="55" y="12930"/>
                </a:lnTo>
                <a:lnTo>
                  <a:pt x="55" y="12902"/>
                </a:lnTo>
                <a:lnTo>
                  <a:pt x="55" y="12875"/>
                </a:lnTo>
                <a:lnTo>
                  <a:pt x="57" y="12845"/>
                </a:lnTo>
                <a:lnTo>
                  <a:pt x="60" y="12814"/>
                </a:lnTo>
                <a:lnTo>
                  <a:pt x="64" y="12781"/>
                </a:lnTo>
                <a:lnTo>
                  <a:pt x="69" y="12747"/>
                </a:lnTo>
                <a:lnTo>
                  <a:pt x="76" y="12709"/>
                </a:lnTo>
                <a:lnTo>
                  <a:pt x="85" y="12670"/>
                </a:lnTo>
                <a:lnTo>
                  <a:pt x="95" y="12629"/>
                </a:lnTo>
                <a:lnTo>
                  <a:pt x="106" y="12587"/>
                </a:lnTo>
                <a:lnTo>
                  <a:pt x="116" y="12545"/>
                </a:lnTo>
                <a:lnTo>
                  <a:pt x="128" y="12500"/>
                </a:lnTo>
                <a:lnTo>
                  <a:pt x="145" y="12451"/>
                </a:lnTo>
                <a:lnTo>
                  <a:pt x="164" y="12399"/>
                </a:lnTo>
                <a:lnTo>
                  <a:pt x="185" y="12345"/>
                </a:lnTo>
                <a:lnTo>
                  <a:pt x="211" y="12288"/>
                </a:lnTo>
                <a:lnTo>
                  <a:pt x="237" y="12229"/>
                </a:lnTo>
                <a:lnTo>
                  <a:pt x="267" y="12168"/>
                </a:lnTo>
                <a:lnTo>
                  <a:pt x="298" y="12105"/>
                </a:lnTo>
                <a:lnTo>
                  <a:pt x="331" y="12041"/>
                </a:lnTo>
                <a:lnTo>
                  <a:pt x="365" y="11975"/>
                </a:lnTo>
                <a:lnTo>
                  <a:pt x="401" y="11909"/>
                </a:lnTo>
                <a:lnTo>
                  <a:pt x="438" y="11842"/>
                </a:lnTo>
                <a:lnTo>
                  <a:pt x="476" y="11776"/>
                </a:lnTo>
                <a:lnTo>
                  <a:pt x="515" y="11708"/>
                </a:lnTo>
                <a:lnTo>
                  <a:pt x="554" y="11641"/>
                </a:lnTo>
                <a:lnTo>
                  <a:pt x="633" y="11511"/>
                </a:lnTo>
                <a:lnTo>
                  <a:pt x="711" y="11384"/>
                </a:lnTo>
                <a:lnTo>
                  <a:pt x="788" y="11264"/>
                </a:lnTo>
                <a:lnTo>
                  <a:pt x="860" y="11153"/>
                </a:lnTo>
                <a:lnTo>
                  <a:pt x="927" y="11054"/>
                </a:lnTo>
                <a:lnTo>
                  <a:pt x="987" y="10969"/>
                </a:lnTo>
                <a:lnTo>
                  <a:pt x="1014" y="10932"/>
                </a:lnTo>
                <a:lnTo>
                  <a:pt x="1038" y="10900"/>
                </a:lnTo>
                <a:lnTo>
                  <a:pt x="1060" y="10871"/>
                </a:lnTo>
                <a:lnTo>
                  <a:pt x="1079" y="10848"/>
                </a:lnTo>
                <a:lnTo>
                  <a:pt x="1079" y="10827"/>
                </a:lnTo>
                <a:lnTo>
                  <a:pt x="1082" y="10801"/>
                </a:lnTo>
                <a:lnTo>
                  <a:pt x="1086" y="10771"/>
                </a:lnTo>
                <a:lnTo>
                  <a:pt x="1091" y="10738"/>
                </a:lnTo>
                <a:lnTo>
                  <a:pt x="1098" y="10700"/>
                </a:lnTo>
                <a:lnTo>
                  <a:pt x="1108" y="10659"/>
                </a:lnTo>
                <a:lnTo>
                  <a:pt x="1117" y="10615"/>
                </a:lnTo>
                <a:lnTo>
                  <a:pt x="1128" y="10570"/>
                </a:lnTo>
                <a:lnTo>
                  <a:pt x="1153" y="10469"/>
                </a:lnTo>
                <a:lnTo>
                  <a:pt x="1183" y="10362"/>
                </a:lnTo>
                <a:lnTo>
                  <a:pt x="1215" y="10249"/>
                </a:lnTo>
                <a:lnTo>
                  <a:pt x="1248" y="10134"/>
                </a:lnTo>
                <a:lnTo>
                  <a:pt x="1284" y="10016"/>
                </a:lnTo>
                <a:lnTo>
                  <a:pt x="1320" y="9902"/>
                </a:lnTo>
                <a:lnTo>
                  <a:pt x="1354" y="9790"/>
                </a:lnTo>
                <a:lnTo>
                  <a:pt x="1389" y="9685"/>
                </a:lnTo>
                <a:lnTo>
                  <a:pt x="1420" y="9588"/>
                </a:lnTo>
                <a:lnTo>
                  <a:pt x="1450" y="9503"/>
                </a:lnTo>
                <a:lnTo>
                  <a:pt x="1476" y="9430"/>
                </a:lnTo>
                <a:lnTo>
                  <a:pt x="1498" y="9371"/>
                </a:lnTo>
                <a:lnTo>
                  <a:pt x="1539" y="9266"/>
                </a:lnTo>
                <a:lnTo>
                  <a:pt x="1578" y="9166"/>
                </a:lnTo>
                <a:lnTo>
                  <a:pt x="1616" y="9072"/>
                </a:lnTo>
                <a:lnTo>
                  <a:pt x="1653" y="8982"/>
                </a:lnTo>
                <a:lnTo>
                  <a:pt x="1689" y="8897"/>
                </a:lnTo>
                <a:lnTo>
                  <a:pt x="1726" y="8815"/>
                </a:lnTo>
                <a:lnTo>
                  <a:pt x="1746" y="8776"/>
                </a:lnTo>
                <a:lnTo>
                  <a:pt x="1765" y="8736"/>
                </a:lnTo>
                <a:lnTo>
                  <a:pt x="1784" y="8698"/>
                </a:lnTo>
                <a:lnTo>
                  <a:pt x="1805" y="8660"/>
                </a:lnTo>
                <a:lnTo>
                  <a:pt x="1825" y="8623"/>
                </a:lnTo>
                <a:lnTo>
                  <a:pt x="1846" y="8586"/>
                </a:lnTo>
                <a:lnTo>
                  <a:pt x="1868" y="8550"/>
                </a:lnTo>
                <a:lnTo>
                  <a:pt x="1890" y="8514"/>
                </a:lnTo>
                <a:lnTo>
                  <a:pt x="1914" y="8478"/>
                </a:lnTo>
                <a:lnTo>
                  <a:pt x="1938" y="8442"/>
                </a:lnTo>
                <a:lnTo>
                  <a:pt x="1963" y="8408"/>
                </a:lnTo>
                <a:lnTo>
                  <a:pt x="1989" y="8372"/>
                </a:lnTo>
                <a:lnTo>
                  <a:pt x="2017" y="8336"/>
                </a:lnTo>
                <a:lnTo>
                  <a:pt x="2044" y="8301"/>
                </a:lnTo>
                <a:lnTo>
                  <a:pt x="2074" y="8265"/>
                </a:lnTo>
                <a:lnTo>
                  <a:pt x="2105" y="8229"/>
                </a:lnTo>
                <a:lnTo>
                  <a:pt x="2137" y="8194"/>
                </a:lnTo>
                <a:lnTo>
                  <a:pt x="2171" y="8157"/>
                </a:lnTo>
                <a:lnTo>
                  <a:pt x="2206" y="8120"/>
                </a:lnTo>
                <a:lnTo>
                  <a:pt x="2243" y="8083"/>
                </a:lnTo>
                <a:lnTo>
                  <a:pt x="2280" y="8046"/>
                </a:lnTo>
                <a:lnTo>
                  <a:pt x="2325" y="8003"/>
                </a:lnTo>
                <a:lnTo>
                  <a:pt x="2376" y="7955"/>
                </a:lnTo>
                <a:lnTo>
                  <a:pt x="2432" y="7902"/>
                </a:lnTo>
                <a:lnTo>
                  <a:pt x="2560" y="7785"/>
                </a:lnTo>
                <a:lnTo>
                  <a:pt x="2705" y="7654"/>
                </a:lnTo>
                <a:lnTo>
                  <a:pt x="2864" y="7512"/>
                </a:lnTo>
                <a:lnTo>
                  <a:pt x="3033" y="7364"/>
                </a:lnTo>
                <a:lnTo>
                  <a:pt x="3209" y="7211"/>
                </a:lnTo>
                <a:lnTo>
                  <a:pt x="3387" y="7058"/>
                </a:lnTo>
                <a:lnTo>
                  <a:pt x="3476" y="6983"/>
                </a:lnTo>
                <a:lnTo>
                  <a:pt x="3564" y="6908"/>
                </a:lnTo>
                <a:lnTo>
                  <a:pt x="3652" y="6836"/>
                </a:lnTo>
                <a:lnTo>
                  <a:pt x="3738" y="6766"/>
                </a:lnTo>
                <a:lnTo>
                  <a:pt x="3821" y="6697"/>
                </a:lnTo>
                <a:lnTo>
                  <a:pt x="3903" y="6632"/>
                </a:lnTo>
                <a:lnTo>
                  <a:pt x="3980" y="6570"/>
                </a:lnTo>
                <a:lnTo>
                  <a:pt x="4056" y="6512"/>
                </a:lnTo>
                <a:lnTo>
                  <a:pt x="4126" y="6458"/>
                </a:lnTo>
                <a:lnTo>
                  <a:pt x="4193" y="6409"/>
                </a:lnTo>
                <a:lnTo>
                  <a:pt x="4254" y="6364"/>
                </a:lnTo>
                <a:lnTo>
                  <a:pt x="4311" y="6325"/>
                </a:lnTo>
                <a:lnTo>
                  <a:pt x="4362" y="6292"/>
                </a:lnTo>
                <a:lnTo>
                  <a:pt x="4407" y="6265"/>
                </a:lnTo>
                <a:lnTo>
                  <a:pt x="4445" y="6245"/>
                </a:lnTo>
                <a:lnTo>
                  <a:pt x="4476" y="6232"/>
                </a:lnTo>
                <a:lnTo>
                  <a:pt x="4465" y="6249"/>
                </a:lnTo>
                <a:lnTo>
                  <a:pt x="4453" y="6266"/>
                </a:lnTo>
                <a:lnTo>
                  <a:pt x="4440" y="6285"/>
                </a:lnTo>
                <a:lnTo>
                  <a:pt x="4424" y="6302"/>
                </a:lnTo>
                <a:lnTo>
                  <a:pt x="4409" y="6320"/>
                </a:lnTo>
                <a:lnTo>
                  <a:pt x="4393" y="6339"/>
                </a:lnTo>
                <a:lnTo>
                  <a:pt x="4374" y="6357"/>
                </a:lnTo>
                <a:lnTo>
                  <a:pt x="4356" y="6375"/>
                </a:lnTo>
                <a:lnTo>
                  <a:pt x="4317" y="6413"/>
                </a:lnTo>
                <a:lnTo>
                  <a:pt x="4277" y="6451"/>
                </a:lnTo>
                <a:lnTo>
                  <a:pt x="4234" y="6488"/>
                </a:lnTo>
                <a:lnTo>
                  <a:pt x="4189" y="6526"/>
                </a:lnTo>
                <a:lnTo>
                  <a:pt x="4099" y="6599"/>
                </a:lnTo>
                <a:lnTo>
                  <a:pt x="4013" y="6671"/>
                </a:lnTo>
                <a:lnTo>
                  <a:pt x="3972" y="6704"/>
                </a:lnTo>
                <a:lnTo>
                  <a:pt x="3933" y="6736"/>
                </a:lnTo>
                <a:lnTo>
                  <a:pt x="3898" y="6768"/>
                </a:lnTo>
                <a:lnTo>
                  <a:pt x="3866" y="6796"/>
                </a:lnTo>
                <a:lnTo>
                  <a:pt x="3839" y="6822"/>
                </a:lnTo>
                <a:lnTo>
                  <a:pt x="3815" y="6846"/>
                </a:lnTo>
                <a:lnTo>
                  <a:pt x="3795" y="6868"/>
                </a:lnTo>
                <a:lnTo>
                  <a:pt x="3775" y="6889"/>
                </a:lnTo>
                <a:lnTo>
                  <a:pt x="3758" y="6909"/>
                </a:lnTo>
                <a:lnTo>
                  <a:pt x="3743" y="6928"/>
                </a:lnTo>
                <a:lnTo>
                  <a:pt x="3728" y="6946"/>
                </a:lnTo>
                <a:lnTo>
                  <a:pt x="3715" y="6963"/>
                </a:lnTo>
                <a:lnTo>
                  <a:pt x="3692" y="6997"/>
                </a:lnTo>
                <a:lnTo>
                  <a:pt x="3668" y="7030"/>
                </a:lnTo>
                <a:lnTo>
                  <a:pt x="3645" y="7064"/>
                </a:lnTo>
                <a:lnTo>
                  <a:pt x="3617" y="7101"/>
                </a:lnTo>
                <a:lnTo>
                  <a:pt x="3601" y="7120"/>
                </a:lnTo>
                <a:lnTo>
                  <a:pt x="3584" y="7140"/>
                </a:lnTo>
                <a:lnTo>
                  <a:pt x="3564" y="7162"/>
                </a:lnTo>
                <a:lnTo>
                  <a:pt x="3542" y="7185"/>
                </a:lnTo>
                <a:lnTo>
                  <a:pt x="3517" y="7210"/>
                </a:lnTo>
                <a:lnTo>
                  <a:pt x="3490" y="7236"/>
                </a:lnTo>
                <a:lnTo>
                  <a:pt x="3460" y="7265"/>
                </a:lnTo>
                <a:lnTo>
                  <a:pt x="3426" y="7295"/>
                </a:lnTo>
                <a:lnTo>
                  <a:pt x="3388" y="7329"/>
                </a:lnTo>
                <a:lnTo>
                  <a:pt x="3347" y="7365"/>
                </a:lnTo>
                <a:lnTo>
                  <a:pt x="3301" y="7402"/>
                </a:lnTo>
                <a:lnTo>
                  <a:pt x="3251" y="7443"/>
                </a:lnTo>
                <a:lnTo>
                  <a:pt x="3195" y="7487"/>
                </a:lnTo>
                <a:lnTo>
                  <a:pt x="3135" y="7534"/>
                </a:lnTo>
                <a:lnTo>
                  <a:pt x="3069" y="7585"/>
                </a:lnTo>
                <a:lnTo>
                  <a:pt x="2998" y="7639"/>
                </a:lnTo>
                <a:lnTo>
                  <a:pt x="2971" y="7658"/>
                </a:lnTo>
                <a:lnTo>
                  <a:pt x="2945" y="7679"/>
                </a:lnTo>
                <a:lnTo>
                  <a:pt x="2917" y="7703"/>
                </a:lnTo>
                <a:lnTo>
                  <a:pt x="2890" y="7726"/>
                </a:lnTo>
                <a:lnTo>
                  <a:pt x="2862" y="7752"/>
                </a:lnTo>
                <a:lnTo>
                  <a:pt x="2834" y="7778"/>
                </a:lnTo>
                <a:lnTo>
                  <a:pt x="2805" y="7806"/>
                </a:lnTo>
                <a:lnTo>
                  <a:pt x="2776" y="7834"/>
                </a:lnTo>
                <a:lnTo>
                  <a:pt x="2747" y="7864"/>
                </a:lnTo>
                <a:lnTo>
                  <a:pt x="2718" y="7894"/>
                </a:lnTo>
                <a:lnTo>
                  <a:pt x="2689" y="7925"/>
                </a:lnTo>
                <a:lnTo>
                  <a:pt x="2661" y="7956"/>
                </a:lnTo>
                <a:lnTo>
                  <a:pt x="2602" y="8021"/>
                </a:lnTo>
                <a:lnTo>
                  <a:pt x="2546" y="8087"/>
                </a:lnTo>
                <a:lnTo>
                  <a:pt x="2491" y="8155"/>
                </a:lnTo>
                <a:lnTo>
                  <a:pt x="2439" y="8222"/>
                </a:lnTo>
                <a:lnTo>
                  <a:pt x="2414" y="8257"/>
                </a:lnTo>
                <a:lnTo>
                  <a:pt x="2389" y="8291"/>
                </a:lnTo>
                <a:lnTo>
                  <a:pt x="2366" y="8324"/>
                </a:lnTo>
                <a:lnTo>
                  <a:pt x="2344" y="8358"/>
                </a:lnTo>
                <a:lnTo>
                  <a:pt x="2321" y="8390"/>
                </a:lnTo>
                <a:lnTo>
                  <a:pt x="2301" y="8423"/>
                </a:lnTo>
                <a:lnTo>
                  <a:pt x="2280" y="8455"/>
                </a:lnTo>
                <a:lnTo>
                  <a:pt x="2262" y="8486"/>
                </a:lnTo>
                <a:lnTo>
                  <a:pt x="2245" y="8517"/>
                </a:lnTo>
                <a:lnTo>
                  <a:pt x="2228" y="8547"/>
                </a:lnTo>
                <a:lnTo>
                  <a:pt x="2213" y="8577"/>
                </a:lnTo>
                <a:lnTo>
                  <a:pt x="2200" y="8604"/>
                </a:lnTo>
                <a:lnTo>
                  <a:pt x="2226" y="8583"/>
                </a:lnTo>
                <a:lnTo>
                  <a:pt x="2252" y="8561"/>
                </a:lnTo>
                <a:lnTo>
                  <a:pt x="2278" y="8537"/>
                </a:lnTo>
                <a:lnTo>
                  <a:pt x="2303" y="8514"/>
                </a:lnTo>
                <a:lnTo>
                  <a:pt x="2352" y="8466"/>
                </a:lnTo>
                <a:lnTo>
                  <a:pt x="2401" y="8416"/>
                </a:lnTo>
                <a:lnTo>
                  <a:pt x="2448" y="8366"/>
                </a:lnTo>
                <a:lnTo>
                  <a:pt x="2495" y="8314"/>
                </a:lnTo>
                <a:lnTo>
                  <a:pt x="2542" y="8262"/>
                </a:lnTo>
                <a:lnTo>
                  <a:pt x="2590" y="8210"/>
                </a:lnTo>
                <a:lnTo>
                  <a:pt x="2639" y="8157"/>
                </a:lnTo>
                <a:lnTo>
                  <a:pt x="2688" y="8104"/>
                </a:lnTo>
                <a:lnTo>
                  <a:pt x="2739" y="8052"/>
                </a:lnTo>
                <a:lnTo>
                  <a:pt x="2792" y="8001"/>
                </a:lnTo>
                <a:lnTo>
                  <a:pt x="2819" y="7976"/>
                </a:lnTo>
                <a:lnTo>
                  <a:pt x="2847" y="7950"/>
                </a:lnTo>
                <a:lnTo>
                  <a:pt x="2876" y="7925"/>
                </a:lnTo>
                <a:lnTo>
                  <a:pt x="2904" y="7900"/>
                </a:lnTo>
                <a:lnTo>
                  <a:pt x="2934" y="7876"/>
                </a:lnTo>
                <a:lnTo>
                  <a:pt x="2964" y="7853"/>
                </a:lnTo>
                <a:lnTo>
                  <a:pt x="2996" y="7829"/>
                </a:lnTo>
                <a:lnTo>
                  <a:pt x="3028" y="7806"/>
                </a:lnTo>
                <a:lnTo>
                  <a:pt x="3105" y="7753"/>
                </a:lnTo>
                <a:lnTo>
                  <a:pt x="3173" y="7706"/>
                </a:lnTo>
                <a:lnTo>
                  <a:pt x="3235" y="7664"/>
                </a:lnTo>
                <a:lnTo>
                  <a:pt x="3292" y="7626"/>
                </a:lnTo>
                <a:lnTo>
                  <a:pt x="3345" y="7591"/>
                </a:lnTo>
                <a:lnTo>
                  <a:pt x="3394" y="7557"/>
                </a:lnTo>
                <a:lnTo>
                  <a:pt x="3441" y="7523"/>
                </a:lnTo>
                <a:lnTo>
                  <a:pt x="3486" y="7489"/>
                </a:lnTo>
                <a:lnTo>
                  <a:pt x="3508" y="7470"/>
                </a:lnTo>
                <a:lnTo>
                  <a:pt x="3531" y="7451"/>
                </a:lnTo>
                <a:lnTo>
                  <a:pt x="3553" y="7432"/>
                </a:lnTo>
                <a:lnTo>
                  <a:pt x="3577" y="7411"/>
                </a:lnTo>
                <a:lnTo>
                  <a:pt x="3600" y="7389"/>
                </a:lnTo>
                <a:lnTo>
                  <a:pt x="3623" y="7366"/>
                </a:lnTo>
                <a:lnTo>
                  <a:pt x="3648" y="7341"/>
                </a:lnTo>
                <a:lnTo>
                  <a:pt x="3672" y="7316"/>
                </a:lnTo>
                <a:lnTo>
                  <a:pt x="3726" y="7258"/>
                </a:lnTo>
                <a:lnTo>
                  <a:pt x="3783" y="7191"/>
                </a:lnTo>
                <a:lnTo>
                  <a:pt x="3847" y="7117"/>
                </a:lnTo>
                <a:lnTo>
                  <a:pt x="3917" y="7030"/>
                </a:lnTo>
                <a:lnTo>
                  <a:pt x="4771" y="6262"/>
                </a:lnTo>
                <a:lnTo>
                  <a:pt x="4797" y="6252"/>
                </a:lnTo>
                <a:lnTo>
                  <a:pt x="4822" y="6244"/>
                </a:lnTo>
                <a:lnTo>
                  <a:pt x="4844" y="6238"/>
                </a:lnTo>
                <a:lnTo>
                  <a:pt x="4867" y="6233"/>
                </a:lnTo>
                <a:lnTo>
                  <a:pt x="4887" y="6229"/>
                </a:lnTo>
                <a:lnTo>
                  <a:pt x="4905" y="6227"/>
                </a:lnTo>
                <a:lnTo>
                  <a:pt x="4924" y="6225"/>
                </a:lnTo>
                <a:lnTo>
                  <a:pt x="4941" y="6225"/>
                </a:lnTo>
                <a:lnTo>
                  <a:pt x="4974" y="6226"/>
                </a:lnTo>
                <a:lnTo>
                  <a:pt x="5004" y="6229"/>
                </a:lnTo>
                <a:lnTo>
                  <a:pt x="5034" y="6233"/>
                </a:lnTo>
                <a:lnTo>
                  <a:pt x="5063" y="6236"/>
                </a:lnTo>
                <a:lnTo>
                  <a:pt x="5079" y="6237"/>
                </a:lnTo>
                <a:lnTo>
                  <a:pt x="5094" y="6238"/>
                </a:lnTo>
                <a:lnTo>
                  <a:pt x="5110" y="6238"/>
                </a:lnTo>
                <a:lnTo>
                  <a:pt x="5127" y="6237"/>
                </a:lnTo>
                <a:lnTo>
                  <a:pt x="5145" y="6235"/>
                </a:lnTo>
                <a:lnTo>
                  <a:pt x="5164" y="6231"/>
                </a:lnTo>
                <a:lnTo>
                  <a:pt x="5184" y="6227"/>
                </a:lnTo>
                <a:lnTo>
                  <a:pt x="5205" y="6220"/>
                </a:lnTo>
                <a:lnTo>
                  <a:pt x="5227" y="6212"/>
                </a:lnTo>
                <a:lnTo>
                  <a:pt x="5252" y="6203"/>
                </a:lnTo>
                <a:lnTo>
                  <a:pt x="5277" y="6192"/>
                </a:lnTo>
                <a:lnTo>
                  <a:pt x="5305" y="6178"/>
                </a:lnTo>
                <a:lnTo>
                  <a:pt x="5334" y="6162"/>
                </a:lnTo>
                <a:lnTo>
                  <a:pt x="5365" y="6144"/>
                </a:lnTo>
                <a:lnTo>
                  <a:pt x="5399" y="6124"/>
                </a:lnTo>
                <a:lnTo>
                  <a:pt x="5434" y="6100"/>
                </a:lnTo>
                <a:lnTo>
                  <a:pt x="5500" y="6056"/>
                </a:lnTo>
                <a:lnTo>
                  <a:pt x="5562" y="6017"/>
                </a:lnTo>
                <a:lnTo>
                  <a:pt x="5621" y="5980"/>
                </a:lnTo>
                <a:lnTo>
                  <a:pt x="5680" y="5943"/>
                </a:lnTo>
                <a:lnTo>
                  <a:pt x="5740" y="5908"/>
                </a:lnTo>
                <a:lnTo>
                  <a:pt x="5804" y="5871"/>
                </a:lnTo>
                <a:lnTo>
                  <a:pt x="5873" y="5833"/>
                </a:lnTo>
                <a:lnTo>
                  <a:pt x="5949" y="5792"/>
                </a:lnTo>
                <a:lnTo>
                  <a:pt x="5896" y="5798"/>
                </a:lnTo>
                <a:lnTo>
                  <a:pt x="5847" y="5806"/>
                </a:lnTo>
                <a:lnTo>
                  <a:pt x="5803" y="5814"/>
                </a:lnTo>
                <a:lnTo>
                  <a:pt x="5762" y="5824"/>
                </a:lnTo>
                <a:lnTo>
                  <a:pt x="5726" y="5834"/>
                </a:lnTo>
                <a:lnTo>
                  <a:pt x="5692" y="5846"/>
                </a:lnTo>
                <a:lnTo>
                  <a:pt x="5661" y="5858"/>
                </a:lnTo>
                <a:lnTo>
                  <a:pt x="5633" y="5870"/>
                </a:lnTo>
                <a:lnTo>
                  <a:pt x="5607" y="5883"/>
                </a:lnTo>
                <a:lnTo>
                  <a:pt x="5584" y="5897"/>
                </a:lnTo>
                <a:lnTo>
                  <a:pt x="5563" y="5910"/>
                </a:lnTo>
                <a:lnTo>
                  <a:pt x="5542" y="5924"/>
                </a:lnTo>
                <a:lnTo>
                  <a:pt x="5504" y="5952"/>
                </a:lnTo>
                <a:lnTo>
                  <a:pt x="5469" y="5979"/>
                </a:lnTo>
                <a:lnTo>
                  <a:pt x="5450" y="5992"/>
                </a:lnTo>
                <a:lnTo>
                  <a:pt x="5433" y="6005"/>
                </a:lnTo>
                <a:lnTo>
                  <a:pt x="5414" y="6017"/>
                </a:lnTo>
                <a:lnTo>
                  <a:pt x="5393" y="6028"/>
                </a:lnTo>
                <a:lnTo>
                  <a:pt x="5373" y="6038"/>
                </a:lnTo>
                <a:lnTo>
                  <a:pt x="5350" y="6048"/>
                </a:lnTo>
                <a:lnTo>
                  <a:pt x="5325" y="6056"/>
                </a:lnTo>
                <a:lnTo>
                  <a:pt x="5298" y="6065"/>
                </a:lnTo>
                <a:lnTo>
                  <a:pt x="5268" y="6071"/>
                </a:lnTo>
                <a:lnTo>
                  <a:pt x="5235" y="6076"/>
                </a:lnTo>
                <a:lnTo>
                  <a:pt x="5200" y="6079"/>
                </a:lnTo>
                <a:lnTo>
                  <a:pt x="5161" y="6081"/>
                </a:lnTo>
                <a:lnTo>
                  <a:pt x="5118" y="6082"/>
                </a:lnTo>
                <a:lnTo>
                  <a:pt x="5070" y="6080"/>
                </a:lnTo>
                <a:lnTo>
                  <a:pt x="5019" y="6077"/>
                </a:lnTo>
                <a:lnTo>
                  <a:pt x="4963" y="6072"/>
                </a:lnTo>
                <a:lnTo>
                  <a:pt x="4922" y="6068"/>
                </a:lnTo>
                <a:lnTo>
                  <a:pt x="4886" y="6065"/>
                </a:lnTo>
                <a:lnTo>
                  <a:pt x="4857" y="6064"/>
                </a:lnTo>
                <a:lnTo>
                  <a:pt x="4832" y="6063"/>
                </a:lnTo>
                <a:lnTo>
                  <a:pt x="4812" y="6064"/>
                </a:lnTo>
                <a:lnTo>
                  <a:pt x="4794" y="6066"/>
                </a:lnTo>
                <a:lnTo>
                  <a:pt x="4779" y="6070"/>
                </a:lnTo>
                <a:lnTo>
                  <a:pt x="4766" y="6074"/>
                </a:lnTo>
                <a:lnTo>
                  <a:pt x="4738" y="6087"/>
                </a:lnTo>
                <a:lnTo>
                  <a:pt x="4706" y="6105"/>
                </a:lnTo>
                <a:lnTo>
                  <a:pt x="4686" y="6116"/>
                </a:lnTo>
                <a:lnTo>
                  <a:pt x="4662" y="6128"/>
                </a:lnTo>
                <a:lnTo>
                  <a:pt x="4633" y="6140"/>
                </a:lnTo>
                <a:lnTo>
                  <a:pt x="4599" y="6154"/>
                </a:lnTo>
                <a:lnTo>
                  <a:pt x="4629" y="6124"/>
                </a:lnTo>
                <a:lnTo>
                  <a:pt x="4663" y="6094"/>
                </a:lnTo>
                <a:lnTo>
                  <a:pt x="4698" y="6065"/>
                </a:lnTo>
                <a:lnTo>
                  <a:pt x="4737" y="6035"/>
                </a:lnTo>
                <a:lnTo>
                  <a:pt x="4778" y="6006"/>
                </a:lnTo>
                <a:lnTo>
                  <a:pt x="4821" y="5977"/>
                </a:lnTo>
                <a:lnTo>
                  <a:pt x="4866" y="5948"/>
                </a:lnTo>
                <a:lnTo>
                  <a:pt x="4912" y="5920"/>
                </a:lnTo>
                <a:lnTo>
                  <a:pt x="4961" y="5892"/>
                </a:lnTo>
                <a:lnTo>
                  <a:pt x="5012" y="5865"/>
                </a:lnTo>
                <a:lnTo>
                  <a:pt x="5064" y="5837"/>
                </a:lnTo>
                <a:lnTo>
                  <a:pt x="5118" y="5812"/>
                </a:lnTo>
                <a:lnTo>
                  <a:pt x="5173" y="5785"/>
                </a:lnTo>
                <a:lnTo>
                  <a:pt x="5229" y="5760"/>
                </a:lnTo>
                <a:lnTo>
                  <a:pt x="5287" y="5736"/>
                </a:lnTo>
                <a:lnTo>
                  <a:pt x="5346" y="5712"/>
                </a:lnTo>
                <a:lnTo>
                  <a:pt x="5405" y="5689"/>
                </a:lnTo>
                <a:lnTo>
                  <a:pt x="5464" y="5665"/>
                </a:lnTo>
                <a:lnTo>
                  <a:pt x="5524" y="5644"/>
                </a:lnTo>
                <a:lnTo>
                  <a:pt x="5585" y="5622"/>
                </a:lnTo>
                <a:lnTo>
                  <a:pt x="5646" y="5602"/>
                </a:lnTo>
                <a:lnTo>
                  <a:pt x="5707" y="5583"/>
                </a:lnTo>
                <a:lnTo>
                  <a:pt x="5767" y="5564"/>
                </a:lnTo>
                <a:lnTo>
                  <a:pt x="5829" y="5546"/>
                </a:lnTo>
                <a:lnTo>
                  <a:pt x="5890" y="5530"/>
                </a:lnTo>
                <a:lnTo>
                  <a:pt x="5950" y="5513"/>
                </a:lnTo>
                <a:lnTo>
                  <a:pt x="6009" y="5499"/>
                </a:lnTo>
                <a:lnTo>
                  <a:pt x="6068" y="5485"/>
                </a:lnTo>
                <a:lnTo>
                  <a:pt x="6126" y="5472"/>
                </a:lnTo>
                <a:lnTo>
                  <a:pt x="6183" y="5461"/>
                </a:lnTo>
                <a:lnTo>
                  <a:pt x="6239" y="5450"/>
                </a:lnTo>
                <a:lnTo>
                  <a:pt x="6294" y="5440"/>
                </a:lnTo>
                <a:lnTo>
                  <a:pt x="6346" y="5431"/>
                </a:lnTo>
                <a:lnTo>
                  <a:pt x="6403" y="5419"/>
                </a:lnTo>
                <a:lnTo>
                  <a:pt x="6465" y="5402"/>
                </a:lnTo>
                <a:lnTo>
                  <a:pt x="6533" y="5384"/>
                </a:lnTo>
                <a:lnTo>
                  <a:pt x="6605" y="5363"/>
                </a:lnTo>
                <a:lnTo>
                  <a:pt x="6681" y="5339"/>
                </a:lnTo>
                <a:lnTo>
                  <a:pt x="6761" y="5313"/>
                </a:lnTo>
                <a:lnTo>
                  <a:pt x="6844" y="5285"/>
                </a:lnTo>
                <a:lnTo>
                  <a:pt x="6931" y="5255"/>
                </a:lnTo>
                <a:lnTo>
                  <a:pt x="7021" y="5223"/>
                </a:lnTo>
                <a:lnTo>
                  <a:pt x="7111" y="5190"/>
                </a:lnTo>
                <a:lnTo>
                  <a:pt x="7205" y="5155"/>
                </a:lnTo>
                <a:lnTo>
                  <a:pt x="7300" y="5119"/>
                </a:lnTo>
                <a:lnTo>
                  <a:pt x="7397" y="5083"/>
                </a:lnTo>
                <a:lnTo>
                  <a:pt x="7494" y="5044"/>
                </a:lnTo>
                <a:lnTo>
                  <a:pt x="7591" y="5005"/>
                </a:lnTo>
                <a:lnTo>
                  <a:pt x="7786" y="4927"/>
                </a:lnTo>
                <a:lnTo>
                  <a:pt x="7978" y="4847"/>
                </a:lnTo>
                <a:lnTo>
                  <a:pt x="8163" y="4769"/>
                </a:lnTo>
                <a:lnTo>
                  <a:pt x="8340" y="4691"/>
                </a:lnTo>
                <a:lnTo>
                  <a:pt x="8505" y="4619"/>
                </a:lnTo>
                <a:lnTo>
                  <a:pt x="8655" y="4551"/>
                </a:lnTo>
                <a:lnTo>
                  <a:pt x="8788" y="4489"/>
                </a:lnTo>
                <a:lnTo>
                  <a:pt x="8899" y="4435"/>
                </a:lnTo>
                <a:lnTo>
                  <a:pt x="8923" y="4422"/>
                </a:lnTo>
                <a:lnTo>
                  <a:pt x="8948" y="4409"/>
                </a:lnTo>
                <a:lnTo>
                  <a:pt x="8971" y="4396"/>
                </a:lnTo>
                <a:lnTo>
                  <a:pt x="8994" y="4382"/>
                </a:lnTo>
                <a:lnTo>
                  <a:pt x="9040" y="4353"/>
                </a:lnTo>
                <a:lnTo>
                  <a:pt x="9085" y="4324"/>
                </a:lnTo>
                <a:lnTo>
                  <a:pt x="9128" y="4292"/>
                </a:lnTo>
                <a:lnTo>
                  <a:pt x="9170" y="4260"/>
                </a:lnTo>
                <a:lnTo>
                  <a:pt x="9212" y="4228"/>
                </a:lnTo>
                <a:lnTo>
                  <a:pt x="9252" y="4195"/>
                </a:lnTo>
                <a:lnTo>
                  <a:pt x="9335" y="4128"/>
                </a:lnTo>
                <a:lnTo>
                  <a:pt x="9417" y="4061"/>
                </a:lnTo>
                <a:lnTo>
                  <a:pt x="9460" y="4027"/>
                </a:lnTo>
                <a:lnTo>
                  <a:pt x="9503" y="3995"/>
                </a:lnTo>
                <a:lnTo>
                  <a:pt x="9548" y="3962"/>
                </a:lnTo>
                <a:lnTo>
                  <a:pt x="9594" y="3930"/>
                </a:lnTo>
                <a:lnTo>
                  <a:pt x="9664" y="3882"/>
                </a:lnTo>
                <a:lnTo>
                  <a:pt x="9727" y="3836"/>
                </a:lnTo>
                <a:lnTo>
                  <a:pt x="9785" y="3790"/>
                </a:lnTo>
                <a:lnTo>
                  <a:pt x="9837" y="3744"/>
                </a:lnTo>
                <a:lnTo>
                  <a:pt x="9883" y="3700"/>
                </a:lnTo>
                <a:lnTo>
                  <a:pt x="9925" y="3656"/>
                </a:lnTo>
                <a:lnTo>
                  <a:pt x="9962" y="3614"/>
                </a:lnTo>
                <a:lnTo>
                  <a:pt x="9995" y="3572"/>
                </a:lnTo>
                <a:lnTo>
                  <a:pt x="10025" y="3531"/>
                </a:lnTo>
                <a:lnTo>
                  <a:pt x="10050" y="3491"/>
                </a:lnTo>
                <a:lnTo>
                  <a:pt x="10072" y="3453"/>
                </a:lnTo>
                <a:lnTo>
                  <a:pt x="10091" y="3415"/>
                </a:lnTo>
                <a:lnTo>
                  <a:pt x="10107" y="3378"/>
                </a:lnTo>
                <a:lnTo>
                  <a:pt x="10120" y="3343"/>
                </a:lnTo>
                <a:lnTo>
                  <a:pt x="10133" y="3308"/>
                </a:lnTo>
                <a:lnTo>
                  <a:pt x="10143" y="3273"/>
                </a:lnTo>
                <a:lnTo>
                  <a:pt x="10159" y="3209"/>
                </a:lnTo>
                <a:lnTo>
                  <a:pt x="10173" y="3148"/>
                </a:lnTo>
                <a:lnTo>
                  <a:pt x="10181" y="3119"/>
                </a:lnTo>
                <a:lnTo>
                  <a:pt x="10187" y="3091"/>
                </a:lnTo>
                <a:lnTo>
                  <a:pt x="10195" y="3064"/>
                </a:lnTo>
                <a:lnTo>
                  <a:pt x="10203" y="3039"/>
                </a:lnTo>
                <a:lnTo>
                  <a:pt x="10213" y="3014"/>
                </a:lnTo>
                <a:lnTo>
                  <a:pt x="10224" y="2991"/>
                </a:lnTo>
                <a:lnTo>
                  <a:pt x="10238" y="2968"/>
                </a:lnTo>
                <a:lnTo>
                  <a:pt x="10253" y="2946"/>
                </a:lnTo>
                <a:lnTo>
                  <a:pt x="10270" y="2926"/>
                </a:lnTo>
                <a:lnTo>
                  <a:pt x="10292" y="2908"/>
                </a:lnTo>
                <a:lnTo>
                  <a:pt x="10315" y="2889"/>
                </a:lnTo>
                <a:lnTo>
                  <a:pt x="10343" y="2872"/>
                </a:lnTo>
                <a:lnTo>
                  <a:pt x="10361" y="2863"/>
                </a:lnTo>
                <a:lnTo>
                  <a:pt x="10378" y="2855"/>
                </a:lnTo>
                <a:lnTo>
                  <a:pt x="10396" y="2847"/>
                </a:lnTo>
                <a:lnTo>
                  <a:pt x="10413" y="2842"/>
                </a:lnTo>
                <a:lnTo>
                  <a:pt x="10430" y="2838"/>
                </a:lnTo>
                <a:lnTo>
                  <a:pt x="10447" y="2835"/>
                </a:lnTo>
                <a:lnTo>
                  <a:pt x="10463" y="2833"/>
                </a:lnTo>
                <a:lnTo>
                  <a:pt x="10479" y="2832"/>
                </a:lnTo>
                <a:lnTo>
                  <a:pt x="10495" y="2832"/>
                </a:lnTo>
                <a:lnTo>
                  <a:pt x="10511" y="2832"/>
                </a:lnTo>
                <a:lnTo>
                  <a:pt x="10527" y="2834"/>
                </a:lnTo>
                <a:lnTo>
                  <a:pt x="10542" y="2836"/>
                </a:lnTo>
                <a:lnTo>
                  <a:pt x="10558" y="2839"/>
                </a:lnTo>
                <a:lnTo>
                  <a:pt x="10572" y="2843"/>
                </a:lnTo>
                <a:lnTo>
                  <a:pt x="10587" y="2847"/>
                </a:lnTo>
                <a:lnTo>
                  <a:pt x="10602" y="2851"/>
                </a:lnTo>
                <a:lnTo>
                  <a:pt x="10631" y="2862"/>
                </a:lnTo>
                <a:lnTo>
                  <a:pt x="10659" y="2873"/>
                </a:lnTo>
                <a:lnTo>
                  <a:pt x="10688" y="2885"/>
                </a:lnTo>
                <a:lnTo>
                  <a:pt x="10717" y="2897"/>
                </a:lnTo>
                <a:lnTo>
                  <a:pt x="10744" y="2908"/>
                </a:lnTo>
                <a:lnTo>
                  <a:pt x="10773" y="2918"/>
                </a:lnTo>
                <a:lnTo>
                  <a:pt x="10786" y="2923"/>
                </a:lnTo>
                <a:lnTo>
                  <a:pt x="10800" y="2927"/>
                </a:lnTo>
                <a:lnTo>
                  <a:pt x="10814" y="2930"/>
                </a:lnTo>
                <a:lnTo>
                  <a:pt x="10828" y="2933"/>
                </a:lnTo>
                <a:lnTo>
                  <a:pt x="10814" y="2897"/>
                </a:lnTo>
                <a:lnTo>
                  <a:pt x="10804" y="2870"/>
                </a:lnTo>
                <a:lnTo>
                  <a:pt x="10797" y="2848"/>
                </a:lnTo>
                <a:lnTo>
                  <a:pt x="10793" y="2833"/>
                </a:lnTo>
                <a:lnTo>
                  <a:pt x="10791" y="2821"/>
                </a:lnTo>
                <a:lnTo>
                  <a:pt x="10791" y="2813"/>
                </a:lnTo>
                <a:lnTo>
                  <a:pt x="10792" y="2807"/>
                </a:lnTo>
                <a:lnTo>
                  <a:pt x="10795" y="2801"/>
                </a:lnTo>
                <a:lnTo>
                  <a:pt x="10799" y="2796"/>
                </a:lnTo>
                <a:lnTo>
                  <a:pt x="10804" y="2790"/>
                </a:lnTo>
                <a:lnTo>
                  <a:pt x="10808" y="2782"/>
                </a:lnTo>
                <a:lnTo>
                  <a:pt x="10813" y="2771"/>
                </a:lnTo>
                <a:lnTo>
                  <a:pt x="10818" y="2757"/>
                </a:lnTo>
                <a:lnTo>
                  <a:pt x="10823" y="2736"/>
                </a:lnTo>
                <a:lnTo>
                  <a:pt x="10827" y="2711"/>
                </a:lnTo>
                <a:lnTo>
                  <a:pt x="10829" y="2678"/>
                </a:lnTo>
                <a:lnTo>
                  <a:pt x="10829" y="2653"/>
                </a:lnTo>
                <a:lnTo>
                  <a:pt x="10829" y="2629"/>
                </a:lnTo>
                <a:lnTo>
                  <a:pt x="10828" y="2607"/>
                </a:lnTo>
                <a:lnTo>
                  <a:pt x="10826" y="2585"/>
                </a:lnTo>
                <a:lnTo>
                  <a:pt x="10824" y="2563"/>
                </a:lnTo>
                <a:lnTo>
                  <a:pt x="10819" y="2543"/>
                </a:lnTo>
                <a:lnTo>
                  <a:pt x="10815" y="2523"/>
                </a:lnTo>
                <a:lnTo>
                  <a:pt x="10811" y="2504"/>
                </a:lnTo>
                <a:lnTo>
                  <a:pt x="10806" y="2485"/>
                </a:lnTo>
                <a:lnTo>
                  <a:pt x="10800" y="2466"/>
                </a:lnTo>
                <a:lnTo>
                  <a:pt x="10794" y="2448"/>
                </a:lnTo>
                <a:lnTo>
                  <a:pt x="10788" y="2430"/>
                </a:lnTo>
                <a:lnTo>
                  <a:pt x="10774" y="2394"/>
                </a:lnTo>
                <a:lnTo>
                  <a:pt x="10759" y="2359"/>
                </a:lnTo>
                <a:lnTo>
                  <a:pt x="10743" y="2324"/>
                </a:lnTo>
                <a:lnTo>
                  <a:pt x="10727" y="2287"/>
                </a:lnTo>
                <a:lnTo>
                  <a:pt x="10711" y="2248"/>
                </a:lnTo>
                <a:lnTo>
                  <a:pt x="10695" y="2208"/>
                </a:lnTo>
                <a:lnTo>
                  <a:pt x="10688" y="2187"/>
                </a:lnTo>
                <a:lnTo>
                  <a:pt x="10681" y="2165"/>
                </a:lnTo>
                <a:lnTo>
                  <a:pt x="10674" y="2142"/>
                </a:lnTo>
                <a:lnTo>
                  <a:pt x="10667" y="2119"/>
                </a:lnTo>
                <a:lnTo>
                  <a:pt x="10660" y="2094"/>
                </a:lnTo>
                <a:lnTo>
                  <a:pt x="10654" y="2068"/>
                </a:lnTo>
                <a:lnTo>
                  <a:pt x="10649" y="2042"/>
                </a:lnTo>
                <a:lnTo>
                  <a:pt x="10644" y="2014"/>
                </a:lnTo>
                <a:lnTo>
                  <a:pt x="10631" y="1924"/>
                </a:lnTo>
                <a:lnTo>
                  <a:pt x="10623" y="1836"/>
                </a:lnTo>
                <a:lnTo>
                  <a:pt x="10620" y="1749"/>
                </a:lnTo>
                <a:lnTo>
                  <a:pt x="10621" y="1665"/>
                </a:lnTo>
                <a:lnTo>
                  <a:pt x="10625" y="1582"/>
                </a:lnTo>
                <a:lnTo>
                  <a:pt x="10634" y="1502"/>
                </a:lnTo>
                <a:lnTo>
                  <a:pt x="10647" y="1424"/>
                </a:lnTo>
                <a:lnTo>
                  <a:pt x="10665" y="1348"/>
                </a:lnTo>
                <a:lnTo>
                  <a:pt x="10686" y="1274"/>
                </a:lnTo>
                <a:lnTo>
                  <a:pt x="10710" y="1204"/>
                </a:lnTo>
                <a:lnTo>
                  <a:pt x="10739" y="1136"/>
                </a:lnTo>
                <a:lnTo>
                  <a:pt x="10771" y="1072"/>
                </a:lnTo>
                <a:lnTo>
                  <a:pt x="10805" y="1010"/>
                </a:lnTo>
                <a:lnTo>
                  <a:pt x="10844" y="952"/>
                </a:lnTo>
                <a:lnTo>
                  <a:pt x="10886" y="897"/>
                </a:lnTo>
                <a:lnTo>
                  <a:pt x="10931" y="845"/>
                </a:lnTo>
                <a:lnTo>
                  <a:pt x="10978" y="797"/>
                </a:lnTo>
                <a:lnTo>
                  <a:pt x="11029" y="753"/>
                </a:lnTo>
                <a:lnTo>
                  <a:pt x="11083" y="712"/>
                </a:lnTo>
                <a:lnTo>
                  <a:pt x="11139" y="676"/>
                </a:lnTo>
                <a:lnTo>
                  <a:pt x="11197" y="644"/>
                </a:lnTo>
                <a:lnTo>
                  <a:pt x="11259" y="616"/>
                </a:lnTo>
                <a:lnTo>
                  <a:pt x="11323" y="594"/>
                </a:lnTo>
                <a:lnTo>
                  <a:pt x="11388" y="576"/>
                </a:lnTo>
                <a:lnTo>
                  <a:pt x="11456" y="561"/>
                </a:lnTo>
                <a:lnTo>
                  <a:pt x="11527" y="553"/>
                </a:lnTo>
                <a:lnTo>
                  <a:pt x="11598" y="549"/>
                </a:lnTo>
                <a:lnTo>
                  <a:pt x="11672" y="551"/>
                </a:lnTo>
                <a:lnTo>
                  <a:pt x="11748" y="558"/>
                </a:lnTo>
                <a:lnTo>
                  <a:pt x="11825" y="571"/>
                </a:lnTo>
                <a:lnTo>
                  <a:pt x="11904" y="589"/>
                </a:lnTo>
                <a:lnTo>
                  <a:pt x="11984" y="612"/>
                </a:lnTo>
                <a:lnTo>
                  <a:pt x="12024" y="627"/>
                </a:lnTo>
                <a:lnTo>
                  <a:pt x="12061" y="639"/>
                </a:lnTo>
                <a:lnTo>
                  <a:pt x="12092" y="652"/>
                </a:lnTo>
                <a:lnTo>
                  <a:pt x="12119" y="664"/>
                </a:lnTo>
                <a:lnTo>
                  <a:pt x="12131" y="671"/>
                </a:lnTo>
                <a:lnTo>
                  <a:pt x="12141" y="677"/>
                </a:lnTo>
                <a:lnTo>
                  <a:pt x="12150" y="685"/>
                </a:lnTo>
                <a:lnTo>
                  <a:pt x="12159" y="692"/>
                </a:lnTo>
                <a:lnTo>
                  <a:pt x="12167" y="699"/>
                </a:lnTo>
                <a:lnTo>
                  <a:pt x="12173" y="707"/>
                </a:lnTo>
                <a:lnTo>
                  <a:pt x="12178" y="715"/>
                </a:lnTo>
                <a:lnTo>
                  <a:pt x="12181" y="724"/>
                </a:lnTo>
                <a:lnTo>
                  <a:pt x="12184" y="734"/>
                </a:lnTo>
                <a:lnTo>
                  <a:pt x="12186" y="743"/>
                </a:lnTo>
                <a:lnTo>
                  <a:pt x="12186" y="754"/>
                </a:lnTo>
                <a:lnTo>
                  <a:pt x="12186" y="764"/>
                </a:lnTo>
                <a:lnTo>
                  <a:pt x="12184" y="776"/>
                </a:lnTo>
                <a:lnTo>
                  <a:pt x="12181" y="789"/>
                </a:lnTo>
                <a:lnTo>
                  <a:pt x="12177" y="803"/>
                </a:lnTo>
                <a:lnTo>
                  <a:pt x="12172" y="817"/>
                </a:lnTo>
                <a:lnTo>
                  <a:pt x="12166" y="832"/>
                </a:lnTo>
                <a:lnTo>
                  <a:pt x="12158" y="848"/>
                </a:lnTo>
                <a:lnTo>
                  <a:pt x="12150" y="865"/>
                </a:lnTo>
                <a:lnTo>
                  <a:pt x="12141" y="883"/>
                </a:lnTo>
                <a:lnTo>
                  <a:pt x="12119" y="923"/>
                </a:lnTo>
                <a:lnTo>
                  <a:pt x="12092" y="968"/>
                </a:lnTo>
                <a:lnTo>
                  <a:pt x="12115" y="947"/>
                </a:lnTo>
                <a:lnTo>
                  <a:pt x="12134" y="927"/>
                </a:lnTo>
                <a:lnTo>
                  <a:pt x="12152" y="905"/>
                </a:lnTo>
                <a:lnTo>
                  <a:pt x="12168" y="883"/>
                </a:lnTo>
                <a:lnTo>
                  <a:pt x="12182" y="861"/>
                </a:lnTo>
                <a:lnTo>
                  <a:pt x="12194" y="837"/>
                </a:lnTo>
                <a:lnTo>
                  <a:pt x="12205" y="814"/>
                </a:lnTo>
                <a:lnTo>
                  <a:pt x="12215" y="790"/>
                </a:lnTo>
                <a:lnTo>
                  <a:pt x="12225" y="766"/>
                </a:lnTo>
                <a:lnTo>
                  <a:pt x="12233" y="742"/>
                </a:lnTo>
                <a:lnTo>
                  <a:pt x="12240" y="716"/>
                </a:lnTo>
                <a:lnTo>
                  <a:pt x="12247" y="692"/>
                </a:lnTo>
                <a:lnTo>
                  <a:pt x="12261" y="641"/>
                </a:lnTo>
                <a:lnTo>
                  <a:pt x="12276" y="590"/>
                </a:lnTo>
                <a:lnTo>
                  <a:pt x="12284" y="564"/>
                </a:lnTo>
                <a:lnTo>
                  <a:pt x="12293" y="538"/>
                </a:lnTo>
                <a:lnTo>
                  <a:pt x="12303" y="512"/>
                </a:lnTo>
                <a:lnTo>
                  <a:pt x="12314" y="487"/>
                </a:lnTo>
                <a:lnTo>
                  <a:pt x="12327" y="461"/>
                </a:lnTo>
                <a:lnTo>
                  <a:pt x="12341" y="436"/>
                </a:lnTo>
                <a:lnTo>
                  <a:pt x="12356" y="411"/>
                </a:lnTo>
                <a:lnTo>
                  <a:pt x="12373" y="386"/>
                </a:lnTo>
                <a:lnTo>
                  <a:pt x="12394" y="361"/>
                </a:lnTo>
                <a:lnTo>
                  <a:pt x="12415" y="336"/>
                </a:lnTo>
                <a:lnTo>
                  <a:pt x="12441" y="312"/>
                </a:lnTo>
                <a:lnTo>
                  <a:pt x="12467" y="288"/>
                </a:lnTo>
                <a:lnTo>
                  <a:pt x="12498" y="265"/>
                </a:lnTo>
                <a:lnTo>
                  <a:pt x="12531" y="241"/>
                </a:lnTo>
                <a:lnTo>
                  <a:pt x="12568" y="219"/>
                </a:lnTo>
                <a:lnTo>
                  <a:pt x="12609" y="197"/>
                </a:lnTo>
                <a:lnTo>
                  <a:pt x="12675" y="165"/>
                </a:lnTo>
                <a:lnTo>
                  <a:pt x="12741" y="139"/>
                </a:lnTo>
                <a:lnTo>
                  <a:pt x="12807" y="118"/>
                </a:lnTo>
                <a:lnTo>
                  <a:pt x="12872" y="104"/>
                </a:lnTo>
                <a:lnTo>
                  <a:pt x="12935" y="94"/>
                </a:lnTo>
                <a:lnTo>
                  <a:pt x="12997" y="90"/>
                </a:lnTo>
                <a:lnTo>
                  <a:pt x="13058" y="91"/>
                </a:lnTo>
                <a:lnTo>
                  <a:pt x="13117" y="96"/>
                </a:lnTo>
                <a:lnTo>
                  <a:pt x="13175" y="107"/>
                </a:lnTo>
                <a:lnTo>
                  <a:pt x="13231" y="121"/>
                </a:lnTo>
                <a:lnTo>
                  <a:pt x="13285" y="141"/>
                </a:lnTo>
                <a:lnTo>
                  <a:pt x="13338" y="164"/>
                </a:lnTo>
                <a:lnTo>
                  <a:pt x="13389" y="191"/>
                </a:lnTo>
                <a:lnTo>
                  <a:pt x="13438" y="222"/>
                </a:lnTo>
                <a:lnTo>
                  <a:pt x="13484" y="257"/>
                </a:lnTo>
                <a:lnTo>
                  <a:pt x="13528" y="294"/>
                </a:lnTo>
                <a:lnTo>
                  <a:pt x="13570" y="336"/>
                </a:lnTo>
                <a:lnTo>
                  <a:pt x="13609" y="381"/>
                </a:lnTo>
                <a:lnTo>
                  <a:pt x="13646" y="428"/>
                </a:lnTo>
                <a:lnTo>
                  <a:pt x="13680" y="479"/>
                </a:lnTo>
                <a:lnTo>
                  <a:pt x="13710" y="532"/>
                </a:lnTo>
                <a:lnTo>
                  <a:pt x="13738" y="587"/>
                </a:lnTo>
                <a:lnTo>
                  <a:pt x="13763" y="644"/>
                </a:lnTo>
                <a:lnTo>
                  <a:pt x="13785" y="704"/>
                </a:lnTo>
                <a:lnTo>
                  <a:pt x="13803" y="766"/>
                </a:lnTo>
                <a:lnTo>
                  <a:pt x="13818" y="829"/>
                </a:lnTo>
                <a:lnTo>
                  <a:pt x="13829" y="893"/>
                </a:lnTo>
                <a:lnTo>
                  <a:pt x="13837" y="960"/>
                </a:lnTo>
                <a:lnTo>
                  <a:pt x="13841" y="1028"/>
                </a:lnTo>
                <a:lnTo>
                  <a:pt x="13841" y="1096"/>
                </a:lnTo>
                <a:lnTo>
                  <a:pt x="13838" y="1165"/>
                </a:lnTo>
                <a:lnTo>
                  <a:pt x="13829" y="1236"/>
                </a:lnTo>
                <a:lnTo>
                  <a:pt x="13819" y="1296"/>
                </a:lnTo>
                <a:lnTo>
                  <a:pt x="13809" y="1352"/>
                </a:lnTo>
                <a:lnTo>
                  <a:pt x="13798" y="1405"/>
                </a:lnTo>
                <a:lnTo>
                  <a:pt x="13785" y="1454"/>
                </a:lnTo>
                <a:lnTo>
                  <a:pt x="13771" y="1499"/>
                </a:lnTo>
                <a:lnTo>
                  <a:pt x="13757" y="1540"/>
                </a:lnTo>
                <a:lnTo>
                  <a:pt x="13743" y="1579"/>
                </a:lnTo>
                <a:lnTo>
                  <a:pt x="13727" y="1615"/>
                </a:lnTo>
                <a:lnTo>
                  <a:pt x="13710" y="1647"/>
                </a:lnTo>
                <a:lnTo>
                  <a:pt x="13693" y="1677"/>
                </a:lnTo>
                <a:lnTo>
                  <a:pt x="13676" y="1703"/>
                </a:lnTo>
                <a:lnTo>
                  <a:pt x="13657" y="1728"/>
                </a:lnTo>
                <a:lnTo>
                  <a:pt x="13638" y="1750"/>
                </a:lnTo>
                <a:lnTo>
                  <a:pt x="13619" y="1770"/>
                </a:lnTo>
                <a:lnTo>
                  <a:pt x="13599" y="1787"/>
                </a:lnTo>
                <a:lnTo>
                  <a:pt x="13579" y="1802"/>
                </a:lnTo>
                <a:lnTo>
                  <a:pt x="13558" y="1816"/>
                </a:lnTo>
                <a:lnTo>
                  <a:pt x="13537" y="1829"/>
                </a:lnTo>
                <a:lnTo>
                  <a:pt x="13517" y="1839"/>
                </a:lnTo>
                <a:lnTo>
                  <a:pt x="13495" y="1848"/>
                </a:lnTo>
                <a:lnTo>
                  <a:pt x="13474" y="1855"/>
                </a:lnTo>
                <a:lnTo>
                  <a:pt x="13452" y="1862"/>
                </a:lnTo>
                <a:lnTo>
                  <a:pt x="13431" y="1867"/>
                </a:lnTo>
                <a:lnTo>
                  <a:pt x="13410" y="1872"/>
                </a:lnTo>
                <a:lnTo>
                  <a:pt x="13367" y="1880"/>
                </a:lnTo>
                <a:lnTo>
                  <a:pt x="13324" y="1886"/>
                </a:lnTo>
                <a:lnTo>
                  <a:pt x="13283" y="1891"/>
                </a:lnTo>
                <a:lnTo>
                  <a:pt x="13243" y="1896"/>
                </a:lnTo>
                <a:lnTo>
                  <a:pt x="13232" y="2039"/>
                </a:lnTo>
                <a:lnTo>
                  <a:pt x="13222" y="2160"/>
                </a:lnTo>
                <a:lnTo>
                  <a:pt x="13218" y="2188"/>
                </a:lnTo>
                <a:lnTo>
                  <a:pt x="13215" y="2215"/>
                </a:lnTo>
                <a:lnTo>
                  <a:pt x="13211" y="2240"/>
                </a:lnTo>
                <a:lnTo>
                  <a:pt x="13206" y="2265"/>
                </a:lnTo>
                <a:lnTo>
                  <a:pt x="13201" y="2288"/>
                </a:lnTo>
                <a:lnTo>
                  <a:pt x="13196" y="2311"/>
                </a:lnTo>
                <a:lnTo>
                  <a:pt x="13189" y="2333"/>
                </a:lnTo>
                <a:lnTo>
                  <a:pt x="13181" y="2353"/>
                </a:lnTo>
                <a:lnTo>
                  <a:pt x="13172" y="2374"/>
                </a:lnTo>
                <a:lnTo>
                  <a:pt x="13163" y="2392"/>
                </a:lnTo>
                <a:lnTo>
                  <a:pt x="13153" y="2410"/>
                </a:lnTo>
                <a:lnTo>
                  <a:pt x="13141" y="2429"/>
                </a:lnTo>
                <a:lnTo>
                  <a:pt x="13127" y="2445"/>
                </a:lnTo>
                <a:lnTo>
                  <a:pt x="13113" y="2461"/>
                </a:lnTo>
                <a:lnTo>
                  <a:pt x="13098" y="2477"/>
                </a:lnTo>
                <a:lnTo>
                  <a:pt x="13081" y="2492"/>
                </a:lnTo>
                <a:lnTo>
                  <a:pt x="13061" y="2506"/>
                </a:lnTo>
                <a:lnTo>
                  <a:pt x="13041" y="2519"/>
                </a:lnTo>
                <a:lnTo>
                  <a:pt x="13018" y="2533"/>
                </a:lnTo>
                <a:lnTo>
                  <a:pt x="12995" y="2545"/>
                </a:lnTo>
                <a:lnTo>
                  <a:pt x="12968" y="2557"/>
                </a:lnTo>
                <a:lnTo>
                  <a:pt x="12941" y="2569"/>
                </a:lnTo>
                <a:lnTo>
                  <a:pt x="12911" y="2580"/>
                </a:lnTo>
                <a:lnTo>
                  <a:pt x="12880" y="2591"/>
                </a:lnTo>
                <a:lnTo>
                  <a:pt x="12820" y="2610"/>
                </a:lnTo>
                <a:lnTo>
                  <a:pt x="12763" y="2625"/>
                </a:lnTo>
                <a:lnTo>
                  <a:pt x="12709" y="2640"/>
                </a:lnTo>
                <a:lnTo>
                  <a:pt x="12658" y="2653"/>
                </a:lnTo>
                <a:lnTo>
                  <a:pt x="12608" y="2664"/>
                </a:lnTo>
                <a:lnTo>
                  <a:pt x="12561" y="2676"/>
                </a:lnTo>
                <a:lnTo>
                  <a:pt x="12515" y="2687"/>
                </a:lnTo>
                <a:lnTo>
                  <a:pt x="12471" y="2701"/>
                </a:lnTo>
                <a:lnTo>
                  <a:pt x="12450" y="2708"/>
                </a:lnTo>
                <a:lnTo>
                  <a:pt x="12429" y="2715"/>
                </a:lnTo>
                <a:lnTo>
                  <a:pt x="12408" y="2723"/>
                </a:lnTo>
                <a:lnTo>
                  <a:pt x="12388" y="2731"/>
                </a:lnTo>
                <a:lnTo>
                  <a:pt x="12367" y="2740"/>
                </a:lnTo>
                <a:lnTo>
                  <a:pt x="12348" y="2750"/>
                </a:lnTo>
                <a:lnTo>
                  <a:pt x="12329" y="2761"/>
                </a:lnTo>
                <a:lnTo>
                  <a:pt x="12308" y="2772"/>
                </a:lnTo>
                <a:lnTo>
                  <a:pt x="12289" y="2784"/>
                </a:lnTo>
                <a:lnTo>
                  <a:pt x="12269" y="2797"/>
                </a:lnTo>
                <a:lnTo>
                  <a:pt x="12250" y="2812"/>
                </a:lnTo>
                <a:lnTo>
                  <a:pt x="12232" y="2827"/>
                </a:lnTo>
                <a:lnTo>
                  <a:pt x="12212" y="2843"/>
                </a:lnTo>
                <a:lnTo>
                  <a:pt x="12193" y="2862"/>
                </a:lnTo>
                <a:lnTo>
                  <a:pt x="12174" y="2881"/>
                </a:lnTo>
                <a:lnTo>
                  <a:pt x="12154" y="2901"/>
                </a:lnTo>
                <a:lnTo>
                  <a:pt x="12262" y="2883"/>
                </a:lnTo>
                <a:lnTo>
                  <a:pt x="12359" y="2869"/>
                </a:lnTo>
                <a:lnTo>
                  <a:pt x="12403" y="2864"/>
                </a:lnTo>
                <a:lnTo>
                  <a:pt x="12445" y="2861"/>
                </a:lnTo>
                <a:lnTo>
                  <a:pt x="12465" y="2861"/>
                </a:lnTo>
                <a:lnTo>
                  <a:pt x="12484" y="2861"/>
                </a:lnTo>
                <a:lnTo>
                  <a:pt x="12504" y="2862"/>
                </a:lnTo>
                <a:lnTo>
                  <a:pt x="12523" y="2864"/>
                </a:lnTo>
                <a:lnTo>
                  <a:pt x="12542" y="2866"/>
                </a:lnTo>
                <a:lnTo>
                  <a:pt x="12560" y="2870"/>
                </a:lnTo>
                <a:lnTo>
                  <a:pt x="12577" y="2874"/>
                </a:lnTo>
                <a:lnTo>
                  <a:pt x="12595" y="2880"/>
                </a:lnTo>
                <a:lnTo>
                  <a:pt x="12612" y="2886"/>
                </a:lnTo>
                <a:lnTo>
                  <a:pt x="12628" y="2894"/>
                </a:lnTo>
                <a:lnTo>
                  <a:pt x="12645" y="2903"/>
                </a:lnTo>
                <a:lnTo>
                  <a:pt x="12662" y="2914"/>
                </a:lnTo>
                <a:lnTo>
                  <a:pt x="12678" y="2925"/>
                </a:lnTo>
                <a:lnTo>
                  <a:pt x="12693" y="2938"/>
                </a:lnTo>
                <a:lnTo>
                  <a:pt x="12710" y="2952"/>
                </a:lnTo>
                <a:lnTo>
                  <a:pt x="12725" y="2968"/>
                </a:lnTo>
                <a:lnTo>
                  <a:pt x="12741" y="2985"/>
                </a:lnTo>
                <a:lnTo>
                  <a:pt x="12757" y="3004"/>
                </a:lnTo>
                <a:lnTo>
                  <a:pt x="12772" y="3025"/>
                </a:lnTo>
                <a:lnTo>
                  <a:pt x="12787" y="3047"/>
                </a:lnTo>
                <a:lnTo>
                  <a:pt x="12756" y="3038"/>
                </a:lnTo>
                <a:lnTo>
                  <a:pt x="12722" y="3030"/>
                </a:lnTo>
                <a:lnTo>
                  <a:pt x="12688" y="3023"/>
                </a:lnTo>
                <a:lnTo>
                  <a:pt x="12653" y="3016"/>
                </a:lnTo>
                <a:lnTo>
                  <a:pt x="12617" y="3009"/>
                </a:lnTo>
                <a:lnTo>
                  <a:pt x="12580" y="3003"/>
                </a:lnTo>
                <a:lnTo>
                  <a:pt x="12544" y="2998"/>
                </a:lnTo>
                <a:lnTo>
                  <a:pt x="12506" y="2993"/>
                </a:lnTo>
                <a:lnTo>
                  <a:pt x="12467" y="2990"/>
                </a:lnTo>
                <a:lnTo>
                  <a:pt x="12429" y="2987"/>
                </a:lnTo>
                <a:lnTo>
                  <a:pt x="12391" y="2985"/>
                </a:lnTo>
                <a:lnTo>
                  <a:pt x="12353" y="2984"/>
                </a:lnTo>
                <a:lnTo>
                  <a:pt x="12314" y="2985"/>
                </a:lnTo>
                <a:lnTo>
                  <a:pt x="12277" y="2986"/>
                </a:lnTo>
                <a:lnTo>
                  <a:pt x="12239" y="2988"/>
                </a:lnTo>
                <a:lnTo>
                  <a:pt x="12201" y="2991"/>
                </a:lnTo>
                <a:lnTo>
                  <a:pt x="12164" y="2996"/>
                </a:lnTo>
                <a:lnTo>
                  <a:pt x="12128" y="3002"/>
                </a:lnTo>
                <a:lnTo>
                  <a:pt x="12092" y="3009"/>
                </a:lnTo>
                <a:lnTo>
                  <a:pt x="12058" y="3019"/>
                </a:lnTo>
                <a:lnTo>
                  <a:pt x="12024" y="3029"/>
                </a:lnTo>
                <a:lnTo>
                  <a:pt x="11991" y="3040"/>
                </a:lnTo>
                <a:lnTo>
                  <a:pt x="11961" y="3053"/>
                </a:lnTo>
                <a:lnTo>
                  <a:pt x="11930" y="3068"/>
                </a:lnTo>
                <a:lnTo>
                  <a:pt x="11902" y="3085"/>
                </a:lnTo>
                <a:lnTo>
                  <a:pt x="11874" y="3103"/>
                </a:lnTo>
                <a:lnTo>
                  <a:pt x="11849" y="3123"/>
                </a:lnTo>
                <a:lnTo>
                  <a:pt x="11825" y="3145"/>
                </a:lnTo>
                <a:lnTo>
                  <a:pt x="11803" y="3169"/>
                </a:lnTo>
                <a:lnTo>
                  <a:pt x="11782" y="3195"/>
                </a:lnTo>
                <a:lnTo>
                  <a:pt x="11765" y="3222"/>
                </a:lnTo>
                <a:lnTo>
                  <a:pt x="11749" y="3253"/>
                </a:lnTo>
                <a:lnTo>
                  <a:pt x="11787" y="3239"/>
                </a:lnTo>
                <a:lnTo>
                  <a:pt x="11819" y="3225"/>
                </a:lnTo>
                <a:lnTo>
                  <a:pt x="11847" y="3212"/>
                </a:lnTo>
                <a:lnTo>
                  <a:pt x="11870" y="3200"/>
                </a:lnTo>
                <a:lnTo>
                  <a:pt x="11909" y="3175"/>
                </a:lnTo>
                <a:lnTo>
                  <a:pt x="11944" y="3153"/>
                </a:lnTo>
                <a:lnTo>
                  <a:pt x="11963" y="3143"/>
                </a:lnTo>
                <a:lnTo>
                  <a:pt x="11983" y="3134"/>
                </a:lnTo>
                <a:lnTo>
                  <a:pt x="11994" y="3129"/>
                </a:lnTo>
                <a:lnTo>
                  <a:pt x="12007" y="3125"/>
                </a:lnTo>
                <a:lnTo>
                  <a:pt x="12020" y="3120"/>
                </a:lnTo>
                <a:lnTo>
                  <a:pt x="12034" y="3117"/>
                </a:lnTo>
                <a:lnTo>
                  <a:pt x="12050" y="3113"/>
                </a:lnTo>
                <a:lnTo>
                  <a:pt x="12067" y="3110"/>
                </a:lnTo>
                <a:lnTo>
                  <a:pt x="12086" y="3107"/>
                </a:lnTo>
                <a:lnTo>
                  <a:pt x="12106" y="3104"/>
                </a:lnTo>
                <a:lnTo>
                  <a:pt x="12152" y="3100"/>
                </a:lnTo>
                <a:lnTo>
                  <a:pt x="12205" y="3097"/>
                </a:lnTo>
                <a:lnTo>
                  <a:pt x="12239" y="3137"/>
                </a:lnTo>
                <a:lnTo>
                  <a:pt x="12268" y="3174"/>
                </a:lnTo>
                <a:lnTo>
                  <a:pt x="12297" y="3211"/>
                </a:lnTo>
                <a:lnTo>
                  <a:pt x="12321" y="3246"/>
                </a:lnTo>
                <a:lnTo>
                  <a:pt x="12332" y="3262"/>
                </a:lnTo>
                <a:lnTo>
                  <a:pt x="12343" y="3279"/>
                </a:lnTo>
                <a:lnTo>
                  <a:pt x="12352" y="3297"/>
                </a:lnTo>
                <a:lnTo>
                  <a:pt x="12360" y="3313"/>
                </a:lnTo>
                <a:lnTo>
                  <a:pt x="12367" y="3330"/>
                </a:lnTo>
                <a:lnTo>
                  <a:pt x="12374" y="3348"/>
                </a:lnTo>
                <a:lnTo>
                  <a:pt x="12379" y="3365"/>
                </a:lnTo>
                <a:lnTo>
                  <a:pt x="12385" y="3383"/>
                </a:lnTo>
                <a:lnTo>
                  <a:pt x="12388" y="3401"/>
                </a:lnTo>
                <a:lnTo>
                  <a:pt x="12391" y="3420"/>
                </a:lnTo>
                <a:lnTo>
                  <a:pt x="12392" y="3438"/>
                </a:lnTo>
                <a:lnTo>
                  <a:pt x="12392" y="3459"/>
                </a:lnTo>
                <a:lnTo>
                  <a:pt x="12392" y="3479"/>
                </a:lnTo>
                <a:lnTo>
                  <a:pt x="12390" y="3500"/>
                </a:lnTo>
                <a:lnTo>
                  <a:pt x="12386" y="3522"/>
                </a:lnTo>
                <a:lnTo>
                  <a:pt x="12382" y="3544"/>
                </a:lnTo>
                <a:lnTo>
                  <a:pt x="12375" y="3569"/>
                </a:lnTo>
                <a:lnTo>
                  <a:pt x="12368" y="3593"/>
                </a:lnTo>
                <a:lnTo>
                  <a:pt x="12360" y="3619"/>
                </a:lnTo>
                <a:lnTo>
                  <a:pt x="12350" y="3645"/>
                </a:lnTo>
                <a:lnTo>
                  <a:pt x="12339" y="3674"/>
                </a:lnTo>
                <a:lnTo>
                  <a:pt x="12327" y="3703"/>
                </a:lnTo>
                <a:lnTo>
                  <a:pt x="12312" y="3734"/>
                </a:lnTo>
                <a:lnTo>
                  <a:pt x="12297" y="3766"/>
                </a:lnTo>
                <a:lnTo>
                  <a:pt x="12277" y="3805"/>
                </a:lnTo>
                <a:lnTo>
                  <a:pt x="12255" y="3843"/>
                </a:lnTo>
                <a:lnTo>
                  <a:pt x="12233" y="3877"/>
                </a:lnTo>
                <a:lnTo>
                  <a:pt x="12210" y="3912"/>
                </a:lnTo>
                <a:lnTo>
                  <a:pt x="12163" y="3977"/>
                </a:lnTo>
                <a:lnTo>
                  <a:pt x="12116" y="4041"/>
                </a:lnTo>
                <a:lnTo>
                  <a:pt x="12091" y="4075"/>
                </a:lnTo>
                <a:lnTo>
                  <a:pt x="12067" y="4109"/>
                </a:lnTo>
                <a:lnTo>
                  <a:pt x="12042" y="4144"/>
                </a:lnTo>
                <a:lnTo>
                  <a:pt x="12018" y="4182"/>
                </a:lnTo>
                <a:lnTo>
                  <a:pt x="11993" y="4222"/>
                </a:lnTo>
                <a:lnTo>
                  <a:pt x="11969" y="4263"/>
                </a:lnTo>
                <a:lnTo>
                  <a:pt x="11945" y="4309"/>
                </a:lnTo>
                <a:lnTo>
                  <a:pt x="11922" y="4357"/>
                </a:lnTo>
                <a:lnTo>
                  <a:pt x="11909" y="4388"/>
                </a:lnTo>
                <a:lnTo>
                  <a:pt x="11898" y="4418"/>
                </a:lnTo>
                <a:lnTo>
                  <a:pt x="11887" y="4448"/>
                </a:lnTo>
                <a:lnTo>
                  <a:pt x="11878" y="4476"/>
                </a:lnTo>
                <a:lnTo>
                  <a:pt x="11871" y="4506"/>
                </a:lnTo>
                <a:lnTo>
                  <a:pt x="11865" y="4534"/>
                </a:lnTo>
                <a:lnTo>
                  <a:pt x="11860" y="4562"/>
                </a:lnTo>
                <a:lnTo>
                  <a:pt x="11857" y="4589"/>
                </a:lnTo>
                <a:lnTo>
                  <a:pt x="11854" y="4617"/>
                </a:lnTo>
                <a:lnTo>
                  <a:pt x="11852" y="4644"/>
                </a:lnTo>
                <a:lnTo>
                  <a:pt x="11851" y="4672"/>
                </a:lnTo>
                <a:lnTo>
                  <a:pt x="11851" y="4699"/>
                </a:lnTo>
                <a:lnTo>
                  <a:pt x="11852" y="4753"/>
                </a:lnTo>
                <a:lnTo>
                  <a:pt x="11855" y="4807"/>
                </a:lnTo>
                <a:lnTo>
                  <a:pt x="11860" y="4861"/>
                </a:lnTo>
                <a:lnTo>
                  <a:pt x="11865" y="4916"/>
                </a:lnTo>
                <a:lnTo>
                  <a:pt x="11869" y="4972"/>
                </a:lnTo>
                <a:lnTo>
                  <a:pt x="11874" y="5029"/>
                </a:lnTo>
                <a:lnTo>
                  <a:pt x="11875" y="5058"/>
                </a:lnTo>
                <a:lnTo>
                  <a:pt x="11876" y="5088"/>
                </a:lnTo>
                <a:lnTo>
                  <a:pt x="11877" y="5117"/>
                </a:lnTo>
                <a:lnTo>
                  <a:pt x="11877" y="5148"/>
                </a:lnTo>
                <a:lnTo>
                  <a:pt x="11876" y="5178"/>
                </a:lnTo>
                <a:lnTo>
                  <a:pt x="11874" y="5210"/>
                </a:lnTo>
                <a:lnTo>
                  <a:pt x="11872" y="5242"/>
                </a:lnTo>
                <a:lnTo>
                  <a:pt x="11869" y="5275"/>
                </a:lnTo>
                <a:lnTo>
                  <a:pt x="11865" y="5305"/>
                </a:lnTo>
                <a:lnTo>
                  <a:pt x="11861" y="5334"/>
                </a:lnTo>
                <a:lnTo>
                  <a:pt x="11856" y="5363"/>
                </a:lnTo>
                <a:lnTo>
                  <a:pt x="11851" y="5390"/>
                </a:lnTo>
                <a:lnTo>
                  <a:pt x="11839" y="5442"/>
                </a:lnTo>
                <a:lnTo>
                  <a:pt x="11828" y="5493"/>
                </a:lnTo>
                <a:lnTo>
                  <a:pt x="11817" y="5541"/>
                </a:lnTo>
                <a:lnTo>
                  <a:pt x="11808" y="5587"/>
                </a:lnTo>
                <a:lnTo>
                  <a:pt x="11803" y="5609"/>
                </a:lnTo>
                <a:lnTo>
                  <a:pt x="11799" y="5631"/>
                </a:lnTo>
                <a:lnTo>
                  <a:pt x="11796" y="5653"/>
                </a:lnTo>
                <a:lnTo>
                  <a:pt x="11794" y="5674"/>
                </a:lnTo>
                <a:lnTo>
                  <a:pt x="11792" y="5695"/>
                </a:lnTo>
                <a:lnTo>
                  <a:pt x="11791" y="5716"/>
                </a:lnTo>
                <a:lnTo>
                  <a:pt x="11790" y="5737"/>
                </a:lnTo>
                <a:lnTo>
                  <a:pt x="11791" y="5758"/>
                </a:lnTo>
                <a:lnTo>
                  <a:pt x="11793" y="5778"/>
                </a:lnTo>
                <a:lnTo>
                  <a:pt x="11796" y="5799"/>
                </a:lnTo>
                <a:lnTo>
                  <a:pt x="11800" y="5819"/>
                </a:lnTo>
                <a:lnTo>
                  <a:pt x="11806" y="5840"/>
                </a:lnTo>
                <a:lnTo>
                  <a:pt x="11813" y="5861"/>
                </a:lnTo>
                <a:lnTo>
                  <a:pt x="11821" y="5881"/>
                </a:lnTo>
                <a:lnTo>
                  <a:pt x="11831" y="5903"/>
                </a:lnTo>
                <a:lnTo>
                  <a:pt x="11843" y="5924"/>
                </a:lnTo>
                <a:lnTo>
                  <a:pt x="11857" y="5945"/>
                </a:lnTo>
                <a:lnTo>
                  <a:pt x="11872" y="5968"/>
                </a:lnTo>
                <a:lnTo>
                  <a:pt x="11889" y="5989"/>
                </a:lnTo>
                <a:lnTo>
                  <a:pt x="11908" y="6013"/>
                </a:lnTo>
                <a:lnTo>
                  <a:pt x="11940" y="6047"/>
                </a:lnTo>
                <a:lnTo>
                  <a:pt x="11972" y="6082"/>
                </a:lnTo>
                <a:lnTo>
                  <a:pt x="12005" y="6116"/>
                </a:lnTo>
                <a:lnTo>
                  <a:pt x="12036" y="6148"/>
                </a:lnTo>
                <a:lnTo>
                  <a:pt x="12099" y="6211"/>
                </a:lnTo>
                <a:lnTo>
                  <a:pt x="12161" y="6273"/>
                </a:lnTo>
                <a:lnTo>
                  <a:pt x="12191" y="6304"/>
                </a:lnTo>
                <a:lnTo>
                  <a:pt x="12221" y="6335"/>
                </a:lnTo>
                <a:lnTo>
                  <a:pt x="12250" y="6365"/>
                </a:lnTo>
                <a:lnTo>
                  <a:pt x="12278" y="6397"/>
                </a:lnTo>
                <a:lnTo>
                  <a:pt x="12305" y="6428"/>
                </a:lnTo>
                <a:lnTo>
                  <a:pt x="12332" y="6461"/>
                </a:lnTo>
                <a:lnTo>
                  <a:pt x="12357" y="6494"/>
                </a:lnTo>
                <a:lnTo>
                  <a:pt x="12382" y="6527"/>
                </a:lnTo>
                <a:lnTo>
                  <a:pt x="12405" y="6563"/>
                </a:lnTo>
                <a:lnTo>
                  <a:pt x="12427" y="6598"/>
                </a:lnTo>
                <a:lnTo>
                  <a:pt x="12448" y="6636"/>
                </a:lnTo>
                <a:lnTo>
                  <a:pt x="12467" y="6675"/>
                </a:lnTo>
                <a:lnTo>
                  <a:pt x="12485" y="6716"/>
                </a:lnTo>
                <a:lnTo>
                  <a:pt x="12502" y="6757"/>
                </a:lnTo>
                <a:lnTo>
                  <a:pt x="12516" y="6802"/>
                </a:lnTo>
                <a:lnTo>
                  <a:pt x="12529" y="6848"/>
                </a:lnTo>
                <a:lnTo>
                  <a:pt x="12540" y="6897"/>
                </a:lnTo>
                <a:lnTo>
                  <a:pt x="12550" y="6948"/>
                </a:lnTo>
                <a:lnTo>
                  <a:pt x="12558" y="7001"/>
                </a:lnTo>
                <a:lnTo>
                  <a:pt x="12563" y="7057"/>
                </a:lnTo>
                <a:lnTo>
                  <a:pt x="12566" y="7115"/>
                </a:lnTo>
                <a:lnTo>
                  <a:pt x="12567" y="7176"/>
                </a:lnTo>
                <a:lnTo>
                  <a:pt x="12566" y="7241"/>
                </a:lnTo>
                <a:lnTo>
                  <a:pt x="12563" y="7309"/>
                </a:lnTo>
                <a:lnTo>
                  <a:pt x="12556" y="7380"/>
                </a:lnTo>
                <a:lnTo>
                  <a:pt x="12546" y="7445"/>
                </a:lnTo>
                <a:lnTo>
                  <a:pt x="12531" y="7504"/>
                </a:lnTo>
                <a:lnTo>
                  <a:pt x="12513" y="7556"/>
                </a:lnTo>
                <a:lnTo>
                  <a:pt x="12493" y="7603"/>
                </a:lnTo>
                <a:lnTo>
                  <a:pt x="12468" y="7645"/>
                </a:lnTo>
                <a:lnTo>
                  <a:pt x="12441" y="7680"/>
                </a:lnTo>
                <a:lnTo>
                  <a:pt x="12411" y="7712"/>
                </a:lnTo>
                <a:lnTo>
                  <a:pt x="12378" y="7739"/>
                </a:lnTo>
                <a:lnTo>
                  <a:pt x="12343" y="7762"/>
                </a:lnTo>
                <a:lnTo>
                  <a:pt x="12306" y="7780"/>
                </a:lnTo>
                <a:lnTo>
                  <a:pt x="12266" y="7795"/>
                </a:lnTo>
                <a:lnTo>
                  <a:pt x="12226" y="7808"/>
                </a:lnTo>
                <a:lnTo>
                  <a:pt x="12183" y="7816"/>
                </a:lnTo>
                <a:lnTo>
                  <a:pt x="12138" y="7823"/>
                </a:lnTo>
                <a:lnTo>
                  <a:pt x="12092" y="7826"/>
                </a:lnTo>
                <a:lnTo>
                  <a:pt x="12045" y="7828"/>
                </a:lnTo>
                <a:lnTo>
                  <a:pt x="11996" y="7828"/>
                </a:lnTo>
                <a:lnTo>
                  <a:pt x="11947" y="7827"/>
                </a:lnTo>
                <a:lnTo>
                  <a:pt x="11898" y="7825"/>
                </a:lnTo>
                <a:lnTo>
                  <a:pt x="11797" y="7818"/>
                </a:lnTo>
                <a:lnTo>
                  <a:pt x="11695" y="7811"/>
                </a:lnTo>
                <a:lnTo>
                  <a:pt x="11644" y="7808"/>
                </a:lnTo>
                <a:lnTo>
                  <a:pt x="11594" y="7805"/>
                </a:lnTo>
                <a:lnTo>
                  <a:pt x="11544" y="7804"/>
                </a:lnTo>
                <a:lnTo>
                  <a:pt x="11495" y="7804"/>
                </a:lnTo>
                <a:lnTo>
                  <a:pt x="11446" y="7806"/>
                </a:lnTo>
                <a:lnTo>
                  <a:pt x="11399" y="7809"/>
                </a:lnTo>
                <a:lnTo>
                  <a:pt x="11352" y="7815"/>
                </a:lnTo>
                <a:lnTo>
                  <a:pt x="11308" y="7824"/>
                </a:lnTo>
                <a:lnTo>
                  <a:pt x="11312" y="7842"/>
                </a:lnTo>
                <a:lnTo>
                  <a:pt x="11316" y="7861"/>
                </a:lnTo>
                <a:lnTo>
                  <a:pt x="11321" y="7877"/>
                </a:lnTo>
                <a:lnTo>
                  <a:pt x="11327" y="7893"/>
                </a:lnTo>
                <a:lnTo>
                  <a:pt x="11334" y="7910"/>
                </a:lnTo>
                <a:lnTo>
                  <a:pt x="11341" y="7925"/>
                </a:lnTo>
                <a:lnTo>
                  <a:pt x="11350" y="7939"/>
                </a:lnTo>
                <a:lnTo>
                  <a:pt x="11360" y="7953"/>
                </a:lnTo>
                <a:lnTo>
                  <a:pt x="11369" y="7967"/>
                </a:lnTo>
                <a:lnTo>
                  <a:pt x="11379" y="7980"/>
                </a:lnTo>
                <a:lnTo>
                  <a:pt x="11390" y="7993"/>
                </a:lnTo>
                <a:lnTo>
                  <a:pt x="11401" y="8005"/>
                </a:lnTo>
                <a:lnTo>
                  <a:pt x="11426" y="8031"/>
                </a:lnTo>
                <a:lnTo>
                  <a:pt x="11451" y="8055"/>
                </a:lnTo>
                <a:lnTo>
                  <a:pt x="11478" y="8081"/>
                </a:lnTo>
                <a:lnTo>
                  <a:pt x="11505" y="8106"/>
                </a:lnTo>
                <a:lnTo>
                  <a:pt x="11532" y="8134"/>
                </a:lnTo>
                <a:lnTo>
                  <a:pt x="11559" y="8163"/>
                </a:lnTo>
                <a:lnTo>
                  <a:pt x="11572" y="8179"/>
                </a:lnTo>
                <a:lnTo>
                  <a:pt x="11586" y="8195"/>
                </a:lnTo>
                <a:lnTo>
                  <a:pt x="11598" y="8212"/>
                </a:lnTo>
                <a:lnTo>
                  <a:pt x="11611" y="8229"/>
                </a:lnTo>
                <a:lnTo>
                  <a:pt x="11623" y="8248"/>
                </a:lnTo>
                <a:lnTo>
                  <a:pt x="11635" y="8267"/>
                </a:lnTo>
                <a:lnTo>
                  <a:pt x="11646" y="8288"/>
                </a:lnTo>
                <a:lnTo>
                  <a:pt x="11657" y="8310"/>
                </a:lnTo>
                <a:lnTo>
                  <a:pt x="11608" y="8304"/>
                </a:lnTo>
                <a:lnTo>
                  <a:pt x="11559" y="8297"/>
                </a:lnTo>
                <a:lnTo>
                  <a:pt x="11511" y="8290"/>
                </a:lnTo>
                <a:lnTo>
                  <a:pt x="11463" y="8282"/>
                </a:lnTo>
                <a:lnTo>
                  <a:pt x="11371" y="8265"/>
                </a:lnTo>
                <a:lnTo>
                  <a:pt x="11280" y="8248"/>
                </a:lnTo>
                <a:lnTo>
                  <a:pt x="11190" y="8229"/>
                </a:lnTo>
                <a:lnTo>
                  <a:pt x="11101" y="8211"/>
                </a:lnTo>
                <a:lnTo>
                  <a:pt x="11013" y="8193"/>
                </a:lnTo>
                <a:lnTo>
                  <a:pt x="10924" y="8174"/>
                </a:lnTo>
                <a:lnTo>
                  <a:pt x="10837" y="8158"/>
                </a:lnTo>
                <a:lnTo>
                  <a:pt x="10747" y="8143"/>
                </a:lnTo>
                <a:lnTo>
                  <a:pt x="10702" y="8137"/>
                </a:lnTo>
                <a:lnTo>
                  <a:pt x="10656" y="8131"/>
                </a:lnTo>
                <a:lnTo>
                  <a:pt x="10611" y="8125"/>
                </a:lnTo>
                <a:lnTo>
                  <a:pt x="10565" y="8119"/>
                </a:lnTo>
                <a:lnTo>
                  <a:pt x="10518" y="8116"/>
                </a:lnTo>
                <a:lnTo>
                  <a:pt x="10471" y="8112"/>
                </a:lnTo>
                <a:lnTo>
                  <a:pt x="10423" y="8110"/>
                </a:lnTo>
                <a:lnTo>
                  <a:pt x="10374" y="8109"/>
                </a:lnTo>
                <a:lnTo>
                  <a:pt x="10324" y="8108"/>
                </a:lnTo>
                <a:lnTo>
                  <a:pt x="10274" y="8109"/>
                </a:lnTo>
                <a:lnTo>
                  <a:pt x="10223" y="8110"/>
                </a:lnTo>
                <a:lnTo>
                  <a:pt x="10171" y="8113"/>
                </a:lnTo>
                <a:lnTo>
                  <a:pt x="10250" y="8143"/>
                </a:lnTo>
                <a:lnTo>
                  <a:pt x="10326" y="8170"/>
                </a:lnTo>
                <a:lnTo>
                  <a:pt x="10401" y="8197"/>
                </a:lnTo>
                <a:lnTo>
                  <a:pt x="10474" y="8221"/>
                </a:lnTo>
                <a:lnTo>
                  <a:pt x="10616" y="8267"/>
                </a:lnTo>
                <a:lnTo>
                  <a:pt x="10750" y="8310"/>
                </a:lnTo>
                <a:lnTo>
                  <a:pt x="10881" y="8351"/>
                </a:lnTo>
                <a:lnTo>
                  <a:pt x="11005" y="8392"/>
                </a:lnTo>
                <a:lnTo>
                  <a:pt x="11066" y="8415"/>
                </a:lnTo>
                <a:lnTo>
                  <a:pt x="11126" y="8437"/>
                </a:lnTo>
                <a:lnTo>
                  <a:pt x="11184" y="8461"/>
                </a:lnTo>
                <a:lnTo>
                  <a:pt x="11242" y="8485"/>
                </a:lnTo>
                <a:lnTo>
                  <a:pt x="11299" y="8512"/>
                </a:lnTo>
                <a:lnTo>
                  <a:pt x="11356" y="8540"/>
                </a:lnTo>
                <a:lnTo>
                  <a:pt x="11412" y="8570"/>
                </a:lnTo>
                <a:lnTo>
                  <a:pt x="11468" y="8601"/>
                </a:lnTo>
                <a:lnTo>
                  <a:pt x="11523" y="8636"/>
                </a:lnTo>
                <a:lnTo>
                  <a:pt x="11577" y="8673"/>
                </a:lnTo>
                <a:lnTo>
                  <a:pt x="11631" y="8712"/>
                </a:lnTo>
                <a:lnTo>
                  <a:pt x="11684" y="8755"/>
                </a:lnTo>
                <a:lnTo>
                  <a:pt x="11738" y="8801"/>
                </a:lnTo>
                <a:lnTo>
                  <a:pt x="11791" y="8851"/>
                </a:lnTo>
                <a:lnTo>
                  <a:pt x="11844" y="8904"/>
                </a:lnTo>
                <a:lnTo>
                  <a:pt x="11897" y="8961"/>
                </a:lnTo>
                <a:lnTo>
                  <a:pt x="11949" y="9022"/>
                </a:lnTo>
                <a:lnTo>
                  <a:pt x="12002" y="9087"/>
                </a:lnTo>
                <a:lnTo>
                  <a:pt x="12055" y="9158"/>
                </a:lnTo>
                <a:lnTo>
                  <a:pt x="12109" y="9232"/>
                </a:lnTo>
                <a:lnTo>
                  <a:pt x="12141" y="9276"/>
                </a:lnTo>
                <a:lnTo>
                  <a:pt x="12171" y="9313"/>
                </a:lnTo>
                <a:lnTo>
                  <a:pt x="12200" y="9347"/>
                </a:lnTo>
                <a:lnTo>
                  <a:pt x="12228" y="9377"/>
                </a:lnTo>
                <a:lnTo>
                  <a:pt x="12255" y="9402"/>
                </a:lnTo>
                <a:lnTo>
                  <a:pt x="12281" y="9423"/>
                </a:lnTo>
                <a:lnTo>
                  <a:pt x="12306" y="9443"/>
                </a:lnTo>
                <a:lnTo>
                  <a:pt x="12331" y="9459"/>
                </a:lnTo>
                <a:lnTo>
                  <a:pt x="12354" y="9472"/>
                </a:lnTo>
                <a:lnTo>
                  <a:pt x="12376" y="9485"/>
                </a:lnTo>
                <a:lnTo>
                  <a:pt x="12399" y="9496"/>
                </a:lnTo>
                <a:lnTo>
                  <a:pt x="12420" y="9505"/>
                </a:lnTo>
                <a:lnTo>
                  <a:pt x="12461" y="9523"/>
                </a:lnTo>
                <a:lnTo>
                  <a:pt x="12500" y="9542"/>
                </a:lnTo>
                <a:lnTo>
                  <a:pt x="12518" y="9552"/>
                </a:lnTo>
                <a:lnTo>
                  <a:pt x="12536" y="9563"/>
                </a:lnTo>
                <a:lnTo>
                  <a:pt x="12555" y="9576"/>
                </a:lnTo>
                <a:lnTo>
                  <a:pt x="12573" y="9592"/>
                </a:lnTo>
                <a:lnTo>
                  <a:pt x="12590" y="9610"/>
                </a:lnTo>
                <a:lnTo>
                  <a:pt x="12608" y="9630"/>
                </a:lnTo>
                <a:lnTo>
                  <a:pt x="12625" y="9655"/>
                </a:lnTo>
                <a:lnTo>
                  <a:pt x="12641" y="9682"/>
                </a:lnTo>
                <a:lnTo>
                  <a:pt x="12659" y="9715"/>
                </a:lnTo>
                <a:lnTo>
                  <a:pt x="12676" y="9750"/>
                </a:lnTo>
                <a:lnTo>
                  <a:pt x="12693" y="9792"/>
                </a:lnTo>
                <a:lnTo>
                  <a:pt x="12711" y="9839"/>
                </a:lnTo>
                <a:lnTo>
                  <a:pt x="12728" y="9891"/>
                </a:lnTo>
                <a:lnTo>
                  <a:pt x="12745" y="9949"/>
                </a:lnTo>
                <a:lnTo>
                  <a:pt x="12764" y="10014"/>
                </a:lnTo>
                <a:lnTo>
                  <a:pt x="12781" y="10086"/>
                </a:lnTo>
                <a:lnTo>
                  <a:pt x="12792" y="10132"/>
                </a:lnTo>
                <a:lnTo>
                  <a:pt x="12801" y="10177"/>
                </a:lnTo>
                <a:lnTo>
                  <a:pt x="12811" y="10223"/>
                </a:lnTo>
                <a:lnTo>
                  <a:pt x="12819" y="10269"/>
                </a:lnTo>
                <a:lnTo>
                  <a:pt x="12825" y="10315"/>
                </a:lnTo>
                <a:lnTo>
                  <a:pt x="12831" y="10360"/>
                </a:lnTo>
                <a:lnTo>
                  <a:pt x="12836" y="10404"/>
                </a:lnTo>
                <a:lnTo>
                  <a:pt x="12840" y="10450"/>
                </a:lnTo>
                <a:lnTo>
                  <a:pt x="12844" y="10495"/>
                </a:lnTo>
                <a:lnTo>
                  <a:pt x="12846" y="10540"/>
                </a:lnTo>
                <a:lnTo>
                  <a:pt x="12848" y="10585"/>
                </a:lnTo>
                <a:lnTo>
                  <a:pt x="12849" y="10630"/>
                </a:lnTo>
                <a:lnTo>
                  <a:pt x="12849" y="10673"/>
                </a:lnTo>
                <a:lnTo>
                  <a:pt x="12849" y="10718"/>
                </a:lnTo>
                <a:lnTo>
                  <a:pt x="12848" y="10763"/>
                </a:lnTo>
                <a:lnTo>
                  <a:pt x="12846" y="10807"/>
                </a:lnTo>
                <a:lnTo>
                  <a:pt x="12844" y="10851"/>
                </a:lnTo>
                <a:lnTo>
                  <a:pt x="12840" y="10896"/>
                </a:lnTo>
                <a:lnTo>
                  <a:pt x="12837" y="10939"/>
                </a:lnTo>
                <a:lnTo>
                  <a:pt x="12832" y="10983"/>
                </a:lnTo>
                <a:lnTo>
                  <a:pt x="12827" y="11027"/>
                </a:lnTo>
                <a:lnTo>
                  <a:pt x="12822" y="11071"/>
                </a:lnTo>
                <a:lnTo>
                  <a:pt x="12816" y="11115"/>
                </a:lnTo>
                <a:lnTo>
                  <a:pt x="12808" y="11158"/>
                </a:lnTo>
                <a:lnTo>
                  <a:pt x="12793" y="11245"/>
                </a:lnTo>
                <a:lnTo>
                  <a:pt x="12777" y="11332"/>
                </a:lnTo>
                <a:lnTo>
                  <a:pt x="12758" y="11418"/>
                </a:lnTo>
                <a:lnTo>
                  <a:pt x="12738" y="11505"/>
                </a:lnTo>
                <a:lnTo>
                  <a:pt x="12701" y="11451"/>
                </a:lnTo>
                <a:lnTo>
                  <a:pt x="12673" y="11398"/>
                </a:lnTo>
                <a:lnTo>
                  <a:pt x="12650" y="11346"/>
                </a:lnTo>
                <a:lnTo>
                  <a:pt x="12633" y="11297"/>
                </a:lnTo>
                <a:lnTo>
                  <a:pt x="12621" y="11249"/>
                </a:lnTo>
                <a:lnTo>
                  <a:pt x="12614" y="11202"/>
                </a:lnTo>
                <a:lnTo>
                  <a:pt x="12612" y="11156"/>
                </a:lnTo>
                <a:lnTo>
                  <a:pt x="12612" y="11113"/>
                </a:lnTo>
                <a:lnTo>
                  <a:pt x="12616" y="11069"/>
                </a:lnTo>
                <a:lnTo>
                  <a:pt x="12622" y="11026"/>
                </a:lnTo>
                <a:lnTo>
                  <a:pt x="12629" y="10984"/>
                </a:lnTo>
                <a:lnTo>
                  <a:pt x="12638" y="10942"/>
                </a:lnTo>
                <a:lnTo>
                  <a:pt x="12659" y="10861"/>
                </a:lnTo>
                <a:lnTo>
                  <a:pt x="12677" y="10780"/>
                </a:lnTo>
                <a:lnTo>
                  <a:pt x="12685" y="10740"/>
                </a:lnTo>
                <a:lnTo>
                  <a:pt x="12690" y="10698"/>
                </a:lnTo>
                <a:lnTo>
                  <a:pt x="12693" y="10657"/>
                </a:lnTo>
                <a:lnTo>
                  <a:pt x="12692" y="10615"/>
                </a:lnTo>
                <a:lnTo>
                  <a:pt x="12689" y="10573"/>
                </a:lnTo>
                <a:lnTo>
                  <a:pt x="12680" y="10530"/>
                </a:lnTo>
                <a:lnTo>
                  <a:pt x="12668" y="10485"/>
                </a:lnTo>
                <a:lnTo>
                  <a:pt x="12649" y="10440"/>
                </a:lnTo>
                <a:lnTo>
                  <a:pt x="12625" y="10393"/>
                </a:lnTo>
                <a:lnTo>
                  <a:pt x="12593" y="10346"/>
                </a:lnTo>
                <a:lnTo>
                  <a:pt x="12556" y="10297"/>
                </a:lnTo>
                <a:lnTo>
                  <a:pt x="12510" y="10247"/>
                </a:lnTo>
                <a:lnTo>
                  <a:pt x="12457" y="10194"/>
                </a:lnTo>
                <a:lnTo>
                  <a:pt x="12395" y="10140"/>
                </a:lnTo>
                <a:lnTo>
                  <a:pt x="12322" y="10084"/>
                </a:lnTo>
                <a:lnTo>
                  <a:pt x="12241" y="10025"/>
                </a:lnTo>
                <a:lnTo>
                  <a:pt x="12227" y="10014"/>
                </a:lnTo>
                <a:lnTo>
                  <a:pt x="12211" y="10003"/>
                </a:lnTo>
                <a:lnTo>
                  <a:pt x="12196" y="9990"/>
                </a:lnTo>
                <a:lnTo>
                  <a:pt x="12180" y="9977"/>
                </a:lnTo>
                <a:lnTo>
                  <a:pt x="12147" y="9946"/>
                </a:lnTo>
                <a:lnTo>
                  <a:pt x="12114" y="9912"/>
                </a:lnTo>
                <a:lnTo>
                  <a:pt x="12079" y="9876"/>
                </a:lnTo>
                <a:lnTo>
                  <a:pt x="12044" y="9838"/>
                </a:lnTo>
                <a:lnTo>
                  <a:pt x="12009" y="9797"/>
                </a:lnTo>
                <a:lnTo>
                  <a:pt x="11973" y="9756"/>
                </a:lnTo>
                <a:lnTo>
                  <a:pt x="11904" y="9671"/>
                </a:lnTo>
                <a:lnTo>
                  <a:pt x="11836" y="9586"/>
                </a:lnTo>
                <a:lnTo>
                  <a:pt x="11774" y="9507"/>
                </a:lnTo>
                <a:lnTo>
                  <a:pt x="11718" y="9437"/>
                </a:lnTo>
                <a:lnTo>
                  <a:pt x="11637" y="9334"/>
                </a:lnTo>
                <a:lnTo>
                  <a:pt x="11575" y="9255"/>
                </a:lnTo>
                <a:lnTo>
                  <a:pt x="11548" y="9224"/>
                </a:lnTo>
                <a:lnTo>
                  <a:pt x="11523" y="9195"/>
                </a:lnTo>
                <a:lnTo>
                  <a:pt x="11498" y="9170"/>
                </a:lnTo>
                <a:lnTo>
                  <a:pt x="11474" y="9146"/>
                </a:lnTo>
                <a:lnTo>
                  <a:pt x="11447" y="9124"/>
                </a:lnTo>
                <a:lnTo>
                  <a:pt x="11419" y="9100"/>
                </a:lnTo>
                <a:lnTo>
                  <a:pt x="11386" y="9077"/>
                </a:lnTo>
                <a:lnTo>
                  <a:pt x="11348" y="9052"/>
                </a:lnTo>
                <a:lnTo>
                  <a:pt x="11256" y="8993"/>
                </a:lnTo>
                <a:lnTo>
                  <a:pt x="11131" y="8916"/>
                </a:lnTo>
                <a:lnTo>
                  <a:pt x="11090" y="8892"/>
                </a:lnTo>
                <a:lnTo>
                  <a:pt x="11049" y="8868"/>
                </a:lnTo>
                <a:lnTo>
                  <a:pt x="11005" y="8844"/>
                </a:lnTo>
                <a:lnTo>
                  <a:pt x="10959" y="8820"/>
                </a:lnTo>
                <a:lnTo>
                  <a:pt x="10911" y="8798"/>
                </a:lnTo>
                <a:lnTo>
                  <a:pt x="10862" y="8774"/>
                </a:lnTo>
                <a:lnTo>
                  <a:pt x="10812" y="8752"/>
                </a:lnTo>
                <a:lnTo>
                  <a:pt x="10760" y="8731"/>
                </a:lnTo>
                <a:lnTo>
                  <a:pt x="10707" y="8709"/>
                </a:lnTo>
                <a:lnTo>
                  <a:pt x="10653" y="8689"/>
                </a:lnTo>
                <a:lnTo>
                  <a:pt x="10598" y="8669"/>
                </a:lnTo>
                <a:lnTo>
                  <a:pt x="10542" y="8649"/>
                </a:lnTo>
                <a:lnTo>
                  <a:pt x="10485" y="8630"/>
                </a:lnTo>
                <a:lnTo>
                  <a:pt x="10427" y="8613"/>
                </a:lnTo>
                <a:lnTo>
                  <a:pt x="10369" y="8595"/>
                </a:lnTo>
                <a:lnTo>
                  <a:pt x="10310" y="8579"/>
                </a:lnTo>
                <a:lnTo>
                  <a:pt x="10251" y="8563"/>
                </a:lnTo>
                <a:lnTo>
                  <a:pt x="10191" y="8548"/>
                </a:lnTo>
                <a:lnTo>
                  <a:pt x="10132" y="8535"/>
                </a:lnTo>
                <a:lnTo>
                  <a:pt x="10072" y="8522"/>
                </a:lnTo>
                <a:lnTo>
                  <a:pt x="10011" y="8511"/>
                </a:lnTo>
                <a:lnTo>
                  <a:pt x="9951" y="8500"/>
                </a:lnTo>
                <a:lnTo>
                  <a:pt x="9891" y="8491"/>
                </a:lnTo>
                <a:lnTo>
                  <a:pt x="9831" y="8483"/>
                </a:lnTo>
                <a:lnTo>
                  <a:pt x="9772" y="8476"/>
                </a:lnTo>
                <a:lnTo>
                  <a:pt x="9713" y="8471"/>
                </a:lnTo>
                <a:lnTo>
                  <a:pt x="9655" y="8467"/>
                </a:lnTo>
                <a:lnTo>
                  <a:pt x="9597" y="8465"/>
                </a:lnTo>
                <a:lnTo>
                  <a:pt x="9540" y="8463"/>
                </a:lnTo>
                <a:lnTo>
                  <a:pt x="9484" y="8464"/>
                </a:lnTo>
                <a:lnTo>
                  <a:pt x="9429" y="8465"/>
                </a:lnTo>
                <a:lnTo>
                  <a:pt x="9375" y="8469"/>
                </a:lnTo>
                <a:lnTo>
                  <a:pt x="9204" y="8479"/>
                </a:lnTo>
                <a:lnTo>
                  <a:pt x="9043" y="8484"/>
                </a:lnTo>
                <a:lnTo>
                  <a:pt x="8891" y="8484"/>
                </a:lnTo>
                <a:lnTo>
                  <a:pt x="8744" y="8478"/>
                </a:lnTo>
                <a:lnTo>
                  <a:pt x="8605" y="8468"/>
                </a:lnTo>
                <a:lnTo>
                  <a:pt x="8473" y="8454"/>
                </a:lnTo>
                <a:lnTo>
                  <a:pt x="8346" y="8434"/>
                </a:lnTo>
                <a:lnTo>
                  <a:pt x="8226" y="8412"/>
                </a:lnTo>
                <a:lnTo>
                  <a:pt x="8110" y="8385"/>
                </a:lnTo>
                <a:lnTo>
                  <a:pt x="8000" y="8357"/>
                </a:lnTo>
                <a:lnTo>
                  <a:pt x="7894" y="8324"/>
                </a:lnTo>
                <a:lnTo>
                  <a:pt x="7792" y="8290"/>
                </a:lnTo>
                <a:lnTo>
                  <a:pt x="7693" y="8253"/>
                </a:lnTo>
                <a:lnTo>
                  <a:pt x="7597" y="8213"/>
                </a:lnTo>
                <a:lnTo>
                  <a:pt x="7505" y="8173"/>
                </a:lnTo>
                <a:lnTo>
                  <a:pt x="7415" y="8132"/>
                </a:lnTo>
                <a:lnTo>
                  <a:pt x="7326" y="8089"/>
                </a:lnTo>
                <a:lnTo>
                  <a:pt x="7240" y="8045"/>
                </a:lnTo>
                <a:lnTo>
                  <a:pt x="7153" y="8001"/>
                </a:lnTo>
                <a:lnTo>
                  <a:pt x="7069" y="7957"/>
                </a:lnTo>
                <a:lnTo>
                  <a:pt x="6983" y="7915"/>
                </a:lnTo>
                <a:lnTo>
                  <a:pt x="6897" y="7872"/>
                </a:lnTo>
                <a:lnTo>
                  <a:pt x="6812" y="7830"/>
                </a:lnTo>
                <a:lnTo>
                  <a:pt x="6724" y="7789"/>
                </a:lnTo>
                <a:lnTo>
                  <a:pt x="6636" y="7751"/>
                </a:lnTo>
                <a:lnTo>
                  <a:pt x="6545" y="7713"/>
                </a:lnTo>
                <a:lnTo>
                  <a:pt x="6452" y="7678"/>
                </a:lnTo>
                <a:lnTo>
                  <a:pt x="6356" y="7646"/>
                </a:lnTo>
                <a:lnTo>
                  <a:pt x="6258" y="7616"/>
                </a:lnTo>
                <a:lnTo>
                  <a:pt x="6156" y="7590"/>
                </a:lnTo>
                <a:lnTo>
                  <a:pt x="6049" y="7567"/>
                </a:lnTo>
                <a:lnTo>
                  <a:pt x="5938" y="7548"/>
                </a:lnTo>
                <a:lnTo>
                  <a:pt x="5854" y="7536"/>
                </a:lnTo>
                <a:lnTo>
                  <a:pt x="5773" y="7526"/>
                </a:lnTo>
                <a:lnTo>
                  <a:pt x="5697" y="7516"/>
                </a:lnTo>
                <a:lnTo>
                  <a:pt x="5625" y="7508"/>
                </a:lnTo>
                <a:lnTo>
                  <a:pt x="5556" y="7502"/>
                </a:lnTo>
                <a:lnTo>
                  <a:pt x="5490" y="7497"/>
                </a:lnTo>
                <a:lnTo>
                  <a:pt x="5427" y="7494"/>
                </a:lnTo>
                <a:lnTo>
                  <a:pt x="5367" y="7492"/>
                </a:lnTo>
                <a:lnTo>
                  <a:pt x="5309" y="7492"/>
                </a:lnTo>
                <a:lnTo>
                  <a:pt x="5254" y="7492"/>
                </a:lnTo>
                <a:lnTo>
                  <a:pt x="5200" y="7494"/>
                </a:lnTo>
                <a:lnTo>
                  <a:pt x="5148" y="7498"/>
                </a:lnTo>
                <a:lnTo>
                  <a:pt x="5097" y="7502"/>
                </a:lnTo>
                <a:lnTo>
                  <a:pt x="5048" y="7508"/>
                </a:lnTo>
                <a:lnTo>
                  <a:pt x="4999" y="7515"/>
                </a:lnTo>
                <a:lnTo>
                  <a:pt x="4951" y="7523"/>
                </a:lnTo>
                <a:lnTo>
                  <a:pt x="4904" y="7533"/>
                </a:lnTo>
                <a:lnTo>
                  <a:pt x="4857" y="7544"/>
                </a:lnTo>
                <a:lnTo>
                  <a:pt x="4810" y="7555"/>
                </a:lnTo>
                <a:lnTo>
                  <a:pt x="4763" y="7567"/>
                </a:lnTo>
                <a:lnTo>
                  <a:pt x="4714" y="7582"/>
                </a:lnTo>
                <a:lnTo>
                  <a:pt x="4665" y="7596"/>
                </a:lnTo>
                <a:lnTo>
                  <a:pt x="4615" y="7611"/>
                </a:lnTo>
                <a:lnTo>
                  <a:pt x="4564" y="7628"/>
                </a:lnTo>
                <a:lnTo>
                  <a:pt x="4457" y="7664"/>
                </a:lnTo>
                <a:lnTo>
                  <a:pt x="4341" y="7704"/>
                </a:lnTo>
                <a:lnTo>
                  <a:pt x="4215" y="7747"/>
                </a:lnTo>
                <a:lnTo>
                  <a:pt x="4077" y="7792"/>
                </a:lnTo>
                <a:lnTo>
                  <a:pt x="3995" y="7819"/>
                </a:lnTo>
                <a:lnTo>
                  <a:pt x="3916" y="7845"/>
                </a:lnTo>
                <a:lnTo>
                  <a:pt x="3836" y="7873"/>
                </a:lnTo>
                <a:lnTo>
                  <a:pt x="3759" y="7901"/>
                </a:lnTo>
                <a:lnTo>
                  <a:pt x="3684" y="7929"/>
                </a:lnTo>
                <a:lnTo>
                  <a:pt x="3608" y="7958"/>
                </a:lnTo>
                <a:lnTo>
                  <a:pt x="3535" y="7987"/>
                </a:lnTo>
                <a:lnTo>
                  <a:pt x="3462" y="8018"/>
                </a:lnTo>
                <a:lnTo>
                  <a:pt x="3391" y="8048"/>
                </a:lnTo>
                <a:lnTo>
                  <a:pt x="3321" y="8080"/>
                </a:lnTo>
                <a:lnTo>
                  <a:pt x="3252" y="8111"/>
                </a:lnTo>
                <a:lnTo>
                  <a:pt x="3184" y="8145"/>
                </a:lnTo>
                <a:lnTo>
                  <a:pt x="3118" y="8180"/>
                </a:lnTo>
                <a:lnTo>
                  <a:pt x="3053" y="8214"/>
                </a:lnTo>
                <a:lnTo>
                  <a:pt x="2989" y="8251"/>
                </a:lnTo>
                <a:lnTo>
                  <a:pt x="2925" y="8289"/>
                </a:lnTo>
                <a:lnTo>
                  <a:pt x="2863" y="8327"/>
                </a:lnTo>
                <a:lnTo>
                  <a:pt x="2802" y="8367"/>
                </a:lnTo>
                <a:lnTo>
                  <a:pt x="2742" y="8409"/>
                </a:lnTo>
                <a:lnTo>
                  <a:pt x="2684" y="8452"/>
                </a:lnTo>
                <a:lnTo>
                  <a:pt x="2626" y="8495"/>
                </a:lnTo>
                <a:lnTo>
                  <a:pt x="2570" y="8542"/>
                </a:lnTo>
                <a:lnTo>
                  <a:pt x="2514" y="8589"/>
                </a:lnTo>
                <a:lnTo>
                  <a:pt x="2460" y="8639"/>
                </a:lnTo>
                <a:lnTo>
                  <a:pt x="2406" y="8690"/>
                </a:lnTo>
                <a:lnTo>
                  <a:pt x="2354" y="8743"/>
                </a:lnTo>
                <a:lnTo>
                  <a:pt x="2302" y="8797"/>
                </a:lnTo>
                <a:lnTo>
                  <a:pt x="2251" y="8854"/>
                </a:lnTo>
                <a:lnTo>
                  <a:pt x="2202" y="8912"/>
                </a:lnTo>
                <a:lnTo>
                  <a:pt x="2153" y="8973"/>
                </a:lnTo>
                <a:lnTo>
                  <a:pt x="2105" y="9036"/>
                </a:lnTo>
                <a:lnTo>
                  <a:pt x="2058" y="9102"/>
                </a:lnTo>
                <a:lnTo>
                  <a:pt x="2011" y="9168"/>
                </a:lnTo>
                <a:lnTo>
                  <a:pt x="1953" y="9249"/>
                </a:lnTo>
                <a:lnTo>
                  <a:pt x="1922" y="9294"/>
                </a:lnTo>
                <a:lnTo>
                  <a:pt x="1888" y="9342"/>
                </a:lnTo>
                <a:lnTo>
                  <a:pt x="1856" y="9390"/>
                </a:lnTo>
                <a:lnTo>
                  <a:pt x="1823" y="9440"/>
                </a:lnTo>
                <a:lnTo>
                  <a:pt x="1791" y="9489"/>
                </a:lnTo>
                <a:lnTo>
                  <a:pt x="1762" y="9538"/>
                </a:lnTo>
                <a:lnTo>
                  <a:pt x="1734" y="9584"/>
                </a:lnTo>
                <a:lnTo>
                  <a:pt x="1710" y="9630"/>
                </a:lnTo>
                <a:lnTo>
                  <a:pt x="1699" y="9652"/>
                </a:lnTo>
                <a:lnTo>
                  <a:pt x="1688" y="9673"/>
                </a:lnTo>
                <a:lnTo>
                  <a:pt x="1679" y="9693"/>
                </a:lnTo>
                <a:lnTo>
                  <a:pt x="1672" y="9713"/>
                </a:lnTo>
                <a:lnTo>
                  <a:pt x="1665" y="9731"/>
                </a:lnTo>
                <a:lnTo>
                  <a:pt x="1660" y="9747"/>
                </a:lnTo>
                <a:lnTo>
                  <a:pt x="1657" y="9764"/>
                </a:lnTo>
                <a:lnTo>
                  <a:pt x="1655" y="9779"/>
                </a:lnTo>
                <a:lnTo>
                  <a:pt x="1691" y="9735"/>
                </a:lnTo>
                <a:lnTo>
                  <a:pt x="1727" y="9692"/>
                </a:lnTo>
                <a:lnTo>
                  <a:pt x="1760" y="9651"/>
                </a:lnTo>
                <a:lnTo>
                  <a:pt x="1790" y="9611"/>
                </a:lnTo>
                <a:lnTo>
                  <a:pt x="1820" y="9572"/>
                </a:lnTo>
                <a:lnTo>
                  <a:pt x="1847" y="9533"/>
                </a:lnTo>
                <a:lnTo>
                  <a:pt x="1874" y="9497"/>
                </a:lnTo>
                <a:lnTo>
                  <a:pt x="1899" y="9460"/>
                </a:lnTo>
                <a:lnTo>
                  <a:pt x="1947" y="9389"/>
                </a:lnTo>
                <a:lnTo>
                  <a:pt x="1995" y="9319"/>
                </a:lnTo>
                <a:lnTo>
                  <a:pt x="2042" y="9249"/>
                </a:lnTo>
                <a:lnTo>
                  <a:pt x="2092" y="9179"/>
                </a:lnTo>
                <a:lnTo>
                  <a:pt x="2118" y="9143"/>
                </a:lnTo>
                <a:lnTo>
                  <a:pt x="2146" y="9108"/>
                </a:lnTo>
                <a:lnTo>
                  <a:pt x="2174" y="9071"/>
                </a:lnTo>
                <a:lnTo>
                  <a:pt x="2205" y="9033"/>
                </a:lnTo>
                <a:lnTo>
                  <a:pt x="2238" y="8996"/>
                </a:lnTo>
                <a:lnTo>
                  <a:pt x="2272" y="8957"/>
                </a:lnTo>
                <a:lnTo>
                  <a:pt x="2310" y="8916"/>
                </a:lnTo>
                <a:lnTo>
                  <a:pt x="2350" y="8875"/>
                </a:lnTo>
                <a:lnTo>
                  <a:pt x="2392" y="8833"/>
                </a:lnTo>
                <a:lnTo>
                  <a:pt x="2437" y="8789"/>
                </a:lnTo>
                <a:lnTo>
                  <a:pt x="2486" y="8744"/>
                </a:lnTo>
                <a:lnTo>
                  <a:pt x="2538" y="8696"/>
                </a:lnTo>
                <a:lnTo>
                  <a:pt x="2594" y="8648"/>
                </a:lnTo>
                <a:lnTo>
                  <a:pt x="2654" y="8597"/>
                </a:lnTo>
                <a:lnTo>
                  <a:pt x="2719" y="8544"/>
                </a:lnTo>
                <a:lnTo>
                  <a:pt x="2787" y="8490"/>
                </a:lnTo>
                <a:lnTo>
                  <a:pt x="2833" y="8455"/>
                </a:lnTo>
                <a:lnTo>
                  <a:pt x="2879" y="8421"/>
                </a:lnTo>
                <a:lnTo>
                  <a:pt x="2926" y="8389"/>
                </a:lnTo>
                <a:lnTo>
                  <a:pt x="2974" y="8358"/>
                </a:lnTo>
                <a:lnTo>
                  <a:pt x="3022" y="8328"/>
                </a:lnTo>
                <a:lnTo>
                  <a:pt x="3072" y="8300"/>
                </a:lnTo>
                <a:lnTo>
                  <a:pt x="3122" y="8272"/>
                </a:lnTo>
                <a:lnTo>
                  <a:pt x="3172" y="8246"/>
                </a:lnTo>
                <a:lnTo>
                  <a:pt x="3224" y="8220"/>
                </a:lnTo>
                <a:lnTo>
                  <a:pt x="3275" y="8195"/>
                </a:lnTo>
                <a:lnTo>
                  <a:pt x="3328" y="8171"/>
                </a:lnTo>
                <a:lnTo>
                  <a:pt x="3381" y="8149"/>
                </a:lnTo>
                <a:lnTo>
                  <a:pt x="3434" y="8127"/>
                </a:lnTo>
                <a:lnTo>
                  <a:pt x="3489" y="8105"/>
                </a:lnTo>
                <a:lnTo>
                  <a:pt x="3543" y="8084"/>
                </a:lnTo>
                <a:lnTo>
                  <a:pt x="3599" y="8063"/>
                </a:lnTo>
                <a:lnTo>
                  <a:pt x="3655" y="8044"/>
                </a:lnTo>
                <a:lnTo>
                  <a:pt x="3711" y="8025"/>
                </a:lnTo>
                <a:lnTo>
                  <a:pt x="3768" y="8005"/>
                </a:lnTo>
                <a:lnTo>
                  <a:pt x="3826" y="7987"/>
                </a:lnTo>
                <a:lnTo>
                  <a:pt x="3942" y="7950"/>
                </a:lnTo>
                <a:lnTo>
                  <a:pt x="4062" y="7915"/>
                </a:lnTo>
                <a:lnTo>
                  <a:pt x="4182" y="7879"/>
                </a:lnTo>
                <a:lnTo>
                  <a:pt x="4305" y="7842"/>
                </a:lnTo>
                <a:lnTo>
                  <a:pt x="4429" y="7806"/>
                </a:lnTo>
                <a:lnTo>
                  <a:pt x="4556" y="7767"/>
                </a:lnTo>
                <a:lnTo>
                  <a:pt x="4722" y="7720"/>
                </a:lnTo>
                <a:lnTo>
                  <a:pt x="4882" y="7682"/>
                </a:lnTo>
                <a:lnTo>
                  <a:pt x="5036" y="7655"/>
                </a:lnTo>
                <a:lnTo>
                  <a:pt x="5184" y="7637"/>
                </a:lnTo>
                <a:lnTo>
                  <a:pt x="5325" y="7626"/>
                </a:lnTo>
                <a:lnTo>
                  <a:pt x="5463" y="7624"/>
                </a:lnTo>
                <a:lnTo>
                  <a:pt x="5594" y="7629"/>
                </a:lnTo>
                <a:lnTo>
                  <a:pt x="5722" y="7642"/>
                </a:lnTo>
                <a:lnTo>
                  <a:pt x="5845" y="7660"/>
                </a:lnTo>
                <a:lnTo>
                  <a:pt x="5965" y="7684"/>
                </a:lnTo>
                <a:lnTo>
                  <a:pt x="6081" y="7714"/>
                </a:lnTo>
                <a:lnTo>
                  <a:pt x="6194" y="7749"/>
                </a:lnTo>
                <a:lnTo>
                  <a:pt x="6304" y="7787"/>
                </a:lnTo>
                <a:lnTo>
                  <a:pt x="6413" y="7829"/>
                </a:lnTo>
                <a:lnTo>
                  <a:pt x="6519" y="7875"/>
                </a:lnTo>
                <a:lnTo>
                  <a:pt x="6624" y="7923"/>
                </a:lnTo>
                <a:lnTo>
                  <a:pt x="6729" y="7974"/>
                </a:lnTo>
                <a:lnTo>
                  <a:pt x="6832" y="8026"/>
                </a:lnTo>
                <a:lnTo>
                  <a:pt x="6935" y="8079"/>
                </a:lnTo>
                <a:lnTo>
                  <a:pt x="7038" y="8132"/>
                </a:lnTo>
                <a:lnTo>
                  <a:pt x="7141" y="8186"/>
                </a:lnTo>
                <a:lnTo>
                  <a:pt x="7246" y="8239"/>
                </a:lnTo>
                <a:lnTo>
                  <a:pt x="7351" y="8291"/>
                </a:lnTo>
                <a:lnTo>
                  <a:pt x="7458" y="8342"/>
                </a:lnTo>
                <a:lnTo>
                  <a:pt x="7567" y="8389"/>
                </a:lnTo>
                <a:lnTo>
                  <a:pt x="7678" y="8435"/>
                </a:lnTo>
                <a:lnTo>
                  <a:pt x="7791" y="8477"/>
                </a:lnTo>
                <a:lnTo>
                  <a:pt x="7908" y="8516"/>
                </a:lnTo>
                <a:lnTo>
                  <a:pt x="8028" y="8550"/>
                </a:lnTo>
                <a:lnTo>
                  <a:pt x="8152" y="8580"/>
                </a:lnTo>
                <a:lnTo>
                  <a:pt x="8280" y="8604"/>
                </a:lnTo>
                <a:lnTo>
                  <a:pt x="8414" y="8623"/>
                </a:lnTo>
                <a:lnTo>
                  <a:pt x="8496" y="8634"/>
                </a:lnTo>
                <a:lnTo>
                  <a:pt x="8583" y="8643"/>
                </a:lnTo>
                <a:lnTo>
                  <a:pt x="8672" y="8650"/>
                </a:lnTo>
                <a:lnTo>
                  <a:pt x="8765" y="8655"/>
                </a:lnTo>
                <a:lnTo>
                  <a:pt x="8959" y="8664"/>
                </a:lnTo>
                <a:lnTo>
                  <a:pt x="9162" y="8672"/>
                </a:lnTo>
                <a:lnTo>
                  <a:pt x="9267" y="8676"/>
                </a:lnTo>
                <a:lnTo>
                  <a:pt x="9373" y="8680"/>
                </a:lnTo>
                <a:lnTo>
                  <a:pt x="9480" y="8685"/>
                </a:lnTo>
                <a:lnTo>
                  <a:pt x="9589" y="8692"/>
                </a:lnTo>
                <a:lnTo>
                  <a:pt x="9698" y="8700"/>
                </a:lnTo>
                <a:lnTo>
                  <a:pt x="9809" y="8710"/>
                </a:lnTo>
                <a:lnTo>
                  <a:pt x="9919" y="8723"/>
                </a:lnTo>
                <a:lnTo>
                  <a:pt x="10030" y="8738"/>
                </a:lnTo>
                <a:lnTo>
                  <a:pt x="10141" y="8755"/>
                </a:lnTo>
                <a:lnTo>
                  <a:pt x="10252" y="8777"/>
                </a:lnTo>
                <a:lnTo>
                  <a:pt x="10362" y="8801"/>
                </a:lnTo>
                <a:lnTo>
                  <a:pt x="10472" y="8831"/>
                </a:lnTo>
                <a:lnTo>
                  <a:pt x="10580" y="8863"/>
                </a:lnTo>
                <a:lnTo>
                  <a:pt x="10688" y="8901"/>
                </a:lnTo>
                <a:lnTo>
                  <a:pt x="10794" y="8943"/>
                </a:lnTo>
                <a:lnTo>
                  <a:pt x="10898" y="8990"/>
                </a:lnTo>
                <a:lnTo>
                  <a:pt x="11001" y="9043"/>
                </a:lnTo>
                <a:lnTo>
                  <a:pt x="11102" y="9104"/>
                </a:lnTo>
                <a:lnTo>
                  <a:pt x="11200" y="9169"/>
                </a:lnTo>
                <a:lnTo>
                  <a:pt x="11295" y="9241"/>
                </a:lnTo>
                <a:lnTo>
                  <a:pt x="11388" y="9320"/>
                </a:lnTo>
                <a:lnTo>
                  <a:pt x="11478" y="9406"/>
                </a:lnTo>
                <a:lnTo>
                  <a:pt x="11564" y="9500"/>
                </a:lnTo>
                <a:lnTo>
                  <a:pt x="11647" y="9601"/>
                </a:lnTo>
                <a:lnTo>
                  <a:pt x="11703" y="9673"/>
                </a:lnTo>
                <a:lnTo>
                  <a:pt x="11755" y="9739"/>
                </a:lnTo>
                <a:lnTo>
                  <a:pt x="11803" y="9798"/>
                </a:lnTo>
                <a:lnTo>
                  <a:pt x="11847" y="9852"/>
                </a:lnTo>
                <a:lnTo>
                  <a:pt x="11886" y="9900"/>
                </a:lnTo>
                <a:lnTo>
                  <a:pt x="11924" y="9943"/>
                </a:lnTo>
                <a:lnTo>
                  <a:pt x="11958" y="9981"/>
                </a:lnTo>
                <a:lnTo>
                  <a:pt x="11988" y="10014"/>
                </a:lnTo>
                <a:lnTo>
                  <a:pt x="12017" y="10043"/>
                </a:lnTo>
                <a:lnTo>
                  <a:pt x="12042" y="10068"/>
                </a:lnTo>
                <a:lnTo>
                  <a:pt x="12066" y="10090"/>
                </a:lnTo>
                <a:lnTo>
                  <a:pt x="12087" y="10108"/>
                </a:lnTo>
                <a:lnTo>
                  <a:pt x="12106" y="10123"/>
                </a:lnTo>
                <a:lnTo>
                  <a:pt x="12124" y="10136"/>
                </a:lnTo>
                <a:lnTo>
                  <a:pt x="12140" y="10146"/>
                </a:lnTo>
                <a:lnTo>
                  <a:pt x="12154" y="10155"/>
                </a:lnTo>
                <a:lnTo>
                  <a:pt x="12169" y="10161"/>
                </a:lnTo>
                <a:lnTo>
                  <a:pt x="12182" y="10167"/>
                </a:lnTo>
                <a:lnTo>
                  <a:pt x="12194" y="10172"/>
                </a:lnTo>
                <a:lnTo>
                  <a:pt x="12205" y="10176"/>
                </a:lnTo>
                <a:lnTo>
                  <a:pt x="12229" y="10183"/>
                </a:lnTo>
                <a:lnTo>
                  <a:pt x="12253" y="10193"/>
                </a:lnTo>
                <a:lnTo>
                  <a:pt x="12265" y="10199"/>
                </a:lnTo>
                <a:lnTo>
                  <a:pt x="12280" y="10206"/>
                </a:lnTo>
                <a:lnTo>
                  <a:pt x="12294" y="10215"/>
                </a:lnTo>
                <a:lnTo>
                  <a:pt x="12310" y="10226"/>
                </a:lnTo>
                <a:lnTo>
                  <a:pt x="12328" y="10239"/>
                </a:lnTo>
                <a:lnTo>
                  <a:pt x="12347" y="10256"/>
                </a:lnTo>
                <a:lnTo>
                  <a:pt x="12367" y="10275"/>
                </a:lnTo>
                <a:lnTo>
                  <a:pt x="12391" y="10299"/>
                </a:lnTo>
                <a:lnTo>
                  <a:pt x="12424" y="10342"/>
                </a:lnTo>
                <a:lnTo>
                  <a:pt x="12454" y="10385"/>
                </a:lnTo>
                <a:lnTo>
                  <a:pt x="12479" y="10427"/>
                </a:lnTo>
                <a:lnTo>
                  <a:pt x="12501" y="10466"/>
                </a:lnTo>
                <a:lnTo>
                  <a:pt x="12518" y="10503"/>
                </a:lnTo>
                <a:lnTo>
                  <a:pt x="12532" y="10540"/>
                </a:lnTo>
                <a:lnTo>
                  <a:pt x="12545" y="10576"/>
                </a:lnTo>
                <a:lnTo>
                  <a:pt x="12553" y="10609"/>
                </a:lnTo>
                <a:lnTo>
                  <a:pt x="12559" y="10643"/>
                </a:lnTo>
                <a:lnTo>
                  <a:pt x="12563" y="10674"/>
                </a:lnTo>
                <a:lnTo>
                  <a:pt x="12565" y="10706"/>
                </a:lnTo>
                <a:lnTo>
                  <a:pt x="12565" y="10738"/>
                </a:lnTo>
                <a:lnTo>
                  <a:pt x="12564" y="10768"/>
                </a:lnTo>
                <a:lnTo>
                  <a:pt x="12562" y="10800"/>
                </a:lnTo>
                <a:lnTo>
                  <a:pt x="12558" y="10830"/>
                </a:lnTo>
                <a:lnTo>
                  <a:pt x="12555" y="10861"/>
                </a:lnTo>
                <a:lnTo>
                  <a:pt x="12546" y="10923"/>
                </a:lnTo>
                <a:lnTo>
                  <a:pt x="12538" y="10987"/>
                </a:lnTo>
                <a:lnTo>
                  <a:pt x="12535" y="11020"/>
                </a:lnTo>
                <a:lnTo>
                  <a:pt x="12533" y="11054"/>
                </a:lnTo>
                <a:lnTo>
                  <a:pt x="12533" y="11089"/>
                </a:lnTo>
                <a:lnTo>
                  <a:pt x="12534" y="11126"/>
                </a:lnTo>
                <a:lnTo>
                  <a:pt x="12537" y="11164"/>
                </a:lnTo>
                <a:lnTo>
                  <a:pt x="12542" y="11203"/>
                </a:lnTo>
                <a:lnTo>
                  <a:pt x="12550" y="11245"/>
                </a:lnTo>
                <a:lnTo>
                  <a:pt x="12560" y="11288"/>
                </a:lnTo>
                <a:lnTo>
                  <a:pt x="12572" y="11333"/>
                </a:lnTo>
                <a:lnTo>
                  <a:pt x="12588" y="11379"/>
                </a:lnTo>
                <a:lnTo>
                  <a:pt x="12608" y="11428"/>
                </a:lnTo>
                <a:lnTo>
                  <a:pt x="12631" y="11480"/>
                </a:lnTo>
                <a:lnTo>
                  <a:pt x="12645" y="11513"/>
                </a:lnTo>
                <a:lnTo>
                  <a:pt x="12657" y="11547"/>
                </a:lnTo>
                <a:lnTo>
                  <a:pt x="12667" y="11581"/>
                </a:lnTo>
                <a:lnTo>
                  <a:pt x="12674" y="11617"/>
                </a:lnTo>
                <a:lnTo>
                  <a:pt x="12679" y="11653"/>
                </a:lnTo>
                <a:lnTo>
                  <a:pt x="12683" y="11692"/>
                </a:lnTo>
                <a:lnTo>
                  <a:pt x="12685" y="11731"/>
                </a:lnTo>
                <a:lnTo>
                  <a:pt x="12686" y="11771"/>
                </a:lnTo>
                <a:lnTo>
                  <a:pt x="12684" y="11810"/>
                </a:lnTo>
                <a:lnTo>
                  <a:pt x="12682" y="11852"/>
                </a:lnTo>
                <a:lnTo>
                  <a:pt x="12678" y="11894"/>
                </a:lnTo>
                <a:lnTo>
                  <a:pt x="12673" y="11936"/>
                </a:lnTo>
                <a:lnTo>
                  <a:pt x="12667" y="11977"/>
                </a:lnTo>
                <a:lnTo>
                  <a:pt x="12660" y="12020"/>
                </a:lnTo>
                <a:lnTo>
                  <a:pt x="12652" y="12063"/>
                </a:lnTo>
                <a:lnTo>
                  <a:pt x="12643" y="12107"/>
                </a:lnTo>
                <a:lnTo>
                  <a:pt x="12623" y="12192"/>
                </a:lnTo>
                <a:lnTo>
                  <a:pt x="12602" y="12278"/>
                </a:lnTo>
                <a:lnTo>
                  <a:pt x="12579" y="12362"/>
                </a:lnTo>
                <a:lnTo>
                  <a:pt x="12557" y="12443"/>
                </a:lnTo>
                <a:lnTo>
                  <a:pt x="12534" y="12522"/>
                </a:lnTo>
                <a:lnTo>
                  <a:pt x="12514" y="12598"/>
                </a:lnTo>
                <a:lnTo>
                  <a:pt x="12496" y="12669"/>
                </a:lnTo>
                <a:lnTo>
                  <a:pt x="12480" y="12735"/>
                </a:lnTo>
                <a:lnTo>
                  <a:pt x="12463" y="12785"/>
                </a:lnTo>
                <a:lnTo>
                  <a:pt x="12447" y="12836"/>
                </a:lnTo>
                <a:lnTo>
                  <a:pt x="12429" y="12888"/>
                </a:lnTo>
                <a:lnTo>
                  <a:pt x="12413" y="12940"/>
                </a:lnTo>
                <a:lnTo>
                  <a:pt x="12395" y="12993"/>
                </a:lnTo>
                <a:lnTo>
                  <a:pt x="12376" y="13046"/>
                </a:lnTo>
                <a:lnTo>
                  <a:pt x="12358" y="13099"/>
                </a:lnTo>
                <a:lnTo>
                  <a:pt x="12338" y="13150"/>
                </a:lnTo>
                <a:lnTo>
                  <a:pt x="12317" y="13201"/>
                </a:lnTo>
                <a:lnTo>
                  <a:pt x="12295" y="13250"/>
                </a:lnTo>
                <a:lnTo>
                  <a:pt x="12284" y="13274"/>
                </a:lnTo>
                <a:lnTo>
                  <a:pt x="12271" y="13297"/>
                </a:lnTo>
                <a:lnTo>
                  <a:pt x="12259" y="13320"/>
                </a:lnTo>
                <a:lnTo>
                  <a:pt x="12246" y="13343"/>
                </a:lnTo>
                <a:lnTo>
                  <a:pt x="12233" y="13364"/>
                </a:lnTo>
                <a:lnTo>
                  <a:pt x="12220" y="13384"/>
                </a:lnTo>
                <a:lnTo>
                  <a:pt x="12205" y="13405"/>
                </a:lnTo>
                <a:lnTo>
                  <a:pt x="12191" y="13424"/>
                </a:lnTo>
                <a:lnTo>
                  <a:pt x="12177" y="13442"/>
                </a:lnTo>
                <a:lnTo>
                  <a:pt x="12161" y="13461"/>
                </a:lnTo>
                <a:lnTo>
                  <a:pt x="12145" y="13477"/>
                </a:lnTo>
                <a:lnTo>
                  <a:pt x="12129" y="13493"/>
                </a:lnTo>
                <a:lnTo>
                  <a:pt x="12124" y="13516"/>
                </a:lnTo>
                <a:lnTo>
                  <a:pt x="12114" y="13543"/>
                </a:lnTo>
                <a:lnTo>
                  <a:pt x="12100" y="13576"/>
                </a:lnTo>
                <a:lnTo>
                  <a:pt x="12083" y="13613"/>
                </a:lnTo>
                <a:lnTo>
                  <a:pt x="12063" y="13654"/>
                </a:lnTo>
                <a:lnTo>
                  <a:pt x="12039" y="13699"/>
                </a:lnTo>
                <a:lnTo>
                  <a:pt x="12012" y="13748"/>
                </a:lnTo>
                <a:lnTo>
                  <a:pt x="11982" y="13799"/>
                </a:lnTo>
                <a:lnTo>
                  <a:pt x="11949" y="13854"/>
                </a:lnTo>
                <a:lnTo>
                  <a:pt x="11915" y="13910"/>
                </a:lnTo>
                <a:lnTo>
                  <a:pt x="11877" y="13969"/>
                </a:lnTo>
                <a:lnTo>
                  <a:pt x="11838" y="14029"/>
                </a:lnTo>
                <a:lnTo>
                  <a:pt x="11798" y="14091"/>
                </a:lnTo>
                <a:lnTo>
                  <a:pt x="11755" y="14153"/>
                </a:lnTo>
                <a:lnTo>
                  <a:pt x="11711" y="14217"/>
                </a:lnTo>
                <a:lnTo>
                  <a:pt x="11665" y="14280"/>
                </a:lnTo>
                <a:lnTo>
                  <a:pt x="11619" y="14342"/>
                </a:lnTo>
                <a:lnTo>
                  <a:pt x="11573" y="14404"/>
                </a:lnTo>
                <a:lnTo>
                  <a:pt x="11526" y="14465"/>
                </a:lnTo>
                <a:lnTo>
                  <a:pt x="11479" y="14525"/>
                </a:lnTo>
                <a:lnTo>
                  <a:pt x="11431" y="14583"/>
                </a:lnTo>
                <a:lnTo>
                  <a:pt x="11384" y="14639"/>
                </a:lnTo>
                <a:lnTo>
                  <a:pt x="11337" y="14693"/>
                </a:lnTo>
                <a:lnTo>
                  <a:pt x="11290" y="14744"/>
                </a:lnTo>
                <a:lnTo>
                  <a:pt x="11245" y="14791"/>
                </a:lnTo>
                <a:lnTo>
                  <a:pt x="11201" y="14836"/>
                </a:lnTo>
                <a:lnTo>
                  <a:pt x="11157" y="14876"/>
                </a:lnTo>
                <a:lnTo>
                  <a:pt x="11115" y="14911"/>
                </a:lnTo>
                <a:lnTo>
                  <a:pt x="11075" y="14943"/>
                </a:lnTo>
                <a:lnTo>
                  <a:pt x="11038" y="14968"/>
                </a:lnTo>
                <a:lnTo>
                  <a:pt x="11001" y="14990"/>
                </a:lnTo>
                <a:lnTo>
                  <a:pt x="10967" y="15004"/>
                </a:lnTo>
                <a:lnTo>
                  <a:pt x="10893" y="15032"/>
                </a:lnTo>
                <a:lnTo>
                  <a:pt x="10823" y="15056"/>
                </a:lnTo>
                <a:lnTo>
                  <a:pt x="10757" y="15078"/>
                </a:lnTo>
                <a:lnTo>
                  <a:pt x="10695" y="15099"/>
                </a:lnTo>
                <a:lnTo>
                  <a:pt x="10636" y="15118"/>
                </a:lnTo>
                <a:lnTo>
                  <a:pt x="10580" y="15138"/>
                </a:lnTo>
                <a:lnTo>
                  <a:pt x="10526" y="15156"/>
                </a:lnTo>
                <a:lnTo>
                  <a:pt x="10473" y="15175"/>
                </a:lnTo>
                <a:lnTo>
                  <a:pt x="10421" y="15196"/>
                </a:lnTo>
                <a:lnTo>
                  <a:pt x="10369" y="15218"/>
                </a:lnTo>
                <a:lnTo>
                  <a:pt x="10317" y="15242"/>
                </a:lnTo>
                <a:lnTo>
                  <a:pt x="10264" y="15267"/>
                </a:lnTo>
                <a:lnTo>
                  <a:pt x="10209" y="15297"/>
                </a:lnTo>
                <a:lnTo>
                  <a:pt x="10152" y="15329"/>
                </a:lnTo>
                <a:lnTo>
                  <a:pt x="10092" y="15366"/>
                </a:lnTo>
                <a:lnTo>
                  <a:pt x="10029" y="15407"/>
                </a:lnTo>
                <a:lnTo>
                  <a:pt x="9987" y="15435"/>
                </a:lnTo>
                <a:lnTo>
                  <a:pt x="9942" y="15467"/>
                </a:lnTo>
                <a:lnTo>
                  <a:pt x="9896" y="15500"/>
                </a:lnTo>
                <a:lnTo>
                  <a:pt x="9848" y="15535"/>
                </a:lnTo>
                <a:lnTo>
                  <a:pt x="9798" y="15571"/>
                </a:lnTo>
                <a:lnTo>
                  <a:pt x="9746" y="15606"/>
                </a:lnTo>
                <a:lnTo>
                  <a:pt x="9693" y="15642"/>
                </a:lnTo>
                <a:lnTo>
                  <a:pt x="9637" y="15677"/>
                </a:lnTo>
                <a:lnTo>
                  <a:pt x="9610" y="15693"/>
                </a:lnTo>
                <a:lnTo>
                  <a:pt x="9581" y="15709"/>
                </a:lnTo>
                <a:lnTo>
                  <a:pt x="9552" y="15725"/>
                </a:lnTo>
                <a:lnTo>
                  <a:pt x="9522" y="15741"/>
                </a:lnTo>
                <a:lnTo>
                  <a:pt x="9493" y="15755"/>
                </a:lnTo>
                <a:lnTo>
                  <a:pt x="9462" y="15769"/>
                </a:lnTo>
                <a:lnTo>
                  <a:pt x="9432" y="15782"/>
                </a:lnTo>
                <a:lnTo>
                  <a:pt x="9400" y="15795"/>
                </a:lnTo>
                <a:lnTo>
                  <a:pt x="9368" y="15806"/>
                </a:lnTo>
                <a:lnTo>
                  <a:pt x="9337" y="15816"/>
                </a:lnTo>
                <a:lnTo>
                  <a:pt x="9304" y="15825"/>
                </a:lnTo>
                <a:lnTo>
                  <a:pt x="9272" y="15833"/>
                </a:lnTo>
                <a:lnTo>
                  <a:pt x="9238" y="15841"/>
                </a:lnTo>
                <a:lnTo>
                  <a:pt x="9204" y="15846"/>
                </a:lnTo>
                <a:lnTo>
                  <a:pt x="9171" y="15850"/>
                </a:lnTo>
                <a:lnTo>
                  <a:pt x="9136" y="15853"/>
                </a:lnTo>
                <a:lnTo>
                  <a:pt x="9131" y="15832"/>
                </a:lnTo>
                <a:lnTo>
                  <a:pt x="9124" y="15798"/>
                </a:lnTo>
                <a:lnTo>
                  <a:pt x="9118" y="15766"/>
                </a:lnTo>
                <a:lnTo>
                  <a:pt x="9115" y="15752"/>
                </a:lnTo>
                <a:lnTo>
                  <a:pt x="9044" y="15612"/>
                </a:lnTo>
                <a:lnTo>
                  <a:pt x="8979" y="15626"/>
                </a:lnTo>
                <a:lnTo>
                  <a:pt x="8920" y="15641"/>
                </a:lnTo>
                <a:lnTo>
                  <a:pt x="8867" y="15657"/>
                </a:lnTo>
                <a:lnTo>
                  <a:pt x="8818" y="15674"/>
                </a:lnTo>
                <a:lnTo>
                  <a:pt x="8774" y="15693"/>
                </a:lnTo>
                <a:lnTo>
                  <a:pt x="8734" y="15712"/>
                </a:lnTo>
                <a:lnTo>
                  <a:pt x="8697" y="15732"/>
                </a:lnTo>
                <a:lnTo>
                  <a:pt x="8662" y="15751"/>
                </a:lnTo>
                <a:lnTo>
                  <a:pt x="8632" y="15770"/>
                </a:lnTo>
                <a:lnTo>
                  <a:pt x="8602" y="15790"/>
                </a:lnTo>
                <a:lnTo>
                  <a:pt x="8575" y="15809"/>
                </a:lnTo>
                <a:lnTo>
                  <a:pt x="8549" y="15827"/>
                </a:lnTo>
                <a:lnTo>
                  <a:pt x="8524" y="15845"/>
                </a:lnTo>
                <a:lnTo>
                  <a:pt x="8499" y="15862"/>
                </a:lnTo>
                <a:lnTo>
                  <a:pt x="8474" y="15878"/>
                </a:lnTo>
                <a:lnTo>
                  <a:pt x="8449" y="15893"/>
                </a:lnTo>
                <a:lnTo>
                  <a:pt x="8423" y="15906"/>
                </a:lnTo>
                <a:lnTo>
                  <a:pt x="8395" y="15918"/>
                </a:lnTo>
                <a:lnTo>
                  <a:pt x="8366" y="15927"/>
                </a:lnTo>
                <a:lnTo>
                  <a:pt x="8334" y="15935"/>
                </a:lnTo>
                <a:lnTo>
                  <a:pt x="8300" y="15941"/>
                </a:lnTo>
                <a:lnTo>
                  <a:pt x="8262" y="15944"/>
                </a:lnTo>
                <a:lnTo>
                  <a:pt x="8221" y="15945"/>
                </a:lnTo>
                <a:lnTo>
                  <a:pt x="8175" y="15943"/>
                </a:lnTo>
                <a:lnTo>
                  <a:pt x="8126" y="15938"/>
                </a:lnTo>
                <a:lnTo>
                  <a:pt x="8071" y="15930"/>
                </a:lnTo>
                <a:lnTo>
                  <a:pt x="8011" y="15919"/>
                </a:lnTo>
                <a:lnTo>
                  <a:pt x="7946" y="15905"/>
                </a:lnTo>
                <a:lnTo>
                  <a:pt x="7874" y="15885"/>
                </a:lnTo>
                <a:lnTo>
                  <a:pt x="7795" y="15864"/>
                </a:lnTo>
                <a:lnTo>
                  <a:pt x="7710" y="15837"/>
                </a:lnTo>
                <a:lnTo>
                  <a:pt x="7616" y="15807"/>
                </a:lnTo>
                <a:lnTo>
                  <a:pt x="7584" y="15795"/>
                </a:lnTo>
                <a:lnTo>
                  <a:pt x="7556" y="15783"/>
                </a:lnTo>
                <a:lnTo>
                  <a:pt x="7531" y="15771"/>
                </a:lnTo>
                <a:lnTo>
                  <a:pt x="7510" y="15759"/>
                </a:lnTo>
                <a:lnTo>
                  <a:pt x="7493" y="15746"/>
                </a:lnTo>
                <a:lnTo>
                  <a:pt x="7477" y="15734"/>
                </a:lnTo>
                <a:lnTo>
                  <a:pt x="7464" y="15720"/>
                </a:lnTo>
                <a:lnTo>
                  <a:pt x="7454" y="15707"/>
                </a:lnTo>
                <a:lnTo>
                  <a:pt x="7445" y="15695"/>
                </a:lnTo>
                <a:lnTo>
                  <a:pt x="7437" y="15682"/>
                </a:lnTo>
                <a:lnTo>
                  <a:pt x="7431" y="15668"/>
                </a:lnTo>
                <a:lnTo>
                  <a:pt x="7426" y="15656"/>
                </a:lnTo>
                <a:lnTo>
                  <a:pt x="7418" y="15631"/>
                </a:lnTo>
                <a:lnTo>
                  <a:pt x="7409" y="15605"/>
                </a:lnTo>
                <a:lnTo>
                  <a:pt x="7404" y="15593"/>
                </a:lnTo>
                <a:lnTo>
                  <a:pt x="7398" y="15581"/>
                </a:lnTo>
                <a:lnTo>
                  <a:pt x="7391" y="15570"/>
                </a:lnTo>
                <a:lnTo>
                  <a:pt x="7381" y="15558"/>
                </a:lnTo>
                <a:lnTo>
                  <a:pt x="7371" y="15547"/>
                </a:lnTo>
                <a:lnTo>
                  <a:pt x="7358" y="15536"/>
                </a:lnTo>
                <a:lnTo>
                  <a:pt x="7342" y="15526"/>
                </a:lnTo>
                <a:lnTo>
                  <a:pt x="7323" y="15516"/>
                </a:lnTo>
                <a:lnTo>
                  <a:pt x="7302" y="15506"/>
                </a:lnTo>
                <a:lnTo>
                  <a:pt x="7278" y="15497"/>
                </a:lnTo>
                <a:lnTo>
                  <a:pt x="7249" y="15489"/>
                </a:lnTo>
                <a:lnTo>
                  <a:pt x="7215" y="15481"/>
                </a:lnTo>
                <a:lnTo>
                  <a:pt x="7179" y="15474"/>
                </a:lnTo>
                <a:lnTo>
                  <a:pt x="7137" y="15467"/>
                </a:lnTo>
                <a:lnTo>
                  <a:pt x="7090" y="15461"/>
                </a:lnTo>
                <a:lnTo>
                  <a:pt x="7038" y="15454"/>
                </a:lnTo>
                <a:lnTo>
                  <a:pt x="6977" y="15449"/>
                </a:lnTo>
                <a:lnTo>
                  <a:pt x="6917" y="15444"/>
                </a:lnTo>
                <a:lnTo>
                  <a:pt x="6859" y="15440"/>
                </a:lnTo>
                <a:lnTo>
                  <a:pt x="6801" y="15437"/>
                </a:lnTo>
                <a:lnTo>
                  <a:pt x="6744" y="15435"/>
                </a:lnTo>
                <a:lnTo>
                  <a:pt x="6688" y="15433"/>
                </a:lnTo>
                <a:lnTo>
                  <a:pt x="6632" y="15432"/>
                </a:lnTo>
                <a:lnTo>
                  <a:pt x="6576" y="15432"/>
                </a:lnTo>
                <a:lnTo>
                  <a:pt x="6521" y="15433"/>
                </a:lnTo>
                <a:lnTo>
                  <a:pt x="6465" y="15435"/>
                </a:lnTo>
                <a:lnTo>
                  <a:pt x="6409" y="15438"/>
                </a:lnTo>
                <a:lnTo>
                  <a:pt x="6353" y="15441"/>
                </a:lnTo>
                <a:lnTo>
                  <a:pt x="6296" y="15446"/>
                </a:lnTo>
                <a:lnTo>
                  <a:pt x="6237" y="15451"/>
                </a:lnTo>
                <a:lnTo>
                  <a:pt x="6178" y="15457"/>
                </a:lnTo>
                <a:lnTo>
                  <a:pt x="6118" y="15466"/>
                </a:lnTo>
                <a:lnTo>
                  <a:pt x="6066" y="15472"/>
                </a:lnTo>
                <a:lnTo>
                  <a:pt x="6015" y="15479"/>
                </a:lnTo>
                <a:lnTo>
                  <a:pt x="5963" y="15485"/>
                </a:lnTo>
                <a:lnTo>
                  <a:pt x="5912" y="15492"/>
                </a:lnTo>
                <a:lnTo>
                  <a:pt x="5861" y="15499"/>
                </a:lnTo>
                <a:lnTo>
                  <a:pt x="5810" y="15506"/>
                </a:lnTo>
                <a:lnTo>
                  <a:pt x="5759" y="15513"/>
                </a:lnTo>
                <a:lnTo>
                  <a:pt x="5708" y="15520"/>
                </a:lnTo>
                <a:lnTo>
                  <a:pt x="5657" y="15527"/>
                </a:lnTo>
                <a:lnTo>
                  <a:pt x="5607" y="15534"/>
                </a:lnTo>
                <a:lnTo>
                  <a:pt x="5556" y="15541"/>
                </a:lnTo>
                <a:lnTo>
                  <a:pt x="5506" y="15549"/>
                </a:lnTo>
                <a:lnTo>
                  <a:pt x="5455" y="15556"/>
                </a:lnTo>
                <a:lnTo>
                  <a:pt x="5404" y="15563"/>
                </a:lnTo>
                <a:lnTo>
                  <a:pt x="5353" y="15572"/>
                </a:lnTo>
                <a:lnTo>
                  <a:pt x="5302" y="15579"/>
                </a:lnTo>
                <a:lnTo>
                  <a:pt x="5273" y="15582"/>
                </a:lnTo>
                <a:lnTo>
                  <a:pt x="5234" y="15584"/>
                </a:lnTo>
                <a:lnTo>
                  <a:pt x="5186" y="15585"/>
                </a:lnTo>
                <a:lnTo>
                  <a:pt x="5127" y="15586"/>
                </a:lnTo>
                <a:lnTo>
                  <a:pt x="5060" y="15585"/>
                </a:lnTo>
                <a:lnTo>
                  <a:pt x="4986" y="15584"/>
                </a:lnTo>
                <a:lnTo>
                  <a:pt x="4904" y="15582"/>
                </a:lnTo>
                <a:lnTo>
                  <a:pt x="4817" y="15579"/>
                </a:lnTo>
                <a:lnTo>
                  <a:pt x="4624" y="15572"/>
                </a:lnTo>
                <a:lnTo>
                  <a:pt x="4414" y="15563"/>
                </a:lnTo>
                <a:lnTo>
                  <a:pt x="4192" y="15552"/>
                </a:lnTo>
                <a:lnTo>
                  <a:pt x="3964" y="15541"/>
                </a:lnTo>
                <a:lnTo>
                  <a:pt x="3735" y="15529"/>
                </a:lnTo>
                <a:lnTo>
                  <a:pt x="3509" y="15517"/>
                </a:lnTo>
                <a:lnTo>
                  <a:pt x="3294" y="15504"/>
                </a:lnTo>
                <a:lnTo>
                  <a:pt x="3095" y="15492"/>
                </a:lnTo>
                <a:lnTo>
                  <a:pt x="2915" y="15481"/>
                </a:lnTo>
                <a:lnTo>
                  <a:pt x="2763" y="15472"/>
                </a:lnTo>
                <a:lnTo>
                  <a:pt x="2642" y="15465"/>
                </a:lnTo>
                <a:lnTo>
                  <a:pt x="2560" y="15459"/>
                </a:lnTo>
                <a:lnTo>
                  <a:pt x="2499" y="15447"/>
                </a:lnTo>
                <a:lnTo>
                  <a:pt x="2440" y="15436"/>
                </a:lnTo>
                <a:lnTo>
                  <a:pt x="2384" y="15424"/>
                </a:lnTo>
                <a:lnTo>
                  <a:pt x="2329" y="15411"/>
                </a:lnTo>
                <a:lnTo>
                  <a:pt x="2277" y="15397"/>
                </a:lnTo>
                <a:lnTo>
                  <a:pt x="2226" y="15383"/>
                </a:lnTo>
                <a:lnTo>
                  <a:pt x="2177" y="15369"/>
                </a:lnTo>
                <a:lnTo>
                  <a:pt x="2129" y="15353"/>
                </a:lnTo>
                <a:lnTo>
                  <a:pt x="2081" y="15336"/>
                </a:lnTo>
                <a:lnTo>
                  <a:pt x="2035" y="15318"/>
                </a:lnTo>
                <a:lnTo>
                  <a:pt x="1990" y="15299"/>
                </a:lnTo>
                <a:lnTo>
                  <a:pt x="1945" y="15277"/>
                </a:lnTo>
                <a:lnTo>
                  <a:pt x="1901" y="15255"/>
                </a:lnTo>
                <a:lnTo>
                  <a:pt x="1858" y="15231"/>
                </a:lnTo>
                <a:lnTo>
                  <a:pt x="1815" y="15205"/>
                </a:lnTo>
                <a:lnTo>
                  <a:pt x="1772" y="15177"/>
                </a:lnTo>
                <a:lnTo>
                  <a:pt x="1714" y="15138"/>
                </a:lnTo>
                <a:lnTo>
                  <a:pt x="1664" y="15103"/>
                </a:lnTo>
                <a:lnTo>
                  <a:pt x="1622" y="15072"/>
                </a:lnTo>
                <a:lnTo>
                  <a:pt x="1587" y="15045"/>
                </a:lnTo>
                <a:lnTo>
                  <a:pt x="1557" y="15021"/>
                </a:lnTo>
                <a:lnTo>
                  <a:pt x="1532" y="14999"/>
                </a:lnTo>
                <a:lnTo>
                  <a:pt x="1511" y="14979"/>
                </a:lnTo>
                <a:lnTo>
                  <a:pt x="1493" y="14959"/>
                </a:lnTo>
                <a:lnTo>
                  <a:pt x="1461" y="14923"/>
                </a:lnTo>
                <a:lnTo>
                  <a:pt x="1430" y="14883"/>
                </a:lnTo>
                <a:lnTo>
                  <a:pt x="1412" y="14862"/>
                </a:lnTo>
                <a:lnTo>
                  <a:pt x="1392" y="14837"/>
                </a:lnTo>
                <a:lnTo>
                  <a:pt x="1367" y="14810"/>
                </a:lnTo>
                <a:lnTo>
                  <a:pt x="1339" y="14779"/>
                </a:lnTo>
                <a:lnTo>
                  <a:pt x="1298" y="14738"/>
                </a:lnTo>
                <a:lnTo>
                  <a:pt x="1270" y="14710"/>
                </a:lnTo>
                <a:lnTo>
                  <a:pt x="1258" y="14700"/>
                </a:lnTo>
                <a:lnTo>
                  <a:pt x="1249" y="14692"/>
                </a:lnTo>
                <a:lnTo>
                  <a:pt x="1241" y="14686"/>
                </a:lnTo>
                <a:lnTo>
                  <a:pt x="1234" y="14682"/>
                </a:lnTo>
                <a:lnTo>
                  <a:pt x="1228" y="14679"/>
                </a:lnTo>
                <a:lnTo>
                  <a:pt x="1221" y="14678"/>
                </a:lnTo>
                <a:lnTo>
                  <a:pt x="1215" y="14676"/>
                </a:lnTo>
                <a:lnTo>
                  <a:pt x="1207" y="14676"/>
                </a:lnTo>
                <a:lnTo>
                  <a:pt x="1189" y="14673"/>
                </a:lnTo>
                <a:lnTo>
                  <a:pt x="1165" y="14669"/>
                </a:lnTo>
                <a:lnTo>
                  <a:pt x="1231" y="14743"/>
                </a:lnTo>
                <a:lnTo>
                  <a:pt x="1293" y="14816"/>
                </a:lnTo>
                <a:lnTo>
                  <a:pt x="1353" y="14886"/>
                </a:lnTo>
                <a:lnTo>
                  <a:pt x="1412" y="14954"/>
                </a:lnTo>
                <a:lnTo>
                  <a:pt x="1442" y="14987"/>
                </a:lnTo>
                <a:lnTo>
                  <a:pt x="1472" y="15019"/>
                </a:lnTo>
                <a:lnTo>
                  <a:pt x="1502" y="15051"/>
                </a:lnTo>
                <a:lnTo>
                  <a:pt x="1533" y="15083"/>
                </a:lnTo>
                <a:lnTo>
                  <a:pt x="1564" y="15113"/>
                </a:lnTo>
                <a:lnTo>
                  <a:pt x="1597" y="15143"/>
                </a:lnTo>
                <a:lnTo>
                  <a:pt x="1629" y="15172"/>
                </a:lnTo>
                <a:lnTo>
                  <a:pt x="1664" y="15200"/>
                </a:lnTo>
                <a:lnTo>
                  <a:pt x="1699" y="15227"/>
                </a:lnTo>
                <a:lnTo>
                  <a:pt x="1735" y="15255"/>
                </a:lnTo>
                <a:lnTo>
                  <a:pt x="1774" y="15280"/>
                </a:lnTo>
                <a:lnTo>
                  <a:pt x="1814" y="15306"/>
                </a:lnTo>
                <a:lnTo>
                  <a:pt x="1855" y="15330"/>
                </a:lnTo>
                <a:lnTo>
                  <a:pt x="1898" y="15354"/>
                </a:lnTo>
                <a:lnTo>
                  <a:pt x="1944" y="15377"/>
                </a:lnTo>
                <a:lnTo>
                  <a:pt x="1991" y="15398"/>
                </a:lnTo>
                <a:lnTo>
                  <a:pt x="2042" y="15420"/>
                </a:lnTo>
                <a:lnTo>
                  <a:pt x="2094" y="15440"/>
                </a:lnTo>
                <a:lnTo>
                  <a:pt x="2149" y="15460"/>
                </a:lnTo>
                <a:lnTo>
                  <a:pt x="2207" y="15478"/>
                </a:lnTo>
                <a:lnTo>
                  <a:pt x="2268" y="15496"/>
                </a:lnTo>
                <a:lnTo>
                  <a:pt x="2332" y="15513"/>
                </a:lnTo>
                <a:lnTo>
                  <a:pt x="2400" y="15528"/>
                </a:lnTo>
                <a:lnTo>
                  <a:pt x="2470" y="15543"/>
                </a:lnTo>
                <a:lnTo>
                  <a:pt x="2529" y="15554"/>
                </a:lnTo>
                <a:lnTo>
                  <a:pt x="2588" y="15564"/>
                </a:lnTo>
                <a:lnTo>
                  <a:pt x="2649" y="15574"/>
                </a:lnTo>
                <a:lnTo>
                  <a:pt x="2710" y="15583"/>
                </a:lnTo>
                <a:lnTo>
                  <a:pt x="2773" y="15591"/>
                </a:lnTo>
                <a:lnTo>
                  <a:pt x="2835" y="15599"/>
                </a:lnTo>
                <a:lnTo>
                  <a:pt x="2898" y="15605"/>
                </a:lnTo>
                <a:lnTo>
                  <a:pt x="2961" y="15612"/>
                </a:lnTo>
                <a:lnTo>
                  <a:pt x="3090" y="15624"/>
                </a:lnTo>
                <a:lnTo>
                  <a:pt x="3219" y="15634"/>
                </a:lnTo>
                <a:lnTo>
                  <a:pt x="3349" y="15642"/>
                </a:lnTo>
                <a:lnTo>
                  <a:pt x="3481" y="15649"/>
                </a:lnTo>
                <a:lnTo>
                  <a:pt x="3613" y="15656"/>
                </a:lnTo>
                <a:lnTo>
                  <a:pt x="3745" y="15662"/>
                </a:lnTo>
                <a:lnTo>
                  <a:pt x="3876" y="15668"/>
                </a:lnTo>
                <a:lnTo>
                  <a:pt x="4007" y="15674"/>
                </a:lnTo>
                <a:lnTo>
                  <a:pt x="4136" y="15682"/>
                </a:lnTo>
                <a:lnTo>
                  <a:pt x="4264" y="15689"/>
                </a:lnTo>
                <a:lnTo>
                  <a:pt x="4391" y="15698"/>
                </a:lnTo>
                <a:lnTo>
                  <a:pt x="4515" y="15708"/>
                </a:lnTo>
                <a:lnTo>
                  <a:pt x="4640" y="15719"/>
                </a:lnTo>
                <a:lnTo>
                  <a:pt x="4768" y="15730"/>
                </a:lnTo>
                <a:lnTo>
                  <a:pt x="4895" y="15739"/>
                </a:lnTo>
                <a:lnTo>
                  <a:pt x="5024" y="15747"/>
                </a:lnTo>
                <a:lnTo>
                  <a:pt x="5152" y="15754"/>
                </a:lnTo>
                <a:lnTo>
                  <a:pt x="5281" y="15762"/>
                </a:lnTo>
                <a:lnTo>
                  <a:pt x="5410" y="15769"/>
                </a:lnTo>
                <a:lnTo>
                  <a:pt x="5539" y="15776"/>
                </a:lnTo>
                <a:lnTo>
                  <a:pt x="5668" y="15783"/>
                </a:lnTo>
                <a:lnTo>
                  <a:pt x="5796" y="15791"/>
                </a:lnTo>
                <a:lnTo>
                  <a:pt x="5923" y="15799"/>
                </a:lnTo>
                <a:lnTo>
                  <a:pt x="6051" y="15807"/>
                </a:lnTo>
                <a:lnTo>
                  <a:pt x="6177" y="15817"/>
                </a:lnTo>
                <a:lnTo>
                  <a:pt x="6302" y="15827"/>
                </a:lnTo>
                <a:lnTo>
                  <a:pt x="6426" y="15840"/>
                </a:lnTo>
                <a:lnTo>
                  <a:pt x="6549" y="15853"/>
                </a:lnTo>
                <a:lnTo>
                  <a:pt x="6693" y="15871"/>
                </a:lnTo>
                <a:lnTo>
                  <a:pt x="6830" y="15894"/>
                </a:lnTo>
                <a:lnTo>
                  <a:pt x="6962" y="15920"/>
                </a:lnTo>
                <a:lnTo>
                  <a:pt x="7089" y="15948"/>
                </a:lnTo>
                <a:lnTo>
                  <a:pt x="7212" y="15978"/>
                </a:lnTo>
                <a:lnTo>
                  <a:pt x="7332" y="16011"/>
                </a:lnTo>
                <a:lnTo>
                  <a:pt x="7448" y="16043"/>
                </a:lnTo>
                <a:lnTo>
                  <a:pt x="7562" y="16076"/>
                </a:lnTo>
                <a:lnTo>
                  <a:pt x="7673" y="16109"/>
                </a:lnTo>
                <a:lnTo>
                  <a:pt x="7782" y="16141"/>
                </a:lnTo>
                <a:lnTo>
                  <a:pt x="7890" y="16172"/>
                </a:lnTo>
                <a:lnTo>
                  <a:pt x="7997" y="16200"/>
                </a:lnTo>
                <a:lnTo>
                  <a:pt x="8104" y="16227"/>
                </a:lnTo>
                <a:lnTo>
                  <a:pt x="8211" y="16250"/>
                </a:lnTo>
                <a:lnTo>
                  <a:pt x="8319" y="16269"/>
                </a:lnTo>
                <a:lnTo>
                  <a:pt x="8428" y="16285"/>
                </a:lnTo>
                <a:lnTo>
                  <a:pt x="8539" y="16295"/>
                </a:lnTo>
                <a:lnTo>
                  <a:pt x="8652" y="16300"/>
                </a:lnTo>
                <a:lnTo>
                  <a:pt x="8767" y="16299"/>
                </a:lnTo>
                <a:lnTo>
                  <a:pt x="8886" y="16291"/>
                </a:lnTo>
                <a:lnTo>
                  <a:pt x="9010" y="16277"/>
                </a:lnTo>
                <a:lnTo>
                  <a:pt x="9136" y="16254"/>
                </a:lnTo>
                <a:lnTo>
                  <a:pt x="9269" y="16224"/>
                </a:lnTo>
                <a:lnTo>
                  <a:pt x="9405" y="16184"/>
                </a:lnTo>
                <a:lnTo>
                  <a:pt x="9548" y="16135"/>
                </a:lnTo>
                <a:lnTo>
                  <a:pt x="9698" y="16076"/>
                </a:lnTo>
                <a:lnTo>
                  <a:pt x="9852" y="16007"/>
                </a:lnTo>
                <a:lnTo>
                  <a:pt x="10015" y="15926"/>
                </a:lnTo>
                <a:lnTo>
                  <a:pt x="10187" y="15834"/>
                </a:lnTo>
                <a:lnTo>
                  <a:pt x="10366" y="15730"/>
                </a:lnTo>
                <a:lnTo>
                  <a:pt x="10554" y="15612"/>
                </a:lnTo>
                <a:lnTo>
                  <a:pt x="10750" y="15482"/>
                </a:lnTo>
                <a:lnTo>
                  <a:pt x="10808" y="15441"/>
                </a:lnTo>
                <a:lnTo>
                  <a:pt x="10865" y="15399"/>
                </a:lnTo>
                <a:lnTo>
                  <a:pt x="10922" y="15357"/>
                </a:lnTo>
                <a:lnTo>
                  <a:pt x="10979" y="15312"/>
                </a:lnTo>
                <a:lnTo>
                  <a:pt x="11035" y="15265"/>
                </a:lnTo>
                <a:lnTo>
                  <a:pt x="11092" y="15218"/>
                </a:lnTo>
                <a:lnTo>
                  <a:pt x="11148" y="15169"/>
                </a:lnTo>
                <a:lnTo>
                  <a:pt x="11203" y="15118"/>
                </a:lnTo>
                <a:lnTo>
                  <a:pt x="11257" y="15067"/>
                </a:lnTo>
                <a:lnTo>
                  <a:pt x="11311" y="15014"/>
                </a:lnTo>
                <a:lnTo>
                  <a:pt x="11365" y="14961"/>
                </a:lnTo>
                <a:lnTo>
                  <a:pt x="11418" y="14906"/>
                </a:lnTo>
                <a:lnTo>
                  <a:pt x="11470" y="14851"/>
                </a:lnTo>
                <a:lnTo>
                  <a:pt x="11522" y="14794"/>
                </a:lnTo>
                <a:lnTo>
                  <a:pt x="11572" y="14737"/>
                </a:lnTo>
                <a:lnTo>
                  <a:pt x="11622" y="14679"/>
                </a:lnTo>
                <a:lnTo>
                  <a:pt x="11671" y="14620"/>
                </a:lnTo>
                <a:lnTo>
                  <a:pt x="11720" y="14561"/>
                </a:lnTo>
                <a:lnTo>
                  <a:pt x="11767" y="14501"/>
                </a:lnTo>
                <a:lnTo>
                  <a:pt x="11814" y="14440"/>
                </a:lnTo>
                <a:lnTo>
                  <a:pt x="11860" y="14379"/>
                </a:lnTo>
                <a:lnTo>
                  <a:pt x="11905" y="14318"/>
                </a:lnTo>
                <a:lnTo>
                  <a:pt x="11948" y="14255"/>
                </a:lnTo>
                <a:lnTo>
                  <a:pt x="11991" y="14193"/>
                </a:lnTo>
                <a:lnTo>
                  <a:pt x="12032" y="14131"/>
                </a:lnTo>
                <a:lnTo>
                  <a:pt x="12073" y="14069"/>
                </a:lnTo>
                <a:lnTo>
                  <a:pt x="12113" y="14006"/>
                </a:lnTo>
                <a:lnTo>
                  <a:pt x="12150" y="13943"/>
                </a:lnTo>
                <a:lnTo>
                  <a:pt x="12187" y="13880"/>
                </a:lnTo>
                <a:lnTo>
                  <a:pt x="12223" y="13817"/>
                </a:lnTo>
                <a:lnTo>
                  <a:pt x="12257" y="13755"/>
                </a:lnTo>
                <a:lnTo>
                  <a:pt x="12290" y="13692"/>
                </a:lnTo>
                <a:lnTo>
                  <a:pt x="12315" y="13642"/>
                </a:lnTo>
                <a:lnTo>
                  <a:pt x="12341" y="13591"/>
                </a:lnTo>
                <a:lnTo>
                  <a:pt x="12365" y="13541"/>
                </a:lnTo>
                <a:lnTo>
                  <a:pt x="12389" y="13491"/>
                </a:lnTo>
                <a:lnTo>
                  <a:pt x="12412" y="13442"/>
                </a:lnTo>
                <a:lnTo>
                  <a:pt x="12434" y="13394"/>
                </a:lnTo>
                <a:lnTo>
                  <a:pt x="12455" y="13345"/>
                </a:lnTo>
                <a:lnTo>
                  <a:pt x="12476" y="13296"/>
                </a:lnTo>
                <a:lnTo>
                  <a:pt x="12497" y="13247"/>
                </a:lnTo>
                <a:lnTo>
                  <a:pt x="12516" y="13198"/>
                </a:lnTo>
                <a:lnTo>
                  <a:pt x="12535" y="13149"/>
                </a:lnTo>
                <a:lnTo>
                  <a:pt x="12554" y="13100"/>
                </a:lnTo>
                <a:lnTo>
                  <a:pt x="12572" y="13051"/>
                </a:lnTo>
                <a:lnTo>
                  <a:pt x="12589" y="13002"/>
                </a:lnTo>
                <a:lnTo>
                  <a:pt x="12607" y="12952"/>
                </a:lnTo>
                <a:lnTo>
                  <a:pt x="12623" y="12903"/>
                </a:lnTo>
                <a:lnTo>
                  <a:pt x="12655" y="12803"/>
                </a:lnTo>
                <a:lnTo>
                  <a:pt x="12685" y="12701"/>
                </a:lnTo>
                <a:lnTo>
                  <a:pt x="12714" y="12596"/>
                </a:lnTo>
                <a:lnTo>
                  <a:pt x="12742" y="12490"/>
                </a:lnTo>
                <a:lnTo>
                  <a:pt x="12769" y="12380"/>
                </a:lnTo>
                <a:lnTo>
                  <a:pt x="12795" y="12267"/>
                </a:lnTo>
                <a:lnTo>
                  <a:pt x="12821" y="12151"/>
                </a:lnTo>
                <a:lnTo>
                  <a:pt x="12846" y="12029"/>
                </a:lnTo>
                <a:lnTo>
                  <a:pt x="12870" y="11914"/>
                </a:lnTo>
                <a:lnTo>
                  <a:pt x="12892" y="11796"/>
                </a:lnTo>
                <a:lnTo>
                  <a:pt x="12914" y="11678"/>
                </a:lnTo>
                <a:lnTo>
                  <a:pt x="12936" y="11559"/>
                </a:lnTo>
                <a:lnTo>
                  <a:pt x="12956" y="11438"/>
                </a:lnTo>
                <a:lnTo>
                  <a:pt x="12976" y="11316"/>
                </a:lnTo>
                <a:lnTo>
                  <a:pt x="12993" y="11194"/>
                </a:lnTo>
                <a:lnTo>
                  <a:pt x="13009" y="11072"/>
                </a:lnTo>
                <a:lnTo>
                  <a:pt x="13016" y="11010"/>
                </a:lnTo>
                <a:lnTo>
                  <a:pt x="13023" y="10949"/>
                </a:lnTo>
                <a:lnTo>
                  <a:pt x="13030" y="10886"/>
                </a:lnTo>
                <a:lnTo>
                  <a:pt x="13035" y="10824"/>
                </a:lnTo>
                <a:lnTo>
                  <a:pt x="13040" y="10763"/>
                </a:lnTo>
                <a:lnTo>
                  <a:pt x="13044" y="10701"/>
                </a:lnTo>
                <a:lnTo>
                  <a:pt x="13048" y="10639"/>
                </a:lnTo>
                <a:lnTo>
                  <a:pt x="13051" y="10577"/>
                </a:lnTo>
                <a:lnTo>
                  <a:pt x="13053" y="10515"/>
                </a:lnTo>
                <a:lnTo>
                  <a:pt x="13055" y="10452"/>
                </a:lnTo>
                <a:lnTo>
                  <a:pt x="13055" y="10390"/>
                </a:lnTo>
                <a:lnTo>
                  <a:pt x="13055" y="10328"/>
                </a:lnTo>
                <a:lnTo>
                  <a:pt x="13054" y="10266"/>
                </a:lnTo>
                <a:lnTo>
                  <a:pt x="13053" y="10204"/>
                </a:lnTo>
                <a:lnTo>
                  <a:pt x="13050" y="10142"/>
                </a:lnTo>
                <a:lnTo>
                  <a:pt x="13047" y="10080"/>
                </a:lnTo>
                <a:lnTo>
                  <a:pt x="13036" y="9896"/>
                </a:lnTo>
                <a:lnTo>
                  <a:pt x="13029" y="9724"/>
                </a:lnTo>
                <a:lnTo>
                  <a:pt x="13022" y="9561"/>
                </a:lnTo>
                <a:lnTo>
                  <a:pt x="13019" y="9407"/>
                </a:lnTo>
                <a:lnTo>
                  <a:pt x="13018" y="9261"/>
                </a:lnTo>
                <a:lnTo>
                  <a:pt x="13019" y="9125"/>
                </a:lnTo>
                <a:lnTo>
                  <a:pt x="13020" y="8995"/>
                </a:lnTo>
                <a:lnTo>
                  <a:pt x="13023" y="8871"/>
                </a:lnTo>
                <a:lnTo>
                  <a:pt x="13032" y="8641"/>
                </a:lnTo>
                <a:lnTo>
                  <a:pt x="13040" y="8428"/>
                </a:lnTo>
                <a:lnTo>
                  <a:pt x="13043" y="8327"/>
                </a:lnTo>
                <a:lnTo>
                  <a:pt x="13046" y="8228"/>
                </a:lnTo>
                <a:lnTo>
                  <a:pt x="13048" y="8133"/>
                </a:lnTo>
                <a:lnTo>
                  <a:pt x="13048" y="8037"/>
                </a:lnTo>
                <a:lnTo>
                  <a:pt x="13047" y="7941"/>
                </a:lnTo>
                <a:lnTo>
                  <a:pt x="13044" y="7846"/>
                </a:lnTo>
                <a:lnTo>
                  <a:pt x="13039" y="7751"/>
                </a:lnTo>
                <a:lnTo>
                  <a:pt x="13032" y="7653"/>
                </a:lnTo>
                <a:lnTo>
                  <a:pt x="13020" y="7553"/>
                </a:lnTo>
                <a:lnTo>
                  <a:pt x="13007" y="7450"/>
                </a:lnTo>
                <a:lnTo>
                  <a:pt x="12991" y="7344"/>
                </a:lnTo>
                <a:lnTo>
                  <a:pt x="12969" y="7233"/>
                </a:lnTo>
                <a:lnTo>
                  <a:pt x="12945" y="7118"/>
                </a:lnTo>
                <a:lnTo>
                  <a:pt x="12916" y="6997"/>
                </a:lnTo>
                <a:lnTo>
                  <a:pt x="12883" y="6869"/>
                </a:lnTo>
                <a:lnTo>
                  <a:pt x="12845" y="6736"/>
                </a:lnTo>
                <a:lnTo>
                  <a:pt x="12801" y="6594"/>
                </a:lnTo>
                <a:lnTo>
                  <a:pt x="12752" y="6444"/>
                </a:lnTo>
                <a:lnTo>
                  <a:pt x="12698" y="6285"/>
                </a:lnTo>
                <a:lnTo>
                  <a:pt x="12638" y="6117"/>
                </a:lnTo>
                <a:lnTo>
                  <a:pt x="12579" y="5961"/>
                </a:lnTo>
                <a:lnTo>
                  <a:pt x="12523" y="5817"/>
                </a:lnTo>
                <a:lnTo>
                  <a:pt x="12471" y="5684"/>
                </a:lnTo>
                <a:lnTo>
                  <a:pt x="12423" y="5561"/>
                </a:lnTo>
                <a:lnTo>
                  <a:pt x="12400" y="5503"/>
                </a:lnTo>
                <a:lnTo>
                  <a:pt x="12379" y="5447"/>
                </a:lnTo>
                <a:lnTo>
                  <a:pt x="12359" y="5393"/>
                </a:lnTo>
                <a:lnTo>
                  <a:pt x="12340" y="5341"/>
                </a:lnTo>
                <a:lnTo>
                  <a:pt x="12322" y="5290"/>
                </a:lnTo>
                <a:lnTo>
                  <a:pt x="12307" y="5240"/>
                </a:lnTo>
                <a:lnTo>
                  <a:pt x="12293" y="5193"/>
                </a:lnTo>
                <a:lnTo>
                  <a:pt x="12280" y="5146"/>
                </a:lnTo>
                <a:lnTo>
                  <a:pt x="12268" y="5100"/>
                </a:lnTo>
                <a:lnTo>
                  <a:pt x="12259" y="5054"/>
                </a:lnTo>
                <a:lnTo>
                  <a:pt x="12252" y="5009"/>
                </a:lnTo>
                <a:lnTo>
                  <a:pt x="12246" y="4965"/>
                </a:lnTo>
                <a:lnTo>
                  <a:pt x="12242" y="4922"/>
                </a:lnTo>
                <a:lnTo>
                  <a:pt x="12241" y="4878"/>
                </a:lnTo>
                <a:lnTo>
                  <a:pt x="12241" y="4835"/>
                </a:lnTo>
                <a:lnTo>
                  <a:pt x="12243" y="4791"/>
                </a:lnTo>
                <a:lnTo>
                  <a:pt x="12248" y="4747"/>
                </a:lnTo>
                <a:lnTo>
                  <a:pt x="12255" y="4703"/>
                </a:lnTo>
                <a:lnTo>
                  <a:pt x="12264" y="4658"/>
                </a:lnTo>
                <a:lnTo>
                  <a:pt x="12277" y="4612"/>
                </a:lnTo>
                <a:lnTo>
                  <a:pt x="12291" y="4566"/>
                </a:lnTo>
                <a:lnTo>
                  <a:pt x="12308" y="4518"/>
                </a:lnTo>
                <a:lnTo>
                  <a:pt x="12328" y="4469"/>
                </a:lnTo>
                <a:lnTo>
                  <a:pt x="12350" y="4419"/>
                </a:lnTo>
                <a:lnTo>
                  <a:pt x="12395" y="4325"/>
                </a:lnTo>
                <a:lnTo>
                  <a:pt x="12440" y="4234"/>
                </a:lnTo>
                <a:lnTo>
                  <a:pt x="12485" y="4146"/>
                </a:lnTo>
                <a:lnTo>
                  <a:pt x="12531" y="4061"/>
                </a:lnTo>
                <a:lnTo>
                  <a:pt x="12577" y="3976"/>
                </a:lnTo>
                <a:lnTo>
                  <a:pt x="12624" y="3893"/>
                </a:lnTo>
                <a:lnTo>
                  <a:pt x="12671" y="3809"/>
                </a:lnTo>
                <a:lnTo>
                  <a:pt x="12718" y="3725"/>
                </a:lnTo>
                <a:lnTo>
                  <a:pt x="12761" y="3646"/>
                </a:lnTo>
                <a:lnTo>
                  <a:pt x="12797" y="3576"/>
                </a:lnTo>
                <a:lnTo>
                  <a:pt x="12827" y="3513"/>
                </a:lnTo>
                <a:lnTo>
                  <a:pt x="12851" y="3457"/>
                </a:lnTo>
                <a:lnTo>
                  <a:pt x="12870" y="3407"/>
                </a:lnTo>
                <a:lnTo>
                  <a:pt x="12884" y="3363"/>
                </a:lnTo>
                <a:lnTo>
                  <a:pt x="12894" y="3324"/>
                </a:lnTo>
                <a:lnTo>
                  <a:pt x="12900" y="3292"/>
                </a:lnTo>
                <a:lnTo>
                  <a:pt x="12903" y="3262"/>
                </a:lnTo>
                <a:lnTo>
                  <a:pt x="12903" y="3238"/>
                </a:lnTo>
                <a:lnTo>
                  <a:pt x="12902" y="3216"/>
                </a:lnTo>
                <a:lnTo>
                  <a:pt x="12899" y="3198"/>
                </a:lnTo>
                <a:lnTo>
                  <a:pt x="12890" y="3167"/>
                </a:lnTo>
                <a:lnTo>
                  <a:pt x="12881" y="3143"/>
                </a:lnTo>
                <a:lnTo>
                  <a:pt x="12878" y="3132"/>
                </a:lnTo>
                <a:lnTo>
                  <a:pt x="12877" y="3119"/>
                </a:lnTo>
                <a:lnTo>
                  <a:pt x="12877" y="3107"/>
                </a:lnTo>
                <a:lnTo>
                  <a:pt x="12880" y="3094"/>
                </a:lnTo>
                <a:lnTo>
                  <a:pt x="12887" y="3079"/>
                </a:lnTo>
                <a:lnTo>
                  <a:pt x="12897" y="3062"/>
                </a:lnTo>
                <a:lnTo>
                  <a:pt x="12911" y="3042"/>
                </a:lnTo>
                <a:lnTo>
                  <a:pt x="12930" y="3020"/>
                </a:lnTo>
                <a:lnTo>
                  <a:pt x="12954" y="2992"/>
                </a:lnTo>
                <a:lnTo>
                  <a:pt x="12985" y="2962"/>
                </a:lnTo>
                <a:lnTo>
                  <a:pt x="13021" y="2926"/>
                </a:lnTo>
                <a:lnTo>
                  <a:pt x="13064" y="2885"/>
                </a:lnTo>
                <a:lnTo>
                  <a:pt x="13115" y="2839"/>
                </a:lnTo>
                <a:lnTo>
                  <a:pt x="13173" y="2786"/>
                </a:lnTo>
                <a:lnTo>
                  <a:pt x="13241" y="2727"/>
                </a:lnTo>
                <a:lnTo>
                  <a:pt x="13316" y="2660"/>
                </a:lnTo>
                <a:lnTo>
                  <a:pt x="13355" y="2625"/>
                </a:lnTo>
                <a:lnTo>
                  <a:pt x="13390" y="2591"/>
                </a:lnTo>
                <a:lnTo>
                  <a:pt x="13425" y="2555"/>
                </a:lnTo>
                <a:lnTo>
                  <a:pt x="13459" y="2519"/>
                </a:lnTo>
                <a:lnTo>
                  <a:pt x="13491" y="2484"/>
                </a:lnTo>
                <a:lnTo>
                  <a:pt x="13524" y="2448"/>
                </a:lnTo>
                <a:lnTo>
                  <a:pt x="13556" y="2413"/>
                </a:lnTo>
                <a:lnTo>
                  <a:pt x="13590" y="2380"/>
                </a:lnTo>
                <a:lnTo>
                  <a:pt x="13652" y="2318"/>
                </a:lnTo>
                <a:lnTo>
                  <a:pt x="13709" y="2252"/>
                </a:lnTo>
                <a:lnTo>
                  <a:pt x="13764" y="2185"/>
                </a:lnTo>
                <a:lnTo>
                  <a:pt x="13814" y="2116"/>
                </a:lnTo>
                <a:lnTo>
                  <a:pt x="13861" y="2044"/>
                </a:lnTo>
                <a:lnTo>
                  <a:pt x="13905" y="1970"/>
                </a:lnTo>
                <a:lnTo>
                  <a:pt x="13945" y="1896"/>
                </a:lnTo>
                <a:lnTo>
                  <a:pt x="13980" y="1819"/>
                </a:lnTo>
                <a:lnTo>
                  <a:pt x="14012" y="1742"/>
                </a:lnTo>
                <a:lnTo>
                  <a:pt x="14040" y="1664"/>
                </a:lnTo>
                <a:lnTo>
                  <a:pt x="14065" y="1585"/>
                </a:lnTo>
                <a:lnTo>
                  <a:pt x="14085" y="1506"/>
                </a:lnTo>
                <a:lnTo>
                  <a:pt x="14101" y="1426"/>
                </a:lnTo>
                <a:lnTo>
                  <a:pt x="14113" y="1346"/>
                </a:lnTo>
                <a:lnTo>
                  <a:pt x="14121" y="1266"/>
                </a:lnTo>
                <a:lnTo>
                  <a:pt x="14125" y="1188"/>
                </a:lnTo>
                <a:lnTo>
                  <a:pt x="14124" y="1108"/>
                </a:lnTo>
                <a:lnTo>
                  <a:pt x="14119" y="1031"/>
                </a:lnTo>
                <a:lnTo>
                  <a:pt x="14111" y="955"/>
                </a:lnTo>
                <a:lnTo>
                  <a:pt x="14096" y="878"/>
                </a:lnTo>
                <a:lnTo>
                  <a:pt x="14079" y="804"/>
                </a:lnTo>
                <a:lnTo>
                  <a:pt x="14057" y="731"/>
                </a:lnTo>
                <a:lnTo>
                  <a:pt x="14029" y="661"/>
                </a:lnTo>
                <a:lnTo>
                  <a:pt x="13998" y="593"/>
                </a:lnTo>
                <a:lnTo>
                  <a:pt x="13962" y="526"/>
                </a:lnTo>
                <a:lnTo>
                  <a:pt x="13920" y="463"/>
                </a:lnTo>
                <a:lnTo>
                  <a:pt x="13875" y="401"/>
                </a:lnTo>
                <a:lnTo>
                  <a:pt x="13824" y="343"/>
                </a:lnTo>
                <a:lnTo>
                  <a:pt x="13769" y="288"/>
                </a:lnTo>
                <a:lnTo>
                  <a:pt x="13709" y="236"/>
                </a:lnTo>
                <a:lnTo>
                  <a:pt x="13644" y="188"/>
                </a:lnTo>
                <a:lnTo>
                  <a:pt x="13574" y="144"/>
                </a:lnTo>
                <a:lnTo>
                  <a:pt x="13531" y="120"/>
                </a:lnTo>
                <a:lnTo>
                  <a:pt x="13487" y="99"/>
                </a:lnTo>
                <a:lnTo>
                  <a:pt x="13442" y="79"/>
                </a:lnTo>
                <a:lnTo>
                  <a:pt x="13397" y="62"/>
                </a:lnTo>
                <a:lnTo>
                  <a:pt x="13351" y="47"/>
                </a:lnTo>
                <a:lnTo>
                  <a:pt x="13305" y="34"/>
                </a:lnTo>
                <a:lnTo>
                  <a:pt x="13257" y="22"/>
                </a:lnTo>
                <a:lnTo>
                  <a:pt x="13210" y="14"/>
                </a:lnTo>
                <a:lnTo>
                  <a:pt x="13162" y="7"/>
                </a:lnTo>
                <a:lnTo>
                  <a:pt x="13114" y="3"/>
                </a:lnTo>
                <a:lnTo>
                  <a:pt x="13066" y="0"/>
                </a:lnTo>
                <a:lnTo>
                  <a:pt x="13018" y="0"/>
                </a:lnTo>
                <a:lnTo>
                  <a:pt x="12971" y="2"/>
                </a:lnTo>
                <a:lnTo>
                  <a:pt x="12924" y="7"/>
                </a:lnTo>
                <a:lnTo>
                  <a:pt x="12877" y="13"/>
                </a:lnTo>
                <a:lnTo>
                  <a:pt x="12831" y="22"/>
                </a:lnTo>
                <a:lnTo>
                  <a:pt x="12785" y="33"/>
                </a:lnTo>
                <a:lnTo>
                  <a:pt x="12739" y="47"/>
                </a:lnTo>
                <a:lnTo>
                  <a:pt x="12695" y="62"/>
                </a:lnTo>
                <a:lnTo>
                  <a:pt x="12653" y="79"/>
                </a:lnTo>
                <a:lnTo>
                  <a:pt x="12610" y="100"/>
                </a:lnTo>
                <a:lnTo>
                  <a:pt x="12569" y="123"/>
                </a:lnTo>
                <a:lnTo>
                  <a:pt x="12529" y="148"/>
                </a:lnTo>
                <a:lnTo>
                  <a:pt x="12491" y="175"/>
                </a:lnTo>
                <a:lnTo>
                  <a:pt x="12454" y="205"/>
                </a:lnTo>
                <a:lnTo>
                  <a:pt x="12418" y="236"/>
                </a:lnTo>
                <a:lnTo>
                  <a:pt x="12385" y="271"/>
                </a:lnTo>
                <a:lnTo>
                  <a:pt x="12353" y="308"/>
                </a:lnTo>
                <a:lnTo>
                  <a:pt x="12322" y="347"/>
                </a:lnTo>
                <a:lnTo>
                  <a:pt x="12295" y="389"/>
                </a:lnTo>
                <a:lnTo>
                  <a:pt x="12269" y="433"/>
                </a:lnTo>
                <a:lnTo>
                  <a:pt x="12245" y="480"/>
                </a:lnTo>
                <a:lnTo>
                  <a:pt x="12233" y="507"/>
                </a:lnTo>
                <a:lnTo>
                  <a:pt x="12223" y="531"/>
                </a:lnTo>
                <a:lnTo>
                  <a:pt x="12212" y="552"/>
                </a:lnTo>
                <a:lnTo>
                  <a:pt x="12200" y="579"/>
                </a:lnTo>
                <a:lnTo>
                  <a:pt x="12181" y="614"/>
                </a:lnTo>
                <a:lnTo>
                  <a:pt x="12167" y="639"/>
                </a:lnTo>
                <a:lnTo>
                  <a:pt x="12155" y="656"/>
                </a:lnTo>
                <a:lnTo>
                  <a:pt x="12140" y="675"/>
                </a:lnTo>
                <a:lnTo>
                  <a:pt x="12041" y="640"/>
                </a:lnTo>
                <a:lnTo>
                  <a:pt x="11944" y="610"/>
                </a:lnTo>
                <a:lnTo>
                  <a:pt x="11851" y="586"/>
                </a:lnTo>
                <a:lnTo>
                  <a:pt x="11760" y="568"/>
                </a:lnTo>
                <a:lnTo>
                  <a:pt x="11671" y="556"/>
                </a:lnTo>
                <a:lnTo>
                  <a:pt x="11587" y="550"/>
                </a:lnTo>
                <a:lnTo>
                  <a:pt x="11503" y="549"/>
                </a:lnTo>
                <a:lnTo>
                  <a:pt x="11424" y="554"/>
                </a:lnTo>
                <a:lnTo>
                  <a:pt x="11347" y="563"/>
                </a:lnTo>
                <a:lnTo>
                  <a:pt x="11273" y="579"/>
                </a:lnTo>
                <a:lnTo>
                  <a:pt x="11202" y="598"/>
                </a:lnTo>
                <a:lnTo>
                  <a:pt x="11134" y="623"/>
                </a:lnTo>
                <a:lnTo>
                  <a:pt x="11069" y="652"/>
                </a:lnTo>
                <a:lnTo>
                  <a:pt x="11007" y="686"/>
                </a:lnTo>
                <a:lnTo>
                  <a:pt x="10949" y="724"/>
                </a:lnTo>
                <a:lnTo>
                  <a:pt x="10893" y="766"/>
                </a:lnTo>
                <a:lnTo>
                  <a:pt x="10841" y="813"/>
                </a:lnTo>
                <a:lnTo>
                  <a:pt x="10792" y="863"/>
                </a:lnTo>
                <a:lnTo>
                  <a:pt x="10747" y="917"/>
                </a:lnTo>
                <a:lnTo>
                  <a:pt x="10704" y="975"/>
                </a:lnTo>
                <a:lnTo>
                  <a:pt x="10666" y="1036"/>
                </a:lnTo>
                <a:lnTo>
                  <a:pt x="10631" y="1101"/>
                </a:lnTo>
                <a:lnTo>
                  <a:pt x="10599" y="1169"/>
                </a:lnTo>
                <a:lnTo>
                  <a:pt x="10571" y="1240"/>
                </a:lnTo>
                <a:lnTo>
                  <a:pt x="10546" y="1313"/>
                </a:lnTo>
                <a:lnTo>
                  <a:pt x="10525" y="1391"/>
                </a:lnTo>
                <a:lnTo>
                  <a:pt x="10508" y="1469"/>
                </a:lnTo>
                <a:lnTo>
                  <a:pt x="10494" y="1552"/>
                </a:lnTo>
                <a:lnTo>
                  <a:pt x="10484" y="1635"/>
                </a:lnTo>
                <a:lnTo>
                  <a:pt x="10478" y="1722"/>
                </a:lnTo>
                <a:lnTo>
                  <a:pt x="10476" y="1810"/>
                </a:lnTo>
                <a:lnTo>
                  <a:pt x="10478" y="1901"/>
                </a:lnTo>
                <a:lnTo>
                  <a:pt x="10480" y="1941"/>
                </a:lnTo>
                <a:lnTo>
                  <a:pt x="10483" y="1980"/>
                </a:lnTo>
                <a:lnTo>
                  <a:pt x="10486" y="2017"/>
                </a:lnTo>
                <a:lnTo>
                  <a:pt x="10491" y="2053"/>
                </a:lnTo>
                <a:lnTo>
                  <a:pt x="10495" y="2086"/>
                </a:lnTo>
                <a:lnTo>
                  <a:pt x="10502" y="2119"/>
                </a:lnTo>
                <a:lnTo>
                  <a:pt x="10508" y="2150"/>
                </a:lnTo>
                <a:lnTo>
                  <a:pt x="10514" y="2180"/>
                </a:lnTo>
                <a:lnTo>
                  <a:pt x="10521" y="2209"/>
                </a:lnTo>
                <a:lnTo>
                  <a:pt x="10529" y="2236"/>
                </a:lnTo>
                <a:lnTo>
                  <a:pt x="10537" y="2263"/>
                </a:lnTo>
                <a:lnTo>
                  <a:pt x="10545" y="2289"/>
                </a:lnTo>
                <a:lnTo>
                  <a:pt x="10563" y="2339"/>
                </a:lnTo>
                <a:lnTo>
                  <a:pt x="10581" y="2387"/>
                </a:lnTo>
                <a:lnTo>
                  <a:pt x="10599" y="2433"/>
                </a:lnTo>
                <a:lnTo>
                  <a:pt x="10619" y="2480"/>
                </a:lnTo>
                <a:lnTo>
                  <a:pt x="10638" y="2527"/>
                </a:lnTo>
                <a:lnTo>
                  <a:pt x="10656" y="2574"/>
                </a:lnTo>
                <a:lnTo>
                  <a:pt x="10665" y="2599"/>
                </a:lnTo>
                <a:lnTo>
                  <a:pt x="10674" y="2624"/>
                </a:lnTo>
                <a:lnTo>
                  <a:pt x="10682" y="2651"/>
                </a:lnTo>
                <a:lnTo>
                  <a:pt x="10690" y="2678"/>
                </a:lnTo>
                <a:lnTo>
                  <a:pt x="10697" y="2706"/>
                </a:lnTo>
                <a:lnTo>
                  <a:pt x="10704" y="2735"/>
                </a:lnTo>
                <a:lnTo>
                  <a:pt x="10711" y="2765"/>
                </a:lnTo>
                <a:lnTo>
                  <a:pt x="10718" y="2796"/>
                </a:lnTo>
                <a:lnTo>
                  <a:pt x="10660" y="2785"/>
                </a:lnTo>
                <a:lnTo>
                  <a:pt x="10609" y="2777"/>
                </a:lnTo>
                <a:lnTo>
                  <a:pt x="10560" y="2772"/>
                </a:lnTo>
                <a:lnTo>
                  <a:pt x="10515" y="2769"/>
                </a:lnTo>
                <a:lnTo>
                  <a:pt x="10473" y="2768"/>
                </a:lnTo>
                <a:lnTo>
                  <a:pt x="10435" y="2770"/>
                </a:lnTo>
                <a:lnTo>
                  <a:pt x="10400" y="2774"/>
                </a:lnTo>
                <a:lnTo>
                  <a:pt x="10368" y="2781"/>
                </a:lnTo>
                <a:lnTo>
                  <a:pt x="10338" y="2789"/>
                </a:lnTo>
                <a:lnTo>
                  <a:pt x="10312" y="2801"/>
                </a:lnTo>
                <a:lnTo>
                  <a:pt x="10288" y="2814"/>
                </a:lnTo>
                <a:lnTo>
                  <a:pt x="10266" y="2829"/>
                </a:lnTo>
                <a:lnTo>
                  <a:pt x="10246" y="2845"/>
                </a:lnTo>
                <a:lnTo>
                  <a:pt x="10228" y="2865"/>
                </a:lnTo>
                <a:lnTo>
                  <a:pt x="10212" y="2885"/>
                </a:lnTo>
                <a:lnTo>
                  <a:pt x="10197" y="2908"/>
                </a:lnTo>
                <a:lnTo>
                  <a:pt x="10184" y="2931"/>
                </a:lnTo>
                <a:lnTo>
                  <a:pt x="10171" y="2956"/>
                </a:lnTo>
                <a:lnTo>
                  <a:pt x="10160" y="2983"/>
                </a:lnTo>
                <a:lnTo>
                  <a:pt x="10149" y="3011"/>
                </a:lnTo>
                <a:lnTo>
                  <a:pt x="10140" y="3041"/>
                </a:lnTo>
                <a:lnTo>
                  <a:pt x="10130" y="3072"/>
                </a:lnTo>
                <a:lnTo>
                  <a:pt x="10120" y="3103"/>
                </a:lnTo>
                <a:lnTo>
                  <a:pt x="10111" y="3136"/>
                </a:lnTo>
                <a:lnTo>
                  <a:pt x="10092" y="3204"/>
                </a:lnTo>
                <a:lnTo>
                  <a:pt x="10072" y="3276"/>
                </a:lnTo>
                <a:lnTo>
                  <a:pt x="10059" y="3314"/>
                </a:lnTo>
                <a:lnTo>
                  <a:pt x="10047" y="3352"/>
                </a:lnTo>
                <a:lnTo>
                  <a:pt x="10033" y="3389"/>
                </a:lnTo>
                <a:lnTo>
                  <a:pt x="10018" y="3428"/>
                </a:lnTo>
                <a:lnTo>
                  <a:pt x="10008" y="3446"/>
                </a:lnTo>
                <a:lnTo>
                  <a:pt x="9998" y="3465"/>
                </a:lnTo>
                <a:lnTo>
                  <a:pt x="9985" y="3484"/>
                </a:lnTo>
                <a:lnTo>
                  <a:pt x="9971" y="3503"/>
                </a:lnTo>
                <a:lnTo>
                  <a:pt x="9954" y="3524"/>
                </a:lnTo>
                <a:lnTo>
                  <a:pt x="9937" y="3544"/>
                </a:lnTo>
                <a:lnTo>
                  <a:pt x="9918" y="3565"/>
                </a:lnTo>
                <a:lnTo>
                  <a:pt x="9896" y="3585"/>
                </a:lnTo>
                <a:lnTo>
                  <a:pt x="9875" y="3606"/>
                </a:lnTo>
                <a:lnTo>
                  <a:pt x="9851" y="3628"/>
                </a:lnTo>
                <a:lnTo>
                  <a:pt x="9827" y="3648"/>
                </a:lnTo>
                <a:lnTo>
                  <a:pt x="9803" y="3670"/>
                </a:lnTo>
                <a:lnTo>
                  <a:pt x="9750" y="3712"/>
                </a:lnTo>
                <a:lnTo>
                  <a:pt x="9696" y="3754"/>
                </a:lnTo>
                <a:lnTo>
                  <a:pt x="9639" y="3796"/>
                </a:lnTo>
                <a:lnTo>
                  <a:pt x="9583" y="3837"/>
                </a:lnTo>
                <a:lnTo>
                  <a:pt x="9527" y="3876"/>
                </a:lnTo>
                <a:lnTo>
                  <a:pt x="9474" y="3914"/>
                </a:lnTo>
                <a:lnTo>
                  <a:pt x="9422" y="3951"/>
                </a:lnTo>
                <a:lnTo>
                  <a:pt x="9375" y="3984"/>
                </a:lnTo>
                <a:lnTo>
                  <a:pt x="9332" y="4015"/>
                </a:lnTo>
                <a:lnTo>
                  <a:pt x="9294" y="4043"/>
                </a:lnTo>
                <a:lnTo>
                  <a:pt x="9231" y="4090"/>
                </a:lnTo>
                <a:lnTo>
                  <a:pt x="9171" y="4135"/>
                </a:lnTo>
                <a:lnTo>
                  <a:pt x="9111" y="4177"/>
                </a:lnTo>
                <a:lnTo>
                  <a:pt x="9053" y="4216"/>
                </a:lnTo>
                <a:lnTo>
                  <a:pt x="8995" y="4252"/>
                </a:lnTo>
                <a:lnTo>
                  <a:pt x="8940" y="4287"/>
                </a:lnTo>
                <a:lnTo>
                  <a:pt x="8885" y="4320"/>
                </a:lnTo>
                <a:lnTo>
                  <a:pt x="8831" y="4349"/>
                </a:lnTo>
                <a:lnTo>
                  <a:pt x="8778" y="4379"/>
                </a:lnTo>
                <a:lnTo>
                  <a:pt x="8726" y="4405"/>
                </a:lnTo>
                <a:lnTo>
                  <a:pt x="8675" y="4431"/>
                </a:lnTo>
                <a:lnTo>
                  <a:pt x="8623" y="4455"/>
                </a:lnTo>
                <a:lnTo>
                  <a:pt x="8571" y="4478"/>
                </a:lnTo>
                <a:lnTo>
                  <a:pt x="8520" y="4501"/>
                </a:lnTo>
                <a:lnTo>
                  <a:pt x="8468" y="4522"/>
                </a:lnTo>
                <a:lnTo>
                  <a:pt x="8416" y="4544"/>
                </a:lnTo>
                <a:lnTo>
                  <a:pt x="8311" y="4583"/>
                </a:lnTo>
                <a:lnTo>
                  <a:pt x="8203" y="4623"/>
                </a:lnTo>
                <a:lnTo>
                  <a:pt x="8092" y="4664"/>
                </a:lnTo>
                <a:lnTo>
                  <a:pt x="7975" y="4706"/>
                </a:lnTo>
                <a:lnTo>
                  <a:pt x="7854" y="4750"/>
                </a:lnTo>
                <a:lnTo>
                  <a:pt x="7725" y="4800"/>
                </a:lnTo>
                <a:lnTo>
                  <a:pt x="7658" y="4828"/>
                </a:lnTo>
                <a:lnTo>
                  <a:pt x="7588" y="4855"/>
                </a:lnTo>
                <a:lnTo>
                  <a:pt x="7517" y="4886"/>
                </a:lnTo>
                <a:lnTo>
                  <a:pt x="7443" y="4919"/>
                </a:lnTo>
                <a:lnTo>
                  <a:pt x="7313" y="4973"/>
                </a:lnTo>
                <a:lnTo>
                  <a:pt x="7190" y="5021"/>
                </a:lnTo>
                <a:lnTo>
                  <a:pt x="7071" y="5064"/>
                </a:lnTo>
                <a:lnTo>
                  <a:pt x="6956" y="5103"/>
                </a:lnTo>
                <a:lnTo>
                  <a:pt x="6845" y="5137"/>
                </a:lnTo>
                <a:lnTo>
                  <a:pt x="6738" y="5167"/>
                </a:lnTo>
                <a:lnTo>
                  <a:pt x="6635" y="5194"/>
                </a:lnTo>
                <a:lnTo>
                  <a:pt x="6533" y="5218"/>
                </a:lnTo>
                <a:lnTo>
                  <a:pt x="6336" y="5262"/>
                </a:lnTo>
                <a:lnTo>
                  <a:pt x="6144" y="5303"/>
                </a:lnTo>
                <a:lnTo>
                  <a:pt x="6050" y="5323"/>
                </a:lnTo>
                <a:lnTo>
                  <a:pt x="5955" y="5344"/>
                </a:lnTo>
                <a:lnTo>
                  <a:pt x="5859" y="5368"/>
                </a:lnTo>
                <a:lnTo>
                  <a:pt x="5762" y="5393"/>
                </a:lnTo>
                <a:lnTo>
                  <a:pt x="5663" y="5421"/>
                </a:lnTo>
                <a:lnTo>
                  <a:pt x="5564" y="5452"/>
                </a:lnTo>
                <a:lnTo>
                  <a:pt x="5461" y="5488"/>
                </a:lnTo>
                <a:lnTo>
                  <a:pt x="5355" y="5528"/>
                </a:lnTo>
                <a:lnTo>
                  <a:pt x="5246" y="5573"/>
                </a:lnTo>
                <a:lnTo>
                  <a:pt x="5133" y="5624"/>
                </a:lnTo>
                <a:lnTo>
                  <a:pt x="5015" y="5681"/>
                </a:lnTo>
                <a:lnTo>
                  <a:pt x="4894" y="5745"/>
                </a:lnTo>
                <a:lnTo>
                  <a:pt x="4767" y="5816"/>
                </a:lnTo>
                <a:lnTo>
                  <a:pt x="4634" y="5896"/>
                </a:lnTo>
                <a:lnTo>
                  <a:pt x="4496" y="5984"/>
                </a:lnTo>
                <a:lnTo>
                  <a:pt x="4350" y="6082"/>
                </a:lnTo>
                <a:lnTo>
                  <a:pt x="4198" y="6189"/>
                </a:lnTo>
                <a:lnTo>
                  <a:pt x="4038" y="6307"/>
                </a:lnTo>
                <a:lnTo>
                  <a:pt x="3870" y="6436"/>
                </a:lnTo>
                <a:lnTo>
                  <a:pt x="3694" y="6577"/>
                </a:lnTo>
                <a:lnTo>
                  <a:pt x="2804" y="7349"/>
                </a:lnTo>
                <a:lnTo>
                  <a:pt x="2778" y="7373"/>
                </a:lnTo>
                <a:lnTo>
                  <a:pt x="2755" y="7392"/>
                </a:lnTo>
                <a:lnTo>
                  <a:pt x="2734" y="7409"/>
                </a:lnTo>
                <a:lnTo>
                  <a:pt x="2714" y="7425"/>
                </a:lnTo>
                <a:lnTo>
                  <a:pt x="2693" y="7439"/>
                </a:lnTo>
                <a:lnTo>
                  <a:pt x="2672" y="7455"/>
                </a:lnTo>
                <a:lnTo>
                  <a:pt x="2648" y="7473"/>
                </a:lnTo>
                <a:lnTo>
                  <a:pt x="2622" y="7493"/>
                </a:lnTo>
                <a:lnTo>
                  <a:pt x="2554" y="7549"/>
                </a:lnTo>
                <a:lnTo>
                  <a:pt x="2487" y="7605"/>
                </a:lnTo>
                <a:lnTo>
                  <a:pt x="2424" y="7660"/>
                </a:lnTo>
                <a:lnTo>
                  <a:pt x="2363" y="7715"/>
                </a:lnTo>
                <a:lnTo>
                  <a:pt x="2304" y="7771"/>
                </a:lnTo>
                <a:lnTo>
                  <a:pt x="2248" y="7826"/>
                </a:lnTo>
                <a:lnTo>
                  <a:pt x="2194" y="7882"/>
                </a:lnTo>
                <a:lnTo>
                  <a:pt x="2141" y="7938"/>
                </a:lnTo>
                <a:lnTo>
                  <a:pt x="2091" y="7995"/>
                </a:lnTo>
                <a:lnTo>
                  <a:pt x="2043" y="8051"/>
                </a:lnTo>
                <a:lnTo>
                  <a:pt x="1997" y="8109"/>
                </a:lnTo>
                <a:lnTo>
                  <a:pt x="1952" y="8167"/>
                </a:lnTo>
                <a:lnTo>
                  <a:pt x="1910" y="8225"/>
                </a:lnTo>
                <a:lnTo>
                  <a:pt x="1868" y="8284"/>
                </a:lnTo>
                <a:lnTo>
                  <a:pt x="1828" y="8346"/>
                </a:lnTo>
                <a:lnTo>
                  <a:pt x="1789" y="8406"/>
                </a:lnTo>
                <a:lnTo>
                  <a:pt x="1752" y="8468"/>
                </a:lnTo>
                <a:lnTo>
                  <a:pt x="1716" y="8531"/>
                </a:lnTo>
                <a:lnTo>
                  <a:pt x="1680" y="8595"/>
                </a:lnTo>
                <a:lnTo>
                  <a:pt x="1646" y="8660"/>
                </a:lnTo>
                <a:lnTo>
                  <a:pt x="1613" y="8728"/>
                </a:lnTo>
                <a:lnTo>
                  <a:pt x="1580" y="8796"/>
                </a:lnTo>
                <a:lnTo>
                  <a:pt x="1548" y="8865"/>
                </a:lnTo>
                <a:lnTo>
                  <a:pt x="1516" y="8935"/>
                </a:lnTo>
                <a:lnTo>
                  <a:pt x="1486" y="9008"/>
                </a:lnTo>
                <a:lnTo>
                  <a:pt x="1455" y="9082"/>
                </a:lnTo>
                <a:lnTo>
                  <a:pt x="1425" y="9158"/>
                </a:lnTo>
                <a:lnTo>
                  <a:pt x="1395" y="9236"/>
                </a:lnTo>
                <a:lnTo>
                  <a:pt x="1364" y="9315"/>
                </a:lnTo>
                <a:lnTo>
                  <a:pt x="1335" y="9396"/>
                </a:lnTo>
                <a:lnTo>
                  <a:pt x="1304" y="9479"/>
                </a:lnTo>
                <a:lnTo>
                  <a:pt x="1275" y="9565"/>
                </a:lnTo>
                <a:lnTo>
                  <a:pt x="1243" y="9656"/>
                </a:lnTo>
                <a:lnTo>
                  <a:pt x="1217" y="9739"/>
                </a:lnTo>
                <a:lnTo>
                  <a:pt x="1193" y="9815"/>
                </a:lnTo>
                <a:lnTo>
                  <a:pt x="1174" y="9884"/>
                </a:lnTo>
                <a:lnTo>
                  <a:pt x="1159" y="9946"/>
                </a:lnTo>
                <a:lnTo>
                  <a:pt x="1144" y="10003"/>
                </a:lnTo>
                <a:lnTo>
                  <a:pt x="1134" y="10055"/>
                </a:lnTo>
                <a:lnTo>
                  <a:pt x="1125" y="10103"/>
                </a:lnTo>
                <a:lnTo>
                  <a:pt x="1118" y="10147"/>
                </a:lnTo>
                <a:lnTo>
                  <a:pt x="1112" y="10188"/>
                </a:lnTo>
                <a:lnTo>
                  <a:pt x="1107" y="10226"/>
                </a:lnTo>
                <a:lnTo>
                  <a:pt x="1103" y="10262"/>
                </a:lnTo>
                <a:lnTo>
                  <a:pt x="1098" y="10297"/>
                </a:lnTo>
                <a:lnTo>
                  <a:pt x="1093" y="10331"/>
                </a:lnTo>
                <a:lnTo>
                  <a:pt x="1088" y="10365"/>
                </a:lnTo>
                <a:lnTo>
                  <a:pt x="1082" y="10399"/>
                </a:lnTo>
                <a:lnTo>
                  <a:pt x="1074" y="10434"/>
                </a:lnTo>
                <a:lnTo>
                  <a:pt x="1065" y="10472"/>
                </a:lnTo>
                <a:lnTo>
                  <a:pt x="1054" y="10510"/>
                </a:lnTo>
                <a:lnTo>
                  <a:pt x="1039" y="10552"/>
                </a:lnTo>
                <a:lnTo>
                  <a:pt x="1022" y="10598"/>
                </a:lnTo>
                <a:lnTo>
                  <a:pt x="1002" y="10648"/>
                </a:lnTo>
                <a:lnTo>
                  <a:pt x="977" y="10702"/>
                </a:lnTo>
                <a:lnTo>
                  <a:pt x="949" y="10762"/>
                </a:lnTo>
                <a:lnTo>
                  <a:pt x="916" y="10827"/>
                </a:lnTo>
                <a:lnTo>
                  <a:pt x="878" y="10899"/>
                </a:lnTo>
                <a:lnTo>
                  <a:pt x="836" y="10978"/>
                </a:lnTo>
                <a:lnTo>
                  <a:pt x="788" y="11065"/>
                </a:lnTo>
                <a:lnTo>
                  <a:pt x="733" y="11159"/>
                </a:lnTo>
                <a:lnTo>
                  <a:pt x="673" y="11263"/>
                </a:lnTo>
                <a:lnTo>
                  <a:pt x="604" y="11376"/>
                </a:lnTo>
                <a:lnTo>
                  <a:pt x="530" y="11500"/>
                </a:lnTo>
                <a:lnTo>
                  <a:pt x="462" y="11611"/>
                </a:lnTo>
                <a:lnTo>
                  <a:pt x="394" y="11725"/>
                </a:lnTo>
                <a:lnTo>
                  <a:pt x="360" y="11782"/>
                </a:lnTo>
                <a:lnTo>
                  <a:pt x="327" y="11840"/>
                </a:lnTo>
                <a:lnTo>
                  <a:pt x="294" y="11899"/>
                </a:lnTo>
                <a:lnTo>
                  <a:pt x="262" y="11958"/>
                </a:lnTo>
                <a:lnTo>
                  <a:pt x="231" y="12017"/>
                </a:lnTo>
                <a:lnTo>
                  <a:pt x="202" y="12077"/>
                </a:lnTo>
                <a:lnTo>
                  <a:pt x="173" y="12137"/>
                </a:lnTo>
                <a:lnTo>
                  <a:pt x="147" y="12199"/>
                </a:lnTo>
                <a:lnTo>
                  <a:pt x="121" y="12260"/>
                </a:lnTo>
                <a:lnTo>
                  <a:pt x="98" y="12321"/>
                </a:lnTo>
                <a:lnTo>
                  <a:pt x="76" y="12383"/>
                </a:lnTo>
                <a:lnTo>
                  <a:pt x="58" y="12445"/>
                </a:lnTo>
                <a:lnTo>
                  <a:pt x="41" y="12507"/>
                </a:lnTo>
                <a:lnTo>
                  <a:pt x="28" y="12570"/>
                </a:lnTo>
                <a:lnTo>
                  <a:pt x="16" y="12634"/>
                </a:lnTo>
                <a:lnTo>
                  <a:pt x="7" y="12697"/>
                </a:lnTo>
                <a:lnTo>
                  <a:pt x="2" y="12760"/>
                </a:lnTo>
                <a:lnTo>
                  <a:pt x="0" y="12824"/>
                </a:lnTo>
                <a:lnTo>
                  <a:pt x="1" y="12887"/>
                </a:lnTo>
                <a:lnTo>
                  <a:pt x="6" y="12951"/>
                </a:lnTo>
                <a:lnTo>
                  <a:pt x="15" y="13016"/>
                </a:lnTo>
                <a:lnTo>
                  <a:pt x="29" y="13080"/>
                </a:lnTo>
                <a:lnTo>
                  <a:pt x="45" y="13144"/>
                </a:lnTo>
                <a:lnTo>
                  <a:pt x="66" y="13209"/>
                </a:lnTo>
                <a:lnTo>
                  <a:pt x="92" y="13273"/>
                </a:lnTo>
                <a:lnTo>
                  <a:pt x="122" y="13337"/>
                </a:lnTo>
                <a:lnTo>
                  <a:pt x="158" y="13403"/>
                </a:lnTo>
                <a:lnTo>
                  <a:pt x="199" y="13467"/>
                </a:lnTo>
                <a:close/>
                <a:moveTo>
                  <a:pt x="1079" y="10848"/>
                </a:moveTo>
                <a:lnTo>
                  <a:pt x="1112" y="10825"/>
                </a:lnTo>
                <a:lnTo>
                  <a:pt x="1139" y="10808"/>
                </a:lnTo>
                <a:lnTo>
                  <a:pt x="1163" y="10793"/>
                </a:lnTo>
                <a:lnTo>
                  <a:pt x="1184" y="10778"/>
                </a:lnTo>
                <a:lnTo>
                  <a:pt x="1194" y="10770"/>
                </a:lnTo>
                <a:lnTo>
                  <a:pt x="1204" y="10762"/>
                </a:lnTo>
                <a:lnTo>
                  <a:pt x="1215" y="10752"/>
                </a:lnTo>
                <a:lnTo>
                  <a:pt x="1226" y="10741"/>
                </a:lnTo>
                <a:lnTo>
                  <a:pt x="1237" y="10728"/>
                </a:lnTo>
                <a:lnTo>
                  <a:pt x="1249" y="10713"/>
                </a:lnTo>
                <a:lnTo>
                  <a:pt x="1264" y="10696"/>
                </a:lnTo>
                <a:lnTo>
                  <a:pt x="1278" y="10677"/>
                </a:lnTo>
                <a:lnTo>
                  <a:pt x="1290" y="10660"/>
                </a:lnTo>
                <a:lnTo>
                  <a:pt x="1308" y="10633"/>
                </a:lnTo>
                <a:lnTo>
                  <a:pt x="1331" y="10597"/>
                </a:lnTo>
                <a:lnTo>
                  <a:pt x="1356" y="10557"/>
                </a:lnTo>
                <a:lnTo>
                  <a:pt x="1382" y="10516"/>
                </a:lnTo>
                <a:lnTo>
                  <a:pt x="1406" y="10477"/>
                </a:lnTo>
                <a:lnTo>
                  <a:pt x="1426" y="10443"/>
                </a:lnTo>
                <a:lnTo>
                  <a:pt x="1439" y="10419"/>
                </a:lnTo>
                <a:lnTo>
                  <a:pt x="1453" y="10386"/>
                </a:lnTo>
                <a:lnTo>
                  <a:pt x="1467" y="10352"/>
                </a:lnTo>
                <a:lnTo>
                  <a:pt x="1482" y="10315"/>
                </a:lnTo>
                <a:lnTo>
                  <a:pt x="1496" y="10275"/>
                </a:lnTo>
                <a:lnTo>
                  <a:pt x="1523" y="10193"/>
                </a:lnTo>
                <a:lnTo>
                  <a:pt x="1551" y="10106"/>
                </a:lnTo>
                <a:lnTo>
                  <a:pt x="1577" y="10018"/>
                </a:lnTo>
                <a:lnTo>
                  <a:pt x="1603" y="9933"/>
                </a:lnTo>
                <a:lnTo>
                  <a:pt x="1616" y="9891"/>
                </a:lnTo>
                <a:lnTo>
                  <a:pt x="1629" y="9852"/>
                </a:lnTo>
                <a:lnTo>
                  <a:pt x="1642" y="9815"/>
                </a:lnTo>
                <a:lnTo>
                  <a:pt x="1655" y="9779"/>
                </a:lnTo>
                <a:lnTo>
                  <a:pt x="1657" y="9764"/>
                </a:lnTo>
                <a:lnTo>
                  <a:pt x="1660" y="9747"/>
                </a:lnTo>
                <a:lnTo>
                  <a:pt x="1665" y="9731"/>
                </a:lnTo>
                <a:lnTo>
                  <a:pt x="1672" y="9713"/>
                </a:lnTo>
                <a:lnTo>
                  <a:pt x="1679" y="9693"/>
                </a:lnTo>
                <a:lnTo>
                  <a:pt x="1688" y="9673"/>
                </a:lnTo>
                <a:lnTo>
                  <a:pt x="1699" y="9652"/>
                </a:lnTo>
                <a:lnTo>
                  <a:pt x="1710" y="9630"/>
                </a:lnTo>
                <a:lnTo>
                  <a:pt x="1734" y="9584"/>
                </a:lnTo>
                <a:lnTo>
                  <a:pt x="1762" y="9538"/>
                </a:lnTo>
                <a:lnTo>
                  <a:pt x="1791" y="9489"/>
                </a:lnTo>
                <a:lnTo>
                  <a:pt x="1823" y="9440"/>
                </a:lnTo>
                <a:lnTo>
                  <a:pt x="1856" y="9390"/>
                </a:lnTo>
                <a:lnTo>
                  <a:pt x="1888" y="9342"/>
                </a:lnTo>
                <a:lnTo>
                  <a:pt x="1922" y="9294"/>
                </a:lnTo>
                <a:lnTo>
                  <a:pt x="1953" y="9249"/>
                </a:lnTo>
                <a:lnTo>
                  <a:pt x="2011" y="9168"/>
                </a:lnTo>
                <a:lnTo>
                  <a:pt x="2058" y="9102"/>
                </a:lnTo>
                <a:lnTo>
                  <a:pt x="2105" y="9036"/>
                </a:lnTo>
                <a:lnTo>
                  <a:pt x="2153" y="8973"/>
                </a:lnTo>
                <a:lnTo>
                  <a:pt x="2202" y="8912"/>
                </a:lnTo>
                <a:lnTo>
                  <a:pt x="2251" y="8854"/>
                </a:lnTo>
                <a:lnTo>
                  <a:pt x="2302" y="8797"/>
                </a:lnTo>
                <a:lnTo>
                  <a:pt x="2354" y="8743"/>
                </a:lnTo>
                <a:lnTo>
                  <a:pt x="2406" y="8690"/>
                </a:lnTo>
                <a:lnTo>
                  <a:pt x="2460" y="8639"/>
                </a:lnTo>
                <a:lnTo>
                  <a:pt x="2514" y="8589"/>
                </a:lnTo>
                <a:lnTo>
                  <a:pt x="2570" y="8542"/>
                </a:lnTo>
                <a:lnTo>
                  <a:pt x="2626" y="8495"/>
                </a:lnTo>
                <a:lnTo>
                  <a:pt x="2684" y="8452"/>
                </a:lnTo>
                <a:lnTo>
                  <a:pt x="2742" y="8409"/>
                </a:lnTo>
                <a:lnTo>
                  <a:pt x="2802" y="8367"/>
                </a:lnTo>
                <a:lnTo>
                  <a:pt x="2863" y="8327"/>
                </a:lnTo>
                <a:lnTo>
                  <a:pt x="2925" y="8289"/>
                </a:lnTo>
                <a:lnTo>
                  <a:pt x="2989" y="8251"/>
                </a:lnTo>
                <a:lnTo>
                  <a:pt x="3053" y="8214"/>
                </a:lnTo>
                <a:lnTo>
                  <a:pt x="3118" y="8180"/>
                </a:lnTo>
                <a:lnTo>
                  <a:pt x="3184" y="8145"/>
                </a:lnTo>
                <a:lnTo>
                  <a:pt x="3252" y="8111"/>
                </a:lnTo>
                <a:lnTo>
                  <a:pt x="3321" y="8080"/>
                </a:lnTo>
                <a:lnTo>
                  <a:pt x="3391" y="8048"/>
                </a:lnTo>
                <a:lnTo>
                  <a:pt x="3462" y="8018"/>
                </a:lnTo>
                <a:lnTo>
                  <a:pt x="3535" y="7987"/>
                </a:lnTo>
                <a:lnTo>
                  <a:pt x="3608" y="7958"/>
                </a:lnTo>
                <a:lnTo>
                  <a:pt x="3684" y="7929"/>
                </a:lnTo>
                <a:lnTo>
                  <a:pt x="3759" y="7901"/>
                </a:lnTo>
                <a:lnTo>
                  <a:pt x="3836" y="7873"/>
                </a:lnTo>
                <a:lnTo>
                  <a:pt x="3916" y="7845"/>
                </a:lnTo>
                <a:lnTo>
                  <a:pt x="3995" y="7819"/>
                </a:lnTo>
                <a:lnTo>
                  <a:pt x="4077" y="7792"/>
                </a:lnTo>
                <a:lnTo>
                  <a:pt x="4215" y="7747"/>
                </a:lnTo>
                <a:lnTo>
                  <a:pt x="4341" y="7704"/>
                </a:lnTo>
                <a:lnTo>
                  <a:pt x="4457" y="7664"/>
                </a:lnTo>
                <a:lnTo>
                  <a:pt x="4564" y="7628"/>
                </a:lnTo>
                <a:lnTo>
                  <a:pt x="4615" y="7611"/>
                </a:lnTo>
                <a:lnTo>
                  <a:pt x="4665" y="7596"/>
                </a:lnTo>
                <a:lnTo>
                  <a:pt x="4714" y="7582"/>
                </a:lnTo>
                <a:lnTo>
                  <a:pt x="4763" y="7567"/>
                </a:lnTo>
                <a:lnTo>
                  <a:pt x="4810" y="7555"/>
                </a:lnTo>
                <a:lnTo>
                  <a:pt x="4857" y="7544"/>
                </a:lnTo>
                <a:lnTo>
                  <a:pt x="4904" y="7533"/>
                </a:lnTo>
                <a:lnTo>
                  <a:pt x="4951" y="7523"/>
                </a:lnTo>
                <a:lnTo>
                  <a:pt x="4999" y="7515"/>
                </a:lnTo>
                <a:lnTo>
                  <a:pt x="5048" y="7508"/>
                </a:lnTo>
                <a:lnTo>
                  <a:pt x="5097" y="7502"/>
                </a:lnTo>
                <a:lnTo>
                  <a:pt x="5148" y="7498"/>
                </a:lnTo>
                <a:lnTo>
                  <a:pt x="5200" y="7494"/>
                </a:lnTo>
                <a:lnTo>
                  <a:pt x="5254" y="7492"/>
                </a:lnTo>
                <a:lnTo>
                  <a:pt x="5309" y="7492"/>
                </a:lnTo>
                <a:lnTo>
                  <a:pt x="5367" y="7492"/>
                </a:lnTo>
                <a:lnTo>
                  <a:pt x="5427" y="7494"/>
                </a:lnTo>
                <a:lnTo>
                  <a:pt x="5490" y="7497"/>
                </a:lnTo>
                <a:lnTo>
                  <a:pt x="5556" y="7502"/>
                </a:lnTo>
                <a:lnTo>
                  <a:pt x="5625" y="7508"/>
                </a:lnTo>
                <a:lnTo>
                  <a:pt x="5697" y="7516"/>
                </a:lnTo>
                <a:lnTo>
                  <a:pt x="5773" y="7526"/>
                </a:lnTo>
                <a:lnTo>
                  <a:pt x="5854" y="7536"/>
                </a:lnTo>
                <a:lnTo>
                  <a:pt x="5938" y="7548"/>
                </a:lnTo>
                <a:lnTo>
                  <a:pt x="6049" y="7567"/>
                </a:lnTo>
                <a:lnTo>
                  <a:pt x="6156" y="7590"/>
                </a:lnTo>
                <a:lnTo>
                  <a:pt x="6258" y="7616"/>
                </a:lnTo>
                <a:lnTo>
                  <a:pt x="6356" y="7646"/>
                </a:lnTo>
                <a:lnTo>
                  <a:pt x="6452" y="7678"/>
                </a:lnTo>
                <a:lnTo>
                  <a:pt x="6545" y="7713"/>
                </a:lnTo>
                <a:lnTo>
                  <a:pt x="6636" y="7751"/>
                </a:lnTo>
                <a:lnTo>
                  <a:pt x="6724" y="7789"/>
                </a:lnTo>
                <a:lnTo>
                  <a:pt x="6812" y="7830"/>
                </a:lnTo>
                <a:lnTo>
                  <a:pt x="6897" y="7872"/>
                </a:lnTo>
                <a:lnTo>
                  <a:pt x="6983" y="7915"/>
                </a:lnTo>
                <a:lnTo>
                  <a:pt x="7069" y="7957"/>
                </a:lnTo>
                <a:lnTo>
                  <a:pt x="7153" y="8001"/>
                </a:lnTo>
                <a:lnTo>
                  <a:pt x="7240" y="8045"/>
                </a:lnTo>
                <a:lnTo>
                  <a:pt x="7326" y="8089"/>
                </a:lnTo>
                <a:lnTo>
                  <a:pt x="7415" y="8132"/>
                </a:lnTo>
                <a:lnTo>
                  <a:pt x="7505" y="8173"/>
                </a:lnTo>
                <a:lnTo>
                  <a:pt x="7597" y="8213"/>
                </a:lnTo>
                <a:lnTo>
                  <a:pt x="7693" y="8253"/>
                </a:lnTo>
                <a:lnTo>
                  <a:pt x="7792" y="8290"/>
                </a:lnTo>
                <a:lnTo>
                  <a:pt x="7894" y="8324"/>
                </a:lnTo>
                <a:lnTo>
                  <a:pt x="8000" y="8357"/>
                </a:lnTo>
                <a:lnTo>
                  <a:pt x="8110" y="8385"/>
                </a:lnTo>
                <a:lnTo>
                  <a:pt x="8226" y="8412"/>
                </a:lnTo>
                <a:lnTo>
                  <a:pt x="8346" y="8434"/>
                </a:lnTo>
                <a:lnTo>
                  <a:pt x="8473" y="8454"/>
                </a:lnTo>
                <a:lnTo>
                  <a:pt x="8605" y="8468"/>
                </a:lnTo>
                <a:lnTo>
                  <a:pt x="8744" y="8478"/>
                </a:lnTo>
                <a:lnTo>
                  <a:pt x="8891" y="8484"/>
                </a:lnTo>
                <a:lnTo>
                  <a:pt x="9043" y="8484"/>
                </a:lnTo>
                <a:lnTo>
                  <a:pt x="9204" y="8479"/>
                </a:lnTo>
                <a:lnTo>
                  <a:pt x="9375" y="8469"/>
                </a:lnTo>
                <a:lnTo>
                  <a:pt x="9429" y="8465"/>
                </a:lnTo>
                <a:lnTo>
                  <a:pt x="9484" y="8464"/>
                </a:lnTo>
                <a:lnTo>
                  <a:pt x="9540" y="8463"/>
                </a:lnTo>
                <a:lnTo>
                  <a:pt x="9597" y="8465"/>
                </a:lnTo>
                <a:lnTo>
                  <a:pt x="9655" y="8467"/>
                </a:lnTo>
                <a:lnTo>
                  <a:pt x="9713" y="8471"/>
                </a:lnTo>
                <a:lnTo>
                  <a:pt x="9772" y="8476"/>
                </a:lnTo>
                <a:lnTo>
                  <a:pt x="9831" y="8483"/>
                </a:lnTo>
                <a:lnTo>
                  <a:pt x="9891" y="8491"/>
                </a:lnTo>
                <a:lnTo>
                  <a:pt x="9951" y="8500"/>
                </a:lnTo>
                <a:lnTo>
                  <a:pt x="10011" y="8511"/>
                </a:lnTo>
                <a:lnTo>
                  <a:pt x="10072" y="8522"/>
                </a:lnTo>
                <a:lnTo>
                  <a:pt x="10132" y="8535"/>
                </a:lnTo>
                <a:lnTo>
                  <a:pt x="10191" y="8548"/>
                </a:lnTo>
                <a:lnTo>
                  <a:pt x="10251" y="8563"/>
                </a:lnTo>
                <a:lnTo>
                  <a:pt x="10310" y="8579"/>
                </a:lnTo>
                <a:lnTo>
                  <a:pt x="10369" y="8595"/>
                </a:lnTo>
                <a:lnTo>
                  <a:pt x="10427" y="8613"/>
                </a:lnTo>
                <a:lnTo>
                  <a:pt x="10485" y="8630"/>
                </a:lnTo>
                <a:lnTo>
                  <a:pt x="10542" y="8649"/>
                </a:lnTo>
                <a:lnTo>
                  <a:pt x="10598" y="8669"/>
                </a:lnTo>
                <a:lnTo>
                  <a:pt x="10653" y="8689"/>
                </a:lnTo>
                <a:lnTo>
                  <a:pt x="10707" y="8709"/>
                </a:lnTo>
                <a:lnTo>
                  <a:pt x="10760" y="8731"/>
                </a:lnTo>
                <a:lnTo>
                  <a:pt x="10812" y="8752"/>
                </a:lnTo>
                <a:lnTo>
                  <a:pt x="10862" y="8774"/>
                </a:lnTo>
                <a:lnTo>
                  <a:pt x="10911" y="8798"/>
                </a:lnTo>
                <a:lnTo>
                  <a:pt x="10959" y="8820"/>
                </a:lnTo>
                <a:lnTo>
                  <a:pt x="11005" y="8844"/>
                </a:lnTo>
                <a:lnTo>
                  <a:pt x="11049" y="8868"/>
                </a:lnTo>
                <a:lnTo>
                  <a:pt x="11090" y="8892"/>
                </a:lnTo>
                <a:lnTo>
                  <a:pt x="11131" y="8916"/>
                </a:lnTo>
                <a:lnTo>
                  <a:pt x="11256" y="8993"/>
                </a:lnTo>
                <a:lnTo>
                  <a:pt x="11348" y="9052"/>
                </a:lnTo>
                <a:lnTo>
                  <a:pt x="11386" y="9077"/>
                </a:lnTo>
                <a:lnTo>
                  <a:pt x="11419" y="9100"/>
                </a:lnTo>
                <a:lnTo>
                  <a:pt x="11447" y="9124"/>
                </a:lnTo>
                <a:lnTo>
                  <a:pt x="11474" y="9146"/>
                </a:lnTo>
                <a:lnTo>
                  <a:pt x="11498" y="9170"/>
                </a:lnTo>
                <a:lnTo>
                  <a:pt x="11523" y="9195"/>
                </a:lnTo>
                <a:lnTo>
                  <a:pt x="11548" y="9224"/>
                </a:lnTo>
                <a:lnTo>
                  <a:pt x="11575" y="9255"/>
                </a:lnTo>
                <a:lnTo>
                  <a:pt x="11637" y="9334"/>
                </a:lnTo>
                <a:lnTo>
                  <a:pt x="11718" y="9437"/>
                </a:lnTo>
                <a:lnTo>
                  <a:pt x="11774" y="9507"/>
                </a:lnTo>
                <a:lnTo>
                  <a:pt x="11836" y="9586"/>
                </a:lnTo>
                <a:lnTo>
                  <a:pt x="11904" y="9671"/>
                </a:lnTo>
                <a:lnTo>
                  <a:pt x="11973" y="9756"/>
                </a:lnTo>
                <a:lnTo>
                  <a:pt x="12009" y="9797"/>
                </a:lnTo>
                <a:lnTo>
                  <a:pt x="12044" y="9838"/>
                </a:lnTo>
                <a:lnTo>
                  <a:pt x="12079" y="9876"/>
                </a:lnTo>
                <a:lnTo>
                  <a:pt x="12114" y="9912"/>
                </a:lnTo>
                <a:lnTo>
                  <a:pt x="12147" y="9946"/>
                </a:lnTo>
                <a:lnTo>
                  <a:pt x="12180" y="9977"/>
                </a:lnTo>
                <a:lnTo>
                  <a:pt x="12196" y="9990"/>
                </a:lnTo>
                <a:lnTo>
                  <a:pt x="12211" y="10003"/>
                </a:lnTo>
                <a:lnTo>
                  <a:pt x="12227" y="10014"/>
                </a:lnTo>
                <a:lnTo>
                  <a:pt x="12241" y="10025"/>
                </a:lnTo>
                <a:lnTo>
                  <a:pt x="12322" y="10084"/>
                </a:lnTo>
                <a:lnTo>
                  <a:pt x="12395" y="10140"/>
                </a:lnTo>
                <a:lnTo>
                  <a:pt x="12457" y="10194"/>
                </a:lnTo>
                <a:lnTo>
                  <a:pt x="12510" y="10247"/>
                </a:lnTo>
                <a:lnTo>
                  <a:pt x="12556" y="10297"/>
                </a:lnTo>
                <a:lnTo>
                  <a:pt x="12593" y="10346"/>
                </a:lnTo>
                <a:lnTo>
                  <a:pt x="12625" y="10393"/>
                </a:lnTo>
                <a:lnTo>
                  <a:pt x="12649" y="10440"/>
                </a:lnTo>
                <a:lnTo>
                  <a:pt x="12668" y="10485"/>
                </a:lnTo>
                <a:lnTo>
                  <a:pt x="12680" y="10530"/>
                </a:lnTo>
                <a:lnTo>
                  <a:pt x="12689" y="10573"/>
                </a:lnTo>
                <a:lnTo>
                  <a:pt x="12692" y="10615"/>
                </a:lnTo>
                <a:lnTo>
                  <a:pt x="12693" y="10657"/>
                </a:lnTo>
                <a:lnTo>
                  <a:pt x="12690" y="10698"/>
                </a:lnTo>
                <a:lnTo>
                  <a:pt x="12685" y="10740"/>
                </a:lnTo>
                <a:lnTo>
                  <a:pt x="12677" y="10780"/>
                </a:lnTo>
                <a:lnTo>
                  <a:pt x="12659" y="10861"/>
                </a:lnTo>
                <a:lnTo>
                  <a:pt x="12638" y="10942"/>
                </a:lnTo>
                <a:lnTo>
                  <a:pt x="12629" y="10984"/>
                </a:lnTo>
                <a:lnTo>
                  <a:pt x="12622" y="11026"/>
                </a:lnTo>
                <a:lnTo>
                  <a:pt x="12616" y="11069"/>
                </a:lnTo>
                <a:lnTo>
                  <a:pt x="12612" y="11113"/>
                </a:lnTo>
                <a:lnTo>
                  <a:pt x="12612" y="11156"/>
                </a:lnTo>
                <a:lnTo>
                  <a:pt x="12614" y="11202"/>
                </a:lnTo>
                <a:lnTo>
                  <a:pt x="12621" y="11249"/>
                </a:lnTo>
                <a:lnTo>
                  <a:pt x="12633" y="11297"/>
                </a:lnTo>
                <a:lnTo>
                  <a:pt x="12650" y="11346"/>
                </a:lnTo>
                <a:lnTo>
                  <a:pt x="12673" y="11398"/>
                </a:lnTo>
                <a:lnTo>
                  <a:pt x="12701" y="11451"/>
                </a:lnTo>
                <a:lnTo>
                  <a:pt x="12738" y="11505"/>
                </a:lnTo>
                <a:lnTo>
                  <a:pt x="12758" y="11418"/>
                </a:lnTo>
                <a:lnTo>
                  <a:pt x="12777" y="11332"/>
                </a:lnTo>
                <a:lnTo>
                  <a:pt x="12793" y="11245"/>
                </a:lnTo>
                <a:lnTo>
                  <a:pt x="12808" y="11158"/>
                </a:lnTo>
                <a:lnTo>
                  <a:pt x="12816" y="11115"/>
                </a:lnTo>
                <a:lnTo>
                  <a:pt x="12822" y="11071"/>
                </a:lnTo>
                <a:lnTo>
                  <a:pt x="12827" y="11027"/>
                </a:lnTo>
                <a:lnTo>
                  <a:pt x="12832" y="10983"/>
                </a:lnTo>
                <a:lnTo>
                  <a:pt x="12837" y="10939"/>
                </a:lnTo>
                <a:lnTo>
                  <a:pt x="12840" y="10896"/>
                </a:lnTo>
                <a:lnTo>
                  <a:pt x="12844" y="10851"/>
                </a:lnTo>
                <a:lnTo>
                  <a:pt x="12846" y="10807"/>
                </a:lnTo>
                <a:lnTo>
                  <a:pt x="12848" y="10763"/>
                </a:lnTo>
                <a:lnTo>
                  <a:pt x="12849" y="10718"/>
                </a:lnTo>
                <a:lnTo>
                  <a:pt x="12849" y="10673"/>
                </a:lnTo>
                <a:lnTo>
                  <a:pt x="12849" y="10630"/>
                </a:lnTo>
                <a:lnTo>
                  <a:pt x="12848" y="10585"/>
                </a:lnTo>
                <a:lnTo>
                  <a:pt x="12846" y="10540"/>
                </a:lnTo>
                <a:lnTo>
                  <a:pt x="12844" y="10495"/>
                </a:lnTo>
                <a:lnTo>
                  <a:pt x="12840" y="10450"/>
                </a:lnTo>
                <a:lnTo>
                  <a:pt x="12836" y="10404"/>
                </a:lnTo>
                <a:lnTo>
                  <a:pt x="12831" y="10360"/>
                </a:lnTo>
                <a:lnTo>
                  <a:pt x="12825" y="10315"/>
                </a:lnTo>
                <a:lnTo>
                  <a:pt x="12819" y="10269"/>
                </a:lnTo>
                <a:lnTo>
                  <a:pt x="12811" y="10223"/>
                </a:lnTo>
                <a:lnTo>
                  <a:pt x="12801" y="10177"/>
                </a:lnTo>
                <a:lnTo>
                  <a:pt x="12792" y="10132"/>
                </a:lnTo>
                <a:lnTo>
                  <a:pt x="12781" y="10086"/>
                </a:lnTo>
                <a:lnTo>
                  <a:pt x="12764" y="10014"/>
                </a:lnTo>
                <a:lnTo>
                  <a:pt x="12745" y="9949"/>
                </a:lnTo>
                <a:lnTo>
                  <a:pt x="12728" y="9891"/>
                </a:lnTo>
                <a:lnTo>
                  <a:pt x="12711" y="9839"/>
                </a:lnTo>
                <a:lnTo>
                  <a:pt x="12693" y="9792"/>
                </a:lnTo>
                <a:lnTo>
                  <a:pt x="12676" y="9750"/>
                </a:lnTo>
                <a:lnTo>
                  <a:pt x="12659" y="9715"/>
                </a:lnTo>
                <a:lnTo>
                  <a:pt x="12641" y="9682"/>
                </a:lnTo>
                <a:lnTo>
                  <a:pt x="12625" y="9655"/>
                </a:lnTo>
                <a:lnTo>
                  <a:pt x="12608" y="9630"/>
                </a:lnTo>
                <a:lnTo>
                  <a:pt x="12590" y="9610"/>
                </a:lnTo>
                <a:lnTo>
                  <a:pt x="12573" y="9592"/>
                </a:lnTo>
                <a:lnTo>
                  <a:pt x="12555" y="9576"/>
                </a:lnTo>
                <a:lnTo>
                  <a:pt x="12536" y="9563"/>
                </a:lnTo>
                <a:lnTo>
                  <a:pt x="12518" y="9552"/>
                </a:lnTo>
                <a:lnTo>
                  <a:pt x="12500" y="9542"/>
                </a:lnTo>
                <a:lnTo>
                  <a:pt x="12461" y="9523"/>
                </a:lnTo>
                <a:lnTo>
                  <a:pt x="12420" y="9505"/>
                </a:lnTo>
                <a:lnTo>
                  <a:pt x="12399" y="9496"/>
                </a:lnTo>
                <a:lnTo>
                  <a:pt x="12376" y="9485"/>
                </a:lnTo>
                <a:lnTo>
                  <a:pt x="12354" y="9472"/>
                </a:lnTo>
                <a:lnTo>
                  <a:pt x="12331" y="9459"/>
                </a:lnTo>
                <a:lnTo>
                  <a:pt x="12306" y="9443"/>
                </a:lnTo>
                <a:lnTo>
                  <a:pt x="12281" y="9423"/>
                </a:lnTo>
                <a:lnTo>
                  <a:pt x="12255" y="9402"/>
                </a:lnTo>
                <a:lnTo>
                  <a:pt x="12228" y="9377"/>
                </a:lnTo>
                <a:lnTo>
                  <a:pt x="12200" y="9347"/>
                </a:lnTo>
                <a:lnTo>
                  <a:pt x="12171" y="9313"/>
                </a:lnTo>
                <a:lnTo>
                  <a:pt x="12141" y="9276"/>
                </a:lnTo>
                <a:lnTo>
                  <a:pt x="12109" y="9232"/>
                </a:lnTo>
                <a:lnTo>
                  <a:pt x="12055" y="9158"/>
                </a:lnTo>
                <a:lnTo>
                  <a:pt x="12002" y="9087"/>
                </a:lnTo>
                <a:lnTo>
                  <a:pt x="11949" y="9022"/>
                </a:lnTo>
                <a:lnTo>
                  <a:pt x="11897" y="8961"/>
                </a:lnTo>
                <a:lnTo>
                  <a:pt x="11844" y="8904"/>
                </a:lnTo>
                <a:lnTo>
                  <a:pt x="11791" y="8851"/>
                </a:lnTo>
                <a:lnTo>
                  <a:pt x="11738" y="8801"/>
                </a:lnTo>
                <a:lnTo>
                  <a:pt x="11684" y="8755"/>
                </a:lnTo>
                <a:lnTo>
                  <a:pt x="11631" y="8712"/>
                </a:lnTo>
                <a:lnTo>
                  <a:pt x="11577" y="8673"/>
                </a:lnTo>
                <a:lnTo>
                  <a:pt x="11523" y="8636"/>
                </a:lnTo>
                <a:lnTo>
                  <a:pt x="11468" y="8601"/>
                </a:lnTo>
                <a:lnTo>
                  <a:pt x="11412" y="8570"/>
                </a:lnTo>
                <a:lnTo>
                  <a:pt x="11356" y="8540"/>
                </a:lnTo>
                <a:lnTo>
                  <a:pt x="11299" y="8512"/>
                </a:lnTo>
                <a:lnTo>
                  <a:pt x="11242" y="8485"/>
                </a:lnTo>
                <a:lnTo>
                  <a:pt x="11184" y="8461"/>
                </a:lnTo>
                <a:lnTo>
                  <a:pt x="11126" y="8437"/>
                </a:lnTo>
                <a:lnTo>
                  <a:pt x="11066" y="8415"/>
                </a:lnTo>
                <a:lnTo>
                  <a:pt x="11005" y="8392"/>
                </a:lnTo>
                <a:lnTo>
                  <a:pt x="10881" y="8351"/>
                </a:lnTo>
                <a:lnTo>
                  <a:pt x="10750" y="8310"/>
                </a:lnTo>
                <a:lnTo>
                  <a:pt x="10616" y="8267"/>
                </a:lnTo>
                <a:lnTo>
                  <a:pt x="10474" y="8221"/>
                </a:lnTo>
                <a:lnTo>
                  <a:pt x="10401" y="8197"/>
                </a:lnTo>
                <a:lnTo>
                  <a:pt x="10326" y="8170"/>
                </a:lnTo>
                <a:lnTo>
                  <a:pt x="10250" y="8143"/>
                </a:lnTo>
                <a:lnTo>
                  <a:pt x="10171" y="8113"/>
                </a:lnTo>
                <a:lnTo>
                  <a:pt x="10223" y="8110"/>
                </a:lnTo>
                <a:lnTo>
                  <a:pt x="10274" y="8109"/>
                </a:lnTo>
                <a:lnTo>
                  <a:pt x="10324" y="8108"/>
                </a:lnTo>
                <a:lnTo>
                  <a:pt x="10374" y="8109"/>
                </a:lnTo>
                <a:lnTo>
                  <a:pt x="10423" y="8110"/>
                </a:lnTo>
                <a:lnTo>
                  <a:pt x="10471" y="8112"/>
                </a:lnTo>
                <a:lnTo>
                  <a:pt x="10518" y="8116"/>
                </a:lnTo>
                <a:lnTo>
                  <a:pt x="10565" y="8119"/>
                </a:lnTo>
                <a:lnTo>
                  <a:pt x="10611" y="8125"/>
                </a:lnTo>
                <a:lnTo>
                  <a:pt x="10656" y="8131"/>
                </a:lnTo>
                <a:lnTo>
                  <a:pt x="10702" y="8137"/>
                </a:lnTo>
                <a:lnTo>
                  <a:pt x="10747" y="8143"/>
                </a:lnTo>
                <a:lnTo>
                  <a:pt x="10837" y="8158"/>
                </a:lnTo>
                <a:lnTo>
                  <a:pt x="10924" y="8174"/>
                </a:lnTo>
                <a:lnTo>
                  <a:pt x="11013" y="8193"/>
                </a:lnTo>
                <a:lnTo>
                  <a:pt x="11101" y="8211"/>
                </a:lnTo>
                <a:lnTo>
                  <a:pt x="11190" y="8229"/>
                </a:lnTo>
                <a:lnTo>
                  <a:pt x="11280" y="8248"/>
                </a:lnTo>
                <a:lnTo>
                  <a:pt x="11371" y="8265"/>
                </a:lnTo>
                <a:lnTo>
                  <a:pt x="11463" y="8282"/>
                </a:lnTo>
                <a:lnTo>
                  <a:pt x="11511" y="8290"/>
                </a:lnTo>
                <a:lnTo>
                  <a:pt x="11559" y="8297"/>
                </a:lnTo>
                <a:lnTo>
                  <a:pt x="11608" y="8304"/>
                </a:lnTo>
                <a:lnTo>
                  <a:pt x="11657" y="8310"/>
                </a:lnTo>
                <a:lnTo>
                  <a:pt x="11646" y="8288"/>
                </a:lnTo>
                <a:lnTo>
                  <a:pt x="11635" y="8267"/>
                </a:lnTo>
                <a:lnTo>
                  <a:pt x="11623" y="8248"/>
                </a:lnTo>
                <a:lnTo>
                  <a:pt x="11611" y="8229"/>
                </a:lnTo>
                <a:lnTo>
                  <a:pt x="11598" y="8212"/>
                </a:lnTo>
                <a:lnTo>
                  <a:pt x="11586" y="8195"/>
                </a:lnTo>
                <a:lnTo>
                  <a:pt x="11572" y="8179"/>
                </a:lnTo>
                <a:lnTo>
                  <a:pt x="11559" y="8163"/>
                </a:lnTo>
                <a:lnTo>
                  <a:pt x="11532" y="8134"/>
                </a:lnTo>
                <a:lnTo>
                  <a:pt x="11505" y="8106"/>
                </a:lnTo>
                <a:lnTo>
                  <a:pt x="11478" y="8081"/>
                </a:lnTo>
                <a:lnTo>
                  <a:pt x="11451" y="8055"/>
                </a:lnTo>
                <a:lnTo>
                  <a:pt x="11426" y="8031"/>
                </a:lnTo>
                <a:lnTo>
                  <a:pt x="11401" y="8005"/>
                </a:lnTo>
                <a:lnTo>
                  <a:pt x="11390" y="7993"/>
                </a:lnTo>
                <a:lnTo>
                  <a:pt x="11379" y="7980"/>
                </a:lnTo>
                <a:lnTo>
                  <a:pt x="11369" y="7967"/>
                </a:lnTo>
                <a:lnTo>
                  <a:pt x="11360" y="7953"/>
                </a:lnTo>
                <a:lnTo>
                  <a:pt x="11350" y="7939"/>
                </a:lnTo>
                <a:lnTo>
                  <a:pt x="11341" y="7925"/>
                </a:lnTo>
                <a:lnTo>
                  <a:pt x="11334" y="7910"/>
                </a:lnTo>
                <a:lnTo>
                  <a:pt x="11327" y="7893"/>
                </a:lnTo>
                <a:lnTo>
                  <a:pt x="11321" y="7877"/>
                </a:lnTo>
                <a:lnTo>
                  <a:pt x="11316" y="7861"/>
                </a:lnTo>
                <a:lnTo>
                  <a:pt x="11312" y="7842"/>
                </a:lnTo>
                <a:lnTo>
                  <a:pt x="11308" y="7824"/>
                </a:lnTo>
                <a:lnTo>
                  <a:pt x="11352" y="7815"/>
                </a:lnTo>
                <a:lnTo>
                  <a:pt x="11399" y="7809"/>
                </a:lnTo>
                <a:lnTo>
                  <a:pt x="11446" y="7806"/>
                </a:lnTo>
                <a:lnTo>
                  <a:pt x="11495" y="7804"/>
                </a:lnTo>
                <a:lnTo>
                  <a:pt x="11544" y="7804"/>
                </a:lnTo>
                <a:lnTo>
                  <a:pt x="11594" y="7805"/>
                </a:lnTo>
                <a:lnTo>
                  <a:pt x="11644" y="7808"/>
                </a:lnTo>
                <a:lnTo>
                  <a:pt x="11695" y="7811"/>
                </a:lnTo>
                <a:lnTo>
                  <a:pt x="11797" y="7818"/>
                </a:lnTo>
                <a:lnTo>
                  <a:pt x="11898" y="7825"/>
                </a:lnTo>
                <a:lnTo>
                  <a:pt x="11947" y="7827"/>
                </a:lnTo>
                <a:lnTo>
                  <a:pt x="11996" y="7828"/>
                </a:lnTo>
                <a:lnTo>
                  <a:pt x="12045" y="7828"/>
                </a:lnTo>
                <a:lnTo>
                  <a:pt x="12092" y="7826"/>
                </a:lnTo>
                <a:lnTo>
                  <a:pt x="12138" y="7823"/>
                </a:lnTo>
                <a:lnTo>
                  <a:pt x="12183" y="7816"/>
                </a:lnTo>
                <a:lnTo>
                  <a:pt x="12226" y="7808"/>
                </a:lnTo>
                <a:lnTo>
                  <a:pt x="12266" y="7795"/>
                </a:lnTo>
                <a:lnTo>
                  <a:pt x="12306" y="7780"/>
                </a:lnTo>
                <a:lnTo>
                  <a:pt x="12343" y="7762"/>
                </a:lnTo>
                <a:lnTo>
                  <a:pt x="12378" y="7739"/>
                </a:lnTo>
                <a:lnTo>
                  <a:pt x="12411" y="7712"/>
                </a:lnTo>
                <a:lnTo>
                  <a:pt x="12441" y="7680"/>
                </a:lnTo>
                <a:lnTo>
                  <a:pt x="12468" y="7645"/>
                </a:lnTo>
                <a:lnTo>
                  <a:pt x="12493" y="7603"/>
                </a:lnTo>
                <a:lnTo>
                  <a:pt x="12513" y="7556"/>
                </a:lnTo>
                <a:lnTo>
                  <a:pt x="12531" y="7504"/>
                </a:lnTo>
                <a:lnTo>
                  <a:pt x="12546" y="7445"/>
                </a:lnTo>
                <a:lnTo>
                  <a:pt x="12556" y="7380"/>
                </a:lnTo>
                <a:lnTo>
                  <a:pt x="12563" y="7309"/>
                </a:lnTo>
                <a:lnTo>
                  <a:pt x="12566" y="7241"/>
                </a:lnTo>
                <a:lnTo>
                  <a:pt x="12567" y="7176"/>
                </a:lnTo>
                <a:lnTo>
                  <a:pt x="12566" y="7115"/>
                </a:lnTo>
                <a:lnTo>
                  <a:pt x="12563" y="7057"/>
                </a:lnTo>
                <a:lnTo>
                  <a:pt x="12558" y="7001"/>
                </a:lnTo>
                <a:lnTo>
                  <a:pt x="12550" y="6948"/>
                </a:lnTo>
                <a:lnTo>
                  <a:pt x="12540" y="6897"/>
                </a:lnTo>
                <a:lnTo>
                  <a:pt x="12529" y="6848"/>
                </a:lnTo>
                <a:lnTo>
                  <a:pt x="12516" y="6802"/>
                </a:lnTo>
                <a:lnTo>
                  <a:pt x="12502" y="6757"/>
                </a:lnTo>
                <a:lnTo>
                  <a:pt x="12485" y="6716"/>
                </a:lnTo>
                <a:lnTo>
                  <a:pt x="12467" y="6675"/>
                </a:lnTo>
                <a:lnTo>
                  <a:pt x="12448" y="6636"/>
                </a:lnTo>
                <a:lnTo>
                  <a:pt x="12427" y="6598"/>
                </a:lnTo>
                <a:lnTo>
                  <a:pt x="12405" y="6563"/>
                </a:lnTo>
                <a:lnTo>
                  <a:pt x="12382" y="6527"/>
                </a:lnTo>
                <a:lnTo>
                  <a:pt x="12357" y="6494"/>
                </a:lnTo>
                <a:lnTo>
                  <a:pt x="12332" y="6461"/>
                </a:lnTo>
                <a:lnTo>
                  <a:pt x="12305" y="6428"/>
                </a:lnTo>
                <a:lnTo>
                  <a:pt x="12278" y="6397"/>
                </a:lnTo>
                <a:lnTo>
                  <a:pt x="12250" y="6365"/>
                </a:lnTo>
                <a:lnTo>
                  <a:pt x="12221" y="6335"/>
                </a:lnTo>
                <a:lnTo>
                  <a:pt x="12191" y="6304"/>
                </a:lnTo>
                <a:lnTo>
                  <a:pt x="12161" y="6273"/>
                </a:lnTo>
                <a:lnTo>
                  <a:pt x="12099" y="6211"/>
                </a:lnTo>
                <a:lnTo>
                  <a:pt x="12036" y="6148"/>
                </a:lnTo>
                <a:lnTo>
                  <a:pt x="12005" y="6116"/>
                </a:lnTo>
                <a:lnTo>
                  <a:pt x="11972" y="6082"/>
                </a:lnTo>
                <a:lnTo>
                  <a:pt x="11940" y="6047"/>
                </a:lnTo>
                <a:lnTo>
                  <a:pt x="11908" y="6013"/>
                </a:lnTo>
                <a:lnTo>
                  <a:pt x="11889" y="5989"/>
                </a:lnTo>
                <a:lnTo>
                  <a:pt x="11872" y="5968"/>
                </a:lnTo>
                <a:lnTo>
                  <a:pt x="11857" y="5945"/>
                </a:lnTo>
                <a:lnTo>
                  <a:pt x="11843" y="5924"/>
                </a:lnTo>
                <a:lnTo>
                  <a:pt x="11831" y="5903"/>
                </a:lnTo>
                <a:lnTo>
                  <a:pt x="11821" y="5881"/>
                </a:lnTo>
                <a:lnTo>
                  <a:pt x="11813" y="5861"/>
                </a:lnTo>
                <a:lnTo>
                  <a:pt x="11806" y="5840"/>
                </a:lnTo>
                <a:lnTo>
                  <a:pt x="11800" y="5819"/>
                </a:lnTo>
                <a:lnTo>
                  <a:pt x="11796" y="5799"/>
                </a:lnTo>
                <a:lnTo>
                  <a:pt x="11793" y="5778"/>
                </a:lnTo>
                <a:lnTo>
                  <a:pt x="11791" y="5758"/>
                </a:lnTo>
                <a:lnTo>
                  <a:pt x="11790" y="5737"/>
                </a:lnTo>
                <a:lnTo>
                  <a:pt x="11791" y="5716"/>
                </a:lnTo>
                <a:lnTo>
                  <a:pt x="11792" y="5695"/>
                </a:lnTo>
                <a:lnTo>
                  <a:pt x="11794" y="5674"/>
                </a:lnTo>
                <a:lnTo>
                  <a:pt x="11796" y="5653"/>
                </a:lnTo>
                <a:lnTo>
                  <a:pt x="11799" y="5631"/>
                </a:lnTo>
                <a:lnTo>
                  <a:pt x="11803" y="5609"/>
                </a:lnTo>
                <a:lnTo>
                  <a:pt x="11808" y="5587"/>
                </a:lnTo>
                <a:lnTo>
                  <a:pt x="11817" y="5541"/>
                </a:lnTo>
                <a:lnTo>
                  <a:pt x="11828" y="5493"/>
                </a:lnTo>
                <a:lnTo>
                  <a:pt x="11839" y="5442"/>
                </a:lnTo>
                <a:lnTo>
                  <a:pt x="11851" y="5390"/>
                </a:lnTo>
                <a:lnTo>
                  <a:pt x="11856" y="5363"/>
                </a:lnTo>
                <a:lnTo>
                  <a:pt x="11861" y="5334"/>
                </a:lnTo>
                <a:lnTo>
                  <a:pt x="11865" y="5305"/>
                </a:lnTo>
                <a:lnTo>
                  <a:pt x="11869" y="5275"/>
                </a:lnTo>
                <a:lnTo>
                  <a:pt x="11872" y="5242"/>
                </a:lnTo>
                <a:lnTo>
                  <a:pt x="11874" y="5210"/>
                </a:lnTo>
                <a:lnTo>
                  <a:pt x="11876" y="5178"/>
                </a:lnTo>
                <a:lnTo>
                  <a:pt x="11877" y="5148"/>
                </a:lnTo>
                <a:lnTo>
                  <a:pt x="11877" y="5117"/>
                </a:lnTo>
                <a:lnTo>
                  <a:pt x="11876" y="5088"/>
                </a:lnTo>
                <a:lnTo>
                  <a:pt x="11875" y="5058"/>
                </a:lnTo>
                <a:lnTo>
                  <a:pt x="11874" y="5029"/>
                </a:lnTo>
                <a:lnTo>
                  <a:pt x="11869" y="4972"/>
                </a:lnTo>
                <a:lnTo>
                  <a:pt x="11865" y="4916"/>
                </a:lnTo>
                <a:lnTo>
                  <a:pt x="11860" y="4861"/>
                </a:lnTo>
                <a:lnTo>
                  <a:pt x="11855" y="4807"/>
                </a:lnTo>
                <a:lnTo>
                  <a:pt x="11852" y="4753"/>
                </a:lnTo>
                <a:lnTo>
                  <a:pt x="11851" y="4699"/>
                </a:lnTo>
                <a:lnTo>
                  <a:pt x="11851" y="4672"/>
                </a:lnTo>
                <a:lnTo>
                  <a:pt x="11852" y="4644"/>
                </a:lnTo>
                <a:lnTo>
                  <a:pt x="11854" y="4617"/>
                </a:lnTo>
                <a:lnTo>
                  <a:pt x="11857" y="4589"/>
                </a:lnTo>
                <a:lnTo>
                  <a:pt x="11860" y="4562"/>
                </a:lnTo>
                <a:lnTo>
                  <a:pt x="11865" y="4534"/>
                </a:lnTo>
                <a:lnTo>
                  <a:pt x="11871" y="4506"/>
                </a:lnTo>
                <a:lnTo>
                  <a:pt x="11878" y="4476"/>
                </a:lnTo>
                <a:lnTo>
                  <a:pt x="11887" y="4448"/>
                </a:lnTo>
                <a:lnTo>
                  <a:pt x="11898" y="4418"/>
                </a:lnTo>
                <a:lnTo>
                  <a:pt x="11909" y="4388"/>
                </a:lnTo>
                <a:lnTo>
                  <a:pt x="11922" y="4357"/>
                </a:lnTo>
                <a:lnTo>
                  <a:pt x="11945" y="4309"/>
                </a:lnTo>
                <a:lnTo>
                  <a:pt x="11969" y="4263"/>
                </a:lnTo>
                <a:lnTo>
                  <a:pt x="11993" y="4222"/>
                </a:lnTo>
                <a:lnTo>
                  <a:pt x="12018" y="4182"/>
                </a:lnTo>
                <a:lnTo>
                  <a:pt x="12042" y="4144"/>
                </a:lnTo>
                <a:lnTo>
                  <a:pt x="12067" y="4109"/>
                </a:lnTo>
                <a:lnTo>
                  <a:pt x="12091" y="4075"/>
                </a:lnTo>
                <a:lnTo>
                  <a:pt x="12116" y="4041"/>
                </a:lnTo>
                <a:lnTo>
                  <a:pt x="12163" y="3977"/>
                </a:lnTo>
                <a:lnTo>
                  <a:pt x="12210" y="3912"/>
                </a:lnTo>
                <a:lnTo>
                  <a:pt x="12233" y="3877"/>
                </a:lnTo>
                <a:lnTo>
                  <a:pt x="12255" y="3843"/>
                </a:lnTo>
                <a:lnTo>
                  <a:pt x="12277" y="3805"/>
                </a:lnTo>
                <a:lnTo>
                  <a:pt x="12297" y="3766"/>
                </a:lnTo>
                <a:lnTo>
                  <a:pt x="12312" y="3734"/>
                </a:lnTo>
                <a:lnTo>
                  <a:pt x="12327" y="3703"/>
                </a:lnTo>
                <a:lnTo>
                  <a:pt x="12339" y="3674"/>
                </a:lnTo>
                <a:lnTo>
                  <a:pt x="12350" y="3645"/>
                </a:lnTo>
                <a:lnTo>
                  <a:pt x="12360" y="3619"/>
                </a:lnTo>
                <a:lnTo>
                  <a:pt x="12368" y="3593"/>
                </a:lnTo>
                <a:lnTo>
                  <a:pt x="12375" y="3569"/>
                </a:lnTo>
                <a:lnTo>
                  <a:pt x="12382" y="3544"/>
                </a:lnTo>
                <a:lnTo>
                  <a:pt x="12386" y="3522"/>
                </a:lnTo>
                <a:lnTo>
                  <a:pt x="12390" y="3500"/>
                </a:lnTo>
                <a:lnTo>
                  <a:pt x="12392" y="3479"/>
                </a:lnTo>
                <a:lnTo>
                  <a:pt x="12392" y="3459"/>
                </a:lnTo>
                <a:lnTo>
                  <a:pt x="12392" y="3438"/>
                </a:lnTo>
                <a:lnTo>
                  <a:pt x="12391" y="3420"/>
                </a:lnTo>
                <a:lnTo>
                  <a:pt x="12388" y="3401"/>
                </a:lnTo>
                <a:lnTo>
                  <a:pt x="12385" y="3383"/>
                </a:lnTo>
                <a:lnTo>
                  <a:pt x="12379" y="3365"/>
                </a:lnTo>
                <a:lnTo>
                  <a:pt x="12374" y="3348"/>
                </a:lnTo>
                <a:lnTo>
                  <a:pt x="12367" y="3330"/>
                </a:lnTo>
                <a:lnTo>
                  <a:pt x="12360" y="3313"/>
                </a:lnTo>
                <a:lnTo>
                  <a:pt x="12352" y="3297"/>
                </a:lnTo>
                <a:lnTo>
                  <a:pt x="12343" y="3279"/>
                </a:lnTo>
                <a:lnTo>
                  <a:pt x="12332" y="3262"/>
                </a:lnTo>
                <a:lnTo>
                  <a:pt x="12321" y="3246"/>
                </a:lnTo>
                <a:lnTo>
                  <a:pt x="12297" y="3211"/>
                </a:lnTo>
                <a:lnTo>
                  <a:pt x="12268" y="3174"/>
                </a:lnTo>
                <a:lnTo>
                  <a:pt x="12239" y="3137"/>
                </a:lnTo>
                <a:lnTo>
                  <a:pt x="12205" y="3097"/>
                </a:lnTo>
                <a:lnTo>
                  <a:pt x="12152" y="3100"/>
                </a:lnTo>
                <a:lnTo>
                  <a:pt x="12106" y="3104"/>
                </a:lnTo>
                <a:lnTo>
                  <a:pt x="12086" y="3107"/>
                </a:lnTo>
                <a:lnTo>
                  <a:pt x="12067" y="3110"/>
                </a:lnTo>
                <a:lnTo>
                  <a:pt x="12050" y="3113"/>
                </a:lnTo>
                <a:lnTo>
                  <a:pt x="12034" y="3117"/>
                </a:lnTo>
                <a:lnTo>
                  <a:pt x="12020" y="3120"/>
                </a:lnTo>
                <a:lnTo>
                  <a:pt x="12007" y="3125"/>
                </a:lnTo>
                <a:lnTo>
                  <a:pt x="11994" y="3129"/>
                </a:lnTo>
                <a:lnTo>
                  <a:pt x="11983" y="3134"/>
                </a:lnTo>
                <a:lnTo>
                  <a:pt x="11963" y="3143"/>
                </a:lnTo>
                <a:lnTo>
                  <a:pt x="11944" y="3153"/>
                </a:lnTo>
                <a:lnTo>
                  <a:pt x="11909" y="3175"/>
                </a:lnTo>
                <a:lnTo>
                  <a:pt x="11870" y="3200"/>
                </a:lnTo>
                <a:lnTo>
                  <a:pt x="11847" y="3212"/>
                </a:lnTo>
                <a:lnTo>
                  <a:pt x="11819" y="3225"/>
                </a:lnTo>
                <a:lnTo>
                  <a:pt x="11787" y="3239"/>
                </a:lnTo>
                <a:lnTo>
                  <a:pt x="11749" y="3253"/>
                </a:lnTo>
                <a:lnTo>
                  <a:pt x="11728" y="3265"/>
                </a:lnTo>
                <a:lnTo>
                  <a:pt x="11709" y="3278"/>
                </a:lnTo>
                <a:lnTo>
                  <a:pt x="11690" y="3292"/>
                </a:lnTo>
                <a:lnTo>
                  <a:pt x="11671" y="3305"/>
                </a:lnTo>
                <a:lnTo>
                  <a:pt x="11635" y="3333"/>
                </a:lnTo>
                <a:lnTo>
                  <a:pt x="11599" y="3363"/>
                </a:lnTo>
                <a:lnTo>
                  <a:pt x="11561" y="3395"/>
                </a:lnTo>
                <a:lnTo>
                  <a:pt x="11523" y="3430"/>
                </a:lnTo>
                <a:lnTo>
                  <a:pt x="11482" y="3468"/>
                </a:lnTo>
                <a:lnTo>
                  <a:pt x="11437" y="3509"/>
                </a:lnTo>
                <a:lnTo>
                  <a:pt x="11395" y="3547"/>
                </a:lnTo>
                <a:lnTo>
                  <a:pt x="11357" y="3582"/>
                </a:lnTo>
                <a:lnTo>
                  <a:pt x="11338" y="3596"/>
                </a:lnTo>
                <a:lnTo>
                  <a:pt x="11320" y="3609"/>
                </a:lnTo>
                <a:lnTo>
                  <a:pt x="11301" y="3622"/>
                </a:lnTo>
                <a:lnTo>
                  <a:pt x="11282" y="3631"/>
                </a:lnTo>
                <a:lnTo>
                  <a:pt x="11272" y="3634"/>
                </a:lnTo>
                <a:lnTo>
                  <a:pt x="11263" y="3638"/>
                </a:lnTo>
                <a:lnTo>
                  <a:pt x="11251" y="3640"/>
                </a:lnTo>
                <a:lnTo>
                  <a:pt x="11241" y="3642"/>
                </a:lnTo>
                <a:lnTo>
                  <a:pt x="11230" y="3644"/>
                </a:lnTo>
                <a:lnTo>
                  <a:pt x="11219" y="3644"/>
                </a:lnTo>
                <a:lnTo>
                  <a:pt x="11207" y="3644"/>
                </a:lnTo>
                <a:lnTo>
                  <a:pt x="11194" y="3644"/>
                </a:lnTo>
                <a:lnTo>
                  <a:pt x="11182" y="3642"/>
                </a:lnTo>
                <a:lnTo>
                  <a:pt x="11169" y="3640"/>
                </a:lnTo>
                <a:lnTo>
                  <a:pt x="11156" y="3637"/>
                </a:lnTo>
                <a:lnTo>
                  <a:pt x="11141" y="3633"/>
                </a:lnTo>
                <a:lnTo>
                  <a:pt x="11126" y="3629"/>
                </a:lnTo>
                <a:lnTo>
                  <a:pt x="11111" y="3623"/>
                </a:lnTo>
                <a:lnTo>
                  <a:pt x="11095" y="3617"/>
                </a:lnTo>
                <a:lnTo>
                  <a:pt x="11077" y="3609"/>
                </a:lnTo>
                <a:lnTo>
                  <a:pt x="11058" y="3584"/>
                </a:lnTo>
                <a:lnTo>
                  <a:pt x="11042" y="3560"/>
                </a:lnTo>
                <a:lnTo>
                  <a:pt x="11028" y="3534"/>
                </a:lnTo>
                <a:lnTo>
                  <a:pt x="11017" y="3509"/>
                </a:lnTo>
                <a:lnTo>
                  <a:pt x="11007" y="3484"/>
                </a:lnTo>
                <a:lnTo>
                  <a:pt x="11000" y="3459"/>
                </a:lnTo>
                <a:lnTo>
                  <a:pt x="10994" y="3434"/>
                </a:lnTo>
                <a:lnTo>
                  <a:pt x="10990" y="3410"/>
                </a:lnTo>
                <a:lnTo>
                  <a:pt x="10987" y="3385"/>
                </a:lnTo>
                <a:lnTo>
                  <a:pt x="10985" y="3361"/>
                </a:lnTo>
                <a:lnTo>
                  <a:pt x="10984" y="3336"/>
                </a:lnTo>
                <a:lnTo>
                  <a:pt x="10984" y="3313"/>
                </a:lnTo>
                <a:lnTo>
                  <a:pt x="10985" y="3266"/>
                </a:lnTo>
                <a:lnTo>
                  <a:pt x="10986" y="3221"/>
                </a:lnTo>
                <a:lnTo>
                  <a:pt x="10987" y="3199"/>
                </a:lnTo>
                <a:lnTo>
                  <a:pt x="10987" y="3177"/>
                </a:lnTo>
                <a:lnTo>
                  <a:pt x="10986" y="3156"/>
                </a:lnTo>
                <a:lnTo>
                  <a:pt x="10985" y="3135"/>
                </a:lnTo>
                <a:lnTo>
                  <a:pt x="10981" y="3114"/>
                </a:lnTo>
                <a:lnTo>
                  <a:pt x="10977" y="3095"/>
                </a:lnTo>
                <a:lnTo>
                  <a:pt x="10972" y="3076"/>
                </a:lnTo>
                <a:lnTo>
                  <a:pt x="10965" y="3057"/>
                </a:lnTo>
                <a:lnTo>
                  <a:pt x="10957" y="3039"/>
                </a:lnTo>
                <a:lnTo>
                  <a:pt x="10946" y="3022"/>
                </a:lnTo>
                <a:lnTo>
                  <a:pt x="10933" y="3005"/>
                </a:lnTo>
                <a:lnTo>
                  <a:pt x="10917" y="2989"/>
                </a:lnTo>
                <a:lnTo>
                  <a:pt x="10900" y="2974"/>
                </a:lnTo>
                <a:lnTo>
                  <a:pt x="10879" y="2959"/>
                </a:lnTo>
                <a:lnTo>
                  <a:pt x="10855" y="2945"/>
                </a:lnTo>
                <a:lnTo>
                  <a:pt x="10828" y="2933"/>
                </a:lnTo>
                <a:lnTo>
                  <a:pt x="10814" y="2930"/>
                </a:lnTo>
                <a:lnTo>
                  <a:pt x="10800" y="2927"/>
                </a:lnTo>
                <a:lnTo>
                  <a:pt x="10786" y="2923"/>
                </a:lnTo>
                <a:lnTo>
                  <a:pt x="10773" y="2918"/>
                </a:lnTo>
                <a:lnTo>
                  <a:pt x="10744" y="2908"/>
                </a:lnTo>
                <a:lnTo>
                  <a:pt x="10717" y="2897"/>
                </a:lnTo>
                <a:lnTo>
                  <a:pt x="10688" y="2885"/>
                </a:lnTo>
                <a:lnTo>
                  <a:pt x="10659" y="2873"/>
                </a:lnTo>
                <a:lnTo>
                  <a:pt x="10631" y="2862"/>
                </a:lnTo>
                <a:lnTo>
                  <a:pt x="10602" y="2851"/>
                </a:lnTo>
                <a:lnTo>
                  <a:pt x="10587" y="2847"/>
                </a:lnTo>
                <a:lnTo>
                  <a:pt x="10572" y="2843"/>
                </a:lnTo>
                <a:lnTo>
                  <a:pt x="10558" y="2839"/>
                </a:lnTo>
                <a:lnTo>
                  <a:pt x="10542" y="2836"/>
                </a:lnTo>
                <a:lnTo>
                  <a:pt x="10527" y="2834"/>
                </a:lnTo>
                <a:lnTo>
                  <a:pt x="10511" y="2832"/>
                </a:lnTo>
                <a:lnTo>
                  <a:pt x="10495" y="2832"/>
                </a:lnTo>
                <a:lnTo>
                  <a:pt x="10479" y="2832"/>
                </a:lnTo>
                <a:lnTo>
                  <a:pt x="10463" y="2833"/>
                </a:lnTo>
                <a:lnTo>
                  <a:pt x="10447" y="2835"/>
                </a:lnTo>
                <a:lnTo>
                  <a:pt x="10430" y="2838"/>
                </a:lnTo>
                <a:lnTo>
                  <a:pt x="10413" y="2842"/>
                </a:lnTo>
                <a:lnTo>
                  <a:pt x="10396" y="2847"/>
                </a:lnTo>
                <a:lnTo>
                  <a:pt x="10378" y="2855"/>
                </a:lnTo>
                <a:lnTo>
                  <a:pt x="10361" y="2863"/>
                </a:lnTo>
                <a:lnTo>
                  <a:pt x="10343" y="2872"/>
                </a:lnTo>
                <a:lnTo>
                  <a:pt x="10315" y="2889"/>
                </a:lnTo>
                <a:lnTo>
                  <a:pt x="10292" y="2908"/>
                </a:lnTo>
                <a:lnTo>
                  <a:pt x="10270" y="2926"/>
                </a:lnTo>
                <a:lnTo>
                  <a:pt x="10253" y="2946"/>
                </a:lnTo>
                <a:lnTo>
                  <a:pt x="10238" y="2968"/>
                </a:lnTo>
                <a:lnTo>
                  <a:pt x="10224" y="2991"/>
                </a:lnTo>
                <a:lnTo>
                  <a:pt x="10213" y="3014"/>
                </a:lnTo>
                <a:lnTo>
                  <a:pt x="10203" y="3039"/>
                </a:lnTo>
                <a:lnTo>
                  <a:pt x="10195" y="3064"/>
                </a:lnTo>
                <a:lnTo>
                  <a:pt x="10187" y="3091"/>
                </a:lnTo>
                <a:lnTo>
                  <a:pt x="10181" y="3119"/>
                </a:lnTo>
                <a:lnTo>
                  <a:pt x="10173" y="3148"/>
                </a:lnTo>
                <a:lnTo>
                  <a:pt x="10159" y="3209"/>
                </a:lnTo>
                <a:lnTo>
                  <a:pt x="10143" y="3273"/>
                </a:lnTo>
                <a:lnTo>
                  <a:pt x="10133" y="3308"/>
                </a:lnTo>
                <a:lnTo>
                  <a:pt x="10120" y="3343"/>
                </a:lnTo>
                <a:lnTo>
                  <a:pt x="10107" y="3378"/>
                </a:lnTo>
                <a:lnTo>
                  <a:pt x="10091" y="3415"/>
                </a:lnTo>
                <a:lnTo>
                  <a:pt x="10072" y="3453"/>
                </a:lnTo>
                <a:lnTo>
                  <a:pt x="10050" y="3491"/>
                </a:lnTo>
                <a:lnTo>
                  <a:pt x="10025" y="3531"/>
                </a:lnTo>
                <a:lnTo>
                  <a:pt x="9995" y="3572"/>
                </a:lnTo>
                <a:lnTo>
                  <a:pt x="9962" y="3614"/>
                </a:lnTo>
                <a:lnTo>
                  <a:pt x="9925" y="3656"/>
                </a:lnTo>
                <a:lnTo>
                  <a:pt x="9883" y="3700"/>
                </a:lnTo>
                <a:lnTo>
                  <a:pt x="9837" y="3744"/>
                </a:lnTo>
                <a:lnTo>
                  <a:pt x="9785" y="3790"/>
                </a:lnTo>
                <a:lnTo>
                  <a:pt x="9727" y="3836"/>
                </a:lnTo>
                <a:lnTo>
                  <a:pt x="9664" y="3882"/>
                </a:lnTo>
                <a:lnTo>
                  <a:pt x="9594" y="3930"/>
                </a:lnTo>
                <a:lnTo>
                  <a:pt x="9548" y="3962"/>
                </a:lnTo>
                <a:lnTo>
                  <a:pt x="9503" y="3995"/>
                </a:lnTo>
                <a:lnTo>
                  <a:pt x="9460" y="4027"/>
                </a:lnTo>
                <a:lnTo>
                  <a:pt x="9417" y="4061"/>
                </a:lnTo>
                <a:lnTo>
                  <a:pt x="9335" y="4128"/>
                </a:lnTo>
                <a:lnTo>
                  <a:pt x="9252" y="4195"/>
                </a:lnTo>
                <a:lnTo>
                  <a:pt x="9212" y="4228"/>
                </a:lnTo>
                <a:lnTo>
                  <a:pt x="9170" y="4260"/>
                </a:lnTo>
                <a:lnTo>
                  <a:pt x="9128" y="4292"/>
                </a:lnTo>
                <a:lnTo>
                  <a:pt x="9085" y="4324"/>
                </a:lnTo>
                <a:lnTo>
                  <a:pt x="9040" y="4353"/>
                </a:lnTo>
                <a:lnTo>
                  <a:pt x="8994" y="4382"/>
                </a:lnTo>
                <a:lnTo>
                  <a:pt x="8971" y="4396"/>
                </a:lnTo>
                <a:lnTo>
                  <a:pt x="8948" y="4409"/>
                </a:lnTo>
                <a:lnTo>
                  <a:pt x="8923" y="4422"/>
                </a:lnTo>
                <a:lnTo>
                  <a:pt x="8899" y="4435"/>
                </a:lnTo>
                <a:lnTo>
                  <a:pt x="8788" y="4489"/>
                </a:lnTo>
                <a:lnTo>
                  <a:pt x="8655" y="4551"/>
                </a:lnTo>
                <a:lnTo>
                  <a:pt x="8505" y="4619"/>
                </a:lnTo>
                <a:lnTo>
                  <a:pt x="8340" y="4691"/>
                </a:lnTo>
                <a:lnTo>
                  <a:pt x="8163" y="4769"/>
                </a:lnTo>
                <a:lnTo>
                  <a:pt x="7978" y="4847"/>
                </a:lnTo>
                <a:lnTo>
                  <a:pt x="7786" y="4927"/>
                </a:lnTo>
                <a:lnTo>
                  <a:pt x="7591" y="5005"/>
                </a:lnTo>
                <a:lnTo>
                  <a:pt x="7494" y="5044"/>
                </a:lnTo>
                <a:lnTo>
                  <a:pt x="7397" y="5083"/>
                </a:lnTo>
                <a:lnTo>
                  <a:pt x="7300" y="5119"/>
                </a:lnTo>
                <a:lnTo>
                  <a:pt x="7205" y="5155"/>
                </a:lnTo>
                <a:lnTo>
                  <a:pt x="7111" y="5190"/>
                </a:lnTo>
                <a:lnTo>
                  <a:pt x="7021" y="5223"/>
                </a:lnTo>
                <a:lnTo>
                  <a:pt x="6931" y="5255"/>
                </a:lnTo>
                <a:lnTo>
                  <a:pt x="6844" y="5285"/>
                </a:lnTo>
                <a:lnTo>
                  <a:pt x="6761" y="5313"/>
                </a:lnTo>
                <a:lnTo>
                  <a:pt x="6681" y="5339"/>
                </a:lnTo>
                <a:lnTo>
                  <a:pt x="6605" y="5363"/>
                </a:lnTo>
                <a:lnTo>
                  <a:pt x="6533" y="5384"/>
                </a:lnTo>
                <a:lnTo>
                  <a:pt x="6465" y="5402"/>
                </a:lnTo>
                <a:lnTo>
                  <a:pt x="6403" y="5419"/>
                </a:lnTo>
                <a:lnTo>
                  <a:pt x="6346" y="5431"/>
                </a:lnTo>
                <a:lnTo>
                  <a:pt x="6294" y="5440"/>
                </a:lnTo>
                <a:lnTo>
                  <a:pt x="6239" y="5450"/>
                </a:lnTo>
                <a:lnTo>
                  <a:pt x="6183" y="5461"/>
                </a:lnTo>
                <a:lnTo>
                  <a:pt x="6126" y="5472"/>
                </a:lnTo>
                <a:lnTo>
                  <a:pt x="6068" y="5485"/>
                </a:lnTo>
                <a:lnTo>
                  <a:pt x="6009" y="5499"/>
                </a:lnTo>
                <a:lnTo>
                  <a:pt x="5950" y="5513"/>
                </a:lnTo>
                <a:lnTo>
                  <a:pt x="5890" y="5530"/>
                </a:lnTo>
                <a:lnTo>
                  <a:pt x="5829" y="5546"/>
                </a:lnTo>
                <a:lnTo>
                  <a:pt x="5767" y="5564"/>
                </a:lnTo>
                <a:lnTo>
                  <a:pt x="5707" y="5583"/>
                </a:lnTo>
                <a:lnTo>
                  <a:pt x="5646" y="5602"/>
                </a:lnTo>
                <a:lnTo>
                  <a:pt x="5585" y="5622"/>
                </a:lnTo>
                <a:lnTo>
                  <a:pt x="5524" y="5644"/>
                </a:lnTo>
                <a:lnTo>
                  <a:pt x="5464" y="5665"/>
                </a:lnTo>
                <a:lnTo>
                  <a:pt x="5405" y="5689"/>
                </a:lnTo>
                <a:lnTo>
                  <a:pt x="5346" y="5712"/>
                </a:lnTo>
                <a:lnTo>
                  <a:pt x="5287" y="5736"/>
                </a:lnTo>
                <a:lnTo>
                  <a:pt x="5229" y="5760"/>
                </a:lnTo>
                <a:lnTo>
                  <a:pt x="5173" y="5785"/>
                </a:lnTo>
                <a:lnTo>
                  <a:pt x="5118" y="5812"/>
                </a:lnTo>
                <a:lnTo>
                  <a:pt x="5064" y="5837"/>
                </a:lnTo>
                <a:lnTo>
                  <a:pt x="5012" y="5865"/>
                </a:lnTo>
                <a:lnTo>
                  <a:pt x="4961" y="5892"/>
                </a:lnTo>
                <a:lnTo>
                  <a:pt x="4912" y="5920"/>
                </a:lnTo>
                <a:lnTo>
                  <a:pt x="4866" y="5948"/>
                </a:lnTo>
                <a:lnTo>
                  <a:pt x="4821" y="5977"/>
                </a:lnTo>
                <a:lnTo>
                  <a:pt x="4778" y="6006"/>
                </a:lnTo>
                <a:lnTo>
                  <a:pt x="4737" y="6035"/>
                </a:lnTo>
                <a:lnTo>
                  <a:pt x="4698" y="6065"/>
                </a:lnTo>
                <a:lnTo>
                  <a:pt x="4663" y="6094"/>
                </a:lnTo>
                <a:lnTo>
                  <a:pt x="4629" y="6124"/>
                </a:lnTo>
                <a:lnTo>
                  <a:pt x="4599" y="6154"/>
                </a:lnTo>
                <a:lnTo>
                  <a:pt x="4633" y="6140"/>
                </a:lnTo>
                <a:lnTo>
                  <a:pt x="4662" y="6128"/>
                </a:lnTo>
                <a:lnTo>
                  <a:pt x="4686" y="6116"/>
                </a:lnTo>
                <a:lnTo>
                  <a:pt x="4706" y="6105"/>
                </a:lnTo>
                <a:lnTo>
                  <a:pt x="4738" y="6087"/>
                </a:lnTo>
                <a:lnTo>
                  <a:pt x="4766" y="6074"/>
                </a:lnTo>
                <a:lnTo>
                  <a:pt x="4779" y="6070"/>
                </a:lnTo>
                <a:lnTo>
                  <a:pt x="4794" y="6066"/>
                </a:lnTo>
                <a:lnTo>
                  <a:pt x="4812" y="6064"/>
                </a:lnTo>
                <a:lnTo>
                  <a:pt x="4832" y="6063"/>
                </a:lnTo>
                <a:lnTo>
                  <a:pt x="4857" y="6064"/>
                </a:lnTo>
                <a:lnTo>
                  <a:pt x="4886" y="6065"/>
                </a:lnTo>
                <a:lnTo>
                  <a:pt x="4922" y="6068"/>
                </a:lnTo>
                <a:lnTo>
                  <a:pt x="4963" y="6072"/>
                </a:lnTo>
                <a:lnTo>
                  <a:pt x="5019" y="6077"/>
                </a:lnTo>
                <a:lnTo>
                  <a:pt x="5070" y="6080"/>
                </a:lnTo>
                <a:lnTo>
                  <a:pt x="5118" y="6082"/>
                </a:lnTo>
                <a:lnTo>
                  <a:pt x="5161" y="6081"/>
                </a:lnTo>
                <a:lnTo>
                  <a:pt x="5200" y="6079"/>
                </a:lnTo>
                <a:lnTo>
                  <a:pt x="5235" y="6076"/>
                </a:lnTo>
                <a:lnTo>
                  <a:pt x="5268" y="6071"/>
                </a:lnTo>
                <a:lnTo>
                  <a:pt x="5298" y="6065"/>
                </a:lnTo>
                <a:lnTo>
                  <a:pt x="5325" y="6056"/>
                </a:lnTo>
                <a:lnTo>
                  <a:pt x="5350" y="6048"/>
                </a:lnTo>
                <a:lnTo>
                  <a:pt x="5373" y="6038"/>
                </a:lnTo>
                <a:lnTo>
                  <a:pt x="5393" y="6028"/>
                </a:lnTo>
                <a:lnTo>
                  <a:pt x="5414" y="6017"/>
                </a:lnTo>
                <a:lnTo>
                  <a:pt x="5433" y="6005"/>
                </a:lnTo>
                <a:lnTo>
                  <a:pt x="5450" y="5992"/>
                </a:lnTo>
                <a:lnTo>
                  <a:pt x="5469" y="5979"/>
                </a:lnTo>
                <a:lnTo>
                  <a:pt x="5504" y="5952"/>
                </a:lnTo>
                <a:lnTo>
                  <a:pt x="5542" y="5924"/>
                </a:lnTo>
                <a:lnTo>
                  <a:pt x="5563" y="5910"/>
                </a:lnTo>
                <a:lnTo>
                  <a:pt x="5584" y="5897"/>
                </a:lnTo>
                <a:lnTo>
                  <a:pt x="5607" y="5883"/>
                </a:lnTo>
                <a:lnTo>
                  <a:pt x="5633" y="5870"/>
                </a:lnTo>
                <a:lnTo>
                  <a:pt x="5661" y="5858"/>
                </a:lnTo>
                <a:lnTo>
                  <a:pt x="5692" y="5846"/>
                </a:lnTo>
                <a:lnTo>
                  <a:pt x="5726" y="5834"/>
                </a:lnTo>
                <a:lnTo>
                  <a:pt x="5762" y="5824"/>
                </a:lnTo>
                <a:lnTo>
                  <a:pt x="5803" y="5814"/>
                </a:lnTo>
                <a:lnTo>
                  <a:pt x="5847" y="5806"/>
                </a:lnTo>
                <a:lnTo>
                  <a:pt x="5896" y="5798"/>
                </a:lnTo>
                <a:lnTo>
                  <a:pt x="5949" y="5792"/>
                </a:lnTo>
                <a:lnTo>
                  <a:pt x="5873" y="5833"/>
                </a:lnTo>
                <a:lnTo>
                  <a:pt x="5804" y="5871"/>
                </a:lnTo>
                <a:lnTo>
                  <a:pt x="5740" y="5908"/>
                </a:lnTo>
                <a:lnTo>
                  <a:pt x="5680" y="5943"/>
                </a:lnTo>
                <a:lnTo>
                  <a:pt x="5621" y="5980"/>
                </a:lnTo>
                <a:lnTo>
                  <a:pt x="5562" y="6017"/>
                </a:lnTo>
                <a:lnTo>
                  <a:pt x="5500" y="6056"/>
                </a:lnTo>
                <a:lnTo>
                  <a:pt x="5434" y="6100"/>
                </a:lnTo>
                <a:lnTo>
                  <a:pt x="5399" y="6124"/>
                </a:lnTo>
                <a:lnTo>
                  <a:pt x="5365" y="6144"/>
                </a:lnTo>
                <a:lnTo>
                  <a:pt x="5334" y="6162"/>
                </a:lnTo>
                <a:lnTo>
                  <a:pt x="5305" y="6178"/>
                </a:lnTo>
                <a:lnTo>
                  <a:pt x="5277" y="6192"/>
                </a:lnTo>
                <a:lnTo>
                  <a:pt x="5252" y="6203"/>
                </a:lnTo>
                <a:lnTo>
                  <a:pt x="5227" y="6212"/>
                </a:lnTo>
                <a:lnTo>
                  <a:pt x="5205" y="6220"/>
                </a:lnTo>
                <a:lnTo>
                  <a:pt x="5184" y="6227"/>
                </a:lnTo>
                <a:lnTo>
                  <a:pt x="5164" y="6231"/>
                </a:lnTo>
                <a:lnTo>
                  <a:pt x="5145" y="6235"/>
                </a:lnTo>
                <a:lnTo>
                  <a:pt x="5127" y="6237"/>
                </a:lnTo>
                <a:lnTo>
                  <a:pt x="5110" y="6238"/>
                </a:lnTo>
                <a:lnTo>
                  <a:pt x="5094" y="6238"/>
                </a:lnTo>
                <a:lnTo>
                  <a:pt x="5079" y="6237"/>
                </a:lnTo>
                <a:lnTo>
                  <a:pt x="5063" y="6236"/>
                </a:lnTo>
                <a:lnTo>
                  <a:pt x="5034" y="6233"/>
                </a:lnTo>
                <a:lnTo>
                  <a:pt x="5004" y="6229"/>
                </a:lnTo>
                <a:lnTo>
                  <a:pt x="4974" y="6226"/>
                </a:lnTo>
                <a:lnTo>
                  <a:pt x="4941" y="6225"/>
                </a:lnTo>
                <a:lnTo>
                  <a:pt x="4924" y="6225"/>
                </a:lnTo>
                <a:lnTo>
                  <a:pt x="4905" y="6227"/>
                </a:lnTo>
                <a:lnTo>
                  <a:pt x="4887" y="6229"/>
                </a:lnTo>
                <a:lnTo>
                  <a:pt x="4867" y="6233"/>
                </a:lnTo>
                <a:lnTo>
                  <a:pt x="4844" y="6238"/>
                </a:lnTo>
                <a:lnTo>
                  <a:pt x="4822" y="6244"/>
                </a:lnTo>
                <a:lnTo>
                  <a:pt x="4797" y="6252"/>
                </a:lnTo>
                <a:lnTo>
                  <a:pt x="4771" y="6262"/>
                </a:lnTo>
                <a:lnTo>
                  <a:pt x="3917" y="7030"/>
                </a:lnTo>
                <a:lnTo>
                  <a:pt x="3847" y="7117"/>
                </a:lnTo>
                <a:lnTo>
                  <a:pt x="3783" y="7191"/>
                </a:lnTo>
                <a:lnTo>
                  <a:pt x="3726" y="7258"/>
                </a:lnTo>
                <a:lnTo>
                  <a:pt x="3672" y="7316"/>
                </a:lnTo>
                <a:lnTo>
                  <a:pt x="3648" y="7341"/>
                </a:lnTo>
                <a:lnTo>
                  <a:pt x="3623" y="7366"/>
                </a:lnTo>
                <a:lnTo>
                  <a:pt x="3600" y="7389"/>
                </a:lnTo>
                <a:lnTo>
                  <a:pt x="3577" y="7411"/>
                </a:lnTo>
                <a:lnTo>
                  <a:pt x="3553" y="7432"/>
                </a:lnTo>
                <a:lnTo>
                  <a:pt x="3531" y="7451"/>
                </a:lnTo>
                <a:lnTo>
                  <a:pt x="3508" y="7470"/>
                </a:lnTo>
                <a:lnTo>
                  <a:pt x="3486" y="7489"/>
                </a:lnTo>
                <a:lnTo>
                  <a:pt x="3441" y="7523"/>
                </a:lnTo>
                <a:lnTo>
                  <a:pt x="3394" y="7557"/>
                </a:lnTo>
                <a:lnTo>
                  <a:pt x="3345" y="7591"/>
                </a:lnTo>
                <a:lnTo>
                  <a:pt x="3292" y="7626"/>
                </a:lnTo>
                <a:lnTo>
                  <a:pt x="3235" y="7664"/>
                </a:lnTo>
                <a:lnTo>
                  <a:pt x="3173" y="7706"/>
                </a:lnTo>
                <a:lnTo>
                  <a:pt x="3105" y="7753"/>
                </a:lnTo>
                <a:lnTo>
                  <a:pt x="3028" y="7806"/>
                </a:lnTo>
                <a:lnTo>
                  <a:pt x="2996" y="7829"/>
                </a:lnTo>
                <a:lnTo>
                  <a:pt x="2964" y="7853"/>
                </a:lnTo>
                <a:lnTo>
                  <a:pt x="2934" y="7876"/>
                </a:lnTo>
                <a:lnTo>
                  <a:pt x="2904" y="7900"/>
                </a:lnTo>
                <a:lnTo>
                  <a:pt x="2876" y="7925"/>
                </a:lnTo>
                <a:lnTo>
                  <a:pt x="2847" y="7950"/>
                </a:lnTo>
                <a:lnTo>
                  <a:pt x="2819" y="7976"/>
                </a:lnTo>
                <a:lnTo>
                  <a:pt x="2792" y="8001"/>
                </a:lnTo>
                <a:lnTo>
                  <a:pt x="2739" y="8052"/>
                </a:lnTo>
                <a:lnTo>
                  <a:pt x="2688" y="8104"/>
                </a:lnTo>
                <a:lnTo>
                  <a:pt x="2639" y="8157"/>
                </a:lnTo>
                <a:lnTo>
                  <a:pt x="2590" y="8210"/>
                </a:lnTo>
                <a:lnTo>
                  <a:pt x="2542" y="8262"/>
                </a:lnTo>
                <a:lnTo>
                  <a:pt x="2495" y="8314"/>
                </a:lnTo>
                <a:lnTo>
                  <a:pt x="2448" y="8366"/>
                </a:lnTo>
                <a:lnTo>
                  <a:pt x="2401" y="8416"/>
                </a:lnTo>
                <a:lnTo>
                  <a:pt x="2352" y="8466"/>
                </a:lnTo>
                <a:lnTo>
                  <a:pt x="2303" y="8514"/>
                </a:lnTo>
                <a:lnTo>
                  <a:pt x="2278" y="8537"/>
                </a:lnTo>
                <a:lnTo>
                  <a:pt x="2252" y="8561"/>
                </a:lnTo>
                <a:lnTo>
                  <a:pt x="2226" y="8583"/>
                </a:lnTo>
                <a:lnTo>
                  <a:pt x="2200" y="8604"/>
                </a:lnTo>
                <a:lnTo>
                  <a:pt x="2213" y="8577"/>
                </a:lnTo>
                <a:lnTo>
                  <a:pt x="2228" y="8547"/>
                </a:lnTo>
                <a:lnTo>
                  <a:pt x="2245" y="8517"/>
                </a:lnTo>
                <a:lnTo>
                  <a:pt x="2262" y="8486"/>
                </a:lnTo>
                <a:lnTo>
                  <a:pt x="2280" y="8455"/>
                </a:lnTo>
                <a:lnTo>
                  <a:pt x="2301" y="8423"/>
                </a:lnTo>
                <a:lnTo>
                  <a:pt x="2321" y="8390"/>
                </a:lnTo>
                <a:lnTo>
                  <a:pt x="2344" y="8358"/>
                </a:lnTo>
                <a:lnTo>
                  <a:pt x="2366" y="8324"/>
                </a:lnTo>
                <a:lnTo>
                  <a:pt x="2389" y="8291"/>
                </a:lnTo>
                <a:lnTo>
                  <a:pt x="2414" y="8257"/>
                </a:lnTo>
                <a:lnTo>
                  <a:pt x="2439" y="8222"/>
                </a:lnTo>
                <a:lnTo>
                  <a:pt x="2491" y="8155"/>
                </a:lnTo>
                <a:lnTo>
                  <a:pt x="2546" y="8087"/>
                </a:lnTo>
                <a:lnTo>
                  <a:pt x="2602" y="8021"/>
                </a:lnTo>
                <a:lnTo>
                  <a:pt x="2661" y="7956"/>
                </a:lnTo>
                <a:lnTo>
                  <a:pt x="2689" y="7925"/>
                </a:lnTo>
                <a:lnTo>
                  <a:pt x="2718" y="7894"/>
                </a:lnTo>
                <a:lnTo>
                  <a:pt x="2747" y="7864"/>
                </a:lnTo>
                <a:lnTo>
                  <a:pt x="2776" y="7834"/>
                </a:lnTo>
                <a:lnTo>
                  <a:pt x="2805" y="7806"/>
                </a:lnTo>
                <a:lnTo>
                  <a:pt x="2834" y="7778"/>
                </a:lnTo>
                <a:lnTo>
                  <a:pt x="2862" y="7752"/>
                </a:lnTo>
                <a:lnTo>
                  <a:pt x="2890" y="7726"/>
                </a:lnTo>
                <a:lnTo>
                  <a:pt x="2917" y="7703"/>
                </a:lnTo>
                <a:lnTo>
                  <a:pt x="2945" y="7679"/>
                </a:lnTo>
                <a:lnTo>
                  <a:pt x="2971" y="7658"/>
                </a:lnTo>
                <a:lnTo>
                  <a:pt x="2998" y="7639"/>
                </a:lnTo>
                <a:lnTo>
                  <a:pt x="3069" y="7585"/>
                </a:lnTo>
                <a:lnTo>
                  <a:pt x="3135" y="7534"/>
                </a:lnTo>
                <a:lnTo>
                  <a:pt x="3195" y="7487"/>
                </a:lnTo>
                <a:lnTo>
                  <a:pt x="3251" y="7443"/>
                </a:lnTo>
                <a:lnTo>
                  <a:pt x="3301" y="7402"/>
                </a:lnTo>
                <a:lnTo>
                  <a:pt x="3347" y="7365"/>
                </a:lnTo>
                <a:lnTo>
                  <a:pt x="3388" y="7329"/>
                </a:lnTo>
                <a:lnTo>
                  <a:pt x="3426" y="7295"/>
                </a:lnTo>
                <a:lnTo>
                  <a:pt x="3460" y="7265"/>
                </a:lnTo>
                <a:lnTo>
                  <a:pt x="3490" y="7236"/>
                </a:lnTo>
                <a:lnTo>
                  <a:pt x="3517" y="7210"/>
                </a:lnTo>
                <a:lnTo>
                  <a:pt x="3542" y="7185"/>
                </a:lnTo>
                <a:lnTo>
                  <a:pt x="3564" y="7162"/>
                </a:lnTo>
                <a:lnTo>
                  <a:pt x="3584" y="7140"/>
                </a:lnTo>
                <a:lnTo>
                  <a:pt x="3601" y="7120"/>
                </a:lnTo>
                <a:lnTo>
                  <a:pt x="3617" y="7101"/>
                </a:lnTo>
                <a:lnTo>
                  <a:pt x="3645" y="7064"/>
                </a:lnTo>
                <a:lnTo>
                  <a:pt x="3668" y="7030"/>
                </a:lnTo>
                <a:lnTo>
                  <a:pt x="3692" y="6997"/>
                </a:lnTo>
                <a:lnTo>
                  <a:pt x="3715" y="6963"/>
                </a:lnTo>
                <a:lnTo>
                  <a:pt x="3728" y="6946"/>
                </a:lnTo>
                <a:lnTo>
                  <a:pt x="3743" y="6928"/>
                </a:lnTo>
                <a:lnTo>
                  <a:pt x="3758" y="6909"/>
                </a:lnTo>
                <a:lnTo>
                  <a:pt x="3775" y="6889"/>
                </a:lnTo>
                <a:lnTo>
                  <a:pt x="3795" y="6868"/>
                </a:lnTo>
                <a:lnTo>
                  <a:pt x="3815" y="6846"/>
                </a:lnTo>
                <a:lnTo>
                  <a:pt x="3839" y="6822"/>
                </a:lnTo>
                <a:lnTo>
                  <a:pt x="3866" y="6796"/>
                </a:lnTo>
                <a:lnTo>
                  <a:pt x="3898" y="6768"/>
                </a:lnTo>
                <a:lnTo>
                  <a:pt x="3933" y="6736"/>
                </a:lnTo>
                <a:lnTo>
                  <a:pt x="3972" y="6704"/>
                </a:lnTo>
                <a:lnTo>
                  <a:pt x="4013" y="6671"/>
                </a:lnTo>
                <a:lnTo>
                  <a:pt x="4099" y="6599"/>
                </a:lnTo>
                <a:lnTo>
                  <a:pt x="4189" y="6526"/>
                </a:lnTo>
                <a:lnTo>
                  <a:pt x="4234" y="6488"/>
                </a:lnTo>
                <a:lnTo>
                  <a:pt x="4277" y="6451"/>
                </a:lnTo>
                <a:lnTo>
                  <a:pt x="4317" y="6413"/>
                </a:lnTo>
                <a:lnTo>
                  <a:pt x="4356" y="6375"/>
                </a:lnTo>
                <a:lnTo>
                  <a:pt x="4374" y="6357"/>
                </a:lnTo>
                <a:lnTo>
                  <a:pt x="4393" y="6339"/>
                </a:lnTo>
                <a:lnTo>
                  <a:pt x="4409" y="6320"/>
                </a:lnTo>
                <a:lnTo>
                  <a:pt x="4424" y="6302"/>
                </a:lnTo>
                <a:lnTo>
                  <a:pt x="4440" y="6285"/>
                </a:lnTo>
                <a:lnTo>
                  <a:pt x="4453" y="6266"/>
                </a:lnTo>
                <a:lnTo>
                  <a:pt x="4465" y="6249"/>
                </a:lnTo>
                <a:lnTo>
                  <a:pt x="4476" y="6232"/>
                </a:lnTo>
                <a:lnTo>
                  <a:pt x="4445" y="6245"/>
                </a:lnTo>
                <a:lnTo>
                  <a:pt x="4407" y="6265"/>
                </a:lnTo>
                <a:lnTo>
                  <a:pt x="4362" y="6292"/>
                </a:lnTo>
                <a:lnTo>
                  <a:pt x="4311" y="6325"/>
                </a:lnTo>
                <a:lnTo>
                  <a:pt x="4254" y="6364"/>
                </a:lnTo>
                <a:lnTo>
                  <a:pt x="4193" y="6409"/>
                </a:lnTo>
                <a:lnTo>
                  <a:pt x="4126" y="6458"/>
                </a:lnTo>
                <a:lnTo>
                  <a:pt x="4056" y="6512"/>
                </a:lnTo>
                <a:lnTo>
                  <a:pt x="3980" y="6570"/>
                </a:lnTo>
                <a:lnTo>
                  <a:pt x="3903" y="6632"/>
                </a:lnTo>
                <a:lnTo>
                  <a:pt x="3821" y="6697"/>
                </a:lnTo>
                <a:lnTo>
                  <a:pt x="3738" y="6766"/>
                </a:lnTo>
                <a:lnTo>
                  <a:pt x="3652" y="6836"/>
                </a:lnTo>
                <a:lnTo>
                  <a:pt x="3564" y="6908"/>
                </a:lnTo>
                <a:lnTo>
                  <a:pt x="3476" y="6983"/>
                </a:lnTo>
                <a:lnTo>
                  <a:pt x="3387" y="7058"/>
                </a:lnTo>
                <a:lnTo>
                  <a:pt x="3209" y="7211"/>
                </a:lnTo>
                <a:lnTo>
                  <a:pt x="3033" y="7364"/>
                </a:lnTo>
                <a:lnTo>
                  <a:pt x="2864" y="7512"/>
                </a:lnTo>
                <a:lnTo>
                  <a:pt x="2705" y="7654"/>
                </a:lnTo>
                <a:lnTo>
                  <a:pt x="2560" y="7785"/>
                </a:lnTo>
                <a:lnTo>
                  <a:pt x="2432" y="7902"/>
                </a:lnTo>
                <a:lnTo>
                  <a:pt x="2376" y="7955"/>
                </a:lnTo>
                <a:lnTo>
                  <a:pt x="2325" y="8003"/>
                </a:lnTo>
                <a:lnTo>
                  <a:pt x="2280" y="8046"/>
                </a:lnTo>
                <a:lnTo>
                  <a:pt x="2243" y="8083"/>
                </a:lnTo>
                <a:lnTo>
                  <a:pt x="2206" y="8120"/>
                </a:lnTo>
                <a:lnTo>
                  <a:pt x="2171" y="8157"/>
                </a:lnTo>
                <a:lnTo>
                  <a:pt x="2137" y="8194"/>
                </a:lnTo>
                <a:lnTo>
                  <a:pt x="2105" y="8229"/>
                </a:lnTo>
                <a:lnTo>
                  <a:pt x="2074" y="8265"/>
                </a:lnTo>
                <a:lnTo>
                  <a:pt x="2044" y="8301"/>
                </a:lnTo>
                <a:lnTo>
                  <a:pt x="2017" y="8336"/>
                </a:lnTo>
                <a:lnTo>
                  <a:pt x="1989" y="8372"/>
                </a:lnTo>
                <a:lnTo>
                  <a:pt x="1963" y="8408"/>
                </a:lnTo>
                <a:lnTo>
                  <a:pt x="1938" y="8442"/>
                </a:lnTo>
                <a:lnTo>
                  <a:pt x="1914" y="8478"/>
                </a:lnTo>
                <a:lnTo>
                  <a:pt x="1890" y="8514"/>
                </a:lnTo>
                <a:lnTo>
                  <a:pt x="1868" y="8550"/>
                </a:lnTo>
                <a:lnTo>
                  <a:pt x="1846" y="8586"/>
                </a:lnTo>
                <a:lnTo>
                  <a:pt x="1825" y="8623"/>
                </a:lnTo>
                <a:lnTo>
                  <a:pt x="1805" y="8660"/>
                </a:lnTo>
                <a:lnTo>
                  <a:pt x="1784" y="8698"/>
                </a:lnTo>
                <a:lnTo>
                  <a:pt x="1765" y="8736"/>
                </a:lnTo>
                <a:lnTo>
                  <a:pt x="1746" y="8776"/>
                </a:lnTo>
                <a:lnTo>
                  <a:pt x="1726" y="8815"/>
                </a:lnTo>
                <a:lnTo>
                  <a:pt x="1689" y="8897"/>
                </a:lnTo>
                <a:lnTo>
                  <a:pt x="1653" y="8982"/>
                </a:lnTo>
                <a:lnTo>
                  <a:pt x="1616" y="9072"/>
                </a:lnTo>
                <a:lnTo>
                  <a:pt x="1578" y="9166"/>
                </a:lnTo>
                <a:lnTo>
                  <a:pt x="1539" y="9266"/>
                </a:lnTo>
                <a:lnTo>
                  <a:pt x="1498" y="9371"/>
                </a:lnTo>
                <a:lnTo>
                  <a:pt x="1476" y="9430"/>
                </a:lnTo>
                <a:lnTo>
                  <a:pt x="1450" y="9503"/>
                </a:lnTo>
                <a:lnTo>
                  <a:pt x="1420" y="9588"/>
                </a:lnTo>
                <a:lnTo>
                  <a:pt x="1389" y="9685"/>
                </a:lnTo>
                <a:lnTo>
                  <a:pt x="1354" y="9790"/>
                </a:lnTo>
                <a:lnTo>
                  <a:pt x="1320" y="9902"/>
                </a:lnTo>
                <a:lnTo>
                  <a:pt x="1284" y="10016"/>
                </a:lnTo>
                <a:lnTo>
                  <a:pt x="1248" y="10134"/>
                </a:lnTo>
                <a:lnTo>
                  <a:pt x="1215" y="10249"/>
                </a:lnTo>
                <a:lnTo>
                  <a:pt x="1183" y="10362"/>
                </a:lnTo>
                <a:lnTo>
                  <a:pt x="1153" y="10469"/>
                </a:lnTo>
                <a:lnTo>
                  <a:pt x="1128" y="10570"/>
                </a:lnTo>
                <a:lnTo>
                  <a:pt x="1117" y="10615"/>
                </a:lnTo>
                <a:lnTo>
                  <a:pt x="1108" y="10659"/>
                </a:lnTo>
                <a:lnTo>
                  <a:pt x="1098" y="10700"/>
                </a:lnTo>
                <a:lnTo>
                  <a:pt x="1091" y="10738"/>
                </a:lnTo>
                <a:lnTo>
                  <a:pt x="1086" y="10771"/>
                </a:lnTo>
                <a:lnTo>
                  <a:pt x="1082" y="10801"/>
                </a:lnTo>
                <a:lnTo>
                  <a:pt x="1079" y="10827"/>
                </a:lnTo>
                <a:lnTo>
                  <a:pt x="1079" y="10848"/>
                </a:lnTo>
                <a:close/>
                <a:moveTo>
                  <a:pt x="10918" y="5670"/>
                </a:moveTo>
                <a:lnTo>
                  <a:pt x="10900" y="5685"/>
                </a:lnTo>
                <a:lnTo>
                  <a:pt x="10882" y="5699"/>
                </a:lnTo>
                <a:lnTo>
                  <a:pt x="10863" y="5711"/>
                </a:lnTo>
                <a:lnTo>
                  <a:pt x="10845" y="5723"/>
                </a:lnTo>
                <a:lnTo>
                  <a:pt x="10810" y="5744"/>
                </a:lnTo>
                <a:lnTo>
                  <a:pt x="10776" y="5763"/>
                </a:lnTo>
                <a:lnTo>
                  <a:pt x="10742" y="5778"/>
                </a:lnTo>
                <a:lnTo>
                  <a:pt x="10708" y="5793"/>
                </a:lnTo>
                <a:lnTo>
                  <a:pt x="10675" y="5806"/>
                </a:lnTo>
                <a:lnTo>
                  <a:pt x="10641" y="5817"/>
                </a:lnTo>
                <a:lnTo>
                  <a:pt x="10573" y="5838"/>
                </a:lnTo>
                <a:lnTo>
                  <a:pt x="10502" y="5859"/>
                </a:lnTo>
                <a:lnTo>
                  <a:pt x="10464" y="5870"/>
                </a:lnTo>
                <a:lnTo>
                  <a:pt x="10424" y="5882"/>
                </a:lnTo>
                <a:lnTo>
                  <a:pt x="10383" y="5897"/>
                </a:lnTo>
                <a:lnTo>
                  <a:pt x="10340" y="5912"/>
                </a:lnTo>
                <a:lnTo>
                  <a:pt x="10348" y="5941"/>
                </a:lnTo>
                <a:lnTo>
                  <a:pt x="10356" y="5970"/>
                </a:lnTo>
                <a:lnTo>
                  <a:pt x="10367" y="5995"/>
                </a:lnTo>
                <a:lnTo>
                  <a:pt x="10380" y="6021"/>
                </a:lnTo>
                <a:lnTo>
                  <a:pt x="10395" y="6044"/>
                </a:lnTo>
                <a:lnTo>
                  <a:pt x="10411" y="6067"/>
                </a:lnTo>
                <a:lnTo>
                  <a:pt x="10427" y="6087"/>
                </a:lnTo>
                <a:lnTo>
                  <a:pt x="10445" y="6107"/>
                </a:lnTo>
                <a:lnTo>
                  <a:pt x="10465" y="6127"/>
                </a:lnTo>
                <a:lnTo>
                  <a:pt x="10485" y="6146"/>
                </a:lnTo>
                <a:lnTo>
                  <a:pt x="10507" y="6163"/>
                </a:lnTo>
                <a:lnTo>
                  <a:pt x="10528" y="6182"/>
                </a:lnTo>
                <a:lnTo>
                  <a:pt x="10573" y="6215"/>
                </a:lnTo>
                <a:lnTo>
                  <a:pt x="10619" y="6249"/>
                </a:lnTo>
                <a:lnTo>
                  <a:pt x="10664" y="6283"/>
                </a:lnTo>
                <a:lnTo>
                  <a:pt x="10707" y="6318"/>
                </a:lnTo>
                <a:lnTo>
                  <a:pt x="10729" y="6337"/>
                </a:lnTo>
                <a:lnTo>
                  <a:pt x="10749" y="6355"/>
                </a:lnTo>
                <a:lnTo>
                  <a:pt x="10769" y="6375"/>
                </a:lnTo>
                <a:lnTo>
                  <a:pt x="10787" y="6396"/>
                </a:lnTo>
                <a:lnTo>
                  <a:pt x="10803" y="6417"/>
                </a:lnTo>
                <a:lnTo>
                  <a:pt x="10819" y="6441"/>
                </a:lnTo>
                <a:lnTo>
                  <a:pt x="10834" y="6465"/>
                </a:lnTo>
                <a:lnTo>
                  <a:pt x="10847" y="6490"/>
                </a:lnTo>
                <a:lnTo>
                  <a:pt x="10857" y="6517"/>
                </a:lnTo>
                <a:lnTo>
                  <a:pt x="10866" y="6545"/>
                </a:lnTo>
                <a:lnTo>
                  <a:pt x="10873" y="6576"/>
                </a:lnTo>
                <a:lnTo>
                  <a:pt x="10879" y="6609"/>
                </a:lnTo>
                <a:lnTo>
                  <a:pt x="10850" y="6626"/>
                </a:lnTo>
                <a:lnTo>
                  <a:pt x="10820" y="6641"/>
                </a:lnTo>
                <a:lnTo>
                  <a:pt x="10791" y="6657"/>
                </a:lnTo>
                <a:lnTo>
                  <a:pt x="10762" y="6670"/>
                </a:lnTo>
                <a:lnTo>
                  <a:pt x="10733" y="6682"/>
                </a:lnTo>
                <a:lnTo>
                  <a:pt x="10702" y="6693"/>
                </a:lnTo>
                <a:lnTo>
                  <a:pt x="10673" y="6703"/>
                </a:lnTo>
                <a:lnTo>
                  <a:pt x="10643" y="6713"/>
                </a:lnTo>
                <a:lnTo>
                  <a:pt x="10613" y="6721"/>
                </a:lnTo>
                <a:lnTo>
                  <a:pt x="10583" y="6729"/>
                </a:lnTo>
                <a:lnTo>
                  <a:pt x="10552" y="6736"/>
                </a:lnTo>
                <a:lnTo>
                  <a:pt x="10523" y="6743"/>
                </a:lnTo>
                <a:lnTo>
                  <a:pt x="10463" y="6756"/>
                </a:lnTo>
                <a:lnTo>
                  <a:pt x="10404" y="6769"/>
                </a:lnTo>
                <a:lnTo>
                  <a:pt x="10345" y="6781"/>
                </a:lnTo>
                <a:lnTo>
                  <a:pt x="10287" y="6794"/>
                </a:lnTo>
                <a:lnTo>
                  <a:pt x="10258" y="6801"/>
                </a:lnTo>
                <a:lnTo>
                  <a:pt x="10230" y="6808"/>
                </a:lnTo>
                <a:lnTo>
                  <a:pt x="10202" y="6817"/>
                </a:lnTo>
                <a:lnTo>
                  <a:pt x="10174" y="6827"/>
                </a:lnTo>
                <a:lnTo>
                  <a:pt x="10148" y="6836"/>
                </a:lnTo>
                <a:lnTo>
                  <a:pt x="10120" y="6847"/>
                </a:lnTo>
                <a:lnTo>
                  <a:pt x="10095" y="6859"/>
                </a:lnTo>
                <a:lnTo>
                  <a:pt x="10068" y="6871"/>
                </a:lnTo>
                <a:lnTo>
                  <a:pt x="10043" y="6886"/>
                </a:lnTo>
                <a:lnTo>
                  <a:pt x="10019" y="6901"/>
                </a:lnTo>
                <a:lnTo>
                  <a:pt x="9994" y="6918"/>
                </a:lnTo>
                <a:lnTo>
                  <a:pt x="9971" y="6937"/>
                </a:lnTo>
                <a:lnTo>
                  <a:pt x="9980" y="6962"/>
                </a:lnTo>
                <a:lnTo>
                  <a:pt x="9991" y="6986"/>
                </a:lnTo>
                <a:lnTo>
                  <a:pt x="10003" y="7007"/>
                </a:lnTo>
                <a:lnTo>
                  <a:pt x="10017" y="7027"/>
                </a:lnTo>
                <a:lnTo>
                  <a:pt x="10032" y="7047"/>
                </a:lnTo>
                <a:lnTo>
                  <a:pt x="10048" y="7064"/>
                </a:lnTo>
                <a:lnTo>
                  <a:pt x="10065" y="7081"/>
                </a:lnTo>
                <a:lnTo>
                  <a:pt x="10083" y="7097"/>
                </a:lnTo>
                <a:lnTo>
                  <a:pt x="10102" y="7111"/>
                </a:lnTo>
                <a:lnTo>
                  <a:pt x="10121" y="7125"/>
                </a:lnTo>
                <a:lnTo>
                  <a:pt x="10142" y="7137"/>
                </a:lnTo>
                <a:lnTo>
                  <a:pt x="10163" y="7150"/>
                </a:lnTo>
                <a:lnTo>
                  <a:pt x="10207" y="7173"/>
                </a:lnTo>
                <a:lnTo>
                  <a:pt x="10251" y="7195"/>
                </a:lnTo>
                <a:lnTo>
                  <a:pt x="10297" y="7218"/>
                </a:lnTo>
                <a:lnTo>
                  <a:pt x="10342" y="7241"/>
                </a:lnTo>
                <a:lnTo>
                  <a:pt x="10364" y="7252"/>
                </a:lnTo>
                <a:lnTo>
                  <a:pt x="10385" y="7266"/>
                </a:lnTo>
                <a:lnTo>
                  <a:pt x="10407" y="7279"/>
                </a:lnTo>
                <a:lnTo>
                  <a:pt x="10428" y="7292"/>
                </a:lnTo>
                <a:lnTo>
                  <a:pt x="10449" y="7307"/>
                </a:lnTo>
                <a:lnTo>
                  <a:pt x="10468" y="7323"/>
                </a:lnTo>
                <a:lnTo>
                  <a:pt x="10486" y="7340"/>
                </a:lnTo>
                <a:lnTo>
                  <a:pt x="10505" y="7358"/>
                </a:lnTo>
                <a:lnTo>
                  <a:pt x="10521" y="7378"/>
                </a:lnTo>
                <a:lnTo>
                  <a:pt x="10537" y="7398"/>
                </a:lnTo>
                <a:lnTo>
                  <a:pt x="10551" y="7421"/>
                </a:lnTo>
                <a:lnTo>
                  <a:pt x="10565" y="7445"/>
                </a:lnTo>
                <a:lnTo>
                  <a:pt x="10537" y="7458"/>
                </a:lnTo>
                <a:lnTo>
                  <a:pt x="10510" y="7470"/>
                </a:lnTo>
                <a:lnTo>
                  <a:pt x="10483" y="7482"/>
                </a:lnTo>
                <a:lnTo>
                  <a:pt x="10458" y="7491"/>
                </a:lnTo>
                <a:lnTo>
                  <a:pt x="10432" y="7500"/>
                </a:lnTo>
                <a:lnTo>
                  <a:pt x="10407" y="7507"/>
                </a:lnTo>
                <a:lnTo>
                  <a:pt x="10381" y="7513"/>
                </a:lnTo>
                <a:lnTo>
                  <a:pt x="10357" y="7519"/>
                </a:lnTo>
                <a:lnTo>
                  <a:pt x="10309" y="7529"/>
                </a:lnTo>
                <a:lnTo>
                  <a:pt x="10262" y="7536"/>
                </a:lnTo>
                <a:lnTo>
                  <a:pt x="10216" y="7542"/>
                </a:lnTo>
                <a:lnTo>
                  <a:pt x="10170" y="7547"/>
                </a:lnTo>
                <a:lnTo>
                  <a:pt x="10126" y="7554"/>
                </a:lnTo>
                <a:lnTo>
                  <a:pt x="10082" y="7562"/>
                </a:lnTo>
                <a:lnTo>
                  <a:pt x="10059" y="7567"/>
                </a:lnTo>
                <a:lnTo>
                  <a:pt x="10037" y="7573"/>
                </a:lnTo>
                <a:lnTo>
                  <a:pt x="10014" y="7580"/>
                </a:lnTo>
                <a:lnTo>
                  <a:pt x="9992" y="7588"/>
                </a:lnTo>
                <a:lnTo>
                  <a:pt x="9970" y="7597"/>
                </a:lnTo>
                <a:lnTo>
                  <a:pt x="9947" y="7606"/>
                </a:lnTo>
                <a:lnTo>
                  <a:pt x="9925" y="7617"/>
                </a:lnTo>
                <a:lnTo>
                  <a:pt x="9902" y="7630"/>
                </a:lnTo>
                <a:lnTo>
                  <a:pt x="9879" y="7645"/>
                </a:lnTo>
                <a:lnTo>
                  <a:pt x="9857" y="7661"/>
                </a:lnTo>
                <a:lnTo>
                  <a:pt x="9833" y="7678"/>
                </a:lnTo>
                <a:lnTo>
                  <a:pt x="9810" y="7698"/>
                </a:lnTo>
                <a:lnTo>
                  <a:pt x="9842" y="7705"/>
                </a:lnTo>
                <a:lnTo>
                  <a:pt x="9876" y="7711"/>
                </a:lnTo>
                <a:lnTo>
                  <a:pt x="9908" y="7715"/>
                </a:lnTo>
                <a:lnTo>
                  <a:pt x="9941" y="7719"/>
                </a:lnTo>
                <a:lnTo>
                  <a:pt x="9974" y="7721"/>
                </a:lnTo>
                <a:lnTo>
                  <a:pt x="10006" y="7723"/>
                </a:lnTo>
                <a:lnTo>
                  <a:pt x="10039" y="7725"/>
                </a:lnTo>
                <a:lnTo>
                  <a:pt x="10072" y="7726"/>
                </a:lnTo>
                <a:lnTo>
                  <a:pt x="10137" y="7728"/>
                </a:lnTo>
                <a:lnTo>
                  <a:pt x="10202" y="7729"/>
                </a:lnTo>
                <a:lnTo>
                  <a:pt x="10269" y="7732"/>
                </a:lnTo>
                <a:lnTo>
                  <a:pt x="10337" y="7736"/>
                </a:lnTo>
                <a:lnTo>
                  <a:pt x="10373" y="7739"/>
                </a:lnTo>
                <a:lnTo>
                  <a:pt x="10408" y="7744"/>
                </a:lnTo>
                <a:lnTo>
                  <a:pt x="10440" y="7749"/>
                </a:lnTo>
                <a:lnTo>
                  <a:pt x="10472" y="7754"/>
                </a:lnTo>
                <a:lnTo>
                  <a:pt x="10533" y="7766"/>
                </a:lnTo>
                <a:lnTo>
                  <a:pt x="10592" y="7779"/>
                </a:lnTo>
                <a:lnTo>
                  <a:pt x="10651" y="7793"/>
                </a:lnTo>
                <a:lnTo>
                  <a:pt x="10711" y="7807"/>
                </a:lnTo>
                <a:lnTo>
                  <a:pt x="10743" y="7813"/>
                </a:lnTo>
                <a:lnTo>
                  <a:pt x="10776" y="7819"/>
                </a:lnTo>
                <a:lnTo>
                  <a:pt x="10810" y="7824"/>
                </a:lnTo>
                <a:lnTo>
                  <a:pt x="10846" y="7830"/>
                </a:lnTo>
                <a:lnTo>
                  <a:pt x="10852" y="7817"/>
                </a:lnTo>
                <a:lnTo>
                  <a:pt x="10856" y="7804"/>
                </a:lnTo>
                <a:lnTo>
                  <a:pt x="10860" y="7790"/>
                </a:lnTo>
                <a:lnTo>
                  <a:pt x="10863" y="7777"/>
                </a:lnTo>
                <a:lnTo>
                  <a:pt x="10867" y="7751"/>
                </a:lnTo>
                <a:lnTo>
                  <a:pt x="10870" y="7723"/>
                </a:lnTo>
                <a:lnTo>
                  <a:pt x="10874" y="7697"/>
                </a:lnTo>
                <a:lnTo>
                  <a:pt x="10879" y="7671"/>
                </a:lnTo>
                <a:lnTo>
                  <a:pt x="10882" y="7658"/>
                </a:lnTo>
                <a:lnTo>
                  <a:pt x="10886" y="7646"/>
                </a:lnTo>
                <a:lnTo>
                  <a:pt x="10890" y="7635"/>
                </a:lnTo>
                <a:lnTo>
                  <a:pt x="10896" y="7623"/>
                </a:lnTo>
                <a:lnTo>
                  <a:pt x="10902" y="7613"/>
                </a:lnTo>
                <a:lnTo>
                  <a:pt x="10910" y="7603"/>
                </a:lnTo>
                <a:lnTo>
                  <a:pt x="10920" y="7594"/>
                </a:lnTo>
                <a:lnTo>
                  <a:pt x="10931" y="7585"/>
                </a:lnTo>
                <a:lnTo>
                  <a:pt x="10944" y="7576"/>
                </a:lnTo>
                <a:lnTo>
                  <a:pt x="10958" y="7570"/>
                </a:lnTo>
                <a:lnTo>
                  <a:pt x="10975" y="7564"/>
                </a:lnTo>
                <a:lnTo>
                  <a:pt x="10994" y="7559"/>
                </a:lnTo>
                <a:lnTo>
                  <a:pt x="11015" y="7554"/>
                </a:lnTo>
                <a:lnTo>
                  <a:pt x="11039" y="7551"/>
                </a:lnTo>
                <a:lnTo>
                  <a:pt x="11065" y="7550"/>
                </a:lnTo>
                <a:lnTo>
                  <a:pt x="11094" y="7549"/>
                </a:lnTo>
                <a:lnTo>
                  <a:pt x="11125" y="7549"/>
                </a:lnTo>
                <a:lnTo>
                  <a:pt x="11160" y="7551"/>
                </a:lnTo>
                <a:lnTo>
                  <a:pt x="11197" y="7554"/>
                </a:lnTo>
                <a:lnTo>
                  <a:pt x="11239" y="7558"/>
                </a:lnTo>
                <a:lnTo>
                  <a:pt x="11316" y="7569"/>
                </a:lnTo>
                <a:lnTo>
                  <a:pt x="11402" y="7584"/>
                </a:lnTo>
                <a:lnTo>
                  <a:pt x="11447" y="7591"/>
                </a:lnTo>
                <a:lnTo>
                  <a:pt x="11494" y="7597"/>
                </a:lnTo>
                <a:lnTo>
                  <a:pt x="11540" y="7602"/>
                </a:lnTo>
                <a:lnTo>
                  <a:pt x="11587" y="7606"/>
                </a:lnTo>
                <a:lnTo>
                  <a:pt x="11610" y="7607"/>
                </a:lnTo>
                <a:lnTo>
                  <a:pt x="11633" y="7608"/>
                </a:lnTo>
                <a:lnTo>
                  <a:pt x="11656" y="7608"/>
                </a:lnTo>
                <a:lnTo>
                  <a:pt x="11678" y="7607"/>
                </a:lnTo>
                <a:lnTo>
                  <a:pt x="11700" y="7606"/>
                </a:lnTo>
                <a:lnTo>
                  <a:pt x="11721" y="7604"/>
                </a:lnTo>
                <a:lnTo>
                  <a:pt x="11743" y="7601"/>
                </a:lnTo>
                <a:lnTo>
                  <a:pt x="11763" y="7597"/>
                </a:lnTo>
                <a:lnTo>
                  <a:pt x="11783" y="7592"/>
                </a:lnTo>
                <a:lnTo>
                  <a:pt x="11802" y="7587"/>
                </a:lnTo>
                <a:lnTo>
                  <a:pt x="11821" y="7580"/>
                </a:lnTo>
                <a:lnTo>
                  <a:pt x="11838" y="7571"/>
                </a:lnTo>
                <a:lnTo>
                  <a:pt x="11855" y="7562"/>
                </a:lnTo>
                <a:lnTo>
                  <a:pt x="11871" y="7552"/>
                </a:lnTo>
                <a:lnTo>
                  <a:pt x="11886" y="7540"/>
                </a:lnTo>
                <a:lnTo>
                  <a:pt x="11900" y="7528"/>
                </a:lnTo>
                <a:lnTo>
                  <a:pt x="11931" y="7493"/>
                </a:lnTo>
                <a:lnTo>
                  <a:pt x="11956" y="7458"/>
                </a:lnTo>
                <a:lnTo>
                  <a:pt x="11974" y="7426"/>
                </a:lnTo>
                <a:lnTo>
                  <a:pt x="11987" y="7393"/>
                </a:lnTo>
                <a:lnTo>
                  <a:pt x="11994" y="7361"/>
                </a:lnTo>
                <a:lnTo>
                  <a:pt x="11996" y="7331"/>
                </a:lnTo>
                <a:lnTo>
                  <a:pt x="11993" y="7301"/>
                </a:lnTo>
                <a:lnTo>
                  <a:pt x="11986" y="7272"/>
                </a:lnTo>
                <a:lnTo>
                  <a:pt x="11975" y="7243"/>
                </a:lnTo>
                <a:lnTo>
                  <a:pt x="11960" y="7215"/>
                </a:lnTo>
                <a:lnTo>
                  <a:pt x="11941" y="7188"/>
                </a:lnTo>
                <a:lnTo>
                  <a:pt x="11920" y="7162"/>
                </a:lnTo>
                <a:lnTo>
                  <a:pt x="11895" y="7136"/>
                </a:lnTo>
                <a:lnTo>
                  <a:pt x="11869" y="7111"/>
                </a:lnTo>
                <a:lnTo>
                  <a:pt x="11840" y="7086"/>
                </a:lnTo>
                <a:lnTo>
                  <a:pt x="11810" y="7062"/>
                </a:lnTo>
                <a:lnTo>
                  <a:pt x="11778" y="7039"/>
                </a:lnTo>
                <a:lnTo>
                  <a:pt x="11746" y="7016"/>
                </a:lnTo>
                <a:lnTo>
                  <a:pt x="11712" y="6994"/>
                </a:lnTo>
                <a:lnTo>
                  <a:pt x="11677" y="6972"/>
                </a:lnTo>
                <a:lnTo>
                  <a:pt x="11610" y="6931"/>
                </a:lnTo>
                <a:lnTo>
                  <a:pt x="11545" y="6892"/>
                </a:lnTo>
                <a:lnTo>
                  <a:pt x="11514" y="6872"/>
                </a:lnTo>
                <a:lnTo>
                  <a:pt x="11486" y="6854"/>
                </a:lnTo>
                <a:lnTo>
                  <a:pt x="11459" y="6836"/>
                </a:lnTo>
                <a:lnTo>
                  <a:pt x="11435" y="6818"/>
                </a:lnTo>
                <a:lnTo>
                  <a:pt x="11412" y="6801"/>
                </a:lnTo>
                <a:lnTo>
                  <a:pt x="11394" y="6784"/>
                </a:lnTo>
                <a:lnTo>
                  <a:pt x="11379" y="6768"/>
                </a:lnTo>
                <a:lnTo>
                  <a:pt x="11368" y="6751"/>
                </a:lnTo>
                <a:lnTo>
                  <a:pt x="11385" y="6737"/>
                </a:lnTo>
                <a:lnTo>
                  <a:pt x="11402" y="6723"/>
                </a:lnTo>
                <a:lnTo>
                  <a:pt x="11419" y="6711"/>
                </a:lnTo>
                <a:lnTo>
                  <a:pt x="11435" y="6699"/>
                </a:lnTo>
                <a:lnTo>
                  <a:pt x="11450" y="6690"/>
                </a:lnTo>
                <a:lnTo>
                  <a:pt x="11465" y="6682"/>
                </a:lnTo>
                <a:lnTo>
                  <a:pt x="11481" y="6674"/>
                </a:lnTo>
                <a:lnTo>
                  <a:pt x="11495" y="6667"/>
                </a:lnTo>
                <a:lnTo>
                  <a:pt x="11524" y="6655"/>
                </a:lnTo>
                <a:lnTo>
                  <a:pt x="11551" y="6646"/>
                </a:lnTo>
                <a:lnTo>
                  <a:pt x="11578" y="6638"/>
                </a:lnTo>
                <a:lnTo>
                  <a:pt x="11604" y="6631"/>
                </a:lnTo>
                <a:lnTo>
                  <a:pt x="11630" y="6623"/>
                </a:lnTo>
                <a:lnTo>
                  <a:pt x="11655" y="6613"/>
                </a:lnTo>
                <a:lnTo>
                  <a:pt x="11667" y="6608"/>
                </a:lnTo>
                <a:lnTo>
                  <a:pt x="11680" y="6600"/>
                </a:lnTo>
                <a:lnTo>
                  <a:pt x="11694" y="6593"/>
                </a:lnTo>
                <a:lnTo>
                  <a:pt x="11706" y="6585"/>
                </a:lnTo>
                <a:lnTo>
                  <a:pt x="11719" y="6576"/>
                </a:lnTo>
                <a:lnTo>
                  <a:pt x="11732" y="6566"/>
                </a:lnTo>
                <a:lnTo>
                  <a:pt x="11746" y="6555"/>
                </a:lnTo>
                <a:lnTo>
                  <a:pt x="11760" y="6541"/>
                </a:lnTo>
                <a:lnTo>
                  <a:pt x="11773" y="6527"/>
                </a:lnTo>
                <a:lnTo>
                  <a:pt x="11787" y="6512"/>
                </a:lnTo>
                <a:lnTo>
                  <a:pt x="11802" y="6494"/>
                </a:lnTo>
                <a:lnTo>
                  <a:pt x="11817" y="6474"/>
                </a:lnTo>
                <a:lnTo>
                  <a:pt x="11813" y="6451"/>
                </a:lnTo>
                <a:lnTo>
                  <a:pt x="11809" y="6428"/>
                </a:lnTo>
                <a:lnTo>
                  <a:pt x="11804" y="6408"/>
                </a:lnTo>
                <a:lnTo>
                  <a:pt x="11797" y="6388"/>
                </a:lnTo>
                <a:lnTo>
                  <a:pt x="11790" y="6368"/>
                </a:lnTo>
                <a:lnTo>
                  <a:pt x="11780" y="6351"/>
                </a:lnTo>
                <a:lnTo>
                  <a:pt x="11771" y="6334"/>
                </a:lnTo>
                <a:lnTo>
                  <a:pt x="11761" y="6317"/>
                </a:lnTo>
                <a:lnTo>
                  <a:pt x="11751" y="6302"/>
                </a:lnTo>
                <a:lnTo>
                  <a:pt x="11739" y="6288"/>
                </a:lnTo>
                <a:lnTo>
                  <a:pt x="11726" y="6273"/>
                </a:lnTo>
                <a:lnTo>
                  <a:pt x="11713" y="6260"/>
                </a:lnTo>
                <a:lnTo>
                  <a:pt x="11700" y="6248"/>
                </a:lnTo>
                <a:lnTo>
                  <a:pt x="11686" y="6236"/>
                </a:lnTo>
                <a:lnTo>
                  <a:pt x="11670" y="6224"/>
                </a:lnTo>
                <a:lnTo>
                  <a:pt x="11656" y="6212"/>
                </a:lnTo>
                <a:lnTo>
                  <a:pt x="11623" y="6191"/>
                </a:lnTo>
                <a:lnTo>
                  <a:pt x="11590" y="6170"/>
                </a:lnTo>
                <a:lnTo>
                  <a:pt x="11555" y="6150"/>
                </a:lnTo>
                <a:lnTo>
                  <a:pt x="11521" y="6130"/>
                </a:lnTo>
                <a:lnTo>
                  <a:pt x="11484" y="6108"/>
                </a:lnTo>
                <a:lnTo>
                  <a:pt x="11448" y="6087"/>
                </a:lnTo>
                <a:lnTo>
                  <a:pt x="11411" y="6064"/>
                </a:lnTo>
                <a:lnTo>
                  <a:pt x="11376" y="6039"/>
                </a:lnTo>
                <a:lnTo>
                  <a:pt x="11354" y="6023"/>
                </a:lnTo>
                <a:lnTo>
                  <a:pt x="11336" y="6006"/>
                </a:lnTo>
                <a:lnTo>
                  <a:pt x="11319" y="5989"/>
                </a:lnTo>
                <a:lnTo>
                  <a:pt x="11302" y="5972"/>
                </a:lnTo>
                <a:lnTo>
                  <a:pt x="11289" y="5955"/>
                </a:lnTo>
                <a:lnTo>
                  <a:pt x="11276" y="5937"/>
                </a:lnTo>
                <a:lnTo>
                  <a:pt x="11265" y="5919"/>
                </a:lnTo>
                <a:lnTo>
                  <a:pt x="11256" y="5902"/>
                </a:lnTo>
                <a:lnTo>
                  <a:pt x="11246" y="5882"/>
                </a:lnTo>
                <a:lnTo>
                  <a:pt x="11239" y="5864"/>
                </a:lnTo>
                <a:lnTo>
                  <a:pt x="11234" y="5845"/>
                </a:lnTo>
                <a:lnTo>
                  <a:pt x="11229" y="5825"/>
                </a:lnTo>
                <a:lnTo>
                  <a:pt x="11225" y="5805"/>
                </a:lnTo>
                <a:lnTo>
                  <a:pt x="11222" y="5784"/>
                </a:lnTo>
                <a:lnTo>
                  <a:pt x="11220" y="5763"/>
                </a:lnTo>
                <a:lnTo>
                  <a:pt x="11218" y="5743"/>
                </a:lnTo>
                <a:lnTo>
                  <a:pt x="11218" y="5720"/>
                </a:lnTo>
                <a:lnTo>
                  <a:pt x="11218" y="5699"/>
                </a:lnTo>
                <a:lnTo>
                  <a:pt x="11218" y="5676"/>
                </a:lnTo>
                <a:lnTo>
                  <a:pt x="11219" y="5653"/>
                </a:lnTo>
                <a:lnTo>
                  <a:pt x="11223" y="5606"/>
                </a:lnTo>
                <a:lnTo>
                  <a:pt x="11227" y="5556"/>
                </a:lnTo>
                <a:lnTo>
                  <a:pt x="11232" y="5505"/>
                </a:lnTo>
                <a:lnTo>
                  <a:pt x="11237" y="5451"/>
                </a:lnTo>
                <a:lnTo>
                  <a:pt x="11241" y="5395"/>
                </a:lnTo>
                <a:lnTo>
                  <a:pt x="11244" y="5337"/>
                </a:lnTo>
                <a:lnTo>
                  <a:pt x="11221" y="5322"/>
                </a:lnTo>
                <a:lnTo>
                  <a:pt x="11196" y="5307"/>
                </a:lnTo>
                <a:lnTo>
                  <a:pt x="11172" y="5292"/>
                </a:lnTo>
                <a:lnTo>
                  <a:pt x="11147" y="5278"/>
                </a:lnTo>
                <a:lnTo>
                  <a:pt x="11120" y="5265"/>
                </a:lnTo>
                <a:lnTo>
                  <a:pt x="11094" y="5254"/>
                </a:lnTo>
                <a:lnTo>
                  <a:pt x="11066" y="5242"/>
                </a:lnTo>
                <a:lnTo>
                  <a:pt x="11038" y="5231"/>
                </a:lnTo>
                <a:lnTo>
                  <a:pt x="11007" y="5223"/>
                </a:lnTo>
                <a:lnTo>
                  <a:pt x="10976" y="5215"/>
                </a:lnTo>
                <a:lnTo>
                  <a:pt x="10945" y="5208"/>
                </a:lnTo>
                <a:lnTo>
                  <a:pt x="10912" y="5202"/>
                </a:lnTo>
                <a:lnTo>
                  <a:pt x="10878" y="5198"/>
                </a:lnTo>
                <a:lnTo>
                  <a:pt x="10842" y="5196"/>
                </a:lnTo>
                <a:lnTo>
                  <a:pt x="10805" y="5194"/>
                </a:lnTo>
                <a:lnTo>
                  <a:pt x="10767" y="5195"/>
                </a:lnTo>
                <a:lnTo>
                  <a:pt x="10770" y="5216"/>
                </a:lnTo>
                <a:lnTo>
                  <a:pt x="10772" y="5236"/>
                </a:lnTo>
                <a:lnTo>
                  <a:pt x="10775" y="5255"/>
                </a:lnTo>
                <a:lnTo>
                  <a:pt x="10779" y="5272"/>
                </a:lnTo>
                <a:lnTo>
                  <a:pt x="10783" y="5286"/>
                </a:lnTo>
                <a:lnTo>
                  <a:pt x="10788" y="5301"/>
                </a:lnTo>
                <a:lnTo>
                  <a:pt x="10793" y="5313"/>
                </a:lnTo>
                <a:lnTo>
                  <a:pt x="10798" y="5324"/>
                </a:lnTo>
                <a:lnTo>
                  <a:pt x="10804" y="5334"/>
                </a:lnTo>
                <a:lnTo>
                  <a:pt x="10810" y="5343"/>
                </a:lnTo>
                <a:lnTo>
                  <a:pt x="10816" y="5351"/>
                </a:lnTo>
                <a:lnTo>
                  <a:pt x="10824" y="5361"/>
                </a:lnTo>
                <a:lnTo>
                  <a:pt x="10837" y="5376"/>
                </a:lnTo>
                <a:lnTo>
                  <a:pt x="10851" y="5391"/>
                </a:lnTo>
                <a:lnTo>
                  <a:pt x="10864" y="5409"/>
                </a:lnTo>
                <a:lnTo>
                  <a:pt x="10877" y="5428"/>
                </a:lnTo>
                <a:lnTo>
                  <a:pt x="10883" y="5439"/>
                </a:lnTo>
                <a:lnTo>
                  <a:pt x="10889" y="5451"/>
                </a:lnTo>
                <a:lnTo>
                  <a:pt x="10894" y="5466"/>
                </a:lnTo>
                <a:lnTo>
                  <a:pt x="10899" y="5480"/>
                </a:lnTo>
                <a:lnTo>
                  <a:pt x="10904" y="5497"/>
                </a:lnTo>
                <a:lnTo>
                  <a:pt x="10908" y="5516"/>
                </a:lnTo>
                <a:lnTo>
                  <a:pt x="10911" y="5535"/>
                </a:lnTo>
                <a:lnTo>
                  <a:pt x="10914" y="5557"/>
                </a:lnTo>
                <a:lnTo>
                  <a:pt x="10916" y="5582"/>
                </a:lnTo>
                <a:lnTo>
                  <a:pt x="10918" y="5609"/>
                </a:lnTo>
                <a:lnTo>
                  <a:pt x="10918" y="5639"/>
                </a:lnTo>
                <a:lnTo>
                  <a:pt x="10918" y="5670"/>
                </a:lnTo>
                <a:close/>
                <a:moveTo>
                  <a:pt x="6212" y="5816"/>
                </a:moveTo>
                <a:lnTo>
                  <a:pt x="6219" y="5851"/>
                </a:lnTo>
                <a:lnTo>
                  <a:pt x="6227" y="5882"/>
                </a:lnTo>
                <a:lnTo>
                  <a:pt x="6237" y="5909"/>
                </a:lnTo>
                <a:lnTo>
                  <a:pt x="6247" y="5934"/>
                </a:lnTo>
                <a:lnTo>
                  <a:pt x="6259" y="5956"/>
                </a:lnTo>
                <a:lnTo>
                  <a:pt x="6271" y="5976"/>
                </a:lnTo>
                <a:lnTo>
                  <a:pt x="6284" y="5995"/>
                </a:lnTo>
                <a:lnTo>
                  <a:pt x="6298" y="6013"/>
                </a:lnTo>
                <a:lnTo>
                  <a:pt x="6329" y="6047"/>
                </a:lnTo>
                <a:lnTo>
                  <a:pt x="6362" y="6084"/>
                </a:lnTo>
                <a:lnTo>
                  <a:pt x="6380" y="6103"/>
                </a:lnTo>
                <a:lnTo>
                  <a:pt x="6398" y="6126"/>
                </a:lnTo>
                <a:lnTo>
                  <a:pt x="6416" y="6150"/>
                </a:lnTo>
                <a:lnTo>
                  <a:pt x="6435" y="6178"/>
                </a:lnTo>
                <a:lnTo>
                  <a:pt x="6415" y="6184"/>
                </a:lnTo>
                <a:lnTo>
                  <a:pt x="6397" y="6190"/>
                </a:lnTo>
                <a:lnTo>
                  <a:pt x="6378" y="6194"/>
                </a:lnTo>
                <a:lnTo>
                  <a:pt x="6359" y="6199"/>
                </a:lnTo>
                <a:lnTo>
                  <a:pt x="6340" y="6202"/>
                </a:lnTo>
                <a:lnTo>
                  <a:pt x="6322" y="6205"/>
                </a:lnTo>
                <a:lnTo>
                  <a:pt x="6302" y="6207"/>
                </a:lnTo>
                <a:lnTo>
                  <a:pt x="6284" y="6209"/>
                </a:lnTo>
                <a:lnTo>
                  <a:pt x="6246" y="6211"/>
                </a:lnTo>
                <a:lnTo>
                  <a:pt x="6208" y="6211"/>
                </a:lnTo>
                <a:lnTo>
                  <a:pt x="6170" y="6210"/>
                </a:lnTo>
                <a:lnTo>
                  <a:pt x="6131" y="6208"/>
                </a:lnTo>
                <a:lnTo>
                  <a:pt x="6052" y="6203"/>
                </a:lnTo>
                <a:lnTo>
                  <a:pt x="5971" y="6197"/>
                </a:lnTo>
                <a:lnTo>
                  <a:pt x="5929" y="6195"/>
                </a:lnTo>
                <a:lnTo>
                  <a:pt x="5888" y="6193"/>
                </a:lnTo>
                <a:lnTo>
                  <a:pt x="5845" y="6193"/>
                </a:lnTo>
                <a:lnTo>
                  <a:pt x="5800" y="6195"/>
                </a:lnTo>
                <a:lnTo>
                  <a:pt x="5803" y="6213"/>
                </a:lnTo>
                <a:lnTo>
                  <a:pt x="5806" y="6230"/>
                </a:lnTo>
                <a:lnTo>
                  <a:pt x="5809" y="6245"/>
                </a:lnTo>
                <a:lnTo>
                  <a:pt x="5813" y="6259"/>
                </a:lnTo>
                <a:lnTo>
                  <a:pt x="5821" y="6286"/>
                </a:lnTo>
                <a:lnTo>
                  <a:pt x="5831" y="6308"/>
                </a:lnTo>
                <a:lnTo>
                  <a:pt x="5841" y="6328"/>
                </a:lnTo>
                <a:lnTo>
                  <a:pt x="5851" y="6348"/>
                </a:lnTo>
                <a:lnTo>
                  <a:pt x="5862" y="6366"/>
                </a:lnTo>
                <a:lnTo>
                  <a:pt x="5873" y="6385"/>
                </a:lnTo>
                <a:lnTo>
                  <a:pt x="5886" y="6404"/>
                </a:lnTo>
                <a:lnTo>
                  <a:pt x="5897" y="6424"/>
                </a:lnTo>
                <a:lnTo>
                  <a:pt x="5909" y="6448"/>
                </a:lnTo>
                <a:lnTo>
                  <a:pt x="5920" y="6474"/>
                </a:lnTo>
                <a:lnTo>
                  <a:pt x="5931" y="6506"/>
                </a:lnTo>
                <a:lnTo>
                  <a:pt x="5942" y="6540"/>
                </a:lnTo>
                <a:lnTo>
                  <a:pt x="5947" y="6561"/>
                </a:lnTo>
                <a:lnTo>
                  <a:pt x="5952" y="6582"/>
                </a:lnTo>
                <a:lnTo>
                  <a:pt x="5956" y="6606"/>
                </a:lnTo>
                <a:lnTo>
                  <a:pt x="5961" y="6630"/>
                </a:lnTo>
                <a:lnTo>
                  <a:pt x="5373" y="6732"/>
                </a:lnTo>
                <a:lnTo>
                  <a:pt x="5808" y="6828"/>
                </a:lnTo>
                <a:lnTo>
                  <a:pt x="5801" y="6832"/>
                </a:lnTo>
                <a:lnTo>
                  <a:pt x="5791" y="6836"/>
                </a:lnTo>
                <a:lnTo>
                  <a:pt x="5778" y="6841"/>
                </a:lnTo>
                <a:lnTo>
                  <a:pt x="5762" y="6845"/>
                </a:lnTo>
                <a:lnTo>
                  <a:pt x="5725" y="6854"/>
                </a:lnTo>
                <a:lnTo>
                  <a:pt x="5679" y="6863"/>
                </a:lnTo>
                <a:lnTo>
                  <a:pt x="5627" y="6872"/>
                </a:lnTo>
                <a:lnTo>
                  <a:pt x="5569" y="6882"/>
                </a:lnTo>
                <a:lnTo>
                  <a:pt x="5508" y="6892"/>
                </a:lnTo>
                <a:lnTo>
                  <a:pt x="5444" y="6901"/>
                </a:lnTo>
                <a:lnTo>
                  <a:pt x="5380" y="6909"/>
                </a:lnTo>
                <a:lnTo>
                  <a:pt x="5317" y="6918"/>
                </a:lnTo>
                <a:lnTo>
                  <a:pt x="5256" y="6926"/>
                </a:lnTo>
                <a:lnTo>
                  <a:pt x="5198" y="6934"/>
                </a:lnTo>
                <a:lnTo>
                  <a:pt x="5145" y="6941"/>
                </a:lnTo>
                <a:lnTo>
                  <a:pt x="5099" y="6947"/>
                </a:lnTo>
                <a:lnTo>
                  <a:pt x="5060" y="6952"/>
                </a:lnTo>
                <a:lnTo>
                  <a:pt x="5031" y="6956"/>
                </a:lnTo>
                <a:lnTo>
                  <a:pt x="4993" y="6961"/>
                </a:lnTo>
                <a:lnTo>
                  <a:pt x="4951" y="6966"/>
                </a:lnTo>
                <a:lnTo>
                  <a:pt x="4905" y="6972"/>
                </a:lnTo>
                <a:lnTo>
                  <a:pt x="4857" y="6980"/>
                </a:lnTo>
                <a:lnTo>
                  <a:pt x="4833" y="6986"/>
                </a:lnTo>
                <a:lnTo>
                  <a:pt x="4808" y="6991"/>
                </a:lnTo>
                <a:lnTo>
                  <a:pt x="4783" y="6997"/>
                </a:lnTo>
                <a:lnTo>
                  <a:pt x="4759" y="7004"/>
                </a:lnTo>
                <a:lnTo>
                  <a:pt x="4733" y="7012"/>
                </a:lnTo>
                <a:lnTo>
                  <a:pt x="4710" y="7021"/>
                </a:lnTo>
                <a:lnTo>
                  <a:pt x="4686" y="7030"/>
                </a:lnTo>
                <a:lnTo>
                  <a:pt x="4663" y="7042"/>
                </a:lnTo>
                <a:lnTo>
                  <a:pt x="4634" y="7056"/>
                </a:lnTo>
                <a:lnTo>
                  <a:pt x="4604" y="7075"/>
                </a:lnTo>
                <a:lnTo>
                  <a:pt x="4587" y="7086"/>
                </a:lnTo>
                <a:lnTo>
                  <a:pt x="4570" y="7099"/>
                </a:lnTo>
                <a:lnTo>
                  <a:pt x="4554" y="7111"/>
                </a:lnTo>
                <a:lnTo>
                  <a:pt x="4537" y="7124"/>
                </a:lnTo>
                <a:lnTo>
                  <a:pt x="4521" y="7139"/>
                </a:lnTo>
                <a:lnTo>
                  <a:pt x="4506" y="7154"/>
                </a:lnTo>
                <a:lnTo>
                  <a:pt x="4492" y="7170"/>
                </a:lnTo>
                <a:lnTo>
                  <a:pt x="4478" y="7186"/>
                </a:lnTo>
                <a:lnTo>
                  <a:pt x="4466" y="7204"/>
                </a:lnTo>
                <a:lnTo>
                  <a:pt x="4456" y="7222"/>
                </a:lnTo>
                <a:lnTo>
                  <a:pt x="4447" y="7240"/>
                </a:lnTo>
                <a:lnTo>
                  <a:pt x="4440" y="7260"/>
                </a:lnTo>
                <a:lnTo>
                  <a:pt x="4478" y="7274"/>
                </a:lnTo>
                <a:lnTo>
                  <a:pt x="4518" y="7283"/>
                </a:lnTo>
                <a:lnTo>
                  <a:pt x="4562" y="7287"/>
                </a:lnTo>
                <a:lnTo>
                  <a:pt x="4607" y="7288"/>
                </a:lnTo>
                <a:lnTo>
                  <a:pt x="4654" y="7285"/>
                </a:lnTo>
                <a:lnTo>
                  <a:pt x="4703" y="7279"/>
                </a:lnTo>
                <a:lnTo>
                  <a:pt x="4754" y="7270"/>
                </a:lnTo>
                <a:lnTo>
                  <a:pt x="4806" y="7258"/>
                </a:lnTo>
                <a:lnTo>
                  <a:pt x="4860" y="7244"/>
                </a:lnTo>
                <a:lnTo>
                  <a:pt x="4918" y="7228"/>
                </a:lnTo>
                <a:lnTo>
                  <a:pt x="4976" y="7212"/>
                </a:lnTo>
                <a:lnTo>
                  <a:pt x="5036" y="7193"/>
                </a:lnTo>
                <a:lnTo>
                  <a:pt x="5097" y="7175"/>
                </a:lnTo>
                <a:lnTo>
                  <a:pt x="5160" y="7156"/>
                </a:lnTo>
                <a:lnTo>
                  <a:pt x="5224" y="7137"/>
                </a:lnTo>
                <a:lnTo>
                  <a:pt x="5291" y="7119"/>
                </a:lnTo>
                <a:lnTo>
                  <a:pt x="5358" y="7103"/>
                </a:lnTo>
                <a:lnTo>
                  <a:pt x="5427" y="7086"/>
                </a:lnTo>
                <a:lnTo>
                  <a:pt x="5497" y="7072"/>
                </a:lnTo>
                <a:lnTo>
                  <a:pt x="5569" y="7061"/>
                </a:lnTo>
                <a:lnTo>
                  <a:pt x="5641" y="7051"/>
                </a:lnTo>
                <a:lnTo>
                  <a:pt x="5714" y="7045"/>
                </a:lnTo>
                <a:lnTo>
                  <a:pt x="5789" y="7041"/>
                </a:lnTo>
                <a:lnTo>
                  <a:pt x="5865" y="7042"/>
                </a:lnTo>
                <a:lnTo>
                  <a:pt x="5942" y="7046"/>
                </a:lnTo>
                <a:lnTo>
                  <a:pt x="6019" y="7054"/>
                </a:lnTo>
                <a:lnTo>
                  <a:pt x="6098" y="7067"/>
                </a:lnTo>
                <a:lnTo>
                  <a:pt x="6176" y="7086"/>
                </a:lnTo>
                <a:lnTo>
                  <a:pt x="6256" y="7110"/>
                </a:lnTo>
                <a:lnTo>
                  <a:pt x="6337" y="7140"/>
                </a:lnTo>
                <a:lnTo>
                  <a:pt x="6417" y="7177"/>
                </a:lnTo>
                <a:lnTo>
                  <a:pt x="6500" y="7220"/>
                </a:lnTo>
                <a:lnTo>
                  <a:pt x="6521" y="7232"/>
                </a:lnTo>
                <a:lnTo>
                  <a:pt x="6542" y="7245"/>
                </a:lnTo>
                <a:lnTo>
                  <a:pt x="6561" y="7258"/>
                </a:lnTo>
                <a:lnTo>
                  <a:pt x="6580" y="7271"/>
                </a:lnTo>
                <a:lnTo>
                  <a:pt x="6614" y="7296"/>
                </a:lnTo>
                <a:lnTo>
                  <a:pt x="6646" y="7322"/>
                </a:lnTo>
                <a:lnTo>
                  <a:pt x="6704" y="7372"/>
                </a:lnTo>
                <a:lnTo>
                  <a:pt x="6760" y="7419"/>
                </a:lnTo>
                <a:lnTo>
                  <a:pt x="6788" y="7441"/>
                </a:lnTo>
                <a:lnTo>
                  <a:pt x="6818" y="7462"/>
                </a:lnTo>
                <a:lnTo>
                  <a:pt x="6834" y="7473"/>
                </a:lnTo>
                <a:lnTo>
                  <a:pt x="6851" y="7483"/>
                </a:lnTo>
                <a:lnTo>
                  <a:pt x="6868" y="7492"/>
                </a:lnTo>
                <a:lnTo>
                  <a:pt x="6886" y="7501"/>
                </a:lnTo>
                <a:lnTo>
                  <a:pt x="6905" y="7510"/>
                </a:lnTo>
                <a:lnTo>
                  <a:pt x="6925" y="7518"/>
                </a:lnTo>
                <a:lnTo>
                  <a:pt x="6946" y="7527"/>
                </a:lnTo>
                <a:lnTo>
                  <a:pt x="6969" y="7534"/>
                </a:lnTo>
                <a:lnTo>
                  <a:pt x="6992" y="7541"/>
                </a:lnTo>
                <a:lnTo>
                  <a:pt x="7018" y="7548"/>
                </a:lnTo>
                <a:lnTo>
                  <a:pt x="7044" y="7554"/>
                </a:lnTo>
                <a:lnTo>
                  <a:pt x="7072" y="7560"/>
                </a:lnTo>
                <a:lnTo>
                  <a:pt x="7063" y="7527"/>
                </a:lnTo>
                <a:lnTo>
                  <a:pt x="7051" y="7496"/>
                </a:lnTo>
                <a:lnTo>
                  <a:pt x="7039" y="7466"/>
                </a:lnTo>
                <a:lnTo>
                  <a:pt x="7026" y="7438"/>
                </a:lnTo>
                <a:lnTo>
                  <a:pt x="7012" y="7411"/>
                </a:lnTo>
                <a:lnTo>
                  <a:pt x="6997" y="7386"/>
                </a:lnTo>
                <a:lnTo>
                  <a:pt x="6981" y="7361"/>
                </a:lnTo>
                <a:lnTo>
                  <a:pt x="6965" y="7339"/>
                </a:lnTo>
                <a:lnTo>
                  <a:pt x="6947" y="7317"/>
                </a:lnTo>
                <a:lnTo>
                  <a:pt x="6930" y="7295"/>
                </a:lnTo>
                <a:lnTo>
                  <a:pt x="6912" y="7275"/>
                </a:lnTo>
                <a:lnTo>
                  <a:pt x="6893" y="7255"/>
                </a:lnTo>
                <a:lnTo>
                  <a:pt x="6856" y="7216"/>
                </a:lnTo>
                <a:lnTo>
                  <a:pt x="6817" y="7177"/>
                </a:lnTo>
                <a:lnTo>
                  <a:pt x="6779" y="7139"/>
                </a:lnTo>
                <a:lnTo>
                  <a:pt x="6742" y="7100"/>
                </a:lnTo>
                <a:lnTo>
                  <a:pt x="6723" y="7080"/>
                </a:lnTo>
                <a:lnTo>
                  <a:pt x="6706" y="7059"/>
                </a:lnTo>
                <a:lnTo>
                  <a:pt x="6689" y="7038"/>
                </a:lnTo>
                <a:lnTo>
                  <a:pt x="6672" y="7015"/>
                </a:lnTo>
                <a:lnTo>
                  <a:pt x="6657" y="6992"/>
                </a:lnTo>
                <a:lnTo>
                  <a:pt x="6642" y="6967"/>
                </a:lnTo>
                <a:lnTo>
                  <a:pt x="6627" y="6941"/>
                </a:lnTo>
                <a:lnTo>
                  <a:pt x="6615" y="6914"/>
                </a:lnTo>
                <a:lnTo>
                  <a:pt x="6603" y="6886"/>
                </a:lnTo>
                <a:lnTo>
                  <a:pt x="6592" y="6855"/>
                </a:lnTo>
                <a:lnTo>
                  <a:pt x="6583" y="6824"/>
                </a:lnTo>
                <a:lnTo>
                  <a:pt x="6574" y="6790"/>
                </a:lnTo>
                <a:lnTo>
                  <a:pt x="6600" y="6779"/>
                </a:lnTo>
                <a:lnTo>
                  <a:pt x="6625" y="6769"/>
                </a:lnTo>
                <a:lnTo>
                  <a:pt x="6649" y="6759"/>
                </a:lnTo>
                <a:lnTo>
                  <a:pt x="6671" y="6752"/>
                </a:lnTo>
                <a:lnTo>
                  <a:pt x="6693" y="6745"/>
                </a:lnTo>
                <a:lnTo>
                  <a:pt x="6714" y="6740"/>
                </a:lnTo>
                <a:lnTo>
                  <a:pt x="6733" y="6735"/>
                </a:lnTo>
                <a:lnTo>
                  <a:pt x="6753" y="6732"/>
                </a:lnTo>
                <a:lnTo>
                  <a:pt x="6771" y="6729"/>
                </a:lnTo>
                <a:lnTo>
                  <a:pt x="6789" y="6727"/>
                </a:lnTo>
                <a:lnTo>
                  <a:pt x="6808" y="6726"/>
                </a:lnTo>
                <a:lnTo>
                  <a:pt x="6825" y="6725"/>
                </a:lnTo>
                <a:lnTo>
                  <a:pt x="6859" y="6725"/>
                </a:lnTo>
                <a:lnTo>
                  <a:pt x="6892" y="6727"/>
                </a:lnTo>
                <a:lnTo>
                  <a:pt x="6962" y="6734"/>
                </a:lnTo>
                <a:lnTo>
                  <a:pt x="7039" y="6741"/>
                </a:lnTo>
                <a:lnTo>
                  <a:pt x="7082" y="6744"/>
                </a:lnTo>
                <a:lnTo>
                  <a:pt x="7129" y="6745"/>
                </a:lnTo>
                <a:lnTo>
                  <a:pt x="7154" y="6745"/>
                </a:lnTo>
                <a:lnTo>
                  <a:pt x="7181" y="6745"/>
                </a:lnTo>
                <a:lnTo>
                  <a:pt x="7208" y="6743"/>
                </a:lnTo>
                <a:lnTo>
                  <a:pt x="7238" y="6741"/>
                </a:lnTo>
                <a:lnTo>
                  <a:pt x="7235" y="6716"/>
                </a:lnTo>
                <a:lnTo>
                  <a:pt x="7233" y="6692"/>
                </a:lnTo>
                <a:lnTo>
                  <a:pt x="7229" y="6671"/>
                </a:lnTo>
                <a:lnTo>
                  <a:pt x="7225" y="6651"/>
                </a:lnTo>
                <a:lnTo>
                  <a:pt x="7219" y="6634"/>
                </a:lnTo>
                <a:lnTo>
                  <a:pt x="7214" y="6618"/>
                </a:lnTo>
                <a:lnTo>
                  <a:pt x="7209" y="6603"/>
                </a:lnTo>
                <a:lnTo>
                  <a:pt x="7203" y="6589"/>
                </a:lnTo>
                <a:lnTo>
                  <a:pt x="7196" y="6578"/>
                </a:lnTo>
                <a:lnTo>
                  <a:pt x="7190" y="6567"/>
                </a:lnTo>
                <a:lnTo>
                  <a:pt x="7183" y="6557"/>
                </a:lnTo>
                <a:lnTo>
                  <a:pt x="7176" y="6548"/>
                </a:lnTo>
                <a:lnTo>
                  <a:pt x="7160" y="6530"/>
                </a:lnTo>
                <a:lnTo>
                  <a:pt x="7146" y="6515"/>
                </a:lnTo>
                <a:lnTo>
                  <a:pt x="7132" y="6501"/>
                </a:lnTo>
                <a:lnTo>
                  <a:pt x="7118" y="6484"/>
                </a:lnTo>
                <a:lnTo>
                  <a:pt x="7110" y="6476"/>
                </a:lnTo>
                <a:lnTo>
                  <a:pt x="7104" y="6467"/>
                </a:lnTo>
                <a:lnTo>
                  <a:pt x="7098" y="6457"/>
                </a:lnTo>
                <a:lnTo>
                  <a:pt x="7093" y="6447"/>
                </a:lnTo>
                <a:lnTo>
                  <a:pt x="7088" y="6434"/>
                </a:lnTo>
                <a:lnTo>
                  <a:pt x="7083" y="6421"/>
                </a:lnTo>
                <a:lnTo>
                  <a:pt x="7079" y="6407"/>
                </a:lnTo>
                <a:lnTo>
                  <a:pt x="7076" y="6392"/>
                </a:lnTo>
                <a:lnTo>
                  <a:pt x="7073" y="6373"/>
                </a:lnTo>
                <a:lnTo>
                  <a:pt x="7071" y="6355"/>
                </a:lnTo>
                <a:lnTo>
                  <a:pt x="7070" y="6334"/>
                </a:lnTo>
                <a:lnTo>
                  <a:pt x="7069" y="6310"/>
                </a:lnTo>
                <a:lnTo>
                  <a:pt x="7086" y="6302"/>
                </a:lnTo>
                <a:lnTo>
                  <a:pt x="7103" y="6293"/>
                </a:lnTo>
                <a:lnTo>
                  <a:pt x="7121" y="6286"/>
                </a:lnTo>
                <a:lnTo>
                  <a:pt x="7139" y="6279"/>
                </a:lnTo>
                <a:lnTo>
                  <a:pt x="7157" y="6272"/>
                </a:lnTo>
                <a:lnTo>
                  <a:pt x="7177" y="6267"/>
                </a:lnTo>
                <a:lnTo>
                  <a:pt x="7196" y="6262"/>
                </a:lnTo>
                <a:lnTo>
                  <a:pt x="7215" y="6258"/>
                </a:lnTo>
                <a:lnTo>
                  <a:pt x="7236" y="6255"/>
                </a:lnTo>
                <a:lnTo>
                  <a:pt x="7256" y="6251"/>
                </a:lnTo>
                <a:lnTo>
                  <a:pt x="7276" y="6249"/>
                </a:lnTo>
                <a:lnTo>
                  <a:pt x="7297" y="6247"/>
                </a:lnTo>
                <a:lnTo>
                  <a:pt x="7340" y="6244"/>
                </a:lnTo>
                <a:lnTo>
                  <a:pt x="7383" y="6242"/>
                </a:lnTo>
                <a:lnTo>
                  <a:pt x="7428" y="6241"/>
                </a:lnTo>
                <a:lnTo>
                  <a:pt x="7473" y="6242"/>
                </a:lnTo>
                <a:lnTo>
                  <a:pt x="7519" y="6243"/>
                </a:lnTo>
                <a:lnTo>
                  <a:pt x="7565" y="6244"/>
                </a:lnTo>
                <a:lnTo>
                  <a:pt x="7658" y="6247"/>
                </a:lnTo>
                <a:lnTo>
                  <a:pt x="7750" y="6249"/>
                </a:lnTo>
                <a:lnTo>
                  <a:pt x="7692" y="5876"/>
                </a:lnTo>
                <a:lnTo>
                  <a:pt x="7729" y="5854"/>
                </a:lnTo>
                <a:lnTo>
                  <a:pt x="7765" y="5834"/>
                </a:lnTo>
                <a:lnTo>
                  <a:pt x="7799" y="5818"/>
                </a:lnTo>
                <a:lnTo>
                  <a:pt x="7833" y="5803"/>
                </a:lnTo>
                <a:lnTo>
                  <a:pt x="7866" y="5791"/>
                </a:lnTo>
                <a:lnTo>
                  <a:pt x="7899" y="5780"/>
                </a:lnTo>
                <a:lnTo>
                  <a:pt x="7931" y="5771"/>
                </a:lnTo>
                <a:lnTo>
                  <a:pt x="7963" y="5762"/>
                </a:lnTo>
                <a:lnTo>
                  <a:pt x="8030" y="5749"/>
                </a:lnTo>
                <a:lnTo>
                  <a:pt x="8099" y="5736"/>
                </a:lnTo>
                <a:lnTo>
                  <a:pt x="8136" y="5728"/>
                </a:lnTo>
                <a:lnTo>
                  <a:pt x="8174" y="5720"/>
                </a:lnTo>
                <a:lnTo>
                  <a:pt x="8215" y="5712"/>
                </a:lnTo>
                <a:lnTo>
                  <a:pt x="8259" y="5702"/>
                </a:lnTo>
                <a:lnTo>
                  <a:pt x="8273" y="5677"/>
                </a:lnTo>
                <a:lnTo>
                  <a:pt x="8285" y="5654"/>
                </a:lnTo>
                <a:lnTo>
                  <a:pt x="8295" y="5634"/>
                </a:lnTo>
                <a:lnTo>
                  <a:pt x="8305" y="5614"/>
                </a:lnTo>
                <a:lnTo>
                  <a:pt x="8318" y="5580"/>
                </a:lnTo>
                <a:lnTo>
                  <a:pt x="8330" y="5547"/>
                </a:lnTo>
                <a:lnTo>
                  <a:pt x="8337" y="5531"/>
                </a:lnTo>
                <a:lnTo>
                  <a:pt x="8344" y="5514"/>
                </a:lnTo>
                <a:lnTo>
                  <a:pt x="8353" y="5498"/>
                </a:lnTo>
                <a:lnTo>
                  <a:pt x="8363" y="5480"/>
                </a:lnTo>
                <a:lnTo>
                  <a:pt x="8375" y="5462"/>
                </a:lnTo>
                <a:lnTo>
                  <a:pt x="8389" y="5441"/>
                </a:lnTo>
                <a:lnTo>
                  <a:pt x="8407" y="5419"/>
                </a:lnTo>
                <a:lnTo>
                  <a:pt x="8427" y="5394"/>
                </a:lnTo>
                <a:lnTo>
                  <a:pt x="8445" y="5375"/>
                </a:lnTo>
                <a:lnTo>
                  <a:pt x="8462" y="5358"/>
                </a:lnTo>
                <a:lnTo>
                  <a:pt x="8478" y="5342"/>
                </a:lnTo>
                <a:lnTo>
                  <a:pt x="8494" y="5327"/>
                </a:lnTo>
                <a:lnTo>
                  <a:pt x="8525" y="5302"/>
                </a:lnTo>
                <a:lnTo>
                  <a:pt x="8554" y="5276"/>
                </a:lnTo>
                <a:lnTo>
                  <a:pt x="8569" y="5263"/>
                </a:lnTo>
                <a:lnTo>
                  <a:pt x="8583" y="5250"/>
                </a:lnTo>
                <a:lnTo>
                  <a:pt x="8597" y="5234"/>
                </a:lnTo>
                <a:lnTo>
                  <a:pt x="8612" y="5218"/>
                </a:lnTo>
                <a:lnTo>
                  <a:pt x="8627" y="5201"/>
                </a:lnTo>
                <a:lnTo>
                  <a:pt x="8642" y="5181"/>
                </a:lnTo>
                <a:lnTo>
                  <a:pt x="8657" y="5159"/>
                </a:lnTo>
                <a:lnTo>
                  <a:pt x="8673" y="5133"/>
                </a:lnTo>
                <a:lnTo>
                  <a:pt x="8537" y="5166"/>
                </a:lnTo>
                <a:lnTo>
                  <a:pt x="8396" y="5202"/>
                </a:lnTo>
                <a:lnTo>
                  <a:pt x="8253" y="5240"/>
                </a:lnTo>
                <a:lnTo>
                  <a:pt x="8106" y="5280"/>
                </a:lnTo>
                <a:lnTo>
                  <a:pt x="7956" y="5322"/>
                </a:lnTo>
                <a:lnTo>
                  <a:pt x="7803" y="5366"/>
                </a:lnTo>
                <a:lnTo>
                  <a:pt x="7648" y="5411"/>
                </a:lnTo>
                <a:lnTo>
                  <a:pt x="7493" y="5455"/>
                </a:lnTo>
                <a:lnTo>
                  <a:pt x="7335" y="5502"/>
                </a:lnTo>
                <a:lnTo>
                  <a:pt x="7175" y="5548"/>
                </a:lnTo>
                <a:lnTo>
                  <a:pt x="7015" y="5595"/>
                </a:lnTo>
                <a:lnTo>
                  <a:pt x="6854" y="5641"/>
                </a:lnTo>
                <a:lnTo>
                  <a:pt x="6693" y="5687"/>
                </a:lnTo>
                <a:lnTo>
                  <a:pt x="6533" y="5731"/>
                </a:lnTo>
                <a:lnTo>
                  <a:pt x="6372" y="5774"/>
                </a:lnTo>
                <a:lnTo>
                  <a:pt x="6212" y="5816"/>
                </a:lnTo>
                <a:close/>
                <a:moveTo>
                  <a:pt x="12087" y="1264"/>
                </a:moveTo>
                <a:lnTo>
                  <a:pt x="12137" y="1227"/>
                </a:lnTo>
                <a:lnTo>
                  <a:pt x="12182" y="1190"/>
                </a:lnTo>
                <a:lnTo>
                  <a:pt x="12224" y="1155"/>
                </a:lnTo>
                <a:lnTo>
                  <a:pt x="12261" y="1121"/>
                </a:lnTo>
                <a:lnTo>
                  <a:pt x="12295" y="1088"/>
                </a:lnTo>
                <a:lnTo>
                  <a:pt x="12325" y="1056"/>
                </a:lnTo>
                <a:lnTo>
                  <a:pt x="12354" y="1027"/>
                </a:lnTo>
                <a:lnTo>
                  <a:pt x="12378" y="997"/>
                </a:lnTo>
                <a:lnTo>
                  <a:pt x="12401" y="969"/>
                </a:lnTo>
                <a:lnTo>
                  <a:pt x="12421" y="941"/>
                </a:lnTo>
                <a:lnTo>
                  <a:pt x="12439" y="915"/>
                </a:lnTo>
                <a:lnTo>
                  <a:pt x="12456" y="888"/>
                </a:lnTo>
                <a:lnTo>
                  <a:pt x="12470" y="863"/>
                </a:lnTo>
                <a:lnTo>
                  <a:pt x="12484" y="837"/>
                </a:lnTo>
                <a:lnTo>
                  <a:pt x="12498" y="813"/>
                </a:lnTo>
                <a:lnTo>
                  <a:pt x="12510" y="790"/>
                </a:lnTo>
                <a:lnTo>
                  <a:pt x="12534" y="742"/>
                </a:lnTo>
                <a:lnTo>
                  <a:pt x="12559" y="695"/>
                </a:lnTo>
                <a:lnTo>
                  <a:pt x="12572" y="671"/>
                </a:lnTo>
                <a:lnTo>
                  <a:pt x="12587" y="648"/>
                </a:lnTo>
                <a:lnTo>
                  <a:pt x="12603" y="623"/>
                </a:lnTo>
                <a:lnTo>
                  <a:pt x="12620" y="600"/>
                </a:lnTo>
                <a:lnTo>
                  <a:pt x="12639" y="576"/>
                </a:lnTo>
                <a:lnTo>
                  <a:pt x="12661" y="551"/>
                </a:lnTo>
                <a:lnTo>
                  <a:pt x="12685" y="526"/>
                </a:lnTo>
                <a:lnTo>
                  <a:pt x="12712" y="500"/>
                </a:lnTo>
                <a:lnTo>
                  <a:pt x="12740" y="474"/>
                </a:lnTo>
                <a:lnTo>
                  <a:pt x="12773" y="446"/>
                </a:lnTo>
                <a:lnTo>
                  <a:pt x="12810" y="419"/>
                </a:lnTo>
                <a:lnTo>
                  <a:pt x="12849" y="389"/>
                </a:lnTo>
                <a:lnTo>
                  <a:pt x="12876" y="371"/>
                </a:lnTo>
                <a:lnTo>
                  <a:pt x="12892" y="359"/>
                </a:lnTo>
                <a:lnTo>
                  <a:pt x="12902" y="351"/>
                </a:lnTo>
                <a:lnTo>
                  <a:pt x="12907" y="346"/>
                </a:lnTo>
                <a:lnTo>
                  <a:pt x="12910" y="342"/>
                </a:lnTo>
                <a:lnTo>
                  <a:pt x="12914" y="338"/>
                </a:lnTo>
                <a:lnTo>
                  <a:pt x="12921" y="330"/>
                </a:lnTo>
                <a:lnTo>
                  <a:pt x="12933" y="318"/>
                </a:lnTo>
                <a:lnTo>
                  <a:pt x="12894" y="322"/>
                </a:lnTo>
                <a:lnTo>
                  <a:pt x="12857" y="327"/>
                </a:lnTo>
                <a:lnTo>
                  <a:pt x="12822" y="334"/>
                </a:lnTo>
                <a:lnTo>
                  <a:pt x="12788" y="342"/>
                </a:lnTo>
                <a:lnTo>
                  <a:pt x="12758" y="350"/>
                </a:lnTo>
                <a:lnTo>
                  <a:pt x="12727" y="361"/>
                </a:lnTo>
                <a:lnTo>
                  <a:pt x="12699" y="372"/>
                </a:lnTo>
                <a:lnTo>
                  <a:pt x="12673" y="384"/>
                </a:lnTo>
                <a:lnTo>
                  <a:pt x="12647" y="397"/>
                </a:lnTo>
                <a:lnTo>
                  <a:pt x="12624" y="413"/>
                </a:lnTo>
                <a:lnTo>
                  <a:pt x="12602" y="428"/>
                </a:lnTo>
                <a:lnTo>
                  <a:pt x="12580" y="444"/>
                </a:lnTo>
                <a:lnTo>
                  <a:pt x="12560" y="461"/>
                </a:lnTo>
                <a:lnTo>
                  <a:pt x="12540" y="480"/>
                </a:lnTo>
                <a:lnTo>
                  <a:pt x="12522" y="499"/>
                </a:lnTo>
                <a:lnTo>
                  <a:pt x="12504" y="520"/>
                </a:lnTo>
                <a:lnTo>
                  <a:pt x="12488" y="541"/>
                </a:lnTo>
                <a:lnTo>
                  <a:pt x="12471" y="563"/>
                </a:lnTo>
                <a:lnTo>
                  <a:pt x="12455" y="586"/>
                </a:lnTo>
                <a:lnTo>
                  <a:pt x="12440" y="610"/>
                </a:lnTo>
                <a:lnTo>
                  <a:pt x="12425" y="635"/>
                </a:lnTo>
                <a:lnTo>
                  <a:pt x="12410" y="660"/>
                </a:lnTo>
                <a:lnTo>
                  <a:pt x="12396" y="687"/>
                </a:lnTo>
                <a:lnTo>
                  <a:pt x="12382" y="713"/>
                </a:lnTo>
                <a:lnTo>
                  <a:pt x="12322" y="829"/>
                </a:lnTo>
                <a:lnTo>
                  <a:pt x="12258" y="955"/>
                </a:lnTo>
                <a:lnTo>
                  <a:pt x="12235" y="997"/>
                </a:lnTo>
                <a:lnTo>
                  <a:pt x="12211" y="1035"/>
                </a:lnTo>
                <a:lnTo>
                  <a:pt x="12189" y="1071"/>
                </a:lnTo>
                <a:lnTo>
                  <a:pt x="12168" y="1105"/>
                </a:lnTo>
                <a:lnTo>
                  <a:pt x="12146" y="1140"/>
                </a:lnTo>
                <a:lnTo>
                  <a:pt x="12126" y="1178"/>
                </a:lnTo>
                <a:lnTo>
                  <a:pt x="12116" y="1197"/>
                </a:lnTo>
                <a:lnTo>
                  <a:pt x="12105" y="1218"/>
                </a:lnTo>
                <a:lnTo>
                  <a:pt x="12096" y="1241"/>
                </a:lnTo>
                <a:lnTo>
                  <a:pt x="12087" y="1264"/>
                </a:lnTo>
                <a:close/>
                <a:moveTo>
                  <a:pt x="1655" y="9779"/>
                </a:moveTo>
                <a:lnTo>
                  <a:pt x="1642" y="9815"/>
                </a:lnTo>
                <a:lnTo>
                  <a:pt x="1629" y="9852"/>
                </a:lnTo>
                <a:lnTo>
                  <a:pt x="1616" y="9891"/>
                </a:lnTo>
                <a:lnTo>
                  <a:pt x="1603" y="9933"/>
                </a:lnTo>
                <a:lnTo>
                  <a:pt x="1577" y="10018"/>
                </a:lnTo>
                <a:lnTo>
                  <a:pt x="1551" y="10106"/>
                </a:lnTo>
                <a:lnTo>
                  <a:pt x="1523" y="10193"/>
                </a:lnTo>
                <a:lnTo>
                  <a:pt x="1496" y="10275"/>
                </a:lnTo>
                <a:lnTo>
                  <a:pt x="1482" y="10315"/>
                </a:lnTo>
                <a:lnTo>
                  <a:pt x="1467" y="10352"/>
                </a:lnTo>
                <a:lnTo>
                  <a:pt x="1453" y="10386"/>
                </a:lnTo>
                <a:lnTo>
                  <a:pt x="1439" y="10419"/>
                </a:lnTo>
                <a:lnTo>
                  <a:pt x="1426" y="10443"/>
                </a:lnTo>
                <a:lnTo>
                  <a:pt x="1406" y="10477"/>
                </a:lnTo>
                <a:lnTo>
                  <a:pt x="1382" y="10516"/>
                </a:lnTo>
                <a:lnTo>
                  <a:pt x="1356" y="10557"/>
                </a:lnTo>
                <a:lnTo>
                  <a:pt x="1331" y="10597"/>
                </a:lnTo>
                <a:lnTo>
                  <a:pt x="1308" y="10633"/>
                </a:lnTo>
                <a:lnTo>
                  <a:pt x="1290" y="10660"/>
                </a:lnTo>
                <a:lnTo>
                  <a:pt x="1278" y="10677"/>
                </a:lnTo>
                <a:lnTo>
                  <a:pt x="1264" y="10696"/>
                </a:lnTo>
                <a:lnTo>
                  <a:pt x="1249" y="10713"/>
                </a:lnTo>
                <a:lnTo>
                  <a:pt x="1237" y="10728"/>
                </a:lnTo>
                <a:lnTo>
                  <a:pt x="1226" y="10741"/>
                </a:lnTo>
                <a:lnTo>
                  <a:pt x="1215" y="10752"/>
                </a:lnTo>
                <a:lnTo>
                  <a:pt x="1204" y="10762"/>
                </a:lnTo>
                <a:lnTo>
                  <a:pt x="1194" y="10770"/>
                </a:lnTo>
                <a:lnTo>
                  <a:pt x="1184" y="10778"/>
                </a:lnTo>
                <a:lnTo>
                  <a:pt x="1163" y="10793"/>
                </a:lnTo>
                <a:lnTo>
                  <a:pt x="1139" y="10808"/>
                </a:lnTo>
                <a:lnTo>
                  <a:pt x="1112" y="10825"/>
                </a:lnTo>
                <a:lnTo>
                  <a:pt x="1079" y="10848"/>
                </a:lnTo>
                <a:lnTo>
                  <a:pt x="1060" y="10871"/>
                </a:lnTo>
                <a:lnTo>
                  <a:pt x="1038" y="10900"/>
                </a:lnTo>
                <a:lnTo>
                  <a:pt x="1014" y="10932"/>
                </a:lnTo>
                <a:lnTo>
                  <a:pt x="987" y="10969"/>
                </a:lnTo>
                <a:lnTo>
                  <a:pt x="927" y="11054"/>
                </a:lnTo>
                <a:lnTo>
                  <a:pt x="860" y="11153"/>
                </a:lnTo>
                <a:lnTo>
                  <a:pt x="788" y="11264"/>
                </a:lnTo>
                <a:lnTo>
                  <a:pt x="711" y="11384"/>
                </a:lnTo>
                <a:lnTo>
                  <a:pt x="633" y="11511"/>
                </a:lnTo>
                <a:lnTo>
                  <a:pt x="554" y="11641"/>
                </a:lnTo>
                <a:lnTo>
                  <a:pt x="515" y="11708"/>
                </a:lnTo>
                <a:lnTo>
                  <a:pt x="476" y="11776"/>
                </a:lnTo>
                <a:lnTo>
                  <a:pt x="438" y="11842"/>
                </a:lnTo>
                <a:lnTo>
                  <a:pt x="401" y="11909"/>
                </a:lnTo>
                <a:lnTo>
                  <a:pt x="365" y="11975"/>
                </a:lnTo>
                <a:lnTo>
                  <a:pt x="331" y="12041"/>
                </a:lnTo>
                <a:lnTo>
                  <a:pt x="298" y="12105"/>
                </a:lnTo>
                <a:lnTo>
                  <a:pt x="267" y="12168"/>
                </a:lnTo>
                <a:lnTo>
                  <a:pt x="237" y="12229"/>
                </a:lnTo>
                <a:lnTo>
                  <a:pt x="211" y="12288"/>
                </a:lnTo>
                <a:lnTo>
                  <a:pt x="185" y="12345"/>
                </a:lnTo>
                <a:lnTo>
                  <a:pt x="164" y="12399"/>
                </a:lnTo>
                <a:lnTo>
                  <a:pt x="145" y="12451"/>
                </a:lnTo>
                <a:lnTo>
                  <a:pt x="128" y="12500"/>
                </a:lnTo>
                <a:lnTo>
                  <a:pt x="116" y="12545"/>
                </a:lnTo>
                <a:lnTo>
                  <a:pt x="106" y="12587"/>
                </a:lnTo>
                <a:lnTo>
                  <a:pt x="111" y="12660"/>
                </a:lnTo>
                <a:lnTo>
                  <a:pt x="119" y="12730"/>
                </a:lnTo>
                <a:lnTo>
                  <a:pt x="129" y="12798"/>
                </a:lnTo>
                <a:lnTo>
                  <a:pt x="143" y="12862"/>
                </a:lnTo>
                <a:lnTo>
                  <a:pt x="159" y="12922"/>
                </a:lnTo>
                <a:lnTo>
                  <a:pt x="177" y="12979"/>
                </a:lnTo>
                <a:lnTo>
                  <a:pt x="198" y="13033"/>
                </a:lnTo>
                <a:lnTo>
                  <a:pt x="220" y="13085"/>
                </a:lnTo>
                <a:lnTo>
                  <a:pt x="244" y="13133"/>
                </a:lnTo>
                <a:lnTo>
                  <a:pt x="269" y="13178"/>
                </a:lnTo>
                <a:lnTo>
                  <a:pt x="296" y="13220"/>
                </a:lnTo>
                <a:lnTo>
                  <a:pt x="323" y="13260"/>
                </a:lnTo>
                <a:lnTo>
                  <a:pt x="352" y="13297"/>
                </a:lnTo>
                <a:lnTo>
                  <a:pt x="381" y="13331"/>
                </a:lnTo>
                <a:lnTo>
                  <a:pt x="411" y="13363"/>
                </a:lnTo>
                <a:lnTo>
                  <a:pt x="440" y="13392"/>
                </a:lnTo>
                <a:lnTo>
                  <a:pt x="470" y="13419"/>
                </a:lnTo>
                <a:lnTo>
                  <a:pt x="498" y="13443"/>
                </a:lnTo>
                <a:lnTo>
                  <a:pt x="528" y="13467"/>
                </a:lnTo>
                <a:lnTo>
                  <a:pt x="555" y="13487"/>
                </a:lnTo>
                <a:lnTo>
                  <a:pt x="583" y="13506"/>
                </a:lnTo>
                <a:lnTo>
                  <a:pt x="609" y="13521"/>
                </a:lnTo>
                <a:lnTo>
                  <a:pt x="634" y="13536"/>
                </a:lnTo>
                <a:lnTo>
                  <a:pt x="657" y="13548"/>
                </a:lnTo>
                <a:lnTo>
                  <a:pt x="679" y="13559"/>
                </a:lnTo>
                <a:lnTo>
                  <a:pt x="698" y="13568"/>
                </a:lnTo>
                <a:lnTo>
                  <a:pt x="715" y="13576"/>
                </a:lnTo>
                <a:lnTo>
                  <a:pt x="730" y="13581"/>
                </a:lnTo>
                <a:lnTo>
                  <a:pt x="751" y="13589"/>
                </a:lnTo>
                <a:lnTo>
                  <a:pt x="761" y="13591"/>
                </a:lnTo>
                <a:lnTo>
                  <a:pt x="772" y="13587"/>
                </a:lnTo>
                <a:lnTo>
                  <a:pt x="785" y="13583"/>
                </a:lnTo>
                <a:lnTo>
                  <a:pt x="798" y="13578"/>
                </a:lnTo>
                <a:lnTo>
                  <a:pt x="811" y="13573"/>
                </a:lnTo>
                <a:lnTo>
                  <a:pt x="845" y="13564"/>
                </a:lnTo>
                <a:lnTo>
                  <a:pt x="870" y="13557"/>
                </a:lnTo>
                <a:lnTo>
                  <a:pt x="879" y="13553"/>
                </a:lnTo>
                <a:lnTo>
                  <a:pt x="889" y="13551"/>
                </a:lnTo>
                <a:lnTo>
                  <a:pt x="897" y="13550"/>
                </a:lnTo>
                <a:lnTo>
                  <a:pt x="905" y="13549"/>
                </a:lnTo>
                <a:lnTo>
                  <a:pt x="912" y="13549"/>
                </a:lnTo>
                <a:lnTo>
                  <a:pt x="920" y="13550"/>
                </a:lnTo>
                <a:lnTo>
                  <a:pt x="929" y="13552"/>
                </a:lnTo>
                <a:lnTo>
                  <a:pt x="938" y="13557"/>
                </a:lnTo>
                <a:lnTo>
                  <a:pt x="962" y="13567"/>
                </a:lnTo>
                <a:lnTo>
                  <a:pt x="993" y="13582"/>
                </a:lnTo>
                <a:lnTo>
                  <a:pt x="1022" y="13598"/>
                </a:lnTo>
                <a:lnTo>
                  <a:pt x="1050" y="13616"/>
                </a:lnTo>
                <a:lnTo>
                  <a:pt x="1076" y="13635"/>
                </a:lnTo>
                <a:lnTo>
                  <a:pt x="1103" y="13655"/>
                </a:lnTo>
                <a:lnTo>
                  <a:pt x="1128" y="13678"/>
                </a:lnTo>
                <a:lnTo>
                  <a:pt x="1151" y="13700"/>
                </a:lnTo>
                <a:lnTo>
                  <a:pt x="1176" y="13725"/>
                </a:lnTo>
                <a:lnTo>
                  <a:pt x="1198" y="13749"/>
                </a:lnTo>
                <a:lnTo>
                  <a:pt x="1220" y="13775"/>
                </a:lnTo>
                <a:lnTo>
                  <a:pt x="1241" y="13800"/>
                </a:lnTo>
                <a:lnTo>
                  <a:pt x="1260" y="13825"/>
                </a:lnTo>
                <a:lnTo>
                  <a:pt x="1280" y="13851"/>
                </a:lnTo>
                <a:lnTo>
                  <a:pt x="1315" y="13901"/>
                </a:lnTo>
                <a:lnTo>
                  <a:pt x="1346" y="13948"/>
                </a:lnTo>
                <a:lnTo>
                  <a:pt x="1364" y="13975"/>
                </a:lnTo>
                <a:lnTo>
                  <a:pt x="1381" y="14002"/>
                </a:lnTo>
                <a:lnTo>
                  <a:pt x="1396" y="14029"/>
                </a:lnTo>
                <a:lnTo>
                  <a:pt x="1411" y="14056"/>
                </a:lnTo>
                <a:lnTo>
                  <a:pt x="1440" y="14108"/>
                </a:lnTo>
                <a:lnTo>
                  <a:pt x="1466" y="14161"/>
                </a:lnTo>
                <a:lnTo>
                  <a:pt x="1492" y="14213"/>
                </a:lnTo>
                <a:lnTo>
                  <a:pt x="1518" y="14266"/>
                </a:lnTo>
                <a:lnTo>
                  <a:pt x="1545" y="14321"/>
                </a:lnTo>
                <a:lnTo>
                  <a:pt x="1572" y="14376"/>
                </a:lnTo>
                <a:lnTo>
                  <a:pt x="1588" y="14404"/>
                </a:lnTo>
                <a:lnTo>
                  <a:pt x="1601" y="14430"/>
                </a:lnTo>
                <a:lnTo>
                  <a:pt x="1614" y="14452"/>
                </a:lnTo>
                <a:lnTo>
                  <a:pt x="1626" y="14471"/>
                </a:lnTo>
                <a:lnTo>
                  <a:pt x="1649" y="14507"/>
                </a:lnTo>
                <a:lnTo>
                  <a:pt x="1668" y="14539"/>
                </a:lnTo>
                <a:lnTo>
                  <a:pt x="1677" y="14555"/>
                </a:lnTo>
                <a:lnTo>
                  <a:pt x="1686" y="14571"/>
                </a:lnTo>
                <a:lnTo>
                  <a:pt x="1695" y="14590"/>
                </a:lnTo>
                <a:lnTo>
                  <a:pt x="1703" y="14609"/>
                </a:lnTo>
                <a:lnTo>
                  <a:pt x="1710" y="14631"/>
                </a:lnTo>
                <a:lnTo>
                  <a:pt x="1718" y="14656"/>
                </a:lnTo>
                <a:lnTo>
                  <a:pt x="1725" y="14683"/>
                </a:lnTo>
                <a:lnTo>
                  <a:pt x="1733" y="14715"/>
                </a:lnTo>
                <a:lnTo>
                  <a:pt x="1735" y="14730"/>
                </a:lnTo>
                <a:lnTo>
                  <a:pt x="1738" y="14753"/>
                </a:lnTo>
                <a:lnTo>
                  <a:pt x="1741" y="14775"/>
                </a:lnTo>
                <a:lnTo>
                  <a:pt x="1744" y="14791"/>
                </a:lnTo>
                <a:lnTo>
                  <a:pt x="1750" y="14808"/>
                </a:lnTo>
                <a:lnTo>
                  <a:pt x="1754" y="14823"/>
                </a:lnTo>
                <a:lnTo>
                  <a:pt x="1760" y="14838"/>
                </a:lnTo>
                <a:lnTo>
                  <a:pt x="1766" y="14853"/>
                </a:lnTo>
                <a:lnTo>
                  <a:pt x="1772" y="14868"/>
                </a:lnTo>
                <a:lnTo>
                  <a:pt x="1779" y="14882"/>
                </a:lnTo>
                <a:lnTo>
                  <a:pt x="1786" y="14895"/>
                </a:lnTo>
                <a:lnTo>
                  <a:pt x="1794" y="14909"/>
                </a:lnTo>
                <a:lnTo>
                  <a:pt x="1804" y="14923"/>
                </a:lnTo>
                <a:lnTo>
                  <a:pt x="1813" y="14935"/>
                </a:lnTo>
                <a:lnTo>
                  <a:pt x="1822" y="14948"/>
                </a:lnTo>
                <a:lnTo>
                  <a:pt x="1832" y="14960"/>
                </a:lnTo>
                <a:lnTo>
                  <a:pt x="1855" y="14985"/>
                </a:lnTo>
                <a:lnTo>
                  <a:pt x="1878" y="15008"/>
                </a:lnTo>
                <a:lnTo>
                  <a:pt x="1903" y="15032"/>
                </a:lnTo>
                <a:lnTo>
                  <a:pt x="1930" y="15055"/>
                </a:lnTo>
                <a:lnTo>
                  <a:pt x="1958" y="15078"/>
                </a:lnTo>
                <a:lnTo>
                  <a:pt x="1989" y="15101"/>
                </a:lnTo>
                <a:lnTo>
                  <a:pt x="2054" y="15147"/>
                </a:lnTo>
                <a:lnTo>
                  <a:pt x="2126" y="15196"/>
                </a:lnTo>
                <a:lnTo>
                  <a:pt x="2150" y="15212"/>
                </a:lnTo>
                <a:lnTo>
                  <a:pt x="2177" y="15228"/>
                </a:lnTo>
                <a:lnTo>
                  <a:pt x="2204" y="15245"/>
                </a:lnTo>
                <a:lnTo>
                  <a:pt x="2233" y="15261"/>
                </a:lnTo>
                <a:lnTo>
                  <a:pt x="2293" y="15293"/>
                </a:lnTo>
                <a:lnTo>
                  <a:pt x="2353" y="15326"/>
                </a:lnTo>
                <a:lnTo>
                  <a:pt x="2412" y="15359"/>
                </a:lnTo>
                <a:lnTo>
                  <a:pt x="2467" y="15391"/>
                </a:lnTo>
                <a:lnTo>
                  <a:pt x="2493" y="15408"/>
                </a:lnTo>
                <a:lnTo>
                  <a:pt x="2517" y="15425"/>
                </a:lnTo>
                <a:lnTo>
                  <a:pt x="2539" y="15442"/>
                </a:lnTo>
                <a:lnTo>
                  <a:pt x="2560" y="15459"/>
                </a:lnTo>
                <a:lnTo>
                  <a:pt x="2642" y="15465"/>
                </a:lnTo>
                <a:lnTo>
                  <a:pt x="2763" y="15472"/>
                </a:lnTo>
                <a:lnTo>
                  <a:pt x="2915" y="15481"/>
                </a:lnTo>
                <a:lnTo>
                  <a:pt x="3095" y="15492"/>
                </a:lnTo>
                <a:lnTo>
                  <a:pt x="3294" y="15504"/>
                </a:lnTo>
                <a:lnTo>
                  <a:pt x="3509" y="15517"/>
                </a:lnTo>
                <a:lnTo>
                  <a:pt x="3735" y="15529"/>
                </a:lnTo>
                <a:lnTo>
                  <a:pt x="3964" y="15541"/>
                </a:lnTo>
                <a:lnTo>
                  <a:pt x="4192" y="15552"/>
                </a:lnTo>
                <a:lnTo>
                  <a:pt x="4414" y="15563"/>
                </a:lnTo>
                <a:lnTo>
                  <a:pt x="4624" y="15572"/>
                </a:lnTo>
                <a:lnTo>
                  <a:pt x="4817" y="15579"/>
                </a:lnTo>
                <a:lnTo>
                  <a:pt x="4904" y="15582"/>
                </a:lnTo>
                <a:lnTo>
                  <a:pt x="4986" y="15584"/>
                </a:lnTo>
                <a:lnTo>
                  <a:pt x="5060" y="15585"/>
                </a:lnTo>
                <a:lnTo>
                  <a:pt x="5127" y="15586"/>
                </a:lnTo>
                <a:lnTo>
                  <a:pt x="5186" y="15585"/>
                </a:lnTo>
                <a:lnTo>
                  <a:pt x="5234" y="15584"/>
                </a:lnTo>
                <a:lnTo>
                  <a:pt x="5273" y="15582"/>
                </a:lnTo>
                <a:lnTo>
                  <a:pt x="5302" y="15579"/>
                </a:lnTo>
                <a:lnTo>
                  <a:pt x="5353" y="15572"/>
                </a:lnTo>
                <a:lnTo>
                  <a:pt x="5404" y="15563"/>
                </a:lnTo>
                <a:lnTo>
                  <a:pt x="5455" y="15556"/>
                </a:lnTo>
                <a:lnTo>
                  <a:pt x="5506" y="15549"/>
                </a:lnTo>
                <a:lnTo>
                  <a:pt x="5556" y="15541"/>
                </a:lnTo>
                <a:lnTo>
                  <a:pt x="5607" y="15534"/>
                </a:lnTo>
                <a:lnTo>
                  <a:pt x="5657" y="15527"/>
                </a:lnTo>
                <a:lnTo>
                  <a:pt x="5708" y="15520"/>
                </a:lnTo>
                <a:lnTo>
                  <a:pt x="5759" y="15513"/>
                </a:lnTo>
                <a:lnTo>
                  <a:pt x="5810" y="15506"/>
                </a:lnTo>
                <a:lnTo>
                  <a:pt x="5861" y="15499"/>
                </a:lnTo>
                <a:lnTo>
                  <a:pt x="5912" y="15492"/>
                </a:lnTo>
                <a:lnTo>
                  <a:pt x="5963" y="15485"/>
                </a:lnTo>
                <a:lnTo>
                  <a:pt x="6015" y="15479"/>
                </a:lnTo>
                <a:lnTo>
                  <a:pt x="6066" y="15472"/>
                </a:lnTo>
                <a:lnTo>
                  <a:pt x="6118" y="15466"/>
                </a:lnTo>
                <a:lnTo>
                  <a:pt x="6178" y="15457"/>
                </a:lnTo>
                <a:lnTo>
                  <a:pt x="6237" y="15451"/>
                </a:lnTo>
                <a:lnTo>
                  <a:pt x="6296" y="15446"/>
                </a:lnTo>
                <a:lnTo>
                  <a:pt x="6353" y="15441"/>
                </a:lnTo>
                <a:lnTo>
                  <a:pt x="6409" y="15438"/>
                </a:lnTo>
                <a:lnTo>
                  <a:pt x="6465" y="15435"/>
                </a:lnTo>
                <a:lnTo>
                  <a:pt x="6521" y="15433"/>
                </a:lnTo>
                <a:lnTo>
                  <a:pt x="6576" y="15432"/>
                </a:lnTo>
                <a:lnTo>
                  <a:pt x="6632" y="15432"/>
                </a:lnTo>
                <a:lnTo>
                  <a:pt x="6688" y="15433"/>
                </a:lnTo>
                <a:lnTo>
                  <a:pt x="6744" y="15435"/>
                </a:lnTo>
                <a:lnTo>
                  <a:pt x="6801" y="15437"/>
                </a:lnTo>
                <a:lnTo>
                  <a:pt x="6859" y="15440"/>
                </a:lnTo>
                <a:lnTo>
                  <a:pt x="6917" y="15444"/>
                </a:lnTo>
                <a:lnTo>
                  <a:pt x="6977" y="15449"/>
                </a:lnTo>
                <a:lnTo>
                  <a:pt x="7038" y="15454"/>
                </a:lnTo>
                <a:lnTo>
                  <a:pt x="7090" y="15461"/>
                </a:lnTo>
                <a:lnTo>
                  <a:pt x="7137" y="15467"/>
                </a:lnTo>
                <a:lnTo>
                  <a:pt x="7179" y="15474"/>
                </a:lnTo>
                <a:lnTo>
                  <a:pt x="7215" y="15481"/>
                </a:lnTo>
                <a:lnTo>
                  <a:pt x="7249" y="15489"/>
                </a:lnTo>
                <a:lnTo>
                  <a:pt x="7278" y="15497"/>
                </a:lnTo>
                <a:lnTo>
                  <a:pt x="7302" y="15506"/>
                </a:lnTo>
                <a:lnTo>
                  <a:pt x="7323" y="15516"/>
                </a:lnTo>
                <a:lnTo>
                  <a:pt x="7342" y="15526"/>
                </a:lnTo>
                <a:lnTo>
                  <a:pt x="7358" y="15536"/>
                </a:lnTo>
                <a:lnTo>
                  <a:pt x="7371" y="15547"/>
                </a:lnTo>
                <a:lnTo>
                  <a:pt x="7381" y="15558"/>
                </a:lnTo>
                <a:lnTo>
                  <a:pt x="7391" y="15570"/>
                </a:lnTo>
                <a:lnTo>
                  <a:pt x="7398" y="15581"/>
                </a:lnTo>
                <a:lnTo>
                  <a:pt x="7404" y="15593"/>
                </a:lnTo>
                <a:lnTo>
                  <a:pt x="7409" y="15605"/>
                </a:lnTo>
                <a:lnTo>
                  <a:pt x="7418" y="15631"/>
                </a:lnTo>
                <a:lnTo>
                  <a:pt x="7426" y="15656"/>
                </a:lnTo>
                <a:lnTo>
                  <a:pt x="7431" y="15668"/>
                </a:lnTo>
                <a:lnTo>
                  <a:pt x="7437" y="15682"/>
                </a:lnTo>
                <a:lnTo>
                  <a:pt x="7445" y="15695"/>
                </a:lnTo>
                <a:lnTo>
                  <a:pt x="7454" y="15707"/>
                </a:lnTo>
                <a:lnTo>
                  <a:pt x="7464" y="15720"/>
                </a:lnTo>
                <a:lnTo>
                  <a:pt x="7477" y="15734"/>
                </a:lnTo>
                <a:lnTo>
                  <a:pt x="7493" y="15746"/>
                </a:lnTo>
                <a:lnTo>
                  <a:pt x="7510" y="15759"/>
                </a:lnTo>
                <a:lnTo>
                  <a:pt x="7531" y="15771"/>
                </a:lnTo>
                <a:lnTo>
                  <a:pt x="7556" y="15783"/>
                </a:lnTo>
                <a:lnTo>
                  <a:pt x="7584" y="15795"/>
                </a:lnTo>
                <a:lnTo>
                  <a:pt x="7616" y="15807"/>
                </a:lnTo>
                <a:lnTo>
                  <a:pt x="7710" y="15837"/>
                </a:lnTo>
                <a:lnTo>
                  <a:pt x="7795" y="15864"/>
                </a:lnTo>
                <a:lnTo>
                  <a:pt x="7874" y="15885"/>
                </a:lnTo>
                <a:lnTo>
                  <a:pt x="7946" y="15905"/>
                </a:lnTo>
                <a:lnTo>
                  <a:pt x="8011" y="15919"/>
                </a:lnTo>
                <a:lnTo>
                  <a:pt x="8071" y="15930"/>
                </a:lnTo>
                <a:lnTo>
                  <a:pt x="8126" y="15938"/>
                </a:lnTo>
                <a:lnTo>
                  <a:pt x="8175" y="15943"/>
                </a:lnTo>
                <a:lnTo>
                  <a:pt x="8221" y="15945"/>
                </a:lnTo>
                <a:lnTo>
                  <a:pt x="8262" y="15944"/>
                </a:lnTo>
                <a:lnTo>
                  <a:pt x="8300" y="15941"/>
                </a:lnTo>
                <a:lnTo>
                  <a:pt x="8334" y="15935"/>
                </a:lnTo>
                <a:lnTo>
                  <a:pt x="8366" y="15927"/>
                </a:lnTo>
                <a:lnTo>
                  <a:pt x="8395" y="15918"/>
                </a:lnTo>
                <a:lnTo>
                  <a:pt x="8423" y="15906"/>
                </a:lnTo>
                <a:lnTo>
                  <a:pt x="8449" y="15893"/>
                </a:lnTo>
                <a:lnTo>
                  <a:pt x="8474" y="15878"/>
                </a:lnTo>
                <a:lnTo>
                  <a:pt x="8499" y="15862"/>
                </a:lnTo>
                <a:lnTo>
                  <a:pt x="8524" y="15845"/>
                </a:lnTo>
                <a:lnTo>
                  <a:pt x="8549" y="15827"/>
                </a:lnTo>
                <a:lnTo>
                  <a:pt x="8575" y="15809"/>
                </a:lnTo>
                <a:lnTo>
                  <a:pt x="8602" y="15790"/>
                </a:lnTo>
                <a:lnTo>
                  <a:pt x="8632" y="15770"/>
                </a:lnTo>
                <a:lnTo>
                  <a:pt x="8662" y="15751"/>
                </a:lnTo>
                <a:lnTo>
                  <a:pt x="8697" y="15732"/>
                </a:lnTo>
                <a:lnTo>
                  <a:pt x="8734" y="15712"/>
                </a:lnTo>
                <a:lnTo>
                  <a:pt x="8774" y="15693"/>
                </a:lnTo>
                <a:lnTo>
                  <a:pt x="8818" y="15674"/>
                </a:lnTo>
                <a:lnTo>
                  <a:pt x="8867" y="15657"/>
                </a:lnTo>
                <a:lnTo>
                  <a:pt x="8920" y="15641"/>
                </a:lnTo>
                <a:lnTo>
                  <a:pt x="8979" y="15626"/>
                </a:lnTo>
                <a:lnTo>
                  <a:pt x="9044" y="15612"/>
                </a:lnTo>
                <a:lnTo>
                  <a:pt x="9115" y="15752"/>
                </a:lnTo>
                <a:lnTo>
                  <a:pt x="9118" y="15766"/>
                </a:lnTo>
                <a:lnTo>
                  <a:pt x="9124" y="15798"/>
                </a:lnTo>
                <a:lnTo>
                  <a:pt x="9131" y="15832"/>
                </a:lnTo>
                <a:lnTo>
                  <a:pt x="9136" y="15853"/>
                </a:lnTo>
                <a:lnTo>
                  <a:pt x="9171" y="15850"/>
                </a:lnTo>
                <a:lnTo>
                  <a:pt x="9204" y="15846"/>
                </a:lnTo>
                <a:lnTo>
                  <a:pt x="9238" y="15841"/>
                </a:lnTo>
                <a:lnTo>
                  <a:pt x="9272" y="15833"/>
                </a:lnTo>
                <a:lnTo>
                  <a:pt x="9304" y="15825"/>
                </a:lnTo>
                <a:lnTo>
                  <a:pt x="9337" y="15816"/>
                </a:lnTo>
                <a:lnTo>
                  <a:pt x="9368" y="15806"/>
                </a:lnTo>
                <a:lnTo>
                  <a:pt x="9400" y="15795"/>
                </a:lnTo>
                <a:lnTo>
                  <a:pt x="9432" y="15782"/>
                </a:lnTo>
                <a:lnTo>
                  <a:pt x="9462" y="15769"/>
                </a:lnTo>
                <a:lnTo>
                  <a:pt x="9493" y="15755"/>
                </a:lnTo>
                <a:lnTo>
                  <a:pt x="9522" y="15741"/>
                </a:lnTo>
                <a:lnTo>
                  <a:pt x="9552" y="15725"/>
                </a:lnTo>
                <a:lnTo>
                  <a:pt x="9581" y="15709"/>
                </a:lnTo>
                <a:lnTo>
                  <a:pt x="9610" y="15693"/>
                </a:lnTo>
                <a:lnTo>
                  <a:pt x="9637" y="15677"/>
                </a:lnTo>
                <a:lnTo>
                  <a:pt x="9693" y="15642"/>
                </a:lnTo>
                <a:lnTo>
                  <a:pt x="9746" y="15606"/>
                </a:lnTo>
                <a:lnTo>
                  <a:pt x="9798" y="15571"/>
                </a:lnTo>
                <a:lnTo>
                  <a:pt x="9848" y="15535"/>
                </a:lnTo>
                <a:lnTo>
                  <a:pt x="9896" y="15500"/>
                </a:lnTo>
                <a:lnTo>
                  <a:pt x="9942" y="15467"/>
                </a:lnTo>
                <a:lnTo>
                  <a:pt x="9987" y="15435"/>
                </a:lnTo>
                <a:lnTo>
                  <a:pt x="10029" y="15407"/>
                </a:lnTo>
                <a:lnTo>
                  <a:pt x="10092" y="15366"/>
                </a:lnTo>
                <a:lnTo>
                  <a:pt x="10152" y="15329"/>
                </a:lnTo>
                <a:lnTo>
                  <a:pt x="10209" y="15297"/>
                </a:lnTo>
                <a:lnTo>
                  <a:pt x="10264" y="15267"/>
                </a:lnTo>
                <a:lnTo>
                  <a:pt x="10317" y="15242"/>
                </a:lnTo>
                <a:lnTo>
                  <a:pt x="10369" y="15218"/>
                </a:lnTo>
                <a:lnTo>
                  <a:pt x="10421" y="15196"/>
                </a:lnTo>
                <a:lnTo>
                  <a:pt x="10473" y="15175"/>
                </a:lnTo>
                <a:lnTo>
                  <a:pt x="10526" y="15156"/>
                </a:lnTo>
                <a:lnTo>
                  <a:pt x="10580" y="15138"/>
                </a:lnTo>
                <a:lnTo>
                  <a:pt x="10636" y="15118"/>
                </a:lnTo>
                <a:lnTo>
                  <a:pt x="10695" y="15099"/>
                </a:lnTo>
                <a:lnTo>
                  <a:pt x="10757" y="15078"/>
                </a:lnTo>
                <a:lnTo>
                  <a:pt x="10823" y="15056"/>
                </a:lnTo>
                <a:lnTo>
                  <a:pt x="10893" y="15032"/>
                </a:lnTo>
                <a:lnTo>
                  <a:pt x="10967" y="15004"/>
                </a:lnTo>
                <a:lnTo>
                  <a:pt x="11001" y="14990"/>
                </a:lnTo>
                <a:lnTo>
                  <a:pt x="11038" y="14968"/>
                </a:lnTo>
                <a:lnTo>
                  <a:pt x="11075" y="14943"/>
                </a:lnTo>
                <a:lnTo>
                  <a:pt x="11115" y="14911"/>
                </a:lnTo>
                <a:lnTo>
                  <a:pt x="11157" y="14876"/>
                </a:lnTo>
                <a:lnTo>
                  <a:pt x="11201" y="14836"/>
                </a:lnTo>
                <a:lnTo>
                  <a:pt x="11245" y="14791"/>
                </a:lnTo>
                <a:lnTo>
                  <a:pt x="11290" y="14744"/>
                </a:lnTo>
                <a:lnTo>
                  <a:pt x="11337" y="14693"/>
                </a:lnTo>
                <a:lnTo>
                  <a:pt x="11384" y="14639"/>
                </a:lnTo>
                <a:lnTo>
                  <a:pt x="11431" y="14583"/>
                </a:lnTo>
                <a:lnTo>
                  <a:pt x="11479" y="14525"/>
                </a:lnTo>
                <a:lnTo>
                  <a:pt x="11526" y="14465"/>
                </a:lnTo>
                <a:lnTo>
                  <a:pt x="11573" y="14404"/>
                </a:lnTo>
                <a:lnTo>
                  <a:pt x="11619" y="14342"/>
                </a:lnTo>
                <a:lnTo>
                  <a:pt x="11665" y="14280"/>
                </a:lnTo>
                <a:lnTo>
                  <a:pt x="11711" y="14217"/>
                </a:lnTo>
                <a:lnTo>
                  <a:pt x="11755" y="14153"/>
                </a:lnTo>
                <a:lnTo>
                  <a:pt x="11798" y="14091"/>
                </a:lnTo>
                <a:lnTo>
                  <a:pt x="11838" y="14029"/>
                </a:lnTo>
                <a:lnTo>
                  <a:pt x="11877" y="13969"/>
                </a:lnTo>
                <a:lnTo>
                  <a:pt x="11915" y="13910"/>
                </a:lnTo>
                <a:lnTo>
                  <a:pt x="11949" y="13854"/>
                </a:lnTo>
                <a:lnTo>
                  <a:pt x="11982" y="13799"/>
                </a:lnTo>
                <a:lnTo>
                  <a:pt x="12012" y="13748"/>
                </a:lnTo>
                <a:lnTo>
                  <a:pt x="12039" y="13699"/>
                </a:lnTo>
                <a:lnTo>
                  <a:pt x="12063" y="13654"/>
                </a:lnTo>
                <a:lnTo>
                  <a:pt x="12083" y="13613"/>
                </a:lnTo>
                <a:lnTo>
                  <a:pt x="12100" y="13576"/>
                </a:lnTo>
                <a:lnTo>
                  <a:pt x="12114" y="13543"/>
                </a:lnTo>
                <a:lnTo>
                  <a:pt x="12124" y="13516"/>
                </a:lnTo>
                <a:lnTo>
                  <a:pt x="12129" y="13493"/>
                </a:lnTo>
                <a:lnTo>
                  <a:pt x="12122" y="13488"/>
                </a:lnTo>
                <a:lnTo>
                  <a:pt x="12116" y="13484"/>
                </a:lnTo>
                <a:lnTo>
                  <a:pt x="12110" y="13480"/>
                </a:lnTo>
                <a:lnTo>
                  <a:pt x="12105" y="13475"/>
                </a:lnTo>
                <a:lnTo>
                  <a:pt x="12099" y="13467"/>
                </a:lnTo>
                <a:lnTo>
                  <a:pt x="12095" y="13458"/>
                </a:lnTo>
                <a:lnTo>
                  <a:pt x="12092" y="13444"/>
                </a:lnTo>
                <a:lnTo>
                  <a:pt x="12090" y="13437"/>
                </a:lnTo>
                <a:lnTo>
                  <a:pt x="12089" y="13437"/>
                </a:lnTo>
                <a:lnTo>
                  <a:pt x="12086" y="13439"/>
                </a:lnTo>
                <a:lnTo>
                  <a:pt x="12081" y="13445"/>
                </a:lnTo>
                <a:lnTo>
                  <a:pt x="12073" y="13455"/>
                </a:lnTo>
                <a:lnTo>
                  <a:pt x="12046" y="13486"/>
                </a:lnTo>
                <a:lnTo>
                  <a:pt x="12001" y="13536"/>
                </a:lnTo>
                <a:lnTo>
                  <a:pt x="11985" y="13553"/>
                </a:lnTo>
                <a:lnTo>
                  <a:pt x="11972" y="13569"/>
                </a:lnTo>
                <a:lnTo>
                  <a:pt x="11961" y="13583"/>
                </a:lnTo>
                <a:lnTo>
                  <a:pt x="11953" y="13596"/>
                </a:lnTo>
                <a:lnTo>
                  <a:pt x="11945" y="13607"/>
                </a:lnTo>
                <a:lnTo>
                  <a:pt x="11940" y="13619"/>
                </a:lnTo>
                <a:lnTo>
                  <a:pt x="11936" y="13630"/>
                </a:lnTo>
                <a:lnTo>
                  <a:pt x="11932" y="13641"/>
                </a:lnTo>
                <a:lnTo>
                  <a:pt x="11928" y="13666"/>
                </a:lnTo>
                <a:lnTo>
                  <a:pt x="11924" y="13694"/>
                </a:lnTo>
                <a:lnTo>
                  <a:pt x="11918" y="13729"/>
                </a:lnTo>
                <a:lnTo>
                  <a:pt x="11909" y="13775"/>
                </a:lnTo>
                <a:lnTo>
                  <a:pt x="11819" y="13642"/>
                </a:lnTo>
                <a:lnTo>
                  <a:pt x="11815" y="13626"/>
                </a:lnTo>
                <a:lnTo>
                  <a:pt x="11811" y="13611"/>
                </a:lnTo>
                <a:lnTo>
                  <a:pt x="11809" y="13595"/>
                </a:lnTo>
                <a:lnTo>
                  <a:pt x="11808" y="13581"/>
                </a:lnTo>
                <a:lnTo>
                  <a:pt x="11808" y="13567"/>
                </a:lnTo>
                <a:lnTo>
                  <a:pt x="11809" y="13553"/>
                </a:lnTo>
                <a:lnTo>
                  <a:pt x="11810" y="13540"/>
                </a:lnTo>
                <a:lnTo>
                  <a:pt x="11813" y="13527"/>
                </a:lnTo>
                <a:lnTo>
                  <a:pt x="11816" y="13514"/>
                </a:lnTo>
                <a:lnTo>
                  <a:pt x="11820" y="13500"/>
                </a:lnTo>
                <a:lnTo>
                  <a:pt x="11824" y="13487"/>
                </a:lnTo>
                <a:lnTo>
                  <a:pt x="11829" y="13473"/>
                </a:lnTo>
                <a:lnTo>
                  <a:pt x="11840" y="13446"/>
                </a:lnTo>
                <a:lnTo>
                  <a:pt x="11854" y="13417"/>
                </a:lnTo>
                <a:lnTo>
                  <a:pt x="11868" y="13386"/>
                </a:lnTo>
                <a:lnTo>
                  <a:pt x="11882" y="13353"/>
                </a:lnTo>
                <a:lnTo>
                  <a:pt x="11898" y="13317"/>
                </a:lnTo>
                <a:lnTo>
                  <a:pt x="11911" y="13276"/>
                </a:lnTo>
                <a:lnTo>
                  <a:pt x="11918" y="13255"/>
                </a:lnTo>
                <a:lnTo>
                  <a:pt x="11924" y="13232"/>
                </a:lnTo>
                <a:lnTo>
                  <a:pt x="11930" y="13208"/>
                </a:lnTo>
                <a:lnTo>
                  <a:pt x="11936" y="13183"/>
                </a:lnTo>
                <a:lnTo>
                  <a:pt x="11941" y="13156"/>
                </a:lnTo>
                <a:lnTo>
                  <a:pt x="11945" y="13128"/>
                </a:lnTo>
                <a:lnTo>
                  <a:pt x="11949" y="13098"/>
                </a:lnTo>
                <a:lnTo>
                  <a:pt x="11954" y="13066"/>
                </a:lnTo>
                <a:lnTo>
                  <a:pt x="11961" y="12982"/>
                </a:lnTo>
                <a:lnTo>
                  <a:pt x="11965" y="12909"/>
                </a:lnTo>
                <a:lnTo>
                  <a:pt x="11966" y="12876"/>
                </a:lnTo>
                <a:lnTo>
                  <a:pt x="11966" y="12845"/>
                </a:lnTo>
                <a:lnTo>
                  <a:pt x="11966" y="12817"/>
                </a:lnTo>
                <a:lnTo>
                  <a:pt x="11965" y="12791"/>
                </a:lnTo>
                <a:lnTo>
                  <a:pt x="11964" y="12767"/>
                </a:lnTo>
                <a:lnTo>
                  <a:pt x="11963" y="12745"/>
                </a:lnTo>
                <a:lnTo>
                  <a:pt x="11960" y="12724"/>
                </a:lnTo>
                <a:lnTo>
                  <a:pt x="11958" y="12704"/>
                </a:lnTo>
                <a:lnTo>
                  <a:pt x="11954" y="12685"/>
                </a:lnTo>
                <a:lnTo>
                  <a:pt x="11951" y="12668"/>
                </a:lnTo>
                <a:lnTo>
                  <a:pt x="11946" y="12652"/>
                </a:lnTo>
                <a:lnTo>
                  <a:pt x="11941" y="12637"/>
                </a:lnTo>
                <a:lnTo>
                  <a:pt x="11932" y="12606"/>
                </a:lnTo>
                <a:lnTo>
                  <a:pt x="11921" y="12577"/>
                </a:lnTo>
                <a:lnTo>
                  <a:pt x="11909" y="12548"/>
                </a:lnTo>
                <a:lnTo>
                  <a:pt x="11895" y="12515"/>
                </a:lnTo>
                <a:lnTo>
                  <a:pt x="11881" y="12481"/>
                </a:lnTo>
                <a:lnTo>
                  <a:pt x="11867" y="12441"/>
                </a:lnTo>
                <a:lnTo>
                  <a:pt x="11853" y="12396"/>
                </a:lnTo>
                <a:lnTo>
                  <a:pt x="11837" y="12343"/>
                </a:lnTo>
                <a:lnTo>
                  <a:pt x="11828" y="12304"/>
                </a:lnTo>
                <a:lnTo>
                  <a:pt x="11820" y="12267"/>
                </a:lnTo>
                <a:lnTo>
                  <a:pt x="11814" y="12232"/>
                </a:lnTo>
                <a:lnTo>
                  <a:pt x="11810" y="12199"/>
                </a:lnTo>
                <a:lnTo>
                  <a:pt x="11808" y="12168"/>
                </a:lnTo>
                <a:lnTo>
                  <a:pt x="11807" y="12138"/>
                </a:lnTo>
                <a:lnTo>
                  <a:pt x="11807" y="12110"/>
                </a:lnTo>
                <a:lnTo>
                  <a:pt x="11809" y="12083"/>
                </a:lnTo>
                <a:lnTo>
                  <a:pt x="11811" y="12059"/>
                </a:lnTo>
                <a:lnTo>
                  <a:pt x="11815" y="12034"/>
                </a:lnTo>
                <a:lnTo>
                  <a:pt x="11820" y="12012"/>
                </a:lnTo>
                <a:lnTo>
                  <a:pt x="11825" y="11990"/>
                </a:lnTo>
                <a:lnTo>
                  <a:pt x="11831" y="11969"/>
                </a:lnTo>
                <a:lnTo>
                  <a:pt x="11838" y="11949"/>
                </a:lnTo>
                <a:lnTo>
                  <a:pt x="11847" y="11929"/>
                </a:lnTo>
                <a:lnTo>
                  <a:pt x="11855" y="11909"/>
                </a:lnTo>
                <a:lnTo>
                  <a:pt x="11871" y="11871"/>
                </a:lnTo>
                <a:lnTo>
                  <a:pt x="11888" y="11835"/>
                </a:lnTo>
                <a:lnTo>
                  <a:pt x="11906" y="11796"/>
                </a:lnTo>
                <a:lnTo>
                  <a:pt x="11922" y="11756"/>
                </a:lnTo>
                <a:lnTo>
                  <a:pt x="11929" y="11736"/>
                </a:lnTo>
                <a:lnTo>
                  <a:pt x="11936" y="11715"/>
                </a:lnTo>
                <a:lnTo>
                  <a:pt x="11942" y="11691"/>
                </a:lnTo>
                <a:lnTo>
                  <a:pt x="11947" y="11668"/>
                </a:lnTo>
                <a:lnTo>
                  <a:pt x="11953" y="11643"/>
                </a:lnTo>
                <a:lnTo>
                  <a:pt x="11956" y="11617"/>
                </a:lnTo>
                <a:lnTo>
                  <a:pt x="11959" y="11589"/>
                </a:lnTo>
                <a:lnTo>
                  <a:pt x="11960" y="11561"/>
                </a:lnTo>
                <a:lnTo>
                  <a:pt x="11960" y="11516"/>
                </a:lnTo>
                <a:lnTo>
                  <a:pt x="11958" y="11478"/>
                </a:lnTo>
                <a:lnTo>
                  <a:pt x="11955" y="11447"/>
                </a:lnTo>
                <a:lnTo>
                  <a:pt x="11951" y="11418"/>
                </a:lnTo>
                <a:lnTo>
                  <a:pt x="11940" y="11373"/>
                </a:lnTo>
                <a:lnTo>
                  <a:pt x="11931" y="11335"/>
                </a:lnTo>
                <a:lnTo>
                  <a:pt x="11927" y="11315"/>
                </a:lnTo>
                <a:lnTo>
                  <a:pt x="11924" y="11296"/>
                </a:lnTo>
                <a:lnTo>
                  <a:pt x="11923" y="11273"/>
                </a:lnTo>
                <a:lnTo>
                  <a:pt x="11924" y="11249"/>
                </a:lnTo>
                <a:lnTo>
                  <a:pt x="11927" y="11221"/>
                </a:lnTo>
                <a:lnTo>
                  <a:pt x="11932" y="11187"/>
                </a:lnTo>
                <a:lnTo>
                  <a:pt x="11941" y="11147"/>
                </a:lnTo>
                <a:lnTo>
                  <a:pt x="11953" y="11101"/>
                </a:lnTo>
                <a:lnTo>
                  <a:pt x="11963" y="11068"/>
                </a:lnTo>
                <a:lnTo>
                  <a:pt x="11971" y="11039"/>
                </a:lnTo>
                <a:lnTo>
                  <a:pt x="11979" y="11017"/>
                </a:lnTo>
                <a:lnTo>
                  <a:pt x="11986" y="10997"/>
                </a:lnTo>
                <a:lnTo>
                  <a:pt x="11998" y="10967"/>
                </a:lnTo>
                <a:lnTo>
                  <a:pt x="12008" y="10940"/>
                </a:lnTo>
                <a:lnTo>
                  <a:pt x="12011" y="10926"/>
                </a:lnTo>
                <a:lnTo>
                  <a:pt x="12014" y="10909"/>
                </a:lnTo>
                <a:lnTo>
                  <a:pt x="12017" y="10889"/>
                </a:lnTo>
                <a:lnTo>
                  <a:pt x="12019" y="10866"/>
                </a:lnTo>
                <a:lnTo>
                  <a:pt x="12021" y="10836"/>
                </a:lnTo>
                <a:lnTo>
                  <a:pt x="12023" y="10802"/>
                </a:lnTo>
                <a:lnTo>
                  <a:pt x="12024" y="10759"/>
                </a:lnTo>
                <a:lnTo>
                  <a:pt x="12025" y="10708"/>
                </a:lnTo>
                <a:lnTo>
                  <a:pt x="12027" y="10732"/>
                </a:lnTo>
                <a:lnTo>
                  <a:pt x="12032" y="10755"/>
                </a:lnTo>
                <a:lnTo>
                  <a:pt x="12038" y="10777"/>
                </a:lnTo>
                <a:lnTo>
                  <a:pt x="12047" y="10800"/>
                </a:lnTo>
                <a:lnTo>
                  <a:pt x="12058" y="10822"/>
                </a:lnTo>
                <a:lnTo>
                  <a:pt x="12069" y="10845"/>
                </a:lnTo>
                <a:lnTo>
                  <a:pt x="12082" y="10867"/>
                </a:lnTo>
                <a:lnTo>
                  <a:pt x="12096" y="10889"/>
                </a:lnTo>
                <a:lnTo>
                  <a:pt x="12128" y="10934"/>
                </a:lnTo>
                <a:lnTo>
                  <a:pt x="12162" y="10980"/>
                </a:lnTo>
                <a:lnTo>
                  <a:pt x="12198" y="11027"/>
                </a:lnTo>
                <a:lnTo>
                  <a:pt x="12235" y="11075"/>
                </a:lnTo>
                <a:lnTo>
                  <a:pt x="12252" y="11100"/>
                </a:lnTo>
                <a:lnTo>
                  <a:pt x="12269" y="11126"/>
                </a:lnTo>
                <a:lnTo>
                  <a:pt x="12287" y="11152"/>
                </a:lnTo>
                <a:lnTo>
                  <a:pt x="12303" y="11179"/>
                </a:lnTo>
                <a:lnTo>
                  <a:pt x="12318" y="11206"/>
                </a:lnTo>
                <a:lnTo>
                  <a:pt x="12332" y="11235"/>
                </a:lnTo>
                <a:lnTo>
                  <a:pt x="12345" y="11264"/>
                </a:lnTo>
                <a:lnTo>
                  <a:pt x="12356" y="11295"/>
                </a:lnTo>
                <a:lnTo>
                  <a:pt x="12366" y="11326"/>
                </a:lnTo>
                <a:lnTo>
                  <a:pt x="12374" y="11358"/>
                </a:lnTo>
                <a:lnTo>
                  <a:pt x="12381" y="11392"/>
                </a:lnTo>
                <a:lnTo>
                  <a:pt x="12386" y="11426"/>
                </a:lnTo>
                <a:lnTo>
                  <a:pt x="12388" y="11462"/>
                </a:lnTo>
                <a:lnTo>
                  <a:pt x="12387" y="11500"/>
                </a:lnTo>
                <a:lnTo>
                  <a:pt x="12385" y="11537"/>
                </a:lnTo>
                <a:lnTo>
                  <a:pt x="12378" y="11577"/>
                </a:lnTo>
                <a:lnTo>
                  <a:pt x="12362" y="11672"/>
                </a:lnTo>
                <a:lnTo>
                  <a:pt x="12347" y="11746"/>
                </a:lnTo>
                <a:lnTo>
                  <a:pt x="12333" y="11803"/>
                </a:lnTo>
                <a:lnTo>
                  <a:pt x="12321" y="11848"/>
                </a:lnTo>
                <a:lnTo>
                  <a:pt x="12312" y="11881"/>
                </a:lnTo>
                <a:lnTo>
                  <a:pt x="12305" y="11907"/>
                </a:lnTo>
                <a:lnTo>
                  <a:pt x="12300" y="11929"/>
                </a:lnTo>
                <a:lnTo>
                  <a:pt x="12297" y="11949"/>
                </a:lnTo>
                <a:lnTo>
                  <a:pt x="12297" y="11959"/>
                </a:lnTo>
                <a:lnTo>
                  <a:pt x="12297" y="11969"/>
                </a:lnTo>
                <a:lnTo>
                  <a:pt x="12298" y="11982"/>
                </a:lnTo>
                <a:lnTo>
                  <a:pt x="12299" y="11996"/>
                </a:lnTo>
                <a:lnTo>
                  <a:pt x="12304" y="12028"/>
                </a:lnTo>
                <a:lnTo>
                  <a:pt x="12312" y="12072"/>
                </a:lnTo>
                <a:lnTo>
                  <a:pt x="12322" y="12129"/>
                </a:lnTo>
                <a:lnTo>
                  <a:pt x="12336" y="12203"/>
                </a:lnTo>
                <a:lnTo>
                  <a:pt x="12352" y="12295"/>
                </a:lnTo>
                <a:lnTo>
                  <a:pt x="12371" y="12410"/>
                </a:lnTo>
                <a:lnTo>
                  <a:pt x="12413" y="12614"/>
                </a:lnTo>
                <a:lnTo>
                  <a:pt x="12418" y="12625"/>
                </a:lnTo>
                <a:lnTo>
                  <a:pt x="12422" y="12636"/>
                </a:lnTo>
                <a:lnTo>
                  <a:pt x="12427" y="12646"/>
                </a:lnTo>
                <a:lnTo>
                  <a:pt x="12432" y="12656"/>
                </a:lnTo>
                <a:lnTo>
                  <a:pt x="12480" y="12735"/>
                </a:lnTo>
                <a:lnTo>
                  <a:pt x="12496" y="12669"/>
                </a:lnTo>
                <a:lnTo>
                  <a:pt x="12514" y="12598"/>
                </a:lnTo>
                <a:lnTo>
                  <a:pt x="12534" y="12522"/>
                </a:lnTo>
                <a:lnTo>
                  <a:pt x="12557" y="12443"/>
                </a:lnTo>
                <a:lnTo>
                  <a:pt x="12579" y="12362"/>
                </a:lnTo>
                <a:lnTo>
                  <a:pt x="12602" y="12278"/>
                </a:lnTo>
                <a:lnTo>
                  <a:pt x="12623" y="12192"/>
                </a:lnTo>
                <a:lnTo>
                  <a:pt x="12643" y="12107"/>
                </a:lnTo>
                <a:lnTo>
                  <a:pt x="12652" y="12063"/>
                </a:lnTo>
                <a:lnTo>
                  <a:pt x="12660" y="12020"/>
                </a:lnTo>
                <a:lnTo>
                  <a:pt x="12667" y="11977"/>
                </a:lnTo>
                <a:lnTo>
                  <a:pt x="12673" y="11936"/>
                </a:lnTo>
                <a:lnTo>
                  <a:pt x="12678" y="11894"/>
                </a:lnTo>
                <a:lnTo>
                  <a:pt x="12682" y="11852"/>
                </a:lnTo>
                <a:lnTo>
                  <a:pt x="12684" y="11810"/>
                </a:lnTo>
                <a:lnTo>
                  <a:pt x="12686" y="11771"/>
                </a:lnTo>
                <a:lnTo>
                  <a:pt x="12685" y="11731"/>
                </a:lnTo>
                <a:lnTo>
                  <a:pt x="12683" y="11692"/>
                </a:lnTo>
                <a:lnTo>
                  <a:pt x="12679" y="11653"/>
                </a:lnTo>
                <a:lnTo>
                  <a:pt x="12674" y="11617"/>
                </a:lnTo>
                <a:lnTo>
                  <a:pt x="12667" y="11581"/>
                </a:lnTo>
                <a:lnTo>
                  <a:pt x="12657" y="11547"/>
                </a:lnTo>
                <a:lnTo>
                  <a:pt x="12645" y="11513"/>
                </a:lnTo>
                <a:lnTo>
                  <a:pt x="12631" y="11480"/>
                </a:lnTo>
                <a:lnTo>
                  <a:pt x="12608" y="11428"/>
                </a:lnTo>
                <a:lnTo>
                  <a:pt x="12588" y="11379"/>
                </a:lnTo>
                <a:lnTo>
                  <a:pt x="12572" y="11333"/>
                </a:lnTo>
                <a:lnTo>
                  <a:pt x="12560" y="11288"/>
                </a:lnTo>
                <a:lnTo>
                  <a:pt x="12550" y="11245"/>
                </a:lnTo>
                <a:lnTo>
                  <a:pt x="12542" y="11203"/>
                </a:lnTo>
                <a:lnTo>
                  <a:pt x="12537" y="11164"/>
                </a:lnTo>
                <a:lnTo>
                  <a:pt x="12534" y="11126"/>
                </a:lnTo>
                <a:lnTo>
                  <a:pt x="12533" y="11089"/>
                </a:lnTo>
                <a:lnTo>
                  <a:pt x="12533" y="11054"/>
                </a:lnTo>
                <a:lnTo>
                  <a:pt x="12535" y="11020"/>
                </a:lnTo>
                <a:lnTo>
                  <a:pt x="12538" y="10987"/>
                </a:lnTo>
                <a:lnTo>
                  <a:pt x="12546" y="10923"/>
                </a:lnTo>
                <a:lnTo>
                  <a:pt x="12555" y="10861"/>
                </a:lnTo>
                <a:lnTo>
                  <a:pt x="12558" y="10830"/>
                </a:lnTo>
                <a:lnTo>
                  <a:pt x="12562" y="10800"/>
                </a:lnTo>
                <a:lnTo>
                  <a:pt x="12564" y="10768"/>
                </a:lnTo>
                <a:lnTo>
                  <a:pt x="12565" y="10738"/>
                </a:lnTo>
                <a:lnTo>
                  <a:pt x="12565" y="10706"/>
                </a:lnTo>
                <a:lnTo>
                  <a:pt x="12563" y="10674"/>
                </a:lnTo>
                <a:lnTo>
                  <a:pt x="12559" y="10643"/>
                </a:lnTo>
                <a:lnTo>
                  <a:pt x="12553" y="10609"/>
                </a:lnTo>
                <a:lnTo>
                  <a:pt x="12545" y="10576"/>
                </a:lnTo>
                <a:lnTo>
                  <a:pt x="12532" y="10540"/>
                </a:lnTo>
                <a:lnTo>
                  <a:pt x="12518" y="10503"/>
                </a:lnTo>
                <a:lnTo>
                  <a:pt x="12501" y="10466"/>
                </a:lnTo>
                <a:lnTo>
                  <a:pt x="12479" y="10427"/>
                </a:lnTo>
                <a:lnTo>
                  <a:pt x="12454" y="10385"/>
                </a:lnTo>
                <a:lnTo>
                  <a:pt x="12424" y="10342"/>
                </a:lnTo>
                <a:lnTo>
                  <a:pt x="12391" y="10299"/>
                </a:lnTo>
                <a:lnTo>
                  <a:pt x="12267" y="10298"/>
                </a:lnTo>
                <a:lnTo>
                  <a:pt x="12161" y="10298"/>
                </a:lnTo>
                <a:lnTo>
                  <a:pt x="12072" y="10299"/>
                </a:lnTo>
                <a:lnTo>
                  <a:pt x="11995" y="10299"/>
                </a:lnTo>
                <a:lnTo>
                  <a:pt x="11933" y="10300"/>
                </a:lnTo>
                <a:lnTo>
                  <a:pt x="11881" y="10300"/>
                </a:lnTo>
                <a:lnTo>
                  <a:pt x="11859" y="10299"/>
                </a:lnTo>
                <a:lnTo>
                  <a:pt x="11838" y="10298"/>
                </a:lnTo>
                <a:lnTo>
                  <a:pt x="11821" y="10295"/>
                </a:lnTo>
                <a:lnTo>
                  <a:pt x="11804" y="10293"/>
                </a:lnTo>
                <a:lnTo>
                  <a:pt x="11790" y="10290"/>
                </a:lnTo>
                <a:lnTo>
                  <a:pt x="11776" y="10287"/>
                </a:lnTo>
                <a:lnTo>
                  <a:pt x="11763" y="10283"/>
                </a:lnTo>
                <a:lnTo>
                  <a:pt x="11752" y="10278"/>
                </a:lnTo>
                <a:lnTo>
                  <a:pt x="11742" y="10272"/>
                </a:lnTo>
                <a:lnTo>
                  <a:pt x="11731" y="10266"/>
                </a:lnTo>
                <a:lnTo>
                  <a:pt x="11721" y="10258"/>
                </a:lnTo>
                <a:lnTo>
                  <a:pt x="11711" y="10250"/>
                </a:lnTo>
                <a:lnTo>
                  <a:pt x="11691" y="10228"/>
                </a:lnTo>
                <a:lnTo>
                  <a:pt x="11669" y="10202"/>
                </a:lnTo>
                <a:lnTo>
                  <a:pt x="11644" y="10170"/>
                </a:lnTo>
                <a:lnTo>
                  <a:pt x="11612" y="10132"/>
                </a:lnTo>
                <a:lnTo>
                  <a:pt x="11594" y="10111"/>
                </a:lnTo>
                <a:lnTo>
                  <a:pt x="11576" y="10090"/>
                </a:lnTo>
                <a:lnTo>
                  <a:pt x="11557" y="10069"/>
                </a:lnTo>
                <a:lnTo>
                  <a:pt x="11539" y="10051"/>
                </a:lnTo>
                <a:lnTo>
                  <a:pt x="11521" y="10034"/>
                </a:lnTo>
                <a:lnTo>
                  <a:pt x="11501" y="10018"/>
                </a:lnTo>
                <a:lnTo>
                  <a:pt x="11492" y="10011"/>
                </a:lnTo>
                <a:lnTo>
                  <a:pt x="11482" y="10005"/>
                </a:lnTo>
                <a:lnTo>
                  <a:pt x="11472" y="10000"/>
                </a:lnTo>
                <a:lnTo>
                  <a:pt x="11460" y="9995"/>
                </a:lnTo>
                <a:lnTo>
                  <a:pt x="11422" y="9980"/>
                </a:lnTo>
                <a:lnTo>
                  <a:pt x="11386" y="9966"/>
                </a:lnTo>
                <a:lnTo>
                  <a:pt x="11353" y="9956"/>
                </a:lnTo>
                <a:lnTo>
                  <a:pt x="11322" y="9948"/>
                </a:lnTo>
                <a:lnTo>
                  <a:pt x="11264" y="9936"/>
                </a:lnTo>
                <a:lnTo>
                  <a:pt x="11210" y="9927"/>
                </a:lnTo>
                <a:lnTo>
                  <a:pt x="11183" y="9921"/>
                </a:lnTo>
                <a:lnTo>
                  <a:pt x="11156" y="9914"/>
                </a:lnTo>
                <a:lnTo>
                  <a:pt x="11128" y="9907"/>
                </a:lnTo>
                <a:lnTo>
                  <a:pt x="11100" y="9897"/>
                </a:lnTo>
                <a:lnTo>
                  <a:pt x="11069" y="9885"/>
                </a:lnTo>
                <a:lnTo>
                  <a:pt x="11038" y="9870"/>
                </a:lnTo>
                <a:lnTo>
                  <a:pt x="11020" y="9862"/>
                </a:lnTo>
                <a:lnTo>
                  <a:pt x="11003" y="9851"/>
                </a:lnTo>
                <a:lnTo>
                  <a:pt x="10985" y="9841"/>
                </a:lnTo>
                <a:lnTo>
                  <a:pt x="10965" y="9829"/>
                </a:lnTo>
                <a:lnTo>
                  <a:pt x="10930" y="9805"/>
                </a:lnTo>
                <a:lnTo>
                  <a:pt x="10898" y="9782"/>
                </a:lnTo>
                <a:lnTo>
                  <a:pt x="10869" y="9759"/>
                </a:lnTo>
                <a:lnTo>
                  <a:pt x="10844" y="9735"/>
                </a:lnTo>
                <a:lnTo>
                  <a:pt x="10820" y="9713"/>
                </a:lnTo>
                <a:lnTo>
                  <a:pt x="10801" y="9690"/>
                </a:lnTo>
                <a:lnTo>
                  <a:pt x="10784" y="9669"/>
                </a:lnTo>
                <a:lnTo>
                  <a:pt x="10767" y="9648"/>
                </a:lnTo>
                <a:lnTo>
                  <a:pt x="10753" y="9627"/>
                </a:lnTo>
                <a:lnTo>
                  <a:pt x="10741" y="9608"/>
                </a:lnTo>
                <a:lnTo>
                  <a:pt x="10730" y="9588"/>
                </a:lnTo>
                <a:lnTo>
                  <a:pt x="10719" y="9569"/>
                </a:lnTo>
                <a:lnTo>
                  <a:pt x="10698" y="9533"/>
                </a:lnTo>
                <a:lnTo>
                  <a:pt x="10678" y="9501"/>
                </a:lnTo>
                <a:lnTo>
                  <a:pt x="10666" y="9486"/>
                </a:lnTo>
                <a:lnTo>
                  <a:pt x="10653" y="9472"/>
                </a:lnTo>
                <a:lnTo>
                  <a:pt x="10640" y="9458"/>
                </a:lnTo>
                <a:lnTo>
                  <a:pt x="10624" y="9446"/>
                </a:lnTo>
                <a:lnTo>
                  <a:pt x="10606" y="9435"/>
                </a:lnTo>
                <a:lnTo>
                  <a:pt x="10587" y="9424"/>
                </a:lnTo>
                <a:lnTo>
                  <a:pt x="10565" y="9414"/>
                </a:lnTo>
                <a:lnTo>
                  <a:pt x="10540" y="9406"/>
                </a:lnTo>
                <a:lnTo>
                  <a:pt x="10512" y="9399"/>
                </a:lnTo>
                <a:lnTo>
                  <a:pt x="10480" y="9393"/>
                </a:lnTo>
                <a:lnTo>
                  <a:pt x="10444" y="9388"/>
                </a:lnTo>
                <a:lnTo>
                  <a:pt x="10406" y="9384"/>
                </a:lnTo>
                <a:lnTo>
                  <a:pt x="10362" y="9381"/>
                </a:lnTo>
                <a:lnTo>
                  <a:pt x="10313" y="9380"/>
                </a:lnTo>
                <a:lnTo>
                  <a:pt x="10260" y="9380"/>
                </a:lnTo>
                <a:lnTo>
                  <a:pt x="10201" y="9381"/>
                </a:lnTo>
                <a:lnTo>
                  <a:pt x="10106" y="9384"/>
                </a:lnTo>
                <a:lnTo>
                  <a:pt x="10018" y="9387"/>
                </a:lnTo>
                <a:lnTo>
                  <a:pt x="9934" y="9388"/>
                </a:lnTo>
                <a:lnTo>
                  <a:pt x="9856" y="9389"/>
                </a:lnTo>
                <a:lnTo>
                  <a:pt x="9781" y="9388"/>
                </a:lnTo>
                <a:lnTo>
                  <a:pt x="9711" y="9386"/>
                </a:lnTo>
                <a:lnTo>
                  <a:pt x="9677" y="9384"/>
                </a:lnTo>
                <a:lnTo>
                  <a:pt x="9644" y="9382"/>
                </a:lnTo>
                <a:lnTo>
                  <a:pt x="9611" y="9379"/>
                </a:lnTo>
                <a:lnTo>
                  <a:pt x="9579" y="9376"/>
                </a:lnTo>
                <a:lnTo>
                  <a:pt x="9548" y="9371"/>
                </a:lnTo>
                <a:lnTo>
                  <a:pt x="9516" y="9367"/>
                </a:lnTo>
                <a:lnTo>
                  <a:pt x="9486" y="9361"/>
                </a:lnTo>
                <a:lnTo>
                  <a:pt x="9455" y="9355"/>
                </a:lnTo>
                <a:lnTo>
                  <a:pt x="9424" y="9349"/>
                </a:lnTo>
                <a:lnTo>
                  <a:pt x="9395" y="9341"/>
                </a:lnTo>
                <a:lnTo>
                  <a:pt x="9365" y="9333"/>
                </a:lnTo>
                <a:lnTo>
                  <a:pt x="9335" y="9324"/>
                </a:lnTo>
                <a:lnTo>
                  <a:pt x="9305" y="9314"/>
                </a:lnTo>
                <a:lnTo>
                  <a:pt x="9275" y="9303"/>
                </a:lnTo>
                <a:lnTo>
                  <a:pt x="9244" y="9291"/>
                </a:lnTo>
                <a:lnTo>
                  <a:pt x="9214" y="9279"/>
                </a:lnTo>
                <a:lnTo>
                  <a:pt x="9183" y="9265"/>
                </a:lnTo>
                <a:lnTo>
                  <a:pt x="9151" y="9250"/>
                </a:lnTo>
                <a:lnTo>
                  <a:pt x="9120" y="9234"/>
                </a:lnTo>
                <a:lnTo>
                  <a:pt x="9087" y="9217"/>
                </a:lnTo>
                <a:lnTo>
                  <a:pt x="9041" y="9191"/>
                </a:lnTo>
                <a:lnTo>
                  <a:pt x="9003" y="9169"/>
                </a:lnTo>
                <a:lnTo>
                  <a:pt x="8970" y="9149"/>
                </a:lnTo>
                <a:lnTo>
                  <a:pt x="8945" y="9131"/>
                </a:lnTo>
                <a:lnTo>
                  <a:pt x="8923" y="9115"/>
                </a:lnTo>
                <a:lnTo>
                  <a:pt x="8906" y="9099"/>
                </a:lnTo>
                <a:lnTo>
                  <a:pt x="8892" y="9084"/>
                </a:lnTo>
                <a:lnTo>
                  <a:pt x="8880" y="9070"/>
                </a:lnTo>
                <a:lnTo>
                  <a:pt x="8861" y="9040"/>
                </a:lnTo>
                <a:lnTo>
                  <a:pt x="8841" y="9007"/>
                </a:lnTo>
                <a:lnTo>
                  <a:pt x="8827" y="8987"/>
                </a:lnTo>
                <a:lnTo>
                  <a:pt x="8812" y="8966"/>
                </a:lnTo>
                <a:lnTo>
                  <a:pt x="8793" y="8942"/>
                </a:lnTo>
                <a:lnTo>
                  <a:pt x="8768" y="8914"/>
                </a:lnTo>
                <a:lnTo>
                  <a:pt x="8758" y="8902"/>
                </a:lnTo>
                <a:lnTo>
                  <a:pt x="8747" y="8892"/>
                </a:lnTo>
                <a:lnTo>
                  <a:pt x="8736" y="8880"/>
                </a:lnTo>
                <a:lnTo>
                  <a:pt x="8723" y="8870"/>
                </a:lnTo>
                <a:lnTo>
                  <a:pt x="8700" y="8852"/>
                </a:lnTo>
                <a:lnTo>
                  <a:pt x="8676" y="8835"/>
                </a:lnTo>
                <a:lnTo>
                  <a:pt x="8625" y="8802"/>
                </a:lnTo>
                <a:lnTo>
                  <a:pt x="8574" y="8771"/>
                </a:lnTo>
                <a:lnTo>
                  <a:pt x="8549" y="8756"/>
                </a:lnTo>
                <a:lnTo>
                  <a:pt x="8526" y="8740"/>
                </a:lnTo>
                <a:lnTo>
                  <a:pt x="8502" y="8724"/>
                </a:lnTo>
                <a:lnTo>
                  <a:pt x="8481" y="8706"/>
                </a:lnTo>
                <a:lnTo>
                  <a:pt x="8471" y="8697"/>
                </a:lnTo>
                <a:lnTo>
                  <a:pt x="8462" y="8688"/>
                </a:lnTo>
                <a:lnTo>
                  <a:pt x="8452" y="8679"/>
                </a:lnTo>
                <a:lnTo>
                  <a:pt x="8443" y="8669"/>
                </a:lnTo>
                <a:lnTo>
                  <a:pt x="8435" y="8657"/>
                </a:lnTo>
                <a:lnTo>
                  <a:pt x="8427" y="8646"/>
                </a:lnTo>
                <a:lnTo>
                  <a:pt x="8420" y="8635"/>
                </a:lnTo>
                <a:lnTo>
                  <a:pt x="8414" y="8623"/>
                </a:lnTo>
                <a:lnTo>
                  <a:pt x="8280" y="8604"/>
                </a:lnTo>
                <a:lnTo>
                  <a:pt x="8152" y="8580"/>
                </a:lnTo>
                <a:lnTo>
                  <a:pt x="8028" y="8550"/>
                </a:lnTo>
                <a:lnTo>
                  <a:pt x="7908" y="8516"/>
                </a:lnTo>
                <a:lnTo>
                  <a:pt x="7791" y="8477"/>
                </a:lnTo>
                <a:lnTo>
                  <a:pt x="7678" y="8435"/>
                </a:lnTo>
                <a:lnTo>
                  <a:pt x="7567" y="8389"/>
                </a:lnTo>
                <a:lnTo>
                  <a:pt x="7458" y="8342"/>
                </a:lnTo>
                <a:lnTo>
                  <a:pt x="7351" y="8291"/>
                </a:lnTo>
                <a:lnTo>
                  <a:pt x="7246" y="8239"/>
                </a:lnTo>
                <a:lnTo>
                  <a:pt x="7141" y="8186"/>
                </a:lnTo>
                <a:lnTo>
                  <a:pt x="7038" y="8132"/>
                </a:lnTo>
                <a:lnTo>
                  <a:pt x="6935" y="8079"/>
                </a:lnTo>
                <a:lnTo>
                  <a:pt x="6832" y="8026"/>
                </a:lnTo>
                <a:lnTo>
                  <a:pt x="6729" y="7974"/>
                </a:lnTo>
                <a:lnTo>
                  <a:pt x="6624" y="7923"/>
                </a:lnTo>
                <a:lnTo>
                  <a:pt x="6519" y="7875"/>
                </a:lnTo>
                <a:lnTo>
                  <a:pt x="6413" y="7829"/>
                </a:lnTo>
                <a:lnTo>
                  <a:pt x="6304" y="7787"/>
                </a:lnTo>
                <a:lnTo>
                  <a:pt x="6194" y="7749"/>
                </a:lnTo>
                <a:lnTo>
                  <a:pt x="6081" y="7714"/>
                </a:lnTo>
                <a:lnTo>
                  <a:pt x="5965" y="7684"/>
                </a:lnTo>
                <a:lnTo>
                  <a:pt x="5845" y="7660"/>
                </a:lnTo>
                <a:lnTo>
                  <a:pt x="5722" y="7642"/>
                </a:lnTo>
                <a:lnTo>
                  <a:pt x="5594" y="7629"/>
                </a:lnTo>
                <a:lnTo>
                  <a:pt x="5463" y="7624"/>
                </a:lnTo>
                <a:lnTo>
                  <a:pt x="5325" y="7626"/>
                </a:lnTo>
                <a:lnTo>
                  <a:pt x="5184" y="7637"/>
                </a:lnTo>
                <a:lnTo>
                  <a:pt x="5036" y="7655"/>
                </a:lnTo>
                <a:lnTo>
                  <a:pt x="4882" y="7682"/>
                </a:lnTo>
                <a:lnTo>
                  <a:pt x="4722" y="7720"/>
                </a:lnTo>
                <a:lnTo>
                  <a:pt x="4556" y="7767"/>
                </a:lnTo>
                <a:lnTo>
                  <a:pt x="4429" y="7806"/>
                </a:lnTo>
                <a:lnTo>
                  <a:pt x="4305" y="7842"/>
                </a:lnTo>
                <a:lnTo>
                  <a:pt x="4182" y="7879"/>
                </a:lnTo>
                <a:lnTo>
                  <a:pt x="4062" y="7915"/>
                </a:lnTo>
                <a:lnTo>
                  <a:pt x="3942" y="7950"/>
                </a:lnTo>
                <a:lnTo>
                  <a:pt x="3826" y="7987"/>
                </a:lnTo>
                <a:lnTo>
                  <a:pt x="3768" y="8005"/>
                </a:lnTo>
                <a:lnTo>
                  <a:pt x="3711" y="8025"/>
                </a:lnTo>
                <a:lnTo>
                  <a:pt x="3655" y="8044"/>
                </a:lnTo>
                <a:lnTo>
                  <a:pt x="3599" y="8063"/>
                </a:lnTo>
                <a:lnTo>
                  <a:pt x="3543" y="8084"/>
                </a:lnTo>
                <a:lnTo>
                  <a:pt x="3489" y="8105"/>
                </a:lnTo>
                <a:lnTo>
                  <a:pt x="3434" y="8127"/>
                </a:lnTo>
                <a:lnTo>
                  <a:pt x="3381" y="8149"/>
                </a:lnTo>
                <a:lnTo>
                  <a:pt x="3328" y="8171"/>
                </a:lnTo>
                <a:lnTo>
                  <a:pt x="3275" y="8195"/>
                </a:lnTo>
                <a:lnTo>
                  <a:pt x="3224" y="8220"/>
                </a:lnTo>
                <a:lnTo>
                  <a:pt x="3172" y="8246"/>
                </a:lnTo>
                <a:lnTo>
                  <a:pt x="3122" y="8272"/>
                </a:lnTo>
                <a:lnTo>
                  <a:pt x="3072" y="8300"/>
                </a:lnTo>
                <a:lnTo>
                  <a:pt x="3022" y="8328"/>
                </a:lnTo>
                <a:lnTo>
                  <a:pt x="2974" y="8358"/>
                </a:lnTo>
                <a:lnTo>
                  <a:pt x="2926" y="8389"/>
                </a:lnTo>
                <a:lnTo>
                  <a:pt x="2879" y="8421"/>
                </a:lnTo>
                <a:lnTo>
                  <a:pt x="2833" y="8455"/>
                </a:lnTo>
                <a:lnTo>
                  <a:pt x="2787" y="8490"/>
                </a:lnTo>
                <a:lnTo>
                  <a:pt x="2719" y="8544"/>
                </a:lnTo>
                <a:lnTo>
                  <a:pt x="2654" y="8597"/>
                </a:lnTo>
                <a:lnTo>
                  <a:pt x="2594" y="8648"/>
                </a:lnTo>
                <a:lnTo>
                  <a:pt x="2538" y="8696"/>
                </a:lnTo>
                <a:lnTo>
                  <a:pt x="2486" y="8744"/>
                </a:lnTo>
                <a:lnTo>
                  <a:pt x="2437" y="8789"/>
                </a:lnTo>
                <a:lnTo>
                  <a:pt x="2392" y="8833"/>
                </a:lnTo>
                <a:lnTo>
                  <a:pt x="2350" y="8875"/>
                </a:lnTo>
                <a:lnTo>
                  <a:pt x="2310" y="8916"/>
                </a:lnTo>
                <a:lnTo>
                  <a:pt x="2272" y="8957"/>
                </a:lnTo>
                <a:lnTo>
                  <a:pt x="2238" y="8996"/>
                </a:lnTo>
                <a:lnTo>
                  <a:pt x="2205" y="9033"/>
                </a:lnTo>
                <a:lnTo>
                  <a:pt x="2174" y="9071"/>
                </a:lnTo>
                <a:lnTo>
                  <a:pt x="2146" y="9108"/>
                </a:lnTo>
                <a:lnTo>
                  <a:pt x="2118" y="9143"/>
                </a:lnTo>
                <a:lnTo>
                  <a:pt x="2092" y="9179"/>
                </a:lnTo>
                <a:lnTo>
                  <a:pt x="2042" y="9249"/>
                </a:lnTo>
                <a:lnTo>
                  <a:pt x="1995" y="9319"/>
                </a:lnTo>
                <a:lnTo>
                  <a:pt x="1947" y="9389"/>
                </a:lnTo>
                <a:lnTo>
                  <a:pt x="1899" y="9460"/>
                </a:lnTo>
                <a:lnTo>
                  <a:pt x="1874" y="9497"/>
                </a:lnTo>
                <a:lnTo>
                  <a:pt x="1847" y="9533"/>
                </a:lnTo>
                <a:lnTo>
                  <a:pt x="1820" y="9572"/>
                </a:lnTo>
                <a:lnTo>
                  <a:pt x="1790" y="9611"/>
                </a:lnTo>
                <a:lnTo>
                  <a:pt x="1760" y="9651"/>
                </a:lnTo>
                <a:lnTo>
                  <a:pt x="1727" y="9692"/>
                </a:lnTo>
                <a:lnTo>
                  <a:pt x="1691" y="9735"/>
                </a:lnTo>
                <a:lnTo>
                  <a:pt x="1655" y="9779"/>
                </a:lnTo>
                <a:close/>
                <a:moveTo>
                  <a:pt x="4668" y="11566"/>
                </a:moveTo>
                <a:lnTo>
                  <a:pt x="4648" y="11629"/>
                </a:lnTo>
                <a:lnTo>
                  <a:pt x="4632" y="11673"/>
                </a:lnTo>
                <a:lnTo>
                  <a:pt x="4621" y="11699"/>
                </a:lnTo>
                <a:lnTo>
                  <a:pt x="4615" y="11712"/>
                </a:lnTo>
                <a:lnTo>
                  <a:pt x="4614" y="11713"/>
                </a:lnTo>
                <a:lnTo>
                  <a:pt x="4612" y="11712"/>
                </a:lnTo>
                <a:lnTo>
                  <a:pt x="4612" y="11708"/>
                </a:lnTo>
                <a:lnTo>
                  <a:pt x="4612" y="11703"/>
                </a:lnTo>
                <a:lnTo>
                  <a:pt x="4613" y="11689"/>
                </a:lnTo>
                <a:lnTo>
                  <a:pt x="4614" y="11672"/>
                </a:lnTo>
                <a:lnTo>
                  <a:pt x="4615" y="11655"/>
                </a:lnTo>
                <a:lnTo>
                  <a:pt x="4616" y="11640"/>
                </a:lnTo>
                <a:lnTo>
                  <a:pt x="4615" y="11634"/>
                </a:lnTo>
                <a:lnTo>
                  <a:pt x="4614" y="11631"/>
                </a:lnTo>
                <a:lnTo>
                  <a:pt x="4612" y="11630"/>
                </a:lnTo>
                <a:lnTo>
                  <a:pt x="4609" y="11631"/>
                </a:lnTo>
                <a:lnTo>
                  <a:pt x="4606" y="11635"/>
                </a:lnTo>
                <a:lnTo>
                  <a:pt x="4601" y="11642"/>
                </a:lnTo>
                <a:lnTo>
                  <a:pt x="4595" y="11652"/>
                </a:lnTo>
                <a:lnTo>
                  <a:pt x="4587" y="11668"/>
                </a:lnTo>
                <a:lnTo>
                  <a:pt x="4569" y="11711"/>
                </a:lnTo>
                <a:lnTo>
                  <a:pt x="4545" y="11773"/>
                </a:lnTo>
                <a:lnTo>
                  <a:pt x="4535" y="11798"/>
                </a:lnTo>
                <a:lnTo>
                  <a:pt x="4527" y="11821"/>
                </a:lnTo>
                <a:lnTo>
                  <a:pt x="4521" y="11841"/>
                </a:lnTo>
                <a:lnTo>
                  <a:pt x="4516" y="11860"/>
                </a:lnTo>
                <a:lnTo>
                  <a:pt x="4513" y="11877"/>
                </a:lnTo>
                <a:lnTo>
                  <a:pt x="4511" y="11893"/>
                </a:lnTo>
                <a:lnTo>
                  <a:pt x="4511" y="11907"/>
                </a:lnTo>
                <a:lnTo>
                  <a:pt x="4511" y="11921"/>
                </a:lnTo>
                <a:lnTo>
                  <a:pt x="4513" y="11935"/>
                </a:lnTo>
                <a:lnTo>
                  <a:pt x="4517" y="11949"/>
                </a:lnTo>
                <a:lnTo>
                  <a:pt x="4522" y="11963"/>
                </a:lnTo>
                <a:lnTo>
                  <a:pt x="4527" y="11978"/>
                </a:lnTo>
                <a:lnTo>
                  <a:pt x="4544" y="12013"/>
                </a:lnTo>
                <a:lnTo>
                  <a:pt x="4564" y="12054"/>
                </a:lnTo>
                <a:lnTo>
                  <a:pt x="4641" y="12070"/>
                </a:lnTo>
                <a:lnTo>
                  <a:pt x="4713" y="12087"/>
                </a:lnTo>
                <a:lnTo>
                  <a:pt x="4776" y="12105"/>
                </a:lnTo>
                <a:lnTo>
                  <a:pt x="4833" y="12122"/>
                </a:lnTo>
                <a:lnTo>
                  <a:pt x="4883" y="12140"/>
                </a:lnTo>
                <a:lnTo>
                  <a:pt x="4928" y="12159"/>
                </a:lnTo>
                <a:lnTo>
                  <a:pt x="4966" y="12177"/>
                </a:lnTo>
                <a:lnTo>
                  <a:pt x="5000" y="12195"/>
                </a:lnTo>
                <a:lnTo>
                  <a:pt x="5030" y="12214"/>
                </a:lnTo>
                <a:lnTo>
                  <a:pt x="5055" y="12232"/>
                </a:lnTo>
                <a:lnTo>
                  <a:pt x="5076" y="12251"/>
                </a:lnTo>
                <a:lnTo>
                  <a:pt x="5094" y="12270"/>
                </a:lnTo>
                <a:lnTo>
                  <a:pt x="5108" y="12287"/>
                </a:lnTo>
                <a:lnTo>
                  <a:pt x="5121" y="12305"/>
                </a:lnTo>
                <a:lnTo>
                  <a:pt x="5132" y="12323"/>
                </a:lnTo>
                <a:lnTo>
                  <a:pt x="5140" y="12340"/>
                </a:lnTo>
                <a:lnTo>
                  <a:pt x="5154" y="12373"/>
                </a:lnTo>
                <a:lnTo>
                  <a:pt x="5165" y="12403"/>
                </a:lnTo>
                <a:lnTo>
                  <a:pt x="5172" y="12418"/>
                </a:lnTo>
                <a:lnTo>
                  <a:pt x="5179" y="12431"/>
                </a:lnTo>
                <a:lnTo>
                  <a:pt x="5188" y="12444"/>
                </a:lnTo>
                <a:lnTo>
                  <a:pt x="5199" y="12455"/>
                </a:lnTo>
                <a:lnTo>
                  <a:pt x="5211" y="12466"/>
                </a:lnTo>
                <a:lnTo>
                  <a:pt x="5225" y="12477"/>
                </a:lnTo>
                <a:lnTo>
                  <a:pt x="5244" y="12485"/>
                </a:lnTo>
                <a:lnTo>
                  <a:pt x="5265" y="12493"/>
                </a:lnTo>
                <a:lnTo>
                  <a:pt x="5291" y="12499"/>
                </a:lnTo>
                <a:lnTo>
                  <a:pt x="5320" y="12504"/>
                </a:lnTo>
                <a:lnTo>
                  <a:pt x="5354" y="12508"/>
                </a:lnTo>
                <a:lnTo>
                  <a:pt x="5393" y="12511"/>
                </a:lnTo>
                <a:lnTo>
                  <a:pt x="5413" y="12511"/>
                </a:lnTo>
                <a:lnTo>
                  <a:pt x="5432" y="12511"/>
                </a:lnTo>
                <a:lnTo>
                  <a:pt x="5450" y="12510"/>
                </a:lnTo>
                <a:lnTo>
                  <a:pt x="5469" y="12508"/>
                </a:lnTo>
                <a:lnTo>
                  <a:pt x="5486" y="12506"/>
                </a:lnTo>
                <a:lnTo>
                  <a:pt x="5503" y="12504"/>
                </a:lnTo>
                <a:lnTo>
                  <a:pt x="5520" y="12500"/>
                </a:lnTo>
                <a:lnTo>
                  <a:pt x="5536" y="12497"/>
                </a:lnTo>
                <a:lnTo>
                  <a:pt x="5568" y="12488"/>
                </a:lnTo>
                <a:lnTo>
                  <a:pt x="5597" y="12478"/>
                </a:lnTo>
                <a:lnTo>
                  <a:pt x="5626" y="12465"/>
                </a:lnTo>
                <a:lnTo>
                  <a:pt x="5654" y="12453"/>
                </a:lnTo>
                <a:lnTo>
                  <a:pt x="5708" y="12427"/>
                </a:lnTo>
                <a:lnTo>
                  <a:pt x="5762" y="12400"/>
                </a:lnTo>
                <a:lnTo>
                  <a:pt x="5790" y="12388"/>
                </a:lnTo>
                <a:lnTo>
                  <a:pt x="5818" y="12376"/>
                </a:lnTo>
                <a:lnTo>
                  <a:pt x="5848" y="12366"/>
                </a:lnTo>
                <a:lnTo>
                  <a:pt x="5878" y="12357"/>
                </a:lnTo>
                <a:lnTo>
                  <a:pt x="5901" y="12351"/>
                </a:lnTo>
                <a:lnTo>
                  <a:pt x="5922" y="12347"/>
                </a:lnTo>
                <a:lnTo>
                  <a:pt x="5943" y="12344"/>
                </a:lnTo>
                <a:lnTo>
                  <a:pt x="5962" y="12342"/>
                </a:lnTo>
                <a:lnTo>
                  <a:pt x="5980" y="12340"/>
                </a:lnTo>
                <a:lnTo>
                  <a:pt x="5997" y="12340"/>
                </a:lnTo>
                <a:lnTo>
                  <a:pt x="6013" y="12340"/>
                </a:lnTo>
                <a:lnTo>
                  <a:pt x="6029" y="12341"/>
                </a:lnTo>
                <a:lnTo>
                  <a:pt x="6044" y="12343"/>
                </a:lnTo>
                <a:lnTo>
                  <a:pt x="6058" y="12346"/>
                </a:lnTo>
                <a:lnTo>
                  <a:pt x="6072" y="12349"/>
                </a:lnTo>
                <a:lnTo>
                  <a:pt x="6085" y="12352"/>
                </a:lnTo>
                <a:lnTo>
                  <a:pt x="6111" y="12362"/>
                </a:lnTo>
                <a:lnTo>
                  <a:pt x="6137" y="12372"/>
                </a:lnTo>
                <a:lnTo>
                  <a:pt x="6164" y="12383"/>
                </a:lnTo>
                <a:lnTo>
                  <a:pt x="6191" y="12394"/>
                </a:lnTo>
                <a:lnTo>
                  <a:pt x="6220" y="12406"/>
                </a:lnTo>
                <a:lnTo>
                  <a:pt x="6252" y="12418"/>
                </a:lnTo>
                <a:lnTo>
                  <a:pt x="6270" y="12423"/>
                </a:lnTo>
                <a:lnTo>
                  <a:pt x="6288" y="12428"/>
                </a:lnTo>
                <a:lnTo>
                  <a:pt x="6307" y="12432"/>
                </a:lnTo>
                <a:lnTo>
                  <a:pt x="6328" y="12437"/>
                </a:lnTo>
                <a:lnTo>
                  <a:pt x="6350" y="12441"/>
                </a:lnTo>
                <a:lnTo>
                  <a:pt x="6373" y="12444"/>
                </a:lnTo>
                <a:lnTo>
                  <a:pt x="6398" y="12447"/>
                </a:lnTo>
                <a:lnTo>
                  <a:pt x="6424" y="12449"/>
                </a:lnTo>
                <a:lnTo>
                  <a:pt x="6433" y="12373"/>
                </a:lnTo>
                <a:lnTo>
                  <a:pt x="6441" y="12304"/>
                </a:lnTo>
                <a:lnTo>
                  <a:pt x="6449" y="12244"/>
                </a:lnTo>
                <a:lnTo>
                  <a:pt x="6457" y="12192"/>
                </a:lnTo>
                <a:lnTo>
                  <a:pt x="6466" y="12146"/>
                </a:lnTo>
                <a:lnTo>
                  <a:pt x="6477" y="12104"/>
                </a:lnTo>
                <a:lnTo>
                  <a:pt x="6482" y="12084"/>
                </a:lnTo>
                <a:lnTo>
                  <a:pt x="6488" y="12066"/>
                </a:lnTo>
                <a:lnTo>
                  <a:pt x="6494" y="12049"/>
                </a:lnTo>
                <a:lnTo>
                  <a:pt x="6500" y="12031"/>
                </a:lnTo>
                <a:lnTo>
                  <a:pt x="6507" y="12015"/>
                </a:lnTo>
                <a:lnTo>
                  <a:pt x="6515" y="12000"/>
                </a:lnTo>
                <a:lnTo>
                  <a:pt x="6523" y="11984"/>
                </a:lnTo>
                <a:lnTo>
                  <a:pt x="6532" y="11968"/>
                </a:lnTo>
                <a:lnTo>
                  <a:pt x="6551" y="11938"/>
                </a:lnTo>
                <a:lnTo>
                  <a:pt x="6573" y="11906"/>
                </a:lnTo>
                <a:lnTo>
                  <a:pt x="6599" y="11873"/>
                </a:lnTo>
                <a:lnTo>
                  <a:pt x="6628" y="11837"/>
                </a:lnTo>
                <a:lnTo>
                  <a:pt x="6661" y="11797"/>
                </a:lnTo>
                <a:lnTo>
                  <a:pt x="6699" y="11753"/>
                </a:lnTo>
                <a:lnTo>
                  <a:pt x="6727" y="11719"/>
                </a:lnTo>
                <a:lnTo>
                  <a:pt x="6755" y="11685"/>
                </a:lnTo>
                <a:lnTo>
                  <a:pt x="6781" y="11649"/>
                </a:lnTo>
                <a:lnTo>
                  <a:pt x="6808" y="11614"/>
                </a:lnTo>
                <a:lnTo>
                  <a:pt x="6833" y="11576"/>
                </a:lnTo>
                <a:lnTo>
                  <a:pt x="6857" y="11537"/>
                </a:lnTo>
                <a:lnTo>
                  <a:pt x="6868" y="11518"/>
                </a:lnTo>
                <a:lnTo>
                  <a:pt x="6878" y="11498"/>
                </a:lnTo>
                <a:lnTo>
                  <a:pt x="6888" y="11477"/>
                </a:lnTo>
                <a:lnTo>
                  <a:pt x="6898" y="11457"/>
                </a:lnTo>
                <a:lnTo>
                  <a:pt x="6908" y="11435"/>
                </a:lnTo>
                <a:lnTo>
                  <a:pt x="6916" y="11414"/>
                </a:lnTo>
                <a:lnTo>
                  <a:pt x="6924" y="11392"/>
                </a:lnTo>
                <a:lnTo>
                  <a:pt x="6931" y="11369"/>
                </a:lnTo>
                <a:lnTo>
                  <a:pt x="6938" y="11346"/>
                </a:lnTo>
                <a:lnTo>
                  <a:pt x="6944" y="11322"/>
                </a:lnTo>
                <a:lnTo>
                  <a:pt x="6949" y="11298"/>
                </a:lnTo>
                <a:lnTo>
                  <a:pt x="6953" y="11272"/>
                </a:lnTo>
                <a:lnTo>
                  <a:pt x="6958" y="11247"/>
                </a:lnTo>
                <a:lnTo>
                  <a:pt x="6961" y="11222"/>
                </a:lnTo>
                <a:lnTo>
                  <a:pt x="6963" y="11194"/>
                </a:lnTo>
                <a:lnTo>
                  <a:pt x="6964" y="11168"/>
                </a:lnTo>
                <a:lnTo>
                  <a:pt x="6964" y="11139"/>
                </a:lnTo>
                <a:lnTo>
                  <a:pt x="6963" y="11110"/>
                </a:lnTo>
                <a:lnTo>
                  <a:pt x="6962" y="11081"/>
                </a:lnTo>
                <a:lnTo>
                  <a:pt x="6959" y="11050"/>
                </a:lnTo>
                <a:lnTo>
                  <a:pt x="6940" y="10958"/>
                </a:lnTo>
                <a:lnTo>
                  <a:pt x="6917" y="10876"/>
                </a:lnTo>
                <a:lnTo>
                  <a:pt x="6889" y="10805"/>
                </a:lnTo>
                <a:lnTo>
                  <a:pt x="6857" y="10745"/>
                </a:lnTo>
                <a:lnTo>
                  <a:pt x="6821" y="10695"/>
                </a:lnTo>
                <a:lnTo>
                  <a:pt x="6781" y="10654"/>
                </a:lnTo>
                <a:lnTo>
                  <a:pt x="6738" y="10623"/>
                </a:lnTo>
                <a:lnTo>
                  <a:pt x="6694" y="10598"/>
                </a:lnTo>
                <a:lnTo>
                  <a:pt x="6646" y="10582"/>
                </a:lnTo>
                <a:lnTo>
                  <a:pt x="6596" y="10573"/>
                </a:lnTo>
                <a:lnTo>
                  <a:pt x="6544" y="10571"/>
                </a:lnTo>
                <a:lnTo>
                  <a:pt x="6492" y="10574"/>
                </a:lnTo>
                <a:lnTo>
                  <a:pt x="6438" y="10583"/>
                </a:lnTo>
                <a:lnTo>
                  <a:pt x="6384" y="10596"/>
                </a:lnTo>
                <a:lnTo>
                  <a:pt x="6329" y="10613"/>
                </a:lnTo>
                <a:lnTo>
                  <a:pt x="6275" y="10635"/>
                </a:lnTo>
                <a:lnTo>
                  <a:pt x="6221" y="10659"/>
                </a:lnTo>
                <a:lnTo>
                  <a:pt x="6168" y="10687"/>
                </a:lnTo>
                <a:lnTo>
                  <a:pt x="6116" y="10715"/>
                </a:lnTo>
                <a:lnTo>
                  <a:pt x="6065" y="10746"/>
                </a:lnTo>
                <a:lnTo>
                  <a:pt x="6017" y="10777"/>
                </a:lnTo>
                <a:lnTo>
                  <a:pt x="5971" y="10809"/>
                </a:lnTo>
                <a:lnTo>
                  <a:pt x="5927" y="10840"/>
                </a:lnTo>
                <a:lnTo>
                  <a:pt x="5887" y="10870"/>
                </a:lnTo>
                <a:lnTo>
                  <a:pt x="5850" y="10899"/>
                </a:lnTo>
                <a:lnTo>
                  <a:pt x="5817" y="10926"/>
                </a:lnTo>
                <a:lnTo>
                  <a:pt x="5788" y="10951"/>
                </a:lnTo>
                <a:lnTo>
                  <a:pt x="5763" y="10971"/>
                </a:lnTo>
                <a:lnTo>
                  <a:pt x="5729" y="11001"/>
                </a:lnTo>
                <a:lnTo>
                  <a:pt x="5716" y="11013"/>
                </a:lnTo>
                <a:lnTo>
                  <a:pt x="5683" y="11018"/>
                </a:lnTo>
                <a:lnTo>
                  <a:pt x="5650" y="11021"/>
                </a:lnTo>
                <a:lnTo>
                  <a:pt x="5621" y="11023"/>
                </a:lnTo>
                <a:lnTo>
                  <a:pt x="5594" y="11025"/>
                </a:lnTo>
                <a:lnTo>
                  <a:pt x="5569" y="11025"/>
                </a:lnTo>
                <a:lnTo>
                  <a:pt x="5545" y="11025"/>
                </a:lnTo>
                <a:lnTo>
                  <a:pt x="5524" y="11024"/>
                </a:lnTo>
                <a:lnTo>
                  <a:pt x="5503" y="11022"/>
                </a:lnTo>
                <a:lnTo>
                  <a:pt x="5467" y="11018"/>
                </a:lnTo>
                <a:lnTo>
                  <a:pt x="5434" y="11013"/>
                </a:lnTo>
                <a:lnTo>
                  <a:pt x="5406" y="11008"/>
                </a:lnTo>
                <a:lnTo>
                  <a:pt x="5377" y="11004"/>
                </a:lnTo>
                <a:lnTo>
                  <a:pt x="5364" y="11003"/>
                </a:lnTo>
                <a:lnTo>
                  <a:pt x="5350" y="11001"/>
                </a:lnTo>
                <a:lnTo>
                  <a:pt x="5335" y="11001"/>
                </a:lnTo>
                <a:lnTo>
                  <a:pt x="5321" y="11003"/>
                </a:lnTo>
                <a:lnTo>
                  <a:pt x="5305" y="11005"/>
                </a:lnTo>
                <a:lnTo>
                  <a:pt x="5289" y="11008"/>
                </a:lnTo>
                <a:lnTo>
                  <a:pt x="5272" y="11012"/>
                </a:lnTo>
                <a:lnTo>
                  <a:pt x="5254" y="11017"/>
                </a:lnTo>
                <a:lnTo>
                  <a:pt x="5234" y="11024"/>
                </a:lnTo>
                <a:lnTo>
                  <a:pt x="5214" y="11032"/>
                </a:lnTo>
                <a:lnTo>
                  <a:pt x="5192" y="11042"/>
                </a:lnTo>
                <a:lnTo>
                  <a:pt x="5167" y="11054"/>
                </a:lnTo>
                <a:lnTo>
                  <a:pt x="5142" y="11068"/>
                </a:lnTo>
                <a:lnTo>
                  <a:pt x="5113" y="11084"/>
                </a:lnTo>
                <a:lnTo>
                  <a:pt x="5083" y="11101"/>
                </a:lnTo>
                <a:lnTo>
                  <a:pt x="5050" y="11122"/>
                </a:lnTo>
                <a:lnTo>
                  <a:pt x="5025" y="11137"/>
                </a:lnTo>
                <a:lnTo>
                  <a:pt x="5001" y="11153"/>
                </a:lnTo>
                <a:lnTo>
                  <a:pt x="4980" y="11168"/>
                </a:lnTo>
                <a:lnTo>
                  <a:pt x="4959" y="11182"/>
                </a:lnTo>
                <a:lnTo>
                  <a:pt x="4941" y="11196"/>
                </a:lnTo>
                <a:lnTo>
                  <a:pt x="4925" y="11209"/>
                </a:lnTo>
                <a:lnTo>
                  <a:pt x="4909" y="11222"/>
                </a:lnTo>
                <a:lnTo>
                  <a:pt x="4895" y="11235"/>
                </a:lnTo>
                <a:lnTo>
                  <a:pt x="4883" y="11247"/>
                </a:lnTo>
                <a:lnTo>
                  <a:pt x="4872" y="11258"/>
                </a:lnTo>
                <a:lnTo>
                  <a:pt x="4860" y="11270"/>
                </a:lnTo>
                <a:lnTo>
                  <a:pt x="4851" y="11282"/>
                </a:lnTo>
                <a:lnTo>
                  <a:pt x="4834" y="11305"/>
                </a:lnTo>
                <a:lnTo>
                  <a:pt x="4819" y="11329"/>
                </a:lnTo>
                <a:lnTo>
                  <a:pt x="4792" y="11376"/>
                </a:lnTo>
                <a:lnTo>
                  <a:pt x="4763" y="11429"/>
                </a:lnTo>
                <a:lnTo>
                  <a:pt x="4744" y="11459"/>
                </a:lnTo>
                <a:lnTo>
                  <a:pt x="4724" y="11492"/>
                </a:lnTo>
                <a:lnTo>
                  <a:pt x="4698" y="11527"/>
                </a:lnTo>
                <a:lnTo>
                  <a:pt x="4668" y="11566"/>
                </a:lnTo>
                <a:close/>
                <a:moveTo>
                  <a:pt x="4564" y="12054"/>
                </a:moveTo>
                <a:lnTo>
                  <a:pt x="4589" y="12124"/>
                </a:lnTo>
                <a:lnTo>
                  <a:pt x="4613" y="12144"/>
                </a:lnTo>
                <a:lnTo>
                  <a:pt x="4628" y="12157"/>
                </a:lnTo>
                <a:lnTo>
                  <a:pt x="4633" y="12161"/>
                </a:lnTo>
                <a:lnTo>
                  <a:pt x="4637" y="12165"/>
                </a:lnTo>
                <a:lnTo>
                  <a:pt x="4639" y="12169"/>
                </a:lnTo>
                <a:lnTo>
                  <a:pt x="4641" y="12173"/>
                </a:lnTo>
                <a:lnTo>
                  <a:pt x="4644" y="12183"/>
                </a:lnTo>
                <a:lnTo>
                  <a:pt x="4647" y="12200"/>
                </a:lnTo>
                <a:lnTo>
                  <a:pt x="4652" y="12224"/>
                </a:lnTo>
                <a:lnTo>
                  <a:pt x="4662" y="12261"/>
                </a:lnTo>
                <a:lnTo>
                  <a:pt x="4678" y="12323"/>
                </a:lnTo>
                <a:lnTo>
                  <a:pt x="4688" y="12359"/>
                </a:lnTo>
                <a:lnTo>
                  <a:pt x="4693" y="12370"/>
                </a:lnTo>
                <a:lnTo>
                  <a:pt x="4696" y="12376"/>
                </a:lnTo>
                <a:lnTo>
                  <a:pt x="4698" y="12378"/>
                </a:lnTo>
                <a:lnTo>
                  <a:pt x="4701" y="12379"/>
                </a:lnTo>
                <a:lnTo>
                  <a:pt x="4704" y="12380"/>
                </a:lnTo>
                <a:lnTo>
                  <a:pt x="4706" y="12379"/>
                </a:lnTo>
                <a:lnTo>
                  <a:pt x="4717" y="12375"/>
                </a:lnTo>
                <a:lnTo>
                  <a:pt x="4734" y="12368"/>
                </a:lnTo>
                <a:lnTo>
                  <a:pt x="4746" y="12366"/>
                </a:lnTo>
                <a:lnTo>
                  <a:pt x="4761" y="12365"/>
                </a:lnTo>
                <a:lnTo>
                  <a:pt x="4769" y="12366"/>
                </a:lnTo>
                <a:lnTo>
                  <a:pt x="4778" y="12367"/>
                </a:lnTo>
                <a:lnTo>
                  <a:pt x="4787" y="12369"/>
                </a:lnTo>
                <a:lnTo>
                  <a:pt x="4798" y="12372"/>
                </a:lnTo>
                <a:lnTo>
                  <a:pt x="4819" y="12388"/>
                </a:lnTo>
                <a:lnTo>
                  <a:pt x="4837" y="12403"/>
                </a:lnTo>
                <a:lnTo>
                  <a:pt x="4853" y="12421"/>
                </a:lnTo>
                <a:lnTo>
                  <a:pt x="4870" y="12437"/>
                </a:lnTo>
                <a:lnTo>
                  <a:pt x="4884" y="12453"/>
                </a:lnTo>
                <a:lnTo>
                  <a:pt x="4898" y="12471"/>
                </a:lnTo>
                <a:lnTo>
                  <a:pt x="4911" y="12488"/>
                </a:lnTo>
                <a:lnTo>
                  <a:pt x="4924" y="12505"/>
                </a:lnTo>
                <a:lnTo>
                  <a:pt x="4947" y="12539"/>
                </a:lnTo>
                <a:lnTo>
                  <a:pt x="4971" y="12572"/>
                </a:lnTo>
                <a:lnTo>
                  <a:pt x="4982" y="12589"/>
                </a:lnTo>
                <a:lnTo>
                  <a:pt x="4994" y="12606"/>
                </a:lnTo>
                <a:lnTo>
                  <a:pt x="5006" y="12621"/>
                </a:lnTo>
                <a:lnTo>
                  <a:pt x="5018" y="12637"/>
                </a:lnTo>
                <a:lnTo>
                  <a:pt x="5033" y="12652"/>
                </a:lnTo>
                <a:lnTo>
                  <a:pt x="5047" y="12667"/>
                </a:lnTo>
                <a:lnTo>
                  <a:pt x="5063" y="12681"/>
                </a:lnTo>
                <a:lnTo>
                  <a:pt x="5080" y="12695"/>
                </a:lnTo>
                <a:lnTo>
                  <a:pt x="5099" y="12708"/>
                </a:lnTo>
                <a:lnTo>
                  <a:pt x="5118" y="12720"/>
                </a:lnTo>
                <a:lnTo>
                  <a:pt x="5140" y="12731"/>
                </a:lnTo>
                <a:lnTo>
                  <a:pt x="5163" y="12742"/>
                </a:lnTo>
                <a:lnTo>
                  <a:pt x="5189" y="12752"/>
                </a:lnTo>
                <a:lnTo>
                  <a:pt x="5216" y="12761"/>
                </a:lnTo>
                <a:lnTo>
                  <a:pt x="5247" y="12769"/>
                </a:lnTo>
                <a:lnTo>
                  <a:pt x="5279" y="12775"/>
                </a:lnTo>
                <a:lnTo>
                  <a:pt x="5314" y="12781"/>
                </a:lnTo>
                <a:lnTo>
                  <a:pt x="5352" y="12786"/>
                </a:lnTo>
                <a:lnTo>
                  <a:pt x="5392" y="12789"/>
                </a:lnTo>
                <a:lnTo>
                  <a:pt x="5436" y="12792"/>
                </a:lnTo>
                <a:lnTo>
                  <a:pt x="5492" y="12793"/>
                </a:lnTo>
                <a:lnTo>
                  <a:pt x="5552" y="12793"/>
                </a:lnTo>
                <a:lnTo>
                  <a:pt x="5616" y="12793"/>
                </a:lnTo>
                <a:lnTo>
                  <a:pt x="5683" y="12791"/>
                </a:lnTo>
                <a:lnTo>
                  <a:pt x="5753" y="12789"/>
                </a:lnTo>
                <a:lnTo>
                  <a:pt x="5825" y="12785"/>
                </a:lnTo>
                <a:lnTo>
                  <a:pt x="5898" y="12781"/>
                </a:lnTo>
                <a:lnTo>
                  <a:pt x="5971" y="12775"/>
                </a:lnTo>
                <a:lnTo>
                  <a:pt x="6045" y="12769"/>
                </a:lnTo>
                <a:lnTo>
                  <a:pt x="6117" y="12761"/>
                </a:lnTo>
                <a:lnTo>
                  <a:pt x="6188" y="12753"/>
                </a:lnTo>
                <a:lnTo>
                  <a:pt x="6256" y="12744"/>
                </a:lnTo>
                <a:lnTo>
                  <a:pt x="6322" y="12733"/>
                </a:lnTo>
                <a:lnTo>
                  <a:pt x="6383" y="12722"/>
                </a:lnTo>
                <a:lnTo>
                  <a:pt x="6440" y="12710"/>
                </a:lnTo>
                <a:lnTo>
                  <a:pt x="6492" y="12697"/>
                </a:lnTo>
                <a:lnTo>
                  <a:pt x="6518" y="12605"/>
                </a:lnTo>
                <a:lnTo>
                  <a:pt x="6546" y="12517"/>
                </a:lnTo>
                <a:lnTo>
                  <a:pt x="6574" y="12435"/>
                </a:lnTo>
                <a:lnTo>
                  <a:pt x="6605" y="12357"/>
                </a:lnTo>
                <a:lnTo>
                  <a:pt x="6636" y="12283"/>
                </a:lnTo>
                <a:lnTo>
                  <a:pt x="6667" y="12214"/>
                </a:lnTo>
                <a:lnTo>
                  <a:pt x="6699" y="12148"/>
                </a:lnTo>
                <a:lnTo>
                  <a:pt x="6730" y="12085"/>
                </a:lnTo>
                <a:lnTo>
                  <a:pt x="6762" y="12026"/>
                </a:lnTo>
                <a:lnTo>
                  <a:pt x="6792" y="11970"/>
                </a:lnTo>
                <a:lnTo>
                  <a:pt x="6823" y="11917"/>
                </a:lnTo>
                <a:lnTo>
                  <a:pt x="6854" y="11866"/>
                </a:lnTo>
                <a:lnTo>
                  <a:pt x="6910" y="11773"/>
                </a:lnTo>
                <a:lnTo>
                  <a:pt x="6962" y="11686"/>
                </a:lnTo>
                <a:lnTo>
                  <a:pt x="6984" y="11645"/>
                </a:lnTo>
                <a:lnTo>
                  <a:pt x="7004" y="11606"/>
                </a:lnTo>
                <a:lnTo>
                  <a:pt x="7024" y="11567"/>
                </a:lnTo>
                <a:lnTo>
                  <a:pt x="7039" y="11529"/>
                </a:lnTo>
                <a:lnTo>
                  <a:pt x="7052" y="11492"/>
                </a:lnTo>
                <a:lnTo>
                  <a:pt x="7064" y="11455"/>
                </a:lnTo>
                <a:lnTo>
                  <a:pt x="7071" y="11418"/>
                </a:lnTo>
                <a:lnTo>
                  <a:pt x="7075" y="11380"/>
                </a:lnTo>
                <a:lnTo>
                  <a:pt x="7075" y="11344"/>
                </a:lnTo>
                <a:lnTo>
                  <a:pt x="7072" y="11305"/>
                </a:lnTo>
                <a:lnTo>
                  <a:pt x="7064" y="11266"/>
                </a:lnTo>
                <a:lnTo>
                  <a:pt x="7052" y="11227"/>
                </a:lnTo>
                <a:lnTo>
                  <a:pt x="7036" y="11185"/>
                </a:lnTo>
                <a:lnTo>
                  <a:pt x="7016" y="11142"/>
                </a:lnTo>
                <a:lnTo>
                  <a:pt x="6989" y="11097"/>
                </a:lnTo>
                <a:lnTo>
                  <a:pt x="6959" y="11050"/>
                </a:lnTo>
                <a:lnTo>
                  <a:pt x="6962" y="11081"/>
                </a:lnTo>
                <a:lnTo>
                  <a:pt x="6963" y="11110"/>
                </a:lnTo>
                <a:lnTo>
                  <a:pt x="6964" y="11139"/>
                </a:lnTo>
                <a:lnTo>
                  <a:pt x="6964" y="11168"/>
                </a:lnTo>
                <a:lnTo>
                  <a:pt x="6963" y="11194"/>
                </a:lnTo>
                <a:lnTo>
                  <a:pt x="6961" y="11222"/>
                </a:lnTo>
                <a:lnTo>
                  <a:pt x="6958" y="11247"/>
                </a:lnTo>
                <a:lnTo>
                  <a:pt x="6953" y="11272"/>
                </a:lnTo>
                <a:lnTo>
                  <a:pt x="6949" y="11298"/>
                </a:lnTo>
                <a:lnTo>
                  <a:pt x="6944" y="11322"/>
                </a:lnTo>
                <a:lnTo>
                  <a:pt x="6938" y="11346"/>
                </a:lnTo>
                <a:lnTo>
                  <a:pt x="6931" y="11369"/>
                </a:lnTo>
                <a:lnTo>
                  <a:pt x="6924" y="11392"/>
                </a:lnTo>
                <a:lnTo>
                  <a:pt x="6916" y="11414"/>
                </a:lnTo>
                <a:lnTo>
                  <a:pt x="6908" y="11435"/>
                </a:lnTo>
                <a:lnTo>
                  <a:pt x="6898" y="11457"/>
                </a:lnTo>
                <a:lnTo>
                  <a:pt x="6888" y="11477"/>
                </a:lnTo>
                <a:lnTo>
                  <a:pt x="6878" y="11498"/>
                </a:lnTo>
                <a:lnTo>
                  <a:pt x="6868" y="11518"/>
                </a:lnTo>
                <a:lnTo>
                  <a:pt x="6857" y="11537"/>
                </a:lnTo>
                <a:lnTo>
                  <a:pt x="6833" y="11576"/>
                </a:lnTo>
                <a:lnTo>
                  <a:pt x="6808" y="11614"/>
                </a:lnTo>
                <a:lnTo>
                  <a:pt x="6781" y="11649"/>
                </a:lnTo>
                <a:lnTo>
                  <a:pt x="6755" y="11685"/>
                </a:lnTo>
                <a:lnTo>
                  <a:pt x="6727" y="11719"/>
                </a:lnTo>
                <a:lnTo>
                  <a:pt x="6699" y="11753"/>
                </a:lnTo>
                <a:lnTo>
                  <a:pt x="6661" y="11797"/>
                </a:lnTo>
                <a:lnTo>
                  <a:pt x="6628" y="11837"/>
                </a:lnTo>
                <a:lnTo>
                  <a:pt x="6599" y="11873"/>
                </a:lnTo>
                <a:lnTo>
                  <a:pt x="6573" y="11906"/>
                </a:lnTo>
                <a:lnTo>
                  <a:pt x="6551" y="11938"/>
                </a:lnTo>
                <a:lnTo>
                  <a:pt x="6532" y="11968"/>
                </a:lnTo>
                <a:lnTo>
                  <a:pt x="6523" y="11984"/>
                </a:lnTo>
                <a:lnTo>
                  <a:pt x="6515" y="12000"/>
                </a:lnTo>
                <a:lnTo>
                  <a:pt x="6507" y="12015"/>
                </a:lnTo>
                <a:lnTo>
                  <a:pt x="6500" y="12031"/>
                </a:lnTo>
                <a:lnTo>
                  <a:pt x="6494" y="12049"/>
                </a:lnTo>
                <a:lnTo>
                  <a:pt x="6488" y="12066"/>
                </a:lnTo>
                <a:lnTo>
                  <a:pt x="6482" y="12084"/>
                </a:lnTo>
                <a:lnTo>
                  <a:pt x="6477" y="12104"/>
                </a:lnTo>
                <a:lnTo>
                  <a:pt x="6466" y="12146"/>
                </a:lnTo>
                <a:lnTo>
                  <a:pt x="6457" y="12192"/>
                </a:lnTo>
                <a:lnTo>
                  <a:pt x="6449" y="12244"/>
                </a:lnTo>
                <a:lnTo>
                  <a:pt x="6441" y="12304"/>
                </a:lnTo>
                <a:lnTo>
                  <a:pt x="6433" y="12373"/>
                </a:lnTo>
                <a:lnTo>
                  <a:pt x="6424" y="12449"/>
                </a:lnTo>
                <a:lnTo>
                  <a:pt x="6398" y="12447"/>
                </a:lnTo>
                <a:lnTo>
                  <a:pt x="6373" y="12444"/>
                </a:lnTo>
                <a:lnTo>
                  <a:pt x="6350" y="12441"/>
                </a:lnTo>
                <a:lnTo>
                  <a:pt x="6328" y="12437"/>
                </a:lnTo>
                <a:lnTo>
                  <a:pt x="6307" y="12432"/>
                </a:lnTo>
                <a:lnTo>
                  <a:pt x="6288" y="12428"/>
                </a:lnTo>
                <a:lnTo>
                  <a:pt x="6270" y="12423"/>
                </a:lnTo>
                <a:lnTo>
                  <a:pt x="6252" y="12418"/>
                </a:lnTo>
                <a:lnTo>
                  <a:pt x="6220" y="12406"/>
                </a:lnTo>
                <a:lnTo>
                  <a:pt x="6191" y="12394"/>
                </a:lnTo>
                <a:lnTo>
                  <a:pt x="6164" y="12383"/>
                </a:lnTo>
                <a:lnTo>
                  <a:pt x="6137" y="12372"/>
                </a:lnTo>
                <a:lnTo>
                  <a:pt x="6111" y="12362"/>
                </a:lnTo>
                <a:lnTo>
                  <a:pt x="6085" y="12352"/>
                </a:lnTo>
                <a:lnTo>
                  <a:pt x="6072" y="12349"/>
                </a:lnTo>
                <a:lnTo>
                  <a:pt x="6058" y="12346"/>
                </a:lnTo>
                <a:lnTo>
                  <a:pt x="6044" y="12343"/>
                </a:lnTo>
                <a:lnTo>
                  <a:pt x="6029" y="12341"/>
                </a:lnTo>
                <a:lnTo>
                  <a:pt x="6013" y="12340"/>
                </a:lnTo>
                <a:lnTo>
                  <a:pt x="5997" y="12340"/>
                </a:lnTo>
                <a:lnTo>
                  <a:pt x="5980" y="12340"/>
                </a:lnTo>
                <a:lnTo>
                  <a:pt x="5962" y="12342"/>
                </a:lnTo>
                <a:lnTo>
                  <a:pt x="5943" y="12344"/>
                </a:lnTo>
                <a:lnTo>
                  <a:pt x="5922" y="12347"/>
                </a:lnTo>
                <a:lnTo>
                  <a:pt x="5901" y="12351"/>
                </a:lnTo>
                <a:lnTo>
                  <a:pt x="5878" y="12357"/>
                </a:lnTo>
                <a:lnTo>
                  <a:pt x="5848" y="12366"/>
                </a:lnTo>
                <a:lnTo>
                  <a:pt x="5818" y="12376"/>
                </a:lnTo>
                <a:lnTo>
                  <a:pt x="5790" y="12388"/>
                </a:lnTo>
                <a:lnTo>
                  <a:pt x="5762" y="12400"/>
                </a:lnTo>
                <a:lnTo>
                  <a:pt x="5708" y="12427"/>
                </a:lnTo>
                <a:lnTo>
                  <a:pt x="5654" y="12453"/>
                </a:lnTo>
                <a:lnTo>
                  <a:pt x="5626" y="12465"/>
                </a:lnTo>
                <a:lnTo>
                  <a:pt x="5597" y="12478"/>
                </a:lnTo>
                <a:lnTo>
                  <a:pt x="5568" y="12488"/>
                </a:lnTo>
                <a:lnTo>
                  <a:pt x="5536" y="12497"/>
                </a:lnTo>
                <a:lnTo>
                  <a:pt x="5520" y="12500"/>
                </a:lnTo>
                <a:lnTo>
                  <a:pt x="5503" y="12504"/>
                </a:lnTo>
                <a:lnTo>
                  <a:pt x="5486" y="12506"/>
                </a:lnTo>
                <a:lnTo>
                  <a:pt x="5469" y="12508"/>
                </a:lnTo>
                <a:lnTo>
                  <a:pt x="5450" y="12510"/>
                </a:lnTo>
                <a:lnTo>
                  <a:pt x="5432" y="12511"/>
                </a:lnTo>
                <a:lnTo>
                  <a:pt x="5413" y="12511"/>
                </a:lnTo>
                <a:lnTo>
                  <a:pt x="5393" y="12511"/>
                </a:lnTo>
                <a:lnTo>
                  <a:pt x="5354" y="12508"/>
                </a:lnTo>
                <a:lnTo>
                  <a:pt x="5320" y="12504"/>
                </a:lnTo>
                <a:lnTo>
                  <a:pt x="5291" y="12499"/>
                </a:lnTo>
                <a:lnTo>
                  <a:pt x="5265" y="12493"/>
                </a:lnTo>
                <a:lnTo>
                  <a:pt x="5244" y="12485"/>
                </a:lnTo>
                <a:lnTo>
                  <a:pt x="5225" y="12477"/>
                </a:lnTo>
                <a:lnTo>
                  <a:pt x="5211" y="12466"/>
                </a:lnTo>
                <a:lnTo>
                  <a:pt x="5199" y="12455"/>
                </a:lnTo>
                <a:lnTo>
                  <a:pt x="5188" y="12444"/>
                </a:lnTo>
                <a:lnTo>
                  <a:pt x="5179" y="12431"/>
                </a:lnTo>
                <a:lnTo>
                  <a:pt x="5172" y="12418"/>
                </a:lnTo>
                <a:lnTo>
                  <a:pt x="5165" y="12403"/>
                </a:lnTo>
                <a:lnTo>
                  <a:pt x="5154" y="12373"/>
                </a:lnTo>
                <a:lnTo>
                  <a:pt x="5140" y="12340"/>
                </a:lnTo>
                <a:lnTo>
                  <a:pt x="5132" y="12323"/>
                </a:lnTo>
                <a:lnTo>
                  <a:pt x="5121" y="12305"/>
                </a:lnTo>
                <a:lnTo>
                  <a:pt x="5108" y="12287"/>
                </a:lnTo>
                <a:lnTo>
                  <a:pt x="5094" y="12270"/>
                </a:lnTo>
                <a:lnTo>
                  <a:pt x="5076" y="12251"/>
                </a:lnTo>
                <a:lnTo>
                  <a:pt x="5055" y="12232"/>
                </a:lnTo>
                <a:lnTo>
                  <a:pt x="5030" y="12214"/>
                </a:lnTo>
                <a:lnTo>
                  <a:pt x="5000" y="12195"/>
                </a:lnTo>
                <a:lnTo>
                  <a:pt x="4966" y="12177"/>
                </a:lnTo>
                <a:lnTo>
                  <a:pt x="4928" y="12159"/>
                </a:lnTo>
                <a:lnTo>
                  <a:pt x="4883" y="12140"/>
                </a:lnTo>
                <a:lnTo>
                  <a:pt x="4833" y="12122"/>
                </a:lnTo>
                <a:lnTo>
                  <a:pt x="4776" y="12105"/>
                </a:lnTo>
                <a:lnTo>
                  <a:pt x="4713" y="12087"/>
                </a:lnTo>
                <a:lnTo>
                  <a:pt x="4641" y="12070"/>
                </a:lnTo>
                <a:lnTo>
                  <a:pt x="4564" y="12054"/>
                </a:lnTo>
                <a:close/>
                <a:moveTo>
                  <a:pt x="765" y="12194"/>
                </a:moveTo>
                <a:lnTo>
                  <a:pt x="863" y="12243"/>
                </a:lnTo>
                <a:lnTo>
                  <a:pt x="955" y="12285"/>
                </a:lnTo>
                <a:lnTo>
                  <a:pt x="1041" y="12321"/>
                </a:lnTo>
                <a:lnTo>
                  <a:pt x="1124" y="12351"/>
                </a:lnTo>
                <a:lnTo>
                  <a:pt x="1201" y="12376"/>
                </a:lnTo>
                <a:lnTo>
                  <a:pt x="1275" y="12395"/>
                </a:lnTo>
                <a:lnTo>
                  <a:pt x="1343" y="12409"/>
                </a:lnTo>
                <a:lnTo>
                  <a:pt x="1408" y="12419"/>
                </a:lnTo>
                <a:lnTo>
                  <a:pt x="1469" y="12423"/>
                </a:lnTo>
                <a:lnTo>
                  <a:pt x="1526" y="12423"/>
                </a:lnTo>
                <a:lnTo>
                  <a:pt x="1581" y="12418"/>
                </a:lnTo>
                <a:lnTo>
                  <a:pt x="1632" y="12409"/>
                </a:lnTo>
                <a:lnTo>
                  <a:pt x="1680" y="12396"/>
                </a:lnTo>
                <a:lnTo>
                  <a:pt x="1726" y="12380"/>
                </a:lnTo>
                <a:lnTo>
                  <a:pt x="1769" y="12360"/>
                </a:lnTo>
                <a:lnTo>
                  <a:pt x="1811" y="12337"/>
                </a:lnTo>
                <a:lnTo>
                  <a:pt x="1849" y="12311"/>
                </a:lnTo>
                <a:lnTo>
                  <a:pt x="1886" y="12282"/>
                </a:lnTo>
                <a:lnTo>
                  <a:pt x="1922" y="12250"/>
                </a:lnTo>
                <a:lnTo>
                  <a:pt x="1956" y="12216"/>
                </a:lnTo>
                <a:lnTo>
                  <a:pt x="1989" y="12179"/>
                </a:lnTo>
                <a:lnTo>
                  <a:pt x="2022" y="12141"/>
                </a:lnTo>
                <a:lnTo>
                  <a:pt x="2053" y="12101"/>
                </a:lnTo>
                <a:lnTo>
                  <a:pt x="2084" y="12059"/>
                </a:lnTo>
                <a:lnTo>
                  <a:pt x="2146" y="11972"/>
                </a:lnTo>
                <a:lnTo>
                  <a:pt x="2208" y="11881"/>
                </a:lnTo>
                <a:lnTo>
                  <a:pt x="2240" y="11834"/>
                </a:lnTo>
                <a:lnTo>
                  <a:pt x="2272" y="11787"/>
                </a:lnTo>
                <a:lnTo>
                  <a:pt x="2306" y="11740"/>
                </a:lnTo>
                <a:lnTo>
                  <a:pt x="2341" y="11693"/>
                </a:lnTo>
                <a:lnTo>
                  <a:pt x="2380" y="11642"/>
                </a:lnTo>
                <a:lnTo>
                  <a:pt x="2419" y="11592"/>
                </a:lnTo>
                <a:lnTo>
                  <a:pt x="2457" y="11545"/>
                </a:lnTo>
                <a:lnTo>
                  <a:pt x="2493" y="11500"/>
                </a:lnTo>
                <a:lnTo>
                  <a:pt x="2531" y="11456"/>
                </a:lnTo>
                <a:lnTo>
                  <a:pt x="2568" y="11413"/>
                </a:lnTo>
                <a:lnTo>
                  <a:pt x="2604" y="11371"/>
                </a:lnTo>
                <a:lnTo>
                  <a:pt x="2642" y="11332"/>
                </a:lnTo>
                <a:lnTo>
                  <a:pt x="2680" y="11292"/>
                </a:lnTo>
                <a:lnTo>
                  <a:pt x="2719" y="11254"/>
                </a:lnTo>
                <a:lnTo>
                  <a:pt x="2758" y="11216"/>
                </a:lnTo>
                <a:lnTo>
                  <a:pt x="2798" y="11179"/>
                </a:lnTo>
                <a:lnTo>
                  <a:pt x="2841" y="11143"/>
                </a:lnTo>
                <a:lnTo>
                  <a:pt x="2884" y="11106"/>
                </a:lnTo>
                <a:lnTo>
                  <a:pt x="2929" y="11071"/>
                </a:lnTo>
                <a:lnTo>
                  <a:pt x="2976" y="11035"/>
                </a:lnTo>
                <a:lnTo>
                  <a:pt x="3036" y="10992"/>
                </a:lnTo>
                <a:lnTo>
                  <a:pt x="3094" y="10953"/>
                </a:lnTo>
                <a:lnTo>
                  <a:pt x="3153" y="10916"/>
                </a:lnTo>
                <a:lnTo>
                  <a:pt x="3210" y="10882"/>
                </a:lnTo>
                <a:lnTo>
                  <a:pt x="3267" y="10853"/>
                </a:lnTo>
                <a:lnTo>
                  <a:pt x="3322" y="10825"/>
                </a:lnTo>
                <a:lnTo>
                  <a:pt x="3377" y="10801"/>
                </a:lnTo>
                <a:lnTo>
                  <a:pt x="3430" y="10779"/>
                </a:lnTo>
                <a:lnTo>
                  <a:pt x="3481" y="10761"/>
                </a:lnTo>
                <a:lnTo>
                  <a:pt x="3531" y="10746"/>
                </a:lnTo>
                <a:lnTo>
                  <a:pt x="3579" y="10733"/>
                </a:lnTo>
                <a:lnTo>
                  <a:pt x="3624" y="10722"/>
                </a:lnTo>
                <a:lnTo>
                  <a:pt x="3667" y="10716"/>
                </a:lnTo>
                <a:lnTo>
                  <a:pt x="3708" y="10712"/>
                </a:lnTo>
                <a:lnTo>
                  <a:pt x="3747" y="10710"/>
                </a:lnTo>
                <a:lnTo>
                  <a:pt x="3782" y="10712"/>
                </a:lnTo>
                <a:lnTo>
                  <a:pt x="3815" y="10716"/>
                </a:lnTo>
                <a:lnTo>
                  <a:pt x="3844" y="10723"/>
                </a:lnTo>
                <a:lnTo>
                  <a:pt x="3870" y="10733"/>
                </a:lnTo>
                <a:lnTo>
                  <a:pt x="3892" y="10745"/>
                </a:lnTo>
                <a:lnTo>
                  <a:pt x="3911" y="10760"/>
                </a:lnTo>
                <a:lnTo>
                  <a:pt x="3926" y="10777"/>
                </a:lnTo>
                <a:lnTo>
                  <a:pt x="3937" y="10798"/>
                </a:lnTo>
                <a:lnTo>
                  <a:pt x="3943" y="10820"/>
                </a:lnTo>
                <a:lnTo>
                  <a:pt x="3946" y="10846"/>
                </a:lnTo>
                <a:lnTo>
                  <a:pt x="3943" y="10873"/>
                </a:lnTo>
                <a:lnTo>
                  <a:pt x="3937" y="10904"/>
                </a:lnTo>
                <a:lnTo>
                  <a:pt x="3925" y="10936"/>
                </a:lnTo>
                <a:lnTo>
                  <a:pt x="3908" y="10971"/>
                </a:lnTo>
                <a:lnTo>
                  <a:pt x="3886" y="11009"/>
                </a:lnTo>
                <a:lnTo>
                  <a:pt x="3858" y="11048"/>
                </a:lnTo>
                <a:lnTo>
                  <a:pt x="3825" y="11091"/>
                </a:lnTo>
                <a:lnTo>
                  <a:pt x="3757" y="11176"/>
                </a:lnTo>
                <a:lnTo>
                  <a:pt x="3698" y="11254"/>
                </a:lnTo>
                <a:lnTo>
                  <a:pt x="3648" y="11326"/>
                </a:lnTo>
                <a:lnTo>
                  <a:pt x="3606" y="11394"/>
                </a:lnTo>
                <a:lnTo>
                  <a:pt x="3571" y="11456"/>
                </a:lnTo>
                <a:lnTo>
                  <a:pt x="3545" y="11512"/>
                </a:lnTo>
                <a:lnTo>
                  <a:pt x="3525" y="11564"/>
                </a:lnTo>
                <a:lnTo>
                  <a:pt x="3511" y="11611"/>
                </a:lnTo>
                <a:lnTo>
                  <a:pt x="3503" y="11652"/>
                </a:lnTo>
                <a:lnTo>
                  <a:pt x="3501" y="11691"/>
                </a:lnTo>
                <a:lnTo>
                  <a:pt x="3504" y="11725"/>
                </a:lnTo>
                <a:lnTo>
                  <a:pt x="3512" y="11754"/>
                </a:lnTo>
                <a:lnTo>
                  <a:pt x="3524" y="11781"/>
                </a:lnTo>
                <a:lnTo>
                  <a:pt x="3539" y="11804"/>
                </a:lnTo>
                <a:lnTo>
                  <a:pt x="3557" y="11825"/>
                </a:lnTo>
                <a:lnTo>
                  <a:pt x="3579" y="11841"/>
                </a:lnTo>
                <a:lnTo>
                  <a:pt x="3602" y="11855"/>
                </a:lnTo>
                <a:lnTo>
                  <a:pt x="3628" y="11866"/>
                </a:lnTo>
                <a:lnTo>
                  <a:pt x="3655" y="11877"/>
                </a:lnTo>
                <a:lnTo>
                  <a:pt x="3683" y="11884"/>
                </a:lnTo>
                <a:lnTo>
                  <a:pt x="3711" y="11889"/>
                </a:lnTo>
                <a:lnTo>
                  <a:pt x="3739" y="11892"/>
                </a:lnTo>
                <a:lnTo>
                  <a:pt x="3767" y="11894"/>
                </a:lnTo>
                <a:lnTo>
                  <a:pt x="3794" y="11895"/>
                </a:lnTo>
                <a:lnTo>
                  <a:pt x="3820" y="11895"/>
                </a:lnTo>
                <a:lnTo>
                  <a:pt x="3844" y="11894"/>
                </a:lnTo>
                <a:lnTo>
                  <a:pt x="3866" y="11893"/>
                </a:lnTo>
                <a:lnTo>
                  <a:pt x="3884" y="11891"/>
                </a:lnTo>
                <a:lnTo>
                  <a:pt x="3913" y="11888"/>
                </a:lnTo>
                <a:lnTo>
                  <a:pt x="3925" y="11885"/>
                </a:lnTo>
                <a:lnTo>
                  <a:pt x="3970" y="11835"/>
                </a:lnTo>
                <a:lnTo>
                  <a:pt x="4003" y="11798"/>
                </a:lnTo>
                <a:lnTo>
                  <a:pt x="4016" y="11783"/>
                </a:lnTo>
                <a:lnTo>
                  <a:pt x="4028" y="11769"/>
                </a:lnTo>
                <a:lnTo>
                  <a:pt x="4038" y="11755"/>
                </a:lnTo>
                <a:lnTo>
                  <a:pt x="4047" y="11741"/>
                </a:lnTo>
                <a:lnTo>
                  <a:pt x="4057" y="11727"/>
                </a:lnTo>
                <a:lnTo>
                  <a:pt x="4066" y="11711"/>
                </a:lnTo>
                <a:lnTo>
                  <a:pt x="4075" y="11692"/>
                </a:lnTo>
                <a:lnTo>
                  <a:pt x="4084" y="11672"/>
                </a:lnTo>
                <a:lnTo>
                  <a:pt x="4106" y="11618"/>
                </a:lnTo>
                <a:lnTo>
                  <a:pt x="4137" y="11544"/>
                </a:lnTo>
                <a:lnTo>
                  <a:pt x="4154" y="11503"/>
                </a:lnTo>
                <a:lnTo>
                  <a:pt x="4172" y="11463"/>
                </a:lnTo>
                <a:lnTo>
                  <a:pt x="4188" y="11425"/>
                </a:lnTo>
                <a:lnTo>
                  <a:pt x="4204" y="11391"/>
                </a:lnTo>
                <a:lnTo>
                  <a:pt x="4222" y="11357"/>
                </a:lnTo>
                <a:lnTo>
                  <a:pt x="4238" y="11325"/>
                </a:lnTo>
                <a:lnTo>
                  <a:pt x="4254" y="11297"/>
                </a:lnTo>
                <a:lnTo>
                  <a:pt x="4272" y="11269"/>
                </a:lnTo>
                <a:lnTo>
                  <a:pt x="4290" y="11243"/>
                </a:lnTo>
                <a:lnTo>
                  <a:pt x="4308" y="11219"/>
                </a:lnTo>
                <a:lnTo>
                  <a:pt x="4328" y="11196"/>
                </a:lnTo>
                <a:lnTo>
                  <a:pt x="4348" y="11175"/>
                </a:lnTo>
                <a:lnTo>
                  <a:pt x="4370" y="11154"/>
                </a:lnTo>
                <a:lnTo>
                  <a:pt x="4393" y="11135"/>
                </a:lnTo>
                <a:lnTo>
                  <a:pt x="4417" y="11117"/>
                </a:lnTo>
                <a:lnTo>
                  <a:pt x="4444" y="11099"/>
                </a:lnTo>
                <a:lnTo>
                  <a:pt x="4471" y="11082"/>
                </a:lnTo>
                <a:lnTo>
                  <a:pt x="4501" y="11067"/>
                </a:lnTo>
                <a:lnTo>
                  <a:pt x="4532" y="11050"/>
                </a:lnTo>
                <a:lnTo>
                  <a:pt x="4566" y="11035"/>
                </a:lnTo>
                <a:lnTo>
                  <a:pt x="4603" y="11021"/>
                </a:lnTo>
                <a:lnTo>
                  <a:pt x="4641" y="11006"/>
                </a:lnTo>
                <a:lnTo>
                  <a:pt x="4682" y="10991"/>
                </a:lnTo>
                <a:lnTo>
                  <a:pt x="4727" y="10976"/>
                </a:lnTo>
                <a:lnTo>
                  <a:pt x="4774" y="10962"/>
                </a:lnTo>
                <a:lnTo>
                  <a:pt x="4824" y="10946"/>
                </a:lnTo>
                <a:lnTo>
                  <a:pt x="4877" y="10931"/>
                </a:lnTo>
                <a:lnTo>
                  <a:pt x="4934" y="10915"/>
                </a:lnTo>
                <a:lnTo>
                  <a:pt x="5058" y="10880"/>
                </a:lnTo>
                <a:lnTo>
                  <a:pt x="5198" y="10843"/>
                </a:lnTo>
                <a:lnTo>
                  <a:pt x="5269" y="10851"/>
                </a:lnTo>
                <a:lnTo>
                  <a:pt x="5333" y="10858"/>
                </a:lnTo>
                <a:lnTo>
                  <a:pt x="5392" y="10864"/>
                </a:lnTo>
                <a:lnTo>
                  <a:pt x="5444" y="10868"/>
                </a:lnTo>
                <a:lnTo>
                  <a:pt x="5492" y="10871"/>
                </a:lnTo>
                <a:lnTo>
                  <a:pt x="5534" y="10873"/>
                </a:lnTo>
                <a:lnTo>
                  <a:pt x="5572" y="10874"/>
                </a:lnTo>
                <a:lnTo>
                  <a:pt x="5605" y="10874"/>
                </a:lnTo>
                <a:lnTo>
                  <a:pt x="5635" y="10872"/>
                </a:lnTo>
                <a:lnTo>
                  <a:pt x="5660" y="10870"/>
                </a:lnTo>
                <a:lnTo>
                  <a:pt x="5683" y="10867"/>
                </a:lnTo>
                <a:lnTo>
                  <a:pt x="5703" y="10862"/>
                </a:lnTo>
                <a:lnTo>
                  <a:pt x="5721" y="10857"/>
                </a:lnTo>
                <a:lnTo>
                  <a:pt x="5737" y="10851"/>
                </a:lnTo>
                <a:lnTo>
                  <a:pt x="5750" y="10844"/>
                </a:lnTo>
                <a:lnTo>
                  <a:pt x="5763" y="10835"/>
                </a:lnTo>
                <a:lnTo>
                  <a:pt x="5775" y="10826"/>
                </a:lnTo>
                <a:lnTo>
                  <a:pt x="5786" y="10816"/>
                </a:lnTo>
                <a:lnTo>
                  <a:pt x="5797" y="10805"/>
                </a:lnTo>
                <a:lnTo>
                  <a:pt x="5809" y="10794"/>
                </a:lnTo>
                <a:lnTo>
                  <a:pt x="5835" y="10767"/>
                </a:lnTo>
                <a:lnTo>
                  <a:pt x="5865" y="10739"/>
                </a:lnTo>
                <a:lnTo>
                  <a:pt x="5884" y="10723"/>
                </a:lnTo>
                <a:lnTo>
                  <a:pt x="5905" y="10708"/>
                </a:lnTo>
                <a:lnTo>
                  <a:pt x="5928" y="10691"/>
                </a:lnTo>
                <a:lnTo>
                  <a:pt x="5956" y="10673"/>
                </a:lnTo>
                <a:lnTo>
                  <a:pt x="5986" y="10656"/>
                </a:lnTo>
                <a:lnTo>
                  <a:pt x="6021" y="10638"/>
                </a:lnTo>
                <a:lnTo>
                  <a:pt x="6061" y="10618"/>
                </a:lnTo>
                <a:lnTo>
                  <a:pt x="6106" y="10599"/>
                </a:lnTo>
                <a:lnTo>
                  <a:pt x="6141" y="10585"/>
                </a:lnTo>
                <a:lnTo>
                  <a:pt x="6171" y="10574"/>
                </a:lnTo>
                <a:lnTo>
                  <a:pt x="6195" y="10564"/>
                </a:lnTo>
                <a:lnTo>
                  <a:pt x="6215" y="10557"/>
                </a:lnTo>
                <a:lnTo>
                  <a:pt x="6231" y="10552"/>
                </a:lnTo>
                <a:lnTo>
                  <a:pt x="6243" y="10547"/>
                </a:lnTo>
                <a:lnTo>
                  <a:pt x="6253" y="10542"/>
                </a:lnTo>
                <a:lnTo>
                  <a:pt x="6263" y="10536"/>
                </a:lnTo>
                <a:lnTo>
                  <a:pt x="6270" y="10528"/>
                </a:lnTo>
                <a:lnTo>
                  <a:pt x="6276" y="10519"/>
                </a:lnTo>
                <a:lnTo>
                  <a:pt x="6283" y="10506"/>
                </a:lnTo>
                <a:lnTo>
                  <a:pt x="6291" y="10491"/>
                </a:lnTo>
                <a:lnTo>
                  <a:pt x="6312" y="10446"/>
                </a:lnTo>
                <a:lnTo>
                  <a:pt x="6344" y="10380"/>
                </a:lnTo>
                <a:lnTo>
                  <a:pt x="6387" y="10301"/>
                </a:lnTo>
                <a:lnTo>
                  <a:pt x="6436" y="10214"/>
                </a:lnTo>
                <a:lnTo>
                  <a:pt x="6489" y="10122"/>
                </a:lnTo>
                <a:lnTo>
                  <a:pt x="6542" y="10027"/>
                </a:lnTo>
                <a:lnTo>
                  <a:pt x="6569" y="9978"/>
                </a:lnTo>
                <a:lnTo>
                  <a:pt x="6596" y="9929"/>
                </a:lnTo>
                <a:lnTo>
                  <a:pt x="6621" y="9879"/>
                </a:lnTo>
                <a:lnTo>
                  <a:pt x="6646" y="9829"/>
                </a:lnTo>
                <a:lnTo>
                  <a:pt x="6669" y="9778"/>
                </a:lnTo>
                <a:lnTo>
                  <a:pt x="6692" y="9728"/>
                </a:lnTo>
                <a:lnTo>
                  <a:pt x="6712" y="9677"/>
                </a:lnTo>
                <a:lnTo>
                  <a:pt x="6730" y="9627"/>
                </a:lnTo>
                <a:lnTo>
                  <a:pt x="6747" y="9578"/>
                </a:lnTo>
                <a:lnTo>
                  <a:pt x="6760" y="9529"/>
                </a:lnTo>
                <a:lnTo>
                  <a:pt x="6771" y="9480"/>
                </a:lnTo>
                <a:lnTo>
                  <a:pt x="6778" y="9434"/>
                </a:lnTo>
                <a:lnTo>
                  <a:pt x="6782" y="9387"/>
                </a:lnTo>
                <a:lnTo>
                  <a:pt x="6783" y="9342"/>
                </a:lnTo>
                <a:lnTo>
                  <a:pt x="6780" y="9298"/>
                </a:lnTo>
                <a:lnTo>
                  <a:pt x="6773" y="9255"/>
                </a:lnTo>
                <a:lnTo>
                  <a:pt x="6762" y="9215"/>
                </a:lnTo>
                <a:lnTo>
                  <a:pt x="6746" y="9175"/>
                </a:lnTo>
                <a:lnTo>
                  <a:pt x="6724" y="9138"/>
                </a:lnTo>
                <a:lnTo>
                  <a:pt x="6698" y="9103"/>
                </a:lnTo>
                <a:lnTo>
                  <a:pt x="6666" y="9069"/>
                </a:lnTo>
                <a:lnTo>
                  <a:pt x="6629" y="9038"/>
                </a:lnTo>
                <a:lnTo>
                  <a:pt x="6586" y="9010"/>
                </a:lnTo>
                <a:lnTo>
                  <a:pt x="6536" y="8983"/>
                </a:lnTo>
                <a:lnTo>
                  <a:pt x="6465" y="8950"/>
                </a:lnTo>
                <a:lnTo>
                  <a:pt x="6397" y="8914"/>
                </a:lnTo>
                <a:lnTo>
                  <a:pt x="6333" y="8879"/>
                </a:lnTo>
                <a:lnTo>
                  <a:pt x="6271" y="8844"/>
                </a:lnTo>
                <a:lnTo>
                  <a:pt x="6212" y="8808"/>
                </a:lnTo>
                <a:lnTo>
                  <a:pt x="6155" y="8772"/>
                </a:lnTo>
                <a:lnTo>
                  <a:pt x="6101" y="8737"/>
                </a:lnTo>
                <a:lnTo>
                  <a:pt x="6048" y="8702"/>
                </a:lnTo>
                <a:lnTo>
                  <a:pt x="5948" y="8635"/>
                </a:lnTo>
                <a:lnTo>
                  <a:pt x="5855" y="8571"/>
                </a:lnTo>
                <a:lnTo>
                  <a:pt x="5809" y="8540"/>
                </a:lnTo>
                <a:lnTo>
                  <a:pt x="5765" y="8512"/>
                </a:lnTo>
                <a:lnTo>
                  <a:pt x="5722" y="8484"/>
                </a:lnTo>
                <a:lnTo>
                  <a:pt x="5679" y="8459"/>
                </a:lnTo>
                <a:lnTo>
                  <a:pt x="5636" y="8435"/>
                </a:lnTo>
                <a:lnTo>
                  <a:pt x="5593" y="8414"/>
                </a:lnTo>
                <a:lnTo>
                  <a:pt x="5551" y="8395"/>
                </a:lnTo>
                <a:lnTo>
                  <a:pt x="5508" y="8378"/>
                </a:lnTo>
                <a:lnTo>
                  <a:pt x="5465" y="8364"/>
                </a:lnTo>
                <a:lnTo>
                  <a:pt x="5420" y="8353"/>
                </a:lnTo>
                <a:lnTo>
                  <a:pt x="5375" y="8345"/>
                </a:lnTo>
                <a:lnTo>
                  <a:pt x="5329" y="8339"/>
                </a:lnTo>
                <a:lnTo>
                  <a:pt x="5281" y="8337"/>
                </a:lnTo>
                <a:lnTo>
                  <a:pt x="5232" y="8339"/>
                </a:lnTo>
                <a:lnTo>
                  <a:pt x="5182" y="8345"/>
                </a:lnTo>
                <a:lnTo>
                  <a:pt x="5130" y="8353"/>
                </a:lnTo>
                <a:lnTo>
                  <a:pt x="5076" y="8366"/>
                </a:lnTo>
                <a:lnTo>
                  <a:pt x="5018" y="8383"/>
                </a:lnTo>
                <a:lnTo>
                  <a:pt x="4959" y="8405"/>
                </a:lnTo>
                <a:lnTo>
                  <a:pt x="4898" y="8430"/>
                </a:lnTo>
                <a:lnTo>
                  <a:pt x="4821" y="8463"/>
                </a:lnTo>
                <a:lnTo>
                  <a:pt x="4745" y="8491"/>
                </a:lnTo>
                <a:lnTo>
                  <a:pt x="4674" y="8515"/>
                </a:lnTo>
                <a:lnTo>
                  <a:pt x="4604" y="8535"/>
                </a:lnTo>
                <a:lnTo>
                  <a:pt x="4536" y="8551"/>
                </a:lnTo>
                <a:lnTo>
                  <a:pt x="4470" y="8567"/>
                </a:lnTo>
                <a:lnTo>
                  <a:pt x="4407" y="8578"/>
                </a:lnTo>
                <a:lnTo>
                  <a:pt x="4345" y="8589"/>
                </a:lnTo>
                <a:lnTo>
                  <a:pt x="4225" y="8607"/>
                </a:lnTo>
                <a:lnTo>
                  <a:pt x="4108" y="8625"/>
                </a:lnTo>
                <a:lnTo>
                  <a:pt x="4051" y="8635"/>
                </a:lnTo>
                <a:lnTo>
                  <a:pt x="3995" y="8647"/>
                </a:lnTo>
                <a:lnTo>
                  <a:pt x="3939" y="8660"/>
                </a:lnTo>
                <a:lnTo>
                  <a:pt x="3883" y="8677"/>
                </a:lnTo>
                <a:lnTo>
                  <a:pt x="3826" y="8696"/>
                </a:lnTo>
                <a:lnTo>
                  <a:pt x="3770" y="8718"/>
                </a:lnTo>
                <a:lnTo>
                  <a:pt x="3713" y="8745"/>
                </a:lnTo>
                <a:lnTo>
                  <a:pt x="3655" y="8776"/>
                </a:lnTo>
                <a:lnTo>
                  <a:pt x="3596" y="8812"/>
                </a:lnTo>
                <a:lnTo>
                  <a:pt x="3536" y="8854"/>
                </a:lnTo>
                <a:lnTo>
                  <a:pt x="3475" y="8902"/>
                </a:lnTo>
                <a:lnTo>
                  <a:pt x="3413" y="8956"/>
                </a:lnTo>
                <a:lnTo>
                  <a:pt x="3347" y="9017"/>
                </a:lnTo>
                <a:lnTo>
                  <a:pt x="3281" y="9086"/>
                </a:lnTo>
                <a:lnTo>
                  <a:pt x="3213" y="9164"/>
                </a:lnTo>
                <a:lnTo>
                  <a:pt x="3143" y="9249"/>
                </a:lnTo>
                <a:lnTo>
                  <a:pt x="3069" y="9345"/>
                </a:lnTo>
                <a:lnTo>
                  <a:pt x="2993" y="9449"/>
                </a:lnTo>
                <a:lnTo>
                  <a:pt x="2914" y="9564"/>
                </a:lnTo>
                <a:lnTo>
                  <a:pt x="2832" y="9689"/>
                </a:lnTo>
                <a:lnTo>
                  <a:pt x="2815" y="9716"/>
                </a:lnTo>
                <a:lnTo>
                  <a:pt x="2800" y="9743"/>
                </a:lnTo>
                <a:lnTo>
                  <a:pt x="2784" y="9772"/>
                </a:lnTo>
                <a:lnTo>
                  <a:pt x="2768" y="9801"/>
                </a:lnTo>
                <a:lnTo>
                  <a:pt x="2735" y="9864"/>
                </a:lnTo>
                <a:lnTo>
                  <a:pt x="2701" y="9928"/>
                </a:lnTo>
                <a:lnTo>
                  <a:pt x="2666" y="9995"/>
                </a:lnTo>
                <a:lnTo>
                  <a:pt x="2628" y="10064"/>
                </a:lnTo>
                <a:lnTo>
                  <a:pt x="2608" y="10099"/>
                </a:lnTo>
                <a:lnTo>
                  <a:pt x="2585" y="10135"/>
                </a:lnTo>
                <a:lnTo>
                  <a:pt x="2563" y="10170"/>
                </a:lnTo>
                <a:lnTo>
                  <a:pt x="2539" y="10206"/>
                </a:lnTo>
                <a:lnTo>
                  <a:pt x="2514" y="10241"/>
                </a:lnTo>
                <a:lnTo>
                  <a:pt x="2487" y="10277"/>
                </a:lnTo>
                <a:lnTo>
                  <a:pt x="2459" y="10314"/>
                </a:lnTo>
                <a:lnTo>
                  <a:pt x="2429" y="10349"/>
                </a:lnTo>
                <a:lnTo>
                  <a:pt x="2398" y="10385"/>
                </a:lnTo>
                <a:lnTo>
                  <a:pt x="2364" y="10421"/>
                </a:lnTo>
                <a:lnTo>
                  <a:pt x="2328" y="10455"/>
                </a:lnTo>
                <a:lnTo>
                  <a:pt x="2292" y="10491"/>
                </a:lnTo>
                <a:lnTo>
                  <a:pt x="2252" y="10525"/>
                </a:lnTo>
                <a:lnTo>
                  <a:pt x="2210" y="10559"/>
                </a:lnTo>
                <a:lnTo>
                  <a:pt x="2165" y="10593"/>
                </a:lnTo>
                <a:lnTo>
                  <a:pt x="2119" y="10626"/>
                </a:lnTo>
                <a:lnTo>
                  <a:pt x="2070" y="10658"/>
                </a:lnTo>
                <a:lnTo>
                  <a:pt x="2018" y="10690"/>
                </a:lnTo>
                <a:lnTo>
                  <a:pt x="1964" y="10720"/>
                </a:lnTo>
                <a:lnTo>
                  <a:pt x="1905" y="10750"/>
                </a:lnTo>
                <a:lnTo>
                  <a:pt x="1864" y="10771"/>
                </a:lnTo>
                <a:lnTo>
                  <a:pt x="1824" y="10792"/>
                </a:lnTo>
                <a:lnTo>
                  <a:pt x="1787" y="10812"/>
                </a:lnTo>
                <a:lnTo>
                  <a:pt x="1754" y="10830"/>
                </a:lnTo>
                <a:lnTo>
                  <a:pt x="1722" y="10849"/>
                </a:lnTo>
                <a:lnTo>
                  <a:pt x="1693" y="10867"/>
                </a:lnTo>
                <a:lnTo>
                  <a:pt x="1666" y="10884"/>
                </a:lnTo>
                <a:lnTo>
                  <a:pt x="1641" y="10901"/>
                </a:lnTo>
                <a:lnTo>
                  <a:pt x="1617" y="10918"/>
                </a:lnTo>
                <a:lnTo>
                  <a:pt x="1596" y="10934"/>
                </a:lnTo>
                <a:lnTo>
                  <a:pt x="1575" y="10951"/>
                </a:lnTo>
                <a:lnTo>
                  <a:pt x="1557" y="10967"/>
                </a:lnTo>
                <a:lnTo>
                  <a:pt x="1539" y="10983"/>
                </a:lnTo>
                <a:lnTo>
                  <a:pt x="1522" y="10999"/>
                </a:lnTo>
                <a:lnTo>
                  <a:pt x="1506" y="11016"/>
                </a:lnTo>
                <a:lnTo>
                  <a:pt x="1492" y="11032"/>
                </a:lnTo>
                <a:lnTo>
                  <a:pt x="1462" y="11067"/>
                </a:lnTo>
                <a:lnTo>
                  <a:pt x="1435" y="11102"/>
                </a:lnTo>
                <a:lnTo>
                  <a:pt x="1406" y="11142"/>
                </a:lnTo>
                <a:lnTo>
                  <a:pt x="1377" y="11184"/>
                </a:lnTo>
                <a:lnTo>
                  <a:pt x="1343" y="11230"/>
                </a:lnTo>
                <a:lnTo>
                  <a:pt x="1305" y="11281"/>
                </a:lnTo>
                <a:lnTo>
                  <a:pt x="1263" y="11336"/>
                </a:lnTo>
                <a:lnTo>
                  <a:pt x="1213" y="11397"/>
                </a:lnTo>
                <a:lnTo>
                  <a:pt x="1162" y="11458"/>
                </a:lnTo>
                <a:lnTo>
                  <a:pt x="1112" y="11514"/>
                </a:lnTo>
                <a:lnTo>
                  <a:pt x="1063" y="11567"/>
                </a:lnTo>
                <a:lnTo>
                  <a:pt x="1017" y="11618"/>
                </a:lnTo>
                <a:lnTo>
                  <a:pt x="973" y="11666"/>
                </a:lnTo>
                <a:lnTo>
                  <a:pt x="932" y="11713"/>
                </a:lnTo>
                <a:lnTo>
                  <a:pt x="913" y="11735"/>
                </a:lnTo>
                <a:lnTo>
                  <a:pt x="895" y="11757"/>
                </a:lnTo>
                <a:lnTo>
                  <a:pt x="877" y="11780"/>
                </a:lnTo>
                <a:lnTo>
                  <a:pt x="860" y="11802"/>
                </a:lnTo>
                <a:lnTo>
                  <a:pt x="845" y="11825"/>
                </a:lnTo>
                <a:lnTo>
                  <a:pt x="830" y="11847"/>
                </a:lnTo>
                <a:lnTo>
                  <a:pt x="817" y="11869"/>
                </a:lnTo>
                <a:lnTo>
                  <a:pt x="805" y="11892"/>
                </a:lnTo>
                <a:lnTo>
                  <a:pt x="794" y="11914"/>
                </a:lnTo>
                <a:lnTo>
                  <a:pt x="784" y="11937"/>
                </a:lnTo>
                <a:lnTo>
                  <a:pt x="775" y="11960"/>
                </a:lnTo>
                <a:lnTo>
                  <a:pt x="768" y="11984"/>
                </a:lnTo>
                <a:lnTo>
                  <a:pt x="763" y="12008"/>
                </a:lnTo>
                <a:lnTo>
                  <a:pt x="758" y="12032"/>
                </a:lnTo>
                <a:lnTo>
                  <a:pt x="756" y="12058"/>
                </a:lnTo>
                <a:lnTo>
                  <a:pt x="754" y="12083"/>
                </a:lnTo>
                <a:lnTo>
                  <a:pt x="755" y="12110"/>
                </a:lnTo>
                <a:lnTo>
                  <a:pt x="756" y="12137"/>
                </a:lnTo>
                <a:lnTo>
                  <a:pt x="760" y="12166"/>
                </a:lnTo>
                <a:lnTo>
                  <a:pt x="765" y="12194"/>
                </a:lnTo>
                <a:close/>
                <a:moveTo>
                  <a:pt x="7376" y="9619"/>
                </a:moveTo>
                <a:lnTo>
                  <a:pt x="7376" y="9721"/>
                </a:lnTo>
                <a:lnTo>
                  <a:pt x="7376" y="9808"/>
                </a:lnTo>
                <a:lnTo>
                  <a:pt x="7376" y="9845"/>
                </a:lnTo>
                <a:lnTo>
                  <a:pt x="7374" y="9880"/>
                </a:lnTo>
                <a:lnTo>
                  <a:pt x="7372" y="9913"/>
                </a:lnTo>
                <a:lnTo>
                  <a:pt x="7367" y="9945"/>
                </a:lnTo>
                <a:lnTo>
                  <a:pt x="7364" y="9960"/>
                </a:lnTo>
                <a:lnTo>
                  <a:pt x="7361" y="9976"/>
                </a:lnTo>
                <a:lnTo>
                  <a:pt x="7356" y="9991"/>
                </a:lnTo>
                <a:lnTo>
                  <a:pt x="7351" y="10005"/>
                </a:lnTo>
                <a:lnTo>
                  <a:pt x="7346" y="10020"/>
                </a:lnTo>
                <a:lnTo>
                  <a:pt x="7340" y="10036"/>
                </a:lnTo>
                <a:lnTo>
                  <a:pt x="7332" y="10050"/>
                </a:lnTo>
                <a:lnTo>
                  <a:pt x="7323" y="10065"/>
                </a:lnTo>
                <a:lnTo>
                  <a:pt x="7314" y="10081"/>
                </a:lnTo>
                <a:lnTo>
                  <a:pt x="7304" y="10097"/>
                </a:lnTo>
                <a:lnTo>
                  <a:pt x="7293" y="10113"/>
                </a:lnTo>
                <a:lnTo>
                  <a:pt x="7282" y="10129"/>
                </a:lnTo>
                <a:lnTo>
                  <a:pt x="7267" y="10146"/>
                </a:lnTo>
                <a:lnTo>
                  <a:pt x="7253" y="10164"/>
                </a:lnTo>
                <a:lnTo>
                  <a:pt x="7238" y="10181"/>
                </a:lnTo>
                <a:lnTo>
                  <a:pt x="7220" y="10201"/>
                </a:lnTo>
                <a:lnTo>
                  <a:pt x="7216" y="10207"/>
                </a:lnTo>
                <a:lnTo>
                  <a:pt x="7212" y="10213"/>
                </a:lnTo>
                <a:lnTo>
                  <a:pt x="7209" y="10216"/>
                </a:lnTo>
                <a:lnTo>
                  <a:pt x="7207" y="10220"/>
                </a:lnTo>
                <a:lnTo>
                  <a:pt x="7205" y="10224"/>
                </a:lnTo>
                <a:lnTo>
                  <a:pt x="7204" y="10229"/>
                </a:lnTo>
                <a:lnTo>
                  <a:pt x="7202" y="10235"/>
                </a:lnTo>
                <a:lnTo>
                  <a:pt x="7199" y="10243"/>
                </a:lnTo>
                <a:lnTo>
                  <a:pt x="7194" y="10251"/>
                </a:lnTo>
                <a:lnTo>
                  <a:pt x="7188" y="10260"/>
                </a:lnTo>
                <a:lnTo>
                  <a:pt x="7172" y="10281"/>
                </a:lnTo>
                <a:lnTo>
                  <a:pt x="7151" y="10307"/>
                </a:lnTo>
                <a:lnTo>
                  <a:pt x="7128" y="10336"/>
                </a:lnTo>
                <a:lnTo>
                  <a:pt x="7102" y="10369"/>
                </a:lnTo>
                <a:lnTo>
                  <a:pt x="7090" y="10387"/>
                </a:lnTo>
                <a:lnTo>
                  <a:pt x="7077" y="10406"/>
                </a:lnTo>
                <a:lnTo>
                  <a:pt x="7064" y="10426"/>
                </a:lnTo>
                <a:lnTo>
                  <a:pt x="7051" y="10446"/>
                </a:lnTo>
                <a:lnTo>
                  <a:pt x="7038" y="10468"/>
                </a:lnTo>
                <a:lnTo>
                  <a:pt x="7027" y="10490"/>
                </a:lnTo>
                <a:lnTo>
                  <a:pt x="7015" y="10514"/>
                </a:lnTo>
                <a:lnTo>
                  <a:pt x="7004" y="10537"/>
                </a:lnTo>
                <a:lnTo>
                  <a:pt x="6994" y="10562"/>
                </a:lnTo>
                <a:lnTo>
                  <a:pt x="6985" y="10588"/>
                </a:lnTo>
                <a:lnTo>
                  <a:pt x="6978" y="10614"/>
                </a:lnTo>
                <a:lnTo>
                  <a:pt x="6971" y="10642"/>
                </a:lnTo>
                <a:lnTo>
                  <a:pt x="6966" y="10670"/>
                </a:lnTo>
                <a:lnTo>
                  <a:pt x="6962" y="10699"/>
                </a:lnTo>
                <a:lnTo>
                  <a:pt x="6960" y="10729"/>
                </a:lnTo>
                <a:lnTo>
                  <a:pt x="6960" y="10760"/>
                </a:lnTo>
                <a:lnTo>
                  <a:pt x="6961" y="10791"/>
                </a:lnTo>
                <a:lnTo>
                  <a:pt x="6965" y="10823"/>
                </a:lnTo>
                <a:lnTo>
                  <a:pt x="6970" y="10856"/>
                </a:lnTo>
                <a:lnTo>
                  <a:pt x="6978" y="10889"/>
                </a:lnTo>
                <a:lnTo>
                  <a:pt x="6986" y="10921"/>
                </a:lnTo>
                <a:lnTo>
                  <a:pt x="6995" y="10952"/>
                </a:lnTo>
                <a:lnTo>
                  <a:pt x="7005" y="10979"/>
                </a:lnTo>
                <a:lnTo>
                  <a:pt x="7015" y="11007"/>
                </a:lnTo>
                <a:lnTo>
                  <a:pt x="7034" y="11056"/>
                </a:lnTo>
                <a:lnTo>
                  <a:pt x="7053" y="11102"/>
                </a:lnTo>
                <a:lnTo>
                  <a:pt x="7073" y="11144"/>
                </a:lnTo>
                <a:lnTo>
                  <a:pt x="7090" y="11185"/>
                </a:lnTo>
                <a:lnTo>
                  <a:pt x="7107" y="11224"/>
                </a:lnTo>
                <a:lnTo>
                  <a:pt x="7123" y="11262"/>
                </a:lnTo>
                <a:lnTo>
                  <a:pt x="7129" y="11283"/>
                </a:lnTo>
                <a:lnTo>
                  <a:pt x="7135" y="11303"/>
                </a:lnTo>
                <a:lnTo>
                  <a:pt x="7140" y="11323"/>
                </a:lnTo>
                <a:lnTo>
                  <a:pt x="7144" y="11344"/>
                </a:lnTo>
                <a:lnTo>
                  <a:pt x="7148" y="11366"/>
                </a:lnTo>
                <a:lnTo>
                  <a:pt x="7151" y="11389"/>
                </a:lnTo>
                <a:lnTo>
                  <a:pt x="7153" y="11413"/>
                </a:lnTo>
                <a:lnTo>
                  <a:pt x="7154" y="11438"/>
                </a:lnTo>
                <a:lnTo>
                  <a:pt x="7154" y="11464"/>
                </a:lnTo>
                <a:lnTo>
                  <a:pt x="7152" y="11492"/>
                </a:lnTo>
                <a:lnTo>
                  <a:pt x="7150" y="11521"/>
                </a:lnTo>
                <a:lnTo>
                  <a:pt x="7146" y="11552"/>
                </a:lnTo>
                <a:lnTo>
                  <a:pt x="7142" y="11584"/>
                </a:lnTo>
                <a:lnTo>
                  <a:pt x="7136" y="11618"/>
                </a:lnTo>
                <a:lnTo>
                  <a:pt x="7128" y="11655"/>
                </a:lnTo>
                <a:lnTo>
                  <a:pt x="7119" y="11693"/>
                </a:lnTo>
                <a:lnTo>
                  <a:pt x="7266" y="11708"/>
                </a:lnTo>
                <a:lnTo>
                  <a:pt x="7308" y="11704"/>
                </a:lnTo>
                <a:lnTo>
                  <a:pt x="7348" y="11698"/>
                </a:lnTo>
                <a:lnTo>
                  <a:pt x="7388" y="11691"/>
                </a:lnTo>
                <a:lnTo>
                  <a:pt x="7427" y="11682"/>
                </a:lnTo>
                <a:lnTo>
                  <a:pt x="7465" y="11672"/>
                </a:lnTo>
                <a:lnTo>
                  <a:pt x="7503" y="11661"/>
                </a:lnTo>
                <a:lnTo>
                  <a:pt x="7540" y="11648"/>
                </a:lnTo>
                <a:lnTo>
                  <a:pt x="7577" y="11635"/>
                </a:lnTo>
                <a:lnTo>
                  <a:pt x="7614" y="11621"/>
                </a:lnTo>
                <a:lnTo>
                  <a:pt x="7649" y="11607"/>
                </a:lnTo>
                <a:lnTo>
                  <a:pt x="7686" y="11591"/>
                </a:lnTo>
                <a:lnTo>
                  <a:pt x="7722" y="11576"/>
                </a:lnTo>
                <a:lnTo>
                  <a:pt x="7793" y="11543"/>
                </a:lnTo>
                <a:lnTo>
                  <a:pt x="7865" y="11512"/>
                </a:lnTo>
                <a:lnTo>
                  <a:pt x="7901" y="11497"/>
                </a:lnTo>
                <a:lnTo>
                  <a:pt x="7938" y="11481"/>
                </a:lnTo>
                <a:lnTo>
                  <a:pt x="7974" y="11466"/>
                </a:lnTo>
                <a:lnTo>
                  <a:pt x="8012" y="11452"/>
                </a:lnTo>
                <a:lnTo>
                  <a:pt x="8049" y="11439"/>
                </a:lnTo>
                <a:lnTo>
                  <a:pt x="8088" y="11426"/>
                </a:lnTo>
                <a:lnTo>
                  <a:pt x="8126" y="11415"/>
                </a:lnTo>
                <a:lnTo>
                  <a:pt x="8165" y="11405"/>
                </a:lnTo>
                <a:lnTo>
                  <a:pt x="8205" y="11396"/>
                </a:lnTo>
                <a:lnTo>
                  <a:pt x="8246" y="11389"/>
                </a:lnTo>
                <a:lnTo>
                  <a:pt x="8287" y="11382"/>
                </a:lnTo>
                <a:lnTo>
                  <a:pt x="8330" y="11378"/>
                </a:lnTo>
                <a:lnTo>
                  <a:pt x="8374" y="11375"/>
                </a:lnTo>
                <a:lnTo>
                  <a:pt x="8418" y="11375"/>
                </a:lnTo>
                <a:lnTo>
                  <a:pt x="8464" y="11377"/>
                </a:lnTo>
                <a:lnTo>
                  <a:pt x="8510" y="11380"/>
                </a:lnTo>
                <a:lnTo>
                  <a:pt x="8542" y="11402"/>
                </a:lnTo>
                <a:lnTo>
                  <a:pt x="8572" y="11423"/>
                </a:lnTo>
                <a:lnTo>
                  <a:pt x="8597" y="11446"/>
                </a:lnTo>
                <a:lnTo>
                  <a:pt x="8621" y="11469"/>
                </a:lnTo>
                <a:lnTo>
                  <a:pt x="8642" y="11494"/>
                </a:lnTo>
                <a:lnTo>
                  <a:pt x="8661" y="11518"/>
                </a:lnTo>
                <a:lnTo>
                  <a:pt x="8680" y="11543"/>
                </a:lnTo>
                <a:lnTo>
                  <a:pt x="8695" y="11569"/>
                </a:lnTo>
                <a:lnTo>
                  <a:pt x="8709" y="11594"/>
                </a:lnTo>
                <a:lnTo>
                  <a:pt x="8722" y="11621"/>
                </a:lnTo>
                <a:lnTo>
                  <a:pt x="8735" y="11647"/>
                </a:lnTo>
                <a:lnTo>
                  <a:pt x="8746" y="11673"/>
                </a:lnTo>
                <a:lnTo>
                  <a:pt x="8767" y="11725"/>
                </a:lnTo>
                <a:lnTo>
                  <a:pt x="8788" y="11775"/>
                </a:lnTo>
                <a:lnTo>
                  <a:pt x="8799" y="11799"/>
                </a:lnTo>
                <a:lnTo>
                  <a:pt x="8810" y="11823"/>
                </a:lnTo>
                <a:lnTo>
                  <a:pt x="8821" y="11845"/>
                </a:lnTo>
                <a:lnTo>
                  <a:pt x="8834" y="11866"/>
                </a:lnTo>
                <a:lnTo>
                  <a:pt x="8849" y="11887"/>
                </a:lnTo>
                <a:lnTo>
                  <a:pt x="8864" y="11906"/>
                </a:lnTo>
                <a:lnTo>
                  <a:pt x="8880" y="11924"/>
                </a:lnTo>
                <a:lnTo>
                  <a:pt x="8900" y="11941"/>
                </a:lnTo>
                <a:lnTo>
                  <a:pt x="8920" y="11956"/>
                </a:lnTo>
                <a:lnTo>
                  <a:pt x="8943" y="11970"/>
                </a:lnTo>
                <a:lnTo>
                  <a:pt x="8968" y="11982"/>
                </a:lnTo>
                <a:lnTo>
                  <a:pt x="8995" y="11992"/>
                </a:lnTo>
                <a:lnTo>
                  <a:pt x="9027" y="12000"/>
                </a:lnTo>
                <a:lnTo>
                  <a:pt x="9061" y="12006"/>
                </a:lnTo>
                <a:lnTo>
                  <a:pt x="9097" y="12010"/>
                </a:lnTo>
                <a:lnTo>
                  <a:pt x="9138" y="12011"/>
                </a:lnTo>
                <a:lnTo>
                  <a:pt x="9148" y="11997"/>
                </a:lnTo>
                <a:lnTo>
                  <a:pt x="9158" y="11979"/>
                </a:lnTo>
                <a:lnTo>
                  <a:pt x="9167" y="11962"/>
                </a:lnTo>
                <a:lnTo>
                  <a:pt x="9174" y="11943"/>
                </a:lnTo>
                <a:lnTo>
                  <a:pt x="9181" y="11922"/>
                </a:lnTo>
                <a:lnTo>
                  <a:pt x="9187" y="11901"/>
                </a:lnTo>
                <a:lnTo>
                  <a:pt x="9192" y="11879"/>
                </a:lnTo>
                <a:lnTo>
                  <a:pt x="9197" y="11856"/>
                </a:lnTo>
                <a:lnTo>
                  <a:pt x="9216" y="11760"/>
                </a:lnTo>
                <a:lnTo>
                  <a:pt x="9236" y="11666"/>
                </a:lnTo>
                <a:lnTo>
                  <a:pt x="9241" y="11643"/>
                </a:lnTo>
                <a:lnTo>
                  <a:pt x="9248" y="11621"/>
                </a:lnTo>
                <a:lnTo>
                  <a:pt x="9255" y="11599"/>
                </a:lnTo>
                <a:lnTo>
                  <a:pt x="9263" y="11580"/>
                </a:lnTo>
                <a:lnTo>
                  <a:pt x="9272" y="11561"/>
                </a:lnTo>
                <a:lnTo>
                  <a:pt x="9282" y="11542"/>
                </a:lnTo>
                <a:lnTo>
                  <a:pt x="9293" y="11526"/>
                </a:lnTo>
                <a:lnTo>
                  <a:pt x="9305" y="11511"/>
                </a:lnTo>
                <a:lnTo>
                  <a:pt x="9319" y="11498"/>
                </a:lnTo>
                <a:lnTo>
                  <a:pt x="9334" y="11486"/>
                </a:lnTo>
                <a:lnTo>
                  <a:pt x="9350" y="11477"/>
                </a:lnTo>
                <a:lnTo>
                  <a:pt x="9368" y="11469"/>
                </a:lnTo>
                <a:lnTo>
                  <a:pt x="9389" y="11464"/>
                </a:lnTo>
                <a:lnTo>
                  <a:pt x="9410" y="11461"/>
                </a:lnTo>
                <a:lnTo>
                  <a:pt x="9434" y="11461"/>
                </a:lnTo>
                <a:lnTo>
                  <a:pt x="9460" y="11463"/>
                </a:lnTo>
                <a:lnTo>
                  <a:pt x="9487" y="11478"/>
                </a:lnTo>
                <a:lnTo>
                  <a:pt x="9514" y="11499"/>
                </a:lnTo>
                <a:lnTo>
                  <a:pt x="9541" y="11523"/>
                </a:lnTo>
                <a:lnTo>
                  <a:pt x="9568" y="11552"/>
                </a:lnTo>
                <a:lnTo>
                  <a:pt x="9596" y="11584"/>
                </a:lnTo>
                <a:lnTo>
                  <a:pt x="9623" y="11620"/>
                </a:lnTo>
                <a:lnTo>
                  <a:pt x="9651" y="11660"/>
                </a:lnTo>
                <a:lnTo>
                  <a:pt x="9678" y="11702"/>
                </a:lnTo>
                <a:lnTo>
                  <a:pt x="9706" y="11748"/>
                </a:lnTo>
                <a:lnTo>
                  <a:pt x="9733" y="11796"/>
                </a:lnTo>
                <a:lnTo>
                  <a:pt x="9761" y="11846"/>
                </a:lnTo>
                <a:lnTo>
                  <a:pt x="9788" y="11899"/>
                </a:lnTo>
                <a:lnTo>
                  <a:pt x="9816" y="11953"/>
                </a:lnTo>
                <a:lnTo>
                  <a:pt x="9842" y="12009"/>
                </a:lnTo>
                <a:lnTo>
                  <a:pt x="9869" y="12067"/>
                </a:lnTo>
                <a:lnTo>
                  <a:pt x="9895" y="12125"/>
                </a:lnTo>
                <a:lnTo>
                  <a:pt x="9947" y="12243"/>
                </a:lnTo>
                <a:lnTo>
                  <a:pt x="9997" y="12364"/>
                </a:lnTo>
                <a:lnTo>
                  <a:pt x="10046" y="12482"/>
                </a:lnTo>
                <a:lnTo>
                  <a:pt x="10092" y="12598"/>
                </a:lnTo>
                <a:lnTo>
                  <a:pt x="10136" y="12708"/>
                </a:lnTo>
                <a:lnTo>
                  <a:pt x="10176" y="12811"/>
                </a:lnTo>
                <a:lnTo>
                  <a:pt x="10215" y="12905"/>
                </a:lnTo>
                <a:lnTo>
                  <a:pt x="10250" y="12987"/>
                </a:lnTo>
                <a:lnTo>
                  <a:pt x="10277" y="13048"/>
                </a:lnTo>
                <a:lnTo>
                  <a:pt x="10306" y="13103"/>
                </a:lnTo>
                <a:lnTo>
                  <a:pt x="10333" y="13153"/>
                </a:lnTo>
                <a:lnTo>
                  <a:pt x="10362" y="13198"/>
                </a:lnTo>
                <a:lnTo>
                  <a:pt x="10389" y="13237"/>
                </a:lnTo>
                <a:lnTo>
                  <a:pt x="10417" y="13271"/>
                </a:lnTo>
                <a:lnTo>
                  <a:pt x="10444" y="13302"/>
                </a:lnTo>
                <a:lnTo>
                  <a:pt x="10472" y="13327"/>
                </a:lnTo>
                <a:lnTo>
                  <a:pt x="10498" y="13350"/>
                </a:lnTo>
                <a:lnTo>
                  <a:pt x="10525" y="13367"/>
                </a:lnTo>
                <a:lnTo>
                  <a:pt x="10551" y="13381"/>
                </a:lnTo>
                <a:lnTo>
                  <a:pt x="10577" y="13391"/>
                </a:lnTo>
                <a:lnTo>
                  <a:pt x="10601" y="13400"/>
                </a:lnTo>
                <a:lnTo>
                  <a:pt x="10627" y="13404"/>
                </a:lnTo>
                <a:lnTo>
                  <a:pt x="10650" y="13405"/>
                </a:lnTo>
                <a:lnTo>
                  <a:pt x="10674" y="13404"/>
                </a:lnTo>
                <a:lnTo>
                  <a:pt x="10695" y="13401"/>
                </a:lnTo>
                <a:lnTo>
                  <a:pt x="10718" y="13395"/>
                </a:lnTo>
                <a:lnTo>
                  <a:pt x="10738" y="13387"/>
                </a:lnTo>
                <a:lnTo>
                  <a:pt x="10757" y="13378"/>
                </a:lnTo>
                <a:lnTo>
                  <a:pt x="10776" y="13368"/>
                </a:lnTo>
                <a:lnTo>
                  <a:pt x="10794" y="13356"/>
                </a:lnTo>
                <a:lnTo>
                  <a:pt x="10810" y="13343"/>
                </a:lnTo>
                <a:lnTo>
                  <a:pt x="10826" y="13328"/>
                </a:lnTo>
                <a:lnTo>
                  <a:pt x="10840" y="13314"/>
                </a:lnTo>
                <a:lnTo>
                  <a:pt x="10852" y="13300"/>
                </a:lnTo>
                <a:lnTo>
                  <a:pt x="10863" y="13285"/>
                </a:lnTo>
                <a:lnTo>
                  <a:pt x="10873" y="13269"/>
                </a:lnTo>
                <a:lnTo>
                  <a:pt x="10882" y="13255"/>
                </a:lnTo>
                <a:lnTo>
                  <a:pt x="10889" y="13241"/>
                </a:lnTo>
                <a:lnTo>
                  <a:pt x="10895" y="13226"/>
                </a:lnTo>
                <a:lnTo>
                  <a:pt x="10898" y="13214"/>
                </a:lnTo>
                <a:lnTo>
                  <a:pt x="10904" y="13184"/>
                </a:lnTo>
                <a:lnTo>
                  <a:pt x="10908" y="13153"/>
                </a:lnTo>
                <a:lnTo>
                  <a:pt x="10910" y="13123"/>
                </a:lnTo>
                <a:lnTo>
                  <a:pt x="10911" y="13092"/>
                </a:lnTo>
                <a:lnTo>
                  <a:pt x="10909" y="13061"/>
                </a:lnTo>
                <a:lnTo>
                  <a:pt x="10906" y="13031"/>
                </a:lnTo>
                <a:lnTo>
                  <a:pt x="10901" y="13000"/>
                </a:lnTo>
                <a:lnTo>
                  <a:pt x="10896" y="12970"/>
                </a:lnTo>
                <a:lnTo>
                  <a:pt x="10889" y="12939"/>
                </a:lnTo>
                <a:lnTo>
                  <a:pt x="10881" y="12910"/>
                </a:lnTo>
                <a:lnTo>
                  <a:pt x="10872" y="12879"/>
                </a:lnTo>
                <a:lnTo>
                  <a:pt x="10862" y="12848"/>
                </a:lnTo>
                <a:lnTo>
                  <a:pt x="10843" y="12788"/>
                </a:lnTo>
                <a:lnTo>
                  <a:pt x="10823" y="12728"/>
                </a:lnTo>
                <a:lnTo>
                  <a:pt x="10802" y="12668"/>
                </a:lnTo>
                <a:lnTo>
                  <a:pt x="10785" y="12608"/>
                </a:lnTo>
                <a:lnTo>
                  <a:pt x="10777" y="12577"/>
                </a:lnTo>
                <a:lnTo>
                  <a:pt x="10770" y="12547"/>
                </a:lnTo>
                <a:lnTo>
                  <a:pt x="10764" y="12517"/>
                </a:lnTo>
                <a:lnTo>
                  <a:pt x="10759" y="12487"/>
                </a:lnTo>
                <a:lnTo>
                  <a:pt x="10756" y="12456"/>
                </a:lnTo>
                <a:lnTo>
                  <a:pt x="10755" y="12427"/>
                </a:lnTo>
                <a:lnTo>
                  <a:pt x="10755" y="12396"/>
                </a:lnTo>
                <a:lnTo>
                  <a:pt x="10757" y="12366"/>
                </a:lnTo>
                <a:lnTo>
                  <a:pt x="10761" y="12335"/>
                </a:lnTo>
                <a:lnTo>
                  <a:pt x="10769" y="12304"/>
                </a:lnTo>
                <a:lnTo>
                  <a:pt x="10778" y="12274"/>
                </a:lnTo>
                <a:lnTo>
                  <a:pt x="10789" y="12244"/>
                </a:lnTo>
                <a:lnTo>
                  <a:pt x="10862" y="12214"/>
                </a:lnTo>
                <a:lnTo>
                  <a:pt x="10870" y="12211"/>
                </a:lnTo>
                <a:lnTo>
                  <a:pt x="10881" y="12208"/>
                </a:lnTo>
                <a:lnTo>
                  <a:pt x="10891" y="12205"/>
                </a:lnTo>
                <a:lnTo>
                  <a:pt x="10901" y="12202"/>
                </a:lnTo>
                <a:lnTo>
                  <a:pt x="10934" y="12194"/>
                </a:lnTo>
                <a:lnTo>
                  <a:pt x="10962" y="12189"/>
                </a:lnTo>
                <a:lnTo>
                  <a:pt x="10988" y="12185"/>
                </a:lnTo>
                <a:lnTo>
                  <a:pt x="11010" y="12183"/>
                </a:lnTo>
                <a:lnTo>
                  <a:pt x="11047" y="12180"/>
                </a:lnTo>
                <a:lnTo>
                  <a:pt x="11077" y="12178"/>
                </a:lnTo>
                <a:lnTo>
                  <a:pt x="11090" y="12176"/>
                </a:lnTo>
                <a:lnTo>
                  <a:pt x="11105" y="12173"/>
                </a:lnTo>
                <a:lnTo>
                  <a:pt x="11119" y="12169"/>
                </a:lnTo>
                <a:lnTo>
                  <a:pt x="11135" y="12163"/>
                </a:lnTo>
                <a:lnTo>
                  <a:pt x="11152" y="12155"/>
                </a:lnTo>
                <a:lnTo>
                  <a:pt x="11171" y="12144"/>
                </a:lnTo>
                <a:lnTo>
                  <a:pt x="11192" y="12130"/>
                </a:lnTo>
                <a:lnTo>
                  <a:pt x="11217" y="12114"/>
                </a:lnTo>
                <a:lnTo>
                  <a:pt x="11249" y="12088"/>
                </a:lnTo>
                <a:lnTo>
                  <a:pt x="11279" y="12062"/>
                </a:lnTo>
                <a:lnTo>
                  <a:pt x="11307" y="12032"/>
                </a:lnTo>
                <a:lnTo>
                  <a:pt x="11331" y="12003"/>
                </a:lnTo>
                <a:lnTo>
                  <a:pt x="11353" y="11970"/>
                </a:lnTo>
                <a:lnTo>
                  <a:pt x="11374" y="11938"/>
                </a:lnTo>
                <a:lnTo>
                  <a:pt x="11391" y="11903"/>
                </a:lnTo>
                <a:lnTo>
                  <a:pt x="11407" y="11867"/>
                </a:lnTo>
                <a:lnTo>
                  <a:pt x="11422" y="11831"/>
                </a:lnTo>
                <a:lnTo>
                  <a:pt x="11434" y="11793"/>
                </a:lnTo>
                <a:lnTo>
                  <a:pt x="11444" y="11755"/>
                </a:lnTo>
                <a:lnTo>
                  <a:pt x="11454" y="11717"/>
                </a:lnTo>
                <a:lnTo>
                  <a:pt x="11461" y="11677"/>
                </a:lnTo>
                <a:lnTo>
                  <a:pt x="11469" y="11637"/>
                </a:lnTo>
                <a:lnTo>
                  <a:pt x="11475" y="11597"/>
                </a:lnTo>
                <a:lnTo>
                  <a:pt x="11480" y="11558"/>
                </a:lnTo>
                <a:lnTo>
                  <a:pt x="11487" y="11478"/>
                </a:lnTo>
                <a:lnTo>
                  <a:pt x="11493" y="11400"/>
                </a:lnTo>
                <a:lnTo>
                  <a:pt x="11497" y="11323"/>
                </a:lnTo>
                <a:lnTo>
                  <a:pt x="11502" y="11251"/>
                </a:lnTo>
                <a:lnTo>
                  <a:pt x="11505" y="11215"/>
                </a:lnTo>
                <a:lnTo>
                  <a:pt x="11508" y="11182"/>
                </a:lnTo>
                <a:lnTo>
                  <a:pt x="11512" y="11149"/>
                </a:lnTo>
                <a:lnTo>
                  <a:pt x="11517" y="11119"/>
                </a:lnTo>
                <a:lnTo>
                  <a:pt x="11523" y="11089"/>
                </a:lnTo>
                <a:lnTo>
                  <a:pt x="11530" y="11062"/>
                </a:lnTo>
                <a:lnTo>
                  <a:pt x="11538" y="11035"/>
                </a:lnTo>
                <a:lnTo>
                  <a:pt x="11546" y="11012"/>
                </a:lnTo>
                <a:lnTo>
                  <a:pt x="11573" y="10949"/>
                </a:lnTo>
                <a:lnTo>
                  <a:pt x="11594" y="10906"/>
                </a:lnTo>
                <a:lnTo>
                  <a:pt x="11601" y="10891"/>
                </a:lnTo>
                <a:lnTo>
                  <a:pt x="11609" y="10880"/>
                </a:lnTo>
                <a:lnTo>
                  <a:pt x="11616" y="10872"/>
                </a:lnTo>
                <a:lnTo>
                  <a:pt x="11623" y="10866"/>
                </a:lnTo>
                <a:lnTo>
                  <a:pt x="11631" y="10862"/>
                </a:lnTo>
                <a:lnTo>
                  <a:pt x="11639" y="10860"/>
                </a:lnTo>
                <a:lnTo>
                  <a:pt x="11649" y="10858"/>
                </a:lnTo>
                <a:lnTo>
                  <a:pt x="11660" y="10856"/>
                </a:lnTo>
                <a:lnTo>
                  <a:pt x="11673" y="10854"/>
                </a:lnTo>
                <a:lnTo>
                  <a:pt x="11690" y="10850"/>
                </a:lnTo>
                <a:lnTo>
                  <a:pt x="11708" y="10845"/>
                </a:lnTo>
                <a:lnTo>
                  <a:pt x="11729" y="10837"/>
                </a:lnTo>
                <a:lnTo>
                  <a:pt x="11730" y="10815"/>
                </a:lnTo>
                <a:lnTo>
                  <a:pt x="11729" y="10794"/>
                </a:lnTo>
                <a:lnTo>
                  <a:pt x="11728" y="10773"/>
                </a:lnTo>
                <a:lnTo>
                  <a:pt x="11725" y="10753"/>
                </a:lnTo>
                <a:lnTo>
                  <a:pt x="11721" y="10735"/>
                </a:lnTo>
                <a:lnTo>
                  <a:pt x="11715" y="10715"/>
                </a:lnTo>
                <a:lnTo>
                  <a:pt x="11709" y="10698"/>
                </a:lnTo>
                <a:lnTo>
                  <a:pt x="11702" y="10681"/>
                </a:lnTo>
                <a:lnTo>
                  <a:pt x="11693" y="10664"/>
                </a:lnTo>
                <a:lnTo>
                  <a:pt x="11683" y="10648"/>
                </a:lnTo>
                <a:lnTo>
                  <a:pt x="11672" y="10633"/>
                </a:lnTo>
                <a:lnTo>
                  <a:pt x="11660" y="10617"/>
                </a:lnTo>
                <a:lnTo>
                  <a:pt x="11648" y="10603"/>
                </a:lnTo>
                <a:lnTo>
                  <a:pt x="11635" y="10590"/>
                </a:lnTo>
                <a:lnTo>
                  <a:pt x="11620" y="10577"/>
                </a:lnTo>
                <a:lnTo>
                  <a:pt x="11605" y="10564"/>
                </a:lnTo>
                <a:lnTo>
                  <a:pt x="11590" y="10552"/>
                </a:lnTo>
                <a:lnTo>
                  <a:pt x="11572" y="10540"/>
                </a:lnTo>
                <a:lnTo>
                  <a:pt x="11555" y="10529"/>
                </a:lnTo>
                <a:lnTo>
                  <a:pt x="11538" y="10519"/>
                </a:lnTo>
                <a:lnTo>
                  <a:pt x="11519" y="10508"/>
                </a:lnTo>
                <a:lnTo>
                  <a:pt x="11500" y="10498"/>
                </a:lnTo>
                <a:lnTo>
                  <a:pt x="11481" y="10489"/>
                </a:lnTo>
                <a:lnTo>
                  <a:pt x="11460" y="10480"/>
                </a:lnTo>
                <a:lnTo>
                  <a:pt x="11420" y="10464"/>
                </a:lnTo>
                <a:lnTo>
                  <a:pt x="11377" y="10447"/>
                </a:lnTo>
                <a:lnTo>
                  <a:pt x="11333" y="10433"/>
                </a:lnTo>
                <a:lnTo>
                  <a:pt x="11288" y="10420"/>
                </a:lnTo>
                <a:lnTo>
                  <a:pt x="11298" y="10512"/>
                </a:lnTo>
                <a:lnTo>
                  <a:pt x="11306" y="10587"/>
                </a:lnTo>
                <a:lnTo>
                  <a:pt x="11309" y="10617"/>
                </a:lnTo>
                <a:lnTo>
                  <a:pt x="11311" y="10646"/>
                </a:lnTo>
                <a:lnTo>
                  <a:pt x="11311" y="10672"/>
                </a:lnTo>
                <a:lnTo>
                  <a:pt x="11310" y="10698"/>
                </a:lnTo>
                <a:lnTo>
                  <a:pt x="11307" y="10721"/>
                </a:lnTo>
                <a:lnTo>
                  <a:pt x="11302" y="10745"/>
                </a:lnTo>
                <a:lnTo>
                  <a:pt x="11295" y="10768"/>
                </a:lnTo>
                <a:lnTo>
                  <a:pt x="11287" y="10794"/>
                </a:lnTo>
                <a:lnTo>
                  <a:pt x="11276" y="10819"/>
                </a:lnTo>
                <a:lnTo>
                  <a:pt x="11263" y="10848"/>
                </a:lnTo>
                <a:lnTo>
                  <a:pt x="11246" y="10879"/>
                </a:lnTo>
                <a:lnTo>
                  <a:pt x="11228" y="10914"/>
                </a:lnTo>
                <a:lnTo>
                  <a:pt x="11204" y="10916"/>
                </a:lnTo>
                <a:lnTo>
                  <a:pt x="11181" y="10918"/>
                </a:lnTo>
                <a:lnTo>
                  <a:pt x="11161" y="10920"/>
                </a:lnTo>
                <a:lnTo>
                  <a:pt x="11141" y="10920"/>
                </a:lnTo>
                <a:lnTo>
                  <a:pt x="11123" y="10920"/>
                </a:lnTo>
                <a:lnTo>
                  <a:pt x="11107" y="10920"/>
                </a:lnTo>
                <a:lnTo>
                  <a:pt x="11093" y="10919"/>
                </a:lnTo>
                <a:lnTo>
                  <a:pt x="11078" y="10917"/>
                </a:lnTo>
                <a:lnTo>
                  <a:pt x="11065" y="10915"/>
                </a:lnTo>
                <a:lnTo>
                  <a:pt x="11054" y="10913"/>
                </a:lnTo>
                <a:lnTo>
                  <a:pt x="11043" y="10910"/>
                </a:lnTo>
                <a:lnTo>
                  <a:pt x="11032" y="10907"/>
                </a:lnTo>
                <a:lnTo>
                  <a:pt x="11013" y="10899"/>
                </a:lnTo>
                <a:lnTo>
                  <a:pt x="10996" y="10889"/>
                </a:lnTo>
                <a:lnTo>
                  <a:pt x="10961" y="10869"/>
                </a:lnTo>
                <a:lnTo>
                  <a:pt x="10923" y="10846"/>
                </a:lnTo>
                <a:lnTo>
                  <a:pt x="10900" y="10834"/>
                </a:lnTo>
                <a:lnTo>
                  <a:pt x="10873" y="10822"/>
                </a:lnTo>
                <a:lnTo>
                  <a:pt x="10858" y="10817"/>
                </a:lnTo>
                <a:lnTo>
                  <a:pt x="10842" y="10811"/>
                </a:lnTo>
                <a:lnTo>
                  <a:pt x="10825" y="10806"/>
                </a:lnTo>
                <a:lnTo>
                  <a:pt x="10805" y="10801"/>
                </a:lnTo>
                <a:lnTo>
                  <a:pt x="10808" y="10831"/>
                </a:lnTo>
                <a:lnTo>
                  <a:pt x="10811" y="10862"/>
                </a:lnTo>
                <a:lnTo>
                  <a:pt x="10815" y="10890"/>
                </a:lnTo>
                <a:lnTo>
                  <a:pt x="10819" y="10919"/>
                </a:lnTo>
                <a:lnTo>
                  <a:pt x="10829" y="10973"/>
                </a:lnTo>
                <a:lnTo>
                  <a:pt x="10838" y="11024"/>
                </a:lnTo>
                <a:lnTo>
                  <a:pt x="10849" y="11073"/>
                </a:lnTo>
                <a:lnTo>
                  <a:pt x="10859" y="11120"/>
                </a:lnTo>
                <a:lnTo>
                  <a:pt x="10870" y="11166"/>
                </a:lnTo>
                <a:lnTo>
                  <a:pt x="10881" y="11210"/>
                </a:lnTo>
                <a:lnTo>
                  <a:pt x="10891" y="11256"/>
                </a:lnTo>
                <a:lnTo>
                  <a:pt x="10899" y="11303"/>
                </a:lnTo>
                <a:lnTo>
                  <a:pt x="10907" y="11350"/>
                </a:lnTo>
                <a:lnTo>
                  <a:pt x="10912" y="11400"/>
                </a:lnTo>
                <a:lnTo>
                  <a:pt x="10914" y="11425"/>
                </a:lnTo>
                <a:lnTo>
                  <a:pt x="10916" y="11451"/>
                </a:lnTo>
                <a:lnTo>
                  <a:pt x="10917" y="11478"/>
                </a:lnTo>
                <a:lnTo>
                  <a:pt x="10917" y="11506"/>
                </a:lnTo>
                <a:lnTo>
                  <a:pt x="10916" y="11534"/>
                </a:lnTo>
                <a:lnTo>
                  <a:pt x="10915" y="11565"/>
                </a:lnTo>
                <a:lnTo>
                  <a:pt x="10914" y="11595"/>
                </a:lnTo>
                <a:lnTo>
                  <a:pt x="10911" y="11627"/>
                </a:lnTo>
                <a:lnTo>
                  <a:pt x="10849" y="11645"/>
                </a:lnTo>
                <a:lnTo>
                  <a:pt x="10792" y="11659"/>
                </a:lnTo>
                <a:lnTo>
                  <a:pt x="10740" y="11668"/>
                </a:lnTo>
                <a:lnTo>
                  <a:pt x="10692" y="11671"/>
                </a:lnTo>
                <a:lnTo>
                  <a:pt x="10649" y="11670"/>
                </a:lnTo>
                <a:lnTo>
                  <a:pt x="10611" y="11665"/>
                </a:lnTo>
                <a:lnTo>
                  <a:pt x="10576" y="11656"/>
                </a:lnTo>
                <a:lnTo>
                  <a:pt x="10544" y="11643"/>
                </a:lnTo>
                <a:lnTo>
                  <a:pt x="10517" y="11627"/>
                </a:lnTo>
                <a:lnTo>
                  <a:pt x="10492" y="11607"/>
                </a:lnTo>
                <a:lnTo>
                  <a:pt x="10472" y="11584"/>
                </a:lnTo>
                <a:lnTo>
                  <a:pt x="10453" y="11560"/>
                </a:lnTo>
                <a:lnTo>
                  <a:pt x="10437" y="11532"/>
                </a:lnTo>
                <a:lnTo>
                  <a:pt x="10423" y="11503"/>
                </a:lnTo>
                <a:lnTo>
                  <a:pt x="10412" y="11471"/>
                </a:lnTo>
                <a:lnTo>
                  <a:pt x="10403" y="11438"/>
                </a:lnTo>
                <a:lnTo>
                  <a:pt x="10395" y="11403"/>
                </a:lnTo>
                <a:lnTo>
                  <a:pt x="10387" y="11367"/>
                </a:lnTo>
                <a:lnTo>
                  <a:pt x="10382" y="11332"/>
                </a:lnTo>
                <a:lnTo>
                  <a:pt x="10377" y="11294"/>
                </a:lnTo>
                <a:lnTo>
                  <a:pt x="10370" y="11218"/>
                </a:lnTo>
                <a:lnTo>
                  <a:pt x="10363" y="11144"/>
                </a:lnTo>
                <a:lnTo>
                  <a:pt x="10360" y="11108"/>
                </a:lnTo>
                <a:lnTo>
                  <a:pt x="10356" y="11073"/>
                </a:lnTo>
                <a:lnTo>
                  <a:pt x="10351" y="11039"/>
                </a:lnTo>
                <a:lnTo>
                  <a:pt x="10345" y="11007"/>
                </a:lnTo>
                <a:lnTo>
                  <a:pt x="10337" y="10975"/>
                </a:lnTo>
                <a:lnTo>
                  <a:pt x="10329" y="10946"/>
                </a:lnTo>
                <a:lnTo>
                  <a:pt x="10319" y="10920"/>
                </a:lnTo>
                <a:lnTo>
                  <a:pt x="10307" y="10896"/>
                </a:lnTo>
                <a:lnTo>
                  <a:pt x="10275" y="10840"/>
                </a:lnTo>
                <a:lnTo>
                  <a:pt x="10247" y="10788"/>
                </a:lnTo>
                <a:lnTo>
                  <a:pt x="10221" y="10740"/>
                </a:lnTo>
                <a:lnTo>
                  <a:pt x="10200" y="10695"/>
                </a:lnTo>
                <a:lnTo>
                  <a:pt x="10180" y="10654"/>
                </a:lnTo>
                <a:lnTo>
                  <a:pt x="10162" y="10616"/>
                </a:lnTo>
                <a:lnTo>
                  <a:pt x="10147" y="10581"/>
                </a:lnTo>
                <a:lnTo>
                  <a:pt x="10134" y="10549"/>
                </a:lnTo>
                <a:lnTo>
                  <a:pt x="10111" y="10491"/>
                </a:lnTo>
                <a:lnTo>
                  <a:pt x="10092" y="10442"/>
                </a:lnTo>
                <a:lnTo>
                  <a:pt x="10083" y="10420"/>
                </a:lnTo>
                <a:lnTo>
                  <a:pt x="10075" y="10398"/>
                </a:lnTo>
                <a:lnTo>
                  <a:pt x="10065" y="10379"/>
                </a:lnTo>
                <a:lnTo>
                  <a:pt x="10056" y="10360"/>
                </a:lnTo>
                <a:lnTo>
                  <a:pt x="10046" y="10340"/>
                </a:lnTo>
                <a:lnTo>
                  <a:pt x="10035" y="10322"/>
                </a:lnTo>
                <a:lnTo>
                  <a:pt x="10023" y="10304"/>
                </a:lnTo>
                <a:lnTo>
                  <a:pt x="10008" y="10285"/>
                </a:lnTo>
                <a:lnTo>
                  <a:pt x="9993" y="10266"/>
                </a:lnTo>
                <a:lnTo>
                  <a:pt x="9976" y="10247"/>
                </a:lnTo>
                <a:lnTo>
                  <a:pt x="9955" y="10226"/>
                </a:lnTo>
                <a:lnTo>
                  <a:pt x="9933" y="10205"/>
                </a:lnTo>
                <a:lnTo>
                  <a:pt x="9907" y="10182"/>
                </a:lnTo>
                <a:lnTo>
                  <a:pt x="9878" y="10157"/>
                </a:lnTo>
                <a:lnTo>
                  <a:pt x="9846" y="10131"/>
                </a:lnTo>
                <a:lnTo>
                  <a:pt x="9810" y="10103"/>
                </a:lnTo>
                <a:lnTo>
                  <a:pt x="9726" y="10039"/>
                </a:lnTo>
                <a:lnTo>
                  <a:pt x="9623" y="9963"/>
                </a:lnTo>
                <a:lnTo>
                  <a:pt x="9536" y="9899"/>
                </a:lnTo>
                <a:lnTo>
                  <a:pt x="9444" y="9829"/>
                </a:lnTo>
                <a:lnTo>
                  <a:pt x="9348" y="9755"/>
                </a:lnTo>
                <a:lnTo>
                  <a:pt x="9249" y="9678"/>
                </a:lnTo>
                <a:lnTo>
                  <a:pt x="9148" y="9601"/>
                </a:lnTo>
                <a:lnTo>
                  <a:pt x="9046" y="9523"/>
                </a:lnTo>
                <a:lnTo>
                  <a:pt x="8995" y="9485"/>
                </a:lnTo>
                <a:lnTo>
                  <a:pt x="8945" y="9447"/>
                </a:lnTo>
                <a:lnTo>
                  <a:pt x="8893" y="9410"/>
                </a:lnTo>
                <a:lnTo>
                  <a:pt x="8843" y="9375"/>
                </a:lnTo>
                <a:lnTo>
                  <a:pt x="8792" y="9340"/>
                </a:lnTo>
                <a:lnTo>
                  <a:pt x="8742" y="9306"/>
                </a:lnTo>
                <a:lnTo>
                  <a:pt x="8692" y="9274"/>
                </a:lnTo>
                <a:lnTo>
                  <a:pt x="8643" y="9244"/>
                </a:lnTo>
                <a:lnTo>
                  <a:pt x="8594" y="9216"/>
                </a:lnTo>
                <a:lnTo>
                  <a:pt x="8546" y="9189"/>
                </a:lnTo>
                <a:lnTo>
                  <a:pt x="8499" y="9165"/>
                </a:lnTo>
                <a:lnTo>
                  <a:pt x="8453" y="9142"/>
                </a:lnTo>
                <a:lnTo>
                  <a:pt x="8409" y="9123"/>
                </a:lnTo>
                <a:lnTo>
                  <a:pt x="8366" y="9106"/>
                </a:lnTo>
                <a:lnTo>
                  <a:pt x="8323" y="9092"/>
                </a:lnTo>
                <a:lnTo>
                  <a:pt x="8282" y="9081"/>
                </a:lnTo>
                <a:lnTo>
                  <a:pt x="8242" y="9074"/>
                </a:lnTo>
                <a:lnTo>
                  <a:pt x="8205" y="9070"/>
                </a:lnTo>
                <a:lnTo>
                  <a:pt x="8169" y="9069"/>
                </a:lnTo>
                <a:lnTo>
                  <a:pt x="8134" y="9072"/>
                </a:lnTo>
                <a:lnTo>
                  <a:pt x="8113" y="9076"/>
                </a:lnTo>
                <a:lnTo>
                  <a:pt x="8092" y="9081"/>
                </a:lnTo>
                <a:lnTo>
                  <a:pt x="8071" y="9086"/>
                </a:lnTo>
                <a:lnTo>
                  <a:pt x="8052" y="9092"/>
                </a:lnTo>
                <a:lnTo>
                  <a:pt x="8013" y="9106"/>
                </a:lnTo>
                <a:lnTo>
                  <a:pt x="7975" y="9120"/>
                </a:lnTo>
                <a:lnTo>
                  <a:pt x="7939" y="9134"/>
                </a:lnTo>
                <a:lnTo>
                  <a:pt x="7901" y="9148"/>
                </a:lnTo>
                <a:lnTo>
                  <a:pt x="7882" y="9156"/>
                </a:lnTo>
                <a:lnTo>
                  <a:pt x="7861" y="9162"/>
                </a:lnTo>
                <a:lnTo>
                  <a:pt x="7841" y="9167"/>
                </a:lnTo>
                <a:lnTo>
                  <a:pt x="7820" y="9172"/>
                </a:lnTo>
                <a:lnTo>
                  <a:pt x="7788" y="9178"/>
                </a:lnTo>
                <a:lnTo>
                  <a:pt x="7759" y="9183"/>
                </a:lnTo>
                <a:lnTo>
                  <a:pt x="7734" y="9186"/>
                </a:lnTo>
                <a:lnTo>
                  <a:pt x="7711" y="9188"/>
                </a:lnTo>
                <a:lnTo>
                  <a:pt x="7669" y="9191"/>
                </a:lnTo>
                <a:lnTo>
                  <a:pt x="7631" y="9192"/>
                </a:lnTo>
                <a:lnTo>
                  <a:pt x="7614" y="9193"/>
                </a:lnTo>
                <a:lnTo>
                  <a:pt x="7595" y="9195"/>
                </a:lnTo>
                <a:lnTo>
                  <a:pt x="7577" y="9197"/>
                </a:lnTo>
                <a:lnTo>
                  <a:pt x="7558" y="9201"/>
                </a:lnTo>
                <a:lnTo>
                  <a:pt x="7537" y="9205"/>
                </a:lnTo>
                <a:lnTo>
                  <a:pt x="7515" y="9213"/>
                </a:lnTo>
                <a:lnTo>
                  <a:pt x="7489" y="9221"/>
                </a:lnTo>
                <a:lnTo>
                  <a:pt x="7463" y="9231"/>
                </a:lnTo>
                <a:lnTo>
                  <a:pt x="7448" y="9273"/>
                </a:lnTo>
                <a:lnTo>
                  <a:pt x="7439" y="9300"/>
                </a:lnTo>
                <a:lnTo>
                  <a:pt x="7433" y="9316"/>
                </a:lnTo>
                <a:lnTo>
                  <a:pt x="7431" y="9328"/>
                </a:lnTo>
                <a:lnTo>
                  <a:pt x="7430" y="9340"/>
                </a:lnTo>
                <a:lnTo>
                  <a:pt x="7429" y="9357"/>
                </a:lnTo>
                <a:lnTo>
                  <a:pt x="7425" y="9387"/>
                </a:lnTo>
                <a:lnTo>
                  <a:pt x="7417" y="9433"/>
                </a:lnTo>
                <a:lnTo>
                  <a:pt x="7413" y="9458"/>
                </a:lnTo>
                <a:lnTo>
                  <a:pt x="7411" y="9477"/>
                </a:lnTo>
                <a:lnTo>
                  <a:pt x="7409" y="9494"/>
                </a:lnTo>
                <a:lnTo>
                  <a:pt x="7409" y="9506"/>
                </a:lnTo>
                <a:lnTo>
                  <a:pt x="7410" y="9521"/>
                </a:lnTo>
                <a:lnTo>
                  <a:pt x="7412" y="9530"/>
                </a:lnTo>
                <a:lnTo>
                  <a:pt x="7413" y="9536"/>
                </a:lnTo>
                <a:lnTo>
                  <a:pt x="7412" y="9540"/>
                </a:lnTo>
                <a:lnTo>
                  <a:pt x="7411" y="9546"/>
                </a:lnTo>
                <a:lnTo>
                  <a:pt x="7408" y="9554"/>
                </a:lnTo>
                <a:lnTo>
                  <a:pt x="7397" y="9578"/>
                </a:lnTo>
                <a:lnTo>
                  <a:pt x="7376" y="9619"/>
                </a:lnTo>
                <a:close/>
                <a:moveTo>
                  <a:pt x="2734" y="13404"/>
                </a:moveTo>
                <a:lnTo>
                  <a:pt x="2721" y="13436"/>
                </a:lnTo>
                <a:lnTo>
                  <a:pt x="2706" y="13467"/>
                </a:lnTo>
                <a:lnTo>
                  <a:pt x="2692" y="13496"/>
                </a:lnTo>
                <a:lnTo>
                  <a:pt x="2677" y="13525"/>
                </a:lnTo>
                <a:lnTo>
                  <a:pt x="2645" y="13578"/>
                </a:lnTo>
                <a:lnTo>
                  <a:pt x="2615" y="13628"/>
                </a:lnTo>
                <a:lnTo>
                  <a:pt x="2584" y="13675"/>
                </a:lnTo>
                <a:lnTo>
                  <a:pt x="2558" y="13720"/>
                </a:lnTo>
                <a:lnTo>
                  <a:pt x="2546" y="13741"/>
                </a:lnTo>
                <a:lnTo>
                  <a:pt x="2535" y="13763"/>
                </a:lnTo>
                <a:lnTo>
                  <a:pt x="2527" y="13785"/>
                </a:lnTo>
                <a:lnTo>
                  <a:pt x="2519" y="13807"/>
                </a:lnTo>
                <a:lnTo>
                  <a:pt x="2514" y="13830"/>
                </a:lnTo>
                <a:lnTo>
                  <a:pt x="2510" y="13852"/>
                </a:lnTo>
                <a:lnTo>
                  <a:pt x="2509" y="13874"/>
                </a:lnTo>
                <a:lnTo>
                  <a:pt x="2510" y="13899"/>
                </a:lnTo>
                <a:lnTo>
                  <a:pt x="2514" y="13923"/>
                </a:lnTo>
                <a:lnTo>
                  <a:pt x="2520" y="13948"/>
                </a:lnTo>
                <a:lnTo>
                  <a:pt x="2529" y="13974"/>
                </a:lnTo>
                <a:lnTo>
                  <a:pt x="2541" y="14001"/>
                </a:lnTo>
                <a:lnTo>
                  <a:pt x="2557" y="14029"/>
                </a:lnTo>
                <a:lnTo>
                  <a:pt x="2576" y="14059"/>
                </a:lnTo>
                <a:lnTo>
                  <a:pt x="2598" y="14089"/>
                </a:lnTo>
                <a:lnTo>
                  <a:pt x="2625" y="14122"/>
                </a:lnTo>
                <a:lnTo>
                  <a:pt x="2655" y="14156"/>
                </a:lnTo>
                <a:lnTo>
                  <a:pt x="2690" y="14191"/>
                </a:lnTo>
                <a:lnTo>
                  <a:pt x="2729" y="14229"/>
                </a:lnTo>
                <a:lnTo>
                  <a:pt x="2772" y="14269"/>
                </a:lnTo>
                <a:lnTo>
                  <a:pt x="2803" y="14296"/>
                </a:lnTo>
                <a:lnTo>
                  <a:pt x="2828" y="14320"/>
                </a:lnTo>
                <a:lnTo>
                  <a:pt x="2845" y="14338"/>
                </a:lnTo>
                <a:lnTo>
                  <a:pt x="2858" y="14352"/>
                </a:lnTo>
                <a:lnTo>
                  <a:pt x="2866" y="14364"/>
                </a:lnTo>
                <a:lnTo>
                  <a:pt x="2871" y="14375"/>
                </a:lnTo>
                <a:lnTo>
                  <a:pt x="2874" y="14383"/>
                </a:lnTo>
                <a:lnTo>
                  <a:pt x="2875" y="14391"/>
                </a:lnTo>
                <a:lnTo>
                  <a:pt x="2875" y="14399"/>
                </a:lnTo>
                <a:lnTo>
                  <a:pt x="2876" y="14409"/>
                </a:lnTo>
                <a:lnTo>
                  <a:pt x="2879" y="14420"/>
                </a:lnTo>
                <a:lnTo>
                  <a:pt x="2883" y="14436"/>
                </a:lnTo>
                <a:lnTo>
                  <a:pt x="2891" y="14454"/>
                </a:lnTo>
                <a:lnTo>
                  <a:pt x="2903" y="14476"/>
                </a:lnTo>
                <a:lnTo>
                  <a:pt x="2920" y="14504"/>
                </a:lnTo>
                <a:lnTo>
                  <a:pt x="2944" y="14538"/>
                </a:lnTo>
                <a:lnTo>
                  <a:pt x="2994" y="14549"/>
                </a:lnTo>
                <a:lnTo>
                  <a:pt x="3046" y="14558"/>
                </a:lnTo>
                <a:lnTo>
                  <a:pt x="3098" y="14566"/>
                </a:lnTo>
                <a:lnTo>
                  <a:pt x="3152" y="14572"/>
                </a:lnTo>
                <a:lnTo>
                  <a:pt x="3178" y="14574"/>
                </a:lnTo>
                <a:lnTo>
                  <a:pt x="3206" y="14576"/>
                </a:lnTo>
                <a:lnTo>
                  <a:pt x="3232" y="14577"/>
                </a:lnTo>
                <a:lnTo>
                  <a:pt x="3260" y="14578"/>
                </a:lnTo>
                <a:lnTo>
                  <a:pt x="3286" y="14578"/>
                </a:lnTo>
                <a:lnTo>
                  <a:pt x="3313" y="14578"/>
                </a:lnTo>
                <a:lnTo>
                  <a:pt x="3339" y="14577"/>
                </a:lnTo>
                <a:lnTo>
                  <a:pt x="3366" y="14575"/>
                </a:lnTo>
                <a:lnTo>
                  <a:pt x="3391" y="14572"/>
                </a:lnTo>
                <a:lnTo>
                  <a:pt x="3417" y="14569"/>
                </a:lnTo>
                <a:lnTo>
                  <a:pt x="3442" y="14565"/>
                </a:lnTo>
                <a:lnTo>
                  <a:pt x="3467" y="14560"/>
                </a:lnTo>
                <a:lnTo>
                  <a:pt x="3490" y="14554"/>
                </a:lnTo>
                <a:lnTo>
                  <a:pt x="3514" y="14547"/>
                </a:lnTo>
                <a:lnTo>
                  <a:pt x="3537" y="14540"/>
                </a:lnTo>
                <a:lnTo>
                  <a:pt x="3559" y="14530"/>
                </a:lnTo>
                <a:lnTo>
                  <a:pt x="3581" y="14520"/>
                </a:lnTo>
                <a:lnTo>
                  <a:pt x="3601" y="14510"/>
                </a:lnTo>
                <a:lnTo>
                  <a:pt x="3621" y="14498"/>
                </a:lnTo>
                <a:lnTo>
                  <a:pt x="3641" y="14485"/>
                </a:lnTo>
                <a:lnTo>
                  <a:pt x="3658" y="14470"/>
                </a:lnTo>
                <a:lnTo>
                  <a:pt x="3675" y="14455"/>
                </a:lnTo>
                <a:lnTo>
                  <a:pt x="3692" y="14439"/>
                </a:lnTo>
                <a:lnTo>
                  <a:pt x="3707" y="14421"/>
                </a:lnTo>
                <a:lnTo>
                  <a:pt x="3713" y="14398"/>
                </a:lnTo>
                <a:lnTo>
                  <a:pt x="3717" y="14376"/>
                </a:lnTo>
                <a:lnTo>
                  <a:pt x="3719" y="14355"/>
                </a:lnTo>
                <a:lnTo>
                  <a:pt x="3719" y="14335"/>
                </a:lnTo>
                <a:lnTo>
                  <a:pt x="3718" y="14315"/>
                </a:lnTo>
                <a:lnTo>
                  <a:pt x="3716" y="14297"/>
                </a:lnTo>
                <a:lnTo>
                  <a:pt x="3712" y="14280"/>
                </a:lnTo>
                <a:lnTo>
                  <a:pt x="3707" y="14263"/>
                </a:lnTo>
                <a:lnTo>
                  <a:pt x="3701" y="14246"/>
                </a:lnTo>
                <a:lnTo>
                  <a:pt x="3695" y="14230"/>
                </a:lnTo>
                <a:lnTo>
                  <a:pt x="3687" y="14214"/>
                </a:lnTo>
                <a:lnTo>
                  <a:pt x="3678" y="14197"/>
                </a:lnTo>
                <a:lnTo>
                  <a:pt x="3661" y="14167"/>
                </a:lnTo>
                <a:lnTo>
                  <a:pt x="3644" y="14135"/>
                </a:lnTo>
                <a:lnTo>
                  <a:pt x="3635" y="14119"/>
                </a:lnTo>
                <a:lnTo>
                  <a:pt x="3626" y="14102"/>
                </a:lnTo>
                <a:lnTo>
                  <a:pt x="3617" y="14084"/>
                </a:lnTo>
                <a:lnTo>
                  <a:pt x="3609" y="14067"/>
                </a:lnTo>
                <a:lnTo>
                  <a:pt x="3602" y="14049"/>
                </a:lnTo>
                <a:lnTo>
                  <a:pt x="3596" y="14029"/>
                </a:lnTo>
                <a:lnTo>
                  <a:pt x="3590" y="14010"/>
                </a:lnTo>
                <a:lnTo>
                  <a:pt x="3586" y="13988"/>
                </a:lnTo>
                <a:lnTo>
                  <a:pt x="3582" y="13966"/>
                </a:lnTo>
                <a:lnTo>
                  <a:pt x="3580" y="13944"/>
                </a:lnTo>
                <a:lnTo>
                  <a:pt x="3580" y="13919"/>
                </a:lnTo>
                <a:lnTo>
                  <a:pt x="3581" y="13893"/>
                </a:lnTo>
                <a:lnTo>
                  <a:pt x="3583" y="13866"/>
                </a:lnTo>
                <a:lnTo>
                  <a:pt x="3588" y="13837"/>
                </a:lnTo>
                <a:lnTo>
                  <a:pt x="3594" y="13806"/>
                </a:lnTo>
                <a:lnTo>
                  <a:pt x="3603" y="13775"/>
                </a:lnTo>
                <a:lnTo>
                  <a:pt x="3627" y="13761"/>
                </a:lnTo>
                <a:lnTo>
                  <a:pt x="3650" y="13750"/>
                </a:lnTo>
                <a:lnTo>
                  <a:pt x="3674" y="13741"/>
                </a:lnTo>
                <a:lnTo>
                  <a:pt x="3698" y="13732"/>
                </a:lnTo>
                <a:lnTo>
                  <a:pt x="3722" y="13725"/>
                </a:lnTo>
                <a:lnTo>
                  <a:pt x="3746" y="13718"/>
                </a:lnTo>
                <a:lnTo>
                  <a:pt x="3770" y="13713"/>
                </a:lnTo>
                <a:lnTo>
                  <a:pt x="3795" y="13708"/>
                </a:lnTo>
                <a:lnTo>
                  <a:pt x="3819" y="13704"/>
                </a:lnTo>
                <a:lnTo>
                  <a:pt x="3844" y="13701"/>
                </a:lnTo>
                <a:lnTo>
                  <a:pt x="3868" y="13699"/>
                </a:lnTo>
                <a:lnTo>
                  <a:pt x="3892" y="13696"/>
                </a:lnTo>
                <a:lnTo>
                  <a:pt x="3943" y="13693"/>
                </a:lnTo>
                <a:lnTo>
                  <a:pt x="3994" y="13690"/>
                </a:lnTo>
                <a:lnTo>
                  <a:pt x="4046" y="13686"/>
                </a:lnTo>
                <a:lnTo>
                  <a:pt x="4100" y="13681"/>
                </a:lnTo>
                <a:lnTo>
                  <a:pt x="4127" y="13677"/>
                </a:lnTo>
                <a:lnTo>
                  <a:pt x="4154" y="13673"/>
                </a:lnTo>
                <a:lnTo>
                  <a:pt x="4182" y="13668"/>
                </a:lnTo>
                <a:lnTo>
                  <a:pt x="4210" y="13662"/>
                </a:lnTo>
                <a:lnTo>
                  <a:pt x="4239" y="13655"/>
                </a:lnTo>
                <a:lnTo>
                  <a:pt x="4268" y="13647"/>
                </a:lnTo>
                <a:lnTo>
                  <a:pt x="4297" y="13638"/>
                </a:lnTo>
                <a:lnTo>
                  <a:pt x="4328" y="13628"/>
                </a:lnTo>
                <a:lnTo>
                  <a:pt x="4357" y="13617"/>
                </a:lnTo>
                <a:lnTo>
                  <a:pt x="4388" y="13603"/>
                </a:lnTo>
                <a:lnTo>
                  <a:pt x="4419" y="13588"/>
                </a:lnTo>
                <a:lnTo>
                  <a:pt x="4451" y="13571"/>
                </a:lnTo>
                <a:lnTo>
                  <a:pt x="4511" y="13539"/>
                </a:lnTo>
                <a:lnTo>
                  <a:pt x="4566" y="13513"/>
                </a:lnTo>
                <a:lnTo>
                  <a:pt x="4616" y="13490"/>
                </a:lnTo>
                <a:lnTo>
                  <a:pt x="4662" y="13474"/>
                </a:lnTo>
                <a:lnTo>
                  <a:pt x="4703" y="13462"/>
                </a:lnTo>
                <a:lnTo>
                  <a:pt x="4739" y="13454"/>
                </a:lnTo>
                <a:lnTo>
                  <a:pt x="4773" y="13451"/>
                </a:lnTo>
                <a:lnTo>
                  <a:pt x="4802" y="13451"/>
                </a:lnTo>
                <a:lnTo>
                  <a:pt x="4829" y="13455"/>
                </a:lnTo>
                <a:lnTo>
                  <a:pt x="4853" y="13463"/>
                </a:lnTo>
                <a:lnTo>
                  <a:pt x="4875" y="13473"/>
                </a:lnTo>
                <a:lnTo>
                  <a:pt x="4894" y="13487"/>
                </a:lnTo>
                <a:lnTo>
                  <a:pt x="4911" y="13504"/>
                </a:lnTo>
                <a:lnTo>
                  <a:pt x="4927" y="13523"/>
                </a:lnTo>
                <a:lnTo>
                  <a:pt x="4942" y="13545"/>
                </a:lnTo>
                <a:lnTo>
                  <a:pt x="4955" y="13569"/>
                </a:lnTo>
                <a:lnTo>
                  <a:pt x="4969" y="13594"/>
                </a:lnTo>
                <a:lnTo>
                  <a:pt x="4982" y="13622"/>
                </a:lnTo>
                <a:lnTo>
                  <a:pt x="4994" y="13651"/>
                </a:lnTo>
                <a:lnTo>
                  <a:pt x="5007" y="13681"/>
                </a:lnTo>
                <a:lnTo>
                  <a:pt x="5020" y="13712"/>
                </a:lnTo>
                <a:lnTo>
                  <a:pt x="5036" y="13744"/>
                </a:lnTo>
                <a:lnTo>
                  <a:pt x="5051" y="13777"/>
                </a:lnTo>
                <a:lnTo>
                  <a:pt x="5068" y="13809"/>
                </a:lnTo>
                <a:lnTo>
                  <a:pt x="5088" y="13842"/>
                </a:lnTo>
                <a:lnTo>
                  <a:pt x="5109" y="13874"/>
                </a:lnTo>
                <a:lnTo>
                  <a:pt x="5133" y="13906"/>
                </a:lnTo>
                <a:lnTo>
                  <a:pt x="5159" y="13938"/>
                </a:lnTo>
                <a:lnTo>
                  <a:pt x="5189" y="13968"/>
                </a:lnTo>
                <a:lnTo>
                  <a:pt x="5222" y="13998"/>
                </a:lnTo>
                <a:lnTo>
                  <a:pt x="5259" y="14026"/>
                </a:lnTo>
                <a:lnTo>
                  <a:pt x="5299" y="14053"/>
                </a:lnTo>
                <a:lnTo>
                  <a:pt x="5346" y="14080"/>
                </a:lnTo>
                <a:lnTo>
                  <a:pt x="5390" y="14105"/>
                </a:lnTo>
                <a:lnTo>
                  <a:pt x="5435" y="14125"/>
                </a:lnTo>
                <a:lnTo>
                  <a:pt x="5478" y="14144"/>
                </a:lnTo>
                <a:lnTo>
                  <a:pt x="5520" y="14160"/>
                </a:lnTo>
                <a:lnTo>
                  <a:pt x="5562" y="14173"/>
                </a:lnTo>
                <a:lnTo>
                  <a:pt x="5602" y="14184"/>
                </a:lnTo>
                <a:lnTo>
                  <a:pt x="5643" y="14193"/>
                </a:lnTo>
                <a:lnTo>
                  <a:pt x="5683" y="14200"/>
                </a:lnTo>
                <a:lnTo>
                  <a:pt x="5722" y="14204"/>
                </a:lnTo>
                <a:lnTo>
                  <a:pt x="5761" y="14207"/>
                </a:lnTo>
                <a:lnTo>
                  <a:pt x="5800" y="14209"/>
                </a:lnTo>
                <a:lnTo>
                  <a:pt x="5839" y="14209"/>
                </a:lnTo>
                <a:lnTo>
                  <a:pt x="5877" y="14206"/>
                </a:lnTo>
                <a:lnTo>
                  <a:pt x="5917" y="14203"/>
                </a:lnTo>
                <a:lnTo>
                  <a:pt x="5956" y="14199"/>
                </a:lnTo>
                <a:lnTo>
                  <a:pt x="5996" y="14193"/>
                </a:lnTo>
                <a:lnTo>
                  <a:pt x="6036" y="14187"/>
                </a:lnTo>
                <a:lnTo>
                  <a:pt x="6077" y="14180"/>
                </a:lnTo>
                <a:lnTo>
                  <a:pt x="6119" y="14172"/>
                </a:lnTo>
                <a:lnTo>
                  <a:pt x="6205" y="14153"/>
                </a:lnTo>
                <a:lnTo>
                  <a:pt x="6294" y="14134"/>
                </a:lnTo>
                <a:lnTo>
                  <a:pt x="6389" y="14115"/>
                </a:lnTo>
                <a:lnTo>
                  <a:pt x="6490" y="14095"/>
                </a:lnTo>
                <a:lnTo>
                  <a:pt x="6543" y="14086"/>
                </a:lnTo>
                <a:lnTo>
                  <a:pt x="6597" y="14078"/>
                </a:lnTo>
                <a:lnTo>
                  <a:pt x="6654" y="14070"/>
                </a:lnTo>
                <a:lnTo>
                  <a:pt x="6712" y="14063"/>
                </a:lnTo>
                <a:lnTo>
                  <a:pt x="6703" y="14035"/>
                </a:lnTo>
                <a:lnTo>
                  <a:pt x="6693" y="14010"/>
                </a:lnTo>
                <a:lnTo>
                  <a:pt x="6680" y="13985"/>
                </a:lnTo>
                <a:lnTo>
                  <a:pt x="6668" y="13962"/>
                </a:lnTo>
                <a:lnTo>
                  <a:pt x="6654" y="13941"/>
                </a:lnTo>
                <a:lnTo>
                  <a:pt x="6640" y="13920"/>
                </a:lnTo>
                <a:lnTo>
                  <a:pt x="6624" y="13900"/>
                </a:lnTo>
                <a:lnTo>
                  <a:pt x="6609" y="13881"/>
                </a:lnTo>
                <a:lnTo>
                  <a:pt x="6593" y="13864"/>
                </a:lnTo>
                <a:lnTo>
                  <a:pt x="6576" y="13847"/>
                </a:lnTo>
                <a:lnTo>
                  <a:pt x="6559" y="13832"/>
                </a:lnTo>
                <a:lnTo>
                  <a:pt x="6543" y="13816"/>
                </a:lnTo>
                <a:lnTo>
                  <a:pt x="6509" y="13787"/>
                </a:lnTo>
                <a:lnTo>
                  <a:pt x="6477" y="13760"/>
                </a:lnTo>
                <a:lnTo>
                  <a:pt x="6445" y="13734"/>
                </a:lnTo>
                <a:lnTo>
                  <a:pt x="6416" y="13708"/>
                </a:lnTo>
                <a:lnTo>
                  <a:pt x="6404" y="13696"/>
                </a:lnTo>
                <a:lnTo>
                  <a:pt x="6392" y="13683"/>
                </a:lnTo>
                <a:lnTo>
                  <a:pt x="6381" y="13670"/>
                </a:lnTo>
                <a:lnTo>
                  <a:pt x="6372" y="13656"/>
                </a:lnTo>
                <a:lnTo>
                  <a:pt x="6363" y="13643"/>
                </a:lnTo>
                <a:lnTo>
                  <a:pt x="6356" y="13629"/>
                </a:lnTo>
                <a:lnTo>
                  <a:pt x="6351" y="13615"/>
                </a:lnTo>
                <a:lnTo>
                  <a:pt x="6347" y="13599"/>
                </a:lnTo>
                <a:lnTo>
                  <a:pt x="6346" y="13584"/>
                </a:lnTo>
                <a:lnTo>
                  <a:pt x="6346" y="13568"/>
                </a:lnTo>
                <a:lnTo>
                  <a:pt x="6348" y="13550"/>
                </a:lnTo>
                <a:lnTo>
                  <a:pt x="6352" y="13532"/>
                </a:lnTo>
                <a:lnTo>
                  <a:pt x="6411" y="13508"/>
                </a:lnTo>
                <a:lnTo>
                  <a:pt x="6475" y="13493"/>
                </a:lnTo>
                <a:lnTo>
                  <a:pt x="6541" y="13487"/>
                </a:lnTo>
                <a:lnTo>
                  <a:pt x="6609" y="13489"/>
                </a:lnTo>
                <a:lnTo>
                  <a:pt x="6681" y="13498"/>
                </a:lnTo>
                <a:lnTo>
                  <a:pt x="6756" y="13514"/>
                </a:lnTo>
                <a:lnTo>
                  <a:pt x="6833" y="13536"/>
                </a:lnTo>
                <a:lnTo>
                  <a:pt x="6913" y="13564"/>
                </a:lnTo>
                <a:lnTo>
                  <a:pt x="6993" y="13597"/>
                </a:lnTo>
                <a:lnTo>
                  <a:pt x="7077" y="13634"/>
                </a:lnTo>
                <a:lnTo>
                  <a:pt x="7161" y="13675"/>
                </a:lnTo>
                <a:lnTo>
                  <a:pt x="7248" y="13720"/>
                </a:lnTo>
                <a:lnTo>
                  <a:pt x="7336" y="13766"/>
                </a:lnTo>
                <a:lnTo>
                  <a:pt x="7423" y="13815"/>
                </a:lnTo>
                <a:lnTo>
                  <a:pt x="7513" y="13866"/>
                </a:lnTo>
                <a:lnTo>
                  <a:pt x="7603" y="13917"/>
                </a:lnTo>
                <a:lnTo>
                  <a:pt x="7692" y="13969"/>
                </a:lnTo>
                <a:lnTo>
                  <a:pt x="7783" y="14021"/>
                </a:lnTo>
                <a:lnTo>
                  <a:pt x="7873" y="14071"/>
                </a:lnTo>
                <a:lnTo>
                  <a:pt x="7963" y="14121"/>
                </a:lnTo>
                <a:lnTo>
                  <a:pt x="8052" y="14168"/>
                </a:lnTo>
                <a:lnTo>
                  <a:pt x="8141" y="14212"/>
                </a:lnTo>
                <a:lnTo>
                  <a:pt x="8229" y="14253"/>
                </a:lnTo>
                <a:lnTo>
                  <a:pt x="8316" y="14290"/>
                </a:lnTo>
                <a:lnTo>
                  <a:pt x="8401" y="14323"/>
                </a:lnTo>
                <a:lnTo>
                  <a:pt x="8485" y="14351"/>
                </a:lnTo>
                <a:lnTo>
                  <a:pt x="8568" y="14374"/>
                </a:lnTo>
                <a:lnTo>
                  <a:pt x="8648" y="14389"/>
                </a:lnTo>
                <a:lnTo>
                  <a:pt x="8726" y="14398"/>
                </a:lnTo>
                <a:lnTo>
                  <a:pt x="8802" y="14400"/>
                </a:lnTo>
                <a:lnTo>
                  <a:pt x="8875" y="14394"/>
                </a:lnTo>
                <a:lnTo>
                  <a:pt x="8946" y="14380"/>
                </a:lnTo>
                <a:lnTo>
                  <a:pt x="8978" y="14368"/>
                </a:lnTo>
                <a:lnTo>
                  <a:pt x="9005" y="14356"/>
                </a:lnTo>
                <a:lnTo>
                  <a:pt x="9028" y="14342"/>
                </a:lnTo>
                <a:lnTo>
                  <a:pt x="9047" y="14327"/>
                </a:lnTo>
                <a:lnTo>
                  <a:pt x="9062" y="14308"/>
                </a:lnTo>
                <a:lnTo>
                  <a:pt x="9074" y="14290"/>
                </a:lnTo>
                <a:lnTo>
                  <a:pt x="9081" y="14270"/>
                </a:lnTo>
                <a:lnTo>
                  <a:pt x="9086" y="14248"/>
                </a:lnTo>
                <a:lnTo>
                  <a:pt x="9088" y="14226"/>
                </a:lnTo>
                <a:lnTo>
                  <a:pt x="9087" y="14202"/>
                </a:lnTo>
                <a:lnTo>
                  <a:pt x="9083" y="14178"/>
                </a:lnTo>
                <a:lnTo>
                  <a:pt x="9077" y="14153"/>
                </a:lnTo>
                <a:lnTo>
                  <a:pt x="9069" y="14128"/>
                </a:lnTo>
                <a:lnTo>
                  <a:pt x="9058" y="14103"/>
                </a:lnTo>
                <a:lnTo>
                  <a:pt x="9045" y="14076"/>
                </a:lnTo>
                <a:lnTo>
                  <a:pt x="9032" y="14051"/>
                </a:lnTo>
                <a:lnTo>
                  <a:pt x="9017" y="14024"/>
                </a:lnTo>
                <a:lnTo>
                  <a:pt x="9001" y="13999"/>
                </a:lnTo>
                <a:lnTo>
                  <a:pt x="8983" y="13973"/>
                </a:lnTo>
                <a:lnTo>
                  <a:pt x="8965" y="13948"/>
                </a:lnTo>
                <a:lnTo>
                  <a:pt x="8947" y="13923"/>
                </a:lnTo>
                <a:lnTo>
                  <a:pt x="8928" y="13900"/>
                </a:lnTo>
                <a:lnTo>
                  <a:pt x="8909" y="13876"/>
                </a:lnTo>
                <a:lnTo>
                  <a:pt x="8890" y="13855"/>
                </a:lnTo>
                <a:lnTo>
                  <a:pt x="8853" y="13814"/>
                </a:lnTo>
                <a:lnTo>
                  <a:pt x="8819" y="13780"/>
                </a:lnTo>
                <a:lnTo>
                  <a:pt x="8790" y="13751"/>
                </a:lnTo>
                <a:lnTo>
                  <a:pt x="8766" y="13730"/>
                </a:lnTo>
                <a:lnTo>
                  <a:pt x="8732" y="13701"/>
                </a:lnTo>
                <a:lnTo>
                  <a:pt x="8697" y="13675"/>
                </a:lnTo>
                <a:lnTo>
                  <a:pt x="8662" y="13648"/>
                </a:lnTo>
                <a:lnTo>
                  <a:pt x="8626" y="13624"/>
                </a:lnTo>
                <a:lnTo>
                  <a:pt x="8590" y="13599"/>
                </a:lnTo>
                <a:lnTo>
                  <a:pt x="8552" y="13576"/>
                </a:lnTo>
                <a:lnTo>
                  <a:pt x="8515" y="13553"/>
                </a:lnTo>
                <a:lnTo>
                  <a:pt x="8476" y="13531"/>
                </a:lnTo>
                <a:lnTo>
                  <a:pt x="8395" y="13487"/>
                </a:lnTo>
                <a:lnTo>
                  <a:pt x="8311" y="13443"/>
                </a:lnTo>
                <a:lnTo>
                  <a:pt x="8222" y="13398"/>
                </a:lnTo>
                <a:lnTo>
                  <a:pt x="8127" y="13351"/>
                </a:lnTo>
                <a:lnTo>
                  <a:pt x="8080" y="13326"/>
                </a:lnTo>
                <a:lnTo>
                  <a:pt x="8037" y="13302"/>
                </a:lnTo>
                <a:lnTo>
                  <a:pt x="7996" y="13277"/>
                </a:lnTo>
                <a:lnTo>
                  <a:pt x="7958" y="13253"/>
                </a:lnTo>
                <a:lnTo>
                  <a:pt x="7924" y="13227"/>
                </a:lnTo>
                <a:lnTo>
                  <a:pt x="7890" y="13202"/>
                </a:lnTo>
                <a:lnTo>
                  <a:pt x="7859" y="13175"/>
                </a:lnTo>
                <a:lnTo>
                  <a:pt x="7831" y="13148"/>
                </a:lnTo>
                <a:lnTo>
                  <a:pt x="7803" y="13119"/>
                </a:lnTo>
                <a:lnTo>
                  <a:pt x="7777" y="13090"/>
                </a:lnTo>
                <a:lnTo>
                  <a:pt x="7751" y="13059"/>
                </a:lnTo>
                <a:lnTo>
                  <a:pt x="7727" y="13027"/>
                </a:lnTo>
                <a:lnTo>
                  <a:pt x="7703" y="12993"/>
                </a:lnTo>
                <a:lnTo>
                  <a:pt x="7679" y="12956"/>
                </a:lnTo>
                <a:lnTo>
                  <a:pt x="7656" y="12919"/>
                </a:lnTo>
                <a:lnTo>
                  <a:pt x="7631" y="12878"/>
                </a:lnTo>
                <a:lnTo>
                  <a:pt x="7582" y="12798"/>
                </a:lnTo>
                <a:lnTo>
                  <a:pt x="7539" y="12728"/>
                </a:lnTo>
                <a:lnTo>
                  <a:pt x="7501" y="12670"/>
                </a:lnTo>
                <a:lnTo>
                  <a:pt x="7468" y="12622"/>
                </a:lnTo>
                <a:lnTo>
                  <a:pt x="7439" y="12582"/>
                </a:lnTo>
                <a:lnTo>
                  <a:pt x="7413" y="12548"/>
                </a:lnTo>
                <a:lnTo>
                  <a:pt x="7390" y="12519"/>
                </a:lnTo>
                <a:lnTo>
                  <a:pt x="7368" y="12495"/>
                </a:lnTo>
                <a:lnTo>
                  <a:pt x="7349" y="12475"/>
                </a:lnTo>
                <a:lnTo>
                  <a:pt x="7329" y="12454"/>
                </a:lnTo>
                <a:lnTo>
                  <a:pt x="7311" y="12435"/>
                </a:lnTo>
                <a:lnTo>
                  <a:pt x="7291" y="12413"/>
                </a:lnTo>
                <a:lnTo>
                  <a:pt x="7270" y="12390"/>
                </a:lnTo>
                <a:lnTo>
                  <a:pt x="7248" y="12363"/>
                </a:lnTo>
                <a:lnTo>
                  <a:pt x="7223" y="12330"/>
                </a:lnTo>
                <a:lnTo>
                  <a:pt x="7195" y="12291"/>
                </a:lnTo>
                <a:lnTo>
                  <a:pt x="6758" y="12237"/>
                </a:lnTo>
                <a:lnTo>
                  <a:pt x="6751" y="12298"/>
                </a:lnTo>
                <a:lnTo>
                  <a:pt x="6744" y="12355"/>
                </a:lnTo>
                <a:lnTo>
                  <a:pt x="6735" y="12408"/>
                </a:lnTo>
                <a:lnTo>
                  <a:pt x="6727" y="12458"/>
                </a:lnTo>
                <a:lnTo>
                  <a:pt x="6718" y="12505"/>
                </a:lnTo>
                <a:lnTo>
                  <a:pt x="6709" y="12548"/>
                </a:lnTo>
                <a:lnTo>
                  <a:pt x="6698" y="12588"/>
                </a:lnTo>
                <a:lnTo>
                  <a:pt x="6686" y="12625"/>
                </a:lnTo>
                <a:lnTo>
                  <a:pt x="6674" y="12659"/>
                </a:lnTo>
                <a:lnTo>
                  <a:pt x="6661" y="12691"/>
                </a:lnTo>
                <a:lnTo>
                  <a:pt x="6647" y="12719"/>
                </a:lnTo>
                <a:lnTo>
                  <a:pt x="6631" y="12746"/>
                </a:lnTo>
                <a:lnTo>
                  <a:pt x="6614" y="12769"/>
                </a:lnTo>
                <a:lnTo>
                  <a:pt x="6596" y="12790"/>
                </a:lnTo>
                <a:lnTo>
                  <a:pt x="6575" y="12810"/>
                </a:lnTo>
                <a:lnTo>
                  <a:pt x="6554" y="12827"/>
                </a:lnTo>
                <a:lnTo>
                  <a:pt x="6531" y="12842"/>
                </a:lnTo>
                <a:lnTo>
                  <a:pt x="6505" y="12856"/>
                </a:lnTo>
                <a:lnTo>
                  <a:pt x="6478" y="12868"/>
                </a:lnTo>
                <a:lnTo>
                  <a:pt x="6448" y="12878"/>
                </a:lnTo>
                <a:lnTo>
                  <a:pt x="6417" y="12887"/>
                </a:lnTo>
                <a:lnTo>
                  <a:pt x="6384" y="12894"/>
                </a:lnTo>
                <a:lnTo>
                  <a:pt x="6347" y="12900"/>
                </a:lnTo>
                <a:lnTo>
                  <a:pt x="6308" y="12907"/>
                </a:lnTo>
                <a:lnTo>
                  <a:pt x="6268" y="12911"/>
                </a:lnTo>
                <a:lnTo>
                  <a:pt x="6224" y="12914"/>
                </a:lnTo>
                <a:lnTo>
                  <a:pt x="6178" y="12917"/>
                </a:lnTo>
                <a:lnTo>
                  <a:pt x="6128" y="12919"/>
                </a:lnTo>
                <a:lnTo>
                  <a:pt x="6021" y="12923"/>
                </a:lnTo>
                <a:lnTo>
                  <a:pt x="5901" y="12925"/>
                </a:lnTo>
                <a:lnTo>
                  <a:pt x="5789" y="12927"/>
                </a:lnTo>
                <a:lnTo>
                  <a:pt x="5686" y="12929"/>
                </a:lnTo>
                <a:lnTo>
                  <a:pt x="5637" y="12929"/>
                </a:lnTo>
                <a:lnTo>
                  <a:pt x="5590" y="12929"/>
                </a:lnTo>
                <a:lnTo>
                  <a:pt x="5545" y="12928"/>
                </a:lnTo>
                <a:lnTo>
                  <a:pt x="5503" y="12926"/>
                </a:lnTo>
                <a:lnTo>
                  <a:pt x="5462" y="12924"/>
                </a:lnTo>
                <a:lnTo>
                  <a:pt x="5423" y="12921"/>
                </a:lnTo>
                <a:lnTo>
                  <a:pt x="5385" y="12918"/>
                </a:lnTo>
                <a:lnTo>
                  <a:pt x="5350" y="12913"/>
                </a:lnTo>
                <a:lnTo>
                  <a:pt x="5315" y="12907"/>
                </a:lnTo>
                <a:lnTo>
                  <a:pt x="5281" y="12899"/>
                </a:lnTo>
                <a:lnTo>
                  <a:pt x="5250" y="12891"/>
                </a:lnTo>
                <a:lnTo>
                  <a:pt x="5220" y="12882"/>
                </a:lnTo>
                <a:lnTo>
                  <a:pt x="5191" y="12871"/>
                </a:lnTo>
                <a:lnTo>
                  <a:pt x="5163" y="12859"/>
                </a:lnTo>
                <a:lnTo>
                  <a:pt x="5137" y="12844"/>
                </a:lnTo>
                <a:lnTo>
                  <a:pt x="5111" y="12828"/>
                </a:lnTo>
                <a:lnTo>
                  <a:pt x="5087" y="12811"/>
                </a:lnTo>
                <a:lnTo>
                  <a:pt x="5062" y="12791"/>
                </a:lnTo>
                <a:lnTo>
                  <a:pt x="5040" y="12770"/>
                </a:lnTo>
                <a:lnTo>
                  <a:pt x="5018" y="12747"/>
                </a:lnTo>
                <a:lnTo>
                  <a:pt x="4997" y="12721"/>
                </a:lnTo>
                <a:lnTo>
                  <a:pt x="4977" y="12693"/>
                </a:lnTo>
                <a:lnTo>
                  <a:pt x="4956" y="12663"/>
                </a:lnTo>
                <a:lnTo>
                  <a:pt x="4938" y="12630"/>
                </a:lnTo>
                <a:lnTo>
                  <a:pt x="4919" y="12596"/>
                </a:lnTo>
                <a:lnTo>
                  <a:pt x="4900" y="12558"/>
                </a:lnTo>
                <a:lnTo>
                  <a:pt x="4883" y="12517"/>
                </a:lnTo>
                <a:lnTo>
                  <a:pt x="4865" y="12475"/>
                </a:lnTo>
                <a:lnTo>
                  <a:pt x="4819" y="12492"/>
                </a:lnTo>
                <a:lnTo>
                  <a:pt x="4779" y="12508"/>
                </a:lnTo>
                <a:lnTo>
                  <a:pt x="4745" y="12525"/>
                </a:lnTo>
                <a:lnTo>
                  <a:pt x="4714" y="12540"/>
                </a:lnTo>
                <a:lnTo>
                  <a:pt x="4683" y="12558"/>
                </a:lnTo>
                <a:lnTo>
                  <a:pt x="4650" y="12579"/>
                </a:lnTo>
                <a:lnTo>
                  <a:pt x="4613" y="12602"/>
                </a:lnTo>
                <a:lnTo>
                  <a:pt x="4570" y="12630"/>
                </a:lnTo>
                <a:lnTo>
                  <a:pt x="4520" y="12663"/>
                </a:lnTo>
                <a:lnTo>
                  <a:pt x="4471" y="12693"/>
                </a:lnTo>
                <a:lnTo>
                  <a:pt x="4425" y="12719"/>
                </a:lnTo>
                <a:lnTo>
                  <a:pt x="4381" y="12744"/>
                </a:lnTo>
                <a:lnTo>
                  <a:pt x="4337" y="12765"/>
                </a:lnTo>
                <a:lnTo>
                  <a:pt x="4295" y="12784"/>
                </a:lnTo>
                <a:lnTo>
                  <a:pt x="4254" y="12803"/>
                </a:lnTo>
                <a:lnTo>
                  <a:pt x="4214" y="12818"/>
                </a:lnTo>
                <a:lnTo>
                  <a:pt x="4175" y="12832"/>
                </a:lnTo>
                <a:lnTo>
                  <a:pt x="4137" y="12844"/>
                </a:lnTo>
                <a:lnTo>
                  <a:pt x="4099" y="12857"/>
                </a:lnTo>
                <a:lnTo>
                  <a:pt x="4063" y="12867"/>
                </a:lnTo>
                <a:lnTo>
                  <a:pt x="3989" y="12886"/>
                </a:lnTo>
                <a:lnTo>
                  <a:pt x="3917" y="12903"/>
                </a:lnTo>
                <a:lnTo>
                  <a:pt x="3844" y="12921"/>
                </a:lnTo>
                <a:lnTo>
                  <a:pt x="3769" y="12939"/>
                </a:lnTo>
                <a:lnTo>
                  <a:pt x="3730" y="12949"/>
                </a:lnTo>
                <a:lnTo>
                  <a:pt x="3691" y="12961"/>
                </a:lnTo>
                <a:lnTo>
                  <a:pt x="3651" y="12974"/>
                </a:lnTo>
                <a:lnTo>
                  <a:pt x="3609" y="12988"/>
                </a:lnTo>
                <a:lnTo>
                  <a:pt x="3566" y="13003"/>
                </a:lnTo>
                <a:lnTo>
                  <a:pt x="3522" y="13021"/>
                </a:lnTo>
                <a:lnTo>
                  <a:pt x="3476" y="13040"/>
                </a:lnTo>
                <a:lnTo>
                  <a:pt x="3429" y="13061"/>
                </a:lnTo>
                <a:lnTo>
                  <a:pt x="3379" y="13085"/>
                </a:lnTo>
                <a:lnTo>
                  <a:pt x="3328" y="13111"/>
                </a:lnTo>
                <a:lnTo>
                  <a:pt x="3274" y="13141"/>
                </a:lnTo>
                <a:lnTo>
                  <a:pt x="3219" y="13172"/>
                </a:lnTo>
                <a:lnTo>
                  <a:pt x="3188" y="13190"/>
                </a:lnTo>
                <a:lnTo>
                  <a:pt x="3158" y="13206"/>
                </a:lnTo>
                <a:lnTo>
                  <a:pt x="3127" y="13221"/>
                </a:lnTo>
                <a:lnTo>
                  <a:pt x="3096" y="13237"/>
                </a:lnTo>
                <a:lnTo>
                  <a:pt x="3032" y="13265"/>
                </a:lnTo>
                <a:lnTo>
                  <a:pt x="2969" y="13293"/>
                </a:lnTo>
                <a:lnTo>
                  <a:pt x="2907" y="13319"/>
                </a:lnTo>
                <a:lnTo>
                  <a:pt x="2847" y="13347"/>
                </a:lnTo>
                <a:lnTo>
                  <a:pt x="2817" y="13360"/>
                </a:lnTo>
                <a:lnTo>
                  <a:pt x="2789" y="13374"/>
                </a:lnTo>
                <a:lnTo>
                  <a:pt x="2760" y="13388"/>
                </a:lnTo>
                <a:lnTo>
                  <a:pt x="2734" y="13404"/>
                </a:lnTo>
                <a:close/>
                <a:moveTo>
                  <a:pt x="4662" y="12261"/>
                </a:moveTo>
                <a:lnTo>
                  <a:pt x="4652" y="12224"/>
                </a:lnTo>
                <a:lnTo>
                  <a:pt x="4647" y="12200"/>
                </a:lnTo>
                <a:lnTo>
                  <a:pt x="4644" y="12183"/>
                </a:lnTo>
                <a:lnTo>
                  <a:pt x="4641" y="12173"/>
                </a:lnTo>
                <a:lnTo>
                  <a:pt x="4639" y="12169"/>
                </a:lnTo>
                <a:lnTo>
                  <a:pt x="4637" y="12165"/>
                </a:lnTo>
                <a:lnTo>
                  <a:pt x="4633" y="12161"/>
                </a:lnTo>
                <a:lnTo>
                  <a:pt x="4628" y="12157"/>
                </a:lnTo>
                <a:lnTo>
                  <a:pt x="4613" y="12144"/>
                </a:lnTo>
                <a:lnTo>
                  <a:pt x="4589" y="12124"/>
                </a:lnTo>
                <a:lnTo>
                  <a:pt x="4573" y="12148"/>
                </a:lnTo>
                <a:lnTo>
                  <a:pt x="4563" y="12163"/>
                </a:lnTo>
                <a:lnTo>
                  <a:pt x="4556" y="12172"/>
                </a:lnTo>
                <a:lnTo>
                  <a:pt x="4550" y="12178"/>
                </a:lnTo>
                <a:lnTo>
                  <a:pt x="4543" y="12183"/>
                </a:lnTo>
                <a:lnTo>
                  <a:pt x="4531" y="12190"/>
                </a:lnTo>
                <a:lnTo>
                  <a:pt x="4514" y="12201"/>
                </a:lnTo>
                <a:lnTo>
                  <a:pt x="4489" y="12218"/>
                </a:lnTo>
                <a:lnTo>
                  <a:pt x="4468" y="12230"/>
                </a:lnTo>
                <a:lnTo>
                  <a:pt x="4448" y="12242"/>
                </a:lnTo>
                <a:lnTo>
                  <a:pt x="4425" y="12254"/>
                </a:lnTo>
                <a:lnTo>
                  <a:pt x="4403" y="12265"/>
                </a:lnTo>
                <a:lnTo>
                  <a:pt x="4380" y="12275"/>
                </a:lnTo>
                <a:lnTo>
                  <a:pt x="4355" y="12285"/>
                </a:lnTo>
                <a:lnTo>
                  <a:pt x="4330" y="12294"/>
                </a:lnTo>
                <a:lnTo>
                  <a:pt x="4303" y="12303"/>
                </a:lnTo>
                <a:lnTo>
                  <a:pt x="4249" y="12322"/>
                </a:lnTo>
                <a:lnTo>
                  <a:pt x="4193" y="12338"/>
                </a:lnTo>
                <a:lnTo>
                  <a:pt x="4135" y="12353"/>
                </a:lnTo>
                <a:lnTo>
                  <a:pt x="4076" y="12370"/>
                </a:lnTo>
                <a:lnTo>
                  <a:pt x="4017" y="12385"/>
                </a:lnTo>
                <a:lnTo>
                  <a:pt x="3958" y="12401"/>
                </a:lnTo>
                <a:lnTo>
                  <a:pt x="3900" y="12418"/>
                </a:lnTo>
                <a:lnTo>
                  <a:pt x="3842" y="12435"/>
                </a:lnTo>
                <a:lnTo>
                  <a:pt x="3814" y="12444"/>
                </a:lnTo>
                <a:lnTo>
                  <a:pt x="3785" y="12454"/>
                </a:lnTo>
                <a:lnTo>
                  <a:pt x="3759" y="12464"/>
                </a:lnTo>
                <a:lnTo>
                  <a:pt x="3732" y="12475"/>
                </a:lnTo>
                <a:lnTo>
                  <a:pt x="3707" y="12486"/>
                </a:lnTo>
                <a:lnTo>
                  <a:pt x="3682" y="12497"/>
                </a:lnTo>
                <a:lnTo>
                  <a:pt x="3657" y="12509"/>
                </a:lnTo>
                <a:lnTo>
                  <a:pt x="3634" y="12521"/>
                </a:lnTo>
                <a:lnTo>
                  <a:pt x="3523" y="12585"/>
                </a:lnTo>
                <a:lnTo>
                  <a:pt x="3420" y="12642"/>
                </a:lnTo>
                <a:lnTo>
                  <a:pt x="3326" y="12693"/>
                </a:lnTo>
                <a:lnTo>
                  <a:pt x="3241" y="12737"/>
                </a:lnTo>
                <a:lnTo>
                  <a:pt x="3165" y="12776"/>
                </a:lnTo>
                <a:lnTo>
                  <a:pt x="3096" y="12810"/>
                </a:lnTo>
                <a:lnTo>
                  <a:pt x="3032" y="12838"/>
                </a:lnTo>
                <a:lnTo>
                  <a:pt x="2976" y="12863"/>
                </a:lnTo>
                <a:lnTo>
                  <a:pt x="2926" y="12882"/>
                </a:lnTo>
                <a:lnTo>
                  <a:pt x="2882" y="12897"/>
                </a:lnTo>
                <a:lnTo>
                  <a:pt x="2841" y="12909"/>
                </a:lnTo>
                <a:lnTo>
                  <a:pt x="2805" y="12917"/>
                </a:lnTo>
                <a:lnTo>
                  <a:pt x="2773" y="12921"/>
                </a:lnTo>
                <a:lnTo>
                  <a:pt x="2744" y="12922"/>
                </a:lnTo>
                <a:lnTo>
                  <a:pt x="2718" y="12921"/>
                </a:lnTo>
                <a:lnTo>
                  <a:pt x="2693" y="12917"/>
                </a:lnTo>
                <a:lnTo>
                  <a:pt x="2671" y="12911"/>
                </a:lnTo>
                <a:lnTo>
                  <a:pt x="2649" y="12902"/>
                </a:lnTo>
                <a:lnTo>
                  <a:pt x="2628" y="12893"/>
                </a:lnTo>
                <a:lnTo>
                  <a:pt x="2607" y="12882"/>
                </a:lnTo>
                <a:lnTo>
                  <a:pt x="2563" y="12857"/>
                </a:lnTo>
                <a:lnTo>
                  <a:pt x="2512" y="12830"/>
                </a:lnTo>
                <a:lnTo>
                  <a:pt x="2483" y="12817"/>
                </a:lnTo>
                <a:lnTo>
                  <a:pt x="2451" y="12804"/>
                </a:lnTo>
                <a:lnTo>
                  <a:pt x="2415" y="12790"/>
                </a:lnTo>
                <a:lnTo>
                  <a:pt x="2374" y="12779"/>
                </a:lnTo>
                <a:lnTo>
                  <a:pt x="2329" y="12769"/>
                </a:lnTo>
                <a:lnTo>
                  <a:pt x="2279" y="12760"/>
                </a:lnTo>
                <a:lnTo>
                  <a:pt x="2223" y="12753"/>
                </a:lnTo>
                <a:lnTo>
                  <a:pt x="2160" y="12748"/>
                </a:lnTo>
                <a:lnTo>
                  <a:pt x="2104" y="12746"/>
                </a:lnTo>
                <a:lnTo>
                  <a:pt x="2047" y="12745"/>
                </a:lnTo>
                <a:lnTo>
                  <a:pt x="1991" y="12745"/>
                </a:lnTo>
                <a:lnTo>
                  <a:pt x="1934" y="12747"/>
                </a:lnTo>
                <a:lnTo>
                  <a:pt x="1822" y="12753"/>
                </a:lnTo>
                <a:lnTo>
                  <a:pt x="1712" y="12761"/>
                </a:lnTo>
                <a:lnTo>
                  <a:pt x="1658" y="12764"/>
                </a:lnTo>
                <a:lnTo>
                  <a:pt x="1605" y="12767"/>
                </a:lnTo>
                <a:lnTo>
                  <a:pt x="1552" y="12770"/>
                </a:lnTo>
                <a:lnTo>
                  <a:pt x="1500" y="12771"/>
                </a:lnTo>
                <a:lnTo>
                  <a:pt x="1449" y="12772"/>
                </a:lnTo>
                <a:lnTo>
                  <a:pt x="1399" y="12771"/>
                </a:lnTo>
                <a:lnTo>
                  <a:pt x="1350" y="12768"/>
                </a:lnTo>
                <a:lnTo>
                  <a:pt x="1302" y="12763"/>
                </a:lnTo>
                <a:lnTo>
                  <a:pt x="1256" y="12756"/>
                </a:lnTo>
                <a:lnTo>
                  <a:pt x="1212" y="12747"/>
                </a:lnTo>
                <a:lnTo>
                  <a:pt x="1168" y="12733"/>
                </a:lnTo>
                <a:lnTo>
                  <a:pt x="1125" y="12718"/>
                </a:lnTo>
                <a:lnTo>
                  <a:pt x="1084" y="12699"/>
                </a:lnTo>
                <a:lnTo>
                  <a:pt x="1045" y="12676"/>
                </a:lnTo>
                <a:lnTo>
                  <a:pt x="1009" y="12650"/>
                </a:lnTo>
                <a:lnTo>
                  <a:pt x="973" y="12619"/>
                </a:lnTo>
                <a:lnTo>
                  <a:pt x="939" y="12585"/>
                </a:lnTo>
                <a:lnTo>
                  <a:pt x="908" y="12545"/>
                </a:lnTo>
                <a:lnTo>
                  <a:pt x="878" y="12501"/>
                </a:lnTo>
                <a:lnTo>
                  <a:pt x="852" y="12451"/>
                </a:lnTo>
                <a:lnTo>
                  <a:pt x="826" y="12396"/>
                </a:lnTo>
                <a:lnTo>
                  <a:pt x="804" y="12335"/>
                </a:lnTo>
                <a:lnTo>
                  <a:pt x="784" y="12268"/>
                </a:lnTo>
                <a:lnTo>
                  <a:pt x="765" y="12194"/>
                </a:lnTo>
                <a:lnTo>
                  <a:pt x="760" y="12166"/>
                </a:lnTo>
                <a:lnTo>
                  <a:pt x="756" y="12137"/>
                </a:lnTo>
                <a:lnTo>
                  <a:pt x="755" y="12110"/>
                </a:lnTo>
                <a:lnTo>
                  <a:pt x="754" y="12083"/>
                </a:lnTo>
                <a:lnTo>
                  <a:pt x="756" y="12058"/>
                </a:lnTo>
                <a:lnTo>
                  <a:pt x="758" y="12032"/>
                </a:lnTo>
                <a:lnTo>
                  <a:pt x="763" y="12008"/>
                </a:lnTo>
                <a:lnTo>
                  <a:pt x="768" y="11984"/>
                </a:lnTo>
                <a:lnTo>
                  <a:pt x="775" y="11960"/>
                </a:lnTo>
                <a:lnTo>
                  <a:pt x="784" y="11937"/>
                </a:lnTo>
                <a:lnTo>
                  <a:pt x="794" y="11914"/>
                </a:lnTo>
                <a:lnTo>
                  <a:pt x="805" y="11892"/>
                </a:lnTo>
                <a:lnTo>
                  <a:pt x="817" y="11869"/>
                </a:lnTo>
                <a:lnTo>
                  <a:pt x="830" y="11847"/>
                </a:lnTo>
                <a:lnTo>
                  <a:pt x="845" y="11825"/>
                </a:lnTo>
                <a:lnTo>
                  <a:pt x="860" y="11802"/>
                </a:lnTo>
                <a:lnTo>
                  <a:pt x="877" y="11780"/>
                </a:lnTo>
                <a:lnTo>
                  <a:pt x="895" y="11757"/>
                </a:lnTo>
                <a:lnTo>
                  <a:pt x="913" y="11735"/>
                </a:lnTo>
                <a:lnTo>
                  <a:pt x="932" y="11713"/>
                </a:lnTo>
                <a:lnTo>
                  <a:pt x="973" y="11666"/>
                </a:lnTo>
                <a:lnTo>
                  <a:pt x="1017" y="11618"/>
                </a:lnTo>
                <a:lnTo>
                  <a:pt x="1063" y="11567"/>
                </a:lnTo>
                <a:lnTo>
                  <a:pt x="1112" y="11514"/>
                </a:lnTo>
                <a:lnTo>
                  <a:pt x="1162" y="11458"/>
                </a:lnTo>
                <a:lnTo>
                  <a:pt x="1213" y="11397"/>
                </a:lnTo>
                <a:lnTo>
                  <a:pt x="1263" y="11336"/>
                </a:lnTo>
                <a:lnTo>
                  <a:pt x="1305" y="11281"/>
                </a:lnTo>
                <a:lnTo>
                  <a:pt x="1343" y="11230"/>
                </a:lnTo>
                <a:lnTo>
                  <a:pt x="1377" y="11184"/>
                </a:lnTo>
                <a:lnTo>
                  <a:pt x="1406" y="11142"/>
                </a:lnTo>
                <a:lnTo>
                  <a:pt x="1435" y="11102"/>
                </a:lnTo>
                <a:lnTo>
                  <a:pt x="1462" y="11067"/>
                </a:lnTo>
                <a:lnTo>
                  <a:pt x="1492" y="11032"/>
                </a:lnTo>
                <a:lnTo>
                  <a:pt x="1506" y="11016"/>
                </a:lnTo>
                <a:lnTo>
                  <a:pt x="1522" y="10999"/>
                </a:lnTo>
                <a:lnTo>
                  <a:pt x="1539" y="10983"/>
                </a:lnTo>
                <a:lnTo>
                  <a:pt x="1557" y="10967"/>
                </a:lnTo>
                <a:lnTo>
                  <a:pt x="1575" y="10951"/>
                </a:lnTo>
                <a:lnTo>
                  <a:pt x="1596" y="10934"/>
                </a:lnTo>
                <a:lnTo>
                  <a:pt x="1617" y="10918"/>
                </a:lnTo>
                <a:lnTo>
                  <a:pt x="1641" y="10901"/>
                </a:lnTo>
                <a:lnTo>
                  <a:pt x="1666" y="10884"/>
                </a:lnTo>
                <a:lnTo>
                  <a:pt x="1693" y="10867"/>
                </a:lnTo>
                <a:lnTo>
                  <a:pt x="1722" y="10849"/>
                </a:lnTo>
                <a:lnTo>
                  <a:pt x="1754" y="10830"/>
                </a:lnTo>
                <a:lnTo>
                  <a:pt x="1787" y="10812"/>
                </a:lnTo>
                <a:lnTo>
                  <a:pt x="1824" y="10792"/>
                </a:lnTo>
                <a:lnTo>
                  <a:pt x="1864" y="10771"/>
                </a:lnTo>
                <a:lnTo>
                  <a:pt x="1905" y="10750"/>
                </a:lnTo>
                <a:lnTo>
                  <a:pt x="1964" y="10720"/>
                </a:lnTo>
                <a:lnTo>
                  <a:pt x="2018" y="10690"/>
                </a:lnTo>
                <a:lnTo>
                  <a:pt x="2070" y="10658"/>
                </a:lnTo>
                <a:lnTo>
                  <a:pt x="2119" y="10626"/>
                </a:lnTo>
                <a:lnTo>
                  <a:pt x="2165" y="10593"/>
                </a:lnTo>
                <a:lnTo>
                  <a:pt x="2210" y="10559"/>
                </a:lnTo>
                <a:lnTo>
                  <a:pt x="2252" y="10525"/>
                </a:lnTo>
                <a:lnTo>
                  <a:pt x="2292" y="10491"/>
                </a:lnTo>
                <a:lnTo>
                  <a:pt x="2328" y="10455"/>
                </a:lnTo>
                <a:lnTo>
                  <a:pt x="2364" y="10421"/>
                </a:lnTo>
                <a:lnTo>
                  <a:pt x="2398" y="10385"/>
                </a:lnTo>
                <a:lnTo>
                  <a:pt x="2429" y="10349"/>
                </a:lnTo>
                <a:lnTo>
                  <a:pt x="2459" y="10314"/>
                </a:lnTo>
                <a:lnTo>
                  <a:pt x="2487" y="10277"/>
                </a:lnTo>
                <a:lnTo>
                  <a:pt x="2514" y="10241"/>
                </a:lnTo>
                <a:lnTo>
                  <a:pt x="2539" y="10206"/>
                </a:lnTo>
                <a:lnTo>
                  <a:pt x="2563" y="10170"/>
                </a:lnTo>
                <a:lnTo>
                  <a:pt x="2585" y="10135"/>
                </a:lnTo>
                <a:lnTo>
                  <a:pt x="2608" y="10099"/>
                </a:lnTo>
                <a:lnTo>
                  <a:pt x="2628" y="10064"/>
                </a:lnTo>
                <a:lnTo>
                  <a:pt x="2666" y="9995"/>
                </a:lnTo>
                <a:lnTo>
                  <a:pt x="2701" y="9928"/>
                </a:lnTo>
                <a:lnTo>
                  <a:pt x="2735" y="9864"/>
                </a:lnTo>
                <a:lnTo>
                  <a:pt x="2768" y="9801"/>
                </a:lnTo>
                <a:lnTo>
                  <a:pt x="2784" y="9772"/>
                </a:lnTo>
                <a:lnTo>
                  <a:pt x="2800" y="9743"/>
                </a:lnTo>
                <a:lnTo>
                  <a:pt x="2815" y="9716"/>
                </a:lnTo>
                <a:lnTo>
                  <a:pt x="2832" y="9689"/>
                </a:lnTo>
                <a:lnTo>
                  <a:pt x="2914" y="9564"/>
                </a:lnTo>
                <a:lnTo>
                  <a:pt x="2993" y="9449"/>
                </a:lnTo>
                <a:lnTo>
                  <a:pt x="3069" y="9345"/>
                </a:lnTo>
                <a:lnTo>
                  <a:pt x="3143" y="9249"/>
                </a:lnTo>
                <a:lnTo>
                  <a:pt x="3213" y="9164"/>
                </a:lnTo>
                <a:lnTo>
                  <a:pt x="3281" y="9086"/>
                </a:lnTo>
                <a:lnTo>
                  <a:pt x="3347" y="9017"/>
                </a:lnTo>
                <a:lnTo>
                  <a:pt x="3413" y="8956"/>
                </a:lnTo>
                <a:lnTo>
                  <a:pt x="3475" y="8902"/>
                </a:lnTo>
                <a:lnTo>
                  <a:pt x="3536" y="8854"/>
                </a:lnTo>
                <a:lnTo>
                  <a:pt x="3596" y="8812"/>
                </a:lnTo>
                <a:lnTo>
                  <a:pt x="3655" y="8776"/>
                </a:lnTo>
                <a:lnTo>
                  <a:pt x="3713" y="8745"/>
                </a:lnTo>
                <a:lnTo>
                  <a:pt x="3770" y="8718"/>
                </a:lnTo>
                <a:lnTo>
                  <a:pt x="3826" y="8696"/>
                </a:lnTo>
                <a:lnTo>
                  <a:pt x="3883" y="8677"/>
                </a:lnTo>
                <a:lnTo>
                  <a:pt x="3939" y="8660"/>
                </a:lnTo>
                <a:lnTo>
                  <a:pt x="3995" y="8647"/>
                </a:lnTo>
                <a:lnTo>
                  <a:pt x="4051" y="8635"/>
                </a:lnTo>
                <a:lnTo>
                  <a:pt x="4108" y="8625"/>
                </a:lnTo>
                <a:lnTo>
                  <a:pt x="4225" y="8607"/>
                </a:lnTo>
                <a:lnTo>
                  <a:pt x="4345" y="8589"/>
                </a:lnTo>
                <a:lnTo>
                  <a:pt x="4407" y="8578"/>
                </a:lnTo>
                <a:lnTo>
                  <a:pt x="4470" y="8567"/>
                </a:lnTo>
                <a:lnTo>
                  <a:pt x="4536" y="8551"/>
                </a:lnTo>
                <a:lnTo>
                  <a:pt x="4604" y="8535"/>
                </a:lnTo>
                <a:lnTo>
                  <a:pt x="4674" y="8515"/>
                </a:lnTo>
                <a:lnTo>
                  <a:pt x="4745" y="8491"/>
                </a:lnTo>
                <a:lnTo>
                  <a:pt x="4821" y="8463"/>
                </a:lnTo>
                <a:lnTo>
                  <a:pt x="4898" y="8430"/>
                </a:lnTo>
                <a:lnTo>
                  <a:pt x="4959" y="8405"/>
                </a:lnTo>
                <a:lnTo>
                  <a:pt x="5018" y="8383"/>
                </a:lnTo>
                <a:lnTo>
                  <a:pt x="5076" y="8366"/>
                </a:lnTo>
                <a:lnTo>
                  <a:pt x="5130" y="8353"/>
                </a:lnTo>
                <a:lnTo>
                  <a:pt x="5182" y="8345"/>
                </a:lnTo>
                <a:lnTo>
                  <a:pt x="5232" y="8339"/>
                </a:lnTo>
                <a:lnTo>
                  <a:pt x="5281" y="8337"/>
                </a:lnTo>
                <a:lnTo>
                  <a:pt x="5329" y="8339"/>
                </a:lnTo>
                <a:lnTo>
                  <a:pt x="5375" y="8345"/>
                </a:lnTo>
                <a:lnTo>
                  <a:pt x="5420" y="8353"/>
                </a:lnTo>
                <a:lnTo>
                  <a:pt x="5465" y="8364"/>
                </a:lnTo>
                <a:lnTo>
                  <a:pt x="5508" y="8378"/>
                </a:lnTo>
                <a:lnTo>
                  <a:pt x="5551" y="8395"/>
                </a:lnTo>
                <a:lnTo>
                  <a:pt x="5593" y="8414"/>
                </a:lnTo>
                <a:lnTo>
                  <a:pt x="5636" y="8435"/>
                </a:lnTo>
                <a:lnTo>
                  <a:pt x="5679" y="8459"/>
                </a:lnTo>
                <a:lnTo>
                  <a:pt x="5722" y="8484"/>
                </a:lnTo>
                <a:lnTo>
                  <a:pt x="5765" y="8512"/>
                </a:lnTo>
                <a:lnTo>
                  <a:pt x="5809" y="8540"/>
                </a:lnTo>
                <a:lnTo>
                  <a:pt x="5855" y="8571"/>
                </a:lnTo>
                <a:lnTo>
                  <a:pt x="5948" y="8635"/>
                </a:lnTo>
                <a:lnTo>
                  <a:pt x="6048" y="8702"/>
                </a:lnTo>
                <a:lnTo>
                  <a:pt x="6101" y="8737"/>
                </a:lnTo>
                <a:lnTo>
                  <a:pt x="6155" y="8772"/>
                </a:lnTo>
                <a:lnTo>
                  <a:pt x="6212" y="8808"/>
                </a:lnTo>
                <a:lnTo>
                  <a:pt x="6271" y="8844"/>
                </a:lnTo>
                <a:lnTo>
                  <a:pt x="6333" y="8879"/>
                </a:lnTo>
                <a:lnTo>
                  <a:pt x="6397" y="8914"/>
                </a:lnTo>
                <a:lnTo>
                  <a:pt x="6465" y="8950"/>
                </a:lnTo>
                <a:lnTo>
                  <a:pt x="6536" y="8983"/>
                </a:lnTo>
                <a:lnTo>
                  <a:pt x="6586" y="9010"/>
                </a:lnTo>
                <a:lnTo>
                  <a:pt x="6629" y="9038"/>
                </a:lnTo>
                <a:lnTo>
                  <a:pt x="6666" y="9069"/>
                </a:lnTo>
                <a:lnTo>
                  <a:pt x="6698" y="9103"/>
                </a:lnTo>
                <a:lnTo>
                  <a:pt x="6724" y="9138"/>
                </a:lnTo>
                <a:lnTo>
                  <a:pt x="6746" y="9175"/>
                </a:lnTo>
                <a:lnTo>
                  <a:pt x="6762" y="9215"/>
                </a:lnTo>
                <a:lnTo>
                  <a:pt x="6773" y="9255"/>
                </a:lnTo>
                <a:lnTo>
                  <a:pt x="6780" y="9298"/>
                </a:lnTo>
                <a:lnTo>
                  <a:pt x="6783" y="9342"/>
                </a:lnTo>
                <a:lnTo>
                  <a:pt x="6782" y="9387"/>
                </a:lnTo>
                <a:lnTo>
                  <a:pt x="6778" y="9434"/>
                </a:lnTo>
                <a:lnTo>
                  <a:pt x="6771" y="9480"/>
                </a:lnTo>
                <a:lnTo>
                  <a:pt x="6760" y="9529"/>
                </a:lnTo>
                <a:lnTo>
                  <a:pt x="6747" y="9578"/>
                </a:lnTo>
                <a:lnTo>
                  <a:pt x="6730" y="9627"/>
                </a:lnTo>
                <a:lnTo>
                  <a:pt x="6712" y="9677"/>
                </a:lnTo>
                <a:lnTo>
                  <a:pt x="6692" y="9728"/>
                </a:lnTo>
                <a:lnTo>
                  <a:pt x="6669" y="9778"/>
                </a:lnTo>
                <a:lnTo>
                  <a:pt x="6646" y="9829"/>
                </a:lnTo>
                <a:lnTo>
                  <a:pt x="6621" y="9879"/>
                </a:lnTo>
                <a:lnTo>
                  <a:pt x="6596" y="9929"/>
                </a:lnTo>
                <a:lnTo>
                  <a:pt x="6569" y="9978"/>
                </a:lnTo>
                <a:lnTo>
                  <a:pt x="6542" y="10027"/>
                </a:lnTo>
                <a:lnTo>
                  <a:pt x="6489" y="10122"/>
                </a:lnTo>
                <a:lnTo>
                  <a:pt x="6436" y="10214"/>
                </a:lnTo>
                <a:lnTo>
                  <a:pt x="6387" y="10301"/>
                </a:lnTo>
                <a:lnTo>
                  <a:pt x="6344" y="10380"/>
                </a:lnTo>
                <a:lnTo>
                  <a:pt x="6312" y="10446"/>
                </a:lnTo>
                <a:lnTo>
                  <a:pt x="6291" y="10491"/>
                </a:lnTo>
                <a:lnTo>
                  <a:pt x="6283" y="10506"/>
                </a:lnTo>
                <a:lnTo>
                  <a:pt x="6276" y="10519"/>
                </a:lnTo>
                <a:lnTo>
                  <a:pt x="6270" y="10528"/>
                </a:lnTo>
                <a:lnTo>
                  <a:pt x="6263" y="10536"/>
                </a:lnTo>
                <a:lnTo>
                  <a:pt x="6253" y="10542"/>
                </a:lnTo>
                <a:lnTo>
                  <a:pt x="6243" y="10547"/>
                </a:lnTo>
                <a:lnTo>
                  <a:pt x="6231" y="10552"/>
                </a:lnTo>
                <a:lnTo>
                  <a:pt x="6215" y="10557"/>
                </a:lnTo>
                <a:lnTo>
                  <a:pt x="6195" y="10564"/>
                </a:lnTo>
                <a:lnTo>
                  <a:pt x="6171" y="10574"/>
                </a:lnTo>
                <a:lnTo>
                  <a:pt x="6141" y="10585"/>
                </a:lnTo>
                <a:lnTo>
                  <a:pt x="6106" y="10599"/>
                </a:lnTo>
                <a:lnTo>
                  <a:pt x="6061" y="10618"/>
                </a:lnTo>
                <a:lnTo>
                  <a:pt x="6021" y="10638"/>
                </a:lnTo>
                <a:lnTo>
                  <a:pt x="5986" y="10656"/>
                </a:lnTo>
                <a:lnTo>
                  <a:pt x="5956" y="10673"/>
                </a:lnTo>
                <a:lnTo>
                  <a:pt x="5928" y="10691"/>
                </a:lnTo>
                <a:lnTo>
                  <a:pt x="5905" y="10708"/>
                </a:lnTo>
                <a:lnTo>
                  <a:pt x="5884" y="10723"/>
                </a:lnTo>
                <a:lnTo>
                  <a:pt x="5865" y="10739"/>
                </a:lnTo>
                <a:lnTo>
                  <a:pt x="5835" y="10767"/>
                </a:lnTo>
                <a:lnTo>
                  <a:pt x="5809" y="10794"/>
                </a:lnTo>
                <a:lnTo>
                  <a:pt x="5797" y="10805"/>
                </a:lnTo>
                <a:lnTo>
                  <a:pt x="5786" y="10816"/>
                </a:lnTo>
                <a:lnTo>
                  <a:pt x="5775" y="10826"/>
                </a:lnTo>
                <a:lnTo>
                  <a:pt x="5763" y="10835"/>
                </a:lnTo>
                <a:lnTo>
                  <a:pt x="5750" y="10844"/>
                </a:lnTo>
                <a:lnTo>
                  <a:pt x="5737" y="10851"/>
                </a:lnTo>
                <a:lnTo>
                  <a:pt x="5721" y="10857"/>
                </a:lnTo>
                <a:lnTo>
                  <a:pt x="5703" y="10862"/>
                </a:lnTo>
                <a:lnTo>
                  <a:pt x="5683" y="10867"/>
                </a:lnTo>
                <a:lnTo>
                  <a:pt x="5660" y="10870"/>
                </a:lnTo>
                <a:lnTo>
                  <a:pt x="5635" y="10872"/>
                </a:lnTo>
                <a:lnTo>
                  <a:pt x="5605" y="10874"/>
                </a:lnTo>
                <a:lnTo>
                  <a:pt x="5572" y="10874"/>
                </a:lnTo>
                <a:lnTo>
                  <a:pt x="5534" y="10873"/>
                </a:lnTo>
                <a:lnTo>
                  <a:pt x="5492" y="10871"/>
                </a:lnTo>
                <a:lnTo>
                  <a:pt x="5444" y="10868"/>
                </a:lnTo>
                <a:lnTo>
                  <a:pt x="5392" y="10864"/>
                </a:lnTo>
                <a:lnTo>
                  <a:pt x="5333" y="10858"/>
                </a:lnTo>
                <a:lnTo>
                  <a:pt x="5269" y="10851"/>
                </a:lnTo>
                <a:lnTo>
                  <a:pt x="5198" y="10843"/>
                </a:lnTo>
                <a:lnTo>
                  <a:pt x="5180" y="10865"/>
                </a:lnTo>
                <a:lnTo>
                  <a:pt x="5163" y="10885"/>
                </a:lnTo>
                <a:lnTo>
                  <a:pt x="5145" y="10905"/>
                </a:lnTo>
                <a:lnTo>
                  <a:pt x="5125" y="10923"/>
                </a:lnTo>
                <a:lnTo>
                  <a:pt x="5105" y="10941"/>
                </a:lnTo>
                <a:lnTo>
                  <a:pt x="5085" y="10958"/>
                </a:lnTo>
                <a:lnTo>
                  <a:pt x="5063" y="10974"/>
                </a:lnTo>
                <a:lnTo>
                  <a:pt x="5041" y="10990"/>
                </a:lnTo>
                <a:lnTo>
                  <a:pt x="4997" y="11021"/>
                </a:lnTo>
                <a:lnTo>
                  <a:pt x="4953" y="11050"/>
                </a:lnTo>
                <a:lnTo>
                  <a:pt x="4931" y="11066"/>
                </a:lnTo>
                <a:lnTo>
                  <a:pt x="4909" y="11082"/>
                </a:lnTo>
                <a:lnTo>
                  <a:pt x="4887" y="11098"/>
                </a:lnTo>
                <a:lnTo>
                  <a:pt x="4867" y="11115"/>
                </a:lnTo>
                <a:lnTo>
                  <a:pt x="4846" y="11132"/>
                </a:lnTo>
                <a:lnTo>
                  <a:pt x="4826" y="11150"/>
                </a:lnTo>
                <a:lnTo>
                  <a:pt x="4806" y="11170"/>
                </a:lnTo>
                <a:lnTo>
                  <a:pt x="4788" y="11189"/>
                </a:lnTo>
                <a:lnTo>
                  <a:pt x="4771" y="11210"/>
                </a:lnTo>
                <a:lnTo>
                  <a:pt x="4755" y="11234"/>
                </a:lnTo>
                <a:lnTo>
                  <a:pt x="4739" y="11258"/>
                </a:lnTo>
                <a:lnTo>
                  <a:pt x="4725" y="11284"/>
                </a:lnTo>
                <a:lnTo>
                  <a:pt x="4712" y="11311"/>
                </a:lnTo>
                <a:lnTo>
                  <a:pt x="4701" y="11341"/>
                </a:lnTo>
                <a:lnTo>
                  <a:pt x="4690" y="11372"/>
                </a:lnTo>
                <a:lnTo>
                  <a:pt x="4682" y="11406"/>
                </a:lnTo>
                <a:lnTo>
                  <a:pt x="4676" y="11443"/>
                </a:lnTo>
                <a:lnTo>
                  <a:pt x="4672" y="11481"/>
                </a:lnTo>
                <a:lnTo>
                  <a:pt x="4669" y="11522"/>
                </a:lnTo>
                <a:lnTo>
                  <a:pt x="4668" y="11566"/>
                </a:lnTo>
                <a:lnTo>
                  <a:pt x="4698" y="11527"/>
                </a:lnTo>
                <a:lnTo>
                  <a:pt x="4724" y="11492"/>
                </a:lnTo>
                <a:lnTo>
                  <a:pt x="4744" y="11459"/>
                </a:lnTo>
                <a:lnTo>
                  <a:pt x="4763" y="11429"/>
                </a:lnTo>
                <a:lnTo>
                  <a:pt x="4792" y="11376"/>
                </a:lnTo>
                <a:lnTo>
                  <a:pt x="4819" y="11329"/>
                </a:lnTo>
                <a:lnTo>
                  <a:pt x="4834" y="11305"/>
                </a:lnTo>
                <a:lnTo>
                  <a:pt x="4851" y="11282"/>
                </a:lnTo>
                <a:lnTo>
                  <a:pt x="4860" y="11270"/>
                </a:lnTo>
                <a:lnTo>
                  <a:pt x="4872" y="11258"/>
                </a:lnTo>
                <a:lnTo>
                  <a:pt x="4883" y="11247"/>
                </a:lnTo>
                <a:lnTo>
                  <a:pt x="4895" y="11235"/>
                </a:lnTo>
                <a:lnTo>
                  <a:pt x="4909" y="11222"/>
                </a:lnTo>
                <a:lnTo>
                  <a:pt x="4925" y="11209"/>
                </a:lnTo>
                <a:lnTo>
                  <a:pt x="4941" y="11196"/>
                </a:lnTo>
                <a:lnTo>
                  <a:pt x="4959" y="11182"/>
                </a:lnTo>
                <a:lnTo>
                  <a:pt x="4980" y="11168"/>
                </a:lnTo>
                <a:lnTo>
                  <a:pt x="5001" y="11153"/>
                </a:lnTo>
                <a:lnTo>
                  <a:pt x="5025" y="11137"/>
                </a:lnTo>
                <a:lnTo>
                  <a:pt x="5050" y="11122"/>
                </a:lnTo>
                <a:lnTo>
                  <a:pt x="5083" y="11101"/>
                </a:lnTo>
                <a:lnTo>
                  <a:pt x="5113" y="11084"/>
                </a:lnTo>
                <a:lnTo>
                  <a:pt x="5142" y="11068"/>
                </a:lnTo>
                <a:lnTo>
                  <a:pt x="5167" y="11054"/>
                </a:lnTo>
                <a:lnTo>
                  <a:pt x="5192" y="11042"/>
                </a:lnTo>
                <a:lnTo>
                  <a:pt x="5214" y="11032"/>
                </a:lnTo>
                <a:lnTo>
                  <a:pt x="5234" y="11024"/>
                </a:lnTo>
                <a:lnTo>
                  <a:pt x="5254" y="11017"/>
                </a:lnTo>
                <a:lnTo>
                  <a:pt x="5272" y="11012"/>
                </a:lnTo>
                <a:lnTo>
                  <a:pt x="5289" y="11008"/>
                </a:lnTo>
                <a:lnTo>
                  <a:pt x="5305" y="11005"/>
                </a:lnTo>
                <a:lnTo>
                  <a:pt x="5321" y="11003"/>
                </a:lnTo>
                <a:lnTo>
                  <a:pt x="5335" y="11001"/>
                </a:lnTo>
                <a:lnTo>
                  <a:pt x="5350" y="11001"/>
                </a:lnTo>
                <a:lnTo>
                  <a:pt x="5364" y="11003"/>
                </a:lnTo>
                <a:lnTo>
                  <a:pt x="5377" y="11004"/>
                </a:lnTo>
                <a:lnTo>
                  <a:pt x="5406" y="11008"/>
                </a:lnTo>
                <a:lnTo>
                  <a:pt x="5434" y="11013"/>
                </a:lnTo>
                <a:lnTo>
                  <a:pt x="5467" y="11018"/>
                </a:lnTo>
                <a:lnTo>
                  <a:pt x="5503" y="11022"/>
                </a:lnTo>
                <a:lnTo>
                  <a:pt x="5524" y="11024"/>
                </a:lnTo>
                <a:lnTo>
                  <a:pt x="5545" y="11025"/>
                </a:lnTo>
                <a:lnTo>
                  <a:pt x="5569" y="11025"/>
                </a:lnTo>
                <a:lnTo>
                  <a:pt x="5594" y="11025"/>
                </a:lnTo>
                <a:lnTo>
                  <a:pt x="5621" y="11023"/>
                </a:lnTo>
                <a:lnTo>
                  <a:pt x="5650" y="11021"/>
                </a:lnTo>
                <a:lnTo>
                  <a:pt x="5683" y="11018"/>
                </a:lnTo>
                <a:lnTo>
                  <a:pt x="5716" y="11013"/>
                </a:lnTo>
                <a:lnTo>
                  <a:pt x="5729" y="11001"/>
                </a:lnTo>
                <a:lnTo>
                  <a:pt x="5763" y="10971"/>
                </a:lnTo>
                <a:lnTo>
                  <a:pt x="5788" y="10951"/>
                </a:lnTo>
                <a:lnTo>
                  <a:pt x="5817" y="10926"/>
                </a:lnTo>
                <a:lnTo>
                  <a:pt x="5850" y="10899"/>
                </a:lnTo>
                <a:lnTo>
                  <a:pt x="5887" y="10870"/>
                </a:lnTo>
                <a:lnTo>
                  <a:pt x="5927" y="10840"/>
                </a:lnTo>
                <a:lnTo>
                  <a:pt x="5971" y="10809"/>
                </a:lnTo>
                <a:lnTo>
                  <a:pt x="6017" y="10777"/>
                </a:lnTo>
                <a:lnTo>
                  <a:pt x="6065" y="10746"/>
                </a:lnTo>
                <a:lnTo>
                  <a:pt x="6116" y="10715"/>
                </a:lnTo>
                <a:lnTo>
                  <a:pt x="6168" y="10687"/>
                </a:lnTo>
                <a:lnTo>
                  <a:pt x="6221" y="10659"/>
                </a:lnTo>
                <a:lnTo>
                  <a:pt x="6275" y="10635"/>
                </a:lnTo>
                <a:lnTo>
                  <a:pt x="6329" y="10613"/>
                </a:lnTo>
                <a:lnTo>
                  <a:pt x="6384" y="10596"/>
                </a:lnTo>
                <a:lnTo>
                  <a:pt x="6438" y="10583"/>
                </a:lnTo>
                <a:lnTo>
                  <a:pt x="6492" y="10574"/>
                </a:lnTo>
                <a:lnTo>
                  <a:pt x="6544" y="10571"/>
                </a:lnTo>
                <a:lnTo>
                  <a:pt x="6596" y="10573"/>
                </a:lnTo>
                <a:lnTo>
                  <a:pt x="6646" y="10582"/>
                </a:lnTo>
                <a:lnTo>
                  <a:pt x="6694" y="10598"/>
                </a:lnTo>
                <a:lnTo>
                  <a:pt x="6738" y="10623"/>
                </a:lnTo>
                <a:lnTo>
                  <a:pt x="6781" y="10654"/>
                </a:lnTo>
                <a:lnTo>
                  <a:pt x="6821" y="10695"/>
                </a:lnTo>
                <a:lnTo>
                  <a:pt x="6857" y="10745"/>
                </a:lnTo>
                <a:lnTo>
                  <a:pt x="6889" y="10805"/>
                </a:lnTo>
                <a:lnTo>
                  <a:pt x="6917" y="10876"/>
                </a:lnTo>
                <a:lnTo>
                  <a:pt x="6940" y="10958"/>
                </a:lnTo>
                <a:lnTo>
                  <a:pt x="6959" y="11050"/>
                </a:lnTo>
                <a:lnTo>
                  <a:pt x="6989" y="11097"/>
                </a:lnTo>
                <a:lnTo>
                  <a:pt x="7016" y="11142"/>
                </a:lnTo>
                <a:lnTo>
                  <a:pt x="7036" y="11185"/>
                </a:lnTo>
                <a:lnTo>
                  <a:pt x="7052" y="11227"/>
                </a:lnTo>
                <a:lnTo>
                  <a:pt x="7064" y="11266"/>
                </a:lnTo>
                <a:lnTo>
                  <a:pt x="7072" y="11305"/>
                </a:lnTo>
                <a:lnTo>
                  <a:pt x="7075" y="11344"/>
                </a:lnTo>
                <a:lnTo>
                  <a:pt x="7075" y="11380"/>
                </a:lnTo>
                <a:lnTo>
                  <a:pt x="7071" y="11418"/>
                </a:lnTo>
                <a:lnTo>
                  <a:pt x="7064" y="11455"/>
                </a:lnTo>
                <a:lnTo>
                  <a:pt x="7052" y="11492"/>
                </a:lnTo>
                <a:lnTo>
                  <a:pt x="7039" y="11529"/>
                </a:lnTo>
                <a:lnTo>
                  <a:pt x="7024" y="11567"/>
                </a:lnTo>
                <a:lnTo>
                  <a:pt x="7004" y="11606"/>
                </a:lnTo>
                <a:lnTo>
                  <a:pt x="6984" y="11645"/>
                </a:lnTo>
                <a:lnTo>
                  <a:pt x="6962" y="11686"/>
                </a:lnTo>
                <a:lnTo>
                  <a:pt x="6910" y="11773"/>
                </a:lnTo>
                <a:lnTo>
                  <a:pt x="6854" y="11866"/>
                </a:lnTo>
                <a:lnTo>
                  <a:pt x="6823" y="11917"/>
                </a:lnTo>
                <a:lnTo>
                  <a:pt x="6792" y="11970"/>
                </a:lnTo>
                <a:lnTo>
                  <a:pt x="6762" y="12026"/>
                </a:lnTo>
                <a:lnTo>
                  <a:pt x="6730" y="12085"/>
                </a:lnTo>
                <a:lnTo>
                  <a:pt x="6699" y="12148"/>
                </a:lnTo>
                <a:lnTo>
                  <a:pt x="6667" y="12214"/>
                </a:lnTo>
                <a:lnTo>
                  <a:pt x="6636" y="12283"/>
                </a:lnTo>
                <a:lnTo>
                  <a:pt x="6605" y="12357"/>
                </a:lnTo>
                <a:lnTo>
                  <a:pt x="6574" y="12435"/>
                </a:lnTo>
                <a:lnTo>
                  <a:pt x="6546" y="12517"/>
                </a:lnTo>
                <a:lnTo>
                  <a:pt x="6518" y="12605"/>
                </a:lnTo>
                <a:lnTo>
                  <a:pt x="6492" y="12697"/>
                </a:lnTo>
                <a:lnTo>
                  <a:pt x="6440" y="12710"/>
                </a:lnTo>
                <a:lnTo>
                  <a:pt x="6383" y="12722"/>
                </a:lnTo>
                <a:lnTo>
                  <a:pt x="6322" y="12733"/>
                </a:lnTo>
                <a:lnTo>
                  <a:pt x="6256" y="12744"/>
                </a:lnTo>
                <a:lnTo>
                  <a:pt x="6188" y="12753"/>
                </a:lnTo>
                <a:lnTo>
                  <a:pt x="6117" y="12761"/>
                </a:lnTo>
                <a:lnTo>
                  <a:pt x="6045" y="12769"/>
                </a:lnTo>
                <a:lnTo>
                  <a:pt x="5971" y="12775"/>
                </a:lnTo>
                <a:lnTo>
                  <a:pt x="5898" y="12781"/>
                </a:lnTo>
                <a:lnTo>
                  <a:pt x="5825" y="12785"/>
                </a:lnTo>
                <a:lnTo>
                  <a:pt x="5753" y="12789"/>
                </a:lnTo>
                <a:lnTo>
                  <a:pt x="5683" y="12791"/>
                </a:lnTo>
                <a:lnTo>
                  <a:pt x="5616" y="12793"/>
                </a:lnTo>
                <a:lnTo>
                  <a:pt x="5552" y="12793"/>
                </a:lnTo>
                <a:lnTo>
                  <a:pt x="5492" y="12793"/>
                </a:lnTo>
                <a:lnTo>
                  <a:pt x="5436" y="12792"/>
                </a:lnTo>
                <a:lnTo>
                  <a:pt x="5392" y="12789"/>
                </a:lnTo>
                <a:lnTo>
                  <a:pt x="5352" y="12786"/>
                </a:lnTo>
                <a:lnTo>
                  <a:pt x="5314" y="12781"/>
                </a:lnTo>
                <a:lnTo>
                  <a:pt x="5279" y="12775"/>
                </a:lnTo>
                <a:lnTo>
                  <a:pt x="5247" y="12769"/>
                </a:lnTo>
                <a:lnTo>
                  <a:pt x="5216" y="12761"/>
                </a:lnTo>
                <a:lnTo>
                  <a:pt x="5189" y="12752"/>
                </a:lnTo>
                <a:lnTo>
                  <a:pt x="5163" y="12742"/>
                </a:lnTo>
                <a:lnTo>
                  <a:pt x="5140" y="12731"/>
                </a:lnTo>
                <a:lnTo>
                  <a:pt x="5118" y="12720"/>
                </a:lnTo>
                <a:lnTo>
                  <a:pt x="5099" y="12708"/>
                </a:lnTo>
                <a:lnTo>
                  <a:pt x="5080" y="12695"/>
                </a:lnTo>
                <a:lnTo>
                  <a:pt x="5063" y="12681"/>
                </a:lnTo>
                <a:lnTo>
                  <a:pt x="5047" y="12667"/>
                </a:lnTo>
                <a:lnTo>
                  <a:pt x="5033" y="12652"/>
                </a:lnTo>
                <a:lnTo>
                  <a:pt x="5018" y="12637"/>
                </a:lnTo>
                <a:lnTo>
                  <a:pt x="5006" y="12621"/>
                </a:lnTo>
                <a:lnTo>
                  <a:pt x="4994" y="12606"/>
                </a:lnTo>
                <a:lnTo>
                  <a:pt x="4982" y="12589"/>
                </a:lnTo>
                <a:lnTo>
                  <a:pt x="4971" y="12572"/>
                </a:lnTo>
                <a:lnTo>
                  <a:pt x="4947" y="12539"/>
                </a:lnTo>
                <a:lnTo>
                  <a:pt x="4924" y="12505"/>
                </a:lnTo>
                <a:lnTo>
                  <a:pt x="4911" y="12488"/>
                </a:lnTo>
                <a:lnTo>
                  <a:pt x="4898" y="12471"/>
                </a:lnTo>
                <a:lnTo>
                  <a:pt x="4884" y="12453"/>
                </a:lnTo>
                <a:lnTo>
                  <a:pt x="4870" y="12437"/>
                </a:lnTo>
                <a:lnTo>
                  <a:pt x="4853" y="12421"/>
                </a:lnTo>
                <a:lnTo>
                  <a:pt x="4837" y="12403"/>
                </a:lnTo>
                <a:lnTo>
                  <a:pt x="4819" y="12388"/>
                </a:lnTo>
                <a:lnTo>
                  <a:pt x="4798" y="12372"/>
                </a:lnTo>
                <a:lnTo>
                  <a:pt x="4790" y="12384"/>
                </a:lnTo>
                <a:lnTo>
                  <a:pt x="4780" y="12396"/>
                </a:lnTo>
                <a:lnTo>
                  <a:pt x="4768" y="12409"/>
                </a:lnTo>
                <a:lnTo>
                  <a:pt x="4755" y="12424"/>
                </a:lnTo>
                <a:lnTo>
                  <a:pt x="4738" y="12438"/>
                </a:lnTo>
                <a:lnTo>
                  <a:pt x="4721" y="12453"/>
                </a:lnTo>
                <a:lnTo>
                  <a:pt x="4702" y="12468"/>
                </a:lnTo>
                <a:lnTo>
                  <a:pt x="4681" y="12484"/>
                </a:lnTo>
                <a:lnTo>
                  <a:pt x="4635" y="12515"/>
                </a:lnTo>
                <a:lnTo>
                  <a:pt x="4586" y="12548"/>
                </a:lnTo>
                <a:lnTo>
                  <a:pt x="4533" y="12581"/>
                </a:lnTo>
                <a:lnTo>
                  <a:pt x="4479" y="12612"/>
                </a:lnTo>
                <a:lnTo>
                  <a:pt x="4423" y="12644"/>
                </a:lnTo>
                <a:lnTo>
                  <a:pt x="4367" y="12673"/>
                </a:lnTo>
                <a:lnTo>
                  <a:pt x="4312" y="12701"/>
                </a:lnTo>
                <a:lnTo>
                  <a:pt x="4259" y="12725"/>
                </a:lnTo>
                <a:lnTo>
                  <a:pt x="4209" y="12747"/>
                </a:lnTo>
                <a:lnTo>
                  <a:pt x="4164" y="12765"/>
                </a:lnTo>
                <a:lnTo>
                  <a:pt x="4142" y="12772"/>
                </a:lnTo>
                <a:lnTo>
                  <a:pt x="4123" y="12779"/>
                </a:lnTo>
                <a:lnTo>
                  <a:pt x="4104" y="12784"/>
                </a:lnTo>
                <a:lnTo>
                  <a:pt x="4087" y="12787"/>
                </a:lnTo>
                <a:lnTo>
                  <a:pt x="4031" y="12800"/>
                </a:lnTo>
                <a:lnTo>
                  <a:pt x="3975" y="12813"/>
                </a:lnTo>
                <a:lnTo>
                  <a:pt x="3918" y="12827"/>
                </a:lnTo>
                <a:lnTo>
                  <a:pt x="3861" y="12841"/>
                </a:lnTo>
                <a:lnTo>
                  <a:pt x="3805" y="12858"/>
                </a:lnTo>
                <a:lnTo>
                  <a:pt x="3748" y="12874"/>
                </a:lnTo>
                <a:lnTo>
                  <a:pt x="3692" y="12891"/>
                </a:lnTo>
                <a:lnTo>
                  <a:pt x="3637" y="12910"/>
                </a:lnTo>
                <a:lnTo>
                  <a:pt x="3583" y="12929"/>
                </a:lnTo>
                <a:lnTo>
                  <a:pt x="3529" y="12949"/>
                </a:lnTo>
                <a:lnTo>
                  <a:pt x="3476" y="12971"/>
                </a:lnTo>
                <a:lnTo>
                  <a:pt x="3425" y="12993"/>
                </a:lnTo>
                <a:lnTo>
                  <a:pt x="3375" y="13017"/>
                </a:lnTo>
                <a:lnTo>
                  <a:pt x="3326" y="13041"/>
                </a:lnTo>
                <a:lnTo>
                  <a:pt x="3279" y="13066"/>
                </a:lnTo>
                <a:lnTo>
                  <a:pt x="3234" y="13092"/>
                </a:lnTo>
                <a:lnTo>
                  <a:pt x="3177" y="13126"/>
                </a:lnTo>
                <a:lnTo>
                  <a:pt x="3120" y="13155"/>
                </a:lnTo>
                <a:lnTo>
                  <a:pt x="3062" y="13184"/>
                </a:lnTo>
                <a:lnTo>
                  <a:pt x="3004" y="13209"/>
                </a:lnTo>
                <a:lnTo>
                  <a:pt x="2947" y="13234"/>
                </a:lnTo>
                <a:lnTo>
                  <a:pt x="2889" y="13256"/>
                </a:lnTo>
                <a:lnTo>
                  <a:pt x="2833" y="13277"/>
                </a:lnTo>
                <a:lnTo>
                  <a:pt x="2777" y="13297"/>
                </a:lnTo>
                <a:lnTo>
                  <a:pt x="2668" y="13335"/>
                </a:lnTo>
                <a:lnTo>
                  <a:pt x="2566" y="13373"/>
                </a:lnTo>
                <a:lnTo>
                  <a:pt x="2518" y="13391"/>
                </a:lnTo>
                <a:lnTo>
                  <a:pt x="2472" y="13412"/>
                </a:lnTo>
                <a:lnTo>
                  <a:pt x="2429" y="13432"/>
                </a:lnTo>
                <a:lnTo>
                  <a:pt x="2388" y="13454"/>
                </a:lnTo>
                <a:lnTo>
                  <a:pt x="2351" y="13476"/>
                </a:lnTo>
                <a:lnTo>
                  <a:pt x="2317" y="13500"/>
                </a:lnTo>
                <a:lnTo>
                  <a:pt x="2287" y="13527"/>
                </a:lnTo>
                <a:lnTo>
                  <a:pt x="2260" y="13555"/>
                </a:lnTo>
                <a:lnTo>
                  <a:pt x="2237" y="13586"/>
                </a:lnTo>
                <a:lnTo>
                  <a:pt x="2218" y="13620"/>
                </a:lnTo>
                <a:lnTo>
                  <a:pt x="2204" y="13655"/>
                </a:lnTo>
                <a:lnTo>
                  <a:pt x="2195" y="13695"/>
                </a:lnTo>
                <a:lnTo>
                  <a:pt x="2191" y="13738"/>
                </a:lnTo>
                <a:lnTo>
                  <a:pt x="2192" y="13785"/>
                </a:lnTo>
                <a:lnTo>
                  <a:pt x="2198" y="13836"/>
                </a:lnTo>
                <a:lnTo>
                  <a:pt x="2210" y="13891"/>
                </a:lnTo>
                <a:lnTo>
                  <a:pt x="2228" y="13950"/>
                </a:lnTo>
                <a:lnTo>
                  <a:pt x="2253" y="14014"/>
                </a:lnTo>
                <a:lnTo>
                  <a:pt x="2284" y="14083"/>
                </a:lnTo>
                <a:lnTo>
                  <a:pt x="2321" y="14158"/>
                </a:lnTo>
                <a:lnTo>
                  <a:pt x="2204" y="13687"/>
                </a:lnTo>
                <a:lnTo>
                  <a:pt x="2215" y="13669"/>
                </a:lnTo>
                <a:lnTo>
                  <a:pt x="2227" y="13651"/>
                </a:lnTo>
                <a:lnTo>
                  <a:pt x="2240" y="13635"/>
                </a:lnTo>
                <a:lnTo>
                  <a:pt x="2252" y="13620"/>
                </a:lnTo>
                <a:lnTo>
                  <a:pt x="2264" y="13604"/>
                </a:lnTo>
                <a:lnTo>
                  <a:pt x="2277" y="13591"/>
                </a:lnTo>
                <a:lnTo>
                  <a:pt x="2291" y="13578"/>
                </a:lnTo>
                <a:lnTo>
                  <a:pt x="2305" y="13566"/>
                </a:lnTo>
                <a:lnTo>
                  <a:pt x="2318" y="13553"/>
                </a:lnTo>
                <a:lnTo>
                  <a:pt x="2332" y="13543"/>
                </a:lnTo>
                <a:lnTo>
                  <a:pt x="2348" y="13532"/>
                </a:lnTo>
                <a:lnTo>
                  <a:pt x="2363" y="13523"/>
                </a:lnTo>
                <a:lnTo>
                  <a:pt x="2378" y="13514"/>
                </a:lnTo>
                <a:lnTo>
                  <a:pt x="2395" y="13506"/>
                </a:lnTo>
                <a:lnTo>
                  <a:pt x="2410" y="13497"/>
                </a:lnTo>
                <a:lnTo>
                  <a:pt x="2426" y="13489"/>
                </a:lnTo>
                <a:lnTo>
                  <a:pt x="2461" y="13475"/>
                </a:lnTo>
                <a:lnTo>
                  <a:pt x="2495" y="13463"/>
                </a:lnTo>
                <a:lnTo>
                  <a:pt x="2532" y="13452"/>
                </a:lnTo>
                <a:lnTo>
                  <a:pt x="2570" y="13441"/>
                </a:lnTo>
                <a:lnTo>
                  <a:pt x="2649" y="13422"/>
                </a:lnTo>
                <a:lnTo>
                  <a:pt x="2734" y="13404"/>
                </a:lnTo>
                <a:lnTo>
                  <a:pt x="2760" y="13388"/>
                </a:lnTo>
                <a:lnTo>
                  <a:pt x="2789" y="13374"/>
                </a:lnTo>
                <a:lnTo>
                  <a:pt x="2817" y="13360"/>
                </a:lnTo>
                <a:lnTo>
                  <a:pt x="2847" y="13347"/>
                </a:lnTo>
                <a:lnTo>
                  <a:pt x="2907" y="13319"/>
                </a:lnTo>
                <a:lnTo>
                  <a:pt x="2969" y="13293"/>
                </a:lnTo>
                <a:lnTo>
                  <a:pt x="3032" y="13265"/>
                </a:lnTo>
                <a:lnTo>
                  <a:pt x="3096" y="13237"/>
                </a:lnTo>
                <a:lnTo>
                  <a:pt x="3127" y="13221"/>
                </a:lnTo>
                <a:lnTo>
                  <a:pt x="3158" y="13206"/>
                </a:lnTo>
                <a:lnTo>
                  <a:pt x="3188" y="13190"/>
                </a:lnTo>
                <a:lnTo>
                  <a:pt x="3219" y="13172"/>
                </a:lnTo>
                <a:lnTo>
                  <a:pt x="3274" y="13141"/>
                </a:lnTo>
                <a:lnTo>
                  <a:pt x="3328" y="13111"/>
                </a:lnTo>
                <a:lnTo>
                  <a:pt x="3379" y="13085"/>
                </a:lnTo>
                <a:lnTo>
                  <a:pt x="3429" y="13061"/>
                </a:lnTo>
                <a:lnTo>
                  <a:pt x="3476" y="13040"/>
                </a:lnTo>
                <a:lnTo>
                  <a:pt x="3522" y="13021"/>
                </a:lnTo>
                <a:lnTo>
                  <a:pt x="3566" y="13003"/>
                </a:lnTo>
                <a:lnTo>
                  <a:pt x="3609" y="12988"/>
                </a:lnTo>
                <a:lnTo>
                  <a:pt x="3651" y="12974"/>
                </a:lnTo>
                <a:lnTo>
                  <a:pt x="3691" y="12961"/>
                </a:lnTo>
                <a:lnTo>
                  <a:pt x="3730" y="12949"/>
                </a:lnTo>
                <a:lnTo>
                  <a:pt x="3769" y="12939"/>
                </a:lnTo>
                <a:lnTo>
                  <a:pt x="3844" y="12921"/>
                </a:lnTo>
                <a:lnTo>
                  <a:pt x="3917" y="12903"/>
                </a:lnTo>
                <a:lnTo>
                  <a:pt x="3989" y="12886"/>
                </a:lnTo>
                <a:lnTo>
                  <a:pt x="4063" y="12867"/>
                </a:lnTo>
                <a:lnTo>
                  <a:pt x="4099" y="12857"/>
                </a:lnTo>
                <a:lnTo>
                  <a:pt x="4137" y="12844"/>
                </a:lnTo>
                <a:lnTo>
                  <a:pt x="4175" y="12832"/>
                </a:lnTo>
                <a:lnTo>
                  <a:pt x="4214" y="12818"/>
                </a:lnTo>
                <a:lnTo>
                  <a:pt x="4254" y="12803"/>
                </a:lnTo>
                <a:lnTo>
                  <a:pt x="4295" y="12784"/>
                </a:lnTo>
                <a:lnTo>
                  <a:pt x="4337" y="12765"/>
                </a:lnTo>
                <a:lnTo>
                  <a:pt x="4381" y="12744"/>
                </a:lnTo>
                <a:lnTo>
                  <a:pt x="4425" y="12719"/>
                </a:lnTo>
                <a:lnTo>
                  <a:pt x="4471" y="12693"/>
                </a:lnTo>
                <a:lnTo>
                  <a:pt x="4520" y="12663"/>
                </a:lnTo>
                <a:lnTo>
                  <a:pt x="4570" y="12630"/>
                </a:lnTo>
                <a:lnTo>
                  <a:pt x="4613" y="12602"/>
                </a:lnTo>
                <a:lnTo>
                  <a:pt x="4650" y="12579"/>
                </a:lnTo>
                <a:lnTo>
                  <a:pt x="4683" y="12558"/>
                </a:lnTo>
                <a:lnTo>
                  <a:pt x="4714" y="12540"/>
                </a:lnTo>
                <a:lnTo>
                  <a:pt x="4745" y="12525"/>
                </a:lnTo>
                <a:lnTo>
                  <a:pt x="4779" y="12508"/>
                </a:lnTo>
                <a:lnTo>
                  <a:pt x="4819" y="12492"/>
                </a:lnTo>
                <a:lnTo>
                  <a:pt x="4865" y="12475"/>
                </a:lnTo>
                <a:lnTo>
                  <a:pt x="4883" y="12517"/>
                </a:lnTo>
                <a:lnTo>
                  <a:pt x="4900" y="12558"/>
                </a:lnTo>
                <a:lnTo>
                  <a:pt x="4919" y="12596"/>
                </a:lnTo>
                <a:lnTo>
                  <a:pt x="4938" y="12630"/>
                </a:lnTo>
                <a:lnTo>
                  <a:pt x="4956" y="12663"/>
                </a:lnTo>
                <a:lnTo>
                  <a:pt x="4977" y="12693"/>
                </a:lnTo>
                <a:lnTo>
                  <a:pt x="4997" y="12721"/>
                </a:lnTo>
                <a:lnTo>
                  <a:pt x="5018" y="12747"/>
                </a:lnTo>
                <a:lnTo>
                  <a:pt x="5040" y="12770"/>
                </a:lnTo>
                <a:lnTo>
                  <a:pt x="5062" y="12791"/>
                </a:lnTo>
                <a:lnTo>
                  <a:pt x="5087" y="12811"/>
                </a:lnTo>
                <a:lnTo>
                  <a:pt x="5111" y="12828"/>
                </a:lnTo>
                <a:lnTo>
                  <a:pt x="5137" y="12844"/>
                </a:lnTo>
                <a:lnTo>
                  <a:pt x="5163" y="12859"/>
                </a:lnTo>
                <a:lnTo>
                  <a:pt x="5191" y="12871"/>
                </a:lnTo>
                <a:lnTo>
                  <a:pt x="5220" y="12882"/>
                </a:lnTo>
                <a:lnTo>
                  <a:pt x="5250" y="12891"/>
                </a:lnTo>
                <a:lnTo>
                  <a:pt x="5281" y="12899"/>
                </a:lnTo>
                <a:lnTo>
                  <a:pt x="5315" y="12907"/>
                </a:lnTo>
                <a:lnTo>
                  <a:pt x="5350" y="12913"/>
                </a:lnTo>
                <a:lnTo>
                  <a:pt x="5385" y="12918"/>
                </a:lnTo>
                <a:lnTo>
                  <a:pt x="5423" y="12921"/>
                </a:lnTo>
                <a:lnTo>
                  <a:pt x="5462" y="12924"/>
                </a:lnTo>
                <a:lnTo>
                  <a:pt x="5503" y="12926"/>
                </a:lnTo>
                <a:lnTo>
                  <a:pt x="5545" y="12928"/>
                </a:lnTo>
                <a:lnTo>
                  <a:pt x="5590" y="12929"/>
                </a:lnTo>
                <a:lnTo>
                  <a:pt x="5637" y="12929"/>
                </a:lnTo>
                <a:lnTo>
                  <a:pt x="5686" y="12929"/>
                </a:lnTo>
                <a:lnTo>
                  <a:pt x="5789" y="12927"/>
                </a:lnTo>
                <a:lnTo>
                  <a:pt x="5901" y="12925"/>
                </a:lnTo>
                <a:lnTo>
                  <a:pt x="6021" y="12923"/>
                </a:lnTo>
                <a:lnTo>
                  <a:pt x="6128" y="12919"/>
                </a:lnTo>
                <a:lnTo>
                  <a:pt x="6178" y="12917"/>
                </a:lnTo>
                <a:lnTo>
                  <a:pt x="6224" y="12914"/>
                </a:lnTo>
                <a:lnTo>
                  <a:pt x="6268" y="12911"/>
                </a:lnTo>
                <a:lnTo>
                  <a:pt x="6308" y="12907"/>
                </a:lnTo>
                <a:lnTo>
                  <a:pt x="6347" y="12900"/>
                </a:lnTo>
                <a:lnTo>
                  <a:pt x="6384" y="12894"/>
                </a:lnTo>
                <a:lnTo>
                  <a:pt x="6417" y="12887"/>
                </a:lnTo>
                <a:lnTo>
                  <a:pt x="6448" y="12878"/>
                </a:lnTo>
                <a:lnTo>
                  <a:pt x="6478" y="12868"/>
                </a:lnTo>
                <a:lnTo>
                  <a:pt x="6505" y="12856"/>
                </a:lnTo>
                <a:lnTo>
                  <a:pt x="6531" y="12842"/>
                </a:lnTo>
                <a:lnTo>
                  <a:pt x="6554" y="12827"/>
                </a:lnTo>
                <a:lnTo>
                  <a:pt x="6575" y="12810"/>
                </a:lnTo>
                <a:lnTo>
                  <a:pt x="6596" y="12790"/>
                </a:lnTo>
                <a:lnTo>
                  <a:pt x="6614" y="12769"/>
                </a:lnTo>
                <a:lnTo>
                  <a:pt x="6631" y="12746"/>
                </a:lnTo>
                <a:lnTo>
                  <a:pt x="6647" y="12719"/>
                </a:lnTo>
                <a:lnTo>
                  <a:pt x="6661" y="12691"/>
                </a:lnTo>
                <a:lnTo>
                  <a:pt x="6674" y="12659"/>
                </a:lnTo>
                <a:lnTo>
                  <a:pt x="6686" y="12625"/>
                </a:lnTo>
                <a:lnTo>
                  <a:pt x="6698" y="12588"/>
                </a:lnTo>
                <a:lnTo>
                  <a:pt x="6709" y="12548"/>
                </a:lnTo>
                <a:lnTo>
                  <a:pt x="6718" y="12505"/>
                </a:lnTo>
                <a:lnTo>
                  <a:pt x="6727" y="12458"/>
                </a:lnTo>
                <a:lnTo>
                  <a:pt x="6735" y="12408"/>
                </a:lnTo>
                <a:lnTo>
                  <a:pt x="6744" y="12355"/>
                </a:lnTo>
                <a:lnTo>
                  <a:pt x="6751" y="12298"/>
                </a:lnTo>
                <a:lnTo>
                  <a:pt x="6758" y="12237"/>
                </a:lnTo>
                <a:lnTo>
                  <a:pt x="7195" y="12291"/>
                </a:lnTo>
                <a:lnTo>
                  <a:pt x="7236" y="12300"/>
                </a:lnTo>
                <a:lnTo>
                  <a:pt x="7272" y="12311"/>
                </a:lnTo>
                <a:lnTo>
                  <a:pt x="7305" y="12322"/>
                </a:lnTo>
                <a:lnTo>
                  <a:pt x="7335" y="12335"/>
                </a:lnTo>
                <a:lnTo>
                  <a:pt x="7361" y="12349"/>
                </a:lnTo>
                <a:lnTo>
                  <a:pt x="7384" y="12365"/>
                </a:lnTo>
                <a:lnTo>
                  <a:pt x="7405" y="12381"/>
                </a:lnTo>
                <a:lnTo>
                  <a:pt x="7423" y="12397"/>
                </a:lnTo>
                <a:lnTo>
                  <a:pt x="7440" y="12416"/>
                </a:lnTo>
                <a:lnTo>
                  <a:pt x="7454" y="12434"/>
                </a:lnTo>
                <a:lnTo>
                  <a:pt x="7467" y="12452"/>
                </a:lnTo>
                <a:lnTo>
                  <a:pt x="7479" y="12472"/>
                </a:lnTo>
                <a:lnTo>
                  <a:pt x="7502" y="12511"/>
                </a:lnTo>
                <a:lnTo>
                  <a:pt x="7523" y="12551"/>
                </a:lnTo>
                <a:lnTo>
                  <a:pt x="7535" y="12571"/>
                </a:lnTo>
                <a:lnTo>
                  <a:pt x="7548" y="12591"/>
                </a:lnTo>
                <a:lnTo>
                  <a:pt x="7561" y="12610"/>
                </a:lnTo>
                <a:lnTo>
                  <a:pt x="7576" y="12628"/>
                </a:lnTo>
                <a:lnTo>
                  <a:pt x="7592" y="12647"/>
                </a:lnTo>
                <a:lnTo>
                  <a:pt x="7612" y="12664"/>
                </a:lnTo>
                <a:lnTo>
                  <a:pt x="7633" y="12681"/>
                </a:lnTo>
                <a:lnTo>
                  <a:pt x="7657" y="12698"/>
                </a:lnTo>
                <a:lnTo>
                  <a:pt x="7684" y="12713"/>
                </a:lnTo>
                <a:lnTo>
                  <a:pt x="7714" y="12726"/>
                </a:lnTo>
                <a:lnTo>
                  <a:pt x="7747" y="12739"/>
                </a:lnTo>
                <a:lnTo>
                  <a:pt x="7786" y="12751"/>
                </a:lnTo>
                <a:lnTo>
                  <a:pt x="7828" y="12761"/>
                </a:lnTo>
                <a:lnTo>
                  <a:pt x="7875" y="12770"/>
                </a:lnTo>
                <a:lnTo>
                  <a:pt x="7926" y="12777"/>
                </a:lnTo>
                <a:lnTo>
                  <a:pt x="7983" y="12782"/>
                </a:lnTo>
                <a:lnTo>
                  <a:pt x="8024" y="12786"/>
                </a:lnTo>
                <a:lnTo>
                  <a:pt x="8065" y="12790"/>
                </a:lnTo>
                <a:lnTo>
                  <a:pt x="8104" y="12796"/>
                </a:lnTo>
                <a:lnTo>
                  <a:pt x="8141" y="12802"/>
                </a:lnTo>
                <a:lnTo>
                  <a:pt x="8176" y="12809"/>
                </a:lnTo>
                <a:lnTo>
                  <a:pt x="8211" y="12816"/>
                </a:lnTo>
                <a:lnTo>
                  <a:pt x="8243" y="12824"/>
                </a:lnTo>
                <a:lnTo>
                  <a:pt x="8274" y="12832"/>
                </a:lnTo>
                <a:lnTo>
                  <a:pt x="8305" y="12841"/>
                </a:lnTo>
                <a:lnTo>
                  <a:pt x="8333" y="12852"/>
                </a:lnTo>
                <a:lnTo>
                  <a:pt x="8362" y="12863"/>
                </a:lnTo>
                <a:lnTo>
                  <a:pt x="8389" y="12874"/>
                </a:lnTo>
                <a:lnTo>
                  <a:pt x="8416" y="12885"/>
                </a:lnTo>
                <a:lnTo>
                  <a:pt x="8441" y="12897"/>
                </a:lnTo>
                <a:lnTo>
                  <a:pt x="8466" y="12911"/>
                </a:lnTo>
                <a:lnTo>
                  <a:pt x="8490" y="12924"/>
                </a:lnTo>
                <a:lnTo>
                  <a:pt x="8538" y="12951"/>
                </a:lnTo>
                <a:lnTo>
                  <a:pt x="8586" y="12981"/>
                </a:lnTo>
                <a:lnTo>
                  <a:pt x="8633" y="13012"/>
                </a:lnTo>
                <a:lnTo>
                  <a:pt x="8680" y="13045"/>
                </a:lnTo>
                <a:lnTo>
                  <a:pt x="8729" y="13080"/>
                </a:lnTo>
                <a:lnTo>
                  <a:pt x="8780" y="13114"/>
                </a:lnTo>
                <a:lnTo>
                  <a:pt x="8834" y="13151"/>
                </a:lnTo>
                <a:lnTo>
                  <a:pt x="8893" y="13188"/>
                </a:lnTo>
                <a:lnTo>
                  <a:pt x="9018" y="13265"/>
                </a:lnTo>
                <a:lnTo>
                  <a:pt x="9135" y="13336"/>
                </a:lnTo>
                <a:lnTo>
                  <a:pt x="9190" y="13371"/>
                </a:lnTo>
                <a:lnTo>
                  <a:pt x="9242" y="13405"/>
                </a:lnTo>
                <a:lnTo>
                  <a:pt x="9292" y="13437"/>
                </a:lnTo>
                <a:lnTo>
                  <a:pt x="9340" y="13471"/>
                </a:lnTo>
                <a:lnTo>
                  <a:pt x="9385" y="13504"/>
                </a:lnTo>
                <a:lnTo>
                  <a:pt x="9428" y="13537"/>
                </a:lnTo>
                <a:lnTo>
                  <a:pt x="9467" y="13571"/>
                </a:lnTo>
                <a:lnTo>
                  <a:pt x="9505" y="13606"/>
                </a:lnTo>
                <a:lnTo>
                  <a:pt x="9540" y="13643"/>
                </a:lnTo>
                <a:lnTo>
                  <a:pt x="9572" y="13681"/>
                </a:lnTo>
                <a:lnTo>
                  <a:pt x="9602" y="13720"/>
                </a:lnTo>
                <a:lnTo>
                  <a:pt x="9629" y="13761"/>
                </a:lnTo>
                <a:lnTo>
                  <a:pt x="9654" y="13805"/>
                </a:lnTo>
                <a:lnTo>
                  <a:pt x="9676" y="13852"/>
                </a:lnTo>
                <a:lnTo>
                  <a:pt x="9695" y="13901"/>
                </a:lnTo>
                <a:lnTo>
                  <a:pt x="9711" y="13954"/>
                </a:lnTo>
                <a:lnTo>
                  <a:pt x="9725" y="14010"/>
                </a:lnTo>
                <a:lnTo>
                  <a:pt x="9735" y="14069"/>
                </a:lnTo>
                <a:lnTo>
                  <a:pt x="9743" y="14132"/>
                </a:lnTo>
                <a:lnTo>
                  <a:pt x="9749" y="14200"/>
                </a:lnTo>
                <a:lnTo>
                  <a:pt x="9751" y="14273"/>
                </a:lnTo>
                <a:lnTo>
                  <a:pt x="9750" y="14349"/>
                </a:lnTo>
                <a:lnTo>
                  <a:pt x="9746" y="14431"/>
                </a:lnTo>
                <a:lnTo>
                  <a:pt x="9740" y="14518"/>
                </a:lnTo>
                <a:lnTo>
                  <a:pt x="9730" y="14611"/>
                </a:lnTo>
                <a:lnTo>
                  <a:pt x="9718" y="14710"/>
                </a:lnTo>
                <a:lnTo>
                  <a:pt x="9703" y="14815"/>
                </a:lnTo>
                <a:lnTo>
                  <a:pt x="9683" y="14926"/>
                </a:lnTo>
                <a:lnTo>
                  <a:pt x="9643" y="14944"/>
                </a:lnTo>
                <a:lnTo>
                  <a:pt x="9600" y="14963"/>
                </a:lnTo>
                <a:lnTo>
                  <a:pt x="9556" y="14982"/>
                </a:lnTo>
                <a:lnTo>
                  <a:pt x="9510" y="15000"/>
                </a:lnTo>
                <a:lnTo>
                  <a:pt x="9462" y="15019"/>
                </a:lnTo>
                <a:lnTo>
                  <a:pt x="9414" y="15038"/>
                </a:lnTo>
                <a:lnTo>
                  <a:pt x="9365" y="15056"/>
                </a:lnTo>
                <a:lnTo>
                  <a:pt x="9315" y="15074"/>
                </a:lnTo>
                <a:lnTo>
                  <a:pt x="9265" y="15093"/>
                </a:lnTo>
                <a:lnTo>
                  <a:pt x="9215" y="15110"/>
                </a:lnTo>
                <a:lnTo>
                  <a:pt x="9164" y="15128"/>
                </a:lnTo>
                <a:lnTo>
                  <a:pt x="9114" y="15147"/>
                </a:lnTo>
                <a:lnTo>
                  <a:pt x="9064" y="15165"/>
                </a:lnTo>
                <a:lnTo>
                  <a:pt x="9015" y="15182"/>
                </a:lnTo>
                <a:lnTo>
                  <a:pt x="8966" y="15201"/>
                </a:lnTo>
                <a:lnTo>
                  <a:pt x="8919" y="15218"/>
                </a:lnTo>
                <a:lnTo>
                  <a:pt x="8878" y="15233"/>
                </a:lnTo>
                <a:lnTo>
                  <a:pt x="8841" y="15248"/>
                </a:lnTo>
                <a:lnTo>
                  <a:pt x="8806" y="15259"/>
                </a:lnTo>
                <a:lnTo>
                  <a:pt x="8772" y="15270"/>
                </a:lnTo>
                <a:lnTo>
                  <a:pt x="8742" y="15279"/>
                </a:lnTo>
                <a:lnTo>
                  <a:pt x="8712" y="15286"/>
                </a:lnTo>
                <a:lnTo>
                  <a:pt x="8685" y="15292"/>
                </a:lnTo>
                <a:lnTo>
                  <a:pt x="8659" y="15298"/>
                </a:lnTo>
                <a:lnTo>
                  <a:pt x="8635" y="15301"/>
                </a:lnTo>
                <a:lnTo>
                  <a:pt x="8611" y="15303"/>
                </a:lnTo>
                <a:lnTo>
                  <a:pt x="8590" y="15304"/>
                </a:lnTo>
                <a:lnTo>
                  <a:pt x="8569" y="15304"/>
                </a:lnTo>
                <a:lnTo>
                  <a:pt x="8548" y="15303"/>
                </a:lnTo>
                <a:lnTo>
                  <a:pt x="8529" y="15301"/>
                </a:lnTo>
                <a:lnTo>
                  <a:pt x="8509" y="15298"/>
                </a:lnTo>
                <a:lnTo>
                  <a:pt x="8490" y="15293"/>
                </a:lnTo>
                <a:lnTo>
                  <a:pt x="8472" y="15288"/>
                </a:lnTo>
                <a:lnTo>
                  <a:pt x="8452" y="15282"/>
                </a:lnTo>
                <a:lnTo>
                  <a:pt x="8434" y="15275"/>
                </a:lnTo>
                <a:lnTo>
                  <a:pt x="8414" y="15268"/>
                </a:lnTo>
                <a:lnTo>
                  <a:pt x="8373" y="15251"/>
                </a:lnTo>
                <a:lnTo>
                  <a:pt x="8329" y="15231"/>
                </a:lnTo>
                <a:lnTo>
                  <a:pt x="8280" y="15210"/>
                </a:lnTo>
                <a:lnTo>
                  <a:pt x="8225" y="15187"/>
                </a:lnTo>
                <a:lnTo>
                  <a:pt x="8195" y="15174"/>
                </a:lnTo>
                <a:lnTo>
                  <a:pt x="8162" y="15162"/>
                </a:lnTo>
                <a:lnTo>
                  <a:pt x="8127" y="15150"/>
                </a:lnTo>
                <a:lnTo>
                  <a:pt x="8091" y="15137"/>
                </a:lnTo>
                <a:lnTo>
                  <a:pt x="7966" y="15095"/>
                </a:lnTo>
                <a:lnTo>
                  <a:pt x="7848" y="15054"/>
                </a:lnTo>
                <a:lnTo>
                  <a:pt x="7737" y="15017"/>
                </a:lnTo>
                <a:lnTo>
                  <a:pt x="7629" y="14983"/>
                </a:lnTo>
                <a:lnTo>
                  <a:pt x="7577" y="14967"/>
                </a:lnTo>
                <a:lnTo>
                  <a:pt x="7526" y="14952"/>
                </a:lnTo>
                <a:lnTo>
                  <a:pt x="7475" y="14938"/>
                </a:lnTo>
                <a:lnTo>
                  <a:pt x="7424" y="14925"/>
                </a:lnTo>
                <a:lnTo>
                  <a:pt x="7374" y="14913"/>
                </a:lnTo>
                <a:lnTo>
                  <a:pt x="7325" y="14902"/>
                </a:lnTo>
                <a:lnTo>
                  <a:pt x="7275" y="14892"/>
                </a:lnTo>
                <a:lnTo>
                  <a:pt x="7227" y="14884"/>
                </a:lnTo>
                <a:lnTo>
                  <a:pt x="7177" y="14877"/>
                </a:lnTo>
                <a:lnTo>
                  <a:pt x="7127" y="14871"/>
                </a:lnTo>
                <a:lnTo>
                  <a:pt x="7077" y="14866"/>
                </a:lnTo>
                <a:lnTo>
                  <a:pt x="7026" y="14862"/>
                </a:lnTo>
                <a:lnTo>
                  <a:pt x="6975" y="14859"/>
                </a:lnTo>
                <a:lnTo>
                  <a:pt x="6922" y="14858"/>
                </a:lnTo>
                <a:lnTo>
                  <a:pt x="6869" y="14859"/>
                </a:lnTo>
                <a:lnTo>
                  <a:pt x="6815" y="14862"/>
                </a:lnTo>
                <a:lnTo>
                  <a:pt x="6760" y="14866"/>
                </a:lnTo>
                <a:lnTo>
                  <a:pt x="6703" y="14871"/>
                </a:lnTo>
                <a:lnTo>
                  <a:pt x="6645" y="14878"/>
                </a:lnTo>
                <a:lnTo>
                  <a:pt x="6586" y="14887"/>
                </a:lnTo>
                <a:lnTo>
                  <a:pt x="6523" y="14897"/>
                </a:lnTo>
                <a:lnTo>
                  <a:pt x="6460" y="14909"/>
                </a:lnTo>
                <a:lnTo>
                  <a:pt x="6396" y="14924"/>
                </a:lnTo>
                <a:lnTo>
                  <a:pt x="6329" y="14939"/>
                </a:lnTo>
                <a:lnTo>
                  <a:pt x="6281" y="14949"/>
                </a:lnTo>
                <a:lnTo>
                  <a:pt x="6235" y="14954"/>
                </a:lnTo>
                <a:lnTo>
                  <a:pt x="6190" y="14954"/>
                </a:lnTo>
                <a:lnTo>
                  <a:pt x="6146" y="14952"/>
                </a:lnTo>
                <a:lnTo>
                  <a:pt x="6103" y="14946"/>
                </a:lnTo>
                <a:lnTo>
                  <a:pt x="6060" y="14936"/>
                </a:lnTo>
                <a:lnTo>
                  <a:pt x="6016" y="14925"/>
                </a:lnTo>
                <a:lnTo>
                  <a:pt x="5972" y="14910"/>
                </a:lnTo>
                <a:lnTo>
                  <a:pt x="5928" y="14894"/>
                </a:lnTo>
                <a:lnTo>
                  <a:pt x="5884" y="14876"/>
                </a:lnTo>
                <a:lnTo>
                  <a:pt x="5838" y="14856"/>
                </a:lnTo>
                <a:lnTo>
                  <a:pt x="5790" y="14836"/>
                </a:lnTo>
                <a:lnTo>
                  <a:pt x="5742" y="14816"/>
                </a:lnTo>
                <a:lnTo>
                  <a:pt x="5691" y="14794"/>
                </a:lnTo>
                <a:lnTo>
                  <a:pt x="5639" y="14773"/>
                </a:lnTo>
                <a:lnTo>
                  <a:pt x="5584" y="14753"/>
                </a:lnTo>
                <a:lnTo>
                  <a:pt x="5527" y="14733"/>
                </a:lnTo>
                <a:lnTo>
                  <a:pt x="5467" y="14715"/>
                </a:lnTo>
                <a:lnTo>
                  <a:pt x="5405" y="14698"/>
                </a:lnTo>
                <a:lnTo>
                  <a:pt x="5338" y="14682"/>
                </a:lnTo>
                <a:lnTo>
                  <a:pt x="5269" y="14669"/>
                </a:lnTo>
                <a:lnTo>
                  <a:pt x="5196" y="14658"/>
                </a:lnTo>
                <a:lnTo>
                  <a:pt x="5119" y="14650"/>
                </a:lnTo>
                <a:lnTo>
                  <a:pt x="5038" y="14646"/>
                </a:lnTo>
                <a:lnTo>
                  <a:pt x="4952" y="14645"/>
                </a:lnTo>
                <a:lnTo>
                  <a:pt x="4862" y="14648"/>
                </a:lnTo>
                <a:lnTo>
                  <a:pt x="4767" y="14655"/>
                </a:lnTo>
                <a:lnTo>
                  <a:pt x="4666" y="14667"/>
                </a:lnTo>
                <a:lnTo>
                  <a:pt x="4561" y="14683"/>
                </a:lnTo>
                <a:lnTo>
                  <a:pt x="4449" y="14706"/>
                </a:lnTo>
                <a:lnTo>
                  <a:pt x="4332" y="14733"/>
                </a:lnTo>
                <a:lnTo>
                  <a:pt x="4208" y="14767"/>
                </a:lnTo>
                <a:lnTo>
                  <a:pt x="4158" y="14781"/>
                </a:lnTo>
                <a:lnTo>
                  <a:pt x="4110" y="14794"/>
                </a:lnTo>
                <a:lnTo>
                  <a:pt x="4061" y="14807"/>
                </a:lnTo>
                <a:lnTo>
                  <a:pt x="4013" y="14818"/>
                </a:lnTo>
                <a:lnTo>
                  <a:pt x="3966" y="14829"/>
                </a:lnTo>
                <a:lnTo>
                  <a:pt x="3920" y="14838"/>
                </a:lnTo>
                <a:lnTo>
                  <a:pt x="3874" y="14847"/>
                </a:lnTo>
                <a:lnTo>
                  <a:pt x="3828" y="14855"/>
                </a:lnTo>
                <a:lnTo>
                  <a:pt x="3783" y="14863"/>
                </a:lnTo>
                <a:lnTo>
                  <a:pt x="3739" y="14869"/>
                </a:lnTo>
                <a:lnTo>
                  <a:pt x="3695" y="14875"/>
                </a:lnTo>
                <a:lnTo>
                  <a:pt x="3651" y="14881"/>
                </a:lnTo>
                <a:lnTo>
                  <a:pt x="3607" y="14885"/>
                </a:lnTo>
                <a:lnTo>
                  <a:pt x="3563" y="14889"/>
                </a:lnTo>
                <a:lnTo>
                  <a:pt x="3521" y="14893"/>
                </a:lnTo>
                <a:lnTo>
                  <a:pt x="3477" y="14896"/>
                </a:lnTo>
                <a:lnTo>
                  <a:pt x="3391" y="14901"/>
                </a:lnTo>
                <a:lnTo>
                  <a:pt x="3305" y="14904"/>
                </a:lnTo>
                <a:lnTo>
                  <a:pt x="3217" y="14906"/>
                </a:lnTo>
                <a:lnTo>
                  <a:pt x="3129" y="14907"/>
                </a:lnTo>
                <a:lnTo>
                  <a:pt x="3040" y="14907"/>
                </a:lnTo>
                <a:lnTo>
                  <a:pt x="2948" y="14906"/>
                </a:lnTo>
                <a:lnTo>
                  <a:pt x="2854" y="14905"/>
                </a:lnTo>
                <a:lnTo>
                  <a:pt x="2758" y="14904"/>
                </a:lnTo>
                <a:lnTo>
                  <a:pt x="2790" y="14920"/>
                </a:lnTo>
                <a:lnTo>
                  <a:pt x="2824" y="14932"/>
                </a:lnTo>
                <a:lnTo>
                  <a:pt x="2861" y="14943"/>
                </a:lnTo>
                <a:lnTo>
                  <a:pt x="2901" y="14952"/>
                </a:lnTo>
                <a:lnTo>
                  <a:pt x="2943" y="14959"/>
                </a:lnTo>
                <a:lnTo>
                  <a:pt x="2987" y="14965"/>
                </a:lnTo>
                <a:lnTo>
                  <a:pt x="3032" y="14970"/>
                </a:lnTo>
                <a:lnTo>
                  <a:pt x="3080" y="14973"/>
                </a:lnTo>
                <a:lnTo>
                  <a:pt x="3129" y="14974"/>
                </a:lnTo>
                <a:lnTo>
                  <a:pt x="3180" y="14974"/>
                </a:lnTo>
                <a:lnTo>
                  <a:pt x="3232" y="14972"/>
                </a:lnTo>
                <a:lnTo>
                  <a:pt x="3285" y="14970"/>
                </a:lnTo>
                <a:lnTo>
                  <a:pt x="3339" y="14965"/>
                </a:lnTo>
                <a:lnTo>
                  <a:pt x="3394" y="14960"/>
                </a:lnTo>
                <a:lnTo>
                  <a:pt x="3449" y="14955"/>
                </a:lnTo>
                <a:lnTo>
                  <a:pt x="3505" y="14948"/>
                </a:lnTo>
                <a:lnTo>
                  <a:pt x="3560" y="14941"/>
                </a:lnTo>
                <a:lnTo>
                  <a:pt x="3616" y="14933"/>
                </a:lnTo>
                <a:lnTo>
                  <a:pt x="3671" y="14925"/>
                </a:lnTo>
                <a:lnTo>
                  <a:pt x="3726" y="14915"/>
                </a:lnTo>
                <a:lnTo>
                  <a:pt x="3834" y="14895"/>
                </a:lnTo>
                <a:lnTo>
                  <a:pt x="3938" y="14874"/>
                </a:lnTo>
                <a:lnTo>
                  <a:pt x="4036" y="14852"/>
                </a:lnTo>
                <a:lnTo>
                  <a:pt x="4129" y="14830"/>
                </a:lnTo>
                <a:lnTo>
                  <a:pt x="4212" y="14810"/>
                </a:lnTo>
                <a:lnTo>
                  <a:pt x="4286" y="14789"/>
                </a:lnTo>
                <a:lnTo>
                  <a:pt x="4348" y="14773"/>
                </a:lnTo>
                <a:lnTo>
                  <a:pt x="4408" y="14757"/>
                </a:lnTo>
                <a:lnTo>
                  <a:pt x="4466" y="14743"/>
                </a:lnTo>
                <a:lnTo>
                  <a:pt x="4521" y="14730"/>
                </a:lnTo>
                <a:lnTo>
                  <a:pt x="4575" y="14719"/>
                </a:lnTo>
                <a:lnTo>
                  <a:pt x="4627" y="14710"/>
                </a:lnTo>
                <a:lnTo>
                  <a:pt x="4676" y="14701"/>
                </a:lnTo>
                <a:lnTo>
                  <a:pt x="4725" y="14694"/>
                </a:lnTo>
                <a:lnTo>
                  <a:pt x="4772" y="14688"/>
                </a:lnTo>
                <a:lnTo>
                  <a:pt x="4817" y="14684"/>
                </a:lnTo>
                <a:lnTo>
                  <a:pt x="4862" y="14681"/>
                </a:lnTo>
                <a:lnTo>
                  <a:pt x="4904" y="14679"/>
                </a:lnTo>
                <a:lnTo>
                  <a:pt x="4947" y="14679"/>
                </a:lnTo>
                <a:lnTo>
                  <a:pt x="4989" y="14680"/>
                </a:lnTo>
                <a:lnTo>
                  <a:pt x="5030" y="14682"/>
                </a:lnTo>
                <a:lnTo>
                  <a:pt x="5070" y="14686"/>
                </a:lnTo>
                <a:lnTo>
                  <a:pt x="5111" y="14690"/>
                </a:lnTo>
                <a:lnTo>
                  <a:pt x="5152" y="14696"/>
                </a:lnTo>
                <a:lnTo>
                  <a:pt x="5193" y="14704"/>
                </a:lnTo>
                <a:lnTo>
                  <a:pt x="5233" y="14713"/>
                </a:lnTo>
                <a:lnTo>
                  <a:pt x="5274" y="14722"/>
                </a:lnTo>
                <a:lnTo>
                  <a:pt x="5316" y="14732"/>
                </a:lnTo>
                <a:lnTo>
                  <a:pt x="5358" y="14744"/>
                </a:lnTo>
                <a:lnTo>
                  <a:pt x="5401" y="14758"/>
                </a:lnTo>
                <a:lnTo>
                  <a:pt x="5444" y="14772"/>
                </a:lnTo>
                <a:lnTo>
                  <a:pt x="5489" y="14787"/>
                </a:lnTo>
                <a:lnTo>
                  <a:pt x="5536" y="14803"/>
                </a:lnTo>
                <a:lnTo>
                  <a:pt x="5583" y="14821"/>
                </a:lnTo>
                <a:lnTo>
                  <a:pt x="5683" y="14858"/>
                </a:lnTo>
                <a:lnTo>
                  <a:pt x="5791" y="14901"/>
                </a:lnTo>
                <a:lnTo>
                  <a:pt x="5880" y="14936"/>
                </a:lnTo>
                <a:lnTo>
                  <a:pt x="5960" y="14963"/>
                </a:lnTo>
                <a:lnTo>
                  <a:pt x="6031" y="14986"/>
                </a:lnTo>
                <a:lnTo>
                  <a:pt x="6093" y="15003"/>
                </a:lnTo>
                <a:lnTo>
                  <a:pt x="6148" y="15014"/>
                </a:lnTo>
                <a:lnTo>
                  <a:pt x="6197" y="15022"/>
                </a:lnTo>
                <a:lnTo>
                  <a:pt x="6241" y="15026"/>
                </a:lnTo>
                <a:lnTo>
                  <a:pt x="6279" y="15026"/>
                </a:lnTo>
                <a:lnTo>
                  <a:pt x="6314" y="15022"/>
                </a:lnTo>
                <a:lnTo>
                  <a:pt x="6345" y="15016"/>
                </a:lnTo>
                <a:lnTo>
                  <a:pt x="6375" y="15009"/>
                </a:lnTo>
                <a:lnTo>
                  <a:pt x="6402" y="15000"/>
                </a:lnTo>
                <a:lnTo>
                  <a:pt x="6458" y="14978"/>
                </a:lnTo>
                <a:lnTo>
                  <a:pt x="6518" y="14956"/>
                </a:lnTo>
                <a:lnTo>
                  <a:pt x="6553" y="14946"/>
                </a:lnTo>
                <a:lnTo>
                  <a:pt x="6592" y="14937"/>
                </a:lnTo>
                <a:lnTo>
                  <a:pt x="6635" y="14930"/>
                </a:lnTo>
                <a:lnTo>
                  <a:pt x="6683" y="14925"/>
                </a:lnTo>
                <a:lnTo>
                  <a:pt x="6738" y="14923"/>
                </a:lnTo>
                <a:lnTo>
                  <a:pt x="6802" y="14924"/>
                </a:lnTo>
                <a:lnTo>
                  <a:pt x="6872" y="14928"/>
                </a:lnTo>
                <a:lnTo>
                  <a:pt x="6952" y="14937"/>
                </a:lnTo>
                <a:lnTo>
                  <a:pt x="7042" y="14950"/>
                </a:lnTo>
                <a:lnTo>
                  <a:pt x="7143" y="14968"/>
                </a:lnTo>
                <a:lnTo>
                  <a:pt x="7255" y="14992"/>
                </a:lnTo>
                <a:lnTo>
                  <a:pt x="7380" y="15022"/>
                </a:lnTo>
                <a:lnTo>
                  <a:pt x="7518" y="15058"/>
                </a:lnTo>
                <a:lnTo>
                  <a:pt x="7671" y="15102"/>
                </a:lnTo>
                <a:lnTo>
                  <a:pt x="7839" y="15153"/>
                </a:lnTo>
                <a:lnTo>
                  <a:pt x="8022" y="15211"/>
                </a:lnTo>
                <a:lnTo>
                  <a:pt x="8186" y="15266"/>
                </a:lnTo>
                <a:lnTo>
                  <a:pt x="8318" y="15311"/>
                </a:lnTo>
                <a:lnTo>
                  <a:pt x="8424" y="15346"/>
                </a:lnTo>
                <a:lnTo>
                  <a:pt x="8506" y="15374"/>
                </a:lnTo>
                <a:lnTo>
                  <a:pt x="8541" y="15384"/>
                </a:lnTo>
                <a:lnTo>
                  <a:pt x="8572" y="15392"/>
                </a:lnTo>
                <a:lnTo>
                  <a:pt x="8598" y="15399"/>
                </a:lnTo>
                <a:lnTo>
                  <a:pt x="8623" y="15404"/>
                </a:lnTo>
                <a:lnTo>
                  <a:pt x="8645" y="15406"/>
                </a:lnTo>
                <a:lnTo>
                  <a:pt x="8665" y="15407"/>
                </a:lnTo>
                <a:lnTo>
                  <a:pt x="8685" y="15406"/>
                </a:lnTo>
                <a:lnTo>
                  <a:pt x="8704" y="15402"/>
                </a:lnTo>
                <a:lnTo>
                  <a:pt x="8723" y="15397"/>
                </a:lnTo>
                <a:lnTo>
                  <a:pt x="8743" y="15391"/>
                </a:lnTo>
                <a:lnTo>
                  <a:pt x="8764" y="15383"/>
                </a:lnTo>
                <a:lnTo>
                  <a:pt x="8788" y="15374"/>
                </a:lnTo>
                <a:lnTo>
                  <a:pt x="8841" y="15351"/>
                </a:lnTo>
                <a:lnTo>
                  <a:pt x="8908" y="15321"/>
                </a:lnTo>
                <a:lnTo>
                  <a:pt x="8948" y="15304"/>
                </a:lnTo>
                <a:lnTo>
                  <a:pt x="8993" y="15286"/>
                </a:lnTo>
                <a:lnTo>
                  <a:pt x="9044" y="15267"/>
                </a:lnTo>
                <a:lnTo>
                  <a:pt x="9102" y="15246"/>
                </a:lnTo>
                <a:lnTo>
                  <a:pt x="9167" y="15224"/>
                </a:lnTo>
                <a:lnTo>
                  <a:pt x="9239" y="15201"/>
                </a:lnTo>
                <a:lnTo>
                  <a:pt x="9319" y="15177"/>
                </a:lnTo>
                <a:lnTo>
                  <a:pt x="9407" y="15152"/>
                </a:lnTo>
                <a:lnTo>
                  <a:pt x="9471" y="15135"/>
                </a:lnTo>
                <a:lnTo>
                  <a:pt x="9527" y="15119"/>
                </a:lnTo>
                <a:lnTo>
                  <a:pt x="9578" y="15104"/>
                </a:lnTo>
                <a:lnTo>
                  <a:pt x="9622" y="15090"/>
                </a:lnTo>
                <a:lnTo>
                  <a:pt x="9642" y="15082"/>
                </a:lnTo>
                <a:lnTo>
                  <a:pt x="9660" y="15074"/>
                </a:lnTo>
                <a:lnTo>
                  <a:pt x="9677" y="15066"/>
                </a:lnTo>
                <a:lnTo>
                  <a:pt x="9692" y="15057"/>
                </a:lnTo>
                <a:lnTo>
                  <a:pt x="9708" y="15048"/>
                </a:lnTo>
                <a:lnTo>
                  <a:pt x="9721" y="15039"/>
                </a:lnTo>
                <a:lnTo>
                  <a:pt x="9733" y="15028"/>
                </a:lnTo>
                <a:lnTo>
                  <a:pt x="9744" y="15017"/>
                </a:lnTo>
                <a:lnTo>
                  <a:pt x="9756" y="15005"/>
                </a:lnTo>
                <a:lnTo>
                  <a:pt x="9765" y="14992"/>
                </a:lnTo>
                <a:lnTo>
                  <a:pt x="9774" y="14978"/>
                </a:lnTo>
                <a:lnTo>
                  <a:pt x="9781" y="14962"/>
                </a:lnTo>
                <a:lnTo>
                  <a:pt x="9788" y="14946"/>
                </a:lnTo>
                <a:lnTo>
                  <a:pt x="9795" y="14928"/>
                </a:lnTo>
                <a:lnTo>
                  <a:pt x="9800" y="14908"/>
                </a:lnTo>
                <a:lnTo>
                  <a:pt x="9806" y="14888"/>
                </a:lnTo>
                <a:lnTo>
                  <a:pt x="9811" y="14866"/>
                </a:lnTo>
                <a:lnTo>
                  <a:pt x="9815" y="14841"/>
                </a:lnTo>
                <a:lnTo>
                  <a:pt x="9819" y="14816"/>
                </a:lnTo>
                <a:lnTo>
                  <a:pt x="9822" y="14787"/>
                </a:lnTo>
                <a:lnTo>
                  <a:pt x="9829" y="14726"/>
                </a:lnTo>
                <a:lnTo>
                  <a:pt x="9834" y="14655"/>
                </a:lnTo>
                <a:lnTo>
                  <a:pt x="9840" y="14572"/>
                </a:lnTo>
                <a:lnTo>
                  <a:pt x="9844" y="14495"/>
                </a:lnTo>
                <a:lnTo>
                  <a:pt x="9849" y="14421"/>
                </a:lnTo>
                <a:lnTo>
                  <a:pt x="9852" y="14351"/>
                </a:lnTo>
                <a:lnTo>
                  <a:pt x="9854" y="14286"/>
                </a:lnTo>
                <a:lnTo>
                  <a:pt x="9856" y="14225"/>
                </a:lnTo>
                <a:lnTo>
                  <a:pt x="9857" y="14166"/>
                </a:lnTo>
                <a:lnTo>
                  <a:pt x="9856" y="14112"/>
                </a:lnTo>
                <a:lnTo>
                  <a:pt x="9853" y="14060"/>
                </a:lnTo>
                <a:lnTo>
                  <a:pt x="9850" y="14012"/>
                </a:lnTo>
                <a:lnTo>
                  <a:pt x="9845" y="13966"/>
                </a:lnTo>
                <a:lnTo>
                  <a:pt x="9839" y="13923"/>
                </a:lnTo>
                <a:lnTo>
                  <a:pt x="9832" y="13883"/>
                </a:lnTo>
                <a:lnTo>
                  <a:pt x="9823" y="13844"/>
                </a:lnTo>
                <a:lnTo>
                  <a:pt x="9813" y="13807"/>
                </a:lnTo>
                <a:lnTo>
                  <a:pt x="9800" y="13772"/>
                </a:lnTo>
                <a:lnTo>
                  <a:pt x="9786" y="13740"/>
                </a:lnTo>
                <a:lnTo>
                  <a:pt x="9771" y="13708"/>
                </a:lnTo>
                <a:lnTo>
                  <a:pt x="9754" y="13678"/>
                </a:lnTo>
                <a:lnTo>
                  <a:pt x="9733" y="13648"/>
                </a:lnTo>
                <a:lnTo>
                  <a:pt x="9712" y="13620"/>
                </a:lnTo>
                <a:lnTo>
                  <a:pt x="9688" y="13592"/>
                </a:lnTo>
                <a:lnTo>
                  <a:pt x="9663" y="13565"/>
                </a:lnTo>
                <a:lnTo>
                  <a:pt x="9635" y="13538"/>
                </a:lnTo>
                <a:lnTo>
                  <a:pt x="9605" y="13511"/>
                </a:lnTo>
                <a:lnTo>
                  <a:pt x="9572" y="13484"/>
                </a:lnTo>
                <a:lnTo>
                  <a:pt x="9538" y="13457"/>
                </a:lnTo>
                <a:lnTo>
                  <a:pt x="9500" y="13428"/>
                </a:lnTo>
                <a:lnTo>
                  <a:pt x="9460" y="13400"/>
                </a:lnTo>
                <a:lnTo>
                  <a:pt x="9417" y="13370"/>
                </a:lnTo>
                <a:lnTo>
                  <a:pt x="9373" y="13340"/>
                </a:lnTo>
                <a:lnTo>
                  <a:pt x="9325" y="13307"/>
                </a:lnTo>
                <a:lnTo>
                  <a:pt x="9271" y="13271"/>
                </a:lnTo>
                <a:lnTo>
                  <a:pt x="9212" y="13231"/>
                </a:lnTo>
                <a:lnTo>
                  <a:pt x="9148" y="13187"/>
                </a:lnTo>
                <a:lnTo>
                  <a:pt x="9081" y="13140"/>
                </a:lnTo>
                <a:lnTo>
                  <a:pt x="9011" y="13091"/>
                </a:lnTo>
                <a:lnTo>
                  <a:pt x="8936" y="13041"/>
                </a:lnTo>
                <a:lnTo>
                  <a:pt x="8860" y="12991"/>
                </a:lnTo>
                <a:lnTo>
                  <a:pt x="8783" y="12941"/>
                </a:lnTo>
                <a:lnTo>
                  <a:pt x="8743" y="12918"/>
                </a:lnTo>
                <a:lnTo>
                  <a:pt x="8703" y="12893"/>
                </a:lnTo>
                <a:lnTo>
                  <a:pt x="8663" y="12870"/>
                </a:lnTo>
                <a:lnTo>
                  <a:pt x="8624" y="12847"/>
                </a:lnTo>
                <a:lnTo>
                  <a:pt x="8584" y="12826"/>
                </a:lnTo>
                <a:lnTo>
                  <a:pt x="8544" y="12805"/>
                </a:lnTo>
                <a:lnTo>
                  <a:pt x="8504" y="12784"/>
                </a:lnTo>
                <a:lnTo>
                  <a:pt x="8465" y="12766"/>
                </a:lnTo>
                <a:lnTo>
                  <a:pt x="8425" y="12748"/>
                </a:lnTo>
                <a:lnTo>
                  <a:pt x="8386" y="12731"/>
                </a:lnTo>
                <a:lnTo>
                  <a:pt x="8347" y="12716"/>
                </a:lnTo>
                <a:lnTo>
                  <a:pt x="8309" y="12703"/>
                </a:lnTo>
                <a:lnTo>
                  <a:pt x="8271" y="12691"/>
                </a:lnTo>
                <a:lnTo>
                  <a:pt x="8234" y="12679"/>
                </a:lnTo>
                <a:lnTo>
                  <a:pt x="8198" y="12671"/>
                </a:lnTo>
                <a:lnTo>
                  <a:pt x="8162" y="12664"/>
                </a:lnTo>
                <a:lnTo>
                  <a:pt x="8117" y="12657"/>
                </a:lnTo>
                <a:lnTo>
                  <a:pt x="8076" y="12651"/>
                </a:lnTo>
                <a:lnTo>
                  <a:pt x="8040" y="12646"/>
                </a:lnTo>
                <a:lnTo>
                  <a:pt x="8005" y="12642"/>
                </a:lnTo>
                <a:lnTo>
                  <a:pt x="7946" y="12636"/>
                </a:lnTo>
                <a:lnTo>
                  <a:pt x="7898" y="12631"/>
                </a:lnTo>
                <a:lnTo>
                  <a:pt x="7858" y="12629"/>
                </a:lnTo>
                <a:lnTo>
                  <a:pt x="7827" y="12625"/>
                </a:lnTo>
                <a:lnTo>
                  <a:pt x="7812" y="12624"/>
                </a:lnTo>
                <a:lnTo>
                  <a:pt x="7800" y="12621"/>
                </a:lnTo>
                <a:lnTo>
                  <a:pt x="7789" y="12618"/>
                </a:lnTo>
                <a:lnTo>
                  <a:pt x="7778" y="12615"/>
                </a:lnTo>
                <a:lnTo>
                  <a:pt x="7769" y="12610"/>
                </a:lnTo>
                <a:lnTo>
                  <a:pt x="7758" y="12605"/>
                </a:lnTo>
                <a:lnTo>
                  <a:pt x="7749" y="12599"/>
                </a:lnTo>
                <a:lnTo>
                  <a:pt x="7740" y="12591"/>
                </a:lnTo>
                <a:lnTo>
                  <a:pt x="7730" y="12582"/>
                </a:lnTo>
                <a:lnTo>
                  <a:pt x="7721" y="12570"/>
                </a:lnTo>
                <a:lnTo>
                  <a:pt x="7710" y="12558"/>
                </a:lnTo>
                <a:lnTo>
                  <a:pt x="7698" y="12545"/>
                </a:lnTo>
                <a:lnTo>
                  <a:pt x="7673" y="12510"/>
                </a:lnTo>
                <a:lnTo>
                  <a:pt x="7641" y="12467"/>
                </a:lnTo>
                <a:lnTo>
                  <a:pt x="7603" y="12416"/>
                </a:lnTo>
                <a:lnTo>
                  <a:pt x="7556" y="12351"/>
                </a:lnTo>
                <a:lnTo>
                  <a:pt x="7538" y="12331"/>
                </a:lnTo>
                <a:lnTo>
                  <a:pt x="7522" y="12311"/>
                </a:lnTo>
                <a:lnTo>
                  <a:pt x="7505" y="12293"/>
                </a:lnTo>
                <a:lnTo>
                  <a:pt x="7488" y="12276"/>
                </a:lnTo>
                <a:lnTo>
                  <a:pt x="7472" y="12261"/>
                </a:lnTo>
                <a:lnTo>
                  <a:pt x="7455" y="12246"/>
                </a:lnTo>
                <a:lnTo>
                  <a:pt x="7437" y="12233"/>
                </a:lnTo>
                <a:lnTo>
                  <a:pt x="7420" y="12221"/>
                </a:lnTo>
                <a:lnTo>
                  <a:pt x="7403" y="12211"/>
                </a:lnTo>
                <a:lnTo>
                  <a:pt x="7386" y="12201"/>
                </a:lnTo>
                <a:lnTo>
                  <a:pt x="7367" y="12192"/>
                </a:lnTo>
                <a:lnTo>
                  <a:pt x="7349" y="12184"/>
                </a:lnTo>
                <a:lnTo>
                  <a:pt x="7330" y="12177"/>
                </a:lnTo>
                <a:lnTo>
                  <a:pt x="7312" y="12170"/>
                </a:lnTo>
                <a:lnTo>
                  <a:pt x="7293" y="12165"/>
                </a:lnTo>
                <a:lnTo>
                  <a:pt x="7272" y="12160"/>
                </a:lnTo>
                <a:lnTo>
                  <a:pt x="7253" y="12155"/>
                </a:lnTo>
                <a:lnTo>
                  <a:pt x="7232" y="12151"/>
                </a:lnTo>
                <a:lnTo>
                  <a:pt x="7210" y="12148"/>
                </a:lnTo>
                <a:lnTo>
                  <a:pt x="7189" y="12145"/>
                </a:lnTo>
                <a:lnTo>
                  <a:pt x="7144" y="12138"/>
                </a:lnTo>
                <a:lnTo>
                  <a:pt x="7096" y="12133"/>
                </a:lnTo>
                <a:lnTo>
                  <a:pt x="6991" y="12124"/>
                </a:lnTo>
                <a:lnTo>
                  <a:pt x="6874" y="12111"/>
                </a:lnTo>
                <a:lnTo>
                  <a:pt x="7024" y="11852"/>
                </a:lnTo>
                <a:lnTo>
                  <a:pt x="7097" y="11849"/>
                </a:lnTo>
                <a:lnTo>
                  <a:pt x="7165" y="11849"/>
                </a:lnTo>
                <a:lnTo>
                  <a:pt x="7229" y="11850"/>
                </a:lnTo>
                <a:lnTo>
                  <a:pt x="7287" y="11854"/>
                </a:lnTo>
                <a:lnTo>
                  <a:pt x="7340" y="11860"/>
                </a:lnTo>
                <a:lnTo>
                  <a:pt x="7389" y="11868"/>
                </a:lnTo>
                <a:lnTo>
                  <a:pt x="7434" y="11879"/>
                </a:lnTo>
                <a:lnTo>
                  <a:pt x="7475" y="11890"/>
                </a:lnTo>
                <a:lnTo>
                  <a:pt x="7513" y="11903"/>
                </a:lnTo>
                <a:lnTo>
                  <a:pt x="7548" y="11917"/>
                </a:lnTo>
                <a:lnTo>
                  <a:pt x="7579" y="11934"/>
                </a:lnTo>
                <a:lnTo>
                  <a:pt x="7608" y="11950"/>
                </a:lnTo>
                <a:lnTo>
                  <a:pt x="7634" y="11968"/>
                </a:lnTo>
                <a:lnTo>
                  <a:pt x="7659" y="11988"/>
                </a:lnTo>
                <a:lnTo>
                  <a:pt x="7681" y="12007"/>
                </a:lnTo>
                <a:lnTo>
                  <a:pt x="7701" y="12027"/>
                </a:lnTo>
                <a:lnTo>
                  <a:pt x="7722" y="12049"/>
                </a:lnTo>
                <a:lnTo>
                  <a:pt x="7740" y="12071"/>
                </a:lnTo>
                <a:lnTo>
                  <a:pt x="7758" y="12093"/>
                </a:lnTo>
                <a:lnTo>
                  <a:pt x="7776" y="12115"/>
                </a:lnTo>
                <a:lnTo>
                  <a:pt x="7810" y="12161"/>
                </a:lnTo>
                <a:lnTo>
                  <a:pt x="7847" y="12205"/>
                </a:lnTo>
                <a:lnTo>
                  <a:pt x="7866" y="12227"/>
                </a:lnTo>
                <a:lnTo>
                  <a:pt x="7888" y="12248"/>
                </a:lnTo>
                <a:lnTo>
                  <a:pt x="7910" y="12270"/>
                </a:lnTo>
                <a:lnTo>
                  <a:pt x="7934" y="12290"/>
                </a:lnTo>
                <a:lnTo>
                  <a:pt x="7960" y="12310"/>
                </a:lnTo>
                <a:lnTo>
                  <a:pt x="7989" y="12328"/>
                </a:lnTo>
                <a:lnTo>
                  <a:pt x="8020" y="12345"/>
                </a:lnTo>
                <a:lnTo>
                  <a:pt x="8054" y="12363"/>
                </a:lnTo>
                <a:lnTo>
                  <a:pt x="8132" y="12396"/>
                </a:lnTo>
                <a:lnTo>
                  <a:pt x="8205" y="12427"/>
                </a:lnTo>
                <a:lnTo>
                  <a:pt x="8272" y="12454"/>
                </a:lnTo>
                <a:lnTo>
                  <a:pt x="8335" y="12482"/>
                </a:lnTo>
                <a:lnTo>
                  <a:pt x="8397" y="12510"/>
                </a:lnTo>
                <a:lnTo>
                  <a:pt x="8458" y="12540"/>
                </a:lnTo>
                <a:lnTo>
                  <a:pt x="8490" y="12556"/>
                </a:lnTo>
                <a:lnTo>
                  <a:pt x="8523" y="12573"/>
                </a:lnTo>
                <a:lnTo>
                  <a:pt x="8555" y="12593"/>
                </a:lnTo>
                <a:lnTo>
                  <a:pt x="8589" y="12612"/>
                </a:lnTo>
                <a:lnTo>
                  <a:pt x="8707" y="12681"/>
                </a:lnTo>
                <a:lnTo>
                  <a:pt x="8820" y="12745"/>
                </a:lnTo>
                <a:lnTo>
                  <a:pt x="8929" y="12802"/>
                </a:lnTo>
                <a:lnTo>
                  <a:pt x="9033" y="12853"/>
                </a:lnTo>
                <a:lnTo>
                  <a:pt x="9133" y="12899"/>
                </a:lnTo>
                <a:lnTo>
                  <a:pt x="9229" y="12941"/>
                </a:lnTo>
                <a:lnTo>
                  <a:pt x="9321" y="12979"/>
                </a:lnTo>
                <a:lnTo>
                  <a:pt x="9407" y="13014"/>
                </a:lnTo>
                <a:lnTo>
                  <a:pt x="9568" y="13075"/>
                </a:lnTo>
                <a:lnTo>
                  <a:pt x="9712" y="13128"/>
                </a:lnTo>
                <a:lnTo>
                  <a:pt x="9778" y="13152"/>
                </a:lnTo>
                <a:lnTo>
                  <a:pt x="9839" y="13177"/>
                </a:lnTo>
                <a:lnTo>
                  <a:pt x="9896" y="13201"/>
                </a:lnTo>
                <a:lnTo>
                  <a:pt x="9949" y="13225"/>
                </a:lnTo>
                <a:lnTo>
                  <a:pt x="9998" y="13252"/>
                </a:lnTo>
                <a:lnTo>
                  <a:pt x="10043" y="13279"/>
                </a:lnTo>
                <a:lnTo>
                  <a:pt x="10083" y="13308"/>
                </a:lnTo>
                <a:lnTo>
                  <a:pt x="10119" y="13341"/>
                </a:lnTo>
                <a:lnTo>
                  <a:pt x="10152" y="13375"/>
                </a:lnTo>
                <a:lnTo>
                  <a:pt x="10181" y="13414"/>
                </a:lnTo>
                <a:lnTo>
                  <a:pt x="10205" y="13457"/>
                </a:lnTo>
                <a:lnTo>
                  <a:pt x="10225" y="13504"/>
                </a:lnTo>
                <a:lnTo>
                  <a:pt x="10242" y="13555"/>
                </a:lnTo>
                <a:lnTo>
                  <a:pt x="10254" y="13613"/>
                </a:lnTo>
                <a:lnTo>
                  <a:pt x="10262" y="13676"/>
                </a:lnTo>
                <a:lnTo>
                  <a:pt x="10267" y="13746"/>
                </a:lnTo>
                <a:lnTo>
                  <a:pt x="10267" y="13823"/>
                </a:lnTo>
                <a:lnTo>
                  <a:pt x="10264" y="13908"/>
                </a:lnTo>
                <a:lnTo>
                  <a:pt x="10257" y="14000"/>
                </a:lnTo>
                <a:lnTo>
                  <a:pt x="10246" y="14102"/>
                </a:lnTo>
                <a:lnTo>
                  <a:pt x="10233" y="14237"/>
                </a:lnTo>
                <a:lnTo>
                  <a:pt x="10225" y="14357"/>
                </a:lnTo>
                <a:lnTo>
                  <a:pt x="10226" y="14461"/>
                </a:lnTo>
                <a:lnTo>
                  <a:pt x="10233" y="14552"/>
                </a:lnTo>
                <a:lnTo>
                  <a:pt x="10246" y="14628"/>
                </a:lnTo>
                <a:lnTo>
                  <a:pt x="10264" y="14690"/>
                </a:lnTo>
                <a:lnTo>
                  <a:pt x="10288" y="14741"/>
                </a:lnTo>
                <a:lnTo>
                  <a:pt x="10316" y="14781"/>
                </a:lnTo>
                <a:lnTo>
                  <a:pt x="10349" y="14809"/>
                </a:lnTo>
                <a:lnTo>
                  <a:pt x="10386" y="14827"/>
                </a:lnTo>
                <a:lnTo>
                  <a:pt x="10426" y="14836"/>
                </a:lnTo>
                <a:lnTo>
                  <a:pt x="10470" y="14836"/>
                </a:lnTo>
                <a:lnTo>
                  <a:pt x="10517" y="14828"/>
                </a:lnTo>
                <a:lnTo>
                  <a:pt x="10566" y="14813"/>
                </a:lnTo>
                <a:lnTo>
                  <a:pt x="10617" y="14790"/>
                </a:lnTo>
                <a:lnTo>
                  <a:pt x="10670" y="14763"/>
                </a:lnTo>
                <a:lnTo>
                  <a:pt x="10723" y="14730"/>
                </a:lnTo>
                <a:lnTo>
                  <a:pt x="10778" y="14693"/>
                </a:lnTo>
                <a:lnTo>
                  <a:pt x="10832" y="14653"/>
                </a:lnTo>
                <a:lnTo>
                  <a:pt x="10887" y="14610"/>
                </a:lnTo>
                <a:lnTo>
                  <a:pt x="10941" y="14564"/>
                </a:lnTo>
                <a:lnTo>
                  <a:pt x="10995" y="14517"/>
                </a:lnTo>
                <a:lnTo>
                  <a:pt x="11047" y="14470"/>
                </a:lnTo>
                <a:lnTo>
                  <a:pt x="11098" y="14422"/>
                </a:lnTo>
                <a:lnTo>
                  <a:pt x="11191" y="14332"/>
                </a:lnTo>
                <a:lnTo>
                  <a:pt x="11275" y="14249"/>
                </a:lnTo>
                <a:lnTo>
                  <a:pt x="11311" y="14214"/>
                </a:lnTo>
                <a:lnTo>
                  <a:pt x="11343" y="14182"/>
                </a:lnTo>
                <a:lnTo>
                  <a:pt x="11371" y="14156"/>
                </a:lnTo>
                <a:lnTo>
                  <a:pt x="11393" y="14135"/>
                </a:lnTo>
                <a:lnTo>
                  <a:pt x="11420" y="14111"/>
                </a:lnTo>
                <a:lnTo>
                  <a:pt x="11446" y="14085"/>
                </a:lnTo>
                <a:lnTo>
                  <a:pt x="11472" y="14057"/>
                </a:lnTo>
                <a:lnTo>
                  <a:pt x="11496" y="14027"/>
                </a:lnTo>
                <a:lnTo>
                  <a:pt x="11519" y="13996"/>
                </a:lnTo>
                <a:lnTo>
                  <a:pt x="11543" y="13963"/>
                </a:lnTo>
                <a:lnTo>
                  <a:pt x="11564" y="13928"/>
                </a:lnTo>
                <a:lnTo>
                  <a:pt x="11586" y="13892"/>
                </a:lnTo>
                <a:lnTo>
                  <a:pt x="11606" y="13855"/>
                </a:lnTo>
                <a:lnTo>
                  <a:pt x="11626" y="13816"/>
                </a:lnTo>
                <a:lnTo>
                  <a:pt x="11645" y="13777"/>
                </a:lnTo>
                <a:lnTo>
                  <a:pt x="11663" y="13736"/>
                </a:lnTo>
                <a:lnTo>
                  <a:pt x="11680" y="13693"/>
                </a:lnTo>
                <a:lnTo>
                  <a:pt x="11697" y="13650"/>
                </a:lnTo>
                <a:lnTo>
                  <a:pt x="11712" y="13606"/>
                </a:lnTo>
                <a:lnTo>
                  <a:pt x="11726" y="13562"/>
                </a:lnTo>
                <a:lnTo>
                  <a:pt x="11741" y="13517"/>
                </a:lnTo>
                <a:lnTo>
                  <a:pt x="11753" y="13471"/>
                </a:lnTo>
                <a:lnTo>
                  <a:pt x="11765" y="13424"/>
                </a:lnTo>
                <a:lnTo>
                  <a:pt x="11776" y="13377"/>
                </a:lnTo>
                <a:lnTo>
                  <a:pt x="11786" y="13329"/>
                </a:lnTo>
                <a:lnTo>
                  <a:pt x="11796" y="13281"/>
                </a:lnTo>
                <a:lnTo>
                  <a:pt x="11804" y="13234"/>
                </a:lnTo>
                <a:lnTo>
                  <a:pt x="11812" y="13186"/>
                </a:lnTo>
                <a:lnTo>
                  <a:pt x="11818" y="13137"/>
                </a:lnTo>
                <a:lnTo>
                  <a:pt x="11824" y="13089"/>
                </a:lnTo>
                <a:lnTo>
                  <a:pt x="11829" y="13040"/>
                </a:lnTo>
                <a:lnTo>
                  <a:pt x="11832" y="12992"/>
                </a:lnTo>
                <a:lnTo>
                  <a:pt x="11835" y="12944"/>
                </a:lnTo>
                <a:lnTo>
                  <a:pt x="11837" y="12896"/>
                </a:lnTo>
                <a:lnTo>
                  <a:pt x="11838" y="12849"/>
                </a:lnTo>
                <a:lnTo>
                  <a:pt x="11838" y="12803"/>
                </a:lnTo>
                <a:lnTo>
                  <a:pt x="11837" y="12772"/>
                </a:lnTo>
                <a:lnTo>
                  <a:pt x="11834" y="12742"/>
                </a:lnTo>
                <a:lnTo>
                  <a:pt x="11830" y="12708"/>
                </a:lnTo>
                <a:lnTo>
                  <a:pt x="11825" y="12674"/>
                </a:lnTo>
                <a:lnTo>
                  <a:pt x="11819" y="12640"/>
                </a:lnTo>
                <a:lnTo>
                  <a:pt x="11811" y="12603"/>
                </a:lnTo>
                <a:lnTo>
                  <a:pt x="11803" y="12565"/>
                </a:lnTo>
                <a:lnTo>
                  <a:pt x="11794" y="12527"/>
                </a:lnTo>
                <a:lnTo>
                  <a:pt x="11774" y="12446"/>
                </a:lnTo>
                <a:lnTo>
                  <a:pt x="11754" y="12359"/>
                </a:lnTo>
                <a:lnTo>
                  <a:pt x="11744" y="12316"/>
                </a:lnTo>
                <a:lnTo>
                  <a:pt x="11733" y="12270"/>
                </a:lnTo>
                <a:lnTo>
                  <a:pt x="11723" y="12223"/>
                </a:lnTo>
                <a:lnTo>
                  <a:pt x="11714" y="12174"/>
                </a:lnTo>
                <a:lnTo>
                  <a:pt x="11706" y="12125"/>
                </a:lnTo>
                <a:lnTo>
                  <a:pt x="11698" y="12075"/>
                </a:lnTo>
                <a:lnTo>
                  <a:pt x="11691" y="12023"/>
                </a:lnTo>
                <a:lnTo>
                  <a:pt x="11685" y="11971"/>
                </a:lnTo>
                <a:lnTo>
                  <a:pt x="11680" y="11917"/>
                </a:lnTo>
                <a:lnTo>
                  <a:pt x="11676" y="11863"/>
                </a:lnTo>
                <a:lnTo>
                  <a:pt x="11674" y="11807"/>
                </a:lnTo>
                <a:lnTo>
                  <a:pt x="11674" y="11750"/>
                </a:lnTo>
                <a:lnTo>
                  <a:pt x="11676" y="11692"/>
                </a:lnTo>
                <a:lnTo>
                  <a:pt x="11679" y="11634"/>
                </a:lnTo>
                <a:lnTo>
                  <a:pt x="11685" y="11574"/>
                </a:lnTo>
                <a:lnTo>
                  <a:pt x="11693" y="11513"/>
                </a:lnTo>
                <a:lnTo>
                  <a:pt x="11703" y="11451"/>
                </a:lnTo>
                <a:lnTo>
                  <a:pt x="11715" y="11388"/>
                </a:lnTo>
                <a:lnTo>
                  <a:pt x="11730" y="11323"/>
                </a:lnTo>
                <a:lnTo>
                  <a:pt x="11749" y="11259"/>
                </a:lnTo>
                <a:lnTo>
                  <a:pt x="11778" y="11169"/>
                </a:lnTo>
                <a:lnTo>
                  <a:pt x="11809" y="11079"/>
                </a:lnTo>
                <a:lnTo>
                  <a:pt x="11823" y="11034"/>
                </a:lnTo>
                <a:lnTo>
                  <a:pt x="11836" y="10989"/>
                </a:lnTo>
                <a:lnTo>
                  <a:pt x="11843" y="10967"/>
                </a:lnTo>
                <a:lnTo>
                  <a:pt x="11849" y="10944"/>
                </a:lnTo>
                <a:lnTo>
                  <a:pt x="11854" y="10922"/>
                </a:lnTo>
                <a:lnTo>
                  <a:pt x="11858" y="10900"/>
                </a:lnTo>
                <a:lnTo>
                  <a:pt x="11862" y="10877"/>
                </a:lnTo>
                <a:lnTo>
                  <a:pt x="11865" y="10856"/>
                </a:lnTo>
                <a:lnTo>
                  <a:pt x="11867" y="10833"/>
                </a:lnTo>
                <a:lnTo>
                  <a:pt x="11868" y="10812"/>
                </a:lnTo>
                <a:lnTo>
                  <a:pt x="11869" y="10791"/>
                </a:lnTo>
                <a:lnTo>
                  <a:pt x="11868" y="10769"/>
                </a:lnTo>
                <a:lnTo>
                  <a:pt x="11867" y="10748"/>
                </a:lnTo>
                <a:lnTo>
                  <a:pt x="11864" y="10726"/>
                </a:lnTo>
                <a:lnTo>
                  <a:pt x="11860" y="10705"/>
                </a:lnTo>
                <a:lnTo>
                  <a:pt x="11855" y="10685"/>
                </a:lnTo>
                <a:lnTo>
                  <a:pt x="11848" y="10664"/>
                </a:lnTo>
                <a:lnTo>
                  <a:pt x="11840" y="10644"/>
                </a:lnTo>
                <a:lnTo>
                  <a:pt x="11830" y="10624"/>
                </a:lnTo>
                <a:lnTo>
                  <a:pt x="11820" y="10603"/>
                </a:lnTo>
                <a:lnTo>
                  <a:pt x="11807" y="10584"/>
                </a:lnTo>
                <a:lnTo>
                  <a:pt x="11793" y="10564"/>
                </a:lnTo>
                <a:lnTo>
                  <a:pt x="11783" y="10552"/>
                </a:lnTo>
                <a:lnTo>
                  <a:pt x="11772" y="10539"/>
                </a:lnTo>
                <a:lnTo>
                  <a:pt x="11760" y="10527"/>
                </a:lnTo>
                <a:lnTo>
                  <a:pt x="11748" y="10514"/>
                </a:lnTo>
                <a:lnTo>
                  <a:pt x="11734" y="10500"/>
                </a:lnTo>
                <a:lnTo>
                  <a:pt x="11719" y="10487"/>
                </a:lnTo>
                <a:lnTo>
                  <a:pt x="11704" y="10474"/>
                </a:lnTo>
                <a:lnTo>
                  <a:pt x="11689" y="10462"/>
                </a:lnTo>
                <a:lnTo>
                  <a:pt x="11671" y="10448"/>
                </a:lnTo>
                <a:lnTo>
                  <a:pt x="11654" y="10436"/>
                </a:lnTo>
                <a:lnTo>
                  <a:pt x="11637" y="10423"/>
                </a:lnTo>
                <a:lnTo>
                  <a:pt x="11617" y="10411"/>
                </a:lnTo>
                <a:lnTo>
                  <a:pt x="11599" y="10399"/>
                </a:lnTo>
                <a:lnTo>
                  <a:pt x="11579" y="10388"/>
                </a:lnTo>
                <a:lnTo>
                  <a:pt x="11559" y="10377"/>
                </a:lnTo>
                <a:lnTo>
                  <a:pt x="11539" y="10368"/>
                </a:lnTo>
                <a:lnTo>
                  <a:pt x="11517" y="10358"/>
                </a:lnTo>
                <a:lnTo>
                  <a:pt x="11497" y="10349"/>
                </a:lnTo>
                <a:lnTo>
                  <a:pt x="11476" y="10341"/>
                </a:lnTo>
                <a:lnTo>
                  <a:pt x="11454" y="10334"/>
                </a:lnTo>
                <a:lnTo>
                  <a:pt x="11432" y="10328"/>
                </a:lnTo>
                <a:lnTo>
                  <a:pt x="11410" y="10322"/>
                </a:lnTo>
                <a:lnTo>
                  <a:pt x="11388" y="10318"/>
                </a:lnTo>
                <a:lnTo>
                  <a:pt x="11366" y="10315"/>
                </a:lnTo>
                <a:lnTo>
                  <a:pt x="11343" y="10313"/>
                </a:lnTo>
                <a:lnTo>
                  <a:pt x="11322" y="10312"/>
                </a:lnTo>
                <a:lnTo>
                  <a:pt x="11299" y="10312"/>
                </a:lnTo>
                <a:lnTo>
                  <a:pt x="11278" y="10314"/>
                </a:lnTo>
                <a:lnTo>
                  <a:pt x="11256" y="10317"/>
                </a:lnTo>
                <a:lnTo>
                  <a:pt x="11234" y="10321"/>
                </a:lnTo>
                <a:lnTo>
                  <a:pt x="11213" y="10327"/>
                </a:lnTo>
                <a:lnTo>
                  <a:pt x="11191" y="10335"/>
                </a:lnTo>
                <a:lnTo>
                  <a:pt x="11173" y="10387"/>
                </a:lnTo>
                <a:lnTo>
                  <a:pt x="11163" y="10419"/>
                </a:lnTo>
                <a:lnTo>
                  <a:pt x="11161" y="10429"/>
                </a:lnTo>
                <a:lnTo>
                  <a:pt x="11159" y="10437"/>
                </a:lnTo>
                <a:lnTo>
                  <a:pt x="11159" y="10442"/>
                </a:lnTo>
                <a:lnTo>
                  <a:pt x="11160" y="10447"/>
                </a:lnTo>
                <a:lnTo>
                  <a:pt x="11163" y="10456"/>
                </a:lnTo>
                <a:lnTo>
                  <a:pt x="11167" y="10471"/>
                </a:lnTo>
                <a:lnTo>
                  <a:pt x="11169" y="10482"/>
                </a:lnTo>
                <a:lnTo>
                  <a:pt x="11169" y="10497"/>
                </a:lnTo>
                <a:lnTo>
                  <a:pt x="11169" y="10517"/>
                </a:lnTo>
                <a:lnTo>
                  <a:pt x="11168" y="10541"/>
                </a:lnTo>
                <a:lnTo>
                  <a:pt x="11139" y="10746"/>
                </a:lnTo>
                <a:lnTo>
                  <a:pt x="11137" y="10754"/>
                </a:lnTo>
                <a:lnTo>
                  <a:pt x="11134" y="10763"/>
                </a:lnTo>
                <a:lnTo>
                  <a:pt x="11130" y="10772"/>
                </a:lnTo>
                <a:lnTo>
                  <a:pt x="11125" y="10781"/>
                </a:lnTo>
                <a:lnTo>
                  <a:pt x="11093" y="10783"/>
                </a:lnTo>
                <a:lnTo>
                  <a:pt x="11067" y="10783"/>
                </a:lnTo>
                <a:lnTo>
                  <a:pt x="11057" y="10783"/>
                </a:lnTo>
                <a:lnTo>
                  <a:pt x="11048" y="10781"/>
                </a:lnTo>
                <a:lnTo>
                  <a:pt x="11041" y="10780"/>
                </a:lnTo>
                <a:lnTo>
                  <a:pt x="11034" y="10778"/>
                </a:lnTo>
                <a:lnTo>
                  <a:pt x="11029" y="10775"/>
                </a:lnTo>
                <a:lnTo>
                  <a:pt x="11025" y="10773"/>
                </a:lnTo>
                <a:lnTo>
                  <a:pt x="11021" y="10770"/>
                </a:lnTo>
                <a:lnTo>
                  <a:pt x="11018" y="10766"/>
                </a:lnTo>
                <a:lnTo>
                  <a:pt x="11014" y="10759"/>
                </a:lnTo>
                <a:lnTo>
                  <a:pt x="11011" y="10751"/>
                </a:lnTo>
                <a:lnTo>
                  <a:pt x="11008" y="10742"/>
                </a:lnTo>
                <a:lnTo>
                  <a:pt x="11003" y="10733"/>
                </a:lnTo>
                <a:lnTo>
                  <a:pt x="11000" y="10727"/>
                </a:lnTo>
                <a:lnTo>
                  <a:pt x="10996" y="10723"/>
                </a:lnTo>
                <a:lnTo>
                  <a:pt x="10991" y="10718"/>
                </a:lnTo>
                <a:lnTo>
                  <a:pt x="10985" y="10714"/>
                </a:lnTo>
                <a:lnTo>
                  <a:pt x="10977" y="10709"/>
                </a:lnTo>
                <a:lnTo>
                  <a:pt x="10969" y="10705"/>
                </a:lnTo>
                <a:lnTo>
                  <a:pt x="10960" y="10701"/>
                </a:lnTo>
                <a:lnTo>
                  <a:pt x="10949" y="10697"/>
                </a:lnTo>
                <a:lnTo>
                  <a:pt x="10936" y="10694"/>
                </a:lnTo>
                <a:lnTo>
                  <a:pt x="10920" y="10690"/>
                </a:lnTo>
                <a:lnTo>
                  <a:pt x="10904" y="10687"/>
                </a:lnTo>
                <a:lnTo>
                  <a:pt x="10885" y="10684"/>
                </a:lnTo>
                <a:lnTo>
                  <a:pt x="10840" y="10677"/>
                </a:lnTo>
                <a:lnTo>
                  <a:pt x="10811" y="10671"/>
                </a:lnTo>
                <a:lnTo>
                  <a:pt x="10802" y="10669"/>
                </a:lnTo>
                <a:lnTo>
                  <a:pt x="10796" y="10667"/>
                </a:lnTo>
                <a:lnTo>
                  <a:pt x="10793" y="10666"/>
                </a:lnTo>
                <a:lnTo>
                  <a:pt x="10793" y="10664"/>
                </a:lnTo>
                <a:lnTo>
                  <a:pt x="10799" y="10662"/>
                </a:lnTo>
                <a:lnTo>
                  <a:pt x="10811" y="10661"/>
                </a:lnTo>
                <a:lnTo>
                  <a:pt x="10829" y="10661"/>
                </a:lnTo>
                <a:lnTo>
                  <a:pt x="10848" y="10662"/>
                </a:lnTo>
                <a:lnTo>
                  <a:pt x="10868" y="10663"/>
                </a:lnTo>
                <a:lnTo>
                  <a:pt x="10886" y="10665"/>
                </a:lnTo>
                <a:lnTo>
                  <a:pt x="10893" y="10666"/>
                </a:lnTo>
                <a:lnTo>
                  <a:pt x="10898" y="10667"/>
                </a:lnTo>
                <a:lnTo>
                  <a:pt x="10902" y="10669"/>
                </a:lnTo>
                <a:lnTo>
                  <a:pt x="10903" y="10670"/>
                </a:lnTo>
                <a:lnTo>
                  <a:pt x="10903" y="10672"/>
                </a:lnTo>
                <a:lnTo>
                  <a:pt x="10900" y="10674"/>
                </a:lnTo>
                <a:lnTo>
                  <a:pt x="10894" y="10675"/>
                </a:lnTo>
                <a:lnTo>
                  <a:pt x="10885" y="10678"/>
                </a:lnTo>
                <a:lnTo>
                  <a:pt x="10855" y="10682"/>
                </a:lnTo>
                <a:lnTo>
                  <a:pt x="10809" y="10685"/>
                </a:lnTo>
                <a:lnTo>
                  <a:pt x="10800" y="10687"/>
                </a:lnTo>
                <a:lnTo>
                  <a:pt x="10789" y="10689"/>
                </a:lnTo>
                <a:lnTo>
                  <a:pt x="10779" y="10692"/>
                </a:lnTo>
                <a:lnTo>
                  <a:pt x="10771" y="10693"/>
                </a:lnTo>
                <a:lnTo>
                  <a:pt x="10751" y="10698"/>
                </a:lnTo>
                <a:lnTo>
                  <a:pt x="10735" y="10705"/>
                </a:lnTo>
                <a:lnTo>
                  <a:pt x="10722" y="10715"/>
                </a:lnTo>
                <a:lnTo>
                  <a:pt x="10710" y="10727"/>
                </a:lnTo>
                <a:lnTo>
                  <a:pt x="10702" y="10743"/>
                </a:lnTo>
                <a:lnTo>
                  <a:pt x="10696" y="10760"/>
                </a:lnTo>
                <a:lnTo>
                  <a:pt x="10691" y="10779"/>
                </a:lnTo>
                <a:lnTo>
                  <a:pt x="10689" y="10801"/>
                </a:lnTo>
                <a:lnTo>
                  <a:pt x="10688" y="10824"/>
                </a:lnTo>
                <a:lnTo>
                  <a:pt x="10689" y="10850"/>
                </a:lnTo>
                <a:lnTo>
                  <a:pt x="10691" y="10876"/>
                </a:lnTo>
                <a:lnTo>
                  <a:pt x="10694" y="10905"/>
                </a:lnTo>
                <a:lnTo>
                  <a:pt x="10698" y="10934"/>
                </a:lnTo>
                <a:lnTo>
                  <a:pt x="10704" y="10965"/>
                </a:lnTo>
                <a:lnTo>
                  <a:pt x="10710" y="10997"/>
                </a:lnTo>
                <a:lnTo>
                  <a:pt x="10718" y="11030"/>
                </a:lnTo>
                <a:lnTo>
                  <a:pt x="10733" y="11097"/>
                </a:lnTo>
                <a:lnTo>
                  <a:pt x="10749" y="11166"/>
                </a:lnTo>
                <a:lnTo>
                  <a:pt x="10764" y="11235"/>
                </a:lnTo>
                <a:lnTo>
                  <a:pt x="10779" y="11303"/>
                </a:lnTo>
                <a:lnTo>
                  <a:pt x="10785" y="11337"/>
                </a:lnTo>
                <a:lnTo>
                  <a:pt x="10790" y="11370"/>
                </a:lnTo>
                <a:lnTo>
                  <a:pt x="10794" y="11403"/>
                </a:lnTo>
                <a:lnTo>
                  <a:pt x="10797" y="11433"/>
                </a:lnTo>
                <a:lnTo>
                  <a:pt x="10799" y="11464"/>
                </a:lnTo>
                <a:lnTo>
                  <a:pt x="10799" y="11494"/>
                </a:lnTo>
                <a:lnTo>
                  <a:pt x="10797" y="11521"/>
                </a:lnTo>
                <a:lnTo>
                  <a:pt x="10794" y="11548"/>
                </a:lnTo>
                <a:lnTo>
                  <a:pt x="10767" y="11550"/>
                </a:lnTo>
                <a:lnTo>
                  <a:pt x="10742" y="11552"/>
                </a:lnTo>
                <a:lnTo>
                  <a:pt x="10719" y="11552"/>
                </a:lnTo>
                <a:lnTo>
                  <a:pt x="10696" y="11551"/>
                </a:lnTo>
                <a:lnTo>
                  <a:pt x="10675" y="11548"/>
                </a:lnTo>
                <a:lnTo>
                  <a:pt x="10655" y="11544"/>
                </a:lnTo>
                <a:lnTo>
                  <a:pt x="10637" y="11539"/>
                </a:lnTo>
                <a:lnTo>
                  <a:pt x="10620" y="11534"/>
                </a:lnTo>
                <a:lnTo>
                  <a:pt x="10603" y="11527"/>
                </a:lnTo>
                <a:lnTo>
                  <a:pt x="10588" y="11519"/>
                </a:lnTo>
                <a:lnTo>
                  <a:pt x="10575" y="11510"/>
                </a:lnTo>
                <a:lnTo>
                  <a:pt x="10562" y="11500"/>
                </a:lnTo>
                <a:lnTo>
                  <a:pt x="10549" y="11488"/>
                </a:lnTo>
                <a:lnTo>
                  <a:pt x="10539" y="11476"/>
                </a:lnTo>
                <a:lnTo>
                  <a:pt x="10529" y="11464"/>
                </a:lnTo>
                <a:lnTo>
                  <a:pt x="10520" y="11450"/>
                </a:lnTo>
                <a:lnTo>
                  <a:pt x="10512" y="11434"/>
                </a:lnTo>
                <a:lnTo>
                  <a:pt x="10505" y="11419"/>
                </a:lnTo>
                <a:lnTo>
                  <a:pt x="10497" y="11402"/>
                </a:lnTo>
                <a:lnTo>
                  <a:pt x="10491" y="11385"/>
                </a:lnTo>
                <a:lnTo>
                  <a:pt x="10486" y="11366"/>
                </a:lnTo>
                <a:lnTo>
                  <a:pt x="10481" y="11347"/>
                </a:lnTo>
                <a:lnTo>
                  <a:pt x="10477" y="11327"/>
                </a:lnTo>
                <a:lnTo>
                  <a:pt x="10474" y="11307"/>
                </a:lnTo>
                <a:lnTo>
                  <a:pt x="10469" y="11263"/>
                </a:lnTo>
                <a:lnTo>
                  <a:pt x="10465" y="11217"/>
                </a:lnTo>
                <a:lnTo>
                  <a:pt x="10463" y="11169"/>
                </a:lnTo>
                <a:lnTo>
                  <a:pt x="10462" y="11118"/>
                </a:lnTo>
                <a:lnTo>
                  <a:pt x="10461" y="11087"/>
                </a:lnTo>
                <a:lnTo>
                  <a:pt x="10459" y="11059"/>
                </a:lnTo>
                <a:lnTo>
                  <a:pt x="10457" y="11032"/>
                </a:lnTo>
                <a:lnTo>
                  <a:pt x="10455" y="11009"/>
                </a:lnTo>
                <a:lnTo>
                  <a:pt x="10451" y="10987"/>
                </a:lnTo>
                <a:lnTo>
                  <a:pt x="10448" y="10967"/>
                </a:lnTo>
                <a:lnTo>
                  <a:pt x="10442" y="10949"/>
                </a:lnTo>
                <a:lnTo>
                  <a:pt x="10438" y="10932"/>
                </a:lnTo>
                <a:lnTo>
                  <a:pt x="10432" y="10917"/>
                </a:lnTo>
                <a:lnTo>
                  <a:pt x="10427" y="10902"/>
                </a:lnTo>
                <a:lnTo>
                  <a:pt x="10421" y="10888"/>
                </a:lnTo>
                <a:lnTo>
                  <a:pt x="10414" y="10876"/>
                </a:lnTo>
                <a:lnTo>
                  <a:pt x="10400" y="10854"/>
                </a:lnTo>
                <a:lnTo>
                  <a:pt x="10383" y="10831"/>
                </a:lnTo>
                <a:lnTo>
                  <a:pt x="10367" y="10810"/>
                </a:lnTo>
                <a:lnTo>
                  <a:pt x="10349" y="10788"/>
                </a:lnTo>
                <a:lnTo>
                  <a:pt x="10330" y="10762"/>
                </a:lnTo>
                <a:lnTo>
                  <a:pt x="10311" y="10733"/>
                </a:lnTo>
                <a:lnTo>
                  <a:pt x="10302" y="10716"/>
                </a:lnTo>
                <a:lnTo>
                  <a:pt x="10292" y="10698"/>
                </a:lnTo>
                <a:lnTo>
                  <a:pt x="10281" y="10678"/>
                </a:lnTo>
                <a:lnTo>
                  <a:pt x="10272" y="10656"/>
                </a:lnTo>
                <a:lnTo>
                  <a:pt x="10262" y="10633"/>
                </a:lnTo>
                <a:lnTo>
                  <a:pt x="10252" y="10607"/>
                </a:lnTo>
                <a:lnTo>
                  <a:pt x="10243" y="10579"/>
                </a:lnTo>
                <a:lnTo>
                  <a:pt x="10233" y="10548"/>
                </a:lnTo>
                <a:lnTo>
                  <a:pt x="10219" y="10508"/>
                </a:lnTo>
                <a:lnTo>
                  <a:pt x="10205" y="10469"/>
                </a:lnTo>
                <a:lnTo>
                  <a:pt x="10191" y="10432"/>
                </a:lnTo>
                <a:lnTo>
                  <a:pt x="10174" y="10396"/>
                </a:lnTo>
                <a:lnTo>
                  <a:pt x="10157" y="10362"/>
                </a:lnTo>
                <a:lnTo>
                  <a:pt x="10139" y="10329"/>
                </a:lnTo>
                <a:lnTo>
                  <a:pt x="10119" y="10298"/>
                </a:lnTo>
                <a:lnTo>
                  <a:pt x="10100" y="10267"/>
                </a:lnTo>
                <a:lnTo>
                  <a:pt x="10080" y="10237"/>
                </a:lnTo>
                <a:lnTo>
                  <a:pt x="10057" y="10210"/>
                </a:lnTo>
                <a:lnTo>
                  <a:pt x="10035" y="10182"/>
                </a:lnTo>
                <a:lnTo>
                  <a:pt x="10011" y="10156"/>
                </a:lnTo>
                <a:lnTo>
                  <a:pt x="9988" y="10130"/>
                </a:lnTo>
                <a:lnTo>
                  <a:pt x="9962" y="10106"/>
                </a:lnTo>
                <a:lnTo>
                  <a:pt x="9937" y="10083"/>
                </a:lnTo>
                <a:lnTo>
                  <a:pt x="9911" y="10059"/>
                </a:lnTo>
                <a:lnTo>
                  <a:pt x="9884" y="10037"/>
                </a:lnTo>
                <a:lnTo>
                  <a:pt x="9856" y="10014"/>
                </a:lnTo>
                <a:lnTo>
                  <a:pt x="9827" y="9993"/>
                </a:lnTo>
                <a:lnTo>
                  <a:pt x="9798" y="9972"/>
                </a:lnTo>
                <a:lnTo>
                  <a:pt x="9738" y="9930"/>
                </a:lnTo>
                <a:lnTo>
                  <a:pt x="9676" y="9888"/>
                </a:lnTo>
                <a:lnTo>
                  <a:pt x="9612" y="9846"/>
                </a:lnTo>
                <a:lnTo>
                  <a:pt x="9545" y="9803"/>
                </a:lnTo>
                <a:lnTo>
                  <a:pt x="9477" y="9760"/>
                </a:lnTo>
                <a:lnTo>
                  <a:pt x="9407" y="9714"/>
                </a:lnTo>
                <a:lnTo>
                  <a:pt x="9360" y="9682"/>
                </a:lnTo>
                <a:lnTo>
                  <a:pt x="9308" y="9643"/>
                </a:lnTo>
                <a:lnTo>
                  <a:pt x="9251" y="9601"/>
                </a:lnTo>
                <a:lnTo>
                  <a:pt x="9190" y="9554"/>
                </a:lnTo>
                <a:lnTo>
                  <a:pt x="9126" y="9504"/>
                </a:lnTo>
                <a:lnTo>
                  <a:pt x="9059" y="9453"/>
                </a:lnTo>
                <a:lnTo>
                  <a:pt x="8990" y="9400"/>
                </a:lnTo>
                <a:lnTo>
                  <a:pt x="8921" y="9347"/>
                </a:lnTo>
                <a:lnTo>
                  <a:pt x="8852" y="9296"/>
                </a:lnTo>
                <a:lnTo>
                  <a:pt x="8783" y="9246"/>
                </a:lnTo>
                <a:lnTo>
                  <a:pt x="8748" y="9223"/>
                </a:lnTo>
                <a:lnTo>
                  <a:pt x="8714" y="9199"/>
                </a:lnTo>
                <a:lnTo>
                  <a:pt x="8681" y="9177"/>
                </a:lnTo>
                <a:lnTo>
                  <a:pt x="8648" y="9157"/>
                </a:lnTo>
                <a:lnTo>
                  <a:pt x="8615" y="9136"/>
                </a:lnTo>
                <a:lnTo>
                  <a:pt x="8584" y="9118"/>
                </a:lnTo>
                <a:lnTo>
                  <a:pt x="8553" y="9100"/>
                </a:lnTo>
                <a:lnTo>
                  <a:pt x="8524" y="9085"/>
                </a:lnTo>
                <a:lnTo>
                  <a:pt x="8495" y="9072"/>
                </a:lnTo>
                <a:lnTo>
                  <a:pt x="8469" y="9060"/>
                </a:lnTo>
                <a:lnTo>
                  <a:pt x="8442" y="9050"/>
                </a:lnTo>
                <a:lnTo>
                  <a:pt x="8417" y="9041"/>
                </a:lnTo>
                <a:lnTo>
                  <a:pt x="8389" y="9033"/>
                </a:lnTo>
                <a:lnTo>
                  <a:pt x="8362" y="9027"/>
                </a:lnTo>
                <a:lnTo>
                  <a:pt x="8335" y="9022"/>
                </a:lnTo>
                <a:lnTo>
                  <a:pt x="8310" y="9018"/>
                </a:lnTo>
                <a:lnTo>
                  <a:pt x="8285" y="9015"/>
                </a:lnTo>
                <a:lnTo>
                  <a:pt x="8262" y="9013"/>
                </a:lnTo>
                <a:lnTo>
                  <a:pt x="8239" y="9012"/>
                </a:lnTo>
                <a:lnTo>
                  <a:pt x="8217" y="9013"/>
                </a:lnTo>
                <a:lnTo>
                  <a:pt x="8196" y="9013"/>
                </a:lnTo>
                <a:lnTo>
                  <a:pt x="8174" y="9015"/>
                </a:lnTo>
                <a:lnTo>
                  <a:pt x="8154" y="9018"/>
                </a:lnTo>
                <a:lnTo>
                  <a:pt x="8133" y="9021"/>
                </a:lnTo>
                <a:lnTo>
                  <a:pt x="8114" y="9024"/>
                </a:lnTo>
                <a:lnTo>
                  <a:pt x="8095" y="9029"/>
                </a:lnTo>
                <a:lnTo>
                  <a:pt x="8075" y="9034"/>
                </a:lnTo>
                <a:lnTo>
                  <a:pt x="8057" y="9039"/>
                </a:lnTo>
                <a:lnTo>
                  <a:pt x="7983" y="9064"/>
                </a:lnTo>
                <a:lnTo>
                  <a:pt x="7906" y="9091"/>
                </a:lnTo>
                <a:lnTo>
                  <a:pt x="7866" y="9105"/>
                </a:lnTo>
                <a:lnTo>
                  <a:pt x="7825" y="9117"/>
                </a:lnTo>
                <a:lnTo>
                  <a:pt x="7803" y="9123"/>
                </a:lnTo>
                <a:lnTo>
                  <a:pt x="7782" y="9128"/>
                </a:lnTo>
                <a:lnTo>
                  <a:pt x="7758" y="9133"/>
                </a:lnTo>
                <a:lnTo>
                  <a:pt x="7735" y="9137"/>
                </a:lnTo>
                <a:lnTo>
                  <a:pt x="7665" y="9149"/>
                </a:lnTo>
                <a:lnTo>
                  <a:pt x="7606" y="9162"/>
                </a:lnTo>
                <a:lnTo>
                  <a:pt x="7579" y="9167"/>
                </a:lnTo>
                <a:lnTo>
                  <a:pt x="7556" y="9173"/>
                </a:lnTo>
                <a:lnTo>
                  <a:pt x="7534" y="9178"/>
                </a:lnTo>
                <a:lnTo>
                  <a:pt x="7515" y="9184"/>
                </a:lnTo>
                <a:lnTo>
                  <a:pt x="7498" y="9190"/>
                </a:lnTo>
                <a:lnTo>
                  <a:pt x="7481" y="9197"/>
                </a:lnTo>
                <a:lnTo>
                  <a:pt x="7468" y="9204"/>
                </a:lnTo>
                <a:lnTo>
                  <a:pt x="7456" y="9212"/>
                </a:lnTo>
                <a:lnTo>
                  <a:pt x="7445" y="9221"/>
                </a:lnTo>
                <a:lnTo>
                  <a:pt x="7435" y="9230"/>
                </a:lnTo>
                <a:lnTo>
                  <a:pt x="7427" y="9239"/>
                </a:lnTo>
                <a:lnTo>
                  <a:pt x="7420" y="9250"/>
                </a:lnTo>
                <a:lnTo>
                  <a:pt x="7415" y="9262"/>
                </a:lnTo>
                <a:lnTo>
                  <a:pt x="7410" y="9275"/>
                </a:lnTo>
                <a:lnTo>
                  <a:pt x="7406" y="9289"/>
                </a:lnTo>
                <a:lnTo>
                  <a:pt x="7403" y="9304"/>
                </a:lnTo>
                <a:lnTo>
                  <a:pt x="7400" y="9322"/>
                </a:lnTo>
                <a:lnTo>
                  <a:pt x="7398" y="9339"/>
                </a:lnTo>
                <a:lnTo>
                  <a:pt x="7396" y="9359"/>
                </a:lnTo>
                <a:lnTo>
                  <a:pt x="7394" y="9381"/>
                </a:lnTo>
                <a:lnTo>
                  <a:pt x="7391" y="9429"/>
                </a:lnTo>
                <a:lnTo>
                  <a:pt x="7388" y="9484"/>
                </a:lnTo>
                <a:lnTo>
                  <a:pt x="7383" y="9547"/>
                </a:lnTo>
                <a:lnTo>
                  <a:pt x="7376" y="9619"/>
                </a:lnTo>
                <a:lnTo>
                  <a:pt x="7397" y="9578"/>
                </a:lnTo>
                <a:lnTo>
                  <a:pt x="7408" y="9554"/>
                </a:lnTo>
                <a:lnTo>
                  <a:pt x="7411" y="9546"/>
                </a:lnTo>
                <a:lnTo>
                  <a:pt x="7412" y="9540"/>
                </a:lnTo>
                <a:lnTo>
                  <a:pt x="7413" y="9536"/>
                </a:lnTo>
                <a:lnTo>
                  <a:pt x="7412" y="9530"/>
                </a:lnTo>
                <a:lnTo>
                  <a:pt x="7410" y="9521"/>
                </a:lnTo>
                <a:lnTo>
                  <a:pt x="7409" y="9506"/>
                </a:lnTo>
                <a:lnTo>
                  <a:pt x="7409" y="9494"/>
                </a:lnTo>
                <a:lnTo>
                  <a:pt x="7411" y="9477"/>
                </a:lnTo>
                <a:lnTo>
                  <a:pt x="7413" y="9458"/>
                </a:lnTo>
                <a:lnTo>
                  <a:pt x="7417" y="9433"/>
                </a:lnTo>
                <a:lnTo>
                  <a:pt x="7425" y="9387"/>
                </a:lnTo>
                <a:lnTo>
                  <a:pt x="7429" y="9357"/>
                </a:lnTo>
                <a:lnTo>
                  <a:pt x="7430" y="9340"/>
                </a:lnTo>
                <a:lnTo>
                  <a:pt x="7431" y="9328"/>
                </a:lnTo>
                <a:lnTo>
                  <a:pt x="7433" y="9316"/>
                </a:lnTo>
                <a:lnTo>
                  <a:pt x="7439" y="9300"/>
                </a:lnTo>
                <a:lnTo>
                  <a:pt x="7448" y="9273"/>
                </a:lnTo>
                <a:lnTo>
                  <a:pt x="7463" y="9231"/>
                </a:lnTo>
                <a:lnTo>
                  <a:pt x="7489" y="9221"/>
                </a:lnTo>
                <a:lnTo>
                  <a:pt x="7515" y="9213"/>
                </a:lnTo>
                <a:lnTo>
                  <a:pt x="7537" y="9205"/>
                </a:lnTo>
                <a:lnTo>
                  <a:pt x="7558" y="9201"/>
                </a:lnTo>
                <a:lnTo>
                  <a:pt x="7577" y="9197"/>
                </a:lnTo>
                <a:lnTo>
                  <a:pt x="7595" y="9195"/>
                </a:lnTo>
                <a:lnTo>
                  <a:pt x="7614" y="9193"/>
                </a:lnTo>
                <a:lnTo>
                  <a:pt x="7631" y="9192"/>
                </a:lnTo>
                <a:lnTo>
                  <a:pt x="7669" y="9191"/>
                </a:lnTo>
                <a:lnTo>
                  <a:pt x="7711" y="9188"/>
                </a:lnTo>
                <a:lnTo>
                  <a:pt x="7734" y="9186"/>
                </a:lnTo>
                <a:lnTo>
                  <a:pt x="7759" y="9183"/>
                </a:lnTo>
                <a:lnTo>
                  <a:pt x="7788" y="9178"/>
                </a:lnTo>
                <a:lnTo>
                  <a:pt x="7820" y="9172"/>
                </a:lnTo>
                <a:lnTo>
                  <a:pt x="7841" y="9167"/>
                </a:lnTo>
                <a:lnTo>
                  <a:pt x="7861" y="9162"/>
                </a:lnTo>
                <a:lnTo>
                  <a:pt x="7882" y="9156"/>
                </a:lnTo>
                <a:lnTo>
                  <a:pt x="7901" y="9148"/>
                </a:lnTo>
                <a:lnTo>
                  <a:pt x="7939" y="9134"/>
                </a:lnTo>
                <a:lnTo>
                  <a:pt x="7975" y="9120"/>
                </a:lnTo>
                <a:lnTo>
                  <a:pt x="8013" y="9106"/>
                </a:lnTo>
                <a:lnTo>
                  <a:pt x="8052" y="9092"/>
                </a:lnTo>
                <a:lnTo>
                  <a:pt x="8071" y="9086"/>
                </a:lnTo>
                <a:lnTo>
                  <a:pt x="8092" y="9081"/>
                </a:lnTo>
                <a:lnTo>
                  <a:pt x="8113" y="9076"/>
                </a:lnTo>
                <a:lnTo>
                  <a:pt x="8134" y="9072"/>
                </a:lnTo>
                <a:lnTo>
                  <a:pt x="8169" y="9069"/>
                </a:lnTo>
                <a:lnTo>
                  <a:pt x="8205" y="9070"/>
                </a:lnTo>
                <a:lnTo>
                  <a:pt x="8242" y="9074"/>
                </a:lnTo>
                <a:lnTo>
                  <a:pt x="8282" y="9081"/>
                </a:lnTo>
                <a:lnTo>
                  <a:pt x="8323" y="9092"/>
                </a:lnTo>
                <a:lnTo>
                  <a:pt x="8366" y="9106"/>
                </a:lnTo>
                <a:lnTo>
                  <a:pt x="8409" y="9123"/>
                </a:lnTo>
                <a:lnTo>
                  <a:pt x="8453" y="9142"/>
                </a:lnTo>
                <a:lnTo>
                  <a:pt x="8499" y="9165"/>
                </a:lnTo>
                <a:lnTo>
                  <a:pt x="8546" y="9189"/>
                </a:lnTo>
                <a:lnTo>
                  <a:pt x="8594" y="9216"/>
                </a:lnTo>
                <a:lnTo>
                  <a:pt x="8643" y="9244"/>
                </a:lnTo>
                <a:lnTo>
                  <a:pt x="8692" y="9274"/>
                </a:lnTo>
                <a:lnTo>
                  <a:pt x="8742" y="9306"/>
                </a:lnTo>
                <a:lnTo>
                  <a:pt x="8792" y="9340"/>
                </a:lnTo>
                <a:lnTo>
                  <a:pt x="8843" y="9375"/>
                </a:lnTo>
                <a:lnTo>
                  <a:pt x="8893" y="9410"/>
                </a:lnTo>
                <a:lnTo>
                  <a:pt x="8945" y="9447"/>
                </a:lnTo>
                <a:lnTo>
                  <a:pt x="8995" y="9485"/>
                </a:lnTo>
                <a:lnTo>
                  <a:pt x="9046" y="9523"/>
                </a:lnTo>
                <a:lnTo>
                  <a:pt x="9148" y="9601"/>
                </a:lnTo>
                <a:lnTo>
                  <a:pt x="9249" y="9678"/>
                </a:lnTo>
                <a:lnTo>
                  <a:pt x="9348" y="9755"/>
                </a:lnTo>
                <a:lnTo>
                  <a:pt x="9444" y="9829"/>
                </a:lnTo>
                <a:lnTo>
                  <a:pt x="9536" y="9899"/>
                </a:lnTo>
                <a:lnTo>
                  <a:pt x="9623" y="9963"/>
                </a:lnTo>
                <a:lnTo>
                  <a:pt x="9726" y="10039"/>
                </a:lnTo>
                <a:lnTo>
                  <a:pt x="9810" y="10103"/>
                </a:lnTo>
                <a:lnTo>
                  <a:pt x="9846" y="10131"/>
                </a:lnTo>
                <a:lnTo>
                  <a:pt x="9878" y="10157"/>
                </a:lnTo>
                <a:lnTo>
                  <a:pt x="9907" y="10182"/>
                </a:lnTo>
                <a:lnTo>
                  <a:pt x="9933" y="10205"/>
                </a:lnTo>
                <a:lnTo>
                  <a:pt x="9955" y="10226"/>
                </a:lnTo>
                <a:lnTo>
                  <a:pt x="9976" y="10247"/>
                </a:lnTo>
                <a:lnTo>
                  <a:pt x="9993" y="10266"/>
                </a:lnTo>
                <a:lnTo>
                  <a:pt x="10008" y="10285"/>
                </a:lnTo>
                <a:lnTo>
                  <a:pt x="10023" y="10304"/>
                </a:lnTo>
                <a:lnTo>
                  <a:pt x="10035" y="10322"/>
                </a:lnTo>
                <a:lnTo>
                  <a:pt x="10046" y="10340"/>
                </a:lnTo>
                <a:lnTo>
                  <a:pt x="10056" y="10360"/>
                </a:lnTo>
                <a:lnTo>
                  <a:pt x="10065" y="10379"/>
                </a:lnTo>
                <a:lnTo>
                  <a:pt x="10075" y="10398"/>
                </a:lnTo>
                <a:lnTo>
                  <a:pt x="10083" y="10420"/>
                </a:lnTo>
                <a:lnTo>
                  <a:pt x="10092" y="10442"/>
                </a:lnTo>
                <a:lnTo>
                  <a:pt x="10111" y="10491"/>
                </a:lnTo>
                <a:lnTo>
                  <a:pt x="10134" y="10549"/>
                </a:lnTo>
                <a:lnTo>
                  <a:pt x="10147" y="10581"/>
                </a:lnTo>
                <a:lnTo>
                  <a:pt x="10162" y="10616"/>
                </a:lnTo>
                <a:lnTo>
                  <a:pt x="10180" y="10654"/>
                </a:lnTo>
                <a:lnTo>
                  <a:pt x="10200" y="10695"/>
                </a:lnTo>
                <a:lnTo>
                  <a:pt x="10221" y="10740"/>
                </a:lnTo>
                <a:lnTo>
                  <a:pt x="10247" y="10788"/>
                </a:lnTo>
                <a:lnTo>
                  <a:pt x="10275" y="10840"/>
                </a:lnTo>
                <a:lnTo>
                  <a:pt x="10307" y="10896"/>
                </a:lnTo>
                <a:lnTo>
                  <a:pt x="10319" y="10920"/>
                </a:lnTo>
                <a:lnTo>
                  <a:pt x="10329" y="10946"/>
                </a:lnTo>
                <a:lnTo>
                  <a:pt x="10337" y="10975"/>
                </a:lnTo>
                <a:lnTo>
                  <a:pt x="10345" y="11007"/>
                </a:lnTo>
                <a:lnTo>
                  <a:pt x="10351" y="11039"/>
                </a:lnTo>
                <a:lnTo>
                  <a:pt x="10356" y="11073"/>
                </a:lnTo>
                <a:lnTo>
                  <a:pt x="10360" y="11108"/>
                </a:lnTo>
                <a:lnTo>
                  <a:pt x="10363" y="11144"/>
                </a:lnTo>
                <a:lnTo>
                  <a:pt x="10370" y="11218"/>
                </a:lnTo>
                <a:lnTo>
                  <a:pt x="10377" y="11294"/>
                </a:lnTo>
                <a:lnTo>
                  <a:pt x="10382" y="11332"/>
                </a:lnTo>
                <a:lnTo>
                  <a:pt x="10387" y="11367"/>
                </a:lnTo>
                <a:lnTo>
                  <a:pt x="10395" y="11403"/>
                </a:lnTo>
                <a:lnTo>
                  <a:pt x="10403" y="11438"/>
                </a:lnTo>
                <a:lnTo>
                  <a:pt x="10412" y="11471"/>
                </a:lnTo>
                <a:lnTo>
                  <a:pt x="10423" y="11503"/>
                </a:lnTo>
                <a:lnTo>
                  <a:pt x="10437" y="11532"/>
                </a:lnTo>
                <a:lnTo>
                  <a:pt x="10453" y="11560"/>
                </a:lnTo>
                <a:lnTo>
                  <a:pt x="10472" y="11584"/>
                </a:lnTo>
                <a:lnTo>
                  <a:pt x="10492" y="11607"/>
                </a:lnTo>
                <a:lnTo>
                  <a:pt x="10517" y="11627"/>
                </a:lnTo>
                <a:lnTo>
                  <a:pt x="10544" y="11643"/>
                </a:lnTo>
                <a:lnTo>
                  <a:pt x="10576" y="11656"/>
                </a:lnTo>
                <a:lnTo>
                  <a:pt x="10611" y="11665"/>
                </a:lnTo>
                <a:lnTo>
                  <a:pt x="10649" y="11670"/>
                </a:lnTo>
                <a:lnTo>
                  <a:pt x="10692" y="11671"/>
                </a:lnTo>
                <a:lnTo>
                  <a:pt x="10740" y="11668"/>
                </a:lnTo>
                <a:lnTo>
                  <a:pt x="10792" y="11659"/>
                </a:lnTo>
                <a:lnTo>
                  <a:pt x="10849" y="11645"/>
                </a:lnTo>
                <a:lnTo>
                  <a:pt x="10911" y="11627"/>
                </a:lnTo>
                <a:lnTo>
                  <a:pt x="10914" y="11595"/>
                </a:lnTo>
                <a:lnTo>
                  <a:pt x="10915" y="11565"/>
                </a:lnTo>
                <a:lnTo>
                  <a:pt x="10916" y="11534"/>
                </a:lnTo>
                <a:lnTo>
                  <a:pt x="10917" y="11506"/>
                </a:lnTo>
                <a:lnTo>
                  <a:pt x="10917" y="11478"/>
                </a:lnTo>
                <a:lnTo>
                  <a:pt x="10916" y="11451"/>
                </a:lnTo>
                <a:lnTo>
                  <a:pt x="10914" y="11425"/>
                </a:lnTo>
                <a:lnTo>
                  <a:pt x="10912" y="11400"/>
                </a:lnTo>
                <a:lnTo>
                  <a:pt x="10907" y="11350"/>
                </a:lnTo>
                <a:lnTo>
                  <a:pt x="10899" y="11303"/>
                </a:lnTo>
                <a:lnTo>
                  <a:pt x="10891" y="11256"/>
                </a:lnTo>
                <a:lnTo>
                  <a:pt x="10881" y="11210"/>
                </a:lnTo>
                <a:lnTo>
                  <a:pt x="10870" y="11166"/>
                </a:lnTo>
                <a:lnTo>
                  <a:pt x="10859" y="11120"/>
                </a:lnTo>
                <a:lnTo>
                  <a:pt x="10849" y="11073"/>
                </a:lnTo>
                <a:lnTo>
                  <a:pt x="10838" y="11024"/>
                </a:lnTo>
                <a:lnTo>
                  <a:pt x="10829" y="10973"/>
                </a:lnTo>
                <a:lnTo>
                  <a:pt x="10819" y="10919"/>
                </a:lnTo>
                <a:lnTo>
                  <a:pt x="10815" y="10890"/>
                </a:lnTo>
                <a:lnTo>
                  <a:pt x="10811" y="10862"/>
                </a:lnTo>
                <a:lnTo>
                  <a:pt x="10808" y="10831"/>
                </a:lnTo>
                <a:lnTo>
                  <a:pt x="10805" y="10801"/>
                </a:lnTo>
                <a:lnTo>
                  <a:pt x="10825" y="10806"/>
                </a:lnTo>
                <a:lnTo>
                  <a:pt x="10842" y="10811"/>
                </a:lnTo>
                <a:lnTo>
                  <a:pt x="10858" y="10817"/>
                </a:lnTo>
                <a:lnTo>
                  <a:pt x="10873" y="10822"/>
                </a:lnTo>
                <a:lnTo>
                  <a:pt x="10900" y="10834"/>
                </a:lnTo>
                <a:lnTo>
                  <a:pt x="10923" y="10846"/>
                </a:lnTo>
                <a:lnTo>
                  <a:pt x="10961" y="10869"/>
                </a:lnTo>
                <a:lnTo>
                  <a:pt x="10996" y="10889"/>
                </a:lnTo>
                <a:lnTo>
                  <a:pt x="11013" y="10899"/>
                </a:lnTo>
                <a:lnTo>
                  <a:pt x="11032" y="10907"/>
                </a:lnTo>
                <a:lnTo>
                  <a:pt x="11043" y="10910"/>
                </a:lnTo>
                <a:lnTo>
                  <a:pt x="11054" y="10913"/>
                </a:lnTo>
                <a:lnTo>
                  <a:pt x="11065" y="10915"/>
                </a:lnTo>
                <a:lnTo>
                  <a:pt x="11078" y="10917"/>
                </a:lnTo>
                <a:lnTo>
                  <a:pt x="11093" y="10919"/>
                </a:lnTo>
                <a:lnTo>
                  <a:pt x="11107" y="10920"/>
                </a:lnTo>
                <a:lnTo>
                  <a:pt x="11123" y="10920"/>
                </a:lnTo>
                <a:lnTo>
                  <a:pt x="11141" y="10920"/>
                </a:lnTo>
                <a:lnTo>
                  <a:pt x="11161" y="10920"/>
                </a:lnTo>
                <a:lnTo>
                  <a:pt x="11181" y="10918"/>
                </a:lnTo>
                <a:lnTo>
                  <a:pt x="11204" y="10916"/>
                </a:lnTo>
                <a:lnTo>
                  <a:pt x="11228" y="10914"/>
                </a:lnTo>
                <a:lnTo>
                  <a:pt x="11246" y="10879"/>
                </a:lnTo>
                <a:lnTo>
                  <a:pt x="11263" y="10848"/>
                </a:lnTo>
                <a:lnTo>
                  <a:pt x="11276" y="10819"/>
                </a:lnTo>
                <a:lnTo>
                  <a:pt x="11287" y="10794"/>
                </a:lnTo>
                <a:lnTo>
                  <a:pt x="11295" y="10768"/>
                </a:lnTo>
                <a:lnTo>
                  <a:pt x="11302" y="10745"/>
                </a:lnTo>
                <a:lnTo>
                  <a:pt x="11307" y="10721"/>
                </a:lnTo>
                <a:lnTo>
                  <a:pt x="11310" y="10698"/>
                </a:lnTo>
                <a:lnTo>
                  <a:pt x="11311" y="10672"/>
                </a:lnTo>
                <a:lnTo>
                  <a:pt x="11311" y="10646"/>
                </a:lnTo>
                <a:lnTo>
                  <a:pt x="11309" y="10617"/>
                </a:lnTo>
                <a:lnTo>
                  <a:pt x="11306" y="10587"/>
                </a:lnTo>
                <a:lnTo>
                  <a:pt x="11298" y="10512"/>
                </a:lnTo>
                <a:lnTo>
                  <a:pt x="11288" y="10420"/>
                </a:lnTo>
                <a:lnTo>
                  <a:pt x="11333" y="10433"/>
                </a:lnTo>
                <a:lnTo>
                  <a:pt x="11377" y="10447"/>
                </a:lnTo>
                <a:lnTo>
                  <a:pt x="11420" y="10464"/>
                </a:lnTo>
                <a:lnTo>
                  <a:pt x="11460" y="10480"/>
                </a:lnTo>
                <a:lnTo>
                  <a:pt x="11481" y="10489"/>
                </a:lnTo>
                <a:lnTo>
                  <a:pt x="11500" y="10498"/>
                </a:lnTo>
                <a:lnTo>
                  <a:pt x="11519" y="10508"/>
                </a:lnTo>
                <a:lnTo>
                  <a:pt x="11538" y="10519"/>
                </a:lnTo>
                <a:lnTo>
                  <a:pt x="11555" y="10529"/>
                </a:lnTo>
                <a:lnTo>
                  <a:pt x="11572" y="10540"/>
                </a:lnTo>
                <a:lnTo>
                  <a:pt x="11590" y="10552"/>
                </a:lnTo>
                <a:lnTo>
                  <a:pt x="11605" y="10564"/>
                </a:lnTo>
                <a:lnTo>
                  <a:pt x="11620" y="10577"/>
                </a:lnTo>
                <a:lnTo>
                  <a:pt x="11635" y="10590"/>
                </a:lnTo>
                <a:lnTo>
                  <a:pt x="11648" y="10603"/>
                </a:lnTo>
                <a:lnTo>
                  <a:pt x="11660" y="10617"/>
                </a:lnTo>
                <a:lnTo>
                  <a:pt x="11672" y="10633"/>
                </a:lnTo>
                <a:lnTo>
                  <a:pt x="11683" y="10648"/>
                </a:lnTo>
                <a:lnTo>
                  <a:pt x="11693" y="10664"/>
                </a:lnTo>
                <a:lnTo>
                  <a:pt x="11702" y="10681"/>
                </a:lnTo>
                <a:lnTo>
                  <a:pt x="11709" y="10698"/>
                </a:lnTo>
                <a:lnTo>
                  <a:pt x="11715" y="10715"/>
                </a:lnTo>
                <a:lnTo>
                  <a:pt x="11721" y="10735"/>
                </a:lnTo>
                <a:lnTo>
                  <a:pt x="11725" y="10753"/>
                </a:lnTo>
                <a:lnTo>
                  <a:pt x="11728" y="10773"/>
                </a:lnTo>
                <a:lnTo>
                  <a:pt x="11729" y="10794"/>
                </a:lnTo>
                <a:lnTo>
                  <a:pt x="11730" y="10815"/>
                </a:lnTo>
                <a:lnTo>
                  <a:pt x="11729" y="10837"/>
                </a:lnTo>
                <a:lnTo>
                  <a:pt x="11721" y="10883"/>
                </a:lnTo>
                <a:lnTo>
                  <a:pt x="11712" y="10927"/>
                </a:lnTo>
                <a:lnTo>
                  <a:pt x="11704" y="10969"/>
                </a:lnTo>
                <a:lnTo>
                  <a:pt x="11695" y="11009"/>
                </a:lnTo>
                <a:lnTo>
                  <a:pt x="11676" y="11082"/>
                </a:lnTo>
                <a:lnTo>
                  <a:pt x="11658" y="11150"/>
                </a:lnTo>
                <a:lnTo>
                  <a:pt x="11641" y="11214"/>
                </a:lnTo>
                <a:lnTo>
                  <a:pt x="11623" y="11276"/>
                </a:lnTo>
                <a:lnTo>
                  <a:pt x="11606" y="11336"/>
                </a:lnTo>
                <a:lnTo>
                  <a:pt x="11591" y="11396"/>
                </a:lnTo>
                <a:lnTo>
                  <a:pt x="11584" y="11426"/>
                </a:lnTo>
                <a:lnTo>
                  <a:pt x="11577" y="11457"/>
                </a:lnTo>
                <a:lnTo>
                  <a:pt x="11570" y="11489"/>
                </a:lnTo>
                <a:lnTo>
                  <a:pt x="11564" y="11522"/>
                </a:lnTo>
                <a:lnTo>
                  <a:pt x="11559" y="11557"/>
                </a:lnTo>
                <a:lnTo>
                  <a:pt x="11554" y="11592"/>
                </a:lnTo>
                <a:lnTo>
                  <a:pt x="11550" y="11629"/>
                </a:lnTo>
                <a:lnTo>
                  <a:pt x="11546" y="11668"/>
                </a:lnTo>
                <a:lnTo>
                  <a:pt x="11543" y="11708"/>
                </a:lnTo>
                <a:lnTo>
                  <a:pt x="11541" y="11751"/>
                </a:lnTo>
                <a:lnTo>
                  <a:pt x="11539" y="11797"/>
                </a:lnTo>
                <a:lnTo>
                  <a:pt x="11539" y="11844"/>
                </a:lnTo>
                <a:lnTo>
                  <a:pt x="11539" y="11895"/>
                </a:lnTo>
                <a:lnTo>
                  <a:pt x="11540" y="11948"/>
                </a:lnTo>
                <a:lnTo>
                  <a:pt x="11541" y="12004"/>
                </a:lnTo>
                <a:lnTo>
                  <a:pt x="11544" y="12063"/>
                </a:lnTo>
                <a:lnTo>
                  <a:pt x="11547" y="12110"/>
                </a:lnTo>
                <a:lnTo>
                  <a:pt x="11551" y="12153"/>
                </a:lnTo>
                <a:lnTo>
                  <a:pt x="11555" y="12193"/>
                </a:lnTo>
                <a:lnTo>
                  <a:pt x="11561" y="12232"/>
                </a:lnTo>
                <a:lnTo>
                  <a:pt x="11566" y="12269"/>
                </a:lnTo>
                <a:lnTo>
                  <a:pt x="11573" y="12303"/>
                </a:lnTo>
                <a:lnTo>
                  <a:pt x="11581" y="12336"/>
                </a:lnTo>
                <a:lnTo>
                  <a:pt x="11588" y="12368"/>
                </a:lnTo>
                <a:lnTo>
                  <a:pt x="11603" y="12427"/>
                </a:lnTo>
                <a:lnTo>
                  <a:pt x="11618" y="12483"/>
                </a:lnTo>
                <a:lnTo>
                  <a:pt x="11634" y="12538"/>
                </a:lnTo>
                <a:lnTo>
                  <a:pt x="11649" y="12592"/>
                </a:lnTo>
                <a:lnTo>
                  <a:pt x="11655" y="12619"/>
                </a:lnTo>
                <a:lnTo>
                  <a:pt x="11661" y="12648"/>
                </a:lnTo>
                <a:lnTo>
                  <a:pt x="11666" y="12677"/>
                </a:lnTo>
                <a:lnTo>
                  <a:pt x="11671" y="12708"/>
                </a:lnTo>
                <a:lnTo>
                  <a:pt x="11675" y="12739"/>
                </a:lnTo>
                <a:lnTo>
                  <a:pt x="11678" y="12772"/>
                </a:lnTo>
                <a:lnTo>
                  <a:pt x="11682" y="12807"/>
                </a:lnTo>
                <a:lnTo>
                  <a:pt x="11683" y="12844"/>
                </a:lnTo>
                <a:lnTo>
                  <a:pt x="11683" y="12883"/>
                </a:lnTo>
                <a:lnTo>
                  <a:pt x="11682" y="12924"/>
                </a:lnTo>
                <a:lnTo>
                  <a:pt x="11678" y="12968"/>
                </a:lnTo>
                <a:lnTo>
                  <a:pt x="11675" y="13015"/>
                </a:lnTo>
                <a:lnTo>
                  <a:pt x="11670" y="13064"/>
                </a:lnTo>
                <a:lnTo>
                  <a:pt x="11663" y="13116"/>
                </a:lnTo>
                <a:lnTo>
                  <a:pt x="11655" y="13172"/>
                </a:lnTo>
                <a:lnTo>
                  <a:pt x="11645" y="13233"/>
                </a:lnTo>
                <a:lnTo>
                  <a:pt x="11627" y="13325"/>
                </a:lnTo>
                <a:lnTo>
                  <a:pt x="11609" y="13409"/>
                </a:lnTo>
                <a:lnTo>
                  <a:pt x="11601" y="13449"/>
                </a:lnTo>
                <a:lnTo>
                  <a:pt x="11592" y="13486"/>
                </a:lnTo>
                <a:lnTo>
                  <a:pt x="11583" y="13522"/>
                </a:lnTo>
                <a:lnTo>
                  <a:pt x="11572" y="13555"/>
                </a:lnTo>
                <a:lnTo>
                  <a:pt x="11563" y="13588"/>
                </a:lnTo>
                <a:lnTo>
                  <a:pt x="11553" y="13620"/>
                </a:lnTo>
                <a:lnTo>
                  <a:pt x="11542" y="13649"/>
                </a:lnTo>
                <a:lnTo>
                  <a:pt x="11532" y="13678"/>
                </a:lnTo>
                <a:lnTo>
                  <a:pt x="11519" y="13705"/>
                </a:lnTo>
                <a:lnTo>
                  <a:pt x="11508" y="13732"/>
                </a:lnTo>
                <a:lnTo>
                  <a:pt x="11496" y="13756"/>
                </a:lnTo>
                <a:lnTo>
                  <a:pt x="11483" y="13781"/>
                </a:lnTo>
                <a:lnTo>
                  <a:pt x="11470" y="13804"/>
                </a:lnTo>
                <a:lnTo>
                  <a:pt x="11455" y="13826"/>
                </a:lnTo>
                <a:lnTo>
                  <a:pt x="11440" y="13848"/>
                </a:lnTo>
                <a:lnTo>
                  <a:pt x="11425" y="13868"/>
                </a:lnTo>
                <a:lnTo>
                  <a:pt x="11408" y="13889"/>
                </a:lnTo>
                <a:lnTo>
                  <a:pt x="11391" y="13909"/>
                </a:lnTo>
                <a:lnTo>
                  <a:pt x="11373" y="13928"/>
                </a:lnTo>
                <a:lnTo>
                  <a:pt x="11354" y="13948"/>
                </a:lnTo>
                <a:lnTo>
                  <a:pt x="11335" y="13966"/>
                </a:lnTo>
                <a:lnTo>
                  <a:pt x="11314" y="13984"/>
                </a:lnTo>
                <a:lnTo>
                  <a:pt x="11292" y="14003"/>
                </a:lnTo>
                <a:lnTo>
                  <a:pt x="11270" y="14021"/>
                </a:lnTo>
                <a:lnTo>
                  <a:pt x="11245" y="14040"/>
                </a:lnTo>
                <a:lnTo>
                  <a:pt x="11221" y="14059"/>
                </a:lnTo>
                <a:lnTo>
                  <a:pt x="11194" y="14077"/>
                </a:lnTo>
                <a:lnTo>
                  <a:pt x="11168" y="14096"/>
                </a:lnTo>
                <a:lnTo>
                  <a:pt x="11149" y="14111"/>
                </a:lnTo>
                <a:lnTo>
                  <a:pt x="11129" y="14126"/>
                </a:lnTo>
                <a:lnTo>
                  <a:pt x="11109" y="14143"/>
                </a:lnTo>
                <a:lnTo>
                  <a:pt x="11088" y="14162"/>
                </a:lnTo>
                <a:lnTo>
                  <a:pt x="11048" y="14202"/>
                </a:lnTo>
                <a:lnTo>
                  <a:pt x="11007" y="14247"/>
                </a:lnTo>
                <a:lnTo>
                  <a:pt x="10964" y="14294"/>
                </a:lnTo>
                <a:lnTo>
                  <a:pt x="10920" y="14343"/>
                </a:lnTo>
                <a:lnTo>
                  <a:pt x="10877" y="14392"/>
                </a:lnTo>
                <a:lnTo>
                  <a:pt x="10832" y="14440"/>
                </a:lnTo>
                <a:lnTo>
                  <a:pt x="10809" y="14464"/>
                </a:lnTo>
                <a:lnTo>
                  <a:pt x="10786" y="14488"/>
                </a:lnTo>
                <a:lnTo>
                  <a:pt x="10763" y="14510"/>
                </a:lnTo>
                <a:lnTo>
                  <a:pt x="10740" y="14531"/>
                </a:lnTo>
                <a:lnTo>
                  <a:pt x="10717" y="14552"/>
                </a:lnTo>
                <a:lnTo>
                  <a:pt x="10693" y="14572"/>
                </a:lnTo>
                <a:lnTo>
                  <a:pt x="10670" y="14591"/>
                </a:lnTo>
                <a:lnTo>
                  <a:pt x="10645" y="14607"/>
                </a:lnTo>
                <a:lnTo>
                  <a:pt x="10622" y="14622"/>
                </a:lnTo>
                <a:lnTo>
                  <a:pt x="10597" y="14636"/>
                </a:lnTo>
                <a:lnTo>
                  <a:pt x="10573" y="14649"/>
                </a:lnTo>
                <a:lnTo>
                  <a:pt x="10548" y="14659"/>
                </a:lnTo>
                <a:lnTo>
                  <a:pt x="10524" y="14667"/>
                </a:lnTo>
                <a:lnTo>
                  <a:pt x="10499" y="14673"/>
                </a:lnTo>
                <a:lnTo>
                  <a:pt x="10475" y="14676"/>
                </a:lnTo>
                <a:lnTo>
                  <a:pt x="10450" y="14677"/>
                </a:lnTo>
                <a:lnTo>
                  <a:pt x="10434" y="14637"/>
                </a:lnTo>
                <a:lnTo>
                  <a:pt x="10421" y="14597"/>
                </a:lnTo>
                <a:lnTo>
                  <a:pt x="10411" y="14555"/>
                </a:lnTo>
                <a:lnTo>
                  <a:pt x="10403" y="14513"/>
                </a:lnTo>
                <a:lnTo>
                  <a:pt x="10397" y="14470"/>
                </a:lnTo>
                <a:lnTo>
                  <a:pt x="10391" y="14428"/>
                </a:lnTo>
                <a:lnTo>
                  <a:pt x="10389" y="14384"/>
                </a:lnTo>
                <a:lnTo>
                  <a:pt x="10388" y="14340"/>
                </a:lnTo>
                <a:lnTo>
                  <a:pt x="10388" y="14296"/>
                </a:lnTo>
                <a:lnTo>
                  <a:pt x="10389" y="14252"/>
                </a:lnTo>
                <a:lnTo>
                  <a:pt x="10391" y="14209"/>
                </a:lnTo>
                <a:lnTo>
                  <a:pt x="10395" y="14164"/>
                </a:lnTo>
                <a:lnTo>
                  <a:pt x="10402" y="14075"/>
                </a:lnTo>
                <a:lnTo>
                  <a:pt x="10410" y="13986"/>
                </a:lnTo>
                <a:lnTo>
                  <a:pt x="10413" y="13943"/>
                </a:lnTo>
                <a:lnTo>
                  <a:pt x="10416" y="13899"/>
                </a:lnTo>
                <a:lnTo>
                  <a:pt x="10419" y="13856"/>
                </a:lnTo>
                <a:lnTo>
                  <a:pt x="10420" y="13812"/>
                </a:lnTo>
                <a:lnTo>
                  <a:pt x="10421" y="13770"/>
                </a:lnTo>
                <a:lnTo>
                  <a:pt x="10420" y="13728"/>
                </a:lnTo>
                <a:lnTo>
                  <a:pt x="10418" y="13687"/>
                </a:lnTo>
                <a:lnTo>
                  <a:pt x="10415" y="13646"/>
                </a:lnTo>
                <a:lnTo>
                  <a:pt x="10409" y="13605"/>
                </a:lnTo>
                <a:lnTo>
                  <a:pt x="10402" y="13566"/>
                </a:lnTo>
                <a:lnTo>
                  <a:pt x="10391" y="13527"/>
                </a:lnTo>
                <a:lnTo>
                  <a:pt x="10379" y="13489"/>
                </a:lnTo>
                <a:lnTo>
                  <a:pt x="10365" y="13453"/>
                </a:lnTo>
                <a:lnTo>
                  <a:pt x="10348" y="13417"/>
                </a:lnTo>
                <a:lnTo>
                  <a:pt x="10326" y="13382"/>
                </a:lnTo>
                <a:lnTo>
                  <a:pt x="10303" y="13348"/>
                </a:lnTo>
                <a:lnTo>
                  <a:pt x="10269" y="13305"/>
                </a:lnTo>
                <a:lnTo>
                  <a:pt x="10236" y="13265"/>
                </a:lnTo>
                <a:lnTo>
                  <a:pt x="10201" y="13228"/>
                </a:lnTo>
                <a:lnTo>
                  <a:pt x="10166" y="13195"/>
                </a:lnTo>
                <a:lnTo>
                  <a:pt x="10132" y="13163"/>
                </a:lnTo>
                <a:lnTo>
                  <a:pt x="10097" y="13134"/>
                </a:lnTo>
                <a:lnTo>
                  <a:pt x="10062" y="13107"/>
                </a:lnTo>
                <a:lnTo>
                  <a:pt x="10028" y="13083"/>
                </a:lnTo>
                <a:lnTo>
                  <a:pt x="9993" y="13060"/>
                </a:lnTo>
                <a:lnTo>
                  <a:pt x="9958" y="13040"/>
                </a:lnTo>
                <a:lnTo>
                  <a:pt x="9924" y="13022"/>
                </a:lnTo>
                <a:lnTo>
                  <a:pt x="9889" y="13004"/>
                </a:lnTo>
                <a:lnTo>
                  <a:pt x="9854" y="12989"/>
                </a:lnTo>
                <a:lnTo>
                  <a:pt x="9820" y="12975"/>
                </a:lnTo>
                <a:lnTo>
                  <a:pt x="9786" y="12963"/>
                </a:lnTo>
                <a:lnTo>
                  <a:pt x="9753" y="12950"/>
                </a:lnTo>
                <a:lnTo>
                  <a:pt x="9719" y="12940"/>
                </a:lnTo>
                <a:lnTo>
                  <a:pt x="9685" y="12930"/>
                </a:lnTo>
                <a:lnTo>
                  <a:pt x="9653" y="12921"/>
                </a:lnTo>
                <a:lnTo>
                  <a:pt x="9620" y="12913"/>
                </a:lnTo>
                <a:lnTo>
                  <a:pt x="9556" y="12897"/>
                </a:lnTo>
                <a:lnTo>
                  <a:pt x="9494" y="12882"/>
                </a:lnTo>
                <a:lnTo>
                  <a:pt x="9434" y="12868"/>
                </a:lnTo>
                <a:lnTo>
                  <a:pt x="9376" y="12852"/>
                </a:lnTo>
                <a:lnTo>
                  <a:pt x="9347" y="12842"/>
                </a:lnTo>
                <a:lnTo>
                  <a:pt x="9321" y="12832"/>
                </a:lnTo>
                <a:lnTo>
                  <a:pt x="9293" y="12822"/>
                </a:lnTo>
                <a:lnTo>
                  <a:pt x="9268" y="12811"/>
                </a:lnTo>
                <a:lnTo>
                  <a:pt x="9197" y="12776"/>
                </a:lnTo>
                <a:lnTo>
                  <a:pt x="9130" y="12742"/>
                </a:lnTo>
                <a:lnTo>
                  <a:pt x="9065" y="12707"/>
                </a:lnTo>
                <a:lnTo>
                  <a:pt x="9002" y="12672"/>
                </a:lnTo>
                <a:lnTo>
                  <a:pt x="8940" y="12638"/>
                </a:lnTo>
                <a:lnTo>
                  <a:pt x="8879" y="12603"/>
                </a:lnTo>
                <a:lnTo>
                  <a:pt x="8820" y="12568"/>
                </a:lnTo>
                <a:lnTo>
                  <a:pt x="8760" y="12535"/>
                </a:lnTo>
                <a:lnTo>
                  <a:pt x="8700" y="12500"/>
                </a:lnTo>
                <a:lnTo>
                  <a:pt x="8640" y="12466"/>
                </a:lnTo>
                <a:lnTo>
                  <a:pt x="8578" y="12433"/>
                </a:lnTo>
                <a:lnTo>
                  <a:pt x="8515" y="12400"/>
                </a:lnTo>
                <a:lnTo>
                  <a:pt x="8449" y="12368"/>
                </a:lnTo>
                <a:lnTo>
                  <a:pt x="8381" y="12336"/>
                </a:lnTo>
                <a:lnTo>
                  <a:pt x="8311" y="12304"/>
                </a:lnTo>
                <a:lnTo>
                  <a:pt x="8236" y="12273"/>
                </a:lnTo>
                <a:lnTo>
                  <a:pt x="8203" y="12260"/>
                </a:lnTo>
                <a:lnTo>
                  <a:pt x="8171" y="12245"/>
                </a:lnTo>
                <a:lnTo>
                  <a:pt x="8144" y="12232"/>
                </a:lnTo>
                <a:lnTo>
                  <a:pt x="8118" y="12220"/>
                </a:lnTo>
                <a:lnTo>
                  <a:pt x="8095" y="12208"/>
                </a:lnTo>
                <a:lnTo>
                  <a:pt x="8074" y="12196"/>
                </a:lnTo>
                <a:lnTo>
                  <a:pt x="8056" y="12184"/>
                </a:lnTo>
                <a:lnTo>
                  <a:pt x="8040" y="12173"/>
                </a:lnTo>
                <a:lnTo>
                  <a:pt x="8025" y="12163"/>
                </a:lnTo>
                <a:lnTo>
                  <a:pt x="8013" y="12152"/>
                </a:lnTo>
                <a:lnTo>
                  <a:pt x="8002" y="12141"/>
                </a:lnTo>
                <a:lnTo>
                  <a:pt x="7992" y="12131"/>
                </a:lnTo>
                <a:lnTo>
                  <a:pt x="7984" y="12121"/>
                </a:lnTo>
                <a:lnTo>
                  <a:pt x="7975" y="12111"/>
                </a:lnTo>
                <a:lnTo>
                  <a:pt x="7968" y="12102"/>
                </a:lnTo>
                <a:lnTo>
                  <a:pt x="7962" y="12092"/>
                </a:lnTo>
                <a:lnTo>
                  <a:pt x="7952" y="12071"/>
                </a:lnTo>
                <a:lnTo>
                  <a:pt x="7942" y="12051"/>
                </a:lnTo>
                <a:lnTo>
                  <a:pt x="7931" y="12029"/>
                </a:lnTo>
                <a:lnTo>
                  <a:pt x="7917" y="12008"/>
                </a:lnTo>
                <a:lnTo>
                  <a:pt x="7910" y="11997"/>
                </a:lnTo>
                <a:lnTo>
                  <a:pt x="7901" y="11985"/>
                </a:lnTo>
                <a:lnTo>
                  <a:pt x="7892" y="11972"/>
                </a:lnTo>
                <a:lnTo>
                  <a:pt x="7880" y="11960"/>
                </a:lnTo>
                <a:lnTo>
                  <a:pt x="7867" y="11947"/>
                </a:lnTo>
                <a:lnTo>
                  <a:pt x="7853" y="11934"/>
                </a:lnTo>
                <a:lnTo>
                  <a:pt x="7837" y="11919"/>
                </a:lnTo>
                <a:lnTo>
                  <a:pt x="7818" y="11905"/>
                </a:lnTo>
                <a:lnTo>
                  <a:pt x="7804" y="11895"/>
                </a:lnTo>
                <a:lnTo>
                  <a:pt x="7790" y="11885"/>
                </a:lnTo>
                <a:lnTo>
                  <a:pt x="7775" y="11876"/>
                </a:lnTo>
                <a:lnTo>
                  <a:pt x="7759" y="11866"/>
                </a:lnTo>
                <a:lnTo>
                  <a:pt x="7728" y="11850"/>
                </a:lnTo>
                <a:lnTo>
                  <a:pt x="7695" y="11835"/>
                </a:lnTo>
                <a:lnTo>
                  <a:pt x="7661" y="11822"/>
                </a:lnTo>
                <a:lnTo>
                  <a:pt x="7625" y="11808"/>
                </a:lnTo>
                <a:lnTo>
                  <a:pt x="7589" y="11797"/>
                </a:lnTo>
                <a:lnTo>
                  <a:pt x="7553" y="11786"/>
                </a:lnTo>
                <a:lnTo>
                  <a:pt x="7479" y="11766"/>
                </a:lnTo>
                <a:lnTo>
                  <a:pt x="7406" y="11747"/>
                </a:lnTo>
                <a:lnTo>
                  <a:pt x="7369" y="11738"/>
                </a:lnTo>
                <a:lnTo>
                  <a:pt x="7335" y="11729"/>
                </a:lnTo>
                <a:lnTo>
                  <a:pt x="7300" y="11719"/>
                </a:lnTo>
                <a:lnTo>
                  <a:pt x="7266" y="11708"/>
                </a:lnTo>
                <a:lnTo>
                  <a:pt x="7119" y="11693"/>
                </a:lnTo>
                <a:lnTo>
                  <a:pt x="7128" y="11655"/>
                </a:lnTo>
                <a:lnTo>
                  <a:pt x="7136" y="11618"/>
                </a:lnTo>
                <a:lnTo>
                  <a:pt x="7142" y="11584"/>
                </a:lnTo>
                <a:lnTo>
                  <a:pt x="7146" y="11552"/>
                </a:lnTo>
                <a:lnTo>
                  <a:pt x="7150" y="11521"/>
                </a:lnTo>
                <a:lnTo>
                  <a:pt x="7152" y="11492"/>
                </a:lnTo>
                <a:lnTo>
                  <a:pt x="7154" y="11464"/>
                </a:lnTo>
                <a:lnTo>
                  <a:pt x="7154" y="11438"/>
                </a:lnTo>
                <a:lnTo>
                  <a:pt x="7153" y="11413"/>
                </a:lnTo>
                <a:lnTo>
                  <a:pt x="7151" y="11389"/>
                </a:lnTo>
                <a:lnTo>
                  <a:pt x="7148" y="11366"/>
                </a:lnTo>
                <a:lnTo>
                  <a:pt x="7144" y="11344"/>
                </a:lnTo>
                <a:lnTo>
                  <a:pt x="7140" y="11323"/>
                </a:lnTo>
                <a:lnTo>
                  <a:pt x="7135" y="11303"/>
                </a:lnTo>
                <a:lnTo>
                  <a:pt x="7129" y="11283"/>
                </a:lnTo>
                <a:lnTo>
                  <a:pt x="7123" y="11262"/>
                </a:lnTo>
                <a:lnTo>
                  <a:pt x="7107" y="11224"/>
                </a:lnTo>
                <a:lnTo>
                  <a:pt x="7090" y="11185"/>
                </a:lnTo>
                <a:lnTo>
                  <a:pt x="7073" y="11144"/>
                </a:lnTo>
                <a:lnTo>
                  <a:pt x="7053" y="11102"/>
                </a:lnTo>
                <a:lnTo>
                  <a:pt x="7034" y="11056"/>
                </a:lnTo>
                <a:lnTo>
                  <a:pt x="7015" y="11007"/>
                </a:lnTo>
                <a:lnTo>
                  <a:pt x="7005" y="10979"/>
                </a:lnTo>
                <a:lnTo>
                  <a:pt x="6995" y="10952"/>
                </a:lnTo>
                <a:lnTo>
                  <a:pt x="6986" y="10921"/>
                </a:lnTo>
                <a:lnTo>
                  <a:pt x="6978" y="10889"/>
                </a:lnTo>
                <a:lnTo>
                  <a:pt x="6970" y="10856"/>
                </a:lnTo>
                <a:lnTo>
                  <a:pt x="6965" y="10823"/>
                </a:lnTo>
                <a:lnTo>
                  <a:pt x="6961" y="10791"/>
                </a:lnTo>
                <a:lnTo>
                  <a:pt x="6960" y="10760"/>
                </a:lnTo>
                <a:lnTo>
                  <a:pt x="6960" y="10729"/>
                </a:lnTo>
                <a:lnTo>
                  <a:pt x="6962" y="10699"/>
                </a:lnTo>
                <a:lnTo>
                  <a:pt x="6966" y="10670"/>
                </a:lnTo>
                <a:lnTo>
                  <a:pt x="6971" y="10642"/>
                </a:lnTo>
                <a:lnTo>
                  <a:pt x="6978" y="10614"/>
                </a:lnTo>
                <a:lnTo>
                  <a:pt x="6985" y="10588"/>
                </a:lnTo>
                <a:lnTo>
                  <a:pt x="6994" y="10562"/>
                </a:lnTo>
                <a:lnTo>
                  <a:pt x="7004" y="10537"/>
                </a:lnTo>
                <a:lnTo>
                  <a:pt x="7015" y="10514"/>
                </a:lnTo>
                <a:lnTo>
                  <a:pt x="7027" y="10490"/>
                </a:lnTo>
                <a:lnTo>
                  <a:pt x="7038" y="10468"/>
                </a:lnTo>
                <a:lnTo>
                  <a:pt x="7051" y="10446"/>
                </a:lnTo>
                <a:lnTo>
                  <a:pt x="7064" y="10426"/>
                </a:lnTo>
                <a:lnTo>
                  <a:pt x="7077" y="10406"/>
                </a:lnTo>
                <a:lnTo>
                  <a:pt x="7090" y="10387"/>
                </a:lnTo>
                <a:lnTo>
                  <a:pt x="7102" y="10369"/>
                </a:lnTo>
                <a:lnTo>
                  <a:pt x="7128" y="10336"/>
                </a:lnTo>
                <a:lnTo>
                  <a:pt x="7151" y="10307"/>
                </a:lnTo>
                <a:lnTo>
                  <a:pt x="7172" y="10281"/>
                </a:lnTo>
                <a:lnTo>
                  <a:pt x="7188" y="10260"/>
                </a:lnTo>
                <a:lnTo>
                  <a:pt x="7194" y="10251"/>
                </a:lnTo>
                <a:lnTo>
                  <a:pt x="7199" y="10243"/>
                </a:lnTo>
                <a:lnTo>
                  <a:pt x="7202" y="10235"/>
                </a:lnTo>
                <a:lnTo>
                  <a:pt x="7204" y="10229"/>
                </a:lnTo>
                <a:lnTo>
                  <a:pt x="7205" y="10224"/>
                </a:lnTo>
                <a:lnTo>
                  <a:pt x="7207" y="10220"/>
                </a:lnTo>
                <a:lnTo>
                  <a:pt x="7209" y="10216"/>
                </a:lnTo>
                <a:lnTo>
                  <a:pt x="7212" y="10213"/>
                </a:lnTo>
                <a:lnTo>
                  <a:pt x="7216" y="10207"/>
                </a:lnTo>
                <a:lnTo>
                  <a:pt x="7220" y="10201"/>
                </a:lnTo>
                <a:lnTo>
                  <a:pt x="7193" y="10231"/>
                </a:lnTo>
                <a:lnTo>
                  <a:pt x="7168" y="10259"/>
                </a:lnTo>
                <a:lnTo>
                  <a:pt x="7146" y="10282"/>
                </a:lnTo>
                <a:lnTo>
                  <a:pt x="7125" y="10303"/>
                </a:lnTo>
                <a:lnTo>
                  <a:pt x="7105" y="10321"/>
                </a:lnTo>
                <a:lnTo>
                  <a:pt x="7087" y="10338"/>
                </a:lnTo>
                <a:lnTo>
                  <a:pt x="7071" y="10356"/>
                </a:lnTo>
                <a:lnTo>
                  <a:pt x="7054" y="10373"/>
                </a:lnTo>
                <a:lnTo>
                  <a:pt x="7040" y="10391"/>
                </a:lnTo>
                <a:lnTo>
                  <a:pt x="7026" y="10412"/>
                </a:lnTo>
                <a:lnTo>
                  <a:pt x="7013" y="10435"/>
                </a:lnTo>
                <a:lnTo>
                  <a:pt x="6999" y="10461"/>
                </a:lnTo>
                <a:lnTo>
                  <a:pt x="6987" y="10492"/>
                </a:lnTo>
                <a:lnTo>
                  <a:pt x="6974" y="10527"/>
                </a:lnTo>
                <a:lnTo>
                  <a:pt x="6961" y="10569"/>
                </a:lnTo>
                <a:lnTo>
                  <a:pt x="6947" y="10616"/>
                </a:lnTo>
                <a:lnTo>
                  <a:pt x="6868" y="10578"/>
                </a:lnTo>
                <a:lnTo>
                  <a:pt x="6803" y="10545"/>
                </a:lnTo>
                <a:lnTo>
                  <a:pt x="6774" y="10532"/>
                </a:lnTo>
                <a:lnTo>
                  <a:pt x="6747" y="10520"/>
                </a:lnTo>
                <a:lnTo>
                  <a:pt x="6720" y="10509"/>
                </a:lnTo>
                <a:lnTo>
                  <a:pt x="6693" y="10501"/>
                </a:lnTo>
                <a:lnTo>
                  <a:pt x="6678" y="10498"/>
                </a:lnTo>
                <a:lnTo>
                  <a:pt x="6664" y="10495"/>
                </a:lnTo>
                <a:lnTo>
                  <a:pt x="6650" y="10493"/>
                </a:lnTo>
                <a:lnTo>
                  <a:pt x="6634" y="10492"/>
                </a:lnTo>
                <a:lnTo>
                  <a:pt x="6618" y="10491"/>
                </a:lnTo>
                <a:lnTo>
                  <a:pt x="6601" y="10490"/>
                </a:lnTo>
                <a:lnTo>
                  <a:pt x="6584" y="10490"/>
                </a:lnTo>
                <a:lnTo>
                  <a:pt x="6564" y="10491"/>
                </a:lnTo>
                <a:lnTo>
                  <a:pt x="6523" y="10494"/>
                </a:lnTo>
                <a:lnTo>
                  <a:pt x="6478" y="10499"/>
                </a:lnTo>
                <a:lnTo>
                  <a:pt x="6426" y="10508"/>
                </a:lnTo>
                <a:lnTo>
                  <a:pt x="6367" y="10519"/>
                </a:lnTo>
                <a:lnTo>
                  <a:pt x="6371" y="10486"/>
                </a:lnTo>
                <a:lnTo>
                  <a:pt x="6378" y="10453"/>
                </a:lnTo>
                <a:lnTo>
                  <a:pt x="6387" y="10421"/>
                </a:lnTo>
                <a:lnTo>
                  <a:pt x="6399" y="10389"/>
                </a:lnTo>
                <a:lnTo>
                  <a:pt x="6413" y="10357"/>
                </a:lnTo>
                <a:lnTo>
                  <a:pt x="6430" y="10325"/>
                </a:lnTo>
                <a:lnTo>
                  <a:pt x="6448" y="10292"/>
                </a:lnTo>
                <a:lnTo>
                  <a:pt x="6467" y="10260"/>
                </a:lnTo>
                <a:lnTo>
                  <a:pt x="6510" y="10193"/>
                </a:lnTo>
                <a:lnTo>
                  <a:pt x="6557" y="10123"/>
                </a:lnTo>
                <a:lnTo>
                  <a:pt x="6582" y="10087"/>
                </a:lnTo>
                <a:lnTo>
                  <a:pt x="6605" y="10050"/>
                </a:lnTo>
                <a:lnTo>
                  <a:pt x="6629" y="10011"/>
                </a:lnTo>
                <a:lnTo>
                  <a:pt x="6654" y="9972"/>
                </a:lnTo>
                <a:lnTo>
                  <a:pt x="6677" y="9930"/>
                </a:lnTo>
                <a:lnTo>
                  <a:pt x="6700" y="9888"/>
                </a:lnTo>
                <a:lnTo>
                  <a:pt x="6722" y="9843"/>
                </a:lnTo>
                <a:lnTo>
                  <a:pt x="6743" y="9796"/>
                </a:lnTo>
                <a:lnTo>
                  <a:pt x="6762" y="9748"/>
                </a:lnTo>
                <a:lnTo>
                  <a:pt x="6779" y="9699"/>
                </a:lnTo>
                <a:lnTo>
                  <a:pt x="6796" y="9647"/>
                </a:lnTo>
                <a:lnTo>
                  <a:pt x="6810" y="9592"/>
                </a:lnTo>
                <a:lnTo>
                  <a:pt x="6821" y="9534"/>
                </a:lnTo>
                <a:lnTo>
                  <a:pt x="6830" y="9474"/>
                </a:lnTo>
                <a:lnTo>
                  <a:pt x="6836" y="9412"/>
                </a:lnTo>
                <a:lnTo>
                  <a:pt x="6840" y="9347"/>
                </a:lnTo>
                <a:lnTo>
                  <a:pt x="6840" y="9280"/>
                </a:lnTo>
                <a:lnTo>
                  <a:pt x="6837" y="9208"/>
                </a:lnTo>
                <a:lnTo>
                  <a:pt x="6830" y="9134"/>
                </a:lnTo>
                <a:lnTo>
                  <a:pt x="6820" y="9057"/>
                </a:lnTo>
                <a:lnTo>
                  <a:pt x="5556" y="8295"/>
                </a:lnTo>
                <a:lnTo>
                  <a:pt x="5522" y="8282"/>
                </a:lnTo>
                <a:lnTo>
                  <a:pt x="5487" y="8272"/>
                </a:lnTo>
                <a:lnTo>
                  <a:pt x="5455" y="8263"/>
                </a:lnTo>
                <a:lnTo>
                  <a:pt x="5422" y="8256"/>
                </a:lnTo>
                <a:lnTo>
                  <a:pt x="5391" y="8250"/>
                </a:lnTo>
                <a:lnTo>
                  <a:pt x="5361" y="8246"/>
                </a:lnTo>
                <a:lnTo>
                  <a:pt x="5331" y="8243"/>
                </a:lnTo>
                <a:lnTo>
                  <a:pt x="5302" y="8241"/>
                </a:lnTo>
                <a:lnTo>
                  <a:pt x="5273" y="8241"/>
                </a:lnTo>
                <a:lnTo>
                  <a:pt x="5246" y="8241"/>
                </a:lnTo>
                <a:lnTo>
                  <a:pt x="5219" y="8242"/>
                </a:lnTo>
                <a:lnTo>
                  <a:pt x="5193" y="8245"/>
                </a:lnTo>
                <a:lnTo>
                  <a:pt x="5166" y="8248"/>
                </a:lnTo>
                <a:lnTo>
                  <a:pt x="5141" y="8253"/>
                </a:lnTo>
                <a:lnTo>
                  <a:pt x="5115" y="8258"/>
                </a:lnTo>
                <a:lnTo>
                  <a:pt x="5091" y="8263"/>
                </a:lnTo>
                <a:lnTo>
                  <a:pt x="5066" y="8270"/>
                </a:lnTo>
                <a:lnTo>
                  <a:pt x="5042" y="8277"/>
                </a:lnTo>
                <a:lnTo>
                  <a:pt x="5017" y="8285"/>
                </a:lnTo>
                <a:lnTo>
                  <a:pt x="4993" y="8294"/>
                </a:lnTo>
                <a:lnTo>
                  <a:pt x="4945" y="8311"/>
                </a:lnTo>
                <a:lnTo>
                  <a:pt x="4897" y="8330"/>
                </a:lnTo>
                <a:lnTo>
                  <a:pt x="4848" y="8351"/>
                </a:lnTo>
                <a:lnTo>
                  <a:pt x="4799" y="8371"/>
                </a:lnTo>
                <a:lnTo>
                  <a:pt x="4748" y="8391"/>
                </a:lnTo>
                <a:lnTo>
                  <a:pt x="4695" y="8411"/>
                </a:lnTo>
                <a:lnTo>
                  <a:pt x="4670" y="8420"/>
                </a:lnTo>
                <a:lnTo>
                  <a:pt x="4643" y="8428"/>
                </a:lnTo>
                <a:lnTo>
                  <a:pt x="4616" y="8436"/>
                </a:lnTo>
                <a:lnTo>
                  <a:pt x="4589" y="8443"/>
                </a:lnTo>
                <a:lnTo>
                  <a:pt x="4534" y="8456"/>
                </a:lnTo>
                <a:lnTo>
                  <a:pt x="4478" y="8467"/>
                </a:lnTo>
                <a:lnTo>
                  <a:pt x="4421" y="8476"/>
                </a:lnTo>
                <a:lnTo>
                  <a:pt x="4364" y="8485"/>
                </a:lnTo>
                <a:lnTo>
                  <a:pt x="4307" y="8492"/>
                </a:lnTo>
                <a:lnTo>
                  <a:pt x="4249" y="8500"/>
                </a:lnTo>
                <a:lnTo>
                  <a:pt x="4192" y="8508"/>
                </a:lnTo>
                <a:lnTo>
                  <a:pt x="4135" y="8516"/>
                </a:lnTo>
                <a:lnTo>
                  <a:pt x="4079" y="8524"/>
                </a:lnTo>
                <a:lnTo>
                  <a:pt x="4024" y="8534"/>
                </a:lnTo>
                <a:lnTo>
                  <a:pt x="3969" y="8544"/>
                </a:lnTo>
                <a:lnTo>
                  <a:pt x="3916" y="8558"/>
                </a:lnTo>
                <a:lnTo>
                  <a:pt x="3889" y="8565"/>
                </a:lnTo>
                <a:lnTo>
                  <a:pt x="3863" y="8573"/>
                </a:lnTo>
                <a:lnTo>
                  <a:pt x="3837" y="8581"/>
                </a:lnTo>
                <a:lnTo>
                  <a:pt x="3813" y="8590"/>
                </a:lnTo>
                <a:lnTo>
                  <a:pt x="3731" y="8623"/>
                </a:lnTo>
                <a:lnTo>
                  <a:pt x="3653" y="8659"/>
                </a:lnTo>
                <a:lnTo>
                  <a:pt x="3579" y="8698"/>
                </a:lnTo>
                <a:lnTo>
                  <a:pt x="3507" y="8741"/>
                </a:lnTo>
                <a:lnTo>
                  <a:pt x="3440" y="8785"/>
                </a:lnTo>
                <a:lnTo>
                  <a:pt x="3375" y="8833"/>
                </a:lnTo>
                <a:lnTo>
                  <a:pt x="3314" y="8881"/>
                </a:lnTo>
                <a:lnTo>
                  <a:pt x="3255" y="8932"/>
                </a:lnTo>
                <a:lnTo>
                  <a:pt x="3198" y="8985"/>
                </a:lnTo>
                <a:lnTo>
                  <a:pt x="3145" y="9039"/>
                </a:lnTo>
                <a:lnTo>
                  <a:pt x="3094" y="9095"/>
                </a:lnTo>
                <a:lnTo>
                  <a:pt x="3045" y="9151"/>
                </a:lnTo>
                <a:lnTo>
                  <a:pt x="2998" y="9210"/>
                </a:lnTo>
                <a:lnTo>
                  <a:pt x="2953" y="9268"/>
                </a:lnTo>
                <a:lnTo>
                  <a:pt x="2910" y="9327"/>
                </a:lnTo>
                <a:lnTo>
                  <a:pt x="2869" y="9387"/>
                </a:lnTo>
                <a:lnTo>
                  <a:pt x="2830" y="9446"/>
                </a:lnTo>
                <a:lnTo>
                  <a:pt x="2792" y="9506"/>
                </a:lnTo>
                <a:lnTo>
                  <a:pt x="2755" y="9565"/>
                </a:lnTo>
                <a:lnTo>
                  <a:pt x="2721" y="9623"/>
                </a:lnTo>
                <a:lnTo>
                  <a:pt x="2653" y="9739"/>
                </a:lnTo>
                <a:lnTo>
                  <a:pt x="2589" y="9850"/>
                </a:lnTo>
                <a:lnTo>
                  <a:pt x="2559" y="9903"/>
                </a:lnTo>
                <a:lnTo>
                  <a:pt x="2528" y="9955"/>
                </a:lnTo>
                <a:lnTo>
                  <a:pt x="2498" y="10005"/>
                </a:lnTo>
                <a:lnTo>
                  <a:pt x="2468" y="10053"/>
                </a:lnTo>
                <a:lnTo>
                  <a:pt x="2437" y="10099"/>
                </a:lnTo>
                <a:lnTo>
                  <a:pt x="2408" y="10143"/>
                </a:lnTo>
                <a:lnTo>
                  <a:pt x="2377" y="10182"/>
                </a:lnTo>
                <a:lnTo>
                  <a:pt x="2347" y="10220"/>
                </a:lnTo>
                <a:lnTo>
                  <a:pt x="2302" y="10272"/>
                </a:lnTo>
                <a:lnTo>
                  <a:pt x="2259" y="10319"/>
                </a:lnTo>
                <a:lnTo>
                  <a:pt x="2218" y="10360"/>
                </a:lnTo>
                <a:lnTo>
                  <a:pt x="2179" y="10397"/>
                </a:lnTo>
                <a:lnTo>
                  <a:pt x="2141" y="10431"/>
                </a:lnTo>
                <a:lnTo>
                  <a:pt x="2104" y="10461"/>
                </a:lnTo>
                <a:lnTo>
                  <a:pt x="2069" y="10486"/>
                </a:lnTo>
                <a:lnTo>
                  <a:pt x="2035" y="10509"/>
                </a:lnTo>
                <a:lnTo>
                  <a:pt x="2001" y="10531"/>
                </a:lnTo>
                <a:lnTo>
                  <a:pt x="1970" y="10549"/>
                </a:lnTo>
                <a:lnTo>
                  <a:pt x="1938" y="10566"/>
                </a:lnTo>
                <a:lnTo>
                  <a:pt x="1908" y="10582"/>
                </a:lnTo>
                <a:lnTo>
                  <a:pt x="1847" y="10610"/>
                </a:lnTo>
                <a:lnTo>
                  <a:pt x="1788" y="10638"/>
                </a:lnTo>
                <a:lnTo>
                  <a:pt x="1760" y="10652"/>
                </a:lnTo>
                <a:lnTo>
                  <a:pt x="1729" y="10667"/>
                </a:lnTo>
                <a:lnTo>
                  <a:pt x="1700" y="10684"/>
                </a:lnTo>
                <a:lnTo>
                  <a:pt x="1669" y="10702"/>
                </a:lnTo>
                <a:lnTo>
                  <a:pt x="1639" y="10721"/>
                </a:lnTo>
                <a:lnTo>
                  <a:pt x="1607" y="10744"/>
                </a:lnTo>
                <a:lnTo>
                  <a:pt x="1574" y="10769"/>
                </a:lnTo>
                <a:lnTo>
                  <a:pt x="1541" y="10797"/>
                </a:lnTo>
                <a:lnTo>
                  <a:pt x="1506" y="10828"/>
                </a:lnTo>
                <a:lnTo>
                  <a:pt x="1470" y="10864"/>
                </a:lnTo>
                <a:lnTo>
                  <a:pt x="1434" y="10903"/>
                </a:lnTo>
                <a:lnTo>
                  <a:pt x="1395" y="10947"/>
                </a:lnTo>
                <a:lnTo>
                  <a:pt x="1355" y="10996"/>
                </a:lnTo>
                <a:lnTo>
                  <a:pt x="1312" y="11050"/>
                </a:lnTo>
                <a:lnTo>
                  <a:pt x="1269" y="11110"/>
                </a:lnTo>
                <a:lnTo>
                  <a:pt x="1223" y="11177"/>
                </a:lnTo>
                <a:lnTo>
                  <a:pt x="1191" y="11223"/>
                </a:lnTo>
                <a:lnTo>
                  <a:pt x="1158" y="11267"/>
                </a:lnTo>
                <a:lnTo>
                  <a:pt x="1124" y="11309"/>
                </a:lnTo>
                <a:lnTo>
                  <a:pt x="1090" y="11350"/>
                </a:lnTo>
                <a:lnTo>
                  <a:pt x="1056" y="11389"/>
                </a:lnTo>
                <a:lnTo>
                  <a:pt x="1022" y="11426"/>
                </a:lnTo>
                <a:lnTo>
                  <a:pt x="988" y="11463"/>
                </a:lnTo>
                <a:lnTo>
                  <a:pt x="955" y="11499"/>
                </a:lnTo>
                <a:lnTo>
                  <a:pt x="890" y="11569"/>
                </a:lnTo>
                <a:lnTo>
                  <a:pt x="827" y="11636"/>
                </a:lnTo>
                <a:lnTo>
                  <a:pt x="799" y="11670"/>
                </a:lnTo>
                <a:lnTo>
                  <a:pt x="771" y="11703"/>
                </a:lnTo>
                <a:lnTo>
                  <a:pt x="745" y="11737"/>
                </a:lnTo>
                <a:lnTo>
                  <a:pt x="721" y="11772"/>
                </a:lnTo>
                <a:lnTo>
                  <a:pt x="699" y="11806"/>
                </a:lnTo>
                <a:lnTo>
                  <a:pt x="679" y="11842"/>
                </a:lnTo>
                <a:lnTo>
                  <a:pt x="661" y="11879"/>
                </a:lnTo>
                <a:lnTo>
                  <a:pt x="646" y="11916"/>
                </a:lnTo>
                <a:lnTo>
                  <a:pt x="634" y="11956"/>
                </a:lnTo>
                <a:lnTo>
                  <a:pt x="625" y="11996"/>
                </a:lnTo>
                <a:lnTo>
                  <a:pt x="619" y="12039"/>
                </a:lnTo>
                <a:lnTo>
                  <a:pt x="615" y="12082"/>
                </a:lnTo>
                <a:lnTo>
                  <a:pt x="616" y="12128"/>
                </a:lnTo>
                <a:lnTo>
                  <a:pt x="621" y="12177"/>
                </a:lnTo>
                <a:lnTo>
                  <a:pt x="629" y="12227"/>
                </a:lnTo>
                <a:lnTo>
                  <a:pt x="640" y="12280"/>
                </a:lnTo>
                <a:lnTo>
                  <a:pt x="656" y="12336"/>
                </a:lnTo>
                <a:lnTo>
                  <a:pt x="677" y="12394"/>
                </a:lnTo>
                <a:lnTo>
                  <a:pt x="702" y="12456"/>
                </a:lnTo>
                <a:lnTo>
                  <a:pt x="732" y="12520"/>
                </a:lnTo>
                <a:lnTo>
                  <a:pt x="763" y="12579"/>
                </a:lnTo>
                <a:lnTo>
                  <a:pt x="797" y="12630"/>
                </a:lnTo>
                <a:lnTo>
                  <a:pt x="834" y="12677"/>
                </a:lnTo>
                <a:lnTo>
                  <a:pt x="873" y="12718"/>
                </a:lnTo>
                <a:lnTo>
                  <a:pt x="915" y="12753"/>
                </a:lnTo>
                <a:lnTo>
                  <a:pt x="959" y="12784"/>
                </a:lnTo>
                <a:lnTo>
                  <a:pt x="1005" y="12810"/>
                </a:lnTo>
                <a:lnTo>
                  <a:pt x="1053" y="12832"/>
                </a:lnTo>
                <a:lnTo>
                  <a:pt x="1102" y="12851"/>
                </a:lnTo>
                <a:lnTo>
                  <a:pt x="1153" y="12865"/>
                </a:lnTo>
                <a:lnTo>
                  <a:pt x="1206" y="12876"/>
                </a:lnTo>
                <a:lnTo>
                  <a:pt x="1260" y="12884"/>
                </a:lnTo>
                <a:lnTo>
                  <a:pt x="1315" y="12890"/>
                </a:lnTo>
                <a:lnTo>
                  <a:pt x="1373" y="12893"/>
                </a:lnTo>
                <a:lnTo>
                  <a:pt x="1430" y="12894"/>
                </a:lnTo>
                <a:lnTo>
                  <a:pt x="1488" y="12894"/>
                </a:lnTo>
                <a:lnTo>
                  <a:pt x="1547" y="12893"/>
                </a:lnTo>
                <a:lnTo>
                  <a:pt x="1607" y="12890"/>
                </a:lnTo>
                <a:lnTo>
                  <a:pt x="1666" y="12887"/>
                </a:lnTo>
                <a:lnTo>
                  <a:pt x="1726" y="12883"/>
                </a:lnTo>
                <a:lnTo>
                  <a:pt x="1786" y="12879"/>
                </a:lnTo>
                <a:lnTo>
                  <a:pt x="1846" y="12876"/>
                </a:lnTo>
                <a:lnTo>
                  <a:pt x="1905" y="12873"/>
                </a:lnTo>
                <a:lnTo>
                  <a:pt x="1966" y="12871"/>
                </a:lnTo>
                <a:lnTo>
                  <a:pt x="2024" y="12870"/>
                </a:lnTo>
                <a:lnTo>
                  <a:pt x="2083" y="12870"/>
                </a:lnTo>
                <a:lnTo>
                  <a:pt x="2140" y="12872"/>
                </a:lnTo>
                <a:lnTo>
                  <a:pt x="2196" y="12877"/>
                </a:lnTo>
                <a:lnTo>
                  <a:pt x="2251" y="12884"/>
                </a:lnTo>
                <a:lnTo>
                  <a:pt x="2305" y="12893"/>
                </a:lnTo>
                <a:lnTo>
                  <a:pt x="2358" y="12907"/>
                </a:lnTo>
                <a:lnTo>
                  <a:pt x="2409" y="12923"/>
                </a:lnTo>
                <a:lnTo>
                  <a:pt x="2480" y="12948"/>
                </a:lnTo>
                <a:lnTo>
                  <a:pt x="2543" y="12972"/>
                </a:lnTo>
                <a:lnTo>
                  <a:pt x="2598" y="12991"/>
                </a:lnTo>
                <a:lnTo>
                  <a:pt x="2647" y="13007"/>
                </a:lnTo>
                <a:lnTo>
                  <a:pt x="2670" y="13014"/>
                </a:lnTo>
                <a:lnTo>
                  <a:pt x="2691" y="13020"/>
                </a:lnTo>
                <a:lnTo>
                  <a:pt x="2711" y="13025"/>
                </a:lnTo>
                <a:lnTo>
                  <a:pt x="2732" y="13029"/>
                </a:lnTo>
                <a:lnTo>
                  <a:pt x="2751" y="13032"/>
                </a:lnTo>
                <a:lnTo>
                  <a:pt x="2770" y="13034"/>
                </a:lnTo>
                <a:lnTo>
                  <a:pt x="2788" y="13036"/>
                </a:lnTo>
                <a:lnTo>
                  <a:pt x="2806" y="13036"/>
                </a:lnTo>
                <a:lnTo>
                  <a:pt x="2825" y="13035"/>
                </a:lnTo>
                <a:lnTo>
                  <a:pt x="2844" y="13033"/>
                </a:lnTo>
                <a:lnTo>
                  <a:pt x="2862" y="13030"/>
                </a:lnTo>
                <a:lnTo>
                  <a:pt x="2882" y="13026"/>
                </a:lnTo>
                <a:lnTo>
                  <a:pt x="2902" y="13021"/>
                </a:lnTo>
                <a:lnTo>
                  <a:pt x="2922" y="13015"/>
                </a:lnTo>
                <a:lnTo>
                  <a:pt x="2945" y="13006"/>
                </a:lnTo>
                <a:lnTo>
                  <a:pt x="2967" y="12998"/>
                </a:lnTo>
                <a:lnTo>
                  <a:pt x="3017" y="12977"/>
                </a:lnTo>
                <a:lnTo>
                  <a:pt x="3074" y="12951"/>
                </a:lnTo>
                <a:lnTo>
                  <a:pt x="3137" y="12921"/>
                </a:lnTo>
                <a:lnTo>
                  <a:pt x="3211" y="12885"/>
                </a:lnTo>
                <a:lnTo>
                  <a:pt x="3253" y="12863"/>
                </a:lnTo>
                <a:lnTo>
                  <a:pt x="3295" y="12840"/>
                </a:lnTo>
                <a:lnTo>
                  <a:pt x="3337" y="12817"/>
                </a:lnTo>
                <a:lnTo>
                  <a:pt x="3378" y="12791"/>
                </a:lnTo>
                <a:lnTo>
                  <a:pt x="3460" y="12742"/>
                </a:lnTo>
                <a:lnTo>
                  <a:pt x="3543" y="12692"/>
                </a:lnTo>
                <a:lnTo>
                  <a:pt x="3584" y="12667"/>
                </a:lnTo>
                <a:lnTo>
                  <a:pt x="3624" y="12644"/>
                </a:lnTo>
                <a:lnTo>
                  <a:pt x="3665" y="12621"/>
                </a:lnTo>
                <a:lnTo>
                  <a:pt x="3706" y="12600"/>
                </a:lnTo>
                <a:lnTo>
                  <a:pt x="3747" y="12580"/>
                </a:lnTo>
                <a:lnTo>
                  <a:pt x="3788" y="12561"/>
                </a:lnTo>
                <a:lnTo>
                  <a:pt x="3828" y="12545"/>
                </a:lnTo>
                <a:lnTo>
                  <a:pt x="3870" y="12530"/>
                </a:lnTo>
                <a:lnTo>
                  <a:pt x="3915" y="12515"/>
                </a:lnTo>
                <a:lnTo>
                  <a:pt x="3965" y="12498"/>
                </a:lnTo>
                <a:lnTo>
                  <a:pt x="4017" y="12480"/>
                </a:lnTo>
                <a:lnTo>
                  <a:pt x="4071" y="12460"/>
                </a:lnTo>
                <a:lnTo>
                  <a:pt x="4127" y="12441"/>
                </a:lnTo>
                <a:lnTo>
                  <a:pt x="4184" y="12421"/>
                </a:lnTo>
                <a:lnTo>
                  <a:pt x="4240" y="12400"/>
                </a:lnTo>
                <a:lnTo>
                  <a:pt x="4297" y="12380"/>
                </a:lnTo>
                <a:lnTo>
                  <a:pt x="4353" y="12359"/>
                </a:lnTo>
                <a:lnTo>
                  <a:pt x="4407" y="12340"/>
                </a:lnTo>
                <a:lnTo>
                  <a:pt x="4459" y="12323"/>
                </a:lnTo>
                <a:lnTo>
                  <a:pt x="4508" y="12307"/>
                </a:lnTo>
                <a:lnTo>
                  <a:pt x="4553" y="12291"/>
                </a:lnTo>
                <a:lnTo>
                  <a:pt x="4595" y="12279"/>
                </a:lnTo>
                <a:lnTo>
                  <a:pt x="4631" y="12269"/>
                </a:lnTo>
                <a:lnTo>
                  <a:pt x="4662" y="12261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txBody>
          <a:bodyPr vert="horz" wrap="square" lIns="137110" tIns="68555" rIns="137110" bIns="68555" numCol="1" anchor="t" anchorCtr="0" compatLnSpc="1">
            <a:prstTxWarp prst="textNoShape">
              <a:avLst/>
            </a:prstTxWarp>
          </a:bodyPr>
          <a:lstStyle/>
          <a:p>
            <a:endParaRPr lang="ru-RU" sz="2699"/>
          </a:p>
        </p:txBody>
      </p:sp>
      <p:grpSp>
        <p:nvGrpSpPr>
          <p:cNvPr id="77" name="Google Shape;646;p33">
            <a:extLst>
              <a:ext uri="{FF2B5EF4-FFF2-40B4-BE49-F238E27FC236}">
                <a16:creationId xmlns:a16="http://schemas.microsoft.com/office/drawing/2014/main" id="{EBBBFE06-1D2B-4751-85B5-39B89A63D6EC}"/>
              </a:ext>
            </a:extLst>
          </p:cNvPr>
          <p:cNvGrpSpPr/>
          <p:nvPr/>
        </p:nvGrpSpPr>
        <p:grpSpPr>
          <a:xfrm>
            <a:off x="7235237" y="2151341"/>
            <a:ext cx="858434" cy="997397"/>
            <a:chOff x="3972400" y="4996350"/>
            <a:chExt cx="381000" cy="442675"/>
          </a:xfrm>
          <a:solidFill>
            <a:srgbClr val="006633"/>
          </a:solidFill>
        </p:grpSpPr>
        <p:sp>
          <p:nvSpPr>
            <p:cNvPr id="78" name="Google Shape;647;p33">
              <a:extLst>
                <a:ext uri="{FF2B5EF4-FFF2-40B4-BE49-F238E27FC236}">
                  <a16:creationId xmlns:a16="http://schemas.microsoft.com/office/drawing/2014/main" id="{7FE564FB-79D4-4D86-AE8C-B36AA4EDF8DC}"/>
                </a:ext>
              </a:extLst>
            </p:cNvPr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440" y="0"/>
                  </a:moveTo>
                  <a:lnTo>
                    <a:pt x="104779" y="2848"/>
                  </a:lnTo>
                  <a:lnTo>
                    <a:pt x="91253" y="5668"/>
                  </a:lnTo>
                  <a:lnTo>
                    <a:pt x="74338" y="9941"/>
                  </a:lnTo>
                  <a:lnTo>
                    <a:pt x="57457" y="15610"/>
                  </a:lnTo>
                  <a:lnTo>
                    <a:pt x="48152" y="19156"/>
                  </a:lnTo>
                  <a:lnTo>
                    <a:pt x="39711" y="23430"/>
                  </a:lnTo>
                  <a:lnTo>
                    <a:pt x="31271" y="27703"/>
                  </a:lnTo>
                  <a:lnTo>
                    <a:pt x="23660" y="32674"/>
                  </a:lnTo>
                  <a:lnTo>
                    <a:pt x="16915" y="38343"/>
                  </a:lnTo>
                  <a:lnTo>
                    <a:pt x="11000" y="44011"/>
                  </a:lnTo>
                  <a:lnTo>
                    <a:pt x="6780" y="49709"/>
                  </a:lnTo>
                  <a:lnTo>
                    <a:pt x="3390" y="56075"/>
                  </a:lnTo>
                  <a:lnTo>
                    <a:pt x="1695" y="62470"/>
                  </a:lnTo>
                  <a:lnTo>
                    <a:pt x="0" y="68866"/>
                  </a:lnTo>
                  <a:lnTo>
                    <a:pt x="0" y="75261"/>
                  </a:lnTo>
                  <a:lnTo>
                    <a:pt x="864" y="80930"/>
                  </a:lnTo>
                  <a:lnTo>
                    <a:pt x="1695" y="86627"/>
                  </a:lnTo>
                  <a:lnTo>
                    <a:pt x="3390" y="92296"/>
                  </a:lnTo>
                  <a:lnTo>
                    <a:pt x="7610" y="102238"/>
                  </a:lnTo>
                  <a:lnTo>
                    <a:pt x="11830" y="110058"/>
                  </a:lnTo>
                  <a:lnTo>
                    <a:pt x="16915" y="117151"/>
                  </a:lnTo>
                  <a:lnTo>
                    <a:pt x="26186" y="118575"/>
                  </a:lnTo>
                  <a:lnTo>
                    <a:pt x="36321" y="119273"/>
                  </a:lnTo>
                  <a:lnTo>
                    <a:pt x="48152" y="120000"/>
                  </a:lnTo>
                  <a:lnTo>
                    <a:pt x="54932" y="119273"/>
                  </a:lnTo>
                  <a:lnTo>
                    <a:pt x="62542" y="118575"/>
                  </a:lnTo>
                  <a:lnTo>
                    <a:pt x="69287" y="117151"/>
                  </a:lnTo>
                  <a:lnTo>
                    <a:pt x="76033" y="115029"/>
                  </a:lnTo>
                  <a:lnTo>
                    <a:pt x="82813" y="112180"/>
                  </a:lnTo>
                  <a:lnTo>
                    <a:pt x="89558" y="108633"/>
                  </a:lnTo>
                  <a:lnTo>
                    <a:pt x="95474" y="104360"/>
                  </a:lnTo>
                  <a:lnTo>
                    <a:pt x="101389" y="98691"/>
                  </a:lnTo>
                  <a:lnTo>
                    <a:pt x="105609" y="92296"/>
                  </a:lnTo>
                  <a:lnTo>
                    <a:pt x="109829" y="85203"/>
                  </a:lnTo>
                  <a:lnTo>
                    <a:pt x="113219" y="77383"/>
                  </a:lnTo>
                  <a:lnTo>
                    <a:pt x="115745" y="69593"/>
                  </a:lnTo>
                  <a:lnTo>
                    <a:pt x="117440" y="61773"/>
                  </a:lnTo>
                  <a:lnTo>
                    <a:pt x="118270" y="53255"/>
                  </a:lnTo>
                  <a:lnTo>
                    <a:pt x="119965" y="37616"/>
                  </a:lnTo>
                  <a:lnTo>
                    <a:pt x="119965" y="22732"/>
                  </a:lnTo>
                  <a:lnTo>
                    <a:pt x="119135" y="11366"/>
                  </a:lnTo>
                  <a:lnTo>
                    <a:pt x="1174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088" tIns="137088" rIns="137088" bIns="137088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699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648;p33">
              <a:extLst>
                <a:ext uri="{FF2B5EF4-FFF2-40B4-BE49-F238E27FC236}">
                  <a16:creationId xmlns:a16="http://schemas.microsoft.com/office/drawing/2014/main" id="{47F2AEA2-957E-44B0-87E2-8D6F290A5109}"/>
                </a:ext>
              </a:extLst>
            </p:cNvPr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921" y="29249"/>
                  </a:moveTo>
                  <a:lnTo>
                    <a:pt x="37692" y="29433"/>
                  </a:lnTo>
                  <a:lnTo>
                    <a:pt x="38267" y="30001"/>
                  </a:lnTo>
                  <a:lnTo>
                    <a:pt x="38464" y="30746"/>
                  </a:lnTo>
                  <a:lnTo>
                    <a:pt x="38464" y="31498"/>
                  </a:lnTo>
                  <a:lnTo>
                    <a:pt x="38078" y="32059"/>
                  </a:lnTo>
                  <a:lnTo>
                    <a:pt x="37692" y="32627"/>
                  </a:lnTo>
                  <a:lnTo>
                    <a:pt x="36921" y="32995"/>
                  </a:lnTo>
                  <a:lnTo>
                    <a:pt x="34811" y="33372"/>
                  </a:lnTo>
                  <a:lnTo>
                    <a:pt x="32881" y="33940"/>
                  </a:lnTo>
                  <a:lnTo>
                    <a:pt x="31157" y="34684"/>
                  </a:lnTo>
                  <a:lnTo>
                    <a:pt x="29425" y="35621"/>
                  </a:lnTo>
                  <a:lnTo>
                    <a:pt x="28078" y="36750"/>
                  </a:lnTo>
                  <a:lnTo>
                    <a:pt x="26732" y="37870"/>
                  </a:lnTo>
                  <a:lnTo>
                    <a:pt x="25574" y="38999"/>
                  </a:lnTo>
                  <a:lnTo>
                    <a:pt x="24425" y="40312"/>
                  </a:lnTo>
                  <a:lnTo>
                    <a:pt x="23653" y="41624"/>
                  </a:lnTo>
                  <a:lnTo>
                    <a:pt x="22692" y="43122"/>
                  </a:lnTo>
                  <a:lnTo>
                    <a:pt x="21535" y="45939"/>
                  </a:lnTo>
                  <a:lnTo>
                    <a:pt x="20574" y="48933"/>
                  </a:lnTo>
                  <a:lnTo>
                    <a:pt x="19811" y="51935"/>
                  </a:lnTo>
                  <a:lnTo>
                    <a:pt x="19614" y="52495"/>
                  </a:lnTo>
                  <a:lnTo>
                    <a:pt x="19228" y="53063"/>
                  </a:lnTo>
                  <a:lnTo>
                    <a:pt x="18653" y="53248"/>
                  </a:lnTo>
                  <a:lnTo>
                    <a:pt x="18078" y="53439"/>
                  </a:lnTo>
                  <a:lnTo>
                    <a:pt x="17692" y="53439"/>
                  </a:lnTo>
                  <a:lnTo>
                    <a:pt x="16921" y="53063"/>
                  </a:lnTo>
                  <a:lnTo>
                    <a:pt x="16346" y="52687"/>
                  </a:lnTo>
                  <a:lnTo>
                    <a:pt x="16157" y="51935"/>
                  </a:lnTo>
                  <a:lnTo>
                    <a:pt x="16157" y="51190"/>
                  </a:lnTo>
                  <a:lnTo>
                    <a:pt x="16535" y="48933"/>
                  </a:lnTo>
                  <a:lnTo>
                    <a:pt x="17118" y="46876"/>
                  </a:lnTo>
                  <a:lnTo>
                    <a:pt x="17881" y="44810"/>
                  </a:lnTo>
                  <a:lnTo>
                    <a:pt x="18653" y="42937"/>
                  </a:lnTo>
                  <a:lnTo>
                    <a:pt x="19614" y="41064"/>
                  </a:lnTo>
                  <a:lnTo>
                    <a:pt x="20574" y="39375"/>
                  </a:lnTo>
                  <a:lnTo>
                    <a:pt x="21732" y="37870"/>
                  </a:lnTo>
                  <a:lnTo>
                    <a:pt x="22881" y="36373"/>
                  </a:lnTo>
                  <a:lnTo>
                    <a:pt x="24228" y="35061"/>
                  </a:lnTo>
                  <a:lnTo>
                    <a:pt x="25574" y="33748"/>
                  </a:lnTo>
                  <a:lnTo>
                    <a:pt x="27118" y="32627"/>
                  </a:lnTo>
                  <a:lnTo>
                    <a:pt x="28842" y="31690"/>
                  </a:lnTo>
                  <a:lnTo>
                    <a:pt x="30574" y="30938"/>
                  </a:lnTo>
                  <a:lnTo>
                    <a:pt x="32307" y="30186"/>
                  </a:lnTo>
                  <a:lnTo>
                    <a:pt x="34228" y="29625"/>
                  </a:lnTo>
                  <a:lnTo>
                    <a:pt x="36346" y="29249"/>
                  </a:lnTo>
                  <a:close/>
                  <a:moveTo>
                    <a:pt x="50188" y="0"/>
                  </a:moveTo>
                  <a:lnTo>
                    <a:pt x="47307" y="2249"/>
                  </a:lnTo>
                  <a:lnTo>
                    <a:pt x="49614" y="7316"/>
                  </a:lnTo>
                  <a:lnTo>
                    <a:pt x="55771" y="20628"/>
                  </a:lnTo>
                  <a:lnTo>
                    <a:pt x="52118" y="20436"/>
                  </a:lnTo>
                  <a:lnTo>
                    <a:pt x="48653" y="20252"/>
                  </a:lnTo>
                  <a:lnTo>
                    <a:pt x="42307" y="19315"/>
                  </a:lnTo>
                  <a:lnTo>
                    <a:pt x="36157" y="19315"/>
                  </a:lnTo>
                  <a:lnTo>
                    <a:pt x="34811" y="19499"/>
                  </a:lnTo>
                  <a:lnTo>
                    <a:pt x="33267" y="19875"/>
                  </a:lnTo>
                  <a:lnTo>
                    <a:pt x="31732" y="20436"/>
                  </a:lnTo>
                  <a:lnTo>
                    <a:pt x="30188" y="20996"/>
                  </a:lnTo>
                  <a:lnTo>
                    <a:pt x="26921" y="22685"/>
                  </a:lnTo>
                  <a:lnTo>
                    <a:pt x="23653" y="24374"/>
                  </a:lnTo>
                  <a:lnTo>
                    <a:pt x="20771" y="26439"/>
                  </a:lnTo>
                  <a:lnTo>
                    <a:pt x="17881" y="28497"/>
                  </a:lnTo>
                  <a:lnTo>
                    <a:pt x="15188" y="30938"/>
                  </a:lnTo>
                  <a:lnTo>
                    <a:pt x="12692" y="33372"/>
                  </a:lnTo>
                  <a:lnTo>
                    <a:pt x="10385" y="35997"/>
                  </a:lnTo>
                  <a:lnTo>
                    <a:pt x="8464" y="38815"/>
                  </a:lnTo>
                  <a:lnTo>
                    <a:pt x="6535" y="41809"/>
                  </a:lnTo>
                  <a:lnTo>
                    <a:pt x="4811" y="45002"/>
                  </a:lnTo>
                  <a:lnTo>
                    <a:pt x="3464" y="48373"/>
                  </a:lnTo>
                  <a:lnTo>
                    <a:pt x="2307" y="51751"/>
                  </a:lnTo>
                  <a:lnTo>
                    <a:pt x="1346" y="55313"/>
                  </a:lnTo>
                  <a:lnTo>
                    <a:pt x="574" y="59059"/>
                  </a:lnTo>
                  <a:lnTo>
                    <a:pt x="188" y="62997"/>
                  </a:lnTo>
                  <a:lnTo>
                    <a:pt x="0" y="66936"/>
                  </a:lnTo>
                  <a:lnTo>
                    <a:pt x="188" y="71058"/>
                  </a:lnTo>
                  <a:lnTo>
                    <a:pt x="574" y="75189"/>
                  </a:lnTo>
                  <a:lnTo>
                    <a:pt x="1346" y="79127"/>
                  </a:lnTo>
                  <a:lnTo>
                    <a:pt x="2307" y="82873"/>
                  </a:lnTo>
                  <a:lnTo>
                    <a:pt x="3653" y="86812"/>
                  </a:lnTo>
                  <a:lnTo>
                    <a:pt x="5188" y="90374"/>
                  </a:lnTo>
                  <a:lnTo>
                    <a:pt x="6921" y="93936"/>
                  </a:lnTo>
                  <a:lnTo>
                    <a:pt x="8842" y="97314"/>
                  </a:lnTo>
                  <a:lnTo>
                    <a:pt x="10960" y="100500"/>
                  </a:lnTo>
                  <a:lnTo>
                    <a:pt x="13464" y="103686"/>
                  </a:lnTo>
                  <a:lnTo>
                    <a:pt x="15960" y="106496"/>
                  </a:lnTo>
                  <a:lnTo>
                    <a:pt x="18842" y="109313"/>
                  </a:lnTo>
                  <a:lnTo>
                    <a:pt x="21732" y="111939"/>
                  </a:lnTo>
                  <a:lnTo>
                    <a:pt x="24811" y="114188"/>
                  </a:lnTo>
                  <a:lnTo>
                    <a:pt x="28267" y="116437"/>
                  </a:lnTo>
                  <a:lnTo>
                    <a:pt x="31732" y="118311"/>
                  </a:lnTo>
                  <a:lnTo>
                    <a:pt x="33267" y="119063"/>
                  </a:lnTo>
                  <a:lnTo>
                    <a:pt x="34811" y="119623"/>
                  </a:lnTo>
                  <a:lnTo>
                    <a:pt x="36535" y="120000"/>
                  </a:lnTo>
                  <a:lnTo>
                    <a:pt x="41535" y="120000"/>
                  </a:lnTo>
                  <a:lnTo>
                    <a:pt x="45188" y="119439"/>
                  </a:lnTo>
                  <a:lnTo>
                    <a:pt x="52503" y="117934"/>
                  </a:lnTo>
                  <a:lnTo>
                    <a:pt x="56157" y="117374"/>
                  </a:lnTo>
                  <a:lnTo>
                    <a:pt x="58078" y="117182"/>
                  </a:lnTo>
                  <a:lnTo>
                    <a:pt x="61921" y="117182"/>
                  </a:lnTo>
                  <a:lnTo>
                    <a:pt x="63842" y="117374"/>
                  </a:lnTo>
                  <a:lnTo>
                    <a:pt x="67692" y="117934"/>
                  </a:lnTo>
                  <a:lnTo>
                    <a:pt x="75188" y="119439"/>
                  </a:lnTo>
                  <a:lnTo>
                    <a:pt x="78653" y="119808"/>
                  </a:lnTo>
                  <a:lnTo>
                    <a:pt x="80385" y="120000"/>
                  </a:lnTo>
                  <a:lnTo>
                    <a:pt x="82118" y="120000"/>
                  </a:lnTo>
                  <a:lnTo>
                    <a:pt x="83842" y="119808"/>
                  </a:lnTo>
                  <a:lnTo>
                    <a:pt x="85574" y="119439"/>
                  </a:lnTo>
                  <a:lnTo>
                    <a:pt x="87118" y="118871"/>
                  </a:lnTo>
                  <a:lnTo>
                    <a:pt x="88842" y="118126"/>
                  </a:lnTo>
                  <a:lnTo>
                    <a:pt x="92307" y="116245"/>
                  </a:lnTo>
                  <a:lnTo>
                    <a:pt x="95385" y="113996"/>
                  </a:lnTo>
                  <a:lnTo>
                    <a:pt x="98653" y="111562"/>
                  </a:lnTo>
                  <a:lnTo>
                    <a:pt x="101535" y="109121"/>
                  </a:lnTo>
                  <a:lnTo>
                    <a:pt x="104228" y="106311"/>
                  </a:lnTo>
                  <a:lnTo>
                    <a:pt x="106732" y="103310"/>
                  </a:lnTo>
                  <a:lnTo>
                    <a:pt x="109228" y="100308"/>
                  </a:lnTo>
                  <a:lnTo>
                    <a:pt x="111346" y="97122"/>
                  </a:lnTo>
                  <a:lnTo>
                    <a:pt x="113267" y="93752"/>
                  </a:lnTo>
                  <a:lnTo>
                    <a:pt x="115000" y="90190"/>
                  </a:lnTo>
                  <a:lnTo>
                    <a:pt x="116535" y="86620"/>
                  </a:lnTo>
                  <a:lnTo>
                    <a:pt x="117692" y="82873"/>
                  </a:lnTo>
                  <a:lnTo>
                    <a:pt x="118653" y="78935"/>
                  </a:lnTo>
                  <a:lnTo>
                    <a:pt x="119425" y="74997"/>
                  </a:lnTo>
                  <a:lnTo>
                    <a:pt x="119811" y="71058"/>
                  </a:lnTo>
                  <a:lnTo>
                    <a:pt x="120000" y="66936"/>
                  </a:lnTo>
                  <a:lnTo>
                    <a:pt x="119811" y="62813"/>
                  </a:lnTo>
                  <a:lnTo>
                    <a:pt x="119425" y="58875"/>
                  </a:lnTo>
                  <a:lnTo>
                    <a:pt x="118653" y="55121"/>
                  </a:lnTo>
                  <a:lnTo>
                    <a:pt x="117692" y="51374"/>
                  </a:lnTo>
                  <a:lnTo>
                    <a:pt x="116346" y="47996"/>
                  </a:lnTo>
                  <a:lnTo>
                    <a:pt x="115000" y="44626"/>
                  </a:lnTo>
                  <a:lnTo>
                    <a:pt x="113267" y="41440"/>
                  </a:lnTo>
                  <a:lnTo>
                    <a:pt x="111346" y="38438"/>
                  </a:lnTo>
                  <a:lnTo>
                    <a:pt x="109039" y="35437"/>
                  </a:lnTo>
                  <a:lnTo>
                    <a:pt x="106732" y="32811"/>
                  </a:lnTo>
                  <a:lnTo>
                    <a:pt x="104039" y="30378"/>
                  </a:lnTo>
                  <a:lnTo>
                    <a:pt x="101346" y="27936"/>
                  </a:lnTo>
                  <a:lnTo>
                    <a:pt x="98464" y="25871"/>
                  </a:lnTo>
                  <a:lnTo>
                    <a:pt x="95188" y="23814"/>
                  </a:lnTo>
                  <a:lnTo>
                    <a:pt x="91921" y="21941"/>
                  </a:lnTo>
                  <a:lnTo>
                    <a:pt x="88653" y="20436"/>
                  </a:lnTo>
                  <a:lnTo>
                    <a:pt x="87118" y="19875"/>
                  </a:lnTo>
                  <a:lnTo>
                    <a:pt x="85771" y="19499"/>
                  </a:lnTo>
                  <a:lnTo>
                    <a:pt x="84228" y="19315"/>
                  </a:lnTo>
                  <a:lnTo>
                    <a:pt x="82881" y="19123"/>
                  </a:lnTo>
                  <a:lnTo>
                    <a:pt x="79614" y="19123"/>
                  </a:lnTo>
                  <a:lnTo>
                    <a:pt x="76346" y="19315"/>
                  </a:lnTo>
                  <a:lnTo>
                    <a:pt x="69614" y="20060"/>
                  </a:lnTo>
                  <a:lnTo>
                    <a:pt x="66346" y="20436"/>
                  </a:lnTo>
                  <a:lnTo>
                    <a:pt x="62881" y="20628"/>
                  </a:lnTo>
                  <a:lnTo>
                    <a:pt x="501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088" tIns="137088" rIns="137088" bIns="137088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sz="2699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FA85746A-C6AF-4D59-8537-E6CB42430CEF}"/>
              </a:ext>
            </a:extLst>
          </p:cNvPr>
          <p:cNvGrpSpPr/>
          <p:nvPr/>
        </p:nvGrpSpPr>
        <p:grpSpPr>
          <a:xfrm>
            <a:off x="649520" y="2026760"/>
            <a:ext cx="1305617" cy="1233847"/>
            <a:chOff x="7847013" y="4629150"/>
            <a:chExt cx="1963737" cy="1855788"/>
          </a:xfrm>
          <a:solidFill>
            <a:srgbClr val="006633"/>
          </a:solidFill>
        </p:grpSpPr>
        <p:sp>
          <p:nvSpPr>
            <p:cNvPr id="81" name="Freeform 312">
              <a:extLst>
                <a:ext uri="{FF2B5EF4-FFF2-40B4-BE49-F238E27FC236}">
                  <a16:creationId xmlns:a16="http://schemas.microsoft.com/office/drawing/2014/main" id="{C77A78D3-5A96-453A-985D-74627A2F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8200" y="4748213"/>
              <a:ext cx="15875" cy="74613"/>
            </a:xfrm>
            <a:custGeom>
              <a:avLst/>
              <a:gdLst>
                <a:gd name="T0" fmla="*/ 65 w 132"/>
                <a:gd name="T1" fmla="*/ 603 h 619"/>
                <a:gd name="T2" fmla="*/ 74 w 132"/>
                <a:gd name="T3" fmla="*/ 613 h 619"/>
                <a:gd name="T4" fmla="*/ 85 w 132"/>
                <a:gd name="T5" fmla="*/ 618 h 619"/>
                <a:gd name="T6" fmla="*/ 97 w 132"/>
                <a:gd name="T7" fmla="*/ 618 h 619"/>
                <a:gd name="T8" fmla="*/ 109 w 132"/>
                <a:gd name="T9" fmla="*/ 614 h 619"/>
                <a:gd name="T10" fmla="*/ 119 w 132"/>
                <a:gd name="T11" fmla="*/ 607 h 619"/>
                <a:gd name="T12" fmla="*/ 127 w 132"/>
                <a:gd name="T13" fmla="*/ 597 h 619"/>
                <a:gd name="T14" fmla="*/ 131 w 132"/>
                <a:gd name="T15" fmla="*/ 584 h 619"/>
                <a:gd name="T16" fmla="*/ 131 w 132"/>
                <a:gd name="T17" fmla="*/ 541 h 619"/>
                <a:gd name="T18" fmla="*/ 128 w 132"/>
                <a:gd name="T19" fmla="*/ 467 h 619"/>
                <a:gd name="T20" fmla="*/ 125 w 132"/>
                <a:gd name="T21" fmla="*/ 393 h 619"/>
                <a:gd name="T22" fmla="*/ 123 w 132"/>
                <a:gd name="T23" fmla="*/ 320 h 619"/>
                <a:gd name="T24" fmla="*/ 123 w 132"/>
                <a:gd name="T25" fmla="*/ 250 h 619"/>
                <a:gd name="T26" fmla="*/ 125 w 132"/>
                <a:gd name="T27" fmla="*/ 184 h 619"/>
                <a:gd name="T28" fmla="*/ 125 w 132"/>
                <a:gd name="T29" fmla="*/ 135 h 619"/>
                <a:gd name="T30" fmla="*/ 123 w 132"/>
                <a:gd name="T31" fmla="*/ 103 h 619"/>
                <a:gd name="T32" fmla="*/ 119 w 132"/>
                <a:gd name="T33" fmla="*/ 71 h 619"/>
                <a:gd name="T34" fmla="*/ 112 w 132"/>
                <a:gd name="T35" fmla="*/ 40 h 619"/>
                <a:gd name="T36" fmla="*/ 104 w 132"/>
                <a:gd name="T37" fmla="*/ 18 h 619"/>
                <a:gd name="T38" fmla="*/ 97 w 132"/>
                <a:gd name="T39" fmla="*/ 9 h 619"/>
                <a:gd name="T40" fmla="*/ 87 w 132"/>
                <a:gd name="T41" fmla="*/ 2 h 619"/>
                <a:gd name="T42" fmla="*/ 77 w 132"/>
                <a:gd name="T43" fmla="*/ 0 h 619"/>
                <a:gd name="T44" fmla="*/ 66 w 132"/>
                <a:gd name="T45" fmla="*/ 1 h 619"/>
                <a:gd name="T46" fmla="*/ 55 w 132"/>
                <a:gd name="T47" fmla="*/ 4 h 619"/>
                <a:gd name="T48" fmla="*/ 45 w 132"/>
                <a:gd name="T49" fmla="*/ 12 h 619"/>
                <a:gd name="T50" fmla="*/ 37 w 132"/>
                <a:gd name="T51" fmla="*/ 20 h 619"/>
                <a:gd name="T52" fmla="*/ 26 w 132"/>
                <a:gd name="T53" fmla="*/ 40 h 619"/>
                <a:gd name="T54" fmla="*/ 14 w 132"/>
                <a:gd name="T55" fmla="*/ 72 h 619"/>
                <a:gd name="T56" fmla="*/ 6 w 132"/>
                <a:gd name="T57" fmla="*/ 106 h 619"/>
                <a:gd name="T58" fmla="*/ 2 w 132"/>
                <a:gd name="T59" fmla="*/ 140 h 619"/>
                <a:gd name="T60" fmla="*/ 0 w 132"/>
                <a:gd name="T61" fmla="*/ 193 h 619"/>
                <a:gd name="T62" fmla="*/ 3 w 132"/>
                <a:gd name="T63" fmla="*/ 265 h 619"/>
                <a:gd name="T64" fmla="*/ 8 w 132"/>
                <a:gd name="T65" fmla="*/ 337 h 619"/>
                <a:gd name="T66" fmla="*/ 17 w 132"/>
                <a:gd name="T67" fmla="*/ 412 h 619"/>
                <a:gd name="T68" fmla="*/ 32 w 132"/>
                <a:gd name="T69" fmla="*/ 487 h 619"/>
                <a:gd name="T70" fmla="*/ 51 w 132"/>
                <a:gd name="T71" fmla="*/ 5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619">
                  <a:moveTo>
                    <a:pt x="62" y="596"/>
                  </a:moveTo>
                  <a:lnTo>
                    <a:pt x="65" y="603"/>
                  </a:lnTo>
                  <a:lnTo>
                    <a:pt x="69" y="609"/>
                  </a:lnTo>
                  <a:lnTo>
                    <a:pt x="74" y="613"/>
                  </a:lnTo>
                  <a:lnTo>
                    <a:pt x="79" y="616"/>
                  </a:lnTo>
                  <a:lnTo>
                    <a:pt x="85" y="618"/>
                  </a:lnTo>
                  <a:lnTo>
                    <a:pt x="91" y="619"/>
                  </a:lnTo>
                  <a:lnTo>
                    <a:pt x="97" y="618"/>
                  </a:lnTo>
                  <a:lnTo>
                    <a:pt x="103" y="617"/>
                  </a:lnTo>
                  <a:lnTo>
                    <a:pt x="109" y="614"/>
                  </a:lnTo>
                  <a:lnTo>
                    <a:pt x="114" y="611"/>
                  </a:lnTo>
                  <a:lnTo>
                    <a:pt x="119" y="607"/>
                  </a:lnTo>
                  <a:lnTo>
                    <a:pt x="124" y="602"/>
                  </a:lnTo>
                  <a:lnTo>
                    <a:pt x="127" y="597"/>
                  </a:lnTo>
                  <a:lnTo>
                    <a:pt x="130" y="591"/>
                  </a:lnTo>
                  <a:lnTo>
                    <a:pt x="131" y="584"/>
                  </a:lnTo>
                  <a:lnTo>
                    <a:pt x="132" y="577"/>
                  </a:lnTo>
                  <a:lnTo>
                    <a:pt x="131" y="541"/>
                  </a:lnTo>
                  <a:lnTo>
                    <a:pt x="129" y="504"/>
                  </a:lnTo>
                  <a:lnTo>
                    <a:pt x="128" y="467"/>
                  </a:lnTo>
                  <a:lnTo>
                    <a:pt x="127" y="430"/>
                  </a:lnTo>
                  <a:lnTo>
                    <a:pt x="125" y="393"/>
                  </a:lnTo>
                  <a:lnTo>
                    <a:pt x="124" y="356"/>
                  </a:lnTo>
                  <a:lnTo>
                    <a:pt x="123" y="320"/>
                  </a:lnTo>
                  <a:lnTo>
                    <a:pt x="123" y="283"/>
                  </a:lnTo>
                  <a:lnTo>
                    <a:pt x="123" y="250"/>
                  </a:lnTo>
                  <a:lnTo>
                    <a:pt x="124" y="217"/>
                  </a:lnTo>
                  <a:lnTo>
                    <a:pt x="125" y="184"/>
                  </a:lnTo>
                  <a:lnTo>
                    <a:pt x="125" y="151"/>
                  </a:lnTo>
                  <a:lnTo>
                    <a:pt x="125" y="135"/>
                  </a:lnTo>
                  <a:lnTo>
                    <a:pt x="124" y="119"/>
                  </a:lnTo>
                  <a:lnTo>
                    <a:pt x="123" y="103"/>
                  </a:lnTo>
                  <a:lnTo>
                    <a:pt x="122" y="87"/>
                  </a:lnTo>
                  <a:lnTo>
                    <a:pt x="119" y="71"/>
                  </a:lnTo>
                  <a:lnTo>
                    <a:pt x="116" y="55"/>
                  </a:lnTo>
                  <a:lnTo>
                    <a:pt x="112" y="40"/>
                  </a:lnTo>
                  <a:lnTo>
                    <a:pt x="107" y="24"/>
                  </a:lnTo>
                  <a:lnTo>
                    <a:pt x="104" y="18"/>
                  </a:lnTo>
                  <a:lnTo>
                    <a:pt x="101" y="13"/>
                  </a:lnTo>
                  <a:lnTo>
                    <a:pt x="97" y="9"/>
                  </a:lnTo>
                  <a:lnTo>
                    <a:pt x="92" y="5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0" y="8"/>
                  </a:lnTo>
                  <a:lnTo>
                    <a:pt x="45" y="12"/>
                  </a:lnTo>
                  <a:lnTo>
                    <a:pt x="41" y="15"/>
                  </a:lnTo>
                  <a:lnTo>
                    <a:pt x="37" y="20"/>
                  </a:lnTo>
                  <a:lnTo>
                    <a:pt x="34" y="25"/>
                  </a:lnTo>
                  <a:lnTo>
                    <a:pt x="26" y="40"/>
                  </a:lnTo>
                  <a:lnTo>
                    <a:pt x="20" y="56"/>
                  </a:lnTo>
                  <a:lnTo>
                    <a:pt x="14" y="72"/>
                  </a:lnTo>
                  <a:lnTo>
                    <a:pt x="10" y="89"/>
                  </a:lnTo>
                  <a:lnTo>
                    <a:pt x="6" y="106"/>
                  </a:lnTo>
                  <a:lnTo>
                    <a:pt x="4" y="123"/>
                  </a:lnTo>
                  <a:lnTo>
                    <a:pt x="2" y="140"/>
                  </a:lnTo>
                  <a:lnTo>
                    <a:pt x="1" y="158"/>
                  </a:lnTo>
                  <a:lnTo>
                    <a:pt x="0" y="193"/>
                  </a:lnTo>
                  <a:lnTo>
                    <a:pt x="1" y="230"/>
                  </a:lnTo>
                  <a:lnTo>
                    <a:pt x="3" y="265"/>
                  </a:lnTo>
                  <a:lnTo>
                    <a:pt x="5" y="299"/>
                  </a:lnTo>
                  <a:lnTo>
                    <a:pt x="8" y="337"/>
                  </a:lnTo>
                  <a:lnTo>
                    <a:pt x="12" y="375"/>
                  </a:lnTo>
                  <a:lnTo>
                    <a:pt x="17" y="412"/>
                  </a:lnTo>
                  <a:lnTo>
                    <a:pt x="24" y="450"/>
                  </a:lnTo>
                  <a:lnTo>
                    <a:pt x="32" y="487"/>
                  </a:lnTo>
                  <a:lnTo>
                    <a:pt x="41" y="524"/>
                  </a:lnTo>
                  <a:lnTo>
                    <a:pt x="51" y="560"/>
                  </a:lnTo>
                  <a:lnTo>
                    <a:pt x="62" y="5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2" name="Freeform 313">
              <a:extLst>
                <a:ext uri="{FF2B5EF4-FFF2-40B4-BE49-F238E27FC236}">
                  <a16:creationId xmlns:a16="http://schemas.microsoft.com/office/drawing/2014/main" id="{C6514AB7-CE6E-4207-8115-DF9D0346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625" y="5524500"/>
              <a:ext cx="357187" cy="244475"/>
            </a:xfrm>
            <a:custGeom>
              <a:avLst/>
              <a:gdLst>
                <a:gd name="T0" fmla="*/ 2663 w 2922"/>
                <a:gd name="T1" fmla="*/ 1869 h 1999"/>
                <a:gd name="T2" fmla="*/ 2336 w 2922"/>
                <a:gd name="T3" fmla="*/ 1814 h 1999"/>
                <a:gd name="T4" fmla="*/ 2124 w 2922"/>
                <a:gd name="T5" fmla="*/ 1769 h 1999"/>
                <a:gd name="T6" fmla="*/ 1968 w 2922"/>
                <a:gd name="T7" fmla="*/ 1729 h 1999"/>
                <a:gd name="T8" fmla="*/ 1813 w 2922"/>
                <a:gd name="T9" fmla="*/ 1682 h 1999"/>
                <a:gd name="T10" fmla="*/ 1660 w 2922"/>
                <a:gd name="T11" fmla="*/ 1625 h 1999"/>
                <a:gd name="T12" fmla="*/ 1510 w 2922"/>
                <a:gd name="T13" fmla="*/ 1559 h 1999"/>
                <a:gd name="T14" fmla="*/ 1360 w 2922"/>
                <a:gd name="T15" fmla="*/ 1481 h 1999"/>
                <a:gd name="T16" fmla="*/ 1211 w 2922"/>
                <a:gd name="T17" fmla="*/ 1389 h 1999"/>
                <a:gd name="T18" fmla="*/ 1074 w 2922"/>
                <a:gd name="T19" fmla="*/ 1294 h 1999"/>
                <a:gd name="T20" fmla="*/ 937 w 2922"/>
                <a:gd name="T21" fmla="*/ 1191 h 1999"/>
                <a:gd name="T22" fmla="*/ 807 w 2922"/>
                <a:gd name="T23" fmla="*/ 1046 h 1999"/>
                <a:gd name="T24" fmla="*/ 690 w 2922"/>
                <a:gd name="T25" fmla="*/ 832 h 1999"/>
                <a:gd name="T26" fmla="*/ 567 w 2922"/>
                <a:gd name="T27" fmla="*/ 621 h 1999"/>
                <a:gd name="T28" fmla="*/ 439 w 2922"/>
                <a:gd name="T29" fmla="*/ 412 h 1999"/>
                <a:gd name="T30" fmla="*/ 310 w 2922"/>
                <a:gd name="T31" fmla="*/ 205 h 1999"/>
                <a:gd name="T32" fmla="*/ 180 w 2922"/>
                <a:gd name="T33" fmla="*/ 0 h 1999"/>
                <a:gd name="T34" fmla="*/ 212 w 2922"/>
                <a:gd name="T35" fmla="*/ 65 h 1999"/>
                <a:gd name="T36" fmla="*/ 314 w 2922"/>
                <a:gd name="T37" fmla="*/ 261 h 1999"/>
                <a:gd name="T38" fmla="*/ 417 w 2922"/>
                <a:gd name="T39" fmla="*/ 457 h 1999"/>
                <a:gd name="T40" fmla="*/ 524 w 2922"/>
                <a:gd name="T41" fmla="*/ 652 h 1999"/>
                <a:gd name="T42" fmla="*/ 633 w 2922"/>
                <a:gd name="T43" fmla="*/ 845 h 1999"/>
                <a:gd name="T44" fmla="*/ 747 w 2922"/>
                <a:gd name="T45" fmla="*/ 1035 h 1999"/>
                <a:gd name="T46" fmla="*/ 575 w 2922"/>
                <a:gd name="T47" fmla="*/ 874 h 1999"/>
                <a:gd name="T48" fmla="*/ 467 w 2922"/>
                <a:gd name="T49" fmla="*/ 760 h 1999"/>
                <a:gd name="T50" fmla="*/ 390 w 2922"/>
                <a:gd name="T51" fmla="*/ 672 h 1999"/>
                <a:gd name="T52" fmla="*/ 319 w 2922"/>
                <a:gd name="T53" fmla="*/ 580 h 1999"/>
                <a:gd name="T54" fmla="*/ 251 w 2922"/>
                <a:gd name="T55" fmla="*/ 487 h 1999"/>
                <a:gd name="T56" fmla="*/ 190 w 2922"/>
                <a:gd name="T57" fmla="*/ 391 h 1999"/>
                <a:gd name="T58" fmla="*/ 136 w 2922"/>
                <a:gd name="T59" fmla="*/ 293 h 1999"/>
                <a:gd name="T60" fmla="*/ 88 w 2922"/>
                <a:gd name="T61" fmla="*/ 193 h 1999"/>
                <a:gd name="T62" fmla="*/ 49 w 2922"/>
                <a:gd name="T63" fmla="*/ 90 h 1999"/>
                <a:gd name="T64" fmla="*/ 33 w 2922"/>
                <a:gd name="T65" fmla="*/ 48 h 1999"/>
                <a:gd name="T66" fmla="*/ 24 w 2922"/>
                <a:gd name="T67" fmla="*/ 44 h 1999"/>
                <a:gd name="T68" fmla="*/ 14 w 2922"/>
                <a:gd name="T69" fmla="*/ 45 h 1999"/>
                <a:gd name="T70" fmla="*/ 4 w 2922"/>
                <a:gd name="T71" fmla="*/ 52 h 1999"/>
                <a:gd name="T72" fmla="*/ 0 w 2922"/>
                <a:gd name="T73" fmla="*/ 63 h 1999"/>
                <a:gd name="T74" fmla="*/ 33 w 2922"/>
                <a:gd name="T75" fmla="*/ 175 h 1999"/>
                <a:gd name="T76" fmla="*/ 167 w 2922"/>
                <a:gd name="T77" fmla="*/ 476 h 1999"/>
                <a:gd name="T78" fmla="*/ 350 w 2922"/>
                <a:gd name="T79" fmla="*/ 764 h 1999"/>
                <a:gd name="T80" fmla="*/ 577 w 2922"/>
                <a:gd name="T81" fmla="*/ 1034 h 1999"/>
                <a:gd name="T82" fmla="*/ 840 w 2922"/>
                <a:gd name="T83" fmla="*/ 1280 h 1999"/>
                <a:gd name="T84" fmla="*/ 1132 w 2922"/>
                <a:gd name="T85" fmla="*/ 1499 h 1999"/>
                <a:gd name="T86" fmla="*/ 1446 w 2922"/>
                <a:gd name="T87" fmla="*/ 1684 h 1999"/>
                <a:gd name="T88" fmla="*/ 1775 w 2922"/>
                <a:gd name="T89" fmla="*/ 1830 h 1999"/>
                <a:gd name="T90" fmla="*/ 2112 w 2922"/>
                <a:gd name="T91" fmla="*/ 1934 h 1999"/>
                <a:gd name="T92" fmla="*/ 2449 w 2922"/>
                <a:gd name="T93" fmla="*/ 1990 h 1999"/>
                <a:gd name="T94" fmla="*/ 2781 w 2922"/>
                <a:gd name="T95" fmla="*/ 1994 h 1999"/>
                <a:gd name="T96" fmla="*/ 2904 w 2922"/>
                <a:gd name="T97" fmla="*/ 1978 h 1999"/>
                <a:gd name="T98" fmla="*/ 2918 w 2922"/>
                <a:gd name="T99" fmla="*/ 1963 h 1999"/>
                <a:gd name="T100" fmla="*/ 2922 w 2922"/>
                <a:gd name="T101" fmla="*/ 1943 h 1999"/>
                <a:gd name="T102" fmla="*/ 2918 w 2922"/>
                <a:gd name="T103" fmla="*/ 1924 h 1999"/>
                <a:gd name="T104" fmla="*/ 2904 w 2922"/>
                <a:gd name="T105" fmla="*/ 1909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2" h="1999">
                  <a:moveTo>
                    <a:pt x="2889" y="1904"/>
                  </a:moveTo>
                  <a:lnTo>
                    <a:pt x="2775" y="1886"/>
                  </a:lnTo>
                  <a:lnTo>
                    <a:pt x="2663" y="1869"/>
                  </a:lnTo>
                  <a:lnTo>
                    <a:pt x="2553" y="1851"/>
                  </a:lnTo>
                  <a:lnTo>
                    <a:pt x="2444" y="1833"/>
                  </a:lnTo>
                  <a:lnTo>
                    <a:pt x="2336" y="1814"/>
                  </a:lnTo>
                  <a:lnTo>
                    <a:pt x="2229" y="1792"/>
                  </a:lnTo>
                  <a:lnTo>
                    <a:pt x="2177" y="1781"/>
                  </a:lnTo>
                  <a:lnTo>
                    <a:pt x="2124" y="1769"/>
                  </a:lnTo>
                  <a:lnTo>
                    <a:pt x="2071" y="1757"/>
                  </a:lnTo>
                  <a:lnTo>
                    <a:pt x="2019" y="1743"/>
                  </a:lnTo>
                  <a:lnTo>
                    <a:pt x="1968" y="1729"/>
                  </a:lnTo>
                  <a:lnTo>
                    <a:pt x="1916" y="1714"/>
                  </a:lnTo>
                  <a:lnTo>
                    <a:pt x="1864" y="1699"/>
                  </a:lnTo>
                  <a:lnTo>
                    <a:pt x="1813" y="1682"/>
                  </a:lnTo>
                  <a:lnTo>
                    <a:pt x="1762" y="1664"/>
                  </a:lnTo>
                  <a:lnTo>
                    <a:pt x="1712" y="1645"/>
                  </a:lnTo>
                  <a:lnTo>
                    <a:pt x="1660" y="1625"/>
                  </a:lnTo>
                  <a:lnTo>
                    <a:pt x="1610" y="1604"/>
                  </a:lnTo>
                  <a:lnTo>
                    <a:pt x="1560" y="1582"/>
                  </a:lnTo>
                  <a:lnTo>
                    <a:pt x="1510" y="1559"/>
                  </a:lnTo>
                  <a:lnTo>
                    <a:pt x="1459" y="1534"/>
                  </a:lnTo>
                  <a:lnTo>
                    <a:pt x="1410" y="1508"/>
                  </a:lnTo>
                  <a:lnTo>
                    <a:pt x="1360" y="1481"/>
                  </a:lnTo>
                  <a:lnTo>
                    <a:pt x="1311" y="1451"/>
                  </a:lnTo>
                  <a:lnTo>
                    <a:pt x="1260" y="1421"/>
                  </a:lnTo>
                  <a:lnTo>
                    <a:pt x="1211" y="1389"/>
                  </a:lnTo>
                  <a:lnTo>
                    <a:pt x="1166" y="1358"/>
                  </a:lnTo>
                  <a:lnTo>
                    <a:pt x="1121" y="1327"/>
                  </a:lnTo>
                  <a:lnTo>
                    <a:pt x="1074" y="1294"/>
                  </a:lnTo>
                  <a:lnTo>
                    <a:pt x="1028" y="1261"/>
                  </a:lnTo>
                  <a:lnTo>
                    <a:pt x="983" y="1226"/>
                  </a:lnTo>
                  <a:lnTo>
                    <a:pt x="937" y="1191"/>
                  </a:lnTo>
                  <a:lnTo>
                    <a:pt x="891" y="1155"/>
                  </a:lnTo>
                  <a:lnTo>
                    <a:pt x="844" y="1118"/>
                  </a:lnTo>
                  <a:lnTo>
                    <a:pt x="807" y="1046"/>
                  </a:lnTo>
                  <a:lnTo>
                    <a:pt x="769" y="974"/>
                  </a:lnTo>
                  <a:lnTo>
                    <a:pt x="730" y="903"/>
                  </a:lnTo>
                  <a:lnTo>
                    <a:pt x="690" y="832"/>
                  </a:lnTo>
                  <a:lnTo>
                    <a:pt x="649" y="761"/>
                  </a:lnTo>
                  <a:lnTo>
                    <a:pt x="608" y="691"/>
                  </a:lnTo>
                  <a:lnTo>
                    <a:pt x="567" y="621"/>
                  </a:lnTo>
                  <a:lnTo>
                    <a:pt x="525" y="550"/>
                  </a:lnTo>
                  <a:lnTo>
                    <a:pt x="482" y="481"/>
                  </a:lnTo>
                  <a:lnTo>
                    <a:pt x="439" y="412"/>
                  </a:lnTo>
                  <a:lnTo>
                    <a:pt x="397" y="342"/>
                  </a:lnTo>
                  <a:lnTo>
                    <a:pt x="354" y="273"/>
                  </a:lnTo>
                  <a:lnTo>
                    <a:pt x="310" y="205"/>
                  </a:lnTo>
                  <a:lnTo>
                    <a:pt x="266" y="136"/>
                  </a:lnTo>
                  <a:lnTo>
                    <a:pt x="223" y="68"/>
                  </a:lnTo>
                  <a:lnTo>
                    <a:pt x="180" y="0"/>
                  </a:lnTo>
                  <a:lnTo>
                    <a:pt x="179" y="0"/>
                  </a:lnTo>
                  <a:lnTo>
                    <a:pt x="178" y="1"/>
                  </a:lnTo>
                  <a:lnTo>
                    <a:pt x="212" y="65"/>
                  </a:lnTo>
                  <a:lnTo>
                    <a:pt x="245" y="130"/>
                  </a:lnTo>
                  <a:lnTo>
                    <a:pt x="279" y="196"/>
                  </a:lnTo>
                  <a:lnTo>
                    <a:pt x="314" y="261"/>
                  </a:lnTo>
                  <a:lnTo>
                    <a:pt x="348" y="326"/>
                  </a:lnTo>
                  <a:lnTo>
                    <a:pt x="382" y="392"/>
                  </a:lnTo>
                  <a:lnTo>
                    <a:pt x="417" y="457"/>
                  </a:lnTo>
                  <a:lnTo>
                    <a:pt x="452" y="522"/>
                  </a:lnTo>
                  <a:lnTo>
                    <a:pt x="487" y="586"/>
                  </a:lnTo>
                  <a:lnTo>
                    <a:pt x="524" y="652"/>
                  </a:lnTo>
                  <a:lnTo>
                    <a:pt x="560" y="716"/>
                  </a:lnTo>
                  <a:lnTo>
                    <a:pt x="596" y="780"/>
                  </a:lnTo>
                  <a:lnTo>
                    <a:pt x="633" y="845"/>
                  </a:lnTo>
                  <a:lnTo>
                    <a:pt x="670" y="908"/>
                  </a:lnTo>
                  <a:lnTo>
                    <a:pt x="709" y="971"/>
                  </a:lnTo>
                  <a:lnTo>
                    <a:pt x="747" y="1035"/>
                  </a:lnTo>
                  <a:lnTo>
                    <a:pt x="689" y="982"/>
                  </a:lnTo>
                  <a:lnTo>
                    <a:pt x="631" y="929"/>
                  </a:lnTo>
                  <a:lnTo>
                    <a:pt x="575" y="874"/>
                  </a:lnTo>
                  <a:lnTo>
                    <a:pt x="521" y="818"/>
                  </a:lnTo>
                  <a:lnTo>
                    <a:pt x="494" y="788"/>
                  </a:lnTo>
                  <a:lnTo>
                    <a:pt x="467" y="760"/>
                  </a:lnTo>
                  <a:lnTo>
                    <a:pt x="441" y="731"/>
                  </a:lnTo>
                  <a:lnTo>
                    <a:pt x="415" y="701"/>
                  </a:lnTo>
                  <a:lnTo>
                    <a:pt x="390" y="672"/>
                  </a:lnTo>
                  <a:lnTo>
                    <a:pt x="366" y="642"/>
                  </a:lnTo>
                  <a:lnTo>
                    <a:pt x="342" y="611"/>
                  </a:lnTo>
                  <a:lnTo>
                    <a:pt x="319" y="580"/>
                  </a:lnTo>
                  <a:lnTo>
                    <a:pt x="296" y="549"/>
                  </a:lnTo>
                  <a:lnTo>
                    <a:pt x="273" y="518"/>
                  </a:lnTo>
                  <a:lnTo>
                    <a:pt x="251" y="487"/>
                  </a:lnTo>
                  <a:lnTo>
                    <a:pt x="230" y="455"/>
                  </a:lnTo>
                  <a:lnTo>
                    <a:pt x="210" y="423"/>
                  </a:lnTo>
                  <a:lnTo>
                    <a:pt x="190" y="391"/>
                  </a:lnTo>
                  <a:lnTo>
                    <a:pt x="171" y="358"/>
                  </a:lnTo>
                  <a:lnTo>
                    <a:pt x="153" y="325"/>
                  </a:lnTo>
                  <a:lnTo>
                    <a:pt x="136" y="293"/>
                  </a:lnTo>
                  <a:lnTo>
                    <a:pt x="120" y="260"/>
                  </a:lnTo>
                  <a:lnTo>
                    <a:pt x="104" y="226"/>
                  </a:lnTo>
                  <a:lnTo>
                    <a:pt x="88" y="193"/>
                  </a:lnTo>
                  <a:lnTo>
                    <a:pt x="74" y="159"/>
                  </a:lnTo>
                  <a:lnTo>
                    <a:pt x="61" y="124"/>
                  </a:lnTo>
                  <a:lnTo>
                    <a:pt x="49" y="90"/>
                  </a:lnTo>
                  <a:lnTo>
                    <a:pt x="37" y="56"/>
                  </a:lnTo>
                  <a:lnTo>
                    <a:pt x="36" y="52"/>
                  </a:lnTo>
                  <a:lnTo>
                    <a:pt x="33" y="48"/>
                  </a:lnTo>
                  <a:lnTo>
                    <a:pt x="31" y="46"/>
                  </a:lnTo>
                  <a:lnTo>
                    <a:pt x="27" y="44"/>
                  </a:lnTo>
                  <a:lnTo>
                    <a:pt x="24" y="44"/>
                  </a:lnTo>
                  <a:lnTo>
                    <a:pt x="21" y="44"/>
                  </a:lnTo>
                  <a:lnTo>
                    <a:pt x="17" y="44"/>
                  </a:lnTo>
                  <a:lnTo>
                    <a:pt x="14" y="45"/>
                  </a:lnTo>
                  <a:lnTo>
                    <a:pt x="10" y="47"/>
                  </a:lnTo>
                  <a:lnTo>
                    <a:pt x="7" y="49"/>
                  </a:lnTo>
                  <a:lnTo>
                    <a:pt x="4" y="52"/>
                  </a:lnTo>
                  <a:lnTo>
                    <a:pt x="2" y="55"/>
                  </a:lnTo>
                  <a:lnTo>
                    <a:pt x="1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33" y="175"/>
                  </a:lnTo>
                  <a:lnTo>
                    <a:pt x="71" y="276"/>
                  </a:lnTo>
                  <a:lnTo>
                    <a:pt x="116" y="377"/>
                  </a:lnTo>
                  <a:lnTo>
                    <a:pt x="167" y="476"/>
                  </a:lnTo>
                  <a:lnTo>
                    <a:pt x="222" y="574"/>
                  </a:lnTo>
                  <a:lnTo>
                    <a:pt x="283" y="670"/>
                  </a:lnTo>
                  <a:lnTo>
                    <a:pt x="350" y="764"/>
                  </a:lnTo>
                  <a:lnTo>
                    <a:pt x="421" y="857"/>
                  </a:lnTo>
                  <a:lnTo>
                    <a:pt x="498" y="946"/>
                  </a:lnTo>
                  <a:lnTo>
                    <a:pt x="577" y="1034"/>
                  </a:lnTo>
                  <a:lnTo>
                    <a:pt x="661" y="1119"/>
                  </a:lnTo>
                  <a:lnTo>
                    <a:pt x="749" y="1201"/>
                  </a:lnTo>
                  <a:lnTo>
                    <a:pt x="840" y="1280"/>
                  </a:lnTo>
                  <a:lnTo>
                    <a:pt x="935" y="1356"/>
                  </a:lnTo>
                  <a:lnTo>
                    <a:pt x="1032" y="1429"/>
                  </a:lnTo>
                  <a:lnTo>
                    <a:pt x="1132" y="1499"/>
                  </a:lnTo>
                  <a:lnTo>
                    <a:pt x="1234" y="1564"/>
                  </a:lnTo>
                  <a:lnTo>
                    <a:pt x="1340" y="1625"/>
                  </a:lnTo>
                  <a:lnTo>
                    <a:pt x="1446" y="1684"/>
                  </a:lnTo>
                  <a:lnTo>
                    <a:pt x="1554" y="1737"/>
                  </a:lnTo>
                  <a:lnTo>
                    <a:pt x="1664" y="1786"/>
                  </a:lnTo>
                  <a:lnTo>
                    <a:pt x="1775" y="1830"/>
                  </a:lnTo>
                  <a:lnTo>
                    <a:pt x="1887" y="1869"/>
                  </a:lnTo>
                  <a:lnTo>
                    <a:pt x="1999" y="1905"/>
                  </a:lnTo>
                  <a:lnTo>
                    <a:pt x="2112" y="1934"/>
                  </a:lnTo>
                  <a:lnTo>
                    <a:pt x="2224" y="1959"/>
                  </a:lnTo>
                  <a:lnTo>
                    <a:pt x="2337" y="1977"/>
                  </a:lnTo>
                  <a:lnTo>
                    <a:pt x="2449" y="1990"/>
                  </a:lnTo>
                  <a:lnTo>
                    <a:pt x="2561" y="1998"/>
                  </a:lnTo>
                  <a:lnTo>
                    <a:pt x="2671" y="1999"/>
                  </a:lnTo>
                  <a:lnTo>
                    <a:pt x="2781" y="1994"/>
                  </a:lnTo>
                  <a:lnTo>
                    <a:pt x="2889" y="1982"/>
                  </a:lnTo>
                  <a:lnTo>
                    <a:pt x="2897" y="1981"/>
                  </a:lnTo>
                  <a:lnTo>
                    <a:pt x="2904" y="1978"/>
                  </a:lnTo>
                  <a:lnTo>
                    <a:pt x="2909" y="1974"/>
                  </a:lnTo>
                  <a:lnTo>
                    <a:pt x="2914" y="1969"/>
                  </a:lnTo>
                  <a:lnTo>
                    <a:pt x="2918" y="1963"/>
                  </a:lnTo>
                  <a:lnTo>
                    <a:pt x="2920" y="1957"/>
                  </a:lnTo>
                  <a:lnTo>
                    <a:pt x="2922" y="1950"/>
                  </a:lnTo>
                  <a:lnTo>
                    <a:pt x="2922" y="1943"/>
                  </a:lnTo>
                  <a:lnTo>
                    <a:pt x="2922" y="1937"/>
                  </a:lnTo>
                  <a:lnTo>
                    <a:pt x="2920" y="1930"/>
                  </a:lnTo>
                  <a:lnTo>
                    <a:pt x="2918" y="1924"/>
                  </a:lnTo>
                  <a:lnTo>
                    <a:pt x="2914" y="1918"/>
                  </a:lnTo>
                  <a:lnTo>
                    <a:pt x="2909" y="1913"/>
                  </a:lnTo>
                  <a:lnTo>
                    <a:pt x="2904" y="1909"/>
                  </a:lnTo>
                  <a:lnTo>
                    <a:pt x="2897" y="1906"/>
                  </a:lnTo>
                  <a:lnTo>
                    <a:pt x="2889" y="19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3" name="Freeform 314">
              <a:extLst>
                <a:ext uri="{FF2B5EF4-FFF2-40B4-BE49-F238E27FC236}">
                  <a16:creationId xmlns:a16="http://schemas.microsoft.com/office/drawing/2014/main" id="{C04078C6-43B4-4DEB-931C-C0605A36CA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5025" y="5156200"/>
              <a:ext cx="84137" cy="100013"/>
            </a:xfrm>
            <a:custGeom>
              <a:avLst/>
              <a:gdLst>
                <a:gd name="T0" fmla="*/ 533 w 685"/>
                <a:gd name="T1" fmla="*/ 288 h 818"/>
                <a:gd name="T2" fmla="*/ 556 w 685"/>
                <a:gd name="T3" fmla="*/ 339 h 818"/>
                <a:gd name="T4" fmla="*/ 570 w 685"/>
                <a:gd name="T5" fmla="*/ 395 h 818"/>
                <a:gd name="T6" fmla="*/ 576 w 685"/>
                <a:gd name="T7" fmla="*/ 451 h 818"/>
                <a:gd name="T8" fmla="*/ 572 w 685"/>
                <a:gd name="T9" fmla="*/ 506 h 818"/>
                <a:gd name="T10" fmla="*/ 558 w 685"/>
                <a:gd name="T11" fmla="*/ 560 h 818"/>
                <a:gd name="T12" fmla="*/ 532 w 685"/>
                <a:gd name="T13" fmla="*/ 611 h 818"/>
                <a:gd name="T14" fmla="*/ 496 w 685"/>
                <a:gd name="T15" fmla="*/ 655 h 818"/>
                <a:gd name="T16" fmla="*/ 438 w 685"/>
                <a:gd name="T17" fmla="*/ 695 h 818"/>
                <a:gd name="T18" fmla="*/ 377 w 685"/>
                <a:gd name="T19" fmla="*/ 713 h 818"/>
                <a:gd name="T20" fmla="*/ 316 w 685"/>
                <a:gd name="T21" fmla="*/ 709 h 818"/>
                <a:gd name="T22" fmla="*/ 257 w 685"/>
                <a:gd name="T23" fmla="*/ 686 h 818"/>
                <a:gd name="T24" fmla="*/ 204 w 685"/>
                <a:gd name="T25" fmla="*/ 648 h 818"/>
                <a:gd name="T26" fmla="*/ 159 w 685"/>
                <a:gd name="T27" fmla="*/ 599 h 818"/>
                <a:gd name="T28" fmla="*/ 123 w 685"/>
                <a:gd name="T29" fmla="*/ 542 h 818"/>
                <a:gd name="T30" fmla="*/ 100 w 685"/>
                <a:gd name="T31" fmla="*/ 483 h 818"/>
                <a:gd name="T32" fmla="*/ 90 w 685"/>
                <a:gd name="T33" fmla="*/ 406 h 818"/>
                <a:gd name="T34" fmla="*/ 102 w 685"/>
                <a:gd name="T35" fmla="*/ 325 h 818"/>
                <a:gd name="T36" fmla="*/ 136 w 685"/>
                <a:gd name="T37" fmla="*/ 250 h 818"/>
                <a:gd name="T38" fmla="*/ 187 w 685"/>
                <a:gd name="T39" fmla="*/ 185 h 818"/>
                <a:gd name="T40" fmla="*/ 236 w 685"/>
                <a:gd name="T41" fmla="*/ 144 h 818"/>
                <a:gd name="T42" fmla="*/ 281 w 685"/>
                <a:gd name="T43" fmla="*/ 120 h 818"/>
                <a:gd name="T44" fmla="*/ 322 w 685"/>
                <a:gd name="T45" fmla="*/ 112 h 818"/>
                <a:gd name="T46" fmla="*/ 361 w 685"/>
                <a:gd name="T47" fmla="*/ 117 h 818"/>
                <a:gd name="T48" fmla="*/ 398 w 685"/>
                <a:gd name="T49" fmla="*/ 134 h 818"/>
                <a:gd name="T50" fmla="*/ 459 w 685"/>
                <a:gd name="T51" fmla="*/ 187 h 818"/>
                <a:gd name="T52" fmla="*/ 225 w 685"/>
                <a:gd name="T53" fmla="*/ 16 h 818"/>
                <a:gd name="T54" fmla="*/ 163 w 685"/>
                <a:gd name="T55" fmla="*/ 53 h 818"/>
                <a:gd name="T56" fmla="*/ 109 w 685"/>
                <a:gd name="T57" fmla="*/ 107 h 818"/>
                <a:gd name="T58" fmla="*/ 64 w 685"/>
                <a:gd name="T59" fmla="*/ 176 h 818"/>
                <a:gd name="T60" fmla="*/ 30 w 685"/>
                <a:gd name="T61" fmla="*/ 253 h 818"/>
                <a:gd name="T62" fmla="*/ 9 w 685"/>
                <a:gd name="T63" fmla="*/ 336 h 818"/>
                <a:gd name="T64" fmla="*/ 0 w 685"/>
                <a:gd name="T65" fmla="*/ 421 h 818"/>
                <a:gd name="T66" fmla="*/ 5 w 685"/>
                <a:gd name="T67" fmla="*/ 502 h 818"/>
                <a:gd name="T68" fmla="*/ 27 w 685"/>
                <a:gd name="T69" fmla="*/ 578 h 818"/>
                <a:gd name="T70" fmla="*/ 58 w 685"/>
                <a:gd name="T71" fmla="*/ 638 h 818"/>
                <a:gd name="T72" fmla="*/ 101 w 685"/>
                <a:gd name="T73" fmla="*/ 692 h 818"/>
                <a:gd name="T74" fmla="*/ 151 w 685"/>
                <a:gd name="T75" fmla="*/ 739 h 818"/>
                <a:gd name="T76" fmla="*/ 208 w 685"/>
                <a:gd name="T77" fmla="*/ 776 h 818"/>
                <a:gd name="T78" fmla="*/ 270 w 685"/>
                <a:gd name="T79" fmla="*/ 804 h 818"/>
                <a:gd name="T80" fmla="*/ 336 w 685"/>
                <a:gd name="T81" fmla="*/ 817 h 818"/>
                <a:gd name="T82" fmla="*/ 404 w 685"/>
                <a:gd name="T83" fmla="*/ 816 h 818"/>
                <a:gd name="T84" fmla="*/ 471 w 685"/>
                <a:gd name="T85" fmla="*/ 798 h 818"/>
                <a:gd name="T86" fmla="*/ 577 w 685"/>
                <a:gd name="T87" fmla="*/ 734 h 818"/>
                <a:gd name="T88" fmla="*/ 645 w 685"/>
                <a:gd name="T89" fmla="*/ 651 h 818"/>
                <a:gd name="T90" fmla="*/ 680 w 685"/>
                <a:gd name="T91" fmla="*/ 554 h 818"/>
                <a:gd name="T92" fmla="*/ 683 w 685"/>
                <a:gd name="T93" fmla="*/ 448 h 818"/>
                <a:gd name="T94" fmla="*/ 660 w 685"/>
                <a:gd name="T95" fmla="*/ 340 h 818"/>
                <a:gd name="T96" fmla="*/ 614 w 685"/>
                <a:gd name="T97" fmla="*/ 237 h 818"/>
                <a:gd name="T98" fmla="*/ 549 w 685"/>
                <a:gd name="T99" fmla="*/ 143 h 818"/>
                <a:gd name="T100" fmla="*/ 468 w 685"/>
                <a:gd name="T101" fmla="*/ 64 h 818"/>
                <a:gd name="T102" fmla="*/ 403 w 685"/>
                <a:gd name="T103" fmla="*/ 23 h 818"/>
                <a:gd name="T104" fmla="*/ 340 w 685"/>
                <a:gd name="T105" fmla="*/ 3 h 818"/>
                <a:gd name="T106" fmla="*/ 281 w 685"/>
                <a:gd name="T107" fmla="*/ 1 h 818"/>
                <a:gd name="T108" fmla="*/ 225 w 685"/>
                <a:gd name="T109" fmla="*/ 1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5" h="818">
                  <a:moveTo>
                    <a:pt x="511" y="252"/>
                  </a:moveTo>
                  <a:lnTo>
                    <a:pt x="519" y="263"/>
                  </a:lnTo>
                  <a:lnTo>
                    <a:pt x="526" y="275"/>
                  </a:lnTo>
                  <a:lnTo>
                    <a:pt x="533" y="288"/>
                  </a:lnTo>
                  <a:lnTo>
                    <a:pt x="540" y="300"/>
                  </a:lnTo>
                  <a:lnTo>
                    <a:pt x="545" y="313"/>
                  </a:lnTo>
                  <a:lnTo>
                    <a:pt x="551" y="326"/>
                  </a:lnTo>
                  <a:lnTo>
                    <a:pt x="556" y="339"/>
                  </a:lnTo>
                  <a:lnTo>
                    <a:pt x="560" y="354"/>
                  </a:lnTo>
                  <a:lnTo>
                    <a:pt x="564" y="367"/>
                  </a:lnTo>
                  <a:lnTo>
                    <a:pt x="567" y="381"/>
                  </a:lnTo>
                  <a:lnTo>
                    <a:pt x="570" y="395"/>
                  </a:lnTo>
                  <a:lnTo>
                    <a:pt x="573" y="409"/>
                  </a:lnTo>
                  <a:lnTo>
                    <a:pt x="574" y="423"/>
                  </a:lnTo>
                  <a:lnTo>
                    <a:pt x="575" y="437"/>
                  </a:lnTo>
                  <a:lnTo>
                    <a:pt x="576" y="451"/>
                  </a:lnTo>
                  <a:lnTo>
                    <a:pt x="576" y="465"/>
                  </a:lnTo>
                  <a:lnTo>
                    <a:pt x="575" y="479"/>
                  </a:lnTo>
                  <a:lnTo>
                    <a:pt x="574" y="493"/>
                  </a:lnTo>
                  <a:lnTo>
                    <a:pt x="572" y="506"/>
                  </a:lnTo>
                  <a:lnTo>
                    <a:pt x="569" y="520"/>
                  </a:lnTo>
                  <a:lnTo>
                    <a:pt x="566" y="534"/>
                  </a:lnTo>
                  <a:lnTo>
                    <a:pt x="562" y="547"/>
                  </a:lnTo>
                  <a:lnTo>
                    <a:pt x="558" y="560"/>
                  </a:lnTo>
                  <a:lnTo>
                    <a:pt x="552" y="574"/>
                  </a:lnTo>
                  <a:lnTo>
                    <a:pt x="546" y="586"/>
                  </a:lnTo>
                  <a:lnTo>
                    <a:pt x="540" y="599"/>
                  </a:lnTo>
                  <a:lnTo>
                    <a:pt x="532" y="611"/>
                  </a:lnTo>
                  <a:lnTo>
                    <a:pt x="524" y="622"/>
                  </a:lnTo>
                  <a:lnTo>
                    <a:pt x="515" y="634"/>
                  </a:lnTo>
                  <a:lnTo>
                    <a:pt x="506" y="645"/>
                  </a:lnTo>
                  <a:lnTo>
                    <a:pt x="496" y="655"/>
                  </a:lnTo>
                  <a:lnTo>
                    <a:pt x="484" y="665"/>
                  </a:lnTo>
                  <a:lnTo>
                    <a:pt x="468" y="677"/>
                  </a:lnTo>
                  <a:lnTo>
                    <a:pt x="453" y="687"/>
                  </a:lnTo>
                  <a:lnTo>
                    <a:pt x="438" y="695"/>
                  </a:lnTo>
                  <a:lnTo>
                    <a:pt x="423" y="702"/>
                  </a:lnTo>
                  <a:lnTo>
                    <a:pt x="408" y="707"/>
                  </a:lnTo>
                  <a:lnTo>
                    <a:pt x="392" y="711"/>
                  </a:lnTo>
                  <a:lnTo>
                    <a:pt x="377" y="713"/>
                  </a:lnTo>
                  <a:lnTo>
                    <a:pt x="361" y="714"/>
                  </a:lnTo>
                  <a:lnTo>
                    <a:pt x="346" y="713"/>
                  </a:lnTo>
                  <a:lnTo>
                    <a:pt x="331" y="712"/>
                  </a:lnTo>
                  <a:lnTo>
                    <a:pt x="316" y="709"/>
                  </a:lnTo>
                  <a:lnTo>
                    <a:pt x="301" y="704"/>
                  </a:lnTo>
                  <a:lnTo>
                    <a:pt x="286" y="699"/>
                  </a:lnTo>
                  <a:lnTo>
                    <a:pt x="271" y="693"/>
                  </a:lnTo>
                  <a:lnTo>
                    <a:pt x="257" y="686"/>
                  </a:lnTo>
                  <a:lnTo>
                    <a:pt x="243" y="677"/>
                  </a:lnTo>
                  <a:lnTo>
                    <a:pt x="230" y="668"/>
                  </a:lnTo>
                  <a:lnTo>
                    <a:pt x="217" y="659"/>
                  </a:lnTo>
                  <a:lnTo>
                    <a:pt x="204" y="648"/>
                  </a:lnTo>
                  <a:lnTo>
                    <a:pt x="192" y="637"/>
                  </a:lnTo>
                  <a:lnTo>
                    <a:pt x="181" y="625"/>
                  </a:lnTo>
                  <a:lnTo>
                    <a:pt x="170" y="612"/>
                  </a:lnTo>
                  <a:lnTo>
                    <a:pt x="159" y="599"/>
                  </a:lnTo>
                  <a:lnTo>
                    <a:pt x="149" y="586"/>
                  </a:lnTo>
                  <a:lnTo>
                    <a:pt x="140" y="572"/>
                  </a:lnTo>
                  <a:lnTo>
                    <a:pt x="131" y="557"/>
                  </a:lnTo>
                  <a:lnTo>
                    <a:pt x="123" y="542"/>
                  </a:lnTo>
                  <a:lnTo>
                    <a:pt x="116" y="528"/>
                  </a:lnTo>
                  <a:lnTo>
                    <a:pt x="110" y="513"/>
                  </a:lnTo>
                  <a:lnTo>
                    <a:pt x="105" y="498"/>
                  </a:lnTo>
                  <a:lnTo>
                    <a:pt x="100" y="483"/>
                  </a:lnTo>
                  <a:lnTo>
                    <a:pt x="96" y="468"/>
                  </a:lnTo>
                  <a:lnTo>
                    <a:pt x="92" y="447"/>
                  </a:lnTo>
                  <a:lnTo>
                    <a:pt x="90" y="427"/>
                  </a:lnTo>
                  <a:lnTo>
                    <a:pt x="90" y="406"/>
                  </a:lnTo>
                  <a:lnTo>
                    <a:pt x="91" y="386"/>
                  </a:lnTo>
                  <a:lnTo>
                    <a:pt x="93" y="365"/>
                  </a:lnTo>
                  <a:lnTo>
                    <a:pt x="97" y="344"/>
                  </a:lnTo>
                  <a:lnTo>
                    <a:pt x="102" y="325"/>
                  </a:lnTo>
                  <a:lnTo>
                    <a:pt x="109" y="305"/>
                  </a:lnTo>
                  <a:lnTo>
                    <a:pt x="117" y="287"/>
                  </a:lnTo>
                  <a:lnTo>
                    <a:pt x="126" y="268"/>
                  </a:lnTo>
                  <a:lnTo>
                    <a:pt x="136" y="250"/>
                  </a:lnTo>
                  <a:lnTo>
                    <a:pt x="147" y="233"/>
                  </a:lnTo>
                  <a:lnTo>
                    <a:pt x="159" y="216"/>
                  </a:lnTo>
                  <a:lnTo>
                    <a:pt x="173" y="201"/>
                  </a:lnTo>
                  <a:lnTo>
                    <a:pt x="187" y="185"/>
                  </a:lnTo>
                  <a:lnTo>
                    <a:pt x="202" y="171"/>
                  </a:lnTo>
                  <a:lnTo>
                    <a:pt x="213" y="161"/>
                  </a:lnTo>
                  <a:lnTo>
                    <a:pt x="225" y="152"/>
                  </a:lnTo>
                  <a:lnTo>
                    <a:pt x="236" y="144"/>
                  </a:lnTo>
                  <a:lnTo>
                    <a:pt x="248" y="137"/>
                  </a:lnTo>
                  <a:lnTo>
                    <a:pt x="259" y="129"/>
                  </a:lnTo>
                  <a:lnTo>
                    <a:pt x="269" y="124"/>
                  </a:lnTo>
                  <a:lnTo>
                    <a:pt x="281" y="120"/>
                  </a:lnTo>
                  <a:lnTo>
                    <a:pt x="291" y="117"/>
                  </a:lnTo>
                  <a:lnTo>
                    <a:pt x="302" y="114"/>
                  </a:lnTo>
                  <a:lnTo>
                    <a:pt x="312" y="113"/>
                  </a:lnTo>
                  <a:lnTo>
                    <a:pt x="322" y="112"/>
                  </a:lnTo>
                  <a:lnTo>
                    <a:pt x="332" y="112"/>
                  </a:lnTo>
                  <a:lnTo>
                    <a:pt x="342" y="113"/>
                  </a:lnTo>
                  <a:lnTo>
                    <a:pt x="351" y="114"/>
                  </a:lnTo>
                  <a:lnTo>
                    <a:pt x="361" y="117"/>
                  </a:lnTo>
                  <a:lnTo>
                    <a:pt x="370" y="120"/>
                  </a:lnTo>
                  <a:lnTo>
                    <a:pt x="379" y="124"/>
                  </a:lnTo>
                  <a:lnTo>
                    <a:pt x="389" y="128"/>
                  </a:lnTo>
                  <a:lnTo>
                    <a:pt x="398" y="134"/>
                  </a:lnTo>
                  <a:lnTo>
                    <a:pt x="407" y="140"/>
                  </a:lnTo>
                  <a:lnTo>
                    <a:pt x="425" y="154"/>
                  </a:lnTo>
                  <a:lnTo>
                    <a:pt x="442" y="169"/>
                  </a:lnTo>
                  <a:lnTo>
                    <a:pt x="459" y="187"/>
                  </a:lnTo>
                  <a:lnTo>
                    <a:pt x="477" y="207"/>
                  </a:lnTo>
                  <a:lnTo>
                    <a:pt x="494" y="229"/>
                  </a:lnTo>
                  <a:lnTo>
                    <a:pt x="511" y="252"/>
                  </a:lnTo>
                  <a:close/>
                  <a:moveTo>
                    <a:pt x="225" y="16"/>
                  </a:moveTo>
                  <a:lnTo>
                    <a:pt x="208" y="23"/>
                  </a:lnTo>
                  <a:lnTo>
                    <a:pt x="193" y="32"/>
                  </a:lnTo>
                  <a:lnTo>
                    <a:pt x="178" y="42"/>
                  </a:lnTo>
                  <a:lnTo>
                    <a:pt x="163" y="53"/>
                  </a:lnTo>
                  <a:lnTo>
                    <a:pt x="149" y="65"/>
                  </a:lnTo>
                  <a:lnTo>
                    <a:pt x="135" y="78"/>
                  </a:lnTo>
                  <a:lnTo>
                    <a:pt x="122" y="92"/>
                  </a:lnTo>
                  <a:lnTo>
                    <a:pt x="109" y="107"/>
                  </a:lnTo>
                  <a:lnTo>
                    <a:pt x="97" y="123"/>
                  </a:lnTo>
                  <a:lnTo>
                    <a:pt x="86" y="141"/>
                  </a:lnTo>
                  <a:lnTo>
                    <a:pt x="74" y="158"/>
                  </a:lnTo>
                  <a:lnTo>
                    <a:pt x="64" y="176"/>
                  </a:lnTo>
                  <a:lnTo>
                    <a:pt x="55" y="195"/>
                  </a:lnTo>
                  <a:lnTo>
                    <a:pt x="46" y="214"/>
                  </a:lnTo>
                  <a:lnTo>
                    <a:pt x="38" y="233"/>
                  </a:lnTo>
                  <a:lnTo>
                    <a:pt x="30" y="253"/>
                  </a:lnTo>
                  <a:lnTo>
                    <a:pt x="24" y="274"/>
                  </a:lnTo>
                  <a:lnTo>
                    <a:pt x="18" y="294"/>
                  </a:lnTo>
                  <a:lnTo>
                    <a:pt x="13" y="315"/>
                  </a:lnTo>
                  <a:lnTo>
                    <a:pt x="9" y="336"/>
                  </a:lnTo>
                  <a:lnTo>
                    <a:pt x="5" y="358"/>
                  </a:lnTo>
                  <a:lnTo>
                    <a:pt x="2" y="379"/>
                  </a:lnTo>
                  <a:lnTo>
                    <a:pt x="1" y="400"/>
                  </a:lnTo>
                  <a:lnTo>
                    <a:pt x="0" y="421"/>
                  </a:lnTo>
                  <a:lnTo>
                    <a:pt x="0" y="442"/>
                  </a:lnTo>
                  <a:lnTo>
                    <a:pt x="1" y="462"/>
                  </a:lnTo>
                  <a:lnTo>
                    <a:pt x="3" y="482"/>
                  </a:lnTo>
                  <a:lnTo>
                    <a:pt x="5" y="502"/>
                  </a:lnTo>
                  <a:lnTo>
                    <a:pt x="9" y="522"/>
                  </a:lnTo>
                  <a:lnTo>
                    <a:pt x="14" y="541"/>
                  </a:lnTo>
                  <a:lnTo>
                    <a:pt x="20" y="559"/>
                  </a:lnTo>
                  <a:lnTo>
                    <a:pt x="27" y="578"/>
                  </a:lnTo>
                  <a:lnTo>
                    <a:pt x="34" y="593"/>
                  </a:lnTo>
                  <a:lnTo>
                    <a:pt x="41" y="608"/>
                  </a:lnTo>
                  <a:lnTo>
                    <a:pt x="49" y="623"/>
                  </a:lnTo>
                  <a:lnTo>
                    <a:pt x="58" y="638"/>
                  </a:lnTo>
                  <a:lnTo>
                    <a:pt x="68" y="652"/>
                  </a:lnTo>
                  <a:lnTo>
                    <a:pt x="79" y="666"/>
                  </a:lnTo>
                  <a:lnTo>
                    <a:pt x="90" y="679"/>
                  </a:lnTo>
                  <a:lnTo>
                    <a:pt x="101" y="692"/>
                  </a:lnTo>
                  <a:lnTo>
                    <a:pt x="113" y="705"/>
                  </a:lnTo>
                  <a:lnTo>
                    <a:pt x="125" y="717"/>
                  </a:lnTo>
                  <a:lnTo>
                    <a:pt x="138" y="728"/>
                  </a:lnTo>
                  <a:lnTo>
                    <a:pt x="151" y="739"/>
                  </a:lnTo>
                  <a:lnTo>
                    <a:pt x="165" y="749"/>
                  </a:lnTo>
                  <a:lnTo>
                    <a:pt x="179" y="759"/>
                  </a:lnTo>
                  <a:lnTo>
                    <a:pt x="193" y="768"/>
                  </a:lnTo>
                  <a:lnTo>
                    <a:pt x="208" y="776"/>
                  </a:lnTo>
                  <a:lnTo>
                    <a:pt x="223" y="785"/>
                  </a:lnTo>
                  <a:lnTo>
                    <a:pt x="239" y="792"/>
                  </a:lnTo>
                  <a:lnTo>
                    <a:pt x="254" y="798"/>
                  </a:lnTo>
                  <a:lnTo>
                    <a:pt x="270" y="804"/>
                  </a:lnTo>
                  <a:lnTo>
                    <a:pt x="287" y="808"/>
                  </a:lnTo>
                  <a:lnTo>
                    <a:pt x="303" y="812"/>
                  </a:lnTo>
                  <a:lnTo>
                    <a:pt x="320" y="815"/>
                  </a:lnTo>
                  <a:lnTo>
                    <a:pt x="336" y="817"/>
                  </a:lnTo>
                  <a:lnTo>
                    <a:pt x="353" y="818"/>
                  </a:lnTo>
                  <a:lnTo>
                    <a:pt x="370" y="818"/>
                  </a:lnTo>
                  <a:lnTo>
                    <a:pt x="387" y="817"/>
                  </a:lnTo>
                  <a:lnTo>
                    <a:pt x="404" y="816"/>
                  </a:lnTo>
                  <a:lnTo>
                    <a:pt x="420" y="813"/>
                  </a:lnTo>
                  <a:lnTo>
                    <a:pt x="437" y="809"/>
                  </a:lnTo>
                  <a:lnTo>
                    <a:pt x="454" y="804"/>
                  </a:lnTo>
                  <a:lnTo>
                    <a:pt x="471" y="798"/>
                  </a:lnTo>
                  <a:lnTo>
                    <a:pt x="502" y="784"/>
                  </a:lnTo>
                  <a:lnTo>
                    <a:pt x="529" y="768"/>
                  </a:lnTo>
                  <a:lnTo>
                    <a:pt x="555" y="752"/>
                  </a:lnTo>
                  <a:lnTo>
                    <a:pt x="577" y="734"/>
                  </a:lnTo>
                  <a:lnTo>
                    <a:pt x="598" y="715"/>
                  </a:lnTo>
                  <a:lnTo>
                    <a:pt x="616" y="695"/>
                  </a:lnTo>
                  <a:lnTo>
                    <a:pt x="631" y="674"/>
                  </a:lnTo>
                  <a:lnTo>
                    <a:pt x="645" y="651"/>
                  </a:lnTo>
                  <a:lnTo>
                    <a:pt x="656" y="628"/>
                  </a:lnTo>
                  <a:lnTo>
                    <a:pt x="666" y="604"/>
                  </a:lnTo>
                  <a:lnTo>
                    <a:pt x="674" y="580"/>
                  </a:lnTo>
                  <a:lnTo>
                    <a:pt x="680" y="554"/>
                  </a:lnTo>
                  <a:lnTo>
                    <a:pt x="683" y="528"/>
                  </a:lnTo>
                  <a:lnTo>
                    <a:pt x="685" y="502"/>
                  </a:lnTo>
                  <a:lnTo>
                    <a:pt x="685" y="475"/>
                  </a:lnTo>
                  <a:lnTo>
                    <a:pt x="683" y="448"/>
                  </a:lnTo>
                  <a:lnTo>
                    <a:pt x="680" y="422"/>
                  </a:lnTo>
                  <a:lnTo>
                    <a:pt x="675" y="395"/>
                  </a:lnTo>
                  <a:lnTo>
                    <a:pt x="668" y="368"/>
                  </a:lnTo>
                  <a:lnTo>
                    <a:pt x="660" y="340"/>
                  </a:lnTo>
                  <a:lnTo>
                    <a:pt x="650" y="314"/>
                  </a:lnTo>
                  <a:lnTo>
                    <a:pt x="639" y="288"/>
                  </a:lnTo>
                  <a:lnTo>
                    <a:pt x="627" y="262"/>
                  </a:lnTo>
                  <a:lnTo>
                    <a:pt x="614" y="237"/>
                  </a:lnTo>
                  <a:lnTo>
                    <a:pt x="600" y="212"/>
                  </a:lnTo>
                  <a:lnTo>
                    <a:pt x="584" y="188"/>
                  </a:lnTo>
                  <a:lnTo>
                    <a:pt x="567" y="165"/>
                  </a:lnTo>
                  <a:lnTo>
                    <a:pt x="549" y="143"/>
                  </a:lnTo>
                  <a:lnTo>
                    <a:pt x="531" y="121"/>
                  </a:lnTo>
                  <a:lnTo>
                    <a:pt x="511" y="101"/>
                  </a:lnTo>
                  <a:lnTo>
                    <a:pt x="491" y="82"/>
                  </a:lnTo>
                  <a:lnTo>
                    <a:pt x="468" y="64"/>
                  </a:lnTo>
                  <a:lnTo>
                    <a:pt x="452" y="52"/>
                  </a:lnTo>
                  <a:lnTo>
                    <a:pt x="435" y="41"/>
                  </a:lnTo>
                  <a:lnTo>
                    <a:pt x="419" y="31"/>
                  </a:lnTo>
                  <a:lnTo>
                    <a:pt x="403" y="23"/>
                  </a:lnTo>
                  <a:lnTo>
                    <a:pt x="387" y="16"/>
                  </a:lnTo>
                  <a:lnTo>
                    <a:pt x="371" y="10"/>
                  </a:lnTo>
                  <a:lnTo>
                    <a:pt x="356" y="6"/>
                  </a:lnTo>
                  <a:lnTo>
                    <a:pt x="340" y="3"/>
                  </a:lnTo>
                  <a:lnTo>
                    <a:pt x="325" y="1"/>
                  </a:lnTo>
                  <a:lnTo>
                    <a:pt x="310" y="0"/>
                  </a:lnTo>
                  <a:lnTo>
                    <a:pt x="296" y="0"/>
                  </a:lnTo>
                  <a:lnTo>
                    <a:pt x="281" y="1"/>
                  </a:lnTo>
                  <a:lnTo>
                    <a:pt x="266" y="3"/>
                  </a:lnTo>
                  <a:lnTo>
                    <a:pt x="252" y="7"/>
                  </a:lnTo>
                  <a:lnTo>
                    <a:pt x="238" y="11"/>
                  </a:lnTo>
                  <a:lnTo>
                    <a:pt x="22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4" name="Freeform 315">
              <a:extLst>
                <a:ext uri="{FF2B5EF4-FFF2-40B4-BE49-F238E27FC236}">
                  <a16:creationId xmlns:a16="http://schemas.microsoft.com/office/drawing/2014/main" id="{DC41D995-C9A8-4DBA-A13A-92CA2911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63" y="5078413"/>
              <a:ext cx="117475" cy="363538"/>
            </a:xfrm>
            <a:custGeom>
              <a:avLst/>
              <a:gdLst>
                <a:gd name="T0" fmla="*/ 177 w 967"/>
                <a:gd name="T1" fmla="*/ 1265 h 2974"/>
                <a:gd name="T2" fmla="*/ 203 w 967"/>
                <a:gd name="T3" fmla="*/ 1172 h 2974"/>
                <a:gd name="T4" fmla="*/ 233 w 967"/>
                <a:gd name="T5" fmla="*/ 1080 h 2974"/>
                <a:gd name="T6" fmla="*/ 267 w 967"/>
                <a:gd name="T7" fmla="*/ 991 h 2974"/>
                <a:gd name="T8" fmla="*/ 304 w 967"/>
                <a:gd name="T9" fmla="*/ 902 h 2974"/>
                <a:gd name="T10" fmla="*/ 345 w 967"/>
                <a:gd name="T11" fmla="*/ 815 h 2974"/>
                <a:gd name="T12" fmla="*/ 390 w 967"/>
                <a:gd name="T13" fmla="*/ 729 h 2974"/>
                <a:gd name="T14" fmla="*/ 437 w 967"/>
                <a:gd name="T15" fmla="*/ 646 h 2974"/>
                <a:gd name="T16" fmla="*/ 488 w 967"/>
                <a:gd name="T17" fmla="*/ 565 h 2974"/>
                <a:gd name="T18" fmla="*/ 542 w 967"/>
                <a:gd name="T19" fmla="*/ 485 h 2974"/>
                <a:gd name="T20" fmla="*/ 600 w 967"/>
                <a:gd name="T21" fmla="*/ 407 h 2974"/>
                <a:gd name="T22" fmla="*/ 660 w 967"/>
                <a:gd name="T23" fmla="*/ 331 h 2974"/>
                <a:gd name="T24" fmla="*/ 722 w 967"/>
                <a:gd name="T25" fmla="*/ 259 h 2974"/>
                <a:gd name="T26" fmla="*/ 788 w 967"/>
                <a:gd name="T27" fmla="*/ 188 h 2974"/>
                <a:gd name="T28" fmla="*/ 856 w 967"/>
                <a:gd name="T29" fmla="*/ 120 h 2974"/>
                <a:gd name="T30" fmla="*/ 926 w 967"/>
                <a:gd name="T31" fmla="*/ 54 h 2974"/>
                <a:gd name="T32" fmla="*/ 964 w 967"/>
                <a:gd name="T33" fmla="*/ 20 h 2974"/>
                <a:gd name="T34" fmla="*/ 967 w 967"/>
                <a:gd name="T35" fmla="*/ 16 h 2974"/>
                <a:gd name="T36" fmla="*/ 966 w 967"/>
                <a:gd name="T37" fmla="*/ 9 h 2974"/>
                <a:gd name="T38" fmla="*/ 961 w 967"/>
                <a:gd name="T39" fmla="*/ 2 h 2974"/>
                <a:gd name="T40" fmla="*/ 954 w 967"/>
                <a:gd name="T41" fmla="*/ 0 h 2974"/>
                <a:gd name="T42" fmla="*/ 949 w 967"/>
                <a:gd name="T43" fmla="*/ 1 h 2974"/>
                <a:gd name="T44" fmla="*/ 867 w 967"/>
                <a:gd name="T45" fmla="*/ 65 h 2974"/>
                <a:gd name="T46" fmla="*/ 716 w 967"/>
                <a:gd name="T47" fmla="*/ 203 h 2974"/>
                <a:gd name="T48" fmla="*/ 578 w 967"/>
                <a:gd name="T49" fmla="*/ 356 h 2974"/>
                <a:gd name="T50" fmla="*/ 451 w 967"/>
                <a:gd name="T51" fmla="*/ 520 h 2974"/>
                <a:gd name="T52" fmla="*/ 338 w 967"/>
                <a:gd name="T53" fmla="*/ 695 h 2974"/>
                <a:gd name="T54" fmla="*/ 240 w 967"/>
                <a:gd name="T55" fmla="*/ 880 h 2974"/>
                <a:gd name="T56" fmla="*/ 158 w 967"/>
                <a:gd name="T57" fmla="*/ 1073 h 2974"/>
                <a:gd name="T58" fmla="*/ 91 w 967"/>
                <a:gd name="T59" fmla="*/ 1272 h 2974"/>
                <a:gd name="T60" fmla="*/ 42 w 967"/>
                <a:gd name="T61" fmla="*/ 1475 h 2974"/>
                <a:gd name="T62" fmla="*/ 12 w 967"/>
                <a:gd name="T63" fmla="*/ 1680 h 2974"/>
                <a:gd name="T64" fmla="*/ 0 w 967"/>
                <a:gd name="T65" fmla="*/ 1887 h 2974"/>
                <a:gd name="T66" fmla="*/ 8 w 967"/>
                <a:gd name="T67" fmla="*/ 2093 h 2974"/>
                <a:gd name="T68" fmla="*/ 37 w 967"/>
                <a:gd name="T69" fmla="*/ 2296 h 2974"/>
                <a:gd name="T70" fmla="*/ 87 w 967"/>
                <a:gd name="T71" fmla="*/ 2495 h 2974"/>
                <a:gd name="T72" fmla="*/ 161 w 967"/>
                <a:gd name="T73" fmla="*/ 2689 h 2974"/>
                <a:gd name="T74" fmla="*/ 257 w 967"/>
                <a:gd name="T75" fmla="*/ 2875 h 2974"/>
                <a:gd name="T76" fmla="*/ 317 w 967"/>
                <a:gd name="T77" fmla="*/ 2969 h 2974"/>
                <a:gd name="T78" fmla="*/ 323 w 967"/>
                <a:gd name="T79" fmla="*/ 2973 h 2974"/>
                <a:gd name="T80" fmla="*/ 330 w 967"/>
                <a:gd name="T81" fmla="*/ 2974 h 2974"/>
                <a:gd name="T82" fmla="*/ 337 w 967"/>
                <a:gd name="T83" fmla="*/ 2973 h 2974"/>
                <a:gd name="T84" fmla="*/ 343 w 967"/>
                <a:gd name="T85" fmla="*/ 2969 h 2974"/>
                <a:gd name="T86" fmla="*/ 347 w 967"/>
                <a:gd name="T87" fmla="*/ 2963 h 2974"/>
                <a:gd name="T88" fmla="*/ 350 w 967"/>
                <a:gd name="T89" fmla="*/ 2957 h 2974"/>
                <a:gd name="T90" fmla="*/ 350 w 967"/>
                <a:gd name="T91" fmla="*/ 2949 h 2974"/>
                <a:gd name="T92" fmla="*/ 314 w 967"/>
                <a:gd name="T93" fmla="*/ 2843 h 2974"/>
                <a:gd name="T94" fmla="*/ 265 w 967"/>
                <a:gd name="T95" fmla="*/ 2692 h 2974"/>
                <a:gd name="T96" fmla="*/ 235 w 967"/>
                <a:gd name="T97" fmla="*/ 2592 h 2974"/>
                <a:gd name="T98" fmla="*/ 207 w 967"/>
                <a:gd name="T99" fmla="*/ 2492 h 2974"/>
                <a:gd name="T100" fmla="*/ 182 w 967"/>
                <a:gd name="T101" fmla="*/ 2392 h 2974"/>
                <a:gd name="T102" fmla="*/ 161 w 967"/>
                <a:gd name="T103" fmla="*/ 2292 h 2974"/>
                <a:gd name="T104" fmla="*/ 142 w 967"/>
                <a:gd name="T105" fmla="*/ 2191 h 2974"/>
                <a:gd name="T106" fmla="*/ 127 w 967"/>
                <a:gd name="T107" fmla="*/ 2090 h 2974"/>
                <a:gd name="T108" fmla="*/ 117 w 967"/>
                <a:gd name="T109" fmla="*/ 1988 h 2974"/>
                <a:gd name="T110" fmla="*/ 111 w 967"/>
                <a:gd name="T111" fmla="*/ 1887 h 2974"/>
                <a:gd name="T112" fmla="*/ 109 w 967"/>
                <a:gd name="T113" fmla="*/ 1784 h 2974"/>
                <a:gd name="T114" fmla="*/ 112 w 967"/>
                <a:gd name="T115" fmla="*/ 1681 h 2974"/>
                <a:gd name="T116" fmla="*/ 120 w 967"/>
                <a:gd name="T117" fmla="*/ 1576 h 2974"/>
                <a:gd name="T118" fmla="*/ 134 w 967"/>
                <a:gd name="T119" fmla="*/ 1471 h 2974"/>
                <a:gd name="T120" fmla="*/ 153 w 967"/>
                <a:gd name="T121" fmla="*/ 1365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7" h="2974">
                  <a:moveTo>
                    <a:pt x="166" y="1312"/>
                  </a:moveTo>
                  <a:lnTo>
                    <a:pt x="177" y="1265"/>
                  </a:lnTo>
                  <a:lnTo>
                    <a:pt x="190" y="1219"/>
                  </a:lnTo>
                  <a:lnTo>
                    <a:pt x="203" y="1172"/>
                  </a:lnTo>
                  <a:lnTo>
                    <a:pt x="218" y="1126"/>
                  </a:lnTo>
                  <a:lnTo>
                    <a:pt x="233" y="1080"/>
                  </a:lnTo>
                  <a:lnTo>
                    <a:pt x="249" y="1035"/>
                  </a:lnTo>
                  <a:lnTo>
                    <a:pt x="267" y="991"/>
                  </a:lnTo>
                  <a:lnTo>
                    <a:pt x="285" y="945"/>
                  </a:lnTo>
                  <a:lnTo>
                    <a:pt x="304" y="902"/>
                  </a:lnTo>
                  <a:lnTo>
                    <a:pt x="324" y="858"/>
                  </a:lnTo>
                  <a:lnTo>
                    <a:pt x="345" y="815"/>
                  </a:lnTo>
                  <a:lnTo>
                    <a:pt x="367" y="772"/>
                  </a:lnTo>
                  <a:lnTo>
                    <a:pt x="390" y="729"/>
                  </a:lnTo>
                  <a:lnTo>
                    <a:pt x="413" y="687"/>
                  </a:lnTo>
                  <a:lnTo>
                    <a:pt x="437" y="646"/>
                  </a:lnTo>
                  <a:lnTo>
                    <a:pt x="462" y="605"/>
                  </a:lnTo>
                  <a:lnTo>
                    <a:pt x="488" y="565"/>
                  </a:lnTo>
                  <a:lnTo>
                    <a:pt x="515" y="524"/>
                  </a:lnTo>
                  <a:lnTo>
                    <a:pt x="542" y="485"/>
                  </a:lnTo>
                  <a:lnTo>
                    <a:pt x="571" y="446"/>
                  </a:lnTo>
                  <a:lnTo>
                    <a:pt x="600" y="407"/>
                  </a:lnTo>
                  <a:lnTo>
                    <a:pt x="629" y="370"/>
                  </a:lnTo>
                  <a:lnTo>
                    <a:pt x="660" y="331"/>
                  </a:lnTo>
                  <a:lnTo>
                    <a:pt x="690" y="295"/>
                  </a:lnTo>
                  <a:lnTo>
                    <a:pt x="722" y="259"/>
                  </a:lnTo>
                  <a:lnTo>
                    <a:pt x="755" y="223"/>
                  </a:lnTo>
                  <a:lnTo>
                    <a:pt x="788" y="188"/>
                  </a:lnTo>
                  <a:lnTo>
                    <a:pt x="822" y="154"/>
                  </a:lnTo>
                  <a:lnTo>
                    <a:pt x="856" y="120"/>
                  </a:lnTo>
                  <a:lnTo>
                    <a:pt x="890" y="86"/>
                  </a:lnTo>
                  <a:lnTo>
                    <a:pt x="926" y="54"/>
                  </a:lnTo>
                  <a:lnTo>
                    <a:pt x="962" y="22"/>
                  </a:lnTo>
                  <a:lnTo>
                    <a:pt x="964" y="20"/>
                  </a:lnTo>
                  <a:lnTo>
                    <a:pt x="966" y="18"/>
                  </a:lnTo>
                  <a:lnTo>
                    <a:pt x="967" y="16"/>
                  </a:lnTo>
                  <a:lnTo>
                    <a:pt x="967" y="13"/>
                  </a:lnTo>
                  <a:lnTo>
                    <a:pt x="966" y="9"/>
                  </a:lnTo>
                  <a:lnTo>
                    <a:pt x="964" y="5"/>
                  </a:lnTo>
                  <a:lnTo>
                    <a:pt x="961" y="2"/>
                  </a:lnTo>
                  <a:lnTo>
                    <a:pt x="957" y="0"/>
                  </a:lnTo>
                  <a:lnTo>
                    <a:pt x="954" y="0"/>
                  </a:lnTo>
                  <a:lnTo>
                    <a:pt x="952" y="0"/>
                  </a:lnTo>
                  <a:lnTo>
                    <a:pt x="949" y="1"/>
                  </a:lnTo>
                  <a:lnTo>
                    <a:pt x="946" y="3"/>
                  </a:lnTo>
                  <a:lnTo>
                    <a:pt x="867" y="65"/>
                  </a:lnTo>
                  <a:lnTo>
                    <a:pt x="791" y="133"/>
                  </a:lnTo>
                  <a:lnTo>
                    <a:pt x="716" y="203"/>
                  </a:lnTo>
                  <a:lnTo>
                    <a:pt x="645" y="277"/>
                  </a:lnTo>
                  <a:lnTo>
                    <a:pt x="578" y="356"/>
                  </a:lnTo>
                  <a:lnTo>
                    <a:pt x="512" y="436"/>
                  </a:lnTo>
                  <a:lnTo>
                    <a:pt x="451" y="520"/>
                  </a:lnTo>
                  <a:lnTo>
                    <a:pt x="393" y="607"/>
                  </a:lnTo>
                  <a:lnTo>
                    <a:pt x="338" y="695"/>
                  </a:lnTo>
                  <a:lnTo>
                    <a:pt x="287" y="787"/>
                  </a:lnTo>
                  <a:lnTo>
                    <a:pt x="240" y="880"/>
                  </a:lnTo>
                  <a:lnTo>
                    <a:pt x="197" y="975"/>
                  </a:lnTo>
                  <a:lnTo>
                    <a:pt x="158" y="1073"/>
                  </a:lnTo>
                  <a:lnTo>
                    <a:pt x="122" y="1171"/>
                  </a:lnTo>
                  <a:lnTo>
                    <a:pt x="91" y="1272"/>
                  </a:lnTo>
                  <a:lnTo>
                    <a:pt x="65" y="1372"/>
                  </a:lnTo>
                  <a:lnTo>
                    <a:pt x="42" y="1475"/>
                  </a:lnTo>
                  <a:lnTo>
                    <a:pt x="25" y="1577"/>
                  </a:lnTo>
                  <a:lnTo>
                    <a:pt x="12" y="1680"/>
                  </a:lnTo>
                  <a:lnTo>
                    <a:pt x="3" y="1783"/>
                  </a:lnTo>
                  <a:lnTo>
                    <a:pt x="0" y="1887"/>
                  </a:lnTo>
                  <a:lnTo>
                    <a:pt x="1" y="1989"/>
                  </a:lnTo>
                  <a:lnTo>
                    <a:pt x="8" y="2093"/>
                  </a:lnTo>
                  <a:lnTo>
                    <a:pt x="20" y="2194"/>
                  </a:lnTo>
                  <a:lnTo>
                    <a:pt x="37" y="2296"/>
                  </a:lnTo>
                  <a:lnTo>
                    <a:pt x="59" y="2396"/>
                  </a:lnTo>
                  <a:lnTo>
                    <a:pt x="87" y="2495"/>
                  </a:lnTo>
                  <a:lnTo>
                    <a:pt x="120" y="2593"/>
                  </a:lnTo>
                  <a:lnTo>
                    <a:pt x="161" y="2689"/>
                  </a:lnTo>
                  <a:lnTo>
                    <a:pt x="206" y="2784"/>
                  </a:lnTo>
                  <a:lnTo>
                    <a:pt x="257" y="2875"/>
                  </a:lnTo>
                  <a:lnTo>
                    <a:pt x="314" y="2966"/>
                  </a:lnTo>
                  <a:lnTo>
                    <a:pt x="317" y="2969"/>
                  </a:lnTo>
                  <a:lnTo>
                    <a:pt x="320" y="2972"/>
                  </a:lnTo>
                  <a:lnTo>
                    <a:pt x="323" y="2973"/>
                  </a:lnTo>
                  <a:lnTo>
                    <a:pt x="326" y="2974"/>
                  </a:lnTo>
                  <a:lnTo>
                    <a:pt x="330" y="2974"/>
                  </a:lnTo>
                  <a:lnTo>
                    <a:pt x="333" y="2974"/>
                  </a:lnTo>
                  <a:lnTo>
                    <a:pt x="337" y="2973"/>
                  </a:lnTo>
                  <a:lnTo>
                    <a:pt x="340" y="2971"/>
                  </a:lnTo>
                  <a:lnTo>
                    <a:pt x="343" y="2969"/>
                  </a:lnTo>
                  <a:lnTo>
                    <a:pt x="345" y="2966"/>
                  </a:lnTo>
                  <a:lnTo>
                    <a:pt x="347" y="2963"/>
                  </a:lnTo>
                  <a:lnTo>
                    <a:pt x="349" y="2960"/>
                  </a:lnTo>
                  <a:lnTo>
                    <a:pt x="350" y="2957"/>
                  </a:lnTo>
                  <a:lnTo>
                    <a:pt x="351" y="2953"/>
                  </a:lnTo>
                  <a:lnTo>
                    <a:pt x="350" y="2949"/>
                  </a:lnTo>
                  <a:lnTo>
                    <a:pt x="349" y="2945"/>
                  </a:lnTo>
                  <a:lnTo>
                    <a:pt x="314" y="2843"/>
                  </a:lnTo>
                  <a:lnTo>
                    <a:pt x="281" y="2743"/>
                  </a:lnTo>
                  <a:lnTo>
                    <a:pt x="265" y="2692"/>
                  </a:lnTo>
                  <a:lnTo>
                    <a:pt x="249" y="2642"/>
                  </a:lnTo>
                  <a:lnTo>
                    <a:pt x="235" y="2592"/>
                  </a:lnTo>
                  <a:lnTo>
                    <a:pt x="221" y="2542"/>
                  </a:lnTo>
                  <a:lnTo>
                    <a:pt x="207" y="2492"/>
                  </a:lnTo>
                  <a:lnTo>
                    <a:pt x="194" y="2442"/>
                  </a:lnTo>
                  <a:lnTo>
                    <a:pt x="182" y="2392"/>
                  </a:lnTo>
                  <a:lnTo>
                    <a:pt x="171" y="2342"/>
                  </a:lnTo>
                  <a:lnTo>
                    <a:pt x="161" y="2292"/>
                  </a:lnTo>
                  <a:lnTo>
                    <a:pt x="150" y="2241"/>
                  </a:lnTo>
                  <a:lnTo>
                    <a:pt x="142" y="2191"/>
                  </a:lnTo>
                  <a:lnTo>
                    <a:pt x="134" y="2140"/>
                  </a:lnTo>
                  <a:lnTo>
                    <a:pt x="127" y="2090"/>
                  </a:lnTo>
                  <a:lnTo>
                    <a:pt x="122" y="2039"/>
                  </a:lnTo>
                  <a:lnTo>
                    <a:pt x="117" y="1988"/>
                  </a:lnTo>
                  <a:lnTo>
                    <a:pt x="113" y="1938"/>
                  </a:lnTo>
                  <a:lnTo>
                    <a:pt x="111" y="1887"/>
                  </a:lnTo>
                  <a:lnTo>
                    <a:pt x="109" y="1835"/>
                  </a:lnTo>
                  <a:lnTo>
                    <a:pt x="109" y="1784"/>
                  </a:lnTo>
                  <a:lnTo>
                    <a:pt x="110" y="1732"/>
                  </a:lnTo>
                  <a:lnTo>
                    <a:pt x="112" y="1681"/>
                  </a:lnTo>
                  <a:lnTo>
                    <a:pt x="116" y="1628"/>
                  </a:lnTo>
                  <a:lnTo>
                    <a:pt x="120" y="1576"/>
                  </a:lnTo>
                  <a:lnTo>
                    <a:pt x="126" y="1524"/>
                  </a:lnTo>
                  <a:lnTo>
                    <a:pt x="134" y="1471"/>
                  </a:lnTo>
                  <a:lnTo>
                    <a:pt x="143" y="1419"/>
                  </a:lnTo>
                  <a:lnTo>
                    <a:pt x="153" y="1365"/>
                  </a:lnTo>
                  <a:lnTo>
                    <a:pt x="166" y="1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5" name="Freeform 316">
              <a:extLst>
                <a:ext uri="{FF2B5EF4-FFF2-40B4-BE49-F238E27FC236}">
                  <a16:creationId xmlns:a16="http://schemas.microsoft.com/office/drawing/2014/main" id="{B3906AA5-7A02-48F6-9AA9-F3EF64C97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5" y="5148263"/>
              <a:ext cx="63500" cy="225425"/>
            </a:xfrm>
            <a:custGeom>
              <a:avLst/>
              <a:gdLst>
                <a:gd name="T0" fmla="*/ 218 w 521"/>
                <a:gd name="T1" fmla="*/ 1767 h 1857"/>
                <a:gd name="T2" fmla="*/ 192 w 521"/>
                <a:gd name="T3" fmla="*/ 1652 h 1857"/>
                <a:gd name="T4" fmla="*/ 167 w 521"/>
                <a:gd name="T5" fmla="*/ 1540 h 1857"/>
                <a:gd name="T6" fmla="*/ 143 w 521"/>
                <a:gd name="T7" fmla="*/ 1429 h 1857"/>
                <a:gd name="T8" fmla="*/ 125 w 521"/>
                <a:gd name="T9" fmla="*/ 1319 h 1857"/>
                <a:gd name="T10" fmla="*/ 116 w 521"/>
                <a:gd name="T11" fmla="*/ 1234 h 1857"/>
                <a:gd name="T12" fmla="*/ 112 w 521"/>
                <a:gd name="T13" fmla="*/ 1178 h 1857"/>
                <a:gd name="T14" fmla="*/ 110 w 521"/>
                <a:gd name="T15" fmla="*/ 1121 h 1857"/>
                <a:gd name="T16" fmla="*/ 110 w 521"/>
                <a:gd name="T17" fmla="*/ 1062 h 1857"/>
                <a:gd name="T18" fmla="*/ 113 w 521"/>
                <a:gd name="T19" fmla="*/ 1003 h 1857"/>
                <a:gd name="T20" fmla="*/ 119 w 521"/>
                <a:gd name="T21" fmla="*/ 942 h 1857"/>
                <a:gd name="T22" fmla="*/ 127 w 521"/>
                <a:gd name="T23" fmla="*/ 881 h 1857"/>
                <a:gd name="T24" fmla="*/ 138 w 521"/>
                <a:gd name="T25" fmla="*/ 819 h 1857"/>
                <a:gd name="T26" fmla="*/ 151 w 521"/>
                <a:gd name="T27" fmla="*/ 758 h 1857"/>
                <a:gd name="T28" fmla="*/ 167 w 521"/>
                <a:gd name="T29" fmla="*/ 698 h 1857"/>
                <a:gd name="T30" fmla="*/ 183 w 521"/>
                <a:gd name="T31" fmla="*/ 638 h 1857"/>
                <a:gd name="T32" fmla="*/ 202 w 521"/>
                <a:gd name="T33" fmla="*/ 580 h 1857"/>
                <a:gd name="T34" fmla="*/ 223 w 521"/>
                <a:gd name="T35" fmla="*/ 523 h 1857"/>
                <a:gd name="T36" fmla="*/ 246 w 521"/>
                <a:gd name="T37" fmla="*/ 466 h 1857"/>
                <a:gd name="T38" fmla="*/ 271 w 521"/>
                <a:gd name="T39" fmla="*/ 409 h 1857"/>
                <a:gd name="T40" fmla="*/ 298 w 521"/>
                <a:gd name="T41" fmla="*/ 354 h 1857"/>
                <a:gd name="T42" fmla="*/ 326 w 521"/>
                <a:gd name="T43" fmla="*/ 300 h 1857"/>
                <a:gd name="T44" fmla="*/ 358 w 521"/>
                <a:gd name="T45" fmla="*/ 247 h 1857"/>
                <a:gd name="T46" fmla="*/ 390 w 521"/>
                <a:gd name="T47" fmla="*/ 194 h 1857"/>
                <a:gd name="T48" fmla="*/ 425 w 521"/>
                <a:gd name="T49" fmla="*/ 143 h 1857"/>
                <a:gd name="T50" fmla="*/ 461 w 521"/>
                <a:gd name="T51" fmla="*/ 93 h 1857"/>
                <a:gd name="T52" fmla="*/ 499 w 521"/>
                <a:gd name="T53" fmla="*/ 45 h 1857"/>
                <a:gd name="T54" fmla="*/ 521 w 521"/>
                <a:gd name="T55" fmla="*/ 16 h 1857"/>
                <a:gd name="T56" fmla="*/ 520 w 521"/>
                <a:gd name="T57" fmla="*/ 8 h 1857"/>
                <a:gd name="T58" fmla="*/ 514 w 521"/>
                <a:gd name="T59" fmla="*/ 2 h 1857"/>
                <a:gd name="T60" fmla="*/ 508 w 521"/>
                <a:gd name="T61" fmla="*/ 0 h 1857"/>
                <a:gd name="T62" fmla="*/ 504 w 521"/>
                <a:gd name="T63" fmla="*/ 2 h 1857"/>
                <a:gd name="T64" fmla="*/ 462 w 521"/>
                <a:gd name="T65" fmla="*/ 45 h 1857"/>
                <a:gd name="T66" fmla="*/ 385 w 521"/>
                <a:gd name="T67" fmla="*/ 135 h 1857"/>
                <a:gd name="T68" fmla="*/ 313 w 521"/>
                <a:gd name="T69" fmla="*/ 235 h 1857"/>
                <a:gd name="T70" fmla="*/ 247 w 521"/>
                <a:gd name="T71" fmla="*/ 340 h 1857"/>
                <a:gd name="T72" fmla="*/ 187 w 521"/>
                <a:gd name="T73" fmla="*/ 453 h 1857"/>
                <a:gd name="T74" fmla="*/ 134 w 521"/>
                <a:gd name="T75" fmla="*/ 570 h 1857"/>
                <a:gd name="T76" fmla="*/ 89 w 521"/>
                <a:gd name="T77" fmla="*/ 693 h 1857"/>
                <a:gd name="T78" fmla="*/ 52 w 521"/>
                <a:gd name="T79" fmla="*/ 817 h 1857"/>
                <a:gd name="T80" fmla="*/ 25 w 521"/>
                <a:gd name="T81" fmla="*/ 944 h 1857"/>
                <a:gd name="T82" fmla="*/ 8 w 521"/>
                <a:gd name="T83" fmla="*/ 1071 h 1857"/>
                <a:gd name="T84" fmla="*/ 0 w 521"/>
                <a:gd name="T85" fmla="*/ 1199 h 1857"/>
                <a:gd name="T86" fmla="*/ 5 w 521"/>
                <a:gd name="T87" fmla="*/ 1325 h 1857"/>
                <a:gd name="T88" fmla="*/ 21 w 521"/>
                <a:gd name="T89" fmla="*/ 1448 h 1857"/>
                <a:gd name="T90" fmla="*/ 49 w 521"/>
                <a:gd name="T91" fmla="*/ 1569 h 1857"/>
                <a:gd name="T92" fmla="*/ 91 w 521"/>
                <a:gd name="T93" fmla="*/ 1684 h 1857"/>
                <a:gd name="T94" fmla="*/ 147 w 521"/>
                <a:gd name="T95" fmla="*/ 1794 h 1857"/>
                <a:gd name="T96" fmla="*/ 185 w 521"/>
                <a:gd name="T97" fmla="*/ 1850 h 1857"/>
                <a:gd name="T98" fmla="*/ 192 w 521"/>
                <a:gd name="T99" fmla="*/ 1855 h 1857"/>
                <a:gd name="T100" fmla="*/ 201 w 521"/>
                <a:gd name="T101" fmla="*/ 1857 h 1857"/>
                <a:gd name="T102" fmla="*/ 210 w 521"/>
                <a:gd name="T103" fmla="*/ 1856 h 1857"/>
                <a:gd name="T104" fmla="*/ 218 w 521"/>
                <a:gd name="T105" fmla="*/ 1852 h 1857"/>
                <a:gd name="T106" fmla="*/ 225 w 521"/>
                <a:gd name="T107" fmla="*/ 1847 h 1857"/>
                <a:gd name="T108" fmla="*/ 230 w 521"/>
                <a:gd name="T109" fmla="*/ 1839 h 1857"/>
                <a:gd name="T110" fmla="*/ 231 w 521"/>
                <a:gd name="T111" fmla="*/ 1830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1" h="1857">
                  <a:moveTo>
                    <a:pt x="231" y="1826"/>
                  </a:moveTo>
                  <a:lnTo>
                    <a:pt x="218" y="1767"/>
                  </a:lnTo>
                  <a:lnTo>
                    <a:pt x="205" y="1708"/>
                  </a:lnTo>
                  <a:lnTo>
                    <a:pt x="192" y="1652"/>
                  </a:lnTo>
                  <a:lnTo>
                    <a:pt x="179" y="1596"/>
                  </a:lnTo>
                  <a:lnTo>
                    <a:pt x="167" y="1540"/>
                  </a:lnTo>
                  <a:lnTo>
                    <a:pt x="154" y="1484"/>
                  </a:lnTo>
                  <a:lnTo>
                    <a:pt x="143" y="1429"/>
                  </a:lnTo>
                  <a:lnTo>
                    <a:pt x="134" y="1374"/>
                  </a:lnTo>
                  <a:lnTo>
                    <a:pt x="125" y="1319"/>
                  </a:lnTo>
                  <a:lnTo>
                    <a:pt x="119" y="1262"/>
                  </a:lnTo>
                  <a:lnTo>
                    <a:pt x="116" y="1234"/>
                  </a:lnTo>
                  <a:lnTo>
                    <a:pt x="114" y="1206"/>
                  </a:lnTo>
                  <a:lnTo>
                    <a:pt x="112" y="1178"/>
                  </a:lnTo>
                  <a:lnTo>
                    <a:pt x="111" y="1150"/>
                  </a:lnTo>
                  <a:lnTo>
                    <a:pt x="110" y="1121"/>
                  </a:lnTo>
                  <a:lnTo>
                    <a:pt x="110" y="1092"/>
                  </a:lnTo>
                  <a:lnTo>
                    <a:pt x="110" y="1062"/>
                  </a:lnTo>
                  <a:lnTo>
                    <a:pt x="112" y="1032"/>
                  </a:lnTo>
                  <a:lnTo>
                    <a:pt x="113" y="1003"/>
                  </a:lnTo>
                  <a:lnTo>
                    <a:pt x="116" y="973"/>
                  </a:lnTo>
                  <a:lnTo>
                    <a:pt x="119" y="942"/>
                  </a:lnTo>
                  <a:lnTo>
                    <a:pt x="123" y="911"/>
                  </a:lnTo>
                  <a:lnTo>
                    <a:pt x="127" y="881"/>
                  </a:lnTo>
                  <a:lnTo>
                    <a:pt x="133" y="849"/>
                  </a:lnTo>
                  <a:lnTo>
                    <a:pt x="138" y="819"/>
                  </a:lnTo>
                  <a:lnTo>
                    <a:pt x="144" y="788"/>
                  </a:lnTo>
                  <a:lnTo>
                    <a:pt x="151" y="758"/>
                  </a:lnTo>
                  <a:lnTo>
                    <a:pt x="159" y="728"/>
                  </a:lnTo>
                  <a:lnTo>
                    <a:pt x="167" y="698"/>
                  </a:lnTo>
                  <a:lnTo>
                    <a:pt x="175" y="669"/>
                  </a:lnTo>
                  <a:lnTo>
                    <a:pt x="183" y="638"/>
                  </a:lnTo>
                  <a:lnTo>
                    <a:pt x="193" y="609"/>
                  </a:lnTo>
                  <a:lnTo>
                    <a:pt x="202" y="580"/>
                  </a:lnTo>
                  <a:lnTo>
                    <a:pt x="212" y="551"/>
                  </a:lnTo>
                  <a:lnTo>
                    <a:pt x="223" y="523"/>
                  </a:lnTo>
                  <a:lnTo>
                    <a:pt x="234" y="494"/>
                  </a:lnTo>
                  <a:lnTo>
                    <a:pt x="246" y="466"/>
                  </a:lnTo>
                  <a:lnTo>
                    <a:pt x="258" y="438"/>
                  </a:lnTo>
                  <a:lnTo>
                    <a:pt x="271" y="409"/>
                  </a:lnTo>
                  <a:lnTo>
                    <a:pt x="284" y="382"/>
                  </a:lnTo>
                  <a:lnTo>
                    <a:pt x="298" y="354"/>
                  </a:lnTo>
                  <a:lnTo>
                    <a:pt x="312" y="327"/>
                  </a:lnTo>
                  <a:lnTo>
                    <a:pt x="326" y="300"/>
                  </a:lnTo>
                  <a:lnTo>
                    <a:pt x="341" y="274"/>
                  </a:lnTo>
                  <a:lnTo>
                    <a:pt x="358" y="247"/>
                  </a:lnTo>
                  <a:lnTo>
                    <a:pt x="374" y="221"/>
                  </a:lnTo>
                  <a:lnTo>
                    <a:pt x="390" y="194"/>
                  </a:lnTo>
                  <a:lnTo>
                    <a:pt x="407" y="169"/>
                  </a:lnTo>
                  <a:lnTo>
                    <a:pt x="425" y="143"/>
                  </a:lnTo>
                  <a:lnTo>
                    <a:pt x="443" y="118"/>
                  </a:lnTo>
                  <a:lnTo>
                    <a:pt x="461" y="93"/>
                  </a:lnTo>
                  <a:lnTo>
                    <a:pt x="480" y="69"/>
                  </a:lnTo>
                  <a:lnTo>
                    <a:pt x="499" y="45"/>
                  </a:lnTo>
                  <a:lnTo>
                    <a:pt x="519" y="21"/>
                  </a:lnTo>
                  <a:lnTo>
                    <a:pt x="521" y="16"/>
                  </a:lnTo>
                  <a:lnTo>
                    <a:pt x="521" y="12"/>
                  </a:lnTo>
                  <a:lnTo>
                    <a:pt x="520" y="8"/>
                  </a:lnTo>
                  <a:lnTo>
                    <a:pt x="517" y="4"/>
                  </a:lnTo>
                  <a:lnTo>
                    <a:pt x="514" y="2"/>
                  </a:lnTo>
                  <a:lnTo>
                    <a:pt x="510" y="0"/>
                  </a:lnTo>
                  <a:lnTo>
                    <a:pt x="508" y="0"/>
                  </a:lnTo>
                  <a:lnTo>
                    <a:pt x="506" y="1"/>
                  </a:lnTo>
                  <a:lnTo>
                    <a:pt x="504" y="2"/>
                  </a:lnTo>
                  <a:lnTo>
                    <a:pt x="502" y="3"/>
                  </a:lnTo>
                  <a:lnTo>
                    <a:pt x="462" y="45"/>
                  </a:lnTo>
                  <a:lnTo>
                    <a:pt x="423" y="89"/>
                  </a:lnTo>
                  <a:lnTo>
                    <a:pt x="385" y="135"/>
                  </a:lnTo>
                  <a:lnTo>
                    <a:pt x="348" y="183"/>
                  </a:lnTo>
                  <a:lnTo>
                    <a:pt x="313" y="235"/>
                  </a:lnTo>
                  <a:lnTo>
                    <a:pt x="279" y="287"/>
                  </a:lnTo>
                  <a:lnTo>
                    <a:pt x="247" y="340"/>
                  </a:lnTo>
                  <a:lnTo>
                    <a:pt x="216" y="396"/>
                  </a:lnTo>
                  <a:lnTo>
                    <a:pt x="187" y="453"/>
                  </a:lnTo>
                  <a:lnTo>
                    <a:pt x="160" y="511"/>
                  </a:lnTo>
                  <a:lnTo>
                    <a:pt x="134" y="570"/>
                  </a:lnTo>
                  <a:lnTo>
                    <a:pt x="110" y="631"/>
                  </a:lnTo>
                  <a:lnTo>
                    <a:pt x="89" y="693"/>
                  </a:lnTo>
                  <a:lnTo>
                    <a:pt x="70" y="754"/>
                  </a:lnTo>
                  <a:lnTo>
                    <a:pt x="52" y="817"/>
                  </a:lnTo>
                  <a:lnTo>
                    <a:pt x="38" y="881"/>
                  </a:lnTo>
                  <a:lnTo>
                    <a:pt x="25" y="944"/>
                  </a:lnTo>
                  <a:lnTo>
                    <a:pt x="15" y="1007"/>
                  </a:lnTo>
                  <a:lnTo>
                    <a:pt x="8" y="1071"/>
                  </a:lnTo>
                  <a:lnTo>
                    <a:pt x="3" y="1135"/>
                  </a:lnTo>
                  <a:lnTo>
                    <a:pt x="0" y="1199"/>
                  </a:lnTo>
                  <a:lnTo>
                    <a:pt x="1" y="1261"/>
                  </a:lnTo>
                  <a:lnTo>
                    <a:pt x="5" y="1325"/>
                  </a:lnTo>
                  <a:lnTo>
                    <a:pt x="11" y="1387"/>
                  </a:lnTo>
                  <a:lnTo>
                    <a:pt x="21" y="1448"/>
                  </a:lnTo>
                  <a:lnTo>
                    <a:pt x="33" y="1509"/>
                  </a:lnTo>
                  <a:lnTo>
                    <a:pt x="49" y="1569"/>
                  </a:lnTo>
                  <a:lnTo>
                    <a:pt x="69" y="1627"/>
                  </a:lnTo>
                  <a:lnTo>
                    <a:pt x="91" y="1684"/>
                  </a:lnTo>
                  <a:lnTo>
                    <a:pt x="118" y="1740"/>
                  </a:lnTo>
                  <a:lnTo>
                    <a:pt x="147" y="1794"/>
                  </a:lnTo>
                  <a:lnTo>
                    <a:pt x="182" y="1846"/>
                  </a:lnTo>
                  <a:lnTo>
                    <a:pt x="185" y="1850"/>
                  </a:lnTo>
                  <a:lnTo>
                    <a:pt x="189" y="1853"/>
                  </a:lnTo>
                  <a:lnTo>
                    <a:pt x="192" y="1855"/>
                  </a:lnTo>
                  <a:lnTo>
                    <a:pt x="197" y="1856"/>
                  </a:lnTo>
                  <a:lnTo>
                    <a:pt x="201" y="1857"/>
                  </a:lnTo>
                  <a:lnTo>
                    <a:pt x="206" y="1857"/>
                  </a:lnTo>
                  <a:lnTo>
                    <a:pt x="210" y="1856"/>
                  </a:lnTo>
                  <a:lnTo>
                    <a:pt x="214" y="1854"/>
                  </a:lnTo>
                  <a:lnTo>
                    <a:pt x="218" y="1852"/>
                  </a:lnTo>
                  <a:lnTo>
                    <a:pt x="222" y="1850"/>
                  </a:lnTo>
                  <a:lnTo>
                    <a:pt x="225" y="1847"/>
                  </a:lnTo>
                  <a:lnTo>
                    <a:pt x="228" y="1843"/>
                  </a:lnTo>
                  <a:lnTo>
                    <a:pt x="230" y="1839"/>
                  </a:lnTo>
                  <a:lnTo>
                    <a:pt x="231" y="1835"/>
                  </a:lnTo>
                  <a:lnTo>
                    <a:pt x="231" y="1830"/>
                  </a:lnTo>
                  <a:lnTo>
                    <a:pt x="231" y="18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6" name="Freeform 317">
              <a:extLst>
                <a:ext uri="{FF2B5EF4-FFF2-40B4-BE49-F238E27FC236}">
                  <a16:creationId xmlns:a16="http://schemas.microsoft.com/office/drawing/2014/main" id="{9337C98C-C94D-4B21-A538-105C2E32A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5" y="5200650"/>
              <a:ext cx="34925" cy="141288"/>
            </a:xfrm>
            <a:custGeom>
              <a:avLst/>
              <a:gdLst>
                <a:gd name="T0" fmla="*/ 238 w 283"/>
                <a:gd name="T1" fmla="*/ 69 h 1163"/>
                <a:gd name="T2" fmla="*/ 186 w 283"/>
                <a:gd name="T3" fmla="*/ 170 h 1163"/>
                <a:gd name="T4" fmla="*/ 155 w 283"/>
                <a:gd name="T5" fmla="*/ 238 h 1163"/>
                <a:gd name="T6" fmla="*/ 126 w 283"/>
                <a:gd name="T7" fmla="*/ 307 h 1163"/>
                <a:gd name="T8" fmla="*/ 99 w 283"/>
                <a:gd name="T9" fmla="*/ 376 h 1163"/>
                <a:gd name="T10" fmla="*/ 75 w 283"/>
                <a:gd name="T11" fmla="*/ 447 h 1163"/>
                <a:gd name="T12" fmla="*/ 55 w 283"/>
                <a:gd name="T13" fmla="*/ 517 h 1163"/>
                <a:gd name="T14" fmla="*/ 37 w 283"/>
                <a:gd name="T15" fmla="*/ 588 h 1163"/>
                <a:gd name="T16" fmla="*/ 22 w 283"/>
                <a:gd name="T17" fmla="*/ 661 h 1163"/>
                <a:gd name="T18" fmla="*/ 11 w 283"/>
                <a:gd name="T19" fmla="*/ 734 h 1163"/>
                <a:gd name="T20" fmla="*/ 4 w 283"/>
                <a:gd name="T21" fmla="*/ 807 h 1163"/>
                <a:gd name="T22" fmla="*/ 1 w 283"/>
                <a:gd name="T23" fmla="*/ 882 h 1163"/>
                <a:gd name="T24" fmla="*/ 1 w 283"/>
                <a:gd name="T25" fmla="*/ 956 h 1163"/>
                <a:gd name="T26" fmla="*/ 6 w 283"/>
                <a:gd name="T27" fmla="*/ 1031 h 1163"/>
                <a:gd name="T28" fmla="*/ 16 w 283"/>
                <a:gd name="T29" fmla="*/ 1108 h 1163"/>
                <a:gd name="T30" fmla="*/ 23 w 283"/>
                <a:gd name="T31" fmla="*/ 1151 h 1163"/>
                <a:gd name="T32" fmla="*/ 27 w 283"/>
                <a:gd name="T33" fmla="*/ 1158 h 1163"/>
                <a:gd name="T34" fmla="*/ 33 w 283"/>
                <a:gd name="T35" fmla="*/ 1162 h 1163"/>
                <a:gd name="T36" fmla="*/ 40 w 283"/>
                <a:gd name="T37" fmla="*/ 1163 h 1163"/>
                <a:gd name="T38" fmla="*/ 47 w 283"/>
                <a:gd name="T39" fmla="*/ 1162 h 1163"/>
                <a:gd name="T40" fmla="*/ 53 w 283"/>
                <a:gd name="T41" fmla="*/ 1159 h 1163"/>
                <a:gd name="T42" fmla="*/ 58 w 283"/>
                <a:gd name="T43" fmla="*/ 1153 h 1163"/>
                <a:gd name="T44" fmla="*/ 60 w 283"/>
                <a:gd name="T45" fmla="*/ 1146 h 1163"/>
                <a:gd name="T46" fmla="*/ 61 w 283"/>
                <a:gd name="T47" fmla="*/ 1068 h 1163"/>
                <a:gd name="T48" fmla="*/ 64 w 283"/>
                <a:gd name="T49" fmla="*/ 922 h 1163"/>
                <a:gd name="T50" fmla="*/ 72 w 283"/>
                <a:gd name="T51" fmla="*/ 775 h 1163"/>
                <a:gd name="T52" fmla="*/ 83 w 283"/>
                <a:gd name="T53" fmla="*/ 667 h 1163"/>
                <a:gd name="T54" fmla="*/ 93 w 283"/>
                <a:gd name="T55" fmla="*/ 594 h 1163"/>
                <a:gd name="T56" fmla="*/ 105 w 283"/>
                <a:gd name="T57" fmla="*/ 523 h 1163"/>
                <a:gd name="T58" fmla="*/ 119 w 283"/>
                <a:gd name="T59" fmla="*/ 452 h 1163"/>
                <a:gd name="T60" fmla="*/ 136 w 283"/>
                <a:gd name="T61" fmla="*/ 380 h 1163"/>
                <a:gd name="T62" fmla="*/ 156 w 283"/>
                <a:gd name="T63" fmla="*/ 311 h 1163"/>
                <a:gd name="T64" fmla="*/ 178 w 283"/>
                <a:gd name="T65" fmla="*/ 242 h 1163"/>
                <a:gd name="T66" fmla="*/ 204 w 283"/>
                <a:gd name="T67" fmla="*/ 172 h 1163"/>
                <a:gd name="T68" fmla="*/ 233 w 283"/>
                <a:gd name="T69" fmla="*/ 105 h 1163"/>
                <a:gd name="T70" fmla="*/ 265 w 283"/>
                <a:gd name="T71" fmla="*/ 39 h 1163"/>
                <a:gd name="T72" fmla="*/ 283 w 283"/>
                <a:gd name="T73" fmla="*/ 4 h 1163"/>
                <a:gd name="T74" fmla="*/ 282 w 283"/>
                <a:gd name="T75" fmla="*/ 1 h 1163"/>
                <a:gd name="T76" fmla="*/ 279 w 283"/>
                <a:gd name="T77" fmla="*/ 0 h 1163"/>
                <a:gd name="T78" fmla="*/ 276 w 283"/>
                <a:gd name="T79" fmla="*/ 1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3" h="1163">
                  <a:moveTo>
                    <a:pt x="274" y="3"/>
                  </a:moveTo>
                  <a:lnTo>
                    <a:pt x="238" y="69"/>
                  </a:lnTo>
                  <a:lnTo>
                    <a:pt x="204" y="136"/>
                  </a:lnTo>
                  <a:lnTo>
                    <a:pt x="186" y="170"/>
                  </a:lnTo>
                  <a:lnTo>
                    <a:pt x="170" y="203"/>
                  </a:lnTo>
                  <a:lnTo>
                    <a:pt x="155" y="238"/>
                  </a:lnTo>
                  <a:lnTo>
                    <a:pt x="140" y="273"/>
                  </a:lnTo>
                  <a:lnTo>
                    <a:pt x="126" y="307"/>
                  </a:lnTo>
                  <a:lnTo>
                    <a:pt x="112" y="341"/>
                  </a:lnTo>
                  <a:lnTo>
                    <a:pt x="99" y="376"/>
                  </a:lnTo>
                  <a:lnTo>
                    <a:pt x="87" y="411"/>
                  </a:lnTo>
                  <a:lnTo>
                    <a:pt x="75" y="447"/>
                  </a:lnTo>
                  <a:lnTo>
                    <a:pt x="65" y="482"/>
                  </a:lnTo>
                  <a:lnTo>
                    <a:pt x="55" y="517"/>
                  </a:lnTo>
                  <a:lnTo>
                    <a:pt x="45" y="553"/>
                  </a:lnTo>
                  <a:lnTo>
                    <a:pt x="37" y="588"/>
                  </a:lnTo>
                  <a:lnTo>
                    <a:pt x="29" y="624"/>
                  </a:lnTo>
                  <a:lnTo>
                    <a:pt x="22" y="661"/>
                  </a:lnTo>
                  <a:lnTo>
                    <a:pt x="16" y="697"/>
                  </a:lnTo>
                  <a:lnTo>
                    <a:pt x="11" y="734"/>
                  </a:lnTo>
                  <a:lnTo>
                    <a:pt x="7" y="770"/>
                  </a:lnTo>
                  <a:lnTo>
                    <a:pt x="4" y="807"/>
                  </a:lnTo>
                  <a:lnTo>
                    <a:pt x="2" y="844"/>
                  </a:lnTo>
                  <a:lnTo>
                    <a:pt x="1" y="882"/>
                  </a:lnTo>
                  <a:lnTo>
                    <a:pt x="0" y="919"/>
                  </a:lnTo>
                  <a:lnTo>
                    <a:pt x="1" y="956"/>
                  </a:lnTo>
                  <a:lnTo>
                    <a:pt x="3" y="994"/>
                  </a:lnTo>
                  <a:lnTo>
                    <a:pt x="6" y="1031"/>
                  </a:lnTo>
                  <a:lnTo>
                    <a:pt x="10" y="1069"/>
                  </a:lnTo>
                  <a:lnTo>
                    <a:pt x="16" y="1108"/>
                  </a:lnTo>
                  <a:lnTo>
                    <a:pt x="22" y="1147"/>
                  </a:lnTo>
                  <a:lnTo>
                    <a:pt x="23" y="1151"/>
                  </a:lnTo>
                  <a:lnTo>
                    <a:pt x="25" y="1155"/>
                  </a:lnTo>
                  <a:lnTo>
                    <a:pt x="27" y="1158"/>
                  </a:lnTo>
                  <a:lnTo>
                    <a:pt x="30" y="1160"/>
                  </a:lnTo>
                  <a:lnTo>
                    <a:pt x="33" y="1162"/>
                  </a:lnTo>
                  <a:lnTo>
                    <a:pt x="36" y="1163"/>
                  </a:lnTo>
                  <a:lnTo>
                    <a:pt x="40" y="1163"/>
                  </a:lnTo>
                  <a:lnTo>
                    <a:pt x="43" y="1163"/>
                  </a:lnTo>
                  <a:lnTo>
                    <a:pt x="47" y="1162"/>
                  </a:lnTo>
                  <a:lnTo>
                    <a:pt x="50" y="1161"/>
                  </a:lnTo>
                  <a:lnTo>
                    <a:pt x="53" y="1159"/>
                  </a:lnTo>
                  <a:lnTo>
                    <a:pt x="55" y="1156"/>
                  </a:lnTo>
                  <a:lnTo>
                    <a:pt x="58" y="1153"/>
                  </a:lnTo>
                  <a:lnTo>
                    <a:pt x="59" y="1150"/>
                  </a:lnTo>
                  <a:lnTo>
                    <a:pt x="60" y="1146"/>
                  </a:lnTo>
                  <a:lnTo>
                    <a:pt x="61" y="1141"/>
                  </a:lnTo>
                  <a:lnTo>
                    <a:pt x="61" y="1068"/>
                  </a:lnTo>
                  <a:lnTo>
                    <a:pt x="62" y="995"/>
                  </a:lnTo>
                  <a:lnTo>
                    <a:pt x="64" y="922"/>
                  </a:lnTo>
                  <a:lnTo>
                    <a:pt x="67" y="848"/>
                  </a:lnTo>
                  <a:lnTo>
                    <a:pt x="72" y="775"/>
                  </a:lnTo>
                  <a:lnTo>
                    <a:pt x="79" y="703"/>
                  </a:lnTo>
                  <a:lnTo>
                    <a:pt x="83" y="667"/>
                  </a:lnTo>
                  <a:lnTo>
                    <a:pt x="88" y="630"/>
                  </a:lnTo>
                  <a:lnTo>
                    <a:pt x="93" y="594"/>
                  </a:lnTo>
                  <a:lnTo>
                    <a:pt x="99" y="558"/>
                  </a:lnTo>
                  <a:lnTo>
                    <a:pt x="105" y="523"/>
                  </a:lnTo>
                  <a:lnTo>
                    <a:pt x="112" y="487"/>
                  </a:lnTo>
                  <a:lnTo>
                    <a:pt x="119" y="452"/>
                  </a:lnTo>
                  <a:lnTo>
                    <a:pt x="128" y="415"/>
                  </a:lnTo>
                  <a:lnTo>
                    <a:pt x="136" y="380"/>
                  </a:lnTo>
                  <a:lnTo>
                    <a:pt x="146" y="345"/>
                  </a:lnTo>
                  <a:lnTo>
                    <a:pt x="156" y="311"/>
                  </a:lnTo>
                  <a:lnTo>
                    <a:pt x="167" y="276"/>
                  </a:lnTo>
                  <a:lnTo>
                    <a:pt x="178" y="242"/>
                  </a:lnTo>
                  <a:lnTo>
                    <a:pt x="190" y="206"/>
                  </a:lnTo>
                  <a:lnTo>
                    <a:pt x="204" y="172"/>
                  </a:lnTo>
                  <a:lnTo>
                    <a:pt x="218" y="139"/>
                  </a:lnTo>
                  <a:lnTo>
                    <a:pt x="233" y="105"/>
                  </a:lnTo>
                  <a:lnTo>
                    <a:pt x="249" y="72"/>
                  </a:lnTo>
                  <a:lnTo>
                    <a:pt x="265" y="39"/>
                  </a:lnTo>
                  <a:lnTo>
                    <a:pt x="282" y="6"/>
                  </a:lnTo>
                  <a:lnTo>
                    <a:pt x="283" y="4"/>
                  </a:lnTo>
                  <a:lnTo>
                    <a:pt x="282" y="3"/>
                  </a:lnTo>
                  <a:lnTo>
                    <a:pt x="282" y="1"/>
                  </a:lnTo>
                  <a:lnTo>
                    <a:pt x="280" y="1"/>
                  </a:lnTo>
                  <a:lnTo>
                    <a:pt x="279" y="0"/>
                  </a:lnTo>
                  <a:lnTo>
                    <a:pt x="277" y="0"/>
                  </a:lnTo>
                  <a:lnTo>
                    <a:pt x="276" y="1"/>
                  </a:lnTo>
                  <a:lnTo>
                    <a:pt x="27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7" name="Freeform 318">
              <a:extLst>
                <a:ext uri="{FF2B5EF4-FFF2-40B4-BE49-F238E27FC236}">
                  <a16:creationId xmlns:a16="http://schemas.microsoft.com/office/drawing/2014/main" id="{C037A412-DD93-45AF-B60E-A419180B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3913" y="5484813"/>
              <a:ext cx="165100" cy="204788"/>
            </a:xfrm>
            <a:custGeom>
              <a:avLst/>
              <a:gdLst>
                <a:gd name="T0" fmla="*/ 1230 w 1349"/>
                <a:gd name="T1" fmla="*/ 1435 h 1673"/>
                <a:gd name="T2" fmla="*/ 1064 w 1349"/>
                <a:gd name="T3" fmla="*/ 1299 h 1673"/>
                <a:gd name="T4" fmla="*/ 903 w 1349"/>
                <a:gd name="T5" fmla="*/ 1160 h 1673"/>
                <a:gd name="T6" fmla="*/ 866 w 1349"/>
                <a:gd name="T7" fmla="*/ 1091 h 1673"/>
                <a:gd name="T8" fmla="*/ 830 w 1349"/>
                <a:gd name="T9" fmla="*/ 1024 h 1673"/>
                <a:gd name="T10" fmla="*/ 804 w 1349"/>
                <a:gd name="T11" fmla="*/ 974 h 1673"/>
                <a:gd name="T12" fmla="*/ 792 w 1349"/>
                <a:gd name="T13" fmla="*/ 966 h 1673"/>
                <a:gd name="T14" fmla="*/ 778 w 1349"/>
                <a:gd name="T15" fmla="*/ 966 h 1673"/>
                <a:gd name="T16" fmla="*/ 765 w 1349"/>
                <a:gd name="T17" fmla="*/ 972 h 1673"/>
                <a:gd name="T18" fmla="*/ 759 w 1349"/>
                <a:gd name="T19" fmla="*/ 984 h 1673"/>
                <a:gd name="T20" fmla="*/ 761 w 1349"/>
                <a:gd name="T21" fmla="*/ 998 h 1673"/>
                <a:gd name="T22" fmla="*/ 783 w 1349"/>
                <a:gd name="T23" fmla="*/ 1040 h 1673"/>
                <a:gd name="T24" fmla="*/ 673 w 1349"/>
                <a:gd name="T25" fmla="*/ 939 h 1673"/>
                <a:gd name="T26" fmla="*/ 505 w 1349"/>
                <a:gd name="T27" fmla="*/ 758 h 1673"/>
                <a:gd name="T28" fmla="*/ 350 w 1349"/>
                <a:gd name="T29" fmla="*/ 568 h 1673"/>
                <a:gd name="T30" fmla="*/ 278 w 1349"/>
                <a:gd name="T31" fmla="*/ 468 h 1673"/>
                <a:gd name="T32" fmla="*/ 209 w 1349"/>
                <a:gd name="T33" fmla="*/ 366 h 1673"/>
                <a:gd name="T34" fmla="*/ 143 w 1349"/>
                <a:gd name="T35" fmla="*/ 260 h 1673"/>
                <a:gd name="T36" fmla="*/ 82 w 1349"/>
                <a:gd name="T37" fmla="*/ 152 h 1673"/>
                <a:gd name="T38" fmla="*/ 26 w 1349"/>
                <a:gd name="T39" fmla="*/ 40 h 1673"/>
                <a:gd name="T40" fmla="*/ 5 w 1349"/>
                <a:gd name="T41" fmla="*/ 0 h 1673"/>
                <a:gd name="T42" fmla="*/ 1 w 1349"/>
                <a:gd name="T43" fmla="*/ 1 h 1673"/>
                <a:gd name="T44" fmla="*/ 0 w 1349"/>
                <a:gd name="T45" fmla="*/ 5 h 1673"/>
                <a:gd name="T46" fmla="*/ 129 w 1349"/>
                <a:gd name="T47" fmla="*/ 263 h 1673"/>
                <a:gd name="T48" fmla="*/ 224 w 1349"/>
                <a:gd name="T49" fmla="*/ 432 h 1673"/>
                <a:gd name="T50" fmla="*/ 299 w 1349"/>
                <a:gd name="T51" fmla="*/ 555 h 1673"/>
                <a:gd name="T52" fmla="*/ 380 w 1349"/>
                <a:gd name="T53" fmla="*/ 675 h 1673"/>
                <a:gd name="T54" fmla="*/ 464 w 1349"/>
                <a:gd name="T55" fmla="*/ 793 h 1673"/>
                <a:gd name="T56" fmla="*/ 553 w 1349"/>
                <a:gd name="T57" fmla="*/ 905 h 1673"/>
                <a:gd name="T58" fmla="*/ 648 w 1349"/>
                <a:gd name="T59" fmla="*/ 1015 h 1673"/>
                <a:gd name="T60" fmla="*/ 746 w 1349"/>
                <a:gd name="T61" fmla="*/ 1118 h 1673"/>
                <a:gd name="T62" fmla="*/ 851 w 1349"/>
                <a:gd name="T63" fmla="*/ 1218 h 1673"/>
                <a:gd name="T64" fmla="*/ 940 w 1349"/>
                <a:gd name="T65" fmla="*/ 1357 h 1673"/>
                <a:gd name="T66" fmla="*/ 1024 w 1349"/>
                <a:gd name="T67" fmla="*/ 1514 h 1673"/>
                <a:gd name="T68" fmla="*/ 1116 w 1349"/>
                <a:gd name="T69" fmla="*/ 1667 h 1673"/>
                <a:gd name="T70" fmla="*/ 1122 w 1349"/>
                <a:gd name="T71" fmla="*/ 1673 h 1673"/>
                <a:gd name="T72" fmla="*/ 1135 w 1349"/>
                <a:gd name="T73" fmla="*/ 1671 h 1673"/>
                <a:gd name="T74" fmla="*/ 1143 w 1349"/>
                <a:gd name="T75" fmla="*/ 1660 h 1673"/>
                <a:gd name="T76" fmla="*/ 1142 w 1349"/>
                <a:gd name="T77" fmla="*/ 1651 h 1673"/>
                <a:gd name="T78" fmla="*/ 1093 w 1349"/>
                <a:gd name="T79" fmla="*/ 1534 h 1673"/>
                <a:gd name="T80" fmla="*/ 1039 w 1349"/>
                <a:gd name="T81" fmla="*/ 1420 h 1673"/>
                <a:gd name="T82" fmla="*/ 1039 w 1349"/>
                <a:gd name="T83" fmla="*/ 1374 h 1673"/>
                <a:gd name="T84" fmla="*/ 1156 w 1349"/>
                <a:gd name="T85" fmla="*/ 1457 h 1673"/>
                <a:gd name="T86" fmla="*/ 1280 w 1349"/>
                <a:gd name="T87" fmla="*/ 1533 h 1673"/>
                <a:gd name="T88" fmla="*/ 1330 w 1349"/>
                <a:gd name="T89" fmla="*/ 1559 h 1673"/>
                <a:gd name="T90" fmla="*/ 1339 w 1349"/>
                <a:gd name="T91" fmla="*/ 1557 h 1673"/>
                <a:gd name="T92" fmla="*/ 1346 w 1349"/>
                <a:gd name="T93" fmla="*/ 1549 h 1673"/>
                <a:gd name="T94" fmla="*/ 1349 w 1349"/>
                <a:gd name="T95" fmla="*/ 1539 h 1673"/>
                <a:gd name="T96" fmla="*/ 1347 w 1349"/>
                <a:gd name="T97" fmla="*/ 1529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9" h="1673">
                  <a:moveTo>
                    <a:pt x="1342" y="1523"/>
                  </a:moveTo>
                  <a:lnTo>
                    <a:pt x="1286" y="1479"/>
                  </a:lnTo>
                  <a:lnTo>
                    <a:pt x="1230" y="1435"/>
                  </a:lnTo>
                  <a:lnTo>
                    <a:pt x="1175" y="1391"/>
                  </a:lnTo>
                  <a:lnTo>
                    <a:pt x="1119" y="1345"/>
                  </a:lnTo>
                  <a:lnTo>
                    <a:pt x="1064" y="1299"/>
                  </a:lnTo>
                  <a:lnTo>
                    <a:pt x="1010" y="1253"/>
                  </a:lnTo>
                  <a:lnTo>
                    <a:pt x="956" y="1207"/>
                  </a:lnTo>
                  <a:lnTo>
                    <a:pt x="903" y="1160"/>
                  </a:lnTo>
                  <a:lnTo>
                    <a:pt x="891" y="1137"/>
                  </a:lnTo>
                  <a:lnTo>
                    <a:pt x="878" y="1114"/>
                  </a:lnTo>
                  <a:lnTo>
                    <a:pt x="866" y="1091"/>
                  </a:lnTo>
                  <a:lnTo>
                    <a:pt x="854" y="1069"/>
                  </a:lnTo>
                  <a:lnTo>
                    <a:pt x="842" y="1046"/>
                  </a:lnTo>
                  <a:lnTo>
                    <a:pt x="830" y="1024"/>
                  </a:lnTo>
                  <a:lnTo>
                    <a:pt x="819" y="1001"/>
                  </a:lnTo>
                  <a:lnTo>
                    <a:pt x="807" y="979"/>
                  </a:lnTo>
                  <a:lnTo>
                    <a:pt x="804" y="974"/>
                  </a:lnTo>
                  <a:lnTo>
                    <a:pt x="800" y="971"/>
                  </a:lnTo>
                  <a:lnTo>
                    <a:pt x="796" y="968"/>
                  </a:lnTo>
                  <a:lnTo>
                    <a:pt x="792" y="966"/>
                  </a:lnTo>
                  <a:lnTo>
                    <a:pt x="787" y="965"/>
                  </a:lnTo>
                  <a:lnTo>
                    <a:pt x="783" y="965"/>
                  </a:lnTo>
                  <a:lnTo>
                    <a:pt x="778" y="966"/>
                  </a:lnTo>
                  <a:lnTo>
                    <a:pt x="774" y="968"/>
                  </a:lnTo>
                  <a:lnTo>
                    <a:pt x="769" y="970"/>
                  </a:lnTo>
                  <a:lnTo>
                    <a:pt x="765" y="972"/>
                  </a:lnTo>
                  <a:lnTo>
                    <a:pt x="762" y="976"/>
                  </a:lnTo>
                  <a:lnTo>
                    <a:pt x="760" y="979"/>
                  </a:lnTo>
                  <a:lnTo>
                    <a:pt x="759" y="984"/>
                  </a:lnTo>
                  <a:lnTo>
                    <a:pt x="758" y="988"/>
                  </a:lnTo>
                  <a:lnTo>
                    <a:pt x="759" y="993"/>
                  </a:lnTo>
                  <a:lnTo>
                    <a:pt x="761" y="998"/>
                  </a:lnTo>
                  <a:lnTo>
                    <a:pt x="768" y="1012"/>
                  </a:lnTo>
                  <a:lnTo>
                    <a:pt x="776" y="1026"/>
                  </a:lnTo>
                  <a:lnTo>
                    <a:pt x="783" y="1040"/>
                  </a:lnTo>
                  <a:lnTo>
                    <a:pt x="790" y="1054"/>
                  </a:lnTo>
                  <a:lnTo>
                    <a:pt x="730" y="997"/>
                  </a:lnTo>
                  <a:lnTo>
                    <a:pt x="673" y="939"/>
                  </a:lnTo>
                  <a:lnTo>
                    <a:pt x="616" y="879"/>
                  </a:lnTo>
                  <a:lnTo>
                    <a:pt x="560" y="819"/>
                  </a:lnTo>
                  <a:lnTo>
                    <a:pt x="505" y="758"/>
                  </a:lnTo>
                  <a:lnTo>
                    <a:pt x="452" y="695"/>
                  </a:lnTo>
                  <a:lnTo>
                    <a:pt x="401" y="632"/>
                  </a:lnTo>
                  <a:lnTo>
                    <a:pt x="350" y="568"/>
                  </a:lnTo>
                  <a:lnTo>
                    <a:pt x="325" y="535"/>
                  </a:lnTo>
                  <a:lnTo>
                    <a:pt x="301" y="502"/>
                  </a:lnTo>
                  <a:lnTo>
                    <a:pt x="278" y="468"/>
                  </a:lnTo>
                  <a:lnTo>
                    <a:pt x="254" y="434"/>
                  </a:lnTo>
                  <a:lnTo>
                    <a:pt x="231" y="400"/>
                  </a:lnTo>
                  <a:lnTo>
                    <a:pt x="209" y="366"/>
                  </a:lnTo>
                  <a:lnTo>
                    <a:pt x="187" y="331"/>
                  </a:lnTo>
                  <a:lnTo>
                    <a:pt x="164" y="296"/>
                  </a:lnTo>
                  <a:lnTo>
                    <a:pt x="143" y="260"/>
                  </a:lnTo>
                  <a:lnTo>
                    <a:pt x="122" y="224"/>
                  </a:lnTo>
                  <a:lnTo>
                    <a:pt x="102" y="188"/>
                  </a:lnTo>
                  <a:lnTo>
                    <a:pt x="82" y="152"/>
                  </a:lnTo>
                  <a:lnTo>
                    <a:pt x="63" y="115"/>
                  </a:lnTo>
                  <a:lnTo>
                    <a:pt x="44" y="78"/>
                  </a:lnTo>
                  <a:lnTo>
                    <a:pt x="26" y="40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41" y="93"/>
                  </a:lnTo>
                  <a:lnTo>
                    <a:pt x="84" y="178"/>
                  </a:lnTo>
                  <a:lnTo>
                    <a:pt x="129" y="263"/>
                  </a:lnTo>
                  <a:lnTo>
                    <a:pt x="175" y="349"/>
                  </a:lnTo>
                  <a:lnTo>
                    <a:pt x="200" y="390"/>
                  </a:lnTo>
                  <a:lnTo>
                    <a:pt x="224" y="432"/>
                  </a:lnTo>
                  <a:lnTo>
                    <a:pt x="248" y="473"/>
                  </a:lnTo>
                  <a:lnTo>
                    <a:pt x="274" y="515"/>
                  </a:lnTo>
                  <a:lnTo>
                    <a:pt x="299" y="555"/>
                  </a:lnTo>
                  <a:lnTo>
                    <a:pt x="325" y="596"/>
                  </a:lnTo>
                  <a:lnTo>
                    <a:pt x="352" y="636"/>
                  </a:lnTo>
                  <a:lnTo>
                    <a:pt x="380" y="675"/>
                  </a:lnTo>
                  <a:lnTo>
                    <a:pt x="408" y="715"/>
                  </a:lnTo>
                  <a:lnTo>
                    <a:pt x="436" y="754"/>
                  </a:lnTo>
                  <a:lnTo>
                    <a:pt x="464" y="793"/>
                  </a:lnTo>
                  <a:lnTo>
                    <a:pt x="493" y="831"/>
                  </a:lnTo>
                  <a:lnTo>
                    <a:pt x="523" y="868"/>
                  </a:lnTo>
                  <a:lnTo>
                    <a:pt x="553" y="905"/>
                  </a:lnTo>
                  <a:lnTo>
                    <a:pt x="585" y="943"/>
                  </a:lnTo>
                  <a:lnTo>
                    <a:pt x="616" y="979"/>
                  </a:lnTo>
                  <a:lnTo>
                    <a:pt x="648" y="1015"/>
                  </a:lnTo>
                  <a:lnTo>
                    <a:pt x="680" y="1050"/>
                  </a:lnTo>
                  <a:lnTo>
                    <a:pt x="713" y="1084"/>
                  </a:lnTo>
                  <a:lnTo>
                    <a:pt x="746" y="1118"/>
                  </a:lnTo>
                  <a:lnTo>
                    <a:pt x="781" y="1153"/>
                  </a:lnTo>
                  <a:lnTo>
                    <a:pt x="816" y="1186"/>
                  </a:lnTo>
                  <a:lnTo>
                    <a:pt x="851" y="1218"/>
                  </a:lnTo>
                  <a:lnTo>
                    <a:pt x="887" y="1250"/>
                  </a:lnTo>
                  <a:lnTo>
                    <a:pt x="913" y="1303"/>
                  </a:lnTo>
                  <a:lnTo>
                    <a:pt x="940" y="1357"/>
                  </a:lnTo>
                  <a:lnTo>
                    <a:pt x="967" y="1410"/>
                  </a:lnTo>
                  <a:lnTo>
                    <a:pt x="996" y="1463"/>
                  </a:lnTo>
                  <a:lnTo>
                    <a:pt x="1024" y="1514"/>
                  </a:lnTo>
                  <a:lnTo>
                    <a:pt x="1054" y="1566"/>
                  </a:lnTo>
                  <a:lnTo>
                    <a:pt x="1084" y="1617"/>
                  </a:lnTo>
                  <a:lnTo>
                    <a:pt x="1116" y="1667"/>
                  </a:lnTo>
                  <a:lnTo>
                    <a:pt x="1118" y="1670"/>
                  </a:lnTo>
                  <a:lnTo>
                    <a:pt x="1120" y="1672"/>
                  </a:lnTo>
                  <a:lnTo>
                    <a:pt x="1122" y="1673"/>
                  </a:lnTo>
                  <a:lnTo>
                    <a:pt x="1125" y="1673"/>
                  </a:lnTo>
                  <a:lnTo>
                    <a:pt x="1130" y="1673"/>
                  </a:lnTo>
                  <a:lnTo>
                    <a:pt x="1135" y="1671"/>
                  </a:lnTo>
                  <a:lnTo>
                    <a:pt x="1139" y="1667"/>
                  </a:lnTo>
                  <a:lnTo>
                    <a:pt x="1142" y="1663"/>
                  </a:lnTo>
                  <a:lnTo>
                    <a:pt x="1143" y="1660"/>
                  </a:lnTo>
                  <a:lnTo>
                    <a:pt x="1143" y="1657"/>
                  </a:lnTo>
                  <a:lnTo>
                    <a:pt x="1143" y="1654"/>
                  </a:lnTo>
                  <a:lnTo>
                    <a:pt x="1142" y="1651"/>
                  </a:lnTo>
                  <a:lnTo>
                    <a:pt x="1127" y="1613"/>
                  </a:lnTo>
                  <a:lnTo>
                    <a:pt x="1110" y="1574"/>
                  </a:lnTo>
                  <a:lnTo>
                    <a:pt x="1093" y="1534"/>
                  </a:lnTo>
                  <a:lnTo>
                    <a:pt x="1076" y="1496"/>
                  </a:lnTo>
                  <a:lnTo>
                    <a:pt x="1058" y="1458"/>
                  </a:lnTo>
                  <a:lnTo>
                    <a:pt x="1039" y="1420"/>
                  </a:lnTo>
                  <a:lnTo>
                    <a:pt x="1020" y="1382"/>
                  </a:lnTo>
                  <a:lnTo>
                    <a:pt x="1001" y="1344"/>
                  </a:lnTo>
                  <a:lnTo>
                    <a:pt x="1039" y="1374"/>
                  </a:lnTo>
                  <a:lnTo>
                    <a:pt x="1077" y="1402"/>
                  </a:lnTo>
                  <a:lnTo>
                    <a:pt x="1116" y="1430"/>
                  </a:lnTo>
                  <a:lnTo>
                    <a:pt x="1156" y="1457"/>
                  </a:lnTo>
                  <a:lnTo>
                    <a:pt x="1197" y="1483"/>
                  </a:lnTo>
                  <a:lnTo>
                    <a:pt x="1238" y="1508"/>
                  </a:lnTo>
                  <a:lnTo>
                    <a:pt x="1280" y="1533"/>
                  </a:lnTo>
                  <a:lnTo>
                    <a:pt x="1322" y="1557"/>
                  </a:lnTo>
                  <a:lnTo>
                    <a:pt x="1326" y="1558"/>
                  </a:lnTo>
                  <a:lnTo>
                    <a:pt x="1330" y="1559"/>
                  </a:lnTo>
                  <a:lnTo>
                    <a:pt x="1333" y="1559"/>
                  </a:lnTo>
                  <a:lnTo>
                    <a:pt x="1336" y="1558"/>
                  </a:lnTo>
                  <a:lnTo>
                    <a:pt x="1339" y="1557"/>
                  </a:lnTo>
                  <a:lnTo>
                    <a:pt x="1342" y="1555"/>
                  </a:lnTo>
                  <a:lnTo>
                    <a:pt x="1344" y="1552"/>
                  </a:lnTo>
                  <a:lnTo>
                    <a:pt x="1346" y="1549"/>
                  </a:lnTo>
                  <a:lnTo>
                    <a:pt x="1348" y="1546"/>
                  </a:lnTo>
                  <a:lnTo>
                    <a:pt x="1349" y="1542"/>
                  </a:lnTo>
                  <a:lnTo>
                    <a:pt x="1349" y="1539"/>
                  </a:lnTo>
                  <a:lnTo>
                    <a:pt x="1349" y="1535"/>
                  </a:lnTo>
                  <a:lnTo>
                    <a:pt x="1348" y="1532"/>
                  </a:lnTo>
                  <a:lnTo>
                    <a:pt x="1347" y="1529"/>
                  </a:lnTo>
                  <a:lnTo>
                    <a:pt x="1345" y="1526"/>
                  </a:lnTo>
                  <a:lnTo>
                    <a:pt x="1342" y="15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8" name="Freeform 319">
              <a:extLst>
                <a:ext uri="{FF2B5EF4-FFF2-40B4-BE49-F238E27FC236}">
                  <a16:creationId xmlns:a16="http://schemas.microsoft.com/office/drawing/2014/main" id="{2EAFD6C5-DEDD-4954-8D35-AC3C6204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5" y="5389563"/>
              <a:ext cx="60325" cy="79375"/>
            </a:xfrm>
            <a:custGeom>
              <a:avLst/>
              <a:gdLst>
                <a:gd name="T0" fmla="*/ 157 w 487"/>
                <a:gd name="T1" fmla="*/ 71 h 658"/>
                <a:gd name="T2" fmla="*/ 153 w 487"/>
                <a:gd name="T3" fmla="*/ 62 h 658"/>
                <a:gd name="T4" fmla="*/ 144 w 487"/>
                <a:gd name="T5" fmla="*/ 56 h 658"/>
                <a:gd name="T6" fmla="*/ 126 w 487"/>
                <a:gd name="T7" fmla="*/ 56 h 658"/>
                <a:gd name="T8" fmla="*/ 118 w 487"/>
                <a:gd name="T9" fmla="*/ 62 h 658"/>
                <a:gd name="T10" fmla="*/ 74 w 487"/>
                <a:gd name="T11" fmla="*/ 129 h 658"/>
                <a:gd name="T12" fmla="*/ 37 w 487"/>
                <a:gd name="T13" fmla="*/ 203 h 658"/>
                <a:gd name="T14" fmla="*/ 11 w 487"/>
                <a:gd name="T15" fmla="*/ 280 h 658"/>
                <a:gd name="T16" fmla="*/ 0 w 487"/>
                <a:gd name="T17" fmla="*/ 359 h 658"/>
                <a:gd name="T18" fmla="*/ 2 w 487"/>
                <a:gd name="T19" fmla="*/ 399 h 658"/>
                <a:gd name="T20" fmla="*/ 8 w 487"/>
                <a:gd name="T21" fmla="*/ 440 h 658"/>
                <a:gd name="T22" fmla="*/ 23 w 487"/>
                <a:gd name="T23" fmla="*/ 488 h 658"/>
                <a:gd name="T24" fmla="*/ 57 w 487"/>
                <a:gd name="T25" fmla="*/ 550 h 658"/>
                <a:gd name="T26" fmla="*/ 104 w 487"/>
                <a:gd name="T27" fmla="*/ 601 h 658"/>
                <a:gd name="T28" fmla="*/ 142 w 487"/>
                <a:gd name="T29" fmla="*/ 629 h 658"/>
                <a:gd name="T30" fmla="*/ 173 w 487"/>
                <a:gd name="T31" fmla="*/ 644 h 658"/>
                <a:gd name="T32" fmla="*/ 206 w 487"/>
                <a:gd name="T33" fmla="*/ 654 h 658"/>
                <a:gd name="T34" fmla="*/ 240 w 487"/>
                <a:gd name="T35" fmla="*/ 658 h 658"/>
                <a:gd name="T36" fmla="*/ 275 w 487"/>
                <a:gd name="T37" fmla="*/ 657 h 658"/>
                <a:gd name="T38" fmla="*/ 328 w 487"/>
                <a:gd name="T39" fmla="*/ 643 h 658"/>
                <a:gd name="T40" fmla="*/ 400 w 487"/>
                <a:gd name="T41" fmla="*/ 603 h 658"/>
                <a:gd name="T42" fmla="*/ 449 w 487"/>
                <a:gd name="T43" fmla="*/ 549 h 658"/>
                <a:gd name="T44" fmla="*/ 477 w 487"/>
                <a:gd name="T45" fmla="*/ 483 h 658"/>
                <a:gd name="T46" fmla="*/ 487 w 487"/>
                <a:gd name="T47" fmla="*/ 408 h 658"/>
                <a:gd name="T48" fmla="*/ 480 w 487"/>
                <a:gd name="T49" fmla="*/ 329 h 658"/>
                <a:gd name="T50" fmla="*/ 459 w 487"/>
                <a:gd name="T51" fmla="*/ 251 h 658"/>
                <a:gd name="T52" fmla="*/ 424 w 487"/>
                <a:gd name="T53" fmla="*/ 175 h 658"/>
                <a:gd name="T54" fmla="*/ 379 w 487"/>
                <a:gd name="T55" fmla="*/ 108 h 658"/>
                <a:gd name="T56" fmla="*/ 323 w 487"/>
                <a:gd name="T57" fmla="*/ 52 h 658"/>
                <a:gd name="T58" fmla="*/ 261 w 487"/>
                <a:gd name="T59" fmla="*/ 12 h 658"/>
                <a:gd name="T60" fmla="*/ 230 w 487"/>
                <a:gd name="T61" fmla="*/ 0 h 658"/>
                <a:gd name="T62" fmla="*/ 218 w 487"/>
                <a:gd name="T63" fmla="*/ 2 h 658"/>
                <a:gd name="T64" fmla="*/ 208 w 487"/>
                <a:gd name="T65" fmla="*/ 9 h 658"/>
                <a:gd name="T66" fmla="*/ 201 w 487"/>
                <a:gd name="T67" fmla="*/ 20 h 658"/>
                <a:gd name="T68" fmla="*/ 199 w 487"/>
                <a:gd name="T69" fmla="*/ 32 h 658"/>
                <a:gd name="T70" fmla="*/ 206 w 487"/>
                <a:gd name="T71" fmla="*/ 56 h 658"/>
                <a:gd name="T72" fmla="*/ 227 w 487"/>
                <a:gd name="T73" fmla="*/ 98 h 658"/>
                <a:gd name="T74" fmla="*/ 280 w 487"/>
                <a:gd name="T75" fmla="*/ 174 h 658"/>
                <a:gd name="T76" fmla="*/ 331 w 487"/>
                <a:gd name="T77" fmla="*/ 252 h 658"/>
                <a:gd name="T78" fmla="*/ 354 w 487"/>
                <a:gd name="T79" fmla="*/ 304 h 658"/>
                <a:gd name="T80" fmla="*/ 366 w 487"/>
                <a:gd name="T81" fmla="*/ 363 h 658"/>
                <a:gd name="T82" fmla="*/ 366 w 487"/>
                <a:gd name="T83" fmla="*/ 415 h 658"/>
                <a:gd name="T84" fmla="*/ 361 w 487"/>
                <a:gd name="T85" fmla="*/ 443 h 658"/>
                <a:gd name="T86" fmla="*/ 351 w 487"/>
                <a:gd name="T87" fmla="*/ 470 h 658"/>
                <a:gd name="T88" fmla="*/ 336 w 487"/>
                <a:gd name="T89" fmla="*/ 495 h 658"/>
                <a:gd name="T90" fmla="*/ 314 w 487"/>
                <a:gd name="T91" fmla="*/ 516 h 658"/>
                <a:gd name="T92" fmla="*/ 287 w 487"/>
                <a:gd name="T93" fmla="*/ 532 h 658"/>
                <a:gd name="T94" fmla="*/ 253 w 487"/>
                <a:gd name="T95" fmla="*/ 542 h 658"/>
                <a:gd name="T96" fmla="*/ 222 w 487"/>
                <a:gd name="T97" fmla="*/ 542 h 658"/>
                <a:gd name="T98" fmla="*/ 195 w 487"/>
                <a:gd name="T99" fmla="*/ 533 h 658"/>
                <a:gd name="T100" fmla="*/ 171 w 487"/>
                <a:gd name="T101" fmla="*/ 515 h 658"/>
                <a:gd name="T102" fmla="*/ 150 w 487"/>
                <a:gd name="T103" fmla="*/ 492 h 658"/>
                <a:gd name="T104" fmla="*/ 123 w 487"/>
                <a:gd name="T105" fmla="*/ 444 h 658"/>
                <a:gd name="T106" fmla="*/ 104 w 487"/>
                <a:gd name="T107" fmla="*/ 379 h 658"/>
                <a:gd name="T108" fmla="*/ 100 w 487"/>
                <a:gd name="T109" fmla="*/ 321 h 658"/>
                <a:gd name="T110" fmla="*/ 106 w 487"/>
                <a:gd name="T111" fmla="*/ 275 h 658"/>
                <a:gd name="T112" fmla="*/ 123 w 487"/>
                <a:gd name="T113" fmla="*/ 199 h 658"/>
                <a:gd name="T114" fmla="*/ 150 w 487"/>
                <a:gd name="T115" fmla="*/ 10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7" h="658">
                  <a:moveTo>
                    <a:pt x="157" y="78"/>
                  </a:moveTo>
                  <a:lnTo>
                    <a:pt x="158" y="74"/>
                  </a:lnTo>
                  <a:lnTo>
                    <a:pt x="157" y="71"/>
                  </a:lnTo>
                  <a:lnTo>
                    <a:pt x="157" y="67"/>
                  </a:lnTo>
                  <a:lnTo>
                    <a:pt x="155" y="64"/>
                  </a:lnTo>
                  <a:lnTo>
                    <a:pt x="153" y="62"/>
                  </a:lnTo>
                  <a:lnTo>
                    <a:pt x="150" y="60"/>
                  </a:lnTo>
                  <a:lnTo>
                    <a:pt x="148" y="58"/>
                  </a:lnTo>
                  <a:lnTo>
                    <a:pt x="144" y="56"/>
                  </a:lnTo>
                  <a:lnTo>
                    <a:pt x="138" y="55"/>
                  </a:lnTo>
                  <a:lnTo>
                    <a:pt x="130" y="55"/>
                  </a:lnTo>
                  <a:lnTo>
                    <a:pt x="126" y="56"/>
                  </a:lnTo>
                  <a:lnTo>
                    <a:pt x="123" y="58"/>
                  </a:lnTo>
                  <a:lnTo>
                    <a:pt x="120" y="60"/>
                  </a:lnTo>
                  <a:lnTo>
                    <a:pt x="118" y="62"/>
                  </a:lnTo>
                  <a:lnTo>
                    <a:pt x="103" y="84"/>
                  </a:lnTo>
                  <a:lnTo>
                    <a:pt x="88" y="106"/>
                  </a:lnTo>
                  <a:lnTo>
                    <a:pt x="74" y="129"/>
                  </a:lnTo>
                  <a:lnTo>
                    <a:pt x="61" y="153"/>
                  </a:lnTo>
                  <a:lnTo>
                    <a:pt x="48" y="177"/>
                  </a:lnTo>
                  <a:lnTo>
                    <a:pt x="37" y="203"/>
                  </a:lnTo>
                  <a:lnTo>
                    <a:pt x="27" y="228"/>
                  </a:lnTo>
                  <a:lnTo>
                    <a:pt x="18" y="254"/>
                  </a:lnTo>
                  <a:lnTo>
                    <a:pt x="11" y="280"/>
                  </a:lnTo>
                  <a:lnTo>
                    <a:pt x="6" y="306"/>
                  </a:lnTo>
                  <a:lnTo>
                    <a:pt x="2" y="332"/>
                  </a:lnTo>
                  <a:lnTo>
                    <a:pt x="0" y="359"/>
                  </a:lnTo>
                  <a:lnTo>
                    <a:pt x="0" y="372"/>
                  </a:lnTo>
                  <a:lnTo>
                    <a:pt x="1" y="386"/>
                  </a:lnTo>
                  <a:lnTo>
                    <a:pt x="2" y="399"/>
                  </a:lnTo>
                  <a:lnTo>
                    <a:pt x="3" y="413"/>
                  </a:lnTo>
                  <a:lnTo>
                    <a:pt x="5" y="426"/>
                  </a:lnTo>
                  <a:lnTo>
                    <a:pt x="8" y="440"/>
                  </a:lnTo>
                  <a:lnTo>
                    <a:pt x="11" y="453"/>
                  </a:lnTo>
                  <a:lnTo>
                    <a:pt x="15" y="466"/>
                  </a:lnTo>
                  <a:lnTo>
                    <a:pt x="23" y="488"/>
                  </a:lnTo>
                  <a:lnTo>
                    <a:pt x="33" y="510"/>
                  </a:lnTo>
                  <a:lnTo>
                    <a:pt x="44" y="530"/>
                  </a:lnTo>
                  <a:lnTo>
                    <a:pt x="57" y="550"/>
                  </a:lnTo>
                  <a:lnTo>
                    <a:pt x="71" y="568"/>
                  </a:lnTo>
                  <a:lnTo>
                    <a:pt x="87" y="585"/>
                  </a:lnTo>
                  <a:lnTo>
                    <a:pt x="104" y="601"/>
                  </a:lnTo>
                  <a:lnTo>
                    <a:pt x="122" y="615"/>
                  </a:lnTo>
                  <a:lnTo>
                    <a:pt x="132" y="623"/>
                  </a:lnTo>
                  <a:lnTo>
                    <a:pt x="142" y="629"/>
                  </a:lnTo>
                  <a:lnTo>
                    <a:pt x="152" y="634"/>
                  </a:lnTo>
                  <a:lnTo>
                    <a:pt x="163" y="639"/>
                  </a:lnTo>
                  <a:lnTo>
                    <a:pt x="173" y="644"/>
                  </a:lnTo>
                  <a:lnTo>
                    <a:pt x="184" y="648"/>
                  </a:lnTo>
                  <a:lnTo>
                    <a:pt x="194" y="651"/>
                  </a:lnTo>
                  <a:lnTo>
                    <a:pt x="206" y="654"/>
                  </a:lnTo>
                  <a:lnTo>
                    <a:pt x="217" y="656"/>
                  </a:lnTo>
                  <a:lnTo>
                    <a:pt x="228" y="657"/>
                  </a:lnTo>
                  <a:lnTo>
                    <a:pt x="240" y="658"/>
                  </a:lnTo>
                  <a:lnTo>
                    <a:pt x="251" y="658"/>
                  </a:lnTo>
                  <a:lnTo>
                    <a:pt x="263" y="658"/>
                  </a:lnTo>
                  <a:lnTo>
                    <a:pt x="275" y="657"/>
                  </a:lnTo>
                  <a:lnTo>
                    <a:pt x="287" y="655"/>
                  </a:lnTo>
                  <a:lnTo>
                    <a:pt x="299" y="652"/>
                  </a:lnTo>
                  <a:lnTo>
                    <a:pt x="328" y="643"/>
                  </a:lnTo>
                  <a:lnTo>
                    <a:pt x="355" y="632"/>
                  </a:lnTo>
                  <a:lnTo>
                    <a:pt x="379" y="619"/>
                  </a:lnTo>
                  <a:lnTo>
                    <a:pt x="400" y="603"/>
                  </a:lnTo>
                  <a:lnTo>
                    <a:pt x="419" y="587"/>
                  </a:lnTo>
                  <a:lnTo>
                    <a:pt x="435" y="569"/>
                  </a:lnTo>
                  <a:lnTo>
                    <a:pt x="449" y="549"/>
                  </a:lnTo>
                  <a:lnTo>
                    <a:pt x="460" y="528"/>
                  </a:lnTo>
                  <a:lnTo>
                    <a:pt x="470" y="506"/>
                  </a:lnTo>
                  <a:lnTo>
                    <a:pt x="477" y="483"/>
                  </a:lnTo>
                  <a:lnTo>
                    <a:pt x="482" y="459"/>
                  </a:lnTo>
                  <a:lnTo>
                    <a:pt x="486" y="434"/>
                  </a:lnTo>
                  <a:lnTo>
                    <a:pt x="487" y="408"/>
                  </a:lnTo>
                  <a:lnTo>
                    <a:pt x="487" y="382"/>
                  </a:lnTo>
                  <a:lnTo>
                    <a:pt x="484" y="356"/>
                  </a:lnTo>
                  <a:lnTo>
                    <a:pt x="480" y="329"/>
                  </a:lnTo>
                  <a:lnTo>
                    <a:pt x="475" y="303"/>
                  </a:lnTo>
                  <a:lnTo>
                    <a:pt x="468" y="277"/>
                  </a:lnTo>
                  <a:lnTo>
                    <a:pt x="459" y="251"/>
                  </a:lnTo>
                  <a:lnTo>
                    <a:pt x="449" y="225"/>
                  </a:lnTo>
                  <a:lnTo>
                    <a:pt x="437" y="200"/>
                  </a:lnTo>
                  <a:lnTo>
                    <a:pt x="424" y="175"/>
                  </a:lnTo>
                  <a:lnTo>
                    <a:pt x="410" y="152"/>
                  </a:lnTo>
                  <a:lnTo>
                    <a:pt x="395" y="129"/>
                  </a:lnTo>
                  <a:lnTo>
                    <a:pt x="379" y="108"/>
                  </a:lnTo>
                  <a:lnTo>
                    <a:pt x="362" y="88"/>
                  </a:lnTo>
                  <a:lnTo>
                    <a:pt x="343" y="69"/>
                  </a:lnTo>
                  <a:lnTo>
                    <a:pt x="323" y="52"/>
                  </a:lnTo>
                  <a:lnTo>
                    <a:pt x="303" y="37"/>
                  </a:lnTo>
                  <a:lnTo>
                    <a:pt x="283" y="23"/>
                  </a:lnTo>
                  <a:lnTo>
                    <a:pt x="261" y="12"/>
                  </a:lnTo>
                  <a:lnTo>
                    <a:pt x="239" y="2"/>
                  </a:lnTo>
                  <a:lnTo>
                    <a:pt x="235" y="1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2" y="1"/>
                  </a:lnTo>
                  <a:lnTo>
                    <a:pt x="218" y="2"/>
                  </a:lnTo>
                  <a:lnTo>
                    <a:pt x="214" y="4"/>
                  </a:lnTo>
                  <a:lnTo>
                    <a:pt x="211" y="6"/>
                  </a:lnTo>
                  <a:lnTo>
                    <a:pt x="208" y="9"/>
                  </a:lnTo>
                  <a:lnTo>
                    <a:pt x="205" y="12"/>
                  </a:lnTo>
                  <a:lnTo>
                    <a:pt x="203" y="16"/>
                  </a:lnTo>
                  <a:lnTo>
                    <a:pt x="201" y="20"/>
                  </a:lnTo>
                  <a:lnTo>
                    <a:pt x="200" y="24"/>
                  </a:lnTo>
                  <a:lnTo>
                    <a:pt x="199" y="28"/>
                  </a:lnTo>
                  <a:lnTo>
                    <a:pt x="199" y="32"/>
                  </a:lnTo>
                  <a:lnTo>
                    <a:pt x="200" y="37"/>
                  </a:lnTo>
                  <a:lnTo>
                    <a:pt x="201" y="41"/>
                  </a:lnTo>
                  <a:lnTo>
                    <a:pt x="206" y="56"/>
                  </a:lnTo>
                  <a:lnTo>
                    <a:pt x="213" y="71"/>
                  </a:lnTo>
                  <a:lnTo>
                    <a:pt x="220" y="85"/>
                  </a:lnTo>
                  <a:lnTo>
                    <a:pt x="227" y="98"/>
                  </a:lnTo>
                  <a:lnTo>
                    <a:pt x="244" y="124"/>
                  </a:lnTo>
                  <a:lnTo>
                    <a:pt x="261" y="149"/>
                  </a:lnTo>
                  <a:lnTo>
                    <a:pt x="280" y="174"/>
                  </a:lnTo>
                  <a:lnTo>
                    <a:pt x="298" y="200"/>
                  </a:lnTo>
                  <a:lnTo>
                    <a:pt x="315" y="225"/>
                  </a:lnTo>
                  <a:lnTo>
                    <a:pt x="331" y="252"/>
                  </a:lnTo>
                  <a:lnTo>
                    <a:pt x="340" y="268"/>
                  </a:lnTo>
                  <a:lnTo>
                    <a:pt x="347" y="286"/>
                  </a:lnTo>
                  <a:lnTo>
                    <a:pt x="354" y="304"/>
                  </a:lnTo>
                  <a:lnTo>
                    <a:pt x="359" y="323"/>
                  </a:lnTo>
                  <a:lnTo>
                    <a:pt x="363" y="343"/>
                  </a:lnTo>
                  <a:lnTo>
                    <a:pt x="366" y="363"/>
                  </a:lnTo>
                  <a:lnTo>
                    <a:pt x="367" y="384"/>
                  </a:lnTo>
                  <a:lnTo>
                    <a:pt x="367" y="405"/>
                  </a:lnTo>
                  <a:lnTo>
                    <a:pt x="366" y="415"/>
                  </a:lnTo>
                  <a:lnTo>
                    <a:pt x="365" y="424"/>
                  </a:lnTo>
                  <a:lnTo>
                    <a:pt x="363" y="434"/>
                  </a:lnTo>
                  <a:lnTo>
                    <a:pt x="361" y="443"/>
                  </a:lnTo>
                  <a:lnTo>
                    <a:pt x="358" y="453"/>
                  </a:lnTo>
                  <a:lnTo>
                    <a:pt x="355" y="462"/>
                  </a:lnTo>
                  <a:lnTo>
                    <a:pt x="351" y="470"/>
                  </a:lnTo>
                  <a:lnTo>
                    <a:pt x="347" y="479"/>
                  </a:lnTo>
                  <a:lnTo>
                    <a:pt x="342" y="487"/>
                  </a:lnTo>
                  <a:lnTo>
                    <a:pt x="336" y="495"/>
                  </a:lnTo>
                  <a:lnTo>
                    <a:pt x="329" y="502"/>
                  </a:lnTo>
                  <a:lnTo>
                    <a:pt x="322" y="509"/>
                  </a:lnTo>
                  <a:lnTo>
                    <a:pt x="314" y="516"/>
                  </a:lnTo>
                  <a:lnTo>
                    <a:pt x="306" y="521"/>
                  </a:lnTo>
                  <a:lnTo>
                    <a:pt x="297" y="527"/>
                  </a:lnTo>
                  <a:lnTo>
                    <a:pt x="287" y="532"/>
                  </a:lnTo>
                  <a:lnTo>
                    <a:pt x="276" y="537"/>
                  </a:lnTo>
                  <a:lnTo>
                    <a:pt x="264" y="540"/>
                  </a:lnTo>
                  <a:lnTo>
                    <a:pt x="253" y="542"/>
                  </a:lnTo>
                  <a:lnTo>
                    <a:pt x="243" y="544"/>
                  </a:lnTo>
                  <a:lnTo>
                    <a:pt x="232" y="543"/>
                  </a:lnTo>
                  <a:lnTo>
                    <a:pt x="222" y="542"/>
                  </a:lnTo>
                  <a:lnTo>
                    <a:pt x="213" y="540"/>
                  </a:lnTo>
                  <a:lnTo>
                    <a:pt x="204" y="537"/>
                  </a:lnTo>
                  <a:lnTo>
                    <a:pt x="195" y="533"/>
                  </a:lnTo>
                  <a:lnTo>
                    <a:pt x="187" y="528"/>
                  </a:lnTo>
                  <a:lnTo>
                    <a:pt x="179" y="522"/>
                  </a:lnTo>
                  <a:lnTo>
                    <a:pt x="171" y="515"/>
                  </a:lnTo>
                  <a:lnTo>
                    <a:pt x="164" y="508"/>
                  </a:lnTo>
                  <a:lnTo>
                    <a:pt x="157" y="500"/>
                  </a:lnTo>
                  <a:lnTo>
                    <a:pt x="150" y="492"/>
                  </a:lnTo>
                  <a:lnTo>
                    <a:pt x="144" y="483"/>
                  </a:lnTo>
                  <a:lnTo>
                    <a:pt x="132" y="464"/>
                  </a:lnTo>
                  <a:lnTo>
                    <a:pt x="123" y="444"/>
                  </a:lnTo>
                  <a:lnTo>
                    <a:pt x="115" y="423"/>
                  </a:lnTo>
                  <a:lnTo>
                    <a:pt x="109" y="400"/>
                  </a:lnTo>
                  <a:lnTo>
                    <a:pt x="104" y="379"/>
                  </a:lnTo>
                  <a:lnTo>
                    <a:pt x="101" y="359"/>
                  </a:lnTo>
                  <a:lnTo>
                    <a:pt x="100" y="339"/>
                  </a:lnTo>
                  <a:lnTo>
                    <a:pt x="100" y="321"/>
                  </a:lnTo>
                  <a:lnTo>
                    <a:pt x="101" y="306"/>
                  </a:lnTo>
                  <a:lnTo>
                    <a:pt x="103" y="290"/>
                  </a:lnTo>
                  <a:lnTo>
                    <a:pt x="106" y="275"/>
                  </a:lnTo>
                  <a:lnTo>
                    <a:pt x="108" y="260"/>
                  </a:lnTo>
                  <a:lnTo>
                    <a:pt x="115" y="230"/>
                  </a:lnTo>
                  <a:lnTo>
                    <a:pt x="123" y="199"/>
                  </a:lnTo>
                  <a:lnTo>
                    <a:pt x="132" y="168"/>
                  </a:lnTo>
                  <a:lnTo>
                    <a:pt x="141" y="138"/>
                  </a:lnTo>
                  <a:lnTo>
                    <a:pt x="150" y="108"/>
                  </a:lnTo>
                  <a:lnTo>
                    <a:pt x="15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9" name="Freeform 320">
              <a:extLst>
                <a:ext uri="{FF2B5EF4-FFF2-40B4-BE49-F238E27FC236}">
                  <a16:creationId xmlns:a16="http://schemas.microsoft.com/office/drawing/2014/main" id="{85951371-ED62-4C4D-9C2F-21AF202B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4905375"/>
              <a:ext cx="34925" cy="76200"/>
            </a:xfrm>
            <a:custGeom>
              <a:avLst/>
              <a:gdLst>
                <a:gd name="T0" fmla="*/ 281 w 287"/>
                <a:gd name="T1" fmla="*/ 1 h 617"/>
                <a:gd name="T2" fmla="*/ 246 w 287"/>
                <a:gd name="T3" fmla="*/ 77 h 617"/>
                <a:gd name="T4" fmla="*/ 208 w 287"/>
                <a:gd name="T5" fmla="*/ 151 h 617"/>
                <a:gd name="T6" fmla="*/ 170 w 287"/>
                <a:gd name="T7" fmla="*/ 225 h 617"/>
                <a:gd name="T8" fmla="*/ 133 w 287"/>
                <a:gd name="T9" fmla="*/ 301 h 617"/>
                <a:gd name="T10" fmla="*/ 97 w 287"/>
                <a:gd name="T11" fmla="*/ 375 h 617"/>
                <a:gd name="T12" fmla="*/ 62 w 287"/>
                <a:gd name="T13" fmla="*/ 452 h 617"/>
                <a:gd name="T14" fmla="*/ 46 w 287"/>
                <a:gd name="T15" fmla="*/ 490 h 617"/>
                <a:gd name="T16" fmla="*/ 29 w 287"/>
                <a:gd name="T17" fmla="*/ 528 h 617"/>
                <a:gd name="T18" fmla="*/ 14 w 287"/>
                <a:gd name="T19" fmla="*/ 567 h 617"/>
                <a:gd name="T20" fmla="*/ 0 w 287"/>
                <a:gd name="T21" fmla="*/ 606 h 617"/>
                <a:gd name="T22" fmla="*/ 0 w 287"/>
                <a:gd name="T23" fmla="*/ 610 h 617"/>
                <a:gd name="T24" fmla="*/ 0 w 287"/>
                <a:gd name="T25" fmla="*/ 613 h 617"/>
                <a:gd name="T26" fmla="*/ 2 w 287"/>
                <a:gd name="T27" fmla="*/ 615 h 617"/>
                <a:gd name="T28" fmla="*/ 5 w 287"/>
                <a:gd name="T29" fmla="*/ 617 h 617"/>
                <a:gd name="T30" fmla="*/ 8 w 287"/>
                <a:gd name="T31" fmla="*/ 617 h 617"/>
                <a:gd name="T32" fmla="*/ 11 w 287"/>
                <a:gd name="T33" fmla="*/ 617 h 617"/>
                <a:gd name="T34" fmla="*/ 14 w 287"/>
                <a:gd name="T35" fmla="*/ 615 h 617"/>
                <a:gd name="T36" fmla="*/ 16 w 287"/>
                <a:gd name="T37" fmla="*/ 612 h 617"/>
                <a:gd name="T38" fmla="*/ 37 w 287"/>
                <a:gd name="T39" fmla="*/ 576 h 617"/>
                <a:gd name="T40" fmla="*/ 57 w 287"/>
                <a:gd name="T41" fmla="*/ 540 h 617"/>
                <a:gd name="T42" fmla="*/ 75 w 287"/>
                <a:gd name="T43" fmla="*/ 503 h 617"/>
                <a:gd name="T44" fmla="*/ 93 w 287"/>
                <a:gd name="T45" fmla="*/ 465 h 617"/>
                <a:gd name="T46" fmla="*/ 127 w 287"/>
                <a:gd name="T47" fmla="*/ 389 h 617"/>
                <a:gd name="T48" fmla="*/ 159 w 287"/>
                <a:gd name="T49" fmla="*/ 312 h 617"/>
                <a:gd name="T50" fmla="*/ 191 w 287"/>
                <a:gd name="T51" fmla="*/ 235 h 617"/>
                <a:gd name="T52" fmla="*/ 222 w 287"/>
                <a:gd name="T53" fmla="*/ 157 h 617"/>
                <a:gd name="T54" fmla="*/ 254 w 287"/>
                <a:gd name="T55" fmla="*/ 81 h 617"/>
                <a:gd name="T56" fmla="*/ 287 w 287"/>
                <a:gd name="T57" fmla="*/ 4 h 617"/>
                <a:gd name="T58" fmla="*/ 287 w 287"/>
                <a:gd name="T59" fmla="*/ 1 h 617"/>
                <a:gd name="T60" fmla="*/ 285 w 287"/>
                <a:gd name="T61" fmla="*/ 0 h 617"/>
                <a:gd name="T62" fmla="*/ 283 w 287"/>
                <a:gd name="T63" fmla="*/ 0 h 617"/>
                <a:gd name="T64" fmla="*/ 281 w 287"/>
                <a:gd name="T65" fmla="*/ 1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" h="617">
                  <a:moveTo>
                    <a:pt x="281" y="1"/>
                  </a:moveTo>
                  <a:lnTo>
                    <a:pt x="246" y="77"/>
                  </a:lnTo>
                  <a:lnTo>
                    <a:pt x="208" y="151"/>
                  </a:lnTo>
                  <a:lnTo>
                    <a:pt x="170" y="225"/>
                  </a:lnTo>
                  <a:lnTo>
                    <a:pt x="133" y="301"/>
                  </a:lnTo>
                  <a:lnTo>
                    <a:pt x="97" y="375"/>
                  </a:lnTo>
                  <a:lnTo>
                    <a:pt x="62" y="452"/>
                  </a:lnTo>
                  <a:lnTo>
                    <a:pt x="46" y="490"/>
                  </a:lnTo>
                  <a:lnTo>
                    <a:pt x="29" y="528"/>
                  </a:lnTo>
                  <a:lnTo>
                    <a:pt x="14" y="567"/>
                  </a:lnTo>
                  <a:lnTo>
                    <a:pt x="0" y="606"/>
                  </a:lnTo>
                  <a:lnTo>
                    <a:pt x="0" y="610"/>
                  </a:lnTo>
                  <a:lnTo>
                    <a:pt x="0" y="613"/>
                  </a:lnTo>
                  <a:lnTo>
                    <a:pt x="2" y="615"/>
                  </a:lnTo>
                  <a:lnTo>
                    <a:pt x="5" y="617"/>
                  </a:lnTo>
                  <a:lnTo>
                    <a:pt x="8" y="617"/>
                  </a:lnTo>
                  <a:lnTo>
                    <a:pt x="11" y="617"/>
                  </a:lnTo>
                  <a:lnTo>
                    <a:pt x="14" y="615"/>
                  </a:lnTo>
                  <a:lnTo>
                    <a:pt x="16" y="612"/>
                  </a:lnTo>
                  <a:lnTo>
                    <a:pt x="37" y="576"/>
                  </a:lnTo>
                  <a:lnTo>
                    <a:pt x="57" y="540"/>
                  </a:lnTo>
                  <a:lnTo>
                    <a:pt x="75" y="503"/>
                  </a:lnTo>
                  <a:lnTo>
                    <a:pt x="93" y="465"/>
                  </a:lnTo>
                  <a:lnTo>
                    <a:pt x="127" y="389"/>
                  </a:lnTo>
                  <a:lnTo>
                    <a:pt x="159" y="312"/>
                  </a:lnTo>
                  <a:lnTo>
                    <a:pt x="191" y="235"/>
                  </a:lnTo>
                  <a:lnTo>
                    <a:pt x="222" y="157"/>
                  </a:lnTo>
                  <a:lnTo>
                    <a:pt x="254" y="81"/>
                  </a:lnTo>
                  <a:lnTo>
                    <a:pt x="287" y="4"/>
                  </a:lnTo>
                  <a:lnTo>
                    <a:pt x="287" y="1"/>
                  </a:lnTo>
                  <a:lnTo>
                    <a:pt x="285" y="0"/>
                  </a:lnTo>
                  <a:lnTo>
                    <a:pt x="283" y="0"/>
                  </a:lnTo>
                  <a:lnTo>
                    <a:pt x="28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0" name="Freeform 321">
              <a:extLst>
                <a:ext uri="{FF2B5EF4-FFF2-40B4-BE49-F238E27FC236}">
                  <a16:creationId xmlns:a16="http://schemas.microsoft.com/office/drawing/2014/main" id="{869C00CE-BC38-43DC-AB29-AFE548CFB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1663" y="4675188"/>
              <a:ext cx="61912" cy="25400"/>
            </a:xfrm>
            <a:custGeom>
              <a:avLst/>
              <a:gdLst>
                <a:gd name="T0" fmla="*/ 500 w 514"/>
                <a:gd name="T1" fmla="*/ 0 h 210"/>
                <a:gd name="T2" fmla="*/ 468 w 514"/>
                <a:gd name="T3" fmla="*/ 9 h 210"/>
                <a:gd name="T4" fmla="*/ 436 w 514"/>
                <a:gd name="T5" fmla="*/ 18 h 210"/>
                <a:gd name="T6" fmla="*/ 404 w 514"/>
                <a:gd name="T7" fmla="*/ 29 h 210"/>
                <a:gd name="T8" fmla="*/ 373 w 514"/>
                <a:gd name="T9" fmla="*/ 40 h 210"/>
                <a:gd name="T10" fmla="*/ 341 w 514"/>
                <a:gd name="T11" fmla="*/ 52 h 210"/>
                <a:gd name="T12" fmla="*/ 309 w 514"/>
                <a:gd name="T13" fmla="*/ 64 h 210"/>
                <a:gd name="T14" fmla="*/ 278 w 514"/>
                <a:gd name="T15" fmla="*/ 77 h 210"/>
                <a:gd name="T16" fmla="*/ 246 w 514"/>
                <a:gd name="T17" fmla="*/ 91 h 210"/>
                <a:gd name="T18" fmla="*/ 185 w 514"/>
                <a:gd name="T19" fmla="*/ 118 h 210"/>
                <a:gd name="T20" fmla="*/ 122 w 514"/>
                <a:gd name="T21" fmla="*/ 147 h 210"/>
                <a:gd name="T22" fmla="*/ 62 w 514"/>
                <a:gd name="T23" fmla="*/ 177 h 210"/>
                <a:gd name="T24" fmla="*/ 1 w 514"/>
                <a:gd name="T25" fmla="*/ 205 h 210"/>
                <a:gd name="T26" fmla="*/ 0 w 514"/>
                <a:gd name="T27" fmla="*/ 207 h 210"/>
                <a:gd name="T28" fmla="*/ 0 w 514"/>
                <a:gd name="T29" fmla="*/ 209 h 210"/>
                <a:gd name="T30" fmla="*/ 1 w 514"/>
                <a:gd name="T31" fmla="*/ 210 h 210"/>
                <a:gd name="T32" fmla="*/ 4 w 514"/>
                <a:gd name="T33" fmla="*/ 210 h 210"/>
                <a:gd name="T34" fmla="*/ 67 w 514"/>
                <a:gd name="T35" fmla="*/ 190 h 210"/>
                <a:gd name="T36" fmla="*/ 131 w 514"/>
                <a:gd name="T37" fmla="*/ 171 h 210"/>
                <a:gd name="T38" fmla="*/ 196 w 514"/>
                <a:gd name="T39" fmla="*/ 149 h 210"/>
                <a:gd name="T40" fmla="*/ 260 w 514"/>
                <a:gd name="T41" fmla="*/ 128 h 210"/>
                <a:gd name="T42" fmla="*/ 292 w 514"/>
                <a:gd name="T43" fmla="*/ 117 h 210"/>
                <a:gd name="T44" fmla="*/ 323 w 514"/>
                <a:gd name="T45" fmla="*/ 105 h 210"/>
                <a:gd name="T46" fmla="*/ 356 w 514"/>
                <a:gd name="T47" fmla="*/ 93 h 210"/>
                <a:gd name="T48" fmla="*/ 387 w 514"/>
                <a:gd name="T49" fmla="*/ 81 h 210"/>
                <a:gd name="T50" fmla="*/ 417 w 514"/>
                <a:gd name="T51" fmla="*/ 68 h 210"/>
                <a:gd name="T52" fmla="*/ 448 w 514"/>
                <a:gd name="T53" fmla="*/ 54 h 210"/>
                <a:gd name="T54" fmla="*/ 478 w 514"/>
                <a:gd name="T55" fmla="*/ 39 h 210"/>
                <a:gd name="T56" fmla="*/ 507 w 514"/>
                <a:gd name="T57" fmla="*/ 24 h 210"/>
                <a:gd name="T58" fmla="*/ 511 w 514"/>
                <a:gd name="T59" fmla="*/ 21 h 210"/>
                <a:gd name="T60" fmla="*/ 513 w 514"/>
                <a:gd name="T61" fmla="*/ 17 h 210"/>
                <a:gd name="T62" fmla="*/ 514 w 514"/>
                <a:gd name="T63" fmla="*/ 13 h 210"/>
                <a:gd name="T64" fmla="*/ 514 w 514"/>
                <a:gd name="T65" fmla="*/ 8 h 210"/>
                <a:gd name="T66" fmla="*/ 512 w 514"/>
                <a:gd name="T67" fmla="*/ 4 h 210"/>
                <a:gd name="T68" fmla="*/ 509 w 514"/>
                <a:gd name="T69" fmla="*/ 1 h 210"/>
                <a:gd name="T70" fmla="*/ 507 w 514"/>
                <a:gd name="T71" fmla="*/ 0 h 210"/>
                <a:gd name="T72" fmla="*/ 505 w 514"/>
                <a:gd name="T73" fmla="*/ 0 h 210"/>
                <a:gd name="T74" fmla="*/ 503 w 514"/>
                <a:gd name="T75" fmla="*/ 0 h 210"/>
                <a:gd name="T76" fmla="*/ 500 w 514"/>
                <a:gd name="T7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210">
                  <a:moveTo>
                    <a:pt x="500" y="0"/>
                  </a:moveTo>
                  <a:lnTo>
                    <a:pt x="468" y="9"/>
                  </a:lnTo>
                  <a:lnTo>
                    <a:pt x="436" y="18"/>
                  </a:lnTo>
                  <a:lnTo>
                    <a:pt x="404" y="29"/>
                  </a:lnTo>
                  <a:lnTo>
                    <a:pt x="373" y="40"/>
                  </a:lnTo>
                  <a:lnTo>
                    <a:pt x="341" y="52"/>
                  </a:lnTo>
                  <a:lnTo>
                    <a:pt x="309" y="64"/>
                  </a:lnTo>
                  <a:lnTo>
                    <a:pt x="278" y="77"/>
                  </a:lnTo>
                  <a:lnTo>
                    <a:pt x="246" y="91"/>
                  </a:lnTo>
                  <a:lnTo>
                    <a:pt x="185" y="118"/>
                  </a:lnTo>
                  <a:lnTo>
                    <a:pt x="122" y="147"/>
                  </a:lnTo>
                  <a:lnTo>
                    <a:pt x="62" y="177"/>
                  </a:lnTo>
                  <a:lnTo>
                    <a:pt x="1" y="205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0"/>
                  </a:lnTo>
                  <a:lnTo>
                    <a:pt x="67" y="190"/>
                  </a:lnTo>
                  <a:lnTo>
                    <a:pt x="131" y="171"/>
                  </a:lnTo>
                  <a:lnTo>
                    <a:pt x="196" y="149"/>
                  </a:lnTo>
                  <a:lnTo>
                    <a:pt x="260" y="128"/>
                  </a:lnTo>
                  <a:lnTo>
                    <a:pt x="292" y="117"/>
                  </a:lnTo>
                  <a:lnTo>
                    <a:pt x="323" y="105"/>
                  </a:lnTo>
                  <a:lnTo>
                    <a:pt x="356" y="93"/>
                  </a:lnTo>
                  <a:lnTo>
                    <a:pt x="387" y="81"/>
                  </a:lnTo>
                  <a:lnTo>
                    <a:pt x="417" y="68"/>
                  </a:lnTo>
                  <a:lnTo>
                    <a:pt x="448" y="54"/>
                  </a:lnTo>
                  <a:lnTo>
                    <a:pt x="478" y="39"/>
                  </a:lnTo>
                  <a:lnTo>
                    <a:pt x="507" y="24"/>
                  </a:lnTo>
                  <a:lnTo>
                    <a:pt x="511" y="21"/>
                  </a:lnTo>
                  <a:lnTo>
                    <a:pt x="513" y="17"/>
                  </a:lnTo>
                  <a:lnTo>
                    <a:pt x="514" y="13"/>
                  </a:lnTo>
                  <a:lnTo>
                    <a:pt x="514" y="8"/>
                  </a:lnTo>
                  <a:lnTo>
                    <a:pt x="512" y="4"/>
                  </a:lnTo>
                  <a:lnTo>
                    <a:pt x="509" y="1"/>
                  </a:lnTo>
                  <a:lnTo>
                    <a:pt x="507" y="0"/>
                  </a:lnTo>
                  <a:lnTo>
                    <a:pt x="505" y="0"/>
                  </a:lnTo>
                  <a:lnTo>
                    <a:pt x="503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1" name="Freeform 322">
              <a:extLst>
                <a:ext uri="{FF2B5EF4-FFF2-40B4-BE49-F238E27FC236}">
                  <a16:creationId xmlns:a16="http://schemas.microsoft.com/office/drawing/2014/main" id="{03D2BD6C-0026-41FC-A83B-9A2DCF88B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5163" y="4757738"/>
              <a:ext cx="33337" cy="7938"/>
            </a:xfrm>
            <a:custGeom>
              <a:avLst/>
              <a:gdLst>
                <a:gd name="T0" fmla="*/ 260 w 275"/>
                <a:gd name="T1" fmla="*/ 5 h 60"/>
                <a:gd name="T2" fmla="*/ 231 w 275"/>
                <a:gd name="T3" fmla="*/ 2 h 60"/>
                <a:gd name="T4" fmla="*/ 200 w 275"/>
                <a:gd name="T5" fmla="*/ 0 h 60"/>
                <a:gd name="T6" fmla="*/ 171 w 275"/>
                <a:gd name="T7" fmla="*/ 0 h 60"/>
                <a:gd name="T8" fmla="*/ 142 w 275"/>
                <a:gd name="T9" fmla="*/ 0 h 60"/>
                <a:gd name="T10" fmla="*/ 112 w 275"/>
                <a:gd name="T11" fmla="*/ 1 h 60"/>
                <a:gd name="T12" fmla="*/ 83 w 275"/>
                <a:gd name="T13" fmla="*/ 3 h 60"/>
                <a:gd name="T14" fmla="*/ 53 w 275"/>
                <a:gd name="T15" fmla="*/ 5 h 60"/>
                <a:gd name="T16" fmla="*/ 24 w 275"/>
                <a:gd name="T17" fmla="*/ 6 h 60"/>
                <a:gd name="T18" fmla="*/ 18 w 275"/>
                <a:gd name="T19" fmla="*/ 7 h 60"/>
                <a:gd name="T20" fmla="*/ 13 w 275"/>
                <a:gd name="T21" fmla="*/ 9 h 60"/>
                <a:gd name="T22" fmla="*/ 9 w 275"/>
                <a:gd name="T23" fmla="*/ 12 h 60"/>
                <a:gd name="T24" fmla="*/ 5 w 275"/>
                <a:gd name="T25" fmla="*/ 16 h 60"/>
                <a:gd name="T26" fmla="*/ 2 w 275"/>
                <a:gd name="T27" fmla="*/ 20 h 60"/>
                <a:gd name="T28" fmla="*/ 1 w 275"/>
                <a:gd name="T29" fmla="*/ 25 h 60"/>
                <a:gd name="T30" fmla="*/ 0 w 275"/>
                <a:gd name="T31" fmla="*/ 29 h 60"/>
                <a:gd name="T32" fmla="*/ 0 w 275"/>
                <a:gd name="T33" fmla="*/ 35 h 60"/>
                <a:gd name="T34" fmla="*/ 2 w 275"/>
                <a:gd name="T35" fmla="*/ 40 h 60"/>
                <a:gd name="T36" fmla="*/ 3 w 275"/>
                <a:gd name="T37" fmla="*/ 44 h 60"/>
                <a:gd name="T38" fmla="*/ 7 w 275"/>
                <a:gd name="T39" fmla="*/ 49 h 60"/>
                <a:gd name="T40" fmla="*/ 11 w 275"/>
                <a:gd name="T41" fmla="*/ 53 h 60"/>
                <a:gd name="T42" fmla="*/ 15 w 275"/>
                <a:gd name="T43" fmla="*/ 56 h 60"/>
                <a:gd name="T44" fmla="*/ 20 w 275"/>
                <a:gd name="T45" fmla="*/ 59 h 60"/>
                <a:gd name="T46" fmla="*/ 25 w 275"/>
                <a:gd name="T47" fmla="*/ 60 h 60"/>
                <a:gd name="T48" fmla="*/ 31 w 275"/>
                <a:gd name="T49" fmla="*/ 60 h 60"/>
                <a:gd name="T50" fmla="*/ 60 w 275"/>
                <a:gd name="T51" fmla="*/ 59 h 60"/>
                <a:gd name="T52" fmla="*/ 89 w 275"/>
                <a:gd name="T53" fmla="*/ 58 h 60"/>
                <a:gd name="T54" fmla="*/ 117 w 275"/>
                <a:gd name="T55" fmla="*/ 56 h 60"/>
                <a:gd name="T56" fmla="*/ 146 w 275"/>
                <a:gd name="T57" fmla="*/ 54 h 60"/>
                <a:gd name="T58" fmla="*/ 174 w 275"/>
                <a:gd name="T59" fmla="*/ 52 h 60"/>
                <a:gd name="T60" fmla="*/ 204 w 275"/>
                <a:gd name="T61" fmla="*/ 49 h 60"/>
                <a:gd name="T62" fmla="*/ 232 w 275"/>
                <a:gd name="T63" fmla="*/ 44 h 60"/>
                <a:gd name="T64" fmla="*/ 260 w 275"/>
                <a:gd name="T65" fmla="*/ 39 h 60"/>
                <a:gd name="T66" fmla="*/ 263 w 275"/>
                <a:gd name="T67" fmla="*/ 38 h 60"/>
                <a:gd name="T68" fmla="*/ 266 w 275"/>
                <a:gd name="T69" fmla="*/ 36 h 60"/>
                <a:gd name="T70" fmla="*/ 269 w 275"/>
                <a:gd name="T71" fmla="*/ 34 h 60"/>
                <a:gd name="T72" fmla="*/ 271 w 275"/>
                <a:gd name="T73" fmla="*/ 32 h 60"/>
                <a:gd name="T74" fmla="*/ 273 w 275"/>
                <a:gd name="T75" fmla="*/ 27 h 60"/>
                <a:gd name="T76" fmla="*/ 275 w 275"/>
                <a:gd name="T77" fmla="*/ 21 h 60"/>
                <a:gd name="T78" fmla="*/ 274 w 275"/>
                <a:gd name="T79" fmla="*/ 15 h 60"/>
                <a:gd name="T80" fmla="*/ 271 w 275"/>
                <a:gd name="T81" fmla="*/ 10 h 60"/>
                <a:gd name="T82" fmla="*/ 269 w 275"/>
                <a:gd name="T83" fmla="*/ 8 h 60"/>
                <a:gd name="T84" fmla="*/ 267 w 275"/>
                <a:gd name="T85" fmla="*/ 6 h 60"/>
                <a:gd name="T86" fmla="*/ 264 w 275"/>
                <a:gd name="T87" fmla="*/ 5 h 60"/>
                <a:gd name="T88" fmla="*/ 260 w 275"/>
                <a:gd name="T8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5" h="60">
                  <a:moveTo>
                    <a:pt x="260" y="5"/>
                  </a:moveTo>
                  <a:lnTo>
                    <a:pt x="231" y="2"/>
                  </a:lnTo>
                  <a:lnTo>
                    <a:pt x="200" y="0"/>
                  </a:lnTo>
                  <a:lnTo>
                    <a:pt x="171" y="0"/>
                  </a:lnTo>
                  <a:lnTo>
                    <a:pt x="142" y="0"/>
                  </a:lnTo>
                  <a:lnTo>
                    <a:pt x="112" y="1"/>
                  </a:lnTo>
                  <a:lnTo>
                    <a:pt x="83" y="3"/>
                  </a:lnTo>
                  <a:lnTo>
                    <a:pt x="53" y="5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3" y="9"/>
                  </a:lnTo>
                  <a:lnTo>
                    <a:pt x="9" y="12"/>
                  </a:lnTo>
                  <a:lnTo>
                    <a:pt x="5" y="16"/>
                  </a:lnTo>
                  <a:lnTo>
                    <a:pt x="2" y="20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3" y="44"/>
                  </a:lnTo>
                  <a:lnTo>
                    <a:pt x="7" y="49"/>
                  </a:lnTo>
                  <a:lnTo>
                    <a:pt x="11" y="53"/>
                  </a:lnTo>
                  <a:lnTo>
                    <a:pt x="15" y="56"/>
                  </a:lnTo>
                  <a:lnTo>
                    <a:pt x="20" y="59"/>
                  </a:lnTo>
                  <a:lnTo>
                    <a:pt x="25" y="60"/>
                  </a:lnTo>
                  <a:lnTo>
                    <a:pt x="31" y="60"/>
                  </a:lnTo>
                  <a:lnTo>
                    <a:pt x="60" y="59"/>
                  </a:lnTo>
                  <a:lnTo>
                    <a:pt x="89" y="58"/>
                  </a:lnTo>
                  <a:lnTo>
                    <a:pt x="117" y="56"/>
                  </a:lnTo>
                  <a:lnTo>
                    <a:pt x="146" y="54"/>
                  </a:lnTo>
                  <a:lnTo>
                    <a:pt x="174" y="52"/>
                  </a:lnTo>
                  <a:lnTo>
                    <a:pt x="204" y="49"/>
                  </a:lnTo>
                  <a:lnTo>
                    <a:pt x="232" y="44"/>
                  </a:lnTo>
                  <a:lnTo>
                    <a:pt x="260" y="39"/>
                  </a:lnTo>
                  <a:lnTo>
                    <a:pt x="263" y="38"/>
                  </a:lnTo>
                  <a:lnTo>
                    <a:pt x="266" y="36"/>
                  </a:lnTo>
                  <a:lnTo>
                    <a:pt x="269" y="34"/>
                  </a:lnTo>
                  <a:lnTo>
                    <a:pt x="271" y="32"/>
                  </a:lnTo>
                  <a:lnTo>
                    <a:pt x="273" y="27"/>
                  </a:lnTo>
                  <a:lnTo>
                    <a:pt x="275" y="21"/>
                  </a:lnTo>
                  <a:lnTo>
                    <a:pt x="274" y="15"/>
                  </a:lnTo>
                  <a:lnTo>
                    <a:pt x="271" y="10"/>
                  </a:lnTo>
                  <a:lnTo>
                    <a:pt x="269" y="8"/>
                  </a:lnTo>
                  <a:lnTo>
                    <a:pt x="267" y="6"/>
                  </a:lnTo>
                  <a:lnTo>
                    <a:pt x="264" y="5"/>
                  </a:lnTo>
                  <a:lnTo>
                    <a:pt x="26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2" name="Freeform 323">
              <a:extLst>
                <a:ext uri="{FF2B5EF4-FFF2-40B4-BE49-F238E27FC236}">
                  <a16:creationId xmlns:a16="http://schemas.microsoft.com/office/drawing/2014/main" id="{0ECA3F61-ECC7-467B-A4C1-3DF6D647E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6425" y="4691063"/>
              <a:ext cx="139700" cy="95250"/>
            </a:xfrm>
            <a:custGeom>
              <a:avLst/>
              <a:gdLst>
                <a:gd name="T0" fmla="*/ 611 w 1140"/>
                <a:gd name="T1" fmla="*/ 245 h 779"/>
                <a:gd name="T2" fmla="*/ 720 w 1140"/>
                <a:gd name="T3" fmla="*/ 363 h 779"/>
                <a:gd name="T4" fmla="*/ 610 w 1140"/>
                <a:gd name="T5" fmla="*/ 295 h 779"/>
                <a:gd name="T6" fmla="*/ 453 w 1140"/>
                <a:gd name="T7" fmla="*/ 166 h 779"/>
                <a:gd name="T8" fmla="*/ 572 w 1140"/>
                <a:gd name="T9" fmla="*/ 204 h 779"/>
                <a:gd name="T10" fmla="*/ 521 w 1140"/>
                <a:gd name="T11" fmla="*/ 247 h 779"/>
                <a:gd name="T12" fmla="*/ 665 w 1140"/>
                <a:gd name="T13" fmla="*/ 423 h 779"/>
                <a:gd name="T14" fmla="*/ 853 w 1140"/>
                <a:gd name="T15" fmla="*/ 554 h 779"/>
                <a:gd name="T16" fmla="*/ 974 w 1140"/>
                <a:gd name="T17" fmla="*/ 635 h 779"/>
                <a:gd name="T18" fmla="*/ 993 w 1140"/>
                <a:gd name="T19" fmla="*/ 627 h 779"/>
                <a:gd name="T20" fmla="*/ 996 w 1140"/>
                <a:gd name="T21" fmla="*/ 613 h 779"/>
                <a:gd name="T22" fmla="*/ 945 w 1140"/>
                <a:gd name="T23" fmla="*/ 553 h 779"/>
                <a:gd name="T24" fmla="*/ 966 w 1140"/>
                <a:gd name="T25" fmla="*/ 563 h 779"/>
                <a:gd name="T26" fmla="*/ 1000 w 1140"/>
                <a:gd name="T27" fmla="*/ 589 h 779"/>
                <a:gd name="T28" fmla="*/ 1080 w 1140"/>
                <a:gd name="T29" fmla="*/ 724 h 779"/>
                <a:gd name="T30" fmla="*/ 1129 w 1140"/>
                <a:gd name="T31" fmla="*/ 779 h 779"/>
                <a:gd name="T32" fmla="*/ 1139 w 1140"/>
                <a:gd name="T33" fmla="*/ 761 h 779"/>
                <a:gd name="T34" fmla="*/ 1055 w 1140"/>
                <a:gd name="T35" fmla="*/ 587 h 779"/>
                <a:gd name="T36" fmla="*/ 892 w 1140"/>
                <a:gd name="T37" fmla="*/ 310 h 779"/>
                <a:gd name="T38" fmla="*/ 877 w 1140"/>
                <a:gd name="T39" fmla="*/ 301 h 779"/>
                <a:gd name="T40" fmla="*/ 862 w 1140"/>
                <a:gd name="T41" fmla="*/ 305 h 779"/>
                <a:gd name="T42" fmla="*/ 858 w 1140"/>
                <a:gd name="T43" fmla="*/ 319 h 779"/>
                <a:gd name="T44" fmla="*/ 905 w 1140"/>
                <a:gd name="T45" fmla="*/ 405 h 779"/>
                <a:gd name="T46" fmla="*/ 926 w 1140"/>
                <a:gd name="T47" fmla="*/ 463 h 779"/>
                <a:gd name="T48" fmla="*/ 763 w 1140"/>
                <a:gd name="T49" fmla="*/ 300 h 779"/>
                <a:gd name="T50" fmla="*/ 569 w 1140"/>
                <a:gd name="T51" fmla="*/ 121 h 779"/>
                <a:gd name="T52" fmla="*/ 601 w 1140"/>
                <a:gd name="T53" fmla="*/ 105 h 779"/>
                <a:gd name="T54" fmla="*/ 595 w 1140"/>
                <a:gd name="T55" fmla="*/ 87 h 779"/>
                <a:gd name="T56" fmla="*/ 560 w 1140"/>
                <a:gd name="T57" fmla="*/ 93 h 779"/>
                <a:gd name="T58" fmla="*/ 451 w 1140"/>
                <a:gd name="T59" fmla="*/ 28 h 779"/>
                <a:gd name="T60" fmla="*/ 413 w 1140"/>
                <a:gd name="T61" fmla="*/ 0 h 779"/>
                <a:gd name="T62" fmla="*/ 401 w 1140"/>
                <a:gd name="T63" fmla="*/ 10 h 779"/>
                <a:gd name="T64" fmla="*/ 400 w 1140"/>
                <a:gd name="T65" fmla="*/ 26 h 779"/>
                <a:gd name="T66" fmla="*/ 463 w 1140"/>
                <a:gd name="T67" fmla="*/ 91 h 779"/>
                <a:gd name="T68" fmla="*/ 400 w 1140"/>
                <a:gd name="T69" fmla="*/ 133 h 779"/>
                <a:gd name="T70" fmla="*/ 295 w 1140"/>
                <a:gd name="T71" fmla="*/ 148 h 779"/>
                <a:gd name="T72" fmla="*/ 179 w 1140"/>
                <a:gd name="T73" fmla="*/ 106 h 779"/>
                <a:gd name="T74" fmla="*/ 122 w 1140"/>
                <a:gd name="T75" fmla="*/ 90 h 779"/>
                <a:gd name="T76" fmla="*/ 111 w 1140"/>
                <a:gd name="T77" fmla="*/ 101 h 779"/>
                <a:gd name="T78" fmla="*/ 112 w 1140"/>
                <a:gd name="T79" fmla="*/ 115 h 779"/>
                <a:gd name="T80" fmla="*/ 187 w 1140"/>
                <a:gd name="T81" fmla="*/ 149 h 779"/>
                <a:gd name="T82" fmla="*/ 157 w 1140"/>
                <a:gd name="T83" fmla="*/ 213 h 779"/>
                <a:gd name="T84" fmla="*/ 2 w 1140"/>
                <a:gd name="T85" fmla="*/ 281 h 779"/>
                <a:gd name="T86" fmla="*/ 43 w 1140"/>
                <a:gd name="T87" fmla="*/ 280 h 779"/>
                <a:gd name="T88" fmla="*/ 241 w 1140"/>
                <a:gd name="T89" fmla="*/ 234 h 779"/>
                <a:gd name="T90" fmla="*/ 409 w 1140"/>
                <a:gd name="T91" fmla="*/ 261 h 779"/>
                <a:gd name="T92" fmla="*/ 338 w 1140"/>
                <a:gd name="T93" fmla="*/ 322 h 779"/>
                <a:gd name="T94" fmla="*/ 244 w 1140"/>
                <a:gd name="T95" fmla="*/ 379 h 779"/>
                <a:gd name="T96" fmla="*/ 246 w 1140"/>
                <a:gd name="T97" fmla="*/ 387 h 779"/>
                <a:gd name="T98" fmla="*/ 340 w 1140"/>
                <a:gd name="T99" fmla="*/ 366 h 779"/>
                <a:gd name="T100" fmla="*/ 489 w 1140"/>
                <a:gd name="T101" fmla="*/ 308 h 779"/>
                <a:gd name="T102" fmla="*/ 583 w 1140"/>
                <a:gd name="T103" fmla="*/ 368 h 779"/>
                <a:gd name="T104" fmla="*/ 555 w 1140"/>
                <a:gd name="T105" fmla="*/ 420 h 779"/>
                <a:gd name="T106" fmla="*/ 346 w 1140"/>
                <a:gd name="T107" fmla="*/ 486 h 779"/>
                <a:gd name="T108" fmla="*/ 305 w 1140"/>
                <a:gd name="T109" fmla="*/ 509 h 779"/>
                <a:gd name="T110" fmla="*/ 354 w 1140"/>
                <a:gd name="T111" fmla="*/ 508 h 779"/>
                <a:gd name="T112" fmla="*/ 577 w 1140"/>
                <a:gd name="T113" fmla="*/ 45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0" h="779">
                  <a:moveTo>
                    <a:pt x="565" y="271"/>
                  </a:moveTo>
                  <a:lnTo>
                    <a:pt x="577" y="264"/>
                  </a:lnTo>
                  <a:lnTo>
                    <a:pt x="588" y="257"/>
                  </a:lnTo>
                  <a:lnTo>
                    <a:pt x="600" y="251"/>
                  </a:lnTo>
                  <a:lnTo>
                    <a:pt x="611" y="245"/>
                  </a:lnTo>
                  <a:lnTo>
                    <a:pt x="643" y="280"/>
                  </a:lnTo>
                  <a:lnTo>
                    <a:pt x="675" y="312"/>
                  </a:lnTo>
                  <a:lnTo>
                    <a:pt x="708" y="345"/>
                  </a:lnTo>
                  <a:lnTo>
                    <a:pt x="741" y="377"/>
                  </a:lnTo>
                  <a:lnTo>
                    <a:pt x="720" y="363"/>
                  </a:lnTo>
                  <a:lnTo>
                    <a:pt x="698" y="349"/>
                  </a:lnTo>
                  <a:lnTo>
                    <a:pt x="676" y="335"/>
                  </a:lnTo>
                  <a:lnTo>
                    <a:pt x="654" y="321"/>
                  </a:lnTo>
                  <a:lnTo>
                    <a:pt x="632" y="308"/>
                  </a:lnTo>
                  <a:lnTo>
                    <a:pt x="610" y="295"/>
                  </a:lnTo>
                  <a:lnTo>
                    <a:pt x="587" y="283"/>
                  </a:lnTo>
                  <a:lnTo>
                    <a:pt x="565" y="271"/>
                  </a:lnTo>
                  <a:close/>
                  <a:moveTo>
                    <a:pt x="393" y="187"/>
                  </a:moveTo>
                  <a:lnTo>
                    <a:pt x="423" y="177"/>
                  </a:lnTo>
                  <a:lnTo>
                    <a:pt x="453" y="166"/>
                  </a:lnTo>
                  <a:lnTo>
                    <a:pt x="483" y="155"/>
                  </a:lnTo>
                  <a:lnTo>
                    <a:pt x="514" y="143"/>
                  </a:lnTo>
                  <a:lnTo>
                    <a:pt x="534" y="163"/>
                  </a:lnTo>
                  <a:lnTo>
                    <a:pt x="553" y="184"/>
                  </a:lnTo>
                  <a:lnTo>
                    <a:pt x="572" y="204"/>
                  </a:lnTo>
                  <a:lnTo>
                    <a:pt x="591" y="224"/>
                  </a:lnTo>
                  <a:lnTo>
                    <a:pt x="574" y="230"/>
                  </a:lnTo>
                  <a:lnTo>
                    <a:pt x="557" y="235"/>
                  </a:lnTo>
                  <a:lnTo>
                    <a:pt x="539" y="241"/>
                  </a:lnTo>
                  <a:lnTo>
                    <a:pt x="521" y="247"/>
                  </a:lnTo>
                  <a:lnTo>
                    <a:pt x="490" y="231"/>
                  </a:lnTo>
                  <a:lnTo>
                    <a:pt x="457" y="216"/>
                  </a:lnTo>
                  <a:lnTo>
                    <a:pt x="425" y="202"/>
                  </a:lnTo>
                  <a:lnTo>
                    <a:pt x="393" y="187"/>
                  </a:lnTo>
                  <a:close/>
                  <a:moveTo>
                    <a:pt x="665" y="423"/>
                  </a:moveTo>
                  <a:lnTo>
                    <a:pt x="704" y="448"/>
                  </a:lnTo>
                  <a:lnTo>
                    <a:pt x="741" y="474"/>
                  </a:lnTo>
                  <a:lnTo>
                    <a:pt x="778" y="501"/>
                  </a:lnTo>
                  <a:lnTo>
                    <a:pt x="815" y="527"/>
                  </a:lnTo>
                  <a:lnTo>
                    <a:pt x="853" y="554"/>
                  </a:lnTo>
                  <a:lnTo>
                    <a:pt x="891" y="580"/>
                  </a:lnTo>
                  <a:lnTo>
                    <a:pt x="929" y="606"/>
                  </a:lnTo>
                  <a:lnTo>
                    <a:pt x="968" y="632"/>
                  </a:lnTo>
                  <a:lnTo>
                    <a:pt x="971" y="634"/>
                  </a:lnTo>
                  <a:lnTo>
                    <a:pt x="974" y="635"/>
                  </a:lnTo>
                  <a:lnTo>
                    <a:pt x="977" y="635"/>
                  </a:lnTo>
                  <a:lnTo>
                    <a:pt x="980" y="635"/>
                  </a:lnTo>
                  <a:lnTo>
                    <a:pt x="986" y="633"/>
                  </a:lnTo>
                  <a:lnTo>
                    <a:pt x="991" y="630"/>
                  </a:lnTo>
                  <a:lnTo>
                    <a:pt x="993" y="627"/>
                  </a:lnTo>
                  <a:lnTo>
                    <a:pt x="995" y="625"/>
                  </a:lnTo>
                  <a:lnTo>
                    <a:pt x="996" y="622"/>
                  </a:lnTo>
                  <a:lnTo>
                    <a:pt x="997" y="619"/>
                  </a:lnTo>
                  <a:lnTo>
                    <a:pt x="997" y="616"/>
                  </a:lnTo>
                  <a:lnTo>
                    <a:pt x="996" y="613"/>
                  </a:lnTo>
                  <a:lnTo>
                    <a:pt x="995" y="610"/>
                  </a:lnTo>
                  <a:lnTo>
                    <a:pt x="993" y="607"/>
                  </a:lnTo>
                  <a:lnTo>
                    <a:pt x="977" y="588"/>
                  </a:lnTo>
                  <a:lnTo>
                    <a:pt x="961" y="571"/>
                  </a:lnTo>
                  <a:lnTo>
                    <a:pt x="945" y="553"/>
                  </a:lnTo>
                  <a:lnTo>
                    <a:pt x="928" y="536"/>
                  </a:lnTo>
                  <a:lnTo>
                    <a:pt x="938" y="543"/>
                  </a:lnTo>
                  <a:lnTo>
                    <a:pt x="947" y="550"/>
                  </a:lnTo>
                  <a:lnTo>
                    <a:pt x="956" y="557"/>
                  </a:lnTo>
                  <a:lnTo>
                    <a:pt x="966" y="563"/>
                  </a:lnTo>
                  <a:lnTo>
                    <a:pt x="971" y="565"/>
                  </a:lnTo>
                  <a:lnTo>
                    <a:pt x="976" y="566"/>
                  </a:lnTo>
                  <a:lnTo>
                    <a:pt x="981" y="564"/>
                  </a:lnTo>
                  <a:lnTo>
                    <a:pt x="986" y="562"/>
                  </a:lnTo>
                  <a:lnTo>
                    <a:pt x="1000" y="589"/>
                  </a:lnTo>
                  <a:lnTo>
                    <a:pt x="1015" y="617"/>
                  </a:lnTo>
                  <a:lnTo>
                    <a:pt x="1031" y="644"/>
                  </a:lnTo>
                  <a:lnTo>
                    <a:pt x="1047" y="670"/>
                  </a:lnTo>
                  <a:lnTo>
                    <a:pt x="1063" y="698"/>
                  </a:lnTo>
                  <a:lnTo>
                    <a:pt x="1080" y="724"/>
                  </a:lnTo>
                  <a:lnTo>
                    <a:pt x="1098" y="749"/>
                  </a:lnTo>
                  <a:lnTo>
                    <a:pt x="1117" y="774"/>
                  </a:lnTo>
                  <a:lnTo>
                    <a:pt x="1120" y="778"/>
                  </a:lnTo>
                  <a:lnTo>
                    <a:pt x="1125" y="779"/>
                  </a:lnTo>
                  <a:lnTo>
                    <a:pt x="1129" y="779"/>
                  </a:lnTo>
                  <a:lnTo>
                    <a:pt x="1134" y="778"/>
                  </a:lnTo>
                  <a:lnTo>
                    <a:pt x="1137" y="775"/>
                  </a:lnTo>
                  <a:lnTo>
                    <a:pt x="1139" y="771"/>
                  </a:lnTo>
                  <a:lnTo>
                    <a:pt x="1140" y="766"/>
                  </a:lnTo>
                  <a:lnTo>
                    <a:pt x="1139" y="761"/>
                  </a:lnTo>
                  <a:lnTo>
                    <a:pt x="1127" y="732"/>
                  </a:lnTo>
                  <a:lnTo>
                    <a:pt x="1114" y="702"/>
                  </a:lnTo>
                  <a:lnTo>
                    <a:pt x="1101" y="672"/>
                  </a:lnTo>
                  <a:lnTo>
                    <a:pt x="1086" y="644"/>
                  </a:lnTo>
                  <a:lnTo>
                    <a:pt x="1055" y="587"/>
                  </a:lnTo>
                  <a:lnTo>
                    <a:pt x="1023" y="532"/>
                  </a:lnTo>
                  <a:lnTo>
                    <a:pt x="990" y="476"/>
                  </a:lnTo>
                  <a:lnTo>
                    <a:pt x="956" y="420"/>
                  </a:lnTo>
                  <a:lnTo>
                    <a:pt x="923" y="365"/>
                  </a:lnTo>
                  <a:lnTo>
                    <a:pt x="892" y="310"/>
                  </a:lnTo>
                  <a:lnTo>
                    <a:pt x="889" y="306"/>
                  </a:lnTo>
                  <a:lnTo>
                    <a:pt x="887" y="304"/>
                  </a:lnTo>
                  <a:lnTo>
                    <a:pt x="884" y="302"/>
                  </a:lnTo>
                  <a:lnTo>
                    <a:pt x="880" y="301"/>
                  </a:lnTo>
                  <a:lnTo>
                    <a:pt x="877" y="301"/>
                  </a:lnTo>
                  <a:lnTo>
                    <a:pt x="873" y="301"/>
                  </a:lnTo>
                  <a:lnTo>
                    <a:pt x="870" y="301"/>
                  </a:lnTo>
                  <a:lnTo>
                    <a:pt x="867" y="302"/>
                  </a:lnTo>
                  <a:lnTo>
                    <a:pt x="864" y="304"/>
                  </a:lnTo>
                  <a:lnTo>
                    <a:pt x="862" y="305"/>
                  </a:lnTo>
                  <a:lnTo>
                    <a:pt x="860" y="308"/>
                  </a:lnTo>
                  <a:lnTo>
                    <a:pt x="859" y="310"/>
                  </a:lnTo>
                  <a:lnTo>
                    <a:pt x="858" y="313"/>
                  </a:lnTo>
                  <a:lnTo>
                    <a:pt x="857" y="316"/>
                  </a:lnTo>
                  <a:lnTo>
                    <a:pt x="858" y="319"/>
                  </a:lnTo>
                  <a:lnTo>
                    <a:pt x="860" y="323"/>
                  </a:lnTo>
                  <a:lnTo>
                    <a:pt x="871" y="343"/>
                  </a:lnTo>
                  <a:lnTo>
                    <a:pt x="883" y="364"/>
                  </a:lnTo>
                  <a:lnTo>
                    <a:pt x="894" y="384"/>
                  </a:lnTo>
                  <a:lnTo>
                    <a:pt x="905" y="405"/>
                  </a:lnTo>
                  <a:lnTo>
                    <a:pt x="915" y="425"/>
                  </a:lnTo>
                  <a:lnTo>
                    <a:pt x="926" y="446"/>
                  </a:lnTo>
                  <a:lnTo>
                    <a:pt x="937" y="467"/>
                  </a:lnTo>
                  <a:lnTo>
                    <a:pt x="947" y="489"/>
                  </a:lnTo>
                  <a:lnTo>
                    <a:pt x="926" y="463"/>
                  </a:lnTo>
                  <a:lnTo>
                    <a:pt x="905" y="439"/>
                  </a:lnTo>
                  <a:lnTo>
                    <a:pt x="881" y="415"/>
                  </a:lnTo>
                  <a:lnTo>
                    <a:pt x="859" y="391"/>
                  </a:lnTo>
                  <a:lnTo>
                    <a:pt x="812" y="345"/>
                  </a:lnTo>
                  <a:lnTo>
                    <a:pt x="763" y="300"/>
                  </a:lnTo>
                  <a:lnTo>
                    <a:pt x="713" y="254"/>
                  </a:lnTo>
                  <a:lnTo>
                    <a:pt x="662" y="211"/>
                  </a:lnTo>
                  <a:lnTo>
                    <a:pt x="611" y="168"/>
                  </a:lnTo>
                  <a:lnTo>
                    <a:pt x="561" y="125"/>
                  </a:lnTo>
                  <a:lnTo>
                    <a:pt x="569" y="121"/>
                  </a:lnTo>
                  <a:lnTo>
                    <a:pt x="578" y="118"/>
                  </a:lnTo>
                  <a:lnTo>
                    <a:pt x="586" y="115"/>
                  </a:lnTo>
                  <a:lnTo>
                    <a:pt x="594" y="112"/>
                  </a:lnTo>
                  <a:lnTo>
                    <a:pt x="598" y="109"/>
                  </a:lnTo>
                  <a:lnTo>
                    <a:pt x="601" y="105"/>
                  </a:lnTo>
                  <a:lnTo>
                    <a:pt x="602" y="100"/>
                  </a:lnTo>
                  <a:lnTo>
                    <a:pt x="601" y="96"/>
                  </a:lnTo>
                  <a:lnTo>
                    <a:pt x="599" y="92"/>
                  </a:lnTo>
                  <a:lnTo>
                    <a:pt x="597" y="89"/>
                  </a:lnTo>
                  <a:lnTo>
                    <a:pt x="595" y="87"/>
                  </a:lnTo>
                  <a:lnTo>
                    <a:pt x="592" y="87"/>
                  </a:lnTo>
                  <a:lnTo>
                    <a:pt x="590" y="86"/>
                  </a:lnTo>
                  <a:lnTo>
                    <a:pt x="587" y="87"/>
                  </a:lnTo>
                  <a:lnTo>
                    <a:pt x="573" y="90"/>
                  </a:lnTo>
                  <a:lnTo>
                    <a:pt x="560" y="93"/>
                  </a:lnTo>
                  <a:lnTo>
                    <a:pt x="546" y="97"/>
                  </a:lnTo>
                  <a:lnTo>
                    <a:pt x="532" y="100"/>
                  </a:lnTo>
                  <a:lnTo>
                    <a:pt x="505" y="76"/>
                  </a:lnTo>
                  <a:lnTo>
                    <a:pt x="477" y="53"/>
                  </a:lnTo>
                  <a:lnTo>
                    <a:pt x="451" y="28"/>
                  </a:lnTo>
                  <a:lnTo>
                    <a:pt x="425" y="5"/>
                  </a:lnTo>
                  <a:lnTo>
                    <a:pt x="422" y="2"/>
                  </a:lnTo>
                  <a:lnTo>
                    <a:pt x="419" y="1"/>
                  </a:lnTo>
                  <a:lnTo>
                    <a:pt x="416" y="0"/>
                  </a:lnTo>
                  <a:lnTo>
                    <a:pt x="413" y="0"/>
                  </a:lnTo>
                  <a:lnTo>
                    <a:pt x="410" y="1"/>
                  </a:lnTo>
                  <a:lnTo>
                    <a:pt x="407" y="3"/>
                  </a:lnTo>
                  <a:lnTo>
                    <a:pt x="405" y="5"/>
                  </a:lnTo>
                  <a:lnTo>
                    <a:pt x="403" y="7"/>
                  </a:lnTo>
                  <a:lnTo>
                    <a:pt x="401" y="10"/>
                  </a:lnTo>
                  <a:lnTo>
                    <a:pt x="400" y="13"/>
                  </a:lnTo>
                  <a:lnTo>
                    <a:pt x="399" y="16"/>
                  </a:lnTo>
                  <a:lnTo>
                    <a:pt x="398" y="19"/>
                  </a:lnTo>
                  <a:lnTo>
                    <a:pt x="399" y="23"/>
                  </a:lnTo>
                  <a:lnTo>
                    <a:pt x="400" y="26"/>
                  </a:lnTo>
                  <a:lnTo>
                    <a:pt x="402" y="29"/>
                  </a:lnTo>
                  <a:lnTo>
                    <a:pt x="404" y="32"/>
                  </a:lnTo>
                  <a:lnTo>
                    <a:pt x="424" y="52"/>
                  </a:lnTo>
                  <a:lnTo>
                    <a:pt x="444" y="72"/>
                  </a:lnTo>
                  <a:lnTo>
                    <a:pt x="463" y="91"/>
                  </a:lnTo>
                  <a:lnTo>
                    <a:pt x="483" y="111"/>
                  </a:lnTo>
                  <a:lnTo>
                    <a:pt x="462" y="116"/>
                  </a:lnTo>
                  <a:lnTo>
                    <a:pt x="441" y="122"/>
                  </a:lnTo>
                  <a:lnTo>
                    <a:pt x="420" y="127"/>
                  </a:lnTo>
                  <a:lnTo>
                    <a:pt x="400" y="133"/>
                  </a:lnTo>
                  <a:lnTo>
                    <a:pt x="379" y="139"/>
                  </a:lnTo>
                  <a:lnTo>
                    <a:pt x="359" y="145"/>
                  </a:lnTo>
                  <a:lnTo>
                    <a:pt x="338" y="151"/>
                  </a:lnTo>
                  <a:lnTo>
                    <a:pt x="318" y="157"/>
                  </a:lnTo>
                  <a:lnTo>
                    <a:pt x="295" y="148"/>
                  </a:lnTo>
                  <a:lnTo>
                    <a:pt x="271" y="139"/>
                  </a:lnTo>
                  <a:lnTo>
                    <a:pt x="248" y="131"/>
                  </a:lnTo>
                  <a:lnTo>
                    <a:pt x="225" y="122"/>
                  </a:lnTo>
                  <a:lnTo>
                    <a:pt x="202" y="114"/>
                  </a:lnTo>
                  <a:lnTo>
                    <a:pt x="179" y="106"/>
                  </a:lnTo>
                  <a:lnTo>
                    <a:pt x="156" y="98"/>
                  </a:lnTo>
                  <a:lnTo>
                    <a:pt x="133" y="90"/>
                  </a:lnTo>
                  <a:lnTo>
                    <a:pt x="129" y="90"/>
                  </a:lnTo>
                  <a:lnTo>
                    <a:pt x="126" y="90"/>
                  </a:lnTo>
                  <a:lnTo>
                    <a:pt x="122" y="90"/>
                  </a:lnTo>
                  <a:lnTo>
                    <a:pt x="120" y="91"/>
                  </a:lnTo>
                  <a:lnTo>
                    <a:pt x="117" y="93"/>
                  </a:lnTo>
                  <a:lnTo>
                    <a:pt x="115" y="95"/>
                  </a:lnTo>
                  <a:lnTo>
                    <a:pt x="113" y="98"/>
                  </a:lnTo>
                  <a:lnTo>
                    <a:pt x="111" y="101"/>
                  </a:lnTo>
                  <a:lnTo>
                    <a:pt x="110" y="104"/>
                  </a:lnTo>
                  <a:lnTo>
                    <a:pt x="110" y="107"/>
                  </a:lnTo>
                  <a:lnTo>
                    <a:pt x="110" y="110"/>
                  </a:lnTo>
                  <a:lnTo>
                    <a:pt x="111" y="113"/>
                  </a:lnTo>
                  <a:lnTo>
                    <a:pt x="112" y="115"/>
                  </a:lnTo>
                  <a:lnTo>
                    <a:pt x="114" y="118"/>
                  </a:lnTo>
                  <a:lnTo>
                    <a:pt x="117" y="120"/>
                  </a:lnTo>
                  <a:lnTo>
                    <a:pt x="120" y="122"/>
                  </a:lnTo>
                  <a:lnTo>
                    <a:pt x="154" y="135"/>
                  </a:lnTo>
                  <a:lnTo>
                    <a:pt x="187" y="149"/>
                  </a:lnTo>
                  <a:lnTo>
                    <a:pt x="220" y="163"/>
                  </a:lnTo>
                  <a:lnTo>
                    <a:pt x="252" y="178"/>
                  </a:lnTo>
                  <a:lnTo>
                    <a:pt x="221" y="190"/>
                  </a:lnTo>
                  <a:lnTo>
                    <a:pt x="189" y="201"/>
                  </a:lnTo>
                  <a:lnTo>
                    <a:pt x="157" y="213"/>
                  </a:lnTo>
                  <a:lnTo>
                    <a:pt x="126" y="226"/>
                  </a:lnTo>
                  <a:lnTo>
                    <a:pt x="95" y="238"/>
                  </a:lnTo>
                  <a:lnTo>
                    <a:pt x="63" y="252"/>
                  </a:lnTo>
                  <a:lnTo>
                    <a:pt x="32" y="267"/>
                  </a:lnTo>
                  <a:lnTo>
                    <a:pt x="2" y="281"/>
                  </a:lnTo>
                  <a:lnTo>
                    <a:pt x="0" y="283"/>
                  </a:lnTo>
                  <a:lnTo>
                    <a:pt x="0" y="285"/>
                  </a:lnTo>
                  <a:lnTo>
                    <a:pt x="1" y="286"/>
                  </a:lnTo>
                  <a:lnTo>
                    <a:pt x="3" y="287"/>
                  </a:lnTo>
                  <a:lnTo>
                    <a:pt x="43" y="280"/>
                  </a:lnTo>
                  <a:lnTo>
                    <a:pt x="83" y="273"/>
                  </a:lnTo>
                  <a:lnTo>
                    <a:pt x="124" y="265"/>
                  </a:lnTo>
                  <a:lnTo>
                    <a:pt x="163" y="255"/>
                  </a:lnTo>
                  <a:lnTo>
                    <a:pt x="202" y="245"/>
                  </a:lnTo>
                  <a:lnTo>
                    <a:pt x="241" y="234"/>
                  </a:lnTo>
                  <a:lnTo>
                    <a:pt x="280" y="223"/>
                  </a:lnTo>
                  <a:lnTo>
                    <a:pt x="320" y="212"/>
                  </a:lnTo>
                  <a:lnTo>
                    <a:pt x="350" y="227"/>
                  </a:lnTo>
                  <a:lnTo>
                    <a:pt x="380" y="243"/>
                  </a:lnTo>
                  <a:lnTo>
                    <a:pt x="409" y="261"/>
                  </a:lnTo>
                  <a:lnTo>
                    <a:pt x="438" y="278"/>
                  </a:lnTo>
                  <a:lnTo>
                    <a:pt x="412" y="288"/>
                  </a:lnTo>
                  <a:lnTo>
                    <a:pt x="387" y="299"/>
                  </a:lnTo>
                  <a:lnTo>
                    <a:pt x="362" y="310"/>
                  </a:lnTo>
                  <a:lnTo>
                    <a:pt x="338" y="322"/>
                  </a:lnTo>
                  <a:lnTo>
                    <a:pt x="314" y="335"/>
                  </a:lnTo>
                  <a:lnTo>
                    <a:pt x="290" y="348"/>
                  </a:lnTo>
                  <a:lnTo>
                    <a:pt x="267" y="362"/>
                  </a:lnTo>
                  <a:lnTo>
                    <a:pt x="246" y="377"/>
                  </a:lnTo>
                  <a:lnTo>
                    <a:pt x="244" y="379"/>
                  </a:lnTo>
                  <a:lnTo>
                    <a:pt x="244" y="380"/>
                  </a:lnTo>
                  <a:lnTo>
                    <a:pt x="244" y="382"/>
                  </a:lnTo>
                  <a:lnTo>
                    <a:pt x="244" y="384"/>
                  </a:lnTo>
                  <a:lnTo>
                    <a:pt x="245" y="385"/>
                  </a:lnTo>
                  <a:lnTo>
                    <a:pt x="246" y="387"/>
                  </a:lnTo>
                  <a:lnTo>
                    <a:pt x="248" y="387"/>
                  </a:lnTo>
                  <a:lnTo>
                    <a:pt x="250" y="387"/>
                  </a:lnTo>
                  <a:lnTo>
                    <a:pt x="280" y="382"/>
                  </a:lnTo>
                  <a:lnTo>
                    <a:pt x="310" y="375"/>
                  </a:lnTo>
                  <a:lnTo>
                    <a:pt x="340" y="366"/>
                  </a:lnTo>
                  <a:lnTo>
                    <a:pt x="370" y="356"/>
                  </a:lnTo>
                  <a:lnTo>
                    <a:pt x="400" y="346"/>
                  </a:lnTo>
                  <a:lnTo>
                    <a:pt x="429" y="334"/>
                  </a:lnTo>
                  <a:lnTo>
                    <a:pt x="459" y="321"/>
                  </a:lnTo>
                  <a:lnTo>
                    <a:pt x="489" y="308"/>
                  </a:lnTo>
                  <a:lnTo>
                    <a:pt x="508" y="319"/>
                  </a:lnTo>
                  <a:lnTo>
                    <a:pt x="526" y="331"/>
                  </a:lnTo>
                  <a:lnTo>
                    <a:pt x="545" y="343"/>
                  </a:lnTo>
                  <a:lnTo>
                    <a:pt x="564" y="355"/>
                  </a:lnTo>
                  <a:lnTo>
                    <a:pt x="583" y="368"/>
                  </a:lnTo>
                  <a:lnTo>
                    <a:pt x="601" y="380"/>
                  </a:lnTo>
                  <a:lnTo>
                    <a:pt x="620" y="392"/>
                  </a:lnTo>
                  <a:lnTo>
                    <a:pt x="639" y="405"/>
                  </a:lnTo>
                  <a:lnTo>
                    <a:pt x="597" y="411"/>
                  </a:lnTo>
                  <a:lnTo>
                    <a:pt x="555" y="420"/>
                  </a:lnTo>
                  <a:lnTo>
                    <a:pt x="512" y="430"/>
                  </a:lnTo>
                  <a:lnTo>
                    <a:pt x="469" y="441"/>
                  </a:lnTo>
                  <a:lnTo>
                    <a:pt x="427" y="455"/>
                  </a:lnTo>
                  <a:lnTo>
                    <a:pt x="386" y="469"/>
                  </a:lnTo>
                  <a:lnTo>
                    <a:pt x="346" y="486"/>
                  </a:lnTo>
                  <a:lnTo>
                    <a:pt x="308" y="503"/>
                  </a:lnTo>
                  <a:lnTo>
                    <a:pt x="306" y="504"/>
                  </a:lnTo>
                  <a:lnTo>
                    <a:pt x="305" y="505"/>
                  </a:lnTo>
                  <a:lnTo>
                    <a:pt x="305" y="507"/>
                  </a:lnTo>
                  <a:lnTo>
                    <a:pt x="305" y="509"/>
                  </a:lnTo>
                  <a:lnTo>
                    <a:pt x="306" y="510"/>
                  </a:lnTo>
                  <a:lnTo>
                    <a:pt x="307" y="511"/>
                  </a:lnTo>
                  <a:lnTo>
                    <a:pt x="309" y="512"/>
                  </a:lnTo>
                  <a:lnTo>
                    <a:pt x="311" y="512"/>
                  </a:lnTo>
                  <a:lnTo>
                    <a:pt x="354" y="508"/>
                  </a:lnTo>
                  <a:lnTo>
                    <a:pt x="398" y="502"/>
                  </a:lnTo>
                  <a:lnTo>
                    <a:pt x="443" y="494"/>
                  </a:lnTo>
                  <a:lnTo>
                    <a:pt x="489" y="484"/>
                  </a:lnTo>
                  <a:lnTo>
                    <a:pt x="533" y="471"/>
                  </a:lnTo>
                  <a:lnTo>
                    <a:pt x="577" y="459"/>
                  </a:lnTo>
                  <a:lnTo>
                    <a:pt x="619" y="444"/>
                  </a:lnTo>
                  <a:lnTo>
                    <a:pt x="660" y="428"/>
                  </a:lnTo>
                  <a:lnTo>
                    <a:pt x="663" y="426"/>
                  </a:lnTo>
                  <a:lnTo>
                    <a:pt x="665" y="4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3" name="Freeform 324">
              <a:extLst>
                <a:ext uri="{FF2B5EF4-FFF2-40B4-BE49-F238E27FC236}">
                  <a16:creationId xmlns:a16="http://schemas.microsoft.com/office/drawing/2014/main" id="{B5B1CCE2-C7E0-4E22-BDD2-D73B78B04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0" y="6056313"/>
              <a:ext cx="465137" cy="352425"/>
            </a:xfrm>
            <a:custGeom>
              <a:avLst/>
              <a:gdLst>
                <a:gd name="T0" fmla="*/ 3298 w 3809"/>
                <a:gd name="T1" fmla="*/ 145 h 2882"/>
                <a:gd name="T2" fmla="*/ 3451 w 3809"/>
                <a:gd name="T3" fmla="*/ 292 h 2882"/>
                <a:gd name="T4" fmla="*/ 3577 w 3809"/>
                <a:gd name="T5" fmla="*/ 460 h 2882"/>
                <a:gd name="T6" fmla="*/ 3671 w 3809"/>
                <a:gd name="T7" fmla="*/ 645 h 2882"/>
                <a:gd name="T8" fmla="*/ 3727 w 3809"/>
                <a:gd name="T9" fmla="*/ 845 h 2882"/>
                <a:gd name="T10" fmla="*/ 3739 w 3809"/>
                <a:gd name="T11" fmla="*/ 1057 h 2882"/>
                <a:gd name="T12" fmla="*/ 3703 w 3809"/>
                <a:gd name="T13" fmla="*/ 1279 h 2882"/>
                <a:gd name="T14" fmla="*/ 3624 w 3809"/>
                <a:gd name="T15" fmla="*/ 1491 h 2882"/>
                <a:gd name="T16" fmla="*/ 3510 w 3809"/>
                <a:gd name="T17" fmla="*/ 1684 h 2882"/>
                <a:gd name="T18" fmla="*/ 3366 w 3809"/>
                <a:gd name="T19" fmla="*/ 1857 h 2882"/>
                <a:gd name="T20" fmla="*/ 3199 w 3809"/>
                <a:gd name="T21" fmla="*/ 2012 h 2882"/>
                <a:gd name="T22" fmla="*/ 3015 w 3809"/>
                <a:gd name="T23" fmla="*/ 2145 h 2882"/>
                <a:gd name="T24" fmla="*/ 2819 w 3809"/>
                <a:gd name="T25" fmla="*/ 2257 h 2882"/>
                <a:gd name="T26" fmla="*/ 2613 w 3809"/>
                <a:gd name="T27" fmla="*/ 2353 h 2882"/>
                <a:gd name="T28" fmla="*/ 2315 w 3809"/>
                <a:gd name="T29" fmla="*/ 2465 h 2882"/>
                <a:gd name="T30" fmla="*/ 1873 w 3809"/>
                <a:gd name="T31" fmla="*/ 2594 h 2882"/>
                <a:gd name="T32" fmla="*/ 1429 w 3809"/>
                <a:gd name="T33" fmla="*/ 2698 h 2882"/>
                <a:gd name="T34" fmla="*/ 1033 w 3809"/>
                <a:gd name="T35" fmla="*/ 2770 h 2882"/>
                <a:gd name="T36" fmla="*/ 808 w 3809"/>
                <a:gd name="T37" fmla="*/ 2790 h 2882"/>
                <a:gd name="T38" fmla="*/ 583 w 3809"/>
                <a:gd name="T39" fmla="*/ 2790 h 2882"/>
                <a:gd name="T40" fmla="*/ 362 w 3809"/>
                <a:gd name="T41" fmla="*/ 2765 h 2882"/>
                <a:gd name="T42" fmla="*/ 147 w 3809"/>
                <a:gd name="T43" fmla="*/ 2708 h 2882"/>
                <a:gd name="T44" fmla="*/ 14 w 3809"/>
                <a:gd name="T45" fmla="*/ 2655 h 2882"/>
                <a:gd name="T46" fmla="*/ 3 w 3809"/>
                <a:gd name="T47" fmla="*/ 2662 h 2882"/>
                <a:gd name="T48" fmla="*/ 4 w 3809"/>
                <a:gd name="T49" fmla="*/ 2682 h 2882"/>
                <a:gd name="T50" fmla="*/ 147 w 3809"/>
                <a:gd name="T51" fmla="*/ 2756 h 2882"/>
                <a:gd name="T52" fmla="*/ 379 w 3809"/>
                <a:gd name="T53" fmla="*/ 2835 h 2882"/>
                <a:gd name="T54" fmla="*/ 616 w 3809"/>
                <a:gd name="T55" fmla="*/ 2875 h 2882"/>
                <a:gd name="T56" fmla="*/ 856 w 3809"/>
                <a:gd name="T57" fmla="*/ 2881 h 2882"/>
                <a:gd name="T58" fmla="*/ 1099 w 3809"/>
                <a:gd name="T59" fmla="*/ 2860 h 2882"/>
                <a:gd name="T60" fmla="*/ 1344 w 3809"/>
                <a:gd name="T61" fmla="*/ 2818 h 2882"/>
                <a:gd name="T62" fmla="*/ 1849 w 3809"/>
                <a:gd name="T63" fmla="*/ 2696 h 2882"/>
                <a:gd name="T64" fmla="*/ 2263 w 3809"/>
                <a:gd name="T65" fmla="*/ 2579 h 2882"/>
                <a:gd name="T66" fmla="*/ 2518 w 3809"/>
                <a:gd name="T67" fmla="*/ 2490 h 2882"/>
                <a:gd name="T68" fmla="*/ 2764 w 3809"/>
                <a:gd name="T69" fmla="*/ 2386 h 2882"/>
                <a:gd name="T70" fmla="*/ 2999 w 3809"/>
                <a:gd name="T71" fmla="*/ 2260 h 2882"/>
                <a:gd name="T72" fmla="*/ 3203 w 3809"/>
                <a:gd name="T73" fmla="*/ 2123 h 2882"/>
                <a:gd name="T74" fmla="*/ 3367 w 3809"/>
                <a:gd name="T75" fmla="*/ 1980 h 2882"/>
                <a:gd name="T76" fmla="*/ 3514 w 3809"/>
                <a:gd name="T77" fmla="*/ 1819 h 2882"/>
                <a:gd name="T78" fmla="*/ 3636 w 3809"/>
                <a:gd name="T79" fmla="*/ 1640 h 2882"/>
                <a:gd name="T80" fmla="*/ 3730 w 3809"/>
                <a:gd name="T81" fmla="*/ 1448 h 2882"/>
                <a:gd name="T82" fmla="*/ 3789 w 3809"/>
                <a:gd name="T83" fmla="*/ 1241 h 2882"/>
                <a:gd name="T84" fmla="*/ 3809 w 3809"/>
                <a:gd name="T85" fmla="*/ 1023 h 2882"/>
                <a:gd name="T86" fmla="*/ 3791 w 3809"/>
                <a:gd name="T87" fmla="*/ 828 h 2882"/>
                <a:gd name="T88" fmla="*/ 3740 w 3809"/>
                <a:gd name="T89" fmla="*/ 637 h 2882"/>
                <a:gd name="T90" fmla="*/ 3658 w 3809"/>
                <a:gd name="T91" fmla="*/ 456 h 2882"/>
                <a:gd name="T92" fmla="*/ 3549 w 3809"/>
                <a:gd name="T93" fmla="*/ 292 h 2882"/>
                <a:gd name="T94" fmla="*/ 3413 w 3809"/>
                <a:gd name="T95" fmla="*/ 151 h 2882"/>
                <a:gd name="T96" fmla="*/ 3252 w 3809"/>
                <a:gd name="T97" fmla="*/ 38 h 2882"/>
                <a:gd name="T98" fmla="*/ 3170 w 3809"/>
                <a:gd name="T99" fmla="*/ 1 h 2882"/>
                <a:gd name="T100" fmla="*/ 3154 w 3809"/>
                <a:gd name="T101" fmla="*/ 12 h 2882"/>
                <a:gd name="T102" fmla="*/ 3151 w 3809"/>
                <a:gd name="T103" fmla="*/ 32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09" h="2882">
                  <a:moveTo>
                    <a:pt x="3159" y="42"/>
                  </a:moveTo>
                  <a:lnTo>
                    <a:pt x="3195" y="66"/>
                  </a:lnTo>
                  <a:lnTo>
                    <a:pt x="3230" y="91"/>
                  </a:lnTo>
                  <a:lnTo>
                    <a:pt x="3264" y="117"/>
                  </a:lnTo>
                  <a:lnTo>
                    <a:pt x="3298" y="145"/>
                  </a:lnTo>
                  <a:lnTo>
                    <a:pt x="3331" y="173"/>
                  </a:lnTo>
                  <a:lnTo>
                    <a:pt x="3362" y="201"/>
                  </a:lnTo>
                  <a:lnTo>
                    <a:pt x="3393" y="231"/>
                  </a:lnTo>
                  <a:lnTo>
                    <a:pt x="3422" y="261"/>
                  </a:lnTo>
                  <a:lnTo>
                    <a:pt x="3451" y="292"/>
                  </a:lnTo>
                  <a:lnTo>
                    <a:pt x="3478" y="324"/>
                  </a:lnTo>
                  <a:lnTo>
                    <a:pt x="3505" y="357"/>
                  </a:lnTo>
                  <a:lnTo>
                    <a:pt x="3531" y="391"/>
                  </a:lnTo>
                  <a:lnTo>
                    <a:pt x="3555" y="425"/>
                  </a:lnTo>
                  <a:lnTo>
                    <a:pt x="3577" y="460"/>
                  </a:lnTo>
                  <a:lnTo>
                    <a:pt x="3599" y="495"/>
                  </a:lnTo>
                  <a:lnTo>
                    <a:pt x="3619" y="532"/>
                  </a:lnTo>
                  <a:lnTo>
                    <a:pt x="3637" y="568"/>
                  </a:lnTo>
                  <a:lnTo>
                    <a:pt x="3655" y="607"/>
                  </a:lnTo>
                  <a:lnTo>
                    <a:pt x="3671" y="645"/>
                  </a:lnTo>
                  <a:lnTo>
                    <a:pt x="3685" y="684"/>
                  </a:lnTo>
                  <a:lnTo>
                    <a:pt x="3699" y="723"/>
                  </a:lnTo>
                  <a:lnTo>
                    <a:pt x="3710" y="763"/>
                  </a:lnTo>
                  <a:lnTo>
                    <a:pt x="3719" y="804"/>
                  </a:lnTo>
                  <a:lnTo>
                    <a:pt x="3727" y="845"/>
                  </a:lnTo>
                  <a:lnTo>
                    <a:pt x="3733" y="886"/>
                  </a:lnTo>
                  <a:lnTo>
                    <a:pt x="3737" y="928"/>
                  </a:lnTo>
                  <a:lnTo>
                    <a:pt x="3740" y="970"/>
                  </a:lnTo>
                  <a:lnTo>
                    <a:pt x="3741" y="1014"/>
                  </a:lnTo>
                  <a:lnTo>
                    <a:pt x="3739" y="1057"/>
                  </a:lnTo>
                  <a:lnTo>
                    <a:pt x="3736" y="1101"/>
                  </a:lnTo>
                  <a:lnTo>
                    <a:pt x="3731" y="1145"/>
                  </a:lnTo>
                  <a:lnTo>
                    <a:pt x="3724" y="1189"/>
                  </a:lnTo>
                  <a:lnTo>
                    <a:pt x="3714" y="1235"/>
                  </a:lnTo>
                  <a:lnTo>
                    <a:pt x="3703" y="1279"/>
                  </a:lnTo>
                  <a:lnTo>
                    <a:pt x="3691" y="1323"/>
                  </a:lnTo>
                  <a:lnTo>
                    <a:pt x="3675" y="1366"/>
                  </a:lnTo>
                  <a:lnTo>
                    <a:pt x="3660" y="1408"/>
                  </a:lnTo>
                  <a:lnTo>
                    <a:pt x="3642" y="1450"/>
                  </a:lnTo>
                  <a:lnTo>
                    <a:pt x="3624" y="1491"/>
                  </a:lnTo>
                  <a:lnTo>
                    <a:pt x="3603" y="1531"/>
                  </a:lnTo>
                  <a:lnTo>
                    <a:pt x="3582" y="1570"/>
                  </a:lnTo>
                  <a:lnTo>
                    <a:pt x="3559" y="1609"/>
                  </a:lnTo>
                  <a:lnTo>
                    <a:pt x="3535" y="1646"/>
                  </a:lnTo>
                  <a:lnTo>
                    <a:pt x="3510" y="1684"/>
                  </a:lnTo>
                  <a:lnTo>
                    <a:pt x="3482" y="1720"/>
                  </a:lnTo>
                  <a:lnTo>
                    <a:pt x="3455" y="1756"/>
                  </a:lnTo>
                  <a:lnTo>
                    <a:pt x="3426" y="1790"/>
                  </a:lnTo>
                  <a:lnTo>
                    <a:pt x="3397" y="1824"/>
                  </a:lnTo>
                  <a:lnTo>
                    <a:pt x="3366" y="1857"/>
                  </a:lnTo>
                  <a:lnTo>
                    <a:pt x="3334" y="1891"/>
                  </a:lnTo>
                  <a:lnTo>
                    <a:pt x="3302" y="1922"/>
                  </a:lnTo>
                  <a:lnTo>
                    <a:pt x="3268" y="1953"/>
                  </a:lnTo>
                  <a:lnTo>
                    <a:pt x="3234" y="1982"/>
                  </a:lnTo>
                  <a:lnTo>
                    <a:pt x="3199" y="2012"/>
                  </a:lnTo>
                  <a:lnTo>
                    <a:pt x="3163" y="2040"/>
                  </a:lnTo>
                  <a:lnTo>
                    <a:pt x="3127" y="2067"/>
                  </a:lnTo>
                  <a:lnTo>
                    <a:pt x="3090" y="2094"/>
                  </a:lnTo>
                  <a:lnTo>
                    <a:pt x="3052" y="2120"/>
                  </a:lnTo>
                  <a:lnTo>
                    <a:pt x="3015" y="2145"/>
                  </a:lnTo>
                  <a:lnTo>
                    <a:pt x="2977" y="2169"/>
                  </a:lnTo>
                  <a:lnTo>
                    <a:pt x="2938" y="2192"/>
                  </a:lnTo>
                  <a:lnTo>
                    <a:pt x="2899" y="2215"/>
                  </a:lnTo>
                  <a:lnTo>
                    <a:pt x="2859" y="2236"/>
                  </a:lnTo>
                  <a:lnTo>
                    <a:pt x="2819" y="2257"/>
                  </a:lnTo>
                  <a:lnTo>
                    <a:pt x="2779" y="2277"/>
                  </a:lnTo>
                  <a:lnTo>
                    <a:pt x="2738" y="2297"/>
                  </a:lnTo>
                  <a:lnTo>
                    <a:pt x="2696" y="2317"/>
                  </a:lnTo>
                  <a:lnTo>
                    <a:pt x="2655" y="2335"/>
                  </a:lnTo>
                  <a:lnTo>
                    <a:pt x="2613" y="2353"/>
                  </a:lnTo>
                  <a:lnTo>
                    <a:pt x="2572" y="2370"/>
                  </a:lnTo>
                  <a:lnTo>
                    <a:pt x="2529" y="2387"/>
                  </a:lnTo>
                  <a:lnTo>
                    <a:pt x="2486" y="2404"/>
                  </a:lnTo>
                  <a:lnTo>
                    <a:pt x="2401" y="2435"/>
                  </a:lnTo>
                  <a:lnTo>
                    <a:pt x="2315" y="2465"/>
                  </a:lnTo>
                  <a:lnTo>
                    <a:pt x="2227" y="2494"/>
                  </a:lnTo>
                  <a:lnTo>
                    <a:pt x="2139" y="2520"/>
                  </a:lnTo>
                  <a:lnTo>
                    <a:pt x="2050" y="2547"/>
                  </a:lnTo>
                  <a:lnTo>
                    <a:pt x="1962" y="2571"/>
                  </a:lnTo>
                  <a:lnTo>
                    <a:pt x="1873" y="2594"/>
                  </a:lnTo>
                  <a:lnTo>
                    <a:pt x="1784" y="2616"/>
                  </a:lnTo>
                  <a:lnTo>
                    <a:pt x="1694" y="2638"/>
                  </a:lnTo>
                  <a:lnTo>
                    <a:pt x="1606" y="2658"/>
                  </a:lnTo>
                  <a:lnTo>
                    <a:pt x="1518" y="2678"/>
                  </a:lnTo>
                  <a:lnTo>
                    <a:pt x="1429" y="2698"/>
                  </a:lnTo>
                  <a:lnTo>
                    <a:pt x="1343" y="2716"/>
                  </a:lnTo>
                  <a:lnTo>
                    <a:pt x="1255" y="2733"/>
                  </a:lnTo>
                  <a:lnTo>
                    <a:pt x="1167" y="2750"/>
                  </a:lnTo>
                  <a:lnTo>
                    <a:pt x="1078" y="2764"/>
                  </a:lnTo>
                  <a:lnTo>
                    <a:pt x="1033" y="2770"/>
                  </a:lnTo>
                  <a:lnTo>
                    <a:pt x="988" y="2775"/>
                  </a:lnTo>
                  <a:lnTo>
                    <a:pt x="944" y="2780"/>
                  </a:lnTo>
                  <a:lnTo>
                    <a:pt x="898" y="2784"/>
                  </a:lnTo>
                  <a:lnTo>
                    <a:pt x="853" y="2787"/>
                  </a:lnTo>
                  <a:lnTo>
                    <a:pt x="808" y="2790"/>
                  </a:lnTo>
                  <a:lnTo>
                    <a:pt x="763" y="2792"/>
                  </a:lnTo>
                  <a:lnTo>
                    <a:pt x="718" y="2793"/>
                  </a:lnTo>
                  <a:lnTo>
                    <a:pt x="673" y="2793"/>
                  </a:lnTo>
                  <a:lnTo>
                    <a:pt x="628" y="2792"/>
                  </a:lnTo>
                  <a:lnTo>
                    <a:pt x="583" y="2790"/>
                  </a:lnTo>
                  <a:lnTo>
                    <a:pt x="539" y="2787"/>
                  </a:lnTo>
                  <a:lnTo>
                    <a:pt x="494" y="2783"/>
                  </a:lnTo>
                  <a:lnTo>
                    <a:pt x="450" y="2778"/>
                  </a:lnTo>
                  <a:lnTo>
                    <a:pt x="406" y="2772"/>
                  </a:lnTo>
                  <a:lnTo>
                    <a:pt x="362" y="2765"/>
                  </a:lnTo>
                  <a:lnTo>
                    <a:pt x="318" y="2756"/>
                  </a:lnTo>
                  <a:lnTo>
                    <a:pt x="274" y="2745"/>
                  </a:lnTo>
                  <a:lnTo>
                    <a:pt x="231" y="2734"/>
                  </a:lnTo>
                  <a:lnTo>
                    <a:pt x="189" y="2722"/>
                  </a:lnTo>
                  <a:lnTo>
                    <a:pt x="147" y="2708"/>
                  </a:lnTo>
                  <a:lnTo>
                    <a:pt x="104" y="2692"/>
                  </a:lnTo>
                  <a:lnTo>
                    <a:pt x="62" y="2675"/>
                  </a:lnTo>
                  <a:lnTo>
                    <a:pt x="21" y="2657"/>
                  </a:lnTo>
                  <a:lnTo>
                    <a:pt x="18" y="2656"/>
                  </a:lnTo>
                  <a:lnTo>
                    <a:pt x="14" y="2655"/>
                  </a:lnTo>
                  <a:lnTo>
                    <a:pt x="12" y="2656"/>
                  </a:lnTo>
                  <a:lnTo>
                    <a:pt x="9" y="2656"/>
                  </a:lnTo>
                  <a:lnTo>
                    <a:pt x="6" y="2658"/>
                  </a:lnTo>
                  <a:lnTo>
                    <a:pt x="4" y="2660"/>
                  </a:lnTo>
                  <a:lnTo>
                    <a:pt x="3" y="2662"/>
                  </a:lnTo>
                  <a:lnTo>
                    <a:pt x="2" y="2665"/>
                  </a:lnTo>
                  <a:lnTo>
                    <a:pt x="0" y="2670"/>
                  </a:lnTo>
                  <a:lnTo>
                    <a:pt x="1" y="2676"/>
                  </a:lnTo>
                  <a:lnTo>
                    <a:pt x="2" y="2679"/>
                  </a:lnTo>
                  <a:lnTo>
                    <a:pt x="4" y="2682"/>
                  </a:lnTo>
                  <a:lnTo>
                    <a:pt x="6" y="2684"/>
                  </a:lnTo>
                  <a:lnTo>
                    <a:pt x="9" y="2686"/>
                  </a:lnTo>
                  <a:lnTo>
                    <a:pt x="54" y="2711"/>
                  </a:lnTo>
                  <a:lnTo>
                    <a:pt x="100" y="2734"/>
                  </a:lnTo>
                  <a:lnTo>
                    <a:pt x="147" y="2756"/>
                  </a:lnTo>
                  <a:lnTo>
                    <a:pt x="192" y="2776"/>
                  </a:lnTo>
                  <a:lnTo>
                    <a:pt x="239" y="2793"/>
                  </a:lnTo>
                  <a:lnTo>
                    <a:pt x="285" y="2809"/>
                  </a:lnTo>
                  <a:lnTo>
                    <a:pt x="332" y="2823"/>
                  </a:lnTo>
                  <a:lnTo>
                    <a:pt x="379" y="2835"/>
                  </a:lnTo>
                  <a:lnTo>
                    <a:pt x="426" y="2846"/>
                  </a:lnTo>
                  <a:lnTo>
                    <a:pt x="473" y="2855"/>
                  </a:lnTo>
                  <a:lnTo>
                    <a:pt x="521" y="2863"/>
                  </a:lnTo>
                  <a:lnTo>
                    <a:pt x="569" y="2870"/>
                  </a:lnTo>
                  <a:lnTo>
                    <a:pt x="616" y="2875"/>
                  </a:lnTo>
                  <a:lnTo>
                    <a:pt x="664" y="2878"/>
                  </a:lnTo>
                  <a:lnTo>
                    <a:pt x="713" y="2881"/>
                  </a:lnTo>
                  <a:lnTo>
                    <a:pt x="760" y="2882"/>
                  </a:lnTo>
                  <a:lnTo>
                    <a:pt x="808" y="2882"/>
                  </a:lnTo>
                  <a:lnTo>
                    <a:pt x="856" y="2881"/>
                  </a:lnTo>
                  <a:lnTo>
                    <a:pt x="905" y="2879"/>
                  </a:lnTo>
                  <a:lnTo>
                    <a:pt x="954" y="2876"/>
                  </a:lnTo>
                  <a:lnTo>
                    <a:pt x="1002" y="2871"/>
                  </a:lnTo>
                  <a:lnTo>
                    <a:pt x="1051" y="2866"/>
                  </a:lnTo>
                  <a:lnTo>
                    <a:pt x="1099" y="2860"/>
                  </a:lnTo>
                  <a:lnTo>
                    <a:pt x="1149" y="2853"/>
                  </a:lnTo>
                  <a:lnTo>
                    <a:pt x="1197" y="2845"/>
                  </a:lnTo>
                  <a:lnTo>
                    <a:pt x="1246" y="2837"/>
                  </a:lnTo>
                  <a:lnTo>
                    <a:pt x="1295" y="2828"/>
                  </a:lnTo>
                  <a:lnTo>
                    <a:pt x="1344" y="2818"/>
                  </a:lnTo>
                  <a:lnTo>
                    <a:pt x="1442" y="2797"/>
                  </a:lnTo>
                  <a:lnTo>
                    <a:pt x="1540" y="2774"/>
                  </a:lnTo>
                  <a:lnTo>
                    <a:pt x="1642" y="2748"/>
                  </a:lnTo>
                  <a:lnTo>
                    <a:pt x="1746" y="2722"/>
                  </a:lnTo>
                  <a:lnTo>
                    <a:pt x="1849" y="2696"/>
                  </a:lnTo>
                  <a:lnTo>
                    <a:pt x="1953" y="2669"/>
                  </a:lnTo>
                  <a:lnTo>
                    <a:pt x="2056" y="2640"/>
                  </a:lnTo>
                  <a:lnTo>
                    <a:pt x="2161" y="2611"/>
                  </a:lnTo>
                  <a:lnTo>
                    <a:pt x="2212" y="2595"/>
                  </a:lnTo>
                  <a:lnTo>
                    <a:pt x="2263" y="2579"/>
                  </a:lnTo>
                  <a:lnTo>
                    <a:pt x="2315" y="2563"/>
                  </a:lnTo>
                  <a:lnTo>
                    <a:pt x="2366" y="2546"/>
                  </a:lnTo>
                  <a:lnTo>
                    <a:pt x="2417" y="2527"/>
                  </a:lnTo>
                  <a:lnTo>
                    <a:pt x="2467" y="2509"/>
                  </a:lnTo>
                  <a:lnTo>
                    <a:pt x="2518" y="2490"/>
                  </a:lnTo>
                  <a:lnTo>
                    <a:pt x="2568" y="2471"/>
                  </a:lnTo>
                  <a:lnTo>
                    <a:pt x="2618" y="2451"/>
                  </a:lnTo>
                  <a:lnTo>
                    <a:pt x="2667" y="2430"/>
                  </a:lnTo>
                  <a:lnTo>
                    <a:pt x="2716" y="2409"/>
                  </a:lnTo>
                  <a:lnTo>
                    <a:pt x="2764" y="2386"/>
                  </a:lnTo>
                  <a:lnTo>
                    <a:pt x="2812" y="2363"/>
                  </a:lnTo>
                  <a:lnTo>
                    <a:pt x="2860" y="2339"/>
                  </a:lnTo>
                  <a:lnTo>
                    <a:pt x="2907" y="2313"/>
                  </a:lnTo>
                  <a:lnTo>
                    <a:pt x="2954" y="2287"/>
                  </a:lnTo>
                  <a:lnTo>
                    <a:pt x="2999" y="2260"/>
                  </a:lnTo>
                  <a:lnTo>
                    <a:pt x="3044" y="2233"/>
                  </a:lnTo>
                  <a:lnTo>
                    <a:pt x="3089" y="2204"/>
                  </a:lnTo>
                  <a:lnTo>
                    <a:pt x="3133" y="2174"/>
                  </a:lnTo>
                  <a:lnTo>
                    <a:pt x="3168" y="2149"/>
                  </a:lnTo>
                  <a:lnTo>
                    <a:pt x="3203" y="2123"/>
                  </a:lnTo>
                  <a:lnTo>
                    <a:pt x="3237" y="2095"/>
                  </a:lnTo>
                  <a:lnTo>
                    <a:pt x="3270" y="2068"/>
                  </a:lnTo>
                  <a:lnTo>
                    <a:pt x="3304" y="2039"/>
                  </a:lnTo>
                  <a:lnTo>
                    <a:pt x="3336" y="2010"/>
                  </a:lnTo>
                  <a:lnTo>
                    <a:pt x="3367" y="1980"/>
                  </a:lnTo>
                  <a:lnTo>
                    <a:pt x="3398" y="1950"/>
                  </a:lnTo>
                  <a:lnTo>
                    <a:pt x="3428" y="1918"/>
                  </a:lnTo>
                  <a:lnTo>
                    <a:pt x="3457" y="1886"/>
                  </a:lnTo>
                  <a:lnTo>
                    <a:pt x="3485" y="1852"/>
                  </a:lnTo>
                  <a:lnTo>
                    <a:pt x="3514" y="1819"/>
                  </a:lnTo>
                  <a:lnTo>
                    <a:pt x="3540" y="1785"/>
                  </a:lnTo>
                  <a:lnTo>
                    <a:pt x="3566" y="1750"/>
                  </a:lnTo>
                  <a:lnTo>
                    <a:pt x="3590" y="1714"/>
                  </a:lnTo>
                  <a:lnTo>
                    <a:pt x="3614" y="1678"/>
                  </a:lnTo>
                  <a:lnTo>
                    <a:pt x="3636" y="1640"/>
                  </a:lnTo>
                  <a:lnTo>
                    <a:pt x="3657" y="1603"/>
                  </a:lnTo>
                  <a:lnTo>
                    <a:pt x="3677" y="1565"/>
                  </a:lnTo>
                  <a:lnTo>
                    <a:pt x="3697" y="1527"/>
                  </a:lnTo>
                  <a:lnTo>
                    <a:pt x="3714" y="1487"/>
                  </a:lnTo>
                  <a:lnTo>
                    <a:pt x="3730" y="1448"/>
                  </a:lnTo>
                  <a:lnTo>
                    <a:pt x="3745" y="1407"/>
                  </a:lnTo>
                  <a:lnTo>
                    <a:pt x="3758" y="1366"/>
                  </a:lnTo>
                  <a:lnTo>
                    <a:pt x="3770" y="1325"/>
                  </a:lnTo>
                  <a:lnTo>
                    <a:pt x="3781" y="1283"/>
                  </a:lnTo>
                  <a:lnTo>
                    <a:pt x="3789" y="1241"/>
                  </a:lnTo>
                  <a:lnTo>
                    <a:pt x="3797" y="1198"/>
                  </a:lnTo>
                  <a:lnTo>
                    <a:pt x="3802" y="1155"/>
                  </a:lnTo>
                  <a:lnTo>
                    <a:pt x="3806" y="1111"/>
                  </a:lnTo>
                  <a:lnTo>
                    <a:pt x="3809" y="1068"/>
                  </a:lnTo>
                  <a:lnTo>
                    <a:pt x="3809" y="1023"/>
                  </a:lnTo>
                  <a:lnTo>
                    <a:pt x="3808" y="983"/>
                  </a:lnTo>
                  <a:lnTo>
                    <a:pt x="3806" y="945"/>
                  </a:lnTo>
                  <a:lnTo>
                    <a:pt x="3802" y="906"/>
                  </a:lnTo>
                  <a:lnTo>
                    <a:pt x="3797" y="867"/>
                  </a:lnTo>
                  <a:lnTo>
                    <a:pt x="3791" y="828"/>
                  </a:lnTo>
                  <a:lnTo>
                    <a:pt x="3783" y="789"/>
                  </a:lnTo>
                  <a:lnTo>
                    <a:pt x="3774" y="750"/>
                  </a:lnTo>
                  <a:lnTo>
                    <a:pt x="3764" y="712"/>
                  </a:lnTo>
                  <a:lnTo>
                    <a:pt x="3753" y="675"/>
                  </a:lnTo>
                  <a:lnTo>
                    <a:pt x="3740" y="637"/>
                  </a:lnTo>
                  <a:lnTo>
                    <a:pt x="3726" y="600"/>
                  </a:lnTo>
                  <a:lnTo>
                    <a:pt x="3711" y="563"/>
                  </a:lnTo>
                  <a:lnTo>
                    <a:pt x="3695" y="527"/>
                  </a:lnTo>
                  <a:lnTo>
                    <a:pt x="3677" y="491"/>
                  </a:lnTo>
                  <a:lnTo>
                    <a:pt x="3658" y="456"/>
                  </a:lnTo>
                  <a:lnTo>
                    <a:pt x="3639" y="422"/>
                  </a:lnTo>
                  <a:lnTo>
                    <a:pt x="3618" y="389"/>
                  </a:lnTo>
                  <a:lnTo>
                    <a:pt x="3596" y="355"/>
                  </a:lnTo>
                  <a:lnTo>
                    <a:pt x="3573" y="323"/>
                  </a:lnTo>
                  <a:lnTo>
                    <a:pt x="3549" y="292"/>
                  </a:lnTo>
                  <a:lnTo>
                    <a:pt x="3524" y="262"/>
                  </a:lnTo>
                  <a:lnTo>
                    <a:pt x="3498" y="233"/>
                  </a:lnTo>
                  <a:lnTo>
                    <a:pt x="3470" y="204"/>
                  </a:lnTo>
                  <a:lnTo>
                    <a:pt x="3442" y="177"/>
                  </a:lnTo>
                  <a:lnTo>
                    <a:pt x="3413" y="151"/>
                  </a:lnTo>
                  <a:lnTo>
                    <a:pt x="3383" y="125"/>
                  </a:lnTo>
                  <a:lnTo>
                    <a:pt x="3352" y="101"/>
                  </a:lnTo>
                  <a:lnTo>
                    <a:pt x="3320" y="79"/>
                  </a:lnTo>
                  <a:lnTo>
                    <a:pt x="3286" y="57"/>
                  </a:lnTo>
                  <a:lnTo>
                    <a:pt x="3252" y="38"/>
                  </a:lnTo>
                  <a:lnTo>
                    <a:pt x="3218" y="19"/>
                  </a:lnTo>
                  <a:lnTo>
                    <a:pt x="3182" y="2"/>
                  </a:lnTo>
                  <a:lnTo>
                    <a:pt x="3178" y="1"/>
                  </a:lnTo>
                  <a:lnTo>
                    <a:pt x="3174" y="0"/>
                  </a:lnTo>
                  <a:lnTo>
                    <a:pt x="3170" y="1"/>
                  </a:lnTo>
                  <a:lnTo>
                    <a:pt x="3166" y="2"/>
                  </a:lnTo>
                  <a:lnTo>
                    <a:pt x="3162" y="4"/>
                  </a:lnTo>
                  <a:lnTo>
                    <a:pt x="3159" y="6"/>
                  </a:lnTo>
                  <a:lnTo>
                    <a:pt x="3156" y="9"/>
                  </a:lnTo>
                  <a:lnTo>
                    <a:pt x="3154" y="12"/>
                  </a:lnTo>
                  <a:lnTo>
                    <a:pt x="3152" y="16"/>
                  </a:lnTo>
                  <a:lnTo>
                    <a:pt x="3151" y="20"/>
                  </a:lnTo>
                  <a:lnTo>
                    <a:pt x="3150" y="24"/>
                  </a:lnTo>
                  <a:lnTo>
                    <a:pt x="3150" y="28"/>
                  </a:lnTo>
                  <a:lnTo>
                    <a:pt x="3151" y="32"/>
                  </a:lnTo>
                  <a:lnTo>
                    <a:pt x="3153" y="35"/>
                  </a:lnTo>
                  <a:lnTo>
                    <a:pt x="3156" y="39"/>
                  </a:lnTo>
                  <a:lnTo>
                    <a:pt x="315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4" name="Freeform 325">
              <a:extLst>
                <a:ext uri="{FF2B5EF4-FFF2-40B4-BE49-F238E27FC236}">
                  <a16:creationId xmlns:a16="http://schemas.microsoft.com/office/drawing/2014/main" id="{CB0751C9-DEDF-4540-A028-0FA0F7A8A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0" y="6126163"/>
              <a:ext cx="357187" cy="247650"/>
            </a:xfrm>
            <a:custGeom>
              <a:avLst/>
              <a:gdLst>
                <a:gd name="T0" fmla="*/ 154 w 2933"/>
                <a:gd name="T1" fmla="*/ 2028 h 2034"/>
                <a:gd name="T2" fmla="*/ 365 w 2933"/>
                <a:gd name="T3" fmla="*/ 2034 h 2034"/>
                <a:gd name="T4" fmla="*/ 576 w 2933"/>
                <a:gd name="T5" fmla="*/ 2032 h 2034"/>
                <a:gd name="T6" fmla="*/ 788 w 2933"/>
                <a:gd name="T7" fmla="*/ 2021 h 2034"/>
                <a:gd name="T8" fmla="*/ 999 w 2933"/>
                <a:gd name="T9" fmla="*/ 2001 h 2034"/>
                <a:gd name="T10" fmla="*/ 1208 w 2933"/>
                <a:gd name="T11" fmla="*/ 1969 h 2034"/>
                <a:gd name="T12" fmla="*/ 1414 w 2933"/>
                <a:gd name="T13" fmla="*/ 1923 h 2034"/>
                <a:gd name="T14" fmla="*/ 1616 w 2933"/>
                <a:gd name="T15" fmla="*/ 1865 h 2034"/>
                <a:gd name="T16" fmla="*/ 1813 w 2933"/>
                <a:gd name="T17" fmla="*/ 1791 h 2034"/>
                <a:gd name="T18" fmla="*/ 2003 w 2933"/>
                <a:gd name="T19" fmla="*/ 1701 h 2034"/>
                <a:gd name="T20" fmla="*/ 2186 w 2933"/>
                <a:gd name="T21" fmla="*/ 1594 h 2034"/>
                <a:gd name="T22" fmla="*/ 2327 w 2933"/>
                <a:gd name="T23" fmla="*/ 1492 h 2034"/>
                <a:gd name="T24" fmla="*/ 2457 w 2933"/>
                <a:gd name="T25" fmla="*/ 1377 h 2034"/>
                <a:gd name="T26" fmla="*/ 2577 w 2933"/>
                <a:gd name="T27" fmla="*/ 1249 h 2034"/>
                <a:gd name="T28" fmla="*/ 2684 w 2933"/>
                <a:gd name="T29" fmla="*/ 1110 h 2034"/>
                <a:gd name="T30" fmla="*/ 2774 w 2933"/>
                <a:gd name="T31" fmla="*/ 961 h 2034"/>
                <a:gd name="T32" fmla="*/ 2846 w 2933"/>
                <a:gd name="T33" fmla="*/ 804 h 2034"/>
                <a:gd name="T34" fmla="*/ 2899 w 2933"/>
                <a:gd name="T35" fmla="*/ 640 h 2034"/>
                <a:gd name="T36" fmla="*/ 2927 w 2933"/>
                <a:gd name="T37" fmla="*/ 472 h 2034"/>
                <a:gd name="T38" fmla="*/ 2931 w 2933"/>
                <a:gd name="T39" fmla="*/ 300 h 2034"/>
                <a:gd name="T40" fmla="*/ 2908 w 2933"/>
                <a:gd name="T41" fmla="*/ 126 h 2034"/>
                <a:gd name="T42" fmla="*/ 2875 w 2933"/>
                <a:gd name="T43" fmla="*/ 7 h 2034"/>
                <a:gd name="T44" fmla="*/ 2867 w 2933"/>
                <a:gd name="T45" fmla="*/ 1 h 2034"/>
                <a:gd name="T46" fmla="*/ 2851 w 2933"/>
                <a:gd name="T47" fmla="*/ 3 h 2034"/>
                <a:gd name="T48" fmla="*/ 2844 w 2933"/>
                <a:gd name="T49" fmla="*/ 13 h 2034"/>
                <a:gd name="T50" fmla="*/ 2852 w 2933"/>
                <a:gd name="T51" fmla="*/ 84 h 2034"/>
                <a:gd name="T52" fmla="*/ 2862 w 2933"/>
                <a:gd name="T53" fmla="*/ 273 h 2034"/>
                <a:gd name="T54" fmla="*/ 2848 w 2933"/>
                <a:gd name="T55" fmla="*/ 458 h 2034"/>
                <a:gd name="T56" fmla="*/ 2813 w 2933"/>
                <a:gd name="T57" fmla="*/ 635 h 2034"/>
                <a:gd name="T58" fmla="*/ 2757 w 2933"/>
                <a:gd name="T59" fmla="*/ 807 h 2034"/>
                <a:gd name="T60" fmla="*/ 2680 w 2933"/>
                <a:gd name="T61" fmla="*/ 970 h 2034"/>
                <a:gd name="T62" fmla="*/ 2584 w 2933"/>
                <a:gd name="T63" fmla="*/ 1123 h 2034"/>
                <a:gd name="T64" fmla="*/ 2472 w 2933"/>
                <a:gd name="T65" fmla="*/ 1264 h 2034"/>
                <a:gd name="T66" fmla="*/ 2342 w 2933"/>
                <a:gd name="T67" fmla="*/ 1395 h 2034"/>
                <a:gd name="T68" fmla="*/ 2197 w 2933"/>
                <a:gd name="T69" fmla="*/ 1511 h 2034"/>
                <a:gd name="T70" fmla="*/ 2037 w 2933"/>
                <a:gd name="T71" fmla="*/ 1613 h 2034"/>
                <a:gd name="T72" fmla="*/ 1865 w 2933"/>
                <a:gd name="T73" fmla="*/ 1700 h 2034"/>
                <a:gd name="T74" fmla="*/ 1690 w 2933"/>
                <a:gd name="T75" fmla="*/ 1771 h 2034"/>
                <a:gd name="T76" fmla="*/ 1511 w 2933"/>
                <a:gd name="T77" fmla="*/ 1828 h 2034"/>
                <a:gd name="T78" fmla="*/ 1329 w 2933"/>
                <a:gd name="T79" fmla="*/ 1872 h 2034"/>
                <a:gd name="T80" fmla="*/ 1144 w 2933"/>
                <a:gd name="T81" fmla="*/ 1905 h 2034"/>
                <a:gd name="T82" fmla="*/ 958 w 2933"/>
                <a:gd name="T83" fmla="*/ 1930 h 2034"/>
                <a:gd name="T84" fmla="*/ 770 w 2933"/>
                <a:gd name="T85" fmla="*/ 1948 h 2034"/>
                <a:gd name="T86" fmla="*/ 392 w 2933"/>
                <a:gd name="T87" fmla="*/ 1971 h 2034"/>
                <a:gd name="T88" fmla="*/ 15 w 2933"/>
                <a:gd name="T89" fmla="*/ 1986 h 2034"/>
                <a:gd name="T90" fmla="*/ 6 w 2933"/>
                <a:gd name="T91" fmla="*/ 1990 h 2034"/>
                <a:gd name="T92" fmla="*/ 0 w 2933"/>
                <a:gd name="T93" fmla="*/ 2003 h 2034"/>
                <a:gd name="T94" fmla="*/ 6 w 2933"/>
                <a:gd name="T95" fmla="*/ 2017 h 2034"/>
                <a:gd name="T96" fmla="*/ 15 w 2933"/>
                <a:gd name="T97" fmla="*/ 2020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33" h="2034">
                  <a:moveTo>
                    <a:pt x="15" y="2020"/>
                  </a:moveTo>
                  <a:lnTo>
                    <a:pt x="84" y="2025"/>
                  </a:lnTo>
                  <a:lnTo>
                    <a:pt x="154" y="2028"/>
                  </a:lnTo>
                  <a:lnTo>
                    <a:pt x="224" y="2031"/>
                  </a:lnTo>
                  <a:lnTo>
                    <a:pt x="295" y="2033"/>
                  </a:lnTo>
                  <a:lnTo>
                    <a:pt x="365" y="2034"/>
                  </a:lnTo>
                  <a:lnTo>
                    <a:pt x="435" y="2034"/>
                  </a:lnTo>
                  <a:lnTo>
                    <a:pt x="506" y="2034"/>
                  </a:lnTo>
                  <a:lnTo>
                    <a:pt x="576" y="2032"/>
                  </a:lnTo>
                  <a:lnTo>
                    <a:pt x="647" y="2030"/>
                  </a:lnTo>
                  <a:lnTo>
                    <a:pt x="718" y="2026"/>
                  </a:lnTo>
                  <a:lnTo>
                    <a:pt x="788" y="2021"/>
                  </a:lnTo>
                  <a:lnTo>
                    <a:pt x="858" y="2016"/>
                  </a:lnTo>
                  <a:lnTo>
                    <a:pt x="929" y="2009"/>
                  </a:lnTo>
                  <a:lnTo>
                    <a:pt x="999" y="2001"/>
                  </a:lnTo>
                  <a:lnTo>
                    <a:pt x="1069" y="1991"/>
                  </a:lnTo>
                  <a:lnTo>
                    <a:pt x="1139" y="1981"/>
                  </a:lnTo>
                  <a:lnTo>
                    <a:pt x="1208" y="1969"/>
                  </a:lnTo>
                  <a:lnTo>
                    <a:pt x="1277" y="1954"/>
                  </a:lnTo>
                  <a:lnTo>
                    <a:pt x="1346" y="1939"/>
                  </a:lnTo>
                  <a:lnTo>
                    <a:pt x="1414" y="1923"/>
                  </a:lnTo>
                  <a:lnTo>
                    <a:pt x="1483" y="1905"/>
                  </a:lnTo>
                  <a:lnTo>
                    <a:pt x="1550" y="1886"/>
                  </a:lnTo>
                  <a:lnTo>
                    <a:pt x="1616" y="1865"/>
                  </a:lnTo>
                  <a:lnTo>
                    <a:pt x="1683" y="1842"/>
                  </a:lnTo>
                  <a:lnTo>
                    <a:pt x="1748" y="1818"/>
                  </a:lnTo>
                  <a:lnTo>
                    <a:pt x="1813" y="1791"/>
                  </a:lnTo>
                  <a:lnTo>
                    <a:pt x="1878" y="1764"/>
                  </a:lnTo>
                  <a:lnTo>
                    <a:pt x="1941" y="1733"/>
                  </a:lnTo>
                  <a:lnTo>
                    <a:pt x="2003" y="1701"/>
                  </a:lnTo>
                  <a:lnTo>
                    <a:pt x="2065" y="1667"/>
                  </a:lnTo>
                  <a:lnTo>
                    <a:pt x="2126" y="1632"/>
                  </a:lnTo>
                  <a:lnTo>
                    <a:pt x="2186" y="1594"/>
                  </a:lnTo>
                  <a:lnTo>
                    <a:pt x="2234" y="1562"/>
                  </a:lnTo>
                  <a:lnTo>
                    <a:pt x="2281" y="1529"/>
                  </a:lnTo>
                  <a:lnTo>
                    <a:pt x="2327" y="1492"/>
                  </a:lnTo>
                  <a:lnTo>
                    <a:pt x="2371" y="1456"/>
                  </a:lnTo>
                  <a:lnTo>
                    <a:pt x="2415" y="1417"/>
                  </a:lnTo>
                  <a:lnTo>
                    <a:pt x="2457" y="1377"/>
                  </a:lnTo>
                  <a:lnTo>
                    <a:pt x="2499" y="1336"/>
                  </a:lnTo>
                  <a:lnTo>
                    <a:pt x="2539" y="1293"/>
                  </a:lnTo>
                  <a:lnTo>
                    <a:pt x="2577" y="1249"/>
                  </a:lnTo>
                  <a:lnTo>
                    <a:pt x="2614" y="1204"/>
                  </a:lnTo>
                  <a:lnTo>
                    <a:pt x="2649" y="1158"/>
                  </a:lnTo>
                  <a:lnTo>
                    <a:pt x="2684" y="1110"/>
                  </a:lnTo>
                  <a:lnTo>
                    <a:pt x="2716" y="1061"/>
                  </a:lnTo>
                  <a:lnTo>
                    <a:pt x="2746" y="1011"/>
                  </a:lnTo>
                  <a:lnTo>
                    <a:pt x="2774" y="961"/>
                  </a:lnTo>
                  <a:lnTo>
                    <a:pt x="2800" y="910"/>
                  </a:lnTo>
                  <a:lnTo>
                    <a:pt x="2824" y="857"/>
                  </a:lnTo>
                  <a:lnTo>
                    <a:pt x="2846" y="804"/>
                  </a:lnTo>
                  <a:lnTo>
                    <a:pt x="2866" y="750"/>
                  </a:lnTo>
                  <a:lnTo>
                    <a:pt x="2884" y="696"/>
                  </a:lnTo>
                  <a:lnTo>
                    <a:pt x="2899" y="640"/>
                  </a:lnTo>
                  <a:lnTo>
                    <a:pt x="2911" y="584"/>
                  </a:lnTo>
                  <a:lnTo>
                    <a:pt x="2920" y="529"/>
                  </a:lnTo>
                  <a:lnTo>
                    <a:pt x="2927" y="472"/>
                  </a:lnTo>
                  <a:lnTo>
                    <a:pt x="2932" y="415"/>
                  </a:lnTo>
                  <a:lnTo>
                    <a:pt x="2933" y="358"/>
                  </a:lnTo>
                  <a:lnTo>
                    <a:pt x="2931" y="300"/>
                  </a:lnTo>
                  <a:lnTo>
                    <a:pt x="2927" y="243"/>
                  </a:lnTo>
                  <a:lnTo>
                    <a:pt x="2919" y="184"/>
                  </a:lnTo>
                  <a:lnTo>
                    <a:pt x="2908" y="126"/>
                  </a:lnTo>
                  <a:lnTo>
                    <a:pt x="2894" y="69"/>
                  </a:lnTo>
                  <a:lnTo>
                    <a:pt x="2876" y="11"/>
                  </a:lnTo>
                  <a:lnTo>
                    <a:pt x="2875" y="7"/>
                  </a:lnTo>
                  <a:lnTo>
                    <a:pt x="2873" y="5"/>
                  </a:lnTo>
                  <a:lnTo>
                    <a:pt x="2871" y="3"/>
                  </a:lnTo>
                  <a:lnTo>
                    <a:pt x="2867" y="1"/>
                  </a:lnTo>
                  <a:lnTo>
                    <a:pt x="2862" y="0"/>
                  </a:lnTo>
                  <a:lnTo>
                    <a:pt x="2856" y="1"/>
                  </a:lnTo>
                  <a:lnTo>
                    <a:pt x="2851" y="3"/>
                  </a:lnTo>
                  <a:lnTo>
                    <a:pt x="2846" y="7"/>
                  </a:lnTo>
                  <a:lnTo>
                    <a:pt x="2845" y="11"/>
                  </a:lnTo>
                  <a:lnTo>
                    <a:pt x="2844" y="13"/>
                  </a:lnTo>
                  <a:lnTo>
                    <a:pt x="2843" y="16"/>
                  </a:lnTo>
                  <a:lnTo>
                    <a:pt x="2843" y="20"/>
                  </a:lnTo>
                  <a:lnTo>
                    <a:pt x="2852" y="84"/>
                  </a:lnTo>
                  <a:lnTo>
                    <a:pt x="2858" y="147"/>
                  </a:lnTo>
                  <a:lnTo>
                    <a:pt x="2861" y="210"/>
                  </a:lnTo>
                  <a:lnTo>
                    <a:pt x="2862" y="273"/>
                  </a:lnTo>
                  <a:lnTo>
                    <a:pt x="2860" y="335"/>
                  </a:lnTo>
                  <a:lnTo>
                    <a:pt x="2855" y="396"/>
                  </a:lnTo>
                  <a:lnTo>
                    <a:pt x="2848" y="458"/>
                  </a:lnTo>
                  <a:lnTo>
                    <a:pt x="2839" y="518"/>
                  </a:lnTo>
                  <a:lnTo>
                    <a:pt x="2827" y="577"/>
                  </a:lnTo>
                  <a:lnTo>
                    <a:pt x="2813" y="635"/>
                  </a:lnTo>
                  <a:lnTo>
                    <a:pt x="2796" y="694"/>
                  </a:lnTo>
                  <a:lnTo>
                    <a:pt x="2778" y="751"/>
                  </a:lnTo>
                  <a:lnTo>
                    <a:pt x="2757" y="807"/>
                  </a:lnTo>
                  <a:lnTo>
                    <a:pt x="2733" y="862"/>
                  </a:lnTo>
                  <a:lnTo>
                    <a:pt x="2708" y="917"/>
                  </a:lnTo>
                  <a:lnTo>
                    <a:pt x="2680" y="970"/>
                  </a:lnTo>
                  <a:lnTo>
                    <a:pt x="2650" y="1022"/>
                  </a:lnTo>
                  <a:lnTo>
                    <a:pt x="2618" y="1072"/>
                  </a:lnTo>
                  <a:lnTo>
                    <a:pt x="2584" y="1123"/>
                  </a:lnTo>
                  <a:lnTo>
                    <a:pt x="2549" y="1171"/>
                  </a:lnTo>
                  <a:lnTo>
                    <a:pt x="2511" y="1218"/>
                  </a:lnTo>
                  <a:lnTo>
                    <a:pt x="2472" y="1264"/>
                  </a:lnTo>
                  <a:lnTo>
                    <a:pt x="2430" y="1309"/>
                  </a:lnTo>
                  <a:lnTo>
                    <a:pt x="2387" y="1353"/>
                  </a:lnTo>
                  <a:lnTo>
                    <a:pt x="2342" y="1395"/>
                  </a:lnTo>
                  <a:lnTo>
                    <a:pt x="2296" y="1435"/>
                  </a:lnTo>
                  <a:lnTo>
                    <a:pt x="2246" y="1473"/>
                  </a:lnTo>
                  <a:lnTo>
                    <a:pt x="2197" y="1511"/>
                  </a:lnTo>
                  <a:lnTo>
                    <a:pt x="2145" y="1547"/>
                  </a:lnTo>
                  <a:lnTo>
                    <a:pt x="2092" y="1581"/>
                  </a:lnTo>
                  <a:lnTo>
                    <a:pt x="2037" y="1613"/>
                  </a:lnTo>
                  <a:lnTo>
                    <a:pt x="1981" y="1644"/>
                  </a:lnTo>
                  <a:lnTo>
                    <a:pt x="1924" y="1673"/>
                  </a:lnTo>
                  <a:lnTo>
                    <a:pt x="1865" y="1700"/>
                  </a:lnTo>
                  <a:lnTo>
                    <a:pt x="1807" y="1725"/>
                  </a:lnTo>
                  <a:lnTo>
                    <a:pt x="1749" y="1749"/>
                  </a:lnTo>
                  <a:lnTo>
                    <a:pt x="1690" y="1771"/>
                  </a:lnTo>
                  <a:lnTo>
                    <a:pt x="1630" y="1791"/>
                  </a:lnTo>
                  <a:lnTo>
                    <a:pt x="1571" y="1810"/>
                  </a:lnTo>
                  <a:lnTo>
                    <a:pt x="1511" y="1828"/>
                  </a:lnTo>
                  <a:lnTo>
                    <a:pt x="1450" y="1843"/>
                  </a:lnTo>
                  <a:lnTo>
                    <a:pt x="1389" y="1858"/>
                  </a:lnTo>
                  <a:lnTo>
                    <a:pt x="1329" y="1872"/>
                  </a:lnTo>
                  <a:lnTo>
                    <a:pt x="1267" y="1884"/>
                  </a:lnTo>
                  <a:lnTo>
                    <a:pt x="1206" y="1895"/>
                  </a:lnTo>
                  <a:lnTo>
                    <a:pt x="1144" y="1905"/>
                  </a:lnTo>
                  <a:lnTo>
                    <a:pt x="1083" y="1914"/>
                  </a:lnTo>
                  <a:lnTo>
                    <a:pt x="1020" y="1923"/>
                  </a:lnTo>
                  <a:lnTo>
                    <a:pt x="958" y="1930"/>
                  </a:lnTo>
                  <a:lnTo>
                    <a:pt x="896" y="1937"/>
                  </a:lnTo>
                  <a:lnTo>
                    <a:pt x="833" y="1942"/>
                  </a:lnTo>
                  <a:lnTo>
                    <a:pt x="770" y="1948"/>
                  </a:lnTo>
                  <a:lnTo>
                    <a:pt x="644" y="1957"/>
                  </a:lnTo>
                  <a:lnTo>
                    <a:pt x="519" y="1965"/>
                  </a:lnTo>
                  <a:lnTo>
                    <a:pt x="392" y="1971"/>
                  </a:lnTo>
                  <a:lnTo>
                    <a:pt x="266" y="1976"/>
                  </a:lnTo>
                  <a:lnTo>
                    <a:pt x="141" y="1981"/>
                  </a:lnTo>
                  <a:lnTo>
                    <a:pt x="15" y="1986"/>
                  </a:lnTo>
                  <a:lnTo>
                    <a:pt x="11" y="1987"/>
                  </a:lnTo>
                  <a:lnTo>
                    <a:pt x="8" y="1988"/>
                  </a:lnTo>
                  <a:lnTo>
                    <a:pt x="6" y="1990"/>
                  </a:lnTo>
                  <a:lnTo>
                    <a:pt x="4" y="1992"/>
                  </a:lnTo>
                  <a:lnTo>
                    <a:pt x="1" y="1997"/>
                  </a:lnTo>
                  <a:lnTo>
                    <a:pt x="0" y="2003"/>
                  </a:lnTo>
                  <a:lnTo>
                    <a:pt x="1" y="2009"/>
                  </a:lnTo>
                  <a:lnTo>
                    <a:pt x="4" y="2015"/>
                  </a:lnTo>
                  <a:lnTo>
                    <a:pt x="6" y="2017"/>
                  </a:lnTo>
                  <a:lnTo>
                    <a:pt x="8" y="2019"/>
                  </a:lnTo>
                  <a:lnTo>
                    <a:pt x="11" y="2020"/>
                  </a:lnTo>
                  <a:lnTo>
                    <a:pt x="15" y="20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5" name="Freeform 326">
              <a:extLst>
                <a:ext uri="{FF2B5EF4-FFF2-40B4-BE49-F238E27FC236}">
                  <a16:creationId xmlns:a16="http://schemas.microsoft.com/office/drawing/2014/main" id="{C4F87075-644E-476F-83A2-593A7CA3C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7013" y="5616575"/>
              <a:ext cx="963612" cy="868363"/>
            </a:xfrm>
            <a:custGeom>
              <a:avLst/>
              <a:gdLst>
                <a:gd name="T0" fmla="*/ 5335 w 7897"/>
                <a:gd name="T1" fmla="*/ 6475 h 7109"/>
                <a:gd name="T2" fmla="*/ 3852 w 7897"/>
                <a:gd name="T3" fmla="*/ 6477 h 7109"/>
                <a:gd name="T4" fmla="*/ 2380 w 7897"/>
                <a:gd name="T5" fmla="*/ 5810 h 7109"/>
                <a:gd name="T6" fmla="*/ 1380 w 7897"/>
                <a:gd name="T7" fmla="*/ 4672 h 7109"/>
                <a:gd name="T8" fmla="*/ 2324 w 7897"/>
                <a:gd name="T9" fmla="*/ 5517 h 7109"/>
                <a:gd name="T10" fmla="*/ 2515 w 7897"/>
                <a:gd name="T11" fmla="*/ 5523 h 7109"/>
                <a:gd name="T12" fmla="*/ 2009 w 7897"/>
                <a:gd name="T13" fmla="*/ 4932 h 7109"/>
                <a:gd name="T14" fmla="*/ 2296 w 7897"/>
                <a:gd name="T15" fmla="*/ 5037 h 7109"/>
                <a:gd name="T16" fmla="*/ 3090 w 7897"/>
                <a:gd name="T17" fmla="*/ 5527 h 7109"/>
                <a:gd name="T18" fmla="*/ 4182 w 7897"/>
                <a:gd name="T19" fmla="*/ 5454 h 7109"/>
                <a:gd name="T20" fmla="*/ 4589 w 7897"/>
                <a:gd name="T21" fmla="*/ 5651 h 7109"/>
                <a:gd name="T22" fmla="*/ 5039 w 7897"/>
                <a:gd name="T23" fmla="*/ 5366 h 7109"/>
                <a:gd name="T24" fmla="*/ 5812 w 7897"/>
                <a:gd name="T25" fmla="*/ 5093 h 7109"/>
                <a:gd name="T26" fmla="*/ 5257 w 7897"/>
                <a:gd name="T27" fmla="*/ 5210 h 7109"/>
                <a:gd name="T28" fmla="*/ 5489 w 7897"/>
                <a:gd name="T29" fmla="*/ 5062 h 7109"/>
                <a:gd name="T30" fmla="*/ 5895 w 7897"/>
                <a:gd name="T31" fmla="*/ 5031 h 7109"/>
                <a:gd name="T32" fmla="*/ 6415 w 7897"/>
                <a:gd name="T33" fmla="*/ 5075 h 7109"/>
                <a:gd name="T34" fmla="*/ 6449 w 7897"/>
                <a:gd name="T35" fmla="*/ 4653 h 7109"/>
                <a:gd name="T36" fmla="*/ 6902 w 7897"/>
                <a:gd name="T37" fmla="*/ 3629 h 7109"/>
                <a:gd name="T38" fmla="*/ 7723 w 7897"/>
                <a:gd name="T39" fmla="*/ 4722 h 7109"/>
                <a:gd name="T40" fmla="*/ 6094 w 7897"/>
                <a:gd name="T41" fmla="*/ 6741 h 7109"/>
                <a:gd name="T42" fmla="*/ 3821 w 7897"/>
                <a:gd name="T43" fmla="*/ 6878 h 7109"/>
                <a:gd name="T44" fmla="*/ 2038 w 7897"/>
                <a:gd name="T45" fmla="*/ 5955 h 7109"/>
                <a:gd name="T46" fmla="*/ 1819 w 7897"/>
                <a:gd name="T47" fmla="*/ 5572 h 7109"/>
                <a:gd name="T48" fmla="*/ 3722 w 7897"/>
                <a:gd name="T49" fmla="*/ 6578 h 7109"/>
                <a:gd name="T50" fmla="*/ 5116 w 7897"/>
                <a:gd name="T51" fmla="*/ 6660 h 7109"/>
                <a:gd name="T52" fmla="*/ 7582 w 7897"/>
                <a:gd name="T53" fmla="*/ 5705 h 7109"/>
                <a:gd name="T54" fmla="*/ 6386 w 7897"/>
                <a:gd name="T55" fmla="*/ 6652 h 7109"/>
                <a:gd name="T56" fmla="*/ 2825 w 7897"/>
                <a:gd name="T57" fmla="*/ 5310 h 7109"/>
                <a:gd name="T58" fmla="*/ 4367 w 7897"/>
                <a:gd name="T59" fmla="*/ 5405 h 7109"/>
                <a:gd name="T60" fmla="*/ 4418 w 7897"/>
                <a:gd name="T61" fmla="*/ 5485 h 7109"/>
                <a:gd name="T62" fmla="*/ 6384 w 7897"/>
                <a:gd name="T63" fmla="*/ 4812 h 7109"/>
                <a:gd name="T64" fmla="*/ 6149 w 7897"/>
                <a:gd name="T65" fmla="*/ 5045 h 7109"/>
                <a:gd name="T66" fmla="*/ 6222 w 7897"/>
                <a:gd name="T67" fmla="*/ 4690 h 7109"/>
                <a:gd name="T68" fmla="*/ 1007 w 7897"/>
                <a:gd name="T69" fmla="*/ 4098 h 7109"/>
                <a:gd name="T70" fmla="*/ 882 w 7897"/>
                <a:gd name="T71" fmla="*/ 3885 h 7109"/>
                <a:gd name="T72" fmla="*/ 2710 w 7897"/>
                <a:gd name="T73" fmla="*/ 4830 h 7109"/>
                <a:gd name="T74" fmla="*/ 4004 w 7897"/>
                <a:gd name="T75" fmla="*/ 4970 h 7109"/>
                <a:gd name="T76" fmla="*/ 6584 w 7897"/>
                <a:gd name="T77" fmla="*/ 4014 h 7109"/>
                <a:gd name="T78" fmla="*/ 5681 w 7897"/>
                <a:gd name="T79" fmla="*/ 4622 h 7109"/>
                <a:gd name="T80" fmla="*/ 6292 w 7897"/>
                <a:gd name="T81" fmla="*/ 4418 h 7109"/>
                <a:gd name="T82" fmla="*/ 4555 w 7897"/>
                <a:gd name="T83" fmla="*/ 5135 h 7109"/>
                <a:gd name="T84" fmla="*/ 2527 w 7897"/>
                <a:gd name="T85" fmla="*/ 5013 h 7109"/>
                <a:gd name="T86" fmla="*/ 884 w 7897"/>
                <a:gd name="T87" fmla="*/ 4071 h 7109"/>
                <a:gd name="T88" fmla="*/ 816 w 7897"/>
                <a:gd name="T89" fmla="*/ 913 h 7109"/>
                <a:gd name="T90" fmla="*/ 3262 w 7897"/>
                <a:gd name="T91" fmla="*/ 276 h 7109"/>
                <a:gd name="T92" fmla="*/ 6467 w 7897"/>
                <a:gd name="T93" fmla="*/ 2225 h 7109"/>
                <a:gd name="T94" fmla="*/ 5396 w 7897"/>
                <a:gd name="T95" fmla="*/ 4478 h 7109"/>
                <a:gd name="T96" fmla="*/ 3124 w 7897"/>
                <a:gd name="T97" fmla="*/ 4884 h 7109"/>
                <a:gd name="T98" fmla="*/ 2033 w 7897"/>
                <a:gd name="T99" fmla="*/ 4379 h 7109"/>
                <a:gd name="T100" fmla="*/ 487 w 7897"/>
                <a:gd name="T101" fmla="*/ 3121 h 7109"/>
                <a:gd name="T102" fmla="*/ 6987 w 7897"/>
                <a:gd name="T103" fmla="*/ 3183 h 7109"/>
                <a:gd name="T104" fmla="*/ 6094 w 7897"/>
                <a:gd name="T105" fmla="*/ 1533 h 7109"/>
                <a:gd name="T106" fmla="*/ 3650 w 7897"/>
                <a:gd name="T107" fmla="*/ 183 h 7109"/>
                <a:gd name="T108" fmla="*/ 1240 w 7897"/>
                <a:gd name="T109" fmla="*/ 464 h 7109"/>
                <a:gd name="T110" fmla="*/ 20 w 7897"/>
                <a:gd name="T111" fmla="*/ 2256 h 7109"/>
                <a:gd name="T112" fmla="*/ 653 w 7897"/>
                <a:gd name="T113" fmla="*/ 4027 h 7109"/>
                <a:gd name="T114" fmla="*/ 1515 w 7897"/>
                <a:gd name="T115" fmla="*/ 5602 h 7109"/>
                <a:gd name="T116" fmla="*/ 3258 w 7897"/>
                <a:gd name="T117" fmla="*/ 6751 h 7109"/>
                <a:gd name="T118" fmla="*/ 5044 w 7897"/>
                <a:gd name="T119" fmla="*/ 7062 h 7109"/>
                <a:gd name="T120" fmla="*/ 7436 w 7897"/>
                <a:gd name="T121" fmla="*/ 6174 h 7109"/>
                <a:gd name="T122" fmla="*/ 7637 w 7897"/>
                <a:gd name="T123" fmla="*/ 4007 h 7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97" h="7109">
                  <a:moveTo>
                    <a:pt x="4897" y="5358"/>
                  </a:moveTo>
                  <a:lnTo>
                    <a:pt x="4922" y="5350"/>
                  </a:lnTo>
                  <a:lnTo>
                    <a:pt x="4947" y="5342"/>
                  </a:lnTo>
                  <a:lnTo>
                    <a:pt x="4972" y="5334"/>
                  </a:lnTo>
                  <a:lnTo>
                    <a:pt x="4997" y="5325"/>
                  </a:lnTo>
                  <a:lnTo>
                    <a:pt x="5021" y="5316"/>
                  </a:lnTo>
                  <a:lnTo>
                    <a:pt x="5045" y="5307"/>
                  </a:lnTo>
                  <a:lnTo>
                    <a:pt x="5070" y="5298"/>
                  </a:lnTo>
                  <a:lnTo>
                    <a:pt x="5094" y="5288"/>
                  </a:lnTo>
                  <a:lnTo>
                    <a:pt x="5107" y="5289"/>
                  </a:lnTo>
                  <a:lnTo>
                    <a:pt x="5120" y="5291"/>
                  </a:lnTo>
                  <a:lnTo>
                    <a:pt x="5132" y="5292"/>
                  </a:lnTo>
                  <a:lnTo>
                    <a:pt x="5145" y="5293"/>
                  </a:lnTo>
                  <a:lnTo>
                    <a:pt x="5115" y="5306"/>
                  </a:lnTo>
                  <a:lnTo>
                    <a:pt x="5084" y="5319"/>
                  </a:lnTo>
                  <a:lnTo>
                    <a:pt x="5053" y="5332"/>
                  </a:lnTo>
                  <a:lnTo>
                    <a:pt x="5023" y="5344"/>
                  </a:lnTo>
                  <a:lnTo>
                    <a:pt x="4992" y="5355"/>
                  </a:lnTo>
                  <a:lnTo>
                    <a:pt x="4962" y="5367"/>
                  </a:lnTo>
                  <a:lnTo>
                    <a:pt x="4931" y="5378"/>
                  </a:lnTo>
                  <a:lnTo>
                    <a:pt x="4901" y="5388"/>
                  </a:lnTo>
                  <a:lnTo>
                    <a:pt x="4900" y="5381"/>
                  </a:lnTo>
                  <a:lnTo>
                    <a:pt x="4899" y="5373"/>
                  </a:lnTo>
                  <a:lnTo>
                    <a:pt x="4898" y="5365"/>
                  </a:lnTo>
                  <a:lnTo>
                    <a:pt x="4897" y="5358"/>
                  </a:lnTo>
                  <a:close/>
                  <a:moveTo>
                    <a:pt x="6086" y="6283"/>
                  </a:moveTo>
                  <a:lnTo>
                    <a:pt x="6011" y="6305"/>
                  </a:lnTo>
                  <a:lnTo>
                    <a:pt x="5937" y="6327"/>
                  </a:lnTo>
                  <a:lnTo>
                    <a:pt x="5862" y="6348"/>
                  </a:lnTo>
                  <a:lnTo>
                    <a:pt x="5787" y="6369"/>
                  </a:lnTo>
                  <a:lnTo>
                    <a:pt x="5712" y="6388"/>
                  </a:lnTo>
                  <a:lnTo>
                    <a:pt x="5636" y="6407"/>
                  </a:lnTo>
                  <a:lnTo>
                    <a:pt x="5562" y="6425"/>
                  </a:lnTo>
                  <a:lnTo>
                    <a:pt x="5487" y="6442"/>
                  </a:lnTo>
                  <a:lnTo>
                    <a:pt x="5411" y="6459"/>
                  </a:lnTo>
                  <a:lnTo>
                    <a:pt x="5335" y="6475"/>
                  </a:lnTo>
                  <a:lnTo>
                    <a:pt x="5259" y="6490"/>
                  </a:lnTo>
                  <a:lnTo>
                    <a:pt x="5183" y="6505"/>
                  </a:lnTo>
                  <a:lnTo>
                    <a:pt x="5108" y="6519"/>
                  </a:lnTo>
                  <a:lnTo>
                    <a:pt x="5031" y="6533"/>
                  </a:lnTo>
                  <a:lnTo>
                    <a:pt x="4955" y="6546"/>
                  </a:lnTo>
                  <a:lnTo>
                    <a:pt x="4878" y="6559"/>
                  </a:lnTo>
                  <a:lnTo>
                    <a:pt x="4795" y="6573"/>
                  </a:lnTo>
                  <a:lnTo>
                    <a:pt x="4709" y="6588"/>
                  </a:lnTo>
                  <a:lnTo>
                    <a:pt x="4621" y="6603"/>
                  </a:lnTo>
                  <a:lnTo>
                    <a:pt x="4532" y="6616"/>
                  </a:lnTo>
                  <a:lnTo>
                    <a:pt x="4487" y="6622"/>
                  </a:lnTo>
                  <a:lnTo>
                    <a:pt x="4442" y="6626"/>
                  </a:lnTo>
                  <a:lnTo>
                    <a:pt x="4398" y="6629"/>
                  </a:lnTo>
                  <a:lnTo>
                    <a:pt x="4354" y="6631"/>
                  </a:lnTo>
                  <a:lnTo>
                    <a:pt x="4311" y="6632"/>
                  </a:lnTo>
                  <a:lnTo>
                    <a:pt x="4267" y="6630"/>
                  </a:lnTo>
                  <a:lnTo>
                    <a:pt x="4246" y="6629"/>
                  </a:lnTo>
                  <a:lnTo>
                    <a:pt x="4225" y="6627"/>
                  </a:lnTo>
                  <a:lnTo>
                    <a:pt x="4204" y="6625"/>
                  </a:lnTo>
                  <a:lnTo>
                    <a:pt x="4184" y="6622"/>
                  </a:lnTo>
                  <a:lnTo>
                    <a:pt x="4160" y="6618"/>
                  </a:lnTo>
                  <a:lnTo>
                    <a:pt x="4137" y="6613"/>
                  </a:lnTo>
                  <a:lnTo>
                    <a:pt x="4115" y="6608"/>
                  </a:lnTo>
                  <a:lnTo>
                    <a:pt x="4095" y="6603"/>
                  </a:lnTo>
                  <a:lnTo>
                    <a:pt x="4075" y="6597"/>
                  </a:lnTo>
                  <a:lnTo>
                    <a:pt x="4055" y="6591"/>
                  </a:lnTo>
                  <a:lnTo>
                    <a:pt x="4037" y="6585"/>
                  </a:lnTo>
                  <a:lnTo>
                    <a:pt x="4020" y="6578"/>
                  </a:lnTo>
                  <a:lnTo>
                    <a:pt x="4004" y="6572"/>
                  </a:lnTo>
                  <a:lnTo>
                    <a:pt x="3988" y="6563"/>
                  </a:lnTo>
                  <a:lnTo>
                    <a:pt x="3973" y="6556"/>
                  </a:lnTo>
                  <a:lnTo>
                    <a:pt x="3958" y="6548"/>
                  </a:lnTo>
                  <a:lnTo>
                    <a:pt x="3930" y="6532"/>
                  </a:lnTo>
                  <a:lnTo>
                    <a:pt x="3904" y="6514"/>
                  </a:lnTo>
                  <a:lnTo>
                    <a:pt x="3879" y="6496"/>
                  </a:lnTo>
                  <a:lnTo>
                    <a:pt x="3852" y="6477"/>
                  </a:lnTo>
                  <a:lnTo>
                    <a:pt x="3827" y="6457"/>
                  </a:lnTo>
                  <a:lnTo>
                    <a:pt x="3802" y="6436"/>
                  </a:lnTo>
                  <a:lnTo>
                    <a:pt x="3775" y="6415"/>
                  </a:lnTo>
                  <a:lnTo>
                    <a:pt x="3747" y="6393"/>
                  </a:lnTo>
                  <a:lnTo>
                    <a:pt x="3717" y="6371"/>
                  </a:lnTo>
                  <a:lnTo>
                    <a:pt x="3684" y="6348"/>
                  </a:lnTo>
                  <a:lnTo>
                    <a:pt x="3661" y="6334"/>
                  </a:lnTo>
                  <a:lnTo>
                    <a:pt x="3638" y="6320"/>
                  </a:lnTo>
                  <a:lnTo>
                    <a:pt x="3616" y="6307"/>
                  </a:lnTo>
                  <a:lnTo>
                    <a:pt x="3593" y="6295"/>
                  </a:lnTo>
                  <a:lnTo>
                    <a:pt x="3570" y="6283"/>
                  </a:lnTo>
                  <a:lnTo>
                    <a:pt x="3547" y="6272"/>
                  </a:lnTo>
                  <a:lnTo>
                    <a:pt x="3523" y="6262"/>
                  </a:lnTo>
                  <a:lnTo>
                    <a:pt x="3499" y="6251"/>
                  </a:lnTo>
                  <a:lnTo>
                    <a:pt x="3451" y="6232"/>
                  </a:lnTo>
                  <a:lnTo>
                    <a:pt x="3402" y="6215"/>
                  </a:lnTo>
                  <a:lnTo>
                    <a:pt x="3354" y="6199"/>
                  </a:lnTo>
                  <a:lnTo>
                    <a:pt x="3304" y="6183"/>
                  </a:lnTo>
                  <a:lnTo>
                    <a:pt x="3254" y="6169"/>
                  </a:lnTo>
                  <a:lnTo>
                    <a:pt x="3204" y="6155"/>
                  </a:lnTo>
                  <a:lnTo>
                    <a:pt x="3154" y="6141"/>
                  </a:lnTo>
                  <a:lnTo>
                    <a:pt x="3104" y="6126"/>
                  </a:lnTo>
                  <a:lnTo>
                    <a:pt x="3054" y="6112"/>
                  </a:lnTo>
                  <a:lnTo>
                    <a:pt x="3004" y="6098"/>
                  </a:lnTo>
                  <a:lnTo>
                    <a:pt x="2955" y="6082"/>
                  </a:lnTo>
                  <a:lnTo>
                    <a:pt x="2905" y="6066"/>
                  </a:lnTo>
                  <a:lnTo>
                    <a:pt x="2850" y="6046"/>
                  </a:lnTo>
                  <a:lnTo>
                    <a:pt x="2795" y="6025"/>
                  </a:lnTo>
                  <a:lnTo>
                    <a:pt x="2742" y="6002"/>
                  </a:lnTo>
                  <a:lnTo>
                    <a:pt x="2688" y="5978"/>
                  </a:lnTo>
                  <a:lnTo>
                    <a:pt x="2635" y="5953"/>
                  </a:lnTo>
                  <a:lnTo>
                    <a:pt x="2583" y="5927"/>
                  </a:lnTo>
                  <a:lnTo>
                    <a:pt x="2532" y="5899"/>
                  </a:lnTo>
                  <a:lnTo>
                    <a:pt x="2480" y="5870"/>
                  </a:lnTo>
                  <a:lnTo>
                    <a:pt x="2430" y="5840"/>
                  </a:lnTo>
                  <a:lnTo>
                    <a:pt x="2380" y="5810"/>
                  </a:lnTo>
                  <a:lnTo>
                    <a:pt x="2332" y="5778"/>
                  </a:lnTo>
                  <a:lnTo>
                    <a:pt x="2284" y="5745"/>
                  </a:lnTo>
                  <a:lnTo>
                    <a:pt x="2235" y="5711"/>
                  </a:lnTo>
                  <a:lnTo>
                    <a:pt x="2189" y="5675"/>
                  </a:lnTo>
                  <a:lnTo>
                    <a:pt x="2143" y="5639"/>
                  </a:lnTo>
                  <a:lnTo>
                    <a:pt x="2098" y="5602"/>
                  </a:lnTo>
                  <a:lnTo>
                    <a:pt x="2066" y="5576"/>
                  </a:lnTo>
                  <a:lnTo>
                    <a:pt x="2036" y="5550"/>
                  </a:lnTo>
                  <a:lnTo>
                    <a:pt x="2006" y="5523"/>
                  </a:lnTo>
                  <a:lnTo>
                    <a:pt x="1977" y="5496"/>
                  </a:lnTo>
                  <a:lnTo>
                    <a:pt x="1948" y="5468"/>
                  </a:lnTo>
                  <a:lnTo>
                    <a:pt x="1920" y="5440"/>
                  </a:lnTo>
                  <a:lnTo>
                    <a:pt x="1892" y="5411"/>
                  </a:lnTo>
                  <a:lnTo>
                    <a:pt x="1864" y="5383"/>
                  </a:lnTo>
                  <a:lnTo>
                    <a:pt x="1837" y="5354"/>
                  </a:lnTo>
                  <a:lnTo>
                    <a:pt x="1811" y="5325"/>
                  </a:lnTo>
                  <a:lnTo>
                    <a:pt x="1785" y="5295"/>
                  </a:lnTo>
                  <a:lnTo>
                    <a:pt x="1759" y="5265"/>
                  </a:lnTo>
                  <a:lnTo>
                    <a:pt x="1734" y="5234"/>
                  </a:lnTo>
                  <a:lnTo>
                    <a:pt x="1710" y="5203"/>
                  </a:lnTo>
                  <a:lnTo>
                    <a:pt x="1685" y="5172"/>
                  </a:lnTo>
                  <a:lnTo>
                    <a:pt x="1661" y="5141"/>
                  </a:lnTo>
                  <a:lnTo>
                    <a:pt x="1638" y="5110"/>
                  </a:lnTo>
                  <a:lnTo>
                    <a:pt x="1616" y="5078"/>
                  </a:lnTo>
                  <a:lnTo>
                    <a:pt x="1593" y="5045"/>
                  </a:lnTo>
                  <a:lnTo>
                    <a:pt x="1572" y="5012"/>
                  </a:lnTo>
                  <a:lnTo>
                    <a:pt x="1551" y="4979"/>
                  </a:lnTo>
                  <a:lnTo>
                    <a:pt x="1530" y="4946"/>
                  </a:lnTo>
                  <a:lnTo>
                    <a:pt x="1510" y="4913"/>
                  </a:lnTo>
                  <a:lnTo>
                    <a:pt x="1490" y="4880"/>
                  </a:lnTo>
                  <a:lnTo>
                    <a:pt x="1469" y="4846"/>
                  </a:lnTo>
                  <a:lnTo>
                    <a:pt x="1451" y="4811"/>
                  </a:lnTo>
                  <a:lnTo>
                    <a:pt x="1432" y="4776"/>
                  </a:lnTo>
                  <a:lnTo>
                    <a:pt x="1414" y="4742"/>
                  </a:lnTo>
                  <a:lnTo>
                    <a:pt x="1397" y="4707"/>
                  </a:lnTo>
                  <a:lnTo>
                    <a:pt x="1380" y="4672"/>
                  </a:lnTo>
                  <a:lnTo>
                    <a:pt x="1363" y="4636"/>
                  </a:lnTo>
                  <a:lnTo>
                    <a:pt x="1347" y="4600"/>
                  </a:lnTo>
                  <a:lnTo>
                    <a:pt x="1340" y="4595"/>
                  </a:lnTo>
                  <a:lnTo>
                    <a:pt x="1334" y="4591"/>
                  </a:lnTo>
                  <a:lnTo>
                    <a:pt x="1357" y="4604"/>
                  </a:lnTo>
                  <a:lnTo>
                    <a:pt x="1380" y="4617"/>
                  </a:lnTo>
                  <a:lnTo>
                    <a:pt x="1404" y="4629"/>
                  </a:lnTo>
                  <a:lnTo>
                    <a:pt x="1427" y="4641"/>
                  </a:lnTo>
                  <a:lnTo>
                    <a:pt x="1451" y="4653"/>
                  </a:lnTo>
                  <a:lnTo>
                    <a:pt x="1474" y="4664"/>
                  </a:lnTo>
                  <a:lnTo>
                    <a:pt x="1499" y="4675"/>
                  </a:lnTo>
                  <a:lnTo>
                    <a:pt x="1524" y="4686"/>
                  </a:lnTo>
                  <a:lnTo>
                    <a:pt x="1537" y="4692"/>
                  </a:lnTo>
                  <a:lnTo>
                    <a:pt x="1551" y="4697"/>
                  </a:lnTo>
                  <a:lnTo>
                    <a:pt x="1564" y="4703"/>
                  </a:lnTo>
                  <a:lnTo>
                    <a:pt x="1577" y="4709"/>
                  </a:lnTo>
                  <a:lnTo>
                    <a:pt x="1607" y="4754"/>
                  </a:lnTo>
                  <a:lnTo>
                    <a:pt x="1638" y="4799"/>
                  </a:lnTo>
                  <a:lnTo>
                    <a:pt x="1669" y="4844"/>
                  </a:lnTo>
                  <a:lnTo>
                    <a:pt x="1702" y="4889"/>
                  </a:lnTo>
                  <a:lnTo>
                    <a:pt x="1736" y="4933"/>
                  </a:lnTo>
                  <a:lnTo>
                    <a:pt x="1770" y="4976"/>
                  </a:lnTo>
                  <a:lnTo>
                    <a:pt x="1805" y="5019"/>
                  </a:lnTo>
                  <a:lnTo>
                    <a:pt x="1840" y="5062"/>
                  </a:lnTo>
                  <a:lnTo>
                    <a:pt x="1877" y="5104"/>
                  </a:lnTo>
                  <a:lnTo>
                    <a:pt x="1915" y="5145"/>
                  </a:lnTo>
                  <a:lnTo>
                    <a:pt x="1953" y="5186"/>
                  </a:lnTo>
                  <a:lnTo>
                    <a:pt x="1992" y="5226"/>
                  </a:lnTo>
                  <a:lnTo>
                    <a:pt x="2031" y="5266"/>
                  </a:lnTo>
                  <a:lnTo>
                    <a:pt x="2071" y="5304"/>
                  </a:lnTo>
                  <a:lnTo>
                    <a:pt x="2112" y="5342"/>
                  </a:lnTo>
                  <a:lnTo>
                    <a:pt x="2153" y="5379"/>
                  </a:lnTo>
                  <a:lnTo>
                    <a:pt x="2195" y="5414"/>
                  </a:lnTo>
                  <a:lnTo>
                    <a:pt x="2237" y="5449"/>
                  </a:lnTo>
                  <a:lnTo>
                    <a:pt x="2280" y="5484"/>
                  </a:lnTo>
                  <a:lnTo>
                    <a:pt x="2324" y="5517"/>
                  </a:lnTo>
                  <a:lnTo>
                    <a:pt x="2368" y="5549"/>
                  </a:lnTo>
                  <a:lnTo>
                    <a:pt x="2412" y="5580"/>
                  </a:lnTo>
                  <a:lnTo>
                    <a:pt x="2457" y="5609"/>
                  </a:lnTo>
                  <a:lnTo>
                    <a:pt x="2503" y="5637"/>
                  </a:lnTo>
                  <a:lnTo>
                    <a:pt x="2548" y="5664"/>
                  </a:lnTo>
                  <a:lnTo>
                    <a:pt x="2593" y="5690"/>
                  </a:lnTo>
                  <a:lnTo>
                    <a:pt x="2639" y="5716"/>
                  </a:lnTo>
                  <a:lnTo>
                    <a:pt x="2686" y="5739"/>
                  </a:lnTo>
                  <a:lnTo>
                    <a:pt x="2733" y="5761"/>
                  </a:lnTo>
                  <a:lnTo>
                    <a:pt x="2779" y="5781"/>
                  </a:lnTo>
                  <a:lnTo>
                    <a:pt x="2826" y="5800"/>
                  </a:lnTo>
                  <a:lnTo>
                    <a:pt x="2873" y="5817"/>
                  </a:lnTo>
                  <a:lnTo>
                    <a:pt x="2880" y="5818"/>
                  </a:lnTo>
                  <a:lnTo>
                    <a:pt x="2885" y="5819"/>
                  </a:lnTo>
                  <a:lnTo>
                    <a:pt x="2890" y="5818"/>
                  </a:lnTo>
                  <a:lnTo>
                    <a:pt x="2895" y="5816"/>
                  </a:lnTo>
                  <a:lnTo>
                    <a:pt x="2900" y="5814"/>
                  </a:lnTo>
                  <a:lnTo>
                    <a:pt x="2904" y="5811"/>
                  </a:lnTo>
                  <a:lnTo>
                    <a:pt x="2907" y="5807"/>
                  </a:lnTo>
                  <a:lnTo>
                    <a:pt x="2910" y="5803"/>
                  </a:lnTo>
                  <a:lnTo>
                    <a:pt x="2912" y="5799"/>
                  </a:lnTo>
                  <a:lnTo>
                    <a:pt x="2914" y="5794"/>
                  </a:lnTo>
                  <a:lnTo>
                    <a:pt x="2915" y="5789"/>
                  </a:lnTo>
                  <a:lnTo>
                    <a:pt x="2914" y="5784"/>
                  </a:lnTo>
                  <a:lnTo>
                    <a:pt x="2913" y="5780"/>
                  </a:lnTo>
                  <a:lnTo>
                    <a:pt x="2911" y="5775"/>
                  </a:lnTo>
                  <a:lnTo>
                    <a:pt x="2907" y="5771"/>
                  </a:lnTo>
                  <a:lnTo>
                    <a:pt x="2903" y="5767"/>
                  </a:lnTo>
                  <a:lnTo>
                    <a:pt x="2853" y="5736"/>
                  </a:lnTo>
                  <a:lnTo>
                    <a:pt x="2805" y="5705"/>
                  </a:lnTo>
                  <a:lnTo>
                    <a:pt x="2756" y="5674"/>
                  </a:lnTo>
                  <a:lnTo>
                    <a:pt x="2708" y="5644"/>
                  </a:lnTo>
                  <a:lnTo>
                    <a:pt x="2659" y="5614"/>
                  </a:lnTo>
                  <a:lnTo>
                    <a:pt x="2611" y="5584"/>
                  </a:lnTo>
                  <a:lnTo>
                    <a:pt x="2563" y="5553"/>
                  </a:lnTo>
                  <a:lnTo>
                    <a:pt x="2515" y="5523"/>
                  </a:lnTo>
                  <a:lnTo>
                    <a:pt x="2467" y="5492"/>
                  </a:lnTo>
                  <a:lnTo>
                    <a:pt x="2420" y="5459"/>
                  </a:lnTo>
                  <a:lnTo>
                    <a:pt x="2373" y="5427"/>
                  </a:lnTo>
                  <a:lnTo>
                    <a:pt x="2327" y="5393"/>
                  </a:lnTo>
                  <a:lnTo>
                    <a:pt x="2281" y="5359"/>
                  </a:lnTo>
                  <a:lnTo>
                    <a:pt x="2236" y="5323"/>
                  </a:lnTo>
                  <a:lnTo>
                    <a:pt x="2192" y="5286"/>
                  </a:lnTo>
                  <a:lnTo>
                    <a:pt x="2148" y="5247"/>
                  </a:lnTo>
                  <a:lnTo>
                    <a:pt x="2119" y="5220"/>
                  </a:lnTo>
                  <a:lnTo>
                    <a:pt x="2090" y="5193"/>
                  </a:lnTo>
                  <a:lnTo>
                    <a:pt x="2061" y="5165"/>
                  </a:lnTo>
                  <a:lnTo>
                    <a:pt x="2032" y="5137"/>
                  </a:lnTo>
                  <a:lnTo>
                    <a:pt x="2004" y="5108"/>
                  </a:lnTo>
                  <a:lnTo>
                    <a:pt x="1977" y="5080"/>
                  </a:lnTo>
                  <a:lnTo>
                    <a:pt x="1950" y="5050"/>
                  </a:lnTo>
                  <a:lnTo>
                    <a:pt x="1923" y="5020"/>
                  </a:lnTo>
                  <a:lnTo>
                    <a:pt x="1897" y="4990"/>
                  </a:lnTo>
                  <a:lnTo>
                    <a:pt x="1870" y="4959"/>
                  </a:lnTo>
                  <a:lnTo>
                    <a:pt x="1844" y="4929"/>
                  </a:lnTo>
                  <a:lnTo>
                    <a:pt x="1819" y="4898"/>
                  </a:lnTo>
                  <a:lnTo>
                    <a:pt x="1795" y="4866"/>
                  </a:lnTo>
                  <a:lnTo>
                    <a:pt x="1770" y="4835"/>
                  </a:lnTo>
                  <a:lnTo>
                    <a:pt x="1747" y="4802"/>
                  </a:lnTo>
                  <a:lnTo>
                    <a:pt x="1723" y="4770"/>
                  </a:lnTo>
                  <a:lnTo>
                    <a:pt x="1753" y="4782"/>
                  </a:lnTo>
                  <a:lnTo>
                    <a:pt x="1784" y="4795"/>
                  </a:lnTo>
                  <a:lnTo>
                    <a:pt x="1814" y="4807"/>
                  </a:lnTo>
                  <a:lnTo>
                    <a:pt x="1844" y="4820"/>
                  </a:lnTo>
                  <a:lnTo>
                    <a:pt x="1874" y="4834"/>
                  </a:lnTo>
                  <a:lnTo>
                    <a:pt x="1905" y="4846"/>
                  </a:lnTo>
                  <a:lnTo>
                    <a:pt x="1935" y="4859"/>
                  </a:lnTo>
                  <a:lnTo>
                    <a:pt x="1964" y="4872"/>
                  </a:lnTo>
                  <a:lnTo>
                    <a:pt x="1974" y="4887"/>
                  </a:lnTo>
                  <a:lnTo>
                    <a:pt x="1985" y="4902"/>
                  </a:lnTo>
                  <a:lnTo>
                    <a:pt x="1997" y="4917"/>
                  </a:lnTo>
                  <a:lnTo>
                    <a:pt x="2009" y="4932"/>
                  </a:lnTo>
                  <a:lnTo>
                    <a:pt x="2036" y="4962"/>
                  </a:lnTo>
                  <a:lnTo>
                    <a:pt x="2064" y="4991"/>
                  </a:lnTo>
                  <a:lnTo>
                    <a:pt x="2093" y="5018"/>
                  </a:lnTo>
                  <a:lnTo>
                    <a:pt x="2120" y="5044"/>
                  </a:lnTo>
                  <a:lnTo>
                    <a:pt x="2144" y="5068"/>
                  </a:lnTo>
                  <a:lnTo>
                    <a:pt x="2164" y="5089"/>
                  </a:lnTo>
                  <a:lnTo>
                    <a:pt x="2213" y="5140"/>
                  </a:lnTo>
                  <a:lnTo>
                    <a:pt x="2263" y="5191"/>
                  </a:lnTo>
                  <a:lnTo>
                    <a:pt x="2316" y="5240"/>
                  </a:lnTo>
                  <a:lnTo>
                    <a:pt x="2368" y="5290"/>
                  </a:lnTo>
                  <a:lnTo>
                    <a:pt x="2421" y="5337"/>
                  </a:lnTo>
                  <a:lnTo>
                    <a:pt x="2475" y="5383"/>
                  </a:lnTo>
                  <a:lnTo>
                    <a:pt x="2532" y="5428"/>
                  </a:lnTo>
                  <a:lnTo>
                    <a:pt x="2588" y="5471"/>
                  </a:lnTo>
                  <a:lnTo>
                    <a:pt x="2593" y="5473"/>
                  </a:lnTo>
                  <a:lnTo>
                    <a:pt x="2597" y="5473"/>
                  </a:lnTo>
                  <a:lnTo>
                    <a:pt x="2602" y="5472"/>
                  </a:lnTo>
                  <a:lnTo>
                    <a:pt x="2605" y="5469"/>
                  </a:lnTo>
                  <a:lnTo>
                    <a:pt x="2608" y="5466"/>
                  </a:lnTo>
                  <a:lnTo>
                    <a:pt x="2609" y="5461"/>
                  </a:lnTo>
                  <a:lnTo>
                    <a:pt x="2609" y="5457"/>
                  </a:lnTo>
                  <a:lnTo>
                    <a:pt x="2607" y="5452"/>
                  </a:lnTo>
                  <a:lnTo>
                    <a:pt x="2566" y="5395"/>
                  </a:lnTo>
                  <a:lnTo>
                    <a:pt x="2525" y="5337"/>
                  </a:lnTo>
                  <a:lnTo>
                    <a:pt x="2484" y="5280"/>
                  </a:lnTo>
                  <a:lnTo>
                    <a:pt x="2440" y="5224"/>
                  </a:lnTo>
                  <a:lnTo>
                    <a:pt x="2419" y="5196"/>
                  </a:lnTo>
                  <a:lnTo>
                    <a:pt x="2397" y="5169"/>
                  </a:lnTo>
                  <a:lnTo>
                    <a:pt x="2375" y="5142"/>
                  </a:lnTo>
                  <a:lnTo>
                    <a:pt x="2352" y="5116"/>
                  </a:lnTo>
                  <a:lnTo>
                    <a:pt x="2328" y="5090"/>
                  </a:lnTo>
                  <a:lnTo>
                    <a:pt x="2304" y="5064"/>
                  </a:lnTo>
                  <a:lnTo>
                    <a:pt x="2278" y="5038"/>
                  </a:lnTo>
                  <a:lnTo>
                    <a:pt x="2253" y="5014"/>
                  </a:lnTo>
                  <a:lnTo>
                    <a:pt x="2274" y="5026"/>
                  </a:lnTo>
                  <a:lnTo>
                    <a:pt x="2296" y="5037"/>
                  </a:lnTo>
                  <a:lnTo>
                    <a:pt x="2316" y="5051"/>
                  </a:lnTo>
                  <a:lnTo>
                    <a:pt x="2337" y="5063"/>
                  </a:lnTo>
                  <a:lnTo>
                    <a:pt x="2370" y="5083"/>
                  </a:lnTo>
                  <a:lnTo>
                    <a:pt x="2402" y="5102"/>
                  </a:lnTo>
                  <a:lnTo>
                    <a:pt x="2434" y="5122"/>
                  </a:lnTo>
                  <a:lnTo>
                    <a:pt x="2465" y="5140"/>
                  </a:lnTo>
                  <a:lnTo>
                    <a:pt x="2498" y="5159"/>
                  </a:lnTo>
                  <a:lnTo>
                    <a:pt x="2529" y="5177"/>
                  </a:lnTo>
                  <a:lnTo>
                    <a:pt x="2561" y="5194"/>
                  </a:lnTo>
                  <a:lnTo>
                    <a:pt x="2593" y="5211"/>
                  </a:lnTo>
                  <a:lnTo>
                    <a:pt x="2612" y="5238"/>
                  </a:lnTo>
                  <a:lnTo>
                    <a:pt x="2631" y="5266"/>
                  </a:lnTo>
                  <a:lnTo>
                    <a:pt x="2651" y="5292"/>
                  </a:lnTo>
                  <a:lnTo>
                    <a:pt x="2672" y="5319"/>
                  </a:lnTo>
                  <a:lnTo>
                    <a:pt x="2694" y="5344"/>
                  </a:lnTo>
                  <a:lnTo>
                    <a:pt x="2717" y="5369"/>
                  </a:lnTo>
                  <a:lnTo>
                    <a:pt x="2740" y="5393"/>
                  </a:lnTo>
                  <a:lnTo>
                    <a:pt x="2764" y="5416"/>
                  </a:lnTo>
                  <a:lnTo>
                    <a:pt x="2789" y="5437"/>
                  </a:lnTo>
                  <a:lnTo>
                    <a:pt x="2815" y="5456"/>
                  </a:lnTo>
                  <a:lnTo>
                    <a:pt x="2829" y="5466"/>
                  </a:lnTo>
                  <a:lnTo>
                    <a:pt x="2843" y="5474"/>
                  </a:lnTo>
                  <a:lnTo>
                    <a:pt x="2857" y="5483"/>
                  </a:lnTo>
                  <a:lnTo>
                    <a:pt x="2871" y="5491"/>
                  </a:lnTo>
                  <a:lnTo>
                    <a:pt x="2887" y="5498"/>
                  </a:lnTo>
                  <a:lnTo>
                    <a:pt x="2902" y="5504"/>
                  </a:lnTo>
                  <a:lnTo>
                    <a:pt x="2918" y="5510"/>
                  </a:lnTo>
                  <a:lnTo>
                    <a:pt x="2933" y="5515"/>
                  </a:lnTo>
                  <a:lnTo>
                    <a:pt x="2949" y="5520"/>
                  </a:lnTo>
                  <a:lnTo>
                    <a:pt x="2966" y="5523"/>
                  </a:lnTo>
                  <a:lnTo>
                    <a:pt x="2983" y="5526"/>
                  </a:lnTo>
                  <a:lnTo>
                    <a:pt x="3000" y="5528"/>
                  </a:lnTo>
                  <a:lnTo>
                    <a:pt x="3022" y="5530"/>
                  </a:lnTo>
                  <a:lnTo>
                    <a:pt x="3044" y="5530"/>
                  </a:lnTo>
                  <a:lnTo>
                    <a:pt x="3066" y="5529"/>
                  </a:lnTo>
                  <a:lnTo>
                    <a:pt x="3090" y="5527"/>
                  </a:lnTo>
                  <a:lnTo>
                    <a:pt x="3112" y="5523"/>
                  </a:lnTo>
                  <a:lnTo>
                    <a:pt x="3134" y="5517"/>
                  </a:lnTo>
                  <a:lnTo>
                    <a:pt x="3155" y="5510"/>
                  </a:lnTo>
                  <a:lnTo>
                    <a:pt x="3176" y="5502"/>
                  </a:lnTo>
                  <a:lnTo>
                    <a:pt x="3196" y="5493"/>
                  </a:lnTo>
                  <a:lnTo>
                    <a:pt x="3215" y="5482"/>
                  </a:lnTo>
                  <a:lnTo>
                    <a:pt x="3234" y="5469"/>
                  </a:lnTo>
                  <a:lnTo>
                    <a:pt x="3251" y="5455"/>
                  </a:lnTo>
                  <a:lnTo>
                    <a:pt x="3267" y="5440"/>
                  </a:lnTo>
                  <a:lnTo>
                    <a:pt x="3282" y="5424"/>
                  </a:lnTo>
                  <a:lnTo>
                    <a:pt x="3289" y="5415"/>
                  </a:lnTo>
                  <a:lnTo>
                    <a:pt x="3295" y="5406"/>
                  </a:lnTo>
                  <a:lnTo>
                    <a:pt x="3301" y="5397"/>
                  </a:lnTo>
                  <a:lnTo>
                    <a:pt x="3307" y="5387"/>
                  </a:lnTo>
                  <a:lnTo>
                    <a:pt x="3355" y="5389"/>
                  </a:lnTo>
                  <a:lnTo>
                    <a:pt x="3403" y="5390"/>
                  </a:lnTo>
                  <a:lnTo>
                    <a:pt x="3451" y="5390"/>
                  </a:lnTo>
                  <a:lnTo>
                    <a:pt x="3500" y="5389"/>
                  </a:lnTo>
                  <a:lnTo>
                    <a:pt x="3548" y="5388"/>
                  </a:lnTo>
                  <a:lnTo>
                    <a:pt x="3596" y="5386"/>
                  </a:lnTo>
                  <a:lnTo>
                    <a:pt x="3644" y="5383"/>
                  </a:lnTo>
                  <a:lnTo>
                    <a:pt x="3693" y="5380"/>
                  </a:lnTo>
                  <a:lnTo>
                    <a:pt x="3742" y="5377"/>
                  </a:lnTo>
                  <a:lnTo>
                    <a:pt x="3790" y="5373"/>
                  </a:lnTo>
                  <a:lnTo>
                    <a:pt x="3838" y="5368"/>
                  </a:lnTo>
                  <a:lnTo>
                    <a:pt x="3886" y="5363"/>
                  </a:lnTo>
                  <a:lnTo>
                    <a:pt x="3934" y="5358"/>
                  </a:lnTo>
                  <a:lnTo>
                    <a:pt x="3982" y="5353"/>
                  </a:lnTo>
                  <a:lnTo>
                    <a:pt x="4029" y="5348"/>
                  </a:lnTo>
                  <a:lnTo>
                    <a:pt x="4078" y="5342"/>
                  </a:lnTo>
                  <a:lnTo>
                    <a:pt x="4092" y="5363"/>
                  </a:lnTo>
                  <a:lnTo>
                    <a:pt x="4108" y="5383"/>
                  </a:lnTo>
                  <a:lnTo>
                    <a:pt x="4125" y="5402"/>
                  </a:lnTo>
                  <a:lnTo>
                    <a:pt x="4143" y="5420"/>
                  </a:lnTo>
                  <a:lnTo>
                    <a:pt x="4162" y="5437"/>
                  </a:lnTo>
                  <a:lnTo>
                    <a:pt x="4182" y="5454"/>
                  </a:lnTo>
                  <a:lnTo>
                    <a:pt x="4203" y="5469"/>
                  </a:lnTo>
                  <a:lnTo>
                    <a:pt x="4224" y="5485"/>
                  </a:lnTo>
                  <a:lnTo>
                    <a:pt x="4239" y="5495"/>
                  </a:lnTo>
                  <a:lnTo>
                    <a:pt x="4255" y="5505"/>
                  </a:lnTo>
                  <a:lnTo>
                    <a:pt x="4271" y="5515"/>
                  </a:lnTo>
                  <a:lnTo>
                    <a:pt x="4287" y="5525"/>
                  </a:lnTo>
                  <a:lnTo>
                    <a:pt x="4240" y="5529"/>
                  </a:lnTo>
                  <a:lnTo>
                    <a:pt x="4193" y="5533"/>
                  </a:lnTo>
                  <a:lnTo>
                    <a:pt x="4146" y="5536"/>
                  </a:lnTo>
                  <a:lnTo>
                    <a:pt x="4099" y="5537"/>
                  </a:lnTo>
                  <a:lnTo>
                    <a:pt x="4050" y="5538"/>
                  </a:lnTo>
                  <a:lnTo>
                    <a:pt x="4003" y="5538"/>
                  </a:lnTo>
                  <a:lnTo>
                    <a:pt x="3955" y="5538"/>
                  </a:lnTo>
                  <a:lnTo>
                    <a:pt x="3906" y="5536"/>
                  </a:lnTo>
                  <a:lnTo>
                    <a:pt x="3905" y="5537"/>
                  </a:lnTo>
                  <a:lnTo>
                    <a:pt x="3906" y="5538"/>
                  </a:lnTo>
                  <a:lnTo>
                    <a:pt x="3959" y="5545"/>
                  </a:lnTo>
                  <a:lnTo>
                    <a:pt x="4012" y="5550"/>
                  </a:lnTo>
                  <a:lnTo>
                    <a:pt x="4064" y="5554"/>
                  </a:lnTo>
                  <a:lnTo>
                    <a:pt x="4118" y="5556"/>
                  </a:lnTo>
                  <a:lnTo>
                    <a:pt x="4171" y="5557"/>
                  </a:lnTo>
                  <a:lnTo>
                    <a:pt x="4224" y="5557"/>
                  </a:lnTo>
                  <a:lnTo>
                    <a:pt x="4278" y="5555"/>
                  </a:lnTo>
                  <a:lnTo>
                    <a:pt x="4331" y="5552"/>
                  </a:lnTo>
                  <a:lnTo>
                    <a:pt x="4366" y="5572"/>
                  </a:lnTo>
                  <a:lnTo>
                    <a:pt x="4401" y="5590"/>
                  </a:lnTo>
                  <a:lnTo>
                    <a:pt x="4419" y="5599"/>
                  </a:lnTo>
                  <a:lnTo>
                    <a:pt x="4438" y="5608"/>
                  </a:lnTo>
                  <a:lnTo>
                    <a:pt x="4456" y="5615"/>
                  </a:lnTo>
                  <a:lnTo>
                    <a:pt x="4476" y="5623"/>
                  </a:lnTo>
                  <a:lnTo>
                    <a:pt x="4494" y="5629"/>
                  </a:lnTo>
                  <a:lnTo>
                    <a:pt x="4513" y="5635"/>
                  </a:lnTo>
                  <a:lnTo>
                    <a:pt x="4532" y="5640"/>
                  </a:lnTo>
                  <a:lnTo>
                    <a:pt x="4551" y="5645"/>
                  </a:lnTo>
                  <a:lnTo>
                    <a:pt x="4570" y="5648"/>
                  </a:lnTo>
                  <a:lnTo>
                    <a:pt x="4589" y="5651"/>
                  </a:lnTo>
                  <a:lnTo>
                    <a:pt x="4608" y="5653"/>
                  </a:lnTo>
                  <a:lnTo>
                    <a:pt x="4627" y="5653"/>
                  </a:lnTo>
                  <a:lnTo>
                    <a:pt x="4642" y="5653"/>
                  </a:lnTo>
                  <a:lnTo>
                    <a:pt x="4657" y="5652"/>
                  </a:lnTo>
                  <a:lnTo>
                    <a:pt x="4673" y="5651"/>
                  </a:lnTo>
                  <a:lnTo>
                    <a:pt x="4687" y="5649"/>
                  </a:lnTo>
                  <a:lnTo>
                    <a:pt x="4700" y="5647"/>
                  </a:lnTo>
                  <a:lnTo>
                    <a:pt x="4714" y="5644"/>
                  </a:lnTo>
                  <a:lnTo>
                    <a:pt x="4726" y="5640"/>
                  </a:lnTo>
                  <a:lnTo>
                    <a:pt x="4739" y="5636"/>
                  </a:lnTo>
                  <a:lnTo>
                    <a:pt x="4750" y="5632"/>
                  </a:lnTo>
                  <a:lnTo>
                    <a:pt x="4762" y="5627"/>
                  </a:lnTo>
                  <a:lnTo>
                    <a:pt x="4773" y="5621"/>
                  </a:lnTo>
                  <a:lnTo>
                    <a:pt x="4783" y="5615"/>
                  </a:lnTo>
                  <a:lnTo>
                    <a:pt x="4794" y="5609"/>
                  </a:lnTo>
                  <a:lnTo>
                    <a:pt x="4803" y="5602"/>
                  </a:lnTo>
                  <a:lnTo>
                    <a:pt x="4812" y="5595"/>
                  </a:lnTo>
                  <a:lnTo>
                    <a:pt x="4821" y="5588"/>
                  </a:lnTo>
                  <a:lnTo>
                    <a:pt x="4829" y="5580"/>
                  </a:lnTo>
                  <a:lnTo>
                    <a:pt x="4837" y="5572"/>
                  </a:lnTo>
                  <a:lnTo>
                    <a:pt x="4845" y="5563"/>
                  </a:lnTo>
                  <a:lnTo>
                    <a:pt x="4852" y="5554"/>
                  </a:lnTo>
                  <a:lnTo>
                    <a:pt x="4858" y="5545"/>
                  </a:lnTo>
                  <a:lnTo>
                    <a:pt x="4865" y="5535"/>
                  </a:lnTo>
                  <a:lnTo>
                    <a:pt x="4871" y="5526"/>
                  </a:lnTo>
                  <a:lnTo>
                    <a:pt x="4876" y="5516"/>
                  </a:lnTo>
                  <a:lnTo>
                    <a:pt x="4880" y="5505"/>
                  </a:lnTo>
                  <a:lnTo>
                    <a:pt x="4884" y="5495"/>
                  </a:lnTo>
                  <a:lnTo>
                    <a:pt x="4888" y="5484"/>
                  </a:lnTo>
                  <a:lnTo>
                    <a:pt x="4891" y="5472"/>
                  </a:lnTo>
                  <a:lnTo>
                    <a:pt x="4896" y="5450"/>
                  </a:lnTo>
                  <a:lnTo>
                    <a:pt x="4899" y="5427"/>
                  </a:lnTo>
                  <a:lnTo>
                    <a:pt x="4935" y="5413"/>
                  </a:lnTo>
                  <a:lnTo>
                    <a:pt x="4970" y="5398"/>
                  </a:lnTo>
                  <a:lnTo>
                    <a:pt x="5005" y="5382"/>
                  </a:lnTo>
                  <a:lnTo>
                    <a:pt x="5039" y="5366"/>
                  </a:lnTo>
                  <a:lnTo>
                    <a:pt x="5075" y="5349"/>
                  </a:lnTo>
                  <a:lnTo>
                    <a:pt x="5109" y="5332"/>
                  </a:lnTo>
                  <a:lnTo>
                    <a:pt x="5142" y="5313"/>
                  </a:lnTo>
                  <a:lnTo>
                    <a:pt x="5175" y="5294"/>
                  </a:lnTo>
                  <a:lnTo>
                    <a:pt x="5219" y="5295"/>
                  </a:lnTo>
                  <a:lnTo>
                    <a:pt x="5262" y="5296"/>
                  </a:lnTo>
                  <a:lnTo>
                    <a:pt x="5305" y="5294"/>
                  </a:lnTo>
                  <a:lnTo>
                    <a:pt x="5347" y="5292"/>
                  </a:lnTo>
                  <a:lnTo>
                    <a:pt x="5389" y="5287"/>
                  </a:lnTo>
                  <a:lnTo>
                    <a:pt x="5430" y="5281"/>
                  </a:lnTo>
                  <a:lnTo>
                    <a:pt x="5472" y="5274"/>
                  </a:lnTo>
                  <a:lnTo>
                    <a:pt x="5513" y="5263"/>
                  </a:lnTo>
                  <a:lnTo>
                    <a:pt x="5533" y="5258"/>
                  </a:lnTo>
                  <a:lnTo>
                    <a:pt x="5553" y="5252"/>
                  </a:lnTo>
                  <a:lnTo>
                    <a:pt x="5573" y="5245"/>
                  </a:lnTo>
                  <a:lnTo>
                    <a:pt x="5593" y="5238"/>
                  </a:lnTo>
                  <a:lnTo>
                    <a:pt x="5612" y="5231"/>
                  </a:lnTo>
                  <a:lnTo>
                    <a:pt x="5632" y="5223"/>
                  </a:lnTo>
                  <a:lnTo>
                    <a:pt x="5651" y="5214"/>
                  </a:lnTo>
                  <a:lnTo>
                    <a:pt x="5671" y="5205"/>
                  </a:lnTo>
                  <a:lnTo>
                    <a:pt x="5691" y="5195"/>
                  </a:lnTo>
                  <a:lnTo>
                    <a:pt x="5709" y="5184"/>
                  </a:lnTo>
                  <a:lnTo>
                    <a:pt x="5728" y="5173"/>
                  </a:lnTo>
                  <a:lnTo>
                    <a:pt x="5747" y="5162"/>
                  </a:lnTo>
                  <a:lnTo>
                    <a:pt x="5765" y="5150"/>
                  </a:lnTo>
                  <a:lnTo>
                    <a:pt x="5783" y="5137"/>
                  </a:lnTo>
                  <a:lnTo>
                    <a:pt x="5802" y="5123"/>
                  </a:lnTo>
                  <a:lnTo>
                    <a:pt x="5820" y="5109"/>
                  </a:lnTo>
                  <a:lnTo>
                    <a:pt x="5822" y="5106"/>
                  </a:lnTo>
                  <a:lnTo>
                    <a:pt x="5823" y="5103"/>
                  </a:lnTo>
                  <a:lnTo>
                    <a:pt x="5823" y="5100"/>
                  </a:lnTo>
                  <a:lnTo>
                    <a:pt x="5822" y="5097"/>
                  </a:lnTo>
                  <a:lnTo>
                    <a:pt x="5821" y="5094"/>
                  </a:lnTo>
                  <a:lnTo>
                    <a:pt x="5818" y="5093"/>
                  </a:lnTo>
                  <a:lnTo>
                    <a:pt x="5815" y="5092"/>
                  </a:lnTo>
                  <a:lnTo>
                    <a:pt x="5812" y="5093"/>
                  </a:lnTo>
                  <a:lnTo>
                    <a:pt x="5740" y="5125"/>
                  </a:lnTo>
                  <a:lnTo>
                    <a:pt x="5666" y="5157"/>
                  </a:lnTo>
                  <a:lnTo>
                    <a:pt x="5628" y="5171"/>
                  </a:lnTo>
                  <a:lnTo>
                    <a:pt x="5591" y="5186"/>
                  </a:lnTo>
                  <a:lnTo>
                    <a:pt x="5553" y="5199"/>
                  </a:lnTo>
                  <a:lnTo>
                    <a:pt x="5515" y="5212"/>
                  </a:lnTo>
                  <a:lnTo>
                    <a:pt x="5477" y="5224"/>
                  </a:lnTo>
                  <a:lnTo>
                    <a:pt x="5438" y="5235"/>
                  </a:lnTo>
                  <a:lnTo>
                    <a:pt x="5399" y="5245"/>
                  </a:lnTo>
                  <a:lnTo>
                    <a:pt x="5360" y="5254"/>
                  </a:lnTo>
                  <a:lnTo>
                    <a:pt x="5321" y="5262"/>
                  </a:lnTo>
                  <a:lnTo>
                    <a:pt x="5282" y="5270"/>
                  </a:lnTo>
                  <a:lnTo>
                    <a:pt x="5242" y="5275"/>
                  </a:lnTo>
                  <a:lnTo>
                    <a:pt x="5202" y="5279"/>
                  </a:lnTo>
                  <a:lnTo>
                    <a:pt x="5203" y="5279"/>
                  </a:lnTo>
                  <a:lnTo>
                    <a:pt x="5204" y="5278"/>
                  </a:lnTo>
                  <a:lnTo>
                    <a:pt x="5205" y="5277"/>
                  </a:lnTo>
                  <a:lnTo>
                    <a:pt x="5206" y="5275"/>
                  </a:lnTo>
                  <a:lnTo>
                    <a:pt x="5206" y="5273"/>
                  </a:lnTo>
                  <a:lnTo>
                    <a:pt x="5205" y="5272"/>
                  </a:lnTo>
                  <a:lnTo>
                    <a:pt x="5205" y="5270"/>
                  </a:lnTo>
                  <a:lnTo>
                    <a:pt x="5203" y="5269"/>
                  </a:lnTo>
                  <a:lnTo>
                    <a:pt x="5202" y="5269"/>
                  </a:lnTo>
                  <a:lnTo>
                    <a:pt x="5200" y="5269"/>
                  </a:lnTo>
                  <a:lnTo>
                    <a:pt x="5186" y="5275"/>
                  </a:lnTo>
                  <a:lnTo>
                    <a:pt x="5172" y="5281"/>
                  </a:lnTo>
                  <a:lnTo>
                    <a:pt x="5155" y="5282"/>
                  </a:lnTo>
                  <a:lnTo>
                    <a:pt x="5139" y="5283"/>
                  </a:lnTo>
                  <a:lnTo>
                    <a:pt x="5123" y="5283"/>
                  </a:lnTo>
                  <a:lnTo>
                    <a:pt x="5106" y="5283"/>
                  </a:lnTo>
                  <a:lnTo>
                    <a:pt x="5132" y="5272"/>
                  </a:lnTo>
                  <a:lnTo>
                    <a:pt x="5158" y="5259"/>
                  </a:lnTo>
                  <a:lnTo>
                    <a:pt x="5183" y="5247"/>
                  </a:lnTo>
                  <a:lnTo>
                    <a:pt x="5208" y="5235"/>
                  </a:lnTo>
                  <a:lnTo>
                    <a:pt x="5233" y="5222"/>
                  </a:lnTo>
                  <a:lnTo>
                    <a:pt x="5257" y="5210"/>
                  </a:lnTo>
                  <a:lnTo>
                    <a:pt x="5281" y="5197"/>
                  </a:lnTo>
                  <a:lnTo>
                    <a:pt x="5304" y="5183"/>
                  </a:lnTo>
                  <a:lnTo>
                    <a:pt x="5307" y="5182"/>
                  </a:lnTo>
                  <a:lnTo>
                    <a:pt x="5308" y="5180"/>
                  </a:lnTo>
                  <a:lnTo>
                    <a:pt x="5309" y="5178"/>
                  </a:lnTo>
                  <a:lnTo>
                    <a:pt x="5310" y="5176"/>
                  </a:lnTo>
                  <a:lnTo>
                    <a:pt x="5310" y="5171"/>
                  </a:lnTo>
                  <a:lnTo>
                    <a:pt x="5309" y="5167"/>
                  </a:lnTo>
                  <a:lnTo>
                    <a:pt x="5306" y="5163"/>
                  </a:lnTo>
                  <a:lnTo>
                    <a:pt x="5303" y="5160"/>
                  </a:lnTo>
                  <a:lnTo>
                    <a:pt x="5298" y="5159"/>
                  </a:lnTo>
                  <a:lnTo>
                    <a:pt x="5293" y="5160"/>
                  </a:lnTo>
                  <a:lnTo>
                    <a:pt x="5241" y="5176"/>
                  </a:lnTo>
                  <a:lnTo>
                    <a:pt x="5190" y="5193"/>
                  </a:lnTo>
                  <a:lnTo>
                    <a:pt x="5139" y="5211"/>
                  </a:lnTo>
                  <a:lnTo>
                    <a:pt x="5088" y="5229"/>
                  </a:lnTo>
                  <a:lnTo>
                    <a:pt x="5036" y="5246"/>
                  </a:lnTo>
                  <a:lnTo>
                    <a:pt x="4985" y="5265"/>
                  </a:lnTo>
                  <a:lnTo>
                    <a:pt x="4934" y="5281"/>
                  </a:lnTo>
                  <a:lnTo>
                    <a:pt x="4883" y="5297"/>
                  </a:lnTo>
                  <a:lnTo>
                    <a:pt x="4876" y="5280"/>
                  </a:lnTo>
                  <a:lnTo>
                    <a:pt x="4869" y="5262"/>
                  </a:lnTo>
                  <a:lnTo>
                    <a:pt x="4859" y="5245"/>
                  </a:lnTo>
                  <a:lnTo>
                    <a:pt x="4850" y="5228"/>
                  </a:lnTo>
                  <a:lnTo>
                    <a:pt x="4904" y="5218"/>
                  </a:lnTo>
                  <a:lnTo>
                    <a:pt x="4958" y="5207"/>
                  </a:lnTo>
                  <a:lnTo>
                    <a:pt x="5012" y="5195"/>
                  </a:lnTo>
                  <a:lnTo>
                    <a:pt x="5066" y="5183"/>
                  </a:lnTo>
                  <a:lnTo>
                    <a:pt x="5120" y="5170"/>
                  </a:lnTo>
                  <a:lnTo>
                    <a:pt x="5173" y="5157"/>
                  </a:lnTo>
                  <a:lnTo>
                    <a:pt x="5226" y="5143"/>
                  </a:lnTo>
                  <a:lnTo>
                    <a:pt x="5280" y="5128"/>
                  </a:lnTo>
                  <a:lnTo>
                    <a:pt x="5332" y="5112"/>
                  </a:lnTo>
                  <a:lnTo>
                    <a:pt x="5385" y="5096"/>
                  </a:lnTo>
                  <a:lnTo>
                    <a:pt x="5437" y="5079"/>
                  </a:lnTo>
                  <a:lnTo>
                    <a:pt x="5489" y="5062"/>
                  </a:lnTo>
                  <a:lnTo>
                    <a:pt x="5541" y="5042"/>
                  </a:lnTo>
                  <a:lnTo>
                    <a:pt x="5592" y="5023"/>
                  </a:lnTo>
                  <a:lnTo>
                    <a:pt x="5643" y="5002"/>
                  </a:lnTo>
                  <a:lnTo>
                    <a:pt x="5695" y="4981"/>
                  </a:lnTo>
                  <a:lnTo>
                    <a:pt x="5721" y="4970"/>
                  </a:lnTo>
                  <a:lnTo>
                    <a:pt x="5746" y="4958"/>
                  </a:lnTo>
                  <a:lnTo>
                    <a:pt x="5772" y="4946"/>
                  </a:lnTo>
                  <a:lnTo>
                    <a:pt x="5797" y="4934"/>
                  </a:lnTo>
                  <a:lnTo>
                    <a:pt x="5823" y="4921"/>
                  </a:lnTo>
                  <a:lnTo>
                    <a:pt x="5848" y="4908"/>
                  </a:lnTo>
                  <a:lnTo>
                    <a:pt x="5874" y="4895"/>
                  </a:lnTo>
                  <a:lnTo>
                    <a:pt x="5899" y="4882"/>
                  </a:lnTo>
                  <a:lnTo>
                    <a:pt x="5906" y="4910"/>
                  </a:lnTo>
                  <a:lnTo>
                    <a:pt x="5915" y="4937"/>
                  </a:lnTo>
                  <a:lnTo>
                    <a:pt x="5920" y="4950"/>
                  </a:lnTo>
                  <a:lnTo>
                    <a:pt x="5926" y="4963"/>
                  </a:lnTo>
                  <a:lnTo>
                    <a:pt x="5932" y="4976"/>
                  </a:lnTo>
                  <a:lnTo>
                    <a:pt x="5938" y="4988"/>
                  </a:lnTo>
                  <a:lnTo>
                    <a:pt x="5912" y="5001"/>
                  </a:lnTo>
                  <a:lnTo>
                    <a:pt x="5885" y="5013"/>
                  </a:lnTo>
                  <a:lnTo>
                    <a:pt x="5856" y="5024"/>
                  </a:lnTo>
                  <a:lnTo>
                    <a:pt x="5829" y="5035"/>
                  </a:lnTo>
                  <a:lnTo>
                    <a:pt x="5802" y="5046"/>
                  </a:lnTo>
                  <a:lnTo>
                    <a:pt x="5774" y="5056"/>
                  </a:lnTo>
                  <a:lnTo>
                    <a:pt x="5746" y="5066"/>
                  </a:lnTo>
                  <a:lnTo>
                    <a:pt x="5719" y="5074"/>
                  </a:lnTo>
                  <a:lnTo>
                    <a:pt x="5718" y="5075"/>
                  </a:lnTo>
                  <a:lnTo>
                    <a:pt x="5718" y="5076"/>
                  </a:lnTo>
                  <a:lnTo>
                    <a:pt x="5719" y="5077"/>
                  </a:lnTo>
                  <a:lnTo>
                    <a:pt x="5720" y="5077"/>
                  </a:lnTo>
                  <a:lnTo>
                    <a:pt x="5748" y="5070"/>
                  </a:lnTo>
                  <a:lnTo>
                    <a:pt x="5777" y="5064"/>
                  </a:lnTo>
                  <a:lnTo>
                    <a:pt x="5806" y="5056"/>
                  </a:lnTo>
                  <a:lnTo>
                    <a:pt x="5835" y="5048"/>
                  </a:lnTo>
                  <a:lnTo>
                    <a:pt x="5865" y="5039"/>
                  </a:lnTo>
                  <a:lnTo>
                    <a:pt x="5895" y="5031"/>
                  </a:lnTo>
                  <a:lnTo>
                    <a:pt x="5924" y="5021"/>
                  </a:lnTo>
                  <a:lnTo>
                    <a:pt x="5954" y="5012"/>
                  </a:lnTo>
                  <a:lnTo>
                    <a:pt x="5966" y="5029"/>
                  </a:lnTo>
                  <a:lnTo>
                    <a:pt x="5980" y="5045"/>
                  </a:lnTo>
                  <a:lnTo>
                    <a:pt x="5994" y="5062"/>
                  </a:lnTo>
                  <a:lnTo>
                    <a:pt x="6010" y="5076"/>
                  </a:lnTo>
                  <a:lnTo>
                    <a:pt x="6027" y="5090"/>
                  </a:lnTo>
                  <a:lnTo>
                    <a:pt x="6045" y="5103"/>
                  </a:lnTo>
                  <a:lnTo>
                    <a:pt x="6066" y="5114"/>
                  </a:lnTo>
                  <a:lnTo>
                    <a:pt x="6087" y="5125"/>
                  </a:lnTo>
                  <a:lnTo>
                    <a:pt x="6099" y="5130"/>
                  </a:lnTo>
                  <a:lnTo>
                    <a:pt x="6112" y="5135"/>
                  </a:lnTo>
                  <a:lnTo>
                    <a:pt x="6125" y="5139"/>
                  </a:lnTo>
                  <a:lnTo>
                    <a:pt x="6138" y="5142"/>
                  </a:lnTo>
                  <a:lnTo>
                    <a:pt x="6151" y="5145"/>
                  </a:lnTo>
                  <a:lnTo>
                    <a:pt x="6164" y="5147"/>
                  </a:lnTo>
                  <a:lnTo>
                    <a:pt x="6177" y="5149"/>
                  </a:lnTo>
                  <a:lnTo>
                    <a:pt x="6191" y="5150"/>
                  </a:lnTo>
                  <a:lnTo>
                    <a:pt x="6204" y="5150"/>
                  </a:lnTo>
                  <a:lnTo>
                    <a:pt x="6218" y="5150"/>
                  </a:lnTo>
                  <a:lnTo>
                    <a:pt x="6231" y="5150"/>
                  </a:lnTo>
                  <a:lnTo>
                    <a:pt x="6244" y="5149"/>
                  </a:lnTo>
                  <a:lnTo>
                    <a:pt x="6259" y="5147"/>
                  </a:lnTo>
                  <a:lnTo>
                    <a:pt x="6272" y="5144"/>
                  </a:lnTo>
                  <a:lnTo>
                    <a:pt x="6285" y="5141"/>
                  </a:lnTo>
                  <a:lnTo>
                    <a:pt x="6298" y="5138"/>
                  </a:lnTo>
                  <a:lnTo>
                    <a:pt x="6311" y="5134"/>
                  </a:lnTo>
                  <a:lnTo>
                    <a:pt x="6324" y="5130"/>
                  </a:lnTo>
                  <a:lnTo>
                    <a:pt x="6336" y="5124"/>
                  </a:lnTo>
                  <a:lnTo>
                    <a:pt x="6348" y="5119"/>
                  </a:lnTo>
                  <a:lnTo>
                    <a:pt x="6360" y="5113"/>
                  </a:lnTo>
                  <a:lnTo>
                    <a:pt x="6372" y="5106"/>
                  </a:lnTo>
                  <a:lnTo>
                    <a:pt x="6383" y="5099"/>
                  </a:lnTo>
                  <a:lnTo>
                    <a:pt x="6394" y="5091"/>
                  </a:lnTo>
                  <a:lnTo>
                    <a:pt x="6405" y="5083"/>
                  </a:lnTo>
                  <a:lnTo>
                    <a:pt x="6415" y="5075"/>
                  </a:lnTo>
                  <a:lnTo>
                    <a:pt x="6425" y="5065"/>
                  </a:lnTo>
                  <a:lnTo>
                    <a:pt x="6435" y="5056"/>
                  </a:lnTo>
                  <a:lnTo>
                    <a:pt x="6444" y="5045"/>
                  </a:lnTo>
                  <a:lnTo>
                    <a:pt x="6453" y="5034"/>
                  </a:lnTo>
                  <a:lnTo>
                    <a:pt x="6461" y="5023"/>
                  </a:lnTo>
                  <a:lnTo>
                    <a:pt x="6468" y="5011"/>
                  </a:lnTo>
                  <a:lnTo>
                    <a:pt x="6478" y="4993"/>
                  </a:lnTo>
                  <a:lnTo>
                    <a:pt x="6486" y="4975"/>
                  </a:lnTo>
                  <a:lnTo>
                    <a:pt x="6493" y="4957"/>
                  </a:lnTo>
                  <a:lnTo>
                    <a:pt x="6498" y="4938"/>
                  </a:lnTo>
                  <a:lnTo>
                    <a:pt x="6500" y="4920"/>
                  </a:lnTo>
                  <a:lnTo>
                    <a:pt x="6502" y="4901"/>
                  </a:lnTo>
                  <a:lnTo>
                    <a:pt x="6502" y="4883"/>
                  </a:lnTo>
                  <a:lnTo>
                    <a:pt x="6500" y="4865"/>
                  </a:lnTo>
                  <a:lnTo>
                    <a:pt x="6497" y="4846"/>
                  </a:lnTo>
                  <a:lnTo>
                    <a:pt x="6493" y="4828"/>
                  </a:lnTo>
                  <a:lnTo>
                    <a:pt x="6487" y="4810"/>
                  </a:lnTo>
                  <a:lnTo>
                    <a:pt x="6480" y="4793"/>
                  </a:lnTo>
                  <a:lnTo>
                    <a:pt x="6472" y="4776"/>
                  </a:lnTo>
                  <a:lnTo>
                    <a:pt x="6463" y="4760"/>
                  </a:lnTo>
                  <a:lnTo>
                    <a:pt x="6453" y="4744"/>
                  </a:lnTo>
                  <a:lnTo>
                    <a:pt x="6441" y="4728"/>
                  </a:lnTo>
                  <a:lnTo>
                    <a:pt x="6462" y="4707"/>
                  </a:lnTo>
                  <a:lnTo>
                    <a:pt x="6480" y="4684"/>
                  </a:lnTo>
                  <a:lnTo>
                    <a:pt x="6499" y="4661"/>
                  </a:lnTo>
                  <a:lnTo>
                    <a:pt x="6516" y="4637"/>
                  </a:lnTo>
                  <a:lnTo>
                    <a:pt x="6517" y="4633"/>
                  </a:lnTo>
                  <a:lnTo>
                    <a:pt x="6517" y="4629"/>
                  </a:lnTo>
                  <a:lnTo>
                    <a:pt x="6516" y="4625"/>
                  </a:lnTo>
                  <a:lnTo>
                    <a:pt x="6513" y="4622"/>
                  </a:lnTo>
                  <a:lnTo>
                    <a:pt x="6509" y="4620"/>
                  </a:lnTo>
                  <a:lnTo>
                    <a:pt x="6505" y="4618"/>
                  </a:lnTo>
                  <a:lnTo>
                    <a:pt x="6501" y="4618"/>
                  </a:lnTo>
                  <a:lnTo>
                    <a:pt x="6497" y="4620"/>
                  </a:lnTo>
                  <a:lnTo>
                    <a:pt x="6473" y="4636"/>
                  </a:lnTo>
                  <a:lnTo>
                    <a:pt x="6449" y="4653"/>
                  </a:lnTo>
                  <a:lnTo>
                    <a:pt x="6426" y="4670"/>
                  </a:lnTo>
                  <a:lnTo>
                    <a:pt x="6403" y="4687"/>
                  </a:lnTo>
                  <a:lnTo>
                    <a:pt x="6389" y="4674"/>
                  </a:lnTo>
                  <a:lnTo>
                    <a:pt x="6374" y="4662"/>
                  </a:lnTo>
                  <a:lnTo>
                    <a:pt x="6358" y="4651"/>
                  </a:lnTo>
                  <a:lnTo>
                    <a:pt x="6342" y="4641"/>
                  </a:lnTo>
                  <a:lnTo>
                    <a:pt x="6329" y="4634"/>
                  </a:lnTo>
                  <a:lnTo>
                    <a:pt x="6317" y="4628"/>
                  </a:lnTo>
                  <a:lnTo>
                    <a:pt x="6304" y="4622"/>
                  </a:lnTo>
                  <a:lnTo>
                    <a:pt x="6292" y="4617"/>
                  </a:lnTo>
                  <a:lnTo>
                    <a:pt x="6327" y="4586"/>
                  </a:lnTo>
                  <a:lnTo>
                    <a:pt x="6361" y="4555"/>
                  </a:lnTo>
                  <a:lnTo>
                    <a:pt x="6395" y="4524"/>
                  </a:lnTo>
                  <a:lnTo>
                    <a:pt x="6428" y="4492"/>
                  </a:lnTo>
                  <a:lnTo>
                    <a:pt x="6461" y="4459"/>
                  </a:lnTo>
                  <a:lnTo>
                    <a:pt x="6492" y="4426"/>
                  </a:lnTo>
                  <a:lnTo>
                    <a:pt x="6523" y="4391"/>
                  </a:lnTo>
                  <a:lnTo>
                    <a:pt x="6552" y="4356"/>
                  </a:lnTo>
                  <a:lnTo>
                    <a:pt x="6581" y="4321"/>
                  </a:lnTo>
                  <a:lnTo>
                    <a:pt x="6608" y="4285"/>
                  </a:lnTo>
                  <a:lnTo>
                    <a:pt x="6635" y="4248"/>
                  </a:lnTo>
                  <a:lnTo>
                    <a:pt x="6662" y="4211"/>
                  </a:lnTo>
                  <a:lnTo>
                    <a:pt x="6686" y="4173"/>
                  </a:lnTo>
                  <a:lnTo>
                    <a:pt x="6710" y="4134"/>
                  </a:lnTo>
                  <a:lnTo>
                    <a:pt x="6733" y="4095"/>
                  </a:lnTo>
                  <a:lnTo>
                    <a:pt x="6754" y="4056"/>
                  </a:lnTo>
                  <a:lnTo>
                    <a:pt x="6774" y="4016"/>
                  </a:lnTo>
                  <a:lnTo>
                    <a:pt x="6793" y="3975"/>
                  </a:lnTo>
                  <a:lnTo>
                    <a:pt x="6811" y="3933"/>
                  </a:lnTo>
                  <a:lnTo>
                    <a:pt x="6828" y="3891"/>
                  </a:lnTo>
                  <a:lnTo>
                    <a:pt x="6844" y="3849"/>
                  </a:lnTo>
                  <a:lnTo>
                    <a:pt x="6859" y="3806"/>
                  </a:lnTo>
                  <a:lnTo>
                    <a:pt x="6872" y="3763"/>
                  </a:lnTo>
                  <a:lnTo>
                    <a:pt x="6883" y="3718"/>
                  </a:lnTo>
                  <a:lnTo>
                    <a:pt x="6893" y="3674"/>
                  </a:lnTo>
                  <a:lnTo>
                    <a:pt x="6902" y="3629"/>
                  </a:lnTo>
                  <a:lnTo>
                    <a:pt x="6910" y="3584"/>
                  </a:lnTo>
                  <a:lnTo>
                    <a:pt x="6916" y="3538"/>
                  </a:lnTo>
                  <a:lnTo>
                    <a:pt x="6920" y="3491"/>
                  </a:lnTo>
                  <a:lnTo>
                    <a:pt x="6923" y="3444"/>
                  </a:lnTo>
                  <a:lnTo>
                    <a:pt x="6925" y="3397"/>
                  </a:lnTo>
                  <a:lnTo>
                    <a:pt x="6925" y="3349"/>
                  </a:lnTo>
                  <a:lnTo>
                    <a:pt x="6966" y="3386"/>
                  </a:lnTo>
                  <a:lnTo>
                    <a:pt x="7006" y="3424"/>
                  </a:lnTo>
                  <a:lnTo>
                    <a:pt x="7045" y="3462"/>
                  </a:lnTo>
                  <a:lnTo>
                    <a:pt x="7085" y="3501"/>
                  </a:lnTo>
                  <a:lnTo>
                    <a:pt x="7123" y="3541"/>
                  </a:lnTo>
                  <a:lnTo>
                    <a:pt x="7160" y="3581"/>
                  </a:lnTo>
                  <a:lnTo>
                    <a:pt x="7196" y="3622"/>
                  </a:lnTo>
                  <a:lnTo>
                    <a:pt x="7231" y="3663"/>
                  </a:lnTo>
                  <a:lnTo>
                    <a:pt x="7267" y="3705"/>
                  </a:lnTo>
                  <a:lnTo>
                    <a:pt x="7300" y="3748"/>
                  </a:lnTo>
                  <a:lnTo>
                    <a:pt x="7333" y="3791"/>
                  </a:lnTo>
                  <a:lnTo>
                    <a:pt x="7364" y="3834"/>
                  </a:lnTo>
                  <a:lnTo>
                    <a:pt x="7394" y="3878"/>
                  </a:lnTo>
                  <a:lnTo>
                    <a:pt x="7424" y="3923"/>
                  </a:lnTo>
                  <a:lnTo>
                    <a:pt x="7453" y="3969"/>
                  </a:lnTo>
                  <a:lnTo>
                    <a:pt x="7480" y="4014"/>
                  </a:lnTo>
                  <a:lnTo>
                    <a:pt x="7506" y="4061"/>
                  </a:lnTo>
                  <a:lnTo>
                    <a:pt x="7530" y="4108"/>
                  </a:lnTo>
                  <a:lnTo>
                    <a:pt x="7554" y="4155"/>
                  </a:lnTo>
                  <a:lnTo>
                    <a:pt x="7576" y="4204"/>
                  </a:lnTo>
                  <a:lnTo>
                    <a:pt x="7597" y="4253"/>
                  </a:lnTo>
                  <a:lnTo>
                    <a:pt x="7616" y="4302"/>
                  </a:lnTo>
                  <a:lnTo>
                    <a:pt x="7635" y="4352"/>
                  </a:lnTo>
                  <a:lnTo>
                    <a:pt x="7653" y="4404"/>
                  </a:lnTo>
                  <a:lnTo>
                    <a:pt x="7668" y="4455"/>
                  </a:lnTo>
                  <a:lnTo>
                    <a:pt x="7682" y="4507"/>
                  </a:lnTo>
                  <a:lnTo>
                    <a:pt x="7695" y="4560"/>
                  </a:lnTo>
                  <a:lnTo>
                    <a:pt x="7706" y="4614"/>
                  </a:lnTo>
                  <a:lnTo>
                    <a:pt x="7715" y="4668"/>
                  </a:lnTo>
                  <a:lnTo>
                    <a:pt x="7723" y="4722"/>
                  </a:lnTo>
                  <a:lnTo>
                    <a:pt x="7730" y="4777"/>
                  </a:lnTo>
                  <a:lnTo>
                    <a:pt x="7734" y="4834"/>
                  </a:lnTo>
                  <a:lnTo>
                    <a:pt x="7738" y="4920"/>
                  </a:lnTo>
                  <a:lnTo>
                    <a:pt x="7735" y="5002"/>
                  </a:lnTo>
                  <a:lnTo>
                    <a:pt x="7726" y="5081"/>
                  </a:lnTo>
                  <a:lnTo>
                    <a:pt x="7712" y="5156"/>
                  </a:lnTo>
                  <a:lnTo>
                    <a:pt x="7693" y="5228"/>
                  </a:lnTo>
                  <a:lnTo>
                    <a:pt x="7669" y="5297"/>
                  </a:lnTo>
                  <a:lnTo>
                    <a:pt x="7640" y="5363"/>
                  </a:lnTo>
                  <a:lnTo>
                    <a:pt x="7607" y="5425"/>
                  </a:lnTo>
                  <a:lnTo>
                    <a:pt x="7569" y="5485"/>
                  </a:lnTo>
                  <a:lnTo>
                    <a:pt x="7528" y="5541"/>
                  </a:lnTo>
                  <a:lnTo>
                    <a:pt x="7483" y="5595"/>
                  </a:lnTo>
                  <a:lnTo>
                    <a:pt x="7433" y="5646"/>
                  </a:lnTo>
                  <a:lnTo>
                    <a:pt x="7381" y="5695"/>
                  </a:lnTo>
                  <a:lnTo>
                    <a:pt x="7326" y="5742"/>
                  </a:lnTo>
                  <a:lnTo>
                    <a:pt x="7268" y="5786"/>
                  </a:lnTo>
                  <a:lnTo>
                    <a:pt x="7207" y="5828"/>
                  </a:lnTo>
                  <a:lnTo>
                    <a:pt x="7144" y="5867"/>
                  </a:lnTo>
                  <a:lnTo>
                    <a:pt x="7080" y="5905"/>
                  </a:lnTo>
                  <a:lnTo>
                    <a:pt x="7012" y="5941"/>
                  </a:lnTo>
                  <a:lnTo>
                    <a:pt x="6944" y="5975"/>
                  </a:lnTo>
                  <a:lnTo>
                    <a:pt x="6875" y="6008"/>
                  </a:lnTo>
                  <a:lnTo>
                    <a:pt x="6803" y="6038"/>
                  </a:lnTo>
                  <a:lnTo>
                    <a:pt x="6732" y="6068"/>
                  </a:lnTo>
                  <a:lnTo>
                    <a:pt x="6660" y="6096"/>
                  </a:lnTo>
                  <a:lnTo>
                    <a:pt x="6586" y="6122"/>
                  </a:lnTo>
                  <a:lnTo>
                    <a:pt x="6513" y="6149"/>
                  </a:lnTo>
                  <a:lnTo>
                    <a:pt x="6440" y="6173"/>
                  </a:lnTo>
                  <a:lnTo>
                    <a:pt x="6368" y="6197"/>
                  </a:lnTo>
                  <a:lnTo>
                    <a:pt x="6224" y="6241"/>
                  </a:lnTo>
                  <a:lnTo>
                    <a:pt x="6086" y="6283"/>
                  </a:lnTo>
                  <a:close/>
                  <a:moveTo>
                    <a:pt x="6332" y="6671"/>
                  </a:moveTo>
                  <a:lnTo>
                    <a:pt x="6253" y="6696"/>
                  </a:lnTo>
                  <a:lnTo>
                    <a:pt x="6174" y="6719"/>
                  </a:lnTo>
                  <a:lnTo>
                    <a:pt x="6094" y="6741"/>
                  </a:lnTo>
                  <a:lnTo>
                    <a:pt x="6014" y="6761"/>
                  </a:lnTo>
                  <a:lnTo>
                    <a:pt x="5933" y="6779"/>
                  </a:lnTo>
                  <a:lnTo>
                    <a:pt x="5852" y="6797"/>
                  </a:lnTo>
                  <a:lnTo>
                    <a:pt x="5771" y="6813"/>
                  </a:lnTo>
                  <a:lnTo>
                    <a:pt x="5690" y="6828"/>
                  </a:lnTo>
                  <a:lnTo>
                    <a:pt x="5608" y="6841"/>
                  </a:lnTo>
                  <a:lnTo>
                    <a:pt x="5526" y="6854"/>
                  </a:lnTo>
                  <a:lnTo>
                    <a:pt x="5443" y="6866"/>
                  </a:lnTo>
                  <a:lnTo>
                    <a:pt x="5362" y="6877"/>
                  </a:lnTo>
                  <a:lnTo>
                    <a:pt x="5280" y="6888"/>
                  </a:lnTo>
                  <a:lnTo>
                    <a:pt x="5197" y="6898"/>
                  </a:lnTo>
                  <a:lnTo>
                    <a:pt x="5116" y="6908"/>
                  </a:lnTo>
                  <a:lnTo>
                    <a:pt x="5033" y="6917"/>
                  </a:lnTo>
                  <a:lnTo>
                    <a:pt x="4943" y="6927"/>
                  </a:lnTo>
                  <a:lnTo>
                    <a:pt x="4852" y="6937"/>
                  </a:lnTo>
                  <a:lnTo>
                    <a:pt x="4762" y="6945"/>
                  </a:lnTo>
                  <a:lnTo>
                    <a:pt x="4671" y="6952"/>
                  </a:lnTo>
                  <a:lnTo>
                    <a:pt x="4625" y="6955"/>
                  </a:lnTo>
                  <a:lnTo>
                    <a:pt x="4580" y="6957"/>
                  </a:lnTo>
                  <a:lnTo>
                    <a:pt x="4535" y="6959"/>
                  </a:lnTo>
                  <a:lnTo>
                    <a:pt x="4489" y="6961"/>
                  </a:lnTo>
                  <a:lnTo>
                    <a:pt x="4443" y="6961"/>
                  </a:lnTo>
                  <a:lnTo>
                    <a:pt x="4398" y="6961"/>
                  </a:lnTo>
                  <a:lnTo>
                    <a:pt x="4353" y="6961"/>
                  </a:lnTo>
                  <a:lnTo>
                    <a:pt x="4308" y="6959"/>
                  </a:lnTo>
                  <a:lnTo>
                    <a:pt x="4262" y="6957"/>
                  </a:lnTo>
                  <a:lnTo>
                    <a:pt x="4218" y="6953"/>
                  </a:lnTo>
                  <a:lnTo>
                    <a:pt x="4173" y="6949"/>
                  </a:lnTo>
                  <a:lnTo>
                    <a:pt x="4129" y="6944"/>
                  </a:lnTo>
                  <a:lnTo>
                    <a:pt x="4084" y="6938"/>
                  </a:lnTo>
                  <a:lnTo>
                    <a:pt x="4039" y="6931"/>
                  </a:lnTo>
                  <a:lnTo>
                    <a:pt x="3995" y="6923"/>
                  </a:lnTo>
                  <a:lnTo>
                    <a:pt x="3952" y="6913"/>
                  </a:lnTo>
                  <a:lnTo>
                    <a:pt x="3908" y="6903"/>
                  </a:lnTo>
                  <a:lnTo>
                    <a:pt x="3864" y="6891"/>
                  </a:lnTo>
                  <a:lnTo>
                    <a:pt x="3821" y="6878"/>
                  </a:lnTo>
                  <a:lnTo>
                    <a:pt x="3778" y="6863"/>
                  </a:lnTo>
                  <a:lnTo>
                    <a:pt x="3735" y="6847"/>
                  </a:lnTo>
                  <a:lnTo>
                    <a:pt x="3693" y="6830"/>
                  </a:lnTo>
                  <a:lnTo>
                    <a:pt x="3650" y="6811"/>
                  </a:lnTo>
                  <a:lnTo>
                    <a:pt x="3609" y="6791"/>
                  </a:lnTo>
                  <a:lnTo>
                    <a:pt x="3553" y="6761"/>
                  </a:lnTo>
                  <a:lnTo>
                    <a:pt x="3499" y="6732"/>
                  </a:lnTo>
                  <a:lnTo>
                    <a:pt x="3444" y="6702"/>
                  </a:lnTo>
                  <a:lnTo>
                    <a:pt x="3391" y="6673"/>
                  </a:lnTo>
                  <a:lnTo>
                    <a:pt x="3338" y="6643"/>
                  </a:lnTo>
                  <a:lnTo>
                    <a:pt x="3286" y="6613"/>
                  </a:lnTo>
                  <a:lnTo>
                    <a:pt x="3232" y="6584"/>
                  </a:lnTo>
                  <a:lnTo>
                    <a:pt x="3180" y="6554"/>
                  </a:lnTo>
                  <a:lnTo>
                    <a:pt x="3127" y="6525"/>
                  </a:lnTo>
                  <a:lnTo>
                    <a:pt x="3074" y="6497"/>
                  </a:lnTo>
                  <a:lnTo>
                    <a:pt x="3020" y="6469"/>
                  </a:lnTo>
                  <a:lnTo>
                    <a:pt x="2966" y="6442"/>
                  </a:lnTo>
                  <a:lnTo>
                    <a:pt x="2911" y="6416"/>
                  </a:lnTo>
                  <a:lnTo>
                    <a:pt x="2854" y="6391"/>
                  </a:lnTo>
                  <a:lnTo>
                    <a:pt x="2796" y="6366"/>
                  </a:lnTo>
                  <a:lnTo>
                    <a:pt x="2737" y="6342"/>
                  </a:lnTo>
                  <a:lnTo>
                    <a:pt x="2670" y="6316"/>
                  </a:lnTo>
                  <a:lnTo>
                    <a:pt x="2605" y="6289"/>
                  </a:lnTo>
                  <a:lnTo>
                    <a:pt x="2541" y="6261"/>
                  </a:lnTo>
                  <a:lnTo>
                    <a:pt x="2477" y="6231"/>
                  </a:lnTo>
                  <a:lnTo>
                    <a:pt x="2415" y="6200"/>
                  </a:lnTo>
                  <a:lnTo>
                    <a:pt x="2354" y="6167"/>
                  </a:lnTo>
                  <a:lnTo>
                    <a:pt x="2295" y="6131"/>
                  </a:lnTo>
                  <a:lnTo>
                    <a:pt x="2235" y="6095"/>
                  </a:lnTo>
                  <a:lnTo>
                    <a:pt x="2206" y="6077"/>
                  </a:lnTo>
                  <a:lnTo>
                    <a:pt x="2178" y="6058"/>
                  </a:lnTo>
                  <a:lnTo>
                    <a:pt x="2149" y="6038"/>
                  </a:lnTo>
                  <a:lnTo>
                    <a:pt x="2121" y="6018"/>
                  </a:lnTo>
                  <a:lnTo>
                    <a:pt x="2094" y="5998"/>
                  </a:lnTo>
                  <a:lnTo>
                    <a:pt x="2065" y="5977"/>
                  </a:lnTo>
                  <a:lnTo>
                    <a:pt x="2038" y="5955"/>
                  </a:lnTo>
                  <a:lnTo>
                    <a:pt x="2011" y="5933"/>
                  </a:lnTo>
                  <a:lnTo>
                    <a:pt x="1985" y="5910"/>
                  </a:lnTo>
                  <a:lnTo>
                    <a:pt x="1958" y="5887"/>
                  </a:lnTo>
                  <a:lnTo>
                    <a:pt x="1932" y="5864"/>
                  </a:lnTo>
                  <a:lnTo>
                    <a:pt x="1907" y="5840"/>
                  </a:lnTo>
                  <a:lnTo>
                    <a:pt x="1880" y="5815"/>
                  </a:lnTo>
                  <a:lnTo>
                    <a:pt x="1855" y="5790"/>
                  </a:lnTo>
                  <a:lnTo>
                    <a:pt x="1830" y="5765"/>
                  </a:lnTo>
                  <a:lnTo>
                    <a:pt x="1806" y="5739"/>
                  </a:lnTo>
                  <a:lnTo>
                    <a:pt x="1766" y="5694"/>
                  </a:lnTo>
                  <a:lnTo>
                    <a:pt x="1728" y="5649"/>
                  </a:lnTo>
                  <a:lnTo>
                    <a:pt x="1692" y="5604"/>
                  </a:lnTo>
                  <a:lnTo>
                    <a:pt x="1656" y="5559"/>
                  </a:lnTo>
                  <a:lnTo>
                    <a:pt x="1623" y="5513"/>
                  </a:lnTo>
                  <a:lnTo>
                    <a:pt x="1591" y="5466"/>
                  </a:lnTo>
                  <a:lnTo>
                    <a:pt x="1560" y="5419"/>
                  </a:lnTo>
                  <a:lnTo>
                    <a:pt x="1531" y="5372"/>
                  </a:lnTo>
                  <a:lnTo>
                    <a:pt x="1504" y="5325"/>
                  </a:lnTo>
                  <a:lnTo>
                    <a:pt x="1476" y="5277"/>
                  </a:lnTo>
                  <a:lnTo>
                    <a:pt x="1451" y="5227"/>
                  </a:lnTo>
                  <a:lnTo>
                    <a:pt x="1427" y="5178"/>
                  </a:lnTo>
                  <a:lnTo>
                    <a:pt x="1405" y="5129"/>
                  </a:lnTo>
                  <a:lnTo>
                    <a:pt x="1383" y="5079"/>
                  </a:lnTo>
                  <a:lnTo>
                    <a:pt x="1363" y="5028"/>
                  </a:lnTo>
                  <a:lnTo>
                    <a:pt x="1344" y="4978"/>
                  </a:lnTo>
                  <a:lnTo>
                    <a:pt x="1380" y="5037"/>
                  </a:lnTo>
                  <a:lnTo>
                    <a:pt x="1418" y="5096"/>
                  </a:lnTo>
                  <a:lnTo>
                    <a:pt x="1457" y="5153"/>
                  </a:lnTo>
                  <a:lnTo>
                    <a:pt x="1498" y="5209"/>
                  </a:lnTo>
                  <a:lnTo>
                    <a:pt x="1540" y="5263"/>
                  </a:lnTo>
                  <a:lnTo>
                    <a:pt x="1583" y="5318"/>
                  </a:lnTo>
                  <a:lnTo>
                    <a:pt x="1628" y="5371"/>
                  </a:lnTo>
                  <a:lnTo>
                    <a:pt x="1673" y="5423"/>
                  </a:lnTo>
                  <a:lnTo>
                    <a:pt x="1721" y="5473"/>
                  </a:lnTo>
                  <a:lnTo>
                    <a:pt x="1770" y="5524"/>
                  </a:lnTo>
                  <a:lnTo>
                    <a:pt x="1819" y="5572"/>
                  </a:lnTo>
                  <a:lnTo>
                    <a:pt x="1870" y="5619"/>
                  </a:lnTo>
                  <a:lnTo>
                    <a:pt x="1923" y="5665"/>
                  </a:lnTo>
                  <a:lnTo>
                    <a:pt x="1976" y="5711"/>
                  </a:lnTo>
                  <a:lnTo>
                    <a:pt x="2030" y="5755"/>
                  </a:lnTo>
                  <a:lnTo>
                    <a:pt x="2086" y="5797"/>
                  </a:lnTo>
                  <a:lnTo>
                    <a:pt x="2142" y="5838"/>
                  </a:lnTo>
                  <a:lnTo>
                    <a:pt x="2199" y="5878"/>
                  </a:lnTo>
                  <a:lnTo>
                    <a:pt x="2258" y="5917"/>
                  </a:lnTo>
                  <a:lnTo>
                    <a:pt x="2318" y="5955"/>
                  </a:lnTo>
                  <a:lnTo>
                    <a:pt x="2378" y="5991"/>
                  </a:lnTo>
                  <a:lnTo>
                    <a:pt x="2439" y="6025"/>
                  </a:lnTo>
                  <a:lnTo>
                    <a:pt x="2502" y="6059"/>
                  </a:lnTo>
                  <a:lnTo>
                    <a:pt x="2565" y="6091"/>
                  </a:lnTo>
                  <a:lnTo>
                    <a:pt x="2629" y="6121"/>
                  </a:lnTo>
                  <a:lnTo>
                    <a:pt x="2695" y="6151"/>
                  </a:lnTo>
                  <a:lnTo>
                    <a:pt x="2760" y="6179"/>
                  </a:lnTo>
                  <a:lnTo>
                    <a:pt x="2826" y="6206"/>
                  </a:lnTo>
                  <a:lnTo>
                    <a:pt x="2894" y="6230"/>
                  </a:lnTo>
                  <a:lnTo>
                    <a:pt x="2962" y="6254"/>
                  </a:lnTo>
                  <a:lnTo>
                    <a:pt x="3030" y="6276"/>
                  </a:lnTo>
                  <a:lnTo>
                    <a:pt x="3100" y="6296"/>
                  </a:lnTo>
                  <a:lnTo>
                    <a:pt x="3183" y="6320"/>
                  </a:lnTo>
                  <a:lnTo>
                    <a:pt x="3260" y="6344"/>
                  </a:lnTo>
                  <a:lnTo>
                    <a:pt x="3298" y="6357"/>
                  </a:lnTo>
                  <a:lnTo>
                    <a:pt x="3334" y="6370"/>
                  </a:lnTo>
                  <a:lnTo>
                    <a:pt x="3369" y="6383"/>
                  </a:lnTo>
                  <a:lnTo>
                    <a:pt x="3404" y="6396"/>
                  </a:lnTo>
                  <a:lnTo>
                    <a:pt x="3438" y="6411"/>
                  </a:lnTo>
                  <a:lnTo>
                    <a:pt x="3472" y="6427"/>
                  </a:lnTo>
                  <a:lnTo>
                    <a:pt x="3507" y="6443"/>
                  </a:lnTo>
                  <a:lnTo>
                    <a:pt x="3541" y="6461"/>
                  </a:lnTo>
                  <a:lnTo>
                    <a:pt x="3575" y="6480"/>
                  </a:lnTo>
                  <a:lnTo>
                    <a:pt x="3610" y="6501"/>
                  </a:lnTo>
                  <a:lnTo>
                    <a:pt x="3645" y="6524"/>
                  </a:lnTo>
                  <a:lnTo>
                    <a:pt x="3682" y="6548"/>
                  </a:lnTo>
                  <a:lnTo>
                    <a:pt x="3722" y="6578"/>
                  </a:lnTo>
                  <a:lnTo>
                    <a:pt x="3762" y="6607"/>
                  </a:lnTo>
                  <a:lnTo>
                    <a:pt x="3801" y="6635"/>
                  </a:lnTo>
                  <a:lnTo>
                    <a:pt x="3839" y="6661"/>
                  </a:lnTo>
                  <a:lnTo>
                    <a:pt x="3859" y="6674"/>
                  </a:lnTo>
                  <a:lnTo>
                    <a:pt x="3880" y="6686"/>
                  </a:lnTo>
                  <a:lnTo>
                    <a:pt x="3901" y="6698"/>
                  </a:lnTo>
                  <a:lnTo>
                    <a:pt x="3922" y="6709"/>
                  </a:lnTo>
                  <a:lnTo>
                    <a:pt x="3944" y="6719"/>
                  </a:lnTo>
                  <a:lnTo>
                    <a:pt x="3966" y="6729"/>
                  </a:lnTo>
                  <a:lnTo>
                    <a:pt x="3989" y="6738"/>
                  </a:lnTo>
                  <a:lnTo>
                    <a:pt x="4013" y="6746"/>
                  </a:lnTo>
                  <a:lnTo>
                    <a:pt x="4041" y="6755"/>
                  </a:lnTo>
                  <a:lnTo>
                    <a:pt x="4071" y="6762"/>
                  </a:lnTo>
                  <a:lnTo>
                    <a:pt x="4100" y="6768"/>
                  </a:lnTo>
                  <a:lnTo>
                    <a:pt x="4129" y="6774"/>
                  </a:lnTo>
                  <a:lnTo>
                    <a:pt x="4158" y="6778"/>
                  </a:lnTo>
                  <a:lnTo>
                    <a:pt x="4188" y="6781"/>
                  </a:lnTo>
                  <a:lnTo>
                    <a:pt x="4218" y="6785"/>
                  </a:lnTo>
                  <a:lnTo>
                    <a:pt x="4248" y="6787"/>
                  </a:lnTo>
                  <a:lnTo>
                    <a:pt x="4279" y="6788"/>
                  </a:lnTo>
                  <a:lnTo>
                    <a:pt x="4310" y="6788"/>
                  </a:lnTo>
                  <a:lnTo>
                    <a:pt x="4340" y="6787"/>
                  </a:lnTo>
                  <a:lnTo>
                    <a:pt x="4371" y="6786"/>
                  </a:lnTo>
                  <a:lnTo>
                    <a:pt x="4402" y="6784"/>
                  </a:lnTo>
                  <a:lnTo>
                    <a:pt x="4433" y="6781"/>
                  </a:lnTo>
                  <a:lnTo>
                    <a:pt x="4464" y="6778"/>
                  </a:lnTo>
                  <a:lnTo>
                    <a:pt x="4496" y="6775"/>
                  </a:lnTo>
                  <a:lnTo>
                    <a:pt x="4558" y="6767"/>
                  </a:lnTo>
                  <a:lnTo>
                    <a:pt x="4619" y="6758"/>
                  </a:lnTo>
                  <a:lnTo>
                    <a:pt x="4682" y="6747"/>
                  </a:lnTo>
                  <a:lnTo>
                    <a:pt x="4742" y="6736"/>
                  </a:lnTo>
                  <a:lnTo>
                    <a:pt x="4802" y="6724"/>
                  </a:lnTo>
                  <a:lnTo>
                    <a:pt x="4860" y="6712"/>
                  </a:lnTo>
                  <a:lnTo>
                    <a:pt x="4919" y="6700"/>
                  </a:lnTo>
                  <a:lnTo>
                    <a:pt x="4975" y="6689"/>
                  </a:lnTo>
                  <a:lnTo>
                    <a:pt x="5116" y="6660"/>
                  </a:lnTo>
                  <a:lnTo>
                    <a:pt x="5258" y="6631"/>
                  </a:lnTo>
                  <a:lnTo>
                    <a:pt x="5402" y="6599"/>
                  </a:lnTo>
                  <a:lnTo>
                    <a:pt x="5546" y="6565"/>
                  </a:lnTo>
                  <a:lnTo>
                    <a:pt x="5690" y="6530"/>
                  </a:lnTo>
                  <a:lnTo>
                    <a:pt x="5833" y="6492"/>
                  </a:lnTo>
                  <a:lnTo>
                    <a:pt x="5906" y="6473"/>
                  </a:lnTo>
                  <a:lnTo>
                    <a:pt x="5977" y="6453"/>
                  </a:lnTo>
                  <a:lnTo>
                    <a:pt x="6048" y="6433"/>
                  </a:lnTo>
                  <a:lnTo>
                    <a:pt x="6120" y="6411"/>
                  </a:lnTo>
                  <a:lnTo>
                    <a:pt x="6191" y="6390"/>
                  </a:lnTo>
                  <a:lnTo>
                    <a:pt x="6263" y="6367"/>
                  </a:lnTo>
                  <a:lnTo>
                    <a:pt x="6333" y="6343"/>
                  </a:lnTo>
                  <a:lnTo>
                    <a:pt x="6403" y="6320"/>
                  </a:lnTo>
                  <a:lnTo>
                    <a:pt x="6474" y="6295"/>
                  </a:lnTo>
                  <a:lnTo>
                    <a:pt x="6544" y="6270"/>
                  </a:lnTo>
                  <a:lnTo>
                    <a:pt x="6613" y="6245"/>
                  </a:lnTo>
                  <a:lnTo>
                    <a:pt x="6682" y="6218"/>
                  </a:lnTo>
                  <a:lnTo>
                    <a:pt x="6750" y="6191"/>
                  </a:lnTo>
                  <a:lnTo>
                    <a:pt x="6818" y="6163"/>
                  </a:lnTo>
                  <a:lnTo>
                    <a:pt x="6886" y="6134"/>
                  </a:lnTo>
                  <a:lnTo>
                    <a:pt x="6952" y="6104"/>
                  </a:lnTo>
                  <a:lnTo>
                    <a:pt x="7018" y="6073"/>
                  </a:lnTo>
                  <a:lnTo>
                    <a:pt x="7084" y="6042"/>
                  </a:lnTo>
                  <a:lnTo>
                    <a:pt x="7149" y="6010"/>
                  </a:lnTo>
                  <a:lnTo>
                    <a:pt x="7213" y="5977"/>
                  </a:lnTo>
                  <a:lnTo>
                    <a:pt x="7254" y="5955"/>
                  </a:lnTo>
                  <a:lnTo>
                    <a:pt x="7293" y="5933"/>
                  </a:lnTo>
                  <a:lnTo>
                    <a:pt x="7330" y="5909"/>
                  </a:lnTo>
                  <a:lnTo>
                    <a:pt x="7366" y="5885"/>
                  </a:lnTo>
                  <a:lnTo>
                    <a:pt x="7401" y="5861"/>
                  </a:lnTo>
                  <a:lnTo>
                    <a:pt x="7434" y="5836"/>
                  </a:lnTo>
                  <a:lnTo>
                    <a:pt x="7467" y="5811"/>
                  </a:lnTo>
                  <a:lnTo>
                    <a:pt x="7498" y="5785"/>
                  </a:lnTo>
                  <a:lnTo>
                    <a:pt x="7527" y="5759"/>
                  </a:lnTo>
                  <a:lnTo>
                    <a:pt x="7555" y="5732"/>
                  </a:lnTo>
                  <a:lnTo>
                    <a:pt x="7582" y="5705"/>
                  </a:lnTo>
                  <a:lnTo>
                    <a:pt x="7608" y="5677"/>
                  </a:lnTo>
                  <a:lnTo>
                    <a:pt x="7632" y="5648"/>
                  </a:lnTo>
                  <a:lnTo>
                    <a:pt x="7656" y="5620"/>
                  </a:lnTo>
                  <a:lnTo>
                    <a:pt x="7678" y="5591"/>
                  </a:lnTo>
                  <a:lnTo>
                    <a:pt x="7699" y="5561"/>
                  </a:lnTo>
                  <a:lnTo>
                    <a:pt x="7674" y="5611"/>
                  </a:lnTo>
                  <a:lnTo>
                    <a:pt x="7647" y="5660"/>
                  </a:lnTo>
                  <a:lnTo>
                    <a:pt x="7618" y="5708"/>
                  </a:lnTo>
                  <a:lnTo>
                    <a:pt x="7589" y="5755"/>
                  </a:lnTo>
                  <a:lnTo>
                    <a:pt x="7558" y="5801"/>
                  </a:lnTo>
                  <a:lnTo>
                    <a:pt x="7526" y="5846"/>
                  </a:lnTo>
                  <a:lnTo>
                    <a:pt x="7492" y="5890"/>
                  </a:lnTo>
                  <a:lnTo>
                    <a:pt x="7458" y="5934"/>
                  </a:lnTo>
                  <a:lnTo>
                    <a:pt x="7421" y="5976"/>
                  </a:lnTo>
                  <a:lnTo>
                    <a:pt x="7383" y="6018"/>
                  </a:lnTo>
                  <a:lnTo>
                    <a:pt x="7345" y="6058"/>
                  </a:lnTo>
                  <a:lnTo>
                    <a:pt x="7306" y="6097"/>
                  </a:lnTo>
                  <a:lnTo>
                    <a:pt x="7265" y="6136"/>
                  </a:lnTo>
                  <a:lnTo>
                    <a:pt x="7222" y="6174"/>
                  </a:lnTo>
                  <a:lnTo>
                    <a:pt x="7180" y="6210"/>
                  </a:lnTo>
                  <a:lnTo>
                    <a:pt x="7136" y="6245"/>
                  </a:lnTo>
                  <a:lnTo>
                    <a:pt x="7091" y="6279"/>
                  </a:lnTo>
                  <a:lnTo>
                    <a:pt x="7045" y="6313"/>
                  </a:lnTo>
                  <a:lnTo>
                    <a:pt x="6998" y="6345"/>
                  </a:lnTo>
                  <a:lnTo>
                    <a:pt x="6951" y="6377"/>
                  </a:lnTo>
                  <a:lnTo>
                    <a:pt x="6903" y="6407"/>
                  </a:lnTo>
                  <a:lnTo>
                    <a:pt x="6855" y="6436"/>
                  </a:lnTo>
                  <a:lnTo>
                    <a:pt x="6804" y="6465"/>
                  </a:lnTo>
                  <a:lnTo>
                    <a:pt x="6754" y="6492"/>
                  </a:lnTo>
                  <a:lnTo>
                    <a:pt x="6703" y="6518"/>
                  </a:lnTo>
                  <a:lnTo>
                    <a:pt x="6652" y="6543"/>
                  </a:lnTo>
                  <a:lnTo>
                    <a:pt x="6599" y="6568"/>
                  </a:lnTo>
                  <a:lnTo>
                    <a:pt x="6547" y="6590"/>
                  </a:lnTo>
                  <a:lnTo>
                    <a:pt x="6494" y="6612"/>
                  </a:lnTo>
                  <a:lnTo>
                    <a:pt x="6440" y="6633"/>
                  </a:lnTo>
                  <a:lnTo>
                    <a:pt x="6386" y="6652"/>
                  </a:lnTo>
                  <a:lnTo>
                    <a:pt x="6332" y="6671"/>
                  </a:lnTo>
                  <a:close/>
                  <a:moveTo>
                    <a:pt x="3208" y="5380"/>
                  </a:moveTo>
                  <a:lnTo>
                    <a:pt x="3202" y="5387"/>
                  </a:lnTo>
                  <a:lnTo>
                    <a:pt x="3195" y="5394"/>
                  </a:lnTo>
                  <a:lnTo>
                    <a:pt x="3187" y="5401"/>
                  </a:lnTo>
                  <a:lnTo>
                    <a:pt x="3180" y="5407"/>
                  </a:lnTo>
                  <a:lnTo>
                    <a:pt x="3171" y="5413"/>
                  </a:lnTo>
                  <a:lnTo>
                    <a:pt x="3163" y="5418"/>
                  </a:lnTo>
                  <a:lnTo>
                    <a:pt x="3154" y="5423"/>
                  </a:lnTo>
                  <a:lnTo>
                    <a:pt x="3145" y="5427"/>
                  </a:lnTo>
                  <a:lnTo>
                    <a:pt x="3127" y="5435"/>
                  </a:lnTo>
                  <a:lnTo>
                    <a:pt x="3108" y="5441"/>
                  </a:lnTo>
                  <a:lnTo>
                    <a:pt x="3088" y="5445"/>
                  </a:lnTo>
                  <a:lnTo>
                    <a:pt x="3066" y="5448"/>
                  </a:lnTo>
                  <a:lnTo>
                    <a:pt x="3045" y="5450"/>
                  </a:lnTo>
                  <a:lnTo>
                    <a:pt x="3025" y="5450"/>
                  </a:lnTo>
                  <a:lnTo>
                    <a:pt x="3004" y="5449"/>
                  </a:lnTo>
                  <a:lnTo>
                    <a:pt x="2984" y="5447"/>
                  </a:lnTo>
                  <a:lnTo>
                    <a:pt x="2964" y="5443"/>
                  </a:lnTo>
                  <a:lnTo>
                    <a:pt x="2944" y="5439"/>
                  </a:lnTo>
                  <a:lnTo>
                    <a:pt x="2925" y="5433"/>
                  </a:lnTo>
                  <a:lnTo>
                    <a:pt x="2908" y="5426"/>
                  </a:lnTo>
                  <a:lnTo>
                    <a:pt x="2892" y="5419"/>
                  </a:lnTo>
                  <a:lnTo>
                    <a:pt x="2876" y="5411"/>
                  </a:lnTo>
                  <a:lnTo>
                    <a:pt x="2861" y="5403"/>
                  </a:lnTo>
                  <a:lnTo>
                    <a:pt x="2846" y="5394"/>
                  </a:lnTo>
                  <a:lnTo>
                    <a:pt x="2817" y="5374"/>
                  </a:lnTo>
                  <a:lnTo>
                    <a:pt x="2788" y="5353"/>
                  </a:lnTo>
                  <a:lnTo>
                    <a:pt x="2761" y="5330"/>
                  </a:lnTo>
                  <a:lnTo>
                    <a:pt x="2734" y="5306"/>
                  </a:lnTo>
                  <a:lnTo>
                    <a:pt x="2709" y="5281"/>
                  </a:lnTo>
                  <a:lnTo>
                    <a:pt x="2683" y="5255"/>
                  </a:lnTo>
                  <a:lnTo>
                    <a:pt x="2717" y="5271"/>
                  </a:lnTo>
                  <a:lnTo>
                    <a:pt x="2752" y="5285"/>
                  </a:lnTo>
                  <a:lnTo>
                    <a:pt x="2788" y="5298"/>
                  </a:lnTo>
                  <a:lnTo>
                    <a:pt x="2825" y="5310"/>
                  </a:lnTo>
                  <a:lnTo>
                    <a:pt x="2872" y="5323"/>
                  </a:lnTo>
                  <a:lnTo>
                    <a:pt x="2920" y="5335"/>
                  </a:lnTo>
                  <a:lnTo>
                    <a:pt x="2968" y="5345"/>
                  </a:lnTo>
                  <a:lnTo>
                    <a:pt x="3015" y="5355"/>
                  </a:lnTo>
                  <a:lnTo>
                    <a:pt x="3063" y="5363"/>
                  </a:lnTo>
                  <a:lnTo>
                    <a:pt x="3112" y="5369"/>
                  </a:lnTo>
                  <a:lnTo>
                    <a:pt x="3160" y="5375"/>
                  </a:lnTo>
                  <a:lnTo>
                    <a:pt x="3208" y="5380"/>
                  </a:lnTo>
                  <a:close/>
                  <a:moveTo>
                    <a:pt x="4306" y="5419"/>
                  </a:moveTo>
                  <a:lnTo>
                    <a:pt x="4275" y="5399"/>
                  </a:lnTo>
                  <a:lnTo>
                    <a:pt x="4243" y="5378"/>
                  </a:lnTo>
                  <a:lnTo>
                    <a:pt x="4229" y="5366"/>
                  </a:lnTo>
                  <a:lnTo>
                    <a:pt x="4214" y="5355"/>
                  </a:lnTo>
                  <a:lnTo>
                    <a:pt x="4201" y="5342"/>
                  </a:lnTo>
                  <a:lnTo>
                    <a:pt x="4188" y="5329"/>
                  </a:lnTo>
                  <a:lnTo>
                    <a:pt x="4261" y="5320"/>
                  </a:lnTo>
                  <a:lnTo>
                    <a:pt x="4335" y="5310"/>
                  </a:lnTo>
                  <a:lnTo>
                    <a:pt x="4408" y="5301"/>
                  </a:lnTo>
                  <a:lnTo>
                    <a:pt x="4482" y="5290"/>
                  </a:lnTo>
                  <a:lnTo>
                    <a:pt x="4555" y="5280"/>
                  </a:lnTo>
                  <a:lnTo>
                    <a:pt x="4628" y="5268"/>
                  </a:lnTo>
                  <a:lnTo>
                    <a:pt x="4703" y="5255"/>
                  </a:lnTo>
                  <a:lnTo>
                    <a:pt x="4775" y="5243"/>
                  </a:lnTo>
                  <a:lnTo>
                    <a:pt x="4790" y="5259"/>
                  </a:lnTo>
                  <a:lnTo>
                    <a:pt x="4802" y="5278"/>
                  </a:lnTo>
                  <a:lnTo>
                    <a:pt x="4813" y="5296"/>
                  </a:lnTo>
                  <a:lnTo>
                    <a:pt x="4823" y="5314"/>
                  </a:lnTo>
                  <a:lnTo>
                    <a:pt x="4810" y="5318"/>
                  </a:lnTo>
                  <a:lnTo>
                    <a:pt x="4797" y="5321"/>
                  </a:lnTo>
                  <a:lnTo>
                    <a:pt x="4736" y="5336"/>
                  </a:lnTo>
                  <a:lnTo>
                    <a:pt x="4675" y="5348"/>
                  </a:lnTo>
                  <a:lnTo>
                    <a:pt x="4613" y="5360"/>
                  </a:lnTo>
                  <a:lnTo>
                    <a:pt x="4552" y="5371"/>
                  </a:lnTo>
                  <a:lnTo>
                    <a:pt x="4490" y="5382"/>
                  </a:lnTo>
                  <a:lnTo>
                    <a:pt x="4428" y="5393"/>
                  </a:lnTo>
                  <a:lnTo>
                    <a:pt x="4367" y="5405"/>
                  </a:lnTo>
                  <a:lnTo>
                    <a:pt x="4306" y="5419"/>
                  </a:lnTo>
                  <a:close/>
                  <a:moveTo>
                    <a:pt x="4821" y="5454"/>
                  </a:moveTo>
                  <a:lnTo>
                    <a:pt x="4817" y="5462"/>
                  </a:lnTo>
                  <a:lnTo>
                    <a:pt x="4813" y="5470"/>
                  </a:lnTo>
                  <a:lnTo>
                    <a:pt x="4808" y="5477"/>
                  </a:lnTo>
                  <a:lnTo>
                    <a:pt x="4803" y="5486"/>
                  </a:lnTo>
                  <a:lnTo>
                    <a:pt x="4796" y="5494"/>
                  </a:lnTo>
                  <a:lnTo>
                    <a:pt x="4789" y="5502"/>
                  </a:lnTo>
                  <a:lnTo>
                    <a:pt x="4782" y="5509"/>
                  </a:lnTo>
                  <a:lnTo>
                    <a:pt x="4775" y="5515"/>
                  </a:lnTo>
                  <a:lnTo>
                    <a:pt x="4768" y="5521"/>
                  </a:lnTo>
                  <a:lnTo>
                    <a:pt x="4760" y="5527"/>
                  </a:lnTo>
                  <a:lnTo>
                    <a:pt x="4752" y="5532"/>
                  </a:lnTo>
                  <a:lnTo>
                    <a:pt x="4744" y="5536"/>
                  </a:lnTo>
                  <a:lnTo>
                    <a:pt x="4728" y="5544"/>
                  </a:lnTo>
                  <a:lnTo>
                    <a:pt x="4711" y="5550"/>
                  </a:lnTo>
                  <a:lnTo>
                    <a:pt x="4693" y="5554"/>
                  </a:lnTo>
                  <a:lnTo>
                    <a:pt x="4675" y="5556"/>
                  </a:lnTo>
                  <a:lnTo>
                    <a:pt x="4656" y="5557"/>
                  </a:lnTo>
                  <a:lnTo>
                    <a:pt x="4637" y="5557"/>
                  </a:lnTo>
                  <a:lnTo>
                    <a:pt x="4618" y="5555"/>
                  </a:lnTo>
                  <a:lnTo>
                    <a:pt x="4598" y="5552"/>
                  </a:lnTo>
                  <a:lnTo>
                    <a:pt x="4579" y="5548"/>
                  </a:lnTo>
                  <a:lnTo>
                    <a:pt x="4560" y="5543"/>
                  </a:lnTo>
                  <a:lnTo>
                    <a:pt x="4540" y="5537"/>
                  </a:lnTo>
                  <a:lnTo>
                    <a:pt x="4521" y="5530"/>
                  </a:lnTo>
                  <a:lnTo>
                    <a:pt x="4559" y="5524"/>
                  </a:lnTo>
                  <a:lnTo>
                    <a:pt x="4597" y="5516"/>
                  </a:lnTo>
                  <a:lnTo>
                    <a:pt x="4634" y="5508"/>
                  </a:lnTo>
                  <a:lnTo>
                    <a:pt x="4673" y="5499"/>
                  </a:lnTo>
                  <a:lnTo>
                    <a:pt x="4710" y="5489"/>
                  </a:lnTo>
                  <a:lnTo>
                    <a:pt x="4747" y="5477"/>
                  </a:lnTo>
                  <a:lnTo>
                    <a:pt x="4784" y="5466"/>
                  </a:lnTo>
                  <a:lnTo>
                    <a:pt x="4821" y="5454"/>
                  </a:lnTo>
                  <a:close/>
                  <a:moveTo>
                    <a:pt x="4455" y="5503"/>
                  </a:moveTo>
                  <a:lnTo>
                    <a:pt x="4418" y="5485"/>
                  </a:lnTo>
                  <a:lnTo>
                    <a:pt x="4384" y="5465"/>
                  </a:lnTo>
                  <a:lnTo>
                    <a:pt x="4352" y="5446"/>
                  </a:lnTo>
                  <a:lnTo>
                    <a:pt x="4323" y="5429"/>
                  </a:lnTo>
                  <a:lnTo>
                    <a:pt x="4320" y="5427"/>
                  </a:lnTo>
                  <a:lnTo>
                    <a:pt x="4317" y="5425"/>
                  </a:lnTo>
                  <a:lnTo>
                    <a:pt x="4348" y="5428"/>
                  </a:lnTo>
                  <a:lnTo>
                    <a:pt x="4380" y="5429"/>
                  </a:lnTo>
                  <a:lnTo>
                    <a:pt x="4411" y="5429"/>
                  </a:lnTo>
                  <a:lnTo>
                    <a:pt x="4443" y="5429"/>
                  </a:lnTo>
                  <a:lnTo>
                    <a:pt x="4477" y="5428"/>
                  </a:lnTo>
                  <a:lnTo>
                    <a:pt x="4509" y="5427"/>
                  </a:lnTo>
                  <a:lnTo>
                    <a:pt x="4541" y="5424"/>
                  </a:lnTo>
                  <a:lnTo>
                    <a:pt x="4574" y="5421"/>
                  </a:lnTo>
                  <a:lnTo>
                    <a:pt x="4607" y="5417"/>
                  </a:lnTo>
                  <a:lnTo>
                    <a:pt x="4640" y="5413"/>
                  </a:lnTo>
                  <a:lnTo>
                    <a:pt x="4674" y="5408"/>
                  </a:lnTo>
                  <a:lnTo>
                    <a:pt x="4706" y="5402"/>
                  </a:lnTo>
                  <a:lnTo>
                    <a:pt x="4739" y="5396"/>
                  </a:lnTo>
                  <a:lnTo>
                    <a:pt x="4772" y="5389"/>
                  </a:lnTo>
                  <a:lnTo>
                    <a:pt x="4805" y="5381"/>
                  </a:lnTo>
                  <a:lnTo>
                    <a:pt x="4837" y="5373"/>
                  </a:lnTo>
                  <a:lnTo>
                    <a:pt x="4838" y="5382"/>
                  </a:lnTo>
                  <a:lnTo>
                    <a:pt x="4838" y="5392"/>
                  </a:lnTo>
                  <a:lnTo>
                    <a:pt x="4837" y="5401"/>
                  </a:lnTo>
                  <a:lnTo>
                    <a:pt x="4835" y="5411"/>
                  </a:lnTo>
                  <a:lnTo>
                    <a:pt x="4789" y="5425"/>
                  </a:lnTo>
                  <a:lnTo>
                    <a:pt x="4742" y="5439"/>
                  </a:lnTo>
                  <a:lnTo>
                    <a:pt x="4695" y="5451"/>
                  </a:lnTo>
                  <a:lnTo>
                    <a:pt x="4647" y="5463"/>
                  </a:lnTo>
                  <a:lnTo>
                    <a:pt x="4599" y="5474"/>
                  </a:lnTo>
                  <a:lnTo>
                    <a:pt x="4552" y="5485"/>
                  </a:lnTo>
                  <a:lnTo>
                    <a:pt x="4504" y="5495"/>
                  </a:lnTo>
                  <a:lnTo>
                    <a:pt x="4455" y="5503"/>
                  </a:lnTo>
                  <a:close/>
                  <a:moveTo>
                    <a:pt x="6371" y="4792"/>
                  </a:moveTo>
                  <a:lnTo>
                    <a:pt x="6378" y="4802"/>
                  </a:lnTo>
                  <a:lnTo>
                    <a:pt x="6384" y="4812"/>
                  </a:lnTo>
                  <a:lnTo>
                    <a:pt x="6389" y="4823"/>
                  </a:lnTo>
                  <a:lnTo>
                    <a:pt x="6393" y="4834"/>
                  </a:lnTo>
                  <a:lnTo>
                    <a:pt x="6397" y="4845"/>
                  </a:lnTo>
                  <a:lnTo>
                    <a:pt x="6400" y="4856"/>
                  </a:lnTo>
                  <a:lnTo>
                    <a:pt x="6402" y="4868"/>
                  </a:lnTo>
                  <a:lnTo>
                    <a:pt x="6403" y="4879"/>
                  </a:lnTo>
                  <a:lnTo>
                    <a:pt x="6403" y="4891"/>
                  </a:lnTo>
                  <a:lnTo>
                    <a:pt x="6402" y="4902"/>
                  </a:lnTo>
                  <a:lnTo>
                    <a:pt x="6400" y="4914"/>
                  </a:lnTo>
                  <a:lnTo>
                    <a:pt x="6396" y="4926"/>
                  </a:lnTo>
                  <a:lnTo>
                    <a:pt x="6392" y="4938"/>
                  </a:lnTo>
                  <a:lnTo>
                    <a:pt x="6386" y="4950"/>
                  </a:lnTo>
                  <a:lnTo>
                    <a:pt x="6380" y="4962"/>
                  </a:lnTo>
                  <a:lnTo>
                    <a:pt x="6372" y="4974"/>
                  </a:lnTo>
                  <a:lnTo>
                    <a:pt x="6362" y="4986"/>
                  </a:lnTo>
                  <a:lnTo>
                    <a:pt x="6353" y="4998"/>
                  </a:lnTo>
                  <a:lnTo>
                    <a:pt x="6343" y="5008"/>
                  </a:lnTo>
                  <a:lnTo>
                    <a:pt x="6333" y="5017"/>
                  </a:lnTo>
                  <a:lnTo>
                    <a:pt x="6323" y="5026"/>
                  </a:lnTo>
                  <a:lnTo>
                    <a:pt x="6313" y="5033"/>
                  </a:lnTo>
                  <a:lnTo>
                    <a:pt x="6303" y="5040"/>
                  </a:lnTo>
                  <a:lnTo>
                    <a:pt x="6293" y="5045"/>
                  </a:lnTo>
                  <a:lnTo>
                    <a:pt x="6283" y="5051"/>
                  </a:lnTo>
                  <a:lnTo>
                    <a:pt x="6272" y="5055"/>
                  </a:lnTo>
                  <a:lnTo>
                    <a:pt x="6262" y="5058"/>
                  </a:lnTo>
                  <a:lnTo>
                    <a:pt x="6251" y="5061"/>
                  </a:lnTo>
                  <a:lnTo>
                    <a:pt x="6241" y="5062"/>
                  </a:lnTo>
                  <a:lnTo>
                    <a:pt x="6230" y="5063"/>
                  </a:lnTo>
                  <a:lnTo>
                    <a:pt x="6220" y="5063"/>
                  </a:lnTo>
                  <a:lnTo>
                    <a:pt x="6210" y="5063"/>
                  </a:lnTo>
                  <a:lnTo>
                    <a:pt x="6199" y="5061"/>
                  </a:lnTo>
                  <a:lnTo>
                    <a:pt x="6189" y="5059"/>
                  </a:lnTo>
                  <a:lnTo>
                    <a:pt x="6179" y="5057"/>
                  </a:lnTo>
                  <a:lnTo>
                    <a:pt x="6169" y="5054"/>
                  </a:lnTo>
                  <a:lnTo>
                    <a:pt x="6159" y="5050"/>
                  </a:lnTo>
                  <a:lnTo>
                    <a:pt x="6149" y="5045"/>
                  </a:lnTo>
                  <a:lnTo>
                    <a:pt x="6139" y="5040"/>
                  </a:lnTo>
                  <a:lnTo>
                    <a:pt x="6129" y="5034"/>
                  </a:lnTo>
                  <a:lnTo>
                    <a:pt x="6110" y="5022"/>
                  </a:lnTo>
                  <a:lnTo>
                    <a:pt x="6091" y="5008"/>
                  </a:lnTo>
                  <a:lnTo>
                    <a:pt x="6073" y="4993"/>
                  </a:lnTo>
                  <a:lnTo>
                    <a:pt x="6054" y="4975"/>
                  </a:lnTo>
                  <a:lnTo>
                    <a:pt x="6098" y="4958"/>
                  </a:lnTo>
                  <a:lnTo>
                    <a:pt x="6139" y="4938"/>
                  </a:lnTo>
                  <a:lnTo>
                    <a:pt x="6180" y="4918"/>
                  </a:lnTo>
                  <a:lnTo>
                    <a:pt x="6221" y="4896"/>
                  </a:lnTo>
                  <a:lnTo>
                    <a:pt x="6261" y="4872"/>
                  </a:lnTo>
                  <a:lnTo>
                    <a:pt x="6299" y="4848"/>
                  </a:lnTo>
                  <a:lnTo>
                    <a:pt x="6317" y="4835"/>
                  </a:lnTo>
                  <a:lnTo>
                    <a:pt x="6336" y="4820"/>
                  </a:lnTo>
                  <a:lnTo>
                    <a:pt x="6353" y="4806"/>
                  </a:lnTo>
                  <a:lnTo>
                    <a:pt x="6371" y="4792"/>
                  </a:lnTo>
                  <a:close/>
                  <a:moveTo>
                    <a:pt x="6153" y="4874"/>
                  </a:moveTo>
                  <a:lnTo>
                    <a:pt x="6122" y="4892"/>
                  </a:lnTo>
                  <a:lnTo>
                    <a:pt x="6091" y="4910"/>
                  </a:lnTo>
                  <a:lnTo>
                    <a:pt x="6059" y="4927"/>
                  </a:lnTo>
                  <a:lnTo>
                    <a:pt x="6026" y="4944"/>
                  </a:lnTo>
                  <a:lnTo>
                    <a:pt x="6009" y="4921"/>
                  </a:lnTo>
                  <a:lnTo>
                    <a:pt x="5992" y="4896"/>
                  </a:lnTo>
                  <a:lnTo>
                    <a:pt x="5977" y="4871"/>
                  </a:lnTo>
                  <a:lnTo>
                    <a:pt x="5964" y="4846"/>
                  </a:lnTo>
                  <a:lnTo>
                    <a:pt x="5995" y="4827"/>
                  </a:lnTo>
                  <a:lnTo>
                    <a:pt x="6026" y="4808"/>
                  </a:lnTo>
                  <a:lnTo>
                    <a:pt x="6058" y="4788"/>
                  </a:lnTo>
                  <a:lnTo>
                    <a:pt x="6088" y="4769"/>
                  </a:lnTo>
                  <a:lnTo>
                    <a:pt x="6118" y="4748"/>
                  </a:lnTo>
                  <a:lnTo>
                    <a:pt x="6147" y="4728"/>
                  </a:lnTo>
                  <a:lnTo>
                    <a:pt x="6177" y="4707"/>
                  </a:lnTo>
                  <a:lnTo>
                    <a:pt x="6205" y="4685"/>
                  </a:lnTo>
                  <a:lnTo>
                    <a:pt x="6206" y="4685"/>
                  </a:lnTo>
                  <a:lnTo>
                    <a:pt x="6206" y="4685"/>
                  </a:lnTo>
                  <a:lnTo>
                    <a:pt x="6222" y="4690"/>
                  </a:lnTo>
                  <a:lnTo>
                    <a:pt x="6238" y="4695"/>
                  </a:lnTo>
                  <a:lnTo>
                    <a:pt x="6255" y="4701"/>
                  </a:lnTo>
                  <a:lnTo>
                    <a:pt x="6270" y="4709"/>
                  </a:lnTo>
                  <a:lnTo>
                    <a:pt x="6286" y="4717"/>
                  </a:lnTo>
                  <a:lnTo>
                    <a:pt x="6300" y="4726"/>
                  </a:lnTo>
                  <a:lnTo>
                    <a:pt x="6315" y="4736"/>
                  </a:lnTo>
                  <a:lnTo>
                    <a:pt x="6328" y="4747"/>
                  </a:lnTo>
                  <a:lnTo>
                    <a:pt x="6307" y="4764"/>
                  </a:lnTo>
                  <a:lnTo>
                    <a:pt x="6286" y="4780"/>
                  </a:lnTo>
                  <a:lnTo>
                    <a:pt x="6265" y="4797"/>
                  </a:lnTo>
                  <a:lnTo>
                    <a:pt x="6242" y="4813"/>
                  </a:lnTo>
                  <a:lnTo>
                    <a:pt x="6221" y="4830"/>
                  </a:lnTo>
                  <a:lnTo>
                    <a:pt x="6198" y="4845"/>
                  </a:lnTo>
                  <a:lnTo>
                    <a:pt x="6176" y="4860"/>
                  </a:lnTo>
                  <a:lnTo>
                    <a:pt x="6153" y="4874"/>
                  </a:lnTo>
                  <a:close/>
                  <a:moveTo>
                    <a:pt x="835" y="4020"/>
                  </a:moveTo>
                  <a:lnTo>
                    <a:pt x="834" y="4019"/>
                  </a:lnTo>
                  <a:lnTo>
                    <a:pt x="834" y="4019"/>
                  </a:lnTo>
                  <a:lnTo>
                    <a:pt x="851" y="4033"/>
                  </a:lnTo>
                  <a:lnTo>
                    <a:pt x="868" y="4046"/>
                  </a:lnTo>
                  <a:lnTo>
                    <a:pt x="886" y="4059"/>
                  </a:lnTo>
                  <a:lnTo>
                    <a:pt x="905" y="4071"/>
                  </a:lnTo>
                  <a:lnTo>
                    <a:pt x="923" y="4082"/>
                  </a:lnTo>
                  <a:lnTo>
                    <a:pt x="941" y="4092"/>
                  </a:lnTo>
                  <a:lnTo>
                    <a:pt x="960" y="4102"/>
                  </a:lnTo>
                  <a:lnTo>
                    <a:pt x="979" y="4110"/>
                  </a:lnTo>
                  <a:lnTo>
                    <a:pt x="983" y="4112"/>
                  </a:lnTo>
                  <a:lnTo>
                    <a:pt x="987" y="4112"/>
                  </a:lnTo>
                  <a:lnTo>
                    <a:pt x="990" y="4112"/>
                  </a:lnTo>
                  <a:lnTo>
                    <a:pt x="994" y="4112"/>
                  </a:lnTo>
                  <a:lnTo>
                    <a:pt x="997" y="4110"/>
                  </a:lnTo>
                  <a:lnTo>
                    <a:pt x="1000" y="4109"/>
                  </a:lnTo>
                  <a:lnTo>
                    <a:pt x="1002" y="4107"/>
                  </a:lnTo>
                  <a:lnTo>
                    <a:pt x="1004" y="4104"/>
                  </a:lnTo>
                  <a:lnTo>
                    <a:pt x="1006" y="4101"/>
                  </a:lnTo>
                  <a:lnTo>
                    <a:pt x="1007" y="4098"/>
                  </a:lnTo>
                  <a:lnTo>
                    <a:pt x="1007" y="4095"/>
                  </a:lnTo>
                  <a:lnTo>
                    <a:pt x="1007" y="4092"/>
                  </a:lnTo>
                  <a:lnTo>
                    <a:pt x="1007" y="4088"/>
                  </a:lnTo>
                  <a:lnTo>
                    <a:pt x="1006" y="4085"/>
                  </a:lnTo>
                  <a:lnTo>
                    <a:pt x="1004" y="4082"/>
                  </a:lnTo>
                  <a:lnTo>
                    <a:pt x="1002" y="4078"/>
                  </a:lnTo>
                  <a:lnTo>
                    <a:pt x="981" y="4056"/>
                  </a:lnTo>
                  <a:lnTo>
                    <a:pt x="960" y="4034"/>
                  </a:lnTo>
                  <a:lnTo>
                    <a:pt x="939" y="4012"/>
                  </a:lnTo>
                  <a:lnTo>
                    <a:pt x="917" y="3991"/>
                  </a:lnTo>
                  <a:lnTo>
                    <a:pt x="872" y="3949"/>
                  </a:lnTo>
                  <a:lnTo>
                    <a:pt x="827" y="3908"/>
                  </a:lnTo>
                  <a:lnTo>
                    <a:pt x="783" y="3867"/>
                  </a:lnTo>
                  <a:lnTo>
                    <a:pt x="740" y="3825"/>
                  </a:lnTo>
                  <a:lnTo>
                    <a:pt x="719" y="3802"/>
                  </a:lnTo>
                  <a:lnTo>
                    <a:pt x="698" y="3780"/>
                  </a:lnTo>
                  <a:lnTo>
                    <a:pt x="677" y="3756"/>
                  </a:lnTo>
                  <a:lnTo>
                    <a:pt x="658" y="3731"/>
                  </a:lnTo>
                  <a:lnTo>
                    <a:pt x="630" y="3692"/>
                  </a:lnTo>
                  <a:lnTo>
                    <a:pt x="603" y="3652"/>
                  </a:lnTo>
                  <a:lnTo>
                    <a:pt x="577" y="3612"/>
                  </a:lnTo>
                  <a:lnTo>
                    <a:pt x="553" y="3571"/>
                  </a:lnTo>
                  <a:lnTo>
                    <a:pt x="530" y="3529"/>
                  </a:lnTo>
                  <a:lnTo>
                    <a:pt x="507" y="3487"/>
                  </a:lnTo>
                  <a:lnTo>
                    <a:pt x="485" y="3444"/>
                  </a:lnTo>
                  <a:lnTo>
                    <a:pt x="464" y="3401"/>
                  </a:lnTo>
                  <a:lnTo>
                    <a:pt x="501" y="3453"/>
                  </a:lnTo>
                  <a:lnTo>
                    <a:pt x="539" y="3505"/>
                  </a:lnTo>
                  <a:lnTo>
                    <a:pt x="578" y="3556"/>
                  </a:lnTo>
                  <a:lnTo>
                    <a:pt x="618" y="3606"/>
                  </a:lnTo>
                  <a:lnTo>
                    <a:pt x="659" y="3655"/>
                  </a:lnTo>
                  <a:lnTo>
                    <a:pt x="702" y="3702"/>
                  </a:lnTo>
                  <a:lnTo>
                    <a:pt x="746" y="3750"/>
                  </a:lnTo>
                  <a:lnTo>
                    <a:pt x="790" y="3796"/>
                  </a:lnTo>
                  <a:lnTo>
                    <a:pt x="836" y="3841"/>
                  </a:lnTo>
                  <a:lnTo>
                    <a:pt x="882" y="3885"/>
                  </a:lnTo>
                  <a:lnTo>
                    <a:pt x="931" y="3928"/>
                  </a:lnTo>
                  <a:lnTo>
                    <a:pt x="979" y="3971"/>
                  </a:lnTo>
                  <a:lnTo>
                    <a:pt x="1029" y="4011"/>
                  </a:lnTo>
                  <a:lnTo>
                    <a:pt x="1079" y="4051"/>
                  </a:lnTo>
                  <a:lnTo>
                    <a:pt x="1131" y="4090"/>
                  </a:lnTo>
                  <a:lnTo>
                    <a:pt x="1183" y="4128"/>
                  </a:lnTo>
                  <a:lnTo>
                    <a:pt x="1237" y="4164"/>
                  </a:lnTo>
                  <a:lnTo>
                    <a:pt x="1291" y="4201"/>
                  </a:lnTo>
                  <a:lnTo>
                    <a:pt x="1346" y="4235"/>
                  </a:lnTo>
                  <a:lnTo>
                    <a:pt x="1402" y="4269"/>
                  </a:lnTo>
                  <a:lnTo>
                    <a:pt x="1458" y="4301"/>
                  </a:lnTo>
                  <a:lnTo>
                    <a:pt x="1516" y="4332"/>
                  </a:lnTo>
                  <a:lnTo>
                    <a:pt x="1574" y="4362"/>
                  </a:lnTo>
                  <a:lnTo>
                    <a:pt x="1633" y="4391"/>
                  </a:lnTo>
                  <a:lnTo>
                    <a:pt x="1693" y="4419"/>
                  </a:lnTo>
                  <a:lnTo>
                    <a:pt x="1753" y="4445"/>
                  </a:lnTo>
                  <a:lnTo>
                    <a:pt x="1814" y="4471"/>
                  </a:lnTo>
                  <a:lnTo>
                    <a:pt x="1875" y="4494"/>
                  </a:lnTo>
                  <a:lnTo>
                    <a:pt x="1938" y="4517"/>
                  </a:lnTo>
                  <a:lnTo>
                    <a:pt x="2001" y="4538"/>
                  </a:lnTo>
                  <a:lnTo>
                    <a:pt x="2064" y="4559"/>
                  </a:lnTo>
                  <a:lnTo>
                    <a:pt x="2129" y="4577"/>
                  </a:lnTo>
                  <a:lnTo>
                    <a:pt x="2212" y="4601"/>
                  </a:lnTo>
                  <a:lnTo>
                    <a:pt x="2290" y="4626"/>
                  </a:lnTo>
                  <a:lnTo>
                    <a:pt x="2327" y="4638"/>
                  </a:lnTo>
                  <a:lnTo>
                    <a:pt x="2363" y="4651"/>
                  </a:lnTo>
                  <a:lnTo>
                    <a:pt x="2398" y="4664"/>
                  </a:lnTo>
                  <a:lnTo>
                    <a:pt x="2433" y="4678"/>
                  </a:lnTo>
                  <a:lnTo>
                    <a:pt x="2467" y="4692"/>
                  </a:lnTo>
                  <a:lnTo>
                    <a:pt x="2502" y="4708"/>
                  </a:lnTo>
                  <a:lnTo>
                    <a:pt x="2536" y="4724"/>
                  </a:lnTo>
                  <a:lnTo>
                    <a:pt x="2570" y="4742"/>
                  </a:lnTo>
                  <a:lnTo>
                    <a:pt x="2604" y="4761"/>
                  </a:lnTo>
                  <a:lnTo>
                    <a:pt x="2638" y="4782"/>
                  </a:lnTo>
                  <a:lnTo>
                    <a:pt x="2674" y="4805"/>
                  </a:lnTo>
                  <a:lnTo>
                    <a:pt x="2710" y="4830"/>
                  </a:lnTo>
                  <a:lnTo>
                    <a:pt x="2751" y="4859"/>
                  </a:lnTo>
                  <a:lnTo>
                    <a:pt x="2791" y="4888"/>
                  </a:lnTo>
                  <a:lnTo>
                    <a:pt x="2829" y="4916"/>
                  </a:lnTo>
                  <a:lnTo>
                    <a:pt x="2868" y="4942"/>
                  </a:lnTo>
                  <a:lnTo>
                    <a:pt x="2889" y="4955"/>
                  </a:lnTo>
                  <a:lnTo>
                    <a:pt x="2909" y="4967"/>
                  </a:lnTo>
                  <a:lnTo>
                    <a:pt x="2930" y="4979"/>
                  </a:lnTo>
                  <a:lnTo>
                    <a:pt x="2951" y="4990"/>
                  </a:lnTo>
                  <a:lnTo>
                    <a:pt x="2972" y="5000"/>
                  </a:lnTo>
                  <a:lnTo>
                    <a:pt x="2995" y="5010"/>
                  </a:lnTo>
                  <a:lnTo>
                    <a:pt x="3018" y="5019"/>
                  </a:lnTo>
                  <a:lnTo>
                    <a:pt x="3042" y="5028"/>
                  </a:lnTo>
                  <a:lnTo>
                    <a:pt x="3070" y="5036"/>
                  </a:lnTo>
                  <a:lnTo>
                    <a:pt x="3100" y="5043"/>
                  </a:lnTo>
                  <a:lnTo>
                    <a:pt x="3129" y="5050"/>
                  </a:lnTo>
                  <a:lnTo>
                    <a:pt x="3158" y="5056"/>
                  </a:lnTo>
                  <a:lnTo>
                    <a:pt x="3187" y="5060"/>
                  </a:lnTo>
                  <a:lnTo>
                    <a:pt x="3217" y="5063"/>
                  </a:lnTo>
                  <a:lnTo>
                    <a:pt x="3247" y="5066"/>
                  </a:lnTo>
                  <a:lnTo>
                    <a:pt x="3278" y="5068"/>
                  </a:lnTo>
                  <a:lnTo>
                    <a:pt x="3308" y="5069"/>
                  </a:lnTo>
                  <a:lnTo>
                    <a:pt x="3339" y="5069"/>
                  </a:lnTo>
                  <a:lnTo>
                    <a:pt x="3369" y="5069"/>
                  </a:lnTo>
                  <a:lnTo>
                    <a:pt x="3400" y="5067"/>
                  </a:lnTo>
                  <a:lnTo>
                    <a:pt x="3431" y="5066"/>
                  </a:lnTo>
                  <a:lnTo>
                    <a:pt x="3462" y="5063"/>
                  </a:lnTo>
                  <a:lnTo>
                    <a:pt x="3494" y="5061"/>
                  </a:lnTo>
                  <a:lnTo>
                    <a:pt x="3525" y="5057"/>
                  </a:lnTo>
                  <a:lnTo>
                    <a:pt x="3586" y="5049"/>
                  </a:lnTo>
                  <a:lnTo>
                    <a:pt x="3648" y="5039"/>
                  </a:lnTo>
                  <a:lnTo>
                    <a:pt x="3710" y="5028"/>
                  </a:lnTo>
                  <a:lnTo>
                    <a:pt x="3771" y="5017"/>
                  </a:lnTo>
                  <a:lnTo>
                    <a:pt x="3831" y="5005"/>
                  </a:lnTo>
                  <a:lnTo>
                    <a:pt x="3890" y="4993"/>
                  </a:lnTo>
                  <a:lnTo>
                    <a:pt x="3948" y="4981"/>
                  </a:lnTo>
                  <a:lnTo>
                    <a:pt x="4004" y="4970"/>
                  </a:lnTo>
                  <a:lnTo>
                    <a:pt x="4145" y="4942"/>
                  </a:lnTo>
                  <a:lnTo>
                    <a:pt x="4288" y="4912"/>
                  </a:lnTo>
                  <a:lnTo>
                    <a:pt x="4431" y="4880"/>
                  </a:lnTo>
                  <a:lnTo>
                    <a:pt x="4575" y="4847"/>
                  </a:lnTo>
                  <a:lnTo>
                    <a:pt x="4719" y="4811"/>
                  </a:lnTo>
                  <a:lnTo>
                    <a:pt x="4862" y="4774"/>
                  </a:lnTo>
                  <a:lnTo>
                    <a:pt x="4934" y="4754"/>
                  </a:lnTo>
                  <a:lnTo>
                    <a:pt x="5006" y="4734"/>
                  </a:lnTo>
                  <a:lnTo>
                    <a:pt x="5078" y="4714"/>
                  </a:lnTo>
                  <a:lnTo>
                    <a:pt x="5149" y="4693"/>
                  </a:lnTo>
                  <a:lnTo>
                    <a:pt x="5220" y="4671"/>
                  </a:lnTo>
                  <a:lnTo>
                    <a:pt x="5292" y="4648"/>
                  </a:lnTo>
                  <a:lnTo>
                    <a:pt x="5362" y="4625"/>
                  </a:lnTo>
                  <a:lnTo>
                    <a:pt x="5432" y="4601"/>
                  </a:lnTo>
                  <a:lnTo>
                    <a:pt x="5503" y="4576"/>
                  </a:lnTo>
                  <a:lnTo>
                    <a:pt x="5572" y="4551"/>
                  </a:lnTo>
                  <a:lnTo>
                    <a:pt x="5641" y="4526"/>
                  </a:lnTo>
                  <a:lnTo>
                    <a:pt x="5711" y="4499"/>
                  </a:lnTo>
                  <a:lnTo>
                    <a:pt x="5779" y="4472"/>
                  </a:lnTo>
                  <a:lnTo>
                    <a:pt x="5847" y="4444"/>
                  </a:lnTo>
                  <a:lnTo>
                    <a:pt x="5915" y="4415"/>
                  </a:lnTo>
                  <a:lnTo>
                    <a:pt x="5981" y="4385"/>
                  </a:lnTo>
                  <a:lnTo>
                    <a:pt x="6047" y="4354"/>
                  </a:lnTo>
                  <a:lnTo>
                    <a:pt x="6113" y="4323"/>
                  </a:lnTo>
                  <a:lnTo>
                    <a:pt x="6178" y="4291"/>
                  </a:lnTo>
                  <a:lnTo>
                    <a:pt x="6242" y="4258"/>
                  </a:lnTo>
                  <a:lnTo>
                    <a:pt x="6283" y="4236"/>
                  </a:lnTo>
                  <a:lnTo>
                    <a:pt x="6321" y="4214"/>
                  </a:lnTo>
                  <a:lnTo>
                    <a:pt x="6359" y="4191"/>
                  </a:lnTo>
                  <a:lnTo>
                    <a:pt x="6395" y="4166"/>
                  </a:lnTo>
                  <a:lnTo>
                    <a:pt x="6429" y="4142"/>
                  </a:lnTo>
                  <a:lnTo>
                    <a:pt x="6464" y="4118"/>
                  </a:lnTo>
                  <a:lnTo>
                    <a:pt x="6496" y="4092"/>
                  </a:lnTo>
                  <a:lnTo>
                    <a:pt x="6526" y="4067"/>
                  </a:lnTo>
                  <a:lnTo>
                    <a:pt x="6556" y="4040"/>
                  </a:lnTo>
                  <a:lnTo>
                    <a:pt x="6584" y="4014"/>
                  </a:lnTo>
                  <a:lnTo>
                    <a:pt x="6611" y="3986"/>
                  </a:lnTo>
                  <a:lnTo>
                    <a:pt x="6636" y="3958"/>
                  </a:lnTo>
                  <a:lnTo>
                    <a:pt x="6662" y="3930"/>
                  </a:lnTo>
                  <a:lnTo>
                    <a:pt x="6685" y="3901"/>
                  </a:lnTo>
                  <a:lnTo>
                    <a:pt x="6707" y="3872"/>
                  </a:lnTo>
                  <a:lnTo>
                    <a:pt x="6728" y="3843"/>
                  </a:lnTo>
                  <a:lnTo>
                    <a:pt x="6717" y="3865"/>
                  </a:lnTo>
                  <a:lnTo>
                    <a:pt x="6705" y="3888"/>
                  </a:lnTo>
                  <a:lnTo>
                    <a:pt x="6693" y="3910"/>
                  </a:lnTo>
                  <a:lnTo>
                    <a:pt x="6681" y="3933"/>
                  </a:lnTo>
                  <a:lnTo>
                    <a:pt x="6680" y="3933"/>
                  </a:lnTo>
                  <a:lnTo>
                    <a:pt x="6679" y="3933"/>
                  </a:lnTo>
                  <a:lnTo>
                    <a:pt x="6615" y="3996"/>
                  </a:lnTo>
                  <a:lnTo>
                    <a:pt x="6554" y="4058"/>
                  </a:lnTo>
                  <a:lnTo>
                    <a:pt x="6493" y="4120"/>
                  </a:lnTo>
                  <a:lnTo>
                    <a:pt x="6431" y="4181"/>
                  </a:lnTo>
                  <a:lnTo>
                    <a:pt x="6400" y="4210"/>
                  </a:lnTo>
                  <a:lnTo>
                    <a:pt x="6368" y="4239"/>
                  </a:lnTo>
                  <a:lnTo>
                    <a:pt x="6335" y="4268"/>
                  </a:lnTo>
                  <a:lnTo>
                    <a:pt x="6302" y="4295"/>
                  </a:lnTo>
                  <a:lnTo>
                    <a:pt x="6268" y="4322"/>
                  </a:lnTo>
                  <a:lnTo>
                    <a:pt x="6232" y="4348"/>
                  </a:lnTo>
                  <a:lnTo>
                    <a:pt x="6195" y="4373"/>
                  </a:lnTo>
                  <a:lnTo>
                    <a:pt x="6158" y="4399"/>
                  </a:lnTo>
                  <a:lnTo>
                    <a:pt x="6121" y="4421"/>
                  </a:lnTo>
                  <a:lnTo>
                    <a:pt x="6084" y="4442"/>
                  </a:lnTo>
                  <a:lnTo>
                    <a:pt x="6045" y="4463"/>
                  </a:lnTo>
                  <a:lnTo>
                    <a:pt x="6006" y="4484"/>
                  </a:lnTo>
                  <a:lnTo>
                    <a:pt x="5967" y="4504"/>
                  </a:lnTo>
                  <a:lnTo>
                    <a:pt x="5927" y="4523"/>
                  </a:lnTo>
                  <a:lnTo>
                    <a:pt x="5887" y="4542"/>
                  </a:lnTo>
                  <a:lnTo>
                    <a:pt x="5846" y="4560"/>
                  </a:lnTo>
                  <a:lnTo>
                    <a:pt x="5805" y="4576"/>
                  </a:lnTo>
                  <a:lnTo>
                    <a:pt x="5764" y="4592"/>
                  </a:lnTo>
                  <a:lnTo>
                    <a:pt x="5722" y="4607"/>
                  </a:lnTo>
                  <a:lnTo>
                    <a:pt x="5681" y="4622"/>
                  </a:lnTo>
                  <a:lnTo>
                    <a:pt x="5638" y="4635"/>
                  </a:lnTo>
                  <a:lnTo>
                    <a:pt x="5596" y="4647"/>
                  </a:lnTo>
                  <a:lnTo>
                    <a:pt x="5554" y="4658"/>
                  </a:lnTo>
                  <a:lnTo>
                    <a:pt x="5513" y="4667"/>
                  </a:lnTo>
                  <a:lnTo>
                    <a:pt x="5512" y="4668"/>
                  </a:lnTo>
                  <a:lnTo>
                    <a:pt x="5513" y="4669"/>
                  </a:lnTo>
                  <a:lnTo>
                    <a:pt x="5575" y="4656"/>
                  </a:lnTo>
                  <a:lnTo>
                    <a:pt x="5637" y="4641"/>
                  </a:lnTo>
                  <a:lnTo>
                    <a:pt x="5701" y="4625"/>
                  </a:lnTo>
                  <a:lnTo>
                    <a:pt x="5763" y="4606"/>
                  </a:lnTo>
                  <a:lnTo>
                    <a:pt x="5826" y="4586"/>
                  </a:lnTo>
                  <a:lnTo>
                    <a:pt x="5889" y="4565"/>
                  </a:lnTo>
                  <a:lnTo>
                    <a:pt x="5951" y="4542"/>
                  </a:lnTo>
                  <a:lnTo>
                    <a:pt x="6012" y="4516"/>
                  </a:lnTo>
                  <a:lnTo>
                    <a:pt x="6042" y="4503"/>
                  </a:lnTo>
                  <a:lnTo>
                    <a:pt x="6073" y="4489"/>
                  </a:lnTo>
                  <a:lnTo>
                    <a:pt x="6103" y="4475"/>
                  </a:lnTo>
                  <a:lnTo>
                    <a:pt x="6133" y="4460"/>
                  </a:lnTo>
                  <a:lnTo>
                    <a:pt x="6162" y="4445"/>
                  </a:lnTo>
                  <a:lnTo>
                    <a:pt x="6191" y="4429"/>
                  </a:lnTo>
                  <a:lnTo>
                    <a:pt x="6220" y="4413"/>
                  </a:lnTo>
                  <a:lnTo>
                    <a:pt x="6248" y="4396"/>
                  </a:lnTo>
                  <a:lnTo>
                    <a:pt x="6277" y="4378"/>
                  </a:lnTo>
                  <a:lnTo>
                    <a:pt x="6305" y="4360"/>
                  </a:lnTo>
                  <a:lnTo>
                    <a:pt x="6332" y="4342"/>
                  </a:lnTo>
                  <a:lnTo>
                    <a:pt x="6359" y="4323"/>
                  </a:lnTo>
                  <a:lnTo>
                    <a:pt x="6386" y="4304"/>
                  </a:lnTo>
                  <a:lnTo>
                    <a:pt x="6412" y="4284"/>
                  </a:lnTo>
                  <a:lnTo>
                    <a:pt x="6437" y="4263"/>
                  </a:lnTo>
                  <a:lnTo>
                    <a:pt x="6463" y="4242"/>
                  </a:lnTo>
                  <a:lnTo>
                    <a:pt x="6435" y="4273"/>
                  </a:lnTo>
                  <a:lnTo>
                    <a:pt x="6408" y="4302"/>
                  </a:lnTo>
                  <a:lnTo>
                    <a:pt x="6380" y="4332"/>
                  </a:lnTo>
                  <a:lnTo>
                    <a:pt x="6351" y="4361"/>
                  </a:lnTo>
                  <a:lnTo>
                    <a:pt x="6322" y="4389"/>
                  </a:lnTo>
                  <a:lnTo>
                    <a:pt x="6292" y="4418"/>
                  </a:lnTo>
                  <a:lnTo>
                    <a:pt x="6262" y="4445"/>
                  </a:lnTo>
                  <a:lnTo>
                    <a:pt x="6230" y="4472"/>
                  </a:lnTo>
                  <a:lnTo>
                    <a:pt x="6199" y="4498"/>
                  </a:lnTo>
                  <a:lnTo>
                    <a:pt x="6167" y="4524"/>
                  </a:lnTo>
                  <a:lnTo>
                    <a:pt x="6134" y="4549"/>
                  </a:lnTo>
                  <a:lnTo>
                    <a:pt x="6102" y="4574"/>
                  </a:lnTo>
                  <a:lnTo>
                    <a:pt x="6068" y="4598"/>
                  </a:lnTo>
                  <a:lnTo>
                    <a:pt x="6033" y="4622"/>
                  </a:lnTo>
                  <a:lnTo>
                    <a:pt x="5999" y="4645"/>
                  </a:lnTo>
                  <a:lnTo>
                    <a:pt x="5964" y="4668"/>
                  </a:lnTo>
                  <a:lnTo>
                    <a:pt x="5929" y="4690"/>
                  </a:lnTo>
                  <a:lnTo>
                    <a:pt x="5894" y="4711"/>
                  </a:lnTo>
                  <a:lnTo>
                    <a:pt x="5858" y="4732"/>
                  </a:lnTo>
                  <a:lnTo>
                    <a:pt x="5821" y="4752"/>
                  </a:lnTo>
                  <a:lnTo>
                    <a:pt x="5784" y="4772"/>
                  </a:lnTo>
                  <a:lnTo>
                    <a:pt x="5747" y="4791"/>
                  </a:lnTo>
                  <a:lnTo>
                    <a:pt x="5710" y="4810"/>
                  </a:lnTo>
                  <a:lnTo>
                    <a:pt x="5673" y="4828"/>
                  </a:lnTo>
                  <a:lnTo>
                    <a:pt x="5634" y="4846"/>
                  </a:lnTo>
                  <a:lnTo>
                    <a:pt x="5596" y="4863"/>
                  </a:lnTo>
                  <a:lnTo>
                    <a:pt x="5557" y="4879"/>
                  </a:lnTo>
                  <a:lnTo>
                    <a:pt x="5519" y="4895"/>
                  </a:lnTo>
                  <a:lnTo>
                    <a:pt x="5480" y="4910"/>
                  </a:lnTo>
                  <a:lnTo>
                    <a:pt x="5440" y="4925"/>
                  </a:lnTo>
                  <a:lnTo>
                    <a:pt x="5400" y="4939"/>
                  </a:lnTo>
                  <a:lnTo>
                    <a:pt x="5361" y="4952"/>
                  </a:lnTo>
                  <a:lnTo>
                    <a:pt x="5282" y="4977"/>
                  </a:lnTo>
                  <a:lnTo>
                    <a:pt x="5203" y="5000"/>
                  </a:lnTo>
                  <a:lnTo>
                    <a:pt x="5123" y="5022"/>
                  </a:lnTo>
                  <a:lnTo>
                    <a:pt x="5042" y="5042"/>
                  </a:lnTo>
                  <a:lnTo>
                    <a:pt x="4962" y="5061"/>
                  </a:lnTo>
                  <a:lnTo>
                    <a:pt x="4882" y="5078"/>
                  </a:lnTo>
                  <a:lnTo>
                    <a:pt x="4800" y="5094"/>
                  </a:lnTo>
                  <a:lnTo>
                    <a:pt x="4719" y="5109"/>
                  </a:lnTo>
                  <a:lnTo>
                    <a:pt x="4636" y="5122"/>
                  </a:lnTo>
                  <a:lnTo>
                    <a:pt x="4555" y="5135"/>
                  </a:lnTo>
                  <a:lnTo>
                    <a:pt x="4473" y="5147"/>
                  </a:lnTo>
                  <a:lnTo>
                    <a:pt x="4390" y="5158"/>
                  </a:lnTo>
                  <a:lnTo>
                    <a:pt x="4309" y="5169"/>
                  </a:lnTo>
                  <a:lnTo>
                    <a:pt x="4226" y="5179"/>
                  </a:lnTo>
                  <a:lnTo>
                    <a:pt x="4144" y="5189"/>
                  </a:lnTo>
                  <a:lnTo>
                    <a:pt x="4062" y="5198"/>
                  </a:lnTo>
                  <a:lnTo>
                    <a:pt x="3972" y="5208"/>
                  </a:lnTo>
                  <a:lnTo>
                    <a:pt x="3882" y="5218"/>
                  </a:lnTo>
                  <a:lnTo>
                    <a:pt x="3791" y="5226"/>
                  </a:lnTo>
                  <a:lnTo>
                    <a:pt x="3700" y="5233"/>
                  </a:lnTo>
                  <a:lnTo>
                    <a:pt x="3654" y="5236"/>
                  </a:lnTo>
                  <a:lnTo>
                    <a:pt x="3609" y="5239"/>
                  </a:lnTo>
                  <a:lnTo>
                    <a:pt x="3563" y="5240"/>
                  </a:lnTo>
                  <a:lnTo>
                    <a:pt x="3518" y="5242"/>
                  </a:lnTo>
                  <a:lnTo>
                    <a:pt x="3472" y="5242"/>
                  </a:lnTo>
                  <a:lnTo>
                    <a:pt x="3427" y="5242"/>
                  </a:lnTo>
                  <a:lnTo>
                    <a:pt x="3382" y="5242"/>
                  </a:lnTo>
                  <a:lnTo>
                    <a:pt x="3337" y="5240"/>
                  </a:lnTo>
                  <a:lnTo>
                    <a:pt x="3292" y="5238"/>
                  </a:lnTo>
                  <a:lnTo>
                    <a:pt x="3246" y="5235"/>
                  </a:lnTo>
                  <a:lnTo>
                    <a:pt x="3202" y="5230"/>
                  </a:lnTo>
                  <a:lnTo>
                    <a:pt x="3157" y="5225"/>
                  </a:lnTo>
                  <a:lnTo>
                    <a:pt x="3113" y="5219"/>
                  </a:lnTo>
                  <a:lnTo>
                    <a:pt x="3068" y="5212"/>
                  </a:lnTo>
                  <a:lnTo>
                    <a:pt x="3024" y="5204"/>
                  </a:lnTo>
                  <a:lnTo>
                    <a:pt x="2980" y="5194"/>
                  </a:lnTo>
                  <a:lnTo>
                    <a:pt x="2937" y="5184"/>
                  </a:lnTo>
                  <a:lnTo>
                    <a:pt x="2894" y="5172"/>
                  </a:lnTo>
                  <a:lnTo>
                    <a:pt x="2850" y="5159"/>
                  </a:lnTo>
                  <a:lnTo>
                    <a:pt x="2807" y="5144"/>
                  </a:lnTo>
                  <a:lnTo>
                    <a:pt x="2764" y="5128"/>
                  </a:lnTo>
                  <a:lnTo>
                    <a:pt x="2722" y="5111"/>
                  </a:lnTo>
                  <a:lnTo>
                    <a:pt x="2679" y="5092"/>
                  </a:lnTo>
                  <a:lnTo>
                    <a:pt x="2637" y="5072"/>
                  </a:lnTo>
                  <a:lnTo>
                    <a:pt x="2582" y="5042"/>
                  </a:lnTo>
                  <a:lnTo>
                    <a:pt x="2527" y="5013"/>
                  </a:lnTo>
                  <a:lnTo>
                    <a:pt x="2473" y="4983"/>
                  </a:lnTo>
                  <a:lnTo>
                    <a:pt x="2419" y="4954"/>
                  </a:lnTo>
                  <a:lnTo>
                    <a:pt x="2367" y="4924"/>
                  </a:lnTo>
                  <a:lnTo>
                    <a:pt x="2314" y="4894"/>
                  </a:lnTo>
                  <a:lnTo>
                    <a:pt x="2261" y="4865"/>
                  </a:lnTo>
                  <a:lnTo>
                    <a:pt x="2209" y="4836"/>
                  </a:lnTo>
                  <a:lnTo>
                    <a:pt x="2156" y="4806"/>
                  </a:lnTo>
                  <a:lnTo>
                    <a:pt x="2103" y="4778"/>
                  </a:lnTo>
                  <a:lnTo>
                    <a:pt x="2049" y="4750"/>
                  </a:lnTo>
                  <a:lnTo>
                    <a:pt x="1995" y="4723"/>
                  </a:lnTo>
                  <a:lnTo>
                    <a:pt x="1939" y="4697"/>
                  </a:lnTo>
                  <a:lnTo>
                    <a:pt x="1882" y="4672"/>
                  </a:lnTo>
                  <a:lnTo>
                    <a:pt x="1825" y="4647"/>
                  </a:lnTo>
                  <a:lnTo>
                    <a:pt x="1766" y="4624"/>
                  </a:lnTo>
                  <a:lnTo>
                    <a:pt x="1700" y="4597"/>
                  </a:lnTo>
                  <a:lnTo>
                    <a:pt x="1634" y="4570"/>
                  </a:lnTo>
                  <a:lnTo>
                    <a:pt x="1570" y="4542"/>
                  </a:lnTo>
                  <a:lnTo>
                    <a:pt x="1507" y="4512"/>
                  </a:lnTo>
                  <a:lnTo>
                    <a:pt x="1444" y="4481"/>
                  </a:lnTo>
                  <a:lnTo>
                    <a:pt x="1383" y="4448"/>
                  </a:lnTo>
                  <a:lnTo>
                    <a:pt x="1323" y="4414"/>
                  </a:lnTo>
                  <a:lnTo>
                    <a:pt x="1264" y="4377"/>
                  </a:lnTo>
                  <a:lnTo>
                    <a:pt x="1235" y="4358"/>
                  </a:lnTo>
                  <a:lnTo>
                    <a:pt x="1206" y="4339"/>
                  </a:lnTo>
                  <a:lnTo>
                    <a:pt x="1178" y="4319"/>
                  </a:lnTo>
                  <a:lnTo>
                    <a:pt x="1150" y="4299"/>
                  </a:lnTo>
                  <a:lnTo>
                    <a:pt x="1122" y="4279"/>
                  </a:lnTo>
                  <a:lnTo>
                    <a:pt x="1095" y="4258"/>
                  </a:lnTo>
                  <a:lnTo>
                    <a:pt x="1067" y="4236"/>
                  </a:lnTo>
                  <a:lnTo>
                    <a:pt x="1040" y="4214"/>
                  </a:lnTo>
                  <a:lnTo>
                    <a:pt x="1013" y="4192"/>
                  </a:lnTo>
                  <a:lnTo>
                    <a:pt x="987" y="4168"/>
                  </a:lnTo>
                  <a:lnTo>
                    <a:pt x="961" y="4145"/>
                  </a:lnTo>
                  <a:lnTo>
                    <a:pt x="935" y="4121"/>
                  </a:lnTo>
                  <a:lnTo>
                    <a:pt x="910" y="4096"/>
                  </a:lnTo>
                  <a:lnTo>
                    <a:pt x="884" y="4071"/>
                  </a:lnTo>
                  <a:lnTo>
                    <a:pt x="859" y="4046"/>
                  </a:lnTo>
                  <a:lnTo>
                    <a:pt x="835" y="4020"/>
                  </a:lnTo>
                  <a:close/>
                  <a:moveTo>
                    <a:pt x="389" y="3301"/>
                  </a:moveTo>
                  <a:lnTo>
                    <a:pt x="385" y="3290"/>
                  </a:lnTo>
                  <a:lnTo>
                    <a:pt x="381" y="3280"/>
                  </a:lnTo>
                  <a:lnTo>
                    <a:pt x="377" y="3269"/>
                  </a:lnTo>
                  <a:lnTo>
                    <a:pt x="373" y="3259"/>
                  </a:lnTo>
                  <a:lnTo>
                    <a:pt x="379" y="3268"/>
                  </a:lnTo>
                  <a:lnTo>
                    <a:pt x="384" y="3277"/>
                  </a:lnTo>
                  <a:lnTo>
                    <a:pt x="390" y="3286"/>
                  </a:lnTo>
                  <a:lnTo>
                    <a:pt x="396" y="3295"/>
                  </a:lnTo>
                  <a:lnTo>
                    <a:pt x="392" y="3297"/>
                  </a:lnTo>
                  <a:lnTo>
                    <a:pt x="389" y="3301"/>
                  </a:lnTo>
                  <a:close/>
                  <a:moveTo>
                    <a:pt x="233" y="1622"/>
                  </a:moveTo>
                  <a:lnTo>
                    <a:pt x="248" y="1582"/>
                  </a:lnTo>
                  <a:lnTo>
                    <a:pt x="264" y="1543"/>
                  </a:lnTo>
                  <a:lnTo>
                    <a:pt x="283" y="1505"/>
                  </a:lnTo>
                  <a:lnTo>
                    <a:pt x="304" y="1468"/>
                  </a:lnTo>
                  <a:lnTo>
                    <a:pt x="325" y="1431"/>
                  </a:lnTo>
                  <a:lnTo>
                    <a:pt x="348" y="1396"/>
                  </a:lnTo>
                  <a:lnTo>
                    <a:pt x="372" y="1361"/>
                  </a:lnTo>
                  <a:lnTo>
                    <a:pt x="397" y="1326"/>
                  </a:lnTo>
                  <a:lnTo>
                    <a:pt x="423" y="1292"/>
                  </a:lnTo>
                  <a:lnTo>
                    <a:pt x="450" y="1259"/>
                  </a:lnTo>
                  <a:lnTo>
                    <a:pt x="478" y="1227"/>
                  </a:lnTo>
                  <a:lnTo>
                    <a:pt x="507" y="1196"/>
                  </a:lnTo>
                  <a:lnTo>
                    <a:pt x="536" y="1165"/>
                  </a:lnTo>
                  <a:lnTo>
                    <a:pt x="566" y="1134"/>
                  </a:lnTo>
                  <a:lnTo>
                    <a:pt x="596" y="1105"/>
                  </a:lnTo>
                  <a:lnTo>
                    <a:pt x="626" y="1076"/>
                  </a:lnTo>
                  <a:lnTo>
                    <a:pt x="656" y="1048"/>
                  </a:lnTo>
                  <a:lnTo>
                    <a:pt x="687" y="1021"/>
                  </a:lnTo>
                  <a:lnTo>
                    <a:pt x="719" y="993"/>
                  </a:lnTo>
                  <a:lnTo>
                    <a:pt x="751" y="966"/>
                  </a:lnTo>
                  <a:lnTo>
                    <a:pt x="783" y="940"/>
                  </a:lnTo>
                  <a:lnTo>
                    <a:pt x="816" y="913"/>
                  </a:lnTo>
                  <a:lnTo>
                    <a:pt x="848" y="887"/>
                  </a:lnTo>
                  <a:lnTo>
                    <a:pt x="882" y="861"/>
                  </a:lnTo>
                  <a:lnTo>
                    <a:pt x="916" y="836"/>
                  </a:lnTo>
                  <a:lnTo>
                    <a:pt x="950" y="812"/>
                  </a:lnTo>
                  <a:lnTo>
                    <a:pt x="984" y="787"/>
                  </a:lnTo>
                  <a:lnTo>
                    <a:pt x="1019" y="764"/>
                  </a:lnTo>
                  <a:lnTo>
                    <a:pt x="1089" y="717"/>
                  </a:lnTo>
                  <a:lnTo>
                    <a:pt x="1161" y="671"/>
                  </a:lnTo>
                  <a:lnTo>
                    <a:pt x="1233" y="627"/>
                  </a:lnTo>
                  <a:lnTo>
                    <a:pt x="1307" y="586"/>
                  </a:lnTo>
                  <a:lnTo>
                    <a:pt x="1381" y="545"/>
                  </a:lnTo>
                  <a:lnTo>
                    <a:pt x="1455" y="506"/>
                  </a:lnTo>
                  <a:lnTo>
                    <a:pt x="1531" y="468"/>
                  </a:lnTo>
                  <a:lnTo>
                    <a:pt x="1607" y="433"/>
                  </a:lnTo>
                  <a:lnTo>
                    <a:pt x="1682" y="399"/>
                  </a:lnTo>
                  <a:lnTo>
                    <a:pt x="1760" y="366"/>
                  </a:lnTo>
                  <a:lnTo>
                    <a:pt x="1839" y="335"/>
                  </a:lnTo>
                  <a:lnTo>
                    <a:pt x="1918" y="307"/>
                  </a:lnTo>
                  <a:lnTo>
                    <a:pt x="1996" y="283"/>
                  </a:lnTo>
                  <a:lnTo>
                    <a:pt x="2073" y="261"/>
                  </a:lnTo>
                  <a:lnTo>
                    <a:pt x="2151" y="242"/>
                  </a:lnTo>
                  <a:lnTo>
                    <a:pt x="2227" y="227"/>
                  </a:lnTo>
                  <a:lnTo>
                    <a:pt x="2303" y="214"/>
                  </a:lnTo>
                  <a:lnTo>
                    <a:pt x="2378" y="205"/>
                  </a:lnTo>
                  <a:lnTo>
                    <a:pt x="2453" y="198"/>
                  </a:lnTo>
                  <a:lnTo>
                    <a:pt x="2528" y="194"/>
                  </a:lnTo>
                  <a:lnTo>
                    <a:pt x="2603" y="192"/>
                  </a:lnTo>
                  <a:lnTo>
                    <a:pt x="2676" y="193"/>
                  </a:lnTo>
                  <a:lnTo>
                    <a:pt x="2751" y="196"/>
                  </a:lnTo>
                  <a:lnTo>
                    <a:pt x="2824" y="201"/>
                  </a:lnTo>
                  <a:lnTo>
                    <a:pt x="2898" y="208"/>
                  </a:lnTo>
                  <a:lnTo>
                    <a:pt x="2971" y="218"/>
                  </a:lnTo>
                  <a:lnTo>
                    <a:pt x="3044" y="230"/>
                  </a:lnTo>
                  <a:lnTo>
                    <a:pt x="3117" y="243"/>
                  </a:lnTo>
                  <a:lnTo>
                    <a:pt x="3190" y="258"/>
                  </a:lnTo>
                  <a:lnTo>
                    <a:pt x="3262" y="276"/>
                  </a:lnTo>
                  <a:lnTo>
                    <a:pt x="3336" y="295"/>
                  </a:lnTo>
                  <a:lnTo>
                    <a:pt x="3409" y="315"/>
                  </a:lnTo>
                  <a:lnTo>
                    <a:pt x="3482" y="336"/>
                  </a:lnTo>
                  <a:lnTo>
                    <a:pt x="3555" y="359"/>
                  </a:lnTo>
                  <a:lnTo>
                    <a:pt x="3628" y="383"/>
                  </a:lnTo>
                  <a:lnTo>
                    <a:pt x="3703" y="409"/>
                  </a:lnTo>
                  <a:lnTo>
                    <a:pt x="3776" y="435"/>
                  </a:lnTo>
                  <a:lnTo>
                    <a:pt x="3850" y="463"/>
                  </a:lnTo>
                  <a:lnTo>
                    <a:pt x="3925" y="492"/>
                  </a:lnTo>
                  <a:lnTo>
                    <a:pt x="3999" y="521"/>
                  </a:lnTo>
                  <a:lnTo>
                    <a:pt x="4075" y="551"/>
                  </a:lnTo>
                  <a:lnTo>
                    <a:pt x="4150" y="581"/>
                  </a:lnTo>
                  <a:lnTo>
                    <a:pt x="4251" y="623"/>
                  </a:lnTo>
                  <a:lnTo>
                    <a:pt x="4355" y="667"/>
                  </a:lnTo>
                  <a:lnTo>
                    <a:pt x="4459" y="714"/>
                  </a:lnTo>
                  <a:lnTo>
                    <a:pt x="4566" y="762"/>
                  </a:lnTo>
                  <a:lnTo>
                    <a:pt x="4674" y="812"/>
                  </a:lnTo>
                  <a:lnTo>
                    <a:pt x="4781" y="864"/>
                  </a:lnTo>
                  <a:lnTo>
                    <a:pt x="4889" y="918"/>
                  </a:lnTo>
                  <a:lnTo>
                    <a:pt x="4997" y="976"/>
                  </a:lnTo>
                  <a:lnTo>
                    <a:pt x="5105" y="1035"/>
                  </a:lnTo>
                  <a:lnTo>
                    <a:pt x="5212" y="1097"/>
                  </a:lnTo>
                  <a:lnTo>
                    <a:pt x="5318" y="1161"/>
                  </a:lnTo>
                  <a:lnTo>
                    <a:pt x="5423" y="1227"/>
                  </a:lnTo>
                  <a:lnTo>
                    <a:pt x="5526" y="1296"/>
                  </a:lnTo>
                  <a:lnTo>
                    <a:pt x="5627" y="1368"/>
                  </a:lnTo>
                  <a:lnTo>
                    <a:pt x="5727" y="1441"/>
                  </a:lnTo>
                  <a:lnTo>
                    <a:pt x="5823" y="1517"/>
                  </a:lnTo>
                  <a:lnTo>
                    <a:pt x="5917" y="1597"/>
                  </a:lnTo>
                  <a:lnTo>
                    <a:pt x="6007" y="1678"/>
                  </a:lnTo>
                  <a:lnTo>
                    <a:pt x="6095" y="1762"/>
                  </a:lnTo>
                  <a:lnTo>
                    <a:pt x="6178" y="1849"/>
                  </a:lnTo>
                  <a:lnTo>
                    <a:pt x="6257" y="1939"/>
                  </a:lnTo>
                  <a:lnTo>
                    <a:pt x="6332" y="2031"/>
                  </a:lnTo>
                  <a:lnTo>
                    <a:pt x="6401" y="2126"/>
                  </a:lnTo>
                  <a:lnTo>
                    <a:pt x="6467" y="2225"/>
                  </a:lnTo>
                  <a:lnTo>
                    <a:pt x="6526" y="2325"/>
                  </a:lnTo>
                  <a:lnTo>
                    <a:pt x="6579" y="2429"/>
                  </a:lnTo>
                  <a:lnTo>
                    <a:pt x="6626" y="2536"/>
                  </a:lnTo>
                  <a:lnTo>
                    <a:pt x="6669" y="2645"/>
                  </a:lnTo>
                  <a:lnTo>
                    <a:pt x="6703" y="2758"/>
                  </a:lnTo>
                  <a:lnTo>
                    <a:pt x="6730" y="2874"/>
                  </a:lnTo>
                  <a:lnTo>
                    <a:pt x="6751" y="2993"/>
                  </a:lnTo>
                  <a:lnTo>
                    <a:pt x="6763" y="3115"/>
                  </a:lnTo>
                  <a:lnTo>
                    <a:pt x="6766" y="3201"/>
                  </a:lnTo>
                  <a:lnTo>
                    <a:pt x="6763" y="3283"/>
                  </a:lnTo>
                  <a:lnTo>
                    <a:pt x="6755" y="3362"/>
                  </a:lnTo>
                  <a:lnTo>
                    <a:pt x="6741" y="3437"/>
                  </a:lnTo>
                  <a:lnTo>
                    <a:pt x="6722" y="3509"/>
                  </a:lnTo>
                  <a:lnTo>
                    <a:pt x="6698" y="3578"/>
                  </a:lnTo>
                  <a:lnTo>
                    <a:pt x="6669" y="3644"/>
                  </a:lnTo>
                  <a:lnTo>
                    <a:pt x="6635" y="3706"/>
                  </a:lnTo>
                  <a:lnTo>
                    <a:pt x="6598" y="3766"/>
                  </a:lnTo>
                  <a:lnTo>
                    <a:pt x="6556" y="3823"/>
                  </a:lnTo>
                  <a:lnTo>
                    <a:pt x="6511" y="3876"/>
                  </a:lnTo>
                  <a:lnTo>
                    <a:pt x="6463" y="3927"/>
                  </a:lnTo>
                  <a:lnTo>
                    <a:pt x="6410" y="3977"/>
                  </a:lnTo>
                  <a:lnTo>
                    <a:pt x="6355" y="4023"/>
                  </a:lnTo>
                  <a:lnTo>
                    <a:pt x="6297" y="4067"/>
                  </a:lnTo>
                  <a:lnTo>
                    <a:pt x="6236" y="4109"/>
                  </a:lnTo>
                  <a:lnTo>
                    <a:pt x="6173" y="4148"/>
                  </a:lnTo>
                  <a:lnTo>
                    <a:pt x="6108" y="4187"/>
                  </a:lnTo>
                  <a:lnTo>
                    <a:pt x="6041" y="4223"/>
                  </a:lnTo>
                  <a:lnTo>
                    <a:pt x="5973" y="4257"/>
                  </a:lnTo>
                  <a:lnTo>
                    <a:pt x="5903" y="4289"/>
                  </a:lnTo>
                  <a:lnTo>
                    <a:pt x="5832" y="4320"/>
                  </a:lnTo>
                  <a:lnTo>
                    <a:pt x="5760" y="4349"/>
                  </a:lnTo>
                  <a:lnTo>
                    <a:pt x="5688" y="4377"/>
                  </a:lnTo>
                  <a:lnTo>
                    <a:pt x="5615" y="4404"/>
                  </a:lnTo>
                  <a:lnTo>
                    <a:pt x="5542" y="4430"/>
                  </a:lnTo>
                  <a:lnTo>
                    <a:pt x="5470" y="4454"/>
                  </a:lnTo>
                  <a:lnTo>
                    <a:pt x="5396" y="4478"/>
                  </a:lnTo>
                  <a:lnTo>
                    <a:pt x="5253" y="4522"/>
                  </a:lnTo>
                  <a:lnTo>
                    <a:pt x="5115" y="4565"/>
                  </a:lnTo>
                  <a:lnTo>
                    <a:pt x="5039" y="4587"/>
                  </a:lnTo>
                  <a:lnTo>
                    <a:pt x="4965" y="4608"/>
                  </a:lnTo>
                  <a:lnTo>
                    <a:pt x="4891" y="4630"/>
                  </a:lnTo>
                  <a:lnTo>
                    <a:pt x="4816" y="4650"/>
                  </a:lnTo>
                  <a:lnTo>
                    <a:pt x="4741" y="4669"/>
                  </a:lnTo>
                  <a:lnTo>
                    <a:pt x="4666" y="4688"/>
                  </a:lnTo>
                  <a:lnTo>
                    <a:pt x="4590" y="4706"/>
                  </a:lnTo>
                  <a:lnTo>
                    <a:pt x="4515" y="4723"/>
                  </a:lnTo>
                  <a:lnTo>
                    <a:pt x="4439" y="4740"/>
                  </a:lnTo>
                  <a:lnTo>
                    <a:pt x="4364" y="4756"/>
                  </a:lnTo>
                  <a:lnTo>
                    <a:pt x="4289" y="4772"/>
                  </a:lnTo>
                  <a:lnTo>
                    <a:pt x="4212" y="4786"/>
                  </a:lnTo>
                  <a:lnTo>
                    <a:pt x="4136" y="4801"/>
                  </a:lnTo>
                  <a:lnTo>
                    <a:pt x="4059" y="4814"/>
                  </a:lnTo>
                  <a:lnTo>
                    <a:pt x="3983" y="4827"/>
                  </a:lnTo>
                  <a:lnTo>
                    <a:pt x="3907" y="4841"/>
                  </a:lnTo>
                  <a:lnTo>
                    <a:pt x="3824" y="4855"/>
                  </a:lnTo>
                  <a:lnTo>
                    <a:pt x="3738" y="4870"/>
                  </a:lnTo>
                  <a:lnTo>
                    <a:pt x="3649" y="4884"/>
                  </a:lnTo>
                  <a:lnTo>
                    <a:pt x="3561" y="4898"/>
                  </a:lnTo>
                  <a:lnTo>
                    <a:pt x="3516" y="4903"/>
                  </a:lnTo>
                  <a:lnTo>
                    <a:pt x="3471" y="4907"/>
                  </a:lnTo>
                  <a:lnTo>
                    <a:pt x="3427" y="4911"/>
                  </a:lnTo>
                  <a:lnTo>
                    <a:pt x="3383" y="4913"/>
                  </a:lnTo>
                  <a:lnTo>
                    <a:pt x="3339" y="4913"/>
                  </a:lnTo>
                  <a:lnTo>
                    <a:pt x="3297" y="4912"/>
                  </a:lnTo>
                  <a:lnTo>
                    <a:pt x="3275" y="4910"/>
                  </a:lnTo>
                  <a:lnTo>
                    <a:pt x="3254" y="4908"/>
                  </a:lnTo>
                  <a:lnTo>
                    <a:pt x="3233" y="4906"/>
                  </a:lnTo>
                  <a:lnTo>
                    <a:pt x="3212" y="4903"/>
                  </a:lnTo>
                  <a:lnTo>
                    <a:pt x="3189" y="4899"/>
                  </a:lnTo>
                  <a:lnTo>
                    <a:pt x="3166" y="4894"/>
                  </a:lnTo>
                  <a:lnTo>
                    <a:pt x="3144" y="4889"/>
                  </a:lnTo>
                  <a:lnTo>
                    <a:pt x="3124" y="4884"/>
                  </a:lnTo>
                  <a:lnTo>
                    <a:pt x="3104" y="4878"/>
                  </a:lnTo>
                  <a:lnTo>
                    <a:pt x="3085" y="4872"/>
                  </a:lnTo>
                  <a:lnTo>
                    <a:pt x="3066" y="4866"/>
                  </a:lnTo>
                  <a:lnTo>
                    <a:pt x="3049" y="4860"/>
                  </a:lnTo>
                  <a:lnTo>
                    <a:pt x="3033" y="4853"/>
                  </a:lnTo>
                  <a:lnTo>
                    <a:pt x="3017" y="4845"/>
                  </a:lnTo>
                  <a:lnTo>
                    <a:pt x="3002" y="4838"/>
                  </a:lnTo>
                  <a:lnTo>
                    <a:pt x="2987" y="4830"/>
                  </a:lnTo>
                  <a:lnTo>
                    <a:pt x="2959" y="4813"/>
                  </a:lnTo>
                  <a:lnTo>
                    <a:pt x="2933" y="4795"/>
                  </a:lnTo>
                  <a:lnTo>
                    <a:pt x="2907" y="4777"/>
                  </a:lnTo>
                  <a:lnTo>
                    <a:pt x="2882" y="4758"/>
                  </a:lnTo>
                  <a:lnTo>
                    <a:pt x="2856" y="4738"/>
                  </a:lnTo>
                  <a:lnTo>
                    <a:pt x="2831" y="4717"/>
                  </a:lnTo>
                  <a:lnTo>
                    <a:pt x="2804" y="4696"/>
                  </a:lnTo>
                  <a:lnTo>
                    <a:pt x="2776" y="4675"/>
                  </a:lnTo>
                  <a:lnTo>
                    <a:pt x="2745" y="4653"/>
                  </a:lnTo>
                  <a:lnTo>
                    <a:pt x="2713" y="4630"/>
                  </a:lnTo>
                  <a:lnTo>
                    <a:pt x="2691" y="4616"/>
                  </a:lnTo>
                  <a:lnTo>
                    <a:pt x="2667" y="4601"/>
                  </a:lnTo>
                  <a:lnTo>
                    <a:pt x="2644" y="4589"/>
                  </a:lnTo>
                  <a:lnTo>
                    <a:pt x="2622" y="4576"/>
                  </a:lnTo>
                  <a:lnTo>
                    <a:pt x="2599" y="4565"/>
                  </a:lnTo>
                  <a:lnTo>
                    <a:pt x="2575" y="4553"/>
                  </a:lnTo>
                  <a:lnTo>
                    <a:pt x="2552" y="4543"/>
                  </a:lnTo>
                  <a:lnTo>
                    <a:pt x="2528" y="4533"/>
                  </a:lnTo>
                  <a:lnTo>
                    <a:pt x="2479" y="4514"/>
                  </a:lnTo>
                  <a:lnTo>
                    <a:pt x="2431" y="4496"/>
                  </a:lnTo>
                  <a:lnTo>
                    <a:pt x="2382" y="4480"/>
                  </a:lnTo>
                  <a:lnTo>
                    <a:pt x="2333" y="4465"/>
                  </a:lnTo>
                  <a:lnTo>
                    <a:pt x="2284" y="4450"/>
                  </a:lnTo>
                  <a:lnTo>
                    <a:pt x="2233" y="4436"/>
                  </a:lnTo>
                  <a:lnTo>
                    <a:pt x="2183" y="4422"/>
                  </a:lnTo>
                  <a:lnTo>
                    <a:pt x="2133" y="4408"/>
                  </a:lnTo>
                  <a:lnTo>
                    <a:pt x="2082" y="4393"/>
                  </a:lnTo>
                  <a:lnTo>
                    <a:pt x="2033" y="4379"/>
                  </a:lnTo>
                  <a:lnTo>
                    <a:pt x="1983" y="4363"/>
                  </a:lnTo>
                  <a:lnTo>
                    <a:pt x="1934" y="4347"/>
                  </a:lnTo>
                  <a:lnTo>
                    <a:pt x="1878" y="4327"/>
                  </a:lnTo>
                  <a:lnTo>
                    <a:pt x="1824" y="4306"/>
                  </a:lnTo>
                  <a:lnTo>
                    <a:pt x="1770" y="4283"/>
                  </a:lnTo>
                  <a:lnTo>
                    <a:pt x="1717" y="4259"/>
                  </a:lnTo>
                  <a:lnTo>
                    <a:pt x="1664" y="4234"/>
                  </a:lnTo>
                  <a:lnTo>
                    <a:pt x="1612" y="4208"/>
                  </a:lnTo>
                  <a:lnTo>
                    <a:pt x="1560" y="4181"/>
                  </a:lnTo>
                  <a:lnTo>
                    <a:pt x="1510" y="4151"/>
                  </a:lnTo>
                  <a:lnTo>
                    <a:pt x="1459" y="4122"/>
                  </a:lnTo>
                  <a:lnTo>
                    <a:pt x="1409" y="4091"/>
                  </a:lnTo>
                  <a:lnTo>
                    <a:pt x="1360" y="4059"/>
                  </a:lnTo>
                  <a:lnTo>
                    <a:pt x="1312" y="4026"/>
                  </a:lnTo>
                  <a:lnTo>
                    <a:pt x="1264" y="3992"/>
                  </a:lnTo>
                  <a:lnTo>
                    <a:pt x="1218" y="3956"/>
                  </a:lnTo>
                  <a:lnTo>
                    <a:pt x="1172" y="3920"/>
                  </a:lnTo>
                  <a:lnTo>
                    <a:pt x="1127" y="3883"/>
                  </a:lnTo>
                  <a:lnTo>
                    <a:pt x="1087" y="3851"/>
                  </a:lnTo>
                  <a:lnTo>
                    <a:pt x="1049" y="3817"/>
                  </a:lnTo>
                  <a:lnTo>
                    <a:pt x="1011" y="3782"/>
                  </a:lnTo>
                  <a:lnTo>
                    <a:pt x="973" y="3745"/>
                  </a:lnTo>
                  <a:lnTo>
                    <a:pt x="936" y="3706"/>
                  </a:lnTo>
                  <a:lnTo>
                    <a:pt x="898" y="3667"/>
                  </a:lnTo>
                  <a:lnTo>
                    <a:pt x="860" y="3627"/>
                  </a:lnTo>
                  <a:lnTo>
                    <a:pt x="824" y="3586"/>
                  </a:lnTo>
                  <a:lnTo>
                    <a:pt x="787" y="3544"/>
                  </a:lnTo>
                  <a:lnTo>
                    <a:pt x="752" y="3499"/>
                  </a:lnTo>
                  <a:lnTo>
                    <a:pt x="716" y="3455"/>
                  </a:lnTo>
                  <a:lnTo>
                    <a:pt x="681" y="3410"/>
                  </a:lnTo>
                  <a:lnTo>
                    <a:pt x="647" y="3364"/>
                  </a:lnTo>
                  <a:lnTo>
                    <a:pt x="613" y="3317"/>
                  </a:lnTo>
                  <a:lnTo>
                    <a:pt x="581" y="3268"/>
                  </a:lnTo>
                  <a:lnTo>
                    <a:pt x="549" y="3220"/>
                  </a:lnTo>
                  <a:lnTo>
                    <a:pt x="518" y="3170"/>
                  </a:lnTo>
                  <a:lnTo>
                    <a:pt x="487" y="3121"/>
                  </a:lnTo>
                  <a:lnTo>
                    <a:pt x="458" y="3069"/>
                  </a:lnTo>
                  <a:lnTo>
                    <a:pt x="430" y="3018"/>
                  </a:lnTo>
                  <a:lnTo>
                    <a:pt x="403" y="2966"/>
                  </a:lnTo>
                  <a:lnTo>
                    <a:pt x="378" y="2914"/>
                  </a:lnTo>
                  <a:lnTo>
                    <a:pt x="353" y="2860"/>
                  </a:lnTo>
                  <a:lnTo>
                    <a:pt x="330" y="2807"/>
                  </a:lnTo>
                  <a:lnTo>
                    <a:pt x="308" y="2754"/>
                  </a:lnTo>
                  <a:lnTo>
                    <a:pt x="286" y="2700"/>
                  </a:lnTo>
                  <a:lnTo>
                    <a:pt x="266" y="2645"/>
                  </a:lnTo>
                  <a:lnTo>
                    <a:pt x="249" y="2590"/>
                  </a:lnTo>
                  <a:lnTo>
                    <a:pt x="232" y="2536"/>
                  </a:lnTo>
                  <a:lnTo>
                    <a:pt x="217" y="2481"/>
                  </a:lnTo>
                  <a:lnTo>
                    <a:pt x="204" y="2425"/>
                  </a:lnTo>
                  <a:lnTo>
                    <a:pt x="193" y="2370"/>
                  </a:lnTo>
                  <a:lnTo>
                    <a:pt x="184" y="2322"/>
                  </a:lnTo>
                  <a:lnTo>
                    <a:pt x="177" y="2275"/>
                  </a:lnTo>
                  <a:lnTo>
                    <a:pt x="171" y="2227"/>
                  </a:lnTo>
                  <a:lnTo>
                    <a:pt x="167" y="2179"/>
                  </a:lnTo>
                  <a:lnTo>
                    <a:pt x="163" y="2132"/>
                  </a:lnTo>
                  <a:lnTo>
                    <a:pt x="162" y="2084"/>
                  </a:lnTo>
                  <a:lnTo>
                    <a:pt x="162" y="2037"/>
                  </a:lnTo>
                  <a:lnTo>
                    <a:pt x="163" y="1989"/>
                  </a:lnTo>
                  <a:lnTo>
                    <a:pt x="166" y="1943"/>
                  </a:lnTo>
                  <a:lnTo>
                    <a:pt x="170" y="1896"/>
                  </a:lnTo>
                  <a:lnTo>
                    <a:pt x="177" y="1850"/>
                  </a:lnTo>
                  <a:lnTo>
                    <a:pt x="184" y="1804"/>
                  </a:lnTo>
                  <a:lnTo>
                    <a:pt x="194" y="1757"/>
                  </a:lnTo>
                  <a:lnTo>
                    <a:pt x="205" y="1711"/>
                  </a:lnTo>
                  <a:lnTo>
                    <a:pt x="218" y="1666"/>
                  </a:lnTo>
                  <a:lnTo>
                    <a:pt x="233" y="1622"/>
                  </a:lnTo>
                  <a:close/>
                  <a:moveTo>
                    <a:pt x="7104" y="3290"/>
                  </a:moveTo>
                  <a:lnTo>
                    <a:pt x="7081" y="3268"/>
                  </a:lnTo>
                  <a:lnTo>
                    <a:pt x="7059" y="3246"/>
                  </a:lnTo>
                  <a:lnTo>
                    <a:pt x="7034" y="3225"/>
                  </a:lnTo>
                  <a:lnTo>
                    <a:pt x="7011" y="3204"/>
                  </a:lnTo>
                  <a:lnTo>
                    <a:pt x="6987" y="3183"/>
                  </a:lnTo>
                  <a:lnTo>
                    <a:pt x="6964" y="3163"/>
                  </a:lnTo>
                  <a:lnTo>
                    <a:pt x="6940" y="3142"/>
                  </a:lnTo>
                  <a:lnTo>
                    <a:pt x="6916" y="3122"/>
                  </a:lnTo>
                  <a:lnTo>
                    <a:pt x="6912" y="3069"/>
                  </a:lnTo>
                  <a:lnTo>
                    <a:pt x="6907" y="3017"/>
                  </a:lnTo>
                  <a:lnTo>
                    <a:pt x="6900" y="2965"/>
                  </a:lnTo>
                  <a:lnTo>
                    <a:pt x="6891" y="2913"/>
                  </a:lnTo>
                  <a:lnTo>
                    <a:pt x="6880" y="2860"/>
                  </a:lnTo>
                  <a:lnTo>
                    <a:pt x="6868" y="2808"/>
                  </a:lnTo>
                  <a:lnTo>
                    <a:pt x="6855" y="2756"/>
                  </a:lnTo>
                  <a:lnTo>
                    <a:pt x="6839" y="2704"/>
                  </a:lnTo>
                  <a:lnTo>
                    <a:pt x="6822" y="2651"/>
                  </a:lnTo>
                  <a:lnTo>
                    <a:pt x="6804" y="2599"/>
                  </a:lnTo>
                  <a:lnTo>
                    <a:pt x="6784" y="2547"/>
                  </a:lnTo>
                  <a:lnTo>
                    <a:pt x="6764" y="2496"/>
                  </a:lnTo>
                  <a:lnTo>
                    <a:pt x="6742" y="2445"/>
                  </a:lnTo>
                  <a:lnTo>
                    <a:pt x="6718" y="2393"/>
                  </a:lnTo>
                  <a:lnTo>
                    <a:pt x="6694" y="2342"/>
                  </a:lnTo>
                  <a:lnTo>
                    <a:pt x="6668" y="2292"/>
                  </a:lnTo>
                  <a:lnTo>
                    <a:pt x="6640" y="2242"/>
                  </a:lnTo>
                  <a:lnTo>
                    <a:pt x="6612" y="2192"/>
                  </a:lnTo>
                  <a:lnTo>
                    <a:pt x="6584" y="2143"/>
                  </a:lnTo>
                  <a:lnTo>
                    <a:pt x="6554" y="2095"/>
                  </a:lnTo>
                  <a:lnTo>
                    <a:pt x="6523" y="2047"/>
                  </a:lnTo>
                  <a:lnTo>
                    <a:pt x="6491" y="1999"/>
                  </a:lnTo>
                  <a:lnTo>
                    <a:pt x="6459" y="1953"/>
                  </a:lnTo>
                  <a:lnTo>
                    <a:pt x="6424" y="1907"/>
                  </a:lnTo>
                  <a:lnTo>
                    <a:pt x="6390" y="1862"/>
                  </a:lnTo>
                  <a:lnTo>
                    <a:pt x="6355" y="1818"/>
                  </a:lnTo>
                  <a:lnTo>
                    <a:pt x="6320" y="1774"/>
                  </a:lnTo>
                  <a:lnTo>
                    <a:pt x="6284" y="1732"/>
                  </a:lnTo>
                  <a:lnTo>
                    <a:pt x="6246" y="1690"/>
                  </a:lnTo>
                  <a:lnTo>
                    <a:pt x="6209" y="1650"/>
                  </a:lnTo>
                  <a:lnTo>
                    <a:pt x="6171" y="1611"/>
                  </a:lnTo>
                  <a:lnTo>
                    <a:pt x="6133" y="1571"/>
                  </a:lnTo>
                  <a:lnTo>
                    <a:pt x="6094" y="1533"/>
                  </a:lnTo>
                  <a:lnTo>
                    <a:pt x="6053" y="1496"/>
                  </a:lnTo>
                  <a:lnTo>
                    <a:pt x="6013" y="1459"/>
                  </a:lnTo>
                  <a:lnTo>
                    <a:pt x="5972" y="1423"/>
                  </a:lnTo>
                  <a:lnTo>
                    <a:pt x="5931" y="1387"/>
                  </a:lnTo>
                  <a:lnTo>
                    <a:pt x="5889" y="1351"/>
                  </a:lnTo>
                  <a:lnTo>
                    <a:pt x="5846" y="1317"/>
                  </a:lnTo>
                  <a:lnTo>
                    <a:pt x="5803" y="1283"/>
                  </a:lnTo>
                  <a:lnTo>
                    <a:pt x="5760" y="1250"/>
                  </a:lnTo>
                  <a:lnTo>
                    <a:pt x="5716" y="1217"/>
                  </a:lnTo>
                  <a:lnTo>
                    <a:pt x="5672" y="1185"/>
                  </a:lnTo>
                  <a:lnTo>
                    <a:pt x="5627" y="1153"/>
                  </a:lnTo>
                  <a:lnTo>
                    <a:pt x="5582" y="1121"/>
                  </a:lnTo>
                  <a:lnTo>
                    <a:pt x="5537" y="1090"/>
                  </a:lnTo>
                  <a:lnTo>
                    <a:pt x="5492" y="1060"/>
                  </a:lnTo>
                  <a:lnTo>
                    <a:pt x="5445" y="1030"/>
                  </a:lnTo>
                  <a:lnTo>
                    <a:pt x="5399" y="1001"/>
                  </a:lnTo>
                  <a:lnTo>
                    <a:pt x="5352" y="972"/>
                  </a:lnTo>
                  <a:lnTo>
                    <a:pt x="5306" y="944"/>
                  </a:lnTo>
                  <a:lnTo>
                    <a:pt x="5258" y="915"/>
                  </a:lnTo>
                  <a:lnTo>
                    <a:pt x="5163" y="861"/>
                  </a:lnTo>
                  <a:lnTo>
                    <a:pt x="5067" y="809"/>
                  </a:lnTo>
                  <a:lnTo>
                    <a:pt x="4970" y="758"/>
                  </a:lnTo>
                  <a:lnTo>
                    <a:pt x="4872" y="708"/>
                  </a:lnTo>
                  <a:lnTo>
                    <a:pt x="4773" y="659"/>
                  </a:lnTo>
                  <a:lnTo>
                    <a:pt x="4675" y="613"/>
                  </a:lnTo>
                  <a:lnTo>
                    <a:pt x="4561" y="561"/>
                  </a:lnTo>
                  <a:lnTo>
                    <a:pt x="4445" y="508"/>
                  </a:lnTo>
                  <a:lnTo>
                    <a:pt x="4328" y="453"/>
                  </a:lnTo>
                  <a:lnTo>
                    <a:pt x="4208" y="401"/>
                  </a:lnTo>
                  <a:lnTo>
                    <a:pt x="4087" y="349"/>
                  </a:lnTo>
                  <a:lnTo>
                    <a:pt x="3963" y="299"/>
                  </a:lnTo>
                  <a:lnTo>
                    <a:pt x="3902" y="275"/>
                  </a:lnTo>
                  <a:lnTo>
                    <a:pt x="3839" y="250"/>
                  </a:lnTo>
                  <a:lnTo>
                    <a:pt x="3777" y="227"/>
                  </a:lnTo>
                  <a:lnTo>
                    <a:pt x="3714" y="205"/>
                  </a:lnTo>
                  <a:lnTo>
                    <a:pt x="3650" y="183"/>
                  </a:lnTo>
                  <a:lnTo>
                    <a:pt x="3588" y="162"/>
                  </a:lnTo>
                  <a:lnTo>
                    <a:pt x="3525" y="143"/>
                  </a:lnTo>
                  <a:lnTo>
                    <a:pt x="3460" y="124"/>
                  </a:lnTo>
                  <a:lnTo>
                    <a:pt x="3397" y="106"/>
                  </a:lnTo>
                  <a:lnTo>
                    <a:pt x="3334" y="90"/>
                  </a:lnTo>
                  <a:lnTo>
                    <a:pt x="3270" y="74"/>
                  </a:lnTo>
                  <a:lnTo>
                    <a:pt x="3206" y="60"/>
                  </a:lnTo>
                  <a:lnTo>
                    <a:pt x="3143" y="46"/>
                  </a:lnTo>
                  <a:lnTo>
                    <a:pt x="3080" y="35"/>
                  </a:lnTo>
                  <a:lnTo>
                    <a:pt x="3015" y="25"/>
                  </a:lnTo>
                  <a:lnTo>
                    <a:pt x="2952" y="17"/>
                  </a:lnTo>
                  <a:lnTo>
                    <a:pt x="2889" y="10"/>
                  </a:lnTo>
                  <a:lnTo>
                    <a:pt x="2825" y="5"/>
                  </a:lnTo>
                  <a:lnTo>
                    <a:pt x="2762" y="2"/>
                  </a:lnTo>
                  <a:lnTo>
                    <a:pt x="2700" y="0"/>
                  </a:lnTo>
                  <a:lnTo>
                    <a:pt x="2629" y="1"/>
                  </a:lnTo>
                  <a:lnTo>
                    <a:pt x="2558" y="5"/>
                  </a:lnTo>
                  <a:lnTo>
                    <a:pt x="2488" y="11"/>
                  </a:lnTo>
                  <a:lnTo>
                    <a:pt x="2416" y="20"/>
                  </a:lnTo>
                  <a:lnTo>
                    <a:pt x="2346" y="31"/>
                  </a:lnTo>
                  <a:lnTo>
                    <a:pt x="2274" y="45"/>
                  </a:lnTo>
                  <a:lnTo>
                    <a:pt x="2204" y="62"/>
                  </a:lnTo>
                  <a:lnTo>
                    <a:pt x="2134" y="80"/>
                  </a:lnTo>
                  <a:lnTo>
                    <a:pt x="2062" y="100"/>
                  </a:lnTo>
                  <a:lnTo>
                    <a:pt x="1992" y="122"/>
                  </a:lnTo>
                  <a:lnTo>
                    <a:pt x="1923" y="146"/>
                  </a:lnTo>
                  <a:lnTo>
                    <a:pt x="1852" y="171"/>
                  </a:lnTo>
                  <a:lnTo>
                    <a:pt x="1783" y="199"/>
                  </a:lnTo>
                  <a:lnTo>
                    <a:pt x="1714" y="227"/>
                  </a:lnTo>
                  <a:lnTo>
                    <a:pt x="1644" y="258"/>
                  </a:lnTo>
                  <a:lnTo>
                    <a:pt x="1576" y="290"/>
                  </a:lnTo>
                  <a:lnTo>
                    <a:pt x="1508" y="323"/>
                  </a:lnTo>
                  <a:lnTo>
                    <a:pt x="1440" y="357"/>
                  </a:lnTo>
                  <a:lnTo>
                    <a:pt x="1373" y="392"/>
                  </a:lnTo>
                  <a:lnTo>
                    <a:pt x="1307" y="427"/>
                  </a:lnTo>
                  <a:lnTo>
                    <a:pt x="1240" y="464"/>
                  </a:lnTo>
                  <a:lnTo>
                    <a:pt x="1175" y="502"/>
                  </a:lnTo>
                  <a:lnTo>
                    <a:pt x="1110" y="540"/>
                  </a:lnTo>
                  <a:lnTo>
                    <a:pt x="1046" y="578"/>
                  </a:lnTo>
                  <a:lnTo>
                    <a:pt x="983" y="616"/>
                  </a:lnTo>
                  <a:lnTo>
                    <a:pt x="921" y="655"/>
                  </a:lnTo>
                  <a:lnTo>
                    <a:pt x="858" y="694"/>
                  </a:lnTo>
                  <a:lnTo>
                    <a:pt x="798" y="734"/>
                  </a:lnTo>
                  <a:lnTo>
                    <a:pt x="678" y="812"/>
                  </a:lnTo>
                  <a:lnTo>
                    <a:pt x="564" y="888"/>
                  </a:lnTo>
                  <a:lnTo>
                    <a:pt x="510" y="927"/>
                  </a:lnTo>
                  <a:lnTo>
                    <a:pt x="459" y="966"/>
                  </a:lnTo>
                  <a:lnTo>
                    <a:pt x="411" y="1006"/>
                  </a:lnTo>
                  <a:lnTo>
                    <a:pt x="367" y="1048"/>
                  </a:lnTo>
                  <a:lnTo>
                    <a:pt x="325" y="1090"/>
                  </a:lnTo>
                  <a:lnTo>
                    <a:pt x="285" y="1134"/>
                  </a:lnTo>
                  <a:lnTo>
                    <a:pt x="249" y="1180"/>
                  </a:lnTo>
                  <a:lnTo>
                    <a:pt x="216" y="1226"/>
                  </a:lnTo>
                  <a:lnTo>
                    <a:pt x="185" y="1273"/>
                  </a:lnTo>
                  <a:lnTo>
                    <a:pt x="157" y="1321"/>
                  </a:lnTo>
                  <a:lnTo>
                    <a:pt x="131" y="1371"/>
                  </a:lnTo>
                  <a:lnTo>
                    <a:pt x="108" y="1421"/>
                  </a:lnTo>
                  <a:lnTo>
                    <a:pt x="86" y="1471"/>
                  </a:lnTo>
                  <a:lnTo>
                    <a:pt x="68" y="1523"/>
                  </a:lnTo>
                  <a:lnTo>
                    <a:pt x="52" y="1576"/>
                  </a:lnTo>
                  <a:lnTo>
                    <a:pt x="38" y="1629"/>
                  </a:lnTo>
                  <a:lnTo>
                    <a:pt x="27" y="1683"/>
                  </a:lnTo>
                  <a:lnTo>
                    <a:pt x="17" y="1738"/>
                  </a:lnTo>
                  <a:lnTo>
                    <a:pt x="10" y="1794"/>
                  </a:lnTo>
                  <a:lnTo>
                    <a:pt x="5" y="1850"/>
                  </a:lnTo>
                  <a:lnTo>
                    <a:pt x="1" y="1906"/>
                  </a:lnTo>
                  <a:lnTo>
                    <a:pt x="0" y="1963"/>
                  </a:lnTo>
                  <a:lnTo>
                    <a:pt x="1" y="2021"/>
                  </a:lnTo>
                  <a:lnTo>
                    <a:pt x="3" y="2079"/>
                  </a:lnTo>
                  <a:lnTo>
                    <a:pt x="7" y="2137"/>
                  </a:lnTo>
                  <a:lnTo>
                    <a:pt x="13" y="2196"/>
                  </a:lnTo>
                  <a:lnTo>
                    <a:pt x="20" y="2256"/>
                  </a:lnTo>
                  <a:lnTo>
                    <a:pt x="29" y="2315"/>
                  </a:lnTo>
                  <a:lnTo>
                    <a:pt x="40" y="2375"/>
                  </a:lnTo>
                  <a:lnTo>
                    <a:pt x="52" y="2435"/>
                  </a:lnTo>
                  <a:lnTo>
                    <a:pt x="65" y="2496"/>
                  </a:lnTo>
                  <a:lnTo>
                    <a:pt x="80" y="2556"/>
                  </a:lnTo>
                  <a:lnTo>
                    <a:pt x="81" y="2608"/>
                  </a:lnTo>
                  <a:lnTo>
                    <a:pt x="84" y="2660"/>
                  </a:lnTo>
                  <a:lnTo>
                    <a:pt x="88" y="2711"/>
                  </a:lnTo>
                  <a:lnTo>
                    <a:pt x="94" y="2762"/>
                  </a:lnTo>
                  <a:lnTo>
                    <a:pt x="101" y="2813"/>
                  </a:lnTo>
                  <a:lnTo>
                    <a:pt x="110" y="2864"/>
                  </a:lnTo>
                  <a:lnTo>
                    <a:pt x="119" y="2916"/>
                  </a:lnTo>
                  <a:lnTo>
                    <a:pt x="129" y="2967"/>
                  </a:lnTo>
                  <a:lnTo>
                    <a:pt x="141" y="3017"/>
                  </a:lnTo>
                  <a:lnTo>
                    <a:pt x="154" y="3068"/>
                  </a:lnTo>
                  <a:lnTo>
                    <a:pt x="168" y="3119"/>
                  </a:lnTo>
                  <a:lnTo>
                    <a:pt x="184" y="3168"/>
                  </a:lnTo>
                  <a:lnTo>
                    <a:pt x="200" y="3218"/>
                  </a:lnTo>
                  <a:lnTo>
                    <a:pt x="217" y="3267"/>
                  </a:lnTo>
                  <a:lnTo>
                    <a:pt x="236" y="3317"/>
                  </a:lnTo>
                  <a:lnTo>
                    <a:pt x="255" y="3365"/>
                  </a:lnTo>
                  <a:lnTo>
                    <a:pt x="276" y="3413"/>
                  </a:lnTo>
                  <a:lnTo>
                    <a:pt x="297" y="3461"/>
                  </a:lnTo>
                  <a:lnTo>
                    <a:pt x="321" y="3508"/>
                  </a:lnTo>
                  <a:lnTo>
                    <a:pt x="344" y="3555"/>
                  </a:lnTo>
                  <a:lnTo>
                    <a:pt x="368" y="3601"/>
                  </a:lnTo>
                  <a:lnTo>
                    <a:pt x="393" y="3647"/>
                  </a:lnTo>
                  <a:lnTo>
                    <a:pt x="419" y="3692"/>
                  </a:lnTo>
                  <a:lnTo>
                    <a:pt x="446" y="3736"/>
                  </a:lnTo>
                  <a:lnTo>
                    <a:pt x="473" y="3780"/>
                  </a:lnTo>
                  <a:lnTo>
                    <a:pt x="502" y="3823"/>
                  </a:lnTo>
                  <a:lnTo>
                    <a:pt x="531" y="3865"/>
                  </a:lnTo>
                  <a:lnTo>
                    <a:pt x="560" y="3907"/>
                  </a:lnTo>
                  <a:lnTo>
                    <a:pt x="591" y="3947"/>
                  </a:lnTo>
                  <a:lnTo>
                    <a:pt x="621" y="3988"/>
                  </a:lnTo>
                  <a:lnTo>
                    <a:pt x="653" y="4027"/>
                  </a:lnTo>
                  <a:lnTo>
                    <a:pt x="685" y="4065"/>
                  </a:lnTo>
                  <a:lnTo>
                    <a:pt x="728" y="4113"/>
                  </a:lnTo>
                  <a:lnTo>
                    <a:pt x="772" y="4160"/>
                  </a:lnTo>
                  <a:lnTo>
                    <a:pt x="817" y="4206"/>
                  </a:lnTo>
                  <a:lnTo>
                    <a:pt x="863" y="4251"/>
                  </a:lnTo>
                  <a:lnTo>
                    <a:pt x="911" y="4294"/>
                  </a:lnTo>
                  <a:lnTo>
                    <a:pt x="959" y="4335"/>
                  </a:lnTo>
                  <a:lnTo>
                    <a:pt x="1009" y="4376"/>
                  </a:lnTo>
                  <a:lnTo>
                    <a:pt x="1059" y="4416"/>
                  </a:lnTo>
                  <a:lnTo>
                    <a:pt x="1064" y="4462"/>
                  </a:lnTo>
                  <a:lnTo>
                    <a:pt x="1069" y="4509"/>
                  </a:lnTo>
                  <a:lnTo>
                    <a:pt x="1076" y="4556"/>
                  </a:lnTo>
                  <a:lnTo>
                    <a:pt x="1084" y="4602"/>
                  </a:lnTo>
                  <a:lnTo>
                    <a:pt x="1094" y="4650"/>
                  </a:lnTo>
                  <a:lnTo>
                    <a:pt x="1104" y="4696"/>
                  </a:lnTo>
                  <a:lnTo>
                    <a:pt x="1115" y="4742"/>
                  </a:lnTo>
                  <a:lnTo>
                    <a:pt x="1127" y="4788"/>
                  </a:lnTo>
                  <a:lnTo>
                    <a:pt x="1140" y="4835"/>
                  </a:lnTo>
                  <a:lnTo>
                    <a:pt x="1154" y="4881"/>
                  </a:lnTo>
                  <a:lnTo>
                    <a:pt x="1168" y="4926"/>
                  </a:lnTo>
                  <a:lnTo>
                    <a:pt x="1184" y="4971"/>
                  </a:lnTo>
                  <a:lnTo>
                    <a:pt x="1201" y="5016"/>
                  </a:lnTo>
                  <a:lnTo>
                    <a:pt x="1218" y="5061"/>
                  </a:lnTo>
                  <a:lnTo>
                    <a:pt x="1236" y="5106"/>
                  </a:lnTo>
                  <a:lnTo>
                    <a:pt x="1255" y="5149"/>
                  </a:lnTo>
                  <a:lnTo>
                    <a:pt x="1275" y="5193"/>
                  </a:lnTo>
                  <a:lnTo>
                    <a:pt x="1297" y="5236"/>
                  </a:lnTo>
                  <a:lnTo>
                    <a:pt x="1318" y="5279"/>
                  </a:lnTo>
                  <a:lnTo>
                    <a:pt x="1340" y="5321"/>
                  </a:lnTo>
                  <a:lnTo>
                    <a:pt x="1363" y="5363"/>
                  </a:lnTo>
                  <a:lnTo>
                    <a:pt x="1387" y="5404"/>
                  </a:lnTo>
                  <a:lnTo>
                    <a:pt x="1411" y="5444"/>
                  </a:lnTo>
                  <a:lnTo>
                    <a:pt x="1436" y="5485"/>
                  </a:lnTo>
                  <a:lnTo>
                    <a:pt x="1461" y="5525"/>
                  </a:lnTo>
                  <a:lnTo>
                    <a:pt x="1487" y="5564"/>
                  </a:lnTo>
                  <a:lnTo>
                    <a:pt x="1515" y="5602"/>
                  </a:lnTo>
                  <a:lnTo>
                    <a:pt x="1542" y="5640"/>
                  </a:lnTo>
                  <a:lnTo>
                    <a:pt x="1570" y="5676"/>
                  </a:lnTo>
                  <a:lnTo>
                    <a:pt x="1598" y="5714"/>
                  </a:lnTo>
                  <a:lnTo>
                    <a:pt x="1627" y="5749"/>
                  </a:lnTo>
                  <a:lnTo>
                    <a:pt x="1656" y="5784"/>
                  </a:lnTo>
                  <a:lnTo>
                    <a:pt x="1701" y="5833"/>
                  </a:lnTo>
                  <a:lnTo>
                    <a:pt x="1745" y="5881"/>
                  </a:lnTo>
                  <a:lnTo>
                    <a:pt x="1791" y="5929"/>
                  </a:lnTo>
                  <a:lnTo>
                    <a:pt x="1839" y="5974"/>
                  </a:lnTo>
                  <a:lnTo>
                    <a:pt x="1888" y="6018"/>
                  </a:lnTo>
                  <a:lnTo>
                    <a:pt x="1938" y="6060"/>
                  </a:lnTo>
                  <a:lnTo>
                    <a:pt x="1988" y="6101"/>
                  </a:lnTo>
                  <a:lnTo>
                    <a:pt x="2040" y="6142"/>
                  </a:lnTo>
                  <a:lnTo>
                    <a:pt x="2094" y="6180"/>
                  </a:lnTo>
                  <a:lnTo>
                    <a:pt x="2148" y="6217"/>
                  </a:lnTo>
                  <a:lnTo>
                    <a:pt x="2203" y="6252"/>
                  </a:lnTo>
                  <a:lnTo>
                    <a:pt x="2259" y="6286"/>
                  </a:lnTo>
                  <a:lnTo>
                    <a:pt x="2317" y="6317"/>
                  </a:lnTo>
                  <a:lnTo>
                    <a:pt x="2375" y="6348"/>
                  </a:lnTo>
                  <a:lnTo>
                    <a:pt x="2434" y="6378"/>
                  </a:lnTo>
                  <a:lnTo>
                    <a:pt x="2495" y="6405"/>
                  </a:lnTo>
                  <a:lnTo>
                    <a:pt x="2547" y="6427"/>
                  </a:lnTo>
                  <a:lnTo>
                    <a:pt x="2600" y="6449"/>
                  </a:lnTo>
                  <a:lnTo>
                    <a:pt x="2651" y="6471"/>
                  </a:lnTo>
                  <a:lnTo>
                    <a:pt x="2704" y="6492"/>
                  </a:lnTo>
                  <a:lnTo>
                    <a:pt x="2755" y="6513"/>
                  </a:lnTo>
                  <a:lnTo>
                    <a:pt x="2806" y="6535"/>
                  </a:lnTo>
                  <a:lnTo>
                    <a:pt x="2856" y="6556"/>
                  </a:lnTo>
                  <a:lnTo>
                    <a:pt x="2908" y="6579"/>
                  </a:lnTo>
                  <a:lnTo>
                    <a:pt x="2958" y="6601"/>
                  </a:lnTo>
                  <a:lnTo>
                    <a:pt x="3008" y="6623"/>
                  </a:lnTo>
                  <a:lnTo>
                    <a:pt x="3058" y="6647"/>
                  </a:lnTo>
                  <a:lnTo>
                    <a:pt x="3108" y="6671"/>
                  </a:lnTo>
                  <a:lnTo>
                    <a:pt x="3158" y="6697"/>
                  </a:lnTo>
                  <a:lnTo>
                    <a:pt x="3208" y="6723"/>
                  </a:lnTo>
                  <a:lnTo>
                    <a:pt x="3258" y="6751"/>
                  </a:lnTo>
                  <a:lnTo>
                    <a:pt x="3309" y="6781"/>
                  </a:lnTo>
                  <a:lnTo>
                    <a:pt x="3368" y="6818"/>
                  </a:lnTo>
                  <a:lnTo>
                    <a:pt x="3427" y="6854"/>
                  </a:lnTo>
                  <a:lnTo>
                    <a:pt x="3486" y="6888"/>
                  </a:lnTo>
                  <a:lnTo>
                    <a:pt x="3544" y="6921"/>
                  </a:lnTo>
                  <a:lnTo>
                    <a:pt x="3573" y="6936"/>
                  </a:lnTo>
                  <a:lnTo>
                    <a:pt x="3603" y="6951"/>
                  </a:lnTo>
                  <a:lnTo>
                    <a:pt x="3634" y="6966"/>
                  </a:lnTo>
                  <a:lnTo>
                    <a:pt x="3664" y="6979"/>
                  </a:lnTo>
                  <a:lnTo>
                    <a:pt x="3697" y="6993"/>
                  </a:lnTo>
                  <a:lnTo>
                    <a:pt x="3729" y="7006"/>
                  </a:lnTo>
                  <a:lnTo>
                    <a:pt x="3762" y="7018"/>
                  </a:lnTo>
                  <a:lnTo>
                    <a:pt x="3796" y="7029"/>
                  </a:lnTo>
                  <a:lnTo>
                    <a:pt x="3837" y="7040"/>
                  </a:lnTo>
                  <a:lnTo>
                    <a:pt x="3878" y="7051"/>
                  </a:lnTo>
                  <a:lnTo>
                    <a:pt x="3919" y="7060"/>
                  </a:lnTo>
                  <a:lnTo>
                    <a:pt x="3959" y="7069"/>
                  </a:lnTo>
                  <a:lnTo>
                    <a:pt x="4000" y="7077"/>
                  </a:lnTo>
                  <a:lnTo>
                    <a:pt x="4041" y="7083"/>
                  </a:lnTo>
                  <a:lnTo>
                    <a:pt x="4083" y="7089"/>
                  </a:lnTo>
                  <a:lnTo>
                    <a:pt x="4125" y="7094"/>
                  </a:lnTo>
                  <a:lnTo>
                    <a:pt x="4166" y="7099"/>
                  </a:lnTo>
                  <a:lnTo>
                    <a:pt x="4207" y="7102"/>
                  </a:lnTo>
                  <a:lnTo>
                    <a:pt x="4249" y="7105"/>
                  </a:lnTo>
                  <a:lnTo>
                    <a:pt x="4292" y="7107"/>
                  </a:lnTo>
                  <a:lnTo>
                    <a:pt x="4333" y="7108"/>
                  </a:lnTo>
                  <a:lnTo>
                    <a:pt x="4375" y="7109"/>
                  </a:lnTo>
                  <a:lnTo>
                    <a:pt x="4417" y="7109"/>
                  </a:lnTo>
                  <a:lnTo>
                    <a:pt x="4459" y="7109"/>
                  </a:lnTo>
                  <a:lnTo>
                    <a:pt x="4543" y="7106"/>
                  </a:lnTo>
                  <a:lnTo>
                    <a:pt x="4627" y="7102"/>
                  </a:lnTo>
                  <a:lnTo>
                    <a:pt x="4711" y="7096"/>
                  </a:lnTo>
                  <a:lnTo>
                    <a:pt x="4795" y="7089"/>
                  </a:lnTo>
                  <a:lnTo>
                    <a:pt x="4879" y="7080"/>
                  </a:lnTo>
                  <a:lnTo>
                    <a:pt x="4962" y="7071"/>
                  </a:lnTo>
                  <a:lnTo>
                    <a:pt x="5044" y="7062"/>
                  </a:lnTo>
                  <a:lnTo>
                    <a:pt x="5127" y="7052"/>
                  </a:lnTo>
                  <a:lnTo>
                    <a:pt x="5225" y="7040"/>
                  </a:lnTo>
                  <a:lnTo>
                    <a:pt x="5323" y="7027"/>
                  </a:lnTo>
                  <a:lnTo>
                    <a:pt x="5421" y="7014"/>
                  </a:lnTo>
                  <a:lnTo>
                    <a:pt x="5519" y="6999"/>
                  </a:lnTo>
                  <a:lnTo>
                    <a:pt x="5617" y="6984"/>
                  </a:lnTo>
                  <a:lnTo>
                    <a:pt x="5715" y="6967"/>
                  </a:lnTo>
                  <a:lnTo>
                    <a:pt x="5812" y="6950"/>
                  </a:lnTo>
                  <a:lnTo>
                    <a:pt x="5910" y="6930"/>
                  </a:lnTo>
                  <a:lnTo>
                    <a:pt x="6006" y="6909"/>
                  </a:lnTo>
                  <a:lnTo>
                    <a:pt x="6103" y="6887"/>
                  </a:lnTo>
                  <a:lnTo>
                    <a:pt x="6151" y="6874"/>
                  </a:lnTo>
                  <a:lnTo>
                    <a:pt x="6198" y="6862"/>
                  </a:lnTo>
                  <a:lnTo>
                    <a:pt x="6246" y="6848"/>
                  </a:lnTo>
                  <a:lnTo>
                    <a:pt x="6294" y="6835"/>
                  </a:lnTo>
                  <a:lnTo>
                    <a:pt x="6341" y="6820"/>
                  </a:lnTo>
                  <a:lnTo>
                    <a:pt x="6388" y="6805"/>
                  </a:lnTo>
                  <a:lnTo>
                    <a:pt x="6434" y="6789"/>
                  </a:lnTo>
                  <a:lnTo>
                    <a:pt x="6482" y="6772"/>
                  </a:lnTo>
                  <a:lnTo>
                    <a:pt x="6528" y="6755"/>
                  </a:lnTo>
                  <a:lnTo>
                    <a:pt x="6574" y="6737"/>
                  </a:lnTo>
                  <a:lnTo>
                    <a:pt x="6620" y="6719"/>
                  </a:lnTo>
                  <a:lnTo>
                    <a:pt x="6666" y="6700"/>
                  </a:lnTo>
                  <a:lnTo>
                    <a:pt x="6732" y="6670"/>
                  </a:lnTo>
                  <a:lnTo>
                    <a:pt x="6797" y="6639"/>
                  </a:lnTo>
                  <a:lnTo>
                    <a:pt x="6862" y="6606"/>
                  </a:lnTo>
                  <a:lnTo>
                    <a:pt x="6925" y="6571"/>
                  </a:lnTo>
                  <a:lnTo>
                    <a:pt x="6988" y="6533"/>
                  </a:lnTo>
                  <a:lnTo>
                    <a:pt x="7050" y="6494"/>
                  </a:lnTo>
                  <a:lnTo>
                    <a:pt x="7109" y="6454"/>
                  </a:lnTo>
                  <a:lnTo>
                    <a:pt x="7168" y="6411"/>
                  </a:lnTo>
                  <a:lnTo>
                    <a:pt x="7224" y="6367"/>
                  </a:lnTo>
                  <a:lnTo>
                    <a:pt x="7281" y="6321"/>
                  </a:lnTo>
                  <a:lnTo>
                    <a:pt x="7334" y="6273"/>
                  </a:lnTo>
                  <a:lnTo>
                    <a:pt x="7386" y="6224"/>
                  </a:lnTo>
                  <a:lnTo>
                    <a:pt x="7436" y="6174"/>
                  </a:lnTo>
                  <a:lnTo>
                    <a:pt x="7485" y="6121"/>
                  </a:lnTo>
                  <a:lnTo>
                    <a:pt x="7530" y="6067"/>
                  </a:lnTo>
                  <a:lnTo>
                    <a:pt x="7574" y="6012"/>
                  </a:lnTo>
                  <a:lnTo>
                    <a:pt x="7615" y="5955"/>
                  </a:lnTo>
                  <a:lnTo>
                    <a:pt x="7655" y="5896"/>
                  </a:lnTo>
                  <a:lnTo>
                    <a:pt x="7691" y="5837"/>
                  </a:lnTo>
                  <a:lnTo>
                    <a:pt x="7725" y="5776"/>
                  </a:lnTo>
                  <a:lnTo>
                    <a:pt x="7756" y="5714"/>
                  </a:lnTo>
                  <a:lnTo>
                    <a:pt x="7784" y="5649"/>
                  </a:lnTo>
                  <a:lnTo>
                    <a:pt x="7809" y="5584"/>
                  </a:lnTo>
                  <a:lnTo>
                    <a:pt x="7832" y="5518"/>
                  </a:lnTo>
                  <a:lnTo>
                    <a:pt x="7852" y="5449"/>
                  </a:lnTo>
                  <a:lnTo>
                    <a:pt x="7867" y="5381"/>
                  </a:lnTo>
                  <a:lnTo>
                    <a:pt x="7880" y="5311"/>
                  </a:lnTo>
                  <a:lnTo>
                    <a:pt x="7889" y="5239"/>
                  </a:lnTo>
                  <a:lnTo>
                    <a:pt x="7895" y="5167"/>
                  </a:lnTo>
                  <a:lnTo>
                    <a:pt x="7897" y="5093"/>
                  </a:lnTo>
                  <a:lnTo>
                    <a:pt x="7895" y="5018"/>
                  </a:lnTo>
                  <a:lnTo>
                    <a:pt x="7889" y="4942"/>
                  </a:lnTo>
                  <a:lnTo>
                    <a:pt x="7889" y="4888"/>
                  </a:lnTo>
                  <a:lnTo>
                    <a:pt x="7887" y="4834"/>
                  </a:lnTo>
                  <a:lnTo>
                    <a:pt x="7883" y="4778"/>
                  </a:lnTo>
                  <a:lnTo>
                    <a:pt x="7877" y="4723"/>
                  </a:lnTo>
                  <a:lnTo>
                    <a:pt x="7869" y="4668"/>
                  </a:lnTo>
                  <a:lnTo>
                    <a:pt x="7859" y="4611"/>
                  </a:lnTo>
                  <a:lnTo>
                    <a:pt x="7847" y="4556"/>
                  </a:lnTo>
                  <a:lnTo>
                    <a:pt x="7832" y="4500"/>
                  </a:lnTo>
                  <a:lnTo>
                    <a:pt x="7817" y="4445"/>
                  </a:lnTo>
                  <a:lnTo>
                    <a:pt x="7800" y="4389"/>
                  </a:lnTo>
                  <a:lnTo>
                    <a:pt x="7781" y="4334"/>
                  </a:lnTo>
                  <a:lnTo>
                    <a:pt x="7761" y="4279"/>
                  </a:lnTo>
                  <a:lnTo>
                    <a:pt x="7739" y="4224"/>
                  </a:lnTo>
                  <a:lnTo>
                    <a:pt x="7716" y="4169"/>
                  </a:lnTo>
                  <a:lnTo>
                    <a:pt x="7691" y="4114"/>
                  </a:lnTo>
                  <a:lnTo>
                    <a:pt x="7665" y="4061"/>
                  </a:lnTo>
                  <a:lnTo>
                    <a:pt x="7637" y="4007"/>
                  </a:lnTo>
                  <a:lnTo>
                    <a:pt x="7608" y="3954"/>
                  </a:lnTo>
                  <a:lnTo>
                    <a:pt x="7578" y="3901"/>
                  </a:lnTo>
                  <a:lnTo>
                    <a:pt x="7547" y="3850"/>
                  </a:lnTo>
                  <a:lnTo>
                    <a:pt x="7515" y="3799"/>
                  </a:lnTo>
                  <a:lnTo>
                    <a:pt x="7482" y="3748"/>
                  </a:lnTo>
                  <a:lnTo>
                    <a:pt x="7448" y="3698"/>
                  </a:lnTo>
                  <a:lnTo>
                    <a:pt x="7412" y="3649"/>
                  </a:lnTo>
                  <a:lnTo>
                    <a:pt x="7376" y="3601"/>
                  </a:lnTo>
                  <a:lnTo>
                    <a:pt x="7340" y="3554"/>
                  </a:lnTo>
                  <a:lnTo>
                    <a:pt x="7302" y="3506"/>
                  </a:lnTo>
                  <a:lnTo>
                    <a:pt x="7264" y="3461"/>
                  </a:lnTo>
                  <a:lnTo>
                    <a:pt x="7224" y="3417"/>
                  </a:lnTo>
                  <a:lnTo>
                    <a:pt x="7185" y="3374"/>
                  </a:lnTo>
                  <a:lnTo>
                    <a:pt x="7145" y="3332"/>
                  </a:lnTo>
                  <a:lnTo>
                    <a:pt x="7104" y="3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6" name="Freeform 327">
              <a:extLst>
                <a:ext uri="{FF2B5EF4-FFF2-40B4-BE49-F238E27FC236}">
                  <a16:creationId xmlns:a16="http://schemas.microsoft.com/office/drawing/2014/main" id="{7461351F-9AAB-4A1E-8F6B-2D68A9FFE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8138" y="5853113"/>
              <a:ext cx="88900" cy="90488"/>
            </a:xfrm>
            <a:custGeom>
              <a:avLst/>
              <a:gdLst>
                <a:gd name="T0" fmla="*/ 157 w 729"/>
                <a:gd name="T1" fmla="*/ 113 h 739"/>
                <a:gd name="T2" fmla="*/ 196 w 729"/>
                <a:gd name="T3" fmla="*/ 102 h 739"/>
                <a:gd name="T4" fmla="*/ 235 w 729"/>
                <a:gd name="T5" fmla="*/ 101 h 739"/>
                <a:gd name="T6" fmla="*/ 306 w 729"/>
                <a:gd name="T7" fmla="*/ 119 h 739"/>
                <a:gd name="T8" fmla="*/ 391 w 729"/>
                <a:gd name="T9" fmla="*/ 160 h 739"/>
                <a:gd name="T10" fmla="*/ 485 w 729"/>
                <a:gd name="T11" fmla="*/ 222 h 739"/>
                <a:gd name="T12" fmla="*/ 564 w 729"/>
                <a:gd name="T13" fmla="*/ 292 h 739"/>
                <a:gd name="T14" fmla="*/ 611 w 729"/>
                <a:gd name="T15" fmla="*/ 361 h 739"/>
                <a:gd name="T16" fmla="*/ 628 w 729"/>
                <a:gd name="T17" fmla="*/ 428 h 739"/>
                <a:gd name="T18" fmla="*/ 627 w 729"/>
                <a:gd name="T19" fmla="*/ 469 h 739"/>
                <a:gd name="T20" fmla="*/ 617 w 729"/>
                <a:gd name="T21" fmla="*/ 512 h 739"/>
                <a:gd name="T22" fmla="*/ 595 w 729"/>
                <a:gd name="T23" fmla="*/ 560 h 739"/>
                <a:gd name="T24" fmla="*/ 553 w 729"/>
                <a:gd name="T25" fmla="*/ 606 h 739"/>
                <a:gd name="T26" fmla="*/ 505 w 729"/>
                <a:gd name="T27" fmla="*/ 627 h 739"/>
                <a:gd name="T28" fmla="*/ 453 w 729"/>
                <a:gd name="T29" fmla="*/ 626 h 739"/>
                <a:gd name="T30" fmla="*/ 400 w 729"/>
                <a:gd name="T31" fmla="*/ 609 h 739"/>
                <a:gd name="T32" fmla="*/ 347 w 729"/>
                <a:gd name="T33" fmla="*/ 580 h 739"/>
                <a:gd name="T34" fmla="*/ 288 w 729"/>
                <a:gd name="T35" fmla="*/ 534 h 739"/>
                <a:gd name="T36" fmla="*/ 224 w 729"/>
                <a:gd name="T37" fmla="*/ 460 h 739"/>
                <a:gd name="T38" fmla="*/ 175 w 729"/>
                <a:gd name="T39" fmla="*/ 380 h 739"/>
                <a:gd name="T40" fmla="*/ 131 w 729"/>
                <a:gd name="T41" fmla="*/ 279 h 739"/>
                <a:gd name="T42" fmla="*/ 116 w 729"/>
                <a:gd name="T43" fmla="*/ 217 h 739"/>
                <a:gd name="T44" fmla="*/ 117 w 729"/>
                <a:gd name="T45" fmla="*/ 172 h 739"/>
                <a:gd name="T46" fmla="*/ 131 w 729"/>
                <a:gd name="T47" fmla="*/ 136 h 739"/>
                <a:gd name="T48" fmla="*/ 20 w 729"/>
                <a:gd name="T49" fmla="*/ 128 h 739"/>
                <a:gd name="T50" fmla="*/ 0 w 729"/>
                <a:gd name="T51" fmla="*/ 209 h 739"/>
                <a:gd name="T52" fmla="*/ 9 w 729"/>
                <a:gd name="T53" fmla="*/ 298 h 739"/>
                <a:gd name="T54" fmla="*/ 39 w 729"/>
                <a:gd name="T55" fmla="*/ 388 h 739"/>
                <a:gd name="T56" fmla="*/ 88 w 729"/>
                <a:gd name="T57" fmla="*/ 476 h 739"/>
                <a:gd name="T58" fmla="*/ 149 w 729"/>
                <a:gd name="T59" fmla="*/ 559 h 739"/>
                <a:gd name="T60" fmla="*/ 219 w 729"/>
                <a:gd name="T61" fmla="*/ 629 h 739"/>
                <a:gd name="T62" fmla="*/ 291 w 729"/>
                <a:gd name="T63" fmla="*/ 685 h 739"/>
                <a:gd name="T64" fmla="*/ 362 w 729"/>
                <a:gd name="T65" fmla="*/ 720 h 739"/>
                <a:gd name="T66" fmla="*/ 438 w 729"/>
                <a:gd name="T67" fmla="*/ 738 h 739"/>
                <a:gd name="T68" fmla="*/ 509 w 729"/>
                <a:gd name="T69" fmla="*/ 736 h 739"/>
                <a:gd name="T70" fmla="*/ 573 w 729"/>
                <a:gd name="T71" fmla="*/ 715 h 739"/>
                <a:gd name="T72" fmla="*/ 630 w 729"/>
                <a:gd name="T73" fmla="*/ 681 h 739"/>
                <a:gd name="T74" fmla="*/ 675 w 729"/>
                <a:gd name="T75" fmla="*/ 633 h 739"/>
                <a:gd name="T76" fmla="*/ 708 w 729"/>
                <a:gd name="T77" fmla="*/ 574 h 739"/>
                <a:gd name="T78" fmla="*/ 726 w 729"/>
                <a:gd name="T79" fmla="*/ 504 h 739"/>
                <a:gd name="T80" fmla="*/ 727 w 729"/>
                <a:gd name="T81" fmla="*/ 429 h 739"/>
                <a:gd name="T82" fmla="*/ 698 w 729"/>
                <a:gd name="T83" fmla="*/ 337 h 739"/>
                <a:gd name="T84" fmla="*/ 634 w 729"/>
                <a:gd name="T85" fmla="*/ 239 h 739"/>
                <a:gd name="T86" fmla="*/ 543 w 729"/>
                <a:gd name="T87" fmla="*/ 148 h 739"/>
                <a:gd name="T88" fmla="*/ 436 w 729"/>
                <a:gd name="T89" fmla="*/ 71 h 739"/>
                <a:gd name="T90" fmla="*/ 321 w 729"/>
                <a:gd name="T91" fmla="*/ 19 h 739"/>
                <a:gd name="T92" fmla="*/ 210 w 729"/>
                <a:gd name="T93" fmla="*/ 0 h 739"/>
                <a:gd name="T94" fmla="*/ 111 w 729"/>
                <a:gd name="T95" fmla="*/ 24 h 739"/>
                <a:gd name="T96" fmla="*/ 34 w 729"/>
                <a:gd name="T97" fmla="*/ 10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9" h="739">
                  <a:moveTo>
                    <a:pt x="137" y="128"/>
                  </a:moveTo>
                  <a:lnTo>
                    <a:pt x="143" y="123"/>
                  </a:lnTo>
                  <a:lnTo>
                    <a:pt x="150" y="118"/>
                  </a:lnTo>
                  <a:lnTo>
                    <a:pt x="157" y="113"/>
                  </a:lnTo>
                  <a:lnTo>
                    <a:pt x="165" y="110"/>
                  </a:lnTo>
                  <a:lnTo>
                    <a:pt x="174" y="106"/>
                  </a:lnTo>
                  <a:lnTo>
                    <a:pt x="184" y="104"/>
                  </a:lnTo>
                  <a:lnTo>
                    <a:pt x="196" y="102"/>
                  </a:lnTo>
                  <a:lnTo>
                    <a:pt x="208" y="100"/>
                  </a:lnTo>
                  <a:lnTo>
                    <a:pt x="217" y="100"/>
                  </a:lnTo>
                  <a:lnTo>
                    <a:pt x="226" y="100"/>
                  </a:lnTo>
                  <a:lnTo>
                    <a:pt x="235" y="101"/>
                  </a:lnTo>
                  <a:lnTo>
                    <a:pt x="245" y="102"/>
                  </a:lnTo>
                  <a:lnTo>
                    <a:pt x="265" y="106"/>
                  </a:lnTo>
                  <a:lnTo>
                    <a:pt x="285" y="112"/>
                  </a:lnTo>
                  <a:lnTo>
                    <a:pt x="306" y="119"/>
                  </a:lnTo>
                  <a:lnTo>
                    <a:pt x="327" y="128"/>
                  </a:lnTo>
                  <a:lnTo>
                    <a:pt x="349" y="138"/>
                  </a:lnTo>
                  <a:lnTo>
                    <a:pt x="370" y="149"/>
                  </a:lnTo>
                  <a:lnTo>
                    <a:pt x="391" y="160"/>
                  </a:lnTo>
                  <a:lnTo>
                    <a:pt x="412" y="172"/>
                  </a:lnTo>
                  <a:lnTo>
                    <a:pt x="432" y="185"/>
                  </a:lnTo>
                  <a:lnTo>
                    <a:pt x="451" y="197"/>
                  </a:lnTo>
                  <a:lnTo>
                    <a:pt x="485" y="222"/>
                  </a:lnTo>
                  <a:lnTo>
                    <a:pt x="515" y="245"/>
                  </a:lnTo>
                  <a:lnTo>
                    <a:pt x="533" y="260"/>
                  </a:lnTo>
                  <a:lnTo>
                    <a:pt x="549" y="275"/>
                  </a:lnTo>
                  <a:lnTo>
                    <a:pt x="564" y="292"/>
                  </a:lnTo>
                  <a:lnTo>
                    <a:pt x="578" y="308"/>
                  </a:lnTo>
                  <a:lnTo>
                    <a:pt x="591" y="325"/>
                  </a:lnTo>
                  <a:lnTo>
                    <a:pt x="602" y="343"/>
                  </a:lnTo>
                  <a:lnTo>
                    <a:pt x="611" y="361"/>
                  </a:lnTo>
                  <a:lnTo>
                    <a:pt x="618" y="379"/>
                  </a:lnTo>
                  <a:lnTo>
                    <a:pt x="624" y="398"/>
                  </a:lnTo>
                  <a:lnTo>
                    <a:pt x="627" y="418"/>
                  </a:lnTo>
                  <a:lnTo>
                    <a:pt x="628" y="428"/>
                  </a:lnTo>
                  <a:lnTo>
                    <a:pt x="629" y="438"/>
                  </a:lnTo>
                  <a:lnTo>
                    <a:pt x="629" y="448"/>
                  </a:lnTo>
                  <a:lnTo>
                    <a:pt x="628" y="458"/>
                  </a:lnTo>
                  <a:lnTo>
                    <a:pt x="627" y="469"/>
                  </a:lnTo>
                  <a:lnTo>
                    <a:pt x="626" y="479"/>
                  </a:lnTo>
                  <a:lnTo>
                    <a:pt x="624" y="490"/>
                  </a:lnTo>
                  <a:lnTo>
                    <a:pt x="621" y="500"/>
                  </a:lnTo>
                  <a:lnTo>
                    <a:pt x="617" y="512"/>
                  </a:lnTo>
                  <a:lnTo>
                    <a:pt x="613" y="523"/>
                  </a:lnTo>
                  <a:lnTo>
                    <a:pt x="609" y="534"/>
                  </a:lnTo>
                  <a:lnTo>
                    <a:pt x="603" y="545"/>
                  </a:lnTo>
                  <a:lnTo>
                    <a:pt x="595" y="560"/>
                  </a:lnTo>
                  <a:lnTo>
                    <a:pt x="584" y="575"/>
                  </a:lnTo>
                  <a:lnTo>
                    <a:pt x="574" y="587"/>
                  </a:lnTo>
                  <a:lnTo>
                    <a:pt x="564" y="597"/>
                  </a:lnTo>
                  <a:lnTo>
                    <a:pt x="553" y="606"/>
                  </a:lnTo>
                  <a:lnTo>
                    <a:pt x="541" y="613"/>
                  </a:lnTo>
                  <a:lnTo>
                    <a:pt x="529" y="619"/>
                  </a:lnTo>
                  <a:lnTo>
                    <a:pt x="517" y="624"/>
                  </a:lnTo>
                  <a:lnTo>
                    <a:pt x="505" y="627"/>
                  </a:lnTo>
                  <a:lnTo>
                    <a:pt x="492" y="628"/>
                  </a:lnTo>
                  <a:lnTo>
                    <a:pt x="479" y="629"/>
                  </a:lnTo>
                  <a:lnTo>
                    <a:pt x="466" y="628"/>
                  </a:lnTo>
                  <a:lnTo>
                    <a:pt x="453" y="626"/>
                  </a:lnTo>
                  <a:lnTo>
                    <a:pt x="440" y="623"/>
                  </a:lnTo>
                  <a:lnTo>
                    <a:pt x="426" y="620"/>
                  </a:lnTo>
                  <a:lnTo>
                    <a:pt x="413" y="615"/>
                  </a:lnTo>
                  <a:lnTo>
                    <a:pt x="400" y="609"/>
                  </a:lnTo>
                  <a:lnTo>
                    <a:pt x="385" y="603"/>
                  </a:lnTo>
                  <a:lnTo>
                    <a:pt x="372" y="596"/>
                  </a:lnTo>
                  <a:lnTo>
                    <a:pt x="360" y="589"/>
                  </a:lnTo>
                  <a:lnTo>
                    <a:pt x="347" y="580"/>
                  </a:lnTo>
                  <a:lnTo>
                    <a:pt x="334" y="572"/>
                  </a:lnTo>
                  <a:lnTo>
                    <a:pt x="322" y="563"/>
                  </a:lnTo>
                  <a:lnTo>
                    <a:pt x="311" y="553"/>
                  </a:lnTo>
                  <a:lnTo>
                    <a:pt x="288" y="534"/>
                  </a:lnTo>
                  <a:lnTo>
                    <a:pt x="268" y="514"/>
                  </a:lnTo>
                  <a:lnTo>
                    <a:pt x="250" y="493"/>
                  </a:lnTo>
                  <a:lnTo>
                    <a:pt x="234" y="473"/>
                  </a:lnTo>
                  <a:lnTo>
                    <a:pt x="224" y="460"/>
                  </a:lnTo>
                  <a:lnTo>
                    <a:pt x="213" y="443"/>
                  </a:lnTo>
                  <a:lnTo>
                    <a:pt x="201" y="424"/>
                  </a:lnTo>
                  <a:lnTo>
                    <a:pt x="189" y="403"/>
                  </a:lnTo>
                  <a:lnTo>
                    <a:pt x="175" y="380"/>
                  </a:lnTo>
                  <a:lnTo>
                    <a:pt x="163" y="356"/>
                  </a:lnTo>
                  <a:lnTo>
                    <a:pt x="151" y="331"/>
                  </a:lnTo>
                  <a:lnTo>
                    <a:pt x="140" y="306"/>
                  </a:lnTo>
                  <a:lnTo>
                    <a:pt x="131" y="279"/>
                  </a:lnTo>
                  <a:lnTo>
                    <a:pt x="123" y="253"/>
                  </a:lnTo>
                  <a:lnTo>
                    <a:pt x="120" y="241"/>
                  </a:lnTo>
                  <a:lnTo>
                    <a:pt x="118" y="229"/>
                  </a:lnTo>
                  <a:lnTo>
                    <a:pt x="116" y="217"/>
                  </a:lnTo>
                  <a:lnTo>
                    <a:pt x="115" y="205"/>
                  </a:lnTo>
                  <a:lnTo>
                    <a:pt x="115" y="193"/>
                  </a:lnTo>
                  <a:lnTo>
                    <a:pt x="115" y="182"/>
                  </a:lnTo>
                  <a:lnTo>
                    <a:pt x="117" y="172"/>
                  </a:lnTo>
                  <a:lnTo>
                    <a:pt x="119" y="162"/>
                  </a:lnTo>
                  <a:lnTo>
                    <a:pt x="122" y="153"/>
                  </a:lnTo>
                  <a:lnTo>
                    <a:pt x="126" y="144"/>
                  </a:lnTo>
                  <a:lnTo>
                    <a:pt x="131" y="136"/>
                  </a:lnTo>
                  <a:lnTo>
                    <a:pt x="137" y="128"/>
                  </a:lnTo>
                  <a:close/>
                  <a:moveTo>
                    <a:pt x="34" y="100"/>
                  </a:moveTo>
                  <a:lnTo>
                    <a:pt x="27" y="114"/>
                  </a:lnTo>
                  <a:lnTo>
                    <a:pt x="20" y="128"/>
                  </a:lnTo>
                  <a:lnTo>
                    <a:pt x="12" y="147"/>
                  </a:lnTo>
                  <a:lnTo>
                    <a:pt x="6" y="167"/>
                  </a:lnTo>
                  <a:lnTo>
                    <a:pt x="3" y="188"/>
                  </a:lnTo>
                  <a:lnTo>
                    <a:pt x="0" y="209"/>
                  </a:lnTo>
                  <a:lnTo>
                    <a:pt x="0" y="230"/>
                  </a:lnTo>
                  <a:lnTo>
                    <a:pt x="1" y="252"/>
                  </a:lnTo>
                  <a:lnTo>
                    <a:pt x="4" y="274"/>
                  </a:lnTo>
                  <a:lnTo>
                    <a:pt x="9" y="298"/>
                  </a:lnTo>
                  <a:lnTo>
                    <a:pt x="14" y="320"/>
                  </a:lnTo>
                  <a:lnTo>
                    <a:pt x="21" y="343"/>
                  </a:lnTo>
                  <a:lnTo>
                    <a:pt x="30" y="365"/>
                  </a:lnTo>
                  <a:lnTo>
                    <a:pt x="39" y="388"/>
                  </a:lnTo>
                  <a:lnTo>
                    <a:pt x="50" y="410"/>
                  </a:lnTo>
                  <a:lnTo>
                    <a:pt x="62" y="432"/>
                  </a:lnTo>
                  <a:lnTo>
                    <a:pt x="74" y="454"/>
                  </a:lnTo>
                  <a:lnTo>
                    <a:pt x="88" y="476"/>
                  </a:lnTo>
                  <a:lnTo>
                    <a:pt x="102" y="497"/>
                  </a:lnTo>
                  <a:lnTo>
                    <a:pt x="117" y="519"/>
                  </a:lnTo>
                  <a:lnTo>
                    <a:pt x="133" y="539"/>
                  </a:lnTo>
                  <a:lnTo>
                    <a:pt x="149" y="559"/>
                  </a:lnTo>
                  <a:lnTo>
                    <a:pt x="166" y="578"/>
                  </a:lnTo>
                  <a:lnTo>
                    <a:pt x="183" y="596"/>
                  </a:lnTo>
                  <a:lnTo>
                    <a:pt x="201" y="613"/>
                  </a:lnTo>
                  <a:lnTo>
                    <a:pt x="219" y="629"/>
                  </a:lnTo>
                  <a:lnTo>
                    <a:pt x="237" y="645"/>
                  </a:lnTo>
                  <a:lnTo>
                    <a:pt x="255" y="659"/>
                  </a:lnTo>
                  <a:lnTo>
                    <a:pt x="273" y="673"/>
                  </a:lnTo>
                  <a:lnTo>
                    <a:pt x="291" y="685"/>
                  </a:lnTo>
                  <a:lnTo>
                    <a:pt x="309" y="696"/>
                  </a:lnTo>
                  <a:lnTo>
                    <a:pt x="327" y="705"/>
                  </a:lnTo>
                  <a:lnTo>
                    <a:pt x="345" y="714"/>
                  </a:lnTo>
                  <a:lnTo>
                    <a:pt x="362" y="720"/>
                  </a:lnTo>
                  <a:lnTo>
                    <a:pt x="381" y="727"/>
                  </a:lnTo>
                  <a:lnTo>
                    <a:pt x="401" y="732"/>
                  </a:lnTo>
                  <a:lnTo>
                    <a:pt x="420" y="736"/>
                  </a:lnTo>
                  <a:lnTo>
                    <a:pt x="438" y="738"/>
                  </a:lnTo>
                  <a:lnTo>
                    <a:pt x="456" y="739"/>
                  </a:lnTo>
                  <a:lnTo>
                    <a:pt x="474" y="739"/>
                  </a:lnTo>
                  <a:lnTo>
                    <a:pt x="492" y="738"/>
                  </a:lnTo>
                  <a:lnTo>
                    <a:pt x="509" y="736"/>
                  </a:lnTo>
                  <a:lnTo>
                    <a:pt x="525" y="733"/>
                  </a:lnTo>
                  <a:lnTo>
                    <a:pt x="542" y="728"/>
                  </a:lnTo>
                  <a:lnTo>
                    <a:pt x="557" y="722"/>
                  </a:lnTo>
                  <a:lnTo>
                    <a:pt x="573" y="715"/>
                  </a:lnTo>
                  <a:lnTo>
                    <a:pt x="589" y="708"/>
                  </a:lnTo>
                  <a:lnTo>
                    <a:pt x="603" y="700"/>
                  </a:lnTo>
                  <a:lnTo>
                    <a:pt x="617" y="691"/>
                  </a:lnTo>
                  <a:lnTo>
                    <a:pt x="630" y="681"/>
                  </a:lnTo>
                  <a:lnTo>
                    <a:pt x="642" y="670"/>
                  </a:lnTo>
                  <a:lnTo>
                    <a:pt x="654" y="658"/>
                  </a:lnTo>
                  <a:lnTo>
                    <a:pt x="665" y="646"/>
                  </a:lnTo>
                  <a:lnTo>
                    <a:pt x="675" y="633"/>
                  </a:lnTo>
                  <a:lnTo>
                    <a:pt x="684" y="619"/>
                  </a:lnTo>
                  <a:lnTo>
                    <a:pt x="693" y="605"/>
                  </a:lnTo>
                  <a:lnTo>
                    <a:pt x="701" y="589"/>
                  </a:lnTo>
                  <a:lnTo>
                    <a:pt x="708" y="574"/>
                  </a:lnTo>
                  <a:lnTo>
                    <a:pt x="714" y="557"/>
                  </a:lnTo>
                  <a:lnTo>
                    <a:pt x="719" y="541"/>
                  </a:lnTo>
                  <a:lnTo>
                    <a:pt x="723" y="523"/>
                  </a:lnTo>
                  <a:lnTo>
                    <a:pt x="726" y="504"/>
                  </a:lnTo>
                  <a:lnTo>
                    <a:pt x="728" y="486"/>
                  </a:lnTo>
                  <a:lnTo>
                    <a:pt x="729" y="467"/>
                  </a:lnTo>
                  <a:lnTo>
                    <a:pt x="729" y="448"/>
                  </a:lnTo>
                  <a:lnTo>
                    <a:pt x="727" y="429"/>
                  </a:lnTo>
                  <a:lnTo>
                    <a:pt x="724" y="407"/>
                  </a:lnTo>
                  <a:lnTo>
                    <a:pt x="718" y="384"/>
                  </a:lnTo>
                  <a:lnTo>
                    <a:pt x="709" y="360"/>
                  </a:lnTo>
                  <a:lnTo>
                    <a:pt x="698" y="337"/>
                  </a:lnTo>
                  <a:lnTo>
                    <a:pt x="685" y="312"/>
                  </a:lnTo>
                  <a:lnTo>
                    <a:pt x="670" y="287"/>
                  </a:lnTo>
                  <a:lnTo>
                    <a:pt x="653" y="263"/>
                  </a:lnTo>
                  <a:lnTo>
                    <a:pt x="634" y="239"/>
                  </a:lnTo>
                  <a:lnTo>
                    <a:pt x="613" y="216"/>
                  </a:lnTo>
                  <a:lnTo>
                    <a:pt x="591" y="193"/>
                  </a:lnTo>
                  <a:lnTo>
                    <a:pt x="567" y="170"/>
                  </a:lnTo>
                  <a:lnTo>
                    <a:pt x="543" y="148"/>
                  </a:lnTo>
                  <a:lnTo>
                    <a:pt x="517" y="128"/>
                  </a:lnTo>
                  <a:lnTo>
                    <a:pt x="491" y="108"/>
                  </a:lnTo>
                  <a:lnTo>
                    <a:pt x="464" y="89"/>
                  </a:lnTo>
                  <a:lnTo>
                    <a:pt x="436" y="71"/>
                  </a:lnTo>
                  <a:lnTo>
                    <a:pt x="408" y="55"/>
                  </a:lnTo>
                  <a:lnTo>
                    <a:pt x="378" y="41"/>
                  </a:lnTo>
                  <a:lnTo>
                    <a:pt x="350" y="29"/>
                  </a:lnTo>
                  <a:lnTo>
                    <a:pt x="321" y="19"/>
                  </a:lnTo>
                  <a:lnTo>
                    <a:pt x="293" y="11"/>
                  </a:lnTo>
                  <a:lnTo>
                    <a:pt x="265" y="5"/>
                  </a:lnTo>
                  <a:lnTo>
                    <a:pt x="237" y="1"/>
                  </a:lnTo>
                  <a:lnTo>
                    <a:pt x="210" y="0"/>
                  </a:lnTo>
                  <a:lnTo>
                    <a:pt x="183" y="2"/>
                  </a:lnTo>
                  <a:lnTo>
                    <a:pt x="158" y="6"/>
                  </a:lnTo>
                  <a:lnTo>
                    <a:pt x="134" y="13"/>
                  </a:lnTo>
                  <a:lnTo>
                    <a:pt x="111" y="24"/>
                  </a:lnTo>
                  <a:lnTo>
                    <a:pt x="89" y="37"/>
                  </a:lnTo>
                  <a:lnTo>
                    <a:pt x="69" y="55"/>
                  </a:lnTo>
                  <a:lnTo>
                    <a:pt x="51" y="76"/>
                  </a:lnTo>
                  <a:lnTo>
                    <a:pt x="34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7" name="Freeform 328">
              <a:extLst>
                <a:ext uri="{FF2B5EF4-FFF2-40B4-BE49-F238E27FC236}">
                  <a16:creationId xmlns:a16="http://schemas.microsoft.com/office/drawing/2014/main" id="{A5685DF1-0046-4BCC-B8AC-044ED5B75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9113" y="5740400"/>
              <a:ext cx="115887" cy="88900"/>
            </a:xfrm>
            <a:custGeom>
              <a:avLst/>
              <a:gdLst>
                <a:gd name="T0" fmla="*/ 167 w 955"/>
                <a:gd name="T1" fmla="*/ 153 h 722"/>
                <a:gd name="T2" fmla="*/ 214 w 955"/>
                <a:gd name="T3" fmla="*/ 131 h 722"/>
                <a:gd name="T4" fmla="*/ 311 w 955"/>
                <a:gd name="T5" fmla="*/ 106 h 722"/>
                <a:gd name="T6" fmla="*/ 426 w 955"/>
                <a:gd name="T7" fmla="*/ 98 h 722"/>
                <a:gd name="T8" fmla="*/ 528 w 955"/>
                <a:gd name="T9" fmla="*/ 105 h 722"/>
                <a:gd name="T10" fmla="*/ 596 w 955"/>
                <a:gd name="T11" fmla="*/ 120 h 722"/>
                <a:gd name="T12" fmla="*/ 659 w 955"/>
                <a:gd name="T13" fmla="*/ 146 h 722"/>
                <a:gd name="T14" fmla="*/ 719 w 955"/>
                <a:gd name="T15" fmla="*/ 180 h 722"/>
                <a:gd name="T16" fmla="*/ 770 w 955"/>
                <a:gd name="T17" fmla="*/ 223 h 722"/>
                <a:gd name="T18" fmla="*/ 811 w 955"/>
                <a:gd name="T19" fmla="*/ 273 h 722"/>
                <a:gd name="T20" fmla="*/ 837 w 955"/>
                <a:gd name="T21" fmla="*/ 330 h 722"/>
                <a:gd name="T22" fmla="*/ 845 w 955"/>
                <a:gd name="T23" fmla="*/ 394 h 722"/>
                <a:gd name="T24" fmla="*/ 833 w 955"/>
                <a:gd name="T25" fmla="*/ 463 h 722"/>
                <a:gd name="T26" fmla="*/ 799 w 955"/>
                <a:gd name="T27" fmla="*/ 527 h 722"/>
                <a:gd name="T28" fmla="*/ 754 w 955"/>
                <a:gd name="T29" fmla="*/ 571 h 722"/>
                <a:gd name="T30" fmla="*/ 700 w 955"/>
                <a:gd name="T31" fmla="*/ 596 h 722"/>
                <a:gd name="T32" fmla="*/ 639 w 955"/>
                <a:gd name="T33" fmla="*/ 604 h 722"/>
                <a:gd name="T34" fmla="*/ 575 w 955"/>
                <a:gd name="T35" fmla="*/ 599 h 722"/>
                <a:gd name="T36" fmla="*/ 462 w 955"/>
                <a:gd name="T37" fmla="*/ 568 h 722"/>
                <a:gd name="T38" fmla="*/ 332 w 955"/>
                <a:gd name="T39" fmla="*/ 507 h 722"/>
                <a:gd name="T40" fmla="*/ 195 w 955"/>
                <a:gd name="T41" fmla="*/ 424 h 722"/>
                <a:gd name="T42" fmla="*/ 136 w 955"/>
                <a:gd name="T43" fmla="*/ 371 h 722"/>
                <a:gd name="T44" fmla="*/ 104 w 955"/>
                <a:gd name="T45" fmla="*/ 322 h 722"/>
                <a:gd name="T46" fmla="*/ 91 w 955"/>
                <a:gd name="T47" fmla="*/ 271 h 722"/>
                <a:gd name="T48" fmla="*/ 106 w 955"/>
                <a:gd name="T49" fmla="*/ 216 h 722"/>
                <a:gd name="T50" fmla="*/ 131 w 955"/>
                <a:gd name="T51" fmla="*/ 181 h 722"/>
                <a:gd name="T52" fmla="*/ 26 w 955"/>
                <a:gd name="T53" fmla="*/ 189 h 722"/>
                <a:gd name="T54" fmla="*/ 2 w 955"/>
                <a:gd name="T55" fmla="*/ 264 h 722"/>
                <a:gd name="T56" fmla="*/ 6 w 955"/>
                <a:gd name="T57" fmla="*/ 344 h 722"/>
                <a:gd name="T58" fmla="*/ 21 w 955"/>
                <a:gd name="T59" fmla="*/ 384 h 722"/>
                <a:gd name="T60" fmla="*/ 44 w 955"/>
                <a:gd name="T61" fmla="*/ 423 h 722"/>
                <a:gd name="T62" fmla="*/ 77 w 955"/>
                <a:gd name="T63" fmla="*/ 462 h 722"/>
                <a:gd name="T64" fmla="*/ 144 w 955"/>
                <a:gd name="T65" fmla="*/ 522 h 722"/>
                <a:gd name="T66" fmla="*/ 223 w 955"/>
                <a:gd name="T67" fmla="*/ 580 h 722"/>
                <a:gd name="T68" fmla="*/ 311 w 955"/>
                <a:gd name="T69" fmla="*/ 632 h 722"/>
                <a:gd name="T70" fmla="*/ 404 w 955"/>
                <a:gd name="T71" fmla="*/ 675 h 722"/>
                <a:gd name="T72" fmla="*/ 501 w 955"/>
                <a:gd name="T73" fmla="*/ 706 h 722"/>
                <a:gd name="T74" fmla="*/ 597 w 955"/>
                <a:gd name="T75" fmla="*/ 721 h 722"/>
                <a:gd name="T76" fmla="*/ 692 w 955"/>
                <a:gd name="T77" fmla="*/ 717 h 722"/>
                <a:gd name="T78" fmla="*/ 780 w 955"/>
                <a:gd name="T79" fmla="*/ 690 h 722"/>
                <a:gd name="T80" fmla="*/ 849 w 955"/>
                <a:gd name="T81" fmla="*/ 647 h 722"/>
                <a:gd name="T82" fmla="*/ 901 w 955"/>
                <a:gd name="T83" fmla="*/ 590 h 722"/>
                <a:gd name="T84" fmla="*/ 935 w 955"/>
                <a:gd name="T85" fmla="*/ 522 h 722"/>
                <a:gd name="T86" fmla="*/ 952 w 955"/>
                <a:gd name="T87" fmla="*/ 449 h 722"/>
                <a:gd name="T88" fmla="*/ 953 w 955"/>
                <a:gd name="T89" fmla="*/ 372 h 722"/>
                <a:gd name="T90" fmla="*/ 937 w 955"/>
                <a:gd name="T91" fmla="*/ 295 h 722"/>
                <a:gd name="T92" fmla="*/ 907 w 955"/>
                <a:gd name="T93" fmla="*/ 224 h 722"/>
                <a:gd name="T94" fmla="*/ 860 w 955"/>
                <a:gd name="T95" fmla="*/ 159 h 722"/>
                <a:gd name="T96" fmla="*/ 798 w 955"/>
                <a:gd name="T97" fmla="*/ 102 h 722"/>
                <a:gd name="T98" fmla="*/ 729 w 955"/>
                <a:gd name="T99" fmla="*/ 59 h 722"/>
                <a:gd name="T100" fmla="*/ 653 w 955"/>
                <a:gd name="T101" fmla="*/ 29 h 722"/>
                <a:gd name="T102" fmla="*/ 574 w 955"/>
                <a:gd name="T103" fmla="*/ 10 h 722"/>
                <a:gd name="T104" fmla="*/ 493 w 955"/>
                <a:gd name="T105" fmla="*/ 1 h 722"/>
                <a:gd name="T106" fmla="*/ 409 w 955"/>
                <a:gd name="T107" fmla="*/ 2 h 722"/>
                <a:gd name="T108" fmla="*/ 246 w 955"/>
                <a:gd name="T109" fmla="*/ 26 h 722"/>
                <a:gd name="T110" fmla="*/ 186 w 955"/>
                <a:gd name="T111" fmla="*/ 46 h 722"/>
                <a:gd name="T112" fmla="*/ 133 w 955"/>
                <a:gd name="T113" fmla="*/ 75 h 722"/>
                <a:gd name="T114" fmla="*/ 85 w 955"/>
                <a:gd name="T115" fmla="*/ 111 h 722"/>
                <a:gd name="T116" fmla="*/ 47 w 955"/>
                <a:gd name="T117" fmla="*/ 15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5" h="722">
                  <a:moveTo>
                    <a:pt x="138" y="175"/>
                  </a:moveTo>
                  <a:lnTo>
                    <a:pt x="147" y="167"/>
                  </a:lnTo>
                  <a:lnTo>
                    <a:pt x="156" y="160"/>
                  </a:lnTo>
                  <a:lnTo>
                    <a:pt x="167" y="153"/>
                  </a:lnTo>
                  <a:lnTo>
                    <a:pt x="178" y="147"/>
                  </a:lnTo>
                  <a:lnTo>
                    <a:pt x="189" y="141"/>
                  </a:lnTo>
                  <a:lnTo>
                    <a:pt x="201" y="136"/>
                  </a:lnTo>
                  <a:lnTo>
                    <a:pt x="214" y="131"/>
                  </a:lnTo>
                  <a:lnTo>
                    <a:pt x="226" y="126"/>
                  </a:lnTo>
                  <a:lnTo>
                    <a:pt x="253" y="117"/>
                  </a:lnTo>
                  <a:lnTo>
                    <a:pt x="281" y="111"/>
                  </a:lnTo>
                  <a:lnTo>
                    <a:pt x="311" y="106"/>
                  </a:lnTo>
                  <a:lnTo>
                    <a:pt x="340" y="102"/>
                  </a:lnTo>
                  <a:lnTo>
                    <a:pt x="369" y="100"/>
                  </a:lnTo>
                  <a:lnTo>
                    <a:pt x="398" y="98"/>
                  </a:lnTo>
                  <a:lnTo>
                    <a:pt x="426" y="98"/>
                  </a:lnTo>
                  <a:lnTo>
                    <a:pt x="454" y="99"/>
                  </a:lnTo>
                  <a:lnTo>
                    <a:pt x="480" y="100"/>
                  </a:lnTo>
                  <a:lnTo>
                    <a:pt x="506" y="102"/>
                  </a:lnTo>
                  <a:lnTo>
                    <a:pt x="528" y="105"/>
                  </a:lnTo>
                  <a:lnTo>
                    <a:pt x="549" y="108"/>
                  </a:lnTo>
                  <a:lnTo>
                    <a:pt x="565" y="112"/>
                  </a:lnTo>
                  <a:lnTo>
                    <a:pt x="580" y="115"/>
                  </a:lnTo>
                  <a:lnTo>
                    <a:pt x="596" y="120"/>
                  </a:lnTo>
                  <a:lnTo>
                    <a:pt x="612" y="126"/>
                  </a:lnTo>
                  <a:lnTo>
                    <a:pt x="628" y="132"/>
                  </a:lnTo>
                  <a:lnTo>
                    <a:pt x="644" y="139"/>
                  </a:lnTo>
                  <a:lnTo>
                    <a:pt x="659" y="146"/>
                  </a:lnTo>
                  <a:lnTo>
                    <a:pt x="675" y="153"/>
                  </a:lnTo>
                  <a:lnTo>
                    <a:pt x="690" y="162"/>
                  </a:lnTo>
                  <a:lnTo>
                    <a:pt x="705" y="171"/>
                  </a:lnTo>
                  <a:lnTo>
                    <a:pt x="719" y="180"/>
                  </a:lnTo>
                  <a:lnTo>
                    <a:pt x="733" y="190"/>
                  </a:lnTo>
                  <a:lnTo>
                    <a:pt x="746" y="200"/>
                  </a:lnTo>
                  <a:lnTo>
                    <a:pt x="759" y="211"/>
                  </a:lnTo>
                  <a:lnTo>
                    <a:pt x="770" y="223"/>
                  </a:lnTo>
                  <a:lnTo>
                    <a:pt x="782" y="235"/>
                  </a:lnTo>
                  <a:lnTo>
                    <a:pt x="792" y="247"/>
                  </a:lnTo>
                  <a:lnTo>
                    <a:pt x="802" y="260"/>
                  </a:lnTo>
                  <a:lnTo>
                    <a:pt x="811" y="273"/>
                  </a:lnTo>
                  <a:lnTo>
                    <a:pt x="819" y="287"/>
                  </a:lnTo>
                  <a:lnTo>
                    <a:pt x="826" y="301"/>
                  </a:lnTo>
                  <a:lnTo>
                    <a:pt x="832" y="315"/>
                  </a:lnTo>
                  <a:lnTo>
                    <a:pt x="837" y="330"/>
                  </a:lnTo>
                  <a:lnTo>
                    <a:pt x="841" y="346"/>
                  </a:lnTo>
                  <a:lnTo>
                    <a:pt x="844" y="362"/>
                  </a:lnTo>
                  <a:lnTo>
                    <a:pt x="845" y="378"/>
                  </a:lnTo>
                  <a:lnTo>
                    <a:pt x="845" y="394"/>
                  </a:lnTo>
                  <a:lnTo>
                    <a:pt x="844" y="411"/>
                  </a:lnTo>
                  <a:lnTo>
                    <a:pt x="842" y="428"/>
                  </a:lnTo>
                  <a:lnTo>
                    <a:pt x="838" y="445"/>
                  </a:lnTo>
                  <a:lnTo>
                    <a:pt x="833" y="463"/>
                  </a:lnTo>
                  <a:lnTo>
                    <a:pt x="826" y="480"/>
                  </a:lnTo>
                  <a:lnTo>
                    <a:pt x="818" y="497"/>
                  </a:lnTo>
                  <a:lnTo>
                    <a:pt x="809" y="513"/>
                  </a:lnTo>
                  <a:lnTo>
                    <a:pt x="799" y="527"/>
                  </a:lnTo>
                  <a:lnTo>
                    <a:pt x="789" y="540"/>
                  </a:lnTo>
                  <a:lnTo>
                    <a:pt x="778" y="551"/>
                  </a:lnTo>
                  <a:lnTo>
                    <a:pt x="766" y="562"/>
                  </a:lnTo>
                  <a:lnTo>
                    <a:pt x="754" y="571"/>
                  </a:lnTo>
                  <a:lnTo>
                    <a:pt x="741" y="579"/>
                  </a:lnTo>
                  <a:lnTo>
                    <a:pt x="728" y="586"/>
                  </a:lnTo>
                  <a:lnTo>
                    <a:pt x="714" y="591"/>
                  </a:lnTo>
                  <a:lnTo>
                    <a:pt x="700" y="596"/>
                  </a:lnTo>
                  <a:lnTo>
                    <a:pt x="685" y="599"/>
                  </a:lnTo>
                  <a:lnTo>
                    <a:pt x="670" y="601"/>
                  </a:lnTo>
                  <a:lnTo>
                    <a:pt x="654" y="603"/>
                  </a:lnTo>
                  <a:lnTo>
                    <a:pt x="639" y="604"/>
                  </a:lnTo>
                  <a:lnTo>
                    <a:pt x="623" y="604"/>
                  </a:lnTo>
                  <a:lnTo>
                    <a:pt x="607" y="603"/>
                  </a:lnTo>
                  <a:lnTo>
                    <a:pt x="591" y="601"/>
                  </a:lnTo>
                  <a:lnTo>
                    <a:pt x="575" y="599"/>
                  </a:lnTo>
                  <a:lnTo>
                    <a:pt x="559" y="596"/>
                  </a:lnTo>
                  <a:lnTo>
                    <a:pt x="527" y="589"/>
                  </a:lnTo>
                  <a:lnTo>
                    <a:pt x="495" y="579"/>
                  </a:lnTo>
                  <a:lnTo>
                    <a:pt x="462" y="568"/>
                  </a:lnTo>
                  <a:lnTo>
                    <a:pt x="432" y="555"/>
                  </a:lnTo>
                  <a:lnTo>
                    <a:pt x="403" y="542"/>
                  </a:lnTo>
                  <a:lnTo>
                    <a:pt x="376" y="529"/>
                  </a:lnTo>
                  <a:lnTo>
                    <a:pt x="332" y="507"/>
                  </a:lnTo>
                  <a:lnTo>
                    <a:pt x="278" y="478"/>
                  </a:lnTo>
                  <a:lnTo>
                    <a:pt x="250" y="462"/>
                  </a:lnTo>
                  <a:lnTo>
                    <a:pt x="222" y="444"/>
                  </a:lnTo>
                  <a:lnTo>
                    <a:pt x="195" y="424"/>
                  </a:lnTo>
                  <a:lnTo>
                    <a:pt x="170" y="404"/>
                  </a:lnTo>
                  <a:lnTo>
                    <a:pt x="158" y="393"/>
                  </a:lnTo>
                  <a:lnTo>
                    <a:pt x="147" y="382"/>
                  </a:lnTo>
                  <a:lnTo>
                    <a:pt x="136" y="371"/>
                  </a:lnTo>
                  <a:lnTo>
                    <a:pt x="127" y="360"/>
                  </a:lnTo>
                  <a:lnTo>
                    <a:pt x="118" y="348"/>
                  </a:lnTo>
                  <a:lnTo>
                    <a:pt x="111" y="335"/>
                  </a:lnTo>
                  <a:lnTo>
                    <a:pt x="104" y="322"/>
                  </a:lnTo>
                  <a:lnTo>
                    <a:pt x="99" y="310"/>
                  </a:lnTo>
                  <a:lnTo>
                    <a:pt x="95" y="297"/>
                  </a:lnTo>
                  <a:lnTo>
                    <a:pt x="92" y="284"/>
                  </a:lnTo>
                  <a:lnTo>
                    <a:pt x="91" y="271"/>
                  </a:lnTo>
                  <a:lnTo>
                    <a:pt x="92" y="258"/>
                  </a:lnTo>
                  <a:lnTo>
                    <a:pt x="96" y="244"/>
                  </a:lnTo>
                  <a:lnTo>
                    <a:pt x="100" y="230"/>
                  </a:lnTo>
                  <a:lnTo>
                    <a:pt x="106" y="216"/>
                  </a:lnTo>
                  <a:lnTo>
                    <a:pt x="115" y="202"/>
                  </a:lnTo>
                  <a:lnTo>
                    <a:pt x="120" y="195"/>
                  </a:lnTo>
                  <a:lnTo>
                    <a:pt x="125" y="188"/>
                  </a:lnTo>
                  <a:lnTo>
                    <a:pt x="131" y="181"/>
                  </a:lnTo>
                  <a:lnTo>
                    <a:pt x="138" y="175"/>
                  </a:lnTo>
                  <a:close/>
                  <a:moveTo>
                    <a:pt x="47" y="155"/>
                  </a:moveTo>
                  <a:lnTo>
                    <a:pt x="36" y="171"/>
                  </a:lnTo>
                  <a:lnTo>
                    <a:pt x="26" y="189"/>
                  </a:lnTo>
                  <a:lnTo>
                    <a:pt x="17" y="207"/>
                  </a:lnTo>
                  <a:lnTo>
                    <a:pt x="10" y="225"/>
                  </a:lnTo>
                  <a:lnTo>
                    <a:pt x="5" y="244"/>
                  </a:lnTo>
                  <a:lnTo>
                    <a:pt x="2" y="264"/>
                  </a:lnTo>
                  <a:lnTo>
                    <a:pt x="0" y="283"/>
                  </a:lnTo>
                  <a:lnTo>
                    <a:pt x="0" y="303"/>
                  </a:lnTo>
                  <a:lnTo>
                    <a:pt x="2" y="323"/>
                  </a:lnTo>
                  <a:lnTo>
                    <a:pt x="6" y="344"/>
                  </a:lnTo>
                  <a:lnTo>
                    <a:pt x="9" y="354"/>
                  </a:lnTo>
                  <a:lnTo>
                    <a:pt x="12" y="364"/>
                  </a:lnTo>
                  <a:lnTo>
                    <a:pt x="16" y="374"/>
                  </a:lnTo>
                  <a:lnTo>
                    <a:pt x="21" y="384"/>
                  </a:lnTo>
                  <a:lnTo>
                    <a:pt x="26" y="394"/>
                  </a:lnTo>
                  <a:lnTo>
                    <a:pt x="31" y="403"/>
                  </a:lnTo>
                  <a:lnTo>
                    <a:pt x="38" y="413"/>
                  </a:lnTo>
                  <a:lnTo>
                    <a:pt x="44" y="423"/>
                  </a:lnTo>
                  <a:lnTo>
                    <a:pt x="52" y="433"/>
                  </a:lnTo>
                  <a:lnTo>
                    <a:pt x="59" y="443"/>
                  </a:lnTo>
                  <a:lnTo>
                    <a:pt x="68" y="452"/>
                  </a:lnTo>
                  <a:lnTo>
                    <a:pt x="77" y="462"/>
                  </a:lnTo>
                  <a:lnTo>
                    <a:pt x="92" y="477"/>
                  </a:lnTo>
                  <a:lnTo>
                    <a:pt x="110" y="492"/>
                  </a:lnTo>
                  <a:lnTo>
                    <a:pt x="127" y="507"/>
                  </a:lnTo>
                  <a:lnTo>
                    <a:pt x="144" y="522"/>
                  </a:lnTo>
                  <a:lnTo>
                    <a:pt x="163" y="536"/>
                  </a:lnTo>
                  <a:lnTo>
                    <a:pt x="182" y="551"/>
                  </a:lnTo>
                  <a:lnTo>
                    <a:pt x="202" y="566"/>
                  </a:lnTo>
                  <a:lnTo>
                    <a:pt x="223" y="580"/>
                  </a:lnTo>
                  <a:lnTo>
                    <a:pt x="244" y="594"/>
                  </a:lnTo>
                  <a:lnTo>
                    <a:pt x="265" y="607"/>
                  </a:lnTo>
                  <a:lnTo>
                    <a:pt x="287" y="620"/>
                  </a:lnTo>
                  <a:lnTo>
                    <a:pt x="311" y="632"/>
                  </a:lnTo>
                  <a:lnTo>
                    <a:pt x="333" y="644"/>
                  </a:lnTo>
                  <a:lnTo>
                    <a:pt x="357" y="655"/>
                  </a:lnTo>
                  <a:lnTo>
                    <a:pt x="380" y="665"/>
                  </a:lnTo>
                  <a:lnTo>
                    <a:pt x="404" y="675"/>
                  </a:lnTo>
                  <a:lnTo>
                    <a:pt x="428" y="684"/>
                  </a:lnTo>
                  <a:lnTo>
                    <a:pt x="452" y="692"/>
                  </a:lnTo>
                  <a:lnTo>
                    <a:pt x="476" y="699"/>
                  </a:lnTo>
                  <a:lnTo>
                    <a:pt x="501" y="706"/>
                  </a:lnTo>
                  <a:lnTo>
                    <a:pt x="525" y="711"/>
                  </a:lnTo>
                  <a:lnTo>
                    <a:pt x="549" y="715"/>
                  </a:lnTo>
                  <a:lnTo>
                    <a:pt x="573" y="718"/>
                  </a:lnTo>
                  <a:lnTo>
                    <a:pt x="597" y="721"/>
                  </a:lnTo>
                  <a:lnTo>
                    <a:pt x="621" y="722"/>
                  </a:lnTo>
                  <a:lnTo>
                    <a:pt x="645" y="721"/>
                  </a:lnTo>
                  <a:lnTo>
                    <a:pt x="668" y="720"/>
                  </a:lnTo>
                  <a:lnTo>
                    <a:pt x="692" y="717"/>
                  </a:lnTo>
                  <a:lnTo>
                    <a:pt x="715" y="712"/>
                  </a:lnTo>
                  <a:lnTo>
                    <a:pt x="737" y="707"/>
                  </a:lnTo>
                  <a:lnTo>
                    <a:pt x="759" y="699"/>
                  </a:lnTo>
                  <a:lnTo>
                    <a:pt x="780" y="690"/>
                  </a:lnTo>
                  <a:lnTo>
                    <a:pt x="799" y="681"/>
                  </a:lnTo>
                  <a:lnTo>
                    <a:pt x="817" y="671"/>
                  </a:lnTo>
                  <a:lnTo>
                    <a:pt x="834" y="659"/>
                  </a:lnTo>
                  <a:lnTo>
                    <a:pt x="849" y="647"/>
                  </a:lnTo>
                  <a:lnTo>
                    <a:pt x="864" y="634"/>
                  </a:lnTo>
                  <a:lnTo>
                    <a:pt x="877" y="620"/>
                  </a:lnTo>
                  <a:lnTo>
                    <a:pt x="890" y="605"/>
                  </a:lnTo>
                  <a:lnTo>
                    <a:pt x="901" y="590"/>
                  </a:lnTo>
                  <a:lnTo>
                    <a:pt x="912" y="574"/>
                  </a:lnTo>
                  <a:lnTo>
                    <a:pt x="921" y="557"/>
                  </a:lnTo>
                  <a:lnTo>
                    <a:pt x="928" y="540"/>
                  </a:lnTo>
                  <a:lnTo>
                    <a:pt x="935" y="522"/>
                  </a:lnTo>
                  <a:lnTo>
                    <a:pt x="941" y="504"/>
                  </a:lnTo>
                  <a:lnTo>
                    <a:pt x="946" y="486"/>
                  </a:lnTo>
                  <a:lnTo>
                    <a:pt x="950" y="467"/>
                  </a:lnTo>
                  <a:lnTo>
                    <a:pt x="952" y="449"/>
                  </a:lnTo>
                  <a:lnTo>
                    <a:pt x="954" y="430"/>
                  </a:lnTo>
                  <a:lnTo>
                    <a:pt x="955" y="411"/>
                  </a:lnTo>
                  <a:lnTo>
                    <a:pt x="954" y="391"/>
                  </a:lnTo>
                  <a:lnTo>
                    <a:pt x="953" y="372"/>
                  </a:lnTo>
                  <a:lnTo>
                    <a:pt x="950" y="353"/>
                  </a:lnTo>
                  <a:lnTo>
                    <a:pt x="947" y="333"/>
                  </a:lnTo>
                  <a:lnTo>
                    <a:pt x="943" y="314"/>
                  </a:lnTo>
                  <a:lnTo>
                    <a:pt x="937" y="295"/>
                  </a:lnTo>
                  <a:lnTo>
                    <a:pt x="931" y="277"/>
                  </a:lnTo>
                  <a:lnTo>
                    <a:pt x="924" y="259"/>
                  </a:lnTo>
                  <a:lnTo>
                    <a:pt x="916" y="241"/>
                  </a:lnTo>
                  <a:lnTo>
                    <a:pt x="907" y="224"/>
                  </a:lnTo>
                  <a:lnTo>
                    <a:pt x="896" y="207"/>
                  </a:lnTo>
                  <a:lnTo>
                    <a:pt x="884" y="190"/>
                  </a:lnTo>
                  <a:lnTo>
                    <a:pt x="873" y="175"/>
                  </a:lnTo>
                  <a:lnTo>
                    <a:pt x="860" y="159"/>
                  </a:lnTo>
                  <a:lnTo>
                    <a:pt x="845" y="144"/>
                  </a:lnTo>
                  <a:lnTo>
                    <a:pt x="830" y="129"/>
                  </a:lnTo>
                  <a:lnTo>
                    <a:pt x="814" y="115"/>
                  </a:lnTo>
                  <a:lnTo>
                    <a:pt x="798" y="102"/>
                  </a:lnTo>
                  <a:lnTo>
                    <a:pt x="782" y="90"/>
                  </a:lnTo>
                  <a:lnTo>
                    <a:pt x="765" y="79"/>
                  </a:lnTo>
                  <a:lnTo>
                    <a:pt x="747" y="69"/>
                  </a:lnTo>
                  <a:lnTo>
                    <a:pt x="729" y="59"/>
                  </a:lnTo>
                  <a:lnTo>
                    <a:pt x="711" y="50"/>
                  </a:lnTo>
                  <a:lnTo>
                    <a:pt x="693" y="43"/>
                  </a:lnTo>
                  <a:lnTo>
                    <a:pt x="673" y="35"/>
                  </a:lnTo>
                  <a:lnTo>
                    <a:pt x="653" y="29"/>
                  </a:lnTo>
                  <a:lnTo>
                    <a:pt x="634" y="23"/>
                  </a:lnTo>
                  <a:lnTo>
                    <a:pt x="614" y="18"/>
                  </a:lnTo>
                  <a:lnTo>
                    <a:pt x="594" y="14"/>
                  </a:lnTo>
                  <a:lnTo>
                    <a:pt x="574" y="10"/>
                  </a:lnTo>
                  <a:lnTo>
                    <a:pt x="554" y="7"/>
                  </a:lnTo>
                  <a:lnTo>
                    <a:pt x="534" y="4"/>
                  </a:lnTo>
                  <a:lnTo>
                    <a:pt x="513" y="2"/>
                  </a:lnTo>
                  <a:lnTo>
                    <a:pt x="493" y="1"/>
                  </a:lnTo>
                  <a:lnTo>
                    <a:pt x="471" y="1"/>
                  </a:lnTo>
                  <a:lnTo>
                    <a:pt x="450" y="0"/>
                  </a:lnTo>
                  <a:lnTo>
                    <a:pt x="429" y="1"/>
                  </a:lnTo>
                  <a:lnTo>
                    <a:pt x="409" y="2"/>
                  </a:lnTo>
                  <a:lnTo>
                    <a:pt x="368" y="5"/>
                  </a:lnTo>
                  <a:lnTo>
                    <a:pt x="327" y="10"/>
                  </a:lnTo>
                  <a:lnTo>
                    <a:pt x="286" y="18"/>
                  </a:lnTo>
                  <a:lnTo>
                    <a:pt x="246" y="26"/>
                  </a:lnTo>
                  <a:lnTo>
                    <a:pt x="231" y="30"/>
                  </a:lnTo>
                  <a:lnTo>
                    <a:pt x="216" y="35"/>
                  </a:lnTo>
                  <a:lnTo>
                    <a:pt x="201" y="40"/>
                  </a:lnTo>
                  <a:lnTo>
                    <a:pt x="186" y="46"/>
                  </a:lnTo>
                  <a:lnTo>
                    <a:pt x="172" y="53"/>
                  </a:lnTo>
                  <a:lnTo>
                    <a:pt x="159" y="60"/>
                  </a:lnTo>
                  <a:lnTo>
                    <a:pt x="145" y="67"/>
                  </a:lnTo>
                  <a:lnTo>
                    <a:pt x="133" y="75"/>
                  </a:lnTo>
                  <a:lnTo>
                    <a:pt x="120" y="83"/>
                  </a:lnTo>
                  <a:lnTo>
                    <a:pt x="108" y="92"/>
                  </a:lnTo>
                  <a:lnTo>
                    <a:pt x="97" y="101"/>
                  </a:lnTo>
                  <a:lnTo>
                    <a:pt x="85" y="111"/>
                  </a:lnTo>
                  <a:lnTo>
                    <a:pt x="75" y="121"/>
                  </a:lnTo>
                  <a:lnTo>
                    <a:pt x="65" y="133"/>
                  </a:lnTo>
                  <a:lnTo>
                    <a:pt x="56" y="143"/>
                  </a:lnTo>
                  <a:lnTo>
                    <a:pt x="47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8" name="Freeform 329">
              <a:extLst>
                <a:ext uri="{FF2B5EF4-FFF2-40B4-BE49-F238E27FC236}">
                  <a16:creationId xmlns:a16="http://schemas.microsoft.com/office/drawing/2014/main" id="{F107D606-1409-45ED-AEDF-5E30F298C2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0" y="6010275"/>
              <a:ext cx="103187" cy="87313"/>
            </a:xfrm>
            <a:custGeom>
              <a:avLst/>
              <a:gdLst>
                <a:gd name="T0" fmla="*/ 350 w 852"/>
                <a:gd name="T1" fmla="*/ 103 h 718"/>
                <a:gd name="T2" fmla="*/ 446 w 852"/>
                <a:gd name="T3" fmla="*/ 128 h 718"/>
                <a:gd name="T4" fmla="*/ 555 w 852"/>
                <a:gd name="T5" fmla="*/ 176 h 718"/>
                <a:gd name="T6" fmla="*/ 638 w 852"/>
                <a:gd name="T7" fmla="*/ 228 h 718"/>
                <a:gd name="T8" fmla="*/ 699 w 852"/>
                <a:gd name="T9" fmla="*/ 279 h 718"/>
                <a:gd name="T10" fmla="*/ 749 w 852"/>
                <a:gd name="T11" fmla="*/ 337 h 718"/>
                <a:gd name="T12" fmla="*/ 782 w 852"/>
                <a:gd name="T13" fmla="*/ 400 h 718"/>
                <a:gd name="T14" fmla="*/ 789 w 852"/>
                <a:gd name="T15" fmla="*/ 465 h 718"/>
                <a:gd name="T16" fmla="*/ 765 w 852"/>
                <a:gd name="T17" fmla="*/ 534 h 718"/>
                <a:gd name="T18" fmla="*/ 717 w 852"/>
                <a:gd name="T19" fmla="*/ 587 h 718"/>
                <a:gd name="T20" fmla="*/ 661 w 852"/>
                <a:gd name="T21" fmla="*/ 615 h 718"/>
                <a:gd name="T22" fmla="*/ 599 w 852"/>
                <a:gd name="T23" fmla="*/ 622 h 718"/>
                <a:gd name="T24" fmla="*/ 532 w 852"/>
                <a:gd name="T25" fmla="*/ 614 h 718"/>
                <a:gd name="T26" fmla="*/ 465 w 852"/>
                <a:gd name="T27" fmla="*/ 593 h 718"/>
                <a:gd name="T28" fmla="*/ 353 w 852"/>
                <a:gd name="T29" fmla="*/ 541 h 718"/>
                <a:gd name="T30" fmla="*/ 252 w 852"/>
                <a:gd name="T31" fmla="*/ 481 h 718"/>
                <a:gd name="T32" fmla="*/ 164 w 852"/>
                <a:gd name="T33" fmla="*/ 420 h 718"/>
                <a:gd name="T34" fmla="*/ 119 w 852"/>
                <a:gd name="T35" fmla="*/ 373 h 718"/>
                <a:gd name="T36" fmla="*/ 92 w 852"/>
                <a:gd name="T37" fmla="*/ 320 h 718"/>
                <a:gd name="T38" fmla="*/ 88 w 852"/>
                <a:gd name="T39" fmla="*/ 257 h 718"/>
                <a:gd name="T40" fmla="*/ 104 w 852"/>
                <a:gd name="T41" fmla="*/ 197 h 718"/>
                <a:gd name="T42" fmla="*/ 140 w 852"/>
                <a:gd name="T43" fmla="*/ 146 h 718"/>
                <a:gd name="T44" fmla="*/ 194 w 852"/>
                <a:gd name="T45" fmla="*/ 111 h 718"/>
                <a:gd name="T46" fmla="*/ 259 w 852"/>
                <a:gd name="T47" fmla="*/ 97 h 718"/>
                <a:gd name="T48" fmla="*/ 6 w 852"/>
                <a:gd name="T49" fmla="*/ 294 h 718"/>
                <a:gd name="T50" fmla="*/ 35 w 852"/>
                <a:gd name="T51" fmla="*/ 380 h 718"/>
                <a:gd name="T52" fmla="*/ 81 w 852"/>
                <a:gd name="T53" fmla="*/ 459 h 718"/>
                <a:gd name="T54" fmla="*/ 141 w 852"/>
                <a:gd name="T55" fmla="*/ 524 h 718"/>
                <a:gd name="T56" fmla="*/ 267 w 852"/>
                <a:gd name="T57" fmla="*/ 609 h 718"/>
                <a:gd name="T58" fmla="*/ 366 w 852"/>
                <a:gd name="T59" fmla="*/ 663 h 718"/>
                <a:gd name="T60" fmla="*/ 471 w 852"/>
                <a:gd name="T61" fmla="*/ 702 h 718"/>
                <a:gd name="T62" fmla="*/ 578 w 852"/>
                <a:gd name="T63" fmla="*/ 718 h 718"/>
                <a:gd name="T64" fmla="*/ 671 w 852"/>
                <a:gd name="T65" fmla="*/ 707 h 718"/>
                <a:gd name="T66" fmla="*/ 744 w 852"/>
                <a:gd name="T67" fmla="*/ 675 h 718"/>
                <a:gd name="T68" fmla="*/ 800 w 852"/>
                <a:gd name="T69" fmla="*/ 624 h 718"/>
                <a:gd name="T70" fmla="*/ 835 w 852"/>
                <a:gd name="T71" fmla="*/ 561 h 718"/>
                <a:gd name="T72" fmla="*/ 851 w 852"/>
                <a:gd name="T73" fmla="*/ 487 h 718"/>
                <a:gd name="T74" fmla="*/ 846 w 852"/>
                <a:gd name="T75" fmla="*/ 410 h 718"/>
                <a:gd name="T76" fmla="*/ 821 w 852"/>
                <a:gd name="T77" fmla="*/ 331 h 718"/>
                <a:gd name="T78" fmla="*/ 774 w 852"/>
                <a:gd name="T79" fmla="*/ 255 h 718"/>
                <a:gd name="T80" fmla="*/ 700 w 852"/>
                <a:gd name="T81" fmla="*/ 182 h 718"/>
                <a:gd name="T82" fmla="*/ 617 w 852"/>
                <a:gd name="T83" fmla="*/ 127 h 718"/>
                <a:gd name="T84" fmla="*/ 524 w 852"/>
                <a:gd name="T85" fmla="*/ 85 h 718"/>
                <a:gd name="T86" fmla="*/ 358 w 852"/>
                <a:gd name="T87" fmla="*/ 30 h 718"/>
                <a:gd name="T88" fmla="*/ 252 w 852"/>
                <a:gd name="T89" fmla="*/ 2 h 718"/>
                <a:gd name="T90" fmla="*/ 181 w 852"/>
                <a:gd name="T91" fmla="*/ 4 h 718"/>
                <a:gd name="T92" fmla="*/ 108 w 852"/>
                <a:gd name="T93" fmla="*/ 35 h 718"/>
                <a:gd name="T94" fmla="*/ 49 w 852"/>
                <a:gd name="T95" fmla="*/ 86 h 718"/>
                <a:gd name="T96" fmla="*/ 14 w 852"/>
                <a:gd name="T97" fmla="*/ 148 h 718"/>
                <a:gd name="T98" fmla="*/ 0 w 852"/>
                <a:gd name="T99" fmla="*/ 216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2" h="718">
                  <a:moveTo>
                    <a:pt x="276" y="96"/>
                  </a:moveTo>
                  <a:lnTo>
                    <a:pt x="300" y="97"/>
                  </a:lnTo>
                  <a:lnTo>
                    <a:pt x="325" y="99"/>
                  </a:lnTo>
                  <a:lnTo>
                    <a:pt x="350" y="103"/>
                  </a:lnTo>
                  <a:lnTo>
                    <a:pt x="375" y="108"/>
                  </a:lnTo>
                  <a:lnTo>
                    <a:pt x="400" y="114"/>
                  </a:lnTo>
                  <a:lnTo>
                    <a:pt x="423" y="121"/>
                  </a:lnTo>
                  <a:lnTo>
                    <a:pt x="446" y="128"/>
                  </a:lnTo>
                  <a:lnTo>
                    <a:pt x="467" y="136"/>
                  </a:lnTo>
                  <a:lnTo>
                    <a:pt x="494" y="146"/>
                  </a:lnTo>
                  <a:lnTo>
                    <a:pt x="524" y="160"/>
                  </a:lnTo>
                  <a:lnTo>
                    <a:pt x="555" y="176"/>
                  </a:lnTo>
                  <a:lnTo>
                    <a:pt x="588" y="195"/>
                  </a:lnTo>
                  <a:lnTo>
                    <a:pt x="605" y="205"/>
                  </a:lnTo>
                  <a:lnTo>
                    <a:pt x="622" y="216"/>
                  </a:lnTo>
                  <a:lnTo>
                    <a:pt x="638" y="228"/>
                  </a:lnTo>
                  <a:lnTo>
                    <a:pt x="654" y="240"/>
                  </a:lnTo>
                  <a:lnTo>
                    <a:pt x="670" y="252"/>
                  </a:lnTo>
                  <a:lnTo>
                    <a:pt x="685" y="265"/>
                  </a:lnTo>
                  <a:lnTo>
                    <a:pt x="699" y="279"/>
                  </a:lnTo>
                  <a:lnTo>
                    <a:pt x="713" y="292"/>
                  </a:lnTo>
                  <a:lnTo>
                    <a:pt x="726" y="307"/>
                  </a:lnTo>
                  <a:lnTo>
                    <a:pt x="738" y="322"/>
                  </a:lnTo>
                  <a:lnTo>
                    <a:pt x="749" y="337"/>
                  </a:lnTo>
                  <a:lnTo>
                    <a:pt x="759" y="352"/>
                  </a:lnTo>
                  <a:lnTo>
                    <a:pt x="768" y="368"/>
                  </a:lnTo>
                  <a:lnTo>
                    <a:pt x="776" y="384"/>
                  </a:lnTo>
                  <a:lnTo>
                    <a:pt x="782" y="400"/>
                  </a:lnTo>
                  <a:lnTo>
                    <a:pt x="786" y="416"/>
                  </a:lnTo>
                  <a:lnTo>
                    <a:pt x="789" y="432"/>
                  </a:lnTo>
                  <a:lnTo>
                    <a:pt x="790" y="449"/>
                  </a:lnTo>
                  <a:lnTo>
                    <a:pt x="789" y="465"/>
                  </a:lnTo>
                  <a:lnTo>
                    <a:pt x="786" y="482"/>
                  </a:lnTo>
                  <a:lnTo>
                    <a:pt x="782" y="499"/>
                  </a:lnTo>
                  <a:lnTo>
                    <a:pt x="775" y="516"/>
                  </a:lnTo>
                  <a:lnTo>
                    <a:pt x="765" y="534"/>
                  </a:lnTo>
                  <a:lnTo>
                    <a:pt x="754" y="551"/>
                  </a:lnTo>
                  <a:lnTo>
                    <a:pt x="742" y="565"/>
                  </a:lnTo>
                  <a:lnTo>
                    <a:pt x="730" y="577"/>
                  </a:lnTo>
                  <a:lnTo>
                    <a:pt x="717" y="587"/>
                  </a:lnTo>
                  <a:lnTo>
                    <a:pt x="704" y="596"/>
                  </a:lnTo>
                  <a:lnTo>
                    <a:pt x="690" y="604"/>
                  </a:lnTo>
                  <a:lnTo>
                    <a:pt x="676" y="610"/>
                  </a:lnTo>
                  <a:lnTo>
                    <a:pt x="661" y="615"/>
                  </a:lnTo>
                  <a:lnTo>
                    <a:pt x="646" y="618"/>
                  </a:lnTo>
                  <a:lnTo>
                    <a:pt x="630" y="621"/>
                  </a:lnTo>
                  <a:lnTo>
                    <a:pt x="615" y="622"/>
                  </a:lnTo>
                  <a:lnTo>
                    <a:pt x="599" y="622"/>
                  </a:lnTo>
                  <a:lnTo>
                    <a:pt x="581" y="621"/>
                  </a:lnTo>
                  <a:lnTo>
                    <a:pt x="565" y="620"/>
                  </a:lnTo>
                  <a:lnTo>
                    <a:pt x="548" y="617"/>
                  </a:lnTo>
                  <a:lnTo>
                    <a:pt x="532" y="614"/>
                  </a:lnTo>
                  <a:lnTo>
                    <a:pt x="515" y="609"/>
                  </a:lnTo>
                  <a:lnTo>
                    <a:pt x="498" y="605"/>
                  </a:lnTo>
                  <a:lnTo>
                    <a:pt x="481" y="599"/>
                  </a:lnTo>
                  <a:lnTo>
                    <a:pt x="465" y="593"/>
                  </a:lnTo>
                  <a:lnTo>
                    <a:pt x="448" y="587"/>
                  </a:lnTo>
                  <a:lnTo>
                    <a:pt x="416" y="572"/>
                  </a:lnTo>
                  <a:lnTo>
                    <a:pt x="383" y="557"/>
                  </a:lnTo>
                  <a:lnTo>
                    <a:pt x="353" y="541"/>
                  </a:lnTo>
                  <a:lnTo>
                    <a:pt x="325" y="524"/>
                  </a:lnTo>
                  <a:lnTo>
                    <a:pt x="298" y="509"/>
                  </a:lnTo>
                  <a:lnTo>
                    <a:pt x="274" y="494"/>
                  </a:lnTo>
                  <a:lnTo>
                    <a:pt x="252" y="481"/>
                  </a:lnTo>
                  <a:lnTo>
                    <a:pt x="229" y="467"/>
                  </a:lnTo>
                  <a:lnTo>
                    <a:pt x="207" y="452"/>
                  </a:lnTo>
                  <a:lnTo>
                    <a:pt x="185" y="437"/>
                  </a:lnTo>
                  <a:lnTo>
                    <a:pt x="164" y="420"/>
                  </a:lnTo>
                  <a:lnTo>
                    <a:pt x="145" y="402"/>
                  </a:lnTo>
                  <a:lnTo>
                    <a:pt x="136" y="393"/>
                  </a:lnTo>
                  <a:lnTo>
                    <a:pt x="127" y="383"/>
                  </a:lnTo>
                  <a:lnTo>
                    <a:pt x="119" y="373"/>
                  </a:lnTo>
                  <a:lnTo>
                    <a:pt x="112" y="362"/>
                  </a:lnTo>
                  <a:lnTo>
                    <a:pt x="104" y="348"/>
                  </a:lnTo>
                  <a:lnTo>
                    <a:pt x="97" y="334"/>
                  </a:lnTo>
                  <a:lnTo>
                    <a:pt x="92" y="320"/>
                  </a:lnTo>
                  <a:lnTo>
                    <a:pt x="89" y="304"/>
                  </a:lnTo>
                  <a:lnTo>
                    <a:pt x="87" y="288"/>
                  </a:lnTo>
                  <a:lnTo>
                    <a:pt x="87" y="273"/>
                  </a:lnTo>
                  <a:lnTo>
                    <a:pt x="88" y="257"/>
                  </a:lnTo>
                  <a:lnTo>
                    <a:pt x="90" y="242"/>
                  </a:lnTo>
                  <a:lnTo>
                    <a:pt x="93" y="226"/>
                  </a:lnTo>
                  <a:lnTo>
                    <a:pt x="98" y="211"/>
                  </a:lnTo>
                  <a:lnTo>
                    <a:pt x="104" y="197"/>
                  </a:lnTo>
                  <a:lnTo>
                    <a:pt x="112" y="183"/>
                  </a:lnTo>
                  <a:lnTo>
                    <a:pt x="120" y="170"/>
                  </a:lnTo>
                  <a:lnTo>
                    <a:pt x="129" y="158"/>
                  </a:lnTo>
                  <a:lnTo>
                    <a:pt x="140" y="146"/>
                  </a:lnTo>
                  <a:lnTo>
                    <a:pt x="151" y="136"/>
                  </a:lnTo>
                  <a:lnTo>
                    <a:pt x="165" y="126"/>
                  </a:lnTo>
                  <a:lnTo>
                    <a:pt x="179" y="118"/>
                  </a:lnTo>
                  <a:lnTo>
                    <a:pt x="194" y="111"/>
                  </a:lnTo>
                  <a:lnTo>
                    <a:pt x="210" y="106"/>
                  </a:lnTo>
                  <a:lnTo>
                    <a:pt x="226" y="102"/>
                  </a:lnTo>
                  <a:lnTo>
                    <a:pt x="242" y="99"/>
                  </a:lnTo>
                  <a:lnTo>
                    <a:pt x="259" y="97"/>
                  </a:lnTo>
                  <a:lnTo>
                    <a:pt x="276" y="96"/>
                  </a:lnTo>
                  <a:close/>
                  <a:moveTo>
                    <a:pt x="0" y="251"/>
                  </a:moveTo>
                  <a:lnTo>
                    <a:pt x="3" y="273"/>
                  </a:lnTo>
                  <a:lnTo>
                    <a:pt x="6" y="294"/>
                  </a:lnTo>
                  <a:lnTo>
                    <a:pt x="11" y="317"/>
                  </a:lnTo>
                  <a:lnTo>
                    <a:pt x="18" y="338"/>
                  </a:lnTo>
                  <a:lnTo>
                    <a:pt x="26" y="360"/>
                  </a:lnTo>
                  <a:lnTo>
                    <a:pt x="35" y="380"/>
                  </a:lnTo>
                  <a:lnTo>
                    <a:pt x="45" y="401"/>
                  </a:lnTo>
                  <a:lnTo>
                    <a:pt x="56" y="421"/>
                  </a:lnTo>
                  <a:lnTo>
                    <a:pt x="68" y="440"/>
                  </a:lnTo>
                  <a:lnTo>
                    <a:pt x="81" y="459"/>
                  </a:lnTo>
                  <a:lnTo>
                    <a:pt x="95" y="476"/>
                  </a:lnTo>
                  <a:lnTo>
                    <a:pt x="110" y="493"/>
                  </a:lnTo>
                  <a:lnTo>
                    <a:pt x="125" y="509"/>
                  </a:lnTo>
                  <a:lnTo>
                    <a:pt x="141" y="524"/>
                  </a:lnTo>
                  <a:lnTo>
                    <a:pt x="158" y="538"/>
                  </a:lnTo>
                  <a:lnTo>
                    <a:pt x="175" y="550"/>
                  </a:lnTo>
                  <a:lnTo>
                    <a:pt x="220" y="580"/>
                  </a:lnTo>
                  <a:lnTo>
                    <a:pt x="267" y="609"/>
                  </a:lnTo>
                  <a:lnTo>
                    <a:pt x="291" y="623"/>
                  </a:lnTo>
                  <a:lnTo>
                    <a:pt x="316" y="637"/>
                  </a:lnTo>
                  <a:lnTo>
                    <a:pt x="341" y="650"/>
                  </a:lnTo>
                  <a:lnTo>
                    <a:pt x="366" y="663"/>
                  </a:lnTo>
                  <a:lnTo>
                    <a:pt x="392" y="674"/>
                  </a:lnTo>
                  <a:lnTo>
                    <a:pt x="419" y="685"/>
                  </a:lnTo>
                  <a:lnTo>
                    <a:pt x="445" y="694"/>
                  </a:lnTo>
                  <a:lnTo>
                    <a:pt x="471" y="702"/>
                  </a:lnTo>
                  <a:lnTo>
                    <a:pt x="498" y="709"/>
                  </a:lnTo>
                  <a:lnTo>
                    <a:pt x="524" y="714"/>
                  </a:lnTo>
                  <a:lnTo>
                    <a:pt x="551" y="717"/>
                  </a:lnTo>
                  <a:lnTo>
                    <a:pt x="578" y="718"/>
                  </a:lnTo>
                  <a:lnTo>
                    <a:pt x="603" y="718"/>
                  </a:lnTo>
                  <a:lnTo>
                    <a:pt x="627" y="716"/>
                  </a:lnTo>
                  <a:lnTo>
                    <a:pt x="649" y="712"/>
                  </a:lnTo>
                  <a:lnTo>
                    <a:pt x="671" y="707"/>
                  </a:lnTo>
                  <a:lnTo>
                    <a:pt x="691" y="701"/>
                  </a:lnTo>
                  <a:lnTo>
                    <a:pt x="710" y="693"/>
                  </a:lnTo>
                  <a:lnTo>
                    <a:pt x="727" y="685"/>
                  </a:lnTo>
                  <a:lnTo>
                    <a:pt x="744" y="675"/>
                  </a:lnTo>
                  <a:lnTo>
                    <a:pt x="759" y="663"/>
                  </a:lnTo>
                  <a:lnTo>
                    <a:pt x="774" y="651"/>
                  </a:lnTo>
                  <a:lnTo>
                    <a:pt x="787" y="638"/>
                  </a:lnTo>
                  <a:lnTo>
                    <a:pt x="800" y="624"/>
                  </a:lnTo>
                  <a:lnTo>
                    <a:pt x="810" y="610"/>
                  </a:lnTo>
                  <a:lnTo>
                    <a:pt x="820" y="594"/>
                  </a:lnTo>
                  <a:lnTo>
                    <a:pt x="828" y="578"/>
                  </a:lnTo>
                  <a:lnTo>
                    <a:pt x="835" y="561"/>
                  </a:lnTo>
                  <a:lnTo>
                    <a:pt x="841" y="543"/>
                  </a:lnTo>
                  <a:lnTo>
                    <a:pt x="846" y="524"/>
                  </a:lnTo>
                  <a:lnTo>
                    <a:pt x="849" y="506"/>
                  </a:lnTo>
                  <a:lnTo>
                    <a:pt x="851" y="487"/>
                  </a:lnTo>
                  <a:lnTo>
                    <a:pt x="852" y="468"/>
                  </a:lnTo>
                  <a:lnTo>
                    <a:pt x="851" y="449"/>
                  </a:lnTo>
                  <a:lnTo>
                    <a:pt x="850" y="429"/>
                  </a:lnTo>
                  <a:lnTo>
                    <a:pt x="846" y="410"/>
                  </a:lnTo>
                  <a:lnTo>
                    <a:pt x="842" y="390"/>
                  </a:lnTo>
                  <a:lnTo>
                    <a:pt x="836" y="370"/>
                  </a:lnTo>
                  <a:lnTo>
                    <a:pt x="830" y="351"/>
                  </a:lnTo>
                  <a:lnTo>
                    <a:pt x="821" y="331"/>
                  </a:lnTo>
                  <a:lnTo>
                    <a:pt x="812" y="312"/>
                  </a:lnTo>
                  <a:lnTo>
                    <a:pt x="801" y="292"/>
                  </a:lnTo>
                  <a:lnTo>
                    <a:pt x="787" y="274"/>
                  </a:lnTo>
                  <a:lnTo>
                    <a:pt x="774" y="255"/>
                  </a:lnTo>
                  <a:lnTo>
                    <a:pt x="756" y="235"/>
                  </a:lnTo>
                  <a:lnTo>
                    <a:pt x="738" y="216"/>
                  </a:lnTo>
                  <a:lnTo>
                    <a:pt x="720" y="198"/>
                  </a:lnTo>
                  <a:lnTo>
                    <a:pt x="700" y="182"/>
                  </a:lnTo>
                  <a:lnTo>
                    <a:pt x="680" y="166"/>
                  </a:lnTo>
                  <a:lnTo>
                    <a:pt x="660" y="152"/>
                  </a:lnTo>
                  <a:lnTo>
                    <a:pt x="639" y="139"/>
                  </a:lnTo>
                  <a:lnTo>
                    <a:pt x="617" y="127"/>
                  </a:lnTo>
                  <a:lnTo>
                    <a:pt x="594" y="116"/>
                  </a:lnTo>
                  <a:lnTo>
                    <a:pt x="571" y="105"/>
                  </a:lnTo>
                  <a:lnTo>
                    <a:pt x="548" y="96"/>
                  </a:lnTo>
                  <a:lnTo>
                    <a:pt x="524" y="85"/>
                  </a:lnTo>
                  <a:lnTo>
                    <a:pt x="476" y="68"/>
                  </a:lnTo>
                  <a:lnTo>
                    <a:pt x="426" y="52"/>
                  </a:lnTo>
                  <a:lnTo>
                    <a:pt x="392" y="41"/>
                  </a:lnTo>
                  <a:lnTo>
                    <a:pt x="358" y="30"/>
                  </a:lnTo>
                  <a:lnTo>
                    <a:pt x="323" y="18"/>
                  </a:lnTo>
                  <a:lnTo>
                    <a:pt x="288" y="9"/>
                  </a:lnTo>
                  <a:lnTo>
                    <a:pt x="270" y="5"/>
                  </a:lnTo>
                  <a:lnTo>
                    <a:pt x="252" y="2"/>
                  </a:lnTo>
                  <a:lnTo>
                    <a:pt x="234" y="1"/>
                  </a:lnTo>
                  <a:lnTo>
                    <a:pt x="217" y="0"/>
                  </a:lnTo>
                  <a:lnTo>
                    <a:pt x="199" y="1"/>
                  </a:lnTo>
                  <a:lnTo>
                    <a:pt x="181" y="4"/>
                  </a:lnTo>
                  <a:lnTo>
                    <a:pt x="164" y="8"/>
                  </a:lnTo>
                  <a:lnTo>
                    <a:pt x="147" y="15"/>
                  </a:lnTo>
                  <a:lnTo>
                    <a:pt x="126" y="24"/>
                  </a:lnTo>
                  <a:lnTo>
                    <a:pt x="108" y="35"/>
                  </a:lnTo>
                  <a:lnTo>
                    <a:pt x="91" y="47"/>
                  </a:lnTo>
                  <a:lnTo>
                    <a:pt x="75" y="59"/>
                  </a:lnTo>
                  <a:lnTo>
                    <a:pt x="61" y="72"/>
                  </a:lnTo>
                  <a:lnTo>
                    <a:pt x="49" y="86"/>
                  </a:lnTo>
                  <a:lnTo>
                    <a:pt x="38" y="102"/>
                  </a:lnTo>
                  <a:lnTo>
                    <a:pt x="29" y="117"/>
                  </a:lnTo>
                  <a:lnTo>
                    <a:pt x="21" y="132"/>
                  </a:lnTo>
                  <a:lnTo>
                    <a:pt x="14" y="148"/>
                  </a:lnTo>
                  <a:lnTo>
                    <a:pt x="9" y="165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6"/>
                  </a:lnTo>
                  <a:lnTo>
                    <a:pt x="0" y="233"/>
                  </a:lnTo>
                  <a:lnTo>
                    <a:pt x="0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9" name="Freeform 330">
              <a:extLst>
                <a:ext uri="{FF2B5EF4-FFF2-40B4-BE49-F238E27FC236}">
                  <a16:creationId xmlns:a16="http://schemas.microsoft.com/office/drawing/2014/main" id="{26778ABA-4622-484A-A65E-FF93E669A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0263" y="5967413"/>
              <a:ext cx="71437" cy="68263"/>
            </a:xfrm>
            <a:custGeom>
              <a:avLst/>
              <a:gdLst>
                <a:gd name="T0" fmla="*/ 322 w 595"/>
                <a:gd name="T1" fmla="*/ 100 h 559"/>
                <a:gd name="T2" fmla="*/ 358 w 595"/>
                <a:gd name="T3" fmla="*/ 114 h 559"/>
                <a:gd name="T4" fmla="*/ 391 w 595"/>
                <a:gd name="T5" fmla="*/ 132 h 559"/>
                <a:gd name="T6" fmla="*/ 421 w 595"/>
                <a:gd name="T7" fmla="*/ 155 h 559"/>
                <a:gd name="T8" fmla="*/ 448 w 595"/>
                <a:gd name="T9" fmla="*/ 181 h 559"/>
                <a:gd name="T10" fmla="*/ 470 w 595"/>
                <a:gd name="T11" fmla="*/ 210 h 559"/>
                <a:gd name="T12" fmla="*/ 486 w 595"/>
                <a:gd name="T13" fmla="*/ 242 h 559"/>
                <a:gd name="T14" fmla="*/ 494 w 595"/>
                <a:gd name="T15" fmla="*/ 276 h 559"/>
                <a:gd name="T16" fmla="*/ 494 w 595"/>
                <a:gd name="T17" fmla="*/ 310 h 559"/>
                <a:gd name="T18" fmla="*/ 485 w 595"/>
                <a:gd name="T19" fmla="*/ 346 h 559"/>
                <a:gd name="T20" fmla="*/ 464 w 595"/>
                <a:gd name="T21" fmla="*/ 382 h 559"/>
                <a:gd name="T22" fmla="*/ 393 w 595"/>
                <a:gd name="T23" fmla="*/ 449 h 559"/>
                <a:gd name="T24" fmla="*/ 317 w 595"/>
                <a:gd name="T25" fmla="*/ 468 h 559"/>
                <a:gd name="T26" fmla="*/ 243 w 595"/>
                <a:gd name="T27" fmla="*/ 450 h 559"/>
                <a:gd name="T28" fmla="*/ 175 w 595"/>
                <a:gd name="T29" fmla="*/ 404 h 559"/>
                <a:gd name="T30" fmla="*/ 119 w 595"/>
                <a:gd name="T31" fmla="*/ 341 h 559"/>
                <a:gd name="T32" fmla="*/ 81 w 595"/>
                <a:gd name="T33" fmla="*/ 269 h 559"/>
                <a:gd name="T34" fmla="*/ 66 w 595"/>
                <a:gd name="T35" fmla="*/ 197 h 559"/>
                <a:gd name="T36" fmla="*/ 80 w 595"/>
                <a:gd name="T37" fmla="*/ 136 h 559"/>
                <a:gd name="T38" fmla="*/ 128 w 595"/>
                <a:gd name="T39" fmla="*/ 94 h 559"/>
                <a:gd name="T40" fmla="*/ 216 w 595"/>
                <a:gd name="T41" fmla="*/ 81 h 559"/>
                <a:gd name="T42" fmla="*/ 10 w 595"/>
                <a:gd name="T43" fmla="*/ 203 h 559"/>
                <a:gd name="T44" fmla="*/ 0 w 595"/>
                <a:gd name="T45" fmla="*/ 272 h 559"/>
                <a:gd name="T46" fmla="*/ 3 w 595"/>
                <a:gd name="T47" fmla="*/ 318 h 559"/>
                <a:gd name="T48" fmla="*/ 11 w 595"/>
                <a:gd name="T49" fmla="*/ 352 h 559"/>
                <a:gd name="T50" fmla="*/ 23 w 595"/>
                <a:gd name="T51" fmla="*/ 385 h 559"/>
                <a:gd name="T52" fmla="*/ 40 w 595"/>
                <a:gd name="T53" fmla="*/ 417 h 559"/>
                <a:gd name="T54" fmla="*/ 63 w 595"/>
                <a:gd name="T55" fmla="*/ 449 h 559"/>
                <a:gd name="T56" fmla="*/ 91 w 595"/>
                <a:gd name="T57" fmla="*/ 477 h 559"/>
                <a:gd name="T58" fmla="*/ 125 w 595"/>
                <a:gd name="T59" fmla="*/ 503 h 559"/>
                <a:gd name="T60" fmla="*/ 165 w 595"/>
                <a:gd name="T61" fmla="*/ 526 h 559"/>
                <a:gd name="T62" fmla="*/ 205 w 595"/>
                <a:gd name="T63" fmla="*/ 543 h 559"/>
                <a:gd name="T64" fmla="*/ 243 w 595"/>
                <a:gd name="T65" fmla="*/ 553 h 559"/>
                <a:gd name="T66" fmla="*/ 283 w 595"/>
                <a:gd name="T67" fmla="*/ 558 h 559"/>
                <a:gd name="T68" fmla="*/ 324 w 595"/>
                <a:gd name="T69" fmla="*/ 558 h 559"/>
                <a:gd name="T70" fmla="*/ 365 w 595"/>
                <a:gd name="T71" fmla="*/ 553 h 559"/>
                <a:gd name="T72" fmla="*/ 404 w 595"/>
                <a:gd name="T73" fmla="*/ 542 h 559"/>
                <a:gd name="T74" fmla="*/ 441 w 595"/>
                <a:gd name="T75" fmla="*/ 527 h 559"/>
                <a:gd name="T76" fmla="*/ 476 w 595"/>
                <a:gd name="T77" fmla="*/ 507 h 559"/>
                <a:gd name="T78" fmla="*/ 508 w 595"/>
                <a:gd name="T79" fmla="*/ 483 h 559"/>
                <a:gd name="T80" fmla="*/ 537 w 595"/>
                <a:gd name="T81" fmla="*/ 454 h 559"/>
                <a:gd name="T82" fmla="*/ 561 w 595"/>
                <a:gd name="T83" fmla="*/ 420 h 559"/>
                <a:gd name="T84" fmla="*/ 580 w 595"/>
                <a:gd name="T85" fmla="*/ 380 h 559"/>
                <a:gd name="T86" fmla="*/ 591 w 595"/>
                <a:gd name="T87" fmla="*/ 341 h 559"/>
                <a:gd name="T88" fmla="*/ 595 w 595"/>
                <a:gd name="T89" fmla="*/ 301 h 559"/>
                <a:gd name="T90" fmla="*/ 592 w 595"/>
                <a:gd name="T91" fmla="*/ 262 h 559"/>
                <a:gd name="T92" fmla="*/ 582 w 595"/>
                <a:gd name="T93" fmla="*/ 223 h 559"/>
                <a:gd name="T94" fmla="*/ 567 w 595"/>
                <a:gd name="T95" fmla="*/ 185 h 559"/>
                <a:gd name="T96" fmla="*/ 546 w 595"/>
                <a:gd name="T97" fmla="*/ 151 h 559"/>
                <a:gd name="T98" fmla="*/ 520 w 595"/>
                <a:gd name="T99" fmla="*/ 118 h 559"/>
                <a:gd name="T100" fmla="*/ 491 w 595"/>
                <a:gd name="T101" fmla="*/ 89 h 559"/>
                <a:gd name="T102" fmla="*/ 458 w 595"/>
                <a:gd name="T103" fmla="*/ 64 h 559"/>
                <a:gd name="T104" fmla="*/ 415 w 595"/>
                <a:gd name="T105" fmla="*/ 39 h 559"/>
                <a:gd name="T106" fmla="*/ 359 w 595"/>
                <a:gd name="T107" fmla="*/ 15 h 559"/>
                <a:gd name="T108" fmla="*/ 303 w 595"/>
                <a:gd name="T109" fmla="*/ 2 h 559"/>
                <a:gd name="T110" fmla="*/ 252 w 595"/>
                <a:gd name="T111" fmla="*/ 0 h 559"/>
                <a:gd name="T112" fmla="*/ 205 w 595"/>
                <a:gd name="T113" fmla="*/ 9 h 559"/>
                <a:gd name="T114" fmla="*/ 161 w 595"/>
                <a:gd name="T115" fmla="*/ 24 h 559"/>
                <a:gd name="T116" fmla="*/ 120 w 595"/>
                <a:gd name="T117" fmla="*/ 47 h 559"/>
                <a:gd name="T118" fmla="*/ 85 w 595"/>
                <a:gd name="T119" fmla="*/ 75 h 559"/>
                <a:gd name="T120" fmla="*/ 56 w 595"/>
                <a:gd name="T121" fmla="*/ 109 h 559"/>
                <a:gd name="T122" fmla="*/ 32 w 595"/>
                <a:gd name="T123" fmla="*/ 148 h 559"/>
                <a:gd name="T124" fmla="*/ 15 w 595"/>
                <a:gd name="T125" fmla="*/ 18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5" h="559">
                  <a:moveTo>
                    <a:pt x="299" y="94"/>
                  </a:moveTo>
                  <a:lnTo>
                    <a:pt x="311" y="96"/>
                  </a:lnTo>
                  <a:lnTo>
                    <a:pt x="322" y="100"/>
                  </a:lnTo>
                  <a:lnTo>
                    <a:pt x="335" y="104"/>
                  </a:lnTo>
                  <a:lnTo>
                    <a:pt x="346" y="109"/>
                  </a:lnTo>
                  <a:lnTo>
                    <a:pt x="358" y="114"/>
                  </a:lnTo>
                  <a:lnTo>
                    <a:pt x="369" y="119"/>
                  </a:lnTo>
                  <a:lnTo>
                    <a:pt x="380" y="126"/>
                  </a:lnTo>
                  <a:lnTo>
                    <a:pt x="391" y="132"/>
                  </a:lnTo>
                  <a:lnTo>
                    <a:pt x="401" y="139"/>
                  </a:lnTo>
                  <a:lnTo>
                    <a:pt x="411" y="147"/>
                  </a:lnTo>
                  <a:lnTo>
                    <a:pt x="421" y="155"/>
                  </a:lnTo>
                  <a:lnTo>
                    <a:pt x="431" y="163"/>
                  </a:lnTo>
                  <a:lnTo>
                    <a:pt x="440" y="172"/>
                  </a:lnTo>
                  <a:lnTo>
                    <a:pt x="448" y="181"/>
                  </a:lnTo>
                  <a:lnTo>
                    <a:pt x="456" y="190"/>
                  </a:lnTo>
                  <a:lnTo>
                    <a:pt x="463" y="200"/>
                  </a:lnTo>
                  <a:lnTo>
                    <a:pt x="470" y="210"/>
                  </a:lnTo>
                  <a:lnTo>
                    <a:pt x="476" y="221"/>
                  </a:lnTo>
                  <a:lnTo>
                    <a:pt x="481" y="231"/>
                  </a:lnTo>
                  <a:lnTo>
                    <a:pt x="486" y="242"/>
                  </a:lnTo>
                  <a:lnTo>
                    <a:pt x="490" y="253"/>
                  </a:lnTo>
                  <a:lnTo>
                    <a:pt x="492" y="264"/>
                  </a:lnTo>
                  <a:lnTo>
                    <a:pt x="494" y="276"/>
                  </a:lnTo>
                  <a:lnTo>
                    <a:pt x="495" y="287"/>
                  </a:lnTo>
                  <a:lnTo>
                    <a:pt x="495" y="299"/>
                  </a:lnTo>
                  <a:lnTo>
                    <a:pt x="494" y="310"/>
                  </a:lnTo>
                  <a:lnTo>
                    <a:pt x="492" y="322"/>
                  </a:lnTo>
                  <a:lnTo>
                    <a:pt x="489" y="334"/>
                  </a:lnTo>
                  <a:lnTo>
                    <a:pt x="485" y="346"/>
                  </a:lnTo>
                  <a:lnTo>
                    <a:pt x="479" y="358"/>
                  </a:lnTo>
                  <a:lnTo>
                    <a:pt x="472" y="370"/>
                  </a:lnTo>
                  <a:lnTo>
                    <a:pt x="464" y="382"/>
                  </a:lnTo>
                  <a:lnTo>
                    <a:pt x="442" y="410"/>
                  </a:lnTo>
                  <a:lnTo>
                    <a:pt x="418" y="431"/>
                  </a:lnTo>
                  <a:lnTo>
                    <a:pt x="393" y="449"/>
                  </a:lnTo>
                  <a:lnTo>
                    <a:pt x="369" y="460"/>
                  </a:lnTo>
                  <a:lnTo>
                    <a:pt x="343" y="466"/>
                  </a:lnTo>
                  <a:lnTo>
                    <a:pt x="317" y="468"/>
                  </a:lnTo>
                  <a:lnTo>
                    <a:pt x="292" y="466"/>
                  </a:lnTo>
                  <a:lnTo>
                    <a:pt x="267" y="460"/>
                  </a:lnTo>
                  <a:lnTo>
                    <a:pt x="243" y="450"/>
                  </a:lnTo>
                  <a:lnTo>
                    <a:pt x="219" y="438"/>
                  </a:lnTo>
                  <a:lnTo>
                    <a:pt x="197" y="422"/>
                  </a:lnTo>
                  <a:lnTo>
                    <a:pt x="175" y="404"/>
                  </a:lnTo>
                  <a:lnTo>
                    <a:pt x="155" y="385"/>
                  </a:lnTo>
                  <a:lnTo>
                    <a:pt x="136" y="364"/>
                  </a:lnTo>
                  <a:lnTo>
                    <a:pt x="119" y="341"/>
                  </a:lnTo>
                  <a:lnTo>
                    <a:pt x="104" y="318"/>
                  </a:lnTo>
                  <a:lnTo>
                    <a:pt x="91" y="294"/>
                  </a:lnTo>
                  <a:lnTo>
                    <a:pt x="81" y="269"/>
                  </a:lnTo>
                  <a:lnTo>
                    <a:pt x="73" y="245"/>
                  </a:lnTo>
                  <a:lnTo>
                    <a:pt x="68" y="221"/>
                  </a:lnTo>
                  <a:lnTo>
                    <a:pt x="66" y="197"/>
                  </a:lnTo>
                  <a:lnTo>
                    <a:pt x="67" y="175"/>
                  </a:lnTo>
                  <a:lnTo>
                    <a:pt x="71" y="155"/>
                  </a:lnTo>
                  <a:lnTo>
                    <a:pt x="80" y="136"/>
                  </a:lnTo>
                  <a:lnTo>
                    <a:pt x="92" y="119"/>
                  </a:lnTo>
                  <a:lnTo>
                    <a:pt x="107" y="105"/>
                  </a:lnTo>
                  <a:lnTo>
                    <a:pt x="128" y="94"/>
                  </a:lnTo>
                  <a:lnTo>
                    <a:pt x="153" y="86"/>
                  </a:lnTo>
                  <a:lnTo>
                    <a:pt x="182" y="82"/>
                  </a:lnTo>
                  <a:lnTo>
                    <a:pt x="216" y="81"/>
                  </a:lnTo>
                  <a:lnTo>
                    <a:pt x="255" y="85"/>
                  </a:lnTo>
                  <a:lnTo>
                    <a:pt x="299" y="94"/>
                  </a:lnTo>
                  <a:close/>
                  <a:moveTo>
                    <a:pt x="10" y="203"/>
                  </a:moveTo>
                  <a:lnTo>
                    <a:pt x="5" y="227"/>
                  </a:lnTo>
                  <a:lnTo>
                    <a:pt x="2" y="249"/>
                  </a:lnTo>
                  <a:lnTo>
                    <a:pt x="0" y="272"/>
                  </a:lnTo>
                  <a:lnTo>
                    <a:pt x="1" y="295"/>
                  </a:lnTo>
                  <a:lnTo>
                    <a:pt x="2" y="306"/>
                  </a:lnTo>
                  <a:lnTo>
                    <a:pt x="3" y="318"/>
                  </a:lnTo>
                  <a:lnTo>
                    <a:pt x="5" y="329"/>
                  </a:lnTo>
                  <a:lnTo>
                    <a:pt x="8" y="341"/>
                  </a:lnTo>
                  <a:lnTo>
                    <a:pt x="11" y="352"/>
                  </a:lnTo>
                  <a:lnTo>
                    <a:pt x="14" y="363"/>
                  </a:lnTo>
                  <a:lnTo>
                    <a:pt x="18" y="374"/>
                  </a:lnTo>
                  <a:lnTo>
                    <a:pt x="23" y="385"/>
                  </a:lnTo>
                  <a:lnTo>
                    <a:pt x="28" y="396"/>
                  </a:lnTo>
                  <a:lnTo>
                    <a:pt x="34" y="407"/>
                  </a:lnTo>
                  <a:lnTo>
                    <a:pt x="40" y="417"/>
                  </a:lnTo>
                  <a:lnTo>
                    <a:pt x="47" y="428"/>
                  </a:lnTo>
                  <a:lnTo>
                    <a:pt x="55" y="439"/>
                  </a:lnTo>
                  <a:lnTo>
                    <a:pt x="63" y="449"/>
                  </a:lnTo>
                  <a:lnTo>
                    <a:pt x="72" y="458"/>
                  </a:lnTo>
                  <a:lnTo>
                    <a:pt x="81" y="468"/>
                  </a:lnTo>
                  <a:lnTo>
                    <a:pt x="91" y="477"/>
                  </a:lnTo>
                  <a:lnTo>
                    <a:pt x="101" y="486"/>
                  </a:lnTo>
                  <a:lnTo>
                    <a:pt x="113" y="495"/>
                  </a:lnTo>
                  <a:lnTo>
                    <a:pt x="125" y="503"/>
                  </a:lnTo>
                  <a:lnTo>
                    <a:pt x="138" y="511"/>
                  </a:lnTo>
                  <a:lnTo>
                    <a:pt x="151" y="519"/>
                  </a:lnTo>
                  <a:lnTo>
                    <a:pt x="165" y="526"/>
                  </a:lnTo>
                  <a:lnTo>
                    <a:pt x="179" y="533"/>
                  </a:lnTo>
                  <a:lnTo>
                    <a:pt x="192" y="538"/>
                  </a:lnTo>
                  <a:lnTo>
                    <a:pt x="205" y="543"/>
                  </a:lnTo>
                  <a:lnTo>
                    <a:pt x="217" y="547"/>
                  </a:lnTo>
                  <a:lnTo>
                    <a:pt x="230" y="550"/>
                  </a:lnTo>
                  <a:lnTo>
                    <a:pt x="243" y="553"/>
                  </a:lnTo>
                  <a:lnTo>
                    <a:pt x="257" y="555"/>
                  </a:lnTo>
                  <a:lnTo>
                    <a:pt x="270" y="557"/>
                  </a:lnTo>
                  <a:lnTo>
                    <a:pt x="283" y="558"/>
                  </a:lnTo>
                  <a:lnTo>
                    <a:pt x="297" y="559"/>
                  </a:lnTo>
                  <a:lnTo>
                    <a:pt x="310" y="559"/>
                  </a:lnTo>
                  <a:lnTo>
                    <a:pt x="324" y="558"/>
                  </a:lnTo>
                  <a:lnTo>
                    <a:pt x="338" y="557"/>
                  </a:lnTo>
                  <a:lnTo>
                    <a:pt x="352" y="555"/>
                  </a:lnTo>
                  <a:lnTo>
                    <a:pt x="365" y="553"/>
                  </a:lnTo>
                  <a:lnTo>
                    <a:pt x="378" y="550"/>
                  </a:lnTo>
                  <a:lnTo>
                    <a:pt x="391" y="546"/>
                  </a:lnTo>
                  <a:lnTo>
                    <a:pt x="404" y="542"/>
                  </a:lnTo>
                  <a:lnTo>
                    <a:pt x="416" y="538"/>
                  </a:lnTo>
                  <a:lnTo>
                    <a:pt x="429" y="533"/>
                  </a:lnTo>
                  <a:lnTo>
                    <a:pt x="441" y="527"/>
                  </a:lnTo>
                  <a:lnTo>
                    <a:pt x="453" y="521"/>
                  </a:lnTo>
                  <a:lnTo>
                    <a:pt x="465" y="514"/>
                  </a:lnTo>
                  <a:lnTo>
                    <a:pt x="476" y="507"/>
                  </a:lnTo>
                  <a:lnTo>
                    <a:pt x="487" y="499"/>
                  </a:lnTo>
                  <a:lnTo>
                    <a:pt x="498" y="491"/>
                  </a:lnTo>
                  <a:lnTo>
                    <a:pt x="508" y="483"/>
                  </a:lnTo>
                  <a:lnTo>
                    <a:pt x="518" y="473"/>
                  </a:lnTo>
                  <a:lnTo>
                    <a:pt x="528" y="464"/>
                  </a:lnTo>
                  <a:lnTo>
                    <a:pt x="537" y="454"/>
                  </a:lnTo>
                  <a:lnTo>
                    <a:pt x="546" y="443"/>
                  </a:lnTo>
                  <a:lnTo>
                    <a:pt x="554" y="431"/>
                  </a:lnTo>
                  <a:lnTo>
                    <a:pt x="561" y="420"/>
                  </a:lnTo>
                  <a:lnTo>
                    <a:pt x="568" y="407"/>
                  </a:lnTo>
                  <a:lnTo>
                    <a:pt x="575" y="394"/>
                  </a:lnTo>
                  <a:lnTo>
                    <a:pt x="580" y="380"/>
                  </a:lnTo>
                  <a:lnTo>
                    <a:pt x="585" y="367"/>
                  </a:lnTo>
                  <a:lnTo>
                    <a:pt x="589" y="354"/>
                  </a:lnTo>
                  <a:lnTo>
                    <a:pt x="591" y="341"/>
                  </a:lnTo>
                  <a:lnTo>
                    <a:pt x="593" y="327"/>
                  </a:lnTo>
                  <a:lnTo>
                    <a:pt x="595" y="314"/>
                  </a:lnTo>
                  <a:lnTo>
                    <a:pt x="595" y="301"/>
                  </a:lnTo>
                  <a:lnTo>
                    <a:pt x="595" y="288"/>
                  </a:lnTo>
                  <a:lnTo>
                    <a:pt x="594" y="275"/>
                  </a:lnTo>
                  <a:lnTo>
                    <a:pt x="592" y="262"/>
                  </a:lnTo>
                  <a:lnTo>
                    <a:pt x="589" y="249"/>
                  </a:lnTo>
                  <a:lnTo>
                    <a:pt x="586" y="236"/>
                  </a:lnTo>
                  <a:lnTo>
                    <a:pt x="582" y="223"/>
                  </a:lnTo>
                  <a:lnTo>
                    <a:pt x="578" y="210"/>
                  </a:lnTo>
                  <a:lnTo>
                    <a:pt x="573" y="197"/>
                  </a:lnTo>
                  <a:lnTo>
                    <a:pt x="567" y="185"/>
                  </a:lnTo>
                  <a:lnTo>
                    <a:pt x="561" y="174"/>
                  </a:lnTo>
                  <a:lnTo>
                    <a:pt x="554" y="162"/>
                  </a:lnTo>
                  <a:lnTo>
                    <a:pt x="546" y="151"/>
                  </a:lnTo>
                  <a:lnTo>
                    <a:pt x="538" y="140"/>
                  </a:lnTo>
                  <a:lnTo>
                    <a:pt x="530" y="129"/>
                  </a:lnTo>
                  <a:lnTo>
                    <a:pt x="520" y="118"/>
                  </a:lnTo>
                  <a:lnTo>
                    <a:pt x="511" y="108"/>
                  </a:lnTo>
                  <a:lnTo>
                    <a:pt x="501" y="99"/>
                  </a:lnTo>
                  <a:lnTo>
                    <a:pt x="491" y="89"/>
                  </a:lnTo>
                  <a:lnTo>
                    <a:pt x="480" y="80"/>
                  </a:lnTo>
                  <a:lnTo>
                    <a:pt x="469" y="72"/>
                  </a:lnTo>
                  <a:lnTo>
                    <a:pt x="458" y="64"/>
                  </a:lnTo>
                  <a:lnTo>
                    <a:pt x="446" y="56"/>
                  </a:lnTo>
                  <a:lnTo>
                    <a:pt x="434" y="49"/>
                  </a:lnTo>
                  <a:lnTo>
                    <a:pt x="415" y="39"/>
                  </a:lnTo>
                  <a:lnTo>
                    <a:pt x="396" y="30"/>
                  </a:lnTo>
                  <a:lnTo>
                    <a:pt x="377" y="22"/>
                  </a:lnTo>
                  <a:lnTo>
                    <a:pt x="359" y="15"/>
                  </a:lnTo>
                  <a:lnTo>
                    <a:pt x="340" y="10"/>
                  </a:lnTo>
                  <a:lnTo>
                    <a:pt x="321" y="6"/>
                  </a:lnTo>
                  <a:lnTo>
                    <a:pt x="303" y="2"/>
                  </a:lnTo>
                  <a:lnTo>
                    <a:pt x="286" y="1"/>
                  </a:lnTo>
                  <a:lnTo>
                    <a:pt x="269" y="0"/>
                  </a:lnTo>
                  <a:lnTo>
                    <a:pt x="252" y="0"/>
                  </a:lnTo>
                  <a:lnTo>
                    <a:pt x="236" y="2"/>
                  </a:lnTo>
                  <a:lnTo>
                    <a:pt x="220" y="5"/>
                  </a:lnTo>
                  <a:lnTo>
                    <a:pt x="205" y="9"/>
                  </a:lnTo>
                  <a:lnTo>
                    <a:pt x="189" y="13"/>
                  </a:lnTo>
                  <a:lnTo>
                    <a:pt x="175" y="18"/>
                  </a:lnTo>
                  <a:lnTo>
                    <a:pt x="161" y="24"/>
                  </a:lnTo>
                  <a:lnTo>
                    <a:pt x="147" y="31"/>
                  </a:lnTo>
                  <a:lnTo>
                    <a:pt x="134" y="38"/>
                  </a:lnTo>
                  <a:lnTo>
                    <a:pt x="120" y="47"/>
                  </a:lnTo>
                  <a:lnTo>
                    <a:pt x="108" y="55"/>
                  </a:lnTo>
                  <a:lnTo>
                    <a:pt x="96" y="65"/>
                  </a:lnTo>
                  <a:lnTo>
                    <a:pt x="85" y="75"/>
                  </a:lnTo>
                  <a:lnTo>
                    <a:pt x="75" y="86"/>
                  </a:lnTo>
                  <a:lnTo>
                    <a:pt x="65" y="97"/>
                  </a:lnTo>
                  <a:lnTo>
                    <a:pt x="56" y="109"/>
                  </a:lnTo>
                  <a:lnTo>
                    <a:pt x="47" y="122"/>
                  </a:lnTo>
                  <a:lnTo>
                    <a:pt x="39" y="134"/>
                  </a:lnTo>
                  <a:lnTo>
                    <a:pt x="32" y="148"/>
                  </a:lnTo>
                  <a:lnTo>
                    <a:pt x="26" y="161"/>
                  </a:lnTo>
                  <a:lnTo>
                    <a:pt x="20" y="175"/>
                  </a:lnTo>
                  <a:lnTo>
                    <a:pt x="15" y="189"/>
                  </a:lnTo>
                  <a:lnTo>
                    <a:pt x="1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00" name="Freeform 331">
              <a:extLst>
                <a:ext uri="{FF2B5EF4-FFF2-40B4-BE49-F238E27FC236}">
                  <a16:creationId xmlns:a16="http://schemas.microsoft.com/office/drawing/2014/main" id="{5002D682-8A5A-4481-99D7-D1C4054BA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5963" y="5791200"/>
              <a:ext cx="96837" cy="85725"/>
            </a:xfrm>
            <a:custGeom>
              <a:avLst/>
              <a:gdLst>
                <a:gd name="T0" fmla="*/ 208 w 783"/>
                <a:gd name="T1" fmla="*/ 111 h 699"/>
                <a:gd name="T2" fmla="*/ 299 w 783"/>
                <a:gd name="T3" fmla="*/ 105 h 699"/>
                <a:gd name="T4" fmla="*/ 390 w 783"/>
                <a:gd name="T5" fmla="*/ 114 h 699"/>
                <a:gd name="T6" fmla="*/ 479 w 783"/>
                <a:gd name="T7" fmla="*/ 138 h 699"/>
                <a:gd name="T8" fmla="*/ 558 w 783"/>
                <a:gd name="T9" fmla="*/ 178 h 699"/>
                <a:gd name="T10" fmla="*/ 623 w 783"/>
                <a:gd name="T11" fmla="*/ 232 h 699"/>
                <a:gd name="T12" fmla="*/ 671 w 783"/>
                <a:gd name="T13" fmla="*/ 301 h 699"/>
                <a:gd name="T14" fmla="*/ 694 w 783"/>
                <a:gd name="T15" fmla="*/ 386 h 699"/>
                <a:gd name="T16" fmla="*/ 691 w 783"/>
                <a:gd name="T17" fmla="*/ 458 h 699"/>
                <a:gd name="T18" fmla="*/ 673 w 783"/>
                <a:gd name="T19" fmla="*/ 511 h 699"/>
                <a:gd name="T20" fmla="*/ 640 w 783"/>
                <a:gd name="T21" fmla="*/ 551 h 699"/>
                <a:gd name="T22" fmla="*/ 598 w 783"/>
                <a:gd name="T23" fmla="*/ 578 h 699"/>
                <a:gd name="T24" fmla="*/ 548 w 783"/>
                <a:gd name="T25" fmla="*/ 594 h 699"/>
                <a:gd name="T26" fmla="*/ 493 w 783"/>
                <a:gd name="T27" fmla="*/ 596 h 699"/>
                <a:gd name="T28" fmla="*/ 436 w 783"/>
                <a:gd name="T29" fmla="*/ 587 h 699"/>
                <a:gd name="T30" fmla="*/ 380 w 783"/>
                <a:gd name="T31" fmla="*/ 567 h 699"/>
                <a:gd name="T32" fmla="*/ 306 w 783"/>
                <a:gd name="T33" fmla="*/ 522 h 699"/>
                <a:gd name="T34" fmla="*/ 232 w 783"/>
                <a:gd name="T35" fmla="*/ 461 h 699"/>
                <a:gd name="T36" fmla="*/ 155 w 783"/>
                <a:gd name="T37" fmla="*/ 391 h 699"/>
                <a:gd name="T38" fmla="*/ 109 w 783"/>
                <a:gd name="T39" fmla="*/ 335 h 699"/>
                <a:gd name="T40" fmla="*/ 69 w 783"/>
                <a:gd name="T41" fmla="*/ 268 h 699"/>
                <a:gd name="T42" fmla="*/ 51 w 783"/>
                <a:gd name="T43" fmla="*/ 216 h 699"/>
                <a:gd name="T44" fmla="*/ 52 w 783"/>
                <a:gd name="T45" fmla="*/ 189 h 699"/>
                <a:gd name="T46" fmla="*/ 64 w 783"/>
                <a:gd name="T47" fmla="*/ 166 h 699"/>
                <a:gd name="T48" fmla="*/ 96 w 783"/>
                <a:gd name="T49" fmla="*/ 146 h 699"/>
                <a:gd name="T50" fmla="*/ 672 w 783"/>
                <a:gd name="T51" fmla="*/ 651 h 699"/>
                <a:gd name="T52" fmla="*/ 718 w 783"/>
                <a:gd name="T53" fmla="*/ 610 h 699"/>
                <a:gd name="T54" fmla="*/ 751 w 783"/>
                <a:gd name="T55" fmla="*/ 561 h 699"/>
                <a:gd name="T56" fmla="*/ 773 w 783"/>
                <a:gd name="T57" fmla="*/ 507 h 699"/>
                <a:gd name="T58" fmla="*/ 783 w 783"/>
                <a:gd name="T59" fmla="*/ 449 h 699"/>
                <a:gd name="T60" fmla="*/ 782 w 783"/>
                <a:gd name="T61" fmla="*/ 389 h 699"/>
                <a:gd name="T62" fmla="*/ 771 w 783"/>
                <a:gd name="T63" fmla="*/ 328 h 699"/>
                <a:gd name="T64" fmla="*/ 752 w 783"/>
                <a:gd name="T65" fmla="*/ 272 h 699"/>
                <a:gd name="T66" fmla="*/ 724 w 783"/>
                <a:gd name="T67" fmla="*/ 219 h 699"/>
                <a:gd name="T68" fmla="*/ 680 w 783"/>
                <a:gd name="T69" fmla="*/ 165 h 699"/>
                <a:gd name="T70" fmla="*/ 622 w 783"/>
                <a:gd name="T71" fmla="*/ 116 h 699"/>
                <a:gd name="T72" fmla="*/ 555 w 783"/>
                <a:gd name="T73" fmla="*/ 75 h 699"/>
                <a:gd name="T74" fmla="*/ 482 w 783"/>
                <a:gd name="T75" fmla="*/ 42 h 699"/>
                <a:gd name="T76" fmla="*/ 404 w 783"/>
                <a:gd name="T77" fmla="*/ 18 h 699"/>
                <a:gd name="T78" fmla="*/ 326 w 783"/>
                <a:gd name="T79" fmla="*/ 4 h 699"/>
                <a:gd name="T80" fmla="*/ 250 w 783"/>
                <a:gd name="T81" fmla="*/ 0 h 699"/>
                <a:gd name="T82" fmla="*/ 180 w 783"/>
                <a:gd name="T83" fmla="*/ 8 h 699"/>
                <a:gd name="T84" fmla="*/ 104 w 783"/>
                <a:gd name="T85" fmla="*/ 36 h 699"/>
                <a:gd name="T86" fmla="*/ 50 w 783"/>
                <a:gd name="T87" fmla="*/ 80 h 699"/>
                <a:gd name="T88" fmla="*/ 16 w 783"/>
                <a:gd name="T89" fmla="*/ 136 h 699"/>
                <a:gd name="T90" fmla="*/ 1 w 783"/>
                <a:gd name="T91" fmla="*/ 201 h 699"/>
                <a:gd name="T92" fmla="*/ 3 w 783"/>
                <a:gd name="T93" fmla="*/ 269 h 699"/>
                <a:gd name="T94" fmla="*/ 20 w 783"/>
                <a:gd name="T95" fmla="*/ 337 h 699"/>
                <a:gd name="T96" fmla="*/ 50 w 783"/>
                <a:gd name="T97" fmla="*/ 401 h 699"/>
                <a:gd name="T98" fmla="*/ 93 w 783"/>
                <a:gd name="T99" fmla="*/ 455 h 699"/>
                <a:gd name="T100" fmla="*/ 213 w 783"/>
                <a:gd name="T101" fmla="*/ 565 h 699"/>
                <a:gd name="T102" fmla="*/ 283 w 783"/>
                <a:gd name="T103" fmla="*/ 616 h 699"/>
                <a:gd name="T104" fmla="*/ 357 w 783"/>
                <a:gd name="T105" fmla="*/ 658 h 699"/>
                <a:gd name="T106" fmla="*/ 434 w 783"/>
                <a:gd name="T107" fmla="*/ 687 h 699"/>
                <a:gd name="T108" fmla="*/ 514 w 783"/>
                <a:gd name="T109" fmla="*/ 699 h 699"/>
                <a:gd name="T110" fmla="*/ 593 w 783"/>
                <a:gd name="T111" fmla="*/ 688 h 699"/>
                <a:gd name="T112" fmla="*/ 672 w 783"/>
                <a:gd name="T113" fmla="*/ 65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699">
                  <a:moveTo>
                    <a:pt x="145" y="126"/>
                  </a:moveTo>
                  <a:lnTo>
                    <a:pt x="166" y="120"/>
                  </a:lnTo>
                  <a:lnTo>
                    <a:pt x="187" y="115"/>
                  </a:lnTo>
                  <a:lnTo>
                    <a:pt x="208" y="111"/>
                  </a:lnTo>
                  <a:lnTo>
                    <a:pt x="230" y="108"/>
                  </a:lnTo>
                  <a:lnTo>
                    <a:pt x="253" y="106"/>
                  </a:lnTo>
                  <a:lnTo>
                    <a:pt x="276" y="105"/>
                  </a:lnTo>
                  <a:lnTo>
                    <a:pt x="299" y="105"/>
                  </a:lnTo>
                  <a:lnTo>
                    <a:pt x="322" y="106"/>
                  </a:lnTo>
                  <a:lnTo>
                    <a:pt x="345" y="108"/>
                  </a:lnTo>
                  <a:lnTo>
                    <a:pt x="367" y="110"/>
                  </a:lnTo>
                  <a:lnTo>
                    <a:pt x="390" y="114"/>
                  </a:lnTo>
                  <a:lnTo>
                    <a:pt x="413" y="118"/>
                  </a:lnTo>
                  <a:lnTo>
                    <a:pt x="435" y="124"/>
                  </a:lnTo>
                  <a:lnTo>
                    <a:pt x="456" y="130"/>
                  </a:lnTo>
                  <a:lnTo>
                    <a:pt x="479" y="138"/>
                  </a:lnTo>
                  <a:lnTo>
                    <a:pt x="499" y="147"/>
                  </a:lnTo>
                  <a:lnTo>
                    <a:pt x="520" y="156"/>
                  </a:lnTo>
                  <a:lnTo>
                    <a:pt x="539" y="167"/>
                  </a:lnTo>
                  <a:lnTo>
                    <a:pt x="558" y="178"/>
                  </a:lnTo>
                  <a:lnTo>
                    <a:pt x="575" y="190"/>
                  </a:lnTo>
                  <a:lnTo>
                    <a:pt x="592" y="203"/>
                  </a:lnTo>
                  <a:lnTo>
                    <a:pt x="608" y="217"/>
                  </a:lnTo>
                  <a:lnTo>
                    <a:pt x="623" y="232"/>
                  </a:lnTo>
                  <a:lnTo>
                    <a:pt x="637" y="247"/>
                  </a:lnTo>
                  <a:lnTo>
                    <a:pt x="649" y="264"/>
                  </a:lnTo>
                  <a:lnTo>
                    <a:pt x="661" y="282"/>
                  </a:lnTo>
                  <a:lnTo>
                    <a:pt x="671" y="301"/>
                  </a:lnTo>
                  <a:lnTo>
                    <a:pt x="679" y="320"/>
                  </a:lnTo>
                  <a:lnTo>
                    <a:pt x="685" y="341"/>
                  </a:lnTo>
                  <a:lnTo>
                    <a:pt x="690" y="363"/>
                  </a:lnTo>
                  <a:lnTo>
                    <a:pt x="694" y="386"/>
                  </a:lnTo>
                  <a:lnTo>
                    <a:pt x="695" y="409"/>
                  </a:lnTo>
                  <a:lnTo>
                    <a:pt x="695" y="427"/>
                  </a:lnTo>
                  <a:lnTo>
                    <a:pt x="694" y="443"/>
                  </a:lnTo>
                  <a:lnTo>
                    <a:pt x="691" y="458"/>
                  </a:lnTo>
                  <a:lnTo>
                    <a:pt x="688" y="473"/>
                  </a:lnTo>
                  <a:lnTo>
                    <a:pt x="684" y="486"/>
                  </a:lnTo>
                  <a:lnTo>
                    <a:pt x="679" y="499"/>
                  </a:lnTo>
                  <a:lnTo>
                    <a:pt x="673" y="511"/>
                  </a:lnTo>
                  <a:lnTo>
                    <a:pt x="666" y="522"/>
                  </a:lnTo>
                  <a:lnTo>
                    <a:pt x="658" y="533"/>
                  </a:lnTo>
                  <a:lnTo>
                    <a:pt x="649" y="542"/>
                  </a:lnTo>
                  <a:lnTo>
                    <a:pt x="640" y="551"/>
                  </a:lnTo>
                  <a:lnTo>
                    <a:pt x="630" y="559"/>
                  </a:lnTo>
                  <a:lnTo>
                    <a:pt x="620" y="566"/>
                  </a:lnTo>
                  <a:lnTo>
                    <a:pt x="609" y="572"/>
                  </a:lnTo>
                  <a:lnTo>
                    <a:pt x="598" y="578"/>
                  </a:lnTo>
                  <a:lnTo>
                    <a:pt x="586" y="584"/>
                  </a:lnTo>
                  <a:lnTo>
                    <a:pt x="574" y="588"/>
                  </a:lnTo>
                  <a:lnTo>
                    <a:pt x="561" y="591"/>
                  </a:lnTo>
                  <a:lnTo>
                    <a:pt x="548" y="594"/>
                  </a:lnTo>
                  <a:lnTo>
                    <a:pt x="535" y="595"/>
                  </a:lnTo>
                  <a:lnTo>
                    <a:pt x="521" y="596"/>
                  </a:lnTo>
                  <a:lnTo>
                    <a:pt x="507" y="597"/>
                  </a:lnTo>
                  <a:lnTo>
                    <a:pt x="493" y="596"/>
                  </a:lnTo>
                  <a:lnTo>
                    <a:pt x="479" y="595"/>
                  </a:lnTo>
                  <a:lnTo>
                    <a:pt x="465" y="593"/>
                  </a:lnTo>
                  <a:lnTo>
                    <a:pt x="450" y="591"/>
                  </a:lnTo>
                  <a:lnTo>
                    <a:pt x="436" y="587"/>
                  </a:lnTo>
                  <a:lnTo>
                    <a:pt x="422" y="583"/>
                  </a:lnTo>
                  <a:lnTo>
                    <a:pt x="408" y="578"/>
                  </a:lnTo>
                  <a:lnTo>
                    <a:pt x="394" y="573"/>
                  </a:lnTo>
                  <a:lnTo>
                    <a:pt x="380" y="567"/>
                  </a:lnTo>
                  <a:lnTo>
                    <a:pt x="367" y="560"/>
                  </a:lnTo>
                  <a:lnTo>
                    <a:pt x="346" y="548"/>
                  </a:lnTo>
                  <a:lnTo>
                    <a:pt x="326" y="536"/>
                  </a:lnTo>
                  <a:lnTo>
                    <a:pt x="306" y="522"/>
                  </a:lnTo>
                  <a:lnTo>
                    <a:pt x="288" y="508"/>
                  </a:lnTo>
                  <a:lnTo>
                    <a:pt x="269" y="493"/>
                  </a:lnTo>
                  <a:lnTo>
                    <a:pt x="250" y="477"/>
                  </a:lnTo>
                  <a:lnTo>
                    <a:pt x="232" y="461"/>
                  </a:lnTo>
                  <a:lnTo>
                    <a:pt x="214" y="445"/>
                  </a:lnTo>
                  <a:lnTo>
                    <a:pt x="190" y="424"/>
                  </a:lnTo>
                  <a:lnTo>
                    <a:pt x="166" y="402"/>
                  </a:lnTo>
                  <a:lnTo>
                    <a:pt x="155" y="391"/>
                  </a:lnTo>
                  <a:lnTo>
                    <a:pt x="144" y="380"/>
                  </a:lnTo>
                  <a:lnTo>
                    <a:pt x="133" y="368"/>
                  </a:lnTo>
                  <a:lnTo>
                    <a:pt x="123" y="354"/>
                  </a:lnTo>
                  <a:lnTo>
                    <a:pt x="109" y="335"/>
                  </a:lnTo>
                  <a:lnTo>
                    <a:pt x="92" y="311"/>
                  </a:lnTo>
                  <a:lnTo>
                    <a:pt x="84" y="297"/>
                  </a:lnTo>
                  <a:lnTo>
                    <a:pt x="76" y="283"/>
                  </a:lnTo>
                  <a:lnTo>
                    <a:pt x="69" y="268"/>
                  </a:lnTo>
                  <a:lnTo>
                    <a:pt x="61" y="253"/>
                  </a:lnTo>
                  <a:lnTo>
                    <a:pt x="56" y="238"/>
                  </a:lnTo>
                  <a:lnTo>
                    <a:pt x="53" y="223"/>
                  </a:lnTo>
                  <a:lnTo>
                    <a:pt x="51" y="216"/>
                  </a:lnTo>
                  <a:lnTo>
                    <a:pt x="51" y="209"/>
                  </a:lnTo>
                  <a:lnTo>
                    <a:pt x="51" y="202"/>
                  </a:lnTo>
                  <a:lnTo>
                    <a:pt x="51" y="195"/>
                  </a:lnTo>
                  <a:lnTo>
                    <a:pt x="52" y="189"/>
                  </a:lnTo>
                  <a:lnTo>
                    <a:pt x="54" y="183"/>
                  </a:lnTo>
                  <a:lnTo>
                    <a:pt x="56" y="177"/>
                  </a:lnTo>
                  <a:lnTo>
                    <a:pt x="59" y="171"/>
                  </a:lnTo>
                  <a:lnTo>
                    <a:pt x="64" y="166"/>
                  </a:lnTo>
                  <a:lnTo>
                    <a:pt x="69" y="162"/>
                  </a:lnTo>
                  <a:lnTo>
                    <a:pt x="74" y="157"/>
                  </a:lnTo>
                  <a:lnTo>
                    <a:pt x="81" y="153"/>
                  </a:lnTo>
                  <a:lnTo>
                    <a:pt x="96" y="146"/>
                  </a:lnTo>
                  <a:lnTo>
                    <a:pt x="112" y="138"/>
                  </a:lnTo>
                  <a:lnTo>
                    <a:pt x="128" y="131"/>
                  </a:lnTo>
                  <a:lnTo>
                    <a:pt x="145" y="126"/>
                  </a:lnTo>
                  <a:close/>
                  <a:moveTo>
                    <a:pt x="672" y="651"/>
                  </a:moveTo>
                  <a:lnTo>
                    <a:pt x="685" y="642"/>
                  </a:lnTo>
                  <a:lnTo>
                    <a:pt x="697" y="632"/>
                  </a:lnTo>
                  <a:lnTo>
                    <a:pt x="708" y="621"/>
                  </a:lnTo>
                  <a:lnTo>
                    <a:pt x="718" y="610"/>
                  </a:lnTo>
                  <a:lnTo>
                    <a:pt x="728" y="599"/>
                  </a:lnTo>
                  <a:lnTo>
                    <a:pt x="736" y="587"/>
                  </a:lnTo>
                  <a:lnTo>
                    <a:pt x="744" y="574"/>
                  </a:lnTo>
                  <a:lnTo>
                    <a:pt x="751" y="561"/>
                  </a:lnTo>
                  <a:lnTo>
                    <a:pt x="758" y="548"/>
                  </a:lnTo>
                  <a:lnTo>
                    <a:pt x="764" y="534"/>
                  </a:lnTo>
                  <a:lnTo>
                    <a:pt x="768" y="521"/>
                  </a:lnTo>
                  <a:lnTo>
                    <a:pt x="773" y="507"/>
                  </a:lnTo>
                  <a:lnTo>
                    <a:pt x="776" y="492"/>
                  </a:lnTo>
                  <a:lnTo>
                    <a:pt x="779" y="478"/>
                  </a:lnTo>
                  <a:lnTo>
                    <a:pt x="781" y="463"/>
                  </a:lnTo>
                  <a:lnTo>
                    <a:pt x="783" y="449"/>
                  </a:lnTo>
                  <a:lnTo>
                    <a:pt x="783" y="434"/>
                  </a:lnTo>
                  <a:lnTo>
                    <a:pt x="783" y="419"/>
                  </a:lnTo>
                  <a:lnTo>
                    <a:pt x="783" y="404"/>
                  </a:lnTo>
                  <a:lnTo>
                    <a:pt x="782" y="389"/>
                  </a:lnTo>
                  <a:lnTo>
                    <a:pt x="780" y="374"/>
                  </a:lnTo>
                  <a:lnTo>
                    <a:pt x="778" y="358"/>
                  </a:lnTo>
                  <a:lnTo>
                    <a:pt x="775" y="343"/>
                  </a:lnTo>
                  <a:lnTo>
                    <a:pt x="771" y="328"/>
                  </a:lnTo>
                  <a:lnTo>
                    <a:pt x="767" y="314"/>
                  </a:lnTo>
                  <a:lnTo>
                    <a:pt x="763" y="300"/>
                  </a:lnTo>
                  <a:lnTo>
                    <a:pt x="757" y="285"/>
                  </a:lnTo>
                  <a:lnTo>
                    <a:pt x="752" y="272"/>
                  </a:lnTo>
                  <a:lnTo>
                    <a:pt x="746" y="258"/>
                  </a:lnTo>
                  <a:lnTo>
                    <a:pt x="739" y="245"/>
                  </a:lnTo>
                  <a:lnTo>
                    <a:pt x="732" y="232"/>
                  </a:lnTo>
                  <a:lnTo>
                    <a:pt x="724" y="219"/>
                  </a:lnTo>
                  <a:lnTo>
                    <a:pt x="714" y="205"/>
                  </a:lnTo>
                  <a:lnTo>
                    <a:pt x="704" y="192"/>
                  </a:lnTo>
                  <a:lnTo>
                    <a:pt x="692" y="178"/>
                  </a:lnTo>
                  <a:lnTo>
                    <a:pt x="680" y="165"/>
                  </a:lnTo>
                  <a:lnTo>
                    <a:pt x="667" y="153"/>
                  </a:lnTo>
                  <a:lnTo>
                    <a:pt x="652" y="139"/>
                  </a:lnTo>
                  <a:lnTo>
                    <a:pt x="637" y="128"/>
                  </a:lnTo>
                  <a:lnTo>
                    <a:pt x="622" y="116"/>
                  </a:lnTo>
                  <a:lnTo>
                    <a:pt x="606" y="105"/>
                  </a:lnTo>
                  <a:lnTo>
                    <a:pt x="589" y="95"/>
                  </a:lnTo>
                  <a:lnTo>
                    <a:pt x="572" y="85"/>
                  </a:lnTo>
                  <a:lnTo>
                    <a:pt x="555" y="75"/>
                  </a:lnTo>
                  <a:lnTo>
                    <a:pt x="537" y="66"/>
                  </a:lnTo>
                  <a:lnTo>
                    <a:pt x="519" y="58"/>
                  </a:lnTo>
                  <a:lnTo>
                    <a:pt x="500" y="50"/>
                  </a:lnTo>
                  <a:lnTo>
                    <a:pt x="482" y="42"/>
                  </a:lnTo>
                  <a:lnTo>
                    <a:pt x="463" y="35"/>
                  </a:lnTo>
                  <a:lnTo>
                    <a:pt x="442" y="29"/>
                  </a:lnTo>
                  <a:lnTo>
                    <a:pt x="423" y="23"/>
                  </a:lnTo>
                  <a:lnTo>
                    <a:pt x="404" y="18"/>
                  </a:lnTo>
                  <a:lnTo>
                    <a:pt x="384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6" y="4"/>
                  </a:lnTo>
                  <a:lnTo>
                    <a:pt x="307" y="2"/>
                  </a:lnTo>
                  <a:lnTo>
                    <a:pt x="288" y="1"/>
                  </a:lnTo>
                  <a:lnTo>
                    <a:pt x="269" y="0"/>
                  </a:lnTo>
                  <a:lnTo>
                    <a:pt x="250" y="0"/>
                  </a:lnTo>
                  <a:lnTo>
                    <a:pt x="231" y="1"/>
                  </a:lnTo>
                  <a:lnTo>
                    <a:pt x="214" y="3"/>
                  </a:lnTo>
                  <a:lnTo>
                    <a:pt x="196" y="5"/>
                  </a:lnTo>
                  <a:lnTo>
                    <a:pt x="180" y="8"/>
                  </a:lnTo>
                  <a:lnTo>
                    <a:pt x="159" y="13"/>
                  </a:lnTo>
                  <a:lnTo>
                    <a:pt x="139" y="20"/>
                  </a:lnTo>
                  <a:lnTo>
                    <a:pt x="121" y="27"/>
                  </a:lnTo>
                  <a:lnTo>
                    <a:pt x="104" y="36"/>
                  </a:lnTo>
                  <a:lnTo>
                    <a:pt x="89" y="45"/>
                  </a:lnTo>
                  <a:lnTo>
                    <a:pt x="75" y="56"/>
                  </a:lnTo>
                  <a:lnTo>
                    <a:pt x="61" y="68"/>
                  </a:lnTo>
                  <a:lnTo>
                    <a:pt x="50" y="80"/>
                  </a:lnTo>
                  <a:lnTo>
                    <a:pt x="40" y="93"/>
                  </a:lnTo>
                  <a:lnTo>
                    <a:pt x="31" y="107"/>
                  </a:lnTo>
                  <a:lnTo>
                    <a:pt x="23" y="121"/>
                  </a:lnTo>
                  <a:lnTo>
                    <a:pt x="16" y="136"/>
                  </a:lnTo>
                  <a:lnTo>
                    <a:pt x="11" y="153"/>
                  </a:lnTo>
                  <a:lnTo>
                    <a:pt x="7" y="169"/>
                  </a:lnTo>
                  <a:lnTo>
                    <a:pt x="3" y="185"/>
                  </a:lnTo>
                  <a:lnTo>
                    <a:pt x="1" y="201"/>
                  </a:lnTo>
                  <a:lnTo>
                    <a:pt x="0" y="218"/>
                  </a:lnTo>
                  <a:lnTo>
                    <a:pt x="0" y="235"/>
                  </a:lnTo>
                  <a:lnTo>
                    <a:pt x="1" y="252"/>
                  </a:lnTo>
                  <a:lnTo>
                    <a:pt x="3" y="269"/>
                  </a:lnTo>
                  <a:lnTo>
                    <a:pt x="6" y="286"/>
                  </a:lnTo>
                  <a:lnTo>
                    <a:pt x="9" y="303"/>
                  </a:lnTo>
                  <a:lnTo>
                    <a:pt x="14" y="320"/>
                  </a:lnTo>
                  <a:lnTo>
                    <a:pt x="20" y="337"/>
                  </a:lnTo>
                  <a:lnTo>
                    <a:pt x="26" y="353"/>
                  </a:lnTo>
                  <a:lnTo>
                    <a:pt x="33" y="370"/>
                  </a:lnTo>
                  <a:lnTo>
                    <a:pt x="41" y="386"/>
                  </a:lnTo>
                  <a:lnTo>
                    <a:pt x="50" y="401"/>
                  </a:lnTo>
                  <a:lnTo>
                    <a:pt x="59" y="415"/>
                  </a:lnTo>
                  <a:lnTo>
                    <a:pt x="71" y="429"/>
                  </a:lnTo>
                  <a:lnTo>
                    <a:pt x="82" y="443"/>
                  </a:lnTo>
                  <a:lnTo>
                    <a:pt x="93" y="455"/>
                  </a:lnTo>
                  <a:lnTo>
                    <a:pt x="120" y="482"/>
                  </a:lnTo>
                  <a:lnTo>
                    <a:pt x="149" y="510"/>
                  </a:lnTo>
                  <a:lnTo>
                    <a:pt x="180" y="537"/>
                  </a:lnTo>
                  <a:lnTo>
                    <a:pt x="213" y="565"/>
                  </a:lnTo>
                  <a:lnTo>
                    <a:pt x="229" y="578"/>
                  </a:lnTo>
                  <a:lnTo>
                    <a:pt x="247" y="592"/>
                  </a:lnTo>
                  <a:lnTo>
                    <a:pt x="265" y="604"/>
                  </a:lnTo>
                  <a:lnTo>
                    <a:pt x="283" y="616"/>
                  </a:lnTo>
                  <a:lnTo>
                    <a:pt x="301" y="628"/>
                  </a:lnTo>
                  <a:lnTo>
                    <a:pt x="320" y="639"/>
                  </a:lnTo>
                  <a:lnTo>
                    <a:pt x="338" y="649"/>
                  </a:lnTo>
                  <a:lnTo>
                    <a:pt x="357" y="658"/>
                  </a:lnTo>
                  <a:lnTo>
                    <a:pt x="376" y="667"/>
                  </a:lnTo>
                  <a:lnTo>
                    <a:pt x="395" y="675"/>
                  </a:lnTo>
                  <a:lnTo>
                    <a:pt x="415" y="682"/>
                  </a:lnTo>
                  <a:lnTo>
                    <a:pt x="434" y="687"/>
                  </a:lnTo>
                  <a:lnTo>
                    <a:pt x="454" y="692"/>
                  </a:lnTo>
                  <a:lnTo>
                    <a:pt x="475" y="696"/>
                  </a:lnTo>
                  <a:lnTo>
                    <a:pt x="494" y="698"/>
                  </a:lnTo>
                  <a:lnTo>
                    <a:pt x="514" y="699"/>
                  </a:lnTo>
                  <a:lnTo>
                    <a:pt x="534" y="698"/>
                  </a:lnTo>
                  <a:lnTo>
                    <a:pt x="554" y="697"/>
                  </a:lnTo>
                  <a:lnTo>
                    <a:pt x="573" y="693"/>
                  </a:lnTo>
                  <a:lnTo>
                    <a:pt x="593" y="688"/>
                  </a:lnTo>
                  <a:lnTo>
                    <a:pt x="613" y="682"/>
                  </a:lnTo>
                  <a:lnTo>
                    <a:pt x="632" y="673"/>
                  </a:lnTo>
                  <a:lnTo>
                    <a:pt x="652" y="663"/>
                  </a:lnTo>
                  <a:lnTo>
                    <a:pt x="672" y="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01" name="Freeform 332">
              <a:extLst>
                <a:ext uri="{FF2B5EF4-FFF2-40B4-BE49-F238E27FC236}">
                  <a16:creationId xmlns:a16="http://schemas.microsoft.com/office/drawing/2014/main" id="{C9336F50-F073-4BA9-8050-19AE4ADD0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625" y="6013450"/>
              <a:ext cx="87312" cy="68263"/>
            </a:xfrm>
            <a:custGeom>
              <a:avLst/>
              <a:gdLst>
                <a:gd name="T0" fmla="*/ 602 w 714"/>
                <a:gd name="T1" fmla="*/ 391 h 559"/>
                <a:gd name="T2" fmla="*/ 581 w 714"/>
                <a:gd name="T3" fmla="*/ 418 h 559"/>
                <a:gd name="T4" fmla="*/ 555 w 714"/>
                <a:gd name="T5" fmla="*/ 440 h 559"/>
                <a:gd name="T6" fmla="*/ 526 w 714"/>
                <a:gd name="T7" fmla="*/ 457 h 559"/>
                <a:gd name="T8" fmla="*/ 493 w 714"/>
                <a:gd name="T9" fmla="*/ 469 h 559"/>
                <a:gd name="T10" fmla="*/ 447 w 714"/>
                <a:gd name="T11" fmla="*/ 478 h 559"/>
                <a:gd name="T12" fmla="*/ 376 w 714"/>
                <a:gd name="T13" fmla="*/ 478 h 559"/>
                <a:gd name="T14" fmla="*/ 309 w 714"/>
                <a:gd name="T15" fmla="*/ 463 h 559"/>
                <a:gd name="T16" fmla="*/ 261 w 714"/>
                <a:gd name="T17" fmla="*/ 442 h 559"/>
                <a:gd name="T18" fmla="*/ 207 w 714"/>
                <a:gd name="T19" fmla="*/ 410 h 559"/>
                <a:gd name="T20" fmla="*/ 132 w 714"/>
                <a:gd name="T21" fmla="*/ 350 h 559"/>
                <a:gd name="T22" fmla="*/ 87 w 714"/>
                <a:gd name="T23" fmla="*/ 290 h 559"/>
                <a:gd name="T24" fmla="*/ 96 w 714"/>
                <a:gd name="T25" fmla="*/ 242 h 559"/>
                <a:gd name="T26" fmla="*/ 108 w 714"/>
                <a:gd name="T27" fmla="*/ 205 h 559"/>
                <a:gd name="T28" fmla="*/ 140 w 714"/>
                <a:gd name="T29" fmla="*/ 160 h 559"/>
                <a:gd name="T30" fmla="*/ 193 w 714"/>
                <a:gd name="T31" fmla="*/ 121 h 559"/>
                <a:gd name="T32" fmla="*/ 259 w 714"/>
                <a:gd name="T33" fmla="*/ 98 h 559"/>
                <a:gd name="T34" fmla="*/ 331 w 714"/>
                <a:gd name="T35" fmla="*/ 90 h 559"/>
                <a:gd name="T36" fmla="*/ 404 w 714"/>
                <a:gd name="T37" fmla="*/ 97 h 559"/>
                <a:gd name="T38" fmla="*/ 475 w 714"/>
                <a:gd name="T39" fmla="*/ 116 h 559"/>
                <a:gd name="T40" fmla="*/ 538 w 714"/>
                <a:gd name="T41" fmla="*/ 147 h 559"/>
                <a:gd name="T42" fmla="*/ 587 w 714"/>
                <a:gd name="T43" fmla="*/ 189 h 559"/>
                <a:gd name="T44" fmla="*/ 620 w 714"/>
                <a:gd name="T45" fmla="*/ 240 h 559"/>
                <a:gd name="T46" fmla="*/ 630 w 714"/>
                <a:gd name="T47" fmla="*/ 302 h 559"/>
                <a:gd name="T48" fmla="*/ 613 w 714"/>
                <a:gd name="T49" fmla="*/ 370 h 559"/>
                <a:gd name="T50" fmla="*/ 505 w 714"/>
                <a:gd name="T51" fmla="*/ 33 h 559"/>
                <a:gd name="T52" fmla="*/ 448 w 714"/>
                <a:gd name="T53" fmla="*/ 15 h 559"/>
                <a:gd name="T54" fmla="*/ 351 w 714"/>
                <a:gd name="T55" fmla="*/ 1 h 559"/>
                <a:gd name="T56" fmla="*/ 267 w 714"/>
                <a:gd name="T57" fmla="*/ 2 h 559"/>
                <a:gd name="T58" fmla="*/ 217 w 714"/>
                <a:gd name="T59" fmla="*/ 9 h 559"/>
                <a:gd name="T60" fmla="*/ 170 w 714"/>
                <a:gd name="T61" fmla="*/ 21 h 559"/>
                <a:gd name="T62" fmla="*/ 126 w 714"/>
                <a:gd name="T63" fmla="*/ 38 h 559"/>
                <a:gd name="T64" fmla="*/ 87 w 714"/>
                <a:gd name="T65" fmla="*/ 61 h 559"/>
                <a:gd name="T66" fmla="*/ 53 w 714"/>
                <a:gd name="T67" fmla="*/ 89 h 559"/>
                <a:gd name="T68" fmla="*/ 14 w 714"/>
                <a:gd name="T69" fmla="*/ 144 h 559"/>
                <a:gd name="T70" fmla="*/ 0 w 714"/>
                <a:gd name="T71" fmla="*/ 201 h 559"/>
                <a:gd name="T72" fmla="*/ 6 w 714"/>
                <a:gd name="T73" fmla="*/ 258 h 559"/>
                <a:gd name="T74" fmla="*/ 30 w 714"/>
                <a:gd name="T75" fmla="*/ 316 h 559"/>
                <a:gd name="T76" fmla="*/ 68 w 714"/>
                <a:gd name="T77" fmla="*/ 370 h 559"/>
                <a:gd name="T78" fmla="*/ 116 w 714"/>
                <a:gd name="T79" fmla="*/ 420 h 559"/>
                <a:gd name="T80" fmla="*/ 171 w 714"/>
                <a:gd name="T81" fmla="*/ 465 h 559"/>
                <a:gd name="T82" fmla="*/ 230 w 714"/>
                <a:gd name="T83" fmla="*/ 504 h 559"/>
                <a:gd name="T84" fmla="*/ 290 w 714"/>
                <a:gd name="T85" fmla="*/ 533 h 559"/>
                <a:gd name="T86" fmla="*/ 347 w 714"/>
                <a:gd name="T87" fmla="*/ 551 h 559"/>
                <a:gd name="T88" fmla="*/ 405 w 714"/>
                <a:gd name="T89" fmla="*/ 559 h 559"/>
                <a:gd name="T90" fmla="*/ 482 w 714"/>
                <a:gd name="T91" fmla="*/ 554 h 559"/>
                <a:gd name="T92" fmla="*/ 554 w 714"/>
                <a:gd name="T93" fmla="*/ 533 h 559"/>
                <a:gd name="T94" fmla="*/ 598 w 714"/>
                <a:gd name="T95" fmla="*/ 510 h 559"/>
                <a:gd name="T96" fmla="*/ 628 w 714"/>
                <a:gd name="T97" fmla="*/ 488 h 559"/>
                <a:gd name="T98" fmla="*/ 656 w 714"/>
                <a:gd name="T99" fmla="*/ 462 h 559"/>
                <a:gd name="T100" fmla="*/ 678 w 714"/>
                <a:gd name="T101" fmla="*/ 433 h 559"/>
                <a:gd name="T102" fmla="*/ 696 w 714"/>
                <a:gd name="T103" fmla="*/ 399 h 559"/>
                <a:gd name="T104" fmla="*/ 708 w 714"/>
                <a:gd name="T105" fmla="*/ 362 h 559"/>
                <a:gd name="T106" fmla="*/ 714 w 714"/>
                <a:gd name="T107" fmla="*/ 324 h 559"/>
                <a:gd name="T108" fmla="*/ 713 w 714"/>
                <a:gd name="T109" fmla="*/ 286 h 559"/>
                <a:gd name="T110" fmla="*/ 706 w 714"/>
                <a:gd name="T111" fmla="*/ 249 h 559"/>
                <a:gd name="T112" fmla="*/ 694 w 714"/>
                <a:gd name="T113" fmla="*/ 214 h 559"/>
                <a:gd name="T114" fmla="*/ 678 w 714"/>
                <a:gd name="T115" fmla="*/ 180 h 559"/>
                <a:gd name="T116" fmla="*/ 631 w 714"/>
                <a:gd name="T117" fmla="*/ 120 h 559"/>
                <a:gd name="T118" fmla="*/ 573 w 714"/>
                <a:gd name="T119" fmla="*/ 7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4" h="559">
                  <a:moveTo>
                    <a:pt x="613" y="370"/>
                  </a:moveTo>
                  <a:lnTo>
                    <a:pt x="608" y="381"/>
                  </a:lnTo>
                  <a:lnTo>
                    <a:pt x="602" y="391"/>
                  </a:lnTo>
                  <a:lnTo>
                    <a:pt x="596" y="401"/>
                  </a:lnTo>
                  <a:lnTo>
                    <a:pt x="589" y="410"/>
                  </a:lnTo>
                  <a:lnTo>
                    <a:pt x="581" y="418"/>
                  </a:lnTo>
                  <a:lnTo>
                    <a:pt x="573" y="426"/>
                  </a:lnTo>
                  <a:lnTo>
                    <a:pt x="564" y="433"/>
                  </a:lnTo>
                  <a:lnTo>
                    <a:pt x="555" y="440"/>
                  </a:lnTo>
                  <a:lnTo>
                    <a:pt x="546" y="446"/>
                  </a:lnTo>
                  <a:lnTo>
                    <a:pt x="536" y="452"/>
                  </a:lnTo>
                  <a:lnTo>
                    <a:pt x="526" y="457"/>
                  </a:lnTo>
                  <a:lnTo>
                    <a:pt x="515" y="461"/>
                  </a:lnTo>
                  <a:lnTo>
                    <a:pt x="504" y="465"/>
                  </a:lnTo>
                  <a:lnTo>
                    <a:pt x="493" y="469"/>
                  </a:lnTo>
                  <a:lnTo>
                    <a:pt x="482" y="472"/>
                  </a:lnTo>
                  <a:lnTo>
                    <a:pt x="471" y="474"/>
                  </a:lnTo>
                  <a:lnTo>
                    <a:pt x="447" y="478"/>
                  </a:lnTo>
                  <a:lnTo>
                    <a:pt x="423" y="479"/>
                  </a:lnTo>
                  <a:lnTo>
                    <a:pt x="399" y="479"/>
                  </a:lnTo>
                  <a:lnTo>
                    <a:pt x="376" y="478"/>
                  </a:lnTo>
                  <a:lnTo>
                    <a:pt x="353" y="474"/>
                  </a:lnTo>
                  <a:lnTo>
                    <a:pt x="330" y="469"/>
                  </a:lnTo>
                  <a:lnTo>
                    <a:pt x="309" y="463"/>
                  </a:lnTo>
                  <a:lnTo>
                    <a:pt x="289" y="455"/>
                  </a:lnTo>
                  <a:lnTo>
                    <a:pt x="275" y="449"/>
                  </a:lnTo>
                  <a:lnTo>
                    <a:pt x="261" y="442"/>
                  </a:lnTo>
                  <a:lnTo>
                    <a:pt x="247" y="435"/>
                  </a:lnTo>
                  <a:lnTo>
                    <a:pt x="233" y="427"/>
                  </a:lnTo>
                  <a:lnTo>
                    <a:pt x="207" y="410"/>
                  </a:lnTo>
                  <a:lnTo>
                    <a:pt x="181" y="391"/>
                  </a:lnTo>
                  <a:lnTo>
                    <a:pt x="156" y="371"/>
                  </a:lnTo>
                  <a:lnTo>
                    <a:pt x="132" y="350"/>
                  </a:lnTo>
                  <a:lnTo>
                    <a:pt x="109" y="329"/>
                  </a:lnTo>
                  <a:lnTo>
                    <a:pt x="86" y="306"/>
                  </a:lnTo>
                  <a:lnTo>
                    <a:pt x="87" y="290"/>
                  </a:lnTo>
                  <a:lnTo>
                    <a:pt x="89" y="273"/>
                  </a:lnTo>
                  <a:lnTo>
                    <a:pt x="92" y="257"/>
                  </a:lnTo>
                  <a:lnTo>
                    <a:pt x="96" y="242"/>
                  </a:lnTo>
                  <a:lnTo>
                    <a:pt x="100" y="228"/>
                  </a:lnTo>
                  <a:lnTo>
                    <a:pt x="104" y="215"/>
                  </a:lnTo>
                  <a:lnTo>
                    <a:pt x="108" y="205"/>
                  </a:lnTo>
                  <a:lnTo>
                    <a:pt x="113" y="196"/>
                  </a:lnTo>
                  <a:lnTo>
                    <a:pt x="125" y="177"/>
                  </a:lnTo>
                  <a:lnTo>
                    <a:pt x="140" y="160"/>
                  </a:lnTo>
                  <a:lnTo>
                    <a:pt x="156" y="146"/>
                  </a:lnTo>
                  <a:lnTo>
                    <a:pt x="174" y="132"/>
                  </a:lnTo>
                  <a:lnTo>
                    <a:pt x="193" y="121"/>
                  </a:lnTo>
                  <a:lnTo>
                    <a:pt x="214" y="112"/>
                  </a:lnTo>
                  <a:lnTo>
                    <a:pt x="236" y="104"/>
                  </a:lnTo>
                  <a:lnTo>
                    <a:pt x="259" y="98"/>
                  </a:lnTo>
                  <a:lnTo>
                    <a:pt x="283" y="94"/>
                  </a:lnTo>
                  <a:lnTo>
                    <a:pt x="307" y="91"/>
                  </a:lnTo>
                  <a:lnTo>
                    <a:pt x="331" y="90"/>
                  </a:lnTo>
                  <a:lnTo>
                    <a:pt x="355" y="91"/>
                  </a:lnTo>
                  <a:lnTo>
                    <a:pt x="380" y="93"/>
                  </a:lnTo>
                  <a:lnTo>
                    <a:pt x="404" y="97"/>
                  </a:lnTo>
                  <a:lnTo>
                    <a:pt x="428" y="102"/>
                  </a:lnTo>
                  <a:lnTo>
                    <a:pt x="452" y="108"/>
                  </a:lnTo>
                  <a:lnTo>
                    <a:pt x="475" y="116"/>
                  </a:lnTo>
                  <a:lnTo>
                    <a:pt x="497" y="125"/>
                  </a:lnTo>
                  <a:lnTo>
                    <a:pt x="518" y="135"/>
                  </a:lnTo>
                  <a:lnTo>
                    <a:pt x="538" y="147"/>
                  </a:lnTo>
                  <a:lnTo>
                    <a:pt x="556" y="160"/>
                  </a:lnTo>
                  <a:lnTo>
                    <a:pt x="572" y="174"/>
                  </a:lnTo>
                  <a:lnTo>
                    <a:pt x="587" y="189"/>
                  </a:lnTo>
                  <a:lnTo>
                    <a:pt x="600" y="205"/>
                  </a:lnTo>
                  <a:lnTo>
                    <a:pt x="611" y="222"/>
                  </a:lnTo>
                  <a:lnTo>
                    <a:pt x="620" y="240"/>
                  </a:lnTo>
                  <a:lnTo>
                    <a:pt x="626" y="260"/>
                  </a:lnTo>
                  <a:lnTo>
                    <a:pt x="629" y="281"/>
                  </a:lnTo>
                  <a:lnTo>
                    <a:pt x="630" y="302"/>
                  </a:lnTo>
                  <a:lnTo>
                    <a:pt x="628" y="324"/>
                  </a:lnTo>
                  <a:lnTo>
                    <a:pt x="622" y="346"/>
                  </a:lnTo>
                  <a:lnTo>
                    <a:pt x="613" y="370"/>
                  </a:lnTo>
                  <a:close/>
                  <a:moveTo>
                    <a:pt x="530" y="44"/>
                  </a:moveTo>
                  <a:lnTo>
                    <a:pt x="518" y="38"/>
                  </a:lnTo>
                  <a:lnTo>
                    <a:pt x="505" y="33"/>
                  </a:lnTo>
                  <a:lnTo>
                    <a:pt x="491" y="28"/>
                  </a:lnTo>
                  <a:lnTo>
                    <a:pt x="477" y="23"/>
                  </a:lnTo>
                  <a:lnTo>
                    <a:pt x="448" y="15"/>
                  </a:lnTo>
                  <a:lnTo>
                    <a:pt x="416" y="8"/>
                  </a:lnTo>
                  <a:lnTo>
                    <a:pt x="384" y="4"/>
                  </a:lnTo>
                  <a:lnTo>
                    <a:pt x="351" y="1"/>
                  </a:lnTo>
                  <a:lnTo>
                    <a:pt x="318" y="0"/>
                  </a:lnTo>
                  <a:lnTo>
                    <a:pt x="284" y="1"/>
                  </a:lnTo>
                  <a:lnTo>
                    <a:pt x="267" y="2"/>
                  </a:lnTo>
                  <a:lnTo>
                    <a:pt x="251" y="4"/>
                  </a:lnTo>
                  <a:lnTo>
                    <a:pt x="233" y="6"/>
                  </a:lnTo>
                  <a:lnTo>
                    <a:pt x="217" y="9"/>
                  </a:lnTo>
                  <a:lnTo>
                    <a:pt x="201" y="12"/>
                  </a:lnTo>
                  <a:lnTo>
                    <a:pt x="185" y="16"/>
                  </a:lnTo>
                  <a:lnTo>
                    <a:pt x="170" y="21"/>
                  </a:lnTo>
                  <a:lnTo>
                    <a:pt x="155" y="26"/>
                  </a:lnTo>
                  <a:lnTo>
                    <a:pt x="140" y="31"/>
                  </a:lnTo>
                  <a:lnTo>
                    <a:pt x="126" y="38"/>
                  </a:lnTo>
                  <a:lnTo>
                    <a:pt x="113" y="45"/>
                  </a:lnTo>
                  <a:lnTo>
                    <a:pt x="99" y="52"/>
                  </a:lnTo>
                  <a:lnTo>
                    <a:pt x="87" y="61"/>
                  </a:lnTo>
                  <a:lnTo>
                    <a:pt x="75" y="70"/>
                  </a:lnTo>
                  <a:lnTo>
                    <a:pt x="64" y="79"/>
                  </a:lnTo>
                  <a:lnTo>
                    <a:pt x="53" y="89"/>
                  </a:lnTo>
                  <a:lnTo>
                    <a:pt x="37" y="107"/>
                  </a:lnTo>
                  <a:lnTo>
                    <a:pt x="24" y="125"/>
                  </a:lnTo>
                  <a:lnTo>
                    <a:pt x="14" y="144"/>
                  </a:lnTo>
                  <a:lnTo>
                    <a:pt x="7" y="163"/>
                  </a:lnTo>
                  <a:lnTo>
                    <a:pt x="2" y="182"/>
                  </a:lnTo>
                  <a:lnTo>
                    <a:pt x="0" y="201"/>
                  </a:lnTo>
                  <a:lnTo>
                    <a:pt x="0" y="220"/>
                  </a:lnTo>
                  <a:lnTo>
                    <a:pt x="2" y="239"/>
                  </a:lnTo>
                  <a:lnTo>
                    <a:pt x="6" y="258"/>
                  </a:lnTo>
                  <a:lnTo>
                    <a:pt x="12" y="278"/>
                  </a:lnTo>
                  <a:lnTo>
                    <a:pt x="20" y="297"/>
                  </a:lnTo>
                  <a:lnTo>
                    <a:pt x="30" y="316"/>
                  </a:lnTo>
                  <a:lnTo>
                    <a:pt x="42" y="334"/>
                  </a:lnTo>
                  <a:lnTo>
                    <a:pt x="54" y="352"/>
                  </a:lnTo>
                  <a:lnTo>
                    <a:pt x="68" y="370"/>
                  </a:lnTo>
                  <a:lnTo>
                    <a:pt x="83" y="387"/>
                  </a:lnTo>
                  <a:lnTo>
                    <a:pt x="99" y="404"/>
                  </a:lnTo>
                  <a:lnTo>
                    <a:pt x="116" y="420"/>
                  </a:lnTo>
                  <a:lnTo>
                    <a:pt x="134" y="436"/>
                  </a:lnTo>
                  <a:lnTo>
                    <a:pt x="152" y="451"/>
                  </a:lnTo>
                  <a:lnTo>
                    <a:pt x="171" y="465"/>
                  </a:lnTo>
                  <a:lnTo>
                    <a:pt x="190" y="478"/>
                  </a:lnTo>
                  <a:lnTo>
                    <a:pt x="210" y="491"/>
                  </a:lnTo>
                  <a:lnTo>
                    <a:pt x="230" y="504"/>
                  </a:lnTo>
                  <a:lnTo>
                    <a:pt x="251" y="514"/>
                  </a:lnTo>
                  <a:lnTo>
                    <a:pt x="271" y="524"/>
                  </a:lnTo>
                  <a:lnTo>
                    <a:pt x="290" y="533"/>
                  </a:lnTo>
                  <a:lnTo>
                    <a:pt x="309" y="540"/>
                  </a:lnTo>
                  <a:lnTo>
                    <a:pt x="328" y="546"/>
                  </a:lnTo>
                  <a:lnTo>
                    <a:pt x="347" y="551"/>
                  </a:lnTo>
                  <a:lnTo>
                    <a:pt x="364" y="555"/>
                  </a:lnTo>
                  <a:lnTo>
                    <a:pt x="381" y="558"/>
                  </a:lnTo>
                  <a:lnTo>
                    <a:pt x="405" y="559"/>
                  </a:lnTo>
                  <a:lnTo>
                    <a:pt x="430" y="559"/>
                  </a:lnTo>
                  <a:lnTo>
                    <a:pt x="457" y="558"/>
                  </a:lnTo>
                  <a:lnTo>
                    <a:pt x="482" y="554"/>
                  </a:lnTo>
                  <a:lnTo>
                    <a:pt x="506" y="549"/>
                  </a:lnTo>
                  <a:lnTo>
                    <a:pt x="530" y="542"/>
                  </a:lnTo>
                  <a:lnTo>
                    <a:pt x="554" y="533"/>
                  </a:lnTo>
                  <a:lnTo>
                    <a:pt x="577" y="522"/>
                  </a:lnTo>
                  <a:lnTo>
                    <a:pt x="588" y="517"/>
                  </a:lnTo>
                  <a:lnTo>
                    <a:pt x="598" y="510"/>
                  </a:lnTo>
                  <a:lnTo>
                    <a:pt x="609" y="503"/>
                  </a:lnTo>
                  <a:lnTo>
                    <a:pt x="619" y="496"/>
                  </a:lnTo>
                  <a:lnTo>
                    <a:pt x="628" y="488"/>
                  </a:lnTo>
                  <a:lnTo>
                    <a:pt x="639" y="480"/>
                  </a:lnTo>
                  <a:lnTo>
                    <a:pt x="648" y="471"/>
                  </a:lnTo>
                  <a:lnTo>
                    <a:pt x="656" y="462"/>
                  </a:lnTo>
                  <a:lnTo>
                    <a:pt x="664" y="453"/>
                  </a:lnTo>
                  <a:lnTo>
                    <a:pt x="671" y="443"/>
                  </a:lnTo>
                  <a:lnTo>
                    <a:pt x="678" y="433"/>
                  </a:lnTo>
                  <a:lnTo>
                    <a:pt x="685" y="422"/>
                  </a:lnTo>
                  <a:lnTo>
                    <a:pt x="691" y="411"/>
                  </a:lnTo>
                  <a:lnTo>
                    <a:pt x="696" y="399"/>
                  </a:lnTo>
                  <a:lnTo>
                    <a:pt x="701" y="387"/>
                  </a:lnTo>
                  <a:lnTo>
                    <a:pt x="705" y="375"/>
                  </a:lnTo>
                  <a:lnTo>
                    <a:pt x="708" y="362"/>
                  </a:lnTo>
                  <a:lnTo>
                    <a:pt x="711" y="349"/>
                  </a:lnTo>
                  <a:lnTo>
                    <a:pt x="713" y="337"/>
                  </a:lnTo>
                  <a:lnTo>
                    <a:pt x="714" y="324"/>
                  </a:lnTo>
                  <a:lnTo>
                    <a:pt x="714" y="311"/>
                  </a:lnTo>
                  <a:lnTo>
                    <a:pt x="714" y="299"/>
                  </a:lnTo>
                  <a:lnTo>
                    <a:pt x="713" y="286"/>
                  </a:lnTo>
                  <a:lnTo>
                    <a:pt x="711" y="273"/>
                  </a:lnTo>
                  <a:lnTo>
                    <a:pt x="709" y="261"/>
                  </a:lnTo>
                  <a:lnTo>
                    <a:pt x="706" y="249"/>
                  </a:lnTo>
                  <a:lnTo>
                    <a:pt x="703" y="237"/>
                  </a:lnTo>
                  <a:lnTo>
                    <a:pt x="699" y="225"/>
                  </a:lnTo>
                  <a:lnTo>
                    <a:pt x="694" y="214"/>
                  </a:lnTo>
                  <a:lnTo>
                    <a:pt x="689" y="202"/>
                  </a:lnTo>
                  <a:lnTo>
                    <a:pt x="684" y="191"/>
                  </a:lnTo>
                  <a:lnTo>
                    <a:pt x="678" y="180"/>
                  </a:lnTo>
                  <a:lnTo>
                    <a:pt x="664" y="159"/>
                  </a:lnTo>
                  <a:lnTo>
                    <a:pt x="649" y="139"/>
                  </a:lnTo>
                  <a:lnTo>
                    <a:pt x="631" y="120"/>
                  </a:lnTo>
                  <a:lnTo>
                    <a:pt x="613" y="102"/>
                  </a:lnTo>
                  <a:lnTo>
                    <a:pt x="594" y="86"/>
                  </a:lnTo>
                  <a:lnTo>
                    <a:pt x="573" y="70"/>
                  </a:lnTo>
                  <a:lnTo>
                    <a:pt x="552" y="56"/>
                  </a:lnTo>
                  <a:lnTo>
                    <a:pt x="5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02" name="Freeform 333">
              <a:extLst>
                <a:ext uri="{FF2B5EF4-FFF2-40B4-BE49-F238E27FC236}">
                  <a16:creationId xmlns:a16="http://schemas.microsoft.com/office/drawing/2014/main" id="{B36E70B6-6C9E-4566-BE9F-C1BED143B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6738" y="5846763"/>
              <a:ext cx="465137" cy="352425"/>
            </a:xfrm>
            <a:custGeom>
              <a:avLst/>
              <a:gdLst>
                <a:gd name="T0" fmla="*/ 3676 w 3809"/>
                <a:gd name="T1" fmla="*/ 1366 h 2882"/>
                <a:gd name="T2" fmla="*/ 3582 w 3809"/>
                <a:gd name="T3" fmla="*/ 1570 h 2882"/>
                <a:gd name="T4" fmla="*/ 3455 w 3809"/>
                <a:gd name="T5" fmla="*/ 1756 h 2882"/>
                <a:gd name="T6" fmla="*/ 3302 w 3809"/>
                <a:gd name="T7" fmla="*/ 1922 h 2882"/>
                <a:gd name="T8" fmla="*/ 3127 w 3809"/>
                <a:gd name="T9" fmla="*/ 2067 h 2882"/>
                <a:gd name="T10" fmla="*/ 2938 w 3809"/>
                <a:gd name="T11" fmla="*/ 2193 h 2882"/>
                <a:gd name="T12" fmla="*/ 2738 w 3809"/>
                <a:gd name="T13" fmla="*/ 2298 h 2882"/>
                <a:gd name="T14" fmla="*/ 2529 w 3809"/>
                <a:gd name="T15" fmla="*/ 2388 h 2882"/>
                <a:gd name="T16" fmla="*/ 2139 w 3809"/>
                <a:gd name="T17" fmla="*/ 2522 h 2882"/>
                <a:gd name="T18" fmla="*/ 1695 w 3809"/>
                <a:gd name="T19" fmla="*/ 2638 h 2882"/>
                <a:gd name="T20" fmla="*/ 1255 w 3809"/>
                <a:gd name="T21" fmla="*/ 2734 h 2882"/>
                <a:gd name="T22" fmla="*/ 943 w 3809"/>
                <a:gd name="T23" fmla="*/ 2780 h 2882"/>
                <a:gd name="T24" fmla="*/ 718 w 3809"/>
                <a:gd name="T25" fmla="*/ 2793 h 2882"/>
                <a:gd name="T26" fmla="*/ 494 w 3809"/>
                <a:gd name="T27" fmla="*/ 2784 h 2882"/>
                <a:gd name="T28" fmla="*/ 274 w 3809"/>
                <a:gd name="T29" fmla="*/ 2746 h 2882"/>
                <a:gd name="T30" fmla="*/ 62 w 3809"/>
                <a:gd name="T31" fmla="*/ 2676 h 2882"/>
                <a:gd name="T32" fmla="*/ 9 w 3809"/>
                <a:gd name="T33" fmla="*/ 2657 h 2882"/>
                <a:gd name="T34" fmla="*/ 0 w 3809"/>
                <a:gd name="T35" fmla="*/ 2670 h 2882"/>
                <a:gd name="T36" fmla="*/ 9 w 3809"/>
                <a:gd name="T37" fmla="*/ 2687 h 2882"/>
                <a:gd name="T38" fmla="*/ 238 w 3809"/>
                <a:gd name="T39" fmla="*/ 2793 h 2882"/>
                <a:gd name="T40" fmla="*/ 473 w 3809"/>
                <a:gd name="T41" fmla="*/ 2856 h 2882"/>
                <a:gd name="T42" fmla="*/ 712 w 3809"/>
                <a:gd name="T43" fmla="*/ 2881 h 2882"/>
                <a:gd name="T44" fmla="*/ 954 w 3809"/>
                <a:gd name="T45" fmla="*/ 2876 h 2882"/>
                <a:gd name="T46" fmla="*/ 1197 w 3809"/>
                <a:gd name="T47" fmla="*/ 2846 h 2882"/>
                <a:gd name="T48" fmla="*/ 1540 w 3809"/>
                <a:gd name="T49" fmla="*/ 2774 h 2882"/>
                <a:gd name="T50" fmla="*/ 2056 w 3809"/>
                <a:gd name="T51" fmla="*/ 2640 h 2882"/>
                <a:gd name="T52" fmla="*/ 2366 w 3809"/>
                <a:gd name="T53" fmla="*/ 2546 h 2882"/>
                <a:gd name="T54" fmla="*/ 2617 w 3809"/>
                <a:gd name="T55" fmla="*/ 2451 h 2882"/>
                <a:gd name="T56" fmla="*/ 2859 w 3809"/>
                <a:gd name="T57" fmla="*/ 2339 h 2882"/>
                <a:gd name="T58" fmla="*/ 3089 w 3809"/>
                <a:gd name="T59" fmla="*/ 2204 h 2882"/>
                <a:gd name="T60" fmla="*/ 3270 w 3809"/>
                <a:gd name="T61" fmla="*/ 2068 h 2882"/>
                <a:gd name="T62" fmla="*/ 3428 w 3809"/>
                <a:gd name="T63" fmla="*/ 1919 h 2882"/>
                <a:gd name="T64" fmla="*/ 3565 w 3809"/>
                <a:gd name="T65" fmla="*/ 1750 h 2882"/>
                <a:gd name="T66" fmla="*/ 3678 w 3809"/>
                <a:gd name="T67" fmla="*/ 1565 h 2882"/>
                <a:gd name="T68" fmla="*/ 3758 w 3809"/>
                <a:gd name="T69" fmla="*/ 1366 h 2882"/>
                <a:gd name="T70" fmla="*/ 3802 w 3809"/>
                <a:gd name="T71" fmla="*/ 1155 h 2882"/>
                <a:gd name="T72" fmla="*/ 3806 w 3809"/>
                <a:gd name="T73" fmla="*/ 945 h 2882"/>
                <a:gd name="T74" fmla="*/ 3774 w 3809"/>
                <a:gd name="T75" fmla="*/ 751 h 2882"/>
                <a:gd name="T76" fmla="*/ 3711 w 3809"/>
                <a:gd name="T77" fmla="*/ 564 h 2882"/>
                <a:gd name="T78" fmla="*/ 3618 w 3809"/>
                <a:gd name="T79" fmla="*/ 389 h 2882"/>
                <a:gd name="T80" fmla="*/ 3498 w 3809"/>
                <a:gd name="T81" fmla="*/ 233 h 2882"/>
                <a:gd name="T82" fmla="*/ 3351 w 3809"/>
                <a:gd name="T83" fmla="*/ 101 h 2882"/>
                <a:gd name="T84" fmla="*/ 3182 w 3809"/>
                <a:gd name="T85" fmla="*/ 2 h 2882"/>
                <a:gd name="T86" fmla="*/ 3162 w 3809"/>
                <a:gd name="T87" fmla="*/ 4 h 2882"/>
                <a:gd name="T88" fmla="*/ 3151 w 3809"/>
                <a:gd name="T89" fmla="*/ 20 h 2882"/>
                <a:gd name="T90" fmla="*/ 3156 w 3809"/>
                <a:gd name="T91" fmla="*/ 39 h 2882"/>
                <a:gd name="T92" fmla="*/ 3298 w 3809"/>
                <a:gd name="T93" fmla="*/ 145 h 2882"/>
                <a:gd name="T94" fmla="*/ 3450 w 3809"/>
                <a:gd name="T95" fmla="*/ 292 h 2882"/>
                <a:gd name="T96" fmla="*/ 3577 w 3809"/>
                <a:gd name="T97" fmla="*/ 460 h 2882"/>
                <a:gd name="T98" fmla="*/ 3671 w 3809"/>
                <a:gd name="T99" fmla="*/ 645 h 2882"/>
                <a:gd name="T100" fmla="*/ 3727 w 3809"/>
                <a:gd name="T101" fmla="*/ 845 h 2882"/>
                <a:gd name="T102" fmla="*/ 3739 w 3809"/>
                <a:gd name="T103" fmla="*/ 1057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09" h="2882">
                  <a:moveTo>
                    <a:pt x="3723" y="1189"/>
                  </a:moveTo>
                  <a:lnTo>
                    <a:pt x="3714" y="1235"/>
                  </a:lnTo>
                  <a:lnTo>
                    <a:pt x="3703" y="1279"/>
                  </a:lnTo>
                  <a:lnTo>
                    <a:pt x="3690" y="1323"/>
                  </a:lnTo>
                  <a:lnTo>
                    <a:pt x="3676" y="1366"/>
                  </a:lnTo>
                  <a:lnTo>
                    <a:pt x="3659" y="1408"/>
                  </a:lnTo>
                  <a:lnTo>
                    <a:pt x="3642" y="1450"/>
                  </a:lnTo>
                  <a:lnTo>
                    <a:pt x="3623" y="1491"/>
                  </a:lnTo>
                  <a:lnTo>
                    <a:pt x="3603" y="1531"/>
                  </a:lnTo>
                  <a:lnTo>
                    <a:pt x="3582" y="1570"/>
                  </a:lnTo>
                  <a:lnTo>
                    <a:pt x="3559" y="1609"/>
                  </a:lnTo>
                  <a:lnTo>
                    <a:pt x="3535" y="1647"/>
                  </a:lnTo>
                  <a:lnTo>
                    <a:pt x="3510" y="1684"/>
                  </a:lnTo>
                  <a:lnTo>
                    <a:pt x="3483" y="1721"/>
                  </a:lnTo>
                  <a:lnTo>
                    <a:pt x="3455" y="1756"/>
                  </a:lnTo>
                  <a:lnTo>
                    <a:pt x="3426" y="1791"/>
                  </a:lnTo>
                  <a:lnTo>
                    <a:pt x="3396" y="1824"/>
                  </a:lnTo>
                  <a:lnTo>
                    <a:pt x="3366" y="1857"/>
                  </a:lnTo>
                  <a:lnTo>
                    <a:pt x="3334" y="1891"/>
                  </a:lnTo>
                  <a:lnTo>
                    <a:pt x="3302" y="1922"/>
                  </a:lnTo>
                  <a:lnTo>
                    <a:pt x="3267" y="1953"/>
                  </a:lnTo>
                  <a:lnTo>
                    <a:pt x="3233" y="1983"/>
                  </a:lnTo>
                  <a:lnTo>
                    <a:pt x="3199" y="2012"/>
                  </a:lnTo>
                  <a:lnTo>
                    <a:pt x="3163" y="2040"/>
                  </a:lnTo>
                  <a:lnTo>
                    <a:pt x="3127" y="2067"/>
                  </a:lnTo>
                  <a:lnTo>
                    <a:pt x="3090" y="2095"/>
                  </a:lnTo>
                  <a:lnTo>
                    <a:pt x="3052" y="2121"/>
                  </a:lnTo>
                  <a:lnTo>
                    <a:pt x="3014" y="2145"/>
                  </a:lnTo>
                  <a:lnTo>
                    <a:pt x="2976" y="2169"/>
                  </a:lnTo>
                  <a:lnTo>
                    <a:pt x="2938" y="2193"/>
                  </a:lnTo>
                  <a:lnTo>
                    <a:pt x="2899" y="2215"/>
                  </a:lnTo>
                  <a:lnTo>
                    <a:pt x="2859" y="2236"/>
                  </a:lnTo>
                  <a:lnTo>
                    <a:pt x="2819" y="2257"/>
                  </a:lnTo>
                  <a:lnTo>
                    <a:pt x="2779" y="2277"/>
                  </a:lnTo>
                  <a:lnTo>
                    <a:pt x="2738" y="2298"/>
                  </a:lnTo>
                  <a:lnTo>
                    <a:pt x="2697" y="2317"/>
                  </a:lnTo>
                  <a:lnTo>
                    <a:pt x="2655" y="2335"/>
                  </a:lnTo>
                  <a:lnTo>
                    <a:pt x="2613" y="2353"/>
                  </a:lnTo>
                  <a:lnTo>
                    <a:pt x="2571" y="2371"/>
                  </a:lnTo>
                  <a:lnTo>
                    <a:pt x="2529" y="2388"/>
                  </a:lnTo>
                  <a:lnTo>
                    <a:pt x="2487" y="2404"/>
                  </a:lnTo>
                  <a:lnTo>
                    <a:pt x="2400" y="2436"/>
                  </a:lnTo>
                  <a:lnTo>
                    <a:pt x="2314" y="2465"/>
                  </a:lnTo>
                  <a:lnTo>
                    <a:pt x="2226" y="2494"/>
                  </a:lnTo>
                  <a:lnTo>
                    <a:pt x="2139" y="2522"/>
                  </a:lnTo>
                  <a:lnTo>
                    <a:pt x="2050" y="2547"/>
                  </a:lnTo>
                  <a:lnTo>
                    <a:pt x="1962" y="2571"/>
                  </a:lnTo>
                  <a:lnTo>
                    <a:pt x="1872" y="2594"/>
                  </a:lnTo>
                  <a:lnTo>
                    <a:pt x="1784" y="2616"/>
                  </a:lnTo>
                  <a:lnTo>
                    <a:pt x="1695" y="2638"/>
                  </a:lnTo>
                  <a:lnTo>
                    <a:pt x="1606" y="2658"/>
                  </a:lnTo>
                  <a:lnTo>
                    <a:pt x="1518" y="2678"/>
                  </a:lnTo>
                  <a:lnTo>
                    <a:pt x="1429" y="2698"/>
                  </a:lnTo>
                  <a:lnTo>
                    <a:pt x="1343" y="2716"/>
                  </a:lnTo>
                  <a:lnTo>
                    <a:pt x="1255" y="2734"/>
                  </a:lnTo>
                  <a:lnTo>
                    <a:pt x="1167" y="2750"/>
                  </a:lnTo>
                  <a:lnTo>
                    <a:pt x="1077" y="2764"/>
                  </a:lnTo>
                  <a:lnTo>
                    <a:pt x="1033" y="2770"/>
                  </a:lnTo>
                  <a:lnTo>
                    <a:pt x="988" y="2775"/>
                  </a:lnTo>
                  <a:lnTo>
                    <a:pt x="943" y="2780"/>
                  </a:lnTo>
                  <a:lnTo>
                    <a:pt x="899" y="2784"/>
                  </a:lnTo>
                  <a:lnTo>
                    <a:pt x="853" y="2788"/>
                  </a:lnTo>
                  <a:lnTo>
                    <a:pt x="808" y="2790"/>
                  </a:lnTo>
                  <a:lnTo>
                    <a:pt x="763" y="2792"/>
                  </a:lnTo>
                  <a:lnTo>
                    <a:pt x="718" y="2793"/>
                  </a:lnTo>
                  <a:lnTo>
                    <a:pt x="672" y="2793"/>
                  </a:lnTo>
                  <a:lnTo>
                    <a:pt x="628" y="2792"/>
                  </a:lnTo>
                  <a:lnTo>
                    <a:pt x="583" y="2790"/>
                  </a:lnTo>
                  <a:lnTo>
                    <a:pt x="539" y="2787"/>
                  </a:lnTo>
                  <a:lnTo>
                    <a:pt x="494" y="2784"/>
                  </a:lnTo>
                  <a:lnTo>
                    <a:pt x="449" y="2778"/>
                  </a:lnTo>
                  <a:lnTo>
                    <a:pt x="405" y="2772"/>
                  </a:lnTo>
                  <a:lnTo>
                    <a:pt x="362" y="2765"/>
                  </a:lnTo>
                  <a:lnTo>
                    <a:pt x="318" y="2756"/>
                  </a:lnTo>
                  <a:lnTo>
                    <a:pt x="274" y="2746"/>
                  </a:lnTo>
                  <a:lnTo>
                    <a:pt x="231" y="2735"/>
                  </a:lnTo>
                  <a:lnTo>
                    <a:pt x="189" y="2722"/>
                  </a:lnTo>
                  <a:lnTo>
                    <a:pt x="146" y="2708"/>
                  </a:lnTo>
                  <a:lnTo>
                    <a:pt x="104" y="2692"/>
                  </a:lnTo>
                  <a:lnTo>
                    <a:pt x="62" y="2676"/>
                  </a:lnTo>
                  <a:lnTo>
                    <a:pt x="21" y="2657"/>
                  </a:lnTo>
                  <a:lnTo>
                    <a:pt x="17" y="2656"/>
                  </a:lnTo>
                  <a:lnTo>
                    <a:pt x="14" y="2655"/>
                  </a:lnTo>
                  <a:lnTo>
                    <a:pt x="11" y="2656"/>
                  </a:lnTo>
                  <a:lnTo>
                    <a:pt x="9" y="2657"/>
                  </a:lnTo>
                  <a:lnTo>
                    <a:pt x="6" y="2658"/>
                  </a:lnTo>
                  <a:lnTo>
                    <a:pt x="4" y="2660"/>
                  </a:lnTo>
                  <a:lnTo>
                    <a:pt x="2" y="2662"/>
                  </a:lnTo>
                  <a:lnTo>
                    <a:pt x="1" y="2665"/>
                  </a:lnTo>
                  <a:lnTo>
                    <a:pt x="0" y="2670"/>
                  </a:lnTo>
                  <a:lnTo>
                    <a:pt x="1" y="2676"/>
                  </a:lnTo>
                  <a:lnTo>
                    <a:pt x="2" y="2679"/>
                  </a:lnTo>
                  <a:lnTo>
                    <a:pt x="4" y="2682"/>
                  </a:lnTo>
                  <a:lnTo>
                    <a:pt x="6" y="2684"/>
                  </a:lnTo>
                  <a:lnTo>
                    <a:pt x="9" y="2687"/>
                  </a:lnTo>
                  <a:lnTo>
                    <a:pt x="54" y="2711"/>
                  </a:lnTo>
                  <a:lnTo>
                    <a:pt x="101" y="2735"/>
                  </a:lnTo>
                  <a:lnTo>
                    <a:pt x="146" y="2756"/>
                  </a:lnTo>
                  <a:lnTo>
                    <a:pt x="192" y="2776"/>
                  </a:lnTo>
                  <a:lnTo>
                    <a:pt x="238" y="2793"/>
                  </a:lnTo>
                  <a:lnTo>
                    <a:pt x="285" y="2809"/>
                  </a:lnTo>
                  <a:lnTo>
                    <a:pt x="332" y="2823"/>
                  </a:lnTo>
                  <a:lnTo>
                    <a:pt x="379" y="2835"/>
                  </a:lnTo>
                  <a:lnTo>
                    <a:pt x="426" y="2846"/>
                  </a:lnTo>
                  <a:lnTo>
                    <a:pt x="473" y="2856"/>
                  </a:lnTo>
                  <a:lnTo>
                    <a:pt x="521" y="2863"/>
                  </a:lnTo>
                  <a:lnTo>
                    <a:pt x="568" y="2870"/>
                  </a:lnTo>
                  <a:lnTo>
                    <a:pt x="616" y="2875"/>
                  </a:lnTo>
                  <a:lnTo>
                    <a:pt x="664" y="2879"/>
                  </a:lnTo>
                  <a:lnTo>
                    <a:pt x="712" y="2881"/>
                  </a:lnTo>
                  <a:lnTo>
                    <a:pt x="760" y="2882"/>
                  </a:lnTo>
                  <a:lnTo>
                    <a:pt x="808" y="2882"/>
                  </a:lnTo>
                  <a:lnTo>
                    <a:pt x="856" y="2881"/>
                  </a:lnTo>
                  <a:lnTo>
                    <a:pt x="905" y="2879"/>
                  </a:lnTo>
                  <a:lnTo>
                    <a:pt x="954" y="2876"/>
                  </a:lnTo>
                  <a:lnTo>
                    <a:pt x="1002" y="2871"/>
                  </a:lnTo>
                  <a:lnTo>
                    <a:pt x="1050" y="2866"/>
                  </a:lnTo>
                  <a:lnTo>
                    <a:pt x="1100" y="2860"/>
                  </a:lnTo>
                  <a:lnTo>
                    <a:pt x="1148" y="2853"/>
                  </a:lnTo>
                  <a:lnTo>
                    <a:pt x="1197" y="2846"/>
                  </a:lnTo>
                  <a:lnTo>
                    <a:pt x="1246" y="2837"/>
                  </a:lnTo>
                  <a:lnTo>
                    <a:pt x="1295" y="2828"/>
                  </a:lnTo>
                  <a:lnTo>
                    <a:pt x="1344" y="2818"/>
                  </a:lnTo>
                  <a:lnTo>
                    <a:pt x="1441" y="2797"/>
                  </a:lnTo>
                  <a:lnTo>
                    <a:pt x="1540" y="2774"/>
                  </a:lnTo>
                  <a:lnTo>
                    <a:pt x="1642" y="2749"/>
                  </a:lnTo>
                  <a:lnTo>
                    <a:pt x="1745" y="2722"/>
                  </a:lnTo>
                  <a:lnTo>
                    <a:pt x="1849" y="2696"/>
                  </a:lnTo>
                  <a:lnTo>
                    <a:pt x="1953" y="2669"/>
                  </a:lnTo>
                  <a:lnTo>
                    <a:pt x="2056" y="2640"/>
                  </a:lnTo>
                  <a:lnTo>
                    <a:pt x="2160" y="2611"/>
                  </a:lnTo>
                  <a:lnTo>
                    <a:pt x="2212" y="2595"/>
                  </a:lnTo>
                  <a:lnTo>
                    <a:pt x="2263" y="2579"/>
                  </a:lnTo>
                  <a:lnTo>
                    <a:pt x="2315" y="2563"/>
                  </a:lnTo>
                  <a:lnTo>
                    <a:pt x="2366" y="2546"/>
                  </a:lnTo>
                  <a:lnTo>
                    <a:pt x="2417" y="2528"/>
                  </a:lnTo>
                  <a:lnTo>
                    <a:pt x="2467" y="2509"/>
                  </a:lnTo>
                  <a:lnTo>
                    <a:pt x="2518" y="2491"/>
                  </a:lnTo>
                  <a:lnTo>
                    <a:pt x="2568" y="2471"/>
                  </a:lnTo>
                  <a:lnTo>
                    <a:pt x="2617" y="2451"/>
                  </a:lnTo>
                  <a:lnTo>
                    <a:pt x="2666" y="2430"/>
                  </a:lnTo>
                  <a:lnTo>
                    <a:pt x="2716" y="2409"/>
                  </a:lnTo>
                  <a:lnTo>
                    <a:pt x="2764" y="2386"/>
                  </a:lnTo>
                  <a:lnTo>
                    <a:pt x="2812" y="2363"/>
                  </a:lnTo>
                  <a:lnTo>
                    <a:pt x="2859" y="2339"/>
                  </a:lnTo>
                  <a:lnTo>
                    <a:pt x="2907" y="2314"/>
                  </a:lnTo>
                  <a:lnTo>
                    <a:pt x="2953" y="2287"/>
                  </a:lnTo>
                  <a:lnTo>
                    <a:pt x="2999" y="2261"/>
                  </a:lnTo>
                  <a:lnTo>
                    <a:pt x="3044" y="2233"/>
                  </a:lnTo>
                  <a:lnTo>
                    <a:pt x="3089" y="2204"/>
                  </a:lnTo>
                  <a:lnTo>
                    <a:pt x="3133" y="2174"/>
                  </a:lnTo>
                  <a:lnTo>
                    <a:pt x="3168" y="2149"/>
                  </a:lnTo>
                  <a:lnTo>
                    <a:pt x="3203" y="2123"/>
                  </a:lnTo>
                  <a:lnTo>
                    <a:pt x="3236" y="2096"/>
                  </a:lnTo>
                  <a:lnTo>
                    <a:pt x="3270" y="2068"/>
                  </a:lnTo>
                  <a:lnTo>
                    <a:pt x="3304" y="2040"/>
                  </a:lnTo>
                  <a:lnTo>
                    <a:pt x="3336" y="2010"/>
                  </a:lnTo>
                  <a:lnTo>
                    <a:pt x="3367" y="1981"/>
                  </a:lnTo>
                  <a:lnTo>
                    <a:pt x="3398" y="1950"/>
                  </a:lnTo>
                  <a:lnTo>
                    <a:pt x="3428" y="1919"/>
                  </a:lnTo>
                  <a:lnTo>
                    <a:pt x="3457" y="1886"/>
                  </a:lnTo>
                  <a:lnTo>
                    <a:pt x="3486" y="1853"/>
                  </a:lnTo>
                  <a:lnTo>
                    <a:pt x="3514" y="1819"/>
                  </a:lnTo>
                  <a:lnTo>
                    <a:pt x="3540" y="1785"/>
                  </a:lnTo>
                  <a:lnTo>
                    <a:pt x="3565" y="1750"/>
                  </a:lnTo>
                  <a:lnTo>
                    <a:pt x="3590" y="1714"/>
                  </a:lnTo>
                  <a:lnTo>
                    <a:pt x="3613" y="1678"/>
                  </a:lnTo>
                  <a:lnTo>
                    <a:pt x="3636" y="1641"/>
                  </a:lnTo>
                  <a:lnTo>
                    <a:pt x="3657" y="1603"/>
                  </a:lnTo>
                  <a:lnTo>
                    <a:pt x="3678" y="1565"/>
                  </a:lnTo>
                  <a:lnTo>
                    <a:pt x="3696" y="1527"/>
                  </a:lnTo>
                  <a:lnTo>
                    <a:pt x="3714" y="1488"/>
                  </a:lnTo>
                  <a:lnTo>
                    <a:pt x="3730" y="1448"/>
                  </a:lnTo>
                  <a:lnTo>
                    <a:pt x="3745" y="1407"/>
                  </a:lnTo>
                  <a:lnTo>
                    <a:pt x="3758" y="1366"/>
                  </a:lnTo>
                  <a:lnTo>
                    <a:pt x="3770" y="1325"/>
                  </a:lnTo>
                  <a:lnTo>
                    <a:pt x="3780" y="1283"/>
                  </a:lnTo>
                  <a:lnTo>
                    <a:pt x="3789" y="1241"/>
                  </a:lnTo>
                  <a:lnTo>
                    <a:pt x="3796" y="1198"/>
                  </a:lnTo>
                  <a:lnTo>
                    <a:pt x="3802" y="1155"/>
                  </a:lnTo>
                  <a:lnTo>
                    <a:pt x="3806" y="1111"/>
                  </a:lnTo>
                  <a:lnTo>
                    <a:pt x="3808" y="1068"/>
                  </a:lnTo>
                  <a:lnTo>
                    <a:pt x="3809" y="1023"/>
                  </a:lnTo>
                  <a:lnTo>
                    <a:pt x="3808" y="984"/>
                  </a:lnTo>
                  <a:lnTo>
                    <a:pt x="3806" y="945"/>
                  </a:lnTo>
                  <a:lnTo>
                    <a:pt x="3802" y="906"/>
                  </a:lnTo>
                  <a:lnTo>
                    <a:pt x="3797" y="867"/>
                  </a:lnTo>
                  <a:lnTo>
                    <a:pt x="3791" y="828"/>
                  </a:lnTo>
                  <a:lnTo>
                    <a:pt x="3783" y="790"/>
                  </a:lnTo>
                  <a:lnTo>
                    <a:pt x="3774" y="751"/>
                  </a:lnTo>
                  <a:lnTo>
                    <a:pt x="3764" y="713"/>
                  </a:lnTo>
                  <a:lnTo>
                    <a:pt x="3753" y="675"/>
                  </a:lnTo>
                  <a:lnTo>
                    <a:pt x="3740" y="637"/>
                  </a:lnTo>
                  <a:lnTo>
                    <a:pt x="3726" y="600"/>
                  </a:lnTo>
                  <a:lnTo>
                    <a:pt x="3711" y="564"/>
                  </a:lnTo>
                  <a:lnTo>
                    <a:pt x="3695" y="527"/>
                  </a:lnTo>
                  <a:lnTo>
                    <a:pt x="3677" y="491"/>
                  </a:lnTo>
                  <a:lnTo>
                    <a:pt x="3658" y="457"/>
                  </a:lnTo>
                  <a:lnTo>
                    <a:pt x="3638" y="422"/>
                  </a:lnTo>
                  <a:lnTo>
                    <a:pt x="3618" y="389"/>
                  </a:lnTo>
                  <a:lnTo>
                    <a:pt x="3596" y="356"/>
                  </a:lnTo>
                  <a:lnTo>
                    <a:pt x="3573" y="323"/>
                  </a:lnTo>
                  <a:lnTo>
                    <a:pt x="3549" y="292"/>
                  </a:lnTo>
                  <a:lnTo>
                    <a:pt x="3524" y="262"/>
                  </a:lnTo>
                  <a:lnTo>
                    <a:pt x="3498" y="233"/>
                  </a:lnTo>
                  <a:lnTo>
                    <a:pt x="3471" y="204"/>
                  </a:lnTo>
                  <a:lnTo>
                    <a:pt x="3442" y="177"/>
                  </a:lnTo>
                  <a:lnTo>
                    <a:pt x="3412" y="151"/>
                  </a:lnTo>
                  <a:lnTo>
                    <a:pt x="3382" y="125"/>
                  </a:lnTo>
                  <a:lnTo>
                    <a:pt x="3351" y="101"/>
                  </a:lnTo>
                  <a:lnTo>
                    <a:pt x="3320" y="79"/>
                  </a:lnTo>
                  <a:lnTo>
                    <a:pt x="3287" y="58"/>
                  </a:lnTo>
                  <a:lnTo>
                    <a:pt x="3252" y="38"/>
                  </a:lnTo>
                  <a:lnTo>
                    <a:pt x="3217" y="19"/>
                  </a:lnTo>
                  <a:lnTo>
                    <a:pt x="3182" y="2"/>
                  </a:lnTo>
                  <a:lnTo>
                    <a:pt x="3178" y="1"/>
                  </a:lnTo>
                  <a:lnTo>
                    <a:pt x="3173" y="0"/>
                  </a:lnTo>
                  <a:lnTo>
                    <a:pt x="3169" y="1"/>
                  </a:lnTo>
                  <a:lnTo>
                    <a:pt x="3165" y="2"/>
                  </a:lnTo>
                  <a:lnTo>
                    <a:pt x="3162" y="4"/>
                  </a:lnTo>
                  <a:lnTo>
                    <a:pt x="3159" y="6"/>
                  </a:lnTo>
                  <a:lnTo>
                    <a:pt x="3156" y="9"/>
                  </a:lnTo>
                  <a:lnTo>
                    <a:pt x="3153" y="13"/>
                  </a:lnTo>
                  <a:lnTo>
                    <a:pt x="3152" y="16"/>
                  </a:lnTo>
                  <a:lnTo>
                    <a:pt x="3151" y="20"/>
                  </a:lnTo>
                  <a:lnTo>
                    <a:pt x="3150" y="24"/>
                  </a:lnTo>
                  <a:lnTo>
                    <a:pt x="3150" y="28"/>
                  </a:lnTo>
                  <a:lnTo>
                    <a:pt x="3151" y="32"/>
                  </a:lnTo>
                  <a:lnTo>
                    <a:pt x="3153" y="35"/>
                  </a:lnTo>
                  <a:lnTo>
                    <a:pt x="3156" y="39"/>
                  </a:lnTo>
                  <a:lnTo>
                    <a:pt x="3159" y="42"/>
                  </a:lnTo>
                  <a:lnTo>
                    <a:pt x="3195" y="66"/>
                  </a:lnTo>
                  <a:lnTo>
                    <a:pt x="3230" y="91"/>
                  </a:lnTo>
                  <a:lnTo>
                    <a:pt x="3264" y="117"/>
                  </a:lnTo>
                  <a:lnTo>
                    <a:pt x="3298" y="145"/>
                  </a:lnTo>
                  <a:lnTo>
                    <a:pt x="3330" y="173"/>
                  </a:lnTo>
                  <a:lnTo>
                    <a:pt x="3362" y="201"/>
                  </a:lnTo>
                  <a:lnTo>
                    <a:pt x="3392" y="231"/>
                  </a:lnTo>
                  <a:lnTo>
                    <a:pt x="3422" y="261"/>
                  </a:lnTo>
                  <a:lnTo>
                    <a:pt x="3450" y="292"/>
                  </a:lnTo>
                  <a:lnTo>
                    <a:pt x="3479" y="324"/>
                  </a:lnTo>
                  <a:lnTo>
                    <a:pt x="3505" y="358"/>
                  </a:lnTo>
                  <a:lnTo>
                    <a:pt x="3530" y="391"/>
                  </a:lnTo>
                  <a:lnTo>
                    <a:pt x="3554" y="425"/>
                  </a:lnTo>
                  <a:lnTo>
                    <a:pt x="3577" y="460"/>
                  </a:lnTo>
                  <a:lnTo>
                    <a:pt x="3598" y="496"/>
                  </a:lnTo>
                  <a:lnTo>
                    <a:pt x="3619" y="532"/>
                  </a:lnTo>
                  <a:lnTo>
                    <a:pt x="3637" y="570"/>
                  </a:lnTo>
                  <a:lnTo>
                    <a:pt x="3655" y="607"/>
                  </a:lnTo>
                  <a:lnTo>
                    <a:pt x="3671" y="645"/>
                  </a:lnTo>
                  <a:lnTo>
                    <a:pt x="3686" y="684"/>
                  </a:lnTo>
                  <a:lnTo>
                    <a:pt x="3698" y="723"/>
                  </a:lnTo>
                  <a:lnTo>
                    <a:pt x="3710" y="763"/>
                  </a:lnTo>
                  <a:lnTo>
                    <a:pt x="3719" y="804"/>
                  </a:lnTo>
                  <a:lnTo>
                    <a:pt x="3727" y="845"/>
                  </a:lnTo>
                  <a:lnTo>
                    <a:pt x="3733" y="886"/>
                  </a:lnTo>
                  <a:lnTo>
                    <a:pt x="3737" y="928"/>
                  </a:lnTo>
                  <a:lnTo>
                    <a:pt x="3740" y="970"/>
                  </a:lnTo>
                  <a:lnTo>
                    <a:pt x="3740" y="1014"/>
                  </a:lnTo>
                  <a:lnTo>
                    <a:pt x="3739" y="1057"/>
                  </a:lnTo>
                  <a:lnTo>
                    <a:pt x="3736" y="1101"/>
                  </a:lnTo>
                  <a:lnTo>
                    <a:pt x="3731" y="1145"/>
                  </a:lnTo>
                  <a:lnTo>
                    <a:pt x="3723" y="1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03" name="Freeform 334">
              <a:extLst>
                <a:ext uri="{FF2B5EF4-FFF2-40B4-BE49-F238E27FC236}">
                  <a16:creationId xmlns:a16="http://schemas.microsoft.com/office/drawing/2014/main" id="{F0E66B08-EB7D-4C62-BBCE-750F1650C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5916613"/>
              <a:ext cx="358775" cy="247650"/>
            </a:xfrm>
            <a:custGeom>
              <a:avLst/>
              <a:gdLst>
                <a:gd name="T0" fmla="*/ 8 w 2933"/>
                <a:gd name="T1" fmla="*/ 1987 h 2033"/>
                <a:gd name="T2" fmla="*/ 1 w 2933"/>
                <a:gd name="T3" fmla="*/ 1996 h 2033"/>
                <a:gd name="T4" fmla="*/ 4 w 2933"/>
                <a:gd name="T5" fmla="*/ 2014 h 2033"/>
                <a:gd name="T6" fmla="*/ 11 w 2933"/>
                <a:gd name="T7" fmla="*/ 2019 h 2033"/>
                <a:gd name="T8" fmla="*/ 154 w 2933"/>
                <a:gd name="T9" fmla="*/ 2027 h 2033"/>
                <a:gd name="T10" fmla="*/ 364 w 2933"/>
                <a:gd name="T11" fmla="*/ 2033 h 2033"/>
                <a:gd name="T12" fmla="*/ 576 w 2933"/>
                <a:gd name="T13" fmla="*/ 2031 h 2033"/>
                <a:gd name="T14" fmla="*/ 788 w 2933"/>
                <a:gd name="T15" fmla="*/ 2021 h 2033"/>
                <a:gd name="T16" fmla="*/ 999 w 2933"/>
                <a:gd name="T17" fmla="*/ 2000 h 2033"/>
                <a:gd name="T18" fmla="*/ 1208 w 2933"/>
                <a:gd name="T19" fmla="*/ 1968 h 2033"/>
                <a:gd name="T20" fmla="*/ 1414 w 2933"/>
                <a:gd name="T21" fmla="*/ 1922 h 2033"/>
                <a:gd name="T22" fmla="*/ 1616 w 2933"/>
                <a:gd name="T23" fmla="*/ 1864 h 2033"/>
                <a:gd name="T24" fmla="*/ 1812 w 2933"/>
                <a:gd name="T25" fmla="*/ 1791 h 2033"/>
                <a:gd name="T26" fmla="*/ 2003 w 2933"/>
                <a:gd name="T27" fmla="*/ 1700 h 2033"/>
                <a:gd name="T28" fmla="*/ 2186 w 2933"/>
                <a:gd name="T29" fmla="*/ 1593 h 2033"/>
                <a:gd name="T30" fmla="*/ 2326 w 2933"/>
                <a:gd name="T31" fmla="*/ 1492 h 2033"/>
                <a:gd name="T32" fmla="*/ 2458 w 2933"/>
                <a:gd name="T33" fmla="*/ 1377 h 2033"/>
                <a:gd name="T34" fmla="*/ 2577 w 2933"/>
                <a:gd name="T35" fmla="*/ 1248 h 2033"/>
                <a:gd name="T36" fmla="*/ 2684 w 2933"/>
                <a:gd name="T37" fmla="*/ 1109 h 2033"/>
                <a:gd name="T38" fmla="*/ 2774 w 2933"/>
                <a:gd name="T39" fmla="*/ 960 h 2033"/>
                <a:gd name="T40" fmla="*/ 2846 w 2933"/>
                <a:gd name="T41" fmla="*/ 803 h 2033"/>
                <a:gd name="T42" fmla="*/ 2898 w 2933"/>
                <a:gd name="T43" fmla="*/ 639 h 2033"/>
                <a:gd name="T44" fmla="*/ 2927 w 2933"/>
                <a:gd name="T45" fmla="*/ 471 h 2033"/>
                <a:gd name="T46" fmla="*/ 2931 w 2933"/>
                <a:gd name="T47" fmla="*/ 299 h 2033"/>
                <a:gd name="T48" fmla="*/ 2908 w 2933"/>
                <a:gd name="T49" fmla="*/ 126 h 2033"/>
                <a:gd name="T50" fmla="*/ 2874 w 2933"/>
                <a:gd name="T51" fmla="*/ 7 h 2033"/>
                <a:gd name="T52" fmla="*/ 2868 w 2933"/>
                <a:gd name="T53" fmla="*/ 1 h 2033"/>
                <a:gd name="T54" fmla="*/ 2851 w 2933"/>
                <a:gd name="T55" fmla="*/ 3 h 2033"/>
                <a:gd name="T56" fmla="*/ 2844 w 2933"/>
                <a:gd name="T57" fmla="*/ 13 h 2033"/>
                <a:gd name="T58" fmla="*/ 2853 w 2933"/>
                <a:gd name="T59" fmla="*/ 83 h 2033"/>
                <a:gd name="T60" fmla="*/ 2863 w 2933"/>
                <a:gd name="T61" fmla="*/ 272 h 2033"/>
                <a:gd name="T62" fmla="*/ 2849 w 2933"/>
                <a:gd name="T63" fmla="*/ 457 h 2033"/>
                <a:gd name="T64" fmla="*/ 2813 w 2933"/>
                <a:gd name="T65" fmla="*/ 635 h 2033"/>
                <a:gd name="T66" fmla="*/ 2756 w 2933"/>
                <a:gd name="T67" fmla="*/ 806 h 2033"/>
                <a:gd name="T68" fmla="*/ 2680 w 2933"/>
                <a:gd name="T69" fmla="*/ 969 h 2033"/>
                <a:gd name="T70" fmla="*/ 2584 w 2933"/>
                <a:gd name="T71" fmla="*/ 1122 h 2033"/>
                <a:gd name="T72" fmla="*/ 2472 w 2933"/>
                <a:gd name="T73" fmla="*/ 1263 h 2033"/>
                <a:gd name="T74" fmla="*/ 2342 w 2933"/>
                <a:gd name="T75" fmla="*/ 1394 h 2033"/>
                <a:gd name="T76" fmla="*/ 2196 w 2933"/>
                <a:gd name="T77" fmla="*/ 1511 h 2033"/>
                <a:gd name="T78" fmla="*/ 2037 w 2933"/>
                <a:gd name="T79" fmla="*/ 1612 h 2033"/>
                <a:gd name="T80" fmla="*/ 1866 w 2933"/>
                <a:gd name="T81" fmla="*/ 1699 h 2033"/>
                <a:gd name="T82" fmla="*/ 1690 w 2933"/>
                <a:gd name="T83" fmla="*/ 1770 h 2033"/>
                <a:gd name="T84" fmla="*/ 1511 w 2933"/>
                <a:gd name="T85" fmla="*/ 1827 h 2033"/>
                <a:gd name="T86" fmla="*/ 1328 w 2933"/>
                <a:gd name="T87" fmla="*/ 1871 h 2033"/>
                <a:gd name="T88" fmla="*/ 1144 w 2933"/>
                <a:gd name="T89" fmla="*/ 1904 h 2033"/>
                <a:gd name="T90" fmla="*/ 958 w 2933"/>
                <a:gd name="T91" fmla="*/ 1929 h 2033"/>
                <a:gd name="T92" fmla="*/ 770 w 2933"/>
                <a:gd name="T93" fmla="*/ 1948 h 2033"/>
                <a:gd name="T94" fmla="*/ 392 w 2933"/>
                <a:gd name="T95" fmla="*/ 1970 h 2033"/>
                <a:gd name="T96" fmla="*/ 14 w 2933"/>
                <a:gd name="T97" fmla="*/ 198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33" h="2033">
                  <a:moveTo>
                    <a:pt x="14" y="1986"/>
                  </a:moveTo>
                  <a:lnTo>
                    <a:pt x="11" y="1986"/>
                  </a:lnTo>
                  <a:lnTo>
                    <a:pt x="8" y="1987"/>
                  </a:lnTo>
                  <a:lnTo>
                    <a:pt x="6" y="1989"/>
                  </a:lnTo>
                  <a:lnTo>
                    <a:pt x="4" y="1991"/>
                  </a:lnTo>
                  <a:lnTo>
                    <a:pt x="1" y="1996"/>
                  </a:lnTo>
                  <a:lnTo>
                    <a:pt x="0" y="2003"/>
                  </a:lnTo>
                  <a:lnTo>
                    <a:pt x="1" y="2009"/>
                  </a:lnTo>
                  <a:lnTo>
                    <a:pt x="4" y="2014"/>
                  </a:lnTo>
                  <a:lnTo>
                    <a:pt x="6" y="2016"/>
                  </a:lnTo>
                  <a:lnTo>
                    <a:pt x="8" y="2018"/>
                  </a:lnTo>
                  <a:lnTo>
                    <a:pt x="11" y="2019"/>
                  </a:lnTo>
                  <a:lnTo>
                    <a:pt x="14" y="2020"/>
                  </a:lnTo>
                  <a:lnTo>
                    <a:pt x="85" y="2024"/>
                  </a:lnTo>
                  <a:lnTo>
                    <a:pt x="154" y="2027"/>
                  </a:lnTo>
                  <a:lnTo>
                    <a:pt x="224" y="2030"/>
                  </a:lnTo>
                  <a:lnTo>
                    <a:pt x="294" y="2032"/>
                  </a:lnTo>
                  <a:lnTo>
                    <a:pt x="364" y="2033"/>
                  </a:lnTo>
                  <a:lnTo>
                    <a:pt x="435" y="2033"/>
                  </a:lnTo>
                  <a:lnTo>
                    <a:pt x="506" y="2033"/>
                  </a:lnTo>
                  <a:lnTo>
                    <a:pt x="576" y="2031"/>
                  </a:lnTo>
                  <a:lnTo>
                    <a:pt x="646" y="2029"/>
                  </a:lnTo>
                  <a:lnTo>
                    <a:pt x="718" y="2025"/>
                  </a:lnTo>
                  <a:lnTo>
                    <a:pt x="788" y="2021"/>
                  </a:lnTo>
                  <a:lnTo>
                    <a:pt x="858" y="2015"/>
                  </a:lnTo>
                  <a:lnTo>
                    <a:pt x="929" y="2008"/>
                  </a:lnTo>
                  <a:lnTo>
                    <a:pt x="999" y="2000"/>
                  </a:lnTo>
                  <a:lnTo>
                    <a:pt x="1070" y="1991"/>
                  </a:lnTo>
                  <a:lnTo>
                    <a:pt x="1139" y="1980"/>
                  </a:lnTo>
                  <a:lnTo>
                    <a:pt x="1208" y="1968"/>
                  </a:lnTo>
                  <a:lnTo>
                    <a:pt x="1278" y="1954"/>
                  </a:lnTo>
                  <a:lnTo>
                    <a:pt x="1346" y="1939"/>
                  </a:lnTo>
                  <a:lnTo>
                    <a:pt x="1414" y="1922"/>
                  </a:lnTo>
                  <a:lnTo>
                    <a:pt x="1482" y="1904"/>
                  </a:lnTo>
                  <a:lnTo>
                    <a:pt x="1549" y="1885"/>
                  </a:lnTo>
                  <a:lnTo>
                    <a:pt x="1616" y="1864"/>
                  </a:lnTo>
                  <a:lnTo>
                    <a:pt x="1683" y="1841"/>
                  </a:lnTo>
                  <a:lnTo>
                    <a:pt x="1748" y="1817"/>
                  </a:lnTo>
                  <a:lnTo>
                    <a:pt x="1812" y="1791"/>
                  </a:lnTo>
                  <a:lnTo>
                    <a:pt x="1877" y="1763"/>
                  </a:lnTo>
                  <a:lnTo>
                    <a:pt x="1941" y="1733"/>
                  </a:lnTo>
                  <a:lnTo>
                    <a:pt x="2003" y="1700"/>
                  </a:lnTo>
                  <a:lnTo>
                    <a:pt x="2065" y="1667"/>
                  </a:lnTo>
                  <a:lnTo>
                    <a:pt x="2126" y="1631"/>
                  </a:lnTo>
                  <a:lnTo>
                    <a:pt x="2186" y="1593"/>
                  </a:lnTo>
                  <a:lnTo>
                    <a:pt x="2233" y="1561"/>
                  </a:lnTo>
                  <a:lnTo>
                    <a:pt x="2281" y="1528"/>
                  </a:lnTo>
                  <a:lnTo>
                    <a:pt x="2326" y="1492"/>
                  </a:lnTo>
                  <a:lnTo>
                    <a:pt x="2371" y="1455"/>
                  </a:lnTo>
                  <a:lnTo>
                    <a:pt x="2414" y="1416"/>
                  </a:lnTo>
                  <a:lnTo>
                    <a:pt x="2458" y="1377"/>
                  </a:lnTo>
                  <a:lnTo>
                    <a:pt x="2499" y="1335"/>
                  </a:lnTo>
                  <a:lnTo>
                    <a:pt x="2539" y="1293"/>
                  </a:lnTo>
                  <a:lnTo>
                    <a:pt x="2577" y="1248"/>
                  </a:lnTo>
                  <a:lnTo>
                    <a:pt x="2614" y="1203"/>
                  </a:lnTo>
                  <a:lnTo>
                    <a:pt x="2650" y="1157"/>
                  </a:lnTo>
                  <a:lnTo>
                    <a:pt x="2684" y="1109"/>
                  </a:lnTo>
                  <a:lnTo>
                    <a:pt x="2716" y="1060"/>
                  </a:lnTo>
                  <a:lnTo>
                    <a:pt x="2746" y="1010"/>
                  </a:lnTo>
                  <a:lnTo>
                    <a:pt x="2774" y="960"/>
                  </a:lnTo>
                  <a:lnTo>
                    <a:pt x="2800" y="909"/>
                  </a:lnTo>
                  <a:lnTo>
                    <a:pt x="2824" y="856"/>
                  </a:lnTo>
                  <a:lnTo>
                    <a:pt x="2846" y="803"/>
                  </a:lnTo>
                  <a:lnTo>
                    <a:pt x="2866" y="749"/>
                  </a:lnTo>
                  <a:lnTo>
                    <a:pt x="2883" y="695"/>
                  </a:lnTo>
                  <a:lnTo>
                    <a:pt x="2898" y="639"/>
                  </a:lnTo>
                  <a:lnTo>
                    <a:pt x="2910" y="584"/>
                  </a:lnTo>
                  <a:lnTo>
                    <a:pt x="2920" y="528"/>
                  </a:lnTo>
                  <a:lnTo>
                    <a:pt x="2927" y="471"/>
                  </a:lnTo>
                  <a:lnTo>
                    <a:pt x="2931" y="414"/>
                  </a:lnTo>
                  <a:lnTo>
                    <a:pt x="2933" y="357"/>
                  </a:lnTo>
                  <a:lnTo>
                    <a:pt x="2931" y="299"/>
                  </a:lnTo>
                  <a:lnTo>
                    <a:pt x="2926" y="242"/>
                  </a:lnTo>
                  <a:lnTo>
                    <a:pt x="2919" y="183"/>
                  </a:lnTo>
                  <a:lnTo>
                    <a:pt x="2908" y="126"/>
                  </a:lnTo>
                  <a:lnTo>
                    <a:pt x="2893" y="68"/>
                  </a:lnTo>
                  <a:lnTo>
                    <a:pt x="2876" y="10"/>
                  </a:lnTo>
                  <a:lnTo>
                    <a:pt x="2874" y="7"/>
                  </a:lnTo>
                  <a:lnTo>
                    <a:pt x="2873" y="5"/>
                  </a:lnTo>
                  <a:lnTo>
                    <a:pt x="2870" y="3"/>
                  </a:lnTo>
                  <a:lnTo>
                    <a:pt x="2868" y="1"/>
                  </a:lnTo>
                  <a:lnTo>
                    <a:pt x="2862" y="0"/>
                  </a:lnTo>
                  <a:lnTo>
                    <a:pt x="2857" y="1"/>
                  </a:lnTo>
                  <a:lnTo>
                    <a:pt x="2851" y="3"/>
                  </a:lnTo>
                  <a:lnTo>
                    <a:pt x="2846" y="7"/>
                  </a:lnTo>
                  <a:lnTo>
                    <a:pt x="2845" y="10"/>
                  </a:lnTo>
                  <a:lnTo>
                    <a:pt x="2844" y="13"/>
                  </a:lnTo>
                  <a:lnTo>
                    <a:pt x="2843" y="16"/>
                  </a:lnTo>
                  <a:lnTo>
                    <a:pt x="2843" y="19"/>
                  </a:lnTo>
                  <a:lnTo>
                    <a:pt x="2853" y="83"/>
                  </a:lnTo>
                  <a:lnTo>
                    <a:pt x="2859" y="146"/>
                  </a:lnTo>
                  <a:lnTo>
                    <a:pt x="2862" y="210"/>
                  </a:lnTo>
                  <a:lnTo>
                    <a:pt x="2863" y="272"/>
                  </a:lnTo>
                  <a:lnTo>
                    <a:pt x="2861" y="334"/>
                  </a:lnTo>
                  <a:lnTo>
                    <a:pt x="2856" y="395"/>
                  </a:lnTo>
                  <a:lnTo>
                    <a:pt x="2849" y="457"/>
                  </a:lnTo>
                  <a:lnTo>
                    <a:pt x="2839" y="517"/>
                  </a:lnTo>
                  <a:lnTo>
                    <a:pt x="2827" y="576"/>
                  </a:lnTo>
                  <a:lnTo>
                    <a:pt x="2813" y="635"/>
                  </a:lnTo>
                  <a:lnTo>
                    <a:pt x="2796" y="693"/>
                  </a:lnTo>
                  <a:lnTo>
                    <a:pt x="2777" y="750"/>
                  </a:lnTo>
                  <a:lnTo>
                    <a:pt x="2756" y="806"/>
                  </a:lnTo>
                  <a:lnTo>
                    <a:pt x="2733" y="862"/>
                  </a:lnTo>
                  <a:lnTo>
                    <a:pt x="2708" y="916"/>
                  </a:lnTo>
                  <a:lnTo>
                    <a:pt x="2680" y="969"/>
                  </a:lnTo>
                  <a:lnTo>
                    <a:pt x="2651" y="1021"/>
                  </a:lnTo>
                  <a:lnTo>
                    <a:pt x="2618" y="1071"/>
                  </a:lnTo>
                  <a:lnTo>
                    <a:pt x="2584" y="1122"/>
                  </a:lnTo>
                  <a:lnTo>
                    <a:pt x="2549" y="1170"/>
                  </a:lnTo>
                  <a:lnTo>
                    <a:pt x="2511" y="1218"/>
                  </a:lnTo>
                  <a:lnTo>
                    <a:pt x="2472" y="1263"/>
                  </a:lnTo>
                  <a:lnTo>
                    <a:pt x="2430" y="1309"/>
                  </a:lnTo>
                  <a:lnTo>
                    <a:pt x="2387" y="1352"/>
                  </a:lnTo>
                  <a:lnTo>
                    <a:pt x="2342" y="1394"/>
                  </a:lnTo>
                  <a:lnTo>
                    <a:pt x="2295" y="1434"/>
                  </a:lnTo>
                  <a:lnTo>
                    <a:pt x="2246" y="1473"/>
                  </a:lnTo>
                  <a:lnTo>
                    <a:pt x="2196" y="1511"/>
                  </a:lnTo>
                  <a:lnTo>
                    <a:pt x="2145" y="1546"/>
                  </a:lnTo>
                  <a:lnTo>
                    <a:pt x="2092" y="1580"/>
                  </a:lnTo>
                  <a:lnTo>
                    <a:pt x="2037" y="1612"/>
                  </a:lnTo>
                  <a:lnTo>
                    <a:pt x="1981" y="1643"/>
                  </a:lnTo>
                  <a:lnTo>
                    <a:pt x="1924" y="1672"/>
                  </a:lnTo>
                  <a:lnTo>
                    <a:pt x="1866" y="1699"/>
                  </a:lnTo>
                  <a:lnTo>
                    <a:pt x="1807" y="1724"/>
                  </a:lnTo>
                  <a:lnTo>
                    <a:pt x="1749" y="1748"/>
                  </a:lnTo>
                  <a:lnTo>
                    <a:pt x="1690" y="1770"/>
                  </a:lnTo>
                  <a:lnTo>
                    <a:pt x="1630" y="1791"/>
                  </a:lnTo>
                  <a:lnTo>
                    <a:pt x="1570" y="1809"/>
                  </a:lnTo>
                  <a:lnTo>
                    <a:pt x="1511" y="1827"/>
                  </a:lnTo>
                  <a:lnTo>
                    <a:pt x="1449" y="1843"/>
                  </a:lnTo>
                  <a:lnTo>
                    <a:pt x="1389" y="1857"/>
                  </a:lnTo>
                  <a:lnTo>
                    <a:pt x="1328" y="1871"/>
                  </a:lnTo>
                  <a:lnTo>
                    <a:pt x="1268" y="1883"/>
                  </a:lnTo>
                  <a:lnTo>
                    <a:pt x="1205" y="1894"/>
                  </a:lnTo>
                  <a:lnTo>
                    <a:pt x="1144" y="1904"/>
                  </a:lnTo>
                  <a:lnTo>
                    <a:pt x="1082" y="1913"/>
                  </a:lnTo>
                  <a:lnTo>
                    <a:pt x="1020" y="1922"/>
                  </a:lnTo>
                  <a:lnTo>
                    <a:pt x="958" y="1929"/>
                  </a:lnTo>
                  <a:lnTo>
                    <a:pt x="896" y="1936"/>
                  </a:lnTo>
                  <a:lnTo>
                    <a:pt x="832" y="1942"/>
                  </a:lnTo>
                  <a:lnTo>
                    <a:pt x="770" y="1948"/>
                  </a:lnTo>
                  <a:lnTo>
                    <a:pt x="644" y="1957"/>
                  </a:lnTo>
                  <a:lnTo>
                    <a:pt x="519" y="1964"/>
                  </a:lnTo>
                  <a:lnTo>
                    <a:pt x="392" y="1970"/>
                  </a:lnTo>
                  <a:lnTo>
                    <a:pt x="267" y="1975"/>
                  </a:lnTo>
                  <a:lnTo>
                    <a:pt x="140" y="1980"/>
                  </a:lnTo>
                  <a:lnTo>
                    <a:pt x="14" y="19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04" name="Freeform 335">
              <a:extLst>
                <a:ext uri="{FF2B5EF4-FFF2-40B4-BE49-F238E27FC236}">
                  <a16:creationId xmlns:a16="http://schemas.microsoft.com/office/drawing/2014/main" id="{50234717-60E8-4685-8C90-3E23767A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288" y="5738813"/>
              <a:ext cx="206375" cy="392113"/>
            </a:xfrm>
            <a:custGeom>
              <a:avLst/>
              <a:gdLst>
                <a:gd name="T0" fmla="*/ 1659 w 1689"/>
                <a:gd name="T1" fmla="*/ 3218 h 3218"/>
                <a:gd name="T2" fmla="*/ 1674 w 1689"/>
                <a:gd name="T3" fmla="*/ 3213 h 3218"/>
                <a:gd name="T4" fmla="*/ 1684 w 1689"/>
                <a:gd name="T5" fmla="*/ 3202 h 3218"/>
                <a:gd name="T6" fmla="*/ 1689 w 1689"/>
                <a:gd name="T7" fmla="*/ 3188 h 3218"/>
                <a:gd name="T8" fmla="*/ 1685 w 1689"/>
                <a:gd name="T9" fmla="*/ 3173 h 3218"/>
                <a:gd name="T10" fmla="*/ 1628 w 1689"/>
                <a:gd name="T11" fmla="*/ 3134 h 3218"/>
                <a:gd name="T12" fmla="*/ 1482 w 1689"/>
                <a:gd name="T13" fmla="*/ 3043 h 3218"/>
                <a:gd name="T14" fmla="*/ 1337 w 1689"/>
                <a:gd name="T15" fmla="*/ 2952 h 3218"/>
                <a:gd name="T16" fmla="*/ 1195 w 1689"/>
                <a:gd name="T17" fmla="*/ 2858 h 3218"/>
                <a:gd name="T18" fmla="*/ 1056 w 1689"/>
                <a:gd name="T19" fmla="*/ 2758 h 3218"/>
                <a:gd name="T20" fmla="*/ 922 w 1689"/>
                <a:gd name="T21" fmla="*/ 2646 h 3218"/>
                <a:gd name="T22" fmla="*/ 785 w 1689"/>
                <a:gd name="T23" fmla="*/ 2512 h 3218"/>
                <a:gd name="T24" fmla="*/ 655 w 1689"/>
                <a:gd name="T25" fmla="*/ 2371 h 3218"/>
                <a:gd name="T26" fmla="*/ 534 w 1689"/>
                <a:gd name="T27" fmla="*/ 2221 h 3218"/>
                <a:gd name="T28" fmla="*/ 424 w 1689"/>
                <a:gd name="T29" fmla="*/ 2063 h 3218"/>
                <a:gd name="T30" fmla="*/ 325 w 1689"/>
                <a:gd name="T31" fmla="*/ 1898 h 3218"/>
                <a:gd name="T32" fmla="*/ 242 w 1689"/>
                <a:gd name="T33" fmla="*/ 1727 h 3218"/>
                <a:gd name="T34" fmla="*/ 175 w 1689"/>
                <a:gd name="T35" fmla="*/ 1547 h 3218"/>
                <a:gd name="T36" fmla="*/ 126 w 1689"/>
                <a:gd name="T37" fmla="*/ 1359 h 3218"/>
                <a:gd name="T38" fmla="*/ 99 w 1689"/>
                <a:gd name="T39" fmla="*/ 1168 h 3218"/>
                <a:gd name="T40" fmla="*/ 93 w 1689"/>
                <a:gd name="T41" fmla="*/ 977 h 3218"/>
                <a:gd name="T42" fmla="*/ 112 w 1689"/>
                <a:gd name="T43" fmla="*/ 790 h 3218"/>
                <a:gd name="T44" fmla="*/ 158 w 1689"/>
                <a:gd name="T45" fmla="*/ 611 h 3218"/>
                <a:gd name="T46" fmla="*/ 231 w 1689"/>
                <a:gd name="T47" fmla="*/ 442 h 3218"/>
                <a:gd name="T48" fmla="*/ 334 w 1689"/>
                <a:gd name="T49" fmla="*/ 287 h 3218"/>
                <a:gd name="T50" fmla="*/ 470 w 1689"/>
                <a:gd name="T51" fmla="*/ 151 h 3218"/>
                <a:gd name="T52" fmla="*/ 639 w 1689"/>
                <a:gd name="T53" fmla="*/ 35 h 3218"/>
                <a:gd name="T54" fmla="*/ 647 w 1689"/>
                <a:gd name="T55" fmla="*/ 27 h 3218"/>
                <a:gd name="T56" fmla="*/ 649 w 1689"/>
                <a:gd name="T57" fmla="*/ 17 h 3218"/>
                <a:gd name="T58" fmla="*/ 646 w 1689"/>
                <a:gd name="T59" fmla="*/ 8 h 3218"/>
                <a:gd name="T60" fmla="*/ 639 w 1689"/>
                <a:gd name="T61" fmla="*/ 1 h 3218"/>
                <a:gd name="T62" fmla="*/ 629 w 1689"/>
                <a:gd name="T63" fmla="*/ 0 h 3218"/>
                <a:gd name="T64" fmla="*/ 511 w 1689"/>
                <a:gd name="T65" fmla="*/ 59 h 3218"/>
                <a:gd name="T66" fmla="*/ 364 w 1689"/>
                <a:gd name="T67" fmla="*/ 167 h 3218"/>
                <a:gd name="T68" fmla="*/ 242 w 1689"/>
                <a:gd name="T69" fmla="*/ 293 h 3218"/>
                <a:gd name="T70" fmla="*/ 146 w 1689"/>
                <a:gd name="T71" fmla="*/ 437 h 3218"/>
                <a:gd name="T72" fmla="*/ 75 w 1689"/>
                <a:gd name="T73" fmla="*/ 596 h 3218"/>
                <a:gd name="T74" fmla="*/ 28 w 1689"/>
                <a:gd name="T75" fmla="*/ 763 h 3218"/>
                <a:gd name="T76" fmla="*/ 4 w 1689"/>
                <a:gd name="T77" fmla="*/ 939 h 3218"/>
                <a:gd name="T78" fmla="*/ 1 w 1689"/>
                <a:gd name="T79" fmla="*/ 1118 h 3218"/>
                <a:gd name="T80" fmla="*/ 19 w 1689"/>
                <a:gd name="T81" fmla="*/ 1299 h 3218"/>
                <a:gd name="T82" fmla="*/ 56 w 1689"/>
                <a:gd name="T83" fmla="*/ 1476 h 3218"/>
                <a:gd name="T84" fmla="*/ 112 w 1689"/>
                <a:gd name="T85" fmla="*/ 1646 h 3218"/>
                <a:gd name="T86" fmla="*/ 193 w 1689"/>
                <a:gd name="T87" fmla="*/ 1828 h 3218"/>
                <a:gd name="T88" fmla="*/ 290 w 1689"/>
                <a:gd name="T89" fmla="*/ 2010 h 3218"/>
                <a:gd name="T90" fmla="*/ 405 w 1689"/>
                <a:gd name="T91" fmla="*/ 2189 h 3218"/>
                <a:gd name="T92" fmla="*/ 534 w 1689"/>
                <a:gd name="T93" fmla="*/ 2364 h 3218"/>
                <a:gd name="T94" fmla="*/ 676 w 1689"/>
                <a:gd name="T95" fmla="*/ 2530 h 3218"/>
                <a:gd name="T96" fmla="*/ 830 w 1689"/>
                <a:gd name="T97" fmla="*/ 2688 h 3218"/>
                <a:gd name="T98" fmla="*/ 993 w 1689"/>
                <a:gd name="T99" fmla="*/ 2833 h 3218"/>
                <a:gd name="T100" fmla="*/ 1165 w 1689"/>
                <a:gd name="T101" fmla="*/ 2962 h 3218"/>
                <a:gd name="T102" fmla="*/ 1342 w 1689"/>
                <a:gd name="T103" fmla="*/ 3075 h 3218"/>
                <a:gd name="T104" fmla="*/ 1524 w 1689"/>
                <a:gd name="T105" fmla="*/ 3167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89" h="3218">
                  <a:moveTo>
                    <a:pt x="1648" y="3216"/>
                  </a:moveTo>
                  <a:lnTo>
                    <a:pt x="1654" y="3217"/>
                  </a:lnTo>
                  <a:lnTo>
                    <a:pt x="1659" y="3218"/>
                  </a:lnTo>
                  <a:lnTo>
                    <a:pt x="1664" y="3217"/>
                  </a:lnTo>
                  <a:lnTo>
                    <a:pt x="1669" y="3215"/>
                  </a:lnTo>
                  <a:lnTo>
                    <a:pt x="1674" y="3213"/>
                  </a:lnTo>
                  <a:lnTo>
                    <a:pt x="1678" y="3210"/>
                  </a:lnTo>
                  <a:lnTo>
                    <a:pt x="1682" y="3206"/>
                  </a:lnTo>
                  <a:lnTo>
                    <a:pt x="1684" y="3202"/>
                  </a:lnTo>
                  <a:lnTo>
                    <a:pt x="1687" y="3198"/>
                  </a:lnTo>
                  <a:lnTo>
                    <a:pt x="1688" y="3193"/>
                  </a:lnTo>
                  <a:lnTo>
                    <a:pt x="1689" y="3188"/>
                  </a:lnTo>
                  <a:lnTo>
                    <a:pt x="1689" y="3183"/>
                  </a:lnTo>
                  <a:lnTo>
                    <a:pt x="1688" y="3178"/>
                  </a:lnTo>
                  <a:lnTo>
                    <a:pt x="1685" y="3173"/>
                  </a:lnTo>
                  <a:lnTo>
                    <a:pt x="1682" y="3169"/>
                  </a:lnTo>
                  <a:lnTo>
                    <a:pt x="1677" y="3165"/>
                  </a:lnTo>
                  <a:lnTo>
                    <a:pt x="1628" y="3134"/>
                  </a:lnTo>
                  <a:lnTo>
                    <a:pt x="1580" y="3103"/>
                  </a:lnTo>
                  <a:lnTo>
                    <a:pt x="1531" y="3073"/>
                  </a:lnTo>
                  <a:lnTo>
                    <a:pt x="1482" y="3043"/>
                  </a:lnTo>
                  <a:lnTo>
                    <a:pt x="1434" y="3013"/>
                  </a:lnTo>
                  <a:lnTo>
                    <a:pt x="1386" y="2983"/>
                  </a:lnTo>
                  <a:lnTo>
                    <a:pt x="1337" y="2952"/>
                  </a:lnTo>
                  <a:lnTo>
                    <a:pt x="1289" y="2921"/>
                  </a:lnTo>
                  <a:lnTo>
                    <a:pt x="1242" y="2890"/>
                  </a:lnTo>
                  <a:lnTo>
                    <a:pt x="1195" y="2858"/>
                  </a:lnTo>
                  <a:lnTo>
                    <a:pt x="1149" y="2826"/>
                  </a:lnTo>
                  <a:lnTo>
                    <a:pt x="1102" y="2792"/>
                  </a:lnTo>
                  <a:lnTo>
                    <a:pt x="1056" y="2758"/>
                  </a:lnTo>
                  <a:lnTo>
                    <a:pt x="1011" y="2721"/>
                  </a:lnTo>
                  <a:lnTo>
                    <a:pt x="967" y="2684"/>
                  </a:lnTo>
                  <a:lnTo>
                    <a:pt x="922" y="2646"/>
                  </a:lnTo>
                  <a:lnTo>
                    <a:pt x="876" y="2603"/>
                  </a:lnTo>
                  <a:lnTo>
                    <a:pt x="830" y="2558"/>
                  </a:lnTo>
                  <a:lnTo>
                    <a:pt x="785" y="2512"/>
                  </a:lnTo>
                  <a:lnTo>
                    <a:pt x="740" y="2466"/>
                  </a:lnTo>
                  <a:lnTo>
                    <a:pt x="697" y="2419"/>
                  </a:lnTo>
                  <a:lnTo>
                    <a:pt x="655" y="2371"/>
                  </a:lnTo>
                  <a:lnTo>
                    <a:pt x="614" y="2322"/>
                  </a:lnTo>
                  <a:lnTo>
                    <a:pt x="574" y="2271"/>
                  </a:lnTo>
                  <a:lnTo>
                    <a:pt x="534" y="2221"/>
                  </a:lnTo>
                  <a:lnTo>
                    <a:pt x="496" y="2169"/>
                  </a:lnTo>
                  <a:lnTo>
                    <a:pt x="459" y="2117"/>
                  </a:lnTo>
                  <a:lnTo>
                    <a:pt x="424" y="2063"/>
                  </a:lnTo>
                  <a:lnTo>
                    <a:pt x="390" y="2009"/>
                  </a:lnTo>
                  <a:lnTo>
                    <a:pt x="358" y="1954"/>
                  </a:lnTo>
                  <a:lnTo>
                    <a:pt x="325" y="1898"/>
                  </a:lnTo>
                  <a:lnTo>
                    <a:pt x="295" y="1841"/>
                  </a:lnTo>
                  <a:lnTo>
                    <a:pt x="268" y="1785"/>
                  </a:lnTo>
                  <a:lnTo>
                    <a:pt x="242" y="1727"/>
                  </a:lnTo>
                  <a:lnTo>
                    <a:pt x="218" y="1668"/>
                  </a:lnTo>
                  <a:lnTo>
                    <a:pt x="195" y="1607"/>
                  </a:lnTo>
                  <a:lnTo>
                    <a:pt x="175" y="1547"/>
                  </a:lnTo>
                  <a:lnTo>
                    <a:pt x="157" y="1485"/>
                  </a:lnTo>
                  <a:lnTo>
                    <a:pt x="140" y="1422"/>
                  </a:lnTo>
                  <a:lnTo>
                    <a:pt x="126" y="1359"/>
                  </a:lnTo>
                  <a:lnTo>
                    <a:pt x="115" y="1296"/>
                  </a:lnTo>
                  <a:lnTo>
                    <a:pt x="105" y="1232"/>
                  </a:lnTo>
                  <a:lnTo>
                    <a:pt x="99" y="1168"/>
                  </a:lnTo>
                  <a:lnTo>
                    <a:pt x="94" y="1104"/>
                  </a:lnTo>
                  <a:lnTo>
                    <a:pt x="93" y="1041"/>
                  </a:lnTo>
                  <a:lnTo>
                    <a:pt x="93" y="977"/>
                  </a:lnTo>
                  <a:lnTo>
                    <a:pt x="97" y="914"/>
                  </a:lnTo>
                  <a:lnTo>
                    <a:pt x="103" y="852"/>
                  </a:lnTo>
                  <a:lnTo>
                    <a:pt x="112" y="790"/>
                  </a:lnTo>
                  <a:lnTo>
                    <a:pt x="124" y="729"/>
                  </a:lnTo>
                  <a:lnTo>
                    <a:pt x="139" y="669"/>
                  </a:lnTo>
                  <a:lnTo>
                    <a:pt x="158" y="611"/>
                  </a:lnTo>
                  <a:lnTo>
                    <a:pt x="180" y="552"/>
                  </a:lnTo>
                  <a:lnTo>
                    <a:pt x="204" y="496"/>
                  </a:lnTo>
                  <a:lnTo>
                    <a:pt x="231" y="442"/>
                  </a:lnTo>
                  <a:lnTo>
                    <a:pt x="262" y="388"/>
                  </a:lnTo>
                  <a:lnTo>
                    <a:pt x="297" y="336"/>
                  </a:lnTo>
                  <a:lnTo>
                    <a:pt x="334" y="287"/>
                  </a:lnTo>
                  <a:lnTo>
                    <a:pt x="377" y="239"/>
                  </a:lnTo>
                  <a:lnTo>
                    <a:pt x="421" y="194"/>
                  </a:lnTo>
                  <a:lnTo>
                    <a:pt x="470" y="151"/>
                  </a:lnTo>
                  <a:lnTo>
                    <a:pt x="522" y="109"/>
                  </a:lnTo>
                  <a:lnTo>
                    <a:pt x="579" y="71"/>
                  </a:lnTo>
                  <a:lnTo>
                    <a:pt x="639" y="35"/>
                  </a:lnTo>
                  <a:lnTo>
                    <a:pt x="643" y="33"/>
                  </a:lnTo>
                  <a:lnTo>
                    <a:pt x="645" y="30"/>
                  </a:lnTo>
                  <a:lnTo>
                    <a:pt x="647" y="27"/>
                  </a:lnTo>
                  <a:lnTo>
                    <a:pt x="648" y="24"/>
                  </a:lnTo>
                  <a:lnTo>
                    <a:pt x="649" y="20"/>
                  </a:lnTo>
                  <a:lnTo>
                    <a:pt x="649" y="17"/>
                  </a:lnTo>
                  <a:lnTo>
                    <a:pt x="649" y="14"/>
                  </a:lnTo>
                  <a:lnTo>
                    <a:pt x="648" y="11"/>
                  </a:lnTo>
                  <a:lnTo>
                    <a:pt x="646" y="8"/>
                  </a:lnTo>
                  <a:lnTo>
                    <a:pt x="644" y="5"/>
                  </a:lnTo>
                  <a:lnTo>
                    <a:pt x="642" y="3"/>
                  </a:lnTo>
                  <a:lnTo>
                    <a:pt x="639" y="1"/>
                  </a:lnTo>
                  <a:lnTo>
                    <a:pt x="636" y="0"/>
                  </a:lnTo>
                  <a:lnTo>
                    <a:pt x="633" y="0"/>
                  </a:lnTo>
                  <a:lnTo>
                    <a:pt x="629" y="0"/>
                  </a:lnTo>
                  <a:lnTo>
                    <a:pt x="625" y="2"/>
                  </a:lnTo>
                  <a:lnTo>
                    <a:pt x="567" y="29"/>
                  </a:lnTo>
                  <a:lnTo>
                    <a:pt x="511" y="59"/>
                  </a:lnTo>
                  <a:lnTo>
                    <a:pt x="459" y="92"/>
                  </a:lnTo>
                  <a:lnTo>
                    <a:pt x="410" y="128"/>
                  </a:lnTo>
                  <a:lnTo>
                    <a:pt x="364" y="167"/>
                  </a:lnTo>
                  <a:lnTo>
                    <a:pt x="319" y="207"/>
                  </a:lnTo>
                  <a:lnTo>
                    <a:pt x="279" y="249"/>
                  </a:lnTo>
                  <a:lnTo>
                    <a:pt x="242" y="293"/>
                  </a:lnTo>
                  <a:lnTo>
                    <a:pt x="207" y="339"/>
                  </a:lnTo>
                  <a:lnTo>
                    <a:pt x="176" y="388"/>
                  </a:lnTo>
                  <a:lnTo>
                    <a:pt x="146" y="437"/>
                  </a:lnTo>
                  <a:lnTo>
                    <a:pt x="120" y="488"/>
                  </a:lnTo>
                  <a:lnTo>
                    <a:pt x="96" y="541"/>
                  </a:lnTo>
                  <a:lnTo>
                    <a:pt x="75" y="596"/>
                  </a:lnTo>
                  <a:lnTo>
                    <a:pt x="57" y="650"/>
                  </a:lnTo>
                  <a:lnTo>
                    <a:pt x="41" y="706"/>
                  </a:lnTo>
                  <a:lnTo>
                    <a:pt x="28" y="763"/>
                  </a:lnTo>
                  <a:lnTo>
                    <a:pt x="18" y="822"/>
                  </a:lnTo>
                  <a:lnTo>
                    <a:pt x="10" y="880"/>
                  </a:lnTo>
                  <a:lnTo>
                    <a:pt x="4" y="939"/>
                  </a:lnTo>
                  <a:lnTo>
                    <a:pt x="1" y="998"/>
                  </a:lnTo>
                  <a:lnTo>
                    <a:pt x="0" y="1059"/>
                  </a:lnTo>
                  <a:lnTo>
                    <a:pt x="1" y="1118"/>
                  </a:lnTo>
                  <a:lnTo>
                    <a:pt x="5" y="1178"/>
                  </a:lnTo>
                  <a:lnTo>
                    <a:pt x="11" y="1239"/>
                  </a:lnTo>
                  <a:lnTo>
                    <a:pt x="19" y="1299"/>
                  </a:lnTo>
                  <a:lnTo>
                    <a:pt x="29" y="1358"/>
                  </a:lnTo>
                  <a:lnTo>
                    <a:pt x="42" y="1417"/>
                  </a:lnTo>
                  <a:lnTo>
                    <a:pt x="56" y="1476"/>
                  </a:lnTo>
                  <a:lnTo>
                    <a:pt x="73" y="1534"/>
                  </a:lnTo>
                  <a:lnTo>
                    <a:pt x="92" y="1590"/>
                  </a:lnTo>
                  <a:lnTo>
                    <a:pt x="112" y="1646"/>
                  </a:lnTo>
                  <a:lnTo>
                    <a:pt x="137" y="1707"/>
                  </a:lnTo>
                  <a:lnTo>
                    <a:pt x="164" y="1768"/>
                  </a:lnTo>
                  <a:lnTo>
                    <a:pt x="193" y="1828"/>
                  </a:lnTo>
                  <a:lnTo>
                    <a:pt x="224" y="1889"/>
                  </a:lnTo>
                  <a:lnTo>
                    <a:pt x="256" y="1949"/>
                  </a:lnTo>
                  <a:lnTo>
                    <a:pt x="290" y="2010"/>
                  </a:lnTo>
                  <a:lnTo>
                    <a:pt x="327" y="2069"/>
                  </a:lnTo>
                  <a:lnTo>
                    <a:pt x="366" y="2130"/>
                  </a:lnTo>
                  <a:lnTo>
                    <a:pt x="405" y="2189"/>
                  </a:lnTo>
                  <a:lnTo>
                    <a:pt x="447" y="2248"/>
                  </a:lnTo>
                  <a:lnTo>
                    <a:pt x="489" y="2306"/>
                  </a:lnTo>
                  <a:lnTo>
                    <a:pt x="534" y="2364"/>
                  </a:lnTo>
                  <a:lnTo>
                    <a:pt x="580" y="2420"/>
                  </a:lnTo>
                  <a:lnTo>
                    <a:pt x="628" y="2476"/>
                  </a:lnTo>
                  <a:lnTo>
                    <a:pt x="676" y="2530"/>
                  </a:lnTo>
                  <a:lnTo>
                    <a:pt x="726" y="2585"/>
                  </a:lnTo>
                  <a:lnTo>
                    <a:pt x="778" y="2637"/>
                  </a:lnTo>
                  <a:lnTo>
                    <a:pt x="830" y="2688"/>
                  </a:lnTo>
                  <a:lnTo>
                    <a:pt x="883" y="2738"/>
                  </a:lnTo>
                  <a:lnTo>
                    <a:pt x="937" y="2787"/>
                  </a:lnTo>
                  <a:lnTo>
                    <a:pt x="993" y="2833"/>
                  </a:lnTo>
                  <a:lnTo>
                    <a:pt x="1049" y="2878"/>
                  </a:lnTo>
                  <a:lnTo>
                    <a:pt x="1106" y="2921"/>
                  </a:lnTo>
                  <a:lnTo>
                    <a:pt x="1165" y="2962"/>
                  </a:lnTo>
                  <a:lnTo>
                    <a:pt x="1223" y="3003"/>
                  </a:lnTo>
                  <a:lnTo>
                    <a:pt x="1282" y="3040"/>
                  </a:lnTo>
                  <a:lnTo>
                    <a:pt x="1342" y="3075"/>
                  </a:lnTo>
                  <a:lnTo>
                    <a:pt x="1403" y="3108"/>
                  </a:lnTo>
                  <a:lnTo>
                    <a:pt x="1463" y="3138"/>
                  </a:lnTo>
                  <a:lnTo>
                    <a:pt x="1524" y="3167"/>
                  </a:lnTo>
                  <a:lnTo>
                    <a:pt x="1587" y="3193"/>
                  </a:lnTo>
                  <a:lnTo>
                    <a:pt x="1648" y="3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05" name="Freeform 336">
              <a:extLst>
                <a:ext uri="{FF2B5EF4-FFF2-40B4-BE49-F238E27FC236}">
                  <a16:creationId xmlns:a16="http://schemas.microsoft.com/office/drawing/2014/main" id="{344510EE-AE85-47D4-A5EB-3C6BB4500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5799138"/>
              <a:ext cx="123825" cy="276225"/>
            </a:xfrm>
            <a:custGeom>
              <a:avLst/>
              <a:gdLst>
                <a:gd name="T0" fmla="*/ 90 w 1020"/>
                <a:gd name="T1" fmla="*/ 77 h 2262"/>
                <a:gd name="T2" fmla="*/ 52 w 1020"/>
                <a:gd name="T3" fmla="*/ 186 h 2262"/>
                <a:gd name="T4" fmla="*/ 25 w 1020"/>
                <a:gd name="T5" fmla="*/ 295 h 2262"/>
                <a:gd name="T6" fmla="*/ 8 w 1020"/>
                <a:gd name="T7" fmla="*/ 405 h 2262"/>
                <a:gd name="T8" fmla="*/ 1 w 1020"/>
                <a:gd name="T9" fmla="*/ 516 h 2262"/>
                <a:gd name="T10" fmla="*/ 2 w 1020"/>
                <a:gd name="T11" fmla="*/ 627 h 2262"/>
                <a:gd name="T12" fmla="*/ 12 w 1020"/>
                <a:gd name="T13" fmla="*/ 738 h 2262"/>
                <a:gd name="T14" fmla="*/ 31 w 1020"/>
                <a:gd name="T15" fmla="*/ 848 h 2262"/>
                <a:gd name="T16" fmla="*/ 58 w 1020"/>
                <a:gd name="T17" fmla="*/ 958 h 2262"/>
                <a:gd name="T18" fmla="*/ 94 w 1020"/>
                <a:gd name="T19" fmla="*/ 1066 h 2262"/>
                <a:gd name="T20" fmla="*/ 136 w 1020"/>
                <a:gd name="T21" fmla="*/ 1174 h 2262"/>
                <a:gd name="T22" fmla="*/ 189 w 1020"/>
                <a:gd name="T23" fmla="*/ 1288 h 2262"/>
                <a:gd name="T24" fmla="*/ 250 w 1020"/>
                <a:gd name="T25" fmla="*/ 1402 h 2262"/>
                <a:gd name="T26" fmla="*/ 319 w 1020"/>
                <a:gd name="T27" fmla="*/ 1514 h 2262"/>
                <a:gd name="T28" fmla="*/ 393 w 1020"/>
                <a:gd name="T29" fmla="*/ 1626 h 2262"/>
                <a:gd name="T30" fmla="*/ 472 w 1020"/>
                <a:gd name="T31" fmla="*/ 1734 h 2262"/>
                <a:gd name="T32" fmla="*/ 558 w 1020"/>
                <a:gd name="T33" fmla="*/ 1840 h 2262"/>
                <a:gd name="T34" fmla="*/ 646 w 1020"/>
                <a:gd name="T35" fmla="*/ 1940 h 2262"/>
                <a:gd name="T36" fmla="*/ 739 w 1020"/>
                <a:gd name="T37" fmla="*/ 2036 h 2262"/>
                <a:gd name="T38" fmla="*/ 835 w 1020"/>
                <a:gd name="T39" fmla="*/ 2125 h 2262"/>
                <a:gd name="T40" fmla="*/ 933 w 1020"/>
                <a:gd name="T41" fmla="*/ 2208 h 2262"/>
                <a:gd name="T42" fmla="*/ 1004 w 1020"/>
                <a:gd name="T43" fmla="*/ 2262 h 2262"/>
                <a:gd name="T44" fmla="*/ 1016 w 1020"/>
                <a:gd name="T45" fmla="*/ 2259 h 2262"/>
                <a:gd name="T46" fmla="*/ 1020 w 1020"/>
                <a:gd name="T47" fmla="*/ 2245 h 2262"/>
                <a:gd name="T48" fmla="*/ 970 w 1020"/>
                <a:gd name="T49" fmla="*/ 2176 h 2262"/>
                <a:gd name="T50" fmla="*/ 869 w 1020"/>
                <a:gd name="T51" fmla="*/ 2052 h 2262"/>
                <a:gd name="T52" fmla="*/ 714 w 1020"/>
                <a:gd name="T53" fmla="*/ 1872 h 2262"/>
                <a:gd name="T54" fmla="*/ 557 w 1020"/>
                <a:gd name="T55" fmla="*/ 1693 h 2262"/>
                <a:gd name="T56" fmla="*/ 456 w 1020"/>
                <a:gd name="T57" fmla="*/ 1571 h 2262"/>
                <a:gd name="T58" fmla="*/ 385 w 1020"/>
                <a:gd name="T59" fmla="*/ 1476 h 2262"/>
                <a:gd name="T60" fmla="*/ 318 w 1020"/>
                <a:gd name="T61" fmla="*/ 1376 h 2262"/>
                <a:gd name="T62" fmla="*/ 256 w 1020"/>
                <a:gd name="T63" fmla="*/ 1272 h 2262"/>
                <a:gd name="T64" fmla="*/ 203 w 1020"/>
                <a:gd name="T65" fmla="*/ 1164 h 2262"/>
                <a:gd name="T66" fmla="*/ 157 w 1020"/>
                <a:gd name="T67" fmla="*/ 1055 h 2262"/>
                <a:gd name="T68" fmla="*/ 118 w 1020"/>
                <a:gd name="T69" fmla="*/ 942 h 2262"/>
                <a:gd name="T70" fmla="*/ 87 w 1020"/>
                <a:gd name="T71" fmla="*/ 828 h 2262"/>
                <a:gd name="T72" fmla="*/ 63 w 1020"/>
                <a:gd name="T73" fmla="*/ 711 h 2262"/>
                <a:gd name="T74" fmla="*/ 49 w 1020"/>
                <a:gd name="T75" fmla="*/ 594 h 2262"/>
                <a:gd name="T76" fmla="*/ 44 w 1020"/>
                <a:gd name="T77" fmla="*/ 475 h 2262"/>
                <a:gd name="T78" fmla="*/ 50 w 1020"/>
                <a:gd name="T79" fmla="*/ 358 h 2262"/>
                <a:gd name="T80" fmla="*/ 67 w 1020"/>
                <a:gd name="T81" fmla="*/ 241 h 2262"/>
                <a:gd name="T82" fmla="*/ 97 w 1020"/>
                <a:gd name="T83" fmla="*/ 126 h 2262"/>
                <a:gd name="T84" fmla="*/ 138 w 1020"/>
                <a:gd name="T85" fmla="*/ 13 h 2262"/>
                <a:gd name="T86" fmla="*/ 136 w 1020"/>
                <a:gd name="T87" fmla="*/ 3 h 2262"/>
                <a:gd name="T88" fmla="*/ 126 w 1020"/>
                <a:gd name="T89" fmla="*/ 0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0" h="2262">
                  <a:moveTo>
                    <a:pt x="120" y="6"/>
                  </a:moveTo>
                  <a:lnTo>
                    <a:pt x="104" y="41"/>
                  </a:lnTo>
                  <a:lnTo>
                    <a:pt x="90" y="77"/>
                  </a:lnTo>
                  <a:lnTo>
                    <a:pt x="75" y="114"/>
                  </a:lnTo>
                  <a:lnTo>
                    <a:pt x="63" y="150"/>
                  </a:lnTo>
                  <a:lnTo>
                    <a:pt x="52" y="186"/>
                  </a:lnTo>
                  <a:lnTo>
                    <a:pt x="42" y="222"/>
                  </a:lnTo>
                  <a:lnTo>
                    <a:pt x="33" y="258"/>
                  </a:lnTo>
                  <a:lnTo>
                    <a:pt x="25" y="295"/>
                  </a:lnTo>
                  <a:lnTo>
                    <a:pt x="19" y="332"/>
                  </a:lnTo>
                  <a:lnTo>
                    <a:pt x="13" y="369"/>
                  </a:lnTo>
                  <a:lnTo>
                    <a:pt x="8" y="405"/>
                  </a:lnTo>
                  <a:lnTo>
                    <a:pt x="5" y="442"/>
                  </a:lnTo>
                  <a:lnTo>
                    <a:pt x="2" y="479"/>
                  </a:lnTo>
                  <a:lnTo>
                    <a:pt x="1" y="51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2" y="627"/>
                  </a:lnTo>
                  <a:lnTo>
                    <a:pt x="4" y="663"/>
                  </a:lnTo>
                  <a:lnTo>
                    <a:pt x="8" y="700"/>
                  </a:lnTo>
                  <a:lnTo>
                    <a:pt x="12" y="738"/>
                  </a:lnTo>
                  <a:lnTo>
                    <a:pt x="18" y="774"/>
                  </a:lnTo>
                  <a:lnTo>
                    <a:pt x="24" y="811"/>
                  </a:lnTo>
                  <a:lnTo>
                    <a:pt x="31" y="848"/>
                  </a:lnTo>
                  <a:lnTo>
                    <a:pt x="39" y="884"/>
                  </a:lnTo>
                  <a:lnTo>
                    <a:pt x="48" y="920"/>
                  </a:lnTo>
                  <a:lnTo>
                    <a:pt x="58" y="958"/>
                  </a:lnTo>
                  <a:lnTo>
                    <a:pt x="69" y="994"/>
                  </a:lnTo>
                  <a:lnTo>
                    <a:pt x="81" y="1030"/>
                  </a:lnTo>
                  <a:lnTo>
                    <a:pt x="94" y="1066"/>
                  </a:lnTo>
                  <a:lnTo>
                    <a:pt x="107" y="1102"/>
                  </a:lnTo>
                  <a:lnTo>
                    <a:pt x="121" y="1138"/>
                  </a:lnTo>
                  <a:lnTo>
                    <a:pt x="136" y="1174"/>
                  </a:lnTo>
                  <a:lnTo>
                    <a:pt x="153" y="1212"/>
                  </a:lnTo>
                  <a:lnTo>
                    <a:pt x="171" y="1250"/>
                  </a:lnTo>
                  <a:lnTo>
                    <a:pt x="189" y="1288"/>
                  </a:lnTo>
                  <a:lnTo>
                    <a:pt x="209" y="1326"/>
                  </a:lnTo>
                  <a:lnTo>
                    <a:pt x="229" y="1363"/>
                  </a:lnTo>
                  <a:lnTo>
                    <a:pt x="250" y="1402"/>
                  </a:lnTo>
                  <a:lnTo>
                    <a:pt x="272" y="1440"/>
                  </a:lnTo>
                  <a:lnTo>
                    <a:pt x="295" y="1477"/>
                  </a:lnTo>
                  <a:lnTo>
                    <a:pt x="319" y="1514"/>
                  </a:lnTo>
                  <a:lnTo>
                    <a:pt x="343" y="1552"/>
                  </a:lnTo>
                  <a:lnTo>
                    <a:pt x="367" y="1588"/>
                  </a:lnTo>
                  <a:lnTo>
                    <a:pt x="393" y="1626"/>
                  </a:lnTo>
                  <a:lnTo>
                    <a:pt x="419" y="1662"/>
                  </a:lnTo>
                  <a:lnTo>
                    <a:pt x="445" y="1698"/>
                  </a:lnTo>
                  <a:lnTo>
                    <a:pt x="472" y="1734"/>
                  </a:lnTo>
                  <a:lnTo>
                    <a:pt x="501" y="1769"/>
                  </a:lnTo>
                  <a:lnTo>
                    <a:pt x="529" y="1804"/>
                  </a:lnTo>
                  <a:lnTo>
                    <a:pt x="558" y="1840"/>
                  </a:lnTo>
                  <a:lnTo>
                    <a:pt x="587" y="1873"/>
                  </a:lnTo>
                  <a:lnTo>
                    <a:pt x="616" y="1907"/>
                  </a:lnTo>
                  <a:lnTo>
                    <a:pt x="646" y="1940"/>
                  </a:lnTo>
                  <a:lnTo>
                    <a:pt x="678" y="1972"/>
                  </a:lnTo>
                  <a:lnTo>
                    <a:pt x="708" y="2004"/>
                  </a:lnTo>
                  <a:lnTo>
                    <a:pt x="739" y="2036"/>
                  </a:lnTo>
                  <a:lnTo>
                    <a:pt x="771" y="2066"/>
                  </a:lnTo>
                  <a:lnTo>
                    <a:pt x="803" y="2096"/>
                  </a:lnTo>
                  <a:lnTo>
                    <a:pt x="835" y="2125"/>
                  </a:lnTo>
                  <a:lnTo>
                    <a:pt x="867" y="2154"/>
                  </a:lnTo>
                  <a:lnTo>
                    <a:pt x="900" y="2181"/>
                  </a:lnTo>
                  <a:lnTo>
                    <a:pt x="933" y="2208"/>
                  </a:lnTo>
                  <a:lnTo>
                    <a:pt x="966" y="2234"/>
                  </a:lnTo>
                  <a:lnTo>
                    <a:pt x="999" y="2260"/>
                  </a:lnTo>
                  <a:lnTo>
                    <a:pt x="1004" y="2262"/>
                  </a:lnTo>
                  <a:lnTo>
                    <a:pt x="1008" y="2262"/>
                  </a:lnTo>
                  <a:lnTo>
                    <a:pt x="1012" y="2261"/>
                  </a:lnTo>
                  <a:lnTo>
                    <a:pt x="1016" y="2259"/>
                  </a:lnTo>
                  <a:lnTo>
                    <a:pt x="1019" y="2255"/>
                  </a:lnTo>
                  <a:lnTo>
                    <a:pt x="1020" y="2249"/>
                  </a:lnTo>
                  <a:lnTo>
                    <a:pt x="1020" y="2245"/>
                  </a:lnTo>
                  <a:lnTo>
                    <a:pt x="1017" y="2240"/>
                  </a:lnTo>
                  <a:lnTo>
                    <a:pt x="994" y="2208"/>
                  </a:lnTo>
                  <a:lnTo>
                    <a:pt x="970" y="2176"/>
                  </a:lnTo>
                  <a:lnTo>
                    <a:pt x="946" y="2144"/>
                  </a:lnTo>
                  <a:lnTo>
                    <a:pt x="921" y="2113"/>
                  </a:lnTo>
                  <a:lnTo>
                    <a:pt x="869" y="2052"/>
                  </a:lnTo>
                  <a:lnTo>
                    <a:pt x="818" y="1991"/>
                  </a:lnTo>
                  <a:lnTo>
                    <a:pt x="766" y="1931"/>
                  </a:lnTo>
                  <a:lnTo>
                    <a:pt x="714" y="1872"/>
                  </a:lnTo>
                  <a:lnTo>
                    <a:pt x="661" y="1812"/>
                  </a:lnTo>
                  <a:lnTo>
                    <a:pt x="609" y="1753"/>
                  </a:lnTo>
                  <a:lnTo>
                    <a:pt x="557" y="1693"/>
                  </a:lnTo>
                  <a:lnTo>
                    <a:pt x="507" y="1633"/>
                  </a:lnTo>
                  <a:lnTo>
                    <a:pt x="482" y="1603"/>
                  </a:lnTo>
                  <a:lnTo>
                    <a:pt x="456" y="1571"/>
                  </a:lnTo>
                  <a:lnTo>
                    <a:pt x="432" y="1539"/>
                  </a:lnTo>
                  <a:lnTo>
                    <a:pt x="408" y="1508"/>
                  </a:lnTo>
                  <a:lnTo>
                    <a:pt x="385" y="1476"/>
                  </a:lnTo>
                  <a:lnTo>
                    <a:pt x="362" y="1443"/>
                  </a:lnTo>
                  <a:lnTo>
                    <a:pt x="340" y="1410"/>
                  </a:lnTo>
                  <a:lnTo>
                    <a:pt x="318" y="1376"/>
                  </a:lnTo>
                  <a:lnTo>
                    <a:pt x="297" y="1342"/>
                  </a:lnTo>
                  <a:lnTo>
                    <a:pt x="277" y="1307"/>
                  </a:lnTo>
                  <a:lnTo>
                    <a:pt x="256" y="1272"/>
                  </a:lnTo>
                  <a:lnTo>
                    <a:pt x="237" y="1235"/>
                  </a:lnTo>
                  <a:lnTo>
                    <a:pt x="220" y="1200"/>
                  </a:lnTo>
                  <a:lnTo>
                    <a:pt x="203" y="1164"/>
                  </a:lnTo>
                  <a:lnTo>
                    <a:pt x="187" y="1128"/>
                  </a:lnTo>
                  <a:lnTo>
                    <a:pt x="171" y="1092"/>
                  </a:lnTo>
                  <a:lnTo>
                    <a:pt x="157" y="1055"/>
                  </a:lnTo>
                  <a:lnTo>
                    <a:pt x="143" y="1018"/>
                  </a:lnTo>
                  <a:lnTo>
                    <a:pt x="130" y="981"/>
                  </a:lnTo>
                  <a:lnTo>
                    <a:pt x="118" y="942"/>
                  </a:lnTo>
                  <a:lnTo>
                    <a:pt x="107" y="904"/>
                  </a:lnTo>
                  <a:lnTo>
                    <a:pt x="96" y="866"/>
                  </a:lnTo>
                  <a:lnTo>
                    <a:pt x="87" y="828"/>
                  </a:lnTo>
                  <a:lnTo>
                    <a:pt x="78" y="789"/>
                  </a:lnTo>
                  <a:lnTo>
                    <a:pt x="69" y="751"/>
                  </a:lnTo>
                  <a:lnTo>
                    <a:pt x="63" y="711"/>
                  </a:lnTo>
                  <a:lnTo>
                    <a:pt x="57" y="672"/>
                  </a:lnTo>
                  <a:lnTo>
                    <a:pt x="52" y="633"/>
                  </a:lnTo>
                  <a:lnTo>
                    <a:pt x="49" y="594"/>
                  </a:lnTo>
                  <a:lnTo>
                    <a:pt x="46" y="554"/>
                  </a:lnTo>
                  <a:lnTo>
                    <a:pt x="45" y="515"/>
                  </a:lnTo>
                  <a:lnTo>
                    <a:pt x="44" y="475"/>
                  </a:lnTo>
                  <a:lnTo>
                    <a:pt x="45" y="436"/>
                  </a:lnTo>
                  <a:lnTo>
                    <a:pt x="47" y="397"/>
                  </a:lnTo>
                  <a:lnTo>
                    <a:pt x="50" y="358"/>
                  </a:lnTo>
                  <a:lnTo>
                    <a:pt x="55" y="319"/>
                  </a:lnTo>
                  <a:lnTo>
                    <a:pt x="60" y="279"/>
                  </a:lnTo>
                  <a:lnTo>
                    <a:pt x="67" y="241"/>
                  </a:lnTo>
                  <a:lnTo>
                    <a:pt x="76" y="202"/>
                  </a:lnTo>
                  <a:lnTo>
                    <a:pt x="86" y="164"/>
                  </a:lnTo>
                  <a:lnTo>
                    <a:pt x="97" y="126"/>
                  </a:lnTo>
                  <a:lnTo>
                    <a:pt x="109" y="89"/>
                  </a:lnTo>
                  <a:lnTo>
                    <a:pt x="123" y="50"/>
                  </a:lnTo>
                  <a:lnTo>
                    <a:pt x="138" y="13"/>
                  </a:lnTo>
                  <a:lnTo>
                    <a:pt x="139" y="9"/>
                  </a:lnTo>
                  <a:lnTo>
                    <a:pt x="138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2" y="2"/>
                  </a:lnTo>
                  <a:lnTo>
                    <a:pt x="12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06" name="Freeform 337">
              <a:extLst>
                <a:ext uri="{FF2B5EF4-FFF2-40B4-BE49-F238E27FC236}">
                  <a16:creationId xmlns:a16="http://schemas.microsoft.com/office/drawing/2014/main" id="{62D55102-F060-473A-B0FF-241DBCBC7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463" y="5824538"/>
              <a:ext cx="0" cy="1588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1 h 8"/>
                <a:gd name="T4" fmla="*/ 1 w 8"/>
                <a:gd name="T5" fmla="*/ 2 h 8"/>
                <a:gd name="T6" fmla="*/ 0 w 8"/>
                <a:gd name="T7" fmla="*/ 3 h 8"/>
                <a:gd name="T8" fmla="*/ 0 w 8"/>
                <a:gd name="T9" fmla="*/ 5 h 8"/>
                <a:gd name="T10" fmla="*/ 1 w 8"/>
                <a:gd name="T11" fmla="*/ 6 h 8"/>
                <a:gd name="T12" fmla="*/ 2 w 8"/>
                <a:gd name="T13" fmla="*/ 8 h 8"/>
                <a:gd name="T14" fmla="*/ 3 w 8"/>
                <a:gd name="T15" fmla="*/ 8 h 8"/>
                <a:gd name="T16" fmla="*/ 5 w 8"/>
                <a:gd name="T17" fmla="*/ 8 h 8"/>
                <a:gd name="T18" fmla="*/ 7 w 8"/>
                <a:gd name="T19" fmla="*/ 8 h 8"/>
                <a:gd name="T20" fmla="*/ 8 w 8"/>
                <a:gd name="T21" fmla="*/ 7 h 8"/>
                <a:gd name="T22" fmla="*/ 8 w 8"/>
                <a:gd name="T23" fmla="*/ 5 h 8"/>
                <a:gd name="T24" fmla="*/ 8 w 8"/>
                <a:gd name="T25" fmla="*/ 4 h 8"/>
                <a:gd name="T26" fmla="*/ 8 w 8"/>
                <a:gd name="T27" fmla="*/ 2 h 8"/>
                <a:gd name="T28" fmla="*/ 7 w 8"/>
                <a:gd name="T29" fmla="*/ 1 h 8"/>
                <a:gd name="T30" fmla="*/ 6 w 8"/>
                <a:gd name="T31" fmla="*/ 0 h 8"/>
                <a:gd name="T32" fmla="*/ 4 w 8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07" name="Freeform 338">
              <a:extLst>
                <a:ext uri="{FF2B5EF4-FFF2-40B4-BE49-F238E27FC236}">
                  <a16:creationId xmlns:a16="http://schemas.microsoft.com/office/drawing/2014/main" id="{93D17809-B4BB-4434-B238-40105794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463" y="5907088"/>
              <a:ext cx="1587" cy="0"/>
            </a:xfrm>
            <a:custGeom>
              <a:avLst/>
              <a:gdLst>
                <a:gd name="T0" fmla="*/ 4 w 8"/>
                <a:gd name="T1" fmla="*/ 0 h 8"/>
                <a:gd name="T2" fmla="*/ 2 w 8"/>
                <a:gd name="T3" fmla="*/ 1 h 8"/>
                <a:gd name="T4" fmla="*/ 1 w 8"/>
                <a:gd name="T5" fmla="*/ 2 h 8"/>
                <a:gd name="T6" fmla="*/ 0 w 8"/>
                <a:gd name="T7" fmla="*/ 3 h 8"/>
                <a:gd name="T8" fmla="*/ 0 w 8"/>
                <a:gd name="T9" fmla="*/ 5 h 8"/>
                <a:gd name="T10" fmla="*/ 1 w 8"/>
                <a:gd name="T11" fmla="*/ 6 h 8"/>
                <a:gd name="T12" fmla="*/ 2 w 8"/>
                <a:gd name="T13" fmla="*/ 7 h 8"/>
                <a:gd name="T14" fmla="*/ 3 w 8"/>
                <a:gd name="T15" fmla="*/ 8 h 8"/>
                <a:gd name="T16" fmla="*/ 5 w 8"/>
                <a:gd name="T17" fmla="*/ 8 h 8"/>
                <a:gd name="T18" fmla="*/ 6 w 8"/>
                <a:gd name="T19" fmla="*/ 8 h 8"/>
                <a:gd name="T20" fmla="*/ 8 w 8"/>
                <a:gd name="T21" fmla="*/ 7 h 8"/>
                <a:gd name="T22" fmla="*/ 8 w 8"/>
                <a:gd name="T23" fmla="*/ 5 h 8"/>
                <a:gd name="T24" fmla="*/ 8 w 8"/>
                <a:gd name="T25" fmla="*/ 4 h 8"/>
                <a:gd name="T26" fmla="*/ 8 w 8"/>
                <a:gd name="T27" fmla="*/ 2 h 8"/>
                <a:gd name="T28" fmla="*/ 7 w 8"/>
                <a:gd name="T29" fmla="*/ 1 h 8"/>
                <a:gd name="T30" fmla="*/ 5 w 8"/>
                <a:gd name="T31" fmla="*/ 0 h 8"/>
                <a:gd name="T32" fmla="*/ 4 w 8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08" name="Freeform 339">
              <a:extLst>
                <a:ext uri="{FF2B5EF4-FFF2-40B4-BE49-F238E27FC236}">
                  <a16:creationId xmlns:a16="http://schemas.microsoft.com/office/drawing/2014/main" id="{7E8C8911-6DCA-4BF3-91DA-F486BE35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5810250"/>
              <a:ext cx="173037" cy="150813"/>
            </a:xfrm>
            <a:custGeom>
              <a:avLst/>
              <a:gdLst>
                <a:gd name="T0" fmla="*/ 1377 w 1419"/>
                <a:gd name="T1" fmla="*/ 1169 h 1241"/>
                <a:gd name="T2" fmla="*/ 1299 w 1419"/>
                <a:gd name="T3" fmla="*/ 1091 h 1241"/>
                <a:gd name="T4" fmla="*/ 1220 w 1419"/>
                <a:gd name="T5" fmla="*/ 1015 h 1241"/>
                <a:gd name="T6" fmla="*/ 1138 w 1419"/>
                <a:gd name="T7" fmla="*/ 941 h 1241"/>
                <a:gd name="T8" fmla="*/ 1011 w 1419"/>
                <a:gd name="T9" fmla="*/ 833 h 1241"/>
                <a:gd name="T10" fmla="*/ 841 w 1419"/>
                <a:gd name="T11" fmla="*/ 692 h 1241"/>
                <a:gd name="T12" fmla="*/ 712 w 1419"/>
                <a:gd name="T13" fmla="*/ 582 h 1241"/>
                <a:gd name="T14" fmla="*/ 621 w 1419"/>
                <a:gd name="T15" fmla="*/ 505 h 1241"/>
                <a:gd name="T16" fmla="*/ 530 w 1419"/>
                <a:gd name="T17" fmla="*/ 426 h 1241"/>
                <a:gd name="T18" fmla="*/ 439 w 1419"/>
                <a:gd name="T19" fmla="*/ 349 h 1241"/>
                <a:gd name="T20" fmla="*/ 348 w 1419"/>
                <a:gd name="T21" fmla="*/ 272 h 1241"/>
                <a:gd name="T22" fmla="*/ 256 w 1419"/>
                <a:gd name="T23" fmla="*/ 194 h 1241"/>
                <a:gd name="T24" fmla="*/ 164 w 1419"/>
                <a:gd name="T25" fmla="*/ 118 h 1241"/>
                <a:gd name="T26" fmla="*/ 72 w 1419"/>
                <a:gd name="T27" fmla="*/ 41 h 1241"/>
                <a:gd name="T28" fmla="*/ 23 w 1419"/>
                <a:gd name="T29" fmla="*/ 1 h 1241"/>
                <a:gd name="T30" fmla="*/ 17 w 1419"/>
                <a:gd name="T31" fmla="*/ 0 h 1241"/>
                <a:gd name="T32" fmla="*/ 11 w 1419"/>
                <a:gd name="T33" fmla="*/ 1 h 1241"/>
                <a:gd name="T34" fmla="*/ 6 w 1419"/>
                <a:gd name="T35" fmla="*/ 4 h 1241"/>
                <a:gd name="T36" fmla="*/ 2 w 1419"/>
                <a:gd name="T37" fmla="*/ 9 h 1241"/>
                <a:gd name="T38" fmla="*/ 0 w 1419"/>
                <a:gd name="T39" fmla="*/ 15 h 1241"/>
                <a:gd name="T40" fmla="*/ 1 w 1419"/>
                <a:gd name="T41" fmla="*/ 21 h 1241"/>
                <a:gd name="T42" fmla="*/ 4 w 1419"/>
                <a:gd name="T43" fmla="*/ 27 h 1241"/>
                <a:gd name="T44" fmla="*/ 90 w 1419"/>
                <a:gd name="T45" fmla="*/ 107 h 1241"/>
                <a:gd name="T46" fmla="*/ 261 w 1419"/>
                <a:gd name="T47" fmla="*/ 261 h 1241"/>
                <a:gd name="T48" fmla="*/ 431 w 1419"/>
                <a:gd name="T49" fmla="*/ 414 h 1241"/>
                <a:gd name="T50" fmla="*/ 603 w 1419"/>
                <a:gd name="T51" fmla="*/ 567 h 1241"/>
                <a:gd name="T52" fmla="*/ 773 w 1419"/>
                <a:gd name="T53" fmla="*/ 720 h 1241"/>
                <a:gd name="T54" fmla="*/ 943 w 1419"/>
                <a:gd name="T55" fmla="*/ 875 h 1241"/>
                <a:gd name="T56" fmla="*/ 1071 w 1419"/>
                <a:gd name="T57" fmla="*/ 990 h 1241"/>
                <a:gd name="T58" fmla="*/ 1159 w 1419"/>
                <a:gd name="T59" fmla="*/ 1064 h 1241"/>
                <a:gd name="T60" fmla="*/ 1248 w 1419"/>
                <a:gd name="T61" fmla="*/ 1137 h 1241"/>
                <a:gd name="T62" fmla="*/ 1340 w 1419"/>
                <a:gd name="T63" fmla="*/ 1205 h 1241"/>
                <a:gd name="T64" fmla="*/ 1390 w 1419"/>
                <a:gd name="T65" fmla="*/ 1239 h 1241"/>
                <a:gd name="T66" fmla="*/ 1397 w 1419"/>
                <a:gd name="T67" fmla="*/ 1241 h 1241"/>
                <a:gd name="T68" fmla="*/ 1404 w 1419"/>
                <a:gd name="T69" fmla="*/ 1240 h 1241"/>
                <a:gd name="T70" fmla="*/ 1410 w 1419"/>
                <a:gd name="T71" fmla="*/ 1236 h 1241"/>
                <a:gd name="T72" fmla="*/ 1415 w 1419"/>
                <a:gd name="T73" fmla="*/ 1232 h 1241"/>
                <a:gd name="T74" fmla="*/ 1419 w 1419"/>
                <a:gd name="T75" fmla="*/ 1226 h 1241"/>
                <a:gd name="T76" fmla="*/ 1419 w 1419"/>
                <a:gd name="T77" fmla="*/ 1219 h 1241"/>
                <a:gd name="T78" fmla="*/ 1417 w 1419"/>
                <a:gd name="T79" fmla="*/ 1212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9" h="1241">
                  <a:moveTo>
                    <a:pt x="1414" y="1209"/>
                  </a:moveTo>
                  <a:lnTo>
                    <a:pt x="1377" y="1169"/>
                  </a:lnTo>
                  <a:lnTo>
                    <a:pt x="1339" y="1130"/>
                  </a:lnTo>
                  <a:lnTo>
                    <a:pt x="1299" y="1091"/>
                  </a:lnTo>
                  <a:lnTo>
                    <a:pt x="1260" y="1052"/>
                  </a:lnTo>
                  <a:lnTo>
                    <a:pt x="1220" y="1015"/>
                  </a:lnTo>
                  <a:lnTo>
                    <a:pt x="1179" y="978"/>
                  </a:lnTo>
                  <a:lnTo>
                    <a:pt x="1138" y="941"/>
                  </a:lnTo>
                  <a:lnTo>
                    <a:pt x="1095" y="905"/>
                  </a:lnTo>
                  <a:lnTo>
                    <a:pt x="1011" y="833"/>
                  </a:lnTo>
                  <a:lnTo>
                    <a:pt x="926" y="763"/>
                  </a:lnTo>
                  <a:lnTo>
                    <a:pt x="841" y="692"/>
                  </a:lnTo>
                  <a:lnTo>
                    <a:pt x="758" y="621"/>
                  </a:lnTo>
                  <a:lnTo>
                    <a:pt x="712" y="582"/>
                  </a:lnTo>
                  <a:lnTo>
                    <a:pt x="666" y="543"/>
                  </a:lnTo>
                  <a:lnTo>
                    <a:pt x="621" y="505"/>
                  </a:lnTo>
                  <a:lnTo>
                    <a:pt x="576" y="466"/>
                  </a:lnTo>
                  <a:lnTo>
                    <a:pt x="530" y="426"/>
                  </a:lnTo>
                  <a:lnTo>
                    <a:pt x="484" y="388"/>
                  </a:lnTo>
                  <a:lnTo>
                    <a:pt x="439" y="349"/>
                  </a:lnTo>
                  <a:lnTo>
                    <a:pt x="393" y="311"/>
                  </a:lnTo>
                  <a:lnTo>
                    <a:pt x="348" y="272"/>
                  </a:lnTo>
                  <a:lnTo>
                    <a:pt x="301" y="234"/>
                  </a:lnTo>
                  <a:lnTo>
                    <a:pt x="256" y="194"/>
                  </a:lnTo>
                  <a:lnTo>
                    <a:pt x="210" y="156"/>
                  </a:lnTo>
                  <a:lnTo>
                    <a:pt x="164" y="118"/>
                  </a:lnTo>
                  <a:lnTo>
                    <a:pt x="118" y="80"/>
                  </a:lnTo>
                  <a:lnTo>
                    <a:pt x="72" y="41"/>
                  </a:lnTo>
                  <a:lnTo>
                    <a:pt x="26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30"/>
                  </a:lnTo>
                  <a:lnTo>
                    <a:pt x="90" y="107"/>
                  </a:lnTo>
                  <a:lnTo>
                    <a:pt x="176" y="184"/>
                  </a:lnTo>
                  <a:lnTo>
                    <a:pt x="261" y="261"/>
                  </a:lnTo>
                  <a:lnTo>
                    <a:pt x="346" y="338"/>
                  </a:lnTo>
                  <a:lnTo>
                    <a:pt x="431" y="414"/>
                  </a:lnTo>
                  <a:lnTo>
                    <a:pt x="516" y="491"/>
                  </a:lnTo>
                  <a:lnTo>
                    <a:pt x="603" y="567"/>
                  </a:lnTo>
                  <a:lnTo>
                    <a:pt x="688" y="643"/>
                  </a:lnTo>
                  <a:lnTo>
                    <a:pt x="773" y="720"/>
                  </a:lnTo>
                  <a:lnTo>
                    <a:pt x="858" y="797"/>
                  </a:lnTo>
                  <a:lnTo>
                    <a:pt x="943" y="875"/>
                  </a:lnTo>
                  <a:lnTo>
                    <a:pt x="1028" y="952"/>
                  </a:lnTo>
                  <a:lnTo>
                    <a:pt x="1071" y="990"/>
                  </a:lnTo>
                  <a:lnTo>
                    <a:pt x="1115" y="1027"/>
                  </a:lnTo>
                  <a:lnTo>
                    <a:pt x="1159" y="1064"/>
                  </a:lnTo>
                  <a:lnTo>
                    <a:pt x="1203" y="1101"/>
                  </a:lnTo>
                  <a:lnTo>
                    <a:pt x="1248" y="1137"/>
                  </a:lnTo>
                  <a:lnTo>
                    <a:pt x="1293" y="1171"/>
                  </a:lnTo>
                  <a:lnTo>
                    <a:pt x="1340" y="1205"/>
                  </a:lnTo>
                  <a:lnTo>
                    <a:pt x="1386" y="1237"/>
                  </a:lnTo>
                  <a:lnTo>
                    <a:pt x="1390" y="1239"/>
                  </a:lnTo>
                  <a:lnTo>
                    <a:pt x="1393" y="1240"/>
                  </a:lnTo>
                  <a:lnTo>
                    <a:pt x="1397" y="1241"/>
                  </a:lnTo>
                  <a:lnTo>
                    <a:pt x="1400" y="1240"/>
                  </a:lnTo>
                  <a:lnTo>
                    <a:pt x="1404" y="1240"/>
                  </a:lnTo>
                  <a:lnTo>
                    <a:pt x="1407" y="1238"/>
                  </a:lnTo>
                  <a:lnTo>
                    <a:pt x="1410" y="1236"/>
                  </a:lnTo>
                  <a:lnTo>
                    <a:pt x="1413" y="1234"/>
                  </a:lnTo>
                  <a:lnTo>
                    <a:pt x="1415" y="1232"/>
                  </a:lnTo>
                  <a:lnTo>
                    <a:pt x="1417" y="1229"/>
                  </a:lnTo>
                  <a:lnTo>
                    <a:pt x="1419" y="1226"/>
                  </a:lnTo>
                  <a:lnTo>
                    <a:pt x="1419" y="1222"/>
                  </a:lnTo>
                  <a:lnTo>
                    <a:pt x="1419" y="1219"/>
                  </a:lnTo>
                  <a:lnTo>
                    <a:pt x="1418" y="1216"/>
                  </a:lnTo>
                  <a:lnTo>
                    <a:pt x="1417" y="1212"/>
                  </a:lnTo>
                  <a:lnTo>
                    <a:pt x="1414" y="1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09" name="Freeform 340">
              <a:extLst>
                <a:ext uri="{FF2B5EF4-FFF2-40B4-BE49-F238E27FC236}">
                  <a16:creationId xmlns:a16="http://schemas.microsoft.com/office/drawing/2014/main" id="{4E9C42B7-0E07-4883-A899-6704265B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5794375"/>
              <a:ext cx="150812" cy="149225"/>
            </a:xfrm>
            <a:custGeom>
              <a:avLst/>
              <a:gdLst>
                <a:gd name="T0" fmla="*/ 4 w 1236"/>
                <a:gd name="T1" fmla="*/ 1 h 1234"/>
                <a:gd name="T2" fmla="*/ 2 w 1236"/>
                <a:gd name="T3" fmla="*/ 0 h 1234"/>
                <a:gd name="T4" fmla="*/ 0 w 1236"/>
                <a:gd name="T5" fmla="*/ 1 h 1234"/>
                <a:gd name="T6" fmla="*/ 0 w 1236"/>
                <a:gd name="T7" fmla="*/ 3 h 1234"/>
                <a:gd name="T8" fmla="*/ 0 w 1236"/>
                <a:gd name="T9" fmla="*/ 4 h 1234"/>
                <a:gd name="T10" fmla="*/ 72 w 1236"/>
                <a:gd name="T11" fmla="*/ 84 h 1234"/>
                <a:gd name="T12" fmla="*/ 145 w 1236"/>
                <a:gd name="T13" fmla="*/ 164 h 1234"/>
                <a:gd name="T14" fmla="*/ 218 w 1236"/>
                <a:gd name="T15" fmla="*/ 243 h 1234"/>
                <a:gd name="T16" fmla="*/ 291 w 1236"/>
                <a:gd name="T17" fmla="*/ 322 h 1234"/>
                <a:gd name="T18" fmla="*/ 366 w 1236"/>
                <a:gd name="T19" fmla="*/ 401 h 1234"/>
                <a:gd name="T20" fmla="*/ 440 w 1236"/>
                <a:gd name="T21" fmla="*/ 479 h 1234"/>
                <a:gd name="T22" fmla="*/ 517 w 1236"/>
                <a:gd name="T23" fmla="*/ 557 h 1234"/>
                <a:gd name="T24" fmla="*/ 592 w 1236"/>
                <a:gd name="T25" fmla="*/ 636 h 1234"/>
                <a:gd name="T26" fmla="*/ 668 w 1236"/>
                <a:gd name="T27" fmla="*/ 712 h 1234"/>
                <a:gd name="T28" fmla="*/ 746 w 1236"/>
                <a:gd name="T29" fmla="*/ 790 h 1234"/>
                <a:gd name="T30" fmla="*/ 823 w 1236"/>
                <a:gd name="T31" fmla="*/ 865 h 1234"/>
                <a:gd name="T32" fmla="*/ 902 w 1236"/>
                <a:gd name="T33" fmla="*/ 940 h 1234"/>
                <a:gd name="T34" fmla="*/ 980 w 1236"/>
                <a:gd name="T35" fmla="*/ 1015 h 1234"/>
                <a:gd name="T36" fmla="*/ 1059 w 1236"/>
                <a:gd name="T37" fmla="*/ 1088 h 1234"/>
                <a:gd name="T38" fmla="*/ 1140 w 1236"/>
                <a:gd name="T39" fmla="*/ 1160 h 1234"/>
                <a:gd name="T40" fmla="*/ 1219 w 1236"/>
                <a:gd name="T41" fmla="*/ 1232 h 1234"/>
                <a:gd name="T42" fmla="*/ 1223 w 1236"/>
                <a:gd name="T43" fmla="*/ 1234 h 1234"/>
                <a:gd name="T44" fmla="*/ 1227 w 1236"/>
                <a:gd name="T45" fmla="*/ 1234 h 1234"/>
                <a:gd name="T46" fmla="*/ 1230 w 1236"/>
                <a:gd name="T47" fmla="*/ 1233 h 1234"/>
                <a:gd name="T48" fmla="*/ 1233 w 1236"/>
                <a:gd name="T49" fmla="*/ 1231 h 1234"/>
                <a:gd name="T50" fmla="*/ 1235 w 1236"/>
                <a:gd name="T51" fmla="*/ 1228 h 1234"/>
                <a:gd name="T52" fmla="*/ 1236 w 1236"/>
                <a:gd name="T53" fmla="*/ 1224 h 1234"/>
                <a:gd name="T54" fmla="*/ 1236 w 1236"/>
                <a:gd name="T55" fmla="*/ 1220 h 1234"/>
                <a:gd name="T56" fmla="*/ 1234 w 1236"/>
                <a:gd name="T57" fmla="*/ 1217 h 1234"/>
                <a:gd name="T58" fmla="*/ 1163 w 1236"/>
                <a:gd name="T59" fmla="*/ 1136 h 1234"/>
                <a:gd name="T60" fmla="*/ 1091 w 1236"/>
                <a:gd name="T61" fmla="*/ 1057 h 1234"/>
                <a:gd name="T62" fmla="*/ 1017 w 1236"/>
                <a:gd name="T63" fmla="*/ 978 h 1234"/>
                <a:gd name="T64" fmla="*/ 943 w 1236"/>
                <a:gd name="T65" fmla="*/ 900 h 1234"/>
                <a:gd name="T66" fmla="*/ 867 w 1236"/>
                <a:gd name="T67" fmla="*/ 822 h 1234"/>
                <a:gd name="T68" fmla="*/ 791 w 1236"/>
                <a:gd name="T69" fmla="*/ 744 h 1234"/>
                <a:gd name="T70" fmla="*/ 715 w 1236"/>
                <a:gd name="T71" fmla="*/ 667 h 1234"/>
                <a:gd name="T72" fmla="*/ 636 w 1236"/>
                <a:gd name="T73" fmla="*/ 591 h 1234"/>
                <a:gd name="T74" fmla="*/ 559 w 1236"/>
                <a:gd name="T75" fmla="*/ 515 h 1234"/>
                <a:gd name="T76" fmla="*/ 480 w 1236"/>
                <a:gd name="T77" fmla="*/ 440 h 1234"/>
                <a:gd name="T78" fmla="*/ 401 w 1236"/>
                <a:gd name="T79" fmla="*/ 365 h 1234"/>
                <a:gd name="T80" fmla="*/ 322 w 1236"/>
                <a:gd name="T81" fmla="*/ 291 h 1234"/>
                <a:gd name="T82" fmla="*/ 242 w 1236"/>
                <a:gd name="T83" fmla="*/ 218 h 1234"/>
                <a:gd name="T84" fmla="*/ 163 w 1236"/>
                <a:gd name="T85" fmla="*/ 145 h 1234"/>
                <a:gd name="T86" fmla="*/ 83 w 1236"/>
                <a:gd name="T87" fmla="*/ 72 h 1234"/>
                <a:gd name="T88" fmla="*/ 4 w 1236"/>
                <a:gd name="T89" fmla="*/ 1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6" h="1234">
                  <a:moveTo>
                    <a:pt x="4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72" y="84"/>
                  </a:lnTo>
                  <a:lnTo>
                    <a:pt x="145" y="164"/>
                  </a:lnTo>
                  <a:lnTo>
                    <a:pt x="218" y="243"/>
                  </a:lnTo>
                  <a:lnTo>
                    <a:pt x="291" y="322"/>
                  </a:lnTo>
                  <a:lnTo>
                    <a:pt x="366" y="401"/>
                  </a:lnTo>
                  <a:lnTo>
                    <a:pt x="440" y="479"/>
                  </a:lnTo>
                  <a:lnTo>
                    <a:pt x="517" y="557"/>
                  </a:lnTo>
                  <a:lnTo>
                    <a:pt x="592" y="636"/>
                  </a:lnTo>
                  <a:lnTo>
                    <a:pt x="668" y="712"/>
                  </a:lnTo>
                  <a:lnTo>
                    <a:pt x="746" y="790"/>
                  </a:lnTo>
                  <a:lnTo>
                    <a:pt x="823" y="865"/>
                  </a:lnTo>
                  <a:lnTo>
                    <a:pt x="902" y="940"/>
                  </a:lnTo>
                  <a:lnTo>
                    <a:pt x="980" y="1015"/>
                  </a:lnTo>
                  <a:lnTo>
                    <a:pt x="1059" y="1088"/>
                  </a:lnTo>
                  <a:lnTo>
                    <a:pt x="1140" y="1160"/>
                  </a:lnTo>
                  <a:lnTo>
                    <a:pt x="1219" y="1232"/>
                  </a:lnTo>
                  <a:lnTo>
                    <a:pt x="1223" y="1234"/>
                  </a:lnTo>
                  <a:lnTo>
                    <a:pt x="1227" y="1234"/>
                  </a:lnTo>
                  <a:lnTo>
                    <a:pt x="1230" y="1233"/>
                  </a:lnTo>
                  <a:lnTo>
                    <a:pt x="1233" y="1231"/>
                  </a:lnTo>
                  <a:lnTo>
                    <a:pt x="1235" y="1228"/>
                  </a:lnTo>
                  <a:lnTo>
                    <a:pt x="1236" y="1224"/>
                  </a:lnTo>
                  <a:lnTo>
                    <a:pt x="1236" y="1220"/>
                  </a:lnTo>
                  <a:lnTo>
                    <a:pt x="1234" y="1217"/>
                  </a:lnTo>
                  <a:lnTo>
                    <a:pt x="1163" y="1136"/>
                  </a:lnTo>
                  <a:lnTo>
                    <a:pt x="1091" y="1057"/>
                  </a:lnTo>
                  <a:lnTo>
                    <a:pt x="1017" y="978"/>
                  </a:lnTo>
                  <a:lnTo>
                    <a:pt x="943" y="900"/>
                  </a:lnTo>
                  <a:lnTo>
                    <a:pt x="867" y="822"/>
                  </a:lnTo>
                  <a:lnTo>
                    <a:pt x="791" y="744"/>
                  </a:lnTo>
                  <a:lnTo>
                    <a:pt x="715" y="667"/>
                  </a:lnTo>
                  <a:lnTo>
                    <a:pt x="636" y="591"/>
                  </a:lnTo>
                  <a:lnTo>
                    <a:pt x="559" y="515"/>
                  </a:lnTo>
                  <a:lnTo>
                    <a:pt x="480" y="440"/>
                  </a:lnTo>
                  <a:lnTo>
                    <a:pt x="401" y="365"/>
                  </a:lnTo>
                  <a:lnTo>
                    <a:pt x="322" y="291"/>
                  </a:lnTo>
                  <a:lnTo>
                    <a:pt x="242" y="218"/>
                  </a:lnTo>
                  <a:lnTo>
                    <a:pt x="163" y="145"/>
                  </a:lnTo>
                  <a:lnTo>
                    <a:pt x="83" y="72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0" name="Freeform 341">
              <a:extLst>
                <a:ext uri="{FF2B5EF4-FFF2-40B4-BE49-F238E27FC236}">
                  <a16:creationId xmlns:a16="http://schemas.microsoft.com/office/drawing/2014/main" id="{4F204F04-2D8B-4E50-874C-687AB771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113" y="5824538"/>
              <a:ext cx="139700" cy="152400"/>
            </a:xfrm>
            <a:custGeom>
              <a:avLst/>
              <a:gdLst>
                <a:gd name="T0" fmla="*/ 0 w 1150"/>
                <a:gd name="T1" fmla="*/ 1 h 1247"/>
                <a:gd name="T2" fmla="*/ 70 w 1150"/>
                <a:gd name="T3" fmla="*/ 79 h 1247"/>
                <a:gd name="T4" fmla="*/ 141 w 1150"/>
                <a:gd name="T5" fmla="*/ 157 h 1247"/>
                <a:gd name="T6" fmla="*/ 210 w 1150"/>
                <a:gd name="T7" fmla="*/ 236 h 1247"/>
                <a:gd name="T8" fmla="*/ 279 w 1150"/>
                <a:gd name="T9" fmla="*/ 315 h 1247"/>
                <a:gd name="T10" fmla="*/ 349 w 1150"/>
                <a:gd name="T11" fmla="*/ 394 h 1247"/>
                <a:gd name="T12" fmla="*/ 418 w 1150"/>
                <a:gd name="T13" fmla="*/ 473 h 1247"/>
                <a:gd name="T14" fmla="*/ 487 w 1150"/>
                <a:gd name="T15" fmla="*/ 553 h 1247"/>
                <a:gd name="T16" fmla="*/ 557 w 1150"/>
                <a:gd name="T17" fmla="*/ 631 h 1247"/>
                <a:gd name="T18" fmla="*/ 626 w 1150"/>
                <a:gd name="T19" fmla="*/ 710 h 1247"/>
                <a:gd name="T20" fmla="*/ 697 w 1150"/>
                <a:gd name="T21" fmla="*/ 789 h 1247"/>
                <a:gd name="T22" fmla="*/ 767 w 1150"/>
                <a:gd name="T23" fmla="*/ 867 h 1247"/>
                <a:gd name="T24" fmla="*/ 838 w 1150"/>
                <a:gd name="T25" fmla="*/ 943 h 1247"/>
                <a:gd name="T26" fmla="*/ 911 w 1150"/>
                <a:gd name="T27" fmla="*/ 1021 h 1247"/>
                <a:gd name="T28" fmla="*/ 983 w 1150"/>
                <a:gd name="T29" fmla="*/ 1096 h 1247"/>
                <a:gd name="T30" fmla="*/ 1056 w 1150"/>
                <a:gd name="T31" fmla="*/ 1170 h 1247"/>
                <a:gd name="T32" fmla="*/ 1132 w 1150"/>
                <a:gd name="T33" fmla="*/ 1244 h 1247"/>
                <a:gd name="T34" fmla="*/ 1136 w 1150"/>
                <a:gd name="T35" fmla="*/ 1247 h 1247"/>
                <a:gd name="T36" fmla="*/ 1140 w 1150"/>
                <a:gd name="T37" fmla="*/ 1247 h 1247"/>
                <a:gd name="T38" fmla="*/ 1143 w 1150"/>
                <a:gd name="T39" fmla="*/ 1246 h 1247"/>
                <a:gd name="T40" fmla="*/ 1146 w 1150"/>
                <a:gd name="T41" fmla="*/ 1243 h 1247"/>
                <a:gd name="T42" fmla="*/ 1149 w 1150"/>
                <a:gd name="T43" fmla="*/ 1240 h 1247"/>
                <a:gd name="T44" fmla="*/ 1150 w 1150"/>
                <a:gd name="T45" fmla="*/ 1236 h 1247"/>
                <a:gd name="T46" fmla="*/ 1150 w 1150"/>
                <a:gd name="T47" fmla="*/ 1232 h 1247"/>
                <a:gd name="T48" fmla="*/ 1148 w 1150"/>
                <a:gd name="T49" fmla="*/ 1228 h 1247"/>
                <a:gd name="T50" fmla="*/ 1080 w 1150"/>
                <a:gd name="T51" fmla="*/ 1147 h 1247"/>
                <a:gd name="T52" fmla="*/ 1012 w 1150"/>
                <a:gd name="T53" fmla="*/ 1068 h 1247"/>
                <a:gd name="T54" fmla="*/ 943 w 1150"/>
                <a:gd name="T55" fmla="*/ 990 h 1247"/>
                <a:gd name="T56" fmla="*/ 872 w 1150"/>
                <a:gd name="T57" fmla="*/ 911 h 1247"/>
                <a:gd name="T58" fmla="*/ 801 w 1150"/>
                <a:gd name="T59" fmla="*/ 834 h 1247"/>
                <a:gd name="T60" fmla="*/ 729 w 1150"/>
                <a:gd name="T61" fmla="*/ 758 h 1247"/>
                <a:gd name="T62" fmla="*/ 656 w 1150"/>
                <a:gd name="T63" fmla="*/ 681 h 1247"/>
                <a:gd name="T64" fmla="*/ 584 w 1150"/>
                <a:gd name="T65" fmla="*/ 606 h 1247"/>
                <a:gd name="T66" fmla="*/ 511 w 1150"/>
                <a:gd name="T67" fmla="*/ 531 h 1247"/>
                <a:gd name="T68" fmla="*/ 437 w 1150"/>
                <a:gd name="T69" fmla="*/ 455 h 1247"/>
                <a:gd name="T70" fmla="*/ 364 w 1150"/>
                <a:gd name="T71" fmla="*/ 380 h 1247"/>
                <a:gd name="T72" fmla="*/ 290 w 1150"/>
                <a:gd name="T73" fmla="*/ 304 h 1247"/>
                <a:gd name="T74" fmla="*/ 217 w 1150"/>
                <a:gd name="T75" fmla="*/ 229 h 1247"/>
                <a:gd name="T76" fmla="*/ 145 w 1150"/>
                <a:gd name="T77" fmla="*/ 153 h 1247"/>
                <a:gd name="T78" fmla="*/ 72 w 1150"/>
                <a:gd name="T79" fmla="*/ 77 h 1247"/>
                <a:gd name="T80" fmla="*/ 1 w 1150"/>
                <a:gd name="T81" fmla="*/ 0 h 1247"/>
                <a:gd name="T82" fmla="*/ 0 w 1150"/>
                <a:gd name="T83" fmla="*/ 0 h 1247"/>
                <a:gd name="T84" fmla="*/ 0 w 1150"/>
                <a:gd name="T85" fmla="*/ 1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50" h="1247">
                  <a:moveTo>
                    <a:pt x="0" y="1"/>
                  </a:moveTo>
                  <a:lnTo>
                    <a:pt x="70" y="79"/>
                  </a:lnTo>
                  <a:lnTo>
                    <a:pt x="141" y="157"/>
                  </a:lnTo>
                  <a:lnTo>
                    <a:pt x="210" y="236"/>
                  </a:lnTo>
                  <a:lnTo>
                    <a:pt x="279" y="315"/>
                  </a:lnTo>
                  <a:lnTo>
                    <a:pt x="349" y="394"/>
                  </a:lnTo>
                  <a:lnTo>
                    <a:pt x="418" y="473"/>
                  </a:lnTo>
                  <a:lnTo>
                    <a:pt x="487" y="553"/>
                  </a:lnTo>
                  <a:lnTo>
                    <a:pt x="557" y="631"/>
                  </a:lnTo>
                  <a:lnTo>
                    <a:pt x="626" y="710"/>
                  </a:lnTo>
                  <a:lnTo>
                    <a:pt x="697" y="789"/>
                  </a:lnTo>
                  <a:lnTo>
                    <a:pt x="767" y="867"/>
                  </a:lnTo>
                  <a:lnTo>
                    <a:pt x="838" y="943"/>
                  </a:lnTo>
                  <a:lnTo>
                    <a:pt x="911" y="1021"/>
                  </a:lnTo>
                  <a:lnTo>
                    <a:pt x="983" y="1096"/>
                  </a:lnTo>
                  <a:lnTo>
                    <a:pt x="1056" y="1170"/>
                  </a:lnTo>
                  <a:lnTo>
                    <a:pt x="1132" y="1244"/>
                  </a:lnTo>
                  <a:lnTo>
                    <a:pt x="1136" y="1247"/>
                  </a:lnTo>
                  <a:lnTo>
                    <a:pt x="1140" y="1247"/>
                  </a:lnTo>
                  <a:lnTo>
                    <a:pt x="1143" y="1246"/>
                  </a:lnTo>
                  <a:lnTo>
                    <a:pt x="1146" y="1243"/>
                  </a:lnTo>
                  <a:lnTo>
                    <a:pt x="1149" y="1240"/>
                  </a:lnTo>
                  <a:lnTo>
                    <a:pt x="1150" y="1236"/>
                  </a:lnTo>
                  <a:lnTo>
                    <a:pt x="1150" y="1232"/>
                  </a:lnTo>
                  <a:lnTo>
                    <a:pt x="1148" y="1228"/>
                  </a:lnTo>
                  <a:lnTo>
                    <a:pt x="1080" y="1147"/>
                  </a:lnTo>
                  <a:lnTo>
                    <a:pt x="1012" y="1068"/>
                  </a:lnTo>
                  <a:lnTo>
                    <a:pt x="943" y="990"/>
                  </a:lnTo>
                  <a:lnTo>
                    <a:pt x="872" y="911"/>
                  </a:lnTo>
                  <a:lnTo>
                    <a:pt x="801" y="834"/>
                  </a:lnTo>
                  <a:lnTo>
                    <a:pt x="729" y="758"/>
                  </a:lnTo>
                  <a:lnTo>
                    <a:pt x="656" y="681"/>
                  </a:lnTo>
                  <a:lnTo>
                    <a:pt x="584" y="606"/>
                  </a:lnTo>
                  <a:lnTo>
                    <a:pt x="511" y="531"/>
                  </a:lnTo>
                  <a:lnTo>
                    <a:pt x="437" y="455"/>
                  </a:lnTo>
                  <a:lnTo>
                    <a:pt x="364" y="380"/>
                  </a:lnTo>
                  <a:lnTo>
                    <a:pt x="290" y="304"/>
                  </a:lnTo>
                  <a:lnTo>
                    <a:pt x="217" y="229"/>
                  </a:lnTo>
                  <a:lnTo>
                    <a:pt x="145" y="153"/>
                  </a:lnTo>
                  <a:lnTo>
                    <a:pt x="72" y="77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1" name="Freeform 342">
              <a:extLst>
                <a:ext uri="{FF2B5EF4-FFF2-40B4-BE49-F238E27FC236}">
                  <a16:creationId xmlns:a16="http://schemas.microsoft.com/office/drawing/2014/main" id="{4CF057B6-DF91-49AB-9D0C-26ACA7530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25" y="5870575"/>
              <a:ext cx="120650" cy="115888"/>
            </a:xfrm>
            <a:custGeom>
              <a:avLst/>
              <a:gdLst>
                <a:gd name="T0" fmla="*/ 13 w 990"/>
                <a:gd name="T1" fmla="*/ 2 h 942"/>
                <a:gd name="T2" fmla="*/ 9 w 990"/>
                <a:gd name="T3" fmla="*/ 0 h 942"/>
                <a:gd name="T4" fmla="*/ 6 w 990"/>
                <a:gd name="T5" fmla="*/ 0 h 942"/>
                <a:gd name="T6" fmla="*/ 4 w 990"/>
                <a:gd name="T7" fmla="*/ 1 h 942"/>
                <a:gd name="T8" fmla="*/ 2 w 990"/>
                <a:gd name="T9" fmla="*/ 3 h 942"/>
                <a:gd name="T10" fmla="*/ 0 w 990"/>
                <a:gd name="T11" fmla="*/ 6 h 942"/>
                <a:gd name="T12" fmla="*/ 0 w 990"/>
                <a:gd name="T13" fmla="*/ 9 h 942"/>
                <a:gd name="T14" fmla="*/ 0 w 990"/>
                <a:gd name="T15" fmla="*/ 13 h 942"/>
                <a:gd name="T16" fmla="*/ 2 w 990"/>
                <a:gd name="T17" fmla="*/ 16 h 942"/>
                <a:gd name="T18" fmla="*/ 61 w 990"/>
                <a:gd name="T19" fmla="*/ 74 h 942"/>
                <a:gd name="T20" fmla="*/ 120 w 990"/>
                <a:gd name="T21" fmla="*/ 133 h 942"/>
                <a:gd name="T22" fmla="*/ 179 w 990"/>
                <a:gd name="T23" fmla="*/ 193 h 942"/>
                <a:gd name="T24" fmla="*/ 238 w 990"/>
                <a:gd name="T25" fmla="*/ 252 h 942"/>
                <a:gd name="T26" fmla="*/ 297 w 990"/>
                <a:gd name="T27" fmla="*/ 311 h 942"/>
                <a:gd name="T28" fmla="*/ 356 w 990"/>
                <a:gd name="T29" fmla="*/ 371 h 942"/>
                <a:gd name="T30" fmla="*/ 415 w 990"/>
                <a:gd name="T31" fmla="*/ 430 h 942"/>
                <a:gd name="T32" fmla="*/ 474 w 990"/>
                <a:gd name="T33" fmla="*/ 489 h 942"/>
                <a:gd name="T34" fmla="*/ 534 w 990"/>
                <a:gd name="T35" fmla="*/ 548 h 942"/>
                <a:gd name="T36" fmla="*/ 595 w 990"/>
                <a:gd name="T37" fmla="*/ 607 h 942"/>
                <a:gd name="T38" fmla="*/ 655 w 990"/>
                <a:gd name="T39" fmla="*/ 664 h 942"/>
                <a:gd name="T40" fmla="*/ 716 w 990"/>
                <a:gd name="T41" fmla="*/ 721 h 942"/>
                <a:gd name="T42" fmla="*/ 778 w 990"/>
                <a:gd name="T43" fmla="*/ 777 h 942"/>
                <a:gd name="T44" fmla="*/ 841 w 990"/>
                <a:gd name="T45" fmla="*/ 833 h 942"/>
                <a:gd name="T46" fmla="*/ 904 w 990"/>
                <a:gd name="T47" fmla="*/ 887 h 942"/>
                <a:gd name="T48" fmla="*/ 968 w 990"/>
                <a:gd name="T49" fmla="*/ 940 h 942"/>
                <a:gd name="T50" fmla="*/ 970 w 990"/>
                <a:gd name="T51" fmla="*/ 941 h 942"/>
                <a:gd name="T52" fmla="*/ 972 w 990"/>
                <a:gd name="T53" fmla="*/ 942 h 942"/>
                <a:gd name="T54" fmla="*/ 975 w 990"/>
                <a:gd name="T55" fmla="*/ 942 h 942"/>
                <a:gd name="T56" fmla="*/ 978 w 990"/>
                <a:gd name="T57" fmla="*/ 942 h 942"/>
                <a:gd name="T58" fmla="*/ 982 w 990"/>
                <a:gd name="T59" fmla="*/ 941 h 942"/>
                <a:gd name="T60" fmla="*/ 986 w 990"/>
                <a:gd name="T61" fmla="*/ 938 h 942"/>
                <a:gd name="T62" fmla="*/ 988 w 990"/>
                <a:gd name="T63" fmla="*/ 934 h 942"/>
                <a:gd name="T64" fmla="*/ 990 w 990"/>
                <a:gd name="T65" fmla="*/ 930 h 942"/>
                <a:gd name="T66" fmla="*/ 990 w 990"/>
                <a:gd name="T67" fmla="*/ 928 h 942"/>
                <a:gd name="T68" fmla="*/ 989 w 990"/>
                <a:gd name="T69" fmla="*/ 926 h 942"/>
                <a:gd name="T70" fmla="*/ 988 w 990"/>
                <a:gd name="T71" fmla="*/ 923 h 942"/>
                <a:gd name="T72" fmla="*/ 987 w 990"/>
                <a:gd name="T73" fmla="*/ 921 h 942"/>
                <a:gd name="T74" fmla="*/ 930 w 990"/>
                <a:gd name="T75" fmla="*/ 860 h 942"/>
                <a:gd name="T76" fmla="*/ 872 w 990"/>
                <a:gd name="T77" fmla="*/ 800 h 942"/>
                <a:gd name="T78" fmla="*/ 814 w 990"/>
                <a:gd name="T79" fmla="*/ 739 h 942"/>
                <a:gd name="T80" fmla="*/ 754 w 990"/>
                <a:gd name="T81" fmla="*/ 680 h 942"/>
                <a:gd name="T82" fmla="*/ 694 w 990"/>
                <a:gd name="T83" fmla="*/ 622 h 942"/>
                <a:gd name="T84" fmla="*/ 634 w 990"/>
                <a:gd name="T85" fmla="*/ 564 h 942"/>
                <a:gd name="T86" fmla="*/ 572 w 990"/>
                <a:gd name="T87" fmla="*/ 507 h 942"/>
                <a:gd name="T88" fmla="*/ 510 w 990"/>
                <a:gd name="T89" fmla="*/ 451 h 942"/>
                <a:gd name="T90" fmla="*/ 448 w 990"/>
                <a:gd name="T91" fmla="*/ 395 h 942"/>
                <a:gd name="T92" fmla="*/ 386 w 990"/>
                <a:gd name="T93" fmla="*/ 338 h 942"/>
                <a:gd name="T94" fmla="*/ 323 w 990"/>
                <a:gd name="T95" fmla="*/ 282 h 942"/>
                <a:gd name="T96" fmla="*/ 261 w 990"/>
                <a:gd name="T97" fmla="*/ 226 h 942"/>
                <a:gd name="T98" fmla="*/ 198 w 990"/>
                <a:gd name="T99" fmla="*/ 171 h 942"/>
                <a:gd name="T100" fmla="*/ 135 w 990"/>
                <a:gd name="T101" fmla="*/ 114 h 942"/>
                <a:gd name="T102" fmla="*/ 74 w 990"/>
                <a:gd name="T103" fmla="*/ 58 h 942"/>
                <a:gd name="T104" fmla="*/ 13 w 990"/>
                <a:gd name="T105" fmla="*/ 2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0" h="942">
                  <a:moveTo>
                    <a:pt x="13" y="2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61" y="74"/>
                  </a:lnTo>
                  <a:lnTo>
                    <a:pt x="120" y="133"/>
                  </a:lnTo>
                  <a:lnTo>
                    <a:pt x="179" y="193"/>
                  </a:lnTo>
                  <a:lnTo>
                    <a:pt x="238" y="252"/>
                  </a:lnTo>
                  <a:lnTo>
                    <a:pt x="297" y="311"/>
                  </a:lnTo>
                  <a:lnTo>
                    <a:pt x="356" y="371"/>
                  </a:lnTo>
                  <a:lnTo>
                    <a:pt x="415" y="430"/>
                  </a:lnTo>
                  <a:lnTo>
                    <a:pt x="474" y="489"/>
                  </a:lnTo>
                  <a:lnTo>
                    <a:pt x="534" y="548"/>
                  </a:lnTo>
                  <a:lnTo>
                    <a:pt x="595" y="607"/>
                  </a:lnTo>
                  <a:lnTo>
                    <a:pt x="655" y="664"/>
                  </a:lnTo>
                  <a:lnTo>
                    <a:pt x="716" y="721"/>
                  </a:lnTo>
                  <a:lnTo>
                    <a:pt x="778" y="777"/>
                  </a:lnTo>
                  <a:lnTo>
                    <a:pt x="841" y="833"/>
                  </a:lnTo>
                  <a:lnTo>
                    <a:pt x="904" y="887"/>
                  </a:lnTo>
                  <a:lnTo>
                    <a:pt x="968" y="940"/>
                  </a:lnTo>
                  <a:lnTo>
                    <a:pt x="970" y="941"/>
                  </a:lnTo>
                  <a:lnTo>
                    <a:pt x="972" y="942"/>
                  </a:lnTo>
                  <a:lnTo>
                    <a:pt x="975" y="942"/>
                  </a:lnTo>
                  <a:lnTo>
                    <a:pt x="978" y="942"/>
                  </a:lnTo>
                  <a:lnTo>
                    <a:pt x="982" y="941"/>
                  </a:lnTo>
                  <a:lnTo>
                    <a:pt x="986" y="938"/>
                  </a:lnTo>
                  <a:lnTo>
                    <a:pt x="988" y="934"/>
                  </a:lnTo>
                  <a:lnTo>
                    <a:pt x="990" y="930"/>
                  </a:lnTo>
                  <a:lnTo>
                    <a:pt x="990" y="928"/>
                  </a:lnTo>
                  <a:lnTo>
                    <a:pt x="989" y="926"/>
                  </a:lnTo>
                  <a:lnTo>
                    <a:pt x="988" y="923"/>
                  </a:lnTo>
                  <a:lnTo>
                    <a:pt x="987" y="921"/>
                  </a:lnTo>
                  <a:lnTo>
                    <a:pt x="930" y="860"/>
                  </a:lnTo>
                  <a:lnTo>
                    <a:pt x="872" y="800"/>
                  </a:lnTo>
                  <a:lnTo>
                    <a:pt x="814" y="739"/>
                  </a:lnTo>
                  <a:lnTo>
                    <a:pt x="754" y="680"/>
                  </a:lnTo>
                  <a:lnTo>
                    <a:pt x="694" y="622"/>
                  </a:lnTo>
                  <a:lnTo>
                    <a:pt x="634" y="564"/>
                  </a:lnTo>
                  <a:lnTo>
                    <a:pt x="572" y="507"/>
                  </a:lnTo>
                  <a:lnTo>
                    <a:pt x="510" y="451"/>
                  </a:lnTo>
                  <a:lnTo>
                    <a:pt x="448" y="395"/>
                  </a:lnTo>
                  <a:lnTo>
                    <a:pt x="386" y="338"/>
                  </a:lnTo>
                  <a:lnTo>
                    <a:pt x="323" y="282"/>
                  </a:lnTo>
                  <a:lnTo>
                    <a:pt x="261" y="226"/>
                  </a:lnTo>
                  <a:lnTo>
                    <a:pt x="198" y="171"/>
                  </a:lnTo>
                  <a:lnTo>
                    <a:pt x="135" y="114"/>
                  </a:lnTo>
                  <a:lnTo>
                    <a:pt x="74" y="58"/>
                  </a:lnTo>
                  <a:lnTo>
                    <a:pt x="1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2" name="Freeform 343">
              <a:extLst>
                <a:ext uri="{FF2B5EF4-FFF2-40B4-BE49-F238E27FC236}">
                  <a16:creationId xmlns:a16="http://schemas.microsoft.com/office/drawing/2014/main" id="{B292E13D-7B5C-4F72-BABA-099A8F9DF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0" y="5891213"/>
              <a:ext cx="104775" cy="104775"/>
            </a:xfrm>
            <a:custGeom>
              <a:avLst/>
              <a:gdLst>
                <a:gd name="T0" fmla="*/ 55 w 859"/>
                <a:gd name="T1" fmla="*/ 80 h 854"/>
                <a:gd name="T2" fmla="*/ 155 w 859"/>
                <a:gd name="T3" fmla="*/ 185 h 854"/>
                <a:gd name="T4" fmla="*/ 253 w 859"/>
                <a:gd name="T5" fmla="*/ 294 h 854"/>
                <a:gd name="T6" fmla="*/ 353 w 859"/>
                <a:gd name="T7" fmla="*/ 403 h 854"/>
                <a:gd name="T8" fmla="*/ 453 w 859"/>
                <a:gd name="T9" fmla="*/ 511 h 854"/>
                <a:gd name="T10" fmla="*/ 557 w 859"/>
                <a:gd name="T11" fmla="*/ 615 h 854"/>
                <a:gd name="T12" fmla="*/ 636 w 859"/>
                <a:gd name="T13" fmla="*/ 691 h 854"/>
                <a:gd name="T14" fmla="*/ 690 w 859"/>
                <a:gd name="T15" fmla="*/ 739 h 854"/>
                <a:gd name="T16" fmla="*/ 747 w 859"/>
                <a:gd name="T17" fmla="*/ 785 h 854"/>
                <a:gd name="T18" fmla="*/ 803 w 859"/>
                <a:gd name="T19" fmla="*/ 829 h 854"/>
                <a:gd name="T20" fmla="*/ 834 w 859"/>
                <a:gd name="T21" fmla="*/ 853 h 854"/>
                <a:gd name="T22" fmla="*/ 841 w 859"/>
                <a:gd name="T23" fmla="*/ 854 h 854"/>
                <a:gd name="T24" fmla="*/ 849 w 859"/>
                <a:gd name="T25" fmla="*/ 852 h 854"/>
                <a:gd name="T26" fmla="*/ 858 w 859"/>
                <a:gd name="T27" fmla="*/ 843 h 854"/>
                <a:gd name="T28" fmla="*/ 859 w 859"/>
                <a:gd name="T29" fmla="*/ 834 h 854"/>
                <a:gd name="T30" fmla="*/ 858 w 859"/>
                <a:gd name="T31" fmla="*/ 828 h 854"/>
                <a:gd name="T32" fmla="*/ 835 w 859"/>
                <a:gd name="T33" fmla="*/ 797 h 854"/>
                <a:gd name="T34" fmla="*/ 791 w 859"/>
                <a:gd name="T35" fmla="*/ 741 h 854"/>
                <a:gd name="T36" fmla="*/ 745 w 859"/>
                <a:gd name="T37" fmla="*/ 686 h 854"/>
                <a:gd name="T38" fmla="*/ 697 w 859"/>
                <a:gd name="T39" fmla="*/ 632 h 854"/>
                <a:gd name="T40" fmla="*/ 622 w 859"/>
                <a:gd name="T41" fmla="*/ 553 h 854"/>
                <a:gd name="T42" fmla="*/ 518 w 859"/>
                <a:gd name="T43" fmla="*/ 450 h 854"/>
                <a:gd name="T44" fmla="*/ 409 w 859"/>
                <a:gd name="T45" fmla="*/ 349 h 854"/>
                <a:gd name="T46" fmla="*/ 300 w 859"/>
                <a:gd name="T47" fmla="*/ 251 h 854"/>
                <a:gd name="T48" fmla="*/ 192 w 859"/>
                <a:gd name="T49" fmla="*/ 152 h 854"/>
                <a:gd name="T50" fmla="*/ 86 w 859"/>
                <a:gd name="T51" fmla="*/ 55 h 854"/>
                <a:gd name="T52" fmla="*/ 32 w 859"/>
                <a:gd name="T53" fmla="*/ 3 h 854"/>
                <a:gd name="T54" fmla="*/ 25 w 859"/>
                <a:gd name="T55" fmla="*/ 0 h 854"/>
                <a:gd name="T56" fmla="*/ 17 w 859"/>
                <a:gd name="T57" fmla="*/ 0 h 854"/>
                <a:gd name="T58" fmla="*/ 11 w 859"/>
                <a:gd name="T59" fmla="*/ 3 h 854"/>
                <a:gd name="T60" fmla="*/ 5 w 859"/>
                <a:gd name="T61" fmla="*/ 7 h 854"/>
                <a:gd name="T62" fmla="*/ 1 w 859"/>
                <a:gd name="T63" fmla="*/ 12 h 854"/>
                <a:gd name="T64" fmla="*/ 0 w 859"/>
                <a:gd name="T65" fmla="*/ 19 h 854"/>
                <a:gd name="T66" fmla="*/ 3 w 859"/>
                <a:gd name="T67" fmla="*/ 25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9" h="854">
                  <a:moveTo>
                    <a:pt x="5" y="29"/>
                  </a:moveTo>
                  <a:lnTo>
                    <a:pt x="55" y="80"/>
                  </a:lnTo>
                  <a:lnTo>
                    <a:pt x="104" y="132"/>
                  </a:lnTo>
                  <a:lnTo>
                    <a:pt x="155" y="185"/>
                  </a:lnTo>
                  <a:lnTo>
                    <a:pt x="204" y="240"/>
                  </a:lnTo>
                  <a:lnTo>
                    <a:pt x="253" y="294"/>
                  </a:lnTo>
                  <a:lnTo>
                    <a:pt x="302" y="348"/>
                  </a:lnTo>
                  <a:lnTo>
                    <a:pt x="353" y="403"/>
                  </a:lnTo>
                  <a:lnTo>
                    <a:pt x="403" y="458"/>
                  </a:lnTo>
                  <a:lnTo>
                    <a:pt x="453" y="511"/>
                  </a:lnTo>
                  <a:lnTo>
                    <a:pt x="504" y="564"/>
                  </a:lnTo>
                  <a:lnTo>
                    <a:pt x="557" y="615"/>
                  </a:lnTo>
                  <a:lnTo>
                    <a:pt x="610" y="667"/>
                  </a:lnTo>
                  <a:lnTo>
                    <a:pt x="636" y="691"/>
                  </a:lnTo>
                  <a:lnTo>
                    <a:pt x="663" y="715"/>
                  </a:lnTo>
                  <a:lnTo>
                    <a:pt x="690" y="739"/>
                  </a:lnTo>
                  <a:lnTo>
                    <a:pt x="719" y="762"/>
                  </a:lnTo>
                  <a:lnTo>
                    <a:pt x="747" y="785"/>
                  </a:lnTo>
                  <a:lnTo>
                    <a:pt x="775" y="807"/>
                  </a:lnTo>
                  <a:lnTo>
                    <a:pt x="803" y="829"/>
                  </a:lnTo>
                  <a:lnTo>
                    <a:pt x="831" y="851"/>
                  </a:lnTo>
                  <a:lnTo>
                    <a:pt x="834" y="853"/>
                  </a:lnTo>
                  <a:lnTo>
                    <a:pt x="838" y="854"/>
                  </a:lnTo>
                  <a:lnTo>
                    <a:pt x="841" y="854"/>
                  </a:lnTo>
                  <a:lnTo>
                    <a:pt x="844" y="854"/>
                  </a:lnTo>
                  <a:lnTo>
                    <a:pt x="849" y="852"/>
                  </a:lnTo>
                  <a:lnTo>
                    <a:pt x="854" y="849"/>
                  </a:lnTo>
                  <a:lnTo>
                    <a:pt x="858" y="843"/>
                  </a:lnTo>
                  <a:lnTo>
                    <a:pt x="859" y="837"/>
                  </a:lnTo>
                  <a:lnTo>
                    <a:pt x="859" y="834"/>
                  </a:lnTo>
                  <a:lnTo>
                    <a:pt x="859" y="831"/>
                  </a:lnTo>
                  <a:lnTo>
                    <a:pt x="858" y="828"/>
                  </a:lnTo>
                  <a:lnTo>
                    <a:pt x="856" y="825"/>
                  </a:lnTo>
                  <a:lnTo>
                    <a:pt x="835" y="797"/>
                  </a:lnTo>
                  <a:lnTo>
                    <a:pt x="813" y="769"/>
                  </a:lnTo>
                  <a:lnTo>
                    <a:pt x="791" y="741"/>
                  </a:lnTo>
                  <a:lnTo>
                    <a:pt x="769" y="713"/>
                  </a:lnTo>
                  <a:lnTo>
                    <a:pt x="745" y="686"/>
                  </a:lnTo>
                  <a:lnTo>
                    <a:pt x="722" y="659"/>
                  </a:lnTo>
                  <a:lnTo>
                    <a:pt x="697" y="632"/>
                  </a:lnTo>
                  <a:lnTo>
                    <a:pt x="672" y="605"/>
                  </a:lnTo>
                  <a:lnTo>
                    <a:pt x="622" y="553"/>
                  </a:lnTo>
                  <a:lnTo>
                    <a:pt x="570" y="501"/>
                  </a:lnTo>
                  <a:lnTo>
                    <a:pt x="518" y="450"/>
                  </a:lnTo>
                  <a:lnTo>
                    <a:pt x="463" y="399"/>
                  </a:lnTo>
                  <a:lnTo>
                    <a:pt x="409" y="349"/>
                  </a:lnTo>
                  <a:lnTo>
                    <a:pt x="355" y="300"/>
                  </a:lnTo>
                  <a:lnTo>
                    <a:pt x="300" y="251"/>
                  </a:lnTo>
                  <a:lnTo>
                    <a:pt x="246" y="202"/>
                  </a:lnTo>
                  <a:lnTo>
                    <a:pt x="192" y="152"/>
                  </a:lnTo>
                  <a:lnTo>
                    <a:pt x="139" y="104"/>
                  </a:lnTo>
                  <a:lnTo>
                    <a:pt x="86" y="55"/>
                  </a:lnTo>
                  <a:lnTo>
                    <a:pt x="35" y="5"/>
                  </a:lnTo>
                  <a:lnTo>
                    <a:pt x="32" y="3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8" y="4"/>
                  </a:lnTo>
                  <a:lnTo>
                    <a:pt x="5" y="7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3" name="Freeform 344">
              <a:extLst>
                <a:ext uri="{FF2B5EF4-FFF2-40B4-BE49-F238E27FC236}">
                  <a16:creationId xmlns:a16="http://schemas.microsoft.com/office/drawing/2014/main" id="{690060D5-1FC4-4D01-BD33-EAE53F9F9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6600" y="5905500"/>
              <a:ext cx="52387" cy="58738"/>
            </a:xfrm>
            <a:custGeom>
              <a:avLst/>
              <a:gdLst>
                <a:gd name="T0" fmla="*/ 382 w 435"/>
                <a:gd name="T1" fmla="*/ 376 h 481"/>
                <a:gd name="T2" fmla="*/ 348 w 435"/>
                <a:gd name="T3" fmla="*/ 336 h 481"/>
                <a:gd name="T4" fmla="*/ 311 w 435"/>
                <a:gd name="T5" fmla="*/ 296 h 481"/>
                <a:gd name="T6" fmla="*/ 274 w 435"/>
                <a:gd name="T7" fmla="*/ 259 h 481"/>
                <a:gd name="T8" fmla="*/ 230 w 435"/>
                <a:gd name="T9" fmla="*/ 212 h 481"/>
                <a:gd name="T10" fmla="*/ 177 w 435"/>
                <a:gd name="T11" fmla="*/ 154 h 481"/>
                <a:gd name="T12" fmla="*/ 125 w 435"/>
                <a:gd name="T13" fmla="*/ 97 h 481"/>
                <a:gd name="T14" fmla="*/ 71 w 435"/>
                <a:gd name="T15" fmla="*/ 38 h 481"/>
                <a:gd name="T16" fmla="*/ 41 w 435"/>
                <a:gd name="T17" fmla="*/ 5 h 481"/>
                <a:gd name="T18" fmla="*/ 32 w 435"/>
                <a:gd name="T19" fmla="*/ 1 h 481"/>
                <a:gd name="T20" fmla="*/ 22 w 435"/>
                <a:gd name="T21" fmla="*/ 1 h 481"/>
                <a:gd name="T22" fmla="*/ 13 w 435"/>
                <a:gd name="T23" fmla="*/ 4 h 481"/>
                <a:gd name="T24" fmla="*/ 6 w 435"/>
                <a:gd name="T25" fmla="*/ 10 h 481"/>
                <a:gd name="T26" fmla="*/ 1 w 435"/>
                <a:gd name="T27" fmla="*/ 17 h 481"/>
                <a:gd name="T28" fmla="*/ 0 w 435"/>
                <a:gd name="T29" fmla="*/ 26 h 481"/>
                <a:gd name="T30" fmla="*/ 2 w 435"/>
                <a:gd name="T31" fmla="*/ 35 h 481"/>
                <a:gd name="T32" fmla="*/ 33 w 435"/>
                <a:gd name="T33" fmla="*/ 71 h 481"/>
                <a:gd name="T34" fmla="*/ 87 w 435"/>
                <a:gd name="T35" fmla="*/ 134 h 481"/>
                <a:gd name="T36" fmla="*/ 142 w 435"/>
                <a:gd name="T37" fmla="*/ 196 h 481"/>
                <a:gd name="T38" fmla="*/ 197 w 435"/>
                <a:gd name="T39" fmla="*/ 258 h 481"/>
                <a:gd name="T40" fmla="*/ 245 w 435"/>
                <a:gd name="T41" fmla="*/ 316 h 481"/>
                <a:gd name="T42" fmla="*/ 287 w 435"/>
                <a:gd name="T43" fmla="*/ 368 h 481"/>
                <a:gd name="T44" fmla="*/ 322 w 435"/>
                <a:gd name="T45" fmla="*/ 407 h 481"/>
                <a:gd name="T46" fmla="*/ 345 w 435"/>
                <a:gd name="T47" fmla="*/ 431 h 481"/>
                <a:gd name="T48" fmla="*/ 371 w 435"/>
                <a:gd name="T49" fmla="*/ 453 h 481"/>
                <a:gd name="T50" fmla="*/ 397 w 435"/>
                <a:gd name="T51" fmla="*/ 472 h 481"/>
                <a:gd name="T52" fmla="*/ 416 w 435"/>
                <a:gd name="T53" fmla="*/ 481 h 481"/>
                <a:gd name="T54" fmla="*/ 424 w 435"/>
                <a:gd name="T55" fmla="*/ 480 h 481"/>
                <a:gd name="T56" fmla="*/ 431 w 435"/>
                <a:gd name="T57" fmla="*/ 474 h 481"/>
                <a:gd name="T58" fmla="*/ 435 w 435"/>
                <a:gd name="T59" fmla="*/ 467 h 481"/>
                <a:gd name="T60" fmla="*/ 434 w 435"/>
                <a:gd name="T61" fmla="*/ 455 h 481"/>
                <a:gd name="T62" fmla="*/ 424 w 435"/>
                <a:gd name="T63" fmla="*/ 435 h 481"/>
                <a:gd name="T64" fmla="*/ 407 w 435"/>
                <a:gd name="T65" fmla="*/ 4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481">
                  <a:moveTo>
                    <a:pt x="398" y="397"/>
                  </a:moveTo>
                  <a:lnTo>
                    <a:pt x="382" y="376"/>
                  </a:lnTo>
                  <a:lnTo>
                    <a:pt x="366" y="356"/>
                  </a:lnTo>
                  <a:lnTo>
                    <a:pt x="348" y="336"/>
                  </a:lnTo>
                  <a:lnTo>
                    <a:pt x="330" y="316"/>
                  </a:lnTo>
                  <a:lnTo>
                    <a:pt x="311" y="296"/>
                  </a:lnTo>
                  <a:lnTo>
                    <a:pt x="292" y="278"/>
                  </a:lnTo>
                  <a:lnTo>
                    <a:pt x="274" y="259"/>
                  </a:lnTo>
                  <a:lnTo>
                    <a:pt x="256" y="241"/>
                  </a:lnTo>
                  <a:lnTo>
                    <a:pt x="230" y="212"/>
                  </a:lnTo>
                  <a:lnTo>
                    <a:pt x="204" y="183"/>
                  </a:lnTo>
                  <a:lnTo>
                    <a:pt x="177" y="154"/>
                  </a:lnTo>
                  <a:lnTo>
                    <a:pt x="151" y="126"/>
                  </a:lnTo>
                  <a:lnTo>
                    <a:pt x="125" y="97"/>
                  </a:lnTo>
                  <a:lnTo>
                    <a:pt x="98" y="67"/>
                  </a:lnTo>
                  <a:lnTo>
                    <a:pt x="71" y="38"/>
                  </a:lnTo>
                  <a:lnTo>
                    <a:pt x="45" y="9"/>
                  </a:lnTo>
                  <a:lnTo>
                    <a:pt x="41" y="5"/>
                  </a:lnTo>
                  <a:lnTo>
                    <a:pt x="36" y="3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3" y="4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40"/>
                  </a:lnTo>
                  <a:lnTo>
                    <a:pt x="33" y="71"/>
                  </a:lnTo>
                  <a:lnTo>
                    <a:pt x="60" y="103"/>
                  </a:lnTo>
                  <a:lnTo>
                    <a:pt x="87" y="134"/>
                  </a:lnTo>
                  <a:lnTo>
                    <a:pt x="115" y="165"/>
                  </a:lnTo>
                  <a:lnTo>
                    <a:pt x="142" y="196"/>
                  </a:lnTo>
                  <a:lnTo>
                    <a:pt x="169" y="227"/>
                  </a:lnTo>
                  <a:lnTo>
                    <a:pt x="197" y="258"/>
                  </a:lnTo>
                  <a:lnTo>
                    <a:pt x="224" y="290"/>
                  </a:lnTo>
                  <a:lnTo>
                    <a:pt x="245" y="316"/>
                  </a:lnTo>
                  <a:lnTo>
                    <a:pt x="266" y="342"/>
                  </a:lnTo>
                  <a:lnTo>
                    <a:pt x="287" y="368"/>
                  </a:lnTo>
                  <a:lnTo>
                    <a:pt x="310" y="394"/>
                  </a:lnTo>
                  <a:lnTo>
                    <a:pt x="322" y="407"/>
                  </a:lnTo>
                  <a:lnTo>
                    <a:pt x="334" y="419"/>
                  </a:lnTo>
                  <a:lnTo>
                    <a:pt x="345" y="431"/>
                  </a:lnTo>
                  <a:lnTo>
                    <a:pt x="358" y="442"/>
                  </a:lnTo>
                  <a:lnTo>
                    <a:pt x="371" y="453"/>
                  </a:lnTo>
                  <a:lnTo>
                    <a:pt x="384" y="462"/>
                  </a:lnTo>
                  <a:lnTo>
                    <a:pt x="397" y="472"/>
                  </a:lnTo>
                  <a:lnTo>
                    <a:pt x="412" y="480"/>
                  </a:lnTo>
                  <a:lnTo>
                    <a:pt x="416" y="481"/>
                  </a:lnTo>
                  <a:lnTo>
                    <a:pt x="420" y="481"/>
                  </a:lnTo>
                  <a:lnTo>
                    <a:pt x="424" y="480"/>
                  </a:lnTo>
                  <a:lnTo>
                    <a:pt x="428" y="478"/>
                  </a:lnTo>
                  <a:lnTo>
                    <a:pt x="431" y="474"/>
                  </a:lnTo>
                  <a:lnTo>
                    <a:pt x="433" y="471"/>
                  </a:lnTo>
                  <a:lnTo>
                    <a:pt x="435" y="467"/>
                  </a:lnTo>
                  <a:lnTo>
                    <a:pt x="435" y="462"/>
                  </a:lnTo>
                  <a:lnTo>
                    <a:pt x="434" y="455"/>
                  </a:lnTo>
                  <a:lnTo>
                    <a:pt x="433" y="447"/>
                  </a:lnTo>
                  <a:lnTo>
                    <a:pt x="424" y="435"/>
                  </a:lnTo>
                  <a:lnTo>
                    <a:pt x="415" y="423"/>
                  </a:lnTo>
                  <a:lnTo>
                    <a:pt x="407" y="410"/>
                  </a:lnTo>
                  <a:lnTo>
                    <a:pt x="398" y="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4" name="Freeform 345">
              <a:extLst>
                <a:ext uri="{FF2B5EF4-FFF2-40B4-BE49-F238E27FC236}">
                  <a16:creationId xmlns:a16="http://schemas.microsoft.com/office/drawing/2014/main" id="{B6A8358D-5A87-4AF8-827A-36BD16F8A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213" y="5648325"/>
              <a:ext cx="96837" cy="133350"/>
            </a:xfrm>
            <a:custGeom>
              <a:avLst/>
              <a:gdLst>
                <a:gd name="T0" fmla="*/ 794 w 796"/>
                <a:gd name="T1" fmla="*/ 1070 h 1088"/>
                <a:gd name="T2" fmla="*/ 775 w 796"/>
                <a:gd name="T3" fmla="*/ 1035 h 1088"/>
                <a:gd name="T4" fmla="*/ 755 w 796"/>
                <a:gd name="T5" fmla="*/ 1000 h 1088"/>
                <a:gd name="T6" fmla="*/ 735 w 796"/>
                <a:gd name="T7" fmla="*/ 964 h 1088"/>
                <a:gd name="T8" fmla="*/ 714 w 796"/>
                <a:gd name="T9" fmla="*/ 929 h 1088"/>
                <a:gd name="T10" fmla="*/ 693 w 796"/>
                <a:gd name="T11" fmla="*/ 894 h 1088"/>
                <a:gd name="T12" fmla="*/ 672 w 796"/>
                <a:gd name="T13" fmla="*/ 858 h 1088"/>
                <a:gd name="T14" fmla="*/ 649 w 796"/>
                <a:gd name="T15" fmla="*/ 824 h 1088"/>
                <a:gd name="T16" fmla="*/ 627 w 796"/>
                <a:gd name="T17" fmla="*/ 789 h 1088"/>
                <a:gd name="T18" fmla="*/ 580 w 796"/>
                <a:gd name="T19" fmla="*/ 720 h 1088"/>
                <a:gd name="T20" fmla="*/ 530 w 796"/>
                <a:gd name="T21" fmla="*/ 651 h 1088"/>
                <a:gd name="T22" fmla="*/ 481 w 796"/>
                <a:gd name="T23" fmla="*/ 583 h 1088"/>
                <a:gd name="T24" fmla="*/ 430 w 796"/>
                <a:gd name="T25" fmla="*/ 516 h 1088"/>
                <a:gd name="T26" fmla="*/ 378 w 796"/>
                <a:gd name="T27" fmla="*/ 449 h 1088"/>
                <a:gd name="T28" fmla="*/ 324 w 796"/>
                <a:gd name="T29" fmla="*/ 382 h 1088"/>
                <a:gd name="T30" fmla="*/ 271 w 796"/>
                <a:gd name="T31" fmla="*/ 317 h 1088"/>
                <a:gd name="T32" fmla="*/ 218 w 796"/>
                <a:gd name="T33" fmla="*/ 252 h 1088"/>
                <a:gd name="T34" fmla="*/ 163 w 796"/>
                <a:gd name="T35" fmla="*/ 188 h 1088"/>
                <a:gd name="T36" fmla="*/ 110 w 796"/>
                <a:gd name="T37" fmla="*/ 125 h 1088"/>
                <a:gd name="T38" fmla="*/ 57 w 796"/>
                <a:gd name="T39" fmla="*/ 63 h 1088"/>
                <a:gd name="T40" fmla="*/ 5 w 796"/>
                <a:gd name="T41" fmla="*/ 1 h 1088"/>
                <a:gd name="T42" fmla="*/ 3 w 796"/>
                <a:gd name="T43" fmla="*/ 0 h 1088"/>
                <a:gd name="T44" fmla="*/ 1 w 796"/>
                <a:gd name="T45" fmla="*/ 0 h 1088"/>
                <a:gd name="T46" fmla="*/ 0 w 796"/>
                <a:gd name="T47" fmla="*/ 2 h 1088"/>
                <a:gd name="T48" fmla="*/ 0 w 796"/>
                <a:gd name="T49" fmla="*/ 4 h 1088"/>
                <a:gd name="T50" fmla="*/ 42 w 796"/>
                <a:gd name="T51" fmla="*/ 74 h 1088"/>
                <a:gd name="T52" fmla="*/ 85 w 796"/>
                <a:gd name="T53" fmla="*/ 143 h 1088"/>
                <a:gd name="T54" fmla="*/ 128 w 796"/>
                <a:gd name="T55" fmla="*/ 213 h 1088"/>
                <a:gd name="T56" fmla="*/ 172 w 796"/>
                <a:gd name="T57" fmla="*/ 284 h 1088"/>
                <a:gd name="T58" fmla="*/ 217 w 796"/>
                <a:gd name="T59" fmla="*/ 355 h 1088"/>
                <a:gd name="T60" fmla="*/ 263 w 796"/>
                <a:gd name="T61" fmla="*/ 425 h 1088"/>
                <a:gd name="T62" fmla="*/ 309 w 796"/>
                <a:gd name="T63" fmla="*/ 497 h 1088"/>
                <a:gd name="T64" fmla="*/ 356 w 796"/>
                <a:gd name="T65" fmla="*/ 567 h 1088"/>
                <a:gd name="T66" fmla="*/ 405 w 796"/>
                <a:gd name="T67" fmla="*/ 636 h 1088"/>
                <a:gd name="T68" fmla="*/ 454 w 796"/>
                <a:gd name="T69" fmla="*/ 705 h 1088"/>
                <a:gd name="T70" fmla="*/ 504 w 796"/>
                <a:gd name="T71" fmla="*/ 772 h 1088"/>
                <a:gd name="T72" fmla="*/ 555 w 796"/>
                <a:gd name="T73" fmla="*/ 838 h 1088"/>
                <a:gd name="T74" fmla="*/ 582 w 796"/>
                <a:gd name="T75" fmla="*/ 870 h 1088"/>
                <a:gd name="T76" fmla="*/ 608 w 796"/>
                <a:gd name="T77" fmla="*/ 903 h 1088"/>
                <a:gd name="T78" fmla="*/ 634 w 796"/>
                <a:gd name="T79" fmla="*/ 935 h 1088"/>
                <a:gd name="T80" fmla="*/ 661 w 796"/>
                <a:gd name="T81" fmla="*/ 966 h 1088"/>
                <a:gd name="T82" fmla="*/ 688 w 796"/>
                <a:gd name="T83" fmla="*/ 996 h 1088"/>
                <a:gd name="T84" fmla="*/ 715 w 796"/>
                <a:gd name="T85" fmla="*/ 1026 h 1088"/>
                <a:gd name="T86" fmla="*/ 743 w 796"/>
                <a:gd name="T87" fmla="*/ 1055 h 1088"/>
                <a:gd name="T88" fmla="*/ 770 w 796"/>
                <a:gd name="T89" fmla="*/ 1084 h 1088"/>
                <a:gd name="T90" fmla="*/ 775 w 796"/>
                <a:gd name="T91" fmla="*/ 1087 h 1088"/>
                <a:gd name="T92" fmla="*/ 780 w 796"/>
                <a:gd name="T93" fmla="*/ 1088 h 1088"/>
                <a:gd name="T94" fmla="*/ 785 w 796"/>
                <a:gd name="T95" fmla="*/ 1088 h 1088"/>
                <a:gd name="T96" fmla="*/ 789 w 796"/>
                <a:gd name="T97" fmla="*/ 1086 h 1088"/>
                <a:gd name="T98" fmla="*/ 793 w 796"/>
                <a:gd name="T99" fmla="*/ 1084 h 1088"/>
                <a:gd name="T100" fmla="*/ 795 w 796"/>
                <a:gd name="T101" fmla="*/ 1080 h 1088"/>
                <a:gd name="T102" fmla="*/ 796 w 796"/>
                <a:gd name="T103" fmla="*/ 1078 h 1088"/>
                <a:gd name="T104" fmla="*/ 796 w 796"/>
                <a:gd name="T105" fmla="*/ 1075 h 1088"/>
                <a:gd name="T106" fmla="*/ 795 w 796"/>
                <a:gd name="T107" fmla="*/ 1073 h 1088"/>
                <a:gd name="T108" fmla="*/ 794 w 796"/>
                <a:gd name="T109" fmla="*/ 107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6" h="1088">
                  <a:moveTo>
                    <a:pt x="794" y="1070"/>
                  </a:moveTo>
                  <a:lnTo>
                    <a:pt x="775" y="1035"/>
                  </a:lnTo>
                  <a:lnTo>
                    <a:pt x="755" y="1000"/>
                  </a:lnTo>
                  <a:lnTo>
                    <a:pt x="735" y="964"/>
                  </a:lnTo>
                  <a:lnTo>
                    <a:pt x="714" y="929"/>
                  </a:lnTo>
                  <a:lnTo>
                    <a:pt x="693" y="894"/>
                  </a:lnTo>
                  <a:lnTo>
                    <a:pt x="672" y="858"/>
                  </a:lnTo>
                  <a:lnTo>
                    <a:pt x="649" y="824"/>
                  </a:lnTo>
                  <a:lnTo>
                    <a:pt x="627" y="789"/>
                  </a:lnTo>
                  <a:lnTo>
                    <a:pt x="580" y="720"/>
                  </a:lnTo>
                  <a:lnTo>
                    <a:pt x="530" y="651"/>
                  </a:lnTo>
                  <a:lnTo>
                    <a:pt x="481" y="583"/>
                  </a:lnTo>
                  <a:lnTo>
                    <a:pt x="430" y="516"/>
                  </a:lnTo>
                  <a:lnTo>
                    <a:pt x="378" y="449"/>
                  </a:lnTo>
                  <a:lnTo>
                    <a:pt x="324" y="382"/>
                  </a:lnTo>
                  <a:lnTo>
                    <a:pt x="271" y="317"/>
                  </a:lnTo>
                  <a:lnTo>
                    <a:pt x="218" y="252"/>
                  </a:lnTo>
                  <a:lnTo>
                    <a:pt x="163" y="188"/>
                  </a:lnTo>
                  <a:lnTo>
                    <a:pt x="110" y="125"/>
                  </a:lnTo>
                  <a:lnTo>
                    <a:pt x="57" y="6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2" y="74"/>
                  </a:lnTo>
                  <a:lnTo>
                    <a:pt x="85" y="143"/>
                  </a:lnTo>
                  <a:lnTo>
                    <a:pt x="128" y="213"/>
                  </a:lnTo>
                  <a:lnTo>
                    <a:pt x="172" y="284"/>
                  </a:lnTo>
                  <a:lnTo>
                    <a:pt x="217" y="355"/>
                  </a:lnTo>
                  <a:lnTo>
                    <a:pt x="263" y="425"/>
                  </a:lnTo>
                  <a:lnTo>
                    <a:pt x="309" y="497"/>
                  </a:lnTo>
                  <a:lnTo>
                    <a:pt x="356" y="567"/>
                  </a:lnTo>
                  <a:lnTo>
                    <a:pt x="405" y="636"/>
                  </a:lnTo>
                  <a:lnTo>
                    <a:pt x="454" y="705"/>
                  </a:lnTo>
                  <a:lnTo>
                    <a:pt x="504" y="772"/>
                  </a:lnTo>
                  <a:lnTo>
                    <a:pt x="555" y="838"/>
                  </a:lnTo>
                  <a:lnTo>
                    <a:pt x="582" y="870"/>
                  </a:lnTo>
                  <a:lnTo>
                    <a:pt x="608" y="903"/>
                  </a:lnTo>
                  <a:lnTo>
                    <a:pt x="634" y="935"/>
                  </a:lnTo>
                  <a:lnTo>
                    <a:pt x="661" y="966"/>
                  </a:lnTo>
                  <a:lnTo>
                    <a:pt x="688" y="996"/>
                  </a:lnTo>
                  <a:lnTo>
                    <a:pt x="715" y="1026"/>
                  </a:lnTo>
                  <a:lnTo>
                    <a:pt x="743" y="1055"/>
                  </a:lnTo>
                  <a:lnTo>
                    <a:pt x="770" y="1084"/>
                  </a:lnTo>
                  <a:lnTo>
                    <a:pt x="775" y="1087"/>
                  </a:lnTo>
                  <a:lnTo>
                    <a:pt x="780" y="1088"/>
                  </a:lnTo>
                  <a:lnTo>
                    <a:pt x="785" y="1088"/>
                  </a:lnTo>
                  <a:lnTo>
                    <a:pt x="789" y="1086"/>
                  </a:lnTo>
                  <a:lnTo>
                    <a:pt x="793" y="1084"/>
                  </a:lnTo>
                  <a:lnTo>
                    <a:pt x="795" y="1080"/>
                  </a:lnTo>
                  <a:lnTo>
                    <a:pt x="796" y="1078"/>
                  </a:lnTo>
                  <a:lnTo>
                    <a:pt x="796" y="1075"/>
                  </a:lnTo>
                  <a:lnTo>
                    <a:pt x="795" y="1073"/>
                  </a:lnTo>
                  <a:lnTo>
                    <a:pt x="794" y="10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5" name="Freeform 346">
              <a:extLst>
                <a:ext uri="{FF2B5EF4-FFF2-40B4-BE49-F238E27FC236}">
                  <a16:creationId xmlns:a16="http://schemas.microsoft.com/office/drawing/2014/main" id="{1686FA44-BB2A-4F60-9884-09E705792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0" y="5673725"/>
              <a:ext cx="77787" cy="119063"/>
            </a:xfrm>
            <a:custGeom>
              <a:avLst/>
              <a:gdLst>
                <a:gd name="T0" fmla="*/ 601 w 634"/>
                <a:gd name="T1" fmla="*/ 967 h 971"/>
                <a:gd name="T2" fmla="*/ 607 w 634"/>
                <a:gd name="T3" fmla="*/ 970 h 971"/>
                <a:gd name="T4" fmla="*/ 614 w 634"/>
                <a:gd name="T5" fmla="*/ 971 h 971"/>
                <a:gd name="T6" fmla="*/ 621 w 634"/>
                <a:gd name="T7" fmla="*/ 969 h 971"/>
                <a:gd name="T8" fmla="*/ 627 w 634"/>
                <a:gd name="T9" fmla="*/ 966 h 971"/>
                <a:gd name="T10" fmla="*/ 631 w 634"/>
                <a:gd name="T11" fmla="*/ 961 h 971"/>
                <a:gd name="T12" fmla="*/ 633 w 634"/>
                <a:gd name="T13" fmla="*/ 955 h 971"/>
                <a:gd name="T14" fmla="*/ 633 w 634"/>
                <a:gd name="T15" fmla="*/ 948 h 971"/>
                <a:gd name="T16" fmla="*/ 618 w 634"/>
                <a:gd name="T17" fmla="*/ 913 h 971"/>
                <a:gd name="T18" fmla="*/ 588 w 634"/>
                <a:gd name="T19" fmla="*/ 851 h 971"/>
                <a:gd name="T20" fmla="*/ 540 w 634"/>
                <a:gd name="T21" fmla="*/ 761 h 971"/>
                <a:gd name="T22" fmla="*/ 468 w 634"/>
                <a:gd name="T23" fmla="*/ 642 h 971"/>
                <a:gd name="T24" fmla="*/ 392 w 634"/>
                <a:gd name="T25" fmla="*/ 525 h 971"/>
                <a:gd name="T26" fmla="*/ 312 w 634"/>
                <a:gd name="T27" fmla="*/ 409 h 971"/>
                <a:gd name="T28" fmla="*/ 232 w 634"/>
                <a:gd name="T29" fmla="*/ 294 h 971"/>
                <a:gd name="T30" fmla="*/ 153 w 634"/>
                <a:gd name="T31" fmla="*/ 180 h 971"/>
                <a:gd name="T32" fmla="*/ 75 w 634"/>
                <a:gd name="T33" fmla="*/ 66 h 971"/>
                <a:gd name="T34" fmla="*/ 35 w 634"/>
                <a:gd name="T35" fmla="*/ 5 h 971"/>
                <a:gd name="T36" fmla="*/ 28 w 634"/>
                <a:gd name="T37" fmla="*/ 1 h 971"/>
                <a:gd name="T38" fmla="*/ 20 w 634"/>
                <a:gd name="T39" fmla="*/ 0 h 971"/>
                <a:gd name="T40" fmla="*/ 13 w 634"/>
                <a:gd name="T41" fmla="*/ 3 h 971"/>
                <a:gd name="T42" fmla="*/ 7 w 634"/>
                <a:gd name="T43" fmla="*/ 7 h 971"/>
                <a:gd name="T44" fmla="*/ 2 w 634"/>
                <a:gd name="T45" fmla="*/ 14 h 971"/>
                <a:gd name="T46" fmla="*/ 0 w 634"/>
                <a:gd name="T47" fmla="*/ 23 h 971"/>
                <a:gd name="T48" fmla="*/ 2 w 634"/>
                <a:gd name="T49" fmla="*/ 32 h 971"/>
                <a:gd name="T50" fmla="*/ 40 w 634"/>
                <a:gd name="T51" fmla="*/ 93 h 971"/>
                <a:gd name="T52" fmla="*/ 109 w 634"/>
                <a:gd name="T53" fmla="*/ 210 h 971"/>
                <a:gd name="T54" fmla="*/ 180 w 634"/>
                <a:gd name="T55" fmla="*/ 331 h 971"/>
                <a:gd name="T56" fmla="*/ 249 w 634"/>
                <a:gd name="T57" fmla="*/ 452 h 971"/>
                <a:gd name="T58" fmla="*/ 320 w 634"/>
                <a:gd name="T59" fmla="*/ 572 h 971"/>
                <a:gd name="T60" fmla="*/ 394 w 634"/>
                <a:gd name="T61" fmla="*/ 690 h 971"/>
                <a:gd name="T62" fmla="*/ 472 w 634"/>
                <a:gd name="T63" fmla="*/ 804 h 971"/>
                <a:gd name="T64" fmla="*/ 533 w 634"/>
                <a:gd name="T65" fmla="*/ 886 h 971"/>
                <a:gd name="T66" fmla="*/ 576 w 634"/>
                <a:gd name="T67" fmla="*/ 93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4" h="971">
                  <a:moveTo>
                    <a:pt x="598" y="964"/>
                  </a:moveTo>
                  <a:lnTo>
                    <a:pt x="601" y="967"/>
                  </a:lnTo>
                  <a:lnTo>
                    <a:pt x="604" y="969"/>
                  </a:lnTo>
                  <a:lnTo>
                    <a:pt x="607" y="970"/>
                  </a:lnTo>
                  <a:lnTo>
                    <a:pt x="611" y="971"/>
                  </a:lnTo>
                  <a:lnTo>
                    <a:pt x="614" y="971"/>
                  </a:lnTo>
                  <a:lnTo>
                    <a:pt x="617" y="970"/>
                  </a:lnTo>
                  <a:lnTo>
                    <a:pt x="621" y="969"/>
                  </a:lnTo>
                  <a:lnTo>
                    <a:pt x="624" y="968"/>
                  </a:lnTo>
                  <a:lnTo>
                    <a:pt x="627" y="966"/>
                  </a:lnTo>
                  <a:lnTo>
                    <a:pt x="629" y="964"/>
                  </a:lnTo>
                  <a:lnTo>
                    <a:pt x="631" y="961"/>
                  </a:lnTo>
                  <a:lnTo>
                    <a:pt x="632" y="958"/>
                  </a:lnTo>
                  <a:lnTo>
                    <a:pt x="633" y="955"/>
                  </a:lnTo>
                  <a:lnTo>
                    <a:pt x="634" y="952"/>
                  </a:lnTo>
                  <a:lnTo>
                    <a:pt x="633" y="948"/>
                  </a:lnTo>
                  <a:lnTo>
                    <a:pt x="632" y="944"/>
                  </a:lnTo>
                  <a:lnTo>
                    <a:pt x="618" y="913"/>
                  </a:lnTo>
                  <a:lnTo>
                    <a:pt x="603" y="882"/>
                  </a:lnTo>
                  <a:lnTo>
                    <a:pt x="588" y="851"/>
                  </a:lnTo>
                  <a:lnTo>
                    <a:pt x="572" y="821"/>
                  </a:lnTo>
                  <a:lnTo>
                    <a:pt x="540" y="761"/>
                  </a:lnTo>
                  <a:lnTo>
                    <a:pt x="504" y="702"/>
                  </a:lnTo>
                  <a:lnTo>
                    <a:pt x="468" y="642"/>
                  </a:lnTo>
                  <a:lnTo>
                    <a:pt x="431" y="583"/>
                  </a:lnTo>
                  <a:lnTo>
                    <a:pt x="392" y="525"/>
                  </a:lnTo>
                  <a:lnTo>
                    <a:pt x="353" y="467"/>
                  </a:lnTo>
                  <a:lnTo>
                    <a:pt x="312" y="409"/>
                  </a:lnTo>
                  <a:lnTo>
                    <a:pt x="272" y="351"/>
                  </a:lnTo>
                  <a:lnTo>
                    <a:pt x="232" y="294"/>
                  </a:lnTo>
                  <a:lnTo>
                    <a:pt x="192" y="237"/>
                  </a:lnTo>
                  <a:lnTo>
                    <a:pt x="153" y="180"/>
                  </a:lnTo>
                  <a:lnTo>
                    <a:pt x="113" y="123"/>
                  </a:lnTo>
                  <a:lnTo>
                    <a:pt x="75" y="66"/>
                  </a:lnTo>
                  <a:lnTo>
                    <a:pt x="38" y="9"/>
                  </a:lnTo>
                  <a:lnTo>
                    <a:pt x="35" y="5"/>
                  </a:lnTo>
                  <a:lnTo>
                    <a:pt x="31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0" y="93"/>
                  </a:lnTo>
                  <a:lnTo>
                    <a:pt x="75" y="152"/>
                  </a:lnTo>
                  <a:lnTo>
                    <a:pt x="109" y="210"/>
                  </a:lnTo>
                  <a:lnTo>
                    <a:pt x="145" y="271"/>
                  </a:lnTo>
                  <a:lnTo>
                    <a:pt x="180" y="331"/>
                  </a:lnTo>
                  <a:lnTo>
                    <a:pt x="214" y="391"/>
                  </a:lnTo>
                  <a:lnTo>
                    <a:pt x="249" y="452"/>
                  </a:lnTo>
                  <a:lnTo>
                    <a:pt x="284" y="512"/>
                  </a:lnTo>
                  <a:lnTo>
                    <a:pt x="320" y="572"/>
                  </a:lnTo>
                  <a:lnTo>
                    <a:pt x="357" y="631"/>
                  </a:lnTo>
                  <a:lnTo>
                    <a:pt x="394" y="690"/>
                  </a:lnTo>
                  <a:lnTo>
                    <a:pt x="433" y="748"/>
                  </a:lnTo>
                  <a:lnTo>
                    <a:pt x="472" y="804"/>
                  </a:lnTo>
                  <a:lnTo>
                    <a:pt x="512" y="858"/>
                  </a:lnTo>
                  <a:lnTo>
                    <a:pt x="533" y="886"/>
                  </a:lnTo>
                  <a:lnTo>
                    <a:pt x="555" y="913"/>
                  </a:lnTo>
                  <a:lnTo>
                    <a:pt x="576" y="939"/>
                  </a:lnTo>
                  <a:lnTo>
                    <a:pt x="598" y="9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6" name="Freeform 347">
              <a:extLst>
                <a:ext uri="{FF2B5EF4-FFF2-40B4-BE49-F238E27FC236}">
                  <a16:creationId xmlns:a16="http://schemas.microsoft.com/office/drawing/2014/main" id="{D01D4244-9661-4991-89FB-70616E219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5727700"/>
              <a:ext cx="4762" cy="3175"/>
            </a:xfrm>
            <a:custGeom>
              <a:avLst/>
              <a:gdLst>
                <a:gd name="T0" fmla="*/ 48 w 49"/>
                <a:gd name="T1" fmla="*/ 36 h 38"/>
                <a:gd name="T2" fmla="*/ 37 w 49"/>
                <a:gd name="T3" fmla="*/ 27 h 38"/>
                <a:gd name="T4" fmla="*/ 25 w 49"/>
                <a:gd name="T5" fmla="*/ 17 h 38"/>
                <a:gd name="T6" fmla="*/ 13 w 49"/>
                <a:gd name="T7" fmla="*/ 8 h 38"/>
                <a:gd name="T8" fmla="*/ 2 w 49"/>
                <a:gd name="T9" fmla="*/ 0 h 38"/>
                <a:gd name="T10" fmla="*/ 0 w 49"/>
                <a:gd name="T11" fmla="*/ 0 h 38"/>
                <a:gd name="T12" fmla="*/ 0 w 49"/>
                <a:gd name="T13" fmla="*/ 1 h 38"/>
                <a:gd name="T14" fmla="*/ 12 w 49"/>
                <a:gd name="T15" fmla="*/ 10 h 38"/>
                <a:gd name="T16" fmla="*/ 24 w 49"/>
                <a:gd name="T17" fmla="*/ 19 h 38"/>
                <a:gd name="T18" fmla="*/ 36 w 49"/>
                <a:gd name="T19" fmla="*/ 29 h 38"/>
                <a:gd name="T20" fmla="*/ 47 w 49"/>
                <a:gd name="T21" fmla="*/ 38 h 38"/>
                <a:gd name="T22" fmla="*/ 49 w 49"/>
                <a:gd name="T23" fmla="*/ 37 h 38"/>
                <a:gd name="T24" fmla="*/ 48 w 49"/>
                <a:gd name="T2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38">
                  <a:moveTo>
                    <a:pt x="48" y="36"/>
                  </a:moveTo>
                  <a:lnTo>
                    <a:pt x="37" y="27"/>
                  </a:lnTo>
                  <a:lnTo>
                    <a:pt x="25" y="17"/>
                  </a:lnTo>
                  <a:lnTo>
                    <a:pt x="13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2" y="10"/>
                  </a:lnTo>
                  <a:lnTo>
                    <a:pt x="24" y="19"/>
                  </a:lnTo>
                  <a:lnTo>
                    <a:pt x="36" y="29"/>
                  </a:lnTo>
                  <a:lnTo>
                    <a:pt x="47" y="38"/>
                  </a:lnTo>
                  <a:lnTo>
                    <a:pt x="49" y="37"/>
                  </a:lnTo>
                  <a:lnTo>
                    <a:pt x="4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7" name="Freeform 348">
              <a:extLst>
                <a:ext uri="{FF2B5EF4-FFF2-40B4-BE49-F238E27FC236}">
                  <a16:creationId xmlns:a16="http://schemas.microsoft.com/office/drawing/2014/main" id="{3B7EAF35-3F12-49CC-94DF-8D38E7CC6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5926138"/>
              <a:ext cx="101600" cy="131763"/>
            </a:xfrm>
            <a:custGeom>
              <a:avLst/>
              <a:gdLst>
                <a:gd name="T0" fmla="*/ 432 w 842"/>
                <a:gd name="T1" fmla="*/ 522 h 1084"/>
                <a:gd name="T2" fmla="*/ 380 w 842"/>
                <a:gd name="T3" fmla="*/ 456 h 1084"/>
                <a:gd name="T4" fmla="*/ 328 w 842"/>
                <a:gd name="T5" fmla="*/ 391 h 1084"/>
                <a:gd name="T6" fmla="*/ 275 w 842"/>
                <a:gd name="T7" fmla="*/ 324 h 1084"/>
                <a:gd name="T8" fmla="*/ 223 w 842"/>
                <a:gd name="T9" fmla="*/ 258 h 1084"/>
                <a:gd name="T10" fmla="*/ 170 w 842"/>
                <a:gd name="T11" fmla="*/ 193 h 1084"/>
                <a:gd name="T12" fmla="*/ 116 w 842"/>
                <a:gd name="T13" fmla="*/ 129 h 1084"/>
                <a:gd name="T14" fmla="*/ 61 w 842"/>
                <a:gd name="T15" fmla="*/ 64 h 1084"/>
                <a:gd name="T16" fmla="*/ 5 w 842"/>
                <a:gd name="T17" fmla="*/ 2 h 1084"/>
                <a:gd name="T18" fmla="*/ 3 w 842"/>
                <a:gd name="T19" fmla="*/ 0 h 1084"/>
                <a:gd name="T20" fmla="*/ 1 w 842"/>
                <a:gd name="T21" fmla="*/ 1 h 1084"/>
                <a:gd name="T22" fmla="*/ 0 w 842"/>
                <a:gd name="T23" fmla="*/ 3 h 1084"/>
                <a:gd name="T24" fmla="*/ 0 w 842"/>
                <a:gd name="T25" fmla="*/ 6 h 1084"/>
                <a:gd name="T26" fmla="*/ 47 w 842"/>
                <a:gd name="T27" fmla="*/ 75 h 1084"/>
                <a:gd name="T28" fmla="*/ 95 w 842"/>
                <a:gd name="T29" fmla="*/ 145 h 1084"/>
                <a:gd name="T30" fmla="*/ 145 w 842"/>
                <a:gd name="T31" fmla="*/ 213 h 1084"/>
                <a:gd name="T32" fmla="*/ 195 w 842"/>
                <a:gd name="T33" fmla="*/ 281 h 1084"/>
                <a:gd name="T34" fmla="*/ 245 w 842"/>
                <a:gd name="T35" fmla="*/ 349 h 1084"/>
                <a:gd name="T36" fmla="*/ 295 w 842"/>
                <a:gd name="T37" fmla="*/ 416 h 1084"/>
                <a:gd name="T38" fmla="*/ 347 w 842"/>
                <a:gd name="T39" fmla="*/ 483 h 1084"/>
                <a:gd name="T40" fmla="*/ 397 w 842"/>
                <a:gd name="T41" fmla="*/ 549 h 1084"/>
                <a:gd name="T42" fmla="*/ 447 w 842"/>
                <a:gd name="T43" fmla="*/ 617 h 1084"/>
                <a:gd name="T44" fmla="*/ 497 w 842"/>
                <a:gd name="T45" fmla="*/ 685 h 1084"/>
                <a:gd name="T46" fmla="*/ 547 w 842"/>
                <a:gd name="T47" fmla="*/ 753 h 1084"/>
                <a:gd name="T48" fmla="*/ 597 w 842"/>
                <a:gd name="T49" fmla="*/ 821 h 1084"/>
                <a:gd name="T50" fmla="*/ 623 w 842"/>
                <a:gd name="T51" fmla="*/ 855 h 1084"/>
                <a:gd name="T52" fmla="*/ 649 w 842"/>
                <a:gd name="T53" fmla="*/ 888 h 1084"/>
                <a:gd name="T54" fmla="*/ 675 w 842"/>
                <a:gd name="T55" fmla="*/ 921 h 1084"/>
                <a:gd name="T56" fmla="*/ 702 w 842"/>
                <a:gd name="T57" fmla="*/ 953 h 1084"/>
                <a:gd name="T58" fmla="*/ 729 w 842"/>
                <a:gd name="T59" fmla="*/ 985 h 1084"/>
                <a:gd name="T60" fmla="*/ 757 w 842"/>
                <a:gd name="T61" fmla="*/ 1018 h 1084"/>
                <a:gd name="T62" fmla="*/ 785 w 842"/>
                <a:gd name="T63" fmla="*/ 1048 h 1084"/>
                <a:gd name="T64" fmla="*/ 814 w 842"/>
                <a:gd name="T65" fmla="*/ 1078 h 1084"/>
                <a:gd name="T66" fmla="*/ 817 w 842"/>
                <a:gd name="T67" fmla="*/ 1081 h 1084"/>
                <a:gd name="T68" fmla="*/ 820 w 842"/>
                <a:gd name="T69" fmla="*/ 1082 h 1084"/>
                <a:gd name="T70" fmla="*/ 823 w 842"/>
                <a:gd name="T71" fmla="*/ 1083 h 1084"/>
                <a:gd name="T72" fmla="*/ 826 w 842"/>
                <a:gd name="T73" fmla="*/ 1084 h 1084"/>
                <a:gd name="T74" fmla="*/ 828 w 842"/>
                <a:gd name="T75" fmla="*/ 1084 h 1084"/>
                <a:gd name="T76" fmla="*/ 831 w 842"/>
                <a:gd name="T77" fmla="*/ 1083 h 1084"/>
                <a:gd name="T78" fmla="*/ 834 w 842"/>
                <a:gd name="T79" fmla="*/ 1082 h 1084"/>
                <a:gd name="T80" fmla="*/ 836 w 842"/>
                <a:gd name="T81" fmla="*/ 1081 h 1084"/>
                <a:gd name="T82" fmla="*/ 840 w 842"/>
                <a:gd name="T83" fmla="*/ 1076 h 1084"/>
                <a:gd name="T84" fmla="*/ 842 w 842"/>
                <a:gd name="T85" fmla="*/ 1071 h 1084"/>
                <a:gd name="T86" fmla="*/ 842 w 842"/>
                <a:gd name="T87" fmla="*/ 1068 h 1084"/>
                <a:gd name="T88" fmla="*/ 842 w 842"/>
                <a:gd name="T89" fmla="*/ 1065 h 1084"/>
                <a:gd name="T90" fmla="*/ 841 w 842"/>
                <a:gd name="T91" fmla="*/ 1062 h 1084"/>
                <a:gd name="T92" fmla="*/ 839 w 842"/>
                <a:gd name="T93" fmla="*/ 1059 h 1084"/>
                <a:gd name="T94" fmla="*/ 817 w 842"/>
                <a:gd name="T95" fmla="*/ 1023 h 1084"/>
                <a:gd name="T96" fmla="*/ 795 w 842"/>
                <a:gd name="T97" fmla="*/ 987 h 1084"/>
                <a:gd name="T98" fmla="*/ 771 w 842"/>
                <a:gd name="T99" fmla="*/ 953 h 1084"/>
                <a:gd name="T100" fmla="*/ 747 w 842"/>
                <a:gd name="T101" fmla="*/ 918 h 1084"/>
                <a:gd name="T102" fmla="*/ 723 w 842"/>
                <a:gd name="T103" fmla="*/ 885 h 1084"/>
                <a:gd name="T104" fmla="*/ 697 w 842"/>
                <a:gd name="T105" fmla="*/ 851 h 1084"/>
                <a:gd name="T106" fmla="*/ 671 w 842"/>
                <a:gd name="T107" fmla="*/ 818 h 1084"/>
                <a:gd name="T108" fmla="*/ 645 w 842"/>
                <a:gd name="T109" fmla="*/ 784 h 1084"/>
                <a:gd name="T110" fmla="*/ 592 w 842"/>
                <a:gd name="T111" fmla="*/ 718 h 1084"/>
                <a:gd name="T112" fmla="*/ 538 w 842"/>
                <a:gd name="T113" fmla="*/ 653 h 1084"/>
                <a:gd name="T114" fmla="*/ 484 w 842"/>
                <a:gd name="T115" fmla="*/ 588 h 1084"/>
                <a:gd name="T116" fmla="*/ 432 w 842"/>
                <a:gd name="T117" fmla="*/ 522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2" h="1084">
                  <a:moveTo>
                    <a:pt x="432" y="522"/>
                  </a:moveTo>
                  <a:lnTo>
                    <a:pt x="380" y="456"/>
                  </a:lnTo>
                  <a:lnTo>
                    <a:pt x="328" y="391"/>
                  </a:lnTo>
                  <a:lnTo>
                    <a:pt x="275" y="324"/>
                  </a:lnTo>
                  <a:lnTo>
                    <a:pt x="223" y="258"/>
                  </a:lnTo>
                  <a:lnTo>
                    <a:pt x="170" y="193"/>
                  </a:lnTo>
                  <a:lnTo>
                    <a:pt x="116" y="129"/>
                  </a:lnTo>
                  <a:lnTo>
                    <a:pt x="61" y="6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47" y="75"/>
                  </a:lnTo>
                  <a:lnTo>
                    <a:pt x="95" y="145"/>
                  </a:lnTo>
                  <a:lnTo>
                    <a:pt x="145" y="213"/>
                  </a:lnTo>
                  <a:lnTo>
                    <a:pt x="195" y="281"/>
                  </a:lnTo>
                  <a:lnTo>
                    <a:pt x="245" y="349"/>
                  </a:lnTo>
                  <a:lnTo>
                    <a:pt x="295" y="416"/>
                  </a:lnTo>
                  <a:lnTo>
                    <a:pt x="347" y="483"/>
                  </a:lnTo>
                  <a:lnTo>
                    <a:pt x="397" y="549"/>
                  </a:lnTo>
                  <a:lnTo>
                    <a:pt x="447" y="617"/>
                  </a:lnTo>
                  <a:lnTo>
                    <a:pt x="497" y="685"/>
                  </a:lnTo>
                  <a:lnTo>
                    <a:pt x="547" y="753"/>
                  </a:lnTo>
                  <a:lnTo>
                    <a:pt x="597" y="821"/>
                  </a:lnTo>
                  <a:lnTo>
                    <a:pt x="623" y="855"/>
                  </a:lnTo>
                  <a:lnTo>
                    <a:pt x="649" y="888"/>
                  </a:lnTo>
                  <a:lnTo>
                    <a:pt x="675" y="921"/>
                  </a:lnTo>
                  <a:lnTo>
                    <a:pt x="702" y="953"/>
                  </a:lnTo>
                  <a:lnTo>
                    <a:pt x="729" y="985"/>
                  </a:lnTo>
                  <a:lnTo>
                    <a:pt x="757" y="1018"/>
                  </a:lnTo>
                  <a:lnTo>
                    <a:pt x="785" y="1048"/>
                  </a:lnTo>
                  <a:lnTo>
                    <a:pt x="814" y="1078"/>
                  </a:lnTo>
                  <a:lnTo>
                    <a:pt x="817" y="1081"/>
                  </a:lnTo>
                  <a:lnTo>
                    <a:pt x="820" y="1082"/>
                  </a:lnTo>
                  <a:lnTo>
                    <a:pt x="823" y="1083"/>
                  </a:lnTo>
                  <a:lnTo>
                    <a:pt x="826" y="1084"/>
                  </a:lnTo>
                  <a:lnTo>
                    <a:pt x="828" y="1084"/>
                  </a:lnTo>
                  <a:lnTo>
                    <a:pt x="831" y="1083"/>
                  </a:lnTo>
                  <a:lnTo>
                    <a:pt x="834" y="1082"/>
                  </a:lnTo>
                  <a:lnTo>
                    <a:pt x="836" y="1081"/>
                  </a:lnTo>
                  <a:lnTo>
                    <a:pt x="840" y="1076"/>
                  </a:lnTo>
                  <a:lnTo>
                    <a:pt x="842" y="1071"/>
                  </a:lnTo>
                  <a:lnTo>
                    <a:pt x="842" y="1068"/>
                  </a:lnTo>
                  <a:lnTo>
                    <a:pt x="842" y="1065"/>
                  </a:lnTo>
                  <a:lnTo>
                    <a:pt x="841" y="1062"/>
                  </a:lnTo>
                  <a:lnTo>
                    <a:pt x="839" y="1059"/>
                  </a:lnTo>
                  <a:lnTo>
                    <a:pt x="817" y="1023"/>
                  </a:lnTo>
                  <a:lnTo>
                    <a:pt x="795" y="987"/>
                  </a:lnTo>
                  <a:lnTo>
                    <a:pt x="771" y="953"/>
                  </a:lnTo>
                  <a:lnTo>
                    <a:pt x="747" y="918"/>
                  </a:lnTo>
                  <a:lnTo>
                    <a:pt x="723" y="885"/>
                  </a:lnTo>
                  <a:lnTo>
                    <a:pt x="697" y="851"/>
                  </a:lnTo>
                  <a:lnTo>
                    <a:pt x="671" y="818"/>
                  </a:lnTo>
                  <a:lnTo>
                    <a:pt x="645" y="784"/>
                  </a:lnTo>
                  <a:lnTo>
                    <a:pt x="592" y="718"/>
                  </a:lnTo>
                  <a:lnTo>
                    <a:pt x="538" y="653"/>
                  </a:lnTo>
                  <a:lnTo>
                    <a:pt x="484" y="588"/>
                  </a:lnTo>
                  <a:lnTo>
                    <a:pt x="432" y="5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8" name="Freeform 349">
              <a:extLst>
                <a:ext uri="{FF2B5EF4-FFF2-40B4-BE49-F238E27FC236}">
                  <a16:creationId xmlns:a16="http://schemas.microsoft.com/office/drawing/2014/main" id="{F6ACF00C-8067-466D-99ED-4ED995D2A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0" y="5830888"/>
              <a:ext cx="49212" cy="55563"/>
            </a:xfrm>
            <a:custGeom>
              <a:avLst/>
              <a:gdLst>
                <a:gd name="T0" fmla="*/ 123 w 400"/>
                <a:gd name="T1" fmla="*/ 263 h 449"/>
                <a:gd name="T2" fmla="*/ 114 w 400"/>
                <a:gd name="T3" fmla="*/ 246 h 449"/>
                <a:gd name="T4" fmla="*/ 109 w 400"/>
                <a:gd name="T5" fmla="*/ 229 h 449"/>
                <a:gd name="T6" fmla="*/ 105 w 400"/>
                <a:gd name="T7" fmla="*/ 211 h 449"/>
                <a:gd name="T8" fmla="*/ 104 w 400"/>
                <a:gd name="T9" fmla="*/ 193 h 449"/>
                <a:gd name="T10" fmla="*/ 106 w 400"/>
                <a:gd name="T11" fmla="*/ 175 h 449"/>
                <a:gd name="T12" fmla="*/ 111 w 400"/>
                <a:gd name="T13" fmla="*/ 148 h 449"/>
                <a:gd name="T14" fmla="*/ 124 w 400"/>
                <a:gd name="T15" fmla="*/ 113 h 449"/>
                <a:gd name="T16" fmla="*/ 142 w 400"/>
                <a:gd name="T17" fmla="*/ 80 h 449"/>
                <a:gd name="T18" fmla="*/ 165 w 400"/>
                <a:gd name="T19" fmla="*/ 50 h 449"/>
                <a:gd name="T20" fmla="*/ 193 w 400"/>
                <a:gd name="T21" fmla="*/ 24 h 449"/>
                <a:gd name="T22" fmla="*/ 208 w 400"/>
                <a:gd name="T23" fmla="*/ 13 h 449"/>
                <a:gd name="T24" fmla="*/ 210 w 400"/>
                <a:gd name="T25" fmla="*/ 8 h 449"/>
                <a:gd name="T26" fmla="*/ 208 w 400"/>
                <a:gd name="T27" fmla="*/ 4 h 449"/>
                <a:gd name="T28" fmla="*/ 205 w 400"/>
                <a:gd name="T29" fmla="*/ 1 h 449"/>
                <a:gd name="T30" fmla="*/ 188 w 400"/>
                <a:gd name="T31" fmla="*/ 1 h 449"/>
                <a:gd name="T32" fmla="*/ 159 w 400"/>
                <a:gd name="T33" fmla="*/ 4 h 449"/>
                <a:gd name="T34" fmla="*/ 133 w 400"/>
                <a:gd name="T35" fmla="*/ 12 h 449"/>
                <a:gd name="T36" fmla="*/ 109 w 400"/>
                <a:gd name="T37" fmla="*/ 23 h 449"/>
                <a:gd name="T38" fmla="*/ 86 w 400"/>
                <a:gd name="T39" fmla="*/ 38 h 449"/>
                <a:gd name="T40" fmla="*/ 66 w 400"/>
                <a:gd name="T41" fmla="*/ 55 h 449"/>
                <a:gd name="T42" fmla="*/ 49 w 400"/>
                <a:gd name="T43" fmla="*/ 75 h 449"/>
                <a:gd name="T44" fmla="*/ 34 w 400"/>
                <a:gd name="T45" fmla="*/ 97 h 449"/>
                <a:gd name="T46" fmla="*/ 21 w 400"/>
                <a:gd name="T47" fmla="*/ 120 h 449"/>
                <a:gd name="T48" fmla="*/ 11 w 400"/>
                <a:gd name="T49" fmla="*/ 146 h 449"/>
                <a:gd name="T50" fmla="*/ 4 w 400"/>
                <a:gd name="T51" fmla="*/ 172 h 449"/>
                <a:gd name="T52" fmla="*/ 1 w 400"/>
                <a:gd name="T53" fmla="*/ 199 h 449"/>
                <a:gd name="T54" fmla="*/ 0 w 400"/>
                <a:gd name="T55" fmla="*/ 226 h 449"/>
                <a:gd name="T56" fmla="*/ 3 w 400"/>
                <a:gd name="T57" fmla="*/ 255 h 449"/>
                <a:gd name="T58" fmla="*/ 9 w 400"/>
                <a:gd name="T59" fmla="*/ 282 h 449"/>
                <a:gd name="T60" fmla="*/ 19 w 400"/>
                <a:gd name="T61" fmla="*/ 308 h 449"/>
                <a:gd name="T62" fmla="*/ 31 w 400"/>
                <a:gd name="T63" fmla="*/ 332 h 449"/>
                <a:gd name="T64" fmla="*/ 47 w 400"/>
                <a:gd name="T65" fmla="*/ 352 h 449"/>
                <a:gd name="T66" fmla="*/ 66 w 400"/>
                <a:gd name="T67" fmla="*/ 371 h 449"/>
                <a:gd name="T68" fmla="*/ 88 w 400"/>
                <a:gd name="T69" fmla="*/ 389 h 449"/>
                <a:gd name="T70" fmla="*/ 113 w 400"/>
                <a:gd name="T71" fmla="*/ 405 h 449"/>
                <a:gd name="T72" fmla="*/ 139 w 400"/>
                <a:gd name="T73" fmla="*/ 419 h 449"/>
                <a:gd name="T74" fmla="*/ 167 w 400"/>
                <a:gd name="T75" fmla="*/ 431 h 449"/>
                <a:gd name="T76" fmla="*/ 197 w 400"/>
                <a:gd name="T77" fmla="*/ 440 h 449"/>
                <a:gd name="T78" fmla="*/ 226 w 400"/>
                <a:gd name="T79" fmla="*/ 446 h 449"/>
                <a:gd name="T80" fmla="*/ 255 w 400"/>
                <a:gd name="T81" fmla="*/ 449 h 449"/>
                <a:gd name="T82" fmla="*/ 283 w 400"/>
                <a:gd name="T83" fmla="*/ 448 h 449"/>
                <a:gd name="T84" fmla="*/ 309 w 400"/>
                <a:gd name="T85" fmla="*/ 443 h 449"/>
                <a:gd name="T86" fmla="*/ 334 w 400"/>
                <a:gd name="T87" fmla="*/ 433 h 449"/>
                <a:gd name="T88" fmla="*/ 356 w 400"/>
                <a:gd name="T89" fmla="*/ 419 h 449"/>
                <a:gd name="T90" fmla="*/ 376 w 400"/>
                <a:gd name="T91" fmla="*/ 401 h 449"/>
                <a:gd name="T92" fmla="*/ 391 w 400"/>
                <a:gd name="T93" fmla="*/ 376 h 449"/>
                <a:gd name="T94" fmla="*/ 399 w 400"/>
                <a:gd name="T95" fmla="*/ 358 h 449"/>
                <a:gd name="T96" fmla="*/ 400 w 400"/>
                <a:gd name="T97" fmla="*/ 349 h 449"/>
                <a:gd name="T98" fmla="*/ 398 w 400"/>
                <a:gd name="T99" fmla="*/ 341 h 449"/>
                <a:gd name="T100" fmla="*/ 395 w 400"/>
                <a:gd name="T101" fmla="*/ 334 h 449"/>
                <a:gd name="T102" fmla="*/ 387 w 400"/>
                <a:gd name="T103" fmla="*/ 325 h 449"/>
                <a:gd name="T104" fmla="*/ 371 w 400"/>
                <a:gd name="T105" fmla="*/ 319 h 449"/>
                <a:gd name="T106" fmla="*/ 330 w 400"/>
                <a:gd name="T107" fmla="*/ 321 h 449"/>
                <a:gd name="T108" fmla="*/ 283 w 400"/>
                <a:gd name="T109" fmla="*/ 326 h 449"/>
                <a:gd name="T110" fmla="*/ 252 w 400"/>
                <a:gd name="T111" fmla="*/ 328 h 449"/>
                <a:gd name="T112" fmla="*/ 222 w 400"/>
                <a:gd name="T113" fmla="*/ 327 h 449"/>
                <a:gd name="T114" fmla="*/ 193 w 400"/>
                <a:gd name="T115" fmla="*/ 320 h 449"/>
                <a:gd name="T116" fmla="*/ 171 w 400"/>
                <a:gd name="T117" fmla="*/ 311 h 449"/>
                <a:gd name="T118" fmla="*/ 158 w 400"/>
                <a:gd name="T119" fmla="*/ 303 h 449"/>
                <a:gd name="T120" fmla="*/ 145 w 400"/>
                <a:gd name="T121" fmla="*/ 292 h 449"/>
                <a:gd name="T122" fmla="*/ 133 w 400"/>
                <a:gd name="T123" fmla="*/ 27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449">
                  <a:moveTo>
                    <a:pt x="128" y="271"/>
                  </a:moveTo>
                  <a:lnTo>
                    <a:pt x="123" y="263"/>
                  </a:lnTo>
                  <a:lnTo>
                    <a:pt x="118" y="255"/>
                  </a:lnTo>
                  <a:lnTo>
                    <a:pt x="114" y="246"/>
                  </a:lnTo>
                  <a:lnTo>
                    <a:pt x="111" y="237"/>
                  </a:lnTo>
                  <a:lnTo>
                    <a:pt x="109" y="229"/>
                  </a:lnTo>
                  <a:lnTo>
                    <a:pt x="107" y="220"/>
                  </a:lnTo>
                  <a:lnTo>
                    <a:pt x="105" y="211"/>
                  </a:lnTo>
                  <a:lnTo>
                    <a:pt x="105" y="202"/>
                  </a:lnTo>
                  <a:lnTo>
                    <a:pt x="104" y="193"/>
                  </a:lnTo>
                  <a:lnTo>
                    <a:pt x="105" y="184"/>
                  </a:lnTo>
                  <a:lnTo>
                    <a:pt x="106" y="175"/>
                  </a:lnTo>
                  <a:lnTo>
                    <a:pt x="107" y="166"/>
                  </a:lnTo>
                  <a:lnTo>
                    <a:pt x="111" y="148"/>
                  </a:lnTo>
                  <a:lnTo>
                    <a:pt x="116" y="130"/>
                  </a:lnTo>
                  <a:lnTo>
                    <a:pt x="124" y="113"/>
                  </a:lnTo>
                  <a:lnTo>
                    <a:pt x="132" y="96"/>
                  </a:lnTo>
                  <a:lnTo>
                    <a:pt x="142" y="80"/>
                  </a:lnTo>
                  <a:lnTo>
                    <a:pt x="153" y="64"/>
                  </a:lnTo>
                  <a:lnTo>
                    <a:pt x="165" y="50"/>
                  </a:lnTo>
                  <a:lnTo>
                    <a:pt x="179" y="37"/>
                  </a:lnTo>
                  <a:lnTo>
                    <a:pt x="193" y="24"/>
                  </a:lnTo>
                  <a:lnTo>
                    <a:pt x="207" y="14"/>
                  </a:lnTo>
                  <a:lnTo>
                    <a:pt x="208" y="13"/>
                  </a:lnTo>
                  <a:lnTo>
                    <a:pt x="209" y="11"/>
                  </a:lnTo>
                  <a:lnTo>
                    <a:pt x="210" y="8"/>
                  </a:lnTo>
                  <a:lnTo>
                    <a:pt x="209" y="6"/>
                  </a:lnTo>
                  <a:lnTo>
                    <a:pt x="208" y="4"/>
                  </a:lnTo>
                  <a:lnTo>
                    <a:pt x="207" y="2"/>
                  </a:lnTo>
                  <a:lnTo>
                    <a:pt x="205" y="1"/>
                  </a:lnTo>
                  <a:lnTo>
                    <a:pt x="203" y="0"/>
                  </a:lnTo>
                  <a:lnTo>
                    <a:pt x="188" y="1"/>
                  </a:lnTo>
                  <a:lnTo>
                    <a:pt x="173" y="2"/>
                  </a:lnTo>
                  <a:lnTo>
                    <a:pt x="159" y="4"/>
                  </a:lnTo>
                  <a:lnTo>
                    <a:pt x="146" y="8"/>
                  </a:lnTo>
                  <a:lnTo>
                    <a:pt x="133" y="12"/>
                  </a:lnTo>
                  <a:lnTo>
                    <a:pt x="120" y="17"/>
                  </a:lnTo>
                  <a:lnTo>
                    <a:pt x="109" y="23"/>
                  </a:lnTo>
                  <a:lnTo>
                    <a:pt x="97" y="30"/>
                  </a:lnTo>
                  <a:lnTo>
                    <a:pt x="86" y="38"/>
                  </a:lnTo>
                  <a:lnTo>
                    <a:pt x="76" y="46"/>
                  </a:lnTo>
                  <a:lnTo>
                    <a:pt x="66" y="55"/>
                  </a:lnTo>
                  <a:lnTo>
                    <a:pt x="57" y="65"/>
                  </a:lnTo>
                  <a:lnTo>
                    <a:pt x="49" y="75"/>
                  </a:lnTo>
                  <a:lnTo>
                    <a:pt x="41" y="86"/>
                  </a:lnTo>
                  <a:lnTo>
                    <a:pt x="34" y="97"/>
                  </a:lnTo>
                  <a:lnTo>
                    <a:pt x="27" y="108"/>
                  </a:lnTo>
                  <a:lnTo>
                    <a:pt x="21" y="120"/>
                  </a:lnTo>
                  <a:lnTo>
                    <a:pt x="16" y="133"/>
                  </a:lnTo>
                  <a:lnTo>
                    <a:pt x="11" y="146"/>
                  </a:lnTo>
                  <a:lnTo>
                    <a:pt x="8" y="159"/>
                  </a:lnTo>
                  <a:lnTo>
                    <a:pt x="4" y="172"/>
                  </a:lnTo>
                  <a:lnTo>
                    <a:pt x="2" y="185"/>
                  </a:lnTo>
                  <a:lnTo>
                    <a:pt x="1" y="199"/>
                  </a:lnTo>
                  <a:lnTo>
                    <a:pt x="0" y="212"/>
                  </a:lnTo>
                  <a:lnTo>
                    <a:pt x="0" y="226"/>
                  </a:lnTo>
                  <a:lnTo>
                    <a:pt x="1" y="240"/>
                  </a:lnTo>
                  <a:lnTo>
                    <a:pt x="3" y="255"/>
                  </a:lnTo>
                  <a:lnTo>
                    <a:pt x="6" y="268"/>
                  </a:lnTo>
                  <a:lnTo>
                    <a:pt x="9" y="282"/>
                  </a:lnTo>
                  <a:lnTo>
                    <a:pt x="14" y="295"/>
                  </a:lnTo>
                  <a:lnTo>
                    <a:pt x="19" y="308"/>
                  </a:lnTo>
                  <a:lnTo>
                    <a:pt x="25" y="321"/>
                  </a:lnTo>
                  <a:lnTo>
                    <a:pt x="31" y="332"/>
                  </a:lnTo>
                  <a:lnTo>
                    <a:pt x="39" y="342"/>
                  </a:lnTo>
                  <a:lnTo>
                    <a:pt x="47" y="352"/>
                  </a:lnTo>
                  <a:lnTo>
                    <a:pt x="56" y="362"/>
                  </a:lnTo>
                  <a:lnTo>
                    <a:pt x="66" y="371"/>
                  </a:lnTo>
                  <a:lnTo>
                    <a:pt x="77" y="380"/>
                  </a:lnTo>
                  <a:lnTo>
                    <a:pt x="88" y="389"/>
                  </a:lnTo>
                  <a:lnTo>
                    <a:pt x="100" y="397"/>
                  </a:lnTo>
                  <a:lnTo>
                    <a:pt x="113" y="405"/>
                  </a:lnTo>
                  <a:lnTo>
                    <a:pt x="126" y="412"/>
                  </a:lnTo>
                  <a:lnTo>
                    <a:pt x="139" y="419"/>
                  </a:lnTo>
                  <a:lnTo>
                    <a:pt x="153" y="425"/>
                  </a:lnTo>
                  <a:lnTo>
                    <a:pt x="167" y="431"/>
                  </a:lnTo>
                  <a:lnTo>
                    <a:pt x="182" y="436"/>
                  </a:lnTo>
                  <a:lnTo>
                    <a:pt x="197" y="440"/>
                  </a:lnTo>
                  <a:lnTo>
                    <a:pt x="211" y="443"/>
                  </a:lnTo>
                  <a:lnTo>
                    <a:pt x="226" y="446"/>
                  </a:lnTo>
                  <a:lnTo>
                    <a:pt x="241" y="448"/>
                  </a:lnTo>
                  <a:lnTo>
                    <a:pt x="255" y="449"/>
                  </a:lnTo>
                  <a:lnTo>
                    <a:pt x="269" y="449"/>
                  </a:lnTo>
                  <a:lnTo>
                    <a:pt x="283" y="448"/>
                  </a:lnTo>
                  <a:lnTo>
                    <a:pt x="296" y="446"/>
                  </a:lnTo>
                  <a:lnTo>
                    <a:pt x="309" y="443"/>
                  </a:lnTo>
                  <a:lnTo>
                    <a:pt x="322" y="439"/>
                  </a:lnTo>
                  <a:lnTo>
                    <a:pt x="334" y="433"/>
                  </a:lnTo>
                  <a:lnTo>
                    <a:pt x="345" y="427"/>
                  </a:lnTo>
                  <a:lnTo>
                    <a:pt x="356" y="419"/>
                  </a:lnTo>
                  <a:lnTo>
                    <a:pt x="366" y="411"/>
                  </a:lnTo>
                  <a:lnTo>
                    <a:pt x="376" y="401"/>
                  </a:lnTo>
                  <a:lnTo>
                    <a:pt x="384" y="389"/>
                  </a:lnTo>
                  <a:lnTo>
                    <a:pt x="391" y="376"/>
                  </a:lnTo>
                  <a:lnTo>
                    <a:pt x="397" y="362"/>
                  </a:lnTo>
                  <a:lnTo>
                    <a:pt x="399" y="358"/>
                  </a:lnTo>
                  <a:lnTo>
                    <a:pt x="399" y="353"/>
                  </a:lnTo>
                  <a:lnTo>
                    <a:pt x="400" y="349"/>
                  </a:lnTo>
                  <a:lnTo>
                    <a:pt x="399" y="345"/>
                  </a:lnTo>
                  <a:lnTo>
                    <a:pt x="398" y="341"/>
                  </a:lnTo>
                  <a:lnTo>
                    <a:pt x="397" y="337"/>
                  </a:lnTo>
                  <a:lnTo>
                    <a:pt x="395" y="334"/>
                  </a:lnTo>
                  <a:lnTo>
                    <a:pt x="393" y="331"/>
                  </a:lnTo>
                  <a:lnTo>
                    <a:pt x="387" y="325"/>
                  </a:lnTo>
                  <a:lnTo>
                    <a:pt x="380" y="321"/>
                  </a:lnTo>
                  <a:lnTo>
                    <a:pt x="371" y="319"/>
                  </a:lnTo>
                  <a:lnTo>
                    <a:pt x="362" y="318"/>
                  </a:lnTo>
                  <a:lnTo>
                    <a:pt x="330" y="321"/>
                  </a:lnTo>
                  <a:lnTo>
                    <a:pt x="299" y="324"/>
                  </a:lnTo>
                  <a:lnTo>
                    <a:pt x="283" y="326"/>
                  </a:lnTo>
                  <a:lnTo>
                    <a:pt x="267" y="327"/>
                  </a:lnTo>
                  <a:lnTo>
                    <a:pt x="252" y="328"/>
                  </a:lnTo>
                  <a:lnTo>
                    <a:pt x="237" y="328"/>
                  </a:lnTo>
                  <a:lnTo>
                    <a:pt x="222" y="327"/>
                  </a:lnTo>
                  <a:lnTo>
                    <a:pt x="207" y="324"/>
                  </a:lnTo>
                  <a:lnTo>
                    <a:pt x="193" y="320"/>
                  </a:lnTo>
                  <a:lnTo>
                    <a:pt x="179" y="315"/>
                  </a:lnTo>
                  <a:lnTo>
                    <a:pt x="171" y="311"/>
                  </a:lnTo>
                  <a:lnTo>
                    <a:pt x="164" y="307"/>
                  </a:lnTo>
                  <a:lnTo>
                    <a:pt x="158" y="303"/>
                  </a:lnTo>
                  <a:lnTo>
                    <a:pt x="152" y="298"/>
                  </a:lnTo>
                  <a:lnTo>
                    <a:pt x="145" y="292"/>
                  </a:lnTo>
                  <a:lnTo>
                    <a:pt x="139" y="285"/>
                  </a:lnTo>
                  <a:lnTo>
                    <a:pt x="133" y="278"/>
                  </a:lnTo>
                  <a:lnTo>
                    <a:pt x="128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9" name="Freeform 350">
              <a:extLst>
                <a:ext uri="{FF2B5EF4-FFF2-40B4-BE49-F238E27FC236}">
                  <a16:creationId xmlns:a16="http://schemas.microsoft.com/office/drawing/2014/main" id="{2661A68E-7979-4DDF-9A84-4F62ED63C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8825" y="5729288"/>
              <a:ext cx="12700" cy="25400"/>
            </a:xfrm>
            <a:custGeom>
              <a:avLst/>
              <a:gdLst>
                <a:gd name="T0" fmla="*/ 98 w 111"/>
                <a:gd name="T1" fmla="*/ 164 h 204"/>
                <a:gd name="T2" fmla="*/ 102 w 111"/>
                <a:gd name="T3" fmla="*/ 147 h 204"/>
                <a:gd name="T4" fmla="*/ 105 w 111"/>
                <a:gd name="T5" fmla="*/ 130 h 204"/>
                <a:gd name="T6" fmla="*/ 108 w 111"/>
                <a:gd name="T7" fmla="*/ 113 h 204"/>
                <a:gd name="T8" fmla="*/ 110 w 111"/>
                <a:gd name="T9" fmla="*/ 95 h 204"/>
                <a:gd name="T10" fmla="*/ 111 w 111"/>
                <a:gd name="T11" fmla="*/ 77 h 204"/>
                <a:gd name="T12" fmla="*/ 110 w 111"/>
                <a:gd name="T13" fmla="*/ 60 h 204"/>
                <a:gd name="T14" fmla="*/ 109 w 111"/>
                <a:gd name="T15" fmla="*/ 42 h 204"/>
                <a:gd name="T16" fmla="*/ 105 w 111"/>
                <a:gd name="T17" fmla="*/ 25 h 204"/>
                <a:gd name="T18" fmla="*/ 104 w 111"/>
                <a:gd name="T19" fmla="*/ 21 h 204"/>
                <a:gd name="T20" fmla="*/ 102 w 111"/>
                <a:gd name="T21" fmla="*/ 17 h 204"/>
                <a:gd name="T22" fmla="*/ 100 w 111"/>
                <a:gd name="T23" fmla="*/ 13 h 204"/>
                <a:gd name="T24" fmla="*/ 97 w 111"/>
                <a:gd name="T25" fmla="*/ 10 h 204"/>
                <a:gd name="T26" fmla="*/ 94 w 111"/>
                <a:gd name="T27" fmla="*/ 7 h 204"/>
                <a:gd name="T28" fmla="*/ 90 w 111"/>
                <a:gd name="T29" fmla="*/ 5 h 204"/>
                <a:gd name="T30" fmla="*/ 87 w 111"/>
                <a:gd name="T31" fmla="*/ 3 h 204"/>
                <a:gd name="T32" fmla="*/ 83 w 111"/>
                <a:gd name="T33" fmla="*/ 1 h 204"/>
                <a:gd name="T34" fmla="*/ 79 w 111"/>
                <a:gd name="T35" fmla="*/ 0 h 204"/>
                <a:gd name="T36" fmla="*/ 75 w 111"/>
                <a:gd name="T37" fmla="*/ 0 h 204"/>
                <a:gd name="T38" fmla="*/ 71 w 111"/>
                <a:gd name="T39" fmla="*/ 0 h 204"/>
                <a:gd name="T40" fmla="*/ 67 w 111"/>
                <a:gd name="T41" fmla="*/ 1 h 204"/>
                <a:gd name="T42" fmla="*/ 63 w 111"/>
                <a:gd name="T43" fmla="*/ 3 h 204"/>
                <a:gd name="T44" fmla="*/ 59 w 111"/>
                <a:gd name="T45" fmla="*/ 5 h 204"/>
                <a:gd name="T46" fmla="*/ 56 w 111"/>
                <a:gd name="T47" fmla="*/ 8 h 204"/>
                <a:gd name="T48" fmla="*/ 52 w 111"/>
                <a:gd name="T49" fmla="*/ 11 h 204"/>
                <a:gd name="T50" fmla="*/ 42 w 111"/>
                <a:gd name="T51" fmla="*/ 27 h 204"/>
                <a:gd name="T52" fmla="*/ 33 w 111"/>
                <a:gd name="T53" fmla="*/ 43 h 204"/>
                <a:gd name="T54" fmla="*/ 25 w 111"/>
                <a:gd name="T55" fmla="*/ 60 h 204"/>
                <a:gd name="T56" fmla="*/ 18 w 111"/>
                <a:gd name="T57" fmla="*/ 78 h 204"/>
                <a:gd name="T58" fmla="*/ 13 w 111"/>
                <a:gd name="T59" fmla="*/ 96 h 204"/>
                <a:gd name="T60" fmla="*/ 8 w 111"/>
                <a:gd name="T61" fmla="*/ 115 h 204"/>
                <a:gd name="T62" fmla="*/ 4 w 111"/>
                <a:gd name="T63" fmla="*/ 133 h 204"/>
                <a:gd name="T64" fmla="*/ 0 w 111"/>
                <a:gd name="T65" fmla="*/ 151 h 204"/>
                <a:gd name="T66" fmla="*/ 0 w 111"/>
                <a:gd name="T67" fmla="*/ 157 h 204"/>
                <a:gd name="T68" fmla="*/ 0 w 111"/>
                <a:gd name="T69" fmla="*/ 162 h 204"/>
                <a:gd name="T70" fmla="*/ 0 w 111"/>
                <a:gd name="T71" fmla="*/ 168 h 204"/>
                <a:gd name="T72" fmla="*/ 1 w 111"/>
                <a:gd name="T73" fmla="*/ 172 h 204"/>
                <a:gd name="T74" fmla="*/ 2 w 111"/>
                <a:gd name="T75" fmla="*/ 177 h 204"/>
                <a:gd name="T76" fmla="*/ 4 w 111"/>
                <a:gd name="T77" fmla="*/ 181 h 204"/>
                <a:gd name="T78" fmla="*/ 6 w 111"/>
                <a:gd name="T79" fmla="*/ 185 h 204"/>
                <a:gd name="T80" fmla="*/ 9 w 111"/>
                <a:gd name="T81" fmla="*/ 188 h 204"/>
                <a:gd name="T82" fmla="*/ 15 w 111"/>
                <a:gd name="T83" fmla="*/ 194 h 204"/>
                <a:gd name="T84" fmla="*/ 23 w 111"/>
                <a:gd name="T85" fmla="*/ 199 h 204"/>
                <a:gd name="T86" fmla="*/ 31 w 111"/>
                <a:gd name="T87" fmla="*/ 202 h 204"/>
                <a:gd name="T88" fmla="*/ 39 w 111"/>
                <a:gd name="T89" fmla="*/ 204 h 204"/>
                <a:gd name="T90" fmla="*/ 48 w 111"/>
                <a:gd name="T91" fmla="*/ 204 h 204"/>
                <a:gd name="T92" fmla="*/ 58 w 111"/>
                <a:gd name="T93" fmla="*/ 203 h 204"/>
                <a:gd name="T94" fmla="*/ 66 w 111"/>
                <a:gd name="T95" fmla="*/ 201 h 204"/>
                <a:gd name="T96" fmla="*/ 75 w 111"/>
                <a:gd name="T97" fmla="*/ 196 h 204"/>
                <a:gd name="T98" fmla="*/ 82 w 111"/>
                <a:gd name="T99" fmla="*/ 191 h 204"/>
                <a:gd name="T100" fmla="*/ 89 w 111"/>
                <a:gd name="T101" fmla="*/ 184 h 204"/>
                <a:gd name="T102" fmla="*/ 92 w 111"/>
                <a:gd name="T103" fmla="*/ 179 h 204"/>
                <a:gd name="T104" fmla="*/ 94 w 111"/>
                <a:gd name="T105" fmla="*/ 175 h 204"/>
                <a:gd name="T106" fmla="*/ 96 w 111"/>
                <a:gd name="T107" fmla="*/ 170 h 204"/>
                <a:gd name="T108" fmla="*/ 98 w 111"/>
                <a:gd name="T109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204">
                  <a:moveTo>
                    <a:pt x="98" y="164"/>
                  </a:moveTo>
                  <a:lnTo>
                    <a:pt x="102" y="147"/>
                  </a:lnTo>
                  <a:lnTo>
                    <a:pt x="105" y="130"/>
                  </a:lnTo>
                  <a:lnTo>
                    <a:pt x="108" y="113"/>
                  </a:lnTo>
                  <a:lnTo>
                    <a:pt x="110" y="95"/>
                  </a:lnTo>
                  <a:lnTo>
                    <a:pt x="111" y="77"/>
                  </a:lnTo>
                  <a:lnTo>
                    <a:pt x="110" y="60"/>
                  </a:lnTo>
                  <a:lnTo>
                    <a:pt x="109" y="42"/>
                  </a:lnTo>
                  <a:lnTo>
                    <a:pt x="105" y="25"/>
                  </a:lnTo>
                  <a:lnTo>
                    <a:pt x="104" y="21"/>
                  </a:lnTo>
                  <a:lnTo>
                    <a:pt x="102" y="17"/>
                  </a:lnTo>
                  <a:lnTo>
                    <a:pt x="100" y="13"/>
                  </a:lnTo>
                  <a:lnTo>
                    <a:pt x="97" y="10"/>
                  </a:lnTo>
                  <a:lnTo>
                    <a:pt x="94" y="7"/>
                  </a:lnTo>
                  <a:lnTo>
                    <a:pt x="90" y="5"/>
                  </a:lnTo>
                  <a:lnTo>
                    <a:pt x="87" y="3"/>
                  </a:lnTo>
                  <a:lnTo>
                    <a:pt x="83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3" y="3"/>
                  </a:lnTo>
                  <a:lnTo>
                    <a:pt x="59" y="5"/>
                  </a:lnTo>
                  <a:lnTo>
                    <a:pt x="56" y="8"/>
                  </a:lnTo>
                  <a:lnTo>
                    <a:pt x="52" y="11"/>
                  </a:lnTo>
                  <a:lnTo>
                    <a:pt x="42" y="27"/>
                  </a:lnTo>
                  <a:lnTo>
                    <a:pt x="33" y="43"/>
                  </a:lnTo>
                  <a:lnTo>
                    <a:pt x="25" y="60"/>
                  </a:lnTo>
                  <a:lnTo>
                    <a:pt x="18" y="78"/>
                  </a:lnTo>
                  <a:lnTo>
                    <a:pt x="13" y="96"/>
                  </a:lnTo>
                  <a:lnTo>
                    <a:pt x="8" y="115"/>
                  </a:lnTo>
                  <a:lnTo>
                    <a:pt x="4" y="133"/>
                  </a:lnTo>
                  <a:lnTo>
                    <a:pt x="0" y="151"/>
                  </a:lnTo>
                  <a:lnTo>
                    <a:pt x="0" y="157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7"/>
                  </a:lnTo>
                  <a:lnTo>
                    <a:pt x="4" y="181"/>
                  </a:lnTo>
                  <a:lnTo>
                    <a:pt x="6" y="185"/>
                  </a:lnTo>
                  <a:lnTo>
                    <a:pt x="9" y="188"/>
                  </a:lnTo>
                  <a:lnTo>
                    <a:pt x="15" y="194"/>
                  </a:lnTo>
                  <a:lnTo>
                    <a:pt x="23" y="199"/>
                  </a:lnTo>
                  <a:lnTo>
                    <a:pt x="31" y="202"/>
                  </a:lnTo>
                  <a:lnTo>
                    <a:pt x="39" y="204"/>
                  </a:lnTo>
                  <a:lnTo>
                    <a:pt x="48" y="204"/>
                  </a:lnTo>
                  <a:lnTo>
                    <a:pt x="58" y="203"/>
                  </a:lnTo>
                  <a:lnTo>
                    <a:pt x="66" y="201"/>
                  </a:lnTo>
                  <a:lnTo>
                    <a:pt x="75" y="196"/>
                  </a:lnTo>
                  <a:lnTo>
                    <a:pt x="82" y="191"/>
                  </a:lnTo>
                  <a:lnTo>
                    <a:pt x="89" y="184"/>
                  </a:lnTo>
                  <a:lnTo>
                    <a:pt x="92" y="179"/>
                  </a:lnTo>
                  <a:lnTo>
                    <a:pt x="94" y="175"/>
                  </a:lnTo>
                  <a:lnTo>
                    <a:pt x="96" y="170"/>
                  </a:lnTo>
                  <a:lnTo>
                    <a:pt x="98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0" name="Freeform 351">
              <a:extLst>
                <a:ext uri="{FF2B5EF4-FFF2-40B4-BE49-F238E27FC236}">
                  <a16:creationId xmlns:a16="http://schemas.microsoft.com/office/drawing/2014/main" id="{4452A778-AD10-4CDE-9E68-05CD28A4B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938" y="6289675"/>
              <a:ext cx="55562" cy="7938"/>
            </a:xfrm>
            <a:custGeom>
              <a:avLst/>
              <a:gdLst>
                <a:gd name="T0" fmla="*/ 444 w 460"/>
                <a:gd name="T1" fmla="*/ 63 h 69"/>
                <a:gd name="T2" fmla="*/ 447 w 460"/>
                <a:gd name="T3" fmla="*/ 62 h 69"/>
                <a:gd name="T4" fmla="*/ 450 w 460"/>
                <a:gd name="T5" fmla="*/ 61 h 69"/>
                <a:gd name="T6" fmla="*/ 453 w 460"/>
                <a:gd name="T7" fmla="*/ 59 h 69"/>
                <a:gd name="T8" fmla="*/ 455 w 460"/>
                <a:gd name="T9" fmla="*/ 57 h 69"/>
                <a:gd name="T10" fmla="*/ 459 w 460"/>
                <a:gd name="T11" fmla="*/ 52 h 69"/>
                <a:gd name="T12" fmla="*/ 460 w 460"/>
                <a:gd name="T13" fmla="*/ 47 h 69"/>
                <a:gd name="T14" fmla="*/ 460 w 460"/>
                <a:gd name="T15" fmla="*/ 41 h 69"/>
                <a:gd name="T16" fmla="*/ 458 w 460"/>
                <a:gd name="T17" fmla="*/ 36 h 69"/>
                <a:gd name="T18" fmla="*/ 456 w 460"/>
                <a:gd name="T19" fmla="*/ 33 h 69"/>
                <a:gd name="T20" fmla="*/ 454 w 460"/>
                <a:gd name="T21" fmla="*/ 31 h 69"/>
                <a:gd name="T22" fmla="*/ 451 w 460"/>
                <a:gd name="T23" fmla="*/ 30 h 69"/>
                <a:gd name="T24" fmla="*/ 447 w 460"/>
                <a:gd name="T25" fmla="*/ 28 h 69"/>
                <a:gd name="T26" fmla="*/ 421 w 460"/>
                <a:gd name="T27" fmla="*/ 22 h 69"/>
                <a:gd name="T28" fmla="*/ 395 w 460"/>
                <a:gd name="T29" fmla="*/ 17 h 69"/>
                <a:gd name="T30" fmla="*/ 368 w 460"/>
                <a:gd name="T31" fmla="*/ 13 h 69"/>
                <a:gd name="T32" fmla="*/ 341 w 460"/>
                <a:gd name="T33" fmla="*/ 9 h 69"/>
                <a:gd name="T34" fmla="*/ 313 w 460"/>
                <a:gd name="T35" fmla="*/ 6 h 69"/>
                <a:gd name="T36" fmla="*/ 285 w 460"/>
                <a:gd name="T37" fmla="*/ 3 h 69"/>
                <a:gd name="T38" fmla="*/ 256 w 460"/>
                <a:gd name="T39" fmla="*/ 2 h 69"/>
                <a:gd name="T40" fmla="*/ 228 w 460"/>
                <a:gd name="T41" fmla="*/ 1 h 69"/>
                <a:gd name="T42" fmla="*/ 200 w 460"/>
                <a:gd name="T43" fmla="*/ 0 h 69"/>
                <a:gd name="T44" fmla="*/ 172 w 460"/>
                <a:gd name="T45" fmla="*/ 0 h 69"/>
                <a:gd name="T46" fmla="*/ 144 w 460"/>
                <a:gd name="T47" fmla="*/ 1 h 69"/>
                <a:gd name="T48" fmla="*/ 116 w 460"/>
                <a:gd name="T49" fmla="*/ 2 h 69"/>
                <a:gd name="T50" fmla="*/ 60 w 460"/>
                <a:gd name="T51" fmla="*/ 5 h 69"/>
                <a:gd name="T52" fmla="*/ 7 w 460"/>
                <a:gd name="T53" fmla="*/ 11 h 69"/>
                <a:gd name="T54" fmla="*/ 4 w 460"/>
                <a:gd name="T55" fmla="*/ 12 h 69"/>
                <a:gd name="T56" fmla="*/ 2 w 460"/>
                <a:gd name="T57" fmla="*/ 13 h 69"/>
                <a:gd name="T58" fmla="*/ 0 w 460"/>
                <a:gd name="T59" fmla="*/ 16 h 69"/>
                <a:gd name="T60" fmla="*/ 0 w 460"/>
                <a:gd name="T61" fmla="*/ 18 h 69"/>
                <a:gd name="T62" fmla="*/ 0 w 460"/>
                <a:gd name="T63" fmla="*/ 21 h 69"/>
                <a:gd name="T64" fmla="*/ 1 w 460"/>
                <a:gd name="T65" fmla="*/ 23 h 69"/>
                <a:gd name="T66" fmla="*/ 3 w 460"/>
                <a:gd name="T67" fmla="*/ 25 h 69"/>
                <a:gd name="T68" fmla="*/ 5 w 460"/>
                <a:gd name="T69" fmla="*/ 26 h 69"/>
                <a:gd name="T70" fmla="*/ 57 w 460"/>
                <a:gd name="T71" fmla="*/ 38 h 69"/>
                <a:gd name="T72" fmla="*/ 112 w 460"/>
                <a:gd name="T73" fmla="*/ 48 h 69"/>
                <a:gd name="T74" fmla="*/ 140 w 460"/>
                <a:gd name="T75" fmla="*/ 53 h 69"/>
                <a:gd name="T76" fmla="*/ 167 w 460"/>
                <a:gd name="T77" fmla="*/ 57 h 69"/>
                <a:gd name="T78" fmla="*/ 195 w 460"/>
                <a:gd name="T79" fmla="*/ 60 h 69"/>
                <a:gd name="T80" fmla="*/ 224 w 460"/>
                <a:gd name="T81" fmla="*/ 63 h 69"/>
                <a:gd name="T82" fmla="*/ 252 w 460"/>
                <a:gd name="T83" fmla="*/ 66 h 69"/>
                <a:gd name="T84" fmla="*/ 281 w 460"/>
                <a:gd name="T85" fmla="*/ 67 h 69"/>
                <a:gd name="T86" fmla="*/ 309 w 460"/>
                <a:gd name="T87" fmla="*/ 69 h 69"/>
                <a:gd name="T88" fmla="*/ 337 w 460"/>
                <a:gd name="T89" fmla="*/ 69 h 69"/>
                <a:gd name="T90" fmla="*/ 364 w 460"/>
                <a:gd name="T91" fmla="*/ 69 h 69"/>
                <a:gd name="T92" fmla="*/ 391 w 460"/>
                <a:gd name="T93" fmla="*/ 67 h 69"/>
                <a:gd name="T94" fmla="*/ 418 w 460"/>
                <a:gd name="T95" fmla="*/ 66 h 69"/>
                <a:gd name="T96" fmla="*/ 444 w 460"/>
                <a:gd name="T9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0" h="69">
                  <a:moveTo>
                    <a:pt x="444" y="63"/>
                  </a:moveTo>
                  <a:lnTo>
                    <a:pt x="447" y="62"/>
                  </a:lnTo>
                  <a:lnTo>
                    <a:pt x="450" y="61"/>
                  </a:lnTo>
                  <a:lnTo>
                    <a:pt x="453" y="59"/>
                  </a:lnTo>
                  <a:lnTo>
                    <a:pt x="455" y="57"/>
                  </a:lnTo>
                  <a:lnTo>
                    <a:pt x="459" y="52"/>
                  </a:lnTo>
                  <a:lnTo>
                    <a:pt x="460" y="47"/>
                  </a:lnTo>
                  <a:lnTo>
                    <a:pt x="460" y="41"/>
                  </a:lnTo>
                  <a:lnTo>
                    <a:pt x="458" y="36"/>
                  </a:lnTo>
                  <a:lnTo>
                    <a:pt x="456" y="33"/>
                  </a:lnTo>
                  <a:lnTo>
                    <a:pt x="454" y="31"/>
                  </a:lnTo>
                  <a:lnTo>
                    <a:pt x="451" y="30"/>
                  </a:lnTo>
                  <a:lnTo>
                    <a:pt x="447" y="28"/>
                  </a:lnTo>
                  <a:lnTo>
                    <a:pt x="421" y="22"/>
                  </a:lnTo>
                  <a:lnTo>
                    <a:pt x="395" y="17"/>
                  </a:lnTo>
                  <a:lnTo>
                    <a:pt x="368" y="13"/>
                  </a:lnTo>
                  <a:lnTo>
                    <a:pt x="341" y="9"/>
                  </a:lnTo>
                  <a:lnTo>
                    <a:pt x="313" y="6"/>
                  </a:lnTo>
                  <a:lnTo>
                    <a:pt x="285" y="3"/>
                  </a:lnTo>
                  <a:lnTo>
                    <a:pt x="256" y="2"/>
                  </a:lnTo>
                  <a:lnTo>
                    <a:pt x="228" y="1"/>
                  </a:lnTo>
                  <a:lnTo>
                    <a:pt x="200" y="0"/>
                  </a:lnTo>
                  <a:lnTo>
                    <a:pt x="172" y="0"/>
                  </a:lnTo>
                  <a:lnTo>
                    <a:pt x="144" y="1"/>
                  </a:lnTo>
                  <a:lnTo>
                    <a:pt x="116" y="2"/>
                  </a:lnTo>
                  <a:lnTo>
                    <a:pt x="60" y="5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3" y="25"/>
                  </a:lnTo>
                  <a:lnTo>
                    <a:pt x="5" y="26"/>
                  </a:lnTo>
                  <a:lnTo>
                    <a:pt x="57" y="38"/>
                  </a:lnTo>
                  <a:lnTo>
                    <a:pt x="112" y="48"/>
                  </a:lnTo>
                  <a:lnTo>
                    <a:pt x="140" y="53"/>
                  </a:lnTo>
                  <a:lnTo>
                    <a:pt x="167" y="57"/>
                  </a:lnTo>
                  <a:lnTo>
                    <a:pt x="195" y="60"/>
                  </a:lnTo>
                  <a:lnTo>
                    <a:pt x="224" y="63"/>
                  </a:lnTo>
                  <a:lnTo>
                    <a:pt x="252" y="66"/>
                  </a:lnTo>
                  <a:lnTo>
                    <a:pt x="281" y="67"/>
                  </a:lnTo>
                  <a:lnTo>
                    <a:pt x="309" y="69"/>
                  </a:lnTo>
                  <a:lnTo>
                    <a:pt x="337" y="69"/>
                  </a:lnTo>
                  <a:lnTo>
                    <a:pt x="364" y="69"/>
                  </a:lnTo>
                  <a:lnTo>
                    <a:pt x="391" y="67"/>
                  </a:lnTo>
                  <a:lnTo>
                    <a:pt x="418" y="66"/>
                  </a:lnTo>
                  <a:lnTo>
                    <a:pt x="44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1" name="Freeform 352">
              <a:extLst>
                <a:ext uri="{FF2B5EF4-FFF2-40B4-BE49-F238E27FC236}">
                  <a16:creationId xmlns:a16="http://schemas.microsoft.com/office/drawing/2014/main" id="{5BF63F43-7FDE-4B34-849C-603C2F21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00" y="6267450"/>
              <a:ext cx="55562" cy="15875"/>
            </a:xfrm>
            <a:custGeom>
              <a:avLst/>
              <a:gdLst>
                <a:gd name="T0" fmla="*/ 224 w 447"/>
                <a:gd name="T1" fmla="*/ 104 h 129"/>
                <a:gd name="T2" fmla="*/ 252 w 447"/>
                <a:gd name="T3" fmla="*/ 99 h 129"/>
                <a:gd name="T4" fmla="*/ 279 w 447"/>
                <a:gd name="T5" fmla="*/ 94 h 129"/>
                <a:gd name="T6" fmla="*/ 306 w 447"/>
                <a:gd name="T7" fmla="*/ 88 h 129"/>
                <a:gd name="T8" fmla="*/ 333 w 447"/>
                <a:gd name="T9" fmla="*/ 82 h 129"/>
                <a:gd name="T10" fmla="*/ 360 w 447"/>
                <a:gd name="T11" fmla="*/ 75 h 129"/>
                <a:gd name="T12" fmla="*/ 386 w 447"/>
                <a:gd name="T13" fmla="*/ 66 h 129"/>
                <a:gd name="T14" fmla="*/ 399 w 447"/>
                <a:gd name="T15" fmla="*/ 61 h 129"/>
                <a:gd name="T16" fmla="*/ 411 w 447"/>
                <a:gd name="T17" fmla="*/ 55 h 129"/>
                <a:gd name="T18" fmla="*/ 424 w 447"/>
                <a:gd name="T19" fmla="*/ 49 h 129"/>
                <a:gd name="T20" fmla="*/ 436 w 447"/>
                <a:gd name="T21" fmla="*/ 43 h 129"/>
                <a:gd name="T22" fmla="*/ 439 w 447"/>
                <a:gd name="T23" fmla="*/ 40 h 129"/>
                <a:gd name="T24" fmla="*/ 443 w 447"/>
                <a:gd name="T25" fmla="*/ 37 h 129"/>
                <a:gd name="T26" fmla="*/ 445 w 447"/>
                <a:gd name="T27" fmla="*/ 34 h 129"/>
                <a:gd name="T28" fmla="*/ 447 w 447"/>
                <a:gd name="T29" fmla="*/ 31 h 129"/>
                <a:gd name="T30" fmla="*/ 447 w 447"/>
                <a:gd name="T31" fmla="*/ 28 h 129"/>
                <a:gd name="T32" fmla="*/ 447 w 447"/>
                <a:gd name="T33" fmla="*/ 24 h 129"/>
                <a:gd name="T34" fmla="*/ 447 w 447"/>
                <a:gd name="T35" fmla="*/ 21 h 129"/>
                <a:gd name="T36" fmla="*/ 446 w 447"/>
                <a:gd name="T37" fmla="*/ 18 h 129"/>
                <a:gd name="T38" fmla="*/ 441 w 447"/>
                <a:gd name="T39" fmla="*/ 11 h 129"/>
                <a:gd name="T40" fmla="*/ 436 w 447"/>
                <a:gd name="T41" fmla="*/ 6 h 129"/>
                <a:gd name="T42" fmla="*/ 433 w 447"/>
                <a:gd name="T43" fmla="*/ 4 h 129"/>
                <a:gd name="T44" fmla="*/ 430 w 447"/>
                <a:gd name="T45" fmla="*/ 2 h 129"/>
                <a:gd name="T46" fmla="*/ 426 w 447"/>
                <a:gd name="T47" fmla="*/ 1 h 129"/>
                <a:gd name="T48" fmla="*/ 422 w 447"/>
                <a:gd name="T49" fmla="*/ 1 h 129"/>
                <a:gd name="T50" fmla="*/ 409 w 447"/>
                <a:gd name="T51" fmla="*/ 0 h 129"/>
                <a:gd name="T52" fmla="*/ 395 w 447"/>
                <a:gd name="T53" fmla="*/ 1 h 129"/>
                <a:gd name="T54" fmla="*/ 381 w 447"/>
                <a:gd name="T55" fmla="*/ 2 h 129"/>
                <a:gd name="T56" fmla="*/ 367 w 447"/>
                <a:gd name="T57" fmla="*/ 3 h 129"/>
                <a:gd name="T58" fmla="*/ 340 w 447"/>
                <a:gd name="T59" fmla="*/ 7 h 129"/>
                <a:gd name="T60" fmla="*/ 312 w 447"/>
                <a:gd name="T61" fmla="*/ 13 h 129"/>
                <a:gd name="T62" fmla="*/ 285 w 447"/>
                <a:gd name="T63" fmla="*/ 20 h 129"/>
                <a:gd name="T64" fmla="*/ 258 w 447"/>
                <a:gd name="T65" fmla="*/ 27 h 129"/>
                <a:gd name="T66" fmla="*/ 230 w 447"/>
                <a:gd name="T67" fmla="*/ 35 h 129"/>
                <a:gd name="T68" fmla="*/ 204 w 447"/>
                <a:gd name="T69" fmla="*/ 42 h 129"/>
                <a:gd name="T70" fmla="*/ 178 w 447"/>
                <a:gd name="T71" fmla="*/ 50 h 129"/>
                <a:gd name="T72" fmla="*/ 152 w 447"/>
                <a:gd name="T73" fmla="*/ 57 h 129"/>
                <a:gd name="T74" fmla="*/ 126 w 447"/>
                <a:gd name="T75" fmla="*/ 65 h 129"/>
                <a:gd name="T76" fmla="*/ 101 w 447"/>
                <a:gd name="T77" fmla="*/ 74 h 129"/>
                <a:gd name="T78" fmla="*/ 75 w 447"/>
                <a:gd name="T79" fmla="*/ 84 h 129"/>
                <a:gd name="T80" fmla="*/ 51 w 447"/>
                <a:gd name="T81" fmla="*/ 94 h 129"/>
                <a:gd name="T82" fmla="*/ 25 w 447"/>
                <a:gd name="T83" fmla="*/ 106 h 129"/>
                <a:gd name="T84" fmla="*/ 2 w 447"/>
                <a:gd name="T85" fmla="*/ 119 h 129"/>
                <a:gd name="T86" fmla="*/ 1 w 447"/>
                <a:gd name="T87" fmla="*/ 120 h 129"/>
                <a:gd name="T88" fmla="*/ 0 w 447"/>
                <a:gd name="T89" fmla="*/ 122 h 129"/>
                <a:gd name="T90" fmla="*/ 0 w 447"/>
                <a:gd name="T91" fmla="*/ 123 h 129"/>
                <a:gd name="T92" fmla="*/ 0 w 447"/>
                <a:gd name="T93" fmla="*/ 124 h 129"/>
                <a:gd name="T94" fmla="*/ 2 w 447"/>
                <a:gd name="T95" fmla="*/ 127 h 129"/>
                <a:gd name="T96" fmla="*/ 5 w 447"/>
                <a:gd name="T97" fmla="*/ 128 h 129"/>
                <a:gd name="T98" fmla="*/ 32 w 447"/>
                <a:gd name="T99" fmla="*/ 129 h 129"/>
                <a:gd name="T100" fmla="*/ 61 w 447"/>
                <a:gd name="T101" fmla="*/ 128 h 129"/>
                <a:gd name="T102" fmla="*/ 88 w 447"/>
                <a:gd name="T103" fmla="*/ 127 h 129"/>
                <a:gd name="T104" fmla="*/ 115 w 447"/>
                <a:gd name="T105" fmla="*/ 123 h 129"/>
                <a:gd name="T106" fmla="*/ 143 w 447"/>
                <a:gd name="T107" fmla="*/ 119 h 129"/>
                <a:gd name="T108" fmla="*/ 170 w 447"/>
                <a:gd name="T109" fmla="*/ 115 h 129"/>
                <a:gd name="T110" fmla="*/ 197 w 447"/>
                <a:gd name="T111" fmla="*/ 110 h 129"/>
                <a:gd name="T112" fmla="*/ 224 w 447"/>
                <a:gd name="T113" fmla="*/ 10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7" h="129">
                  <a:moveTo>
                    <a:pt x="224" y="104"/>
                  </a:moveTo>
                  <a:lnTo>
                    <a:pt x="252" y="99"/>
                  </a:lnTo>
                  <a:lnTo>
                    <a:pt x="279" y="94"/>
                  </a:lnTo>
                  <a:lnTo>
                    <a:pt x="306" y="88"/>
                  </a:lnTo>
                  <a:lnTo>
                    <a:pt x="333" y="82"/>
                  </a:lnTo>
                  <a:lnTo>
                    <a:pt x="360" y="75"/>
                  </a:lnTo>
                  <a:lnTo>
                    <a:pt x="386" y="66"/>
                  </a:lnTo>
                  <a:lnTo>
                    <a:pt x="399" y="61"/>
                  </a:lnTo>
                  <a:lnTo>
                    <a:pt x="411" y="55"/>
                  </a:lnTo>
                  <a:lnTo>
                    <a:pt x="424" y="49"/>
                  </a:lnTo>
                  <a:lnTo>
                    <a:pt x="436" y="43"/>
                  </a:lnTo>
                  <a:lnTo>
                    <a:pt x="439" y="40"/>
                  </a:lnTo>
                  <a:lnTo>
                    <a:pt x="443" y="37"/>
                  </a:lnTo>
                  <a:lnTo>
                    <a:pt x="445" y="34"/>
                  </a:lnTo>
                  <a:lnTo>
                    <a:pt x="447" y="31"/>
                  </a:lnTo>
                  <a:lnTo>
                    <a:pt x="447" y="28"/>
                  </a:lnTo>
                  <a:lnTo>
                    <a:pt x="447" y="24"/>
                  </a:lnTo>
                  <a:lnTo>
                    <a:pt x="447" y="21"/>
                  </a:lnTo>
                  <a:lnTo>
                    <a:pt x="446" y="18"/>
                  </a:lnTo>
                  <a:lnTo>
                    <a:pt x="441" y="11"/>
                  </a:lnTo>
                  <a:lnTo>
                    <a:pt x="436" y="6"/>
                  </a:lnTo>
                  <a:lnTo>
                    <a:pt x="433" y="4"/>
                  </a:lnTo>
                  <a:lnTo>
                    <a:pt x="430" y="2"/>
                  </a:lnTo>
                  <a:lnTo>
                    <a:pt x="426" y="1"/>
                  </a:lnTo>
                  <a:lnTo>
                    <a:pt x="422" y="1"/>
                  </a:lnTo>
                  <a:lnTo>
                    <a:pt x="409" y="0"/>
                  </a:lnTo>
                  <a:lnTo>
                    <a:pt x="395" y="1"/>
                  </a:lnTo>
                  <a:lnTo>
                    <a:pt x="381" y="2"/>
                  </a:lnTo>
                  <a:lnTo>
                    <a:pt x="367" y="3"/>
                  </a:lnTo>
                  <a:lnTo>
                    <a:pt x="340" y="7"/>
                  </a:lnTo>
                  <a:lnTo>
                    <a:pt x="312" y="13"/>
                  </a:lnTo>
                  <a:lnTo>
                    <a:pt x="285" y="20"/>
                  </a:lnTo>
                  <a:lnTo>
                    <a:pt x="258" y="27"/>
                  </a:lnTo>
                  <a:lnTo>
                    <a:pt x="230" y="35"/>
                  </a:lnTo>
                  <a:lnTo>
                    <a:pt x="204" y="42"/>
                  </a:lnTo>
                  <a:lnTo>
                    <a:pt x="178" y="50"/>
                  </a:lnTo>
                  <a:lnTo>
                    <a:pt x="152" y="57"/>
                  </a:lnTo>
                  <a:lnTo>
                    <a:pt x="126" y="65"/>
                  </a:lnTo>
                  <a:lnTo>
                    <a:pt x="101" y="74"/>
                  </a:lnTo>
                  <a:lnTo>
                    <a:pt x="75" y="84"/>
                  </a:lnTo>
                  <a:lnTo>
                    <a:pt x="51" y="94"/>
                  </a:lnTo>
                  <a:lnTo>
                    <a:pt x="25" y="106"/>
                  </a:lnTo>
                  <a:lnTo>
                    <a:pt x="2" y="119"/>
                  </a:lnTo>
                  <a:lnTo>
                    <a:pt x="1" y="120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2" y="127"/>
                  </a:lnTo>
                  <a:lnTo>
                    <a:pt x="5" y="128"/>
                  </a:lnTo>
                  <a:lnTo>
                    <a:pt x="32" y="129"/>
                  </a:lnTo>
                  <a:lnTo>
                    <a:pt x="61" y="128"/>
                  </a:lnTo>
                  <a:lnTo>
                    <a:pt x="88" y="127"/>
                  </a:lnTo>
                  <a:lnTo>
                    <a:pt x="115" y="123"/>
                  </a:lnTo>
                  <a:lnTo>
                    <a:pt x="143" y="119"/>
                  </a:lnTo>
                  <a:lnTo>
                    <a:pt x="170" y="115"/>
                  </a:lnTo>
                  <a:lnTo>
                    <a:pt x="197" y="110"/>
                  </a:lnTo>
                  <a:lnTo>
                    <a:pt x="22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2" name="Freeform 353">
              <a:extLst>
                <a:ext uri="{FF2B5EF4-FFF2-40B4-BE49-F238E27FC236}">
                  <a16:creationId xmlns:a16="http://schemas.microsoft.com/office/drawing/2014/main" id="{F486488F-2F30-4716-8D4B-A6924FF6B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6100763"/>
              <a:ext cx="47625" cy="69850"/>
            </a:xfrm>
            <a:custGeom>
              <a:avLst/>
              <a:gdLst>
                <a:gd name="T0" fmla="*/ 24 w 382"/>
                <a:gd name="T1" fmla="*/ 567 h 569"/>
                <a:gd name="T2" fmla="*/ 41 w 382"/>
                <a:gd name="T3" fmla="*/ 555 h 569"/>
                <a:gd name="T4" fmla="*/ 57 w 382"/>
                <a:gd name="T5" fmla="*/ 543 h 569"/>
                <a:gd name="T6" fmla="*/ 74 w 382"/>
                <a:gd name="T7" fmla="*/ 530 h 569"/>
                <a:gd name="T8" fmla="*/ 90 w 382"/>
                <a:gd name="T9" fmla="*/ 517 h 569"/>
                <a:gd name="T10" fmla="*/ 106 w 382"/>
                <a:gd name="T11" fmla="*/ 503 h 569"/>
                <a:gd name="T12" fmla="*/ 121 w 382"/>
                <a:gd name="T13" fmla="*/ 488 h 569"/>
                <a:gd name="T14" fmla="*/ 136 w 382"/>
                <a:gd name="T15" fmla="*/ 473 h 569"/>
                <a:gd name="T16" fmla="*/ 150 w 382"/>
                <a:gd name="T17" fmla="*/ 458 h 569"/>
                <a:gd name="T18" fmla="*/ 164 w 382"/>
                <a:gd name="T19" fmla="*/ 442 h 569"/>
                <a:gd name="T20" fmla="*/ 178 w 382"/>
                <a:gd name="T21" fmla="*/ 424 h 569"/>
                <a:gd name="T22" fmla="*/ 191 w 382"/>
                <a:gd name="T23" fmla="*/ 408 h 569"/>
                <a:gd name="T24" fmla="*/ 204 w 382"/>
                <a:gd name="T25" fmla="*/ 391 h 569"/>
                <a:gd name="T26" fmla="*/ 228 w 382"/>
                <a:gd name="T27" fmla="*/ 355 h 569"/>
                <a:gd name="T28" fmla="*/ 251 w 382"/>
                <a:gd name="T29" fmla="*/ 319 h 569"/>
                <a:gd name="T30" fmla="*/ 273 w 382"/>
                <a:gd name="T31" fmla="*/ 282 h 569"/>
                <a:gd name="T32" fmla="*/ 292 w 382"/>
                <a:gd name="T33" fmla="*/ 243 h 569"/>
                <a:gd name="T34" fmla="*/ 312 w 382"/>
                <a:gd name="T35" fmla="*/ 203 h 569"/>
                <a:gd name="T36" fmla="*/ 329 w 382"/>
                <a:gd name="T37" fmla="*/ 164 h 569"/>
                <a:gd name="T38" fmla="*/ 344 w 382"/>
                <a:gd name="T39" fmla="*/ 125 h 569"/>
                <a:gd name="T40" fmla="*/ 358 w 382"/>
                <a:gd name="T41" fmla="*/ 85 h 569"/>
                <a:gd name="T42" fmla="*/ 371 w 382"/>
                <a:gd name="T43" fmla="*/ 45 h 569"/>
                <a:gd name="T44" fmla="*/ 382 w 382"/>
                <a:gd name="T45" fmla="*/ 6 h 569"/>
                <a:gd name="T46" fmla="*/ 382 w 382"/>
                <a:gd name="T47" fmla="*/ 4 h 569"/>
                <a:gd name="T48" fmla="*/ 381 w 382"/>
                <a:gd name="T49" fmla="*/ 3 h 569"/>
                <a:gd name="T50" fmla="*/ 380 w 382"/>
                <a:gd name="T51" fmla="*/ 1 h 569"/>
                <a:gd name="T52" fmla="*/ 378 w 382"/>
                <a:gd name="T53" fmla="*/ 1 h 569"/>
                <a:gd name="T54" fmla="*/ 377 w 382"/>
                <a:gd name="T55" fmla="*/ 0 h 569"/>
                <a:gd name="T56" fmla="*/ 375 w 382"/>
                <a:gd name="T57" fmla="*/ 0 h 569"/>
                <a:gd name="T58" fmla="*/ 374 w 382"/>
                <a:gd name="T59" fmla="*/ 1 h 569"/>
                <a:gd name="T60" fmla="*/ 372 w 382"/>
                <a:gd name="T61" fmla="*/ 3 h 569"/>
                <a:gd name="T62" fmla="*/ 352 w 382"/>
                <a:gd name="T63" fmla="*/ 39 h 569"/>
                <a:gd name="T64" fmla="*/ 331 w 382"/>
                <a:gd name="T65" fmla="*/ 75 h 569"/>
                <a:gd name="T66" fmla="*/ 310 w 382"/>
                <a:gd name="T67" fmla="*/ 110 h 569"/>
                <a:gd name="T68" fmla="*/ 286 w 382"/>
                <a:gd name="T69" fmla="*/ 144 h 569"/>
                <a:gd name="T70" fmla="*/ 241 w 382"/>
                <a:gd name="T71" fmla="*/ 212 h 569"/>
                <a:gd name="T72" fmla="*/ 193 w 382"/>
                <a:gd name="T73" fmla="*/ 280 h 569"/>
                <a:gd name="T74" fmla="*/ 145 w 382"/>
                <a:gd name="T75" fmla="*/ 346 h 569"/>
                <a:gd name="T76" fmla="*/ 97 w 382"/>
                <a:gd name="T77" fmla="*/ 412 h 569"/>
                <a:gd name="T78" fmla="*/ 49 w 382"/>
                <a:gd name="T79" fmla="*/ 480 h 569"/>
                <a:gd name="T80" fmla="*/ 2 w 382"/>
                <a:gd name="T81" fmla="*/ 548 h 569"/>
                <a:gd name="T82" fmla="*/ 1 w 382"/>
                <a:gd name="T83" fmla="*/ 550 h 569"/>
                <a:gd name="T84" fmla="*/ 0 w 382"/>
                <a:gd name="T85" fmla="*/ 553 h 569"/>
                <a:gd name="T86" fmla="*/ 0 w 382"/>
                <a:gd name="T87" fmla="*/ 555 h 569"/>
                <a:gd name="T88" fmla="*/ 0 w 382"/>
                <a:gd name="T89" fmla="*/ 557 h 569"/>
                <a:gd name="T90" fmla="*/ 2 w 382"/>
                <a:gd name="T91" fmla="*/ 562 h 569"/>
                <a:gd name="T92" fmla="*/ 5 w 382"/>
                <a:gd name="T93" fmla="*/ 565 h 569"/>
                <a:gd name="T94" fmla="*/ 9 w 382"/>
                <a:gd name="T95" fmla="*/ 568 h 569"/>
                <a:gd name="T96" fmla="*/ 14 w 382"/>
                <a:gd name="T97" fmla="*/ 569 h 569"/>
                <a:gd name="T98" fmla="*/ 19 w 382"/>
                <a:gd name="T99" fmla="*/ 569 h 569"/>
                <a:gd name="T100" fmla="*/ 24 w 382"/>
                <a:gd name="T101" fmla="*/ 56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2" h="569">
                  <a:moveTo>
                    <a:pt x="24" y="567"/>
                  </a:moveTo>
                  <a:lnTo>
                    <a:pt x="41" y="555"/>
                  </a:lnTo>
                  <a:lnTo>
                    <a:pt x="57" y="543"/>
                  </a:lnTo>
                  <a:lnTo>
                    <a:pt x="74" y="530"/>
                  </a:lnTo>
                  <a:lnTo>
                    <a:pt x="90" y="517"/>
                  </a:lnTo>
                  <a:lnTo>
                    <a:pt x="106" y="503"/>
                  </a:lnTo>
                  <a:lnTo>
                    <a:pt x="121" y="488"/>
                  </a:lnTo>
                  <a:lnTo>
                    <a:pt x="136" y="473"/>
                  </a:lnTo>
                  <a:lnTo>
                    <a:pt x="150" y="458"/>
                  </a:lnTo>
                  <a:lnTo>
                    <a:pt x="164" y="442"/>
                  </a:lnTo>
                  <a:lnTo>
                    <a:pt x="178" y="424"/>
                  </a:lnTo>
                  <a:lnTo>
                    <a:pt x="191" y="408"/>
                  </a:lnTo>
                  <a:lnTo>
                    <a:pt x="204" y="391"/>
                  </a:lnTo>
                  <a:lnTo>
                    <a:pt x="228" y="355"/>
                  </a:lnTo>
                  <a:lnTo>
                    <a:pt x="251" y="319"/>
                  </a:lnTo>
                  <a:lnTo>
                    <a:pt x="273" y="282"/>
                  </a:lnTo>
                  <a:lnTo>
                    <a:pt x="292" y="243"/>
                  </a:lnTo>
                  <a:lnTo>
                    <a:pt x="312" y="203"/>
                  </a:lnTo>
                  <a:lnTo>
                    <a:pt x="329" y="164"/>
                  </a:lnTo>
                  <a:lnTo>
                    <a:pt x="344" y="125"/>
                  </a:lnTo>
                  <a:lnTo>
                    <a:pt x="358" y="85"/>
                  </a:lnTo>
                  <a:lnTo>
                    <a:pt x="371" y="45"/>
                  </a:lnTo>
                  <a:lnTo>
                    <a:pt x="382" y="6"/>
                  </a:lnTo>
                  <a:lnTo>
                    <a:pt x="382" y="4"/>
                  </a:lnTo>
                  <a:lnTo>
                    <a:pt x="381" y="3"/>
                  </a:lnTo>
                  <a:lnTo>
                    <a:pt x="380" y="1"/>
                  </a:lnTo>
                  <a:lnTo>
                    <a:pt x="378" y="1"/>
                  </a:lnTo>
                  <a:lnTo>
                    <a:pt x="377" y="0"/>
                  </a:lnTo>
                  <a:lnTo>
                    <a:pt x="375" y="0"/>
                  </a:lnTo>
                  <a:lnTo>
                    <a:pt x="374" y="1"/>
                  </a:lnTo>
                  <a:lnTo>
                    <a:pt x="372" y="3"/>
                  </a:lnTo>
                  <a:lnTo>
                    <a:pt x="352" y="39"/>
                  </a:lnTo>
                  <a:lnTo>
                    <a:pt x="331" y="75"/>
                  </a:lnTo>
                  <a:lnTo>
                    <a:pt x="310" y="110"/>
                  </a:lnTo>
                  <a:lnTo>
                    <a:pt x="286" y="144"/>
                  </a:lnTo>
                  <a:lnTo>
                    <a:pt x="241" y="212"/>
                  </a:lnTo>
                  <a:lnTo>
                    <a:pt x="193" y="280"/>
                  </a:lnTo>
                  <a:lnTo>
                    <a:pt x="145" y="346"/>
                  </a:lnTo>
                  <a:lnTo>
                    <a:pt x="97" y="412"/>
                  </a:lnTo>
                  <a:lnTo>
                    <a:pt x="49" y="480"/>
                  </a:lnTo>
                  <a:lnTo>
                    <a:pt x="2" y="548"/>
                  </a:lnTo>
                  <a:lnTo>
                    <a:pt x="1" y="550"/>
                  </a:lnTo>
                  <a:lnTo>
                    <a:pt x="0" y="553"/>
                  </a:lnTo>
                  <a:lnTo>
                    <a:pt x="0" y="555"/>
                  </a:lnTo>
                  <a:lnTo>
                    <a:pt x="0" y="557"/>
                  </a:lnTo>
                  <a:lnTo>
                    <a:pt x="2" y="562"/>
                  </a:lnTo>
                  <a:lnTo>
                    <a:pt x="5" y="565"/>
                  </a:lnTo>
                  <a:lnTo>
                    <a:pt x="9" y="568"/>
                  </a:lnTo>
                  <a:lnTo>
                    <a:pt x="14" y="569"/>
                  </a:lnTo>
                  <a:lnTo>
                    <a:pt x="19" y="569"/>
                  </a:lnTo>
                  <a:lnTo>
                    <a:pt x="24" y="5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3" name="Freeform 354">
              <a:extLst>
                <a:ext uri="{FF2B5EF4-FFF2-40B4-BE49-F238E27FC236}">
                  <a16:creationId xmlns:a16="http://schemas.microsoft.com/office/drawing/2014/main" id="{119E9E05-7990-417F-BA5F-724915BDE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050" y="6116638"/>
              <a:ext cx="47625" cy="66675"/>
            </a:xfrm>
            <a:custGeom>
              <a:avLst/>
              <a:gdLst>
                <a:gd name="T0" fmla="*/ 24 w 388"/>
                <a:gd name="T1" fmla="*/ 537 h 540"/>
                <a:gd name="T2" fmla="*/ 42 w 388"/>
                <a:gd name="T3" fmla="*/ 526 h 540"/>
                <a:gd name="T4" fmla="*/ 59 w 388"/>
                <a:gd name="T5" fmla="*/ 514 h 540"/>
                <a:gd name="T6" fmla="*/ 76 w 388"/>
                <a:gd name="T7" fmla="*/ 502 h 540"/>
                <a:gd name="T8" fmla="*/ 92 w 388"/>
                <a:gd name="T9" fmla="*/ 489 h 540"/>
                <a:gd name="T10" fmla="*/ 108 w 388"/>
                <a:gd name="T11" fmla="*/ 476 h 540"/>
                <a:gd name="T12" fmla="*/ 123 w 388"/>
                <a:gd name="T13" fmla="*/ 463 h 540"/>
                <a:gd name="T14" fmla="*/ 138 w 388"/>
                <a:gd name="T15" fmla="*/ 449 h 540"/>
                <a:gd name="T16" fmla="*/ 153 w 388"/>
                <a:gd name="T17" fmla="*/ 435 h 540"/>
                <a:gd name="T18" fmla="*/ 167 w 388"/>
                <a:gd name="T19" fmla="*/ 420 h 540"/>
                <a:gd name="T20" fmla="*/ 181 w 388"/>
                <a:gd name="T21" fmla="*/ 405 h 540"/>
                <a:gd name="T22" fmla="*/ 195 w 388"/>
                <a:gd name="T23" fmla="*/ 390 h 540"/>
                <a:gd name="T24" fmla="*/ 208 w 388"/>
                <a:gd name="T25" fmla="*/ 374 h 540"/>
                <a:gd name="T26" fmla="*/ 234 w 388"/>
                <a:gd name="T27" fmla="*/ 341 h 540"/>
                <a:gd name="T28" fmla="*/ 258 w 388"/>
                <a:gd name="T29" fmla="*/ 307 h 540"/>
                <a:gd name="T30" fmla="*/ 280 w 388"/>
                <a:gd name="T31" fmla="*/ 271 h 540"/>
                <a:gd name="T32" fmla="*/ 300 w 388"/>
                <a:gd name="T33" fmla="*/ 235 h 540"/>
                <a:gd name="T34" fmla="*/ 319 w 388"/>
                <a:gd name="T35" fmla="*/ 198 h 540"/>
                <a:gd name="T36" fmla="*/ 336 w 388"/>
                <a:gd name="T37" fmla="*/ 160 h 540"/>
                <a:gd name="T38" fmla="*/ 352 w 388"/>
                <a:gd name="T39" fmla="*/ 122 h 540"/>
                <a:gd name="T40" fmla="*/ 365 w 388"/>
                <a:gd name="T41" fmla="*/ 84 h 540"/>
                <a:gd name="T42" fmla="*/ 378 w 388"/>
                <a:gd name="T43" fmla="*/ 44 h 540"/>
                <a:gd name="T44" fmla="*/ 388 w 388"/>
                <a:gd name="T45" fmla="*/ 5 h 540"/>
                <a:gd name="T46" fmla="*/ 388 w 388"/>
                <a:gd name="T47" fmla="*/ 4 h 540"/>
                <a:gd name="T48" fmla="*/ 388 w 388"/>
                <a:gd name="T49" fmla="*/ 2 h 540"/>
                <a:gd name="T50" fmla="*/ 387 w 388"/>
                <a:gd name="T51" fmla="*/ 1 h 540"/>
                <a:gd name="T52" fmla="*/ 385 w 388"/>
                <a:gd name="T53" fmla="*/ 0 h 540"/>
                <a:gd name="T54" fmla="*/ 384 w 388"/>
                <a:gd name="T55" fmla="*/ 0 h 540"/>
                <a:gd name="T56" fmla="*/ 382 w 388"/>
                <a:gd name="T57" fmla="*/ 0 h 540"/>
                <a:gd name="T58" fmla="*/ 381 w 388"/>
                <a:gd name="T59" fmla="*/ 1 h 540"/>
                <a:gd name="T60" fmla="*/ 379 w 388"/>
                <a:gd name="T61" fmla="*/ 2 h 540"/>
                <a:gd name="T62" fmla="*/ 360 w 388"/>
                <a:gd name="T63" fmla="*/ 38 h 540"/>
                <a:gd name="T64" fmla="*/ 341 w 388"/>
                <a:gd name="T65" fmla="*/ 73 h 540"/>
                <a:gd name="T66" fmla="*/ 320 w 388"/>
                <a:gd name="T67" fmla="*/ 108 h 540"/>
                <a:gd name="T68" fmla="*/ 299 w 388"/>
                <a:gd name="T69" fmla="*/ 141 h 540"/>
                <a:gd name="T70" fmla="*/ 277 w 388"/>
                <a:gd name="T71" fmla="*/ 174 h 540"/>
                <a:gd name="T72" fmla="*/ 255 w 388"/>
                <a:gd name="T73" fmla="*/ 206 h 540"/>
                <a:gd name="T74" fmla="*/ 232 w 388"/>
                <a:gd name="T75" fmla="*/ 237 h 540"/>
                <a:gd name="T76" fmla="*/ 207 w 388"/>
                <a:gd name="T77" fmla="*/ 269 h 540"/>
                <a:gd name="T78" fmla="*/ 159 w 388"/>
                <a:gd name="T79" fmla="*/ 331 h 540"/>
                <a:gd name="T80" fmla="*/ 109 w 388"/>
                <a:gd name="T81" fmla="*/ 392 h 540"/>
                <a:gd name="T82" fmla="*/ 57 w 388"/>
                <a:gd name="T83" fmla="*/ 452 h 540"/>
                <a:gd name="T84" fmla="*/ 4 w 388"/>
                <a:gd name="T85" fmla="*/ 512 h 540"/>
                <a:gd name="T86" fmla="*/ 2 w 388"/>
                <a:gd name="T87" fmla="*/ 515 h 540"/>
                <a:gd name="T88" fmla="*/ 1 w 388"/>
                <a:gd name="T89" fmla="*/ 518 h 540"/>
                <a:gd name="T90" fmla="*/ 0 w 388"/>
                <a:gd name="T91" fmla="*/ 521 h 540"/>
                <a:gd name="T92" fmla="*/ 0 w 388"/>
                <a:gd name="T93" fmla="*/ 524 h 540"/>
                <a:gd name="T94" fmla="*/ 1 w 388"/>
                <a:gd name="T95" fmla="*/ 529 h 540"/>
                <a:gd name="T96" fmla="*/ 4 w 388"/>
                <a:gd name="T97" fmla="*/ 534 h 540"/>
                <a:gd name="T98" fmla="*/ 8 w 388"/>
                <a:gd name="T99" fmla="*/ 537 h 540"/>
                <a:gd name="T100" fmla="*/ 13 w 388"/>
                <a:gd name="T101" fmla="*/ 539 h 540"/>
                <a:gd name="T102" fmla="*/ 15 w 388"/>
                <a:gd name="T103" fmla="*/ 540 h 540"/>
                <a:gd name="T104" fmla="*/ 18 w 388"/>
                <a:gd name="T105" fmla="*/ 540 h 540"/>
                <a:gd name="T106" fmla="*/ 21 w 388"/>
                <a:gd name="T107" fmla="*/ 539 h 540"/>
                <a:gd name="T108" fmla="*/ 24 w 388"/>
                <a:gd name="T109" fmla="*/ 53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" h="540">
                  <a:moveTo>
                    <a:pt x="24" y="537"/>
                  </a:moveTo>
                  <a:lnTo>
                    <a:pt x="42" y="526"/>
                  </a:lnTo>
                  <a:lnTo>
                    <a:pt x="59" y="514"/>
                  </a:lnTo>
                  <a:lnTo>
                    <a:pt x="76" y="502"/>
                  </a:lnTo>
                  <a:lnTo>
                    <a:pt x="92" y="489"/>
                  </a:lnTo>
                  <a:lnTo>
                    <a:pt x="108" y="476"/>
                  </a:lnTo>
                  <a:lnTo>
                    <a:pt x="123" y="463"/>
                  </a:lnTo>
                  <a:lnTo>
                    <a:pt x="138" y="449"/>
                  </a:lnTo>
                  <a:lnTo>
                    <a:pt x="153" y="435"/>
                  </a:lnTo>
                  <a:lnTo>
                    <a:pt x="167" y="420"/>
                  </a:lnTo>
                  <a:lnTo>
                    <a:pt x="181" y="405"/>
                  </a:lnTo>
                  <a:lnTo>
                    <a:pt x="195" y="390"/>
                  </a:lnTo>
                  <a:lnTo>
                    <a:pt x="208" y="374"/>
                  </a:lnTo>
                  <a:lnTo>
                    <a:pt x="234" y="341"/>
                  </a:lnTo>
                  <a:lnTo>
                    <a:pt x="258" y="307"/>
                  </a:lnTo>
                  <a:lnTo>
                    <a:pt x="280" y="271"/>
                  </a:lnTo>
                  <a:lnTo>
                    <a:pt x="300" y="235"/>
                  </a:lnTo>
                  <a:lnTo>
                    <a:pt x="319" y="198"/>
                  </a:lnTo>
                  <a:lnTo>
                    <a:pt x="336" y="160"/>
                  </a:lnTo>
                  <a:lnTo>
                    <a:pt x="352" y="122"/>
                  </a:lnTo>
                  <a:lnTo>
                    <a:pt x="365" y="84"/>
                  </a:lnTo>
                  <a:lnTo>
                    <a:pt x="378" y="44"/>
                  </a:lnTo>
                  <a:lnTo>
                    <a:pt x="388" y="5"/>
                  </a:lnTo>
                  <a:lnTo>
                    <a:pt x="388" y="4"/>
                  </a:lnTo>
                  <a:lnTo>
                    <a:pt x="388" y="2"/>
                  </a:lnTo>
                  <a:lnTo>
                    <a:pt x="387" y="1"/>
                  </a:lnTo>
                  <a:lnTo>
                    <a:pt x="385" y="0"/>
                  </a:lnTo>
                  <a:lnTo>
                    <a:pt x="384" y="0"/>
                  </a:lnTo>
                  <a:lnTo>
                    <a:pt x="382" y="0"/>
                  </a:lnTo>
                  <a:lnTo>
                    <a:pt x="381" y="1"/>
                  </a:lnTo>
                  <a:lnTo>
                    <a:pt x="379" y="2"/>
                  </a:lnTo>
                  <a:lnTo>
                    <a:pt x="360" y="38"/>
                  </a:lnTo>
                  <a:lnTo>
                    <a:pt x="341" y="73"/>
                  </a:lnTo>
                  <a:lnTo>
                    <a:pt x="320" y="108"/>
                  </a:lnTo>
                  <a:lnTo>
                    <a:pt x="299" y="141"/>
                  </a:lnTo>
                  <a:lnTo>
                    <a:pt x="277" y="174"/>
                  </a:lnTo>
                  <a:lnTo>
                    <a:pt x="255" y="206"/>
                  </a:lnTo>
                  <a:lnTo>
                    <a:pt x="232" y="237"/>
                  </a:lnTo>
                  <a:lnTo>
                    <a:pt x="207" y="269"/>
                  </a:lnTo>
                  <a:lnTo>
                    <a:pt x="159" y="331"/>
                  </a:lnTo>
                  <a:lnTo>
                    <a:pt x="109" y="392"/>
                  </a:lnTo>
                  <a:lnTo>
                    <a:pt x="57" y="452"/>
                  </a:lnTo>
                  <a:lnTo>
                    <a:pt x="4" y="512"/>
                  </a:lnTo>
                  <a:lnTo>
                    <a:pt x="2" y="515"/>
                  </a:lnTo>
                  <a:lnTo>
                    <a:pt x="1" y="518"/>
                  </a:lnTo>
                  <a:lnTo>
                    <a:pt x="0" y="521"/>
                  </a:lnTo>
                  <a:lnTo>
                    <a:pt x="0" y="524"/>
                  </a:lnTo>
                  <a:lnTo>
                    <a:pt x="1" y="529"/>
                  </a:lnTo>
                  <a:lnTo>
                    <a:pt x="4" y="534"/>
                  </a:lnTo>
                  <a:lnTo>
                    <a:pt x="8" y="537"/>
                  </a:lnTo>
                  <a:lnTo>
                    <a:pt x="13" y="539"/>
                  </a:lnTo>
                  <a:lnTo>
                    <a:pt x="15" y="540"/>
                  </a:lnTo>
                  <a:lnTo>
                    <a:pt x="18" y="540"/>
                  </a:lnTo>
                  <a:lnTo>
                    <a:pt x="21" y="539"/>
                  </a:lnTo>
                  <a:lnTo>
                    <a:pt x="24" y="5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4" name="Freeform 355">
              <a:extLst>
                <a:ext uri="{FF2B5EF4-FFF2-40B4-BE49-F238E27FC236}">
                  <a16:creationId xmlns:a16="http://schemas.microsoft.com/office/drawing/2014/main" id="{FCE297A0-E14D-42A1-88BA-44325CBC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6340475"/>
              <a:ext cx="22225" cy="4763"/>
            </a:xfrm>
            <a:custGeom>
              <a:avLst/>
              <a:gdLst>
                <a:gd name="T0" fmla="*/ 179 w 183"/>
                <a:gd name="T1" fmla="*/ 25 h 34"/>
                <a:gd name="T2" fmla="*/ 158 w 183"/>
                <a:gd name="T3" fmla="*/ 22 h 34"/>
                <a:gd name="T4" fmla="*/ 135 w 183"/>
                <a:gd name="T5" fmla="*/ 19 h 34"/>
                <a:gd name="T6" fmla="*/ 114 w 183"/>
                <a:gd name="T7" fmla="*/ 16 h 34"/>
                <a:gd name="T8" fmla="*/ 92 w 183"/>
                <a:gd name="T9" fmla="*/ 12 h 34"/>
                <a:gd name="T10" fmla="*/ 70 w 183"/>
                <a:gd name="T11" fmla="*/ 9 h 34"/>
                <a:gd name="T12" fmla="*/ 49 w 183"/>
                <a:gd name="T13" fmla="*/ 6 h 34"/>
                <a:gd name="T14" fmla="*/ 27 w 183"/>
                <a:gd name="T15" fmla="*/ 3 h 34"/>
                <a:gd name="T16" fmla="*/ 6 w 183"/>
                <a:gd name="T17" fmla="*/ 0 h 34"/>
                <a:gd name="T18" fmla="*/ 4 w 183"/>
                <a:gd name="T19" fmla="*/ 0 h 34"/>
                <a:gd name="T20" fmla="*/ 2 w 183"/>
                <a:gd name="T21" fmla="*/ 1 h 34"/>
                <a:gd name="T22" fmla="*/ 1 w 183"/>
                <a:gd name="T23" fmla="*/ 2 h 34"/>
                <a:gd name="T24" fmla="*/ 1 w 183"/>
                <a:gd name="T25" fmla="*/ 4 h 34"/>
                <a:gd name="T26" fmla="*/ 0 w 183"/>
                <a:gd name="T27" fmla="*/ 5 h 34"/>
                <a:gd name="T28" fmla="*/ 1 w 183"/>
                <a:gd name="T29" fmla="*/ 7 h 34"/>
                <a:gd name="T30" fmla="*/ 2 w 183"/>
                <a:gd name="T31" fmla="*/ 8 h 34"/>
                <a:gd name="T32" fmla="*/ 4 w 183"/>
                <a:gd name="T33" fmla="*/ 9 h 34"/>
                <a:gd name="T34" fmla="*/ 25 w 183"/>
                <a:gd name="T35" fmla="*/ 12 h 34"/>
                <a:gd name="T36" fmla="*/ 47 w 183"/>
                <a:gd name="T37" fmla="*/ 15 h 34"/>
                <a:gd name="T38" fmla="*/ 68 w 183"/>
                <a:gd name="T39" fmla="*/ 18 h 34"/>
                <a:gd name="T40" fmla="*/ 90 w 183"/>
                <a:gd name="T41" fmla="*/ 21 h 34"/>
                <a:gd name="T42" fmla="*/ 111 w 183"/>
                <a:gd name="T43" fmla="*/ 24 h 34"/>
                <a:gd name="T44" fmla="*/ 133 w 183"/>
                <a:gd name="T45" fmla="*/ 28 h 34"/>
                <a:gd name="T46" fmla="*/ 156 w 183"/>
                <a:gd name="T47" fmla="*/ 31 h 34"/>
                <a:gd name="T48" fmla="*/ 177 w 183"/>
                <a:gd name="T49" fmla="*/ 34 h 34"/>
                <a:gd name="T50" fmla="*/ 179 w 183"/>
                <a:gd name="T51" fmla="*/ 34 h 34"/>
                <a:gd name="T52" fmla="*/ 181 w 183"/>
                <a:gd name="T53" fmla="*/ 33 h 34"/>
                <a:gd name="T54" fmla="*/ 182 w 183"/>
                <a:gd name="T55" fmla="*/ 32 h 34"/>
                <a:gd name="T56" fmla="*/ 182 w 183"/>
                <a:gd name="T57" fmla="*/ 30 h 34"/>
                <a:gd name="T58" fmla="*/ 183 w 183"/>
                <a:gd name="T59" fmla="*/ 29 h 34"/>
                <a:gd name="T60" fmla="*/ 182 w 183"/>
                <a:gd name="T61" fmla="*/ 27 h 34"/>
                <a:gd name="T62" fmla="*/ 181 w 183"/>
                <a:gd name="T63" fmla="*/ 26 h 34"/>
                <a:gd name="T64" fmla="*/ 179 w 183"/>
                <a:gd name="T65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34">
                  <a:moveTo>
                    <a:pt x="179" y="25"/>
                  </a:moveTo>
                  <a:lnTo>
                    <a:pt x="158" y="22"/>
                  </a:lnTo>
                  <a:lnTo>
                    <a:pt x="135" y="19"/>
                  </a:lnTo>
                  <a:lnTo>
                    <a:pt x="114" y="16"/>
                  </a:lnTo>
                  <a:lnTo>
                    <a:pt x="92" y="12"/>
                  </a:lnTo>
                  <a:lnTo>
                    <a:pt x="70" y="9"/>
                  </a:lnTo>
                  <a:lnTo>
                    <a:pt x="49" y="6"/>
                  </a:lnTo>
                  <a:lnTo>
                    <a:pt x="27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9"/>
                  </a:lnTo>
                  <a:lnTo>
                    <a:pt x="25" y="12"/>
                  </a:lnTo>
                  <a:lnTo>
                    <a:pt x="47" y="15"/>
                  </a:lnTo>
                  <a:lnTo>
                    <a:pt x="68" y="18"/>
                  </a:lnTo>
                  <a:lnTo>
                    <a:pt x="90" y="21"/>
                  </a:lnTo>
                  <a:lnTo>
                    <a:pt x="111" y="24"/>
                  </a:lnTo>
                  <a:lnTo>
                    <a:pt x="133" y="28"/>
                  </a:lnTo>
                  <a:lnTo>
                    <a:pt x="156" y="31"/>
                  </a:lnTo>
                  <a:lnTo>
                    <a:pt x="177" y="34"/>
                  </a:lnTo>
                  <a:lnTo>
                    <a:pt x="179" y="34"/>
                  </a:lnTo>
                  <a:lnTo>
                    <a:pt x="181" y="33"/>
                  </a:lnTo>
                  <a:lnTo>
                    <a:pt x="182" y="32"/>
                  </a:lnTo>
                  <a:lnTo>
                    <a:pt x="182" y="30"/>
                  </a:lnTo>
                  <a:lnTo>
                    <a:pt x="183" y="29"/>
                  </a:lnTo>
                  <a:lnTo>
                    <a:pt x="182" y="27"/>
                  </a:lnTo>
                  <a:lnTo>
                    <a:pt x="181" y="26"/>
                  </a:lnTo>
                  <a:lnTo>
                    <a:pt x="17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5" name="Freeform 356">
              <a:extLst>
                <a:ext uri="{FF2B5EF4-FFF2-40B4-BE49-F238E27FC236}">
                  <a16:creationId xmlns:a16="http://schemas.microsoft.com/office/drawing/2014/main" id="{2381D0D7-DA09-4879-BCD1-600FF9305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0" y="5675313"/>
              <a:ext cx="111125" cy="28575"/>
            </a:xfrm>
            <a:custGeom>
              <a:avLst/>
              <a:gdLst>
                <a:gd name="T0" fmla="*/ 910 w 913"/>
                <a:gd name="T1" fmla="*/ 11 h 230"/>
                <a:gd name="T2" fmla="*/ 911 w 913"/>
                <a:gd name="T3" fmla="*/ 10 h 230"/>
                <a:gd name="T4" fmla="*/ 913 w 913"/>
                <a:gd name="T5" fmla="*/ 7 h 230"/>
                <a:gd name="T6" fmla="*/ 913 w 913"/>
                <a:gd name="T7" fmla="*/ 6 h 230"/>
                <a:gd name="T8" fmla="*/ 913 w 913"/>
                <a:gd name="T9" fmla="*/ 4 h 230"/>
                <a:gd name="T10" fmla="*/ 912 w 913"/>
                <a:gd name="T11" fmla="*/ 2 h 230"/>
                <a:gd name="T12" fmla="*/ 910 w 913"/>
                <a:gd name="T13" fmla="*/ 1 h 230"/>
                <a:gd name="T14" fmla="*/ 909 w 913"/>
                <a:gd name="T15" fmla="*/ 0 h 230"/>
                <a:gd name="T16" fmla="*/ 906 w 913"/>
                <a:gd name="T17" fmla="*/ 0 h 230"/>
                <a:gd name="T18" fmla="*/ 850 w 913"/>
                <a:gd name="T19" fmla="*/ 13 h 230"/>
                <a:gd name="T20" fmla="*/ 793 w 913"/>
                <a:gd name="T21" fmla="*/ 26 h 230"/>
                <a:gd name="T22" fmla="*/ 735 w 913"/>
                <a:gd name="T23" fmla="*/ 39 h 230"/>
                <a:gd name="T24" fmla="*/ 679 w 913"/>
                <a:gd name="T25" fmla="*/ 52 h 230"/>
                <a:gd name="T26" fmla="*/ 623 w 913"/>
                <a:gd name="T27" fmla="*/ 65 h 230"/>
                <a:gd name="T28" fmla="*/ 565 w 913"/>
                <a:gd name="T29" fmla="*/ 79 h 230"/>
                <a:gd name="T30" fmla="*/ 509 w 913"/>
                <a:gd name="T31" fmla="*/ 93 h 230"/>
                <a:gd name="T32" fmla="*/ 453 w 913"/>
                <a:gd name="T33" fmla="*/ 108 h 230"/>
                <a:gd name="T34" fmla="*/ 396 w 913"/>
                <a:gd name="T35" fmla="*/ 122 h 230"/>
                <a:gd name="T36" fmla="*/ 339 w 913"/>
                <a:gd name="T37" fmla="*/ 137 h 230"/>
                <a:gd name="T38" fmla="*/ 283 w 913"/>
                <a:gd name="T39" fmla="*/ 152 h 230"/>
                <a:gd name="T40" fmla="*/ 227 w 913"/>
                <a:gd name="T41" fmla="*/ 166 h 230"/>
                <a:gd name="T42" fmla="*/ 170 w 913"/>
                <a:gd name="T43" fmla="*/ 181 h 230"/>
                <a:gd name="T44" fmla="*/ 114 w 913"/>
                <a:gd name="T45" fmla="*/ 196 h 230"/>
                <a:gd name="T46" fmla="*/ 57 w 913"/>
                <a:gd name="T47" fmla="*/ 210 h 230"/>
                <a:gd name="T48" fmla="*/ 1 w 913"/>
                <a:gd name="T49" fmla="*/ 224 h 230"/>
                <a:gd name="T50" fmla="*/ 0 w 913"/>
                <a:gd name="T51" fmla="*/ 225 h 230"/>
                <a:gd name="T52" fmla="*/ 0 w 913"/>
                <a:gd name="T53" fmla="*/ 228 h 230"/>
                <a:gd name="T54" fmla="*/ 1 w 913"/>
                <a:gd name="T55" fmla="*/ 230 h 230"/>
                <a:gd name="T56" fmla="*/ 3 w 913"/>
                <a:gd name="T57" fmla="*/ 230 h 230"/>
                <a:gd name="T58" fmla="*/ 59 w 913"/>
                <a:gd name="T59" fmla="*/ 216 h 230"/>
                <a:gd name="T60" fmla="*/ 116 w 913"/>
                <a:gd name="T61" fmla="*/ 203 h 230"/>
                <a:gd name="T62" fmla="*/ 172 w 913"/>
                <a:gd name="T63" fmla="*/ 190 h 230"/>
                <a:gd name="T64" fmla="*/ 230 w 913"/>
                <a:gd name="T65" fmla="*/ 177 h 230"/>
                <a:gd name="T66" fmla="*/ 286 w 913"/>
                <a:gd name="T67" fmla="*/ 164 h 230"/>
                <a:gd name="T68" fmla="*/ 343 w 913"/>
                <a:gd name="T69" fmla="*/ 151 h 230"/>
                <a:gd name="T70" fmla="*/ 401 w 913"/>
                <a:gd name="T71" fmla="*/ 138 h 230"/>
                <a:gd name="T72" fmla="*/ 457 w 913"/>
                <a:gd name="T73" fmla="*/ 125 h 230"/>
                <a:gd name="T74" fmla="*/ 514 w 913"/>
                <a:gd name="T75" fmla="*/ 111 h 230"/>
                <a:gd name="T76" fmla="*/ 571 w 913"/>
                <a:gd name="T77" fmla="*/ 98 h 230"/>
                <a:gd name="T78" fmla="*/ 628 w 913"/>
                <a:gd name="T79" fmla="*/ 84 h 230"/>
                <a:gd name="T80" fmla="*/ 684 w 913"/>
                <a:gd name="T81" fmla="*/ 70 h 230"/>
                <a:gd name="T82" fmla="*/ 740 w 913"/>
                <a:gd name="T83" fmla="*/ 56 h 230"/>
                <a:gd name="T84" fmla="*/ 798 w 913"/>
                <a:gd name="T85" fmla="*/ 41 h 230"/>
                <a:gd name="T86" fmla="*/ 854 w 913"/>
                <a:gd name="T87" fmla="*/ 26 h 230"/>
                <a:gd name="T88" fmla="*/ 910 w 913"/>
                <a:gd name="T89" fmla="*/ 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3" h="230">
                  <a:moveTo>
                    <a:pt x="910" y="11"/>
                  </a:moveTo>
                  <a:lnTo>
                    <a:pt x="911" y="10"/>
                  </a:lnTo>
                  <a:lnTo>
                    <a:pt x="913" y="7"/>
                  </a:lnTo>
                  <a:lnTo>
                    <a:pt x="913" y="6"/>
                  </a:lnTo>
                  <a:lnTo>
                    <a:pt x="913" y="4"/>
                  </a:lnTo>
                  <a:lnTo>
                    <a:pt x="912" y="2"/>
                  </a:lnTo>
                  <a:lnTo>
                    <a:pt x="910" y="1"/>
                  </a:lnTo>
                  <a:lnTo>
                    <a:pt x="909" y="0"/>
                  </a:lnTo>
                  <a:lnTo>
                    <a:pt x="906" y="0"/>
                  </a:lnTo>
                  <a:lnTo>
                    <a:pt x="850" y="13"/>
                  </a:lnTo>
                  <a:lnTo>
                    <a:pt x="793" y="26"/>
                  </a:lnTo>
                  <a:lnTo>
                    <a:pt x="735" y="39"/>
                  </a:lnTo>
                  <a:lnTo>
                    <a:pt x="679" y="52"/>
                  </a:lnTo>
                  <a:lnTo>
                    <a:pt x="623" y="65"/>
                  </a:lnTo>
                  <a:lnTo>
                    <a:pt x="565" y="79"/>
                  </a:lnTo>
                  <a:lnTo>
                    <a:pt x="509" y="93"/>
                  </a:lnTo>
                  <a:lnTo>
                    <a:pt x="453" y="108"/>
                  </a:lnTo>
                  <a:lnTo>
                    <a:pt x="396" y="122"/>
                  </a:lnTo>
                  <a:lnTo>
                    <a:pt x="339" y="137"/>
                  </a:lnTo>
                  <a:lnTo>
                    <a:pt x="283" y="152"/>
                  </a:lnTo>
                  <a:lnTo>
                    <a:pt x="227" y="166"/>
                  </a:lnTo>
                  <a:lnTo>
                    <a:pt x="170" y="181"/>
                  </a:lnTo>
                  <a:lnTo>
                    <a:pt x="114" y="196"/>
                  </a:lnTo>
                  <a:lnTo>
                    <a:pt x="57" y="210"/>
                  </a:lnTo>
                  <a:lnTo>
                    <a:pt x="1" y="224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1" y="230"/>
                  </a:lnTo>
                  <a:lnTo>
                    <a:pt x="3" y="230"/>
                  </a:lnTo>
                  <a:lnTo>
                    <a:pt x="59" y="216"/>
                  </a:lnTo>
                  <a:lnTo>
                    <a:pt x="116" y="203"/>
                  </a:lnTo>
                  <a:lnTo>
                    <a:pt x="172" y="190"/>
                  </a:lnTo>
                  <a:lnTo>
                    <a:pt x="230" y="177"/>
                  </a:lnTo>
                  <a:lnTo>
                    <a:pt x="286" y="164"/>
                  </a:lnTo>
                  <a:lnTo>
                    <a:pt x="343" y="151"/>
                  </a:lnTo>
                  <a:lnTo>
                    <a:pt x="401" y="138"/>
                  </a:lnTo>
                  <a:lnTo>
                    <a:pt x="457" y="125"/>
                  </a:lnTo>
                  <a:lnTo>
                    <a:pt x="514" y="111"/>
                  </a:lnTo>
                  <a:lnTo>
                    <a:pt x="571" y="98"/>
                  </a:lnTo>
                  <a:lnTo>
                    <a:pt x="628" y="84"/>
                  </a:lnTo>
                  <a:lnTo>
                    <a:pt x="684" y="70"/>
                  </a:lnTo>
                  <a:lnTo>
                    <a:pt x="740" y="56"/>
                  </a:lnTo>
                  <a:lnTo>
                    <a:pt x="798" y="41"/>
                  </a:lnTo>
                  <a:lnTo>
                    <a:pt x="854" y="26"/>
                  </a:lnTo>
                  <a:lnTo>
                    <a:pt x="91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6" name="Freeform 357">
              <a:extLst>
                <a:ext uri="{FF2B5EF4-FFF2-40B4-BE49-F238E27FC236}">
                  <a16:creationId xmlns:a16="http://schemas.microsoft.com/office/drawing/2014/main" id="{9517565D-E10B-4538-AFC7-4470BF2C6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338" y="5699125"/>
              <a:ext cx="114300" cy="28575"/>
            </a:xfrm>
            <a:custGeom>
              <a:avLst/>
              <a:gdLst>
                <a:gd name="T0" fmla="*/ 3 w 939"/>
                <a:gd name="T1" fmla="*/ 235 h 235"/>
                <a:gd name="T2" fmla="*/ 60 w 939"/>
                <a:gd name="T3" fmla="*/ 223 h 235"/>
                <a:gd name="T4" fmla="*/ 118 w 939"/>
                <a:gd name="T5" fmla="*/ 211 h 235"/>
                <a:gd name="T6" fmla="*/ 178 w 939"/>
                <a:gd name="T7" fmla="*/ 200 h 235"/>
                <a:gd name="T8" fmla="*/ 236 w 939"/>
                <a:gd name="T9" fmla="*/ 188 h 235"/>
                <a:gd name="T10" fmla="*/ 294 w 939"/>
                <a:gd name="T11" fmla="*/ 177 h 235"/>
                <a:gd name="T12" fmla="*/ 352 w 939"/>
                <a:gd name="T13" fmla="*/ 166 h 235"/>
                <a:gd name="T14" fmla="*/ 411 w 939"/>
                <a:gd name="T15" fmla="*/ 154 h 235"/>
                <a:gd name="T16" fmla="*/ 469 w 939"/>
                <a:gd name="T17" fmla="*/ 142 h 235"/>
                <a:gd name="T18" fmla="*/ 528 w 939"/>
                <a:gd name="T19" fmla="*/ 130 h 235"/>
                <a:gd name="T20" fmla="*/ 586 w 939"/>
                <a:gd name="T21" fmla="*/ 118 h 235"/>
                <a:gd name="T22" fmla="*/ 644 w 939"/>
                <a:gd name="T23" fmla="*/ 105 h 235"/>
                <a:gd name="T24" fmla="*/ 702 w 939"/>
                <a:gd name="T25" fmla="*/ 91 h 235"/>
                <a:gd name="T26" fmla="*/ 760 w 939"/>
                <a:gd name="T27" fmla="*/ 76 h 235"/>
                <a:gd name="T28" fmla="*/ 817 w 939"/>
                <a:gd name="T29" fmla="*/ 61 h 235"/>
                <a:gd name="T30" fmla="*/ 874 w 939"/>
                <a:gd name="T31" fmla="*/ 44 h 235"/>
                <a:gd name="T32" fmla="*/ 931 w 939"/>
                <a:gd name="T33" fmla="*/ 26 h 235"/>
                <a:gd name="T34" fmla="*/ 935 w 939"/>
                <a:gd name="T35" fmla="*/ 23 h 235"/>
                <a:gd name="T36" fmla="*/ 938 w 939"/>
                <a:gd name="T37" fmla="*/ 19 h 235"/>
                <a:gd name="T38" fmla="*/ 939 w 939"/>
                <a:gd name="T39" fmla="*/ 15 h 235"/>
                <a:gd name="T40" fmla="*/ 939 w 939"/>
                <a:gd name="T41" fmla="*/ 10 h 235"/>
                <a:gd name="T42" fmla="*/ 938 w 939"/>
                <a:gd name="T43" fmla="*/ 6 h 235"/>
                <a:gd name="T44" fmla="*/ 935 w 939"/>
                <a:gd name="T45" fmla="*/ 2 h 235"/>
                <a:gd name="T46" fmla="*/ 934 w 939"/>
                <a:gd name="T47" fmla="*/ 1 h 235"/>
                <a:gd name="T48" fmla="*/ 931 w 939"/>
                <a:gd name="T49" fmla="*/ 0 h 235"/>
                <a:gd name="T50" fmla="*/ 929 w 939"/>
                <a:gd name="T51" fmla="*/ 0 h 235"/>
                <a:gd name="T52" fmla="*/ 926 w 939"/>
                <a:gd name="T53" fmla="*/ 0 h 235"/>
                <a:gd name="T54" fmla="*/ 868 w 939"/>
                <a:gd name="T55" fmla="*/ 10 h 235"/>
                <a:gd name="T56" fmla="*/ 809 w 939"/>
                <a:gd name="T57" fmla="*/ 21 h 235"/>
                <a:gd name="T58" fmla="*/ 750 w 939"/>
                <a:gd name="T59" fmla="*/ 34 h 235"/>
                <a:gd name="T60" fmla="*/ 692 w 939"/>
                <a:gd name="T61" fmla="*/ 46 h 235"/>
                <a:gd name="T62" fmla="*/ 635 w 939"/>
                <a:gd name="T63" fmla="*/ 60 h 235"/>
                <a:gd name="T64" fmla="*/ 577 w 939"/>
                <a:gd name="T65" fmla="*/ 74 h 235"/>
                <a:gd name="T66" fmla="*/ 518 w 939"/>
                <a:gd name="T67" fmla="*/ 89 h 235"/>
                <a:gd name="T68" fmla="*/ 461 w 939"/>
                <a:gd name="T69" fmla="*/ 105 h 235"/>
                <a:gd name="T70" fmla="*/ 404 w 939"/>
                <a:gd name="T71" fmla="*/ 121 h 235"/>
                <a:gd name="T72" fmla="*/ 346 w 939"/>
                <a:gd name="T73" fmla="*/ 137 h 235"/>
                <a:gd name="T74" fmla="*/ 288 w 939"/>
                <a:gd name="T75" fmla="*/ 153 h 235"/>
                <a:gd name="T76" fmla="*/ 231 w 939"/>
                <a:gd name="T77" fmla="*/ 169 h 235"/>
                <a:gd name="T78" fmla="*/ 174 w 939"/>
                <a:gd name="T79" fmla="*/ 185 h 235"/>
                <a:gd name="T80" fmla="*/ 116 w 939"/>
                <a:gd name="T81" fmla="*/ 201 h 235"/>
                <a:gd name="T82" fmla="*/ 59 w 939"/>
                <a:gd name="T83" fmla="*/ 216 h 235"/>
                <a:gd name="T84" fmla="*/ 1 w 939"/>
                <a:gd name="T85" fmla="*/ 232 h 235"/>
                <a:gd name="T86" fmla="*/ 0 w 939"/>
                <a:gd name="T87" fmla="*/ 233 h 235"/>
                <a:gd name="T88" fmla="*/ 0 w 939"/>
                <a:gd name="T89" fmla="*/ 234 h 235"/>
                <a:gd name="T90" fmla="*/ 1 w 939"/>
                <a:gd name="T91" fmla="*/ 235 h 235"/>
                <a:gd name="T92" fmla="*/ 3 w 939"/>
                <a:gd name="T9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9" h="235">
                  <a:moveTo>
                    <a:pt x="3" y="235"/>
                  </a:moveTo>
                  <a:lnTo>
                    <a:pt x="60" y="223"/>
                  </a:lnTo>
                  <a:lnTo>
                    <a:pt x="118" y="211"/>
                  </a:lnTo>
                  <a:lnTo>
                    <a:pt x="178" y="200"/>
                  </a:lnTo>
                  <a:lnTo>
                    <a:pt x="236" y="188"/>
                  </a:lnTo>
                  <a:lnTo>
                    <a:pt x="294" y="177"/>
                  </a:lnTo>
                  <a:lnTo>
                    <a:pt x="352" y="166"/>
                  </a:lnTo>
                  <a:lnTo>
                    <a:pt x="411" y="154"/>
                  </a:lnTo>
                  <a:lnTo>
                    <a:pt x="469" y="142"/>
                  </a:lnTo>
                  <a:lnTo>
                    <a:pt x="528" y="130"/>
                  </a:lnTo>
                  <a:lnTo>
                    <a:pt x="586" y="118"/>
                  </a:lnTo>
                  <a:lnTo>
                    <a:pt x="644" y="105"/>
                  </a:lnTo>
                  <a:lnTo>
                    <a:pt x="702" y="91"/>
                  </a:lnTo>
                  <a:lnTo>
                    <a:pt x="760" y="76"/>
                  </a:lnTo>
                  <a:lnTo>
                    <a:pt x="817" y="61"/>
                  </a:lnTo>
                  <a:lnTo>
                    <a:pt x="874" y="44"/>
                  </a:lnTo>
                  <a:lnTo>
                    <a:pt x="931" y="26"/>
                  </a:lnTo>
                  <a:lnTo>
                    <a:pt x="935" y="23"/>
                  </a:lnTo>
                  <a:lnTo>
                    <a:pt x="938" y="19"/>
                  </a:lnTo>
                  <a:lnTo>
                    <a:pt x="939" y="15"/>
                  </a:lnTo>
                  <a:lnTo>
                    <a:pt x="939" y="10"/>
                  </a:lnTo>
                  <a:lnTo>
                    <a:pt x="938" y="6"/>
                  </a:lnTo>
                  <a:lnTo>
                    <a:pt x="935" y="2"/>
                  </a:lnTo>
                  <a:lnTo>
                    <a:pt x="934" y="1"/>
                  </a:lnTo>
                  <a:lnTo>
                    <a:pt x="931" y="0"/>
                  </a:lnTo>
                  <a:lnTo>
                    <a:pt x="929" y="0"/>
                  </a:lnTo>
                  <a:lnTo>
                    <a:pt x="926" y="0"/>
                  </a:lnTo>
                  <a:lnTo>
                    <a:pt x="868" y="10"/>
                  </a:lnTo>
                  <a:lnTo>
                    <a:pt x="809" y="21"/>
                  </a:lnTo>
                  <a:lnTo>
                    <a:pt x="750" y="34"/>
                  </a:lnTo>
                  <a:lnTo>
                    <a:pt x="692" y="46"/>
                  </a:lnTo>
                  <a:lnTo>
                    <a:pt x="635" y="60"/>
                  </a:lnTo>
                  <a:lnTo>
                    <a:pt x="577" y="74"/>
                  </a:lnTo>
                  <a:lnTo>
                    <a:pt x="518" y="89"/>
                  </a:lnTo>
                  <a:lnTo>
                    <a:pt x="461" y="105"/>
                  </a:lnTo>
                  <a:lnTo>
                    <a:pt x="404" y="121"/>
                  </a:lnTo>
                  <a:lnTo>
                    <a:pt x="346" y="137"/>
                  </a:lnTo>
                  <a:lnTo>
                    <a:pt x="288" y="153"/>
                  </a:lnTo>
                  <a:lnTo>
                    <a:pt x="231" y="169"/>
                  </a:lnTo>
                  <a:lnTo>
                    <a:pt x="174" y="185"/>
                  </a:lnTo>
                  <a:lnTo>
                    <a:pt x="116" y="201"/>
                  </a:lnTo>
                  <a:lnTo>
                    <a:pt x="59" y="216"/>
                  </a:lnTo>
                  <a:lnTo>
                    <a:pt x="1" y="232"/>
                  </a:lnTo>
                  <a:lnTo>
                    <a:pt x="0" y="233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3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7" name="Freeform 358">
              <a:extLst>
                <a:ext uri="{FF2B5EF4-FFF2-40B4-BE49-F238E27FC236}">
                  <a16:creationId xmlns:a16="http://schemas.microsoft.com/office/drawing/2014/main" id="{91EFD264-37AD-414C-9368-983D9F9DC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5759450"/>
              <a:ext cx="88900" cy="55563"/>
            </a:xfrm>
            <a:custGeom>
              <a:avLst/>
              <a:gdLst>
                <a:gd name="T0" fmla="*/ 701 w 722"/>
                <a:gd name="T1" fmla="*/ 444 h 445"/>
                <a:gd name="T2" fmla="*/ 706 w 722"/>
                <a:gd name="T3" fmla="*/ 445 h 445"/>
                <a:gd name="T4" fmla="*/ 711 w 722"/>
                <a:gd name="T5" fmla="*/ 444 h 445"/>
                <a:gd name="T6" fmla="*/ 715 w 722"/>
                <a:gd name="T7" fmla="*/ 442 h 445"/>
                <a:gd name="T8" fmla="*/ 719 w 722"/>
                <a:gd name="T9" fmla="*/ 439 h 445"/>
                <a:gd name="T10" fmla="*/ 721 w 722"/>
                <a:gd name="T11" fmla="*/ 435 h 445"/>
                <a:gd name="T12" fmla="*/ 722 w 722"/>
                <a:gd name="T13" fmla="*/ 430 h 445"/>
                <a:gd name="T14" fmla="*/ 721 w 722"/>
                <a:gd name="T15" fmla="*/ 428 h 445"/>
                <a:gd name="T16" fmla="*/ 720 w 722"/>
                <a:gd name="T17" fmla="*/ 426 h 445"/>
                <a:gd name="T18" fmla="*/ 719 w 722"/>
                <a:gd name="T19" fmla="*/ 424 h 445"/>
                <a:gd name="T20" fmla="*/ 717 w 722"/>
                <a:gd name="T21" fmla="*/ 422 h 445"/>
                <a:gd name="T22" fmla="*/ 676 w 722"/>
                <a:gd name="T23" fmla="*/ 390 h 445"/>
                <a:gd name="T24" fmla="*/ 634 w 722"/>
                <a:gd name="T25" fmla="*/ 361 h 445"/>
                <a:gd name="T26" fmla="*/ 590 w 722"/>
                <a:gd name="T27" fmla="*/ 332 h 445"/>
                <a:gd name="T28" fmla="*/ 547 w 722"/>
                <a:gd name="T29" fmla="*/ 303 h 445"/>
                <a:gd name="T30" fmla="*/ 503 w 722"/>
                <a:gd name="T31" fmla="*/ 276 h 445"/>
                <a:gd name="T32" fmla="*/ 459 w 722"/>
                <a:gd name="T33" fmla="*/ 249 h 445"/>
                <a:gd name="T34" fmla="*/ 415 w 722"/>
                <a:gd name="T35" fmla="*/ 222 h 445"/>
                <a:gd name="T36" fmla="*/ 369 w 722"/>
                <a:gd name="T37" fmla="*/ 196 h 445"/>
                <a:gd name="T38" fmla="*/ 324 w 722"/>
                <a:gd name="T39" fmla="*/ 170 h 445"/>
                <a:gd name="T40" fmla="*/ 279 w 722"/>
                <a:gd name="T41" fmla="*/ 145 h 445"/>
                <a:gd name="T42" fmla="*/ 234 w 722"/>
                <a:gd name="T43" fmla="*/ 120 h 445"/>
                <a:gd name="T44" fmla="*/ 187 w 722"/>
                <a:gd name="T45" fmla="*/ 96 h 445"/>
                <a:gd name="T46" fmla="*/ 142 w 722"/>
                <a:gd name="T47" fmla="*/ 72 h 445"/>
                <a:gd name="T48" fmla="*/ 96 w 722"/>
                <a:gd name="T49" fmla="*/ 48 h 445"/>
                <a:gd name="T50" fmla="*/ 50 w 722"/>
                <a:gd name="T51" fmla="*/ 24 h 445"/>
                <a:gd name="T52" fmla="*/ 4 w 722"/>
                <a:gd name="T53" fmla="*/ 0 h 445"/>
                <a:gd name="T54" fmla="*/ 2 w 722"/>
                <a:gd name="T55" fmla="*/ 0 h 445"/>
                <a:gd name="T56" fmla="*/ 0 w 722"/>
                <a:gd name="T57" fmla="*/ 1 h 445"/>
                <a:gd name="T58" fmla="*/ 0 w 722"/>
                <a:gd name="T59" fmla="*/ 3 h 445"/>
                <a:gd name="T60" fmla="*/ 1 w 722"/>
                <a:gd name="T61" fmla="*/ 5 h 445"/>
                <a:gd name="T62" fmla="*/ 86 w 722"/>
                <a:gd name="T63" fmla="*/ 64 h 445"/>
                <a:gd name="T64" fmla="*/ 170 w 722"/>
                <a:gd name="T65" fmla="*/ 122 h 445"/>
                <a:gd name="T66" fmla="*/ 256 w 722"/>
                <a:gd name="T67" fmla="*/ 181 h 445"/>
                <a:gd name="T68" fmla="*/ 342 w 722"/>
                <a:gd name="T69" fmla="*/ 239 h 445"/>
                <a:gd name="T70" fmla="*/ 386 w 722"/>
                <a:gd name="T71" fmla="*/ 266 h 445"/>
                <a:gd name="T72" fmla="*/ 431 w 722"/>
                <a:gd name="T73" fmla="*/ 294 h 445"/>
                <a:gd name="T74" fmla="*/ 475 w 722"/>
                <a:gd name="T75" fmla="*/ 320 h 445"/>
                <a:gd name="T76" fmla="*/ 519 w 722"/>
                <a:gd name="T77" fmla="*/ 346 h 445"/>
                <a:gd name="T78" fmla="*/ 564 w 722"/>
                <a:gd name="T79" fmla="*/ 372 h 445"/>
                <a:gd name="T80" fmla="*/ 610 w 722"/>
                <a:gd name="T81" fmla="*/ 396 h 445"/>
                <a:gd name="T82" fmla="*/ 655 w 722"/>
                <a:gd name="T83" fmla="*/ 421 h 445"/>
                <a:gd name="T84" fmla="*/ 701 w 722"/>
                <a:gd name="T85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2" h="445">
                  <a:moveTo>
                    <a:pt x="701" y="444"/>
                  </a:moveTo>
                  <a:lnTo>
                    <a:pt x="706" y="445"/>
                  </a:lnTo>
                  <a:lnTo>
                    <a:pt x="711" y="444"/>
                  </a:lnTo>
                  <a:lnTo>
                    <a:pt x="715" y="442"/>
                  </a:lnTo>
                  <a:lnTo>
                    <a:pt x="719" y="439"/>
                  </a:lnTo>
                  <a:lnTo>
                    <a:pt x="721" y="435"/>
                  </a:lnTo>
                  <a:lnTo>
                    <a:pt x="722" y="430"/>
                  </a:lnTo>
                  <a:lnTo>
                    <a:pt x="721" y="428"/>
                  </a:lnTo>
                  <a:lnTo>
                    <a:pt x="720" y="426"/>
                  </a:lnTo>
                  <a:lnTo>
                    <a:pt x="719" y="424"/>
                  </a:lnTo>
                  <a:lnTo>
                    <a:pt x="717" y="422"/>
                  </a:lnTo>
                  <a:lnTo>
                    <a:pt x="676" y="390"/>
                  </a:lnTo>
                  <a:lnTo>
                    <a:pt x="634" y="361"/>
                  </a:lnTo>
                  <a:lnTo>
                    <a:pt x="590" y="332"/>
                  </a:lnTo>
                  <a:lnTo>
                    <a:pt x="547" y="303"/>
                  </a:lnTo>
                  <a:lnTo>
                    <a:pt x="503" y="276"/>
                  </a:lnTo>
                  <a:lnTo>
                    <a:pt x="459" y="249"/>
                  </a:lnTo>
                  <a:lnTo>
                    <a:pt x="415" y="222"/>
                  </a:lnTo>
                  <a:lnTo>
                    <a:pt x="369" y="196"/>
                  </a:lnTo>
                  <a:lnTo>
                    <a:pt x="324" y="170"/>
                  </a:lnTo>
                  <a:lnTo>
                    <a:pt x="279" y="145"/>
                  </a:lnTo>
                  <a:lnTo>
                    <a:pt x="234" y="120"/>
                  </a:lnTo>
                  <a:lnTo>
                    <a:pt x="187" y="96"/>
                  </a:lnTo>
                  <a:lnTo>
                    <a:pt x="142" y="72"/>
                  </a:lnTo>
                  <a:lnTo>
                    <a:pt x="96" y="48"/>
                  </a:lnTo>
                  <a:lnTo>
                    <a:pt x="50" y="2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86" y="64"/>
                  </a:lnTo>
                  <a:lnTo>
                    <a:pt x="170" y="122"/>
                  </a:lnTo>
                  <a:lnTo>
                    <a:pt x="256" y="181"/>
                  </a:lnTo>
                  <a:lnTo>
                    <a:pt x="342" y="239"/>
                  </a:lnTo>
                  <a:lnTo>
                    <a:pt x="386" y="266"/>
                  </a:lnTo>
                  <a:lnTo>
                    <a:pt x="431" y="294"/>
                  </a:lnTo>
                  <a:lnTo>
                    <a:pt x="475" y="320"/>
                  </a:lnTo>
                  <a:lnTo>
                    <a:pt x="519" y="346"/>
                  </a:lnTo>
                  <a:lnTo>
                    <a:pt x="564" y="372"/>
                  </a:lnTo>
                  <a:lnTo>
                    <a:pt x="610" y="396"/>
                  </a:lnTo>
                  <a:lnTo>
                    <a:pt x="655" y="421"/>
                  </a:lnTo>
                  <a:lnTo>
                    <a:pt x="701" y="4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8" name="Freeform 359">
              <a:extLst>
                <a:ext uri="{FF2B5EF4-FFF2-40B4-BE49-F238E27FC236}">
                  <a16:creationId xmlns:a16="http://schemas.microsoft.com/office/drawing/2014/main" id="{A63551A9-1570-4608-94CA-0AAF6DFDB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8800" y="5761038"/>
              <a:ext cx="38100" cy="36513"/>
            </a:xfrm>
            <a:custGeom>
              <a:avLst/>
              <a:gdLst>
                <a:gd name="T0" fmla="*/ 306 w 308"/>
                <a:gd name="T1" fmla="*/ 264 h 302"/>
                <a:gd name="T2" fmla="*/ 307 w 308"/>
                <a:gd name="T3" fmla="*/ 256 h 302"/>
                <a:gd name="T4" fmla="*/ 303 w 308"/>
                <a:gd name="T5" fmla="*/ 248 h 302"/>
                <a:gd name="T6" fmla="*/ 296 w 308"/>
                <a:gd name="T7" fmla="*/ 243 h 302"/>
                <a:gd name="T8" fmla="*/ 267 w 308"/>
                <a:gd name="T9" fmla="*/ 242 h 302"/>
                <a:gd name="T10" fmla="*/ 222 w 308"/>
                <a:gd name="T11" fmla="*/ 241 h 302"/>
                <a:gd name="T12" fmla="*/ 188 w 308"/>
                <a:gd name="T13" fmla="*/ 238 h 302"/>
                <a:gd name="T14" fmla="*/ 167 w 308"/>
                <a:gd name="T15" fmla="*/ 233 h 302"/>
                <a:gd name="T16" fmla="*/ 145 w 308"/>
                <a:gd name="T17" fmla="*/ 225 h 302"/>
                <a:gd name="T18" fmla="*/ 125 w 308"/>
                <a:gd name="T19" fmla="*/ 213 h 302"/>
                <a:gd name="T20" fmla="*/ 105 w 308"/>
                <a:gd name="T21" fmla="*/ 196 h 302"/>
                <a:gd name="T22" fmla="*/ 90 w 308"/>
                <a:gd name="T23" fmla="*/ 177 h 302"/>
                <a:gd name="T24" fmla="*/ 77 w 308"/>
                <a:gd name="T25" fmla="*/ 157 h 302"/>
                <a:gd name="T26" fmla="*/ 68 w 308"/>
                <a:gd name="T27" fmla="*/ 135 h 302"/>
                <a:gd name="T28" fmla="*/ 61 w 308"/>
                <a:gd name="T29" fmla="*/ 112 h 302"/>
                <a:gd name="T30" fmla="*/ 58 w 308"/>
                <a:gd name="T31" fmla="*/ 88 h 302"/>
                <a:gd name="T32" fmla="*/ 57 w 308"/>
                <a:gd name="T33" fmla="*/ 64 h 302"/>
                <a:gd name="T34" fmla="*/ 58 w 308"/>
                <a:gd name="T35" fmla="*/ 40 h 302"/>
                <a:gd name="T36" fmla="*/ 60 w 308"/>
                <a:gd name="T37" fmla="*/ 23 h 302"/>
                <a:gd name="T38" fmla="*/ 58 w 308"/>
                <a:gd name="T39" fmla="*/ 15 h 302"/>
                <a:gd name="T40" fmla="*/ 54 w 308"/>
                <a:gd name="T41" fmla="*/ 8 h 302"/>
                <a:gd name="T42" fmla="*/ 48 w 308"/>
                <a:gd name="T43" fmla="*/ 3 h 302"/>
                <a:gd name="T44" fmla="*/ 40 w 308"/>
                <a:gd name="T45" fmla="*/ 0 h 302"/>
                <a:gd name="T46" fmla="*/ 33 w 308"/>
                <a:gd name="T47" fmla="*/ 0 h 302"/>
                <a:gd name="T48" fmla="*/ 25 w 308"/>
                <a:gd name="T49" fmla="*/ 2 h 302"/>
                <a:gd name="T50" fmla="*/ 19 w 308"/>
                <a:gd name="T51" fmla="*/ 8 h 302"/>
                <a:gd name="T52" fmla="*/ 11 w 308"/>
                <a:gd name="T53" fmla="*/ 27 h 302"/>
                <a:gd name="T54" fmla="*/ 3 w 308"/>
                <a:gd name="T55" fmla="*/ 59 h 302"/>
                <a:gd name="T56" fmla="*/ 0 w 308"/>
                <a:gd name="T57" fmla="*/ 92 h 302"/>
                <a:gd name="T58" fmla="*/ 3 w 308"/>
                <a:gd name="T59" fmla="*/ 124 h 302"/>
                <a:gd name="T60" fmla="*/ 10 w 308"/>
                <a:gd name="T61" fmla="*/ 155 h 302"/>
                <a:gd name="T62" fmla="*/ 22 w 308"/>
                <a:gd name="T63" fmla="*/ 186 h 302"/>
                <a:gd name="T64" fmla="*/ 39 w 308"/>
                <a:gd name="T65" fmla="*/ 214 h 302"/>
                <a:gd name="T66" fmla="*/ 60 w 308"/>
                <a:gd name="T67" fmla="*/ 239 h 302"/>
                <a:gd name="T68" fmla="*/ 84 w 308"/>
                <a:gd name="T69" fmla="*/ 260 h 302"/>
                <a:gd name="T70" fmla="*/ 111 w 308"/>
                <a:gd name="T71" fmla="*/ 276 h 302"/>
                <a:gd name="T72" fmla="*/ 140 w 308"/>
                <a:gd name="T73" fmla="*/ 289 h 302"/>
                <a:gd name="T74" fmla="*/ 172 w 308"/>
                <a:gd name="T75" fmla="*/ 297 h 302"/>
                <a:gd name="T76" fmla="*/ 203 w 308"/>
                <a:gd name="T77" fmla="*/ 302 h 302"/>
                <a:gd name="T78" fmla="*/ 235 w 308"/>
                <a:gd name="T79" fmla="*/ 300 h 302"/>
                <a:gd name="T80" fmla="*/ 264 w 308"/>
                <a:gd name="T81" fmla="*/ 293 h 302"/>
                <a:gd name="T82" fmla="*/ 285 w 308"/>
                <a:gd name="T83" fmla="*/ 283 h 302"/>
                <a:gd name="T84" fmla="*/ 297 w 308"/>
                <a:gd name="T85" fmla="*/ 27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302">
                  <a:moveTo>
                    <a:pt x="303" y="268"/>
                  </a:moveTo>
                  <a:lnTo>
                    <a:pt x="306" y="264"/>
                  </a:lnTo>
                  <a:lnTo>
                    <a:pt x="308" y="260"/>
                  </a:lnTo>
                  <a:lnTo>
                    <a:pt x="307" y="256"/>
                  </a:lnTo>
                  <a:lnTo>
                    <a:pt x="306" y="252"/>
                  </a:lnTo>
                  <a:lnTo>
                    <a:pt x="303" y="248"/>
                  </a:lnTo>
                  <a:lnTo>
                    <a:pt x="300" y="245"/>
                  </a:lnTo>
                  <a:lnTo>
                    <a:pt x="296" y="243"/>
                  </a:lnTo>
                  <a:lnTo>
                    <a:pt x="291" y="242"/>
                  </a:lnTo>
                  <a:lnTo>
                    <a:pt x="267" y="242"/>
                  </a:lnTo>
                  <a:lnTo>
                    <a:pt x="244" y="242"/>
                  </a:lnTo>
                  <a:lnTo>
                    <a:pt x="222" y="241"/>
                  </a:lnTo>
                  <a:lnTo>
                    <a:pt x="199" y="240"/>
                  </a:lnTo>
                  <a:lnTo>
                    <a:pt x="188" y="238"/>
                  </a:lnTo>
                  <a:lnTo>
                    <a:pt x="178" y="236"/>
                  </a:lnTo>
                  <a:lnTo>
                    <a:pt x="167" y="233"/>
                  </a:lnTo>
                  <a:lnTo>
                    <a:pt x="156" y="229"/>
                  </a:lnTo>
                  <a:lnTo>
                    <a:pt x="145" y="225"/>
                  </a:lnTo>
                  <a:lnTo>
                    <a:pt x="135" y="219"/>
                  </a:lnTo>
                  <a:lnTo>
                    <a:pt x="125" y="213"/>
                  </a:lnTo>
                  <a:lnTo>
                    <a:pt x="115" y="205"/>
                  </a:lnTo>
                  <a:lnTo>
                    <a:pt x="105" y="196"/>
                  </a:lnTo>
                  <a:lnTo>
                    <a:pt x="97" y="187"/>
                  </a:lnTo>
                  <a:lnTo>
                    <a:pt x="90" y="177"/>
                  </a:lnTo>
                  <a:lnTo>
                    <a:pt x="83" y="167"/>
                  </a:lnTo>
                  <a:lnTo>
                    <a:pt x="77" y="157"/>
                  </a:lnTo>
                  <a:lnTo>
                    <a:pt x="72" y="146"/>
                  </a:lnTo>
                  <a:lnTo>
                    <a:pt x="68" y="135"/>
                  </a:lnTo>
                  <a:lnTo>
                    <a:pt x="64" y="123"/>
                  </a:lnTo>
                  <a:lnTo>
                    <a:pt x="61" y="112"/>
                  </a:lnTo>
                  <a:lnTo>
                    <a:pt x="59" y="100"/>
                  </a:lnTo>
                  <a:lnTo>
                    <a:pt x="58" y="88"/>
                  </a:lnTo>
                  <a:lnTo>
                    <a:pt x="57" y="76"/>
                  </a:lnTo>
                  <a:lnTo>
                    <a:pt x="57" y="64"/>
                  </a:lnTo>
                  <a:lnTo>
                    <a:pt x="57" y="52"/>
                  </a:lnTo>
                  <a:lnTo>
                    <a:pt x="58" y="40"/>
                  </a:lnTo>
                  <a:lnTo>
                    <a:pt x="60" y="28"/>
                  </a:lnTo>
                  <a:lnTo>
                    <a:pt x="60" y="23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6" y="12"/>
                  </a:lnTo>
                  <a:lnTo>
                    <a:pt x="54" y="8"/>
                  </a:lnTo>
                  <a:lnTo>
                    <a:pt x="51" y="6"/>
                  </a:lnTo>
                  <a:lnTo>
                    <a:pt x="48" y="3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2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1" y="27"/>
                  </a:lnTo>
                  <a:lnTo>
                    <a:pt x="6" y="43"/>
                  </a:lnTo>
                  <a:lnTo>
                    <a:pt x="3" y="59"/>
                  </a:lnTo>
                  <a:lnTo>
                    <a:pt x="1" y="75"/>
                  </a:lnTo>
                  <a:lnTo>
                    <a:pt x="0" y="92"/>
                  </a:lnTo>
                  <a:lnTo>
                    <a:pt x="1" y="108"/>
                  </a:lnTo>
                  <a:lnTo>
                    <a:pt x="3" y="124"/>
                  </a:lnTo>
                  <a:lnTo>
                    <a:pt x="6" y="140"/>
                  </a:lnTo>
                  <a:lnTo>
                    <a:pt x="10" y="155"/>
                  </a:lnTo>
                  <a:lnTo>
                    <a:pt x="15" y="171"/>
                  </a:lnTo>
                  <a:lnTo>
                    <a:pt x="22" y="186"/>
                  </a:lnTo>
                  <a:lnTo>
                    <a:pt x="30" y="201"/>
                  </a:lnTo>
                  <a:lnTo>
                    <a:pt x="39" y="214"/>
                  </a:lnTo>
                  <a:lnTo>
                    <a:pt x="49" y="227"/>
                  </a:lnTo>
                  <a:lnTo>
                    <a:pt x="60" y="239"/>
                  </a:lnTo>
                  <a:lnTo>
                    <a:pt x="73" y="251"/>
                  </a:lnTo>
                  <a:lnTo>
                    <a:pt x="84" y="260"/>
                  </a:lnTo>
                  <a:lnTo>
                    <a:pt x="97" y="268"/>
                  </a:lnTo>
                  <a:lnTo>
                    <a:pt x="111" y="276"/>
                  </a:lnTo>
                  <a:lnTo>
                    <a:pt x="125" y="283"/>
                  </a:lnTo>
                  <a:lnTo>
                    <a:pt x="140" y="289"/>
                  </a:lnTo>
                  <a:lnTo>
                    <a:pt x="155" y="294"/>
                  </a:lnTo>
                  <a:lnTo>
                    <a:pt x="172" y="297"/>
                  </a:lnTo>
                  <a:lnTo>
                    <a:pt x="188" y="300"/>
                  </a:lnTo>
                  <a:lnTo>
                    <a:pt x="203" y="302"/>
                  </a:lnTo>
                  <a:lnTo>
                    <a:pt x="219" y="302"/>
                  </a:lnTo>
                  <a:lnTo>
                    <a:pt x="235" y="300"/>
                  </a:lnTo>
                  <a:lnTo>
                    <a:pt x="250" y="298"/>
                  </a:lnTo>
                  <a:lnTo>
                    <a:pt x="264" y="293"/>
                  </a:lnTo>
                  <a:lnTo>
                    <a:pt x="278" y="287"/>
                  </a:lnTo>
                  <a:lnTo>
                    <a:pt x="285" y="283"/>
                  </a:lnTo>
                  <a:lnTo>
                    <a:pt x="291" y="278"/>
                  </a:lnTo>
                  <a:lnTo>
                    <a:pt x="297" y="274"/>
                  </a:lnTo>
                  <a:lnTo>
                    <a:pt x="303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9" name="Freeform 360">
              <a:extLst>
                <a:ext uri="{FF2B5EF4-FFF2-40B4-BE49-F238E27FC236}">
                  <a16:creationId xmlns:a16="http://schemas.microsoft.com/office/drawing/2014/main" id="{10C59403-1E9C-428A-9F86-50BA36735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5116513"/>
              <a:ext cx="9525" cy="11113"/>
            </a:xfrm>
            <a:custGeom>
              <a:avLst/>
              <a:gdLst>
                <a:gd name="T0" fmla="*/ 45 w 86"/>
                <a:gd name="T1" fmla="*/ 90 h 90"/>
                <a:gd name="T2" fmla="*/ 50 w 86"/>
                <a:gd name="T3" fmla="*/ 89 h 90"/>
                <a:gd name="T4" fmla="*/ 55 w 86"/>
                <a:gd name="T5" fmla="*/ 88 h 90"/>
                <a:gd name="T6" fmla="*/ 59 w 86"/>
                <a:gd name="T7" fmla="*/ 87 h 90"/>
                <a:gd name="T8" fmla="*/ 63 w 86"/>
                <a:gd name="T9" fmla="*/ 85 h 90"/>
                <a:gd name="T10" fmla="*/ 70 w 86"/>
                <a:gd name="T11" fmla="*/ 80 h 90"/>
                <a:gd name="T12" fmla="*/ 77 w 86"/>
                <a:gd name="T13" fmla="*/ 74 h 90"/>
                <a:gd name="T14" fmla="*/ 81 w 86"/>
                <a:gd name="T15" fmla="*/ 67 h 90"/>
                <a:gd name="T16" fmla="*/ 84 w 86"/>
                <a:gd name="T17" fmla="*/ 60 h 90"/>
                <a:gd name="T18" fmla="*/ 86 w 86"/>
                <a:gd name="T19" fmla="*/ 52 h 90"/>
                <a:gd name="T20" fmla="*/ 86 w 86"/>
                <a:gd name="T21" fmla="*/ 44 h 90"/>
                <a:gd name="T22" fmla="*/ 85 w 86"/>
                <a:gd name="T23" fmla="*/ 35 h 90"/>
                <a:gd name="T24" fmla="*/ 83 w 86"/>
                <a:gd name="T25" fmla="*/ 27 h 90"/>
                <a:gd name="T26" fmla="*/ 79 w 86"/>
                <a:gd name="T27" fmla="*/ 19 h 90"/>
                <a:gd name="T28" fmla="*/ 74 w 86"/>
                <a:gd name="T29" fmla="*/ 13 h 90"/>
                <a:gd name="T30" fmla="*/ 67 w 86"/>
                <a:gd name="T31" fmla="*/ 7 h 90"/>
                <a:gd name="T32" fmla="*/ 59 w 86"/>
                <a:gd name="T33" fmla="*/ 3 h 90"/>
                <a:gd name="T34" fmla="*/ 55 w 86"/>
                <a:gd name="T35" fmla="*/ 2 h 90"/>
                <a:gd name="T36" fmla="*/ 51 w 86"/>
                <a:gd name="T37" fmla="*/ 1 h 90"/>
                <a:gd name="T38" fmla="*/ 46 w 86"/>
                <a:gd name="T39" fmla="*/ 0 h 90"/>
                <a:gd name="T40" fmla="*/ 41 w 86"/>
                <a:gd name="T41" fmla="*/ 0 h 90"/>
                <a:gd name="T42" fmla="*/ 36 w 86"/>
                <a:gd name="T43" fmla="*/ 1 h 90"/>
                <a:gd name="T44" fmla="*/ 31 w 86"/>
                <a:gd name="T45" fmla="*/ 2 h 90"/>
                <a:gd name="T46" fmla="*/ 26 w 86"/>
                <a:gd name="T47" fmla="*/ 3 h 90"/>
                <a:gd name="T48" fmla="*/ 22 w 86"/>
                <a:gd name="T49" fmla="*/ 5 h 90"/>
                <a:gd name="T50" fmla="*/ 15 w 86"/>
                <a:gd name="T51" fmla="*/ 10 h 90"/>
                <a:gd name="T52" fmla="*/ 9 w 86"/>
                <a:gd name="T53" fmla="*/ 16 h 90"/>
                <a:gd name="T54" fmla="*/ 5 w 86"/>
                <a:gd name="T55" fmla="*/ 22 h 90"/>
                <a:gd name="T56" fmla="*/ 2 w 86"/>
                <a:gd name="T57" fmla="*/ 31 h 90"/>
                <a:gd name="T58" fmla="*/ 0 w 86"/>
                <a:gd name="T59" fmla="*/ 39 h 90"/>
                <a:gd name="T60" fmla="*/ 0 w 86"/>
                <a:gd name="T61" fmla="*/ 47 h 90"/>
                <a:gd name="T62" fmla="*/ 1 w 86"/>
                <a:gd name="T63" fmla="*/ 56 h 90"/>
                <a:gd name="T64" fmla="*/ 3 w 86"/>
                <a:gd name="T65" fmla="*/ 63 h 90"/>
                <a:gd name="T66" fmla="*/ 7 w 86"/>
                <a:gd name="T67" fmla="*/ 71 h 90"/>
                <a:gd name="T68" fmla="*/ 12 w 86"/>
                <a:gd name="T69" fmla="*/ 77 h 90"/>
                <a:gd name="T70" fmla="*/ 18 w 86"/>
                <a:gd name="T71" fmla="*/ 83 h 90"/>
                <a:gd name="T72" fmla="*/ 26 w 86"/>
                <a:gd name="T73" fmla="*/ 87 h 90"/>
                <a:gd name="T74" fmla="*/ 30 w 86"/>
                <a:gd name="T75" fmla="*/ 88 h 90"/>
                <a:gd name="T76" fmla="*/ 35 w 86"/>
                <a:gd name="T77" fmla="*/ 89 h 90"/>
                <a:gd name="T78" fmla="*/ 40 w 86"/>
                <a:gd name="T79" fmla="*/ 90 h 90"/>
                <a:gd name="T80" fmla="*/ 45 w 86"/>
                <a:gd name="T8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90">
                  <a:moveTo>
                    <a:pt x="45" y="90"/>
                  </a:moveTo>
                  <a:lnTo>
                    <a:pt x="50" y="89"/>
                  </a:lnTo>
                  <a:lnTo>
                    <a:pt x="55" y="88"/>
                  </a:lnTo>
                  <a:lnTo>
                    <a:pt x="59" y="87"/>
                  </a:lnTo>
                  <a:lnTo>
                    <a:pt x="63" y="85"/>
                  </a:lnTo>
                  <a:lnTo>
                    <a:pt x="70" y="80"/>
                  </a:lnTo>
                  <a:lnTo>
                    <a:pt x="77" y="74"/>
                  </a:lnTo>
                  <a:lnTo>
                    <a:pt x="81" y="67"/>
                  </a:lnTo>
                  <a:lnTo>
                    <a:pt x="84" y="60"/>
                  </a:lnTo>
                  <a:lnTo>
                    <a:pt x="86" y="52"/>
                  </a:lnTo>
                  <a:lnTo>
                    <a:pt x="86" y="44"/>
                  </a:lnTo>
                  <a:lnTo>
                    <a:pt x="85" y="35"/>
                  </a:lnTo>
                  <a:lnTo>
                    <a:pt x="83" y="27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67" y="7"/>
                  </a:lnTo>
                  <a:lnTo>
                    <a:pt x="59" y="3"/>
                  </a:lnTo>
                  <a:lnTo>
                    <a:pt x="55" y="2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6" y="1"/>
                  </a:lnTo>
                  <a:lnTo>
                    <a:pt x="31" y="2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15" y="10"/>
                  </a:lnTo>
                  <a:lnTo>
                    <a:pt x="9" y="16"/>
                  </a:lnTo>
                  <a:lnTo>
                    <a:pt x="5" y="22"/>
                  </a:lnTo>
                  <a:lnTo>
                    <a:pt x="2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3" y="63"/>
                  </a:lnTo>
                  <a:lnTo>
                    <a:pt x="7" y="71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6" y="87"/>
                  </a:lnTo>
                  <a:lnTo>
                    <a:pt x="30" y="88"/>
                  </a:lnTo>
                  <a:lnTo>
                    <a:pt x="35" y="89"/>
                  </a:lnTo>
                  <a:lnTo>
                    <a:pt x="40" y="90"/>
                  </a:lnTo>
                  <a:lnTo>
                    <a:pt x="4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30" name="Freeform 361">
              <a:extLst>
                <a:ext uri="{FF2B5EF4-FFF2-40B4-BE49-F238E27FC236}">
                  <a16:creationId xmlns:a16="http://schemas.microsoft.com/office/drawing/2014/main" id="{DA5AA31C-FA4E-4EF3-A12B-0BB3480A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0" y="5214938"/>
              <a:ext cx="6350" cy="11113"/>
            </a:xfrm>
            <a:custGeom>
              <a:avLst/>
              <a:gdLst>
                <a:gd name="T0" fmla="*/ 3 w 54"/>
                <a:gd name="T1" fmla="*/ 18 h 93"/>
                <a:gd name="T2" fmla="*/ 1 w 54"/>
                <a:gd name="T3" fmla="*/ 26 h 93"/>
                <a:gd name="T4" fmla="*/ 0 w 54"/>
                <a:gd name="T5" fmla="*/ 33 h 93"/>
                <a:gd name="T6" fmla="*/ 0 w 54"/>
                <a:gd name="T7" fmla="*/ 40 h 93"/>
                <a:gd name="T8" fmla="*/ 0 w 54"/>
                <a:gd name="T9" fmla="*/ 47 h 93"/>
                <a:gd name="T10" fmla="*/ 3 w 54"/>
                <a:gd name="T11" fmla="*/ 61 h 93"/>
                <a:gd name="T12" fmla="*/ 6 w 54"/>
                <a:gd name="T13" fmla="*/ 76 h 93"/>
                <a:gd name="T14" fmla="*/ 7 w 54"/>
                <a:gd name="T15" fmla="*/ 80 h 93"/>
                <a:gd name="T16" fmla="*/ 9 w 54"/>
                <a:gd name="T17" fmla="*/ 84 h 93"/>
                <a:gd name="T18" fmla="*/ 11 w 54"/>
                <a:gd name="T19" fmla="*/ 86 h 93"/>
                <a:gd name="T20" fmla="*/ 14 w 54"/>
                <a:gd name="T21" fmla="*/ 89 h 93"/>
                <a:gd name="T22" fmla="*/ 18 w 54"/>
                <a:gd name="T23" fmla="*/ 90 h 93"/>
                <a:gd name="T24" fmla="*/ 21 w 54"/>
                <a:gd name="T25" fmla="*/ 91 h 93"/>
                <a:gd name="T26" fmla="*/ 25 w 54"/>
                <a:gd name="T27" fmla="*/ 93 h 93"/>
                <a:gd name="T28" fmla="*/ 29 w 54"/>
                <a:gd name="T29" fmla="*/ 93 h 93"/>
                <a:gd name="T30" fmla="*/ 33 w 54"/>
                <a:gd name="T31" fmla="*/ 93 h 93"/>
                <a:gd name="T32" fmla="*/ 37 w 54"/>
                <a:gd name="T33" fmla="*/ 91 h 93"/>
                <a:gd name="T34" fmla="*/ 40 w 54"/>
                <a:gd name="T35" fmla="*/ 89 h 93"/>
                <a:gd name="T36" fmla="*/ 44 w 54"/>
                <a:gd name="T37" fmla="*/ 87 h 93"/>
                <a:gd name="T38" fmla="*/ 46 w 54"/>
                <a:gd name="T39" fmla="*/ 85 h 93"/>
                <a:gd name="T40" fmla="*/ 49 w 54"/>
                <a:gd name="T41" fmla="*/ 82 h 93"/>
                <a:gd name="T42" fmla="*/ 50 w 54"/>
                <a:gd name="T43" fmla="*/ 78 h 93"/>
                <a:gd name="T44" fmla="*/ 51 w 54"/>
                <a:gd name="T45" fmla="*/ 74 h 93"/>
                <a:gd name="T46" fmla="*/ 53 w 54"/>
                <a:gd name="T47" fmla="*/ 59 h 93"/>
                <a:gd name="T48" fmla="*/ 54 w 54"/>
                <a:gd name="T49" fmla="*/ 45 h 93"/>
                <a:gd name="T50" fmla="*/ 54 w 54"/>
                <a:gd name="T51" fmla="*/ 38 h 93"/>
                <a:gd name="T52" fmla="*/ 53 w 54"/>
                <a:gd name="T53" fmla="*/ 31 h 93"/>
                <a:gd name="T54" fmla="*/ 51 w 54"/>
                <a:gd name="T55" fmla="*/ 24 h 93"/>
                <a:gd name="T56" fmla="*/ 49 w 54"/>
                <a:gd name="T57" fmla="*/ 16 h 93"/>
                <a:gd name="T58" fmla="*/ 47 w 54"/>
                <a:gd name="T59" fmla="*/ 12 h 93"/>
                <a:gd name="T60" fmla="*/ 45 w 54"/>
                <a:gd name="T61" fmla="*/ 9 h 93"/>
                <a:gd name="T62" fmla="*/ 42 w 54"/>
                <a:gd name="T63" fmla="*/ 6 h 93"/>
                <a:gd name="T64" fmla="*/ 39 w 54"/>
                <a:gd name="T65" fmla="*/ 4 h 93"/>
                <a:gd name="T66" fmla="*/ 36 w 54"/>
                <a:gd name="T67" fmla="*/ 2 h 93"/>
                <a:gd name="T68" fmla="*/ 32 w 54"/>
                <a:gd name="T69" fmla="*/ 1 h 93"/>
                <a:gd name="T70" fmla="*/ 29 w 54"/>
                <a:gd name="T71" fmla="*/ 0 h 93"/>
                <a:gd name="T72" fmla="*/ 25 w 54"/>
                <a:gd name="T73" fmla="*/ 0 h 93"/>
                <a:gd name="T74" fmla="*/ 21 w 54"/>
                <a:gd name="T75" fmla="*/ 0 h 93"/>
                <a:gd name="T76" fmla="*/ 18 w 54"/>
                <a:gd name="T77" fmla="*/ 1 h 93"/>
                <a:gd name="T78" fmla="*/ 14 w 54"/>
                <a:gd name="T79" fmla="*/ 3 h 93"/>
                <a:gd name="T80" fmla="*/ 11 w 54"/>
                <a:gd name="T81" fmla="*/ 5 h 93"/>
                <a:gd name="T82" fmla="*/ 8 w 54"/>
                <a:gd name="T83" fmla="*/ 7 h 93"/>
                <a:gd name="T84" fmla="*/ 6 w 54"/>
                <a:gd name="T85" fmla="*/ 11 h 93"/>
                <a:gd name="T86" fmla="*/ 4 w 54"/>
                <a:gd name="T87" fmla="*/ 14 h 93"/>
                <a:gd name="T88" fmla="*/ 3 w 54"/>
                <a:gd name="T89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93">
                  <a:moveTo>
                    <a:pt x="3" y="18"/>
                  </a:moveTo>
                  <a:lnTo>
                    <a:pt x="1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3" y="61"/>
                  </a:lnTo>
                  <a:lnTo>
                    <a:pt x="6" y="76"/>
                  </a:lnTo>
                  <a:lnTo>
                    <a:pt x="7" y="80"/>
                  </a:lnTo>
                  <a:lnTo>
                    <a:pt x="9" y="84"/>
                  </a:lnTo>
                  <a:lnTo>
                    <a:pt x="11" y="86"/>
                  </a:lnTo>
                  <a:lnTo>
                    <a:pt x="14" y="89"/>
                  </a:lnTo>
                  <a:lnTo>
                    <a:pt x="18" y="90"/>
                  </a:lnTo>
                  <a:lnTo>
                    <a:pt x="21" y="91"/>
                  </a:lnTo>
                  <a:lnTo>
                    <a:pt x="25" y="93"/>
                  </a:lnTo>
                  <a:lnTo>
                    <a:pt x="29" y="93"/>
                  </a:lnTo>
                  <a:lnTo>
                    <a:pt x="33" y="93"/>
                  </a:lnTo>
                  <a:lnTo>
                    <a:pt x="37" y="91"/>
                  </a:lnTo>
                  <a:lnTo>
                    <a:pt x="40" y="89"/>
                  </a:lnTo>
                  <a:lnTo>
                    <a:pt x="44" y="87"/>
                  </a:lnTo>
                  <a:lnTo>
                    <a:pt x="46" y="85"/>
                  </a:lnTo>
                  <a:lnTo>
                    <a:pt x="49" y="82"/>
                  </a:lnTo>
                  <a:lnTo>
                    <a:pt x="50" y="78"/>
                  </a:lnTo>
                  <a:lnTo>
                    <a:pt x="51" y="74"/>
                  </a:lnTo>
                  <a:lnTo>
                    <a:pt x="53" y="59"/>
                  </a:lnTo>
                  <a:lnTo>
                    <a:pt x="54" y="45"/>
                  </a:lnTo>
                  <a:lnTo>
                    <a:pt x="54" y="38"/>
                  </a:lnTo>
                  <a:lnTo>
                    <a:pt x="53" y="31"/>
                  </a:lnTo>
                  <a:lnTo>
                    <a:pt x="51" y="24"/>
                  </a:lnTo>
                  <a:lnTo>
                    <a:pt x="49" y="16"/>
                  </a:lnTo>
                  <a:lnTo>
                    <a:pt x="47" y="12"/>
                  </a:lnTo>
                  <a:lnTo>
                    <a:pt x="45" y="9"/>
                  </a:lnTo>
                  <a:lnTo>
                    <a:pt x="42" y="6"/>
                  </a:lnTo>
                  <a:lnTo>
                    <a:pt x="39" y="4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8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31" name="Freeform 362">
              <a:extLst>
                <a:ext uri="{FF2B5EF4-FFF2-40B4-BE49-F238E27FC236}">
                  <a16:creationId xmlns:a16="http://schemas.microsoft.com/office/drawing/2014/main" id="{CA7F5401-6751-4B87-A045-C00203574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588" y="5818188"/>
              <a:ext cx="17462" cy="19050"/>
            </a:xfrm>
            <a:custGeom>
              <a:avLst/>
              <a:gdLst>
                <a:gd name="T0" fmla="*/ 44 w 145"/>
                <a:gd name="T1" fmla="*/ 146 h 153"/>
                <a:gd name="T2" fmla="*/ 61 w 145"/>
                <a:gd name="T3" fmla="*/ 133 h 153"/>
                <a:gd name="T4" fmla="*/ 78 w 145"/>
                <a:gd name="T5" fmla="*/ 122 h 153"/>
                <a:gd name="T6" fmla="*/ 86 w 145"/>
                <a:gd name="T7" fmla="*/ 116 h 153"/>
                <a:gd name="T8" fmla="*/ 94 w 145"/>
                <a:gd name="T9" fmla="*/ 110 h 153"/>
                <a:gd name="T10" fmla="*/ 102 w 145"/>
                <a:gd name="T11" fmla="*/ 103 h 153"/>
                <a:gd name="T12" fmla="*/ 109 w 145"/>
                <a:gd name="T13" fmla="*/ 95 h 153"/>
                <a:gd name="T14" fmla="*/ 120 w 145"/>
                <a:gd name="T15" fmla="*/ 81 h 153"/>
                <a:gd name="T16" fmla="*/ 130 w 145"/>
                <a:gd name="T17" fmla="*/ 66 h 153"/>
                <a:gd name="T18" fmla="*/ 134 w 145"/>
                <a:gd name="T19" fmla="*/ 58 h 153"/>
                <a:gd name="T20" fmla="*/ 137 w 145"/>
                <a:gd name="T21" fmla="*/ 50 h 153"/>
                <a:gd name="T22" fmla="*/ 141 w 145"/>
                <a:gd name="T23" fmla="*/ 42 h 153"/>
                <a:gd name="T24" fmla="*/ 144 w 145"/>
                <a:gd name="T25" fmla="*/ 33 h 153"/>
                <a:gd name="T26" fmla="*/ 145 w 145"/>
                <a:gd name="T27" fmla="*/ 29 h 153"/>
                <a:gd name="T28" fmla="*/ 145 w 145"/>
                <a:gd name="T29" fmla="*/ 25 h 153"/>
                <a:gd name="T30" fmla="*/ 144 w 145"/>
                <a:gd name="T31" fmla="*/ 22 h 153"/>
                <a:gd name="T32" fmla="*/ 143 w 145"/>
                <a:gd name="T33" fmla="*/ 19 h 153"/>
                <a:gd name="T34" fmla="*/ 140 w 145"/>
                <a:gd name="T35" fmla="*/ 12 h 153"/>
                <a:gd name="T36" fmla="*/ 136 w 145"/>
                <a:gd name="T37" fmla="*/ 7 h 153"/>
                <a:gd name="T38" fmla="*/ 130 w 145"/>
                <a:gd name="T39" fmla="*/ 3 h 153"/>
                <a:gd name="T40" fmla="*/ 123 w 145"/>
                <a:gd name="T41" fmla="*/ 0 h 153"/>
                <a:gd name="T42" fmla="*/ 120 w 145"/>
                <a:gd name="T43" fmla="*/ 0 h 153"/>
                <a:gd name="T44" fmla="*/ 116 w 145"/>
                <a:gd name="T45" fmla="*/ 0 h 153"/>
                <a:gd name="T46" fmla="*/ 113 w 145"/>
                <a:gd name="T47" fmla="*/ 0 h 153"/>
                <a:gd name="T48" fmla="*/ 109 w 145"/>
                <a:gd name="T49" fmla="*/ 1 h 153"/>
                <a:gd name="T50" fmla="*/ 100 w 145"/>
                <a:gd name="T51" fmla="*/ 4 h 153"/>
                <a:gd name="T52" fmla="*/ 93 w 145"/>
                <a:gd name="T53" fmla="*/ 8 h 153"/>
                <a:gd name="T54" fmla="*/ 85 w 145"/>
                <a:gd name="T55" fmla="*/ 12 h 153"/>
                <a:gd name="T56" fmla="*/ 78 w 145"/>
                <a:gd name="T57" fmla="*/ 17 h 153"/>
                <a:gd name="T58" fmla="*/ 63 w 145"/>
                <a:gd name="T59" fmla="*/ 27 h 153"/>
                <a:gd name="T60" fmla="*/ 49 w 145"/>
                <a:gd name="T61" fmla="*/ 38 h 153"/>
                <a:gd name="T62" fmla="*/ 42 w 145"/>
                <a:gd name="T63" fmla="*/ 45 h 153"/>
                <a:gd name="T64" fmla="*/ 36 w 145"/>
                <a:gd name="T65" fmla="*/ 53 h 153"/>
                <a:gd name="T66" fmla="*/ 30 w 145"/>
                <a:gd name="T67" fmla="*/ 60 h 153"/>
                <a:gd name="T68" fmla="*/ 26 w 145"/>
                <a:gd name="T69" fmla="*/ 68 h 153"/>
                <a:gd name="T70" fmla="*/ 16 w 145"/>
                <a:gd name="T71" fmla="*/ 84 h 153"/>
                <a:gd name="T72" fmla="*/ 6 w 145"/>
                <a:gd name="T73" fmla="*/ 100 h 153"/>
                <a:gd name="T74" fmla="*/ 3 w 145"/>
                <a:gd name="T75" fmla="*/ 105 h 153"/>
                <a:gd name="T76" fmla="*/ 1 w 145"/>
                <a:gd name="T77" fmla="*/ 110 h 153"/>
                <a:gd name="T78" fmla="*/ 0 w 145"/>
                <a:gd name="T79" fmla="*/ 115 h 153"/>
                <a:gd name="T80" fmla="*/ 0 w 145"/>
                <a:gd name="T81" fmla="*/ 121 h 153"/>
                <a:gd name="T82" fmla="*/ 1 w 145"/>
                <a:gd name="T83" fmla="*/ 126 h 153"/>
                <a:gd name="T84" fmla="*/ 2 w 145"/>
                <a:gd name="T85" fmla="*/ 131 h 153"/>
                <a:gd name="T86" fmla="*/ 5 w 145"/>
                <a:gd name="T87" fmla="*/ 136 h 153"/>
                <a:gd name="T88" fmla="*/ 7 w 145"/>
                <a:gd name="T89" fmla="*/ 141 h 153"/>
                <a:gd name="T90" fmla="*/ 11 w 145"/>
                <a:gd name="T91" fmla="*/ 146 h 153"/>
                <a:gd name="T92" fmla="*/ 15 w 145"/>
                <a:gd name="T93" fmla="*/ 149 h 153"/>
                <a:gd name="T94" fmla="*/ 19 w 145"/>
                <a:gd name="T95" fmla="*/ 151 h 153"/>
                <a:gd name="T96" fmla="*/ 23 w 145"/>
                <a:gd name="T97" fmla="*/ 153 h 153"/>
                <a:gd name="T98" fmla="*/ 28 w 145"/>
                <a:gd name="T99" fmla="*/ 153 h 153"/>
                <a:gd name="T100" fmla="*/ 33 w 145"/>
                <a:gd name="T101" fmla="*/ 152 h 153"/>
                <a:gd name="T102" fmla="*/ 39 w 145"/>
                <a:gd name="T103" fmla="*/ 150 h 153"/>
                <a:gd name="T104" fmla="*/ 44 w 145"/>
                <a:gd name="T105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" h="153">
                  <a:moveTo>
                    <a:pt x="44" y="146"/>
                  </a:moveTo>
                  <a:lnTo>
                    <a:pt x="61" y="133"/>
                  </a:lnTo>
                  <a:lnTo>
                    <a:pt x="78" y="122"/>
                  </a:lnTo>
                  <a:lnTo>
                    <a:pt x="86" y="116"/>
                  </a:lnTo>
                  <a:lnTo>
                    <a:pt x="94" y="110"/>
                  </a:lnTo>
                  <a:lnTo>
                    <a:pt x="102" y="103"/>
                  </a:lnTo>
                  <a:lnTo>
                    <a:pt x="109" y="95"/>
                  </a:lnTo>
                  <a:lnTo>
                    <a:pt x="120" y="81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7" y="50"/>
                  </a:lnTo>
                  <a:lnTo>
                    <a:pt x="141" y="42"/>
                  </a:lnTo>
                  <a:lnTo>
                    <a:pt x="144" y="33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4" y="22"/>
                  </a:lnTo>
                  <a:lnTo>
                    <a:pt x="143" y="19"/>
                  </a:lnTo>
                  <a:lnTo>
                    <a:pt x="140" y="12"/>
                  </a:lnTo>
                  <a:lnTo>
                    <a:pt x="136" y="7"/>
                  </a:lnTo>
                  <a:lnTo>
                    <a:pt x="130" y="3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09" y="1"/>
                  </a:lnTo>
                  <a:lnTo>
                    <a:pt x="100" y="4"/>
                  </a:lnTo>
                  <a:lnTo>
                    <a:pt x="93" y="8"/>
                  </a:lnTo>
                  <a:lnTo>
                    <a:pt x="85" y="12"/>
                  </a:lnTo>
                  <a:lnTo>
                    <a:pt x="78" y="17"/>
                  </a:lnTo>
                  <a:lnTo>
                    <a:pt x="63" y="27"/>
                  </a:lnTo>
                  <a:lnTo>
                    <a:pt x="49" y="38"/>
                  </a:lnTo>
                  <a:lnTo>
                    <a:pt x="42" y="45"/>
                  </a:lnTo>
                  <a:lnTo>
                    <a:pt x="36" y="53"/>
                  </a:lnTo>
                  <a:lnTo>
                    <a:pt x="30" y="60"/>
                  </a:lnTo>
                  <a:lnTo>
                    <a:pt x="26" y="68"/>
                  </a:lnTo>
                  <a:lnTo>
                    <a:pt x="16" y="84"/>
                  </a:lnTo>
                  <a:lnTo>
                    <a:pt x="6" y="100"/>
                  </a:lnTo>
                  <a:lnTo>
                    <a:pt x="3" y="105"/>
                  </a:lnTo>
                  <a:lnTo>
                    <a:pt x="1" y="110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1" y="126"/>
                  </a:lnTo>
                  <a:lnTo>
                    <a:pt x="2" y="131"/>
                  </a:lnTo>
                  <a:lnTo>
                    <a:pt x="5" y="136"/>
                  </a:lnTo>
                  <a:lnTo>
                    <a:pt x="7" y="141"/>
                  </a:lnTo>
                  <a:lnTo>
                    <a:pt x="11" y="146"/>
                  </a:lnTo>
                  <a:lnTo>
                    <a:pt x="15" y="149"/>
                  </a:lnTo>
                  <a:lnTo>
                    <a:pt x="19" y="151"/>
                  </a:lnTo>
                  <a:lnTo>
                    <a:pt x="23" y="153"/>
                  </a:lnTo>
                  <a:lnTo>
                    <a:pt x="28" y="153"/>
                  </a:lnTo>
                  <a:lnTo>
                    <a:pt x="33" y="152"/>
                  </a:lnTo>
                  <a:lnTo>
                    <a:pt x="39" y="150"/>
                  </a:lnTo>
                  <a:lnTo>
                    <a:pt x="4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32" name="Freeform 363">
              <a:extLst>
                <a:ext uri="{FF2B5EF4-FFF2-40B4-BE49-F238E27FC236}">
                  <a16:creationId xmlns:a16="http://schemas.microsoft.com/office/drawing/2014/main" id="{AA6AB9E1-C4E4-4BA8-8FF0-D7BE657E5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963" y="5907088"/>
              <a:ext cx="12700" cy="12700"/>
            </a:xfrm>
            <a:custGeom>
              <a:avLst/>
              <a:gdLst>
                <a:gd name="T0" fmla="*/ 48 w 101"/>
                <a:gd name="T1" fmla="*/ 0 h 104"/>
                <a:gd name="T2" fmla="*/ 42 w 101"/>
                <a:gd name="T3" fmla="*/ 0 h 104"/>
                <a:gd name="T4" fmla="*/ 37 w 101"/>
                <a:gd name="T5" fmla="*/ 1 h 104"/>
                <a:gd name="T6" fmla="*/ 31 w 101"/>
                <a:gd name="T7" fmla="*/ 3 h 104"/>
                <a:gd name="T8" fmla="*/ 27 w 101"/>
                <a:gd name="T9" fmla="*/ 5 h 104"/>
                <a:gd name="T10" fmla="*/ 22 w 101"/>
                <a:gd name="T11" fmla="*/ 8 h 104"/>
                <a:gd name="T12" fmla="*/ 18 w 101"/>
                <a:gd name="T13" fmla="*/ 11 h 104"/>
                <a:gd name="T14" fmla="*/ 14 w 101"/>
                <a:gd name="T15" fmla="*/ 14 h 104"/>
                <a:gd name="T16" fmla="*/ 10 w 101"/>
                <a:gd name="T17" fmla="*/ 17 h 104"/>
                <a:gd name="T18" fmla="*/ 5 w 101"/>
                <a:gd name="T19" fmla="*/ 26 h 104"/>
                <a:gd name="T20" fmla="*/ 2 w 101"/>
                <a:gd name="T21" fmla="*/ 35 h 104"/>
                <a:gd name="T22" fmla="*/ 0 w 101"/>
                <a:gd name="T23" fmla="*/ 44 h 104"/>
                <a:gd name="T24" fmla="*/ 0 w 101"/>
                <a:gd name="T25" fmla="*/ 54 h 104"/>
                <a:gd name="T26" fmla="*/ 1 w 101"/>
                <a:gd name="T27" fmla="*/ 63 h 104"/>
                <a:gd name="T28" fmla="*/ 4 w 101"/>
                <a:gd name="T29" fmla="*/ 74 h 104"/>
                <a:gd name="T30" fmla="*/ 8 w 101"/>
                <a:gd name="T31" fmla="*/ 82 h 104"/>
                <a:gd name="T32" fmla="*/ 14 w 101"/>
                <a:gd name="T33" fmla="*/ 90 h 104"/>
                <a:gd name="T34" fmla="*/ 18 w 101"/>
                <a:gd name="T35" fmla="*/ 93 h 104"/>
                <a:gd name="T36" fmla="*/ 22 w 101"/>
                <a:gd name="T37" fmla="*/ 96 h 104"/>
                <a:gd name="T38" fmla="*/ 26 w 101"/>
                <a:gd name="T39" fmla="*/ 99 h 104"/>
                <a:gd name="T40" fmla="*/ 31 w 101"/>
                <a:gd name="T41" fmla="*/ 101 h 104"/>
                <a:gd name="T42" fmla="*/ 36 w 101"/>
                <a:gd name="T43" fmla="*/ 103 h 104"/>
                <a:gd name="T44" fmla="*/ 41 w 101"/>
                <a:gd name="T45" fmla="*/ 104 h 104"/>
                <a:gd name="T46" fmla="*/ 47 w 101"/>
                <a:gd name="T47" fmla="*/ 104 h 104"/>
                <a:gd name="T48" fmla="*/ 53 w 101"/>
                <a:gd name="T49" fmla="*/ 104 h 104"/>
                <a:gd name="T50" fmla="*/ 59 w 101"/>
                <a:gd name="T51" fmla="*/ 104 h 104"/>
                <a:gd name="T52" fmla="*/ 65 w 101"/>
                <a:gd name="T53" fmla="*/ 103 h 104"/>
                <a:gd name="T54" fmla="*/ 70 w 101"/>
                <a:gd name="T55" fmla="*/ 101 h 104"/>
                <a:gd name="T56" fmla="*/ 75 w 101"/>
                <a:gd name="T57" fmla="*/ 99 h 104"/>
                <a:gd name="T58" fmla="*/ 79 w 101"/>
                <a:gd name="T59" fmla="*/ 96 h 104"/>
                <a:gd name="T60" fmla="*/ 83 w 101"/>
                <a:gd name="T61" fmla="*/ 93 h 104"/>
                <a:gd name="T62" fmla="*/ 87 w 101"/>
                <a:gd name="T63" fmla="*/ 90 h 104"/>
                <a:gd name="T64" fmla="*/ 90 w 101"/>
                <a:gd name="T65" fmla="*/ 86 h 104"/>
                <a:gd name="T66" fmla="*/ 95 w 101"/>
                <a:gd name="T67" fmla="*/ 78 h 104"/>
                <a:gd name="T68" fmla="*/ 98 w 101"/>
                <a:gd name="T69" fmla="*/ 69 h 104"/>
                <a:gd name="T70" fmla="*/ 100 w 101"/>
                <a:gd name="T71" fmla="*/ 59 h 104"/>
                <a:gd name="T72" fmla="*/ 101 w 101"/>
                <a:gd name="T73" fmla="*/ 49 h 104"/>
                <a:gd name="T74" fmla="*/ 100 w 101"/>
                <a:gd name="T75" fmla="*/ 40 h 104"/>
                <a:gd name="T76" fmla="*/ 97 w 101"/>
                <a:gd name="T77" fmla="*/ 30 h 104"/>
                <a:gd name="T78" fmla="*/ 92 w 101"/>
                <a:gd name="T79" fmla="*/ 22 h 104"/>
                <a:gd name="T80" fmla="*/ 87 w 101"/>
                <a:gd name="T81" fmla="*/ 14 h 104"/>
                <a:gd name="T82" fmla="*/ 83 w 101"/>
                <a:gd name="T83" fmla="*/ 11 h 104"/>
                <a:gd name="T84" fmla="*/ 79 w 101"/>
                <a:gd name="T85" fmla="*/ 8 h 104"/>
                <a:gd name="T86" fmla="*/ 75 w 101"/>
                <a:gd name="T87" fmla="*/ 5 h 104"/>
                <a:gd name="T88" fmla="*/ 70 w 101"/>
                <a:gd name="T89" fmla="*/ 3 h 104"/>
                <a:gd name="T90" fmla="*/ 65 w 101"/>
                <a:gd name="T91" fmla="*/ 1 h 104"/>
                <a:gd name="T92" fmla="*/ 60 w 101"/>
                <a:gd name="T93" fmla="*/ 0 h 104"/>
                <a:gd name="T94" fmla="*/ 54 w 101"/>
                <a:gd name="T95" fmla="*/ 0 h 104"/>
                <a:gd name="T96" fmla="*/ 48 w 101"/>
                <a:gd name="T9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" h="104">
                  <a:moveTo>
                    <a:pt x="48" y="0"/>
                  </a:moveTo>
                  <a:lnTo>
                    <a:pt x="42" y="0"/>
                  </a:lnTo>
                  <a:lnTo>
                    <a:pt x="37" y="1"/>
                  </a:lnTo>
                  <a:lnTo>
                    <a:pt x="31" y="3"/>
                  </a:lnTo>
                  <a:lnTo>
                    <a:pt x="27" y="5"/>
                  </a:lnTo>
                  <a:lnTo>
                    <a:pt x="22" y="8"/>
                  </a:lnTo>
                  <a:lnTo>
                    <a:pt x="18" y="11"/>
                  </a:lnTo>
                  <a:lnTo>
                    <a:pt x="14" y="14"/>
                  </a:lnTo>
                  <a:lnTo>
                    <a:pt x="10" y="17"/>
                  </a:lnTo>
                  <a:lnTo>
                    <a:pt x="5" y="26"/>
                  </a:lnTo>
                  <a:lnTo>
                    <a:pt x="2" y="35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" y="63"/>
                  </a:lnTo>
                  <a:lnTo>
                    <a:pt x="4" y="74"/>
                  </a:lnTo>
                  <a:lnTo>
                    <a:pt x="8" y="82"/>
                  </a:lnTo>
                  <a:lnTo>
                    <a:pt x="14" y="90"/>
                  </a:lnTo>
                  <a:lnTo>
                    <a:pt x="18" y="93"/>
                  </a:lnTo>
                  <a:lnTo>
                    <a:pt x="22" y="96"/>
                  </a:lnTo>
                  <a:lnTo>
                    <a:pt x="26" y="99"/>
                  </a:lnTo>
                  <a:lnTo>
                    <a:pt x="31" y="101"/>
                  </a:lnTo>
                  <a:lnTo>
                    <a:pt x="36" y="103"/>
                  </a:lnTo>
                  <a:lnTo>
                    <a:pt x="41" y="104"/>
                  </a:lnTo>
                  <a:lnTo>
                    <a:pt x="47" y="104"/>
                  </a:lnTo>
                  <a:lnTo>
                    <a:pt x="53" y="104"/>
                  </a:lnTo>
                  <a:lnTo>
                    <a:pt x="59" y="104"/>
                  </a:lnTo>
                  <a:lnTo>
                    <a:pt x="65" y="103"/>
                  </a:lnTo>
                  <a:lnTo>
                    <a:pt x="70" y="101"/>
                  </a:lnTo>
                  <a:lnTo>
                    <a:pt x="75" y="99"/>
                  </a:lnTo>
                  <a:lnTo>
                    <a:pt x="79" y="96"/>
                  </a:lnTo>
                  <a:lnTo>
                    <a:pt x="83" y="93"/>
                  </a:lnTo>
                  <a:lnTo>
                    <a:pt x="87" y="90"/>
                  </a:lnTo>
                  <a:lnTo>
                    <a:pt x="90" y="86"/>
                  </a:lnTo>
                  <a:lnTo>
                    <a:pt x="95" y="78"/>
                  </a:lnTo>
                  <a:lnTo>
                    <a:pt x="98" y="69"/>
                  </a:lnTo>
                  <a:lnTo>
                    <a:pt x="100" y="59"/>
                  </a:lnTo>
                  <a:lnTo>
                    <a:pt x="101" y="49"/>
                  </a:lnTo>
                  <a:lnTo>
                    <a:pt x="100" y="40"/>
                  </a:lnTo>
                  <a:lnTo>
                    <a:pt x="97" y="30"/>
                  </a:lnTo>
                  <a:lnTo>
                    <a:pt x="92" y="22"/>
                  </a:lnTo>
                  <a:lnTo>
                    <a:pt x="87" y="14"/>
                  </a:lnTo>
                  <a:lnTo>
                    <a:pt x="83" y="11"/>
                  </a:lnTo>
                  <a:lnTo>
                    <a:pt x="79" y="8"/>
                  </a:lnTo>
                  <a:lnTo>
                    <a:pt x="75" y="5"/>
                  </a:lnTo>
                  <a:lnTo>
                    <a:pt x="70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33" name="Freeform 364">
              <a:extLst>
                <a:ext uri="{FF2B5EF4-FFF2-40B4-BE49-F238E27FC236}">
                  <a16:creationId xmlns:a16="http://schemas.microsoft.com/office/drawing/2014/main" id="{8798EAB5-1F75-4248-9637-74592CB33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13" y="5426075"/>
              <a:ext cx="92075" cy="160338"/>
            </a:xfrm>
            <a:custGeom>
              <a:avLst/>
              <a:gdLst>
                <a:gd name="T0" fmla="*/ 186 w 756"/>
                <a:gd name="T1" fmla="*/ 24 h 1321"/>
                <a:gd name="T2" fmla="*/ 181 w 756"/>
                <a:gd name="T3" fmla="*/ 40 h 1321"/>
                <a:gd name="T4" fmla="*/ 185 w 756"/>
                <a:gd name="T5" fmla="*/ 57 h 1321"/>
                <a:gd name="T6" fmla="*/ 199 w 756"/>
                <a:gd name="T7" fmla="*/ 67 h 1321"/>
                <a:gd name="T8" fmla="*/ 319 w 756"/>
                <a:gd name="T9" fmla="*/ 84 h 1321"/>
                <a:gd name="T10" fmla="*/ 446 w 756"/>
                <a:gd name="T11" fmla="*/ 148 h 1321"/>
                <a:gd name="T12" fmla="*/ 543 w 756"/>
                <a:gd name="T13" fmla="*/ 251 h 1321"/>
                <a:gd name="T14" fmla="*/ 609 w 756"/>
                <a:gd name="T15" fmla="*/ 383 h 1321"/>
                <a:gd name="T16" fmla="*/ 646 w 756"/>
                <a:gd name="T17" fmla="*/ 531 h 1321"/>
                <a:gd name="T18" fmla="*/ 657 w 756"/>
                <a:gd name="T19" fmla="*/ 688 h 1321"/>
                <a:gd name="T20" fmla="*/ 642 w 756"/>
                <a:gd name="T21" fmla="*/ 843 h 1321"/>
                <a:gd name="T22" fmla="*/ 603 w 756"/>
                <a:gd name="T23" fmla="*/ 984 h 1321"/>
                <a:gd name="T24" fmla="*/ 561 w 756"/>
                <a:gd name="T25" fmla="*/ 1066 h 1321"/>
                <a:gd name="T26" fmla="*/ 511 w 756"/>
                <a:gd name="T27" fmla="*/ 1118 h 1321"/>
                <a:gd name="T28" fmla="*/ 454 w 756"/>
                <a:gd name="T29" fmla="*/ 1153 h 1321"/>
                <a:gd name="T30" fmla="*/ 392 w 756"/>
                <a:gd name="T31" fmla="*/ 1170 h 1321"/>
                <a:gd name="T32" fmla="*/ 328 w 756"/>
                <a:gd name="T33" fmla="*/ 1168 h 1321"/>
                <a:gd name="T34" fmla="*/ 269 w 756"/>
                <a:gd name="T35" fmla="*/ 1148 h 1321"/>
                <a:gd name="T36" fmla="*/ 216 w 756"/>
                <a:gd name="T37" fmla="*/ 1109 h 1321"/>
                <a:gd name="T38" fmla="*/ 173 w 756"/>
                <a:gd name="T39" fmla="*/ 1051 h 1321"/>
                <a:gd name="T40" fmla="*/ 143 w 756"/>
                <a:gd name="T41" fmla="*/ 971 h 1321"/>
                <a:gd name="T42" fmla="*/ 127 w 756"/>
                <a:gd name="T43" fmla="*/ 882 h 1321"/>
                <a:gd name="T44" fmla="*/ 119 w 756"/>
                <a:gd name="T45" fmla="*/ 724 h 1321"/>
                <a:gd name="T46" fmla="*/ 107 w 756"/>
                <a:gd name="T47" fmla="*/ 521 h 1321"/>
                <a:gd name="T48" fmla="*/ 106 w 756"/>
                <a:gd name="T49" fmla="*/ 323 h 1321"/>
                <a:gd name="T50" fmla="*/ 116 w 756"/>
                <a:gd name="T51" fmla="*/ 213 h 1321"/>
                <a:gd name="T52" fmla="*/ 134 w 756"/>
                <a:gd name="T53" fmla="*/ 152 h 1321"/>
                <a:gd name="T54" fmla="*/ 165 w 756"/>
                <a:gd name="T55" fmla="*/ 128 h 1321"/>
                <a:gd name="T56" fmla="*/ 190 w 756"/>
                <a:gd name="T57" fmla="*/ 130 h 1321"/>
                <a:gd name="T58" fmla="*/ 206 w 756"/>
                <a:gd name="T59" fmla="*/ 120 h 1321"/>
                <a:gd name="T60" fmla="*/ 213 w 756"/>
                <a:gd name="T61" fmla="*/ 104 h 1321"/>
                <a:gd name="T62" fmla="*/ 206 w 756"/>
                <a:gd name="T63" fmla="*/ 84 h 1321"/>
                <a:gd name="T64" fmla="*/ 138 w 756"/>
                <a:gd name="T65" fmla="*/ 43 h 1321"/>
                <a:gd name="T66" fmla="*/ 75 w 756"/>
                <a:gd name="T67" fmla="*/ 51 h 1321"/>
                <a:gd name="T68" fmla="*/ 35 w 756"/>
                <a:gd name="T69" fmla="*/ 111 h 1321"/>
                <a:gd name="T70" fmla="*/ 11 w 756"/>
                <a:gd name="T71" fmla="*/ 203 h 1321"/>
                <a:gd name="T72" fmla="*/ 1 w 756"/>
                <a:gd name="T73" fmla="*/ 312 h 1321"/>
                <a:gd name="T74" fmla="*/ 2 w 756"/>
                <a:gd name="T75" fmla="*/ 495 h 1321"/>
                <a:gd name="T76" fmla="*/ 8 w 756"/>
                <a:gd name="T77" fmla="*/ 638 h 1321"/>
                <a:gd name="T78" fmla="*/ 22 w 756"/>
                <a:gd name="T79" fmla="*/ 857 h 1321"/>
                <a:gd name="T80" fmla="*/ 43 w 756"/>
                <a:gd name="T81" fmla="*/ 990 h 1321"/>
                <a:gd name="T82" fmla="*/ 81 w 756"/>
                <a:gd name="T83" fmla="*/ 1115 h 1321"/>
                <a:gd name="T84" fmla="*/ 138 w 756"/>
                <a:gd name="T85" fmla="*/ 1220 h 1321"/>
                <a:gd name="T86" fmla="*/ 222 w 756"/>
                <a:gd name="T87" fmla="*/ 1293 h 1321"/>
                <a:gd name="T88" fmla="*/ 335 w 756"/>
                <a:gd name="T89" fmla="*/ 1321 h 1321"/>
                <a:gd name="T90" fmla="*/ 473 w 756"/>
                <a:gd name="T91" fmla="*/ 1298 h 1321"/>
                <a:gd name="T92" fmla="*/ 573 w 756"/>
                <a:gd name="T93" fmla="*/ 1243 h 1321"/>
                <a:gd name="T94" fmla="*/ 647 w 756"/>
                <a:gd name="T95" fmla="*/ 1162 h 1321"/>
                <a:gd name="T96" fmla="*/ 699 w 756"/>
                <a:gd name="T97" fmla="*/ 1063 h 1321"/>
                <a:gd name="T98" fmla="*/ 732 w 756"/>
                <a:gd name="T99" fmla="*/ 950 h 1321"/>
                <a:gd name="T100" fmla="*/ 751 w 756"/>
                <a:gd name="T101" fmla="*/ 832 h 1321"/>
                <a:gd name="T102" fmla="*/ 756 w 756"/>
                <a:gd name="T103" fmla="*/ 712 h 1321"/>
                <a:gd name="T104" fmla="*/ 750 w 756"/>
                <a:gd name="T105" fmla="*/ 571 h 1321"/>
                <a:gd name="T106" fmla="*/ 730 w 756"/>
                <a:gd name="T107" fmla="*/ 441 h 1321"/>
                <a:gd name="T108" fmla="*/ 700 w 756"/>
                <a:gd name="T109" fmla="*/ 338 h 1321"/>
                <a:gd name="T110" fmla="*/ 654 w 756"/>
                <a:gd name="T111" fmla="*/ 239 h 1321"/>
                <a:gd name="T112" fmla="*/ 594 w 756"/>
                <a:gd name="T113" fmla="*/ 151 h 1321"/>
                <a:gd name="T114" fmla="*/ 520 w 756"/>
                <a:gd name="T115" fmla="*/ 77 h 1321"/>
                <a:gd name="T116" fmla="*/ 434 w 756"/>
                <a:gd name="T117" fmla="*/ 26 h 1321"/>
                <a:gd name="T118" fmla="*/ 335 w 756"/>
                <a:gd name="T119" fmla="*/ 1 h 1321"/>
                <a:gd name="T120" fmla="*/ 225 w 756"/>
                <a:gd name="T121" fmla="*/ 9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6" h="1321">
                  <a:moveTo>
                    <a:pt x="196" y="16"/>
                  </a:moveTo>
                  <a:lnTo>
                    <a:pt x="192" y="18"/>
                  </a:lnTo>
                  <a:lnTo>
                    <a:pt x="189" y="21"/>
                  </a:lnTo>
                  <a:lnTo>
                    <a:pt x="186" y="24"/>
                  </a:lnTo>
                  <a:lnTo>
                    <a:pt x="183" y="27"/>
                  </a:lnTo>
                  <a:lnTo>
                    <a:pt x="182" y="31"/>
                  </a:lnTo>
                  <a:lnTo>
                    <a:pt x="181" y="36"/>
                  </a:lnTo>
                  <a:lnTo>
                    <a:pt x="181" y="40"/>
                  </a:lnTo>
                  <a:lnTo>
                    <a:pt x="181" y="44"/>
                  </a:lnTo>
                  <a:lnTo>
                    <a:pt x="182" y="49"/>
                  </a:lnTo>
                  <a:lnTo>
                    <a:pt x="183" y="53"/>
                  </a:lnTo>
                  <a:lnTo>
                    <a:pt x="185" y="57"/>
                  </a:lnTo>
                  <a:lnTo>
                    <a:pt x="188" y="60"/>
                  </a:lnTo>
                  <a:lnTo>
                    <a:pt x="191" y="63"/>
                  </a:lnTo>
                  <a:lnTo>
                    <a:pt x="195" y="65"/>
                  </a:lnTo>
                  <a:lnTo>
                    <a:pt x="199" y="67"/>
                  </a:lnTo>
                  <a:lnTo>
                    <a:pt x="203" y="67"/>
                  </a:lnTo>
                  <a:lnTo>
                    <a:pt x="244" y="69"/>
                  </a:lnTo>
                  <a:lnTo>
                    <a:pt x="282" y="75"/>
                  </a:lnTo>
                  <a:lnTo>
                    <a:pt x="319" y="84"/>
                  </a:lnTo>
                  <a:lnTo>
                    <a:pt x="354" y="95"/>
                  </a:lnTo>
                  <a:lnTo>
                    <a:pt x="387" y="111"/>
                  </a:lnTo>
                  <a:lnTo>
                    <a:pt x="418" y="128"/>
                  </a:lnTo>
                  <a:lnTo>
                    <a:pt x="446" y="148"/>
                  </a:lnTo>
                  <a:lnTo>
                    <a:pt x="473" y="171"/>
                  </a:lnTo>
                  <a:lnTo>
                    <a:pt x="498" y="195"/>
                  </a:lnTo>
                  <a:lnTo>
                    <a:pt x="521" y="222"/>
                  </a:lnTo>
                  <a:lnTo>
                    <a:pt x="543" y="251"/>
                  </a:lnTo>
                  <a:lnTo>
                    <a:pt x="562" y="281"/>
                  </a:lnTo>
                  <a:lnTo>
                    <a:pt x="579" y="313"/>
                  </a:lnTo>
                  <a:lnTo>
                    <a:pt x="595" y="348"/>
                  </a:lnTo>
                  <a:lnTo>
                    <a:pt x="609" y="383"/>
                  </a:lnTo>
                  <a:lnTo>
                    <a:pt x="621" y="418"/>
                  </a:lnTo>
                  <a:lnTo>
                    <a:pt x="631" y="455"/>
                  </a:lnTo>
                  <a:lnTo>
                    <a:pt x="640" y="493"/>
                  </a:lnTo>
                  <a:lnTo>
                    <a:pt x="646" y="531"/>
                  </a:lnTo>
                  <a:lnTo>
                    <a:pt x="652" y="571"/>
                  </a:lnTo>
                  <a:lnTo>
                    <a:pt x="655" y="610"/>
                  </a:lnTo>
                  <a:lnTo>
                    <a:pt x="657" y="649"/>
                  </a:lnTo>
                  <a:lnTo>
                    <a:pt x="657" y="688"/>
                  </a:lnTo>
                  <a:lnTo>
                    <a:pt x="656" y="727"/>
                  </a:lnTo>
                  <a:lnTo>
                    <a:pt x="653" y="767"/>
                  </a:lnTo>
                  <a:lnTo>
                    <a:pt x="648" y="805"/>
                  </a:lnTo>
                  <a:lnTo>
                    <a:pt x="642" y="843"/>
                  </a:lnTo>
                  <a:lnTo>
                    <a:pt x="635" y="879"/>
                  </a:lnTo>
                  <a:lnTo>
                    <a:pt x="626" y="915"/>
                  </a:lnTo>
                  <a:lnTo>
                    <a:pt x="615" y="949"/>
                  </a:lnTo>
                  <a:lnTo>
                    <a:pt x="603" y="984"/>
                  </a:lnTo>
                  <a:lnTo>
                    <a:pt x="590" y="1016"/>
                  </a:lnTo>
                  <a:lnTo>
                    <a:pt x="581" y="1033"/>
                  </a:lnTo>
                  <a:lnTo>
                    <a:pt x="571" y="1050"/>
                  </a:lnTo>
                  <a:lnTo>
                    <a:pt x="561" y="1066"/>
                  </a:lnTo>
                  <a:lnTo>
                    <a:pt x="549" y="1080"/>
                  </a:lnTo>
                  <a:lnTo>
                    <a:pt x="537" y="1094"/>
                  </a:lnTo>
                  <a:lnTo>
                    <a:pt x="524" y="1107"/>
                  </a:lnTo>
                  <a:lnTo>
                    <a:pt x="511" y="1118"/>
                  </a:lnTo>
                  <a:lnTo>
                    <a:pt x="497" y="1128"/>
                  </a:lnTo>
                  <a:lnTo>
                    <a:pt x="483" y="1138"/>
                  </a:lnTo>
                  <a:lnTo>
                    <a:pt x="469" y="1146"/>
                  </a:lnTo>
                  <a:lnTo>
                    <a:pt x="454" y="1153"/>
                  </a:lnTo>
                  <a:lnTo>
                    <a:pt x="439" y="1159"/>
                  </a:lnTo>
                  <a:lnTo>
                    <a:pt x="423" y="1163"/>
                  </a:lnTo>
                  <a:lnTo>
                    <a:pt x="408" y="1167"/>
                  </a:lnTo>
                  <a:lnTo>
                    <a:pt x="392" y="1170"/>
                  </a:lnTo>
                  <a:lnTo>
                    <a:pt x="376" y="1171"/>
                  </a:lnTo>
                  <a:lnTo>
                    <a:pt x="361" y="1171"/>
                  </a:lnTo>
                  <a:lnTo>
                    <a:pt x="345" y="1171"/>
                  </a:lnTo>
                  <a:lnTo>
                    <a:pt x="328" y="1168"/>
                  </a:lnTo>
                  <a:lnTo>
                    <a:pt x="313" y="1165"/>
                  </a:lnTo>
                  <a:lnTo>
                    <a:pt x="298" y="1161"/>
                  </a:lnTo>
                  <a:lnTo>
                    <a:pt x="283" y="1155"/>
                  </a:lnTo>
                  <a:lnTo>
                    <a:pt x="269" y="1148"/>
                  </a:lnTo>
                  <a:lnTo>
                    <a:pt x="255" y="1140"/>
                  </a:lnTo>
                  <a:lnTo>
                    <a:pt x="241" y="1131"/>
                  </a:lnTo>
                  <a:lnTo>
                    <a:pt x="228" y="1121"/>
                  </a:lnTo>
                  <a:lnTo>
                    <a:pt x="216" y="1109"/>
                  </a:lnTo>
                  <a:lnTo>
                    <a:pt x="204" y="1096"/>
                  </a:lnTo>
                  <a:lnTo>
                    <a:pt x="193" y="1082"/>
                  </a:lnTo>
                  <a:lnTo>
                    <a:pt x="183" y="1067"/>
                  </a:lnTo>
                  <a:lnTo>
                    <a:pt x="173" y="1051"/>
                  </a:lnTo>
                  <a:lnTo>
                    <a:pt x="164" y="1033"/>
                  </a:lnTo>
                  <a:lnTo>
                    <a:pt x="156" y="1013"/>
                  </a:lnTo>
                  <a:lnTo>
                    <a:pt x="149" y="992"/>
                  </a:lnTo>
                  <a:lnTo>
                    <a:pt x="143" y="971"/>
                  </a:lnTo>
                  <a:lnTo>
                    <a:pt x="137" y="949"/>
                  </a:lnTo>
                  <a:lnTo>
                    <a:pt x="133" y="927"/>
                  </a:lnTo>
                  <a:lnTo>
                    <a:pt x="130" y="905"/>
                  </a:lnTo>
                  <a:lnTo>
                    <a:pt x="127" y="882"/>
                  </a:lnTo>
                  <a:lnTo>
                    <a:pt x="125" y="860"/>
                  </a:lnTo>
                  <a:lnTo>
                    <a:pt x="122" y="814"/>
                  </a:lnTo>
                  <a:lnTo>
                    <a:pt x="120" y="769"/>
                  </a:lnTo>
                  <a:lnTo>
                    <a:pt x="119" y="724"/>
                  </a:lnTo>
                  <a:lnTo>
                    <a:pt x="117" y="681"/>
                  </a:lnTo>
                  <a:lnTo>
                    <a:pt x="114" y="640"/>
                  </a:lnTo>
                  <a:lnTo>
                    <a:pt x="110" y="567"/>
                  </a:lnTo>
                  <a:lnTo>
                    <a:pt x="107" y="521"/>
                  </a:lnTo>
                  <a:lnTo>
                    <a:pt x="106" y="473"/>
                  </a:lnTo>
                  <a:lnTo>
                    <a:pt x="105" y="423"/>
                  </a:lnTo>
                  <a:lnTo>
                    <a:pt x="104" y="373"/>
                  </a:lnTo>
                  <a:lnTo>
                    <a:pt x="106" y="323"/>
                  </a:lnTo>
                  <a:lnTo>
                    <a:pt x="108" y="275"/>
                  </a:lnTo>
                  <a:lnTo>
                    <a:pt x="110" y="253"/>
                  </a:lnTo>
                  <a:lnTo>
                    <a:pt x="113" y="232"/>
                  </a:lnTo>
                  <a:lnTo>
                    <a:pt x="116" y="213"/>
                  </a:lnTo>
                  <a:lnTo>
                    <a:pt x="120" y="195"/>
                  </a:lnTo>
                  <a:lnTo>
                    <a:pt x="124" y="179"/>
                  </a:lnTo>
                  <a:lnTo>
                    <a:pt x="129" y="164"/>
                  </a:lnTo>
                  <a:lnTo>
                    <a:pt x="134" y="152"/>
                  </a:lnTo>
                  <a:lnTo>
                    <a:pt x="142" y="142"/>
                  </a:lnTo>
                  <a:lnTo>
                    <a:pt x="149" y="135"/>
                  </a:lnTo>
                  <a:lnTo>
                    <a:pt x="156" y="130"/>
                  </a:lnTo>
                  <a:lnTo>
                    <a:pt x="165" y="128"/>
                  </a:lnTo>
                  <a:lnTo>
                    <a:pt x="175" y="129"/>
                  </a:lnTo>
                  <a:lnTo>
                    <a:pt x="180" y="130"/>
                  </a:lnTo>
                  <a:lnTo>
                    <a:pt x="185" y="130"/>
                  </a:lnTo>
                  <a:lnTo>
                    <a:pt x="190" y="130"/>
                  </a:lnTo>
                  <a:lnTo>
                    <a:pt x="195" y="128"/>
                  </a:lnTo>
                  <a:lnTo>
                    <a:pt x="199" y="126"/>
                  </a:lnTo>
                  <a:lnTo>
                    <a:pt x="203" y="123"/>
                  </a:lnTo>
                  <a:lnTo>
                    <a:pt x="206" y="120"/>
                  </a:lnTo>
                  <a:lnTo>
                    <a:pt x="209" y="116"/>
                  </a:lnTo>
                  <a:lnTo>
                    <a:pt x="211" y="112"/>
                  </a:lnTo>
                  <a:lnTo>
                    <a:pt x="213" y="108"/>
                  </a:lnTo>
                  <a:lnTo>
                    <a:pt x="213" y="104"/>
                  </a:lnTo>
                  <a:lnTo>
                    <a:pt x="213" y="98"/>
                  </a:lnTo>
                  <a:lnTo>
                    <a:pt x="212" y="93"/>
                  </a:lnTo>
                  <a:lnTo>
                    <a:pt x="210" y="89"/>
                  </a:lnTo>
                  <a:lnTo>
                    <a:pt x="206" y="84"/>
                  </a:lnTo>
                  <a:lnTo>
                    <a:pt x="202" y="80"/>
                  </a:lnTo>
                  <a:lnTo>
                    <a:pt x="179" y="63"/>
                  </a:lnTo>
                  <a:lnTo>
                    <a:pt x="158" y="51"/>
                  </a:lnTo>
                  <a:lnTo>
                    <a:pt x="138" y="43"/>
                  </a:lnTo>
                  <a:lnTo>
                    <a:pt x="120" y="40"/>
                  </a:lnTo>
                  <a:lnTo>
                    <a:pt x="103" y="40"/>
                  </a:lnTo>
                  <a:lnTo>
                    <a:pt x="89" y="44"/>
                  </a:lnTo>
                  <a:lnTo>
                    <a:pt x="75" y="51"/>
                  </a:lnTo>
                  <a:lnTo>
                    <a:pt x="63" y="62"/>
                  </a:lnTo>
                  <a:lnTo>
                    <a:pt x="53" y="75"/>
                  </a:lnTo>
                  <a:lnTo>
                    <a:pt x="43" y="91"/>
                  </a:lnTo>
                  <a:lnTo>
                    <a:pt x="35" y="111"/>
                  </a:lnTo>
                  <a:lnTo>
                    <a:pt x="27" y="131"/>
                  </a:lnTo>
                  <a:lnTo>
                    <a:pt x="21" y="153"/>
                  </a:lnTo>
                  <a:lnTo>
                    <a:pt x="16" y="177"/>
                  </a:lnTo>
                  <a:lnTo>
                    <a:pt x="11" y="203"/>
                  </a:lnTo>
                  <a:lnTo>
                    <a:pt x="8" y="229"/>
                  </a:lnTo>
                  <a:lnTo>
                    <a:pt x="5" y="256"/>
                  </a:lnTo>
                  <a:lnTo>
                    <a:pt x="3" y="284"/>
                  </a:lnTo>
                  <a:lnTo>
                    <a:pt x="1" y="312"/>
                  </a:lnTo>
                  <a:lnTo>
                    <a:pt x="0" y="341"/>
                  </a:lnTo>
                  <a:lnTo>
                    <a:pt x="0" y="396"/>
                  </a:lnTo>
                  <a:lnTo>
                    <a:pt x="0" y="448"/>
                  </a:lnTo>
                  <a:lnTo>
                    <a:pt x="2" y="495"/>
                  </a:lnTo>
                  <a:lnTo>
                    <a:pt x="4" y="536"/>
                  </a:lnTo>
                  <a:lnTo>
                    <a:pt x="5" y="567"/>
                  </a:lnTo>
                  <a:lnTo>
                    <a:pt x="6" y="587"/>
                  </a:lnTo>
                  <a:lnTo>
                    <a:pt x="8" y="638"/>
                  </a:lnTo>
                  <a:lnTo>
                    <a:pt x="10" y="696"/>
                  </a:lnTo>
                  <a:lnTo>
                    <a:pt x="13" y="758"/>
                  </a:lnTo>
                  <a:lnTo>
                    <a:pt x="18" y="823"/>
                  </a:lnTo>
                  <a:lnTo>
                    <a:pt x="22" y="857"/>
                  </a:lnTo>
                  <a:lnTo>
                    <a:pt x="26" y="890"/>
                  </a:lnTo>
                  <a:lnTo>
                    <a:pt x="31" y="923"/>
                  </a:lnTo>
                  <a:lnTo>
                    <a:pt x="37" y="957"/>
                  </a:lnTo>
                  <a:lnTo>
                    <a:pt x="43" y="990"/>
                  </a:lnTo>
                  <a:lnTo>
                    <a:pt x="51" y="1023"/>
                  </a:lnTo>
                  <a:lnTo>
                    <a:pt x="60" y="1055"/>
                  </a:lnTo>
                  <a:lnTo>
                    <a:pt x="70" y="1085"/>
                  </a:lnTo>
                  <a:lnTo>
                    <a:pt x="81" y="1115"/>
                  </a:lnTo>
                  <a:lnTo>
                    <a:pt x="93" y="1143"/>
                  </a:lnTo>
                  <a:lnTo>
                    <a:pt x="107" y="1170"/>
                  </a:lnTo>
                  <a:lnTo>
                    <a:pt x="122" y="1197"/>
                  </a:lnTo>
                  <a:lnTo>
                    <a:pt x="138" y="1220"/>
                  </a:lnTo>
                  <a:lnTo>
                    <a:pt x="158" y="1242"/>
                  </a:lnTo>
                  <a:lnTo>
                    <a:pt x="178" y="1261"/>
                  </a:lnTo>
                  <a:lnTo>
                    <a:pt x="199" y="1278"/>
                  </a:lnTo>
                  <a:lnTo>
                    <a:pt x="222" y="1293"/>
                  </a:lnTo>
                  <a:lnTo>
                    <a:pt x="248" y="1304"/>
                  </a:lnTo>
                  <a:lnTo>
                    <a:pt x="275" y="1313"/>
                  </a:lnTo>
                  <a:lnTo>
                    <a:pt x="304" y="1319"/>
                  </a:lnTo>
                  <a:lnTo>
                    <a:pt x="335" y="1321"/>
                  </a:lnTo>
                  <a:lnTo>
                    <a:pt x="370" y="1320"/>
                  </a:lnTo>
                  <a:lnTo>
                    <a:pt x="406" y="1315"/>
                  </a:lnTo>
                  <a:lnTo>
                    <a:pt x="444" y="1307"/>
                  </a:lnTo>
                  <a:lnTo>
                    <a:pt x="473" y="1298"/>
                  </a:lnTo>
                  <a:lnTo>
                    <a:pt x="500" y="1287"/>
                  </a:lnTo>
                  <a:lnTo>
                    <a:pt x="526" y="1274"/>
                  </a:lnTo>
                  <a:lnTo>
                    <a:pt x="551" y="1259"/>
                  </a:lnTo>
                  <a:lnTo>
                    <a:pt x="573" y="1243"/>
                  </a:lnTo>
                  <a:lnTo>
                    <a:pt x="594" y="1225"/>
                  </a:lnTo>
                  <a:lnTo>
                    <a:pt x="613" y="1206"/>
                  </a:lnTo>
                  <a:lnTo>
                    <a:pt x="631" y="1185"/>
                  </a:lnTo>
                  <a:lnTo>
                    <a:pt x="647" y="1162"/>
                  </a:lnTo>
                  <a:lnTo>
                    <a:pt x="662" y="1139"/>
                  </a:lnTo>
                  <a:lnTo>
                    <a:pt x="676" y="1115"/>
                  </a:lnTo>
                  <a:lnTo>
                    <a:pt x="688" y="1089"/>
                  </a:lnTo>
                  <a:lnTo>
                    <a:pt x="699" y="1063"/>
                  </a:lnTo>
                  <a:lnTo>
                    <a:pt x="709" y="1036"/>
                  </a:lnTo>
                  <a:lnTo>
                    <a:pt x="718" y="1008"/>
                  </a:lnTo>
                  <a:lnTo>
                    <a:pt x="725" y="980"/>
                  </a:lnTo>
                  <a:lnTo>
                    <a:pt x="732" y="950"/>
                  </a:lnTo>
                  <a:lnTo>
                    <a:pt x="739" y="921"/>
                  </a:lnTo>
                  <a:lnTo>
                    <a:pt x="744" y="892"/>
                  </a:lnTo>
                  <a:lnTo>
                    <a:pt x="747" y="862"/>
                  </a:lnTo>
                  <a:lnTo>
                    <a:pt x="751" y="832"/>
                  </a:lnTo>
                  <a:lnTo>
                    <a:pt x="753" y="802"/>
                  </a:lnTo>
                  <a:lnTo>
                    <a:pt x="755" y="772"/>
                  </a:lnTo>
                  <a:lnTo>
                    <a:pt x="755" y="741"/>
                  </a:lnTo>
                  <a:lnTo>
                    <a:pt x="756" y="712"/>
                  </a:lnTo>
                  <a:lnTo>
                    <a:pt x="755" y="682"/>
                  </a:lnTo>
                  <a:lnTo>
                    <a:pt x="755" y="654"/>
                  </a:lnTo>
                  <a:lnTo>
                    <a:pt x="753" y="625"/>
                  </a:lnTo>
                  <a:lnTo>
                    <a:pt x="750" y="571"/>
                  </a:lnTo>
                  <a:lnTo>
                    <a:pt x="745" y="519"/>
                  </a:lnTo>
                  <a:lnTo>
                    <a:pt x="741" y="493"/>
                  </a:lnTo>
                  <a:lnTo>
                    <a:pt x="737" y="467"/>
                  </a:lnTo>
                  <a:lnTo>
                    <a:pt x="730" y="441"/>
                  </a:lnTo>
                  <a:lnTo>
                    <a:pt x="724" y="415"/>
                  </a:lnTo>
                  <a:lnTo>
                    <a:pt x="717" y="389"/>
                  </a:lnTo>
                  <a:lnTo>
                    <a:pt x="709" y="364"/>
                  </a:lnTo>
                  <a:lnTo>
                    <a:pt x="700" y="338"/>
                  </a:lnTo>
                  <a:lnTo>
                    <a:pt x="689" y="312"/>
                  </a:lnTo>
                  <a:lnTo>
                    <a:pt x="678" y="287"/>
                  </a:lnTo>
                  <a:lnTo>
                    <a:pt x="667" y="262"/>
                  </a:lnTo>
                  <a:lnTo>
                    <a:pt x="654" y="239"/>
                  </a:lnTo>
                  <a:lnTo>
                    <a:pt x="640" y="215"/>
                  </a:lnTo>
                  <a:lnTo>
                    <a:pt x="626" y="193"/>
                  </a:lnTo>
                  <a:lnTo>
                    <a:pt x="610" y="171"/>
                  </a:lnTo>
                  <a:lnTo>
                    <a:pt x="594" y="151"/>
                  </a:lnTo>
                  <a:lnTo>
                    <a:pt x="577" y="131"/>
                  </a:lnTo>
                  <a:lnTo>
                    <a:pt x="559" y="112"/>
                  </a:lnTo>
                  <a:lnTo>
                    <a:pt x="540" y="94"/>
                  </a:lnTo>
                  <a:lnTo>
                    <a:pt x="520" y="77"/>
                  </a:lnTo>
                  <a:lnTo>
                    <a:pt x="499" y="62"/>
                  </a:lnTo>
                  <a:lnTo>
                    <a:pt x="478" y="49"/>
                  </a:lnTo>
                  <a:lnTo>
                    <a:pt x="456" y="37"/>
                  </a:lnTo>
                  <a:lnTo>
                    <a:pt x="434" y="26"/>
                  </a:lnTo>
                  <a:lnTo>
                    <a:pt x="410" y="17"/>
                  </a:lnTo>
                  <a:lnTo>
                    <a:pt x="386" y="10"/>
                  </a:lnTo>
                  <a:lnTo>
                    <a:pt x="361" y="5"/>
                  </a:lnTo>
                  <a:lnTo>
                    <a:pt x="335" y="1"/>
                  </a:lnTo>
                  <a:lnTo>
                    <a:pt x="308" y="0"/>
                  </a:lnTo>
                  <a:lnTo>
                    <a:pt x="281" y="1"/>
                  </a:lnTo>
                  <a:lnTo>
                    <a:pt x="254" y="4"/>
                  </a:lnTo>
                  <a:lnTo>
                    <a:pt x="225" y="9"/>
                  </a:lnTo>
                  <a:lnTo>
                    <a:pt x="19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34" name="Freeform 365">
              <a:extLst>
                <a:ext uri="{FF2B5EF4-FFF2-40B4-BE49-F238E27FC236}">
                  <a16:creationId xmlns:a16="http://schemas.microsoft.com/office/drawing/2014/main" id="{60F8E5F1-FB0A-4325-8CF6-EA08C3DC7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963" y="5308600"/>
              <a:ext cx="25400" cy="92075"/>
            </a:xfrm>
            <a:custGeom>
              <a:avLst/>
              <a:gdLst>
                <a:gd name="T0" fmla="*/ 1 w 215"/>
                <a:gd name="T1" fmla="*/ 18 h 761"/>
                <a:gd name="T2" fmla="*/ 12 w 215"/>
                <a:gd name="T3" fmla="*/ 64 h 761"/>
                <a:gd name="T4" fmla="*/ 23 w 215"/>
                <a:gd name="T5" fmla="*/ 110 h 761"/>
                <a:gd name="T6" fmla="*/ 33 w 215"/>
                <a:gd name="T7" fmla="*/ 156 h 761"/>
                <a:gd name="T8" fmla="*/ 44 w 215"/>
                <a:gd name="T9" fmla="*/ 203 h 761"/>
                <a:gd name="T10" fmla="*/ 55 w 215"/>
                <a:gd name="T11" fmla="*/ 249 h 761"/>
                <a:gd name="T12" fmla="*/ 65 w 215"/>
                <a:gd name="T13" fmla="*/ 295 h 761"/>
                <a:gd name="T14" fmla="*/ 76 w 215"/>
                <a:gd name="T15" fmla="*/ 342 h 761"/>
                <a:gd name="T16" fmla="*/ 87 w 215"/>
                <a:gd name="T17" fmla="*/ 388 h 761"/>
                <a:gd name="T18" fmla="*/ 98 w 215"/>
                <a:gd name="T19" fmla="*/ 435 h 761"/>
                <a:gd name="T20" fmla="*/ 110 w 215"/>
                <a:gd name="T21" fmla="*/ 481 h 761"/>
                <a:gd name="T22" fmla="*/ 122 w 215"/>
                <a:gd name="T23" fmla="*/ 527 h 761"/>
                <a:gd name="T24" fmla="*/ 134 w 215"/>
                <a:gd name="T25" fmla="*/ 573 h 761"/>
                <a:gd name="T26" fmla="*/ 147 w 215"/>
                <a:gd name="T27" fmla="*/ 618 h 761"/>
                <a:gd name="T28" fmla="*/ 161 w 215"/>
                <a:gd name="T29" fmla="*/ 664 h 761"/>
                <a:gd name="T30" fmla="*/ 176 w 215"/>
                <a:gd name="T31" fmla="*/ 709 h 761"/>
                <a:gd name="T32" fmla="*/ 191 w 215"/>
                <a:gd name="T33" fmla="*/ 753 h 761"/>
                <a:gd name="T34" fmla="*/ 194 w 215"/>
                <a:gd name="T35" fmla="*/ 758 h 761"/>
                <a:gd name="T36" fmla="*/ 197 w 215"/>
                <a:gd name="T37" fmla="*/ 760 h 761"/>
                <a:gd name="T38" fmla="*/ 201 w 215"/>
                <a:gd name="T39" fmla="*/ 761 h 761"/>
                <a:gd name="T40" fmla="*/ 206 w 215"/>
                <a:gd name="T41" fmla="*/ 760 h 761"/>
                <a:gd name="T42" fmla="*/ 210 w 215"/>
                <a:gd name="T43" fmla="*/ 758 h 761"/>
                <a:gd name="T44" fmla="*/ 213 w 215"/>
                <a:gd name="T45" fmla="*/ 756 h 761"/>
                <a:gd name="T46" fmla="*/ 215 w 215"/>
                <a:gd name="T47" fmla="*/ 752 h 761"/>
                <a:gd name="T48" fmla="*/ 215 w 215"/>
                <a:gd name="T49" fmla="*/ 747 h 761"/>
                <a:gd name="T50" fmla="*/ 207 w 215"/>
                <a:gd name="T51" fmla="*/ 701 h 761"/>
                <a:gd name="T52" fmla="*/ 199 w 215"/>
                <a:gd name="T53" fmla="*/ 655 h 761"/>
                <a:gd name="T54" fmla="*/ 189 w 215"/>
                <a:gd name="T55" fmla="*/ 608 h 761"/>
                <a:gd name="T56" fmla="*/ 179 w 215"/>
                <a:gd name="T57" fmla="*/ 562 h 761"/>
                <a:gd name="T58" fmla="*/ 168 w 215"/>
                <a:gd name="T59" fmla="*/ 516 h 761"/>
                <a:gd name="T60" fmla="*/ 157 w 215"/>
                <a:gd name="T61" fmla="*/ 470 h 761"/>
                <a:gd name="T62" fmla="*/ 145 w 215"/>
                <a:gd name="T63" fmla="*/ 425 h 761"/>
                <a:gd name="T64" fmla="*/ 133 w 215"/>
                <a:gd name="T65" fmla="*/ 378 h 761"/>
                <a:gd name="T66" fmla="*/ 121 w 215"/>
                <a:gd name="T67" fmla="*/ 332 h 761"/>
                <a:gd name="T68" fmla="*/ 109 w 215"/>
                <a:gd name="T69" fmla="*/ 287 h 761"/>
                <a:gd name="T70" fmla="*/ 96 w 215"/>
                <a:gd name="T71" fmla="*/ 241 h 761"/>
                <a:gd name="T72" fmla="*/ 84 w 215"/>
                <a:gd name="T73" fmla="*/ 196 h 761"/>
                <a:gd name="T74" fmla="*/ 71 w 215"/>
                <a:gd name="T75" fmla="*/ 150 h 761"/>
                <a:gd name="T76" fmla="*/ 59 w 215"/>
                <a:gd name="T77" fmla="*/ 104 h 761"/>
                <a:gd name="T78" fmla="*/ 47 w 215"/>
                <a:gd name="T79" fmla="*/ 59 h 761"/>
                <a:gd name="T80" fmla="*/ 35 w 215"/>
                <a:gd name="T81" fmla="*/ 14 h 761"/>
                <a:gd name="T82" fmla="*/ 34 w 215"/>
                <a:gd name="T83" fmla="*/ 10 h 761"/>
                <a:gd name="T84" fmla="*/ 32 w 215"/>
                <a:gd name="T85" fmla="*/ 7 h 761"/>
                <a:gd name="T86" fmla="*/ 30 w 215"/>
                <a:gd name="T87" fmla="*/ 4 h 761"/>
                <a:gd name="T88" fmla="*/ 27 w 215"/>
                <a:gd name="T89" fmla="*/ 2 h 761"/>
                <a:gd name="T90" fmla="*/ 24 w 215"/>
                <a:gd name="T91" fmla="*/ 1 h 761"/>
                <a:gd name="T92" fmla="*/ 20 w 215"/>
                <a:gd name="T93" fmla="*/ 0 h 761"/>
                <a:gd name="T94" fmla="*/ 17 w 215"/>
                <a:gd name="T95" fmla="*/ 0 h 761"/>
                <a:gd name="T96" fmla="*/ 14 w 215"/>
                <a:gd name="T97" fmla="*/ 0 h 761"/>
                <a:gd name="T98" fmla="*/ 11 w 215"/>
                <a:gd name="T99" fmla="*/ 0 h 761"/>
                <a:gd name="T100" fmla="*/ 8 w 215"/>
                <a:gd name="T101" fmla="*/ 2 h 761"/>
                <a:gd name="T102" fmla="*/ 5 w 215"/>
                <a:gd name="T103" fmla="*/ 3 h 761"/>
                <a:gd name="T104" fmla="*/ 3 w 215"/>
                <a:gd name="T105" fmla="*/ 5 h 761"/>
                <a:gd name="T106" fmla="*/ 1 w 215"/>
                <a:gd name="T107" fmla="*/ 8 h 761"/>
                <a:gd name="T108" fmla="*/ 0 w 215"/>
                <a:gd name="T109" fmla="*/ 11 h 761"/>
                <a:gd name="T110" fmla="*/ 0 w 215"/>
                <a:gd name="T111" fmla="*/ 15 h 761"/>
                <a:gd name="T112" fmla="*/ 1 w 215"/>
                <a:gd name="T113" fmla="*/ 18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5" h="761">
                  <a:moveTo>
                    <a:pt x="1" y="18"/>
                  </a:moveTo>
                  <a:lnTo>
                    <a:pt x="12" y="64"/>
                  </a:lnTo>
                  <a:lnTo>
                    <a:pt x="23" y="110"/>
                  </a:lnTo>
                  <a:lnTo>
                    <a:pt x="33" y="156"/>
                  </a:lnTo>
                  <a:lnTo>
                    <a:pt x="44" y="203"/>
                  </a:lnTo>
                  <a:lnTo>
                    <a:pt x="55" y="249"/>
                  </a:lnTo>
                  <a:lnTo>
                    <a:pt x="65" y="295"/>
                  </a:lnTo>
                  <a:lnTo>
                    <a:pt x="76" y="342"/>
                  </a:lnTo>
                  <a:lnTo>
                    <a:pt x="87" y="388"/>
                  </a:lnTo>
                  <a:lnTo>
                    <a:pt x="98" y="435"/>
                  </a:lnTo>
                  <a:lnTo>
                    <a:pt x="110" y="481"/>
                  </a:lnTo>
                  <a:lnTo>
                    <a:pt x="122" y="527"/>
                  </a:lnTo>
                  <a:lnTo>
                    <a:pt x="134" y="573"/>
                  </a:lnTo>
                  <a:lnTo>
                    <a:pt x="147" y="618"/>
                  </a:lnTo>
                  <a:lnTo>
                    <a:pt x="161" y="664"/>
                  </a:lnTo>
                  <a:lnTo>
                    <a:pt x="176" y="709"/>
                  </a:lnTo>
                  <a:lnTo>
                    <a:pt x="191" y="753"/>
                  </a:lnTo>
                  <a:lnTo>
                    <a:pt x="194" y="758"/>
                  </a:lnTo>
                  <a:lnTo>
                    <a:pt x="197" y="760"/>
                  </a:lnTo>
                  <a:lnTo>
                    <a:pt x="201" y="761"/>
                  </a:lnTo>
                  <a:lnTo>
                    <a:pt x="206" y="760"/>
                  </a:lnTo>
                  <a:lnTo>
                    <a:pt x="210" y="758"/>
                  </a:lnTo>
                  <a:lnTo>
                    <a:pt x="213" y="756"/>
                  </a:lnTo>
                  <a:lnTo>
                    <a:pt x="215" y="752"/>
                  </a:lnTo>
                  <a:lnTo>
                    <a:pt x="215" y="747"/>
                  </a:lnTo>
                  <a:lnTo>
                    <a:pt x="207" y="701"/>
                  </a:lnTo>
                  <a:lnTo>
                    <a:pt x="199" y="655"/>
                  </a:lnTo>
                  <a:lnTo>
                    <a:pt x="189" y="608"/>
                  </a:lnTo>
                  <a:lnTo>
                    <a:pt x="179" y="562"/>
                  </a:lnTo>
                  <a:lnTo>
                    <a:pt x="168" y="516"/>
                  </a:lnTo>
                  <a:lnTo>
                    <a:pt x="157" y="470"/>
                  </a:lnTo>
                  <a:lnTo>
                    <a:pt x="145" y="425"/>
                  </a:lnTo>
                  <a:lnTo>
                    <a:pt x="133" y="378"/>
                  </a:lnTo>
                  <a:lnTo>
                    <a:pt x="121" y="332"/>
                  </a:lnTo>
                  <a:lnTo>
                    <a:pt x="109" y="287"/>
                  </a:lnTo>
                  <a:lnTo>
                    <a:pt x="96" y="241"/>
                  </a:lnTo>
                  <a:lnTo>
                    <a:pt x="84" y="196"/>
                  </a:lnTo>
                  <a:lnTo>
                    <a:pt x="71" y="150"/>
                  </a:lnTo>
                  <a:lnTo>
                    <a:pt x="59" y="104"/>
                  </a:lnTo>
                  <a:lnTo>
                    <a:pt x="47" y="59"/>
                  </a:lnTo>
                  <a:lnTo>
                    <a:pt x="35" y="14"/>
                  </a:lnTo>
                  <a:lnTo>
                    <a:pt x="34" y="10"/>
                  </a:lnTo>
                  <a:lnTo>
                    <a:pt x="32" y="7"/>
                  </a:lnTo>
                  <a:lnTo>
                    <a:pt x="30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35" name="Freeform 366">
              <a:extLst>
                <a:ext uri="{FF2B5EF4-FFF2-40B4-BE49-F238E27FC236}">
                  <a16:creationId xmlns:a16="http://schemas.microsoft.com/office/drawing/2014/main" id="{DD5F8F29-9493-47FD-BFF6-31A90AC4F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8538" y="5280025"/>
              <a:ext cx="41275" cy="192088"/>
            </a:xfrm>
            <a:custGeom>
              <a:avLst/>
              <a:gdLst>
                <a:gd name="T0" fmla="*/ 0 w 346"/>
                <a:gd name="T1" fmla="*/ 4 h 1572"/>
                <a:gd name="T2" fmla="*/ 20 w 346"/>
                <a:gd name="T3" fmla="*/ 101 h 1572"/>
                <a:gd name="T4" fmla="*/ 39 w 346"/>
                <a:gd name="T5" fmla="*/ 198 h 1572"/>
                <a:gd name="T6" fmla="*/ 57 w 346"/>
                <a:gd name="T7" fmla="*/ 296 h 1572"/>
                <a:gd name="T8" fmla="*/ 74 w 346"/>
                <a:gd name="T9" fmla="*/ 394 h 1572"/>
                <a:gd name="T10" fmla="*/ 91 w 346"/>
                <a:gd name="T11" fmla="*/ 493 h 1572"/>
                <a:gd name="T12" fmla="*/ 108 w 346"/>
                <a:gd name="T13" fmla="*/ 591 h 1572"/>
                <a:gd name="T14" fmla="*/ 126 w 346"/>
                <a:gd name="T15" fmla="*/ 690 h 1572"/>
                <a:gd name="T16" fmla="*/ 144 w 346"/>
                <a:gd name="T17" fmla="*/ 788 h 1572"/>
                <a:gd name="T18" fmla="*/ 162 w 346"/>
                <a:gd name="T19" fmla="*/ 887 h 1572"/>
                <a:gd name="T20" fmla="*/ 181 w 346"/>
                <a:gd name="T21" fmla="*/ 985 h 1572"/>
                <a:gd name="T22" fmla="*/ 201 w 346"/>
                <a:gd name="T23" fmla="*/ 1083 h 1572"/>
                <a:gd name="T24" fmla="*/ 221 w 346"/>
                <a:gd name="T25" fmla="*/ 1180 h 1572"/>
                <a:gd name="T26" fmla="*/ 244 w 346"/>
                <a:gd name="T27" fmla="*/ 1277 h 1572"/>
                <a:gd name="T28" fmla="*/ 268 w 346"/>
                <a:gd name="T29" fmla="*/ 1374 h 1572"/>
                <a:gd name="T30" fmla="*/ 281 w 346"/>
                <a:gd name="T31" fmla="*/ 1421 h 1572"/>
                <a:gd name="T32" fmla="*/ 294 w 346"/>
                <a:gd name="T33" fmla="*/ 1469 h 1572"/>
                <a:gd name="T34" fmla="*/ 308 w 346"/>
                <a:gd name="T35" fmla="*/ 1517 h 1572"/>
                <a:gd name="T36" fmla="*/ 322 w 346"/>
                <a:gd name="T37" fmla="*/ 1565 h 1572"/>
                <a:gd name="T38" fmla="*/ 324 w 346"/>
                <a:gd name="T39" fmla="*/ 1568 h 1572"/>
                <a:gd name="T40" fmla="*/ 328 w 346"/>
                <a:gd name="T41" fmla="*/ 1571 h 1572"/>
                <a:gd name="T42" fmla="*/ 331 w 346"/>
                <a:gd name="T43" fmla="*/ 1572 h 1572"/>
                <a:gd name="T44" fmla="*/ 335 w 346"/>
                <a:gd name="T45" fmla="*/ 1571 h 1572"/>
                <a:gd name="T46" fmla="*/ 340 w 346"/>
                <a:gd name="T47" fmla="*/ 1569 h 1572"/>
                <a:gd name="T48" fmla="*/ 343 w 346"/>
                <a:gd name="T49" fmla="*/ 1567 h 1572"/>
                <a:gd name="T50" fmla="*/ 345 w 346"/>
                <a:gd name="T51" fmla="*/ 1563 h 1572"/>
                <a:gd name="T52" fmla="*/ 346 w 346"/>
                <a:gd name="T53" fmla="*/ 1558 h 1572"/>
                <a:gd name="T54" fmla="*/ 340 w 346"/>
                <a:gd name="T55" fmla="*/ 1509 h 1572"/>
                <a:gd name="T56" fmla="*/ 332 w 346"/>
                <a:gd name="T57" fmla="*/ 1460 h 1572"/>
                <a:gd name="T58" fmla="*/ 325 w 346"/>
                <a:gd name="T59" fmla="*/ 1411 h 1572"/>
                <a:gd name="T60" fmla="*/ 317 w 346"/>
                <a:gd name="T61" fmla="*/ 1362 h 1572"/>
                <a:gd name="T62" fmla="*/ 301 w 346"/>
                <a:gd name="T63" fmla="*/ 1264 h 1572"/>
                <a:gd name="T64" fmla="*/ 282 w 346"/>
                <a:gd name="T65" fmla="*/ 1166 h 1572"/>
                <a:gd name="T66" fmla="*/ 262 w 346"/>
                <a:gd name="T67" fmla="*/ 1068 h 1572"/>
                <a:gd name="T68" fmla="*/ 241 w 346"/>
                <a:gd name="T69" fmla="*/ 971 h 1572"/>
                <a:gd name="T70" fmla="*/ 218 w 346"/>
                <a:gd name="T71" fmla="*/ 875 h 1572"/>
                <a:gd name="T72" fmla="*/ 195 w 346"/>
                <a:gd name="T73" fmla="*/ 777 h 1572"/>
                <a:gd name="T74" fmla="*/ 171 w 346"/>
                <a:gd name="T75" fmla="*/ 680 h 1572"/>
                <a:gd name="T76" fmla="*/ 147 w 346"/>
                <a:gd name="T77" fmla="*/ 583 h 1572"/>
                <a:gd name="T78" fmla="*/ 122 w 346"/>
                <a:gd name="T79" fmla="*/ 486 h 1572"/>
                <a:gd name="T80" fmla="*/ 98 w 346"/>
                <a:gd name="T81" fmla="*/ 389 h 1572"/>
                <a:gd name="T82" fmla="*/ 75 w 346"/>
                <a:gd name="T83" fmla="*/ 293 h 1572"/>
                <a:gd name="T84" fmla="*/ 52 w 346"/>
                <a:gd name="T85" fmla="*/ 196 h 1572"/>
                <a:gd name="T86" fmla="*/ 30 w 346"/>
                <a:gd name="T87" fmla="*/ 99 h 1572"/>
                <a:gd name="T88" fmla="*/ 9 w 346"/>
                <a:gd name="T89" fmla="*/ 3 h 1572"/>
                <a:gd name="T90" fmla="*/ 8 w 346"/>
                <a:gd name="T91" fmla="*/ 1 h 1572"/>
                <a:gd name="T92" fmla="*/ 7 w 346"/>
                <a:gd name="T93" fmla="*/ 0 h 1572"/>
                <a:gd name="T94" fmla="*/ 5 w 346"/>
                <a:gd name="T95" fmla="*/ 0 h 1572"/>
                <a:gd name="T96" fmla="*/ 4 w 346"/>
                <a:gd name="T97" fmla="*/ 0 h 1572"/>
                <a:gd name="T98" fmla="*/ 2 w 346"/>
                <a:gd name="T99" fmla="*/ 0 h 1572"/>
                <a:gd name="T100" fmla="*/ 1 w 346"/>
                <a:gd name="T101" fmla="*/ 1 h 1572"/>
                <a:gd name="T102" fmla="*/ 0 w 346"/>
                <a:gd name="T103" fmla="*/ 3 h 1572"/>
                <a:gd name="T104" fmla="*/ 0 w 346"/>
                <a:gd name="T105" fmla="*/ 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6" h="1572">
                  <a:moveTo>
                    <a:pt x="0" y="4"/>
                  </a:moveTo>
                  <a:lnTo>
                    <a:pt x="20" y="101"/>
                  </a:lnTo>
                  <a:lnTo>
                    <a:pt x="39" y="198"/>
                  </a:lnTo>
                  <a:lnTo>
                    <a:pt x="57" y="296"/>
                  </a:lnTo>
                  <a:lnTo>
                    <a:pt x="74" y="394"/>
                  </a:lnTo>
                  <a:lnTo>
                    <a:pt x="91" y="493"/>
                  </a:lnTo>
                  <a:lnTo>
                    <a:pt x="108" y="591"/>
                  </a:lnTo>
                  <a:lnTo>
                    <a:pt x="126" y="690"/>
                  </a:lnTo>
                  <a:lnTo>
                    <a:pt x="144" y="788"/>
                  </a:lnTo>
                  <a:lnTo>
                    <a:pt x="162" y="887"/>
                  </a:lnTo>
                  <a:lnTo>
                    <a:pt x="181" y="985"/>
                  </a:lnTo>
                  <a:lnTo>
                    <a:pt x="201" y="1083"/>
                  </a:lnTo>
                  <a:lnTo>
                    <a:pt x="221" y="1180"/>
                  </a:lnTo>
                  <a:lnTo>
                    <a:pt x="244" y="1277"/>
                  </a:lnTo>
                  <a:lnTo>
                    <a:pt x="268" y="1374"/>
                  </a:lnTo>
                  <a:lnTo>
                    <a:pt x="281" y="1421"/>
                  </a:lnTo>
                  <a:lnTo>
                    <a:pt x="294" y="1469"/>
                  </a:lnTo>
                  <a:lnTo>
                    <a:pt x="308" y="1517"/>
                  </a:lnTo>
                  <a:lnTo>
                    <a:pt x="322" y="1565"/>
                  </a:lnTo>
                  <a:lnTo>
                    <a:pt x="324" y="1568"/>
                  </a:lnTo>
                  <a:lnTo>
                    <a:pt x="328" y="1571"/>
                  </a:lnTo>
                  <a:lnTo>
                    <a:pt x="331" y="1572"/>
                  </a:lnTo>
                  <a:lnTo>
                    <a:pt x="335" y="1571"/>
                  </a:lnTo>
                  <a:lnTo>
                    <a:pt x="340" y="1569"/>
                  </a:lnTo>
                  <a:lnTo>
                    <a:pt x="343" y="1567"/>
                  </a:lnTo>
                  <a:lnTo>
                    <a:pt x="345" y="1563"/>
                  </a:lnTo>
                  <a:lnTo>
                    <a:pt x="346" y="1558"/>
                  </a:lnTo>
                  <a:lnTo>
                    <a:pt x="340" y="1509"/>
                  </a:lnTo>
                  <a:lnTo>
                    <a:pt x="332" y="1460"/>
                  </a:lnTo>
                  <a:lnTo>
                    <a:pt x="325" y="1411"/>
                  </a:lnTo>
                  <a:lnTo>
                    <a:pt x="317" y="1362"/>
                  </a:lnTo>
                  <a:lnTo>
                    <a:pt x="301" y="1264"/>
                  </a:lnTo>
                  <a:lnTo>
                    <a:pt x="282" y="1166"/>
                  </a:lnTo>
                  <a:lnTo>
                    <a:pt x="262" y="1068"/>
                  </a:lnTo>
                  <a:lnTo>
                    <a:pt x="241" y="971"/>
                  </a:lnTo>
                  <a:lnTo>
                    <a:pt x="218" y="875"/>
                  </a:lnTo>
                  <a:lnTo>
                    <a:pt x="195" y="777"/>
                  </a:lnTo>
                  <a:lnTo>
                    <a:pt x="171" y="680"/>
                  </a:lnTo>
                  <a:lnTo>
                    <a:pt x="147" y="583"/>
                  </a:lnTo>
                  <a:lnTo>
                    <a:pt x="122" y="486"/>
                  </a:lnTo>
                  <a:lnTo>
                    <a:pt x="98" y="389"/>
                  </a:lnTo>
                  <a:lnTo>
                    <a:pt x="75" y="293"/>
                  </a:lnTo>
                  <a:lnTo>
                    <a:pt x="52" y="196"/>
                  </a:lnTo>
                  <a:lnTo>
                    <a:pt x="30" y="99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36" name="Freeform 367">
              <a:extLst>
                <a:ext uri="{FF2B5EF4-FFF2-40B4-BE49-F238E27FC236}">
                  <a16:creationId xmlns:a16="http://schemas.microsoft.com/office/drawing/2014/main" id="{46C27792-8533-4559-96B9-D93B4E901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5" y="5341938"/>
              <a:ext cx="36512" cy="134938"/>
            </a:xfrm>
            <a:custGeom>
              <a:avLst/>
              <a:gdLst>
                <a:gd name="T0" fmla="*/ 294 w 294"/>
                <a:gd name="T1" fmla="*/ 1102 h 1115"/>
                <a:gd name="T2" fmla="*/ 289 w 294"/>
                <a:gd name="T3" fmla="*/ 1067 h 1115"/>
                <a:gd name="T4" fmla="*/ 284 w 294"/>
                <a:gd name="T5" fmla="*/ 1032 h 1115"/>
                <a:gd name="T6" fmla="*/ 278 w 294"/>
                <a:gd name="T7" fmla="*/ 996 h 1115"/>
                <a:gd name="T8" fmla="*/ 271 w 294"/>
                <a:gd name="T9" fmla="*/ 962 h 1115"/>
                <a:gd name="T10" fmla="*/ 257 w 294"/>
                <a:gd name="T11" fmla="*/ 893 h 1115"/>
                <a:gd name="T12" fmla="*/ 242 w 294"/>
                <a:gd name="T13" fmla="*/ 824 h 1115"/>
                <a:gd name="T14" fmla="*/ 225 w 294"/>
                <a:gd name="T15" fmla="*/ 754 h 1115"/>
                <a:gd name="T16" fmla="*/ 206 w 294"/>
                <a:gd name="T17" fmla="*/ 686 h 1115"/>
                <a:gd name="T18" fmla="*/ 186 w 294"/>
                <a:gd name="T19" fmla="*/ 618 h 1115"/>
                <a:gd name="T20" fmla="*/ 166 w 294"/>
                <a:gd name="T21" fmla="*/ 549 h 1115"/>
                <a:gd name="T22" fmla="*/ 146 w 294"/>
                <a:gd name="T23" fmla="*/ 481 h 1115"/>
                <a:gd name="T24" fmla="*/ 125 w 294"/>
                <a:gd name="T25" fmla="*/ 413 h 1115"/>
                <a:gd name="T26" fmla="*/ 105 w 294"/>
                <a:gd name="T27" fmla="*/ 344 h 1115"/>
                <a:gd name="T28" fmla="*/ 84 w 294"/>
                <a:gd name="T29" fmla="*/ 276 h 1115"/>
                <a:gd name="T30" fmla="*/ 65 w 294"/>
                <a:gd name="T31" fmla="*/ 208 h 1115"/>
                <a:gd name="T32" fmla="*/ 45 w 294"/>
                <a:gd name="T33" fmla="*/ 140 h 1115"/>
                <a:gd name="T34" fmla="*/ 27 w 294"/>
                <a:gd name="T35" fmla="*/ 71 h 1115"/>
                <a:gd name="T36" fmla="*/ 10 w 294"/>
                <a:gd name="T37" fmla="*/ 3 h 1115"/>
                <a:gd name="T38" fmla="*/ 9 w 294"/>
                <a:gd name="T39" fmla="*/ 2 h 1115"/>
                <a:gd name="T40" fmla="*/ 8 w 294"/>
                <a:gd name="T41" fmla="*/ 1 h 1115"/>
                <a:gd name="T42" fmla="*/ 5 w 294"/>
                <a:gd name="T43" fmla="*/ 0 h 1115"/>
                <a:gd name="T44" fmla="*/ 3 w 294"/>
                <a:gd name="T45" fmla="*/ 0 h 1115"/>
                <a:gd name="T46" fmla="*/ 2 w 294"/>
                <a:gd name="T47" fmla="*/ 0 h 1115"/>
                <a:gd name="T48" fmla="*/ 1 w 294"/>
                <a:gd name="T49" fmla="*/ 1 h 1115"/>
                <a:gd name="T50" fmla="*/ 0 w 294"/>
                <a:gd name="T51" fmla="*/ 3 h 1115"/>
                <a:gd name="T52" fmla="*/ 0 w 294"/>
                <a:gd name="T53" fmla="*/ 4 h 1115"/>
                <a:gd name="T54" fmla="*/ 18 w 294"/>
                <a:gd name="T55" fmla="*/ 73 h 1115"/>
                <a:gd name="T56" fmla="*/ 34 w 294"/>
                <a:gd name="T57" fmla="*/ 142 h 1115"/>
                <a:gd name="T58" fmla="*/ 49 w 294"/>
                <a:gd name="T59" fmla="*/ 211 h 1115"/>
                <a:gd name="T60" fmla="*/ 64 w 294"/>
                <a:gd name="T61" fmla="*/ 281 h 1115"/>
                <a:gd name="T62" fmla="*/ 78 w 294"/>
                <a:gd name="T63" fmla="*/ 350 h 1115"/>
                <a:gd name="T64" fmla="*/ 92 w 294"/>
                <a:gd name="T65" fmla="*/ 421 h 1115"/>
                <a:gd name="T66" fmla="*/ 106 w 294"/>
                <a:gd name="T67" fmla="*/ 490 h 1115"/>
                <a:gd name="T68" fmla="*/ 121 w 294"/>
                <a:gd name="T69" fmla="*/ 560 h 1115"/>
                <a:gd name="T70" fmla="*/ 135 w 294"/>
                <a:gd name="T71" fmla="*/ 630 h 1115"/>
                <a:gd name="T72" fmla="*/ 151 w 294"/>
                <a:gd name="T73" fmla="*/ 700 h 1115"/>
                <a:gd name="T74" fmla="*/ 167 w 294"/>
                <a:gd name="T75" fmla="*/ 769 h 1115"/>
                <a:gd name="T76" fmla="*/ 185 w 294"/>
                <a:gd name="T77" fmla="*/ 838 h 1115"/>
                <a:gd name="T78" fmla="*/ 203 w 294"/>
                <a:gd name="T79" fmla="*/ 906 h 1115"/>
                <a:gd name="T80" fmla="*/ 225 w 294"/>
                <a:gd name="T81" fmla="*/ 974 h 1115"/>
                <a:gd name="T82" fmla="*/ 236 w 294"/>
                <a:gd name="T83" fmla="*/ 1008 h 1115"/>
                <a:gd name="T84" fmla="*/ 247 w 294"/>
                <a:gd name="T85" fmla="*/ 1042 h 1115"/>
                <a:gd name="T86" fmla="*/ 259 w 294"/>
                <a:gd name="T87" fmla="*/ 1075 h 1115"/>
                <a:gd name="T88" fmla="*/ 271 w 294"/>
                <a:gd name="T89" fmla="*/ 1108 h 1115"/>
                <a:gd name="T90" fmla="*/ 273 w 294"/>
                <a:gd name="T91" fmla="*/ 1112 h 1115"/>
                <a:gd name="T92" fmla="*/ 277 w 294"/>
                <a:gd name="T93" fmla="*/ 1114 h 1115"/>
                <a:gd name="T94" fmla="*/ 281 w 294"/>
                <a:gd name="T95" fmla="*/ 1115 h 1115"/>
                <a:gd name="T96" fmla="*/ 285 w 294"/>
                <a:gd name="T97" fmla="*/ 1115 h 1115"/>
                <a:gd name="T98" fmla="*/ 288 w 294"/>
                <a:gd name="T99" fmla="*/ 1113 h 1115"/>
                <a:gd name="T100" fmla="*/ 292 w 294"/>
                <a:gd name="T101" fmla="*/ 1110 h 1115"/>
                <a:gd name="T102" fmla="*/ 293 w 294"/>
                <a:gd name="T103" fmla="*/ 1106 h 1115"/>
                <a:gd name="T104" fmla="*/ 294 w 294"/>
                <a:gd name="T105" fmla="*/ 1102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4" h="1115">
                  <a:moveTo>
                    <a:pt x="294" y="1102"/>
                  </a:moveTo>
                  <a:lnTo>
                    <a:pt x="289" y="1067"/>
                  </a:lnTo>
                  <a:lnTo>
                    <a:pt x="284" y="1032"/>
                  </a:lnTo>
                  <a:lnTo>
                    <a:pt x="278" y="996"/>
                  </a:lnTo>
                  <a:lnTo>
                    <a:pt x="271" y="962"/>
                  </a:lnTo>
                  <a:lnTo>
                    <a:pt x="257" y="893"/>
                  </a:lnTo>
                  <a:lnTo>
                    <a:pt x="242" y="824"/>
                  </a:lnTo>
                  <a:lnTo>
                    <a:pt x="225" y="754"/>
                  </a:lnTo>
                  <a:lnTo>
                    <a:pt x="206" y="686"/>
                  </a:lnTo>
                  <a:lnTo>
                    <a:pt x="186" y="618"/>
                  </a:lnTo>
                  <a:lnTo>
                    <a:pt x="166" y="549"/>
                  </a:lnTo>
                  <a:lnTo>
                    <a:pt x="146" y="481"/>
                  </a:lnTo>
                  <a:lnTo>
                    <a:pt x="125" y="413"/>
                  </a:lnTo>
                  <a:lnTo>
                    <a:pt x="105" y="344"/>
                  </a:lnTo>
                  <a:lnTo>
                    <a:pt x="84" y="276"/>
                  </a:lnTo>
                  <a:lnTo>
                    <a:pt x="65" y="208"/>
                  </a:lnTo>
                  <a:lnTo>
                    <a:pt x="45" y="140"/>
                  </a:lnTo>
                  <a:lnTo>
                    <a:pt x="27" y="71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8" y="73"/>
                  </a:lnTo>
                  <a:lnTo>
                    <a:pt x="34" y="142"/>
                  </a:lnTo>
                  <a:lnTo>
                    <a:pt x="49" y="211"/>
                  </a:lnTo>
                  <a:lnTo>
                    <a:pt x="64" y="281"/>
                  </a:lnTo>
                  <a:lnTo>
                    <a:pt x="78" y="350"/>
                  </a:lnTo>
                  <a:lnTo>
                    <a:pt x="92" y="421"/>
                  </a:lnTo>
                  <a:lnTo>
                    <a:pt x="106" y="490"/>
                  </a:lnTo>
                  <a:lnTo>
                    <a:pt x="121" y="560"/>
                  </a:lnTo>
                  <a:lnTo>
                    <a:pt x="135" y="630"/>
                  </a:lnTo>
                  <a:lnTo>
                    <a:pt x="151" y="700"/>
                  </a:lnTo>
                  <a:lnTo>
                    <a:pt x="167" y="769"/>
                  </a:lnTo>
                  <a:lnTo>
                    <a:pt x="185" y="838"/>
                  </a:lnTo>
                  <a:lnTo>
                    <a:pt x="203" y="906"/>
                  </a:lnTo>
                  <a:lnTo>
                    <a:pt x="225" y="974"/>
                  </a:lnTo>
                  <a:lnTo>
                    <a:pt x="236" y="1008"/>
                  </a:lnTo>
                  <a:lnTo>
                    <a:pt x="247" y="1042"/>
                  </a:lnTo>
                  <a:lnTo>
                    <a:pt x="259" y="1075"/>
                  </a:lnTo>
                  <a:lnTo>
                    <a:pt x="271" y="1108"/>
                  </a:lnTo>
                  <a:lnTo>
                    <a:pt x="273" y="1112"/>
                  </a:lnTo>
                  <a:lnTo>
                    <a:pt x="277" y="1114"/>
                  </a:lnTo>
                  <a:lnTo>
                    <a:pt x="281" y="1115"/>
                  </a:lnTo>
                  <a:lnTo>
                    <a:pt x="285" y="1115"/>
                  </a:lnTo>
                  <a:lnTo>
                    <a:pt x="288" y="1113"/>
                  </a:lnTo>
                  <a:lnTo>
                    <a:pt x="292" y="1110"/>
                  </a:lnTo>
                  <a:lnTo>
                    <a:pt x="293" y="1106"/>
                  </a:lnTo>
                  <a:lnTo>
                    <a:pt x="294" y="1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37" name="Freeform 368">
              <a:extLst>
                <a:ext uri="{FF2B5EF4-FFF2-40B4-BE49-F238E27FC236}">
                  <a16:creationId xmlns:a16="http://schemas.microsoft.com/office/drawing/2014/main" id="{290D2482-E33A-4547-B3A7-3C11C8E91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25" y="5373688"/>
              <a:ext cx="30162" cy="92075"/>
            </a:xfrm>
            <a:custGeom>
              <a:avLst/>
              <a:gdLst>
                <a:gd name="T0" fmla="*/ 0 w 244"/>
                <a:gd name="T1" fmla="*/ 1 h 745"/>
                <a:gd name="T2" fmla="*/ 10 w 244"/>
                <a:gd name="T3" fmla="*/ 46 h 745"/>
                <a:gd name="T4" fmla="*/ 21 w 244"/>
                <a:gd name="T5" fmla="*/ 93 h 745"/>
                <a:gd name="T6" fmla="*/ 31 w 244"/>
                <a:gd name="T7" fmla="*/ 139 h 745"/>
                <a:gd name="T8" fmla="*/ 42 w 244"/>
                <a:gd name="T9" fmla="*/ 186 h 745"/>
                <a:gd name="T10" fmla="*/ 53 w 244"/>
                <a:gd name="T11" fmla="*/ 233 h 745"/>
                <a:gd name="T12" fmla="*/ 64 w 244"/>
                <a:gd name="T13" fmla="*/ 279 h 745"/>
                <a:gd name="T14" fmla="*/ 75 w 244"/>
                <a:gd name="T15" fmla="*/ 327 h 745"/>
                <a:gd name="T16" fmla="*/ 86 w 244"/>
                <a:gd name="T17" fmla="*/ 374 h 745"/>
                <a:gd name="T18" fmla="*/ 99 w 244"/>
                <a:gd name="T19" fmla="*/ 421 h 745"/>
                <a:gd name="T20" fmla="*/ 112 w 244"/>
                <a:gd name="T21" fmla="*/ 467 h 745"/>
                <a:gd name="T22" fmla="*/ 126 w 244"/>
                <a:gd name="T23" fmla="*/ 513 h 745"/>
                <a:gd name="T24" fmla="*/ 140 w 244"/>
                <a:gd name="T25" fmla="*/ 559 h 745"/>
                <a:gd name="T26" fmla="*/ 156 w 244"/>
                <a:gd name="T27" fmla="*/ 604 h 745"/>
                <a:gd name="T28" fmla="*/ 173 w 244"/>
                <a:gd name="T29" fmla="*/ 648 h 745"/>
                <a:gd name="T30" fmla="*/ 191 w 244"/>
                <a:gd name="T31" fmla="*/ 692 h 745"/>
                <a:gd name="T32" fmla="*/ 211 w 244"/>
                <a:gd name="T33" fmla="*/ 734 h 745"/>
                <a:gd name="T34" fmla="*/ 213 w 244"/>
                <a:gd name="T35" fmla="*/ 738 h 745"/>
                <a:gd name="T36" fmla="*/ 215 w 244"/>
                <a:gd name="T37" fmla="*/ 740 h 745"/>
                <a:gd name="T38" fmla="*/ 218 w 244"/>
                <a:gd name="T39" fmla="*/ 742 h 745"/>
                <a:gd name="T40" fmla="*/ 220 w 244"/>
                <a:gd name="T41" fmla="*/ 744 h 745"/>
                <a:gd name="T42" fmla="*/ 226 w 244"/>
                <a:gd name="T43" fmla="*/ 745 h 745"/>
                <a:gd name="T44" fmla="*/ 232 w 244"/>
                <a:gd name="T45" fmla="*/ 744 h 745"/>
                <a:gd name="T46" fmla="*/ 237 w 244"/>
                <a:gd name="T47" fmla="*/ 742 h 745"/>
                <a:gd name="T48" fmla="*/ 241 w 244"/>
                <a:gd name="T49" fmla="*/ 738 h 745"/>
                <a:gd name="T50" fmla="*/ 243 w 244"/>
                <a:gd name="T51" fmla="*/ 735 h 745"/>
                <a:gd name="T52" fmla="*/ 244 w 244"/>
                <a:gd name="T53" fmla="*/ 732 h 745"/>
                <a:gd name="T54" fmla="*/ 244 w 244"/>
                <a:gd name="T55" fmla="*/ 729 h 745"/>
                <a:gd name="T56" fmla="*/ 244 w 244"/>
                <a:gd name="T57" fmla="*/ 725 h 745"/>
                <a:gd name="T58" fmla="*/ 236 w 244"/>
                <a:gd name="T59" fmla="*/ 679 h 745"/>
                <a:gd name="T60" fmla="*/ 226 w 244"/>
                <a:gd name="T61" fmla="*/ 633 h 745"/>
                <a:gd name="T62" fmla="*/ 215 w 244"/>
                <a:gd name="T63" fmla="*/ 587 h 745"/>
                <a:gd name="T64" fmla="*/ 202 w 244"/>
                <a:gd name="T65" fmla="*/ 541 h 745"/>
                <a:gd name="T66" fmla="*/ 188 w 244"/>
                <a:gd name="T67" fmla="*/ 494 h 745"/>
                <a:gd name="T68" fmla="*/ 173 w 244"/>
                <a:gd name="T69" fmla="*/ 448 h 745"/>
                <a:gd name="T70" fmla="*/ 157 w 244"/>
                <a:gd name="T71" fmla="*/ 403 h 745"/>
                <a:gd name="T72" fmla="*/ 141 w 244"/>
                <a:gd name="T73" fmla="*/ 358 h 745"/>
                <a:gd name="T74" fmla="*/ 124 w 244"/>
                <a:gd name="T75" fmla="*/ 312 h 745"/>
                <a:gd name="T76" fmla="*/ 107 w 244"/>
                <a:gd name="T77" fmla="*/ 267 h 745"/>
                <a:gd name="T78" fmla="*/ 89 w 244"/>
                <a:gd name="T79" fmla="*/ 222 h 745"/>
                <a:gd name="T80" fmla="*/ 71 w 244"/>
                <a:gd name="T81" fmla="*/ 177 h 745"/>
                <a:gd name="T82" fmla="*/ 53 w 244"/>
                <a:gd name="T83" fmla="*/ 133 h 745"/>
                <a:gd name="T84" fmla="*/ 36 w 244"/>
                <a:gd name="T85" fmla="*/ 89 h 745"/>
                <a:gd name="T86" fmla="*/ 18 w 244"/>
                <a:gd name="T87" fmla="*/ 44 h 745"/>
                <a:gd name="T88" fmla="*/ 1 w 244"/>
                <a:gd name="T89" fmla="*/ 0 h 745"/>
                <a:gd name="T90" fmla="*/ 0 w 244"/>
                <a:gd name="T91" fmla="*/ 0 h 745"/>
                <a:gd name="T92" fmla="*/ 0 w 244"/>
                <a:gd name="T93" fmla="*/ 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4" h="745">
                  <a:moveTo>
                    <a:pt x="0" y="1"/>
                  </a:moveTo>
                  <a:lnTo>
                    <a:pt x="10" y="46"/>
                  </a:lnTo>
                  <a:lnTo>
                    <a:pt x="21" y="93"/>
                  </a:lnTo>
                  <a:lnTo>
                    <a:pt x="31" y="139"/>
                  </a:lnTo>
                  <a:lnTo>
                    <a:pt x="42" y="186"/>
                  </a:lnTo>
                  <a:lnTo>
                    <a:pt x="53" y="233"/>
                  </a:lnTo>
                  <a:lnTo>
                    <a:pt x="64" y="279"/>
                  </a:lnTo>
                  <a:lnTo>
                    <a:pt x="75" y="327"/>
                  </a:lnTo>
                  <a:lnTo>
                    <a:pt x="86" y="374"/>
                  </a:lnTo>
                  <a:lnTo>
                    <a:pt x="99" y="421"/>
                  </a:lnTo>
                  <a:lnTo>
                    <a:pt x="112" y="467"/>
                  </a:lnTo>
                  <a:lnTo>
                    <a:pt x="126" y="513"/>
                  </a:lnTo>
                  <a:lnTo>
                    <a:pt x="140" y="559"/>
                  </a:lnTo>
                  <a:lnTo>
                    <a:pt x="156" y="604"/>
                  </a:lnTo>
                  <a:lnTo>
                    <a:pt x="173" y="648"/>
                  </a:lnTo>
                  <a:lnTo>
                    <a:pt x="191" y="692"/>
                  </a:lnTo>
                  <a:lnTo>
                    <a:pt x="211" y="734"/>
                  </a:lnTo>
                  <a:lnTo>
                    <a:pt x="213" y="738"/>
                  </a:lnTo>
                  <a:lnTo>
                    <a:pt x="215" y="740"/>
                  </a:lnTo>
                  <a:lnTo>
                    <a:pt x="218" y="742"/>
                  </a:lnTo>
                  <a:lnTo>
                    <a:pt x="220" y="744"/>
                  </a:lnTo>
                  <a:lnTo>
                    <a:pt x="226" y="745"/>
                  </a:lnTo>
                  <a:lnTo>
                    <a:pt x="232" y="744"/>
                  </a:lnTo>
                  <a:lnTo>
                    <a:pt x="237" y="742"/>
                  </a:lnTo>
                  <a:lnTo>
                    <a:pt x="241" y="738"/>
                  </a:lnTo>
                  <a:lnTo>
                    <a:pt x="243" y="735"/>
                  </a:lnTo>
                  <a:lnTo>
                    <a:pt x="244" y="732"/>
                  </a:lnTo>
                  <a:lnTo>
                    <a:pt x="244" y="729"/>
                  </a:lnTo>
                  <a:lnTo>
                    <a:pt x="244" y="725"/>
                  </a:lnTo>
                  <a:lnTo>
                    <a:pt x="236" y="679"/>
                  </a:lnTo>
                  <a:lnTo>
                    <a:pt x="226" y="633"/>
                  </a:lnTo>
                  <a:lnTo>
                    <a:pt x="215" y="587"/>
                  </a:lnTo>
                  <a:lnTo>
                    <a:pt x="202" y="541"/>
                  </a:lnTo>
                  <a:lnTo>
                    <a:pt x="188" y="494"/>
                  </a:lnTo>
                  <a:lnTo>
                    <a:pt x="173" y="448"/>
                  </a:lnTo>
                  <a:lnTo>
                    <a:pt x="157" y="403"/>
                  </a:lnTo>
                  <a:lnTo>
                    <a:pt x="141" y="358"/>
                  </a:lnTo>
                  <a:lnTo>
                    <a:pt x="124" y="312"/>
                  </a:lnTo>
                  <a:lnTo>
                    <a:pt x="107" y="267"/>
                  </a:lnTo>
                  <a:lnTo>
                    <a:pt x="89" y="222"/>
                  </a:lnTo>
                  <a:lnTo>
                    <a:pt x="71" y="177"/>
                  </a:lnTo>
                  <a:lnTo>
                    <a:pt x="53" y="133"/>
                  </a:lnTo>
                  <a:lnTo>
                    <a:pt x="36" y="89"/>
                  </a:lnTo>
                  <a:lnTo>
                    <a:pt x="18" y="4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38" name="Freeform 369">
              <a:extLst>
                <a:ext uri="{FF2B5EF4-FFF2-40B4-BE49-F238E27FC236}">
                  <a16:creationId xmlns:a16="http://schemas.microsoft.com/office/drawing/2014/main" id="{D90D57E8-FDE5-4E9E-8C5C-6B964726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7900" y="5118100"/>
              <a:ext cx="53975" cy="169863"/>
            </a:xfrm>
            <a:custGeom>
              <a:avLst/>
              <a:gdLst>
                <a:gd name="T0" fmla="*/ 0 w 448"/>
                <a:gd name="T1" fmla="*/ 2 h 1386"/>
                <a:gd name="T2" fmla="*/ 26 w 448"/>
                <a:gd name="T3" fmla="*/ 88 h 1386"/>
                <a:gd name="T4" fmla="*/ 51 w 448"/>
                <a:gd name="T5" fmla="*/ 174 h 1386"/>
                <a:gd name="T6" fmla="*/ 76 w 448"/>
                <a:gd name="T7" fmla="*/ 261 h 1386"/>
                <a:gd name="T8" fmla="*/ 100 w 448"/>
                <a:gd name="T9" fmla="*/ 347 h 1386"/>
                <a:gd name="T10" fmla="*/ 126 w 448"/>
                <a:gd name="T11" fmla="*/ 434 h 1386"/>
                <a:gd name="T12" fmla="*/ 150 w 448"/>
                <a:gd name="T13" fmla="*/ 522 h 1386"/>
                <a:gd name="T14" fmla="*/ 174 w 448"/>
                <a:gd name="T15" fmla="*/ 609 h 1386"/>
                <a:gd name="T16" fmla="*/ 199 w 448"/>
                <a:gd name="T17" fmla="*/ 696 h 1386"/>
                <a:gd name="T18" fmla="*/ 224 w 448"/>
                <a:gd name="T19" fmla="*/ 783 h 1386"/>
                <a:gd name="T20" fmla="*/ 249 w 448"/>
                <a:gd name="T21" fmla="*/ 869 h 1386"/>
                <a:gd name="T22" fmla="*/ 276 w 448"/>
                <a:gd name="T23" fmla="*/ 956 h 1386"/>
                <a:gd name="T24" fmla="*/ 303 w 448"/>
                <a:gd name="T25" fmla="*/ 1042 h 1386"/>
                <a:gd name="T26" fmla="*/ 333 w 448"/>
                <a:gd name="T27" fmla="*/ 1128 h 1386"/>
                <a:gd name="T28" fmla="*/ 362 w 448"/>
                <a:gd name="T29" fmla="*/ 1212 h 1386"/>
                <a:gd name="T30" fmla="*/ 394 w 448"/>
                <a:gd name="T31" fmla="*/ 1296 h 1386"/>
                <a:gd name="T32" fmla="*/ 427 w 448"/>
                <a:gd name="T33" fmla="*/ 1380 h 1386"/>
                <a:gd name="T34" fmla="*/ 429 w 448"/>
                <a:gd name="T35" fmla="*/ 1383 h 1386"/>
                <a:gd name="T36" fmla="*/ 432 w 448"/>
                <a:gd name="T37" fmla="*/ 1385 h 1386"/>
                <a:gd name="T38" fmla="*/ 436 w 448"/>
                <a:gd name="T39" fmla="*/ 1386 h 1386"/>
                <a:gd name="T40" fmla="*/ 440 w 448"/>
                <a:gd name="T41" fmla="*/ 1386 h 1386"/>
                <a:gd name="T42" fmla="*/ 443 w 448"/>
                <a:gd name="T43" fmla="*/ 1384 h 1386"/>
                <a:gd name="T44" fmla="*/ 446 w 448"/>
                <a:gd name="T45" fmla="*/ 1382 h 1386"/>
                <a:gd name="T46" fmla="*/ 448 w 448"/>
                <a:gd name="T47" fmla="*/ 1378 h 1386"/>
                <a:gd name="T48" fmla="*/ 448 w 448"/>
                <a:gd name="T49" fmla="*/ 1374 h 1386"/>
                <a:gd name="T50" fmla="*/ 427 w 448"/>
                <a:gd name="T51" fmla="*/ 1286 h 1386"/>
                <a:gd name="T52" fmla="*/ 404 w 448"/>
                <a:gd name="T53" fmla="*/ 1200 h 1386"/>
                <a:gd name="T54" fmla="*/ 380 w 448"/>
                <a:gd name="T55" fmla="*/ 1114 h 1386"/>
                <a:gd name="T56" fmla="*/ 354 w 448"/>
                <a:gd name="T57" fmla="*/ 1027 h 1386"/>
                <a:gd name="T58" fmla="*/ 327 w 448"/>
                <a:gd name="T59" fmla="*/ 941 h 1386"/>
                <a:gd name="T60" fmla="*/ 298 w 448"/>
                <a:gd name="T61" fmla="*/ 854 h 1386"/>
                <a:gd name="T62" fmla="*/ 269 w 448"/>
                <a:gd name="T63" fmla="*/ 769 h 1386"/>
                <a:gd name="T64" fmla="*/ 240 w 448"/>
                <a:gd name="T65" fmla="*/ 684 h 1386"/>
                <a:gd name="T66" fmla="*/ 210 w 448"/>
                <a:gd name="T67" fmla="*/ 598 h 1386"/>
                <a:gd name="T68" fmla="*/ 180 w 448"/>
                <a:gd name="T69" fmla="*/ 513 h 1386"/>
                <a:gd name="T70" fmla="*/ 149 w 448"/>
                <a:gd name="T71" fmla="*/ 427 h 1386"/>
                <a:gd name="T72" fmla="*/ 119 w 448"/>
                <a:gd name="T73" fmla="*/ 342 h 1386"/>
                <a:gd name="T74" fmla="*/ 88 w 448"/>
                <a:gd name="T75" fmla="*/ 257 h 1386"/>
                <a:gd name="T76" fmla="*/ 59 w 448"/>
                <a:gd name="T77" fmla="*/ 171 h 1386"/>
                <a:gd name="T78" fmla="*/ 30 w 448"/>
                <a:gd name="T79" fmla="*/ 87 h 1386"/>
                <a:gd name="T80" fmla="*/ 2 w 448"/>
                <a:gd name="T81" fmla="*/ 1 h 1386"/>
                <a:gd name="T82" fmla="*/ 1 w 448"/>
                <a:gd name="T83" fmla="*/ 0 h 1386"/>
                <a:gd name="T84" fmla="*/ 1 w 448"/>
                <a:gd name="T85" fmla="*/ 0 h 1386"/>
                <a:gd name="T86" fmla="*/ 0 w 448"/>
                <a:gd name="T87" fmla="*/ 1 h 1386"/>
                <a:gd name="T88" fmla="*/ 0 w 448"/>
                <a:gd name="T89" fmla="*/ 2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8" h="1386">
                  <a:moveTo>
                    <a:pt x="0" y="2"/>
                  </a:moveTo>
                  <a:lnTo>
                    <a:pt x="26" y="88"/>
                  </a:lnTo>
                  <a:lnTo>
                    <a:pt x="51" y="174"/>
                  </a:lnTo>
                  <a:lnTo>
                    <a:pt x="76" y="261"/>
                  </a:lnTo>
                  <a:lnTo>
                    <a:pt x="100" y="347"/>
                  </a:lnTo>
                  <a:lnTo>
                    <a:pt x="126" y="434"/>
                  </a:lnTo>
                  <a:lnTo>
                    <a:pt x="150" y="522"/>
                  </a:lnTo>
                  <a:lnTo>
                    <a:pt x="174" y="609"/>
                  </a:lnTo>
                  <a:lnTo>
                    <a:pt x="199" y="696"/>
                  </a:lnTo>
                  <a:lnTo>
                    <a:pt x="224" y="783"/>
                  </a:lnTo>
                  <a:lnTo>
                    <a:pt x="249" y="869"/>
                  </a:lnTo>
                  <a:lnTo>
                    <a:pt x="276" y="956"/>
                  </a:lnTo>
                  <a:lnTo>
                    <a:pt x="303" y="1042"/>
                  </a:lnTo>
                  <a:lnTo>
                    <a:pt x="333" y="1128"/>
                  </a:lnTo>
                  <a:lnTo>
                    <a:pt x="362" y="1212"/>
                  </a:lnTo>
                  <a:lnTo>
                    <a:pt x="394" y="1296"/>
                  </a:lnTo>
                  <a:lnTo>
                    <a:pt x="427" y="1380"/>
                  </a:lnTo>
                  <a:lnTo>
                    <a:pt x="429" y="1383"/>
                  </a:lnTo>
                  <a:lnTo>
                    <a:pt x="432" y="1385"/>
                  </a:lnTo>
                  <a:lnTo>
                    <a:pt x="436" y="1386"/>
                  </a:lnTo>
                  <a:lnTo>
                    <a:pt x="440" y="1386"/>
                  </a:lnTo>
                  <a:lnTo>
                    <a:pt x="443" y="1384"/>
                  </a:lnTo>
                  <a:lnTo>
                    <a:pt x="446" y="1382"/>
                  </a:lnTo>
                  <a:lnTo>
                    <a:pt x="448" y="1378"/>
                  </a:lnTo>
                  <a:lnTo>
                    <a:pt x="448" y="1374"/>
                  </a:lnTo>
                  <a:lnTo>
                    <a:pt x="427" y="1286"/>
                  </a:lnTo>
                  <a:lnTo>
                    <a:pt x="404" y="1200"/>
                  </a:lnTo>
                  <a:lnTo>
                    <a:pt x="380" y="1114"/>
                  </a:lnTo>
                  <a:lnTo>
                    <a:pt x="354" y="1027"/>
                  </a:lnTo>
                  <a:lnTo>
                    <a:pt x="327" y="941"/>
                  </a:lnTo>
                  <a:lnTo>
                    <a:pt x="298" y="854"/>
                  </a:lnTo>
                  <a:lnTo>
                    <a:pt x="269" y="769"/>
                  </a:lnTo>
                  <a:lnTo>
                    <a:pt x="240" y="684"/>
                  </a:lnTo>
                  <a:lnTo>
                    <a:pt x="210" y="598"/>
                  </a:lnTo>
                  <a:lnTo>
                    <a:pt x="180" y="513"/>
                  </a:lnTo>
                  <a:lnTo>
                    <a:pt x="149" y="427"/>
                  </a:lnTo>
                  <a:lnTo>
                    <a:pt x="119" y="342"/>
                  </a:lnTo>
                  <a:lnTo>
                    <a:pt x="88" y="257"/>
                  </a:lnTo>
                  <a:lnTo>
                    <a:pt x="59" y="171"/>
                  </a:lnTo>
                  <a:lnTo>
                    <a:pt x="30" y="87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39" name="Freeform 370">
              <a:extLst>
                <a:ext uri="{FF2B5EF4-FFF2-40B4-BE49-F238E27FC236}">
                  <a16:creationId xmlns:a16="http://schemas.microsoft.com/office/drawing/2014/main" id="{692280A8-8430-4343-A10D-FC077FBB25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8063" y="5138738"/>
              <a:ext cx="138112" cy="185738"/>
            </a:xfrm>
            <a:custGeom>
              <a:avLst/>
              <a:gdLst>
                <a:gd name="T0" fmla="*/ 501 w 1123"/>
                <a:gd name="T1" fmla="*/ 1103 h 1512"/>
                <a:gd name="T2" fmla="*/ 526 w 1123"/>
                <a:gd name="T3" fmla="*/ 1126 h 1512"/>
                <a:gd name="T4" fmla="*/ 525 w 1123"/>
                <a:gd name="T5" fmla="*/ 1092 h 1512"/>
                <a:gd name="T6" fmla="*/ 560 w 1123"/>
                <a:gd name="T7" fmla="*/ 974 h 1512"/>
                <a:gd name="T8" fmla="*/ 693 w 1123"/>
                <a:gd name="T9" fmla="*/ 902 h 1512"/>
                <a:gd name="T10" fmla="*/ 778 w 1123"/>
                <a:gd name="T11" fmla="*/ 889 h 1512"/>
                <a:gd name="T12" fmla="*/ 852 w 1123"/>
                <a:gd name="T13" fmla="*/ 900 h 1512"/>
                <a:gd name="T14" fmla="*/ 928 w 1123"/>
                <a:gd name="T15" fmla="*/ 943 h 1512"/>
                <a:gd name="T16" fmla="*/ 984 w 1123"/>
                <a:gd name="T17" fmla="*/ 1011 h 1512"/>
                <a:gd name="T18" fmla="*/ 1016 w 1123"/>
                <a:gd name="T19" fmla="*/ 1094 h 1512"/>
                <a:gd name="T20" fmla="*/ 1023 w 1123"/>
                <a:gd name="T21" fmla="*/ 1185 h 1512"/>
                <a:gd name="T22" fmla="*/ 1001 w 1123"/>
                <a:gd name="T23" fmla="*/ 1271 h 1512"/>
                <a:gd name="T24" fmla="*/ 951 w 1123"/>
                <a:gd name="T25" fmla="*/ 1344 h 1512"/>
                <a:gd name="T26" fmla="*/ 879 w 1123"/>
                <a:gd name="T27" fmla="*/ 1395 h 1512"/>
                <a:gd name="T28" fmla="*/ 793 w 1123"/>
                <a:gd name="T29" fmla="*/ 1419 h 1512"/>
                <a:gd name="T30" fmla="*/ 704 w 1123"/>
                <a:gd name="T31" fmla="*/ 1419 h 1512"/>
                <a:gd name="T32" fmla="*/ 619 w 1123"/>
                <a:gd name="T33" fmla="*/ 1393 h 1512"/>
                <a:gd name="T34" fmla="*/ 543 w 1123"/>
                <a:gd name="T35" fmla="*/ 1337 h 1512"/>
                <a:gd name="T36" fmla="*/ 482 w 1123"/>
                <a:gd name="T37" fmla="*/ 1232 h 1512"/>
                <a:gd name="T38" fmla="*/ 469 w 1123"/>
                <a:gd name="T39" fmla="*/ 1110 h 1512"/>
                <a:gd name="T40" fmla="*/ 403 w 1123"/>
                <a:gd name="T41" fmla="*/ 1228 h 1512"/>
                <a:gd name="T42" fmla="*/ 428 w 1123"/>
                <a:gd name="T43" fmla="*/ 1312 h 1512"/>
                <a:gd name="T44" fmla="*/ 478 w 1123"/>
                <a:gd name="T45" fmla="*/ 1389 h 1512"/>
                <a:gd name="T46" fmla="*/ 562 w 1123"/>
                <a:gd name="T47" fmla="*/ 1460 h 1512"/>
                <a:gd name="T48" fmla="*/ 671 w 1123"/>
                <a:gd name="T49" fmla="*/ 1502 h 1512"/>
                <a:gd name="T50" fmla="*/ 788 w 1123"/>
                <a:gd name="T51" fmla="*/ 1511 h 1512"/>
                <a:gd name="T52" fmla="*/ 903 w 1123"/>
                <a:gd name="T53" fmla="*/ 1486 h 1512"/>
                <a:gd name="T54" fmla="*/ 1003 w 1123"/>
                <a:gd name="T55" fmla="*/ 1427 h 1512"/>
                <a:gd name="T56" fmla="*/ 1079 w 1123"/>
                <a:gd name="T57" fmla="*/ 1334 h 1512"/>
                <a:gd name="T58" fmla="*/ 1117 w 1123"/>
                <a:gd name="T59" fmla="*/ 1223 h 1512"/>
                <a:gd name="T60" fmla="*/ 1120 w 1123"/>
                <a:gd name="T61" fmla="*/ 1103 h 1512"/>
                <a:gd name="T62" fmla="*/ 1087 w 1123"/>
                <a:gd name="T63" fmla="*/ 989 h 1512"/>
                <a:gd name="T64" fmla="*/ 1022 w 1123"/>
                <a:gd name="T65" fmla="*/ 890 h 1512"/>
                <a:gd name="T66" fmla="*/ 927 w 1123"/>
                <a:gd name="T67" fmla="*/ 819 h 1512"/>
                <a:gd name="T68" fmla="*/ 835 w 1123"/>
                <a:gd name="T69" fmla="*/ 789 h 1512"/>
                <a:gd name="T70" fmla="*/ 741 w 1123"/>
                <a:gd name="T71" fmla="*/ 784 h 1512"/>
                <a:gd name="T72" fmla="*/ 648 w 1123"/>
                <a:gd name="T73" fmla="*/ 803 h 1512"/>
                <a:gd name="T74" fmla="*/ 565 w 1123"/>
                <a:gd name="T75" fmla="*/ 845 h 1512"/>
                <a:gd name="T76" fmla="*/ 498 w 1123"/>
                <a:gd name="T77" fmla="*/ 908 h 1512"/>
                <a:gd name="T78" fmla="*/ 421 w 1123"/>
                <a:gd name="T79" fmla="*/ 735 h 1512"/>
                <a:gd name="T80" fmla="*/ 325 w 1123"/>
                <a:gd name="T81" fmla="*/ 438 h 1512"/>
                <a:gd name="T82" fmla="*/ 217 w 1123"/>
                <a:gd name="T83" fmla="*/ 147 h 1512"/>
                <a:gd name="T84" fmla="*/ 240 w 1123"/>
                <a:gd name="T85" fmla="*/ 251 h 1512"/>
                <a:gd name="T86" fmla="*/ 325 w 1123"/>
                <a:gd name="T87" fmla="*/ 562 h 1512"/>
                <a:gd name="T88" fmla="*/ 420 w 1123"/>
                <a:gd name="T89" fmla="*/ 870 h 1512"/>
                <a:gd name="T90" fmla="*/ 419 w 1123"/>
                <a:gd name="T91" fmla="*/ 1049 h 1512"/>
                <a:gd name="T92" fmla="*/ 367 w 1123"/>
                <a:gd name="T93" fmla="*/ 989 h 1512"/>
                <a:gd name="T94" fmla="*/ 234 w 1123"/>
                <a:gd name="T95" fmla="*/ 560 h 1512"/>
                <a:gd name="T96" fmla="*/ 74 w 1123"/>
                <a:gd name="T97" fmla="*/ 141 h 1512"/>
                <a:gd name="T98" fmla="*/ 7 w 1123"/>
                <a:gd name="T99" fmla="*/ 1 h 1512"/>
                <a:gd name="T100" fmla="*/ 34 w 1123"/>
                <a:gd name="T101" fmla="*/ 159 h 1512"/>
                <a:gd name="T102" fmla="*/ 153 w 1123"/>
                <a:gd name="T103" fmla="*/ 610 h 1512"/>
                <a:gd name="T104" fmla="*/ 303 w 1123"/>
                <a:gd name="T105" fmla="*/ 1051 h 1512"/>
                <a:gd name="T106" fmla="*/ 379 w 1123"/>
                <a:gd name="T107" fmla="*/ 1203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3" h="1512">
                  <a:moveTo>
                    <a:pt x="479" y="1050"/>
                  </a:moveTo>
                  <a:lnTo>
                    <a:pt x="481" y="1049"/>
                  </a:lnTo>
                  <a:lnTo>
                    <a:pt x="482" y="1048"/>
                  </a:lnTo>
                  <a:lnTo>
                    <a:pt x="488" y="1066"/>
                  </a:lnTo>
                  <a:lnTo>
                    <a:pt x="494" y="1085"/>
                  </a:lnTo>
                  <a:lnTo>
                    <a:pt x="501" y="1103"/>
                  </a:lnTo>
                  <a:lnTo>
                    <a:pt x="507" y="1121"/>
                  </a:lnTo>
                  <a:lnTo>
                    <a:pt x="509" y="1125"/>
                  </a:lnTo>
                  <a:lnTo>
                    <a:pt x="513" y="1127"/>
                  </a:lnTo>
                  <a:lnTo>
                    <a:pt x="517" y="1128"/>
                  </a:lnTo>
                  <a:lnTo>
                    <a:pt x="522" y="1128"/>
                  </a:lnTo>
                  <a:lnTo>
                    <a:pt x="526" y="1126"/>
                  </a:lnTo>
                  <a:lnTo>
                    <a:pt x="529" y="1123"/>
                  </a:lnTo>
                  <a:lnTo>
                    <a:pt x="530" y="1121"/>
                  </a:lnTo>
                  <a:lnTo>
                    <a:pt x="531" y="1119"/>
                  </a:lnTo>
                  <a:lnTo>
                    <a:pt x="531" y="1117"/>
                  </a:lnTo>
                  <a:lnTo>
                    <a:pt x="531" y="1114"/>
                  </a:lnTo>
                  <a:lnTo>
                    <a:pt x="525" y="1092"/>
                  </a:lnTo>
                  <a:lnTo>
                    <a:pt x="518" y="1070"/>
                  </a:lnTo>
                  <a:lnTo>
                    <a:pt x="512" y="1047"/>
                  </a:lnTo>
                  <a:lnTo>
                    <a:pt x="506" y="1025"/>
                  </a:lnTo>
                  <a:lnTo>
                    <a:pt x="523" y="1007"/>
                  </a:lnTo>
                  <a:lnTo>
                    <a:pt x="541" y="990"/>
                  </a:lnTo>
                  <a:lnTo>
                    <a:pt x="560" y="974"/>
                  </a:lnTo>
                  <a:lnTo>
                    <a:pt x="580" y="959"/>
                  </a:lnTo>
                  <a:lnTo>
                    <a:pt x="601" y="945"/>
                  </a:lnTo>
                  <a:lnTo>
                    <a:pt x="623" y="932"/>
                  </a:lnTo>
                  <a:lnTo>
                    <a:pt x="645" y="920"/>
                  </a:lnTo>
                  <a:lnTo>
                    <a:pt x="669" y="910"/>
                  </a:lnTo>
                  <a:lnTo>
                    <a:pt x="693" y="902"/>
                  </a:lnTo>
                  <a:lnTo>
                    <a:pt x="717" y="896"/>
                  </a:lnTo>
                  <a:lnTo>
                    <a:pt x="729" y="893"/>
                  </a:lnTo>
                  <a:lnTo>
                    <a:pt x="741" y="891"/>
                  </a:lnTo>
                  <a:lnTo>
                    <a:pt x="753" y="890"/>
                  </a:lnTo>
                  <a:lnTo>
                    <a:pt x="766" y="889"/>
                  </a:lnTo>
                  <a:lnTo>
                    <a:pt x="778" y="889"/>
                  </a:lnTo>
                  <a:lnTo>
                    <a:pt x="790" y="889"/>
                  </a:lnTo>
                  <a:lnTo>
                    <a:pt x="802" y="890"/>
                  </a:lnTo>
                  <a:lnTo>
                    <a:pt x="814" y="892"/>
                  </a:lnTo>
                  <a:lnTo>
                    <a:pt x="827" y="894"/>
                  </a:lnTo>
                  <a:lnTo>
                    <a:pt x="839" y="897"/>
                  </a:lnTo>
                  <a:lnTo>
                    <a:pt x="852" y="900"/>
                  </a:lnTo>
                  <a:lnTo>
                    <a:pt x="864" y="904"/>
                  </a:lnTo>
                  <a:lnTo>
                    <a:pt x="878" y="910"/>
                  </a:lnTo>
                  <a:lnTo>
                    <a:pt x="891" y="917"/>
                  </a:lnTo>
                  <a:lnTo>
                    <a:pt x="904" y="924"/>
                  </a:lnTo>
                  <a:lnTo>
                    <a:pt x="916" y="934"/>
                  </a:lnTo>
                  <a:lnTo>
                    <a:pt x="928" y="943"/>
                  </a:lnTo>
                  <a:lnTo>
                    <a:pt x="939" y="953"/>
                  </a:lnTo>
                  <a:lnTo>
                    <a:pt x="949" y="963"/>
                  </a:lnTo>
                  <a:lnTo>
                    <a:pt x="959" y="974"/>
                  </a:lnTo>
                  <a:lnTo>
                    <a:pt x="968" y="986"/>
                  </a:lnTo>
                  <a:lnTo>
                    <a:pt x="977" y="998"/>
                  </a:lnTo>
                  <a:lnTo>
                    <a:pt x="984" y="1011"/>
                  </a:lnTo>
                  <a:lnTo>
                    <a:pt x="991" y="1024"/>
                  </a:lnTo>
                  <a:lnTo>
                    <a:pt x="998" y="1037"/>
                  </a:lnTo>
                  <a:lnTo>
                    <a:pt x="1004" y="1051"/>
                  </a:lnTo>
                  <a:lnTo>
                    <a:pt x="1009" y="1065"/>
                  </a:lnTo>
                  <a:lnTo>
                    <a:pt x="1013" y="1079"/>
                  </a:lnTo>
                  <a:lnTo>
                    <a:pt x="1016" y="1094"/>
                  </a:lnTo>
                  <a:lnTo>
                    <a:pt x="1019" y="1109"/>
                  </a:lnTo>
                  <a:lnTo>
                    <a:pt x="1021" y="1124"/>
                  </a:lnTo>
                  <a:lnTo>
                    <a:pt x="1023" y="1139"/>
                  </a:lnTo>
                  <a:lnTo>
                    <a:pt x="1024" y="1155"/>
                  </a:lnTo>
                  <a:lnTo>
                    <a:pt x="1024" y="1170"/>
                  </a:lnTo>
                  <a:lnTo>
                    <a:pt x="1023" y="1185"/>
                  </a:lnTo>
                  <a:lnTo>
                    <a:pt x="1021" y="1199"/>
                  </a:lnTo>
                  <a:lnTo>
                    <a:pt x="1019" y="1214"/>
                  </a:lnTo>
                  <a:lnTo>
                    <a:pt x="1016" y="1229"/>
                  </a:lnTo>
                  <a:lnTo>
                    <a:pt x="1012" y="1243"/>
                  </a:lnTo>
                  <a:lnTo>
                    <a:pt x="1007" y="1257"/>
                  </a:lnTo>
                  <a:lnTo>
                    <a:pt x="1001" y="1271"/>
                  </a:lnTo>
                  <a:lnTo>
                    <a:pt x="995" y="1284"/>
                  </a:lnTo>
                  <a:lnTo>
                    <a:pt x="988" y="1297"/>
                  </a:lnTo>
                  <a:lnTo>
                    <a:pt x="980" y="1310"/>
                  </a:lnTo>
                  <a:lnTo>
                    <a:pt x="971" y="1322"/>
                  </a:lnTo>
                  <a:lnTo>
                    <a:pt x="962" y="1333"/>
                  </a:lnTo>
                  <a:lnTo>
                    <a:pt x="951" y="1344"/>
                  </a:lnTo>
                  <a:lnTo>
                    <a:pt x="941" y="1354"/>
                  </a:lnTo>
                  <a:lnTo>
                    <a:pt x="929" y="1364"/>
                  </a:lnTo>
                  <a:lnTo>
                    <a:pt x="918" y="1373"/>
                  </a:lnTo>
                  <a:lnTo>
                    <a:pt x="905" y="1381"/>
                  </a:lnTo>
                  <a:lnTo>
                    <a:pt x="893" y="1388"/>
                  </a:lnTo>
                  <a:lnTo>
                    <a:pt x="879" y="1395"/>
                  </a:lnTo>
                  <a:lnTo>
                    <a:pt x="866" y="1400"/>
                  </a:lnTo>
                  <a:lnTo>
                    <a:pt x="852" y="1406"/>
                  </a:lnTo>
                  <a:lnTo>
                    <a:pt x="837" y="1410"/>
                  </a:lnTo>
                  <a:lnTo>
                    <a:pt x="823" y="1414"/>
                  </a:lnTo>
                  <a:lnTo>
                    <a:pt x="808" y="1417"/>
                  </a:lnTo>
                  <a:lnTo>
                    <a:pt x="793" y="1419"/>
                  </a:lnTo>
                  <a:lnTo>
                    <a:pt x="779" y="1421"/>
                  </a:lnTo>
                  <a:lnTo>
                    <a:pt x="764" y="1422"/>
                  </a:lnTo>
                  <a:lnTo>
                    <a:pt x="749" y="1422"/>
                  </a:lnTo>
                  <a:lnTo>
                    <a:pt x="734" y="1422"/>
                  </a:lnTo>
                  <a:lnTo>
                    <a:pt x="719" y="1421"/>
                  </a:lnTo>
                  <a:lnTo>
                    <a:pt x="704" y="1419"/>
                  </a:lnTo>
                  <a:lnTo>
                    <a:pt x="690" y="1417"/>
                  </a:lnTo>
                  <a:lnTo>
                    <a:pt x="675" y="1413"/>
                  </a:lnTo>
                  <a:lnTo>
                    <a:pt x="661" y="1409"/>
                  </a:lnTo>
                  <a:lnTo>
                    <a:pt x="646" y="1405"/>
                  </a:lnTo>
                  <a:lnTo>
                    <a:pt x="632" y="1400"/>
                  </a:lnTo>
                  <a:lnTo>
                    <a:pt x="619" y="1393"/>
                  </a:lnTo>
                  <a:lnTo>
                    <a:pt x="605" y="1387"/>
                  </a:lnTo>
                  <a:lnTo>
                    <a:pt x="593" y="1379"/>
                  </a:lnTo>
                  <a:lnTo>
                    <a:pt x="581" y="1371"/>
                  </a:lnTo>
                  <a:lnTo>
                    <a:pt x="569" y="1362"/>
                  </a:lnTo>
                  <a:lnTo>
                    <a:pt x="558" y="1352"/>
                  </a:lnTo>
                  <a:lnTo>
                    <a:pt x="543" y="1337"/>
                  </a:lnTo>
                  <a:lnTo>
                    <a:pt x="529" y="1321"/>
                  </a:lnTo>
                  <a:lnTo>
                    <a:pt x="517" y="1305"/>
                  </a:lnTo>
                  <a:lnTo>
                    <a:pt x="507" y="1288"/>
                  </a:lnTo>
                  <a:lnTo>
                    <a:pt x="497" y="1270"/>
                  </a:lnTo>
                  <a:lnTo>
                    <a:pt x="489" y="1251"/>
                  </a:lnTo>
                  <a:lnTo>
                    <a:pt x="482" y="1232"/>
                  </a:lnTo>
                  <a:lnTo>
                    <a:pt x="477" y="1212"/>
                  </a:lnTo>
                  <a:lnTo>
                    <a:pt x="473" y="1192"/>
                  </a:lnTo>
                  <a:lnTo>
                    <a:pt x="470" y="1172"/>
                  </a:lnTo>
                  <a:lnTo>
                    <a:pt x="469" y="1152"/>
                  </a:lnTo>
                  <a:lnTo>
                    <a:pt x="468" y="1131"/>
                  </a:lnTo>
                  <a:lnTo>
                    <a:pt x="469" y="1110"/>
                  </a:lnTo>
                  <a:lnTo>
                    <a:pt x="472" y="1090"/>
                  </a:lnTo>
                  <a:lnTo>
                    <a:pt x="475" y="1070"/>
                  </a:lnTo>
                  <a:lnTo>
                    <a:pt x="479" y="1050"/>
                  </a:lnTo>
                  <a:close/>
                  <a:moveTo>
                    <a:pt x="400" y="1199"/>
                  </a:moveTo>
                  <a:lnTo>
                    <a:pt x="401" y="1214"/>
                  </a:lnTo>
                  <a:lnTo>
                    <a:pt x="403" y="1228"/>
                  </a:lnTo>
                  <a:lnTo>
                    <a:pt x="406" y="1242"/>
                  </a:lnTo>
                  <a:lnTo>
                    <a:pt x="409" y="1257"/>
                  </a:lnTo>
                  <a:lnTo>
                    <a:pt x="413" y="1271"/>
                  </a:lnTo>
                  <a:lnTo>
                    <a:pt x="417" y="1285"/>
                  </a:lnTo>
                  <a:lnTo>
                    <a:pt x="423" y="1298"/>
                  </a:lnTo>
                  <a:lnTo>
                    <a:pt x="428" y="1312"/>
                  </a:lnTo>
                  <a:lnTo>
                    <a:pt x="435" y="1325"/>
                  </a:lnTo>
                  <a:lnTo>
                    <a:pt x="442" y="1338"/>
                  </a:lnTo>
                  <a:lnTo>
                    <a:pt x="451" y="1351"/>
                  </a:lnTo>
                  <a:lnTo>
                    <a:pt x="459" y="1365"/>
                  </a:lnTo>
                  <a:lnTo>
                    <a:pt x="468" y="1377"/>
                  </a:lnTo>
                  <a:lnTo>
                    <a:pt x="478" y="1389"/>
                  </a:lnTo>
                  <a:lnTo>
                    <a:pt x="488" y="1401"/>
                  </a:lnTo>
                  <a:lnTo>
                    <a:pt x="499" y="1412"/>
                  </a:lnTo>
                  <a:lnTo>
                    <a:pt x="514" y="1425"/>
                  </a:lnTo>
                  <a:lnTo>
                    <a:pt x="529" y="1438"/>
                  </a:lnTo>
                  <a:lnTo>
                    <a:pt x="545" y="1449"/>
                  </a:lnTo>
                  <a:lnTo>
                    <a:pt x="562" y="1460"/>
                  </a:lnTo>
                  <a:lnTo>
                    <a:pt x="579" y="1469"/>
                  </a:lnTo>
                  <a:lnTo>
                    <a:pt x="596" y="1478"/>
                  </a:lnTo>
                  <a:lnTo>
                    <a:pt x="614" y="1485"/>
                  </a:lnTo>
                  <a:lnTo>
                    <a:pt x="633" y="1492"/>
                  </a:lnTo>
                  <a:lnTo>
                    <a:pt x="652" y="1498"/>
                  </a:lnTo>
                  <a:lnTo>
                    <a:pt x="671" y="1502"/>
                  </a:lnTo>
                  <a:lnTo>
                    <a:pt x="690" y="1506"/>
                  </a:lnTo>
                  <a:lnTo>
                    <a:pt x="710" y="1509"/>
                  </a:lnTo>
                  <a:lnTo>
                    <a:pt x="729" y="1511"/>
                  </a:lnTo>
                  <a:lnTo>
                    <a:pt x="749" y="1512"/>
                  </a:lnTo>
                  <a:lnTo>
                    <a:pt x="768" y="1512"/>
                  </a:lnTo>
                  <a:lnTo>
                    <a:pt x="788" y="1511"/>
                  </a:lnTo>
                  <a:lnTo>
                    <a:pt x="807" y="1509"/>
                  </a:lnTo>
                  <a:lnTo>
                    <a:pt x="827" y="1506"/>
                  </a:lnTo>
                  <a:lnTo>
                    <a:pt x="846" y="1503"/>
                  </a:lnTo>
                  <a:lnTo>
                    <a:pt x="866" y="1498"/>
                  </a:lnTo>
                  <a:lnTo>
                    <a:pt x="884" y="1492"/>
                  </a:lnTo>
                  <a:lnTo>
                    <a:pt x="903" y="1486"/>
                  </a:lnTo>
                  <a:lnTo>
                    <a:pt x="921" y="1478"/>
                  </a:lnTo>
                  <a:lnTo>
                    <a:pt x="938" y="1470"/>
                  </a:lnTo>
                  <a:lnTo>
                    <a:pt x="955" y="1460"/>
                  </a:lnTo>
                  <a:lnTo>
                    <a:pt x="972" y="1450"/>
                  </a:lnTo>
                  <a:lnTo>
                    <a:pt x="988" y="1439"/>
                  </a:lnTo>
                  <a:lnTo>
                    <a:pt x="1003" y="1427"/>
                  </a:lnTo>
                  <a:lnTo>
                    <a:pt x="1017" y="1414"/>
                  </a:lnTo>
                  <a:lnTo>
                    <a:pt x="1031" y="1400"/>
                  </a:lnTo>
                  <a:lnTo>
                    <a:pt x="1044" y="1385"/>
                  </a:lnTo>
                  <a:lnTo>
                    <a:pt x="1057" y="1369"/>
                  </a:lnTo>
                  <a:lnTo>
                    <a:pt x="1069" y="1351"/>
                  </a:lnTo>
                  <a:lnTo>
                    <a:pt x="1079" y="1334"/>
                  </a:lnTo>
                  <a:lnTo>
                    <a:pt x="1088" y="1317"/>
                  </a:lnTo>
                  <a:lnTo>
                    <a:pt x="1096" y="1299"/>
                  </a:lnTo>
                  <a:lnTo>
                    <a:pt x="1103" y="1280"/>
                  </a:lnTo>
                  <a:lnTo>
                    <a:pt x="1109" y="1261"/>
                  </a:lnTo>
                  <a:lnTo>
                    <a:pt x="1113" y="1242"/>
                  </a:lnTo>
                  <a:lnTo>
                    <a:pt x="1117" y="1223"/>
                  </a:lnTo>
                  <a:lnTo>
                    <a:pt x="1120" y="1203"/>
                  </a:lnTo>
                  <a:lnTo>
                    <a:pt x="1122" y="1183"/>
                  </a:lnTo>
                  <a:lnTo>
                    <a:pt x="1123" y="1164"/>
                  </a:lnTo>
                  <a:lnTo>
                    <a:pt x="1123" y="1144"/>
                  </a:lnTo>
                  <a:lnTo>
                    <a:pt x="1122" y="1123"/>
                  </a:lnTo>
                  <a:lnTo>
                    <a:pt x="1120" y="1103"/>
                  </a:lnTo>
                  <a:lnTo>
                    <a:pt x="1117" y="1083"/>
                  </a:lnTo>
                  <a:lnTo>
                    <a:pt x="1113" y="1064"/>
                  </a:lnTo>
                  <a:lnTo>
                    <a:pt x="1108" y="1045"/>
                  </a:lnTo>
                  <a:lnTo>
                    <a:pt x="1102" y="1026"/>
                  </a:lnTo>
                  <a:lnTo>
                    <a:pt x="1095" y="1007"/>
                  </a:lnTo>
                  <a:lnTo>
                    <a:pt x="1087" y="989"/>
                  </a:lnTo>
                  <a:lnTo>
                    <a:pt x="1079" y="971"/>
                  </a:lnTo>
                  <a:lnTo>
                    <a:pt x="1069" y="954"/>
                  </a:lnTo>
                  <a:lnTo>
                    <a:pt x="1059" y="937"/>
                  </a:lnTo>
                  <a:lnTo>
                    <a:pt x="1048" y="920"/>
                  </a:lnTo>
                  <a:lnTo>
                    <a:pt x="1035" y="905"/>
                  </a:lnTo>
                  <a:lnTo>
                    <a:pt x="1022" y="890"/>
                  </a:lnTo>
                  <a:lnTo>
                    <a:pt x="1008" y="876"/>
                  </a:lnTo>
                  <a:lnTo>
                    <a:pt x="994" y="862"/>
                  </a:lnTo>
                  <a:lnTo>
                    <a:pt x="978" y="850"/>
                  </a:lnTo>
                  <a:lnTo>
                    <a:pt x="962" y="839"/>
                  </a:lnTo>
                  <a:lnTo>
                    <a:pt x="945" y="828"/>
                  </a:lnTo>
                  <a:lnTo>
                    <a:pt x="927" y="819"/>
                  </a:lnTo>
                  <a:lnTo>
                    <a:pt x="913" y="812"/>
                  </a:lnTo>
                  <a:lnTo>
                    <a:pt x="898" y="806"/>
                  </a:lnTo>
                  <a:lnTo>
                    <a:pt x="883" y="800"/>
                  </a:lnTo>
                  <a:lnTo>
                    <a:pt x="867" y="796"/>
                  </a:lnTo>
                  <a:lnTo>
                    <a:pt x="852" y="792"/>
                  </a:lnTo>
                  <a:lnTo>
                    <a:pt x="835" y="789"/>
                  </a:lnTo>
                  <a:lnTo>
                    <a:pt x="819" y="786"/>
                  </a:lnTo>
                  <a:lnTo>
                    <a:pt x="804" y="784"/>
                  </a:lnTo>
                  <a:lnTo>
                    <a:pt x="788" y="783"/>
                  </a:lnTo>
                  <a:lnTo>
                    <a:pt x="772" y="783"/>
                  </a:lnTo>
                  <a:lnTo>
                    <a:pt x="756" y="783"/>
                  </a:lnTo>
                  <a:lnTo>
                    <a:pt x="741" y="784"/>
                  </a:lnTo>
                  <a:lnTo>
                    <a:pt x="725" y="785"/>
                  </a:lnTo>
                  <a:lnTo>
                    <a:pt x="709" y="788"/>
                  </a:lnTo>
                  <a:lnTo>
                    <a:pt x="694" y="790"/>
                  </a:lnTo>
                  <a:lnTo>
                    <a:pt x="679" y="794"/>
                  </a:lnTo>
                  <a:lnTo>
                    <a:pt x="664" y="798"/>
                  </a:lnTo>
                  <a:lnTo>
                    <a:pt x="648" y="803"/>
                  </a:lnTo>
                  <a:lnTo>
                    <a:pt x="633" y="808"/>
                  </a:lnTo>
                  <a:lnTo>
                    <a:pt x="619" y="814"/>
                  </a:lnTo>
                  <a:lnTo>
                    <a:pt x="605" y="821"/>
                  </a:lnTo>
                  <a:lnTo>
                    <a:pt x="591" y="828"/>
                  </a:lnTo>
                  <a:lnTo>
                    <a:pt x="578" y="836"/>
                  </a:lnTo>
                  <a:lnTo>
                    <a:pt x="565" y="845"/>
                  </a:lnTo>
                  <a:lnTo>
                    <a:pt x="553" y="854"/>
                  </a:lnTo>
                  <a:lnTo>
                    <a:pt x="541" y="863"/>
                  </a:lnTo>
                  <a:lnTo>
                    <a:pt x="529" y="874"/>
                  </a:lnTo>
                  <a:lnTo>
                    <a:pt x="519" y="884"/>
                  </a:lnTo>
                  <a:lnTo>
                    <a:pt x="508" y="896"/>
                  </a:lnTo>
                  <a:lnTo>
                    <a:pt x="498" y="908"/>
                  </a:lnTo>
                  <a:lnTo>
                    <a:pt x="489" y="920"/>
                  </a:lnTo>
                  <a:lnTo>
                    <a:pt x="481" y="934"/>
                  </a:lnTo>
                  <a:lnTo>
                    <a:pt x="467" y="883"/>
                  </a:lnTo>
                  <a:lnTo>
                    <a:pt x="452" y="834"/>
                  </a:lnTo>
                  <a:lnTo>
                    <a:pt x="436" y="784"/>
                  </a:lnTo>
                  <a:lnTo>
                    <a:pt x="421" y="735"/>
                  </a:lnTo>
                  <a:lnTo>
                    <a:pt x="406" y="685"/>
                  </a:lnTo>
                  <a:lnTo>
                    <a:pt x="390" y="635"/>
                  </a:lnTo>
                  <a:lnTo>
                    <a:pt x="374" y="586"/>
                  </a:lnTo>
                  <a:lnTo>
                    <a:pt x="358" y="537"/>
                  </a:lnTo>
                  <a:lnTo>
                    <a:pt x="341" y="487"/>
                  </a:lnTo>
                  <a:lnTo>
                    <a:pt x="325" y="438"/>
                  </a:lnTo>
                  <a:lnTo>
                    <a:pt x="307" y="390"/>
                  </a:lnTo>
                  <a:lnTo>
                    <a:pt x="290" y="341"/>
                  </a:lnTo>
                  <a:lnTo>
                    <a:pt x="272" y="292"/>
                  </a:lnTo>
                  <a:lnTo>
                    <a:pt x="255" y="243"/>
                  </a:lnTo>
                  <a:lnTo>
                    <a:pt x="235" y="195"/>
                  </a:lnTo>
                  <a:lnTo>
                    <a:pt x="217" y="147"/>
                  </a:lnTo>
                  <a:lnTo>
                    <a:pt x="216" y="146"/>
                  </a:lnTo>
                  <a:lnTo>
                    <a:pt x="215" y="146"/>
                  </a:lnTo>
                  <a:lnTo>
                    <a:pt x="215" y="146"/>
                  </a:lnTo>
                  <a:lnTo>
                    <a:pt x="214" y="147"/>
                  </a:lnTo>
                  <a:lnTo>
                    <a:pt x="227" y="199"/>
                  </a:lnTo>
                  <a:lnTo>
                    <a:pt x="240" y="251"/>
                  </a:lnTo>
                  <a:lnTo>
                    <a:pt x="254" y="304"/>
                  </a:lnTo>
                  <a:lnTo>
                    <a:pt x="268" y="355"/>
                  </a:lnTo>
                  <a:lnTo>
                    <a:pt x="282" y="407"/>
                  </a:lnTo>
                  <a:lnTo>
                    <a:pt x="296" y="458"/>
                  </a:lnTo>
                  <a:lnTo>
                    <a:pt x="310" y="511"/>
                  </a:lnTo>
                  <a:lnTo>
                    <a:pt x="325" y="562"/>
                  </a:lnTo>
                  <a:lnTo>
                    <a:pt x="340" y="614"/>
                  </a:lnTo>
                  <a:lnTo>
                    <a:pt x="356" y="665"/>
                  </a:lnTo>
                  <a:lnTo>
                    <a:pt x="371" y="717"/>
                  </a:lnTo>
                  <a:lnTo>
                    <a:pt x="387" y="768"/>
                  </a:lnTo>
                  <a:lnTo>
                    <a:pt x="404" y="819"/>
                  </a:lnTo>
                  <a:lnTo>
                    <a:pt x="420" y="870"/>
                  </a:lnTo>
                  <a:lnTo>
                    <a:pt x="437" y="921"/>
                  </a:lnTo>
                  <a:lnTo>
                    <a:pt x="455" y="972"/>
                  </a:lnTo>
                  <a:lnTo>
                    <a:pt x="444" y="991"/>
                  </a:lnTo>
                  <a:lnTo>
                    <a:pt x="435" y="1010"/>
                  </a:lnTo>
                  <a:lnTo>
                    <a:pt x="426" y="1029"/>
                  </a:lnTo>
                  <a:lnTo>
                    <a:pt x="419" y="1049"/>
                  </a:lnTo>
                  <a:lnTo>
                    <a:pt x="413" y="1069"/>
                  </a:lnTo>
                  <a:lnTo>
                    <a:pt x="408" y="1089"/>
                  </a:lnTo>
                  <a:lnTo>
                    <a:pt x="404" y="1109"/>
                  </a:lnTo>
                  <a:lnTo>
                    <a:pt x="401" y="1130"/>
                  </a:lnTo>
                  <a:lnTo>
                    <a:pt x="385" y="1059"/>
                  </a:lnTo>
                  <a:lnTo>
                    <a:pt x="367" y="989"/>
                  </a:lnTo>
                  <a:lnTo>
                    <a:pt x="348" y="916"/>
                  </a:lnTo>
                  <a:lnTo>
                    <a:pt x="328" y="845"/>
                  </a:lnTo>
                  <a:lnTo>
                    <a:pt x="306" y="774"/>
                  </a:lnTo>
                  <a:lnTo>
                    <a:pt x="283" y="702"/>
                  </a:lnTo>
                  <a:lnTo>
                    <a:pt x="260" y="631"/>
                  </a:lnTo>
                  <a:lnTo>
                    <a:pt x="234" y="560"/>
                  </a:lnTo>
                  <a:lnTo>
                    <a:pt x="209" y="488"/>
                  </a:lnTo>
                  <a:lnTo>
                    <a:pt x="183" y="418"/>
                  </a:lnTo>
                  <a:lnTo>
                    <a:pt x="156" y="348"/>
                  </a:lnTo>
                  <a:lnTo>
                    <a:pt x="129" y="279"/>
                  </a:lnTo>
                  <a:lnTo>
                    <a:pt x="102" y="209"/>
                  </a:lnTo>
                  <a:lnTo>
                    <a:pt x="74" y="141"/>
                  </a:lnTo>
                  <a:lnTo>
                    <a:pt x="46" y="73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7" y="85"/>
                  </a:lnTo>
                  <a:lnTo>
                    <a:pt x="34" y="159"/>
                  </a:lnTo>
                  <a:lnTo>
                    <a:pt x="52" y="233"/>
                  </a:lnTo>
                  <a:lnTo>
                    <a:pt x="72" y="309"/>
                  </a:lnTo>
                  <a:lnTo>
                    <a:pt x="91" y="384"/>
                  </a:lnTo>
                  <a:lnTo>
                    <a:pt x="111" y="459"/>
                  </a:lnTo>
                  <a:lnTo>
                    <a:pt x="132" y="535"/>
                  </a:lnTo>
                  <a:lnTo>
                    <a:pt x="153" y="610"/>
                  </a:lnTo>
                  <a:lnTo>
                    <a:pt x="175" y="685"/>
                  </a:lnTo>
                  <a:lnTo>
                    <a:pt x="199" y="760"/>
                  </a:lnTo>
                  <a:lnTo>
                    <a:pt x="223" y="833"/>
                  </a:lnTo>
                  <a:lnTo>
                    <a:pt x="248" y="906"/>
                  </a:lnTo>
                  <a:lnTo>
                    <a:pt x="275" y="980"/>
                  </a:lnTo>
                  <a:lnTo>
                    <a:pt x="303" y="1051"/>
                  </a:lnTo>
                  <a:lnTo>
                    <a:pt x="331" y="1120"/>
                  </a:lnTo>
                  <a:lnTo>
                    <a:pt x="361" y="1190"/>
                  </a:lnTo>
                  <a:lnTo>
                    <a:pt x="365" y="1195"/>
                  </a:lnTo>
                  <a:lnTo>
                    <a:pt x="369" y="1199"/>
                  </a:lnTo>
                  <a:lnTo>
                    <a:pt x="373" y="1202"/>
                  </a:lnTo>
                  <a:lnTo>
                    <a:pt x="379" y="1203"/>
                  </a:lnTo>
                  <a:lnTo>
                    <a:pt x="384" y="1204"/>
                  </a:lnTo>
                  <a:lnTo>
                    <a:pt x="390" y="1203"/>
                  </a:lnTo>
                  <a:lnTo>
                    <a:pt x="395" y="1202"/>
                  </a:lnTo>
                  <a:lnTo>
                    <a:pt x="400" y="1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0" name="Freeform 371">
              <a:extLst>
                <a:ext uri="{FF2B5EF4-FFF2-40B4-BE49-F238E27FC236}">
                  <a16:creationId xmlns:a16="http://schemas.microsoft.com/office/drawing/2014/main" id="{D7EFCEF5-D96F-4B85-9B80-8C54DBD7A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9663" y="5345113"/>
              <a:ext cx="17462" cy="3175"/>
            </a:xfrm>
            <a:custGeom>
              <a:avLst/>
              <a:gdLst>
                <a:gd name="T0" fmla="*/ 4 w 131"/>
                <a:gd name="T1" fmla="*/ 15 h 23"/>
                <a:gd name="T2" fmla="*/ 2 w 131"/>
                <a:gd name="T3" fmla="*/ 16 h 23"/>
                <a:gd name="T4" fmla="*/ 1 w 131"/>
                <a:gd name="T5" fmla="*/ 17 h 23"/>
                <a:gd name="T6" fmla="*/ 0 w 131"/>
                <a:gd name="T7" fmla="*/ 18 h 23"/>
                <a:gd name="T8" fmla="*/ 0 w 131"/>
                <a:gd name="T9" fmla="*/ 20 h 23"/>
                <a:gd name="T10" fmla="*/ 1 w 131"/>
                <a:gd name="T11" fmla="*/ 21 h 23"/>
                <a:gd name="T12" fmla="*/ 2 w 131"/>
                <a:gd name="T13" fmla="*/ 22 h 23"/>
                <a:gd name="T14" fmla="*/ 3 w 131"/>
                <a:gd name="T15" fmla="*/ 23 h 23"/>
                <a:gd name="T16" fmla="*/ 5 w 131"/>
                <a:gd name="T17" fmla="*/ 23 h 23"/>
                <a:gd name="T18" fmla="*/ 37 w 131"/>
                <a:gd name="T19" fmla="*/ 19 h 23"/>
                <a:gd name="T20" fmla="*/ 67 w 131"/>
                <a:gd name="T21" fmla="*/ 13 h 23"/>
                <a:gd name="T22" fmla="*/ 98 w 131"/>
                <a:gd name="T23" fmla="*/ 8 h 23"/>
                <a:gd name="T24" fmla="*/ 129 w 131"/>
                <a:gd name="T25" fmla="*/ 4 h 23"/>
                <a:gd name="T26" fmla="*/ 130 w 131"/>
                <a:gd name="T27" fmla="*/ 4 h 23"/>
                <a:gd name="T28" fmla="*/ 131 w 131"/>
                <a:gd name="T29" fmla="*/ 2 h 23"/>
                <a:gd name="T30" fmla="*/ 130 w 131"/>
                <a:gd name="T31" fmla="*/ 1 h 23"/>
                <a:gd name="T32" fmla="*/ 128 w 131"/>
                <a:gd name="T33" fmla="*/ 0 h 23"/>
                <a:gd name="T34" fmla="*/ 98 w 131"/>
                <a:gd name="T35" fmla="*/ 5 h 23"/>
                <a:gd name="T36" fmla="*/ 67 w 131"/>
                <a:gd name="T37" fmla="*/ 8 h 23"/>
                <a:gd name="T38" fmla="*/ 36 w 131"/>
                <a:gd name="T39" fmla="*/ 11 h 23"/>
                <a:gd name="T40" fmla="*/ 4 w 131"/>
                <a:gd name="T41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3">
                  <a:moveTo>
                    <a:pt x="4" y="15"/>
                  </a:moveTo>
                  <a:lnTo>
                    <a:pt x="2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37" y="19"/>
                  </a:lnTo>
                  <a:lnTo>
                    <a:pt x="67" y="13"/>
                  </a:lnTo>
                  <a:lnTo>
                    <a:pt x="98" y="8"/>
                  </a:lnTo>
                  <a:lnTo>
                    <a:pt x="129" y="4"/>
                  </a:lnTo>
                  <a:lnTo>
                    <a:pt x="130" y="4"/>
                  </a:lnTo>
                  <a:lnTo>
                    <a:pt x="131" y="2"/>
                  </a:lnTo>
                  <a:lnTo>
                    <a:pt x="130" y="1"/>
                  </a:lnTo>
                  <a:lnTo>
                    <a:pt x="128" y="0"/>
                  </a:lnTo>
                  <a:lnTo>
                    <a:pt x="98" y="5"/>
                  </a:lnTo>
                  <a:lnTo>
                    <a:pt x="67" y="8"/>
                  </a:lnTo>
                  <a:lnTo>
                    <a:pt x="36" y="11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1" name="Freeform 372">
              <a:extLst>
                <a:ext uri="{FF2B5EF4-FFF2-40B4-BE49-F238E27FC236}">
                  <a16:creationId xmlns:a16="http://schemas.microsoft.com/office/drawing/2014/main" id="{8EE574ED-A1BC-4D9B-BDA4-B790E25EF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225" y="5362575"/>
              <a:ext cx="52387" cy="25400"/>
            </a:xfrm>
            <a:custGeom>
              <a:avLst/>
              <a:gdLst>
                <a:gd name="T0" fmla="*/ 435 w 438"/>
                <a:gd name="T1" fmla="*/ 109 h 205"/>
                <a:gd name="T2" fmla="*/ 438 w 438"/>
                <a:gd name="T3" fmla="*/ 101 h 205"/>
                <a:gd name="T4" fmla="*/ 438 w 438"/>
                <a:gd name="T5" fmla="*/ 93 h 205"/>
                <a:gd name="T6" fmla="*/ 436 w 438"/>
                <a:gd name="T7" fmla="*/ 86 h 205"/>
                <a:gd name="T8" fmla="*/ 432 w 438"/>
                <a:gd name="T9" fmla="*/ 80 h 205"/>
                <a:gd name="T10" fmla="*/ 427 w 438"/>
                <a:gd name="T11" fmla="*/ 74 h 205"/>
                <a:gd name="T12" fmla="*/ 420 w 438"/>
                <a:gd name="T13" fmla="*/ 71 h 205"/>
                <a:gd name="T14" fmla="*/ 412 w 438"/>
                <a:gd name="T15" fmla="*/ 69 h 205"/>
                <a:gd name="T16" fmla="*/ 387 w 438"/>
                <a:gd name="T17" fmla="*/ 71 h 205"/>
                <a:gd name="T18" fmla="*/ 349 w 438"/>
                <a:gd name="T19" fmla="*/ 77 h 205"/>
                <a:gd name="T20" fmla="*/ 310 w 438"/>
                <a:gd name="T21" fmla="*/ 84 h 205"/>
                <a:gd name="T22" fmla="*/ 281 w 438"/>
                <a:gd name="T23" fmla="*/ 87 h 205"/>
                <a:gd name="T24" fmla="*/ 261 w 438"/>
                <a:gd name="T25" fmla="*/ 87 h 205"/>
                <a:gd name="T26" fmla="*/ 238 w 438"/>
                <a:gd name="T27" fmla="*/ 84 h 205"/>
                <a:gd name="T28" fmla="*/ 217 w 438"/>
                <a:gd name="T29" fmla="*/ 80 h 205"/>
                <a:gd name="T30" fmla="*/ 187 w 438"/>
                <a:gd name="T31" fmla="*/ 69 h 205"/>
                <a:gd name="T32" fmla="*/ 151 w 438"/>
                <a:gd name="T33" fmla="*/ 49 h 205"/>
                <a:gd name="T34" fmla="*/ 117 w 438"/>
                <a:gd name="T35" fmla="*/ 23 h 205"/>
                <a:gd name="T36" fmla="*/ 98 w 438"/>
                <a:gd name="T37" fmla="*/ 5 h 205"/>
                <a:gd name="T38" fmla="*/ 90 w 438"/>
                <a:gd name="T39" fmla="*/ 1 h 205"/>
                <a:gd name="T40" fmla="*/ 77 w 438"/>
                <a:gd name="T41" fmla="*/ 0 h 205"/>
                <a:gd name="T42" fmla="*/ 59 w 438"/>
                <a:gd name="T43" fmla="*/ 5 h 205"/>
                <a:gd name="T44" fmla="*/ 47 w 438"/>
                <a:gd name="T45" fmla="*/ 13 h 205"/>
                <a:gd name="T46" fmla="*/ 42 w 438"/>
                <a:gd name="T47" fmla="*/ 20 h 205"/>
                <a:gd name="T48" fmla="*/ 30 w 438"/>
                <a:gd name="T49" fmla="*/ 60 h 205"/>
                <a:gd name="T50" fmla="*/ 10 w 438"/>
                <a:gd name="T51" fmla="*/ 133 h 205"/>
                <a:gd name="T52" fmla="*/ 0 w 438"/>
                <a:gd name="T53" fmla="*/ 177 h 205"/>
                <a:gd name="T54" fmla="*/ 2 w 438"/>
                <a:gd name="T55" fmla="*/ 188 h 205"/>
                <a:gd name="T56" fmla="*/ 8 w 438"/>
                <a:gd name="T57" fmla="*/ 196 h 205"/>
                <a:gd name="T58" fmla="*/ 17 w 438"/>
                <a:gd name="T59" fmla="*/ 202 h 205"/>
                <a:gd name="T60" fmla="*/ 28 w 438"/>
                <a:gd name="T61" fmla="*/ 205 h 205"/>
                <a:gd name="T62" fmla="*/ 39 w 438"/>
                <a:gd name="T63" fmla="*/ 204 h 205"/>
                <a:gd name="T64" fmla="*/ 49 w 438"/>
                <a:gd name="T65" fmla="*/ 200 h 205"/>
                <a:gd name="T66" fmla="*/ 59 w 438"/>
                <a:gd name="T67" fmla="*/ 192 h 205"/>
                <a:gd name="T68" fmla="*/ 70 w 438"/>
                <a:gd name="T69" fmla="*/ 167 h 205"/>
                <a:gd name="T70" fmla="*/ 85 w 438"/>
                <a:gd name="T71" fmla="*/ 128 h 205"/>
                <a:gd name="T72" fmla="*/ 111 w 438"/>
                <a:gd name="T73" fmla="*/ 123 h 205"/>
                <a:gd name="T74" fmla="*/ 153 w 438"/>
                <a:gd name="T75" fmla="*/ 147 h 205"/>
                <a:gd name="T76" fmla="*/ 199 w 438"/>
                <a:gd name="T77" fmla="*/ 166 h 205"/>
                <a:gd name="T78" fmla="*/ 235 w 438"/>
                <a:gd name="T79" fmla="*/ 177 h 205"/>
                <a:gd name="T80" fmla="*/ 261 w 438"/>
                <a:gd name="T81" fmla="*/ 182 h 205"/>
                <a:gd name="T82" fmla="*/ 285 w 438"/>
                <a:gd name="T83" fmla="*/ 184 h 205"/>
                <a:gd name="T84" fmla="*/ 308 w 438"/>
                <a:gd name="T85" fmla="*/ 183 h 205"/>
                <a:gd name="T86" fmla="*/ 331 w 438"/>
                <a:gd name="T87" fmla="*/ 181 h 205"/>
                <a:gd name="T88" fmla="*/ 353 w 438"/>
                <a:gd name="T89" fmla="*/ 174 h 205"/>
                <a:gd name="T90" fmla="*/ 374 w 438"/>
                <a:gd name="T91" fmla="*/ 166 h 205"/>
                <a:gd name="T92" fmla="*/ 393 w 438"/>
                <a:gd name="T93" fmla="*/ 155 h 205"/>
                <a:gd name="T94" fmla="*/ 411 w 438"/>
                <a:gd name="T95" fmla="*/ 141 h 205"/>
                <a:gd name="T96" fmla="*/ 426 w 438"/>
                <a:gd name="T97" fmla="*/ 12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8" h="205">
                  <a:moveTo>
                    <a:pt x="433" y="113"/>
                  </a:moveTo>
                  <a:lnTo>
                    <a:pt x="435" y="109"/>
                  </a:lnTo>
                  <a:lnTo>
                    <a:pt x="437" y="105"/>
                  </a:lnTo>
                  <a:lnTo>
                    <a:pt x="438" y="101"/>
                  </a:lnTo>
                  <a:lnTo>
                    <a:pt x="438" y="97"/>
                  </a:lnTo>
                  <a:lnTo>
                    <a:pt x="438" y="93"/>
                  </a:lnTo>
                  <a:lnTo>
                    <a:pt x="437" y="89"/>
                  </a:lnTo>
                  <a:lnTo>
                    <a:pt x="436" y="86"/>
                  </a:lnTo>
                  <a:lnTo>
                    <a:pt x="434" y="83"/>
                  </a:lnTo>
                  <a:lnTo>
                    <a:pt x="432" y="80"/>
                  </a:lnTo>
                  <a:lnTo>
                    <a:pt x="430" y="77"/>
                  </a:lnTo>
                  <a:lnTo>
                    <a:pt x="427" y="74"/>
                  </a:lnTo>
                  <a:lnTo>
                    <a:pt x="424" y="72"/>
                  </a:lnTo>
                  <a:lnTo>
                    <a:pt x="420" y="71"/>
                  </a:lnTo>
                  <a:lnTo>
                    <a:pt x="416" y="70"/>
                  </a:lnTo>
                  <a:lnTo>
                    <a:pt x="412" y="69"/>
                  </a:lnTo>
                  <a:lnTo>
                    <a:pt x="407" y="69"/>
                  </a:lnTo>
                  <a:lnTo>
                    <a:pt x="387" y="71"/>
                  </a:lnTo>
                  <a:lnTo>
                    <a:pt x="368" y="73"/>
                  </a:lnTo>
                  <a:lnTo>
                    <a:pt x="349" y="77"/>
                  </a:lnTo>
                  <a:lnTo>
                    <a:pt x="329" y="81"/>
                  </a:lnTo>
                  <a:lnTo>
                    <a:pt x="310" y="84"/>
                  </a:lnTo>
                  <a:lnTo>
                    <a:pt x="290" y="86"/>
                  </a:lnTo>
                  <a:lnTo>
                    <a:pt x="281" y="87"/>
                  </a:lnTo>
                  <a:lnTo>
                    <a:pt x="271" y="87"/>
                  </a:lnTo>
                  <a:lnTo>
                    <a:pt x="261" y="87"/>
                  </a:lnTo>
                  <a:lnTo>
                    <a:pt x="249" y="86"/>
                  </a:lnTo>
                  <a:lnTo>
                    <a:pt x="238" y="84"/>
                  </a:lnTo>
                  <a:lnTo>
                    <a:pt x="227" y="82"/>
                  </a:lnTo>
                  <a:lnTo>
                    <a:pt x="217" y="80"/>
                  </a:lnTo>
                  <a:lnTo>
                    <a:pt x="207" y="76"/>
                  </a:lnTo>
                  <a:lnTo>
                    <a:pt x="187" y="69"/>
                  </a:lnTo>
                  <a:lnTo>
                    <a:pt x="168" y="60"/>
                  </a:lnTo>
                  <a:lnTo>
                    <a:pt x="151" y="49"/>
                  </a:lnTo>
                  <a:lnTo>
                    <a:pt x="134" y="36"/>
                  </a:lnTo>
                  <a:lnTo>
                    <a:pt x="117" y="23"/>
                  </a:lnTo>
                  <a:lnTo>
                    <a:pt x="101" y="8"/>
                  </a:lnTo>
                  <a:lnTo>
                    <a:pt x="98" y="5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59" y="5"/>
                  </a:lnTo>
                  <a:lnTo>
                    <a:pt x="50" y="10"/>
                  </a:lnTo>
                  <a:lnTo>
                    <a:pt x="47" y="13"/>
                  </a:lnTo>
                  <a:lnTo>
                    <a:pt x="44" y="16"/>
                  </a:lnTo>
                  <a:lnTo>
                    <a:pt x="42" y="20"/>
                  </a:lnTo>
                  <a:lnTo>
                    <a:pt x="41" y="24"/>
                  </a:lnTo>
                  <a:lnTo>
                    <a:pt x="30" y="60"/>
                  </a:lnTo>
                  <a:lnTo>
                    <a:pt x="20" y="96"/>
                  </a:lnTo>
                  <a:lnTo>
                    <a:pt x="10" y="133"/>
                  </a:lnTo>
                  <a:lnTo>
                    <a:pt x="1" y="169"/>
                  </a:lnTo>
                  <a:lnTo>
                    <a:pt x="0" y="177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4" y="192"/>
                  </a:lnTo>
                  <a:lnTo>
                    <a:pt x="8" y="196"/>
                  </a:lnTo>
                  <a:lnTo>
                    <a:pt x="12" y="200"/>
                  </a:lnTo>
                  <a:lnTo>
                    <a:pt x="17" y="202"/>
                  </a:lnTo>
                  <a:lnTo>
                    <a:pt x="22" y="204"/>
                  </a:lnTo>
                  <a:lnTo>
                    <a:pt x="28" y="205"/>
                  </a:lnTo>
                  <a:lnTo>
                    <a:pt x="33" y="205"/>
                  </a:lnTo>
                  <a:lnTo>
                    <a:pt x="39" y="204"/>
                  </a:lnTo>
                  <a:lnTo>
                    <a:pt x="44" y="202"/>
                  </a:lnTo>
                  <a:lnTo>
                    <a:pt x="49" y="200"/>
                  </a:lnTo>
                  <a:lnTo>
                    <a:pt x="54" y="196"/>
                  </a:lnTo>
                  <a:lnTo>
                    <a:pt x="59" y="192"/>
                  </a:lnTo>
                  <a:lnTo>
                    <a:pt x="62" y="187"/>
                  </a:lnTo>
                  <a:lnTo>
                    <a:pt x="70" y="167"/>
                  </a:lnTo>
                  <a:lnTo>
                    <a:pt x="77" y="147"/>
                  </a:lnTo>
                  <a:lnTo>
                    <a:pt x="85" y="128"/>
                  </a:lnTo>
                  <a:lnTo>
                    <a:pt x="92" y="109"/>
                  </a:lnTo>
                  <a:lnTo>
                    <a:pt x="111" y="123"/>
                  </a:lnTo>
                  <a:lnTo>
                    <a:pt x="131" y="136"/>
                  </a:lnTo>
                  <a:lnTo>
                    <a:pt x="153" y="147"/>
                  </a:lnTo>
                  <a:lnTo>
                    <a:pt x="176" y="158"/>
                  </a:lnTo>
                  <a:lnTo>
                    <a:pt x="199" y="166"/>
                  </a:lnTo>
                  <a:lnTo>
                    <a:pt x="223" y="174"/>
                  </a:lnTo>
                  <a:lnTo>
                    <a:pt x="235" y="177"/>
                  </a:lnTo>
                  <a:lnTo>
                    <a:pt x="248" y="180"/>
                  </a:lnTo>
                  <a:lnTo>
                    <a:pt x="261" y="182"/>
                  </a:lnTo>
                  <a:lnTo>
                    <a:pt x="273" y="183"/>
                  </a:lnTo>
                  <a:lnTo>
                    <a:pt x="285" y="184"/>
                  </a:lnTo>
                  <a:lnTo>
                    <a:pt x="297" y="184"/>
                  </a:lnTo>
                  <a:lnTo>
                    <a:pt x="308" y="183"/>
                  </a:lnTo>
                  <a:lnTo>
                    <a:pt x="320" y="182"/>
                  </a:lnTo>
                  <a:lnTo>
                    <a:pt x="331" y="181"/>
                  </a:lnTo>
                  <a:lnTo>
                    <a:pt x="343" y="178"/>
                  </a:lnTo>
                  <a:lnTo>
                    <a:pt x="353" y="174"/>
                  </a:lnTo>
                  <a:lnTo>
                    <a:pt x="364" y="171"/>
                  </a:lnTo>
                  <a:lnTo>
                    <a:pt x="374" y="166"/>
                  </a:lnTo>
                  <a:lnTo>
                    <a:pt x="384" y="161"/>
                  </a:lnTo>
                  <a:lnTo>
                    <a:pt x="393" y="155"/>
                  </a:lnTo>
                  <a:lnTo>
                    <a:pt x="402" y="148"/>
                  </a:lnTo>
                  <a:lnTo>
                    <a:pt x="411" y="141"/>
                  </a:lnTo>
                  <a:lnTo>
                    <a:pt x="419" y="132"/>
                  </a:lnTo>
                  <a:lnTo>
                    <a:pt x="426" y="123"/>
                  </a:lnTo>
                  <a:lnTo>
                    <a:pt x="433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2" name="Freeform 373">
              <a:extLst>
                <a:ext uri="{FF2B5EF4-FFF2-40B4-BE49-F238E27FC236}">
                  <a16:creationId xmlns:a16="http://schemas.microsoft.com/office/drawing/2014/main" id="{52EB4FBE-91F0-4C49-B77F-ACB3ADB5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038" y="5170488"/>
              <a:ext cx="36512" cy="82550"/>
            </a:xfrm>
            <a:custGeom>
              <a:avLst/>
              <a:gdLst>
                <a:gd name="T0" fmla="*/ 78 w 305"/>
                <a:gd name="T1" fmla="*/ 653 h 672"/>
                <a:gd name="T2" fmla="*/ 84 w 305"/>
                <a:gd name="T3" fmla="*/ 621 h 672"/>
                <a:gd name="T4" fmla="*/ 87 w 305"/>
                <a:gd name="T5" fmla="*/ 589 h 672"/>
                <a:gd name="T6" fmla="*/ 88 w 305"/>
                <a:gd name="T7" fmla="*/ 557 h 672"/>
                <a:gd name="T8" fmla="*/ 86 w 305"/>
                <a:gd name="T9" fmla="*/ 508 h 672"/>
                <a:gd name="T10" fmla="*/ 80 w 305"/>
                <a:gd name="T11" fmla="*/ 442 h 672"/>
                <a:gd name="T12" fmla="*/ 91 w 305"/>
                <a:gd name="T13" fmla="*/ 404 h 672"/>
                <a:gd name="T14" fmla="*/ 119 w 305"/>
                <a:gd name="T15" fmla="*/ 391 h 672"/>
                <a:gd name="T16" fmla="*/ 147 w 305"/>
                <a:gd name="T17" fmla="*/ 374 h 672"/>
                <a:gd name="T18" fmla="*/ 174 w 305"/>
                <a:gd name="T19" fmla="*/ 355 h 672"/>
                <a:gd name="T20" fmla="*/ 199 w 305"/>
                <a:gd name="T21" fmla="*/ 334 h 672"/>
                <a:gd name="T22" fmla="*/ 223 w 305"/>
                <a:gd name="T23" fmla="*/ 310 h 672"/>
                <a:gd name="T24" fmla="*/ 244 w 305"/>
                <a:gd name="T25" fmla="*/ 285 h 672"/>
                <a:gd name="T26" fmla="*/ 264 w 305"/>
                <a:gd name="T27" fmla="*/ 258 h 672"/>
                <a:gd name="T28" fmla="*/ 280 w 305"/>
                <a:gd name="T29" fmla="*/ 229 h 672"/>
                <a:gd name="T30" fmla="*/ 292 w 305"/>
                <a:gd name="T31" fmla="*/ 200 h 672"/>
                <a:gd name="T32" fmla="*/ 301 w 305"/>
                <a:gd name="T33" fmla="*/ 170 h 672"/>
                <a:gd name="T34" fmla="*/ 305 w 305"/>
                <a:gd name="T35" fmla="*/ 140 h 672"/>
                <a:gd name="T36" fmla="*/ 304 w 305"/>
                <a:gd name="T37" fmla="*/ 109 h 672"/>
                <a:gd name="T38" fmla="*/ 298 w 305"/>
                <a:gd name="T39" fmla="*/ 80 h 672"/>
                <a:gd name="T40" fmla="*/ 286 w 305"/>
                <a:gd name="T41" fmla="*/ 50 h 672"/>
                <a:gd name="T42" fmla="*/ 268 w 305"/>
                <a:gd name="T43" fmla="*/ 22 h 672"/>
                <a:gd name="T44" fmla="*/ 252 w 305"/>
                <a:gd name="T45" fmla="*/ 3 h 672"/>
                <a:gd name="T46" fmla="*/ 241 w 305"/>
                <a:gd name="T47" fmla="*/ 0 h 672"/>
                <a:gd name="T48" fmla="*/ 230 w 305"/>
                <a:gd name="T49" fmla="*/ 2 h 672"/>
                <a:gd name="T50" fmla="*/ 223 w 305"/>
                <a:gd name="T51" fmla="*/ 8 h 672"/>
                <a:gd name="T52" fmla="*/ 221 w 305"/>
                <a:gd name="T53" fmla="*/ 13 h 672"/>
                <a:gd name="T54" fmla="*/ 216 w 305"/>
                <a:gd name="T55" fmla="*/ 70 h 672"/>
                <a:gd name="T56" fmla="*/ 205 w 305"/>
                <a:gd name="T57" fmla="*/ 147 h 672"/>
                <a:gd name="T58" fmla="*/ 192 w 305"/>
                <a:gd name="T59" fmla="*/ 195 h 672"/>
                <a:gd name="T60" fmla="*/ 179 w 305"/>
                <a:gd name="T61" fmla="*/ 229 h 672"/>
                <a:gd name="T62" fmla="*/ 167 w 305"/>
                <a:gd name="T63" fmla="*/ 251 h 672"/>
                <a:gd name="T64" fmla="*/ 154 w 305"/>
                <a:gd name="T65" fmla="*/ 271 h 672"/>
                <a:gd name="T66" fmla="*/ 138 w 305"/>
                <a:gd name="T67" fmla="*/ 289 h 672"/>
                <a:gd name="T68" fmla="*/ 120 w 305"/>
                <a:gd name="T69" fmla="*/ 305 h 672"/>
                <a:gd name="T70" fmla="*/ 99 w 305"/>
                <a:gd name="T71" fmla="*/ 320 h 672"/>
                <a:gd name="T72" fmla="*/ 75 w 305"/>
                <a:gd name="T73" fmla="*/ 332 h 672"/>
                <a:gd name="T74" fmla="*/ 46 w 305"/>
                <a:gd name="T75" fmla="*/ 343 h 672"/>
                <a:gd name="T76" fmla="*/ 24 w 305"/>
                <a:gd name="T77" fmla="*/ 350 h 672"/>
                <a:gd name="T78" fmla="*/ 12 w 305"/>
                <a:gd name="T79" fmla="*/ 357 h 672"/>
                <a:gd name="T80" fmla="*/ 4 w 305"/>
                <a:gd name="T81" fmla="*/ 367 h 672"/>
                <a:gd name="T82" fmla="*/ 0 w 305"/>
                <a:gd name="T83" fmla="*/ 381 h 672"/>
                <a:gd name="T84" fmla="*/ 5 w 305"/>
                <a:gd name="T85" fmla="*/ 424 h 672"/>
                <a:gd name="T86" fmla="*/ 14 w 305"/>
                <a:gd name="T87" fmla="*/ 497 h 672"/>
                <a:gd name="T88" fmla="*/ 23 w 305"/>
                <a:gd name="T89" fmla="*/ 550 h 672"/>
                <a:gd name="T90" fmla="*/ 32 w 305"/>
                <a:gd name="T91" fmla="*/ 585 h 672"/>
                <a:gd name="T92" fmla="*/ 42 w 305"/>
                <a:gd name="T93" fmla="*/ 620 h 672"/>
                <a:gd name="T94" fmla="*/ 57 w 305"/>
                <a:gd name="T95" fmla="*/ 652 h 672"/>
                <a:gd name="T96" fmla="*/ 68 w 305"/>
                <a:gd name="T97" fmla="*/ 671 h 672"/>
                <a:gd name="T98" fmla="*/ 72 w 305"/>
                <a:gd name="T99" fmla="*/ 67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672">
                  <a:moveTo>
                    <a:pt x="74" y="669"/>
                  </a:moveTo>
                  <a:lnTo>
                    <a:pt x="78" y="653"/>
                  </a:lnTo>
                  <a:lnTo>
                    <a:pt x="81" y="637"/>
                  </a:lnTo>
                  <a:lnTo>
                    <a:pt x="84" y="621"/>
                  </a:lnTo>
                  <a:lnTo>
                    <a:pt x="86" y="605"/>
                  </a:lnTo>
                  <a:lnTo>
                    <a:pt x="87" y="589"/>
                  </a:lnTo>
                  <a:lnTo>
                    <a:pt x="88" y="573"/>
                  </a:lnTo>
                  <a:lnTo>
                    <a:pt x="88" y="557"/>
                  </a:lnTo>
                  <a:lnTo>
                    <a:pt x="88" y="540"/>
                  </a:lnTo>
                  <a:lnTo>
                    <a:pt x="86" y="508"/>
                  </a:lnTo>
                  <a:lnTo>
                    <a:pt x="84" y="475"/>
                  </a:lnTo>
                  <a:lnTo>
                    <a:pt x="80" y="442"/>
                  </a:lnTo>
                  <a:lnTo>
                    <a:pt x="77" y="410"/>
                  </a:lnTo>
                  <a:lnTo>
                    <a:pt x="91" y="404"/>
                  </a:lnTo>
                  <a:lnTo>
                    <a:pt x="105" y="398"/>
                  </a:lnTo>
                  <a:lnTo>
                    <a:pt x="119" y="391"/>
                  </a:lnTo>
                  <a:lnTo>
                    <a:pt x="133" y="383"/>
                  </a:lnTo>
                  <a:lnTo>
                    <a:pt x="147" y="374"/>
                  </a:lnTo>
                  <a:lnTo>
                    <a:pt x="160" y="365"/>
                  </a:lnTo>
                  <a:lnTo>
                    <a:pt x="174" y="355"/>
                  </a:lnTo>
                  <a:lnTo>
                    <a:pt x="187" y="345"/>
                  </a:lnTo>
                  <a:lnTo>
                    <a:pt x="199" y="334"/>
                  </a:lnTo>
                  <a:lnTo>
                    <a:pt x="211" y="322"/>
                  </a:lnTo>
                  <a:lnTo>
                    <a:pt x="223" y="310"/>
                  </a:lnTo>
                  <a:lnTo>
                    <a:pt x="234" y="298"/>
                  </a:lnTo>
                  <a:lnTo>
                    <a:pt x="244" y="285"/>
                  </a:lnTo>
                  <a:lnTo>
                    <a:pt x="254" y="272"/>
                  </a:lnTo>
                  <a:lnTo>
                    <a:pt x="264" y="258"/>
                  </a:lnTo>
                  <a:lnTo>
                    <a:pt x="273" y="244"/>
                  </a:lnTo>
                  <a:lnTo>
                    <a:pt x="280" y="229"/>
                  </a:lnTo>
                  <a:lnTo>
                    <a:pt x="287" y="214"/>
                  </a:lnTo>
                  <a:lnTo>
                    <a:pt x="292" y="200"/>
                  </a:lnTo>
                  <a:lnTo>
                    <a:pt x="297" y="185"/>
                  </a:lnTo>
                  <a:lnTo>
                    <a:pt x="301" y="170"/>
                  </a:lnTo>
                  <a:lnTo>
                    <a:pt x="303" y="155"/>
                  </a:lnTo>
                  <a:lnTo>
                    <a:pt x="305" y="140"/>
                  </a:lnTo>
                  <a:lnTo>
                    <a:pt x="305" y="125"/>
                  </a:lnTo>
                  <a:lnTo>
                    <a:pt x="304" y="109"/>
                  </a:lnTo>
                  <a:lnTo>
                    <a:pt x="301" y="94"/>
                  </a:lnTo>
                  <a:lnTo>
                    <a:pt x="298" y="80"/>
                  </a:lnTo>
                  <a:lnTo>
                    <a:pt x="293" y="65"/>
                  </a:lnTo>
                  <a:lnTo>
                    <a:pt x="286" y="50"/>
                  </a:lnTo>
                  <a:lnTo>
                    <a:pt x="278" y="36"/>
                  </a:lnTo>
                  <a:lnTo>
                    <a:pt x="268" y="22"/>
                  </a:lnTo>
                  <a:lnTo>
                    <a:pt x="256" y="7"/>
                  </a:lnTo>
                  <a:lnTo>
                    <a:pt x="252" y="3"/>
                  </a:lnTo>
                  <a:lnTo>
                    <a:pt x="246" y="1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30" y="2"/>
                  </a:lnTo>
                  <a:lnTo>
                    <a:pt x="225" y="6"/>
                  </a:lnTo>
                  <a:lnTo>
                    <a:pt x="223" y="8"/>
                  </a:lnTo>
                  <a:lnTo>
                    <a:pt x="222" y="10"/>
                  </a:lnTo>
                  <a:lnTo>
                    <a:pt x="221" y="13"/>
                  </a:lnTo>
                  <a:lnTo>
                    <a:pt x="220" y="18"/>
                  </a:lnTo>
                  <a:lnTo>
                    <a:pt x="216" y="70"/>
                  </a:lnTo>
                  <a:lnTo>
                    <a:pt x="209" y="122"/>
                  </a:lnTo>
                  <a:lnTo>
                    <a:pt x="205" y="147"/>
                  </a:lnTo>
                  <a:lnTo>
                    <a:pt x="199" y="171"/>
                  </a:lnTo>
                  <a:lnTo>
                    <a:pt x="192" y="195"/>
                  </a:lnTo>
                  <a:lnTo>
                    <a:pt x="183" y="218"/>
                  </a:lnTo>
                  <a:lnTo>
                    <a:pt x="179" y="229"/>
                  </a:lnTo>
                  <a:lnTo>
                    <a:pt x="173" y="241"/>
                  </a:lnTo>
                  <a:lnTo>
                    <a:pt x="167" y="251"/>
                  </a:lnTo>
                  <a:lnTo>
                    <a:pt x="161" y="261"/>
                  </a:lnTo>
                  <a:lnTo>
                    <a:pt x="154" y="271"/>
                  </a:lnTo>
                  <a:lnTo>
                    <a:pt x="146" y="280"/>
                  </a:lnTo>
                  <a:lnTo>
                    <a:pt x="138" y="289"/>
                  </a:lnTo>
                  <a:lnTo>
                    <a:pt x="129" y="297"/>
                  </a:lnTo>
                  <a:lnTo>
                    <a:pt x="120" y="305"/>
                  </a:lnTo>
                  <a:lnTo>
                    <a:pt x="110" y="313"/>
                  </a:lnTo>
                  <a:lnTo>
                    <a:pt x="99" y="320"/>
                  </a:lnTo>
                  <a:lnTo>
                    <a:pt x="87" y="326"/>
                  </a:lnTo>
                  <a:lnTo>
                    <a:pt x="75" y="332"/>
                  </a:lnTo>
                  <a:lnTo>
                    <a:pt x="61" y="338"/>
                  </a:lnTo>
                  <a:lnTo>
                    <a:pt x="46" y="343"/>
                  </a:lnTo>
                  <a:lnTo>
                    <a:pt x="31" y="347"/>
                  </a:lnTo>
                  <a:lnTo>
                    <a:pt x="24" y="350"/>
                  </a:lnTo>
                  <a:lnTo>
                    <a:pt x="18" y="353"/>
                  </a:lnTo>
                  <a:lnTo>
                    <a:pt x="12" y="357"/>
                  </a:lnTo>
                  <a:lnTo>
                    <a:pt x="8" y="362"/>
                  </a:lnTo>
                  <a:lnTo>
                    <a:pt x="4" y="367"/>
                  </a:lnTo>
                  <a:lnTo>
                    <a:pt x="1" y="373"/>
                  </a:lnTo>
                  <a:lnTo>
                    <a:pt x="0" y="381"/>
                  </a:lnTo>
                  <a:lnTo>
                    <a:pt x="0" y="388"/>
                  </a:lnTo>
                  <a:lnTo>
                    <a:pt x="5" y="424"/>
                  </a:lnTo>
                  <a:lnTo>
                    <a:pt x="9" y="461"/>
                  </a:lnTo>
                  <a:lnTo>
                    <a:pt x="14" y="497"/>
                  </a:lnTo>
                  <a:lnTo>
                    <a:pt x="20" y="533"/>
                  </a:lnTo>
                  <a:lnTo>
                    <a:pt x="23" y="550"/>
                  </a:lnTo>
                  <a:lnTo>
                    <a:pt x="27" y="568"/>
                  </a:lnTo>
                  <a:lnTo>
                    <a:pt x="32" y="585"/>
                  </a:lnTo>
                  <a:lnTo>
                    <a:pt x="37" y="603"/>
                  </a:lnTo>
                  <a:lnTo>
                    <a:pt x="42" y="620"/>
                  </a:lnTo>
                  <a:lnTo>
                    <a:pt x="49" y="636"/>
                  </a:lnTo>
                  <a:lnTo>
                    <a:pt x="57" y="652"/>
                  </a:lnTo>
                  <a:lnTo>
                    <a:pt x="66" y="669"/>
                  </a:lnTo>
                  <a:lnTo>
                    <a:pt x="68" y="671"/>
                  </a:lnTo>
                  <a:lnTo>
                    <a:pt x="70" y="672"/>
                  </a:lnTo>
                  <a:lnTo>
                    <a:pt x="72" y="671"/>
                  </a:lnTo>
                  <a:lnTo>
                    <a:pt x="74" y="6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3" name="Freeform 374">
              <a:extLst>
                <a:ext uri="{FF2B5EF4-FFF2-40B4-BE49-F238E27FC236}">
                  <a16:creationId xmlns:a16="http://schemas.microsoft.com/office/drawing/2014/main" id="{96694A47-5D0E-4144-B46E-F87ACA632F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650" y="5405438"/>
              <a:ext cx="84137" cy="206375"/>
            </a:xfrm>
            <a:custGeom>
              <a:avLst/>
              <a:gdLst>
                <a:gd name="T0" fmla="*/ 576 w 685"/>
                <a:gd name="T1" fmla="*/ 1446 h 1701"/>
                <a:gd name="T2" fmla="*/ 541 w 685"/>
                <a:gd name="T3" fmla="*/ 1516 h 1701"/>
                <a:gd name="T4" fmla="*/ 490 w 685"/>
                <a:gd name="T5" fmla="*/ 1569 h 1701"/>
                <a:gd name="T6" fmla="*/ 428 w 685"/>
                <a:gd name="T7" fmla="*/ 1600 h 1701"/>
                <a:gd name="T8" fmla="*/ 356 w 685"/>
                <a:gd name="T9" fmla="*/ 1604 h 1701"/>
                <a:gd name="T10" fmla="*/ 311 w 685"/>
                <a:gd name="T11" fmla="*/ 1562 h 1701"/>
                <a:gd name="T12" fmla="*/ 258 w 685"/>
                <a:gd name="T13" fmla="*/ 1411 h 1701"/>
                <a:gd name="T14" fmla="*/ 238 w 685"/>
                <a:gd name="T15" fmla="*/ 1220 h 1701"/>
                <a:gd name="T16" fmla="*/ 240 w 685"/>
                <a:gd name="T17" fmla="*/ 1108 h 1701"/>
                <a:gd name="T18" fmla="*/ 215 w 685"/>
                <a:gd name="T19" fmla="*/ 1141 h 1701"/>
                <a:gd name="T20" fmla="*/ 190 w 685"/>
                <a:gd name="T21" fmla="*/ 1311 h 1701"/>
                <a:gd name="T22" fmla="*/ 215 w 685"/>
                <a:gd name="T23" fmla="*/ 1471 h 1701"/>
                <a:gd name="T24" fmla="*/ 250 w 685"/>
                <a:gd name="T25" fmla="*/ 1549 h 1701"/>
                <a:gd name="T26" fmla="*/ 203 w 685"/>
                <a:gd name="T27" fmla="*/ 1512 h 1701"/>
                <a:gd name="T28" fmla="*/ 151 w 685"/>
                <a:gd name="T29" fmla="*/ 1428 h 1701"/>
                <a:gd name="T30" fmla="*/ 112 w 685"/>
                <a:gd name="T31" fmla="*/ 1280 h 1701"/>
                <a:gd name="T32" fmla="*/ 110 w 685"/>
                <a:gd name="T33" fmla="*/ 1025 h 1701"/>
                <a:gd name="T34" fmla="*/ 215 w 685"/>
                <a:gd name="T35" fmla="*/ 953 h 1701"/>
                <a:gd name="T36" fmla="*/ 286 w 685"/>
                <a:gd name="T37" fmla="*/ 938 h 1701"/>
                <a:gd name="T38" fmla="*/ 350 w 685"/>
                <a:gd name="T39" fmla="*/ 946 h 1701"/>
                <a:gd name="T40" fmla="*/ 419 w 685"/>
                <a:gd name="T41" fmla="*/ 977 h 1701"/>
                <a:gd name="T42" fmla="*/ 485 w 685"/>
                <a:gd name="T43" fmla="*/ 1032 h 1701"/>
                <a:gd name="T44" fmla="*/ 537 w 685"/>
                <a:gd name="T45" fmla="*/ 1104 h 1701"/>
                <a:gd name="T46" fmla="*/ 584 w 685"/>
                <a:gd name="T47" fmla="*/ 1230 h 1701"/>
                <a:gd name="T48" fmla="*/ 656 w 685"/>
                <a:gd name="T49" fmla="*/ 1151 h 1701"/>
                <a:gd name="T50" fmla="*/ 590 w 685"/>
                <a:gd name="T51" fmla="*/ 824 h 1701"/>
                <a:gd name="T52" fmla="*/ 507 w 685"/>
                <a:gd name="T53" fmla="*/ 499 h 1701"/>
                <a:gd name="T54" fmla="*/ 466 w 685"/>
                <a:gd name="T55" fmla="*/ 276 h 1701"/>
                <a:gd name="T56" fmla="*/ 493 w 685"/>
                <a:gd name="T57" fmla="*/ 255 h 1701"/>
                <a:gd name="T58" fmla="*/ 488 w 685"/>
                <a:gd name="T59" fmla="*/ 234 h 1701"/>
                <a:gd name="T60" fmla="*/ 455 w 685"/>
                <a:gd name="T61" fmla="*/ 235 h 1701"/>
                <a:gd name="T62" fmla="*/ 399 w 685"/>
                <a:gd name="T63" fmla="*/ 120 h 1701"/>
                <a:gd name="T64" fmla="*/ 362 w 685"/>
                <a:gd name="T65" fmla="*/ 1 h 1701"/>
                <a:gd name="T66" fmla="*/ 393 w 685"/>
                <a:gd name="T67" fmla="*/ 185 h 1701"/>
                <a:gd name="T68" fmla="*/ 266 w 685"/>
                <a:gd name="T69" fmla="*/ 292 h 1701"/>
                <a:gd name="T70" fmla="*/ 249 w 685"/>
                <a:gd name="T71" fmla="*/ 315 h 1701"/>
                <a:gd name="T72" fmla="*/ 265 w 685"/>
                <a:gd name="T73" fmla="*/ 339 h 1701"/>
                <a:gd name="T74" fmla="*/ 349 w 685"/>
                <a:gd name="T75" fmla="*/ 322 h 1701"/>
                <a:gd name="T76" fmla="*/ 473 w 685"/>
                <a:gd name="T77" fmla="*/ 627 h 1701"/>
                <a:gd name="T78" fmla="*/ 516 w 685"/>
                <a:gd name="T79" fmla="*/ 925 h 1701"/>
                <a:gd name="T80" fmla="*/ 415 w 685"/>
                <a:gd name="T81" fmla="*/ 860 h 1701"/>
                <a:gd name="T82" fmla="*/ 318 w 685"/>
                <a:gd name="T83" fmla="*/ 837 h 1701"/>
                <a:gd name="T84" fmla="*/ 216 w 685"/>
                <a:gd name="T85" fmla="*/ 843 h 1701"/>
                <a:gd name="T86" fmla="*/ 120 w 685"/>
                <a:gd name="T87" fmla="*/ 877 h 1701"/>
                <a:gd name="T88" fmla="*/ 45 w 685"/>
                <a:gd name="T89" fmla="*/ 940 h 1701"/>
                <a:gd name="T90" fmla="*/ 4 w 685"/>
                <a:gd name="T91" fmla="*/ 1028 h 1701"/>
                <a:gd name="T92" fmla="*/ 7 w 685"/>
                <a:gd name="T93" fmla="*/ 1084 h 1701"/>
                <a:gd name="T94" fmla="*/ 34 w 685"/>
                <a:gd name="T95" fmla="*/ 1103 h 1701"/>
                <a:gd name="T96" fmla="*/ 63 w 685"/>
                <a:gd name="T97" fmla="*/ 1089 h 1701"/>
                <a:gd name="T98" fmla="*/ 56 w 685"/>
                <a:gd name="T99" fmla="*/ 1202 h 1701"/>
                <a:gd name="T100" fmla="*/ 55 w 685"/>
                <a:gd name="T101" fmla="*/ 1338 h 1701"/>
                <a:gd name="T102" fmla="*/ 82 w 685"/>
                <a:gd name="T103" fmla="*/ 1469 h 1701"/>
                <a:gd name="T104" fmla="*/ 144 w 685"/>
                <a:gd name="T105" fmla="*/ 1581 h 1701"/>
                <a:gd name="T106" fmla="*/ 250 w 685"/>
                <a:gd name="T107" fmla="*/ 1664 h 1701"/>
                <a:gd name="T108" fmla="*/ 368 w 685"/>
                <a:gd name="T109" fmla="*/ 1700 h 1701"/>
                <a:gd name="T110" fmla="*/ 467 w 685"/>
                <a:gd name="T111" fmla="*/ 1689 h 1701"/>
                <a:gd name="T112" fmla="*/ 551 w 685"/>
                <a:gd name="T113" fmla="*/ 1643 h 1701"/>
                <a:gd name="T114" fmla="*/ 618 w 685"/>
                <a:gd name="T115" fmla="*/ 1568 h 1701"/>
                <a:gd name="T116" fmla="*/ 663 w 685"/>
                <a:gd name="T117" fmla="*/ 1476 h 1701"/>
                <a:gd name="T118" fmla="*/ 682 w 685"/>
                <a:gd name="T119" fmla="*/ 1382 h 1701"/>
                <a:gd name="T120" fmla="*/ 684 w 685"/>
                <a:gd name="T121" fmla="*/ 1339 h 1701"/>
                <a:gd name="T122" fmla="*/ 669 w 685"/>
                <a:gd name="T123" fmla="*/ 1197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5" h="1701">
                  <a:moveTo>
                    <a:pt x="593" y="1376"/>
                  </a:moveTo>
                  <a:lnTo>
                    <a:pt x="591" y="1391"/>
                  </a:lnTo>
                  <a:lnTo>
                    <a:pt x="587" y="1405"/>
                  </a:lnTo>
                  <a:lnTo>
                    <a:pt x="584" y="1419"/>
                  </a:lnTo>
                  <a:lnTo>
                    <a:pt x="580" y="1432"/>
                  </a:lnTo>
                  <a:lnTo>
                    <a:pt x="576" y="1446"/>
                  </a:lnTo>
                  <a:lnTo>
                    <a:pt x="571" y="1458"/>
                  </a:lnTo>
                  <a:lnTo>
                    <a:pt x="566" y="1471"/>
                  </a:lnTo>
                  <a:lnTo>
                    <a:pt x="560" y="1483"/>
                  </a:lnTo>
                  <a:lnTo>
                    <a:pt x="554" y="1494"/>
                  </a:lnTo>
                  <a:lnTo>
                    <a:pt x="548" y="1505"/>
                  </a:lnTo>
                  <a:lnTo>
                    <a:pt x="541" y="1516"/>
                  </a:lnTo>
                  <a:lnTo>
                    <a:pt x="533" y="1526"/>
                  </a:lnTo>
                  <a:lnTo>
                    <a:pt x="525" y="1536"/>
                  </a:lnTo>
                  <a:lnTo>
                    <a:pt x="517" y="1545"/>
                  </a:lnTo>
                  <a:lnTo>
                    <a:pt x="508" y="1553"/>
                  </a:lnTo>
                  <a:lnTo>
                    <a:pt x="499" y="1561"/>
                  </a:lnTo>
                  <a:lnTo>
                    <a:pt x="490" y="1569"/>
                  </a:lnTo>
                  <a:lnTo>
                    <a:pt x="480" y="1576"/>
                  </a:lnTo>
                  <a:lnTo>
                    <a:pt x="470" y="1582"/>
                  </a:lnTo>
                  <a:lnTo>
                    <a:pt x="460" y="1588"/>
                  </a:lnTo>
                  <a:lnTo>
                    <a:pt x="449" y="1592"/>
                  </a:lnTo>
                  <a:lnTo>
                    <a:pt x="439" y="1596"/>
                  </a:lnTo>
                  <a:lnTo>
                    <a:pt x="428" y="1600"/>
                  </a:lnTo>
                  <a:lnTo>
                    <a:pt x="416" y="1602"/>
                  </a:lnTo>
                  <a:lnTo>
                    <a:pt x="405" y="1604"/>
                  </a:lnTo>
                  <a:lnTo>
                    <a:pt x="393" y="1605"/>
                  </a:lnTo>
                  <a:lnTo>
                    <a:pt x="380" y="1605"/>
                  </a:lnTo>
                  <a:lnTo>
                    <a:pt x="368" y="1605"/>
                  </a:lnTo>
                  <a:lnTo>
                    <a:pt x="356" y="1604"/>
                  </a:lnTo>
                  <a:lnTo>
                    <a:pt x="344" y="1601"/>
                  </a:lnTo>
                  <a:lnTo>
                    <a:pt x="331" y="1598"/>
                  </a:lnTo>
                  <a:lnTo>
                    <a:pt x="319" y="1594"/>
                  </a:lnTo>
                  <a:lnTo>
                    <a:pt x="319" y="1591"/>
                  </a:lnTo>
                  <a:lnTo>
                    <a:pt x="319" y="1589"/>
                  </a:lnTo>
                  <a:lnTo>
                    <a:pt x="311" y="1562"/>
                  </a:lnTo>
                  <a:lnTo>
                    <a:pt x="303" y="1537"/>
                  </a:lnTo>
                  <a:lnTo>
                    <a:pt x="294" y="1512"/>
                  </a:lnTo>
                  <a:lnTo>
                    <a:pt x="284" y="1487"/>
                  </a:lnTo>
                  <a:lnTo>
                    <a:pt x="275" y="1462"/>
                  </a:lnTo>
                  <a:lnTo>
                    <a:pt x="266" y="1437"/>
                  </a:lnTo>
                  <a:lnTo>
                    <a:pt x="258" y="1411"/>
                  </a:lnTo>
                  <a:lnTo>
                    <a:pt x="252" y="1385"/>
                  </a:lnTo>
                  <a:lnTo>
                    <a:pt x="246" y="1351"/>
                  </a:lnTo>
                  <a:lnTo>
                    <a:pt x="242" y="1318"/>
                  </a:lnTo>
                  <a:lnTo>
                    <a:pt x="239" y="1286"/>
                  </a:lnTo>
                  <a:lnTo>
                    <a:pt x="238" y="1253"/>
                  </a:lnTo>
                  <a:lnTo>
                    <a:pt x="238" y="1220"/>
                  </a:lnTo>
                  <a:lnTo>
                    <a:pt x="240" y="1187"/>
                  </a:lnTo>
                  <a:lnTo>
                    <a:pt x="242" y="1154"/>
                  </a:lnTo>
                  <a:lnTo>
                    <a:pt x="245" y="1120"/>
                  </a:lnTo>
                  <a:lnTo>
                    <a:pt x="245" y="1115"/>
                  </a:lnTo>
                  <a:lnTo>
                    <a:pt x="243" y="1111"/>
                  </a:lnTo>
                  <a:lnTo>
                    <a:pt x="240" y="1108"/>
                  </a:lnTo>
                  <a:lnTo>
                    <a:pt x="237" y="1106"/>
                  </a:lnTo>
                  <a:lnTo>
                    <a:pt x="233" y="1106"/>
                  </a:lnTo>
                  <a:lnTo>
                    <a:pt x="229" y="1108"/>
                  </a:lnTo>
                  <a:lnTo>
                    <a:pt x="226" y="1110"/>
                  </a:lnTo>
                  <a:lnTo>
                    <a:pt x="223" y="1115"/>
                  </a:lnTo>
                  <a:lnTo>
                    <a:pt x="215" y="1141"/>
                  </a:lnTo>
                  <a:lnTo>
                    <a:pt x="208" y="1168"/>
                  </a:lnTo>
                  <a:lnTo>
                    <a:pt x="202" y="1195"/>
                  </a:lnTo>
                  <a:lnTo>
                    <a:pt x="197" y="1223"/>
                  </a:lnTo>
                  <a:lnTo>
                    <a:pt x="194" y="1252"/>
                  </a:lnTo>
                  <a:lnTo>
                    <a:pt x="191" y="1282"/>
                  </a:lnTo>
                  <a:lnTo>
                    <a:pt x="190" y="1311"/>
                  </a:lnTo>
                  <a:lnTo>
                    <a:pt x="191" y="1341"/>
                  </a:lnTo>
                  <a:lnTo>
                    <a:pt x="194" y="1371"/>
                  </a:lnTo>
                  <a:lnTo>
                    <a:pt x="198" y="1400"/>
                  </a:lnTo>
                  <a:lnTo>
                    <a:pt x="204" y="1429"/>
                  </a:lnTo>
                  <a:lnTo>
                    <a:pt x="211" y="1457"/>
                  </a:lnTo>
                  <a:lnTo>
                    <a:pt x="215" y="1471"/>
                  </a:lnTo>
                  <a:lnTo>
                    <a:pt x="220" y="1485"/>
                  </a:lnTo>
                  <a:lnTo>
                    <a:pt x="225" y="1498"/>
                  </a:lnTo>
                  <a:lnTo>
                    <a:pt x="231" y="1511"/>
                  </a:lnTo>
                  <a:lnTo>
                    <a:pt x="237" y="1524"/>
                  </a:lnTo>
                  <a:lnTo>
                    <a:pt x="243" y="1536"/>
                  </a:lnTo>
                  <a:lnTo>
                    <a:pt x="250" y="1549"/>
                  </a:lnTo>
                  <a:lnTo>
                    <a:pt x="258" y="1560"/>
                  </a:lnTo>
                  <a:lnTo>
                    <a:pt x="248" y="1554"/>
                  </a:lnTo>
                  <a:lnTo>
                    <a:pt x="239" y="1547"/>
                  </a:lnTo>
                  <a:lnTo>
                    <a:pt x="226" y="1536"/>
                  </a:lnTo>
                  <a:lnTo>
                    <a:pt x="215" y="1524"/>
                  </a:lnTo>
                  <a:lnTo>
                    <a:pt x="203" y="1512"/>
                  </a:lnTo>
                  <a:lnTo>
                    <a:pt x="193" y="1499"/>
                  </a:lnTo>
                  <a:lnTo>
                    <a:pt x="183" y="1485"/>
                  </a:lnTo>
                  <a:lnTo>
                    <a:pt x="174" y="1472"/>
                  </a:lnTo>
                  <a:lnTo>
                    <a:pt x="166" y="1458"/>
                  </a:lnTo>
                  <a:lnTo>
                    <a:pt x="158" y="1443"/>
                  </a:lnTo>
                  <a:lnTo>
                    <a:pt x="151" y="1428"/>
                  </a:lnTo>
                  <a:lnTo>
                    <a:pt x="145" y="1413"/>
                  </a:lnTo>
                  <a:lnTo>
                    <a:pt x="139" y="1397"/>
                  </a:lnTo>
                  <a:lnTo>
                    <a:pt x="134" y="1381"/>
                  </a:lnTo>
                  <a:lnTo>
                    <a:pt x="125" y="1348"/>
                  </a:lnTo>
                  <a:lnTo>
                    <a:pt x="118" y="1314"/>
                  </a:lnTo>
                  <a:lnTo>
                    <a:pt x="112" y="1280"/>
                  </a:lnTo>
                  <a:lnTo>
                    <a:pt x="108" y="1246"/>
                  </a:lnTo>
                  <a:lnTo>
                    <a:pt x="104" y="1211"/>
                  </a:lnTo>
                  <a:lnTo>
                    <a:pt x="102" y="1176"/>
                  </a:lnTo>
                  <a:lnTo>
                    <a:pt x="98" y="1107"/>
                  </a:lnTo>
                  <a:lnTo>
                    <a:pt x="95" y="1042"/>
                  </a:lnTo>
                  <a:lnTo>
                    <a:pt x="110" y="1025"/>
                  </a:lnTo>
                  <a:lnTo>
                    <a:pt x="125" y="1009"/>
                  </a:lnTo>
                  <a:lnTo>
                    <a:pt x="142" y="995"/>
                  </a:lnTo>
                  <a:lnTo>
                    <a:pt x="159" y="982"/>
                  </a:lnTo>
                  <a:lnTo>
                    <a:pt x="177" y="971"/>
                  </a:lnTo>
                  <a:lnTo>
                    <a:pt x="196" y="961"/>
                  </a:lnTo>
                  <a:lnTo>
                    <a:pt x="215" y="953"/>
                  </a:lnTo>
                  <a:lnTo>
                    <a:pt x="235" y="946"/>
                  </a:lnTo>
                  <a:lnTo>
                    <a:pt x="245" y="944"/>
                  </a:lnTo>
                  <a:lnTo>
                    <a:pt x="255" y="942"/>
                  </a:lnTo>
                  <a:lnTo>
                    <a:pt x="265" y="940"/>
                  </a:lnTo>
                  <a:lnTo>
                    <a:pt x="275" y="939"/>
                  </a:lnTo>
                  <a:lnTo>
                    <a:pt x="286" y="938"/>
                  </a:lnTo>
                  <a:lnTo>
                    <a:pt x="296" y="938"/>
                  </a:lnTo>
                  <a:lnTo>
                    <a:pt x="307" y="939"/>
                  </a:lnTo>
                  <a:lnTo>
                    <a:pt x="318" y="940"/>
                  </a:lnTo>
                  <a:lnTo>
                    <a:pt x="328" y="941"/>
                  </a:lnTo>
                  <a:lnTo>
                    <a:pt x="339" y="944"/>
                  </a:lnTo>
                  <a:lnTo>
                    <a:pt x="350" y="946"/>
                  </a:lnTo>
                  <a:lnTo>
                    <a:pt x="361" y="950"/>
                  </a:lnTo>
                  <a:lnTo>
                    <a:pt x="372" y="954"/>
                  </a:lnTo>
                  <a:lnTo>
                    <a:pt x="383" y="958"/>
                  </a:lnTo>
                  <a:lnTo>
                    <a:pt x="395" y="964"/>
                  </a:lnTo>
                  <a:lnTo>
                    <a:pt x="406" y="969"/>
                  </a:lnTo>
                  <a:lnTo>
                    <a:pt x="419" y="977"/>
                  </a:lnTo>
                  <a:lnTo>
                    <a:pt x="431" y="985"/>
                  </a:lnTo>
                  <a:lnTo>
                    <a:pt x="443" y="993"/>
                  </a:lnTo>
                  <a:lnTo>
                    <a:pt x="454" y="1002"/>
                  </a:lnTo>
                  <a:lnTo>
                    <a:pt x="465" y="1012"/>
                  </a:lnTo>
                  <a:lnTo>
                    <a:pt x="475" y="1022"/>
                  </a:lnTo>
                  <a:lnTo>
                    <a:pt x="485" y="1032"/>
                  </a:lnTo>
                  <a:lnTo>
                    <a:pt x="495" y="1043"/>
                  </a:lnTo>
                  <a:lnTo>
                    <a:pt x="504" y="1054"/>
                  </a:lnTo>
                  <a:lnTo>
                    <a:pt x="513" y="1066"/>
                  </a:lnTo>
                  <a:lnTo>
                    <a:pt x="521" y="1078"/>
                  </a:lnTo>
                  <a:lnTo>
                    <a:pt x="529" y="1091"/>
                  </a:lnTo>
                  <a:lnTo>
                    <a:pt x="537" y="1104"/>
                  </a:lnTo>
                  <a:lnTo>
                    <a:pt x="544" y="1117"/>
                  </a:lnTo>
                  <a:lnTo>
                    <a:pt x="550" y="1130"/>
                  </a:lnTo>
                  <a:lnTo>
                    <a:pt x="556" y="1145"/>
                  </a:lnTo>
                  <a:lnTo>
                    <a:pt x="567" y="1173"/>
                  </a:lnTo>
                  <a:lnTo>
                    <a:pt x="576" y="1201"/>
                  </a:lnTo>
                  <a:lnTo>
                    <a:pt x="584" y="1230"/>
                  </a:lnTo>
                  <a:lnTo>
                    <a:pt x="590" y="1259"/>
                  </a:lnTo>
                  <a:lnTo>
                    <a:pt x="594" y="1289"/>
                  </a:lnTo>
                  <a:lnTo>
                    <a:pt x="595" y="1318"/>
                  </a:lnTo>
                  <a:lnTo>
                    <a:pt x="595" y="1347"/>
                  </a:lnTo>
                  <a:lnTo>
                    <a:pt x="593" y="1376"/>
                  </a:lnTo>
                  <a:close/>
                  <a:moveTo>
                    <a:pt x="656" y="1151"/>
                  </a:moveTo>
                  <a:lnTo>
                    <a:pt x="646" y="1096"/>
                  </a:lnTo>
                  <a:lnTo>
                    <a:pt x="636" y="1042"/>
                  </a:lnTo>
                  <a:lnTo>
                    <a:pt x="625" y="987"/>
                  </a:lnTo>
                  <a:lnTo>
                    <a:pt x="614" y="933"/>
                  </a:lnTo>
                  <a:lnTo>
                    <a:pt x="602" y="878"/>
                  </a:lnTo>
                  <a:lnTo>
                    <a:pt x="590" y="824"/>
                  </a:lnTo>
                  <a:lnTo>
                    <a:pt x="576" y="770"/>
                  </a:lnTo>
                  <a:lnTo>
                    <a:pt x="563" y="716"/>
                  </a:lnTo>
                  <a:lnTo>
                    <a:pt x="549" y="661"/>
                  </a:lnTo>
                  <a:lnTo>
                    <a:pt x="535" y="607"/>
                  </a:lnTo>
                  <a:lnTo>
                    <a:pt x="521" y="553"/>
                  </a:lnTo>
                  <a:lnTo>
                    <a:pt x="507" y="499"/>
                  </a:lnTo>
                  <a:lnTo>
                    <a:pt x="492" y="445"/>
                  </a:lnTo>
                  <a:lnTo>
                    <a:pt x="477" y="391"/>
                  </a:lnTo>
                  <a:lnTo>
                    <a:pt x="462" y="338"/>
                  </a:lnTo>
                  <a:lnTo>
                    <a:pt x="447" y="285"/>
                  </a:lnTo>
                  <a:lnTo>
                    <a:pt x="456" y="280"/>
                  </a:lnTo>
                  <a:lnTo>
                    <a:pt x="466" y="276"/>
                  </a:lnTo>
                  <a:lnTo>
                    <a:pt x="475" y="270"/>
                  </a:lnTo>
                  <a:lnTo>
                    <a:pt x="485" y="265"/>
                  </a:lnTo>
                  <a:lnTo>
                    <a:pt x="487" y="263"/>
                  </a:lnTo>
                  <a:lnTo>
                    <a:pt x="490" y="260"/>
                  </a:lnTo>
                  <a:lnTo>
                    <a:pt x="492" y="258"/>
                  </a:lnTo>
                  <a:lnTo>
                    <a:pt x="493" y="255"/>
                  </a:lnTo>
                  <a:lnTo>
                    <a:pt x="494" y="249"/>
                  </a:lnTo>
                  <a:lnTo>
                    <a:pt x="494" y="244"/>
                  </a:lnTo>
                  <a:lnTo>
                    <a:pt x="493" y="241"/>
                  </a:lnTo>
                  <a:lnTo>
                    <a:pt x="492" y="239"/>
                  </a:lnTo>
                  <a:lnTo>
                    <a:pt x="490" y="236"/>
                  </a:lnTo>
                  <a:lnTo>
                    <a:pt x="488" y="234"/>
                  </a:lnTo>
                  <a:lnTo>
                    <a:pt x="486" y="233"/>
                  </a:lnTo>
                  <a:lnTo>
                    <a:pt x="483" y="232"/>
                  </a:lnTo>
                  <a:lnTo>
                    <a:pt x="479" y="232"/>
                  </a:lnTo>
                  <a:lnTo>
                    <a:pt x="476" y="232"/>
                  </a:lnTo>
                  <a:lnTo>
                    <a:pt x="465" y="233"/>
                  </a:lnTo>
                  <a:lnTo>
                    <a:pt x="455" y="235"/>
                  </a:lnTo>
                  <a:lnTo>
                    <a:pt x="444" y="237"/>
                  </a:lnTo>
                  <a:lnTo>
                    <a:pt x="434" y="239"/>
                  </a:lnTo>
                  <a:lnTo>
                    <a:pt x="425" y="209"/>
                  </a:lnTo>
                  <a:lnTo>
                    <a:pt x="416" y="179"/>
                  </a:lnTo>
                  <a:lnTo>
                    <a:pt x="407" y="150"/>
                  </a:lnTo>
                  <a:lnTo>
                    <a:pt x="399" y="120"/>
                  </a:lnTo>
                  <a:lnTo>
                    <a:pt x="389" y="90"/>
                  </a:lnTo>
                  <a:lnTo>
                    <a:pt x="380" y="60"/>
                  </a:lnTo>
                  <a:lnTo>
                    <a:pt x="371" y="30"/>
                  </a:lnTo>
                  <a:lnTo>
                    <a:pt x="363" y="0"/>
                  </a:lnTo>
                  <a:lnTo>
                    <a:pt x="362" y="0"/>
                  </a:lnTo>
                  <a:lnTo>
                    <a:pt x="362" y="1"/>
                  </a:lnTo>
                  <a:lnTo>
                    <a:pt x="367" y="31"/>
                  </a:lnTo>
                  <a:lnTo>
                    <a:pt x="372" y="62"/>
                  </a:lnTo>
                  <a:lnTo>
                    <a:pt x="377" y="93"/>
                  </a:lnTo>
                  <a:lnTo>
                    <a:pt x="382" y="123"/>
                  </a:lnTo>
                  <a:lnTo>
                    <a:pt x="387" y="154"/>
                  </a:lnTo>
                  <a:lnTo>
                    <a:pt x="393" y="185"/>
                  </a:lnTo>
                  <a:lnTo>
                    <a:pt x="399" y="215"/>
                  </a:lnTo>
                  <a:lnTo>
                    <a:pt x="404" y="246"/>
                  </a:lnTo>
                  <a:lnTo>
                    <a:pt x="368" y="256"/>
                  </a:lnTo>
                  <a:lnTo>
                    <a:pt x="334" y="267"/>
                  </a:lnTo>
                  <a:lnTo>
                    <a:pt x="299" y="280"/>
                  </a:lnTo>
                  <a:lnTo>
                    <a:pt x="266" y="292"/>
                  </a:lnTo>
                  <a:lnTo>
                    <a:pt x="260" y="295"/>
                  </a:lnTo>
                  <a:lnTo>
                    <a:pt x="256" y="298"/>
                  </a:lnTo>
                  <a:lnTo>
                    <a:pt x="253" y="302"/>
                  </a:lnTo>
                  <a:lnTo>
                    <a:pt x="251" y="306"/>
                  </a:lnTo>
                  <a:lnTo>
                    <a:pt x="249" y="311"/>
                  </a:lnTo>
                  <a:lnTo>
                    <a:pt x="249" y="315"/>
                  </a:lnTo>
                  <a:lnTo>
                    <a:pt x="250" y="320"/>
                  </a:lnTo>
                  <a:lnTo>
                    <a:pt x="252" y="325"/>
                  </a:lnTo>
                  <a:lnTo>
                    <a:pt x="254" y="329"/>
                  </a:lnTo>
                  <a:lnTo>
                    <a:pt x="257" y="333"/>
                  </a:lnTo>
                  <a:lnTo>
                    <a:pt x="261" y="337"/>
                  </a:lnTo>
                  <a:lnTo>
                    <a:pt x="265" y="339"/>
                  </a:lnTo>
                  <a:lnTo>
                    <a:pt x="270" y="341"/>
                  </a:lnTo>
                  <a:lnTo>
                    <a:pt x="275" y="342"/>
                  </a:lnTo>
                  <a:lnTo>
                    <a:pt x="281" y="342"/>
                  </a:lnTo>
                  <a:lnTo>
                    <a:pt x="286" y="341"/>
                  </a:lnTo>
                  <a:lnTo>
                    <a:pt x="318" y="332"/>
                  </a:lnTo>
                  <a:lnTo>
                    <a:pt x="349" y="322"/>
                  </a:lnTo>
                  <a:lnTo>
                    <a:pt x="381" y="311"/>
                  </a:lnTo>
                  <a:lnTo>
                    <a:pt x="413" y="299"/>
                  </a:lnTo>
                  <a:lnTo>
                    <a:pt x="427" y="381"/>
                  </a:lnTo>
                  <a:lnTo>
                    <a:pt x="441" y="462"/>
                  </a:lnTo>
                  <a:lnTo>
                    <a:pt x="457" y="545"/>
                  </a:lnTo>
                  <a:lnTo>
                    <a:pt x="473" y="627"/>
                  </a:lnTo>
                  <a:lnTo>
                    <a:pt x="489" y="709"/>
                  </a:lnTo>
                  <a:lnTo>
                    <a:pt x="507" y="791"/>
                  </a:lnTo>
                  <a:lnTo>
                    <a:pt x="525" y="872"/>
                  </a:lnTo>
                  <a:lnTo>
                    <a:pt x="544" y="953"/>
                  </a:lnTo>
                  <a:lnTo>
                    <a:pt x="530" y="939"/>
                  </a:lnTo>
                  <a:lnTo>
                    <a:pt x="516" y="925"/>
                  </a:lnTo>
                  <a:lnTo>
                    <a:pt x="501" y="911"/>
                  </a:lnTo>
                  <a:lnTo>
                    <a:pt x="485" y="899"/>
                  </a:lnTo>
                  <a:lnTo>
                    <a:pt x="468" y="888"/>
                  </a:lnTo>
                  <a:lnTo>
                    <a:pt x="451" y="878"/>
                  </a:lnTo>
                  <a:lnTo>
                    <a:pt x="433" y="868"/>
                  </a:lnTo>
                  <a:lnTo>
                    <a:pt x="415" y="860"/>
                  </a:lnTo>
                  <a:lnTo>
                    <a:pt x="400" y="854"/>
                  </a:lnTo>
                  <a:lnTo>
                    <a:pt x="383" y="849"/>
                  </a:lnTo>
                  <a:lnTo>
                    <a:pt x="367" y="845"/>
                  </a:lnTo>
                  <a:lnTo>
                    <a:pt x="351" y="842"/>
                  </a:lnTo>
                  <a:lnTo>
                    <a:pt x="335" y="839"/>
                  </a:lnTo>
                  <a:lnTo>
                    <a:pt x="318" y="837"/>
                  </a:lnTo>
                  <a:lnTo>
                    <a:pt x="301" y="836"/>
                  </a:lnTo>
                  <a:lnTo>
                    <a:pt x="284" y="836"/>
                  </a:lnTo>
                  <a:lnTo>
                    <a:pt x="267" y="837"/>
                  </a:lnTo>
                  <a:lnTo>
                    <a:pt x="250" y="838"/>
                  </a:lnTo>
                  <a:lnTo>
                    <a:pt x="233" y="840"/>
                  </a:lnTo>
                  <a:lnTo>
                    <a:pt x="216" y="843"/>
                  </a:lnTo>
                  <a:lnTo>
                    <a:pt x="199" y="847"/>
                  </a:lnTo>
                  <a:lnTo>
                    <a:pt x="182" y="852"/>
                  </a:lnTo>
                  <a:lnTo>
                    <a:pt x="166" y="857"/>
                  </a:lnTo>
                  <a:lnTo>
                    <a:pt x="150" y="863"/>
                  </a:lnTo>
                  <a:lnTo>
                    <a:pt x="135" y="870"/>
                  </a:lnTo>
                  <a:lnTo>
                    <a:pt x="120" y="877"/>
                  </a:lnTo>
                  <a:lnTo>
                    <a:pt x="106" y="886"/>
                  </a:lnTo>
                  <a:lnTo>
                    <a:pt x="92" y="895"/>
                  </a:lnTo>
                  <a:lnTo>
                    <a:pt x="79" y="905"/>
                  </a:lnTo>
                  <a:lnTo>
                    <a:pt x="67" y="915"/>
                  </a:lnTo>
                  <a:lnTo>
                    <a:pt x="56" y="928"/>
                  </a:lnTo>
                  <a:lnTo>
                    <a:pt x="45" y="940"/>
                  </a:lnTo>
                  <a:lnTo>
                    <a:pt x="36" y="952"/>
                  </a:lnTo>
                  <a:lnTo>
                    <a:pt x="27" y="966"/>
                  </a:lnTo>
                  <a:lnTo>
                    <a:pt x="20" y="980"/>
                  </a:lnTo>
                  <a:lnTo>
                    <a:pt x="13" y="995"/>
                  </a:lnTo>
                  <a:lnTo>
                    <a:pt x="8" y="1011"/>
                  </a:lnTo>
                  <a:lnTo>
                    <a:pt x="4" y="1028"/>
                  </a:lnTo>
                  <a:lnTo>
                    <a:pt x="1" y="1045"/>
                  </a:lnTo>
                  <a:lnTo>
                    <a:pt x="0" y="1063"/>
                  </a:lnTo>
                  <a:lnTo>
                    <a:pt x="0" y="1069"/>
                  </a:lnTo>
                  <a:lnTo>
                    <a:pt x="2" y="1074"/>
                  </a:lnTo>
                  <a:lnTo>
                    <a:pt x="4" y="1079"/>
                  </a:lnTo>
                  <a:lnTo>
                    <a:pt x="7" y="1084"/>
                  </a:lnTo>
                  <a:lnTo>
                    <a:pt x="10" y="1089"/>
                  </a:lnTo>
                  <a:lnTo>
                    <a:pt x="14" y="1093"/>
                  </a:lnTo>
                  <a:lnTo>
                    <a:pt x="19" y="1097"/>
                  </a:lnTo>
                  <a:lnTo>
                    <a:pt x="23" y="1100"/>
                  </a:lnTo>
                  <a:lnTo>
                    <a:pt x="29" y="1102"/>
                  </a:lnTo>
                  <a:lnTo>
                    <a:pt x="34" y="1103"/>
                  </a:lnTo>
                  <a:lnTo>
                    <a:pt x="39" y="1104"/>
                  </a:lnTo>
                  <a:lnTo>
                    <a:pt x="44" y="1103"/>
                  </a:lnTo>
                  <a:lnTo>
                    <a:pt x="49" y="1101"/>
                  </a:lnTo>
                  <a:lnTo>
                    <a:pt x="54" y="1098"/>
                  </a:lnTo>
                  <a:lnTo>
                    <a:pt x="59" y="1094"/>
                  </a:lnTo>
                  <a:lnTo>
                    <a:pt x="63" y="1089"/>
                  </a:lnTo>
                  <a:lnTo>
                    <a:pt x="70" y="1078"/>
                  </a:lnTo>
                  <a:lnTo>
                    <a:pt x="77" y="1068"/>
                  </a:lnTo>
                  <a:lnTo>
                    <a:pt x="68" y="1111"/>
                  </a:lnTo>
                  <a:lnTo>
                    <a:pt x="61" y="1157"/>
                  </a:lnTo>
                  <a:lnTo>
                    <a:pt x="58" y="1179"/>
                  </a:lnTo>
                  <a:lnTo>
                    <a:pt x="56" y="1202"/>
                  </a:lnTo>
                  <a:lnTo>
                    <a:pt x="54" y="1225"/>
                  </a:lnTo>
                  <a:lnTo>
                    <a:pt x="53" y="1247"/>
                  </a:lnTo>
                  <a:lnTo>
                    <a:pt x="52" y="1270"/>
                  </a:lnTo>
                  <a:lnTo>
                    <a:pt x="53" y="1293"/>
                  </a:lnTo>
                  <a:lnTo>
                    <a:pt x="54" y="1316"/>
                  </a:lnTo>
                  <a:lnTo>
                    <a:pt x="55" y="1338"/>
                  </a:lnTo>
                  <a:lnTo>
                    <a:pt x="58" y="1362"/>
                  </a:lnTo>
                  <a:lnTo>
                    <a:pt x="61" y="1384"/>
                  </a:lnTo>
                  <a:lnTo>
                    <a:pt x="65" y="1406"/>
                  </a:lnTo>
                  <a:lnTo>
                    <a:pt x="70" y="1427"/>
                  </a:lnTo>
                  <a:lnTo>
                    <a:pt x="75" y="1448"/>
                  </a:lnTo>
                  <a:lnTo>
                    <a:pt x="82" y="1469"/>
                  </a:lnTo>
                  <a:lnTo>
                    <a:pt x="90" y="1489"/>
                  </a:lnTo>
                  <a:lnTo>
                    <a:pt x="98" y="1508"/>
                  </a:lnTo>
                  <a:lnTo>
                    <a:pt x="108" y="1527"/>
                  </a:lnTo>
                  <a:lnTo>
                    <a:pt x="119" y="1546"/>
                  </a:lnTo>
                  <a:lnTo>
                    <a:pt x="131" y="1563"/>
                  </a:lnTo>
                  <a:lnTo>
                    <a:pt x="144" y="1581"/>
                  </a:lnTo>
                  <a:lnTo>
                    <a:pt x="158" y="1597"/>
                  </a:lnTo>
                  <a:lnTo>
                    <a:pt x="174" y="1613"/>
                  </a:lnTo>
                  <a:lnTo>
                    <a:pt x="191" y="1627"/>
                  </a:lnTo>
                  <a:lnTo>
                    <a:pt x="210" y="1641"/>
                  </a:lnTo>
                  <a:lnTo>
                    <a:pt x="229" y="1653"/>
                  </a:lnTo>
                  <a:lnTo>
                    <a:pt x="250" y="1664"/>
                  </a:lnTo>
                  <a:lnTo>
                    <a:pt x="272" y="1675"/>
                  </a:lnTo>
                  <a:lnTo>
                    <a:pt x="295" y="1684"/>
                  </a:lnTo>
                  <a:lnTo>
                    <a:pt x="314" y="1690"/>
                  </a:lnTo>
                  <a:lnTo>
                    <a:pt x="332" y="1695"/>
                  </a:lnTo>
                  <a:lnTo>
                    <a:pt x="350" y="1698"/>
                  </a:lnTo>
                  <a:lnTo>
                    <a:pt x="368" y="1700"/>
                  </a:lnTo>
                  <a:lnTo>
                    <a:pt x="385" y="1701"/>
                  </a:lnTo>
                  <a:lnTo>
                    <a:pt x="403" y="1701"/>
                  </a:lnTo>
                  <a:lnTo>
                    <a:pt x="419" y="1699"/>
                  </a:lnTo>
                  <a:lnTo>
                    <a:pt x="436" y="1697"/>
                  </a:lnTo>
                  <a:lnTo>
                    <a:pt x="452" y="1693"/>
                  </a:lnTo>
                  <a:lnTo>
                    <a:pt x="467" y="1689"/>
                  </a:lnTo>
                  <a:lnTo>
                    <a:pt x="482" y="1684"/>
                  </a:lnTo>
                  <a:lnTo>
                    <a:pt x="497" y="1677"/>
                  </a:lnTo>
                  <a:lnTo>
                    <a:pt x="511" y="1670"/>
                  </a:lnTo>
                  <a:lnTo>
                    <a:pt x="525" y="1662"/>
                  </a:lnTo>
                  <a:lnTo>
                    <a:pt x="538" y="1653"/>
                  </a:lnTo>
                  <a:lnTo>
                    <a:pt x="551" y="1643"/>
                  </a:lnTo>
                  <a:lnTo>
                    <a:pt x="563" y="1632"/>
                  </a:lnTo>
                  <a:lnTo>
                    <a:pt x="575" y="1621"/>
                  </a:lnTo>
                  <a:lnTo>
                    <a:pt x="586" y="1609"/>
                  </a:lnTo>
                  <a:lnTo>
                    <a:pt x="598" y="1596"/>
                  </a:lnTo>
                  <a:lnTo>
                    <a:pt x="608" y="1583"/>
                  </a:lnTo>
                  <a:lnTo>
                    <a:pt x="618" y="1568"/>
                  </a:lnTo>
                  <a:lnTo>
                    <a:pt x="627" y="1554"/>
                  </a:lnTo>
                  <a:lnTo>
                    <a:pt x="635" y="1539"/>
                  </a:lnTo>
                  <a:lnTo>
                    <a:pt x="643" y="1524"/>
                  </a:lnTo>
                  <a:lnTo>
                    <a:pt x="650" y="1508"/>
                  </a:lnTo>
                  <a:lnTo>
                    <a:pt x="657" y="1492"/>
                  </a:lnTo>
                  <a:lnTo>
                    <a:pt x="663" y="1476"/>
                  </a:lnTo>
                  <a:lnTo>
                    <a:pt x="668" y="1459"/>
                  </a:lnTo>
                  <a:lnTo>
                    <a:pt x="672" y="1442"/>
                  </a:lnTo>
                  <a:lnTo>
                    <a:pt x="676" y="1425"/>
                  </a:lnTo>
                  <a:lnTo>
                    <a:pt x="679" y="1407"/>
                  </a:lnTo>
                  <a:lnTo>
                    <a:pt x="681" y="1395"/>
                  </a:lnTo>
                  <a:lnTo>
                    <a:pt x="682" y="1382"/>
                  </a:lnTo>
                  <a:lnTo>
                    <a:pt x="682" y="1369"/>
                  </a:lnTo>
                  <a:lnTo>
                    <a:pt x="683" y="1355"/>
                  </a:lnTo>
                  <a:lnTo>
                    <a:pt x="685" y="1351"/>
                  </a:lnTo>
                  <a:lnTo>
                    <a:pt x="685" y="1346"/>
                  </a:lnTo>
                  <a:lnTo>
                    <a:pt x="684" y="1343"/>
                  </a:lnTo>
                  <a:lnTo>
                    <a:pt x="684" y="1339"/>
                  </a:lnTo>
                  <a:lnTo>
                    <a:pt x="684" y="1315"/>
                  </a:lnTo>
                  <a:lnTo>
                    <a:pt x="683" y="1292"/>
                  </a:lnTo>
                  <a:lnTo>
                    <a:pt x="681" y="1268"/>
                  </a:lnTo>
                  <a:lnTo>
                    <a:pt x="678" y="1245"/>
                  </a:lnTo>
                  <a:lnTo>
                    <a:pt x="674" y="1221"/>
                  </a:lnTo>
                  <a:lnTo>
                    <a:pt x="669" y="1197"/>
                  </a:lnTo>
                  <a:lnTo>
                    <a:pt x="663" y="1174"/>
                  </a:lnTo>
                  <a:lnTo>
                    <a:pt x="656" y="1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4" name="Freeform 375">
              <a:extLst>
                <a:ext uri="{FF2B5EF4-FFF2-40B4-BE49-F238E27FC236}">
                  <a16:creationId xmlns:a16="http://schemas.microsoft.com/office/drawing/2014/main" id="{5785ED77-00F7-462A-8C9E-D9BB7317E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963" y="5641975"/>
              <a:ext cx="73025" cy="93663"/>
            </a:xfrm>
            <a:custGeom>
              <a:avLst/>
              <a:gdLst>
                <a:gd name="T0" fmla="*/ 29 w 590"/>
                <a:gd name="T1" fmla="*/ 4 h 775"/>
                <a:gd name="T2" fmla="*/ 23 w 590"/>
                <a:gd name="T3" fmla="*/ 1 h 775"/>
                <a:gd name="T4" fmla="*/ 16 w 590"/>
                <a:gd name="T5" fmla="*/ 0 h 775"/>
                <a:gd name="T6" fmla="*/ 10 w 590"/>
                <a:gd name="T7" fmla="*/ 2 h 775"/>
                <a:gd name="T8" fmla="*/ 5 w 590"/>
                <a:gd name="T9" fmla="*/ 6 h 775"/>
                <a:gd name="T10" fmla="*/ 2 w 590"/>
                <a:gd name="T11" fmla="*/ 12 h 775"/>
                <a:gd name="T12" fmla="*/ 0 w 590"/>
                <a:gd name="T13" fmla="*/ 19 h 775"/>
                <a:gd name="T14" fmla="*/ 2 w 590"/>
                <a:gd name="T15" fmla="*/ 26 h 775"/>
                <a:gd name="T16" fmla="*/ 34 w 590"/>
                <a:gd name="T17" fmla="*/ 78 h 775"/>
                <a:gd name="T18" fmla="*/ 97 w 590"/>
                <a:gd name="T19" fmla="*/ 172 h 775"/>
                <a:gd name="T20" fmla="*/ 160 w 590"/>
                <a:gd name="T21" fmla="*/ 268 h 775"/>
                <a:gd name="T22" fmla="*/ 225 w 590"/>
                <a:gd name="T23" fmla="*/ 364 h 775"/>
                <a:gd name="T24" fmla="*/ 293 w 590"/>
                <a:gd name="T25" fmla="*/ 458 h 775"/>
                <a:gd name="T26" fmla="*/ 362 w 590"/>
                <a:gd name="T27" fmla="*/ 552 h 775"/>
                <a:gd name="T28" fmla="*/ 434 w 590"/>
                <a:gd name="T29" fmla="*/ 641 h 775"/>
                <a:gd name="T30" fmla="*/ 509 w 590"/>
                <a:gd name="T31" fmla="*/ 727 h 775"/>
                <a:gd name="T32" fmla="*/ 551 w 590"/>
                <a:gd name="T33" fmla="*/ 770 h 775"/>
                <a:gd name="T34" fmla="*/ 559 w 590"/>
                <a:gd name="T35" fmla="*/ 774 h 775"/>
                <a:gd name="T36" fmla="*/ 567 w 590"/>
                <a:gd name="T37" fmla="*/ 775 h 775"/>
                <a:gd name="T38" fmla="*/ 575 w 590"/>
                <a:gd name="T39" fmla="*/ 773 h 775"/>
                <a:gd name="T40" fmla="*/ 582 w 590"/>
                <a:gd name="T41" fmla="*/ 770 h 775"/>
                <a:gd name="T42" fmla="*/ 587 w 590"/>
                <a:gd name="T43" fmla="*/ 764 h 775"/>
                <a:gd name="T44" fmla="*/ 590 w 590"/>
                <a:gd name="T45" fmla="*/ 757 h 775"/>
                <a:gd name="T46" fmla="*/ 589 w 590"/>
                <a:gd name="T47" fmla="*/ 749 h 775"/>
                <a:gd name="T48" fmla="*/ 559 w 590"/>
                <a:gd name="T49" fmla="*/ 694 h 775"/>
                <a:gd name="T50" fmla="*/ 498 w 590"/>
                <a:gd name="T51" fmla="*/ 598 h 775"/>
                <a:gd name="T52" fmla="*/ 432 w 590"/>
                <a:gd name="T53" fmla="*/ 502 h 775"/>
                <a:gd name="T54" fmla="*/ 363 w 590"/>
                <a:gd name="T55" fmla="*/ 409 h 775"/>
                <a:gd name="T56" fmla="*/ 292 w 590"/>
                <a:gd name="T57" fmla="*/ 318 h 775"/>
                <a:gd name="T58" fmla="*/ 218 w 590"/>
                <a:gd name="T59" fmla="*/ 227 h 775"/>
                <a:gd name="T60" fmla="*/ 144 w 590"/>
                <a:gd name="T61" fmla="*/ 138 h 775"/>
                <a:gd name="T62" fmla="*/ 69 w 590"/>
                <a:gd name="T63" fmla="*/ 5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0" h="775">
                  <a:moveTo>
                    <a:pt x="32" y="7"/>
                  </a:moveTo>
                  <a:lnTo>
                    <a:pt x="29" y="4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34" y="78"/>
                  </a:lnTo>
                  <a:lnTo>
                    <a:pt x="65" y="125"/>
                  </a:lnTo>
                  <a:lnTo>
                    <a:pt x="97" y="172"/>
                  </a:lnTo>
                  <a:lnTo>
                    <a:pt x="129" y="220"/>
                  </a:lnTo>
                  <a:lnTo>
                    <a:pt x="160" y="268"/>
                  </a:lnTo>
                  <a:lnTo>
                    <a:pt x="193" y="317"/>
                  </a:lnTo>
                  <a:lnTo>
                    <a:pt x="225" y="364"/>
                  </a:lnTo>
                  <a:lnTo>
                    <a:pt x="258" y="412"/>
                  </a:lnTo>
                  <a:lnTo>
                    <a:pt x="293" y="458"/>
                  </a:lnTo>
                  <a:lnTo>
                    <a:pt x="327" y="506"/>
                  </a:lnTo>
                  <a:lnTo>
                    <a:pt x="362" y="552"/>
                  </a:lnTo>
                  <a:lnTo>
                    <a:pt x="398" y="596"/>
                  </a:lnTo>
                  <a:lnTo>
                    <a:pt x="434" y="641"/>
                  </a:lnTo>
                  <a:lnTo>
                    <a:pt x="472" y="684"/>
                  </a:lnTo>
                  <a:lnTo>
                    <a:pt x="509" y="727"/>
                  </a:lnTo>
                  <a:lnTo>
                    <a:pt x="548" y="768"/>
                  </a:lnTo>
                  <a:lnTo>
                    <a:pt x="551" y="770"/>
                  </a:lnTo>
                  <a:lnTo>
                    <a:pt x="555" y="773"/>
                  </a:lnTo>
                  <a:lnTo>
                    <a:pt x="559" y="774"/>
                  </a:lnTo>
                  <a:lnTo>
                    <a:pt x="563" y="775"/>
                  </a:lnTo>
                  <a:lnTo>
                    <a:pt x="567" y="775"/>
                  </a:lnTo>
                  <a:lnTo>
                    <a:pt x="571" y="774"/>
                  </a:lnTo>
                  <a:lnTo>
                    <a:pt x="575" y="773"/>
                  </a:lnTo>
                  <a:lnTo>
                    <a:pt x="579" y="772"/>
                  </a:lnTo>
                  <a:lnTo>
                    <a:pt x="582" y="770"/>
                  </a:lnTo>
                  <a:lnTo>
                    <a:pt x="585" y="767"/>
                  </a:lnTo>
                  <a:lnTo>
                    <a:pt x="587" y="764"/>
                  </a:lnTo>
                  <a:lnTo>
                    <a:pt x="589" y="761"/>
                  </a:lnTo>
                  <a:lnTo>
                    <a:pt x="590" y="757"/>
                  </a:lnTo>
                  <a:lnTo>
                    <a:pt x="590" y="753"/>
                  </a:lnTo>
                  <a:lnTo>
                    <a:pt x="589" y="749"/>
                  </a:lnTo>
                  <a:lnTo>
                    <a:pt x="587" y="744"/>
                  </a:lnTo>
                  <a:lnTo>
                    <a:pt x="559" y="694"/>
                  </a:lnTo>
                  <a:lnTo>
                    <a:pt x="529" y="646"/>
                  </a:lnTo>
                  <a:lnTo>
                    <a:pt x="498" y="598"/>
                  </a:lnTo>
                  <a:lnTo>
                    <a:pt x="465" y="550"/>
                  </a:lnTo>
                  <a:lnTo>
                    <a:pt x="432" y="502"/>
                  </a:lnTo>
                  <a:lnTo>
                    <a:pt x="398" y="455"/>
                  </a:lnTo>
                  <a:lnTo>
                    <a:pt x="363" y="409"/>
                  </a:lnTo>
                  <a:lnTo>
                    <a:pt x="328" y="363"/>
                  </a:lnTo>
                  <a:lnTo>
                    <a:pt x="292" y="318"/>
                  </a:lnTo>
                  <a:lnTo>
                    <a:pt x="254" y="272"/>
                  </a:lnTo>
                  <a:lnTo>
                    <a:pt x="218" y="227"/>
                  </a:lnTo>
                  <a:lnTo>
                    <a:pt x="181" y="182"/>
                  </a:lnTo>
                  <a:lnTo>
                    <a:pt x="144" y="138"/>
                  </a:lnTo>
                  <a:lnTo>
                    <a:pt x="107" y="95"/>
                  </a:lnTo>
                  <a:lnTo>
                    <a:pt x="69" y="50"/>
                  </a:lnTo>
                  <a:lnTo>
                    <a:pt x="3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5" name="Freeform 376">
              <a:extLst>
                <a:ext uri="{FF2B5EF4-FFF2-40B4-BE49-F238E27FC236}">
                  <a16:creationId xmlns:a16="http://schemas.microsoft.com/office/drawing/2014/main" id="{C9951315-2FAA-4B4D-87A5-8C873A6AD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5138738"/>
              <a:ext cx="55562" cy="55563"/>
            </a:xfrm>
            <a:custGeom>
              <a:avLst/>
              <a:gdLst>
                <a:gd name="T0" fmla="*/ 393 w 456"/>
                <a:gd name="T1" fmla="*/ 388 h 453"/>
                <a:gd name="T2" fmla="*/ 423 w 456"/>
                <a:gd name="T3" fmla="*/ 346 h 453"/>
                <a:gd name="T4" fmla="*/ 443 w 456"/>
                <a:gd name="T5" fmla="*/ 299 h 453"/>
                <a:gd name="T6" fmla="*/ 454 w 456"/>
                <a:gd name="T7" fmla="*/ 248 h 453"/>
                <a:gd name="T8" fmla="*/ 455 w 456"/>
                <a:gd name="T9" fmla="*/ 197 h 453"/>
                <a:gd name="T10" fmla="*/ 448 w 456"/>
                <a:gd name="T11" fmla="*/ 149 h 453"/>
                <a:gd name="T12" fmla="*/ 431 w 456"/>
                <a:gd name="T13" fmla="*/ 102 h 453"/>
                <a:gd name="T14" fmla="*/ 404 w 456"/>
                <a:gd name="T15" fmla="*/ 56 h 453"/>
                <a:gd name="T16" fmla="*/ 369 w 456"/>
                <a:gd name="T17" fmla="*/ 19 h 453"/>
                <a:gd name="T18" fmla="*/ 348 w 456"/>
                <a:gd name="T19" fmla="*/ 7 h 453"/>
                <a:gd name="T20" fmla="*/ 325 w 456"/>
                <a:gd name="T21" fmla="*/ 1 h 453"/>
                <a:gd name="T22" fmla="*/ 300 w 456"/>
                <a:gd name="T23" fmla="*/ 2 h 453"/>
                <a:gd name="T24" fmla="*/ 275 w 456"/>
                <a:gd name="T25" fmla="*/ 10 h 453"/>
                <a:gd name="T26" fmla="*/ 261 w 456"/>
                <a:gd name="T27" fmla="*/ 23 h 453"/>
                <a:gd name="T28" fmla="*/ 256 w 456"/>
                <a:gd name="T29" fmla="*/ 40 h 453"/>
                <a:gd name="T30" fmla="*/ 265 w 456"/>
                <a:gd name="T31" fmla="*/ 69 h 453"/>
                <a:gd name="T32" fmla="*/ 291 w 456"/>
                <a:gd name="T33" fmla="*/ 109 h 453"/>
                <a:gd name="T34" fmla="*/ 292 w 456"/>
                <a:gd name="T35" fmla="*/ 122 h 453"/>
                <a:gd name="T36" fmla="*/ 299 w 456"/>
                <a:gd name="T37" fmla="*/ 132 h 453"/>
                <a:gd name="T38" fmla="*/ 309 w 456"/>
                <a:gd name="T39" fmla="*/ 135 h 453"/>
                <a:gd name="T40" fmla="*/ 326 w 456"/>
                <a:gd name="T41" fmla="*/ 162 h 453"/>
                <a:gd name="T42" fmla="*/ 333 w 456"/>
                <a:gd name="T43" fmla="*/ 185 h 453"/>
                <a:gd name="T44" fmla="*/ 336 w 456"/>
                <a:gd name="T45" fmla="*/ 214 h 453"/>
                <a:gd name="T46" fmla="*/ 333 w 456"/>
                <a:gd name="T47" fmla="*/ 245 h 453"/>
                <a:gd name="T48" fmla="*/ 324 w 456"/>
                <a:gd name="T49" fmla="*/ 276 h 453"/>
                <a:gd name="T50" fmla="*/ 308 w 456"/>
                <a:gd name="T51" fmla="*/ 303 h 453"/>
                <a:gd name="T52" fmla="*/ 284 w 456"/>
                <a:gd name="T53" fmla="*/ 323 h 453"/>
                <a:gd name="T54" fmla="*/ 253 w 456"/>
                <a:gd name="T55" fmla="*/ 334 h 453"/>
                <a:gd name="T56" fmla="*/ 218 w 456"/>
                <a:gd name="T57" fmla="*/ 333 h 453"/>
                <a:gd name="T58" fmla="*/ 185 w 456"/>
                <a:gd name="T59" fmla="*/ 320 h 453"/>
                <a:gd name="T60" fmla="*/ 155 w 456"/>
                <a:gd name="T61" fmla="*/ 298 h 453"/>
                <a:gd name="T62" fmla="*/ 131 w 456"/>
                <a:gd name="T63" fmla="*/ 269 h 453"/>
                <a:gd name="T64" fmla="*/ 113 w 456"/>
                <a:gd name="T65" fmla="*/ 239 h 453"/>
                <a:gd name="T66" fmla="*/ 96 w 456"/>
                <a:gd name="T67" fmla="*/ 161 h 453"/>
                <a:gd name="T68" fmla="*/ 88 w 456"/>
                <a:gd name="T69" fmla="*/ 134 h 453"/>
                <a:gd name="T70" fmla="*/ 78 w 456"/>
                <a:gd name="T71" fmla="*/ 120 h 453"/>
                <a:gd name="T72" fmla="*/ 71 w 456"/>
                <a:gd name="T73" fmla="*/ 118 h 453"/>
                <a:gd name="T74" fmla="*/ 43 w 456"/>
                <a:gd name="T75" fmla="*/ 118 h 453"/>
                <a:gd name="T76" fmla="*/ 28 w 456"/>
                <a:gd name="T77" fmla="*/ 126 h 453"/>
                <a:gd name="T78" fmla="*/ 17 w 456"/>
                <a:gd name="T79" fmla="*/ 138 h 453"/>
                <a:gd name="T80" fmla="*/ 4 w 456"/>
                <a:gd name="T81" fmla="*/ 180 h 453"/>
                <a:gd name="T82" fmla="*/ 1 w 456"/>
                <a:gd name="T83" fmla="*/ 234 h 453"/>
                <a:gd name="T84" fmla="*/ 13 w 456"/>
                <a:gd name="T85" fmla="*/ 287 h 453"/>
                <a:gd name="T86" fmla="*/ 37 w 456"/>
                <a:gd name="T87" fmla="*/ 334 h 453"/>
                <a:gd name="T88" fmla="*/ 71 w 456"/>
                <a:gd name="T89" fmla="*/ 376 h 453"/>
                <a:gd name="T90" fmla="*/ 114 w 456"/>
                <a:gd name="T91" fmla="*/ 411 h 453"/>
                <a:gd name="T92" fmla="*/ 162 w 456"/>
                <a:gd name="T93" fmla="*/ 436 h 453"/>
                <a:gd name="T94" fmla="*/ 213 w 456"/>
                <a:gd name="T95" fmla="*/ 450 h 453"/>
                <a:gd name="T96" fmla="*/ 266 w 456"/>
                <a:gd name="T97" fmla="*/ 452 h 453"/>
                <a:gd name="T98" fmla="*/ 319 w 456"/>
                <a:gd name="T99" fmla="*/ 440 h 453"/>
                <a:gd name="T100" fmla="*/ 368 w 456"/>
                <a:gd name="T101" fmla="*/ 41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6" h="453">
                  <a:moveTo>
                    <a:pt x="368" y="411"/>
                  </a:moveTo>
                  <a:lnTo>
                    <a:pt x="381" y="400"/>
                  </a:lnTo>
                  <a:lnTo>
                    <a:pt x="393" y="388"/>
                  </a:lnTo>
                  <a:lnTo>
                    <a:pt x="404" y="375"/>
                  </a:lnTo>
                  <a:lnTo>
                    <a:pt x="414" y="361"/>
                  </a:lnTo>
                  <a:lnTo>
                    <a:pt x="423" y="346"/>
                  </a:lnTo>
                  <a:lnTo>
                    <a:pt x="430" y="331"/>
                  </a:lnTo>
                  <a:lnTo>
                    <a:pt x="437" y="316"/>
                  </a:lnTo>
                  <a:lnTo>
                    <a:pt x="443" y="299"/>
                  </a:lnTo>
                  <a:lnTo>
                    <a:pt x="447" y="283"/>
                  </a:lnTo>
                  <a:lnTo>
                    <a:pt x="451" y="265"/>
                  </a:lnTo>
                  <a:lnTo>
                    <a:pt x="454" y="248"/>
                  </a:lnTo>
                  <a:lnTo>
                    <a:pt x="455" y="231"/>
                  </a:lnTo>
                  <a:lnTo>
                    <a:pt x="456" y="214"/>
                  </a:lnTo>
                  <a:lnTo>
                    <a:pt x="455" y="197"/>
                  </a:lnTo>
                  <a:lnTo>
                    <a:pt x="454" y="180"/>
                  </a:lnTo>
                  <a:lnTo>
                    <a:pt x="451" y="164"/>
                  </a:lnTo>
                  <a:lnTo>
                    <a:pt x="448" y="149"/>
                  </a:lnTo>
                  <a:lnTo>
                    <a:pt x="443" y="134"/>
                  </a:lnTo>
                  <a:lnTo>
                    <a:pt x="438" y="118"/>
                  </a:lnTo>
                  <a:lnTo>
                    <a:pt x="431" y="102"/>
                  </a:lnTo>
                  <a:lnTo>
                    <a:pt x="423" y="86"/>
                  </a:lnTo>
                  <a:lnTo>
                    <a:pt x="414" y="70"/>
                  </a:lnTo>
                  <a:lnTo>
                    <a:pt x="404" y="56"/>
                  </a:lnTo>
                  <a:lnTo>
                    <a:pt x="393" y="41"/>
                  </a:lnTo>
                  <a:lnTo>
                    <a:pt x="381" y="29"/>
                  </a:lnTo>
                  <a:lnTo>
                    <a:pt x="369" y="19"/>
                  </a:lnTo>
                  <a:lnTo>
                    <a:pt x="362" y="14"/>
                  </a:lnTo>
                  <a:lnTo>
                    <a:pt x="355" y="10"/>
                  </a:lnTo>
                  <a:lnTo>
                    <a:pt x="348" y="7"/>
                  </a:lnTo>
                  <a:lnTo>
                    <a:pt x="341" y="4"/>
                  </a:lnTo>
                  <a:lnTo>
                    <a:pt x="333" y="2"/>
                  </a:lnTo>
                  <a:lnTo>
                    <a:pt x="325" y="1"/>
                  </a:lnTo>
                  <a:lnTo>
                    <a:pt x="318" y="0"/>
                  </a:lnTo>
                  <a:lnTo>
                    <a:pt x="310" y="1"/>
                  </a:lnTo>
                  <a:lnTo>
                    <a:pt x="300" y="2"/>
                  </a:lnTo>
                  <a:lnTo>
                    <a:pt x="292" y="4"/>
                  </a:lnTo>
                  <a:lnTo>
                    <a:pt x="284" y="7"/>
                  </a:lnTo>
                  <a:lnTo>
                    <a:pt x="275" y="10"/>
                  </a:lnTo>
                  <a:lnTo>
                    <a:pt x="269" y="14"/>
                  </a:lnTo>
                  <a:lnTo>
                    <a:pt x="265" y="18"/>
                  </a:lnTo>
                  <a:lnTo>
                    <a:pt x="261" y="23"/>
                  </a:lnTo>
                  <a:lnTo>
                    <a:pt x="258" y="28"/>
                  </a:lnTo>
                  <a:lnTo>
                    <a:pt x="256" y="34"/>
                  </a:lnTo>
                  <a:lnTo>
                    <a:pt x="256" y="40"/>
                  </a:lnTo>
                  <a:lnTo>
                    <a:pt x="256" y="46"/>
                  </a:lnTo>
                  <a:lnTo>
                    <a:pt x="258" y="53"/>
                  </a:lnTo>
                  <a:lnTo>
                    <a:pt x="265" y="69"/>
                  </a:lnTo>
                  <a:lnTo>
                    <a:pt x="273" y="83"/>
                  </a:lnTo>
                  <a:lnTo>
                    <a:pt x="282" y="96"/>
                  </a:lnTo>
                  <a:lnTo>
                    <a:pt x="291" y="109"/>
                  </a:lnTo>
                  <a:lnTo>
                    <a:pt x="291" y="113"/>
                  </a:lnTo>
                  <a:lnTo>
                    <a:pt x="291" y="117"/>
                  </a:lnTo>
                  <a:lnTo>
                    <a:pt x="292" y="122"/>
                  </a:lnTo>
                  <a:lnTo>
                    <a:pt x="293" y="125"/>
                  </a:lnTo>
                  <a:lnTo>
                    <a:pt x="296" y="129"/>
                  </a:lnTo>
                  <a:lnTo>
                    <a:pt x="299" y="132"/>
                  </a:lnTo>
                  <a:lnTo>
                    <a:pt x="303" y="134"/>
                  </a:lnTo>
                  <a:lnTo>
                    <a:pt x="308" y="135"/>
                  </a:lnTo>
                  <a:lnTo>
                    <a:pt x="309" y="135"/>
                  </a:lnTo>
                  <a:lnTo>
                    <a:pt x="311" y="136"/>
                  </a:lnTo>
                  <a:lnTo>
                    <a:pt x="319" y="148"/>
                  </a:lnTo>
                  <a:lnTo>
                    <a:pt x="326" y="162"/>
                  </a:lnTo>
                  <a:lnTo>
                    <a:pt x="329" y="169"/>
                  </a:lnTo>
                  <a:lnTo>
                    <a:pt x="331" y="177"/>
                  </a:lnTo>
                  <a:lnTo>
                    <a:pt x="333" y="185"/>
                  </a:lnTo>
                  <a:lnTo>
                    <a:pt x="335" y="193"/>
                  </a:lnTo>
                  <a:lnTo>
                    <a:pt x="335" y="203"/>
                  </a:lnTo>
                  <a:lnTo>
                    <a:pt x="336" y="214"/>
                  </a:lnTo>
                  <a:lnTo>
                    <a:pt x="335" y="224"/>
                  </a:lnTo>
                  <a:lnTo>
                    <a:pt x="334" y="234"/>
                  </a:lnTo>
                  <a:lnTo>
                    <a:pt x="333" y="245"/>
                  </a:lnTo>
                  <a:lnTo>
                    <a:pt x="330" y="255"/>
                  </a:lnTo>
                  <a:lnTo>
                    <a:pt x="327" y="265"/>
                  </a:lnTo>
                  <a:lnTo>
                    <a:pt x="324" y="276"/>
                  </a:lnTo>
                  <a:lnTo>
                    <a:pt x="319" y="285"/>
                  </a:lnTo>
                  <a:lnTo>
                    <a:pt x="314" y="294"/>
                  </a:lnTo>
                  <a:lnTo>
                    <a:pt x="308" y="303"/>
                  </a:lnTo>
                  <a:lnTo>
                    <a:pt x="300" y="310"/>
                  </a:lnTo>
                  <a:lnTo>
                    <a:pt x="293" y="317"/>
                  </a:lnTo>
                  <a:lnTo>
                    <a:pt x="284" y="323"/>
                  </a:lnTo>
                  <a:lnTo>
                    <a:pt x="275" y="328"/>
                  </a:lnTo>
                  <a:lnTo>
                    <a:pt x="265" y="331"/>
                  </a:lnTo>
                  <a:lnTo>
                    <a:pt x="253" y="334"/>
                  </a:lnTo>
                  <a:lnTo>
                    <a:pt x="241" y="335"/>
                  </a:lnTo>
                  <a:lnTo>
                    <a:pt x="230" y="335"/>
                  </a:lnTo>
                  <a:lnTo>
                    <a:pt x="218" y="333"/>
                  </a:lnTo>
                  <a:lnTo>
                    <a:pt x="207" y="330"/>
                  </a:lnTo>
                  <a:lnTo>
                    <a:pt x="195" y="325"/>
                  </a:lnTo>
                  <a:lnTo>
                    <a:pt x="185" y="320"/>
                  </a:lnTo>
                  <a:lnTo>
                    <a:pt x="174" y="313"/>
                  </a:lnTo>
                  <a:lnTo>
                    <a:pt x="165" y="306"/>
                  </a:lnTo>
                  <a:lnTo>
                    <a:pt x="155" y="298"/>
                  </a:lnTo>
                  <a:lnTo>
                    <a:pt x="146" y="289"/>
                  </a:lnTo>
                  <a:lnTo>
                    <a:pt x="138" y="279"/>
                  </a:lnTo>
                  <a:lnTo>
                    <a:pt x="131" y="269"/>
                  </a:lnTo>
                  <a:lnTo>
                    <a:pt x="124" y="259"/>
                  </a:lnTo>
                  <a:lnTo>
                    <a:pt x="118" y="249"/>
                  </a:lnTo>
                  <a:lnTo>
                    <a:pt x="113" y="239"/>
                  </a:lnTo>
                  <a:lnTo>
                    <a:pt x="107" y="212"/>
                  </a:lnTo>
                  <a:lnTo>
                    <a:pt x="99" y="171"/>
                  </a:lnTo>
                  <a:lnTo>
                    <a:pt x="96" y="161"/>
                  </a:lnTo>
                  <a:lnTo>
                    <a:pt x="94" y="151"/>
                  </a:lnTo>
                  <a:lnTo>
                    <a:pt x="91" y="142"/>
                  </a:lnTo>
                  <a:lnTo>
                    <a:pt x="88" y="134"/>
                  </a:lnTo>
                  <a:lnTo>
                    <a:pt x="84" y="127"/>
                  </a:lnTo>
                  <a:lnTo>
                    <a:pt x="80" y="122"/>
                  </a:lnTo>
                  <a:lnTo>
                    <a:pt x="78" y="120"/>
                  </a:lnTo>
                  <a:lnTo>
                    <a:pt x="76" y="119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59" y="118"/>
                  </a:lnTo>
                  <a:lnTo>
                    <a:pt x="48" y="118"/>
                  </a:lnTo>
                  <a:lnTo>
                    <a:pt x="43" y="118"/>
                  </a:lnTo>
                  <a:lnTo>
                    <a:pt x="37" y="120"/>
                  </a:lnTo>
                  <a:lnTo>
                    <a:pt x="33" y="122"/>
                  </a:lnTo>
                  <a:lnTo>
                    <a:pt x="28" y="126"/>
                  </a:lnTo>
                  <a:lnTo>
                    <a:pt x="24" y="130"/>
                  </a:lnTo>
                  <a:lnTo>
                    <a:pt x="20" y="134"/>
                  </a:lnTo>
                  <a:lnTo>
                    <a:pt x="17" y="138"/>
                  </a:lnTo>
                  <a:lnTo>
                    <a:pt x="15" y="143"/>
                  </a:lnTo>
                  <a:lnTo>
                    <a:pt x="8" y="161"/>
                  </a:lnTo>
                  <a:lnTo>
                    <a:pt x="4" y="180"/>
                  </a:lnTo>
                  <a:lnTo>
                    <a:pt x="1" y="198"/>
                  </a:lnTo>
                  <a:lnTo>
                    <a:pt x="0" y="216"/>
                  </a:lnTo>
                  <a:lnTo>
                    <a:pt x="1" y="234"/>
                  </a:lnTo>
                  <a:lnTo>
                    <a:pt x="3" y="252"/>
                  </a:lnTo>
                  <a:lnTo>
                    <a:pt x="7" y="269"/>
                  </a:lnTo>
                  <a:lnTo>
                    <a:pt x="13" y="287"/>
                  </a:lnTo>
                  <a:lnTo>
                    <a:pt x="19" y="303"/>
                  </a:lnTo>
                  <a:lnTo>
                    <a:pt x="27" y="319"/>
                  </a:lnTo>
                  <a:lnTo>
                    <a:pt x="37" y="334"/>
                  </a:lnTo>
                  <a:lnTo>
                    <a:pt x="47" y="349"/>
                  </a:lnTo>
                  <a:lnTo>
                    <a:pt x="58" y="363"/>
                  </a:lnTo>
                  <a:lnTo>
                    <a:pt x="71" y="376"/>
                  </a:lnTo>
                  <a:lnTo>
                    <a:pt x="84" y="389"/>
                  </a:lnTo>
                  <a:lnTo>
                    <a:pt x="98" y="400"/>
                  </a:lnTo>
                  <a:lnTo>
                    <a:pt x="114" y="411"/>
                  </a:lnTo>
                  <a:lnTo>
                    <a:pt x="129" y="420"/>
                  </a:lnTo>
                  <a:lnTo>
                    <a:pt x="145" y="429"/>
                  </a:lnTo>
                  <a:lnTo>
                    <a:pt x="162" y="436"/>
                  </a:lnTo>
                  <a:lnTo>
                    <a:pt x="178" y="442"/>
                  </a:lnTo>
                  <a:lnTo>
                    <a:pt x="196" y="447"/>
                  </a:lnTo>
                  <a:lnTo>
                    <a:pt x="213" y="450"/>
                  </a:lnTo>
                  <a:lnTo>
                    <a:pt x="231" y="452"/>
                  </a:lnTo>
                  <a:lnTo>
                    <a:pt x="248" y="453"/>
                  </a:lnTo>
                  <a:lnTo>
                    <a:pt x="266" y="452"/>
                  </a:lnTo>
                  <a:lnTo>
                    <a:pt x="284" y="450"/>
                  </a:lnTo>
                  <a:lnTo>
                    <a:pt x="302" y="445"/>
                  </a:lnTo>
                  <a:lnTo>
                    <a:pt x="319" y="440"/>
                  </a:lnTo>
                  <a:lnTo>
                    <a:pt x="336" y="432"/>
                  </a:lnTo>
                  <a:lnTo>
                    <a:pt x="352" y="422"/>
                  </a:lnTo>
                  <a:lnTo>
                    <a:pt x="368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6" name="Freeform 377">
              <a:extLst>
                <a:ext uri="{FF2B5EF4-FFF2-40B4-BE49-F238E27FC236}">
                  <a16:creationId xmlns:a16="http://schemas.microsoft.com/office/drawing/2014/main" id="{E62B6215-397B-4F4D-A80D-EBFE41149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0438" y="5462588"/>
              <a:ext cx="6350" cy="80963"/>
            </a:xfrm>
            <a:custGeom>
              <a:avLst/>
              <a:gdLst>
                <a:gd name="T0" fmla="*/ 41 w 58"/>
                <a:gd name="T1" fmla="*/ 647 h 656"/>
                <a:gd name="T2" fmla="*/ 46 w 58"/>
                <a:gd name="T3" fmla="*/ 608 h 656"/>
                <a:gd name="T4" fmla="*/ 50 w 58"/>
                <a:gd name="T5" fmla="*/ 569 h 656"/>
                <a:gd name="T6" fmla="*/ 53 w 58"/>
                <a:gd name="T7" fmla="*/ 530 h 656"/>
                <a:gd name="T8" fmla="*/ 56 w 58"/>
                <a:gd name="T9" fmla="*/ 490 h 656"/>
                <a:gd name="T10" fmla="*/ 57 w 58"/>
                <a:gd name="T11" fmla="*/ 449 h 656"/>
                <a:gd name="T12" fmla="*/ 58 w 58"/>
                <a:gd name="T13" fmla="*/ 407 h 656"/>
                <a:gd name="T14" fmla="*/ 57 w 58"/>
                <a:gd name="T15" fmla="*/ 366 h 656"/>
                <a:gd name="T16" fmla="*/ 57 w 58"/>
                <a:gd name="T17" fmla="*/ 325 h 656"/>
                <a:gd name="T18" fmla="*/ 55 w 58"/>
                <a:gd name="T19" fmla="*/ 284 h 656"/>
                <a:gd name="T20" fmla="*/ 53 w 58"/>
                <a:gd name="T21" fmla="*/ 243 h 656"/>
                <a:gd name="T22" fmla="*/ 50 w 58"/>
                <a:gd name="T23" fmla="*/ 201 h 656"/>
                <a:gd name="T24" fmla="*/ 47 w 58"/>
                <a:gd name="T25" fmla="*/ 161 h 656"/>
                <a:gd name="T26" fmla="*/ 40 w 58"/>
                <a:gd name="T27" fmla="*/ 81 h 656"/>
                <a:gd name="T28" fmla="*/ 31 w 58"/>
                <a:gd name="T29" fmla="*/ 3 h 656"/>
                <a:gd name="T30" fmla="*/ 30 w 58"/>
                <a:gd name="T31" fmla="*/ 1 h 656"/>
                <a:gd name="T32" fmla="*/ 28 w 58"/>
                <a:gd name="T33" fmla="*/ 0 h 656"/>
                <a:gd name="T34" fmla="*/ 26 w 58"/>
                <a:gd name="T35" fmla="*/ 0 h 656"/>
                <a:gd name="T36" fmla="*/ 25 w 58"/>
                <a:gd name="T37" fmla="*/ 0 h 656"/>
                <a:gd name="T38" fmla="*/ 24 w 58"/>
                <a:gd name="T39" fmla="*/ 1 h 656"/>
                <a:gd name="T40" fmla="*/ 24 w 58"/>
                <a:gd name="T41" fmla="*/ 2 h 656"/>
                <a:gd name="T42" fmla="*/ 16 w 58"/>
                <a:gd name="T43" fmla="*/ 81 h 656"/>
                <a:gd name="T44" fmla="*/ 9 w 58"/>
                <a:gd name="T45" fmla="*/ 160 h 656"/>
                <a:gd name="T46" fmla="*/ 6 w 58"/>
                <a:gd name="T47" fmla="*/ 201 h 656"/>
                <a:gd name="T48" fmla="*/ 4 w 58"/>
                <a:gd name="T49" fmla="*/ 242 h 656"/>
                <a:gd name="T50" fmla="*/ 2 w 58"/>
                <a:gd name="T51" fmla="*/ 283 h 656"/>
                <a:gd name="T52" fmla="*/ 1 w 58"/>
                <a:gd name="T53" fmla="*/ 324 h 656"/>
                <a:gd name="T54" fmla="*/ 0 w 58"/>
                <a:gd name="T55" fmla="*/ 365 h 656"/>
                <a:gd name="T56" fmla="*/ 1 w 58"/>
                <a:gd name="T57" fmla="*/ 406 h 656"/>
                <a:gd name="T58" fmla="*/ 1 w 58"/>
                <a:gd name="T59" fmla="*/ 448 h 656"/>
                <a:gd name="T60" fmla="*/ 3 w 58"/>
                <a:gd name="T61" fmla="*/ 488 h 656"/>
                <a:gd name="T62" fmla="*/ 5 w 58"/>
                <a:gd name="T63" fmla="*/ 528 h 656"/>
                <a:gd name="T64" fmla="*/ 8 w 58"/>
                <a:gd name="T65" fmla="*/ 568 h 656"/>
                <a:gd name="T66" fmla="*/ 12 w 58"/>
                <a:gd name="T67" fmla="*/ 606 h 656"/>
                <a:gd name="T68" fmla="*/ 17 w 58"/>
                <a:gd name="T69" fmla="*/ 645 h 656"/>
                <a:gd name="T70" fmla="*/ 18 w 58"/>
                <a:gd name="T71" fmla="*/ 649 h 656"/>
                <a:gd name="T72" fmla="*/ 21 w 58"/>
                <a:gd name="T73" fmla="*/ 652 h 656"/>
                <a:gd name="T74" fmla="*/ 25 w 58"/>
                <a:gd name="T75" fmla="*/ 655 h 656"/>
                <a:gd name="T76" fmla="*/ 29 w 58"/>
                <a:gd name="T77" fmla="*/ 656 h 656"/>
                <a:gd name="T78" fmla="*/ 33 w 58"/>
                <a:gd name="T79" fmla="*/ 656 h 656"/>
                <a:gd name="T80" fmla="*/ 37 w 58"/>
                <a:gd name="T81" fmla="*/ 654 h 656"/>
                <a:gd name="T82" fmla="*/ 40 w 58"/>
                <a:gd name="T83" fmla="*/ 651 h 656"/>
                <a:gd name="T84" fmla="*/ 41 w 58"/>
                <a:gd name="T85" fmla="*/ 64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656">
                  <a:moveTo>
                    <a:pt x="41" y="647"/>
                  </a:moveTo>
                  <a:lnTo>
                    <a:pt x="46" y="608"/>
                  </a:lnTo>
                  <a:lnTo>
                    <a:pt x="50" y="569"/>
                  </a:lnTo>
                  <a:lnTo>
                    <a:pt x="53" y="530"/>
                  </a:lnTo>
                  <a:lnTo>
                    <a:pt x="56" y="490"/>
                  </a:lnTo>
                  <a:lnTo>
                    <a:pt x="57" y="449"/>
                  </a:lnTo>
                  <a:lnTo>
                    <a:pt x="58" y="407"/>
                  </a:lnTo>
                  <a:lnTo>
                    <a:pt x="57" y="366"/>
                  </a:lnTo>
                  <a:lnTo>
                    <a:pt x="57" y="325"/>
                  </a:lnTo>
                  <a:lnTo>
                    <a:pt x="55" y="284"/>
                  </a:lnTo>
                  <a:lnTo>
                    <a:pt x="53" y="243"/>
                  </a:lnTo>
                  <a:lnTo>
                    <a:pt x="50" y="201"/>
                  </a:lnTo>
                  <a:lnTo>
                    <a:pt x="47" y="161"/>
                  </a:lnTo>
                  <a:lnTo>
                    <a:pt x="40" y="81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16" y="81"/>
                  </a:lnTo>
                  <a:lnTo>
                    <a:pt x="9" y="160"/>
                  </a:lnTo>
                  <a:lnTo>
                    <a:pt x="6" y="201"/>
                  </a:lnTo>
                  <a:lnTo>
                    <a:pt x="4" y="242"/>
                  </a:lnTo>
                  <a:lnTo>
                    <a:pt x="2" y="283"/>
                  </a:lnTo>
                  <a:lnTo>
                    <a:pt x="1" y="324"/>
                  </a:lnTo>
                  <a:lnTo>
                    <a:pt x="0" y="365"/>
                  </a:lnTo>
                  <a:lnTo>
                    <a:pt x="1" y="406"/>
                  </a:lnTo>
                  <a:lnTo>
                    <a:pt x="1" y="448"/>
                  </a:lnTo>
                  <a:lnTo>
                    <a:pt x="3" y="488"/>
                  </a:lnTo>
                  <a:lnTo>
                    <a:pt x="5" y="528"/>
                  </a:lnTo>
                  <a:lnTo>
                    <a:pt x="8" y="568"/>
                  </a:lnTo>
                  <a:lnTo>
                    <a:pt x="12" y="606"/>
                  </a:lnTo>
                  <a:lnTo>
                    <a:pt x="17" y="645"/>
                  </a:lnTo>
                  <a:lnTo>
                    <a:pt x="18" y="649"/>
                  </a:lnTo>
                  <a:lnTo>
                    <a:pt x="21" y="652"/>
                  </a:lnTo>
                  <a:lnTo>
                    <a:pt x="25" y="655"/>
                  </a:lnTo>
                  <a:lnTo>
                    <a:pt x="29" y="656"/>
                  </a:lnTo>
                  <a:lnTo>
                    <a:pt x="33" y="656"/>
                  </a:lnTo>
                  <a:lnTo>
                    <a:pt x="37" y="654"/>
                  </a:lnTo>
                  <a:lnTo>
                    <a:pt x="40" y="651"/>
                  </a:lnTo>
                  <a:lnTo>
                    <a:pt x="41" y="6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7" name="Freeform 378">
              <a:extLst>
                <a:ext uri="{FF2B5EF4-FFF2-40B4-BE49-F238E27FC236}">
                  <a16:creationId xmlns:a16="http://schemas.microsoft.com/office/drawing/2014/main" id="{D00B3834-9954-4538-A643-5AAA57A6E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438" y="5275263"/>
              <a:ext cx="23812" cy="28575"/>
            </a:xfrm>
            <a:custGeom>
              <a:avLst/>
              <a:gdLst>
                <a:gd name="T0" fmla="*/ 192 w 201"/>
                <a:gd name="T1" fmla="*/ 216 h 225"/>
                <a:gd name="T2" fmla="*/ 196 w 201"/>
                <a:gd name="T3" fmla="*/ 214 h 225"/>
                <a:gd name="T4" fmla="*/ 198 w 201"/>
                <a:gd name="T5" fmla="*/ 210 h 225"/>
                <a:gd name="T6" fmla="*/ 200 w 201"/>
                <a:gd name="T7" fmla="*/ 206 h 225"/>
                <a:gd name="T8" fmla="*/ 201 w 201"/>
                <a:gd name="T9" fmla="*/ 202 h 225"/>
                <a:gd name="T10" fmla="*/ 200 w 201"/>
                <a:gd name="T11" fmla="*/ 198 h 225"/>
                <a:gd name="T12" fmla="*/ 198 w 201"/>
                <a:gd name="T13" fmla="*/ 195 h 225"/>
                <a:gd name="T14" fmla="*/ 195 w 201"/>
                <a:gd name="T15" fmla="*/ 192 h 225"/>
                <a:gd name="T16" fmla="*/ 191 w 201"/>
                <a:gd name="T17" fmla="*/ 191 h 225"/>
                <a:gd name="T18" fmla="*/ 173 w 201"/>
                <a:gd name="T19" fmla="*/ 188 h 225"/>
                <a:gd name="T20" fmla="*/ 156 w 201"/>
                <a:gd name="T21" fmla="*/ 184 h 225"/>
                <a:gd name="T22" fmla="*/ 140 w 201"/>
                <a:gd name="T23" fmla="*/ 178 h 225"/>
                <a:gd name="T24" fmla="*/ 125 w 201"/>
                <a:gd name="T25" fmla="*/ 171 h 225"/>
                <a:gd name="T26" fmla="*/ 110 w 201"/>
                <a:gd name="T27" fmla="*/ 163 h 225"/>
                <a:gd name="T28" fmla="*/ 96 w 201"/>
                <a:gd name="T29" fmla="*/ 154 h 225"/>
                <a:gd name="T30" fmla="*/ 83 w 201"/>
                <a:gd name="T31" fmla="*/ 143 h 225"/>
                <a:gd name="T32" fmla="*/ 72 w 201"/>
                <a:gd name="T33" fmla="*/ 131 h 225"/>
                <a:gd name="T34" fmla="*/ 61 w 201"/>
                <a:gd name="T35" fmla="*/ 118 h 225"/>
                <a:gd name="T36" fmla="*/ 52 w 201"/>
                <a:gd name="T37" fmla="*/ 104 h 225"/>
                <a:gd name="T38" fmla="*/ 45 w 201"/>
                <a:gd name="T39" fmla="*/ 90 h 225"/>
                <a:gd name="T40" fmla="*/ 38 w 201"/>
                <a:gd name="T41" fmla="*/ 74 h 225"/>
                <a:gd name="T42" fmla="*/ 34 w 201"/>
                <a:gd name="T43" fmla="*/ 58 h 225"/>
                <a:gd name="T44" fmla="*/ 31 w 201"/>
                <a:gd name="T45" fmla="*/ 41 h 225"/>
                <a:gd name="T46" fmla="*/ 29 w 201"/>
                <a:gd name="T47" fmla="*/ 23 h 225"/>
                <a:gd name="T48" fmla="*/ 30 w 201"/>
                <a:gd name="T49" fmla="*/ 4 h 225"/>
                <a:gd name="T50" fmla="*/ 30 w 201"/>
                <a:gd name="T51" fmla="*/ 2 h 225"/>
                <a:gd name="T52" fmla="*/ 29 w 201"/>
                <a:gd name="T53" fmla="*/ 1 h 225"/>
                <a:gd name="T54" fmla="*/ 28 w 201"/>
                <a:gd name="T55" fmla="*/ 0 h 225"/>
                <a:gd name="T56" fmla="*/ 26 w 201"/>
                <a:gd name="T57" fmla="*/ 0 h 225"/>
                <a:gd name="T58" fmla="*/ 23 w 201"/>
                <a:gd name="T59" fmla="*/ 0 h 225"/>
                <a:gd name="T60" fmla="*/ 21 w 201"/>
                <a:gd name="T61" fmla="*/ 2 h 225"/>
                <a:gd name="T62" fmla="*/ 15 w 201"/>
                <a:gd name="T63" fmla="*/ 12 h 225"/>
                <a:gd name="T64" fmla="*/ 10 w 201"/>
                <a:gd name="T65" fmla="*/ 23 h 225"/>
                <a:gd name="T66" fmla="*/ 5 w 201"/>
                <a:gd name="T67" fmla="*/ 33 h 225"/>
                <a:gd name="T68" fmla="*/ 3 w 201"/>
                <a:gd name="T69" fmla="*/ 43 h 225"/>
                <a:gd name="T70" fmla="*/ 1 w 201"/>
                <a:gd name="T71" fmla="*/ 54 h 225"/>
                <a:gd name="T72" fmla="*/ 0 w 201"/>
                <a:gd name="T73" fmla="*/ 65 h 225"/>
                <a:gd name="T74" fmla="*/ 0 w 201"/>
                <a:gd name="T75" fmla="*/ 75 h 225"/>
                <a:gd name="T76" fmla="*/ 1 w 201"/>
                <a:gd name="T77" fmla="*/ 86 h 225"/>
                <a:gd name="T78" fmla="*/ 3 w 201"/>
                <a:gd name="T79" fmla="*/ 97 h 225"/>
                <a:gd name="T80" fmla="*/ 5 w 201"/>
                <a:gd name="T81" fmla="*/ 107 h 225"/>
                <a:gd name="T82" fmla="*/ 10 w 201"/>
                <a:gd name="T83" fmla="*/ 118 h 225"/>
                <a:gd name="T84" fmla="*/ 14 w 201"/>
                <a:gd name="T85" fmla="*/ 128 h 225"/>
                <a:gd name="T86" fmla="*/ 18 w 201"/>
                <a:gd name="T87" fmla="*/ 138 h 225"/>
                <a:gd name="T88" fmla="*/ 24 w 201"/>
                <a:gd name="T89" fmla="*/ 147 h 225"/>
                <a:gd name="T90" fmla="*/ 30 w 201"/>
                <a:gd name="T91" fmla="*/ 157 h 225"/>
                <a:gd name="T92" fmla="*/ 36 w 201"/>
                <a:gd name="T93" fmla="*/ 166 h 225"/>
                <a:gd name="T94" fmla="*/ 44 w 201"/>
                <a:gd name="T95" fmla="*/ 174 h 225"/>
                <a:gd name="T96" fmla="*/ 51 w 201"/>
                <a:gd name="T97" fmla="*/ 182 h 225"/>
                <a:gd name="T98" fmla="*/ 59 w 201"/>
                <a:gd name="T99" fmla="*/ 190 h 225"/>
                <a:gd name="T100" fmla="*/ 68 w 201"/>
                <a:gd name="T101" fmla="*/ 197 h 225"/>
                <a:gd name="T102" fmla="*/ 77 w 201"/>
                <a:gd name="T103" fmla="*/ 203 h 225"/>
                <a:gd name="T104" fmla="*/ 86 w 201"/>
                <a:gd name="T105" fmla="*/ 208 h 225"/>
                <a:gd name="T106" fmla="*/ 96 w 201"/>
                <a:gd name="T107" fmla="*/ 213 h 225"/>
                <a:gd name="T108" fmla="*/ 106 w 201"/>
                <a:gd name="T109" fmla="*/ 217 h 225"/>
                <a:gd name="T110" fmla="*/ 116 w 201"/>
                <a:gd name="T111" fmla="*/ 220 h 225"/>
                <a:gd name="T112" fmla="*/ 127 w 201"/>
                <a:gd name="T113" fmla="*/ 223 h 225"/>
                <a:gd name="T114" fmla="*/ 137 w 201"/>
                <a:gd name="T115" fmla="*/ 224 h 225"/>
                <a:gd name="T116" fmla="*/ 148 w 201"/>
                <a:gd name="T117" fmla="*/ 225 h 225"/>
                <a:gd name="T118" fmla="*/ 159 w 201"/>
                <a:gd name="T119" fmla="*/ 224 h 225"/>
                <a:gd name="T120" fmla="*/ 170 w 201"/>
                <a:gd name="T121" fmla="*/ 223 h 225"/>
                <a:gd name="T122" fmla="*/ 181 w 201"/>
                <a:gd name="T123" fmla="*/ 220 h 225"/>
                <a:gd name="T124" fmla="*/ 192 w 201"/>
                <a:gd name="T125" fmla="*/ 2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" h="225">
                  <a:moveTo>
                    <a:pt x="192" y="216"/>
                  </a:moveTo>
                  <a:lnTo>
                    <a:pt x="196" y="214"/>
                  </a:lnTo>
                  <a:lnTo>
                    <a:pt x="198" y="210"/>
                  </a:lnTo>
                  <a:lnTo>
                    <a:pt x="200" y="206"/>
                  </a:lnTo>
                  <a:lnTo>
                    <a:pt x="201" y="202"/>
                  </a:lnTo>
                  <a:lnTo>
                    <a:pt x="200" y="198"/>
                  </a:lnTo>
                  <a:lnTo>
                    <a:pt x="198" y="195"/>
                  </a:lnTo>
                  <a:lnTo>
                    <a:pt x="195" y="192"/>
                  </a:lnTo>
                  <a:lnTo>
                    <a:pt x="191" y="191"/>
                  </a:lnTo>
                  <a:lnTo>
                    <a:pt x="173" y="188"/>
                  </a:lnTo>
                  <a:lnTo>
                    <a:pt x="156" y="184"/>
                  </a:lnTo>
                  <a:lnTo>
                    <a:pt x="140" y="178"/>
                  </a:lnTo>
                  <a:lnTo>
                    <a:pt x="125" y="171"/>
                  </a:lnTo>
                  <a:lnTo>
                    <a:pt x="110" y="163"/>
                  </a:lnTo>
                  <a:lnTo>
                    <a:pt x="96" y="154"/>
                  </a:lnTo>
                  <a:lnTo>
                    <a:pt x="83" y="143"/>
                  </a:lnTo>
                  <a:lnTo>
                    <a:pt x="72" y="131"/>
                  </a:lnTo>
                  <a:lnTo>
                    <a:pt x="61" y="118"/>
                  </a:lnTo>
                  <a:lnTo>
                    <a:pt x="52" y="104"/>
                  </a:lnTo>
                  <a:lnTo>
                    <a:pt x="45" y="90"/>
                  </a:lnTo>
                  <a:lnTo>
                    <a:pt x="38" y="74"/>
                  </a:lnTo>
                  <a:lnTo>
                    <a:pt x="34" y="58"/>
                  </a:lnTo>
                  <a:lnTo>
                    <a:pt x="31" y="41"/>
                  </a:lnTo>
                  <a:lnTo>
                    <a:pt x="29" y="23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5" y="12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3" y="43"/>
                  </a:lnTo>
                  <a:lnTo>
                    <a:pt x="1" y="54"/>
                  </a:lnTo>
                  <a:lnTo>
                    <a:pt x="0" y="65"/>
                  </a:lnTo>
                  <a:lnTo>
                    <a:pt x="0" y="75"/>
                  </a:lnTo>
                  <a:lnTo>
                    <a:pt x="1" y="86"/>
                  </a:lnTo>
                  <a:lnTo>
                    <a:pt x="3" y="97"/>
                  </a:lnTo>
                  <a:lnTo>
                    <a:pt x="5" y="107"/>
                  </a:lnTo>
                  <a:lnTo>
                    <a:pt x="10" y="118"/>
                  </a:lnTo>
                  <a:lnTo>
                    <a:pt x="14" y="128"/>
                  </a:lnTo>
                  <a:lnTo>
                    <a:pt x="18" y="138"/>
                  </a:lnTo>
                  <a:lnTo>
                    <a:pt x="24" y="147"/>
                  </a:lnTo>
                  <a:lnTo>
                    <a:pt x="30" y="157"/>
                  </a:lnTo>
                  <a:lnTo>
                    <a:pt x="36" y="166"/>
                  </a:lnTo>
                  <a:lnTo>
                    <a:pt x="44" y="174"/>
                  </a:lnTo>
                  <a:lnTo>
                    <a:pt x="51" y="182"/>
                  </a:lnTo>
                  <a:lnTo>
                    <a:pt x="59" y="190"/>
                  </a:lnTo>
                  <a:lnTo>
                    <a:pt x="68" y="197"/>
                  </a:lnTo>
                  <a:lnTo>
                    <a:pt x="77" y="203"/>
                  </a:lnTo>
                  <a:lnTo>
                    <a:pt x="86" y="208"/>
                  </a:lnTo>
                  <a:lnTo>
                    <a:pt x="96" y="213"/>
                  </a:lnTo>
                  <a:lnTo>
                    <a:pt x="106" y="217"/>
                  </a:lnTo>
                  <a:lnTo>
                    <a:pt x="116" y="220"/>
                  </a:lnTo>
                  <a:lnTo>
                    <a:pt x="127" y="223"/>
                  </a:lnTo>
                  <a:lnTo>
                    <a:pt x="137" y="224"/>
                  </a:lnTo>
                  <a:lnTo>
                    <a:pt x="148" y="225"/>
                  </a:lnTo>
                  <a:lnTo>
                    <a:pt x="159" y="224"/>
                  </a:lnTo>
                  <a:lnTo>
                    <a:pt x="170" y="223"/>
                  </a:lnTo>
                  <a:lnTo>
                    <a:pt x="181" y="220"/>
                  </a:lnTo>
                  <a:lnTo>
                    <a:pt x="192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8" name="Freeform 379">
              <a:extLst>
                <a:ext uri="{FF2B5EF4-FFF2-40B4-BE49-F238E27FC236}">
                  <a16:creationId xmlns:a16="http://schemas.microsoft.com/office/drawing/2014/main" id="{A60DA82D-540A-4DFF-9AB5-F4A9C42CF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00" y="5565775"/>
              <a:ext cx="73025" cy="166688"/>
            </a:xfrm>
            <a:custGeom>
              <a:avLst/>
              <a:gdLst>
                <a:gd name="T0" fmla="*/ 351 w 594"/>
                <a:gd name="T1" fmla="*/ 392 h 1363"/>
                <a:gd name="T2" fmla="*/ 314 w 594"/>
                <a:gd name="T3" fmla="*/ 247 h 1363"/>
                <a:gd name="T4" fmla="*/ 298 w 594"/>
                <a:gd name="T5" fmla="*/ 198 h 1363"/>
                <a:gd name="T6" fmla="*/ 281 w 594"/>
                <a:gd name="T7" fmla="*/ 192 h 1363"/>
                <a:gd name="T8" fmla="*/ 264 w 594"/>
                <a:gd name="T9" fmla="*/ 197 h 1363"/>
                <a:gd name="T10" fmla="*/ 256 w 594"/>
                <a:gd name="T11" fmla="*/ 213 h 1363"/>
                <a:gd name="T12" fmla="*/ 270 w 594"/>
                <a:gd name="T13" fmla="*/ 291 h 1363"/>
                <a:gd name="T14" fmla="*/ 288 w 594"/>
                <a:gd name="T15" fmla="*/ 390 h 1363"/>
                <a:gd name="T16" fmla="*/ 190 w 594"/>
                <a:gd name="T17" fmla="*/ 315 h 1363"/>
                <a:gd name="T18" fmla="*/ 152 w 594"/>
                <a:gd name="T19" fmla="*/ 278 h 1363"/>
                <a:gd name="T20" fmla="*/ 140 w 594"/>
                <a:gd name="T21" fmla="*/ 286 h 1363"/>
                <a:gd name="T22" fmla="*/ 140 w 594"/>
                <a:gd name="T23" fmla="*/ 297 h 1363"/>
                <a:gd name="T24" fmla="*/ 202 w 594"/>
                <a:gd name="T25" fmla="*/ 366 h 1363"/>
                <a:gd name="T26" fmla="*/ 283 w 594"/>
                <a:gd name="T27" fmla="*/ 457 h 1363"/>
                <a:gd name="T28" fmla="*/ 322 w 594"/>
                <a:gd name="T29" fmla="*/ 601 h 1363"/>
                <a:gd name="T30" fmla="*/ 351 w 594"/>
                <a:gd name="T31" fmla="*/ 762 h 1363"/>
                <a:gd name="T32" fmla="*/ 301 w 594"/>
                <a:gd name="T33" fmla="*/ 759 h 1363"/>
                <a:gd name="T34" fmla="*/ 223 w 594"/>
                <a:gd name="T35" fmla="*/ 701 h 1363"/>
                <a:gd name="T36" fmla="*/ 128 w 594"/>
                <a:gd name="T37" fmla="*/ 426 h 1363"/>
                <a:gd name="T38" fmla="*/ 24 w 594"/>
                <a:gd name="T39" fmla="*/ 85 h 1363"/>
                <a:gd name="T40" fmla="*/ 16 w 594"/>
                <a:gd name="T41" fmla="*/ 84 h 1363"/>
                <a:gd name="T42" fmla="*/ 76 w 594"/>
                <a:gd name="T43" fmla="*/ 425 h 1363"/>
                <a:gd name="T44" fmla="*/ 139 w 594"/>
                <a:gd name="T45" fmla="*/ 771 h 1363"/>
                <a:gd name="T46" fmla="*/ 209 w 594"/>
                <a:gd name="T47" fmla="*/ 1068 h 1363"/>
                <a:gd name="T48" fmla="*/ 260 w 594"/>
                <a:gd name="T49" fmla="*/ 1233 h 1363"/>
                <a:gd name="T50" fmla="*/ 307 w 594"/>
                <a:gd name="T51" fmla="*/ 1356 h 1363"/>
                <a:gd name="T52" fmla="*/ 319 w 594"/>
                <a:gd name="T53" fmla="*/ 1363 h 1363"/>
                <a:gd name="T54" fmla="*/ 335 w 594"/>
                <a:gd name="T55" fmla="*/ 1353 h 1363"/>
                <a:gd name="T56" fmla="*/ 333 w 594"/>
                <a:gd name="T57" fmla="*/ 1306 h 1363"/>
                <a:gd name="T58" fmla="*/ 307 w 594"/>
                <a:gd name="T59" fmla="*/ 1118 h 1363"/>
                <a:gd name="T60" fmla="*/ 240 w 594"/>
                <a:gd name="T61" fmla="*/ 818 h 1363"/>
                <a:gd name="T62" fmla="*/ 278 w 594"/>
                <a:gd name="T63" fmla="*/ 789 h 1363"/>
                <a:gd name="T64" fmla="*/ 353 w 594"/>
                <a:gd name="T65" fmla="*/ 852 h 1363"/>
                <a:gd name="T66" fmla="*/ 405 w 594"/>
                <a:gd name="T67" fmla="*/ 998 h 1363"/>
                <a:gd name="T68" fmla="*/ 462 w 594"/>
                <a:gd name="T69" fmla="*/ 1164 h 1363"/>
                <a:gd name="T70" fmla="*/ 489 w 594"/>
                <a:gd name="T71" fmla="*/ 1211 h 1363"/>
                <a:gd name="T72" fmla="*/ 503 w 594"/>
                <a:gd name="T73" fmla="*/ 1204 h 1363"/>
                <a:gd name="T74" fmla="*/ 501 w 594"/>
                <a:gd name="T75" fmla="*/ 1106 h 1363"/>
                <a:gd name="T76" fmla="*/ 487 w 594"/>
                <a:gd name="T77" fmla="*/ 980 h 1363"/>
                <a:gd name="T78" fmla="*/ 529 w 594"/>
                <a:gd name="T79" fmla="*/ 980 h 1363"/>
                <a:gd name="T80" fmla="*/ 555 w 594"/>
                <a:gd name="T81" fmla="*/ 989 h 1363"/>
                <a:gd name="T82" fmla="*/ 559 w 594"/>
                <a:gd name="T83" fmla="*/ 976 h 1363"/>
                <a:gd name="T84" fmla="*/ 494 w 594"/>
                <a:gd name="T85" fmla="*/ 912 h 1363"/>
                <a:gd name="T86" fmla="*/ 449 w 594"/>
                <a:gd name="T87" fmla="*/ 780 h 1363"/>
                <a:gd name="T88" fmla="*/ 413 w 594"/>
                <a:gd name="T89" fmla="*/ 630 h 1363"/>
                <a:gd name="T90" fmla="*/ 466 w 594"/>
                <a:gd name="T91" fmla="*/ 658 h 1363"/>
                <a:gd name="T92" fmla="*/ 553 w 594"/>
                <a:gd name="T93" fmla="*/ 740 h 1363"/>
                <a:gd name="T94" fmla="*/ 587 w 594"/>
                <a:gd name="T95" fmla="*/ 761 h 1363"/>
                <a:gd name="T96" fmla="*/ 594 w 594"/>
                <a:gd name="T97" fmla="*/ 749 h 1363"/>
                <a:gd name="T98" fmla="*/ 518 w 594"/>
                <a:gd name="T99" fmla="*/ 651 h 1363"/>
                <a:gd name="T100" fmla="*/ 408 w 594"/>
                <a:gd name="T101" fmla="*/ 53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4" h="1363">
                  <a:moveTo>
                    <a:pt x="380" y="504"/>
                  </a:moveTo>
                  <a:lnTo>
                    <a:pt x="370" y="466"/>
                  </a:lnTo>
                  <a:lnTo>
                    <a:pt x="360" y="429"/>
                  </a:lnTo>
                  <a:lnTo>
                    <a:pt x="351" y="392"/>
                  </a:lnTo>
                  <a:lnTo>
                    <a:pt x="341" y="356"/>
                  </a:lnTo>
                  <a:lnTo>
                    <a:pt x="332" y="320"/>
                  </a:lnTo>
                  <a:lnTo>
                    <a:pt x="323" y="284"/>
                  </a:lnTo>
                  <a:lnTo>
                    <a:pt x="314" y="247"/>
                  </a:lnTo>
                  <a:lnTo>
                    <a:pt x="306" y="212"/>
                  </a:lnTo>
                  <a:lnTo>
                    <a:pt x="304" y="206"/>
                  </a:lnTo>
                  <a:lnTo>
                    <a:pt x="302" y="202"/>
                  </a:lnTo>
                  <a:lnTo>
                    <a:pt x="298" y="198"/>
                  </a:lnTo>
                  <a:lnTo>
                    <a:pt x="295" y="196"/>
                  </a:lnTo>
                  <a:lnTo>
                    <a:pt x="290" y="193"/>
                  </a:lnTo>
                  <a:lnTo>
                    <a:pt x="286" y="192"/>
                  </a:lnTo>
                  <a:lnTo>
                    <a:pt x="281" y="192"/>
                  </a:lnTo>
                  <a:lnTo>
                    <a:pt x="277" y="192"/>
                  </a:lnTo>
                  <a:lnTo>
                    <a:pt x="273" y="193"/>
                  </a:lnTo>
                  <a:lnTo>
                    <a:pt x="267" y="195"/>
                  </a:lnTo>
                  <a:lnTo>
                    <a:pt x="264" y="197"/>
                  </a:lnTo>
                  <a:lnTo>
                    <a:pt x="261" y="200"/>
                  </a:lnTo>
                  <a:lnTo>
                    <a:pt x="258" y="203"/>
                  </a:lnTo>
                  <a:lnTo>
                    <a:pt x="257" y="208"/>
                  </a:lnTo>
                  <a:lnTo>
                    <a:pt x="256" y="213"/>
                  </a:lnTo>
                  <a:lnTo>
                    <a:pt x="257" y="218"/>
                  </a:lnTo>
                  <a:lnTo>
                    <a:pt x="261" y="242"/>
                  </a:lnTo>
                  <a:lnTo>
                    <a:pt x="266" y="267"/>
                  </a:lnTo>
                  <a:lnTo>
                    <a:pt x="270" y="291"/>
                  </a:lnTo>
                  <a:lnTo>
                    <a:pt x="276" y="316"/>
                  </a:lnTo>
                  <a:lnTo>
                    <a:pt x="280" y="341"/>
                  </a:lnTo>
                  <a:lnTo>
                    <a:pt x="284" y="365"/>
                  </a:lnTo>
                  <a:lnTo>
                    <a:pt x="288" y="390"/>
                  </a:lnTo>
                  <a:lnTo>
                    <a:pt x="292" y="415"/>
                  </a:lnTo>
                  <a:lnTo>
                    <a:pt x="257" y="382"/>
                  </a:lnTo>
                  <a:lnTo>
                    <a:pt x="224" y="348"/>
                  </a:lnTo>
                  <a:lnTo>
                    <a:pt x="190" y="315"/>
                  </a:lnTo>
                  <a:lnTo>
                    <a:pt x="158" y="281"/>
                  </a:lnTo>
                  <a:lnTo>
                    <a:pt x="156" y="280"/>
                  </a:lnTo>
                  <a:lnTo>
                    <a:pt x="154" y="278"/>
                  </a:lnTo>
                  <a:lnTo>
                    <a:pt x="152" y="278"/>
                  </a:lnTo>
                  <a:lnTo>
                    <a:pt x="149" y="278"/>
                  </a:lnTo>
                  <a:lnTo>
                    <a:pt x="145" y="279"/>
                  </a:lnTo>
                  <a:lnTo>
                    <a:pt x="142" y="282"/>
                  </a:lnTo>
                  <a:lnTo>
                    <a:pt x="140" y="286"/>
                  </a:lnTo>
                  <a:lnTo>
                    <a:pt x="138" y="290"/>
                  </a:lnTo>
                  <a:lnTo>
                    <a:pt x="139" y="292"/>
                  </a:lnTo>
                  <a:lnTo>
                    <a:pt x="139" y="295"/>
                  </a:lnTo>
                  <a:lnTo>
                    <a:pt x="140" y="297"/>
                  </a:lnTo>
                  <a:lnTo>
                    <a:pt x="142" y="299"/>
                  </a:lnTo>
                  <a:lnTo>
                    <a:pt x="162" y="321"/>
                  </a:lnTo>
                  <a:lnTo>
                    <a:pt x="182" y="343"/>
                  </a:lnTo>
                  <a:lnTo>
                    <a:pt x="202" y="366"/>
                  </a:lnTo>
                  <a:lnTo>
                    <a:pt x="222" y="389"/>
                  </a:lnTo>
                  <a:lnTo>
                    <a:pt x="242" y="411"/>
                  </a:lnTo>
                  <a:lnTo>
                    <a:pt x="262" y="434"/>
                  </a:lnTo>
                  <a:lnTo>
                    <a:pt x="283" y="457"/>
                  </a:lnTo>
                  <a:lnTo>
                    <a:pt x="303" y="481"/>
                  </a:lnTo>
                  <a:lnTo>
                    <a:pt x="309" y="521"/>
                  </a:lnTo>
                  <a:lnTo>
                    <a:pt x="315" y="561"/>
                  </a:lnTo>
                  <a:lnTo>
                    <a:pt x="322" y="601"/>
                  </a:lnTo>
                  <a:lnTo>
                    <a:pt x="329" y="641"/>
                  </a:lnTo>
                  <a:lnTo>
                    <a:pt x="336" y="681"/>
                  </a:lnTo>
                  <a:lnTo>
                    <a:pt x="343" y="722"/>
                  </a:lnTo>
                  <a:lnTo>
                    <a:pt x="351" y="762"/>
                  </a:lnTo>
                  <a:lnTo>
                    <a:pt x="359" y="802"/>
                  </a:lnTo>
                  <a:lnTo>
                    <a:pt x="339" y="788"/>
                  </a:lnTo>
                  <a:lnTo>
                    <a:pt x="320" y="773"/>
                  </a:lnTo>
                  <a:lnTo>
                    <a:pt x="301" y="759"/>
                  </a:lnTo>
                  <a:lnTo>
                    <a:pt x="281" y="744"/>
                  </a:lnTo>
                  <a:lnTo>
                    <a:pt x="261" y="730"/>
                  </a:lnTo>
                  <a:lnTo>
                    <a:pt x="242" y="715"/>
                  </a:lnTo>
                  <a:lnTo>
                    <a:pt x="223" y="701"/>
                  </a:lnTo>
                  <a:lnTo>
                    <a:pt x="205" y="685"/>
                  </a:lnTo>
                  <a:lnTo>
                    <a:pt x="180" y="599"/>
                  </a:lnTo>
                  <a:lnTo>
                    <a:pt x="154" y="513"/>
                  </a:lnTo>
                  <a:lnTo>
                    <a:pt x="128" y="426"/>
                  </a:lnTo>
                  <a:lnTo>
                    <a:pt x="102" y="340"/>
                  </a:lnTo>
                  <a:lnTo>
                    <a:pt x="76" y="255"/>
                  </a:lnTo>
                  <a:lnTo>
                    <a:pt x="49" y="170"/>
                  </a:lnTo>
                  <a:lnTo>
                    <a:pt x="24" y="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84"/>
                  </a:lnTo>
                  <a:lnTo>
                    <a:pt x="31" y="168"/>
                  </a:lnTo>
                  <a:lnTo>
                    <a:pt x="46" y="254"/>
                  </a:lnTo>
                  <a:lnTo>
                    <a:pt x="61" y="340"/>
                  </a:lnTo>
                  <a:lnTo>
                    <a:pt x="76" y="425"/>
                  </a:lnTo>
                  <a:lnTo>
                    <a:pt x="91" y="512"/>
                  </a:lnTo>
                  <a:lnTo>
                    <a:pt x="106" y="598"/>
                  </a:lnTo>
                  <a:lnTo>
                    <a:pt x="122" y="685"/>
                  </a:lnTo>
                  <a:lnTo>
                    <a:pt x="139" y="771"/>
                  </a:lnTo>
                  <a:lnTo>
                    <a:pt x="157" y="857"/>
                  </a:lnTo>
                  <a:lnTo>
                    <a:pt x="176" y="942"/>
                  </a:lnTo>
                  <a:lnTo>
                    <a:pt x="198" y="1026"/>
                  </a:lnTo>
                  <a:lnTo>
                    <a:pt x="209" y="1068"/>
                  </a:lnTo>
                  <a:lnTo>
                    <a:pt x="221" y="1109"/>
                  </a:lnTo>
                  <a:lnTo>
                    <a:pt x="233" y="1151"/>
                  </a:lnTo>
                  <a:lnTo>
                    <a:pt x="246" y="1192"/>
                  </a:lnTo>
                  <a:lnTo>
                    <a:pt x="260" y="1233"/>
                  </a:lnTo>
                  <a:lnTo>
                    <a:pt x="275" y="1273"/>
                  </a:lnTo>
                  <a:lnTo>
                    <a:pt x="290" y="1313"/>
                  </a:lnTo>
                  <a:lnTo>
                    <a:pt x="305" y="1353"/>
                  </a:lnTo>
                  <a:lnTo>
                    <a:pt x="307" y="1356"/>
                  </a:lnTo>
                  <a:lnTo>
                    <a:pt x="309" y="1359"/>
                  </a:lnTo>
                  <a:lnTo>
                    <a:pt x="311" y="1360"/>
                  </a:lnTo>
                  <a:lnTo>
                    <a:pt x="313" y="1362"/>
                  </a:lnTo>
                  <a:lnTo>
                    <a:pt x="319" y="1363"/>
                  </a:lnTo>
                  <a:lnTo>
                    <a:pt x="324" y="1362"/>
                  </a:lnTo>
                  <a:lnTo>
                    <a:pt x="329" y="1360"/>
                  </a:lnTo>
                  <a:lnTo>
                    <a:pt x="333" y="1356"/>
                  </a:lnTo>
                  <a:lnTo>
                    <a:pt x="335" y="1353"/>
                  </a:lnTo>
                  <a:lnTo>
                    <a:pt x="336" y="1351"/>
                  </a:lnTo>
                  <a:lnTo>
                    <a:pt x="337" y="1348"/>
                  </a:lnTo>
                  <a:lnTo>
                    <a:pt x="337" y="1344"/>
                  </a:lnTo>
                  <a:lnTo>
                    <a:pt x="333" y="1306"/>
                  </a:lnTo>
                  <a:lnTo>
                    <a:pt x="329" y="1268"/>
                  </a:lnTo>
                  <a:lnTo>
                    <a:pt x="325" y="1231"/>
                  </a:lnTo>
                  <a:lnTo>
                    <a:pt x="319" y="1194"/>
                  </a:lnTo>
                  <a:lnTo>
                    <a:pt x="307" y="1118"/>
                  </a:lnTo>
                  <a:lnTo>
                    <a:pt x="293" y="1043"/>
                  </a:lnTo>
                  <a:lnTo>
                    <a:pt x="277" y="968"/>
                  </a:lnTo>
                  <a:lnTo>
                    <a:pt x="259" y="892"/>
                  </a:lnTo>
                  <a:lnTo>
                    <a:pt x="240" y="818"/>
                  </a:lnTo>
                  <a:lnTo>
                    <a:pt x="220" y="743"/>
                  </a:lnTo>
                  <a:lnTo>
                    <a:pt x="239" y="758"/>
                  </a:lnTo>
                  <a:lnTo>
                    <a:pt x="258" y="774"/>
                  </a:lnTo>
                  <a:lnTo>
                    <a:pt x="278" y="789"/>
                  </a:lnTo>
                  <a:lnTo>
                    <a:pt x="296" y="805"/>
                  </a:lnTo>
                  <a:lnTo>
                    <a:pt x="315" y="820"/>
                  </a:lnTo>
                  <a:lnTo>
                    <a:pt x="334" y="836"/>
                  </a:lnTo>
                  <a:lnTo>
                    <a:pt x="353" y="852"/>
                  </a:lnTo>
                  <a:lnTo>
                    <a:pt x="372" y="867"/>
                  </a:lnTo>
                  <a:lnTo>
                    <a:pt x="383" y="912"/>
                  </a:lnTo>
                  <a:lnTo>
                    <a:pt x="394" y="955"/>
                  </a:lnTo>
                  <a:lnTo>
                    <a:pt x="405" y="998"/>
                  </a:lnTo>
                  <a:lnTo>
                    <a:pt x="418" y="1040"/>
                  </a:lnTo>
                  <a:lnTo>
                    <a:pt x="431" y="1082"/>
                  </a:lnTo>
                  <a:lnTo>
                    <a:pt x="446" y="1124"/>
                  </a:lnTo>
                  <a:lnTo>
                    <a:pt x="462" y="1164"/>
                  </a:lnTo>
                  <a:lnTo>
                    <a:pt x="479" y="1203"/>
                  </a:lnTo>
                  <a:lnTo>
                    <a:pt x="482" y="1207"/>
                  </a:lnTo>
                  <a:lnTo>
                    <a:pt x="485" y="1209"/>
                  </a:lnTo>
                  <a:lnTo>
                    <a:pt x="489" y="1211"/>
                  </a:lnTo>
                  <a:lnTo>
                    <a:pt x="494" y="1211"/>
                  </a:lnTo>
                  <a:lnTo>
                    <a:pt x="498" y="1210"/>
                  </a:lnTo>
                  <a:lnTo>
                    <a:pt x="501" y="1208"/>
                  </a:lnTo>
                  <a:lnTo>
                    <a:pt x="503" y="1204"/>
                  </a:lnTo>
                  <a:lnTo>
                    <a:pt x="504" y="1200"/>
                  </a:lnTo>
                  <a:lnTo>
                    <a:pt x="504" y="1169"/>
                  </a:lnTo>
                  <a:lnTo>
                    <a:pt x="503" y="1138"/>
                  </a:lnTo>
                  <a:lnTo>
                    <a:pt x="501" y="1106"/>
                  </a:lnTo>
                  <a:lnTo>
                    <a:pt x="498" y="1075"/>
                  </a:lnTo>
                  <a:lnTo>
                    <a:pt x="495" y="1043"/>
                  </a:lnTo>
                  <a:lnTo>
                    <a:pt x="491" y="1012"/>
                  </a:lnTo>
                  <a:lnTo>
                    <a:pt x="487" y="980"/>
                  </a:lnTo>
                  <a:lnTo>
                    <a:pt x="482" y="948"/>
                  </a:lnTo>
                  <a:lnTo>
                    <a:pt x="498" y="959"/>
                  </a:lnTo>
                  <a:lnTo>
                    <a:pt x="513" y="969"/>
                  </a:lnTo>
                  <a:lnTo>
                    <a:pt x="529" y="980"/>
                  </a:lnTo>
                  <a:lnTo>
                    <a:pt x="545" y="989"/>
                  </a:lnTo>
                  <a:lnTo>
                    <a:pt x="548" y="991"/>
                  </a:lnTo>
                  <a:lnTo>
                    <a:pt x="552" y="990"/>
                  </a:lnTo>
                  <a:lnTo>
                    <a:pt x="555" y="989"/>
                  </a:lnTo>
                  <a:lnTo>
                    <a:pt x="557" y="986"/>
                  </a:lnTo>
                  <a:lnTo>
                    <a:pt x="559" y="983"/>
                  </a:lnTo>
                  <a:lnTo>
                    <a:pt x="559" y="979"/>
                  </a:lnTo>
                  <a:lnTo>
                    <a:pt x="559" y="976"/>
                  </a:lnTo>
                  <a:lnTo>
                    <a:pt x="556" y="972"/>
                  </a:lnTo>
                  <a:lnTo>
                    <a:pt x="536" y="952"/>
                  </a:lnTo>
                  <a:lnTo>
                    <a:pt x="516" y="932"/>
                  </a:lnTo>
                  <a:lnTo>
                    <a:pt x="494" y="912"/>
                  </a:lnTo>
                  <a:lnTo>
                    <a:pt x="472" y="892"/>
                  </a:lnTo>
                  <a:lnTo>
                    <a:pt x="464" y="855"/>
                  </a:lnTo>
                  <a:lnTo>
                    <a:pt x="457" y="817"/>
                  </a:lnTo>
                  <a:lnTo>
                    <a:pt x="449" y="780"/>
                  </a:lnTo>
                  <a:lnTo>
                    <a:pt x="440" y="743"/>
                  </a:lnTo>
                  <a:lnTo>
                    <a:pt x="432" y="705"/>
                  </a:lnTo>
                  <a:lnTo>
                    <a:pt x="423" y="667"/>
                  </a:lnTo>
                  <a:lnTo>
                    <a:pt x="413" y="630"/>
                  </a:lnTo>
                  <a:lnTo>
                    <a:pt x="404" y="593"/>
                  </a:lnTo>
                  <a:lnTo>
                    <a:pt x="424" y="615"/>
                  </a:lnTo>
                  <a:lnTo>
                    <a:pt x="445" y="637"/>
                  </a:lnTo>
                  <a:lnTo>
                    <a:pt x="466" y="658"/>
                  </a:lnTo>
                  <a:lnTo>
                    <a:pt x="488" y="679"/>
                  </a:lnTo>
                  <a:lnTo>
                    <a:pt x="509" y="701"/>
                  </a:lnTo>
                  <a:lnTo>
                    <a:pt x="531" y="721"/>
                  </a:lnTo>
                  <a:lnTo>
                    <a:pt x="553" y="740"/>
                  </a:lnTo>
                  <a:lnTo>
                    <a:pt x="575" y="760"/>
                  </a:lnTo>
                  <a:lnTo>
                    <a:pt x="579" y="762"/>
                  </a:lnTo>
                  <a:lnTo>
                    <a:pt x="583" y="762"/>
                  </a:lnTo>
                  <a:lnTo>
                    <a:pt x="587" y="761"/>
                  </a:lnTo>
                  <a:lnTo>
                    <a:pt x="590" y="759"/>
                  </a:lnTo>
                  <a:lnTo>
                    <a:pt x="592" y="757"/>
                  </a:lnTo>
                  <a:lnTo>
                    <a:pt x="594" y="753"/>
                  </a:lnTo>
                  <a:lnTo>
                    <a:pt x="594" y="749"/>
                  </a:lnTo>
                  <a:lnTo>
                    <a:pt x="592" y="745"/>
                  </a:lnTo>
                  <a:lnTo>
                    <a:pt x="568" y="714"/>
                  </a:lnTo>
                  <a:lnTo>
                    <a:pt x="544" y="682"/>
                  </a:lnTo>
                  <a:lnTo>
                    <a:pt x="518" y="651"/>
                  </a:lnTo>
                  <a:lnTo>
                    <a:pt x="492" y="621"/>
                  </a:lnTo>
                  <a:lnTo>
                    <a:pt x="464" y="591"/>
                  </a:lnTo>
                  <a:lnTo>
                    <a:pt x="436" y="562"/>
                  </a:lnTo>
                  <a:lnTo>
                    <a:pt x="408" y="533"/>
                  </a:lnTo>
                  <a:lnTo>
                    <a:pt x="380" y="5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9" name="Freeform 380">
              <a:extLst>
                <a:ext uri="{FF2B5EF4-FFF2-40B4-BE49-F238E27FC236}">
                  <a16:creationId xmlns:a16="http://schemas.microsoft.com/office/drawing/2014/main" id="{110D3519-BA2A-4F99-9E21-31D5A6D77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6175" y="5397500"/>
              <a:ext cx="14287" cy="15875"/>
            </a:xfrm>
            <a:custGeom>
              <a:avLst/>
              <a:gdLst>
                <a:gd name="T0" fmla="*/ 42 w 124"/>
                <a:gd name="T1" fmla="*/ 16 h 127"/>
                <a:gd name="T2" fmla="*/ 34 w 124"/>
                <a:gd name="T3" fmla="*/ 25 h 127"/>
                <a:gd name="T4" fmla="*/ 26 w 124"/>
                <a:gd name="T5" fmla="*/ 34 h 127"/>
                <a:gd name="T6" fmla="*/ 18 w 124"/>
                <a:gd name="T7" fmla="*/ 44 h 127"/>
                <a:gd name="T8" fmla="*/ 11 w 124"/>
                <a:gd name="T9" fmla="*/ 53 h 127"/>
                <a:gd name="T10" fmla="*/ 5 w 124"/>
                <a:gd name="T11" fmla="*/ 61 h 127"/>
                <a:gd name="T12" fmla="*/ 1 w 124"/>
                <a:gd name="T13" fmla="*/ 70 h 127"/>
                <a:gd name="T14" fmla="*/ 0 w 124"/>
                <a:gd name="T15" fmla="*/ 78 h 127"/>
                <a:gd name="T16" fmla="*/ 0 w 124"/>
                <a:gd name="T17" fmla="*/ 86 h 127"/>
                <a:gd name="T18" fmla="*/ 1 w 124"/>
                <a:gd name="T19" fmla="*/ 94 h 127"/>
                <a:gd name="T20" fmla="*/ 5 w 124"/>
                <a:gd name="T21" fmla="*/ 101 h 127"/>
                <a:gd name="T22" fmla="*/ 9 w 124"/>
                <a:gd name="T23" fmla="*/ 108 h 127"/>
                <a:gd name="T24" fmla="*/ 14 w 124"/>
                <a:gd name="T25" fmla="*/ 115 h 127"/>
                <a:gd name="T26" fmla="*/ 21 w 124"/>
                <a:gd name="T27" fmla="*/ 120 h 127"/>
                <a:gd name="T28" fmla="*/ 28 w 124"/>
                <a:gd name="T29" fmla="*/ 124 h 127"/>
                <a:gd name="T30" fmla="*/ 35 w 124"/>
                <a:gd name="T31" fmla="*/ 126 h 127"/>
                <a:gd name="T32" fmla="*/ 43 w 124"/>
                <a:gd name="T33" fmla="*/ 127 h 127"/>
                <a:gd name="T34" fmla="*/ 52 w 124"/>
                <a:gd name="T35" fmla="*/ 127 h 127"/>
                <a:gd name="T36" fmla="*/ 60 w 124"/>
                <a:gd name="T37" fmla="*/ 124 h 127"/>
                <a:gd name="T38" fmla="*/ 68 w 124"/>
                <a:gd name="T39" fmla="*/ 120 h 127"/>
                <a:gd name="T40" fmla="*/ 76 w 124"/>
                <a:gd name="T41" fmla="*/ 113 h 127"/>
                <a:gd name="T42" fmla="*/ 84 w 124"/>
                <a:gd name="T43" fmla="*/ 104 h 127"/>
                <a:gd name="T44" fmla="*/ 93 w 124"/>
                <a:gd name="T45" fmla="*/ 95 h 127"/>
                <a:gd name="T46" fmla="*/ 101 w 124"/>
                <a:gd name="T47" fmla="*/ 87 h 127"/>
                <a:gd name="T48" fmla="*/ 110 w 124"/>
                <a:gd name="T49" fmla="*/ 78 h 127"/>
                <a:gd name="T50" fmla="*/ 113 w 124"/>
                <a:gd name="T51" fmla="*/ 74 h 127"/>
                <a:gd name="T52" fmla="*/ 116 w 124"/>
                <a:gd name="T53" fmla="*/ 70 h 127"/>
                <a:gd name="T54" fmla="*/ 119 w 124"/>
                <a:gd name="T55" fmla="*/ 66 h 127"/>
                <a:gd name="T56" fmla="*/ 121 w 124"/>
                <a:gd name="T57" fmla="*/ 61 h 127"/>
                <a:gd name="T58" fmla="*/ 123 w 124"/>
                <a:gd name="T59" fmla="*/ 57 h 127"/>
                <a:gd name="T60" fmla="*/ 123 w 124"/>
                <a:gd name="T61" fmla="*/ 53 h 127"/>
                <a:gd name="T62" fmla="*/ 124 w 124"/>
                <a:gd name="T63" fmla="*/ 48 h 127"/>
                <a:gd name="T64" fmla="*/ 123 w 124"/>
                <a:gd name="T65" fmla="*/ 44 h 127"/>
                <a:gd name="T66" fmla="*/ 121 w 124"/>
                <a:gd name="T67" fmla="*/ 36 h 127"/>
                <a:gd name="T68" fmla="*/ 117 w 124"/>
                <a:gd name="T69" fmla="*/ 28 h 127"/>
                <a:gd name="T70" fmla="*/ 112 w 124"/>
                <a:gd name="T71" fmla="*/ 20 h 127"/>
                <a:gd name="T72" fmla="*/ 106 w 124"/>
                <a:gd name="T73" fmla="*/ 14 h 127"/>
                <a:gd name="T74" fmla="*/ 99 w 124"/>
                <a:gd name="T75" fmla="*/ 8 h 127"/>
                <a:gd name="T76" fmla="*/ 91 w 124"/>
                <a:gd name="T77" fmla="*/ 4 h 127"/>
                <a:gd name="T78" fmla="*/ 83 w 124"/>
                <a:gd name="T79" fmla="*/ 1 h 127"/>
                <a:gd name="T80" fmla="*/ 74 w 124"/>
                <a:gd name="T81" fmla="*/ 0 h 127"/>
                <a:gd name="T82" fmla="*/ 70 w 124"/>
                <a:gd name="T83" fmla="*/ 0 h 127"/>
                <a:gd name="T84" fmla="*/ 66 w 124"/>
                <a:gd name="T85" fmla="*/ 1 h 127"/>
                <a:gd name="T86" fmla="*/ 61 w 124"/>
                <a:gd name="T87" fmla="*/ 2 h 127"/>
                <a:gd name="T88" fmla="*/ 57 w 124"/>
                <a:gd name="T89" fmla="*/ 4 h 127"/>
                <a:gd name="T90" fmla="*/ 53 w 124"/>
                <a:gd name="T91" fmla="*/ 6 h 127"/>
                <a:gd name="T92" fmla="*/ 49 w 124"/>
                <a:gd name="T93" fmla="*/ 8 h 127"/>
                <a:gd name="T94" fmla="*/ 45 w 124"/>
                <a:gd name="T95" fmla="*/ 12 h 127"/>
                <a:gd name="T96" fmla="*/ 42 w 124"/>
                <a:gd name="T97" fmla="*/ 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" h="127">
                  <a:moveTo>
                    <a:pt x="42" y="16"/>
                  </a:moveTo>
                  <a:lnTo>
                    <a:pt x="34" y="25"/>
                  </a:lnTo>
                  <a:lnTo>
                    <a:pt x="26" y="34"/>
                  </a:lnTo>
                  <a:lnTo>
                    <a:pt x="18" y="44"/>
                  </a:lnTo>
                  <a:lnTo>
                    <a:pt x="11" y="53"/>
                  </a:lnTo>
                  <a:lnTo>
                    <a:pt x="5" y="61"/>
                  </a:lnTo>
                  <a:lnTo>
                    <a:pt x="1" y="70"/>
                  </a:lnTo>
                  <a:lnTo>
                    <a:pt x="0" y="78"/>
                  </a:lnTo>
                  <a:lnTo>
                    <a:pt x="0" y="86"/>
                  </a:lnTo>
                  <a:lnTo>
                    <a:pt x="1" y="94"/>
                  </a:lnTo>
                  <a:lnTo>
                    <a:pt x="5" y="101"/>
                  </a:lnTo>
                  <a:lnTo>
                    <a:pt x="9" y="108"/>
                  </a:lnTo>
                  <a:lnTo>
                    <a:pt x="14" y="115"/>
                  </a:lnTo>
                  <a:lnTo>
                    <a:pt x="21" y="120"/>
                  </a:lnTo>
                  <a:lnTo>
                    <a:pt x="28" y="124"/>
                  </a:lnTo>
                  <a:lnTo>
                    <a:pt x="35" y="126"/>
                  </a:lnTo>
                  <a:lnTo>
                    <a:pt x="43" y="127"/>
                  </a:lnTo>
                  <a:lnTo>
                    <a:pt x="52" y="127"/>
                  </a:lnTo>
                  <a:lnTo>
                    <a:pt x="60" y="124"/>
                  </a:lnTo>
                  <a:lnTo>
                    <a:pt x="68" y="120"/>
                  </a:lnTo>
                  <a:lnTo>
                    <a:pt x="76" y="113"/>
                  </a:lnTo>
                  <a:lnTo>
                    <a:pt x="84" y="104"/>
                  </a:lnTo>
                  <a:lnTo>
                    <a:pt x="93" y="95"/>
                  </a:lnTo>
                  <a:lnTo>
                    <a:pt x="101" y="87"/>
                  </a:lnTo>
                  <a:lnTo>
                    <a:pt x="110" y="78"/>
                  </a:lnTo>
                  <a:lnTo>
                    <a:pt x="113" y="74"/>
                  </a:lnTo>
                  <a:lnTo>
                    <a:pt x="116" y="70"/>
                  </a:lnTo>
                  <a:lnTo>
                    <a:pt x="119" y="66"/>
                  </a:lnTo>
                  <a:lnTo>
                    <a:pt x="121" y="61"/>
                  </a:lnTo>
                  <a:lnTo>
                    <a:pt x="123" y="57"/>
                  </a:lnTo>
                  <a:lnTo>
                    <a:pt x="123" y="53"/>
                  </a:lnTo>
                  <a:lnTo>
                    <a:pt x="124" y="48"/>
                  </a:lnTo>
                  <a:lnTo>
                    <a:pt x="123" y="44"/>
                  </a:lnTo>
                  <a:lnTo>
                    <a:pt x="121" y="36"/>
                  </a:lnTo>
                  <a:lnTo>
                    <a:pt x="117" y="28"/>
                  </a:lnTo>
                  <a:lnTo>
                    <a:pt x="112" y="20"/>
                  </a:lnTo>
                  <a:lnTo>
                    <a:pt x="106" y="14"/>
                  </a:lnTo>
                  <a:lnTo>
                    <a:pt x="99" y="8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2"/>
                  </a:lnTo>
                  <a:lnTo>
                    <a:pt x="57" y="4"/>
                  </a:lnTo>
                  <a:lnTo>
                    <a:pt x="53" y="6"/>
                  </a:lnTo>
                  <a:lnTo>
                    <a:pt x="49" y="8"/>
                  </a:lnTo>
                  <a:lnTo>
                    <a:pt x="45" y="12"/>
                  </a:ln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50" name="Freeform 381">
              <a:extLst>
                <a:ext uri="{FF2B5EF4-FFF2-40B4-BE49-F238E27FC236}">
                  <a16:creationId xmlns:a16="http://schemas.microsoft.com/office/drawing/2014/main" id="{05BC8CBC-D0BE-451E-ADB4-72D390989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8963" y="5322888"/>
              <a:ext cx="34925" cy="107950"/>
            </a:xfrm>
            <a:custGeom>
              <a:avLst/>
              <a:gdLst>
                <a:gd name="T0" fmla="*/ 1 w 284"/>
                <a:gd name="T1" fmla="*/ 854 h 873"/>
                <a:gd name="T2" fmla="*/ 0 w 284"/>
                <a:gd name="T3" fmla="*/ 858 h 873"/>
                <a:gd name="T4" fmla="*/ 1 w 284"/>
                <a:gd name="T5" fmla="*/ 861 h 873"/>
                <a:gd name="T6" fmla="*/ 2 w 284"/>
                <a:gd name="T7" fmla="*/ 864 h 873"/>
                <a:gd name="T8" fmla="*/ 3 w 284"/>
                <a:gd name="T9" fmla="*/ 866 h 873"/>
                <a:gd name="T10" fmla="*/ 8 w 284"/>
                <a:gd name="T11" fmla="*/ 870 h 873"/>
                <a:gd name="T12" fmla="*/ 13 w 284"/>
                <a:gd name="T13" fmla="*/ 872 h 873"/>
                <a:gd name="T14" fmla="*/ 19 w 284"/>
                <a:gd name="T15" fmla="*/ 873 h 873"/>
                <a:gd name="T16" fmla="*/ 25 w 284"/>
                <a:gd name="T17" fmla="*/ 871 h 873"/>
                <a:gd name="T18" fmla="*/ 27 w 284"/>
                <a:gd name="T19" fmla="*/ 870 h 873"/>
                <a:gd name="T20" fmla="*/ 30 w 284"/>
                <a:gd name="T21" fmla="*/ 868 h 873"/>
                <a:gd name="T22" fmla="*/ 33 w 284"/>
                <a:gd name="T23" fmla="*/ 866 h 873"/>
                <a:gd name="T24" fmla="*/ 35 w 284"/>
                <a:gd name="T25" fmla="*/ 863 h 873"/>
                <a:gd name="T26" fmla="*/ 57 w 284"/>
                <a:gd name="T27" fmla="*/ 814 h 873"/>
                <a:gd name="T28" fmla="*/ 79 w 284"/>
                <a:gd name="T29" fmla="*/ 763 h 873"/>
                <a:gd name="T30" fmla="*/ 98 w 284"/>
                <a:gd name="T31" fmla="*/ 710 h 873"/>
                <a:gd name="T32" fmla="*/ 117 w 284"/>
                <a:gd name="T33" fmla="*/ 658 h 873"/>
                <a:gd name="T34" fmla="*/ 134 w 284"/>
                <a:gd name="T35" fmla="*/ 604 h 873"/>
                <a:gd name="T36" fmla="*/ 150 w 284"/>
                <a:gd name="T37" fmla="*/ 550 h 873"/>
                <a:gd name="T38" fmla="*/ 166 w 284"/>
                <a:gd name="T39" fmla="*/ 494 h 873"/>
                <a:gd name="T40" fmla="*/ 180 w 284"/>
                <a:gd name="T41" fmla="*/ 439 h 873"/>
                <a:gd name="T42" fmla="*/ 194 w 284"/>
                <a:gd name="T43" fmla="*/ 384 h 873"/>
                <a:gd name="T44" fmla="*/ 207 w 284"/>
                <a:gd name="T45" fmla="*/ 328 h 873"/>
                <a:gd name="T46" fmla="*/ 220 w 284"/>
                <a:gd name="T47" fmla="*/ 272 h 873"/>
                <a:gd name="T48" fmla="*/ 234 w 284"/>
                <a:gd name="T49" fmla="*/ 217 h 873"/>
                <a:gd name="T50" fmla="*/ 246 w 284"/>
                <a:gd name="T51" fmla="*/ 162 h 873"/>
                <a:gd name="T52" fmla="*/ 259 w 284"/>
                <a:gd name="T53" fmla="*/ 107 h 873"/>
                <a:gd name="T54" fmla="*/ 271 w 284"/>
                <a:gd name="T55" fmla="*/ 53 h 873"/>
                <a:gd name="T56" fmla="*/ 284 w 284"/>
                <a:gd name="T57" fmla="*/ 0 h 873"/>
                <a:gd name="T58" fmla="*/ 284 w 284"/>
                <a:gd name="T59" fmla="*/ 0 h 873"/>
                <a:gd name="T60" fmla="*/ 283 w 284"/>
                <a:gd name="T61" fmla="*/ 0 h 873"/>
                <a:gd name="T62" fmla="*/ 264 w 284"/>
                <a:gd name="T63" fmla="*/ 51 h 873"/>
                <a:gd name="T64" fmla="*/ 244 w 284"/>
                <a:gd name="T65" fmla="*/ 103 h 873"/>
                <a:gd name="T66" fmla="*/ 222 w 284"/>
                <a:gd name="T67" fmla="*/ 155 h 873"/>
                <a:gd name="T68" fmla="*/ 202 w 284"/>
                <a:gd name="T69" fmla="*/ 207 h 873"/>
                <a:gd name="T70" fmla="*/ 181 w 284"/>
                <a:gd name="T71" fmla="*/ 260 h 873"/>
                <a:gd name="T72" fmla="*/ 160 w 284"/>
                <a:gd name="T73" fmla="*/ 314 h 873"/>
                <a:gd name="T74" fmla="*/ 140 w 284"/>
                <a:gd name="T75" fmla="*/ 367 h 873"/>
                <a:gd name="T76" fmla="*/ 120 w 284"/>
                <a:gd name="T77" fmla="*/ 421 h 873"/>
                <a:gd name="T78" fmla="*/ 101 w 284"/>
                <a:gd name="T79" fmla="*/ 474 h 873"/>
                <a:gd name="T80" fmla="*/ 82 w 284"/>
                <a:gd name="T81" fmla="*/ 529 h 873"/>
                <a:gd name="T82" fmla="*/ 65 w 284"/>
                <a:gd name="T83" fmla="*/ 583 h 873"/>
                <a:gd name="T84" fmla="*/ 49 w 284"/>
                <a:gd name="T85" fmla="*/ 637 h 873"/>
                <a:gd name="T86" fmla="*/ 35 w 284"/>
                <a:gd name="T87" fmla="*/ 691 h 873"/>
                <a:gd name="T88" fmla="*/ 21 w 284"/>
                <a:gd name="T89" fmla="*/ 746 h 873"/>
                <a:gd name="T90" fmla="*/ 10 w 284"/>
                <a:gd name="T91" fmla="*/ 800 h 873"/>
                <a:gd name="T92" fmla="*/ 1 w 284"/>
                <a:gd name="T93" fmla="*/ 854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4" h="873">
                  <a:moveTo>
                    <a:pt x="1" y="854"/>
                  </a:moveTo>
                  <a:lnTo>
                    <a:pt x="0" y="858"/>
                  </a:lnTo>
                  <a:lnTo>
                    <a:pt x="1" y="861"/>
                  </a:lnTo>
                  <a:lnTo>
                    <a:pt x="2" y="864"/>
                  </a:lnTo>
                  <a:lnTo>
                    <a:pt x="3" y="866"/>
                  </a:lnTo>
                  <a:lnTo>
                    <a:pt x="8" y="870"/>
                  </a:lnTo>
                  <a:lnTo>
                    <a:pt x="13" y="872"/>
                  </a:lnTo>
                  <a:lnTo>
                    <a:pt x="19" y="873"/>
                  </a:lnTo>
                  <a:lnTo>
                    <a:pt x="25" y="871"/>
                  </a:lnTo>
                  <a:lnTo>
                    <a:pt x="27" y="870"/>
                  </a:lnTo>
                  <a:lnTo>
                    <a:pt x="30" y="868"/>
                  </a:lnTo>
                  <a:lnTo>
                    <a:pt x="33" y="866"/>
                  </a:lnTo>
                  <a:lnTo>
                    <a:pt x="35" y="863"/>
                  </a:lnTo>
                  <a:lnTo>
                    <a:pt x="57" y="814"/>
                  </a:lnTo>
                  <a:lnTo>
                    <a:pt x="79" y="763"/>
                  </a:lnTo>
                  <a:lnTo>
                    <a:pt x="98" y="710"/>
                  </a:lnTo>
                  <a:lnTo>
                    <a:pt x="117" y="658"/>
                  </a:lnTo>
                  <a:lnTo>
                    <a:pt x="134" y="604"/>
                  </a:lnTo>
                  <a:lnTo>
                    <a:pt x="150" y="550"/>
                  </a:lnTo>
                  <a:lnTo>
                    <a:pt x="166" y="494"/>
                  </a:lnTo>
                  <a:lnTo>
                    <a:pt x="180" y="439"/>
                  </a:lnTo>
                  <a:lnTo>
                    <a:pt x="194" y="384"/>
                  </a:lnTo>
                  <a:lnTo>
                    <a:pt x="207" y="328"/>
                  </a:lnTo>
                  <a:lnTo>
                    <a:pt x="220" y="272"/>
                  </a:lnTo>
                  <a:lnTo>
                    <a:pt x="234" y="217"/>
                  </a:lnTo>
                  <a:lnTo>
                    <a:pt x="246" y="162"/>
                  </a:lnTo>
                  <a:lnTo>
                    <a:pt x="259" y="107"/>
                  </a:lnTo>
                  <a:lnTo>
                    <a:pt x="271" y="53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3" y="0"/>
                  </a:lnTo>
                  <a:lnTo>
                    <a:pt x="264" y="51"/>
                  </a:lnTo>
                  <a:lnTo>
                    <a:pt x="244" y="103"/>
                  </a:lnTo>
                  <a:lnTo>
                    <a:pt x="222" y="155"/>
                  </a:lnTo>
                  <a:lnTo>
                    <a:pt x="202" y="207"/>
                  </a:lnTo>
                  <a:lnTo>
                    <a:pt x="181" y="260"/>
                  </a:lnTo>
                  <a:lnTo>
                    <a:pt x="160" y="314"/>
                  </a:lnTo>
                  <a:lnTo>
                    <a:pt x="140" y="367"/>
                  </a:lnTo>
                  <a:lnTo>
                    <a:pt x="120" y="421"/>
                  </a:lnTo>
                  <a:lnTo>
                    <a:pt x="101" y="474"/>
                  </a:lnTo>
                  <a:lnTo>
                    <a:pt x="82" y="529"/>
                  </a:lnTo>
                  <a:lnTo>
                    <a:pt x="65" y="583"/>
                  </a:lnTo>
                  <a:lnTo>
                    <a:pt x="49" y="637"/>
                  </a:lnTo>
                  <a:lnTo>
                    <a:pt x="35" y="691"/>
                  </a:lnTo>
                  <a:lnTo>
                    <a:pt x="21" y="746"/>
                  </a:lnTo>
                  <a:lnTo>
                    <a:pt x="10" y="800"/>
                  </a:lnTo>
                  <a:lnTo>
                    <a:pt x="1" y="8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51" name="Freeform 382">
              <a:extLst>
                <a:ext uri="{FF2B5EF4-FFF2-40B4-BE49-F238E27FC236}">
                  <a16:creationId xmlns:a16="http://schemas.microsoft.com/office/drawing/2014/main" id="{70D57E9C-5DC1-48C3-ADD8-F144AE29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200" y="4911725"/>
              <a:ext cx="104775" cy="80963"/>
            </a:xfrm>
            <a:custGeom>
              <a:avLst/>
              <a:gdLst>
                <a:gd name="T0" fmla="*/ 777 w 852"/>
                <a:gd name="T1" fmla="*/ 55 h 663"/>
                <a:gd name="T2" fmla="*/ 683 w 852"/>
                <a:gd name="T3" fmla="*/ 149 h 663"/>
                <a:gd name="T4" fmla="*/ 587 w 852"/>
                <a:gd name="T5" fmla="*/ 238 h 663"/>
                <a:gd name="T6" fmla="*/ 489 w 852"/>
                <a:gd name="T7" fmla="*/ 320 h 663"/>
                <a:gd name="T8" fmla="*/ 387 w 852"/>
                <a:gd name="T9" fmla="*/ 397 h 663"/>
                <a:gd name="T10" fmla="*/ 284 w 852"/>
                <a:gd name="T11" fmla="*/ 472 h 663"/>
                <a:gd name="T12" fmla="*/ 175 w 852"/>
                <a:gd name="T13" fmla="*/ 544 h 663"/>
                <a:gd name="T14" fmla="*/ 62 w 852"/>
                <a:gd name="T15" fmla="*/ 614 h 663"/>
                <a:gd name="T16" fmla="*/ 2 w 852"/>
                <a:gd name="T17" fmla="*/ 652 h 663"/>
                <a:gd name="T18" fmla="*/ 0 w 852"/>
                <a:gd name="T19" fmla="*/ 656 h 663"/>
                <a:gd name="T20" fmla="*/ 1 w 852"/>
                <a:gd name="T21" fmla="*/ 660 h 663"/>
                <a:gd name="T22" fmla="*/ 4 w 852"/>
                <a:gd name="T23" fmla="*/ 663 h 663"/>
                <a:gd name="T24" fmla="*/ 40 w 852"/>
                <a:gd name="T25" fmla="*/ 654 h 663"/>
                <a:gd name="T26" fmla="*/ 103 w 852"/>
                <a:gd name="T27" fmla="*/ 634 h 663"/>
                <a:gd name="T28" fmla="*/ 165 w 852"/>
                <a:gd name="T29" fmla="*/ 610 h 663"/>
                <a:gd name="T30" fmla="*/ 227 w 852"/>
                <a:gd name="T31" fmla="*/ 583 h 663"/>
                <a:gd name="T32" fmla="*/ 287 w 852"/>
                <a:gd name="T33" fmla="*/ 553 h 663"/>
                <a:gd name="T34" fmla="*/ 346 w 852"/>
                <a:gd name="T35" fmla="*/ 519 h 663"/>
                <a:gd name="T36" fmla="*/ 404 w 852"/>
                <a:gd name="T37" fmla="*/ 483 h 663"/>
                <a:gd name="T38" fmla="*/ 461 w 852"/>
                <a:gd name="T39" fmla="*/ 444 h 663"/>
                <a:gd name="T40" fmla="*/ 515 w 852"/>
                <a:gd name="T41" fmla="*/ 402 h 663"/>
                <a:gd name="T42" fmla="*/ 567 w 852"/>
                <a:gd name="T43" fmla="*/ 357 h 663"/>
                <a:gd name="T44" fmla="*/ 617 w 852"/>
                <a:gd name="T45" fmla="*/ 311 h 663"/>
                <a:gd name="T46" fmla="*/ 666 w 852"/>
                <a:gd name="T47" fmla="*/ 263 h 663"/>
                <a:gd name="T48" fmla="*/ 711 w 852"/>
                <a:gd name="T49" fmla="*/ 212 h 663"/>
                <a:gd name="T50" fmla="*/ 754 w 852"/>
                <a:gd name="T51" fmla="*/ 160 h 663"/>
                <a:gd name="T52" fmla="*/ 794 w 852"/>
                <a:gd name="T53" fmla="*/ 107 h 663"/>
                <a:gd name="T54" fmla="*/ 832 w 852"/>
                <a:gd name="T55" fmla="*/ 52 h 663"/>
                <a:gd name="T56" fmla="*/ 851 w 852"/>
                <a:gd name="T57" fmla="*/ 22 h 663"/>
                <a:gd name="T58" fmla="*/ 852 w 852"/>
                <a:gd name="T59" fmla="*/ 15 h 663"/>
                <a:gd name="T60" fmla="*/ 850 w 852"/>
                <a:gd name="T61" fmla="*/ 7 h 663"/>
                <a:gd name="T62" fmla="*/ 841 w 852"/>
                <a:gd name="T63" fmla="*/ 1 h 663"/>
                <a:gd name="T64" fmla="*/ 833 w 852"/>
                <a:gd name="T65" fmla="*/ 1 h 663"/>
                <a:gd name="T66" fmla="*/ 827 w 852"/>
                <a:gd name="T67" fmla="*/ 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2" h="663">
                  <a:moveTo>
                    <a:pt x="824" y="6"/>
                  </a:moveTo>
                  <a:lnTo>
                    <a:pt x="777" y="55"/>
                  </a:lnTo>
                  <a:lnTo>
                    <a:pt x="730" y="103"/>
                  </a:lnTo>
                  <a:lnTo>
                    <a:pt x="683" y="149"/>
                  </a:lnTo>
                  <a:lnTo>
                    <a:pt x="636" y="195"/>
                  </a:lnTo>
                  <a:lnTo>
                    <a:pt x="587" y="238"/>
                  </a:lnTo>
                  <a:lnTo>
                    <a:pt x="538" y="279"/>
                  </a:lnTo>
                  <a:lnTo>
                    <a:pt x="489" y="320"/>
                  </a:lnTo>
                  <a:lnTo>
                    <a:pt x="439" y="359"/>
                  </a:lnTo>
                  <a:lnTo>
                    <a:pt x="387" y="397"/>
                  </a:lnTo>
                  <a:lnTo>
                    <a:pt x="336" y="436"/>
                  </a:lnTo>
                  <a:lnTo>
                    <a:pt x="284" y="472"/>
                  </a:lnTo>
                  <a:lnTo>
                    <a:pt x="230" y="508"/>
                  </a:lnTo>
                  <a:lnTo>
                    <a:pt x="175" y="544"/>
                  </a:lnTo>
                  <a:lnTo>
                    <a:pt x="119" y="579"/>
                  </a:lnTo>
                  <a:lnTo>
                    <a:pt x="62" y="614"/>
                  </a:lnTo>
                  <a:lnTo>
                    <a:pt x="3" y="650"/>
                  </a:lnTo>
                  <a:lnTo>
                    <a:pt x="2" y="652"/>
                  </a:lnTo>
                  <a:lnTo>
                    <a:pt x="0" y="654"/>
                  </a:lnTo>
                  <a:lnTo>
                    <a:pt x="0" y="656"/>
                  </a:lnTo>
                  <a:lnTo>
                    <a:pt x="0" y="658"/>
                  </a:lnTo>
                  <a:lnTo>
                    <a:pt x="1" y="660"/>
                  </a:lnTo>
                  <a:lnTo>
                    <a:pt x="2" y="662"/>
                  </a:lnTo>
                  <a:lnTo>
                    <a:pt x="4" y="663"/>
                  </a:lnTo>
                  <a:lnTo>
                    <a:pt x="7" y="662"/>
                  </a:lnTo>
                  <a:lnTo>
                    <a:pt x="40" y="654"/>
                  </a:lnTo>
                  <a:lnTo>
                    <a:pt x="71" y="645"/>
                  </a:lnTo>
                  <a:lnTo>
                    <a:pt x="103" y="634"/>
                  </a:lnTo>
                  <a:lnTo>
                    <a:pt x="134" y="623"/>
                  </a:lnTo>
                  <a:lnTo>
                    <a:pt x="165" y="610"/>
                  </a:lnTo>
                  <a:lnTo>
                    <a:pt x="196" y="597"/>
                  </a:lnTo>
                  <a:lnTo>
                    <a:pt x="227" y="583"/>
                  </a:lnTo>
                  <a:lnTo>
                    <a:pt x="257" y="568"/>
                  </a:lnTo>
                  <a:lnTo>
                    <a:pt x="287" y="553"/>
                  </a:lnTo>
                  <a:lnTo>
                    <a:pt x="317" y="536"/>
                  </a:lnTo>
                  <a:lnTo>
                    <a:pt x="346" y="519"/>
                  </a:lnTo>
                  <a:lnTo>
                    <a:pt x="375" y="501"/>
                  </a:lnTo>
                  <a:lnTo>
                    <a:pt x="404" y="483"/>
                  </a:lnTo>
                  <a:lnTo>
                    <a:pt x="433" y="464"/>
                  </a:lnTo>
                  <a:lnTo>
                    <a:pt x="461" y="444"/>
                  </a:lnTo>
                  <a:lnTo>
                    <a:pt x="488" y="423"/>
                  </a:lnTo>
                  <a:lnTo>
                    <a:pt x="515" y="402"/>
                  </a:lnTo>
                  <a:lnTo>
                    <a:pt x="541" y="379"/>
                  </a:lnTo>
                  <a:lnTo>
                    <a:pt x="567" y="357"/>
                  </a:lnTo>
                  <a:lnTo>
                    <a:pt x="592" y="334"/>
                  </a:lnTo>
                  <a:lnTo>
                    <a:pt x="617" y="311"/>
                  </a:lnTo>
                  <a:lnTo>
                    <a:pt x="642" y="287"/>
                  </a:lnTo>
                  <a:lnTo>
                    <a:pt x="666" y="263"/>
                  </a:lnTo>
                  <a:lnTo>
                    <a:pt x="689" y="238"/>
                  </a:lnTo>
                  <a:lnTo>
                    <a:pt x="711" y="212"/>
                  </a:lnTo>
                  <a:lnTo>
                    <a:pt x="733" y="187"/>
                  </a:lnTo>
                  <a:lnTo>
                    <a:pt x="754" y="160"/>
                  </a:lnTo>
                  <a:lnTo>
                    <a:pt x="774" y="133"/>
                  </a:lnTo>
                  <a:lnTo>
                    <a:pt x="794" y="107"/>
                  </a:lnTo>
                  <a:lnTo>
                    <a:pt x="813" y="80"/>
                  </a:lnTo>
                  <a:lnTo>
                    <a:pt x="832" y="52"/>
                  </a:lnTo>
                  <a:lnTo>
                    <a:pt x="849" y="25"/>
                  </a:lnTo>
                  <a:lnTo>
                    <a:pt x="851" y="22"/>
                  </a:lnTo>
                  <a:lnTo>
                    <a:pt x="852" y="18"/>
                  </a:lnTo>
                  <a:lnTo>
                    <a:pt x="852" y="15"/>
                  </a:lnTo>
                  <a:lnTo>
                    <a:pt x="852" y="12"/>
                  </a:lnTo>
                  <a:lnTo>
                    <a:pt x="850" y="7"/>
                  </a:lnTo>
                  <a:lnTo>
                    <a:pt x="846" y="3"/>
                  </a:lnTo>
                  <a:lnTo>
                    <a:pt x="841" y="1"/>
                  </a:lnTo>
                  <a:lnTo>
                    <a:pt x="835" y="0"/>
                  </a:lnTo>
                  <a:lnTo>
                    <a:pt x="833" y="1"/>
                  </a:lnTo>
                  <a:lnTo>
                    <a:pt x="830" y="2"/>
                  </a:lnTo>
                  <a:lnTo>
                    <a:pt x="827" y="3"/>
                  </a:lnTo>
                  <a:lnTo>
                    <a:pt x="82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52" name="Freeform 383">
              <a:extLst>
                <a:ext uri="{FF2B5EF4-FFF2-40B4-BE49-F238E27FC236}">
                  <a16:creationId xmlns:a16="http://schemas.microsoft.com/office/drawing/2014/main" id="{1886A297-126A-4B07-B746-E52C7BE2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9300" y="4948238"/>
              <a:ext cx="53975" cy="39688"/>
            </a:xfrm>
            <a:custGeom>
              <a:avLst/>
              <a:gdLst>
                <a:gd name="T0" fmla="*/ 429 w 449"/>
                <a:gd name="T1" fmla="*/ 2 h 329"/>
                <a:gd name="T2" fmla="*/ 401 w 449"/>
                <a:gd name="T3" fmla="*/ 18 h 329"/>
                <a:gd name="T4" fmla="*/ 373 w 449"/>
                <a:gd name="T5" fmla="*/ 35 h 329"/>
                <a:gd name="T6" fmla="*/ 344 w 449"/>
                <a:gd name="T7" fmla="*/ 53 h 329"/>
                <a:gd name="T8" fmla="*/ 316 w 449"/>
                <a:gd name="T9" fmla="*/ 71 h 329"/>
                <a:gd name="T10" fmla="*/ 287 w 449"/>
                <a:gd name="T11" fmla="*/ 90 h 329"/>
                <a:gd name="T12" fmla="*/ 259 w 449"/>
                <a:gd name="T13" fmla="*/ 110 h 329"/>
                <a:gd name="T14" fmla="*/ 231 w 449"/>
                <a:gd name="T15" fmla="*/ 130 h 329"/>
                <a:gd name="T16" fmla="*/ 204 w 449"/>
                <a:gd name="T17" fmla="*/ 150 h 329"/>
                <a:gd name="T18" fmla="*/ 177 w 449"/>
                <a:gd name="T19" fmla="*/ 171 h 329"/>
                <a:gd name="T20" fmla="*/ 150 w 449"/>
                <a:gd name="T21" fmla="*/ 192 h 329"/>
                <a:gd name="T22" fmla="*/ 124 w 449"/>
                <a:gd name="T23" fmla="*/ 213 h 329"/>
                <a:gd name="T24" fmla="*/ 97 w 449"/>
                <a:gd name="T25" fmla="*/ 235 h 329"/>
                <a:gd name="T26" fmla="*/ 72 w 449"/>
                <a:gd name="T27" fmla="*/ 257 h 329"/>
                <a:gd name="T28" fmla="*/ 47 w 449"/>
                <a:gd name="T29" fmla="*/ 280 h 329"/>
                <a:gd name="T30" fmla="*/ 23 w 449"/>
                <a:gd name="T31" fmla="*/ 303 h 329"/>
                <a:gd name="T32" fmla="*/ 0 w 449"/>
                <a:gd name="T33" fmla="*/ 327 h 329"/>
                <a:gd name="T34" fmla="*/ 0 w 449"/>
                <a:gd name="T35" fmla="*/ 328 h 329"/>
                <a:gd name="T36" fmla="*/ 1 w 449"/>
                <a:gd name="T37" fmla="*/ 329 h 329"/>
                <a:gd name="T38" fmla="*/ 30 w 449"/>
                <a:gd name="T39" fmla="*/ 313 h 329"/>
                <a:gd name="T40" fmla="*/ 59 w 449"/>
                <a:gd name="T41" fmla="*/ 298 h 329"/>
                <a:gd name="T42" fmla="*/ 89 w 449"/>
                <a:gd name="T43" fmla="*/ 282 h 329"/>
                <a:gd name="T44" fmla="*/ 119 w 449"/>
                <a:gd name="T45" fmla="*/ 265 h 329"/>
                <a:gd name="T46" fmla="*/ 147 w 449"/>
                <a:gd name="T47" fmla="*/ 247 h 329"/>
                <a:gd name="T48" fmla="*/ 176 w 449"/>
                <a:gd name="T49" fmla="*/ 230 h 329"/>
                <a:gd name="T50" fmla="*/ 204 w 449"/>
                <a:gd name="T51" fmla="*/ 211 h 329"/>
                <a:gd name="T52" fmla="*/ 233 w 449"/>
                <a:gd name="T53" fmla="*/ 192 h 329"/>
                <a:gd name="T54" fmla="*/ 260 w 449"/>
                <a:gd name="T55" fmla="*/ 173 h 329"/>
                <a:gd name="T56" fmla="*/ 288 w 449"/>
                <a:gd name="T57" fmla="*/ 153 h 329"/>
                <a:gd name="T58" fmla="*/ 316 w 449"/>
                <a:gd name="T59" fmla="*/ 133 h 329"/>
                <a:gd name="T60" fmla="*/ 342 w 449"/>
                <a:gd name="T61" fmla="*/ 112 h 329"/>
                <a:gd name="T62" fmla="*/ 369 w 449"/>
                <a:gd name="T63" fmla="*/ 90 h 329"/>
                <a:gd name="T64" fmla="*/ 394 w 449"/>
                <a:gd name="T65" fmla="*/ 69 h 329"/>
                <a:gd name="T66" fmla="*/ 419 w 449"/>
                <a:gd name="T67" fmla="*/ 48 h 329"/>
                <a:gd name="T68" fmla="*/ 444 w 449"/>
                <a:gd name="T69" fmla="*/ 26 h 329"/>
                <a:gd name="T70" fmla="*/ 447 w 449"/>
                <a:gd name="T71" fmla="*/ 22 h 329"/>
                <a:gd name="T72" fmla="*/ 449 w 449"/>
                <a:gd name="T73" fmla="*/ 17 h 329"/>
                <a:gd name="T74" fmla="*/ 448 w 449"/>
                <a:gd name="T75" fmla="*/ 12 h 329"/>
                <a:gd name="T76" fmla="*/ 447 w 449"/>
                <a:gd name="T77" fmla="*/ 7 h 329"/>
                <a:gd name="T78" fmla="*/ 444 w 449"/>
                <a:gd name="T79" fmla="*/ 3 h 329"/>
                <a:gd name="T80" fmla="*/ 440 w 449"/>
                <a:gd name="T81" fmla="*/ 0 h 329"/>
                <a:gd name="T82" fmla="*/ 437 w 449"/>
                <a:gd name="T83" fmla="*/ 0 h 329"/>
                <a:gd name="T84" fmla="*/ 435 w 449"/>
                <a:gd name="T85" fmla="*/ 0 h 329"/>
                <a:gd name="T86" fmla="*/ 432 w 449"/>
                <a:gd name="T87" fmla="*/ 0 h 329"/>
                <a:gd name="T88" fmla="*/ 429 w 449"/>
                <a:gd name="T89" fmla="*/ 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9" h="329">
                  <a:moveTo>
                    <a:pt x="429" y="2"/>
                  </a:moveTo>
                  <a:lnTo>
                    <a:pt x="401" y="18"/>
                  </a:lnTo>
                  <a:lnTo>
                    <a:pt x="373" y="35"/>
                  </a:lnTo>
                  <a:lnTo>
                    <a:pt x="344" y="53"/>
                  </a:lnTo>
                  <a:lnTo>
                    <a:pt x="316" y="71"/>
                  </a:lnTo>
                  <a:lnTo>
                    <a:pt x="287" y="90"/>
                  </a:lnTo>
                  <a:lnTo>
                    <a:pt x="259" y="110"/>
                  </a:lnTo>
                  <a:lnTo>
                    <a:pt x="231" y="130"/>
                  </a:lnTo>
                  <a:lnTo>
                    <a:pt x="204" y="150"/>
                  </a:lnTo>
                  <a:lnTo>
                    <a:pt x="177" y="171"/>
                  </a:lnTo>
                  <a:lnTo>
                    <a:pt x="150" y="192"/>
                  </a:lnTo>
                  <a:lnTo>
                    <a:pt x="124" y="213"/>
                  </a:lnTo>
                  <a:lnTo>
                    <a:pt x="97" y="235"/>
                  </a:lnTo>
                  <a:lnTo>
                    <a:pt x="72" y="257"/>
                  </a:lnTo>
                  <a:lnTo>
                    <a:pt x="47" y="280"/>
                  </a:lnTo>
                  <a:lnTo>
                    <a:pt x="23" y="303"/>
                  </a:lnTo>
                  <a:lnTo>
                    <a:pt x="0" y="327"/>
                  </a:lnTo>
                  <a:lnTo>
                    <a:pt x="0" y="328"/>
                  </a:lnTo>
                  <a:lnTo>
                    <a:pt x="1" y="329"/>
                  </a:lnTo>
                  <a:lnTo>
                    <a:pt x="30" y="313"/>
                  </a:lnTo>
                  <a:lnTo>
                    <a:pt x="59" y="298"/>
                  </a:lnTo>
                  <a:lnTo>
                    <a:pt x="89" y="282"/>
                  </a:lnTo>
                  <a:lnTo>
                    <a:pt x="119" y="265"/>
                  </a:lnTo>
                  <a:lnTo>
                    <a:pt x="147" y="247"/>
                  </a:lnTo>
                  <a:lnTo>
                    <a:pt x="176" y="230"/>
                  </a:lnTo>
                  <a:lnTo>
                    <a:pt x="204" y="211"/>
                  </a:lnTo>
                  <a:lnTo>
                    <a:pt x="233" y="192"/>
                  </a:lnTo>
                  <a:lnTo>
                    <a:pt x="260" y="173"/>
                  </a:lnTo>
                  <a:lnTo>
                    <a:pt x="288" y="153"/>
                  </a:lnTo>
                  <a:lnTo>
                    <a:pt x="316" y="133"/>
                  </a:lnTo>
                  <a:lnTo>
                    <a:pt x="342" y="112"/>
                  </a:lnTo>
                  <a:lnTo>
                    <a:pt x="369" y="90"/>
                  </a:lnTo>
                  <a:lnTo>
                    <a:pt x="394" y="69"/>
                  </a:lnTo>
                  <a:lnTo>
                    <a:pt x="419" y="48"/>
                  </a:lnTo>
                  <a:lnTo>
                    <a:pt x="444" y="26"/>
                  </a:lnTo>
                  <a:lnTo>
                    <a:pt x="447" y="22"/>
                  </a:lnTo>
                  <a:lnTo>
                    <a:pt x="449" y="17"/>
                  </a:lnTo>
                  <a:lnTo>
                    <a:pt x="448" y="12"/>
                  </a:lnTo>
                  <a:lnTo>
                    <a:pt x="447" y="7"/>
                  </a:lnTo>
                  <a:lnTo>
                    <a:pt x="444" y="3"/>
                  </a:lnTo>
                  <a:lnTo>
                    <a:pt x="440" y="0"/>
                  </a:lnTo>
                  <a:lnTo>
                    <a:pt x="437" y="0"/>
                  </a:lnTo>
                  <a:lnTo>
                    <a:pt x="435" y="0"/>
                  </a:lnTo>
                  <a:lnTo>
                    <a:pt x="432" y="0"/>
                  </a:lnTo>
                  <a:lnTo>
                    <a:pt x="42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53" name="Freeform 384">
              <a:extLst>
                <a:ext uri="{FF2B5EF4-FFF2-40B4-BE49-F238E27FC236}">
                  <a16:creationId xmlns:a16="http://schemas.microsoft.com/office/drawing/2014/main" id="{3E08DAE6-9B0C-4D6D-ABF8-4EF9DF79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6438" y="4849813"/>
              <a:ext cx="57150" cy="38100"/>
            </a:xfrm>
            <a:custGeom>
              <a:avLst/>
              <a:gdLst>
                <a:gd name="T0" fmla="*/ 471 w 476"/>
                <a:gd name="T1" fmla="*/ 29 h 316"/>
                <a:gd name="T2" fmla="*/ 473 w 476"/>
                <a:gd name="T3" fmla="*/ 27 h 316"/>
                <a:gd name="T4" fmla="*/ 474 w 476"/>
                <a:gd name="T5" fmla="*/ 24 h 316"/>
                <a:gd name="T6" fmla="*/ 476 w 476"/>
                <a:gd name="T7" fmla="*/ 22 h 316"/>
                <a:gd name="T8" fmla="*/ 476 w 476"/>
                <a:gd name="T9" fmla="*/ 19 h 316"/>
                <a:gd name="T10" fmla="*/ 476 w 476"/>
                <a:gd name="T11" fmla="*/ 13 h 316"/>
                <a:gd name="T12" fmla="*/ 474 w 476"/>
                <a:gd name="T13" fmla="*/ 8 h 316"/>
                <a:gd name="T14" fmla="*/ 469 w 476"/>
                <a:gd name="T15" fmla="*/ 4 h 316"/>
                <a:gd name="T16" fmla="*/ 465 w 476"/>
                <a:gd name="T17" fmla="*/ 1 h 316"/>
                <a:gd name="T18" fmla="*/ 462 w 476"/>
                <a:gd name="T19" fmla="*/ 0 h 316"/>
                <a:gd name="T20" fmla="*/ 460 w 476"/>
                <a:gd name="T21" fmla="*/ 0 h 316"/>
                <a:gd name="T22" fmla="*/ 457 w 476"/>
                <a:gd name="T23" fmla="*/ 1 h 316"/>
                <a:gd name="T24" fmla="*/ 454 w 476"/>
                <a:gd name="T25" fmla="*/ 2 h 316"/>
                <a:gd name="T26" fmla="*/ 394 w 476"/>
                <a:gd name="T27" fmla="*/ 35 h 316"/>
                <a:gd name="T28" fmla="*/ 335 w 476"/>
                <a:gd name="T29" fmla="*/ 70 h 316"/>
                <a:gd name="T30" fmla="*/ 276 w 476"/>
                <a:gd name="T31" fmla="*/ 107 h 316"/>
                <a:gd name="T32" fmla="*/ 217 w 476"/>
                <a:gd name="T33" fmla="*/ 145 h 316"/>
                <a:gd name="T34" fmla="*/ 189 w 476"/>
                <a:gd name="T35" fmla="*/ 164 h 316"/>
                <a:gd name="T36" fmla="*/ 160 w 476"/>
                <a:gd name="T37" fmla="*/ 184 h 316"/>
                <a:gd name="T38" fmla="*/ 133 w 476"/>
                <a:gd name="T39" fmla="*/ 205 h 316"/>
                <a:gd name="T40" fmla="*/ 105 w 476"/>
                <a:gd name="T41" fmla="*/ 226 h 316"/>
                <a:gd name="T42" fmla="*/ 78 w 476"/>
                <a:gd name="T43" fmla="*/ 247 h 316"/>
                <a:gd name="T44" fmla="*/ 51 w 476"/>
                <a:gd name="T45" fmla="*/ 270 h 316"/>
                <a:gd name="T46" fmla="*/ 25 w 476"/>
                <a:gd name="T47" fmla="*/ 292 h 316"/>
                <a:gd name="T48" fmla="*/ 0 w 476"/>
                <a:gd name="T49" fmla="*/ 315 h 316"/>
                <a:gd name="T50" fmla="*/ 0 w 476"/>
                <a:gd name="T51" fmla="*/ 316 h 316"/>
                <a:gd name="T52" fmla="*/ 1 w 476"/>
                <a:gd name="T53" fmla="*/ 316 h 316"/>
                <a:gd name="T54" fmla="*/ 32 w 476"/>
                <a:gd name="T55" fmla="*/ 302 h 316"/>
                <a:gd name="T56" fmla="*/ 62 w 476"/>
                <a:gd name="T57" fmla="*/ 288 h 316"/>
                <a:gd name="T58" fmla="*/ 94 w 476"/>
                <a:gd name="T59" fmla="*/ 273 h 316"/>
                <a:gd name="T60" fmla="*/ 124 w 476"/>
                <a:gd name="T61" fmla="*/ 256 h 316"/>
                <a:gd name="T62" fmla="*/ 155 w 476"/>
                <a:gd name="T63" fmla="*/ 240 h 316"/>
                <a:gd name="T64" fmla="*/ 185 w 476"/>
                <a:gd name="T65" fmla="*/ 223 h 316"/>
                <a:gd name="T66" fmla="*/ 215 w 476"/>
                <a:gd name="T67" fmla="*/ 205 h 316"/>
                <a:gd name="T68" fmla="*/ 244 w 476"/>
                <a:gd name="T69" fmla="*/ 187 h 316"/>
                <a:gd name="T70" fmla="*/ 303 w 476"/>
                <a:gd name="T71" fmla="*/ 149 h 316"/>
                <a:gd name="T72" fmla="*/ 360 w 476"/>
                <a:gd name="T73" fmla="*/ 111 h 316"/>
                <a:gd name="T74" fmla="*/ 416 w 476"/>
                <a:gd name="T75" fmla="*/ 70 h 316"/>
                <a:gd name="T76" fmla="*/ 471 w 476"/>
                <a:gd name="T77" fmla="*/ 2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316">
                  <a:moveTo>
                    <a:pt x="471" y="29"/>
                  </a:moveTo>
                  <a:lnTo>
                    <a:pt x="473" y="27"/>
                  </a:lnTo>
                  <a:lnTo>
                    <a:pt x="474" y="24"/>
                  </a:lnTo>
                  <a:lnTo>
                    <a:pt x="476" y="22"/>
                  </a:lnTo>
                  <a:lnTo>
                    <a:pt x="476" y="19"/>
                  </a:lnTo>
                  <a:lnTo>
                    <a:pt x="476" y="13"/>
                  </a:lnTo>
                  <a:lnTo>
                    <a:pt x="474" y="8"/>
                  </a:lnTo>
                  <a:lnTo>
                    <a:pt x="469" y="4"/>
                  </a:lnTo>
                  <a:lnTo>
                    <a:pt x="465" y="1"/>
                  </a:lnTo>
                  <a:lnTo>
                    <a:pt x="462" y="0"/>
                  </a:lnTo>
                  <a:lnTo>
                    <a:pt x="460" y="0"/>
                  </a:lnTo>
                  <a:lnTo>
                    <a:pt x="457" y="1"/>
                  </a:lnTo>
                  <a:lnTo>
                    <a:pt x="454" y="2"/>
                  </a:lnTo>
                  <a:lnTo>
                    <a:pt x="394" y="35"/>
                  </a:lnTo>
                  <a:lnTo>
                    <a:pt x="335" y="70"/>
                  </a:lnTo>
                  <a:lnTo>
                    <a:pt x="276" y="107"/>
                  </a:lnTo>
                  <a:lnTo>
                    <a:pt x="217" y="145"/>
                  </a:lnTo>
                  <a:lnTo>
                    <a:pt x="189" y="164"/>
                  </a:lnTo>
                  <a:lnTo>
                    <a:pt x="160" y="184"/>
                  </a:lnTo>
                  <a:lnTo>
                    <a:pt x="133" y="205"/>
                  </a:lnTo>
                  <a:lnTo>
                    <a:pt x="105" y="226"/>
                  </a:lnTo>
                  <a:lnTo>
                    <a:pt x="78" y="247"/>
                  </a:lnTo>
                  <a:lnTo>
                    <a:pt x="51" y="270"/>
                  </a:lnTo>
                  <a:lnTo>
                    <a:pt x="25" y="292"/>
                  </a:lnTo>
                  <a:lnTo>
                    <a:pt x="0" y="315"/>
                  </a:lnTo>
                  <a:lnTo>
                    <a:pt x="0" y="316"/>
                  </a:lnTo>
                  <a:lnTo>
                    <a:pt x="1" y="316"/>
                  </a:lnTo>
                  <a:lnTo>
                    <a:pt x="32" y="302"/>
                  </a:lnTo>
                  <a:lnTo>
                    <a:pt x="62" y="288"/>
                  </a:lnTo>
                  <a:lnTo>
                    <a:pt x="94" y="273"/>
                  </a:lnTo>
                  <a:lnTo>
                    <a:pt x="124" y="256"/>
                  </a:lnTo>
                  <a:lnTo>
                    <a:pt x="155" y="240"/>
                  </a:lnTo>
                  <a:lnTo>
                    <a:pt x="185" y="223"/>
                  </a:lnTo>
                  <a:lnTo>
                    <a:pt x="215" y="205"/>
                  </a:lnTo>
                  <a:lnTo>
                    <a:pt x="244" y="187"/>
                  </a:lnTo>
                  <a:lnTo>
                    <a:pt x="303" y="149"/>
                  </a:lnTo>
                  <a:lnTo>
                    <a:pt x="360" y="111"/>
                  </a:lnTo>
                  <a:lnTo>
                    <a:pt x="416" y="70"/>
                  </a:lnTo>
                  <a:lnTo>
                    <a:pt x="47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54" name="Freeform 385">
              <a:extLst>
                <a:ext uri="{FF2B5EF4-FFF2-40B4-BE49-F238E27FC236}">
                  <a16:creationId xmlns:a16="http://schemas.microsoft.com/office/drawing/2014/main" id="{4E53C327-5E9D-400E-8957-F3A280E8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3913" y="5048250"/>
              <a:ext cx="11112" cy="69850"/>
            </a:xfrm>
            <a:custGeom>
              <a:avLst/>
              <a:gdLst>
                <a:gd name="T0" fmla="*/ 52 w 84"/>
                <a:gd name="T1" fmla="*/ 22 h 583"/>
                <a:gd name="T2" fmla="*/ 51 w 84"/>
                <a:gd name="T3" fmla="*/ 16 h 583"/>
                <a:gd name="T4" fmla="*/ 49 w 84"/>
                <a:gd name="T5" fmla="*/ 11 h 583"/>
                <a:gd name="T6" fmla="*/ 46 w 84"/>
                <a:gd name="T7" fmla="*/ 7 h 583"/>
                <a:gd name="T8" fmla="*/ 42 w 84"/>
                <a:gd name="T9" fmla="*/ 4 h 583"/>
                <a:gd name="T10" fmla="*/ 38 w 84"/>
                <a:gd name="T11" fmla="*/ 2 h 583"/>
                <a:gd name="T12" fmla="*/ 34 w 84"/>
                <a:gd name="T13" fmla="*/ 0 h 583"/>
                <a:gd name="T14" fmla="*/ 29 w 84"/>
                <a:gd name="T15" fmla="*/ 0 h 583"/>
                <a:gd name="T16" fmla="*/ 24 w 84"/>
                <a:gd name="T17" fmla="*/ 0 h 583"/>
                <a:gd name="T18" fmla="*/ 20 w 84"/>
                <a:gd name="T19" fmla="*/ 1 h 583"/>
                <a:gd name="T20" fmla="*/ 15 w 84"/>
                <a:gd name="T21" fmla="*/ 3 h 583"/>
                <a:gd name="T22" fmla="*/ 11 w 84"/>
                <a:gd name="T23" fmla="*/ 6 h 583"/>
                <a:gd name="T24" fmla="*/ 7 w 84"/>
                <a:gd name="T25" fmla="*/ 9 h 583"/>
                <a:gd name="T26" fmla="*/ 4 w 84"/>
                <a:gd name="T27" fmla="*/ 13 h 583"/>
                <a:gd name="T28" fmla="*/ 2 w 84"/>
                <a:gd name="T29" fmla="*/ 18 h 583"/>
                <a:gd name="T30" fmla="*/ 0 w 84"/>
                <a:gd name="T31" fmla="*/ 23 h 583"/>
                <a:gd name="T32" fmla="*/ 0 w 84"/>
                <a:gd name="T33" fmla="*/ 29 h 583"/>
                <a:gd name="T34" fmla="*/ 2 w 84"/>
                <a:gd name="T35" fmla="*/ 65 h 583"/>
                <a:gd name="T36" fmla="*/ 4 w 84"/>
                <a:gd name="T37" fmla="*/ 102 h 583"/>
                <a:gd name="T38" fmla="*/ 6 w 84"/>
                <a:gd name="T39" fmla="*/ 138 h 583"/>
                <a:gd name="T40" fmla="*/ 7 w 84"/>
                <a:gd name="T41" fmla="*/ 176 h 583"/>
                <a:gd name="T42" fmla="*/ 9 w 84"/>
                <a:gd name="T43" fmla="*/ 212 h 583"/>
                <a:gd name="T44" fmla="*/ 11 w 84"/>
                <a:gd name="T45" fmla="*/ 248 h 583"/>
                <a:gd name="T46" fmla="*/ 13 w 84"/>
                <a:gd name="T47" fmla="*/ 285 h 583"/>
                <a:gd name="T48" fmla="*/ 15 w 84"/>
                <a:gd name="T49" fmla="*/ 321 h 583"/>
                <a:gd name="T50" fmla="*/ 16 w 84"/>
                <a:gd name="T51" fmla="*/ 353 h 583"/>
                <a:gd name="T52" fmla="*/ 17 w 84"/>
                <a:gd name="T53" fmla="*/ 386 h 583"/>
                <a:gd name="T54" fmla="*/ 19 w 84"/>
                <a:gd name="T55" fmla="*/ 418 h 583"/>
                <a:gd name="T56" fmla="*/ 21 w 84"/>
                <a:gd name="T57" fmla="*/ 450 h 583"/>
                <a:gd name="T58" fmla="*/ 24 w 84"/>
                <a:gd name="T59" fmla="*/ 481 h 583"/>
                <a:gd name="T60" fmla="*/ 29 w 84"/>
                <a:gd name="T61" fmla="*/ 513 h 583"/>
                <a:gd name="T62" fmla="*/ 32 w 84"/>
                <a:gd name="T63" fmla="*/ 528 h 583"/>
                <a:gd name="T64" fmla="*/ 36 w 84"/>
                <a:gd name="T65" fmla="*/ 544 h 583"/>
                <a:gd name="T66" fmla="*/ 40 w 84"/>
                <a:gd name="T67" fmla="*/ 559 h 583"/>
                <a:gd name="T68" fmla="*/ 46 w 84"/>
                <a:gd name="T69" fmla="*/ 574 h 583"/>
                <a:gd name="T70" fmla="*/ 48 w 84"/>
                <a:gd name="T71" fmla="*/ 578 h 583"/>
                <a:gd name="T72" fmla="*/ 52 w 84"/>
                <a:gd name="T73" fmla="*/ 581 h 583"/>
                <a:gd name="T74" fmla="*/ 56 w 84"/>
                <a:gd name="T75" fmla="*/ 583 h 583"/>
                <a:gd name="T76" fmla="*/ 61 w 84"/>
                <a:gd name="T77" fmla="*/ 582 h 583"/>
                <a:gd name="T78" fmla="*/ 65 w 84"/>
                <a:gd name="T79" fmla="*/ 581 h 583"/>
                <a:gd name="T80" fmla="*/ 69 w 84"/>
                <a:gd name="T81" fmla="*/ 578 h 583"/>
                <a:gd name="T82" fmla="*/ 72 w 84"/>
                <a:gd name="T83" fmla="*/ 574 h 583"/>
                <a:gd name="T84" fmla="*/ 74 w 84"/>
                <a:gd name="T85" fmla="*/ 570 h 583"/>
                <a:gd name="T86" fmla="*/ 77 w 84"/>
                <a:gd name="T87" fmla="*/ 554 h 583"/>
                <a:gd name="T88" fmla="*/ 80 w 84"/>
                <a:gd name="T89" fmla="*/ 539 h 583"/>
                <a:gd name="T90" fmla="*/ 82 w 84"/>
                <a:gd name="T91" fmla="*/ 523 h 583"/>
                <a:gd name="T92" fmla="*/ 83 w 84"/>
                <a:gd name="T93" fmla="*/ 507 h 583"/>
                <a:gd name="T94" fmla="*/ 84 w 84"/>
                <a:gd name="T95" fmla="*/ 475 h 583"/>
                <a:gd name="T96" fmla="*/ 83 w 84"/>
                <a:gd name="T97" fmla="*/ 443 h 583"/>
                <a:gd name="T98" fmla="*/ 81 w 84"/>
                <a:gd name="T99" fmla="*/ 410 h 583"/>
                <a:gd name="T100" fmla="*/ 78 w 84"/>
                <a:gd name="T101" fmla="*/ 378 h 583"/>
                <a:gd name="T102" fmla="*/ 76 w 84"/>
                <a:gd name="T103" fmla="*/ 345 h 583"/>
                <a:gd name="T104" fmla="*/ 73 w 84"/>
                <a:gd name="T105" fmla="*/ 313 h 583"/>
                <a:gd name="T106" fmla="*/ 70 w 84"/>
                <a:gd name="T107" fmla="*/ 277 h 583"/>
                <a:gd name="T108" fmla="*/ 68 w 84"/>
                <a:gd name="T109" fmla="*/ 241 h 583"/>
                <a:gd name="T110" fmla="*/ 65 w 84"/>
                <a:gd name="T111" fmla="*/ 204 h 583"/>
                <a:gd name="T112" fmla="*/ 62 w 84"/>
                <a:gd name="T113" fmla="*/ 168 h 583"/>
                <a:gd name="T114" fmla="*/ 60 w 84"/>
                <a:gd name="T115" fmla="*/ 131 h 583"/>
                <a:gd name="T116" fmla="*/ 57 w 84"/>
                <a:gd name="T117" fmla="*/ 94 h 583"/>
                <a:gd name="T118" fmla="*/ 54 w 84"/>
                <a:gd name="T119" fmla="*/ 58 h 583"/>
                <a:gd name="T120" fmla="*/ 52 w 84"/>
                <a:gd name="T121" fmla="*/ 2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583">
                  <a:moveTo>
                    <a:pt x="52" y="22"/>
                  </a:moveTo>
                  <a:lnTo>
                    <a:pt x="51" y="16"/>
                  </a:lnTo>
                  <a:lnTo>
                    <a:pt x="49" y="11"/>
                  </a:lnTo>
                  <a:lnTo>
                    <a:pt x="46" y="7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7" y="9"/>
                  </a:lnTo>
                  <a:lnTo>
                    <a:pt x="4" y="13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2" y="65"/>
                  </a:lnTo>
                  <a:lnTo>
                    <a:pt x="4" y="102"/>
                  </a:lnTo>
                  <a:lnTo>
                    <a:pt x="6" y="138"/>
                  </a:lnTo>
                  <a:lnTo>
                    <a:pt x="7" y="176"/>
                  </a:lnTo>
                  <a:lnTo>
                    <a:pt x="9" y="212"/>
                  </a:lnTo>
                  <a:lnTo>
                    <a:pt x="11" y="248"/>
                  </a:lnTo>
                  <a:lnTo>
                    <a:pt x="13" y="285"/>
                  </a:lnTo>
                  <a:lnTo>
                    <a:pt x="15" y="321"/>
                  </a:lnTo>
                  <a:lnTo>
                    <a:pt x="16" y="353"/>
                  </a:lnTo>
                  <a:lnTo>
                    <a:pt x="17" y="386"/>
                  </a:lnTo>
                  <a:lnTo>
                    <a:pt x="19" y="418"/>
                  </a:lnTo>
                  <a:lnTo>
                    <a:pt x="21" y="450"/>
                  </a:lnTo>
                  <a:lnTo>
                    <a:pt x="24" y="481"/>
                  </a:lnTo>
                  <a:lnTo>
                    <a:pt x="29" y="513"/>
                  </a:lnTo>
                  <a:lnTo>
                    <a:pt x="32" y="528"/>
                  </a:lnTo>
                  <a:lnTo>
                    <a:pt x="36" y="544"/>
                  </a:lnTo>
                  <a:lnTo>
                    <a:pt x="40" y="559"/>
                  </a:lnTo>
                  <a:lnTo>
                    <a:pt x="46" y="574"/>
                  </a:lnTo>
                  <a:lnTo>
                    <a:pt x="48" y="578"/>
                  </a:lnTo>
                  <a:lnTo>
                    <a:pt x="52" y="581"/>
                  </a:lnTo>
                  <a:lnTo>
                    <a:pt x="56" y="583"/>
                  </a:lnTo>
                  <a:lnTo>
                    <a:pt x="61" y="582"/>
                  </a:lnTo>
                  <a:lnTo>
                    <a:pt x="65" y="581"/>
                  </a:lnTo>
                  <a:lnTo>
                    <a:pt x="69" y="578"/>
                  </a:lnTo>
                  <a:lnTo>
                    <a:pt x="72" y="574"/>
                  </a:lnTo>
                  <a:lnTo>
                    <a:pt x="74" y="570"/>
                  </a:lnTo>
                  <a:lnTo>
                    <a:pt x="77" y="554"/>
                  </a:lnTo>
                  <a:lnTo>
                    <a:pt x="80" y="539"/>
                  </a:lnTo>
                  <a:lnTo>
                    <a:pt x="82" y="523"/>
                  </a:lnTo>
                  <a:lnTo>
                    <a:pt x="83" y="507"/>
                  </a:lnTo>
                  <a:lnTo>
                    <a:pt x="84" y="475"/>
                  </a:lnTo>
                  <a:lnTo>
                    <a:pt x="83" y="443"/>
                  </a:lnTo>
                  <a:lnTo>
                    <a:pt x="81" y="410"/>
                  </a:lnTo>
                  <a:lnTo>
                    <a:pt x="78" y="378"/>
                  </a:lnTo>
                  <a:lnTo>
                    <a:pt x="76" y="345"/>
                  </a:lnTo>
                  <a:lnTo>
                    <a:pt x="73" y="313"/>
                  </a:lnTo>
                  <a:lnTo>
                    <a:pt x="70" y="277"/>
                  </a:lnTo>
                  <a:lnTo>
                    <a:pt x="68" y="241"/>
                  </a:lnTo>
                  <a:lnTo>
                    <a:pt x="65" y="204"/>
                  </a:lnTo>
                  <a:lnTo>
                    <a:pt x="62" y="168"/>
                  </a:lnTo>
                  <a:lnTo>
                    <a:pt x="60" y="131"/>
                  </a:lnTo>
                  <a:lnTo>
                    <a:pt x="57" y="94"/>
                  </a:lnTo>
                  <a:lnTo>
                    <a:pt x="54" y="58"/>
                  </a:lnTo>
                  <a:lnTo>
                    <a:pt x="5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55" name="Freeform 386">
              <a:extLst>
                <a:ext uri="{FF2B5EF4-FFF2-40B4-BE49-F238E27FC236}">
                  <a16:creationId xmlns:a16="http://schemas.microsoft.com/office/drawing/2014/main" id="{A228EBE4-99F7-415B-822D-AE9BC4E2C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2963" y="4906963"/>
              <a:ext cx="46037" cy="158750"/>
            </a:xfrm>
            <a:custGeom>
              <a:avLst/>
              <a:gdLst>
                <a:gd name="T0" fmla="*/ 178 w 377"/>
                <a:gd name="T1" fmla="*/ 529 h 1300"/>
                <a:gd name="T2" fmla="*/ 129 w 377"/>
                <a:gd name="T3" fmla="*/ 610 h 1300"/>
                <a:gd name="T4" fmla="*/ 148 w 377"/>
                <a:gd name="T5" fmla="*/ 508 h 1300"/>
                <a:gd name="T6" fmla="*/ 209 w 377"/>
                <a:gd name="T7" fmla="*/ 352 h 1300"/>
                <a:gd name="T8" fmla="*/ 231 w 377"/>
                <a:gd name="T9" fmla="*/ 424 h 1300"/>
                <a:gd name="T10" fmla="*/ 297 w 377"/>
                <a:gd name="T11" fmla="*/ 123 h 1300"/>
                <a:gd name="T12" fmla="*/ 281 w 377"/>
                <a:gd name="T13" fmla="*/ 148 h 1300"/>
                <a:gd name="T14" fmla="*/ 258 w 377"/>
                <a:gd name="T15" fmla="*/ 79 h 1300"/>
                <a:gd name="T16" fmla="*/ 240 w 377"/>
                <a:gd name="T17" fmla="*/ 1 h 1300"/>
                <a:gd name="T18" fmla="*/ 234 w 377"/>
                <a:gd name="T19" fmla="*/ 1 h 1300"/>
                <a:gd name="T20" fmla="*/ 246 w 377"/>
                <a:gd name="T21" fmla="*/ 70 h 1300"/>
                <a:gd name="T22" fmla="*/ 264 w 377"/>
                <a:gd name="T23" fmla="*/ 181 h 1300"/>
                <a:gd name="T24" fmla="*/ 220 w 377"/>
                <a:gd name="T25" fmla="*/ 232 h 1300"/>
                <a:gd name="T26" fmla="*/ 182 w 377"/>
                <a:gd name="T27" fmla="*/ 134 h 1300"/>
                <a:gd name="T28" fmla="*/ 158 w 377"/>
                <a:gd name="T29" fmla="*/ 96 h 1300"/>
                <a:gd name="T30" fmla="*/ 191 w 377"/>
                <a:gd name="T31" fmla="*/ 186 h 1300"/>
                <a:gd name="T32" fmla="*/ 199 w 377"/>
                <a:gd name="T33" fmla="*/ 302 h 1300"/>
                <a:gd name="T34" fmla="*/ 124 w 377"/>
                <a:gd name="T35" fmla="*/ 436 h 1300"/>
                <a:gd name="T36" fmla="*/ 86 w 377"/>
                <a:gd name="T37" fmla="*/ 463 h 1300"/>
                <a:gd name="T38" fmla="*/ 85 w 377"/>
                <a:gd name="T39" fmla="*/ 485 h 1300"/>
                <a:gd name="T40" fmla="*/ 51 w 377"/>
                <a:gd name="T41" fmla="*/ 584 h 1300"/>
                <a:gd name="T42" fmla="*/ 0 w 377"/>
                <a:gd name="T43" fmla="*/ 724 h 1300"/>
                <a:gd name="T44" fmla="*/ 13 w 377"/>
                <a:gd name="T45" fmla="*/ 745 h 1300"/>
                <a:gd name="T46" fmla="*/ 27 w 377"/>
                <a:gd name="T47" fmla="*/ 739 h 1300"/>
                <a:gd name="T48" fmla="*/ 110 w 377"/>
                <a:gd name="T49" fmla="*/ 613 h 1300"/>
                <a:gd name="T50" fmla="*/ 99 w 377"/>
                <a:gd name="T51" fmla="*/ 700 h 1300"/>
                <a:gd name="T52" fmla="*/ 60 w 377"/>
                <a:gd name="T53" fmla="*/ 799 h 1300"/>
                <a:gd name="T54" fmla="*/ 54 w 377"/>
                <a:gd name="T55" fmla="*/ 832 h 1300"/>
                <a:gd name="T56" fmla="*/ 69 w 377"/>
                <a:gd name="T57" fmla="*/ 844 h 1300"/>
                <a:gd name="T58" fmla="*/ 82 w 377"/>
                <a:gd name="T59" fmla="*/ 836 h 1300"/>
                <a:gd name="T60" fmla="*/ 125 w 377"/>
                <a:gd name="T61" fmla="*/ 796 h 1300"/>
                <a:gd name="T62" fmla="*/ 117 w 377"/>
                <a:gd name="T63" fmla="*/ 962 h 1300"/>
                <a:gd name="T64" fmla="*/ 89 w 377"/>
                <a:gd name="T65" fmla="*/ 1127 h 1300"/>
                <a:gd name="T66" fmla="*/ 40 w 377"/>
                <a:gd name="T67" fmla="*/ 1289 h 1300"/>
                <a:gd name="T68" fmla="*/ 47 w 377"/>
                <a:gd name="T69" fmla="*/ 1300 h 1300"/>
                <a:gd name="T70" fmla="*/ 84 w 377"/>
                <a:gd name="T71" fmla="*/ 1225 h 1300"/>
                <a:gd name="T72" fmla="*/ 134 w 377"/>
                <a:gd name="T73" fmla="*/ 1047 h 1300"/>
                <a:gd name="T74" fmla="*/ 155 w 377"/>
                <a:gd name="T75" fmla="*/ 865 h 1300"/>
                <a:gd name="T76" fmla="*/ 159 w 377"/>
                <a:gd name="T77" fmla="*/ 699 h 1300"/>
                <a:gd name="T78" fmla="*/ 209 w 377"/>
                <a:gd name="T79" fmla="*/ 594 h 1300"/>
                <a:gd name="T80" fmla="*/ 220 w 377"/>
                <a:gd name="T81" fmla="*/ 630 h 1300"/>
                <a:gd name="T82" fmla="*/ 199 w 377"/>
                <a:gd name="T83" fmla="*/ 764 h 1300"/>
                <a:gd name="T84" fmla="*/ 210 w 377"/>
                <a:gd name="T85" fmla="*/ 775 h 1300"/>
                <a:gd name="T86" fmla="*/ 232 w 377"/>
                <a:gd name="T87" fmla="*/ 733 h 1300"/>
                <a:gd name="T88" fmla="*/ 257 w 377"/>
                <a:gd name="T89" fmla="*/ 638 h 1300"/>
                <a:gd name="T90" fmla="*/ 267 w 377"/>
                <a:gd name="T91" fmla="*/ 543 h 1300"/>
                <a:gd name="T92" fmla="*/ 274 w 377"/>
                <a:gd name="T93" fmla="*/ 450 h 1300"/>
                <a:gd name="T94" fmla="*/ 270 w 377"/>
                <a:gd name="T95" fmla="*/ 429 h 1300"/>
                <a:gd name="T96" fmla="*/ 245 w 377"/>
                <a:gd name="T97" fmla="*/ 318 h 1300"/>
                <a:gd name="T98" fmla="*/ 267 w 377"/>
                <a:gd name="T99" fmla="*/ 200 h 1300"/>
                <a:gd name="T100" fmla="*/ 312 w 377"/>
                <a:gd name="T101" fmla="*/ 466 h 1300"/>
                <a:gd name="T102" fmla="*/ 354 w 377"/>
                <a:gd name="T103" fmla="*/ 627 h 1300"/>
                <a:gd name="T104" fmla="*/ 371 w 377"/>
                <a:gd name="T105" fmla="*/ 628 h 1300"/>
                <a:gd name="T106" fmla="*/ 377 w 377"/>
                <a:gd name="T107" fmla="*/ 615 h 1300"/>
                <a:gd name="T108" fmla="*/ 323 w 377"/>
                <a:gd name="T109" fmla="*/ 335 h 1300"/>
                <a:gd name="T110" fmla="*/ 289 w 377"/>
                <a:gd name="T111" fmla="*/ 148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7" h="1300">
                  <a:moveTo>
                    <a:pt x="224" y="434"/>
                  </a:moveTo>
                  <a:lnTo>
                    <a:pt x="213" y="458"/>
                  </a:lnTo>
                  <a:lnTo>
                    <a:pt x="201" y="482"/>
                  </a:lnTo>
                  <a:lnTo>
                    <a:pt x="190" y="505"/>
                  </a:lnTo>
                  <a:lnTo>
                    <a:pt x="178" y="529"/>
                  </a:lnTo>
                  <a:lnTo>
                    <a:pt x="167" y="552"/>
                  </a:lnTo>
                  <a:lnTo>
                    <a:pt x="155" y="576"/>
                  </a:lnTo>
                  <a:lnTo>
                    <a:pt x="144" y="600"/>
                  </a:lnTo>
                  <a:lnTo>
                    <a:pt x="132" y="624"/>
                  </a:lnTo>
                  <a:lnTo>
                    <a:pt x="129" y="610"/>
                  </a:lnTo>
                  <a:lnTo>
                    <a:pt x="127" y="596"/>
                  </a:lnTo>
                  <a:lnTo>
                    <a:pt x="124" y="583"/>
                  </a:lnTo>
                  <a:lnTo>
                    <a:pt x="121" y="569"/>
                  </a:lnTo>
                  <a:lnTo>
                    <a:pt x="134" y="539"/>
                  </a:lnTo>
                  <a:lnTo>
                    <a:pt x="148" y="508"/>
                  </a:lnTo>
                  <a:lnTo>
                    <a:pt x="161" y="477"/>
                  </a:lnTo>
                  <a:lnTo>
                    <a:pt x="174" y="447"/>
                  </a:lnTo>
                  <a:lnTo>
                    <a:pt x="186" y="414"/>
                  </a:lnTo>
                  <a:lnTo>
                    <a:pt x="198" y="383"/>
                  </a:lnTo>
                  <a:lnTo>
                    <a:pt x="209" y="352"/>
                  </a:lnTo>
                  <a:lnTo>
                    <a:pt x="221" y="321"/>
                  </a:lnTo>
                  <a:lnTo>
                    <a:pt x="225" y="347"/>
                  </a:lnTo>
                  <a:lnTo>
                    <a:pt x="228" y="372"/>
                  </a:lnTo>
                  <a:lnTo>
                    <a:pt x="230" y="398"/>
                  </a:lnTo>
                  <a:lnTo>
                    <a:pt x="231" y="424"/>
                  </a:lnTo>
                  <a:lnTo>
                    <a:pt x="227" y="428"/>
                  </a:lnTo>
                  <a:lnTo>
                    <a:pt x="224" y="434"/>
                  </a:lnTo>
                  <a:close/>
                  <a:moveTo>
                    <a:pt x="298" y="127"/>
                  </a:moveTo>
                  <a:lnTo>
                    <a:pt x="298" y="125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3" y="125"/>
                  </a:lnTo>
                  <a:lnTo>
                    <a:pt x="289" y="132"/>
                  </a:lnTo>
                  <a:lnTo>
                    <a:pt x="285" y="140"/>
                  </a:lnTo>
                  <a:lnTo>
                    <a:pt x="281" y="148"/>
                  </a:lnTo>
                  <a:lnTo>
                    <a:pt x="277" y="156"/>
                  </a:lnTo>
                  <a:lnTo>
                    <a:pt x="273" y="136"/>
                  </a:lnTo>
                  <a:lnTo>
                    <a:pt x="268" y="117"/>
                  </a:lnTo>
                  <a:lnTo>
                    <a:pt x="263" y="98"/>
                  </a:lnTo>
                  <a:lnTo>
                    <a:pt x="258" y="79"/>
                  </a:lnTo>
                  <a:lnTo>
                    <a:pt x="254" y="60"/>
                  </a:lnTo>
                  <a:lnTo>
                    <a:pt x="249" y="41"/>
                  </a:lnTo>
                  <a:lnTo>
                    <a:pt x="245" y="22"/>
                  </a:lnTo>
                  <a:lnTo>
                    <a:pt x="241" y="3"/>
                  </a:lnTo>
                  <a:lnTo>
                    <a:pt x="240" y="1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4" y="1"/>
                  </a:lnTo>
                  <a:lnTo>
                    <a:pt x="234" y="2"/>
                  </a:lnTo>
                  <a:lnTo>
                    <a:pt x="234" y="4"/>
                  </a:lnTo>
                  <a:lnTo>
                    <a:pt x="238" y="26"/>
                  </a:lnTo>
                  <a:lnTo>
                    <a:pt x="242" y="48"/>
                  </a:lnTo>
                  <a:lnTo>
                    <a:pt x="246" y="70"/>
                  </a:lnTo>
                  <a:lnTo>
                    <a:pt x="250" y="92"/>
                  </a:lnTo>
                  <a:lnTo>
                    <a:pt x="254" y="114"/>
                  </a:lnTo>
                  <a:lnTo>
                    <a:pt x="257" y="137"/>
                  </a:lnTo>
                  <a:lnTo>
                    <a:pt x="261" y="159"/>
                  </a:lnTo>
                  <a:lnTo>
                    <a:pt x="264" y="181"/>
                  </a:lnTo>
                  <a:lnTo>
                    <a:pt x="255" y="198"/>
                  </a:lnTo>
                  <a:lnTo>
                    <a:pt x="246" y="217"/>
                  </a:lnTo>
                  <a:lnTo>
                    <a:pt x="236" y="234"/>
                  </a:lnTo>
                  <a:lnTo>
                    <a:pt x="227" y="252"/>
                  </a:lnTo>
                  <a:lnTo>
                    <a:pt x="220" y="232"/>
                  </a:lnTo>
                  <a:lnTo>
                    <a:pt x="213" y="211"/>
                  </a:lnTo>
                  <a:lnTo>
                    <a:pt x="206" y="192"/>
                  </a:lnTo>
                  <a:lnTo>
                    <a:pt x="198" y="172"/>
                  </a:lnTo>
                  <a:lnTo>
                    <a:pt x="190" y="153"/>
                  </a:lnTo>
                  <a:lnTo>
                    <a:pt x="182" y="134"/>
                  </a:lnTo>
                  <a:lnTo>
                    <a:pt x="173" y="115"/>
                  </a:lnTo>
                  <a:lnTo>
                    <a:pt x="164" y="96"/>
                  </a:lnTo>
                  <a:lnTo>
                    <a:pt x="162" y="94"/>
                  </a:lnTo>
                  <a:lnTo>
                    <a:pt x="160" y="95"/>
                  </a:lnTo>
                  <a:lnTo>
                    <a:pt x="158" y="96"/>
                  </a:lnTo>
                  <a:lnTo>
                    <a:pt x="158" y="98"/>
                  </a:lnTo>
                  <a:lnTo>
                    <a:pt x="168" y="120"/>
                  </a:lnTo>
                  <a:lnTo>
                    <a:pt x="176" y="142"/>
                  </a:lnTo>
                  <a:lnTo>
                    <a:pt x="184" y="164"/>
                  </a:lnTo>
                  <a:lnTo>
                    <a:pt x="191" y="186"/>
                  </a:lnTo>
                  <a:lnTo>
                    <a:pt x="198" y="208"/>
                  </a:lnTo>
                  <a:lnTo>
                    <a:pt x="204" y="231"/>
                  </a:lnTo>
                  <a:lnTo>
                    <a:pt x="209" y="254"/>
                  </a:lnTo>
                  <a:lnTo>
                    <a:pt x="214" y="276"/>
                  </a:lnTo>
                  <a:lnTo>
                    <a:pt x="199" y="302"/>
                  </a:lnTo>
                  <a:lnTo>
                    <a:pt x="184" y="328"/>
                  </a:lnTo>
                  <a:lnTo>
                    <a:pt x="169" y="355"/>
                  </a:lnTo>
                  <a:lnTo>
                    <a:pt x="154" y="381"/>
                  </a:lnTo>
                  <a:lnTo>
                    <a:pt x="140" y="408"/>
                  </a:lnTo>
                  <a:lnTo>
                    <a:pt x="124" y="436"/>
                  </a:lnTo>
                  <a:lnTo>
                    <a:pt x="110" y="463"/>
                  </a:lnTo>
                  <a:lnTo>
                    <a:pt x="96" y="489"/>
                  </a:lnTo>
                  <a:lnTo>
                    <a:pt x="92" y="477"/>
                  </a:lnTo>
                  <a:lnTo>
                    <a:pt x="88" y="465"/>
                  </a:lnTo>
                  <a:lnTo>
                    <a:pt x="86" y="463"/>
                  </a:lnTo>
                  <a:lnTo>
                    <a:pt x="84" y="463"/>
                  </a:lnTo>
                  <a:lnTo>
                    <a:pt x="82" y="464"/>
                  </a:lnTo>
                  <a:lnTo>
                    <a:pt x="81" y="467"/>
                  </a:lnTo>
                  <a:lnTo>
                    <a:pt x="83" y="476"/>
                  </a:lnTo>
                  <a:lnTo>
                    <a:pt x="85" y="485"/>
                  </a:lnTo>
                  <a:lnTo>
                    <a:pt x="87" y="494"/>
                  </a:lnTo>
                  <a:lnTo>
                    <a:pt x="89" y="503"/>
                  </a:lnTo>
                  <a:lnTo>
                    <a:pt x="76" y="530"/>
                  </a:lnTo>
                  <a:lnTo>
                    <a:pt x="63" y="557"/>
                  </a:lnTo>
                  <a:lnTo>
                    <a:pt x="51" y="584"/>
                  </a:lnTo>
                  <a:lnTo>
                    <a:pt x="39" y="612"/>
                  </a:lnTo>
                  <a:lnTo>
                    <a:pt x="28" y="639"/>
                  </a:lnTo>
                  <a:lnTo>
                    <a:pt x="18" y="668"/>
                  </a:lnTo>
                  <a:lnTo>
                    <a:pt x="9" y="696"/>
                  </a:lnTo>
                  <a:lnTo>
                    <a:pt x="0" y="724"/>
                  </a:lnTo>
                  <a:lnTo>
                    <a:pt x="0" y="729"/>
                  </a:lnTo>
                  <a:lnTo>
                    <a:pt x="1" y="735"/>
                  </a:lnTo>
                  <a:lnTo>
                    <a:pt x="4" y="740"/>
                  </a:lnTo>
                  <a:lnTo>
                    <a:pt x="8" y="743"/>
                  </a:lnTo>
                  <a:lnTo>
                    <a:pt x="13" y="745"/>
                  </a:lnTo>
                  <a:lnTo>
                    <a:pt x="18" y="746"/>
                  </a:lnTo>
                  <a:lnTo>
                    <a:pt x="20" y="745"/>
                  </a:lnTo>
                  <a:lnTo>
                    <a:pt x="23" y="744"/>
                  </a:lnTo>
                  <a:lnTo>
                    <a:pt x="25" y="742"/>
                  </a:lnTo>
                  <a:lnTo>
                    <a:pt x="27" y="739"/>
                  </a:lnTo>
                  <a:lnTo>
                    <a:pt x="49" y="705"/>
                  </a:lnTo>
                  <a:lnTo>
                    <a:pt x="70" y="671"/>
                  </a:lnTo>
                  <a:lnTo>
                    <a:pt x="89" y="634"/>
                  </a:lnTo>
                  <a:lnTo>
                    <a:pt x="107" y="598"/>
                  </a:lnTo>
                  <a:lnTo>
                    <a:pt x="110" y="613"/>
                  </a:lnTo>
                  <a:lnTo>
                    <a:pt x="112" y="629"/>
                  </a:lnTo>
                  <a:lnTo>
                    <a:pt x="114" y="644"/>
                  </a:lnTo>
                  <a:lnTo>
                    <a:pt x="116" y="660"/>
                  </a:lnTo>
                  <a:lnTo>
                    <a:pt x="108" y="680"/>
                  </a:lnTo>
                  <a:lnTo>
                    <a:pt x="99" y="700"/>
                  </a:lnTo>
                  <a:lnTo>
                    <a:pt x="91" y="720"/>
                  </a:lnTo>
                  <a:lnTo>
                    <a:pt x="83" y="739"/>
                  </a:lnTo>
                  <a:lnTo>
                    <a:pt x="75" y="759"/>
                  </a:lnTo>
                  <a:lnTo>
                    <a:pt x="67" y="779"/>
                  </a:lnTo>
                  <a:lnTo>
                    <a:pt x="60" y="799"/>
                  </a:lnTo>
                  <a:lnTo>
                    <a:pt x="53" y="820"/>
                  </a:lnTo>
                  <a:lnTo>
                    <a:pt x="52" y="823"/>
                  </a:lnTo>
                  <a:lnTo>
                    <a:pt x="52" y="826"/>
                  </a:lnTo>
                  <a:lnTo>
                    <a:pt x="53" y="829"/>
                  </a:lnTo>
                  <a:lnTo>
                    <a:pt x="54" y="832"/>
                  </a:lnTo>
                  <a:lnTo>
                    <a:pt x="57" y="837"/>
                  </a:lnTo>
                  <a:lnTo>
                    <a:pt x="61" y="841"/>
                  </a:lnTo>
                  <a:lnTo>
                    <a:pt x="64" y="842"/>
                  </a:lnTo>
                  <a:lnTo>
                    <a:pt x="67" y="843"/>
                  </a:lnTo>
                  <a:lnTo>
                    <a:pt x="69" y="844"/>
                  </a:lnTo>
                  <a:lnTo>
                    <a:pt x="72" y="843"/>
                  </a:lnTo>
                  <a:lnTo>
                    <a:pt x="75" y="843"/>
                  </a:lnTo>
                  <a:lnTo>
                    <a:pt x="77" y="841"/>
                  </a:lnTo>
                  <a:lnTo>
                    <a:pt x="80" y="839"/>
                  </a:lnTo>
                  <a:lnTo>
                    <a:pt x="82" y="836"/>
                  </a:lnTo>
                  <a:lnTo>
                    <a:pt x="93" y="818"/>
                  </a:lnTo>
                  <a:lnTo>
                    <a:pt x="104" y="800"/>
                  </a:lnTo>
                  <a:lnTo>
                    <a:pt x="114" y="782"/>
                  </a:lnTo>
                  <a:lnTo>
                    <a:pt x="124" y="763"/>
                  </a:lnTo>
                  <a:lnTo>
                    <a:pt x="125" y="796"/>
                  </a:lnTo>
                  <a:lnTo>
                    <a:pt x="125" y="829"/>
                  </a:lnTo>
                  <a:lnTo>
                    <a:pt x="124" y="862"/>
                  </a:lnTo>
                  <a:lnTo>
                    <a:pt x="123" y="896"/>
                  </a:lnTo>
                  <a:lnTo>
                    <a:pt x="120" y="929"/>
                  </a:lnTo>
                  <a:lnTo>
                    <a:pt x="117" y="962"/>
                  </a:lnTo>
                  <a:lnTo>
                    <a:pt x="113" y="995"/>
                  </a:lnTo>
                  <a:lnTo>
                    <a:pt x="108" y="1028"/>
                  </a:lnTo>
                  <a:lnTo>
                    <a:pt x="103" y="1060"/>
                  </a:lnTo>
                  <a:lnTo>
                    <a:pt x="96" y="1094"/>
                  </a:lnTo>
                  <a:lnTo>
                    <a:pt x="89" y="1127"/>
                  </a:lnTo>
                  <a:lnTo>
                    <a:pt x="81" y="1159"/>
                  </a:lnTo>
                  <a:lnTo>
                    <a:pt x="72" y="1192"/>
                  </a:lnTo>
                  <a:lnTo>
                    <a:pt x="62" y="1224"/>
                  </a:lnTo>
                  <a:lnTo>
                    <a:pt x="51" y="1256"/>
                  </a:lnTo>
                  <a:lnTo>
                    <a:pt x="40" y="1289"/>
                  </a:lnTo>
                  <a:lnTo>
                    <a:pt x="39" y="1292"/>
                  </a:lnTo>
                  <a:lnTo>
                    <a:pt x="40" y="1295"/>
                  </a:lnTo>
                  <a:lnTo>
                    <a:pt x="42" y="1297"/>
                  </a:lnTo>
                  <a:lnTo>
                    <a:pt x="44" y="1299"/>
                  </a:lnTo>
                  <a:lnTo>
                    <a:pt x="47" y="1300"/>
                  </a:lnTo>
                  <a:lnTo>
                    <a:pt x="50" y="1299"/>
                  </a:lnTo>
                  <a:lnTo>
                    <a:pt x="53" y="1298"/>
                  </a:lnTo>
                  <a:lnTo>
                    <a:pt x="55" y="1295"/>
                  </a:lnTo>
                  <a:lnTo>
                    <a:pt x="70" y="1260"/>
                  </a:lnTo>
                  <a:lnTo>
                    <a:pt x="84" y="1225"/>
                  </a:lnTo>
                  <a:lnTo>
                    <a:pt x="96" y="1190"/>
                  </a:lnTo>
                  <a:lnTo>
                    <a:pt x="108" y="1155"/>
                  </a:lnTo>
                  <a:lnTo>
                    <a:pt x="118" y="1119"/>
                  </a:lnTo>
                  <a:lnTo>
                    <a:pt x="127" y="1083"/>
                  </a:lnTo>
                  <a:lnTo>
                    <a:pt x="134" y="1047"/>
                  </a:lnTo>
                  <a:lnTo>
                    <a:pt x="142" y="1011"/>
                  </a:lnTo>
                  <a:lnTo>
                    <a:pt x="147" y="975"/>
                  </a:lnTo>
                  <a:lnTo>
                    <a:pt x="151" y="939"/>
                  </a:lnTo>
                  <a:lnTo>
                    <a:pt x="153" y="902"/>
                  </a:lnTo>
                  <a:lnTo>
                    <a:pt x="155" y="865"/>
                  </a:lnTo>
                  <a:lnTo>
                    <a:pt x="155" y="829"/>
                  </a:lnTo>
                  <a:lnTo>
                    <a:pt x="154" y="793"/>
                  </a:lnTo>
                  <a:lnTo>
                    <a:pt x="152" y="756"/>
                  </a:lnTo>
                  <a:lnTo>
                    <a:pt x="148" y="720"/>
                  </a:lnTo>
                  <a:lnTo>
                    <a:pt x="159" y="699"/>
                  </a:lnTo>
                  <a:lnTo>
                    <a:pt x="169" y="678"/>
                  </a:lnTo>
                  <a:lnTo>
                    <a:pt x="179" y="658"/>
                  </a:lnTo>
                  <a:lnTo>
                    <a:pt x="189" y="636"/>
                  </a:lnTo>
                  <a:lnTo>
                    <a:pt x="199" y="615"/>
                  </a:lnTo>
                  <a:lnTo>
                    <a:pt x="209" y="594"/>
                  </a:lnTo>
                  <a:lnTo>
                    <a:pt x="218" y="573"/>
                  </a:lnTo>
                  <a:lnTo>
                    <a:pt x="228" y="552"/>
                  </a:lnTo>
                  <a:lnTo>
                    <a:pt x="226" y="578"/>
                  </a:lnTo>
                  <a:lnTo>
                    <a:pt x="223" y="604"/>
                  </a:lnTo>
                  <a:lnTo>
                    <a:pt x="220" y="630"/>
                  </a:lnTo>
                  <a:lnTo>
                    <a:pt x="217" y="658"/>
                  </a:lnTo>
                  <a:lnTo>
                    <a:pt x="213" y="684"/>
                  </a:lnTo>
                  <a:lnTo>
                    <a:pt x="209" y="711"/>
                  </a:lnTo>
                  <a:lnTo>
                    <a:pt x="204" y="737"/>
                  </a:lnTo>
                  <a:lnTo>
                    <a:pt x="199" y="764"/>
                  </a:lnTo>
                  <a:lnTo>
                    <a:pt x="199" y="768"/>
                  </a:lnTo>
                  <a:lnTo>
                    <a:pt x="200" y="771"/>
                  </a:lnTo>
                  <a:lnTo>
                    <a:pt x="203" y="774"/>
                  </a:lnTo>
                  <a:lnTo>
                    <a:pt x="206" y="775"/>
                  </a:lnTo>
                  <a:lnTo>
                    <a:pt x="210" y="775"/>
                  </a:lnTo>
                  <a:lnTo>
                    <a:pt x="213" y="775"/>
                  </a:lnTo>
                  <a:lnTo>
                    <a:pt x="216" y="773"/>
                  </a:lnTo>
                  <a:lnTo>
                    <a:pt x="218" y="769"/>
                  </a:lnTo>
                  <a:lnTo>
                    <a:pt x="226" y="751"/>
                  </a:lnTo>
                  <a:lnTo>
                    <a:pt x="232" y="733"/>
                  </a:lnTo>
                  <a:lnTo>
                    <a:pt x="239" y="714"/>
                  </a:lnTo>
                  <a:lnTo>
                    <a:pt x="244" y="695"/>
                  </a:lnTo>
                  <a:lnTo>
                    <a:pt x="249" y="677"/>
                  </a:lnTo>
                  <a:lnTo>
                    <a:pt x="253" y="658"/>
                  </a:lnTo>
                  <a:lnTo>
                    <a:pt x="257" y="638"/>
                  </a:lnTo>
                  <a:lnTo>
                    <a:pt x="260" y="619"/>
                  </a:lnTo>
                  <a:lnTo>
                    <a:pt x="263" y="600"/>
                  </a:lnTo>
                  <a:lnTo>
                    <a:pt x="265" y="581"/>
                  </a:lnTo>
                  <a:lnTo>
                    <a:pt x="266" y="562"/>
                  </a:lnTo>
                  <a:lnTo>
                    <a:pt x="267" y="543"/>
                  </a:lnTo>
                  <a:lnTo>
                    <a:pt x="268" y="505"/>
                  </a:lnTo>
                  <a:lnTo>
                    <a:pt x="267" y="467"/>
                  </a:lnTo>
                  <a:lnTo>
                    <a:pt x="270" y="461"/>
                  </a:lnTo>
                  <a:lnTo>
                    <a:pt x="272" y="454"/>
                  </a:lnTo>
                  <a:lnTo>
                    <a:pt x="274" y="450"/>
                  </a:lnTo>
                  <a:lnTo>
                    <a:pt x="275" y="445"/>
                  </a:lnTo>
                  <a:lnTo>
                    <a:pt x="275" y="441"/>
                  </a:lnTo>
                  <a:lnTo>
                    <a:pt x="274" y="437"/>
                  </a:lnTo>
                  <a:lnTo>
                    <a:pt x="272" y="432"/>
                  </a:lnTo>
                  <a:lnTo>
                    <a:pt x="270" y="429"/>
                  </a:lnTo>
                  <a:lnTo>
                    <a:pt x="267" y="426"/>
                  </a:lnTo>
                  <a:lnTo>
                    <a:pt x="264" y="424"/>
                  </a:lnTo>
                  <a:lnTo>
                    <a:pt x="259" y="388"/>
                  </a:lnTo>
                  <a:lnTo>
                    <a:pt x="253" y="353"/>
                  </a:lnTo>
                  <a:lnTo>
                    <a:pt x="245" y="318"/>
                  </a:lnTo>
                  <a:lnTo>
                    <a:pt x="235" y="283"/>
                  </a:lnTo>
                  <a:lnTo>
                    <a:pt x="243" y="262"/>
                  </a:lnTo>
                  <a:lnTo>
                    <a:pt x="251" y="242"/>
                  </a:lnTo>
                  <a:lnTo>
                    <a:pt x="259" y="222"/>
                  </a:lnTo>
                  <a:lnTo>
                    <a:pt x="267" y="200"/>
                  </a:lnTo>
                  <a:lnTo>
                    <a:pt x="276" y="254"/>
                  </a:lnTo>
                  <a:lnTo>
                    <a:pt x="284" y="307"/>
                  </a:lnTo>
                  <a:lnTo>
                    <a:pt x="293" y="360"/>
                  </a:lnTo>
                  <a:lnTo>
                    <a:pt x="302" y="413"/>
                  </a:lnTo>
                  <a:lnTo>
                    <a:pt x="312" y="466"/>
                  </a:lnTo>
                  <a:lnTo>
                    <a:pt x="324" y="518"/>
                  </a:lnTo>
                  <a:lnTo>
                    <a:pt x="337" y="570"/>
                  </a:lnTo>
                  <a:lnTo>
                    <a:pt x="351" y="622"/>
                  </a:lnTo>
                  <a:lnTo>
                    <a:pt x="352" y="625"/>
                  </a:lnTo>
                  <a:lnTo>
                    <a:pt x="354" y="627"/>
                  </a:lnTo>
                  <a:lnTo>
                    <a:pt x="356" y="628"/>
                  </a:lnTo>
                  <a:lnTo>
                    <a:pt x="358" y="630"/>
                  </a:lnTo>
                  <a:lnTo>
                    <a:pt x="362" y="630"/>
                  </a:lnTo>
                  <a:lnTo>
                    <a:pt x="367" y="630"/>
                  </a:lnTo>
                  <a:lnTo>
                    <a:pt x="371" y="628"/>
                  </a:lnTo>
                  <a:lnTo>
                    <a:pt x="375" y="624"/>
                  </a:lnTo>
                  <a:lnTo>
                    <a:pt x="376" y="622"/>
                  </a:lnTo>
                  <a:lnTo>
                    <a:pt x="377" y="620"/>
                  </a:lnTo>
                  <a:lnTo>
                    <a:pt x="377" y="618"/>
                  </a:lnTo>
                  <a:lnTo>
                    <a:pt x="377" y="615"/>
                  </a:lnTo>
                  <a:lnTo>
                    <a:pt x="370" y="559"/>
                  </a:lnTo>
                  <a:lnTo>
                    <a:pt x="360" y="503"/>
                  </a:lnTo>
                  <a:lnTo>
                    <a:pt x="349" y="447"/>
                  </a:lnTo>
                  <a:lnTo>
                    <a:pt x="337" y="390"/>
                  </a:lnTo>
                  <a:lnTo>
                    <a:pt x="323" y="335"/>
                  </a:lnTo>
                  <a:lnTo>
                    <a:pt x="309" y="280"/>
                  </a:lnTo>
                  <a:lnTo>
                    <a:pt x="295" y="225"/>
                  </a:lnTo>
                  <a:lnTo>
                    <a:pt x="281" y="169"/>
                  </a:lnTo>
                  <a:lnTo>
                    <a:pt x="285" y="158"/>
                  </a:lnTo>
                  <a:lnTo>
                    <a:pt x="289" y="148"/>
                  </a:lnTo>
                  <a:lnTo>
                    <a:pt x="294" y="137"/>
                  </a:lnTo>
                  <a:lnTo>
                    <a:pt x="298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56" name="Freeform 387">
              <a:extLst>
                <a:ext uri="{FF2B5EF4-FFF2-40B4-BE49-F238E27FC236}">
                  <a16:creationId xmlns:a16="http://schemas.microsoft.com/office/drawing/2014/main" id="{9A2CF4F1-B5FB-4326-86A4-BFD0ABDDF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0" y="5283200"/>
              <a:ext cx="9525" cy="11113"/>
            </a:xfrm>
            <a:custGeom>
              <a:avLst/>
              <a:gdLst>
                <a:gd name="T0" fmla="*/ 38 w 78"/>
                <a:gd name="T1" fmla="*/ 0 h 80"/>
                <a:gd name="T2" fmla="*/ 28 w 78"/>
                <a:gd name="T3" fmla="*/ 1 h 80"/>
                <a:gd name="T4" fmla="*/ 21 w 78"/>
                <a:gd name="T5" fmla="*/ 4 h 80"/>
                <a:gd name="T6" fmla="*/ 14 w 78"/>
                <a:gd name="T7" fmla="*/ 8 h 80"/>
                <a:gd name="T8" fmla="*/ 9 w 78"/>
                <a:gd name="T9" fmla="*/ 14 h 80"/>
                <a:gd name="T10" fmla="*/ 5 w 78"/>
                <a:gd name="T11" fmla="*/ 20 h 80"/>
                <a:gd name="T12" fmla="*/ 2 w 78"/>
                <a:gd name="T13" fmla="*/ 27 h 80"/>
                <a:gd name="T14" fmla="*/ 1 w 78"/>
                <a:gd name="T15" fmla="*/ 34 h 80"/>
                <a:gd name="T16" fmla="*/ 0 w 78"/>
                <a:gd name="T17" fmla="*/ 42 h 80"/>
                <a:gd name="T18" fmla="*/ 1 w 78"/>
                <a:gd name="T19" fmla="*/ 49 h 80"/>
                <a:gd name="T20" fmla="*/ 4 w 78"/>
                <a:gd name="T21" fmla="*/ 56 h 80"/>
                <a:gd name="T22" fmla="*/ 7 w 78"/>
                <a:gd name="T23" fmla="*/ 63 h 80"/>
                <a:gd name="T24" fmla="*/ 11 w 78"/>
                <a:gd name="T25" fmla="*/ 69 h 80"/>
                <a:gd name="T26" fmla="*/ 17 w 78"/>
                <a:gd name="T27" fmla="*/ 74 h 80"/>
                <a:gd name="T28" fmla="*/ 24 w 78"/>
                <a:gd name="T29" fmla="*/ 77 h 80"/>
                <a:gd name="T30" fmla="*/ 32 w 78"/>
                <a:gd name="T31" fmla="*/ 79 h 80"/>
                <a:gd name="T32" fmla="*/ 41 w 78"/>
                <a:gd name="T33" fmla="*/ 80 h 80"/>
                <a:gd name="T34" fmla="*/ 50 w 78"/>
                <a:gd name="T35" fmla="*/ 79 h 80"/>
                <a:gd name="T36" fmla="*/ 58 w 78"/>
                <a:gd name="T37" fmla="*/ 76 h 80"/>
                <a:gd name="T38" fmla="*/ 64 w 78"/>
                <a:gd name="T39" fmla="*/ 71 h 80"/>
                <a:gd name="T40" fmla="*/ 70 w 78"/>
                <a:gd name="T41" fmla="*/ 66 h 80"/>
                <a:gd name="T42" fmla="*/ 74 w 78"/>
                <a:gd name="T43" fmla="*/ 60 h 80"/>
                <a:gd name="T44" fmla="*/ 76 w 78"/>
                <a:gd name="T45" fmla="*/ 53 h 80"/>
                <a:gd name="T46" fmla="*/ 78 w 78"/>
                <a:gd name="T47" fmla="*/ 46 h 80"/>
                <a:gd name="T48" fmla="*/ 78 w 78"/>
                <a:gd name="T49" fmla="*/ 38 h 80"/>
                <a:gd name="T50" fmla="*/ 77 w 78"/>
                <a:gd name="T51" fmla="*/ 31 h 80"/>
                <a:gd name="T52" fmla="*/ 75 w 78"/>
                <a:gd name="T53" fmla="*/ 23 h 80"/>
                <a:gd name="T54" fmla="*/ 72 w 78"/>
                <a:gd name="T55" fmla="*/ 17 h 80"/>
                <a:gd name="T56" fmla="*/ 67 w 78"/>
                <a:gd name="T57" fmla="*/ 11 h 80"/>
                <a:gd name="T58" fmla="*/ 61 w 78"/>
                <a:gd name="T59" fmla="*/ 6 h 80"/>
                <a:gd name="T60" fmla="*/ 55 w 78"/>
                <a:gd name="T61" fmla="*/ 2 h 80"/>
                <a:gd name="T62" fmla="*/ 47 w 78"/>
                <a:gd name="T63" fmla="*/ 0 h 80"/>
                <a:gd name="T64" fmla="*/ 38 w 78"/>
                <a:gd name="T6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80">
                  <a:moveTo>
                    <a:pt x="38" y="0"/>
                  </a:moveTo>
                  <a:lnTo>
                    <a:pt x="28" y="1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9" y="14"/>
                  </a:lnTo>
                  <a:lnTo>
                    <a:pt x="5" y="20"/>
                  </a:lnTo>
                  <a:lnTo>
                    <a:pt x="2" y="27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1" y="49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7" y="74"/>
                  </a:lnTo>
                  <a:lnTo>
                    <a:pt x="24" y="77"/>
                  </a:lnTo>
                  <a:lnTo>
                    <a:pt x="32" y="79"/>
                  </a:lnTo>
                  <a:lnTo>
                    <a:pt x="41" y="80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64" y="71"/>
                  </a:lnTo>
                  <a:lnTo>
                    <a:pt x="70" y="66"/>
                  </a:lnTo>
                  <a:lnTo>
                    <a:pt x="74" y="60"/>
                  </a:lnTo>
                  <a:lnTo>
                    <a:pt x="76" y="53"/>
                  </a:lnTo>
                  <a:lnTo>
                    <a:pt x="78" y="46"/>
                  </a:lnTo>
                  <a:lnTo>
                    <a:pt x="78" y="38"/>
                  </a:lnTo>
                  <a:lnTo>
                    <a:pt x="77" y="31"/>
                  </a:lnTo>
                  <a:lnTo>
                    <a:pt x="75" y="23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1" y="6"/>
                  </a:lnTo>
                  <a:lnTo>
                    <a:pt x="55" y="2"/>
                  </a:lnTo>
                  <a:lnTo>
                    <a:pt x="47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57" name="Freeform 388">
              <a:extLst>
                <a:ext uri="{FF2B5EF4-FFF2-40B4-BE49-F238E27FC236}">
                  <a16:creationId xmlns:a16="http://schemas.microsoft.com/office/drawing/2014/main" id="{E48A35FB-A3CD-47C6-A35B-E9F800E3C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1313" y="5467350"/>
              <a:ext cx="36512" cy="104775"/>
            </a:xfrm>
            <a:custGeom>
              <a:avLst/>
              <a:gdLst>
                <a:gd name="T0" fmla="*/ 27 w 300"/>
                <a:gd name="T1" fmla="*/ 848 h 857"/>
                <a:gd name="T2" fmla="*/ 47 w 300"/>
                <a:gd name="T3" fmla="*/ 796 h 857"/>
                <a:gd name="T4" fmla="*/ 67 w 300"/>
                <a:gd name="T5" fmla="*/ 745 h 857"/>
                <a:gd name="T6" fmla="*/ 87 w 300"/>
                <a:gd name="T7" fmla="*/ 693 h 857"/>
                <a:gd name="T8" fmla="*/ 106 w 300"/>
                <a:gd name="T9" fmla="*/ 641 h 857"/>
                <a:gd name="T10" fmla="*/ 125 w 300"/>
                <a:gd name="T11" fmla="*/ 588 h 857"/>
                <a:gd name="T12" fmla="*/ 143 w 300"/>
                <a:gd name="T13" fmla="*/ 535 h 857"/>
                <a:gd name="T14" fmla="*/ 160 w 300"/>
                <a:gd name="T15" fmla="*/ 483 h 857"/>
                <a:gd name="T16" fmla="*/ 178 w 300"/>
                <a:gd name="T17" fmla="*/ 430 h 857"/>
                <a:gd name="T18" fmla="*/ 194 w 300"/>
                <a:gd name="T19" fmla="*/ 376 h 857"/>
                <a:gd name="T20" fmla="*/ 211 w 300"/>
                <a:gd name="T21" fmla="*/ 323 h 857"/>
                <a:gd name="T22" fmla="*/ 227 w 300"/>
                <a:gd name="T23" fmla="*/ 270 h 857"/>
                <a:gd name="T24" fmla="*/ 242 w 300"/>
                <a:gd name="T25" fmla="*/ 217 h 857"/>
                <a:gd name="T26" fmla="*/ 257 w 300"/>
                <a:gd name="T27" fmla="*/ 163 h 857"/>
                <a:gd name="T28" fmla="*/ 271 w 300"/>
                <a:gd name="T29" fmla="*/ 110 h 857"/>
                <a:gd name="T30" fmla="*/ 286 w 300"/>
                <a:gd name="T31" fmla="*/ 56 h 857"/>
                <a:gd name="T32" fmla="*/ 300 w 300"/>
                <a:gd name="T33" fmla="*/ 3 h 857"/>
                <a:gd name="T34" fmla="*/ 300 w 300"/>
                <a:gd name="T35" fmla="*/ 1 h 857"/>
                <a:gd name="T36" fmla="*/ 298 w 300"/>
                <a:gd name="T37" fmla="*/ 0 h 857"/>
                <a:gd name="T38" fmla="*/ 296 w 300"/>
                <a:gd name="T39" fmla="*/ 0 h 857"/>
                <a:gd name="T40" fmla="*/ 295 w 300"/>
                <a:gd name="T41" fmla="*/ 2 h 857"/>
                <a:gd name="T42" fmla="*/ 274 w 300"/>
                <a:gd name="T43" fmla="*/ 52 h 857"/>
                <a:gd name="T44" fmla="*/ 252 w 300"/>
                <a:gd name="T45" fmla="*/ 103 h 857"/>
                <a:gd name="T46" fmla="*/ 231 w 300"/>
                <a:gd name="T47" fmla="*/ 154 h 857"/>
                <a:gd name="T48" fmla="*/ 211 w 300"/>
                <a:gd name="T49" fmla="*/ 206 h 857"/>
                <a:gd name="T50" fmla="*/ 191 w 300"/>
                <a:gd name="T51" fmla="*/ 258 h 857"/>
                <a:gd name="T52" fmla="*/ 172 w 300"/>
                <a:gd name="T53" fmla="*/ 310 h 857"/>
                <a:gd name="T54" fmla="*/ 153 w 300"/>
                <a:gd name="T55" fmla="*/ 362 h 857"/>
                <a:gd name="T56" fmla="*/ 134 w 300"/>
                <a:gd name="T57" fmla="*/ 415 h 857"/>
                <a:gd name="T58" fmla="*/ 116 w 300"/>
                <a:gd name="T59" fmla="*/ 467 h 857"/>
                <a:gd name="T60" fmla="*/ 98 w 300"/>
                <a:gd name="T61" fmla="*/ 519 h 857"/>
                <a:gd name="T62" fmla="*/ 81 w 300"/>
                <a:gd name="T63" fmla="*/ 572 h 857"/>
                <a:gd name="T64" fmla="*/ 63 w 300"/>
                <a:gd name="T65" fmla="*/ 624 h 857"/>
                <a:gd name="T66" fmla="*/ 47 w 300"/>
                <a:gd name="T67" fmla="*/ 678 h 857"/>
                <a:gd name="T68" fmla="*/ 31 w 300"/>
                <a:gd name="T69" fmla="*/ 731 h 857"/>
                <a:gd name="T70" fmla="*/ 16 w 300"/>
                <a:gd name="T71" fmla="*/ 784 h 857"/>
                <a:gd name="T72" fmla="*/ 1 w 300"/>
                <a:gd name="T73" fmla="*/ 837 h 857"/>
                <a:gd name="T74" fmla="*/ 0 w 300"/>
                <a:gd name="T75" fmla="*/ 840 h 857"/>
                <a:gd name="T76" fmla="*/ 0 w 300"/>
                <a:gd name="T77" fmla="*/ 843 h 857"/>
                <a:gd name="T78" fmla="*/ 1 w 300"/>
                <a:gd name="T79" fmla="*/ 846 h 857"/>
                <a:gd name="T80" fmla="*/ 2 w 300"/>
                <a:gd name="T81" fmla="*/ 849 h 857"/>
                <a:gd name="T82" fmla="*/ 5 w 300"/>
                <a:gd name="T83" fmla="*/ 853 h 857"/>
                <a:gd name="T84" fmla="*/ 10 w 300"/>
                <a:gd name="T85" fmla="*/ 856 h 857"/>
                <a:gd name="T86" fmla="*/ 15 w 300"/>
                <a:gd name="T87" fmla="*/ 857 h 857"/>
                <a:gd name="T88" fmla="*/ 19 w 300"/>
                <a:gd name="T89" fmla="*/ 857 h 857"/>
                <a:gd name="T90" fmla="*/ 22 w 300"/>
                <a:gd name="T91" fmla="*/ 855 h 857"/>
                <a:gd name="T92" fmla="*/ 24 w 300"/>
                <a:gd name="T93" fmla="*/ 854 h 857"/>
                <a:gd name="T94" fmla="*/ 26 w 300"/>
                <a:gd name="T95" fmla="*/ 851 h 857"/>
                <a:gd name="T96" fmla="*/ 27 w 300"/>
                <a:gd name="T97" fmla="*/ 8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0" h="857">
                  <a:moveTo>
                    <a:pt x="27" y="848"/>
                  </a:moveTo>
                  <a:lnTo>
                    <a:pt x="47" y="796"/>
                  </a:lnTo>
                  <a:lnTo>
                    <a:pt x="67" y="745"/>
                  </a:lnTo>
                  <a:lnTo>
                    <a:pt x="87" y="693"/>
                  </a:lnTo>
                  <a:lnTo>
                    <a:pt x="106" y="641"/>
                  </a:lnTo>
                  <a:lnTo>
                    <a:pt x="125" y="588"/>
                  </a:lnTo>
                  <a:lnTo>
                    <a:pt x="143" y="535"/>
                  </a:lnTo>
                  <a:lnTo>
                    <a:pt x="160" y="483"/>
                  </a:lnTo>
                  <a:lnTo>
                    <a:pt x="178" y="430"/>
                  </a:lnTo>
                  <a:lnTo>
                    <a:pt x="194" y="376"/>
                  </a:lnTo>
                  <a:lnTo>
                    <a:pt x="211" y="323"/>
                  </a:lnTo>
                  <a:lnTo>
                    <a:pt x="227" y="270"/>
                  </a:lnTo>
                  <a:lnTo>
                    <a:pt x="242" y="217"/>
                  </a:lnTo>
                  <a:lnTo>
                    <a:pt x="257" y="163"/>
                  </a:lnTo>
                  <a:lnTo>
                    <a:pt x="271" y="110"/>
                  </a:lnTo>
                  <a:lnTo>
                    <a:pt x="286" y="56"/>
                  </a:lnTo>
                  <a:lnTo>
                    <a:pt x="300" y="3"/>
                  </a:lnTo>
                  <a:lnTo>
                    <a:pt x="300" y="1"/>
                  </a:lnTo>
                  <a:lnTo>
                    <a:pt x="298" y="0"/>
                  </a:lnTo>
                  <a:lnTo>
                    <a:pt x="296" y="0"/>
                  </a:lnTo>
                  <a:lnTo>
                    <a:pt x="295" y="2"/>
                  </a:lnTo>
                  <a:lnTo>
                    <a:pt x="274" y="52"/>
                  </a:lnTo>
                  <a:lnTo>
                    <a:pt x="252" y="103"/>
                  </a:lnTo>
                  <a:lnTo>
                    <a:pt x="231" y="154"/>
                  </a:lnTo>
                  <a:lnTo>
                    <a:pt x="211" y="206"/>
                  </a:lnTo>
                  <a:lnTo>
                    <a:pt x="191" y="258"/>
                  </a:lnTo>
                  <a:lnTo>
                    <a:pt x="172" y="310"/>
                  </a:lnTo>
                  <a:lnTo>
                    <a:pt x="153" y="362"/>
                  </a:lnTo>
                  <a:lnTo>
                    <a:pt x="134" y="415"/>
                  </a:lnTo>
                  <a:lnTo>
                    <a:pt x="116" y="467"/>
                  </a:lnTo>
                  <a:lnTo>
                    <a:pt x="98" y="519"/>
                  </a:lnTo>
                  <a:lnTo>
                    <a:pt x="81" y="572"/>
                  </a:lnTo>
                  <a:lnTo>
                    <a:pt x="63" y="624"/>
                  </a:lnTo>
                  <a:lnTo>
                    <a:pt x="47" y="678"/>
                  </a:lnTo>
                  <a:lnTo>
                    <a:pt x="31" y="731"/>
                  </a:lnTo>
                  <a:lnTo>
                    <a:pt x="16" y="784"/>
                  </a:lnTo>
                  <a:lnTo>
                    <a:pt x="1" y="837"/>
                  </a:lnTo>
                  <a:lnTo>
                    <a:pt x="0" y="840"/>
                  </a:lnTo>
                  <a:lnTo>
                    <a:pt x="0" y="843"/>
                  </a:lnTo>
                  <a:lnTo>
                    <a:pt x="1" y="846"/>
                  </a:lnTo>
                  <a:lnTo>
                    <a:pt x="2" y="849"/>
                  </a:lnTo>
                  <a:lnTo>
                    <a:pt x="5" y="853"/>
                  </a:lnTo>
                  <a:lnTo>
                    <a:pt x="10" y="856"/>
                  </a:lnTo>
                  <a:lnTo>
                    <a:pt x="15" y="857"/>
                  </a:lnTo>
                  <a:lnTo>
                    <a:pt x="19" y="857"/>
                  </a:lnTo>
                  <a:lnTo>
                    <a:pt x="22" y="855"/>
                  </a:lnTo>
                  <a:lnTo>
                    <a:pt x="24" y="854"/>
                  </a:lnTo>
                  <a:lnTo>
                    <a:pt x="26" y="851"/>
                  </a:lnTo>
                  <a:lnTo>
                    <a:pt x="27" y="8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58" name="Freeform 389">
              <a:extLst>
                <a:ext uri="{FF2B5EF4-FFF2-40B4-BE49-F238E27FC236}">
                  <a16:creationId xmlns:a16="http://schemas.microsoft.com/office/drawing/2014/main" id="{AFBBAE23-A1D8-41E3-BD0D-0C8FB8777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5325" y="4629150"/>
              <a:ext cx="1495425" cy="1196975"/>
            </a:xfrm>
            <a:custGeom>
              <a:avLst/>
              <a:gdLst>
                <a:gd name="T0" fmla="*/ 11247 w 12242"/>
                <a:gd name="T1" fmla="*/ 4447 h 9804"/>
                <a:gd name="T2" fmla="*/ 11039 w 12242"/>
                <a:gd name="T3" fmla="*/ 4198 h 9804"/>
                <a:gd name="T4" fmla="*/ 10855 w 12242"/>
                <a:gd name="T5" fmla="*/ 3520 h 9804"/>
                <a:gd name="T6" fmla="*/ 10855 w 12242"/>
                <a:gd name="T7" fmla="*/ 4168 h 9804"/>
                <a:gd name="T8" fmla="*/ 10924 w 12242"/>
                <a:gd name="T9" fmla="*/ 2420 h 9804"/>
                <a:gd name="T10" fmla="*/ 12001 w 12242"/>
                <a:gd name="T11" fmla="*/ 3016 h 9804"/>
                <a:gd name="T12" fmla="*/ 10029 w 12242"/>
                <a:gd name="T13" fmla="*/ 5684 h 9804"/>
                <a:gd name="T14" fmla="*/ 8756 w 12242"/>
                <a:gd name="T15" fmla="*/ 7083 h 9804"/>
                <a:gd name="T16" fmla="*/ 9225 w 12242"/>
                <a:gd name="T17" fmla="*/ 6773 h 9804"/>
                <a:gd name="T18" fmla="*/ 9187 w 12242"/>
                <a:gd name="T19" fmla="*/ 6537 h 9804"/>
                <a:gd name="T20" fmla="*/ 8997 w 12242"/>
                <a:gd name="T21" fmla="*/ 6113 h 9804"/>
                <a:gd name="T22" fmla="*/ 8731 w 12242"/>
                <a:gd name="T23" fmla="*/ 5471 h 9804"/>
                <a:gd name="T24" fmla="*/ 8467 w 12242"/>
                <a:gd name="T25" fmla="*/ 6529 h 9804"/>
                <a:gd name="T26" fmla="*/ 8455 w 12242"/>
                <a:gd name="T27" fmla="*/ 5765 h 9804"/>
                <a:gd name="T28" fmla="*/ 8309 w 12242"/>
                <a:gd name="T29" fmla="*/ 6140 h 9804"/>
                <a:gd name="T30" fmla="*/ 8950 w 12242"/>
                <a:gd name="T31" fmla="*/ 3968 h 9804"/>
                <a:gd name="T32" fmla="*/ 9515 w 12242"/>
                <a:gd name="T33" fmla="*/ 3366 h 9804"/>
                <a:gd name="T34" fmla="*/ 8928 w 12242"/>
                <a:gd name="T35" fmla="*/ 2917 h 9804"/>
                <a:gd name="T36" fmla="*/ 9493 w 12242"/>
                <a:gd name="T37" fmla="*/ 3127 h 9804"/>
                <a:gd name="T38" fmla="*/ 8185 w 12242"/>
                <a:gd name="T39" fmla="*/ 1756 h 9804"/>
                <a:gd name="T40" fmla="*/ 8936 w 12242"/>
                <a:gd name="T41" fmla="*/ 2710 h 9804"/>
                <a:gd name="T42" fmla="*/ 8747 w 12242"/>
                <a:gd name="T43" fmla="*/ 3084 h 9804"/>
                <a:gd name="T44" fmla="*/ 8219 w 12242"/>
                <a:gd name="T45" fmla="*/ 4153 h 9804"/>
                <a:gd name="T46" fmla="*/ 7876 w 12242"/>
                <a:gd name="T47" fmla="*/ 4165 h 9804"/>
                <a:gd name="T48" fmla="*/ 7276 w 12242"/>
                <a:gd name="T49" fmla="*/ 2993 h 9804"/>
                <a:gd name="T50" fmla="*/ 5094 w 12242"/>
                <a:gd name="T51" fmla="*/ 1644 h 9804"/>
                <a:gd name="T52" fmla="*/ 7834 w 12242"/>
                <a:gd name="T53" fmla="*/ 967 h 9804"/>
                <a:gd name="T54" fmla="*/ 9678 w 12242"/>
                <a:gd name="T55" fmla="*/ 2027 h 9804"/>
                <a:gd name="T56" fmla="*/ 9536 w 12242"/>
                <a:gd name="T57" fmla="*/ 3472 h 9804"/>
                <a:gd name="T58" fmla="*/ 10486 w 12242"/>
                <a:gd name="T59" fmla="*/ 3451 h 9804"/>
                <a:gd name="T60" fmla="*/ 8423 w 12242"/>
                <a:gd name="T61" fmla="*/ 6897 h 9804"/>
                <a:gd name="T62" fmla="*/ 8506 w 12242"/>
                <a:gd name="T63" fmla="*/ 6858 h 9804"/>
                <a:gd name="T64" fmla="*/ 8762 w 12242"/>
                <a:gd name="T65" fmla="*/ 6561 h 9804"/>
                <a:gd name="T66" fmla="*/ 9066 w 12242"/>
                <a:gd name="T67" fmla="*/ 6633 h 9804"/>
                <a:gd name="T68" fmla="*/ 8943 w 12242"/>
                <a:gd name="T69" fmla="*/ 6506 h 9804"/>
                <a:gd name="T70" fmla="*/ 7920 w 12242"/>
                <a:gd name="T71" fmla="*/ 4343 h 9804"/>
                <a:gd name="T72" fmla="*/ 5902 w 12242"/>
                <a:gd name="T73" fmla="*/ 9020 h 9804"/>
                <a:gd name="T74" fmla="*/ 5779 w 12242"/>
                <a:gd name="T75" fmla="*/ 4854 h 9804"/>
                <a:gd name="T76" fmla="*/ 3991 w 12242"/>
                <a:gd name="T77" fmla="*/ 1909 h 9804"/>
                <a:gd name="T78" fmla="*/ 7991 w 12242"/>
                <a:gd name="T79" fmla="*/ 6803 h 9804"/>
                <a:gd name="T80" fmla="*/ 637 w 12242"/>
                <a:gd name="T81" fmla="*/ 7478 h 9804"/>
                <a:gd name="T82" fmla="*/ 559 w 12242"/>
                <a:gd name="T83" fmla="*/ 4210 h 9804"/>
                <a:gd name="T84" fmla="*/ 2896 w 12242"/>
                <a:gd name="T85" fmla="*/ 3251 h 9804"/>
                <a:gd name="T86" fmla="*/ 6145 w 12242"/>
                <a:gd name="T87" fmla="*/ 7285 h 9804"/>
                <a:gd name="T88" fmla="*/ 9868 w 12242"/>
                <a:gd name="T89" fmla="*/ 1810 h 9804"/>
                <a:gd name="T90" fmla="*/ 9260 w 12242"/>
                <a:gd name="T91" fmla="*/ 1251 h 9804"/>
                <a:gd name="T92" fmla="*/ 9501 w 12242"/>
                <a:gd name="T93" fmla="*/ 479 h 9804"/>
                <a:gd name="T94" fmla="*/ 10884 w 12242"/>
                <a:gd name="T95" fmla="*/ 934 h 9804"/>
                <a:gd name="T96" fmla="*/ 10171 w 12242"/>
                <a:gd name="T97" fmla="*/ 2668 h 9804"/>
                <a:gd name="T98" fmla="*/ 9837 w 12242"/>
                <a:gd name="T99" fmla="*/ 1611 h 9804"/>
                <a:gd name="T100" fmla="*/ 10028 w 12242"/>
                <a:gd name="T101" fmla="*/ 1679 h 9804"/>
                <a:gd name="T102" fmla="*/ 9616 w 12242"/>
                <a:gd name="T103" fmla="*/ 1012 h 9804"/>
                <a:gd name="T104" fmla="*/ 9243 w 12242"/>
                <a:gd name="T105" fmla="*/ 1015 h 9804"/>
                <a:gd name="T106" fmla="*/ 8797 w 12242"/>
                <a:gd name="T107" fmla="*/ 275 h 9804"/>
                <a:gd name="T108" fmla="*/ 11881 w 12242"/>
                <a:gd name="T109" fmla="*/ 1438 h 9804"/>
                <a:gd name="T110" fmla="*/ 10960 w 12242"/>
                <a:gd name="T111" fmla="*/ 725 h 9804"/>
                <a:gd name="T112" fmla="*/ 8284 w 12242"/>
                <a:gd name="T113" fmla="*/ 236 h 9804"/>
                <a:gd name="T114" fmla="*/ 4861 w 12242"/>
                <a:gd name="T115" fmla="*/ 1639 h 9804"/>
                <a:gd name="T116" fmla="*/ 918 w 12242"/>
                <a:gd name="T117" fmla="*/ 3396 h 9804"/>
                <a:gd name="T118" fmla="*/ 373 w 12242"/>
                <a:gd name="T119" fmla="*/ 7418 h 9804"/>
                <a:gd name="T120" fmla="*/ 5186 w 12242"/>
                <a:gd name="T121" fmla="*/ 9513 h 9804"/>
                <a:gd name="T122" fmla="*/ 7819 w 12242"/>
                <a:gd name="T123" fmla="*/ 7772 h 9804"/>
                <a:gd name="T124" fmla="*/ 11933 w 12242"/>
                <a:gd name="T125" fmla="*/ 3862 h 9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42" h="9804">
                  <a:moveTo>
                    <a:pt x="11345" y="4318"/>
                  </a:moveTo>
                  <a:lnTo>
                    <a:pt x="11353" y="4274"/>
                  </a:lnTo>
                  <a:lnTo>
                    <a:pt x="11359" y="4229"/>
                  </a:lnTo>
                  <a:lnTo>
                    <a:pt x="11364" y="4183"/>
                  </a:lnTo>
                  <a:lnTo>
                    <a:pt x="11368" y="4138"/>
                  </a:lnTo>
                  <a:lnTo>
                    <a:pt x="11370" y="4091"/>
                  </a:lnTo>
                  <a:lnTo>
                    <a:pt x="11372" y="4045"/>
                  </a:lnTo>
                  <a:lnTo>
                    <a:pt x="11373" y="3998"/>
                  </a:lnTo>
                  <a:lnTo>
                    <a:pt x="11373" y="3951"/>
                  </a:lnTo>
                  <a:lnTo>
                    <a:pt x="11373" y="3904"/>
                  </a:lnTo>
                  <a:lnTo>
                    <a:pt x="11372" y="3858"/>
                  </a:lnTo>
                  <a:lnTo>
                    <a:pt x="11372" y="3811"/>
                  </a:lnTo>
                  <a:lnTo>
                    <a:pt x="11371" y="3764"/>
                  </a:lnTo>
                  <a:lnTo>
                    <a:pt x="11370" y="3718"/>
                  </a:lnTo>
                  <a:lnTo>
                    <a:pt x="11370" y="3672"/>
                  </a:lnTo>
                  <a:lnTo>
                    <a:pt x="11370" y="3627"/>
                  </a:lnTo>
                  <a:lnTo>
                    <a:pt x="11371" y="3581"/>
                  </a:lnTo>
                  <a:lnTo>
                    <a:pt x="11371" y="3575"/>
                  </a:lnTo>
                  <a:lnTo>
                    <a:pt x="11369" y="3570"/>
                  </a:lnTo>
                  <a:lnTo>
                    <a:pt x="11367" y="3565"/>
                  </a:lnTo>
                  <a:lnTo>
                    <a:pt x="11364" y="3561"/>
                  </a:lnTo>
                  <a:lnTo>
                    <a:pt x="11360" y="3558"/>
                  </a:lnTo>
                  <a:lnTo>
                    <a:pt x="11355" y="3556"/>
                  </a:lnTo>
                  <a:lnTo>
                    <a:pt x="11351" y="3554"/>
                  </a:lnTo>
                  <a:lnTo>
                    <a:pt x="11345" y="3553"/>
                  </a:lnTo>
                  <a:lnTo>
                    <a:pt x="11340" y="3553"/>
                  </a:lnTo>
                  <a:lnTo>
                    <a:pt x="11336" y="3553"/>
                  </a:lnTo>
                  <a:lnTo>
                    <a:pt x="11331" y="3554"/>
                  </a:lnTo>
                  <a:lnTo>
                    <a:pt x="11327" y="3557"/>
                  </a:lnTo>
                  <a:lnTo>
                    <a:pt x="11324" y="3560"/>
                  </a:lnTo>
                  <a:lnTo>
                    <a:pt x="11321" y="3564"/>
                  </a:lnTo>
                  <a:lnTo>
                    <a:pt x="11319" y="3568"/>
                  </a:lnTo>
                  <a:lnTo>
                    <a:pt x="11319" y="3574"/>
                  </a:lnTo>
                  <a:lnTo>
                    <a:pt x="11317" y="3622"/>
                  </a:lnTo>
                  <a:lnTo>
                    <a:pt x="11314" y="3669"/>
                  </a:lnTo>
                  <a:lnTo>
                    <a:pt x="11311" y="3716"/>
                  </a:lnTo>
                  <a:lnTo>
                    <a:pt x="11308" y="3764"/>
                  </a:lnTo>
                  <a:lnTo>
                    <a:pt x="11304" y="3813"/>
                  </a:lnTo>
                  <a:lnTo>
                    <a:pt x="11301" y="3862"/>
                  </a:lnTo>
                  <a:lnTo>
                    <a:pt x="11298" y="3910"/>
                  </a:lnTo>
                  <a:lnTo>
                    <a:pt x="11295" y="3959"/>
                  </a:lnTo>
                  <a:lnTo>
                    <a:pt x="11292" y="4008"/>
                  </a:lnTo>
                  <a:lnTo>
                    <a:pt x="11291" y="4057"/>
                  </a:lnTo>
                  <a:lnTo>
                    <a:pt x="11290" y="4105"/>
                  </a:lnTo>
                  <a:lnTo>
                    <a:pt x="11290" y="4153"/>
                  </a:lnTo>
                  <a:lnTo>
                    <a:pt x="11292" y="4201"/>
                  </a:lnTo>
                  <a:lnTo>
                    <a:pt x="11294" y="4249"/>
                  </a:lnTo>
                  <a:lnTo>
                    <a:pt x="11299" y="4296"/>
                  </a:lnTo>
                  <a:lnTo>
                    <a:pt x="11305" y="4342"/>
                  </a:lnTo>
                  <a:lnTo>
                    <a:pt x="11306" y="4347"/>
                  </a:lnTo>
                  <a:lnTo>
                    <a:pt x="11309" y="4351"/>
                  </a:lnTo>
                  <a:lnTo>
                    <a:pt x="11313" y="4354"/>
                  </a:lnTo>
                  <a:lnTo>
                    <a:pt x="11317" y="4355"/>
                  </a:lnTo>
                  <a:lnTo>
                    <a:pt x="11300" y="4378"/>
                  </a:lnTo>
                  <a:lnTo>
                    <a:pt x="11282" y="4401"/>
                  </a:lnTo>
                  <a:lnTo>
                    <a:pt x="11265" y="4424"/>
                  </a:lnTo>
                  <a:lnTo>
                    <a:pt x="11247" y="4447"/>
                  </a:lnTo>
                  <a:lnTo>
                    <a:pt x="11229" y="4471"/>
                  </a:lnTo>
                  <a:lnTo>
                    <a:pt x="11211" y="4493"/>
                  </a:lnTo>
                  <a:lnTo>
                    <a:pt x="11193" y="4516"/>
                  </a:lnTo>
                  <a:lnTo>
                    <a:pt x="11175" y="4538"/>
                  </a:lnTo>
                  <a:lnTo>
                    <a:pt x="11180" y="4481"/>
                  </a:lnTo>
                  <a:lnTo>
                    <a:pt x="11185" y="4423"/>
                  </a:lnTo>
                  <a:lnTo>
                    <a:pt x="11188" y="4365"/>
                  </a:lnTo>
                  <a:lnTo>
                    <a:pt x="11190" y="4307"/>
                  </a:lnTo>
                  <a:lnTo>
                    <a:pt x="11191" y="4248"/>
                  </a:lnTo>
                  <a:lnTo>
                    <a:pt x="11191" y="4188"/>
                  </a:lnTo>
                  <a:lnTo>
                    <a:pt x="11190" y="4129"/>
                  </a:lnTo>
                  <a:lnTo>
                    <a:pt x="11189" y="4070"/>
                  </a:lnTo>
                  <a:lnTo>
                    <a:pt x="11187" y="4010"/>
                  </a:lnTo>
                  <a:lnTo>
                    <a:pt x="11185" y="3951"/>
                  </a:lnTo>
                  <a:lnTo>
                    <a:pt x="11182" y="3892"/>
                  </a:lnTo>
                  <a:lnTo>
                    <a:pt x="11179" y="3834"/>
                  </a:lnTo>
                  <a:lnTo>
                    <a:pt x="11176" y="3775"/>
                  </a:lnTo>
                  <a:lnTo>
                    <a:pt x="11172" y="3717"/>
                  </a:lnTo>
                  <a:lnTo>
                    <a:pt x="11169" y="3660"/>
                  </a:lnTo>
                  <a:lnTo>
                    <a:pt x="11166" y="3603"/>
                  </a:lnTo>
                  <a:lnTo>
                    <a:pt x="11165" y="3602"/>
                  </a:lnTo>
                  <a:lnTo>
                    <a:pt x="11163" y="3601"/>
                  </a:lnTo>
                  <a:lnTo>
                    <a:pt x="11162" y="3602"/>
                  </a:lnTo>
                  <a:lnTo>
                    <a:pt x="11160" y="3603"/>
                  </a:lnTo>
                  <a:lnTo>
                    <a:pt x="11156" y="3663"/>
                  </a:lnTo>
                  <a:lnTo>
                    <a:pt x="11150" y="3722"/>
                  </a:lnTo>
                  <a:lnTo>
                    <a:pt x="11145" y="3782"/>
                  </a:lnTo>
                  <a:lnTo>
                    <a:pt x="11140" y="3844"/>
                  </a:lnTo>
                  <a:lnTo>
                    <a:pt x="11135" y="3905"/>
                  </a:lnTo>
                  <a:lnTo>
                    <a:pt x="11131" y="3966"/>
                  </a:lnTo>
                  <a:lnTo>
                    <a:pt x="11127" y="4028"/>
                  </a:lnTo>
                  <a:lnTo>
                    <a:pt x="11123" y="4089"/>
                  </a:lnTo>
                  <a:lnTo>
                    <a:pt x="11120" y="4151"/>
                  </a:lnTo>
                  <a:lnTo>
                    <a:pt x="11118" y="4212"/>
                  </a:lnTo>
                  <a:lnTo>
                    <a:pt x="11117" y="4274"/>
                  </a:lnTo>
                  <a:lnTo>
                    <a:pt x="11117" y="4335"/>
                  </a:lnTo>
                  <a:lnTo>
                    <a:pt x="11118" y="4395"/>
                  </a:lnTo>
                  <a:lnTo>
                    <a:pt x="11120" y="4457"/>
                  </a:lnTo>
                  <a:lnTo>
                    <a:pt x="11124" y="4517"/>
                  </a:lnTo>
                  <a:lnTo>
                    <a:pt x="11129" y="4576"/>
                  </a:lnTo>
                  <a:lnTo>
                    <a:pt x="11092" y="4601"/>
                  </a:lnTo>
                  <a:lnTo>
                    <a:pt x="11055" y="4627"/>
                  </a:lnTo>
                  <a:lnTo>
                    <a:pt x="11018" y="4653"/>
                  </a:lnTo>
                  <a:lnTo>
                    <a:pt x="10982" y="4681"/>
                  </a:lnTo>
                  <a:lnTo>
                    <a:pt x="10991" y="4640"/>
                  </a:lnTo>
                  <a:lnTo>
                    <a:pt x="10998" y="4599"/>
                  </a:lnTo>
                  <a:lnTo>
                    <a:pt x="11004" y="4558"/>
                  </a:lnTo>
                  <a:lnTo>
                    <a:pt x="11009" y="4517"/>
                  </a:lnTo>
                  <a:lnTo>
                    <a:pt x="11013" y="4476"/>
                  </a:lnTo>
                  <a:lnTo>
                    <a:pt x="11016" y="4433"/>
                  </a:lnTo>
                  <a:lnTo>
                    <a:pt x="11018" y="4392"/>
                  </a:lnTo>
                  <a:lnTo>
                    <a:pt x="11019" y="4350"/>
                  </a:lnTo>
                  <a:lnTo>
                    <a:pt x="11024" y="4320"/>
                  </a:lnTo>
                  <a:lnTo>
                    <a:pt x="11029" y="4290"/>
                  </a:lnTo>
                  <a:lnTo>
                    <a:pt x="11033" y="4260"/>
                  </a:lnTo>
                  <a:lnTo>
                    <a:pt x="11036" y="4228"/>
                  </a:lnTo>
                  <a:lnTo>
                    <a:pt x="11039" y="4198"/>
                  </a:lnTo>
                  <a:lnTo>
                    <a:pt x="11042" y="4167"/>
                  </a:lnTo>
                  <a:lnTo>
                    <a:pt x="11044" y="4136"/>
                  </a:lnTo>
                  <a:lnTo>
                    <a:pt x="11045" y="4106"/>
                  </a:lnTo>
                  <a:lnTo>
                    <a:pt x="11046" y="4075"/>
                  </a:lnTo>
                  <a:lnTo>
                    <a:pt x="11046" y="4044"/>
                  </a:lnTo>
                  <a:lnTo>
                    <a:pt x="11045" y="4012"/>
                  </a:lnTo>
                  <a:lnTo>
                    <a:pt x="11044" y="3981"/>
                  </a:lnTo>
                  <a:lnTo>
                    <a:pt x="11043" y="3950"/>
                  </a:lnTo>
                  <a:lnTo>
                    <a:pt x="11041" y="3919"/>
                  </a:lnTo>
                  <a:lnTo>
                    <a:pt x="11039" y="3889"/>
                  </a:lnTo>
                  <a:lnTo>
                    <a:pt x="11036" y="3858"/>
                  </a:lnTo>
                  <a:lnTo>
                    <a:pt x="11032" y="3828"/>
                  </a:lnTo>
                  <a:lnTo>
                    <a:pt x="11028" y="3796"/>
                  </a:lnTo>
                  <a:lnTo>
                    <a:pt x="11024" y="3766"/>
                  </a:lnTo>
                  <a:lnTo>
                    <a:pt x="11019" y="3736"/>
                  </a:lnTo>
                  <a:lnTo>
                    <a:pt x="11008" y="3677"/>
                  </a:lnTo>
                  <a:lnTo>
                    <a:pt x="10995" y="3619"/>
                  </a:lnTo>
                  <a:lnTo>
                    <a:pt x="10988" y="3590"/>
                  </a:lnTo>
                  <a:lnTo>
                    <a:pt x="10980" y="3561"/>
                  </a:lnTo>
                  <a:lnTo>
                    <a:pt x="10972" y="3533"/>
                  </a:lnTo>
                  <a:lnTo>
                    <a:pt x="10964" y="3505"/>
                  </a:lnTo>
                  <a:lnTo>
                    <a:pt x="10955" y="3478"/>
                  </a:lnTo>
                  <a:lnTo>
                    <a:pt x="10945" y="3451"/>
                  </a:lnTo>
                  <a:lnTo>
                    <a:pt x="10935" y="3425"/>
                  </a:lnTo>
                  <a:lnTo>
                    <a:pt x="10925" y="3399"/>
                  </a:lnTo>
                  <a:lnTo>
                    <a:pt x="10924" y="3398"/>
                  </a:lnTo>
                  <a:lnTo>
                    <a:pt x="10923" y="3397"/>
                  </a:lnTo>
                  <a:lnTo>
                    <a:pt x="10921" y="3396"/>
                  </a:lnTo>
                  <a:lnTo>
                    <a:pt x="10919" y="3396"/>
                  </a:lnTo>
                  <a:lnTo>
                    <a:pt x="10918" y="3397"/>
                  </a:lnTo>
                  <a:lnTo>
                    <a:pt x="10916" y="3398"/>
                  </a:lnTo>
                  <a:lnTo>
                    <a:pt x="10915" y="3400"/>
                  </a:lnTo>
                  <a:lnTo>
                    <a:pt x="10915" y="3402"/>
                  </a:lnTo>
                  <a:lnTo>
                    <a:pt x="10928" y="3468"/>
                  </a:lnTo>
                  <a:lnTo>
                    <a:pt x="10939" y="3534"/>
                  </a:lnTo>
                  <a:lnTo>
                    <a:pt x="10949" y="3601"/>
                  </a:lnTo>
                  <a:lnTo>
                    <a:pt x="10959" y="3667"/>
                  </a:lnTo>
                  <a:lnTo>
                    <a:pt x="10966" y="3733"/>
                  </a:lnTo>
                  <a:lnTo>
                    <a:pt x="10972" y="3801"/>
                  </a:lnTo>
                  <a:lnTo>
                    <a:pt x="10976" y="3867"/>
                  </a:lnTo>
                  <a:lnTo>
                    <a:pt x="10978" y="3934"/>
                  </a:lnTo>
                  <a:lnTo>
                    <a:pt x="10967" y="3880"/>
                  </a:lnTo>
                  <a:lnTo>
                    <a:pt x="10955" y="3826"/>
                  </a:lnTo>
                  <a:lnTo>
                    <a:pt x="10941" y="3773"/>
                  </a:lnTo>
                  <a:lnTo>
                    <a:pt x="10927" y="3720"/>
                  </a:lnTo>
                  <a:lnTo>
                    <a:pt x="10912" y="3668"/>
                  </a:lnTo>
                  <a:lnTo>
                    <a:pt x="10896" y="3617"/>
                  </a:lnTo>
                  <a:lnTo>
                    <a:pt x="10880" y="3566"/>
                  </a:lnTo>
                  <a:lnTo>
                    <a:pt x="10862" y="3516"/>
                  </a:lnTo>
                  <a:lnTo>
                    <a:pt x="10861" y="3515"/>
                  </a:lnTo>
                  <a:lnTo>
                    <a:pt x="10860" y="3514"/>
                  </a:lnTo>
                  <a:lnTo>
                    <a:pt x="10859" y="3514"/>
                  </a:lnTo>
                  <a:lnTo>
                    <a:pt x="10857" y="3514"/>
                  </a:lnTo>
                  <a:lnTo>
                    <a:pt x="10856" y="3515"/>
                  </a:lnTo>
                  <a:lnTo>
                    <a:pt x="10855" y="3516"/>
                  </a:lnTo>
                  <a:lnTo>
                    <a:pt x="10854" y="3518"/>
                  </a:lnTo>
                  <a:lnTo>
                    <a:pt x="10855" y="3520"/>
                  </a:lnTo>
                  <a:lnTo>
                    <a:pt x="10871" y="3573"/>
                  </a:lnTo>
                  <a:lnTo>
                    <a:pt x="10886" y="3627"/>
                  </a:lnTo>
                  <a:lnTo>
                    <a:pt x="10899" y="3679"/>
                  </a:lnTo>
                  <a:lnTo>
                    <a:pt x="10910" y="3732"/>
                  </a:lnTo>
                  <a:lnTo>
                    <a:pt x="10920" y="3784"/>
                  </a:lnTo>
                  <a:lnTo>
                    <a:pt x="10928" y="3837"/>
                  </a:lnTo>
                  <a:lnTo>
                    <a:pt x="10935" y="3889"/>
                  </a:lnTo>
                  <a:lnTo>
                    <a:pt x="10940" y="3941"/>
                  </a:lnTo>
                  <a:lnTo>
                    <a:pt x="10943" y="3993"/>
                  </a:lnTo>
                  <a:lnTo>
                    <a:pt x="10945" y="4045"/>
                  </a:lnTo>
                  <a:lnTo>
                    <a:pt x="10946" y="4097"/>
                  </a:lnTo>
                  <a:lnTo>
                    <a:pt x="10946" y="4148"/>
                  </a:lnTo>
                  <a:lnTo>
                    <a:pt x="10945" y="4200"/>
                  </a:lnTo>
                  <a:lnTo>
                    <a:pt x="10942" y="4252"/>
                  </a:lnTo>
                  <a:lnTo>
                    <a:pt x="10939" y="4304"/>
                  </a:lnTo>
                  <a:lnTo>
                    <a:pt x="10935" y="4355"/>
                  </a:lnTo>
                  <a:lnTo>
                    <a:pt x="10925" y="4399"/>
                  </a:lnTo>
                  <a:lnTo>
                    <a:pt x="10914" y="4443"/>
                  </a:lnTo>
                  <a:lnTo>
                    <a:pt x="10903" y="4489"/>
                  </a:lnTo>
                  <a:lnTo>
                    <a:pt x="10893" y="4533"/>
                  </a:lnTo>
                  <a:lnTo>
                    <a:pt x="10882" y="4577"/>
                  </a:lnTo>
                  <a:lnTo>
                    <a:pt x="10872" y="4622"/>
                  </a:lnTo>
                  <a:lnTo>
                    <a:pt x="10862" y="4667"/>
                  </a:lnTo>
                  <a:lnTo>
                    <a:pt x="10853" y="4713"/>
                  </a:lnTo>
                  <a:lnTo>
                    <a:pt x="10853" y="4716"/>
                  </a:lnTo>
                  <a:lnTo>
                    <a:pt x="10853" y="4718"/>
                  </a:lnTo>
                  <a:lnTo>
                    <a:pt x="10854" y="4721"/>
                  </a:lnTo>
                  <a:lnTo>
                    <a:pt x="10855" y="4723"/>
                  </a:lnTo>
                  <a:lnTo>
                    <a:pt x="10859" y="4727"/>
                  </a:lnTo>
                  <a:lnTo>
                    <a:pt x="10863" y="4730"/>
                  </a:lnTo>
                  <a:lnTo>
                    <a:pt x="10868" y="4731"/>
                  </a:lnTo>
                  <a:lnTo>
                    <a:pt x="10874" y="4731"/>
                  </a:lnTo>
                  <a:lnTo>
                    <a:pt x="10876" y="4731"/>
                  </a:lnTo>
                  <a:lnTo>
                    <a:pt x="10878" y="4730"/>
                  </a:lnTo>
                  <a:lnTo>
                    <a:pt x="10880" y="4728"/>
                  </a:lnTo>
                  <a:lnTo>
                    <a:pt x="10882" y="4726"/>
                  </a:lnTo>
                  <a:lnTo>
                    <a:pt x="10881" y="4735"/>
                  </a:lnTo>
                  <a:lnTo>
                    <a:pt x="10879" y="4745"/>
                  </a:lnTo>
                  <a:lnTo>
                    <a:pt x="10877" y="4754"/>
                  </a:lnTo>
                  <a:lnTo>
                    <a:pt x="10876" y="4763"/>
                  </a:lnTo>
                  <a:lnTo>
                    <a:pt x="10861" y="4775"/>
                  </a:lnTo>
                  <a:lnTo>
                    <a:pt x="10847" y="4787"/>
                  </a:lnTo>
                  <a:lnTo>
                    <a:pt x="10832" y="4798"/>
                  </a:lnTo>
                  <a:lnTo>
                    <a:pt x="10818" y="4810"/>
                  </a:lnTo>
                  <a:lnTo>
                    <a:pt x="10825" y="4761"/>
                  </a:lnTo>
                  <a:lnTo>
                    <a:pt x="10833" y="4712"/>
                  </a:lnTo>
                  <a:lnTo>
                    <a:pt x="10839" y="4663"/>
                  </a:lnTo>
                  <a:lnTo>
                    <a:pt x="10844" y="4613"/>
                  </a:lnTo>
                  <a:lnTo>
                    <a:pt x="10849" y="4564"/>
                  </a:lnTo>
                  <a:lnTo>
                    <a:pt x="10853" y="4515"/>
                  </a:lnTo>
                  <a:lnTo>
                    <a:pt x="10856" y="4466"/>
                  </a:lnTo>
                  <a:lnTo>
                    <a:pt x="10858" y="4416"/>
                  </a:lnTo>
                  <a:lnTo>
                    <a:pt x="10859" y="4366"/>
                  </a:lnTo>
                  <a:lnTo>
                    <a:pt x="10860" y="4317"/>
                  </a:lnTo>
                  <a:lnTo>
                    <a:pt x="10859" y="4268"/>
                  </a:lnTo>
                  <a:lnTo>
                    <a:pt x="10858" y="4217"/>
                  </a:lnTo>
                  <a:lnTo>
                    <a:pt x="10855" y="4168"/>
                  </a:lnTo>
                  <a:lnTo>
                    <a:pt x="10852" y="4119"/>
                  </a:lnTo>
                  <a:lnTo>
                    <a:pt x="10848" y="4070"/>
                  </a:lnTo>
                  <a:lnTo>
                    <a:pt x="10843" y="4020"/>
                  </a:lnTo>
                  <a:lnTo>
                    <a:pt x="10836" y="3970"/>
                  </a:lnTo>
                  <a:lnTo>
                    <a:pt x="10829" y="3921"/>
                  </a:lnTo>
                  <a:lnTo>
                    <a:pt x="10821" y="3871"/>
                  </a:lnTo>
                  <a:lnTo>
                    <a:pt x="10812" y="3822"/>
                  </a:lnTo>
                  <a:lnTo>
                    <a:pt x="10803" y="3771"/>
                  </a:lnTo>
                  <a:lnTo>
                    <a:pt x="10792" y="3722"/>
                  </a:lnTo>
                  <a:lnTo>
                    <a:pt x="10779" y="3673"/>
                  </a:lnTo>
                  <a:lnTo>
                    <a:pt x="10766" y="3624"/>
                  </a:lnTo>
                  <a:lnTo>
                    <a:pt x="10751" y="3574"/>
                  </a:lnTo>
                  <a:lnTo>
                    <a:pt x="10735" y="3526"/>
                  </a:lnTo>
                  <a:lnTo>
                    <a:pt x="10719" y="3478"/>
                  </a:lnTo>
                  <a:lnTo>
                    <a:pt x="10701" y="3431"/>
                  </a:lnTo>
                  <a:lnTo>
                    <a:pt x="10682" y="3384"/>
                  </a:lnTo>
                  <a:lnTo>
                    <a:pt x="10661" y="3337"/>
                  </a:lnTo>
                  <a:lnTo>
                    <a:pt x="10640" y="3292"/>
                  </a:lnTo>
                  <a:lnTo>
                    <a:pt x="10617" y="3248"/>
                  </a:lnTo>
                  <a:lnTo>
                    <a:pt x="10606" y="3229"/>
                  </a:lnTo>
                  <a:lnTo>
                    <a:pt x="10595" y="3210"/>
                  </a:lnTo>
                  <a:lnTo>
                    <a:pt x="10583" y="3192"/>
                  </a:lnTo>
                  <a:lnTo>
                    <a:pt x="10571" y="3175"/>
                  </a:lnTo>
                  <a:lnTo>
                    <a:pt x="10546" y="3140"/>
                  </a:lnTo>
                  <a:lnTo>
                    <a:pt x="10520" y="3107"/>
                  </a:lnTo>
                  <a:lnTo>
                    <a:pt x="10493" y="3076"/>
                  </a:lnTo>
                  <a:lnTo>
                    <a:pt x="10465" y="3047"/>
                  </a:lnTo>
                  <a:lnTo>
                    <a:pt x="10437" y="3018"/>
                  </a:lnTo>
                  <a:lnTo>
                    <a:pt x="10408" y="2990"/>
                  </a:lnTo>
                  <a:lnTo>
                    <a:pt x="10348" y="2936"/>
                  </a:lnTo>
                  <a:lnTo>
                    <a:pt x="10288" y="2882"/>
                  </a:lnTo>
                  <a:lnTo>
                    <a:pt x="10259" y="2855"/>
                  </a:lnTo>
                  <a:lnTo>
                    <a:pt x="10230" y="2829"/>
                  </a:lnTo>
                  <a:lnTo>
                    <a:pt x="10201" y="2801"/>
                  </a:lnTo>
                  <a:lnTo>
                    <a:pt x="10173" y="2773"/>
                  </a:lnTo>
                  <a:lnTo>
                    <a:pt x="10203" y="2768"/>
                  </a:lnTo>
                  <a:lnTo>
                    <a:pt x="10232" y="2762"/>
                  </a:lnTo>
                  <a:lnTo>
                    <a:pt x="10260" y="2755"/>
                  </a:lnTo>
                  <a:lnTo>
                    <a:pt x="10289" y="2748"/>
                  </a:lnTo>
                  <a:lnTo>
                    <a:pt x="10318" y="2740"/>
                  </a:lnTo>
                  <a:lnTo>
                    <a:pt x="10346" y="2731"/>
                  </a:lnTo>
                  <a:lnTo>
                    <a:pt x="10375" y="2722"/>
                  </a:lnTo>
                  <a:lnTo>
                    <a:pt x="10403" y="2712"/>
                  </a:lnTo>
                  <a:lnTo>
                    <a:pt x="10431" y="2701"/>
                  </a:lnTo>
                  <a:lnTo>
                    <a:pt x="10459" y="2691"/>
                  </a:lnTo>
                  <a:lnTo>
                    <a:pt x="10487" y="2679"/>
                  </a:lnTo>
                  <a:lnTo>
                    <a:pt x="10514" y="2668"/>
                  </a:lnTo>
                  <a:lnTo>
                    <a:pt x="10541" y="2655"/>
                  </a:lnTo>
                  <a:lnTo>
                    <a:pt x="10569" y="2642"/>
                  </a:lnTo>
                  <a:lnTo>
                    <a:pt x="10596" y="2629"/>
                  </a:lnTo>
                  <a:lnTo>
                    <a:pt x="10623" y="2616"/>
                  </a:lnTo>
                  <a:lnTo>
                    <a:pt x="10675" y="2587"/>
                  </a:lnTo>
                  <a:lnTo>
                    <a:pt x="10727" y="2557"/>
                  </a:lnTo>
                  <a:lnTo>
                    <a:pt x="10778" y="2525"/>
                  </a:lnTo>
                  <a:lnTo>
                    <a:pt x="10828" y="2490"/>
                  </a:lnTo>
                  <a:lnTo>
                    <a:pt x="10877" y="2456"/>
                  </a:lnTo>
                  <a:lnTo>
                    <a:pt x="10924" y="2420"/>
                  </a:lnTo>
                  <a:lnTo>
                    <a:pt x="10971" y="2383"/>
                  </a:lnTo>
                  <a:lnTo>
                    <a:pt x="11016" y="2345"/>
                  </a:lnTo>
                  <a:lnTo>
                    <a:pt x="11076" y="2293"/>
                  </a:lnTo>
                  <a:lnTo>
                    <a:pt x="11137" y="2236"/>
                  </a:lnTo>
                  <a:lnTo>
                    <a:pt x="11169" y="2206"/>
                  </a:lnTo>
                  <a:lnTo>
                    <a:pt x="11200" y="2176"/>
                  </a:lnTo>
                  <a:lnTo>
                    <a:pt x="11231" y="2144"/>
                  </a:lnTo>
                  <a:lnTo>
                    <a:pt x="11261" y="2112"/>
                  </a:lnTo>
                  <a:lnTo>
                    <a:pt x="11290" y="2078"/>
                  </a:lnTo>
                  <a:lnTo>
                    <a:pt x="11319" y="2043"/>
                  </a:lnTo>
                  <a:lnTo>
                    <a:pt x="11347" y="2009"/>
                  </a:lnTo>
                  <a:lnTo>
                    <a:pt x="11374" y="1973"/>
                  </a:lnTo>
                  <a:lnTo>
                    <a:pt x="11399" y="1937"/>
                  </a:lnTo>
                  <a:lnTo>
                    <a:pt x="11422" y="1901"/>
                  </a:lnTo>
                  <a:lnTo>
                    <a:pt x="11444" y="1864"/>
                  </a:lnTo>
                  <a:lnTo>
                    <a:pt x="11464" y="1825"/>
                  </a:lnTo>
                  <a:lnTo>
                    <a:pt x="11534" y="1860"/>
                  </a:lnTo>
                  <a:lnTo>
                    <a:pt x="11605" y="1893"/>
                  </a:lnTo>
                  <a:lnTo>
                    <a:pt x="11640" y="1910"/>
                  </a:lnTo>
                  <a:lnTo>
                    <a:pt x="11674" y="1927"/>
                  </a:lnTo>
                  <a:lnTo>
                    <a:pt x="11708" y="1946"/>
                  </a:lnTo>
                  <a:lnTo>
                    <a:pt x="11741" y="1966"/>
                  </a:lnTo>
                  <a:lnTo>
                    <a:pt x="11758" y="1977"/>
                  </a:lnTo>
                  <a:lnTo>
                    <a:pt x="11774" y="1988"/>
                  </a:lnTo>
                  <a:lnTo>
                    <a:pt x="11790" y="2000"/>
                  </a:lnTo>
                  <a:lnTo>
                    <a:pt x="11805" y="2012"/>
                  </a:lnTo>
                  <a:lnTo>
                    <a:pt x="11821" y="2025"/>
                  </a:lnTo>
                  <a:lnTo>
                    <a:pt x="11836" y="2039"/>
                  </a:lnTo>
                  <a:lnTo>
                    <a:pt x="11850" y="2054"/>
                  </a:lnTo>
                  <a:lnTo>
                    <a:pt x="11865" y="2070"/>
                  </a:lnTo>
                  <a:lnTo>
                    <a:pt x="11879" y="2087"/>
                  </a:lnTo>
                  <a:lnTo>
                    <a:pt x="11892" y="2104"/>
                  </a:lnTo>
                  <a:lnTo>
                    <a:pt x="11906" y="2122"/>
                  </a:lnTo>
                  <a:lnTo>
                    <a:pt x="11919" y="2141"/>
                  </a:lnTo>
                  <a:lnTo>
                    <a:pt x="11931" y="2161"/>
                  </a:lnTo>
                  <a:lnTo>
                    <a:pt x="11943" y="2183"/>
                  </a:lnTo>
                  <a:lnTo>
                    <a:pt x="11956" y="2205"/>
                  </a:lnTo>
                  <a:lnTo>
                    <a:pt x="11967" y="2229"/>
                  </a:lnTo>
                  <a:lnTo>
                    <a:pt x="11984" y="2269"/>
                  </a:lnTo>
                  <a:lnTo>
                    <a:pt x="11999" y="2310"/>
                  </a:lnTo>
                  <a:lnTo>
                    <a:pt x="12012" y="2350"/>
                  </a:lnTo>
                  <a:lnTo>
                    <a:pt x="12023" y="2391"/>
                  </a:lnTo>
                  <a:lnTo>
                    <a:pt x="12032" y="2432"/>
                  </a:lnTo>
                  <a:lnTo>
                    <a:pt x="12039" y="2473"/>
                  </a:lnTo>
                  <a:lnTo>
                    <a:pt x="12044" y="2515"/>
                  </a:lnTo>
                  <a:lnTo>
                    <a:pt x="12048" y="2556"/>
                  </a:lnTo>
                  <a:lnTo>
                    <a:pt x="12051" y="2598"/>
                  </a:lnTo>
                  <a:lnTo>
                    <a:pt x="12051" y="2639"/>
                  </a:lnTo>
                  <a:lnTo>
                    <a:pt x="12051" y="2681"/>
                  </a:lnTo>
                  <a:lnTo>
                    <a:pt x="12049" y="2724"/>
                  </a:lnTo>
                  <a:lnTo>
                    <a:pt x="12045" y="2765"/>
                  </a:lnTo>
                  <a:lnTo>
                    <a:pt x="12041" y="2807"/>
                  </a:lnTo>
                  <a:lnTo>
                    <a:pt x="12035" y="2849"/>
                  </a:lnTo>
                  <a:lnTo>
                    <a:pt x="12028" y="2890"/>
                  </a:lnTo>
                  <a:lnTo>
                    <a:pt x="12020" y="2933"/>
                  </a:lnTo>
                  <a:lnTo>
                    <a:pt x="12011" y="2975"/>
                  </a:lnTo>
                  <a:lnTo>
                    <a:pt x="12001" y="3016"/>
                  </a:lnTo>
                  <a:lnTo>
                    <a:pt x="11990" y="3057"/>
                  </a:lnTo>
                  <a:lnTo>
                    <a:pt x="11978" y="3098"/>
                  </a:lnTo>
                  <a:lnTo>
                    <a:pt x="11966" y="3139"/>
                  </a:lnTo>
                  <a:lnTo>
                    <a:pt x="11952" y="3181"/>
                  </a:lnTo>
                  <a:lnTo>
                    <a:pt x="11938" y="3221"/>
                  </a:lnTo>
                  <a:lnTo>
                    <a:pt x="11923" y="3261"/>
                  </a:lnTo>
                  <a:lnTo>
                    <a:pt x="11909" y="3301"/>
                  </a:lnTo>
                  <a:lnTo>
                    <a:pt x="11893" y="3340"/>
                  </a:lnTo>
                  <a:lnTo>
                    <a:pt x="11878" y="3380"/>
                  </a:lnTo>
                  <a:lnTo>
                    <a:pt x="11846" y="3457"/>
                  </a:lnTo>
                  <a:lnTo>
                    <a:pt x="11813" y="3533"/>
                  </a:lnTo>
                  <a:lnTo>
                    <a:pt x="11789" y="3588"/>
                  </a:lnTo>
                  <a:lnTo>
                    <a:pt x="11764" y="3641"/>
                  </a:lnTo>
                  <a:lnTo>
                    <a:pt x="11737" y="3693"/>
                  </a:lnTo>
                  <a:lnTo>
                    <a:pt x="11710" y="3745"/>
                  </a:lnTo>
                  <a:lnTo>
                    <a:pt x="11683" y="3796"/>
                  </a:lnTo>
                  <a:lnTo>
                    <a:pt x="11655" y="3847"/>
                  </a:lnTo>
                  <a:lnTo>
                    <a:pt x="11627" y="3896"/>
                  </a:lnTo>
                  <a:lnTo>
                    <a:pt x="11598" y="3945"/>
                  </a:lnTo>
                  <a:lnTo>
                    <a:pt x="11568" y="3993"/>
                  </a:lnTo>
                  <a:lnTo>
                    <a:pt x="11537" y="4042"/>
                  </a:lnTo>
                  <a:lnTo>
                    <a:pt x="11506" y="4089"/>
                  </a:lnTo>
                  <a:lnTo>
                    <a:pt x="11475" y="4136"/>
                  </a:lnTo>
                  <a:lnTo>
                    <a:pt x="11444" y="4182"/>
                  </a:lnTo>
                  <a:lnTo>
                    <a:pt x="11411" y="4227"/>
                  </a:lnTo>
                  <a:lnTo>
                    <a:pt x="11379" y="4274"/>
                  </a:lnTo>
                  <a:lnTo>
                    <a:pt x="11345" y="4318"/>
                  </a:lnTo>
                  <a:close/>
                  <a:moveTo>
                    <a:pt x="10324" y="5620"/>
                  </a:moveTo>
                  <a:lnTo>
                    <a:pt x="10301" y="5665"/>
                  </a:lnTo>
                  <a:lnTo>
                    <a:pt x="10276" y="5710"/>
                  </a:lnTo>
                  <a:lnTo>
                    <a:pt x="10251" y="5755"/>
                  </a:lnTo>
                  <a:lnTo>
                    <a:pt x="10225" y="5799"/>
                  </a:lnTo>
                  <a:lnTo>
                    <a:pt x="10198" y="5842"/>
                  </a:lnTo>
                  <a:lnTo>
                    <a:pt x="10171" y="5884"/>
                  </a:lnTo>
                  <a:lnTo>
                    <a:pt x="10142" y="5927"/>
                  </a:lnTo>
                  <a:lnTo>
                    <a:pt x="10113" y="5968"/>
                  </a:lnTo>
                  <a:lnTo>
                    <a:pt x="10084" y="6010"/>
                  </a:lnTo>
                  <a:lnTo>
                    <a:pt x="10053" y="6051"/>
                  </a:lnTo>
                  <a:lnTo>
                    <a:pt x="10023" y="6091"/>
                  </a:lnTo>
                  <a:lnTo>
                    <a:pt x="9991" y="6131"/>
                  </a:lnTo>
                  <a:lnTo>
                    <a:pt x="9958" y="6170"/>
                  </a:lnTo>
                  <a:lnTo>
                    <a:pt x="9925" y="6209"/>
                  </a:lnTo>
                  <a:lnTo>
                    <a:pt x="9892" y="6247"/>
                  </a:lnTo>
                  <a:lnTo>
                    <a:pt x="9858" y="6285"/>
                  </a:lnTo>
                  <a:lnTo>
                    <a:pt x="9883" y="6215"/>
                  </a:lnTo>
                  <a:lnTo>
                    <a:pt x="9907" y="6143"/>
                  </a:lnTo>
                  <a:lnTo>
                    <a:pt x="9929" y="6072"/>
                  </a:lnTo>
                  <a:lnTo>
                    <a:pt x="9950" y="6000"/>
                  </a:lnTo>
                  <a:lnTo>
                    <a:pt x="9972" y="5927"/>
                  </a:lnTo>
                  <a:lnTo>
                    <a:pt x="9992" y="5856"/>
                  </a:lnTo>
                  <a:lnTo>
                    <a:pt x="10013" y="5785"/>
                  </a:lnTo>
                  <a:lnTo>
                    <a:pt x="10034" y="5714"/>
                  </a:lnTo>
                  <a:lnTo>
                    <a:pt x="10036" y="5707"/>
                  </a:lnTo>
                  <a:lnTo>
                    <a:pt x="10036" y="5700"/>
                  </a:lnTo>
                  <a:lnTo>
                    <a:pt x="10035" y="5694"/>
                  </a:lnTo>
                  <a:lnTo>
                    <a:pt x="10032" y="5689"/>
                  </a:lnTo>
                  <a:lnTo>
                    <a:pt x="10029" y="5684"/>
                  </a:lnTo>
                  <a:lnTo>
                    <a:pt x="10025" y="5680"/>
                  </a:lnTo>
                  <a:lnTo>
                    <a:pt x="10020" y="5677"/>
                  </a:lnTo>
                  <a:lnTo>
                    <a:pt x="10015" y="5674"/>
                  </a:lnTo>
                  <a:lnTo>
                    <a:pt x="10010" y="5672"/>
                  </a:lnTo>
                  <a:lnTo>
                    <a:pt x="10004" y="5671"/>
                  </a:lnTo>
                  <a:lnTo>
                    <a:pt x="9999" y="5672"/>
                  </a:lnTo>
                  <a:lnTo>
                    <a:pt x="9994" y="5673"/>
                  </a:lnTo>
                  <a:lnTo>
                    <a:pt x="9989" y="5675"/>
                  </a:lnTo>
                  <a:lnTo>
                    <a:pt x="9985" y="5679"/>
                  </a:lnTo>
                  <a:lnTo>
                    <a:pt x="9981" y="5684"/>
                  </a:lnTo>
                  <a:lnTo>
                    <a:pt x="9978" y="5690"/>
                  </a:lnTo>
                  <a:lnTo>
                    <a:pt x="9963" y="5733"/>
                  </a:lnTo>
                  <a:lnTo>
                    <a:pt x="9947" y="5777"/>
                  </a:lnTo>
                  <a:lnTo>
                    <a:pt x="9932" y="5820"/>
                  </a:lnTo>
                  <a:lnTo>
                    <a:pt x="9916" y="5863"/>
                  </a:lnTo>
                  <a:lnTo>
                    <a:pt x="9901" y="5907"/>
                  </a:lnTo>
                  <a:lnTo>
                    <a:pt x="9885" y="5950"/>
                  </a:lnTo>
                  <a:lnTo>
                    <a:pt x="9870" y="5995"/>
                  </a:lnTo>
                  <a:lnTo>
                    <a:pt x="9854" y="6038"/>
                  </a:lnTo>
                  <a:lnTo>
                    <a:pt x="9840" y="6082"/>
                  </a:lnTo>
                  <a:lnTo>
                    <a:pt x="9825" y="6126"/>
                  </a:lnTo>
                  <a:lnTo>
                    <a:pt x="9811" y="6170"/>
                  </a:lnTo>
                  <a:lnTo>
                    <a:pt x="9798" y="6215"/>
                  </a:lnTo>
                  <a:lnTo>
                    <a:pt x="9785" y="6260"/>
                  </a:lnTo>
                  <a:lnTo>
                    <a:pt x="9773" y="6304"/>
                  </a:lnTo>
                  <a:lnTo>
                    <a:pt x="9763" y="6348"/>
                  </a:lnTo>
                  <a:lnTo>
                    <a:pt x="9752" y="6393"/>
                  </a:lnTo>
                  <a:lnTo>
                    <a:pt x="9696" y="6448"/>
                  </a:lnTo>
                  <a:lnTo>
                    <a:pt x="9639" y="6501"/>
                  </a:lnTo>
                  <a:lnTo>
                    <a:pt x="9581" y="6553"/>
                  </a:lnTo>
                  <a:lnTo>
                    <a:pt x="9520" y="6603"/>
                  </a:lnTo>
                  <a:lnTo>
                    <a:pt x="9460" y="6654"/>
                  </a:lnTo>
                  <a:lnTo>
                    <a:pt x="9398" y="6701"/>
                  </a:lnTo>
                  <a:lnTo>
                    <a:pt x="9335" y="6748"/>
                  </a:lnTo>
                  <a:lnTo>
                    <a:pt x="9271" y="6793"/>
                  </a:lnTo>
                  <a:lnTo>
                    <a:pt x="9267" y="6791"/>
                  </a:lnTo>
                  <a:lnTo>
                    <a:pt x="9262" y="6790"/>
                  </a:lnTo>
                  <a:lnTo>
                    <a:pt x="9258" y="6791"/>
                  </a:lnTo>
                  <a:lnTo>
                    <a:pt x="9253" y="6792"/>
                  </a:lnTo>
                  <a:lnTo>
                    <a:pt x="9222" y="6806"/>
                  </a:lnTo>
                  <a:lnTo>
                    <a:pt x="9191" y="6820"/>
                  </a:lnTo>
                  <a:lnTo>
                    <a:pt x="9160" y="6834"/>
                  </a:lnTo>
                  <a:lnTo>
                    <a:pt x="9130" y="6850"/>
                  </a:lnTo>
                  <a:lnTo>
                    <a:pt x="9070" y="6882"/>
                  </a:lnTo>
                  <a:lnTo>
                    <a:pt x="9011" y="6914"/>
                  </a:lnTo>
                  <a:lnTo>
                    <a:pt x="8952" y="6948"/>
                  </a:lnTo>
                  <a:lnTo>
                    <a:pt x="8893" y="6982"/>
                  </a:lnTo>
                  <a:lnTo>
                    <a:pt x="8835" y="7016"/>
                  </a:lnTo>
                  <a:lnTo>
                    <a:pt x="8777" y="7049"/>
                  </a:lnTo>
                  <a:lnTo>
                    <a:pt x="8773" y="7052"/>
                  </a:lnTo>
                  <a:lnTo>
                    <a:pt x="8768" y="7057"/>
                  </a:lnTo>
                  <a:lnTo>
                    <a:pt x="8764" y="7061"/>
                  </a:lnTo>
                  <a:lnTo>
                    <a:pt x="8761" y="7065"/>
                  </a:lnTo>
                  <a:lnTo>
                    <a:pt x="8759" y="7069"/>
                  </a:lnTo>
                  <a:lnTo>
                    <a:pt x="8758" y="7073"/>
                  </a:lnTo>
                  <a:lnTo>
                    <a:pt x="8757" y="7078"/>
                  </a:lnTo>
                  <a:lnTo>
                    <a:pt x="8756" y="7083"/>
                  </a:lnTo>
                  <a:lnTo>
                    <a:pt x="8711" y="7103"/>
                  </a:lnTo>
                  <a:lnTo>
                    <a:pt x="8666" y="7123"/>
                  </a:lnTo>
                  <a:lnTo>
                    <a:pt x="8620" y="7142"/>
                  </a:lnTo>
                  <a:lnTo>
                    <a:pt x="8575" y="7161"/>
                  </a:lnTo>
                  <a:lnTo>
                    <a:pt x="8528" y="7179"/>
                  </a:lnTo>
                  <a:lnTo>
                    <a:pt x="8482" y="7197"/>
                  </a:lnTo>
                  <a:lnTo>
                    <a:pt x="8436" y="7215"/>
                  </a:lnTo>
                  <a:lnTo>
                    <a:pt x="8390" y="7232"/>
                  </a:lnTo>
                  <a:lnTo>
                    <a:pt x="8398" y="7222"/>
                  </a:lnTo>
                  <a:lnTo>
                    <a:pt x="8406" y="7211"/>
                  </a:lnTo>
                  <a:lnTo>
                    <a:pt x="8438" y="7192"/>
                  </a:lnTo>
                  <a:lnTo>
                    <a:pt x="8471" y="7172"/>
                  </a:lnTo>
                  <a:lnTo>
                    <a:pt x="8503" y="7153"/>
                  </a:lnTo>
                  <a:lnTo>
                    <a:pt x="8536" y="7133"/>
                  </a:lnTo>
                  <a:lnTo>
                    <a:pt x="8568" y="7114"/>
                  </a:lnTo>
                  <a:lnTo>
                    <a:pt x="8601" y="7094"/>
                  </a:lnTo>
                  <a:lnTo>
                    <a:pt x="8633" y="7075"/>
                  </a:lnTo>
                  <a:lnTo>
                    <a:pt x="8666" y="7054"/>
                  </a:lnTo>
                  <a:lnTo>
                    <a:pt x="8666" y="7060"/>
                  </a:lnTo>
                  <a:lnTo>
                    <a:pt x="8668" y="7064"/>
                  </a:lnTo>
                  <a:lnTo>
                    <a:pt x="8671" y="7067"/>
                  </a:lnTo>
                  <a:lnTo>
                    <a:pt x="8675" y="7069"/>
                  </a:lnTo>
                  <a:lnTo>
                    <a:pt x="8679" y="7070"/>
                  </a:lnTo>
                  <a:lnTo>
                    <a:pt x="8683" y="7070"/>
                  </a:lnTo>
                  <a:lnTo>
                    <a:pt x="8687" y="7068"/>
                  </a:lnTo>
                  <a:lnTo>
                    <a:pt x="8691" y="7065"/>
                  </a:lnTo>
                  <a:lnTo>
                    <a:pt x="8700" y="7052"/>
                  </a:lnTo>
                  <a:lnTo>
                    <a:pt x="8708" y="7040"/>
                  </a:lnTo>
                  <a:lnTo>
                    <a:pt x="8716" y="7029"/>
                  </a:lnTo>
                  <a:lnTo>
                    <a:pt x="8725" y="7017"/>
                  </a:lnTo>
                  <a:lnTo>
                    <a:pt x="8757" y="6997"/>
                  </a:lnTo>
                  <a:lnTo>
                    <a:pt x="8790" y="6977"/>
                  </a:lnTo>
                  <a:lnTo>
                    <a:pt x="8822" y="6956"/>
                  </a:lnTo>
                  <a:lnTo>
                    <a:pt x="8854" y="6936"/>
                  </a:lnTo>
                  <a:lnTo>
                    <a:pt x="8886" y="6916"/>
                  </a:lnTo>
                  <a:lnTo>
                    <a:pt x="8918" y="6895"/>
                  </a:lnTo>
                  <a:lnTo>
                    <a:pt x="8950" y="6875"/>
                  </a:lnTo>
                  <a:lnTo>
                    <a:pt x="8983" y="6854"/>
                  </a:lnTo>
                  <a:lnTo>
                    <a:pt x="8986" y="6855"/>
                  </a:lnTo>
                  <a:lnTo>
                    <a:pt x="8990" y="6855"/>
                  </a:lnTo>
                  <a:lnTo>
                    <a:pt x="8993" y="6854"/>
                  </a:lnTo>
                  <a:lnTo>
                    <a:pt x="8996" y="6851"/>
                  </a:lnTo>
                  <a:lnTo>
                    <a:pt x="9000" y="6845"/>
                  </a:lnTo>
                  <a:lnTo>
                    <a:pt x="9003" y="6840"/>
                  </a:lnTo>
                  <a:lnTo>
                    <a:pt x="9034" y="6818"/>
                  </a:lnTo>
                  <a:lnTo>
                    <a:pt x="9065" y="6798"/>
                  </a:lnTo>
                  <a:lnTo>
                    <a:pt x="9095" y="6777"/>
                  </a:lnTo>
                  <a:lnTo>
                    <a:pt x="9126" y="6756"/>
                  </a:lnTo>
                  <a:lnTo>
                    <a:pt x="9157" y="6735"/>
                  </a:lnTo>
                  <a:lnTo>
                    <a:pt x="9188" y="6714"/>
                  </a:lnTo>
                  <a:lnTo>
                    <a:pt x="9218" y="6693"/>
                  </a:lnTo>
                  <a:lnTo>
                    <a:pt x="9248" y="6671"/>
                  </a:lnTo>
                  <a:lnTo>
                    <a:pt x="9242" y="6696"/>
                  </a:lnTo>
                  <a:lnTo>
                    <a:pt x="9236" y="6721"/>
                  </a:lnTo>
                  <a:lnTo>
                    <a:pt x="9230" y="6746"/>
                  </a:lnTo>
                  <a:lnTo>
                    <a:pt x="9225" y="6770"/>
                  </a:lnTo>
                  <a:lnTo>
                    <a:pt x="9225" y="6773"/>
                  </a:lnTo>
                  <a:lnTo>
                    <a:pt x="9225" y="6776"/>
                  </a:lnTo>
                  <a:lnTo>
                    <a:pt x="9226" y="6778"/>
                  </a:lnTo>
                  <a:lnTo>
                    <a:pt x="9227" y="6781"/>
                  </a:lnTo>
                  <a:lnTo>
                    <a:pt x="9230" y="6784"/>
                  </a:lnTo>
                  <a:lnTo>
                    <a:pt x="9235" y="6786"/>
                  </a:lnTo>
                  <a:lnTo>
                    <a:pt x="9240" y="6786"/>
                  </a:lnTo>
                  <a:lnTo>
                    <a:pt x="9245" y="6785"/>
                  </a:lnTo>
                  <a:lnTo>
                    <a:pt x="9249" y="6782"/>
                  </a:lnTo>
                  <a:lnTo>
                    <a:pt x="9252" y="6778"/>
                  </a:lnTo>
                  <a:lnTo>
                    <a:pt x="9269" y="6744"/>
                  </a:lnTo>
                  <a:lnTo>
                    <a:pt x="9284" y="6709"/>
                  </a:lnTo>
                  <a:lnTo>
                    <a:pt x="9299" y="6674"/>
                  </a:lnTo>
                  <a:lnTo>
                    <a:pt x="9314" y="6639"/>
                  </a:lnTo>
                  <a:lnTo>
                    <a:pt x="9327" y="6602"/>
                  </a:lnTo>
                  <a:lnTo>
                    <a:pt x="9341" y="6566"/>
                  </a:lnTo>
                  <a:lnTo>
                    <a:pt x="9354" y="6529"/>
                  </a:lnTo>
                  <a:lnTo>
                    <a:pt x="9368" y="6492"/>
                  </a:lnTo>
                  <a:lnTo>
                    <a:pt x="9379" y="6487"/>
                  </a:lnTo>
                  <a:lnTo>
                    <a:pt x="9391" y="6481"/>
                  </a:lnTo>
                  <a:lnTo>
                    <a:pt x="9393" y="6479"/>
                  </a:lnTo>
                  <a:lnTo>
                    <a:pt x="9395" y="6478"/>
                  </a:lnTo>
                  <a:lnTo>
                    <a:pt x="9396" y="6475"/>
                  </a:lnTo>
                  <a:lnTo>
                    <a:pt x="9397" y="6473"/>
                  </a:lnTo>
                  <a:lnTo>
                    <a:pt x="9398" y="6469"/>
                  </a:lnTo>
                  <a:lnTo>
                    <a:pt x="9397" y="6464"/>
                  </a:lnTo>
                  <a:lnTo>
                    <a:pt x="9394" y="6460"/>
                  </a:lnTo>
                  <a:lnTo>
                    <a:pt x="9390" y="6457"/>
                  </a:lnTo>
                  <a:lnTo>
                    <a:pt x="9388" y="6457"/>
                  </a:lnTo>
                  <a:lnTo>
                    <a:pt x="9386" y="6456"/>
                  </a:lnTo>
                  <a:lnTo>
                    <a:pt x="9383" y="6457"/>
                  </a:lnTo>
                  <a:lnTo>
                    <a:pt x="9380" y="6457"/>
                  </a:lnTo>
                  <a:lnTo>
                    <a:pt x="9402" y="6386"/>
                  </a:lnTo>
                  <a:lnTo>
                    <a:pt x="9424" y="6315"/>
                  </a:lnTo>
                  <a:lnTo>
                    <a:pt x="9444" y="6244"/>
                  </a:lnTo>
                  <a:lnTo>
                    <a:pt x="9464" y="6171"/>
                  </a:lnTo>
                  <a:lnTo>
                    <a:pt x="9483" y="6100"/>
                  </a:lnTo>
                  <a:lnTo>
                    <a:pt x="9502" y="6030"/>
                  </a:lnTo>
                  <a:lnTo>
                    <a:pt x="9521" y="5959"/>
                  </a:lnTo>
                  <a:lnTo>
                    <a:pt x="9540" y="5889"/>
                  </a:lnTo>
                  <a:lnTo>
                    <a:pt x="9540" y="5887"/>
                  </a:lnTo>
                  <a:lnTo>
                    <a:pt x="9539" y="5886"/>
                  </a:lnTo>
                  <a:lnTo>
                    <a:pt x="9537" y="5886"/>
                  </a:lnTo>
                  <a:lnTo>
                    <a:pt x="9536" y="5887"/>
                  </a:lnTo>
                  <a:lnTo>
                    <a:pt x="9506" y="5960"/>
                  </a:lnTo>
                  <a:lnTo>
                    <a:pt x="9476" y="6035"/>
                  </a:lnTo>
                  <a:lnTo>
                    <a:pt x="9446" y="6109"/>
                  </a:lnTo>
                  <a:lnTo>
                    <a:pt x="9416" y="6184"/>
                  </a:lnTo>
                  <a:lnTo>
                    <a:pt x="9386" y="6260"/>
                  </a:lnTo>
                  <a:lnTo>
                    <a:pt x="9356" y="6336"/>
                  </a:lnTo>
                  <a:lnTo>
                    <a:pt x="9328" y="6413"/>
                  </a:lnTo>
                  <a:lnTo>
                    <a:pt x="9302" y="6489"/>
                  </a:lnTo>
                  <a:lnTo>
                    <a:pt x="9283" y="6497"/>
                  </a:lnTo>
                  <a:lnTo>
                    <a:pt x="9263" y="6505"/>
                  </a:lnTo>
                  <a:lnTo>
                    <a:pt x="9244" y="6513"/>
                  </a:lnTo>
                  <a:lnTo>
                    <a:pt x="9225" y="6521"/>
                  </a:lnTo>
                  <a:lnTo>
                    <a:pt x="9206" y="6529"/>
                  </a:lnTo>
                  <a:lnTo>
                    <a:pt x="9187" y="6537"/>
                  </a:lnTo>
                  <a:lnTo>
                    <a:pt x="9168" y="6545"/>
                  </a:lnTo>
                  <a:lnTo>
                    <a:pt x="9149" y="6553"/>
                  </a:lnTo>
                  <a:lnTo>
                    <a:pt x="9162" y="6517"/>
                  </a:lnTo>
                  <a:lnTo>
                    <a:pt x="9175" y="6480"/>
                  </a:lnTo>
                  <a:lnTo>
                    <a:pt x="9186" y="6443"/>
                  </a:lnTo>
                  <a:lnTo>
                    <a:pt x="9196" y="6406"/>
                  </a:lnTo>
                  <a:lnTo>
                    <a:pt x="9206" y="6367"/>
                  </a:lnTo>
                  <a:lnTo>
                    <a:pt x="9215" y="6329"/>
                  </a:lnTo>
                  <a:lnTo>
                    <a:pt x="9222" y="6291"/>
                  </a:lnTo>
                  <a:lnTo>
                    <a:pt x="9229" y="6253"/>
                  </a:lnTo>
                  <a:lnTo>
                    <a:pt x="9236" y="6215"/>
                  </a:lnTo>
                  <a:lnTo>
                    <a:pt x="9241" y="6176"/>
                  </a:lnTo>
                  <a:lnTo>
                    <a:pt x="9246" y="6138"/>
                  </a:lnTo>
                  <a:lnTo>
                    <a:pt x="9250" y="6100"/>
                  </a:lnTo>
                  <a:lnTo>
                    <a:pt x="9253" y="6062"/>
                  </a:lnTo>
                  <a:lnTo>
                    <a:pt x="9255" y="6024"/>
                  </a:lnTo>
                  <a:lnTo>
                    <a:pt x="9257" y="5986"/>
                  </a:lnTo>
                  <a:lnTo>
                    <a:pt x="9258" y="5947"/>
                  </a:lnTo>
                  <a:lnTo>
                    <a:pt x="9257" y="5946"/>
                  </a:lnTo>
                  <a:lnTo>
                    <a:pt x="9256" y="5945"/>
                  </a:lnTo>
                  <a:lnTo>
                    <a:pt x="9254" y="5945"/>
                  </a:lnTo>
                  <a:lnTo>
                    <a:pt x="9253" y="5947"/>
                  </a:lnTo>
                  <a:lnTo>
                    <a:pt x="9249" y="5982"/>
                  </a:lnTo>
                  <a:lnTo>
                    <a:pt x="9244" y="6015"/>
                  </a:lnTo>
                  <a:lnTo>
                    <a:pt x="9238" y="6048"/>
                  </a:lnTo>
                  <a:lnTo>
                    <a:pt x="9232" y="6081"/>
                  </a:lnTo>
                  <a:lnTo>
                    <a:pt x="9226" y="6114"/>
                  </a:lnTo>
                  <a:lnTo>
                    <a:pt x="9219" y="6146"/>
                  </a:lnTo>
                  <a:lnTo>
                    <a:pt x="9212" y="6178"/>
                  </a:lnTo>
                  <a:lnTo>
                    <a:pt x="9204" y="6210"/>
                  </a:lnTo>
                  <a:lnTo>
                    <a:pt x="9200" y="6200"/>
                  </a:lnTo>
                  <a:lnTo>
                    <a:pt x="9197" y="6189"/>
                  </a:lnTo>
                  <a:lnTo>
                    <a:pt x="9193" y="6178"/>
                  </a:lnTo>
                  <a:lnTo>
                    <a:pt x="9189" y="6168"/>
                  </a:lnTo>
                  <a:lnTo>
                    <a:pt x="9186" y="6164"/>
                  </a:lnTo>
                  <a:lnTo>
                    <a:pt x="9183" y="6160"/>
                  </a:lnTo>
                  <a:lnTo>
                    <a:pt x="9180" y="6158"/>
                  </a:lnTo>
                  <a:lnTo>
                    <a:pt x="9176" y="6156"/>
                  </a:lnTo>
                  <a:lnTo>
                    <a:pt x="9172" y="6156"/>
                  </a:lnTo>
                  <a:lnTo>
                    <a:pt x="9168" y="6156"/>
                  </a:lnTo>
                  <a:lnTo>
                    <a:pt x="9163" y="6157"/>
                  </a:lnTo>
                  <a:lnTo>
                    <a:pt x="9159" y="6159"/>
                  </a:lnTo>
                  <a:lnTo>
                    <a:pt x="9156" y="6158"/>
                  </a:lnTo>
                  <a:lnTo>
                    <a:pt x="9152" y="6157"/>
                  </a:lnTo>
                  <a:lnTo>
                    <a:pt x="9149" y="6157"/>
                  </a:lnTo>
                  <a:lnTo>
                    <a:pt x="9145" y="6158"/>
                  </a:lnTo>
                  <a:lnTo>
                    <a:pt x="9126" y="6166"/>
                  </a:lnTo>
                  <a:lnTo>
                    <a:pt x="9106" y="6173"/>
                  </a:lnTo>
                  <a:lnTo>
                    <a:pt x="9086" y="6180"/>
                  </a:lnTo>
                  <a:lnTo>
                    <a:pt x="9067" y="6189"/>
                  </a:lnTo>
                  <a:lnTo>
                    <a:pt x="9048" y="6197"/>
                  </a:lnTo>
                  <a:lnTo>
                    <a:pt x="9028" y="6205"/>
                  </a:lnTo>
                  <a:lnTo>
                    <a:pt x="9009" y="6213"/>
                  </a:lnTo>
                  <a:lnTo>
                    <a:pt x="8990" y="6222"/>
                  </a:lnTo>
                  <a:lnTo>
                    <a:pt x="8993" y="6185"/>
                  </a:lnTo>
                  <a:lnTo>
                    <a:pt x="8995" y="6149"/>
                  </a:lnTo>
                  <a:lnTo>
                    <a:pt x="8997" y="6113"/>
                  </a:lnTo>
                  <a:lnTo>
                    <a:pt x="8998" y="6078"/>
                  </a:lnTo>
                  <a:lnTo>
                    <a:pt x="8998" y="6043"/>
                  </a:lnTo>
                  <a:lnTo>
                    <a:pt x="8998" y="6007"/>
                  </a:lnTo>
                  <a:lnTo>
                    <a:pt x="8998" y="5972"/>
                  </a:lnTo>
                  <a:lnTo>
                    <a:pt x="8996" y="5937"/>
                  </a:lnTo>
                  <a:lnTo>
                    <a:pt x="8994" y="5902"/>
                  </a:lnTo>
                  <a:lnTo>
                    <a:pt x="8992" y="5868"/>
                  </a:lnTo>
                  <a:lnTo>
                    <a:pt x="8989" y="5834"/>
                  </a:lnTo>
                  <a:lnTo>
                    <a:pt x="8985" y="5801"/>
                  </a:lnTo>
                  <a:lnTo>
                    <a:pt x="8981" y="5767"/>
                  </a:lnTo>
                  <a:lnTo>
                    <a:pt x="8976" y="5734"/>
                  </a:lnTo>
                  <a:lnTo>
                    <a:pt x="8971" y="5701"/>
                  </a:lnTo>
                  <a:lnTo>
                    <a:pt x="8964" y="5670"/>
                  </a:lnTo>
                  <a:lnTo>
                    <a:pt x="8963" y="5669"/>
                  </a:lnTo>
                  <a:lnTo>
                    <a:pt x="8962" y="5668"/>
                  </a:lnTo>
                  <a:lnTo>
                    <a:pt x="8961" y="5669"/>
                  </a:lnTo>
                  <a:lnTo>
                    <a:pt x="8961" y="5670"/>
                  </a:lnTo>
                  <a:lnTo>
                    <a:pt x="8960" y="5743"/>
                  </a:lnTo>
                  <a:lnTo>
                    <a:pt x="8958" y="5817"/>
                  </a:lnTo>
                  <a:lnTo>
                    <a:pt x="8955" y="5889"/>
                  </a:lnTo>
                  <a:lnTo>
                    <a:pt x="8951" y="5962"/>
                  </a:lnTo>
                  <a:lnTo>
                    <a:pt x="8945" y="6035"/>
                  </a:lnTo>
                  <a:lnTo>
                    <a:pt x="8939" y="6107"/>
                  </a:lnTo>
                  <a:lnTo>
                    <a:pt x="8930" y="6180"/>
                  </a:lnTo>
                  <a:lnTo>
                    <a:pt x="8920" y="6253"/>
                  </a:lnTo>
                  <a:lnTo>
                    <a:pt x="8899" y="6262"/>
                  </a:lnTo>
                  <a:lnTo>
                    <a:pt x="8879" y="6271"/>
                  </a:lnTo>
                  <a:lnTo>
                    <a:pt x="8859" y="6281"/>
                  </a:lnTo>
                  <a:lnTo>
                    <a:pt x="8839" y="6290"/>
                  </a:lnTo>
                  <a:lnTo>
                    <a:pt x="8819" y="6300"/>
                  </a:lnTo>
                  <a:lnTo>
                    <a:pt x="8799" y="6310"/>
                  </a:lnTo>
                  <a:lnTo>
                    <a:pt x="8779" y="6320"/>
                  </a:lnTo>
                  <a:lnTo>
                    <a:pt x="8758" y="6330"/>
                  </a:lnTo>
                  <a:lnTo>
                    <a:pt x="8763" y="6293"/>
                  </a:lnTo>
                  <a:lnTo>
                    <a:pt x="8768" y="6256"/>
                  </a:lnTo>
                  <a:lnTo>
                    <a:pt x="8774" y="6220"/>
                  </a:lnTo>
                  <a:lnTo>
                    <a:pt x="8778" y="6182"/>
                  </a:lnTo>
                  <a:lnTo>
                    <a:pt x="8781" y="6145"/>
                  </a:lnTo>
                  <a:lnTo>
                    <a:pt x="8784" y="6109"/>
                  </a:lnTo>
                  <a:lnTo>
                    <a:pt x="8786" y="6072"/>
                  </a:lnTo>
                  <a:lnTo>
                    <a:pt x="8787" y="6035"/>
                  </a:lnTo>
                  <a:lnTo>
                    <a:pt x="8788" y="5999"/>
                  </a:lnTo>
                  <a:lnTo>
                    <a:pt x="8789" y="5961"/>
                  </a:lnTo>
                  <a:lnTo>
                    <a:pt x="8789" y="5925"/>
                  </a:lnTo>
                  <a:lnTo>
                    <a:pt x="8788" y="5889"/>
                  </a:lnTo>
                  <a:lnTo>
                    <a:pt x="8787" y="5852"/>
                  </a:lnTo>
                  <a:lnTo>
                    <a:pt x="8785" y="5817"/>
                  </a:lnTo>
                  <a:lnTo>
                    <a:pt x="8782" y="5781"/>
                  </a:lnTo>
                  <a:lnTo>
                    <a:pt x="8779" y="5744"/>
                  </a:lnTo>
                  <a:lnTo>
                    <a:pt x="8775" y="5709"/>
                  </a:lnTo>
                  <a:lnTo>
                    <a:pt x="8771" y="5674"/>
                  </a:lnTo>
                  <a:lnTo>
                    <a:pt x="8765" y="5640"/>
                  </a:lnTo>
                  <a:lnTo>
                    <a:pt x="8759" y="5606"/>
                  </a:lnTo>
                  <a:lnTo>
                    <a:pt x="8753" y="5572"/>
                  </a:lnTo>
                  <a:lnTo>
                    <a:pt x="8746" y="5538"/>
                  </a:lnTo>
                  <a:lnTo>
                    <a:pt x="8739" y="5504"/>
                  </a:lnTo>
                  <a:lnTo>
                    <a:pt x="8731" y="5471"/>
                  </a:lnTo>
                  <a:lnTo>
                    <a:pt x="8722" y="5439"/>
                  </a:lnTo>
                  <a:lnTo>
                    <a:pt x="8713" y="5407"/>
                  </a:lnTo>
                  <a:lnTo>
                    <a:pt x="8703" y="5375"/>
                  </a:lnTo>
                  <a:lnTo>
                    <a:pt x="8692" y="5345"/>
                  </a:lnTo>
                  <a:lnTo>
                    <a:pt x="8681" y="5313"/>
                  </a:lnTo>
                  <a:lnTo>
                    <a:pt x="8669" y="5283"/>
                  </a:lnTo>
                  <a:lnTo>
                    <a:pt x="8656" y="5254"/>
                  </a:lnTo>
                  <a:lnTo>
                    <a:pt x="8643" y="5225"/>
                  </a:lnTo>
                  <a:lnTo>
                    <a:pt x="8642" y="5224"/>
                  </a:lnTo>
                  <a:lnTo>
                    <a:pt x="8641" y="5223"/>
                  </a:lnTo>
                  <a:lnTo>
                    <a:pt x="8639" y="5223"/>
                  </a:lnTo>
                  <a:lnTo>
                    <a:pt x="8638" y="5223"/>
                  </a:lnTo>
                  <a:lnTo>
                    <a:pt x="8637" y="5224"/>
                  </a:lnTo>
                  <a:lnTo>
                    <a:pt x="8636" y="5225"/>
                  </a:lnTo>
                  <a:lnTo>
                    <a:pt x="8635" y="5226"/>
                  </a:lnTo>
                  <a:lnTo>
                    <a:pt x="8635" y="5228"/>
                  </a:lnTo>
                  <a:lnTo>
                    <a:pt x="8641" y="5293"/>
                  </a:lnTo>
                  <a:lnTo>
                    <a:pt x="8648" y="5359"/>
                  </a:lnTo>
                  <a:lnTo>
                    <a:pt x="8654" y="5423"/>
                  </a:lnTo>
                  <a:lnTo>
                    <a:pt x="8661" y="5487"/>
                  </a:lnTo>
                  <a:lnTo>
                    <a:pt x="8668" y="5551"/>
                  </a:lnTo>
                  <a:lnTo>
                    <a:pt x="8674" y="5615"/>
                  </a:lnTo>
                  <a:lnTo>
                    <a:pt x="8680" y="5678"/>
                  </a:lnTo>
                  <a:lnTo>
                    <a:pt x="8685" y="5741"/>
                  </a:lnTo>
                  <a:lnTo>
                    <a:pt x="8689" y="5805"/>
                  </a:lnTo>
                  <a:lnTo>
                    <a:pt x="8692" y="5868"/>
                  </a:lnTo>
                  <a:lnTo>
                    <a:pt x="8693" y="5932"/>
                  </a:lnTo>
                  <a:lnTo>
                    <a:pt x="8693" y="5997"/>
                  </a:lnTo>
                  <a:lnTo>
                    <a:pt x="8692" y="6061"/>
                  </a:lnTo>
                  <a:lnTo>
                    <a:pt x="8688" y="6126"/>
                  </a:lnTo>
                  <a:lnTo>
                    <a:pt x="8685" y="6159"/>
                  </a:lnTo>
                  <a:lnTo>
                    <a:pt x="8682" y="6193"/>
                  </a:lnTo>
                  <a:lnTo>
                    <a:pt x="8678" y="6225"/>
                  </a:lnTo>
                  <a:lnTo>
                    <a:pt x="8674" y="6259"/>
                  </a:lnTo>
                  <a:lnTo>
                    <a:pt x="8669" y="6290"/>
                  </a:lnTo>
                  <a:lnTo>
                    <a:pt x="8664" y="6321"/>
                  </a:lnTo>
                  <a:lnTo>
                    <a:pt x="8659" y="6352"/>
                  </a:lnTo>
                  <a:lnTo>
                    <a:pt x="8653" y="6383"/>
                  </a:lnTo>
                  <a:lnTo>
                    <a:pt x="8630" y="6394"/>
                  </a:lnTo>
                  <a:lnTo>
                    <a:pt x="8607" y="6407"/>
                  </a:lnTo>
                  <a:lnTo>
                    <a:pt x="8585" y="6419"/>
                  </a:lnTo>
                  <a:lnTo>
                    <a:pt x="8561" y="6431"/>
                  </a:lnTo>
                  <a:lnTo>
                    <a:pt x="8539" y="6442"/>
                  </a:lnTo>
                  <a:lnTo>
                    <a:pt x="8516" y="6454"/>
                  </a:lnTo>
                  <a:lnTo>
                    <a:pt x="8494" y="6465"/>
                  </a:lnTo>
                  <a:lnTo>
                    <a:pt x="8471" y="6477"/>
                  </a:lnTo>
                  <a:lnTo>
                    <a:pt x="8466" y="6480"/>
                  </a:lnTo>
                  <a:lnTo>
                    <a:pt x="8461" y="6485"/>
                  </a:lnTo>
                  <a:lnTo>
                    <a:pt x="8458" y="6489"/>
                  </a:lnTo>
                  <a:lnTo>
                    <a:pt x="8456" y="6495"/>
                  </a:lnTo>
                  <a:lnTo>
                    <a:pt x="8455" y="6500"/>
                  </a:lnTo>
                  <a:lnTo>
                    <a:pt x="8455" y="6505"/>
                  </a:lnTo>
                  <a:lnTo>
                    <a:pt x="8456" y="6511"/>
                  </a:lnTo>
                  <a:lnTo>
                    <a:pt x="8457" y="6516"/>
                  </a:lnTo>
                  <a:lnTo>
                    <a:pt x="8460" y="6521"/>
                  </a:lnTo>
                  <a:lnTo>
                    <a:pt x="8463" y="6525"/>
                  </a:lnTo>
                  <a:lnTo>
                    <a:pt x="8467" y="6529"/>
                  </a:lnTo>
                  <a:lnTo>
                    <a:pt x="8471" y="6531"/>
                  </a:lnTo>
                  <a:lnTo>
                    <a:pt x="8476" y="6533"/>
                  </a:lnTo>
                  <a:lnTo>
                    <a:pt x="8482" y="6533"/>
                  </a:lnTo>
                  <a:lnTo>
                    <a:pt x="8488" y="6533"/>
                  </a:lnTo>
                  <a:lnTo>
                    <a:pt x="8494" y="6531"/>
                  </a:lnTo>
                  <a:lnTo>
                    <a:pt x="8529" y="6515"/>
                  </a:lnTo>
                  <a:lnTo>
                    <a:pt x="8563" y="6499"/>
                  </a:lnTo>
                  <a:lnTo>
                    <a:pt x="8599" y="6483"/>
                  </a:lnTo>
                  <a:lnTo>
                    <a:pt x="8633" y="6467"/>
                  </a:lnTo>
                  <a:lnTo>
                    <a:pt x="8630" y="6482"/>
                  </a:lnTo>
                  <a:lnTo>
                    <a:pt x="8626" y="6497"/>
                  </a:lnTo>
                  <a:lnTo>
                    <a:pt x="8622" y="6512"/>
                  </a:lnTo>
                  <a:lnTo>
                    <a:pt x="8618" y="6526"/>
                  </a:lnTo>
                  <a:lnTo>
                    <a:pt x="8594" y="6538"/>
                  </a:lnTo>
                  <a:lnTo>
                    <a:pt x="8569" y="6549"/>
                  </a:lnTo>
                  <a:lnTo>
                    <a:pt x="8544" y="6561"/>
                  </a:lnTo>
                  <a:lnTo>
                    <a:pt x="8520" y="6572"/>
                  </a:lnTo>
                  <a:lnTo>
                    <a:pt x="8496" y="6584"/>
                  </a:lnTo>
                  <a:lnTo>
                    <a:pt x="8472" y="6595"/>
                  </a:lnTo>
                  <a:lnTo>
                    <a:pt x="8448" y="6607"/>
                  </a:lnTo>
                  <a:lnTo>
                    <a:pt x="8424" y="6619"/>
                  </a:lnTo>
                  <a:lnTo>
                    <a:pt x="8431" y="6588"/>
                  </a:lnTo>
                  <a:lnTo>
                    <a:pt x="8437" y="6556"/>
                  </a:lnTo>
                  <a:lnTo>
                    <a:pt x="8443" y="6525"/>
                  </a:lnTo>
                  <a:lnTo>
                    <a:pt x="8448" y="6493"/>
                  </a:lnTo>
                  <a:lnTo>
                    <a:pt x="8462" y="6429"/>
                  </a:lnTo>
                  <a:lnTo>
                    <a:pt x="8474" y="6364"/>
                  </a:lnTo>
                  <a:lnTo>
                    <a:pt x="8485" y="6300"/>
                  </a:lnTo>
                  <a:lnTo>
                    <a:pt x="8494" y="6235"/>
                  </a:lnTo>
                  <a:lnTo>
                    <a:pt x="8502" y="6169"/>
                  </a:lnTo>
                  <a:lnTo>
                    <a:pt x="8509" y="6105"/>
                  </a:lnTo>
                  <a:lnTo>
                    <a:pt x="8514" y="6040"/>
                  </a:lnTo>
                  <a:lnTo>
                    <a:pt x="8517" y="5975"/>
                  </a:lnTo>
                  <a:lnTo>
                    <a:pt x="8519" y="5909"/>
                  </a:lnTo>
                  <a:lnTo>
                    <a:pt x="8519" y="5845"/>
                  </a:lnTo>
                  <a:lnTo>
                    <a:pt x="8518" y="5780"/>
                  </a:lnTo>
                  <a:lnTo>
                    <a:pt x="8515" y="5715"/>
                  </a:lnTo>
                  <a:lnTo>
                    <a:pt x="8511" y="5652"/>
                  </a:lnTo>
                  <a:lnTo>
                    <a:pt x="8505" y="5588"/>
                  </a:lnTo>
                  <a:lnTo>
                    <a:pt x="8497" y="5524"/>
                  </a:lnTo>
                  <a:lnTo>
                    <a:pt x="8488" y="5462"/>
                  </a:lnTo>
                  <a:lnTo>
                    <a:pt x="8487" y="5459"/>
                  </a:lnTo>
                  <a:lnTo>
                    <a:pt x="8485" y="5456"/>
                  </a:lnTo>
                  <a:lnTo>
                    <a:pt x="8482" y="5455"/>
                  </a:lnTo>
                  <a:lnTo>
                    <a:pt x="8479" y="5454"/>
                  </a:lnTo>
                  <a:lnTo>
                    <a:pt x="8476" y="5455"/>
                  </a:lnTo>
                  <a:lnTo>
                    <a:pt x="8473" y="5456"/>
                  </a:lnTo>
                  <a:lnTo>
                    <a:pt x="8471" y="5458"/>
                  </a:lnTo>
                  <a:lnTo>
                    <a:pt x="8471" y="5462"/>
                  </a:lnTo>
                  <a:lnTo>
                    <a:pt x="8470" y="5500"/>
                  </a:lnTo>
                  <a:lnTo>
                    <a:pt x="8469" y="5539"/>
                  </a:lnTo>
                  <a:lnTo>
                    <a:pt x="8467" y="5577"/>
                  </a:lnTo>
                  <a:lnTo>
                    <a:pt x="8465" y="5615"/>
                  </a:lnTo>
                  <a:lnTo>
                    <a:pt x="8463" y="5652"/>
                  </a:lnTo>
                  <a:lnTo>
                    <a:pt x="8461" y="5690"/>
                  </a:lnTo>
                  <a:lnTo>
                    <a:pt x="8458" y="5727"/>
                  </a:lnTo>
                  <a:lnTo>
                    <a:pt x="8455" y="5765"/>
                  </a:lnTo>
                  <a:lnTo>
                    <a:pt x="8452" y="5766"/>
                  </a:lnTo>
                  <a:lnTo>
                    <a:pt x="8448" y="5767"/>
                  </a:lnTo>
                  <a:lnTo>
                    <a:pt x="8445" y="5769"/>
                  </a:lnTo>
                  <a:lnTo>
                    <a:pt x="8442" y="5771"/>
                  </a:lnTo>
                  <a:lnTo>
                    <a:pt x="8440" y="5774"/>
                  </a:lnTo>
                  <a:lnTo>
                    <a:pt x="8438" y="5777"/>
                  </a:lnTo>
                  <a:lnTo>
                    <a:pt x="8437" y="5781"/>
                  </a:lnTo>
                  <a:lnTo>
                    <a:pt x="8437" y="5785"/>
                  </a:lnTo>
                  <a:lnTo>
                    <a:pt x="8437" y="5806"/>
                  </a:lnTo>
                  <a:lnTo>
                    <a:pt x="8438" y="5827"/>
                  </a:lnTo>
                  <a:lnTo>
                    <a:pt x="8438" y="5848"/>
                  </a:lnTo>
                  <a:lnTo>
                    <a:pt x="8438" y="5869"/>
                  </a:lnTo>
                  <a:lnTo>
                    <a:pt x="8438" y="5891"/>
                  </a:lnTo>
                  <a:lnTo>
                    <a:pt x="8438" y="5912"/>
                  </a:lnTo>
                  <a:lnTo>
                    <a:pt x="8438" y="5933"/>
                  </a:lnTo>
                  <a:lnTo>
                    <a:pt x="8437" y="5954"/>
                  </a:lnTo>
                  <a:lnTo>
                    <a:pt x="8429" y="6024"/>
                  </a:lnTo>
                  <a:lnTo>
                    <a:pt x="8419" y="6093"/>
                  </a:lnTo>
                  <a:lnTo>
                    <a:pt x="8409" y="6161"/>
                  </a:lnTo>
                  <a:lnTo>
                    <a:pt x="8397" y="6231"/>
                  </a:lnTo>
                  <a:lnTo>
                    <a:pt x="8385" y="6299"/>
                  </a:lnTo>
                  <a:lnTo>
                    <a:pt x="8370" y="6366"/>
                  </a:lnTo>
                  <a:lnTo>
                    <a:pt x="8356" y="6435"/>
                  </a:lnTo>
                  <a:lnTo>
                    <a:pt x="8340" y="6502"/>
                  </a:lnTo>
                  <a:lnTo>
                    <a:pt x="8324" y="6569"/>
                  </a:lnTo>
                  <a:lnTo>
                    <a:pt x="8307" y="6637"/>
                  </a:lnTo>
                  <a:lnTo>
                    <a:pt x="8288" y="6704"/>
                  </a:lnTo>
                  <a:lnTo>
                    <a:pt x="8269" y="6771"/>
                  </a:lnTo>
                  <a:lnTo>
                    <a:pt x="8248" y="6838"/>
                  </a:lnTo>
                  <a:lnTo>
                    <a:pt x="8227" y="6906"/>
                  </a:lnTo>
                  <a:lnTo>
                    <a:pt x="8204" y="6973"/>
                  </a:lnTo>
                  <a:lnTo>
                    <a:pt x="8181" y="7040"/>
                  </a:lnTo>
                  <a:lnTo>
                    <a:pt x="8166" y="7069"/>
                  </a:lnTo>
                  <a:lnTo>
                    <a:pt x="8152" y="7096"/>
                  </a:lnTo>
                  <a:lnTo>
                    <a:pt x="8137" y="7124"/>
                  </a:lnTo>
                  <a:lnTo>
                    <a:pt x="8123" y="7152"/>
                  </a:lnTo>
                  <a:lnTo>
                    <a:pt x="8139" y="7106"/>
                  </a:lnTo>
                  <a:lnTo>
                    <a:pt x="8154" y="7060"/>
                  </a:lnTo>
                  <a:lnTo>
                    <a:pt x="8169" y="7013"/>
                  </a:lnTo>
                  <a:lnTo>
                    <a:pt x="8184" y="6966"/>
                  </a:lnTo>
                  <a:lnTo>
                    <a:pt x="8197" y="6919"/>
                  </a:lnTo>
                  <a:lnTo>
                    <a:pt x="8209" y="6872"/>
                  </a:lnTo>
                  <a:lnTo>
                    <a:pt x="8221" y="6824"/>
                  </a:lnTo>
                  <a:lnTo>
                    <a:pt x="8232" y="6777"/>
                  </a:lnTo>
                  <a:lnTo>
                    <a:pt x="8242" y="6729"/>
                  </a:lnTo>
                  <a:lnTo>
                    <a:pt x="8252" y="6681"/>
                  </a:lnTo>
                  <a:lnTo>
                    <a:pt x="8261" y="6633"/>
                  </a:lnTo>
                  <a:lnTo>
                    <a:pt x="8269" y="6584"/>
                  </a:lnTo>
                  <a:lnTo>
                    <a:pt x="8276" y="6536"/>
                  </a:lnTo>
                  <a:lnTo>
                    <a:pt x="8283" y="6487"/>
                  </a:lnTo>
                  <a:lnTo>
                    <a:pt x="8289" y="6438"/>
                  </a:lnTo>
                  <a:lnTo>
                    <a:pt x="8294" y="6388"/>
                  </a:lnTo>
                  <a:lnTo>
                    <a:pt x="8298" y="6339"/>
                  </a:lnTo>
                  <a:lnTo>
                    <a:pt x="8302" y="6290"/>
                  </a:lnTo>
                  <a:lnTo>
                    <a:pt x="8305" y="6240"/>
                  </a:lnTo>
                  <a:lnTo>
                    <a:pt x="8307" y="6191"/>
                  </a:lnTo>
                  <a:lnTo>
                    <a:pt x="8309" y="6140"/>
                  </a:lnTo>
                  <a:lnTo>
                    <a:pt x="8310" y="6090"/>
                  </a:lnTo>
                  <a:lnTo>
                    <a:pt x="8310" y="6040"/>
                  </a:lnTo>
                  <a:lnTo>
                    <a:pt x="8309" y="5990"/>
                  </a:lnTo>
                  <a:lnTo>
                    <a:pt x="8308" y="5938"/>
                  </a:lnTo>
                  <a:lnTo>
                    <a:pt x="8306" y="5888"/>
                  </a:lnTo>
                  <a:lnTo>
                    <a:pt x="8303" y="5837"/>
                  </a:lnTo>
                  <a:lnTo>
                    <a:pt x="8299" y="5787"/>
                  </a:lnTo>
                  <a:lnTo>
                    <a:pt x="8295" y="5735"/>
                  </a:lnTo>
                  <a:lnTo>
                    <a:pt x="8290" y="5684"/>
                  </a:lnTo>
                  <a:lnTo>
                    <a:pt x="8284" y="5633"/>
                  </a:lnTo>
                  <a:lnTo>
                    <a:pt x="8278" y="5582"/>
                  </a:lnTo>
                  <a:lnTo>
                    <a:pt x="8274" y="5557"/>
                  </a:lnTo>
                  <a:lnTo>
                    <a:pt x="8271" y="5531"/>
                  </a:lnTo>
                  <a:lnTo>
                    <a:pt x="8267" y="5507"/>
                  </a:lnTo>
                  <a:lnTo>
                    <a:pt x="8263" y="5482"/>
                  </a:lnTo>
                  <a:lnTo>
                    <a:pt x="8259" y="5457"/>
                  </a:lnTo>
                  <a:lnTo>
                    <a:pt x="8255" y="5433"/>
                  </a:lnTo>
                  <a:lnTo>
                    <a:pt x="8251" y="5408"/>
                  </a:lnTo>
                  <a:lnTo>
                    <a:pt x="8246" y="5383"/>
                  </a:lnTo>
                  <a:lnTo>
                    <a:pt x="8241" y="5316"/>
                  </a:lnTo>
                  <a:lnTo>
                    <a:pt x="8235" y="5250"/>
                  </a:lnTo>
                  <a:lnTo>
                    <a:pt x="8227" y="5184"/>
                  </a:lnTo>
                  <a:lnTo>
                    <a:pt x="8219" y="5118"/>
                  </a:lnTo>
                  <a:lnTo>
                    <a:pt x="8209" y="5051"/>
                  </a:lnTo>
                  <a:lnTo>
                    <a:pt x="8199" y="4985"/>
                  </a:lnTo>
                  <a:lnTo>
                    <a:pt x="8187" y="4919"/>
                  </a:lnTo>
                  <a:lnTo>
                    <a:pt x="8175" y="4852"/>
                  </a:lnTo>
                  <a:lnTo>
                    <a:pt x="8160" y="4787"/>
                  </a:lnTo>
                  <a:lnTo>
                    <a:pt x="8145" y="4721"/>
                  </a:lnTo>
                  <a:lnTo>
                    <a:pt x="8130" y="4655"/>
                  </a:lnTo>
                  <a:lnTo>
                    <a:pt x="8113" y="4590"/>
                  </a:lnTo>
                  <a:lnTo>
                    <a:pt x="8096" y="4525"/>
                  </a:lnTo>
                  <a:lnTo>
                    <a:pt x="8077" y="4460"/>
                  </a:lnTo>
                  <a:lnTo>
                    <a:pt x="8058" y="4394"/>
                  </a:lnTo>
                  <a:lnTo>
                    <a:pt x="8038" y="4330"/>
                  </a:lnTo>
                  <a:lnTo>
                    <a:pt x="8078" y="4324"/>
                  </a:lnTo>
                  <a:lnTo>
                    <a:pt x="8118" y="4316"/>
                  </a:lnTo>
                  <a:lnTo>
                    <a:pt x="8159" y="4308"/>
                  </a:lnTo>
                  <a:lnTo>
                    <a:pt x="8202" y="4298"/>
                  </a:lnTo>
                  <a:lnTo>
                    <a:pt x="8244" y="4288"/>
                  </a:lnTo>
                  <a:lnTo>
                    <a:pt x="8287" y="4276"/>
                  </a:lnTo>
                  <a:lnTo>
                    <a:pt x="8330" y="4264"/>
                  </a:lnTo>
                  <a:lnTo>
                    <a:pt x="8374" y="4250"/>
                  </a:lnTo>
                  <a:lnTo>
                    <a:pt x="8417" y="4236"/>
                  </a:lnTo>
                  <a:lnTo>
                    <a:pt x="8460" y="4219"/>
                  </a:lnTo>
                  <a:lnTo>
                    <a:pt x="8503" y="4203"/>
                  </a:lnTo>
                  <a:lnTo>
                    <a:pt x="8546" y="4186"/>
                  </a:lnTo>
                  <a:lnTo>
                    <a:pt x="8590" y="4168"/>
                  </a:lnTo>
                  <a:lnTo>
                    <a:pt x="8632" y="4149"/>
                  </a:lnTo>
                  <a:lnTo>
                    <a:pt x="8674" y="4129"/>
                  </a:lnTo>
                  <a:lnTo>
                    <a:pt x="8715" y="4108"/>
                  </a:lnTo>
                  <a:lnTo>
                    <a:pt x="8756" y="4087"/>
                  </a:lnTo>
                  <a:lnTo>
                    <a:pt x="8797" y="4065"/>
                  </a:lnTo>
                  <a:lnTo>
                    <a:pt x="8837" y="4042"/>
                  </a:lnTo>
                  <a:lnTo>
                    <a:pt x="8875" y="4018"/>
                  </a:lnTo>
                  <a:lnTo>
                    <a:pt x="8913" y="3993"/>
                  </a:lnTo>
                  <a:lnTo>
                    <a:pt x="8950" y="3968"/>
                  </a:lnTo>
                  <a:lnTo>
                    <a:pt x="8986" y="3942"/>
                  </a:lnTo>
                  <a:lnTo>
                    <a:pt x="9020" y="3915"/>
                  </a:lnTo>
                  <a:lnTo>
                    <a:pt x="9054" y="3888"/>
                  </a:lnTo>
                  <a:lnTo>
                    <a:pt x="9085" y="3860"/>
                  </a:lnTo>
                  <a:lnTo>
                    <a:pt x="9116" y="3832"/>
                  </a:lnTo>
                  <a:lnTo>
                    <a:pt x="9144" y="3803"/>
                  </a:lnTo>
                  <a:lnTo>
                    <a:pt x="9172" y="3773"/>
                  </a:lnTo>
                  <a:lnTo>
                    <a:pt x="9198" y="3743"/>
                  </a:lnTo>
                  <a:lnTo>
                    <a:pt x="9221" y="3712"/>
                  </a:lnTo>
                  <a:lnTo>
                    <a:pt x="9243" y="3681"/>
                  </a:lnTo>
                  <a:lnTo>
                    <a:pt x="9248" y="3672"/>
                  </a:lnTo>
                  <a:lnTo>
                    <a:pt x="9251" y="3662"/>
                  </a:lnTo>
                  <a:lnTo>
                    <a:pt x="9253" y="3653"/>
                  </a:lnTo>
                  <a:lnTo>
                    <a:pt x="9253" y="3643"/>
                  </a:lnTo>
                  <a:lnTo>
                    <a:pt x="9251" y="3633"/>
                  </a:lnTo>
                  <a:lnTo>
                    <a:pt x="9248" y="3624"/>
                  </a:lnTo>
                  <a:lnTo>
                    <a:pt x="9244" y="3616"/>
                  </a:lnTo>
                  <a:lnTo>
                    <a:pt x="9239" y="3608"/>
                  </a:lnTo>
                  <a:lnTo>
                    <a:pt x="9248" y="3613"/>
                  </a:lnTo>
                  <a:lnTo>
                    <a:pt x="9257" y="3617"/>
                  </a:lnTo>
                  <a:lnTo>
                    <a:pt x="9261" y="3625"/>
                  </a:lnTo>
                  <a:lnTo>
                    <a:pt x="9265" y="3633"/>
                  </a:lnTo>
                  <a:lnTo>
                    <a:pt x="9271" y="3640"/>
                  </a:lnTo>
                  <a:lnTo>
                    <a:pt x="9277" y="3646"/>
                  </a:lnTo>
                  <a:lnTo>
                    <a:pt x="9284" y="3650"/>
                  </a:lnTo>
                  <a:lnTo>
                    <a:pt x="9292" y="3654"/>
                  </a:lnTo>
                  <a:lnTo>
                    <a:pt x="9300" y="3656"/>
                  </a:lnTo>
                  <a:lnTo>
                    <a:pt x="9309" y="3657"/>
                  </a:lnTo>
                  <a:lnTo>
                    <a:pt x="9317" y="3658"/>
                  </a:lnTo>
                  <a:lnTo>
                    <a:pt x="9326" y="3657"/>
                  </a:lnTo>
                  <a:lnTo>
                    <a:pt x="9335" y="3654"/>
                  </a:lnTo>
                  <a:lnTo>
                    <a:pt x="9343" y="3651"/>
                  </a:lnTo>
                  <a:lnTo>
                    <a:pt x="9351" y="3647"/>
                  </a:lnTo>
                  <a:lnTo>
                    <a:pt x="9359" y="3641"/>
                  </a:lnTo>
                  <a:lnTo>
                    <a:pt x="9366" y="3634"/>
                  </a:lnTo>
                  <a:lnTo>
                    <a:pt x="9372" y="3626"/>
                  </a:lnTo>
                  <a:lnTo>
                    <a:pt x="9384" y="3623"/>
                  </a:lnTo>
                  <a:lnTo>
                    <a:pt x="9396" y="3619"/>
                  </a:lnTo>
                  <a:lnTo>
                    <a:pt x="9407" y="3614"/>
                  </a:lnTo>
                  <a:lnTo>
                    <a:pt x="9419" y="3609"/>
                  </a:lnTo>
                  <a:lnTo>
                    <a:pt x="9430" y="3602"/>
                  </a:lnTo>
                  <a:lnTo>
                    <a:pt x="9440" y="3595"/>
                  </a:lnTo>
                  <a:lnTo>
                    <a:pt x="9451" y="3587"/>
                  </a:lnTo>
                  <a:lnTo>
                    <a:pt x="9460" y="3578"/>
                  </a:lnTo>
                  <a:lnTo>
                    <a:pt x="9473" y="3565"/>
                  </a:lnTo>
                  <a:lnTo>
                    <a:pt x="9485" y="3551"/>
                  </a:lnTo>
                  <a:lnTo>
                    <a:pt x="9495" y="3536"/>
                  </a:lnTo>
                  <a:lnTo>
                    <a:pt x="9504" y="3520"/>
                  </a:lnTo>
                  <a:lnTo>
                    <a:pt x="9511" y="3504"/>
                  </a:lnTo>
                  <a:lnTo>
                    <a:pt x="9517" y="3487"/>
                  </a:lnTo>
                  <a:lnTo>
                    <a:pt x="9522" y="3470"/>
                  </a:lnTo>
                  <a:lnTo>
                    <a:pt x="9525" y="3453"/>
                  </a:lnTo>
                  <a:lnTo>
                    <a:pt x="9526" y="3435"/>
                  </a:lnTo>
                  <a:lnTo>
                    <a:pt x="9526" y="3417"/>
                  </a:lnTo>
                  <a:lnTo>
                    <a:pt x="9524" y="3400"/>
                  </a:lnTo>
                  <a:lnTo>
                    <a:pt x="9520" y="3383"/>
                  </a:lnTo>
                  <a:lnTo>
                    <a:pt x="9515" y="3366"/>
                  </a:lnTo>
                  <a:lnTo>
                    <a:pt x="9508" y="3348"/>
                  </a:lnTo>
                  <a:lnTo>
                    <a:pt x="9503" y="3340"/>
                  </a:lnTo>
                  <a:lnTo>
                    <a:pt x="9498" y="3333"/>
                  </a:lnTo>
                  <a:lnTo>
                    <a:pt x="9493" y="3325"/>
                  </a:lnTo>
                  <a:lnTo>
                    <a:pt x="9487" y="3317"/>
                  </a:lnTo>
                  <a:lnTo>
                    <a:pt x="9475" y="3304"/>
                  </a:lnTo>
                  <a:lnTo>
                    <a:pt x="9462" y="3292"/>
                  </a:lnTo>
                  <a:lnTo>
                    <a:pt x="9448" y="3281"/>
                  </a:lnTo>
                  <a:lnTo>
                    <a:pt x="9434" y="3272"/>
                  </a:lnTo>
                  <a:lnTo>
                    <a:pt x="9419" y="3264"/>
                  </a:lnTo>
                  <a:lnTo>
                    <a:pt x="9403" y="3258"/>
                  </a:lnTo>
                  <a:lnTo>
                    <a:pt x="9388" y="3253"/>
                  </a:lnTo>
                  <a:lnTo>
                    <a:pt x="9372" y="3250"/>
                  </a:lnTo>
                  <a:lnTo>
                    <a:pt x="9354" y="3248"/>
                  </a:lnTo>
                  <a:lnTo>
                    <a:pt x="9338" y="3248"/>
                  </a:lnTo>
                  <a:lnTo>
                    <a:pt x="9321" y="3250"/>
                  </a:lnTo>
                  <a:lnTo>
                    <a:pt x="9305" y="3253"/>
                  </a:lnTo>
                  <a:lnTo>
                    <a:pt x="9289" y="3258"/>
                  </a:lnTo>
                  <a:lnTo>
                    <a:pt x="9273" y="3264"/>
                  </a:lnTo>
                  <a:lnTo>
                    <a:pt x="9257" y="3272"/>
                  </a:lnTo>
                  <a:lnTo>
                    <a:pt x="9242" y="3282"/>
                  </a:lnTo>
                  <a:lnTo>
                    <a:pt x="9236" y="3287"/>
                  </a:lnTo>
                  <a:lnTo>
                    <a:pt x="9231" y="3293"/>
                  </a:lnTo>
                  <a:lnTo>
                    <a:pt x="9227" y="3299"/>
                  </a:lnTo>
                  <a:lnTo>
                    <a:pt x="9223" y="3307"/>
                  </a:lnTo>
                  <a:lnTo>
                    <a:pt x="9217" y="3308"/>
                  </a:lnTo>
                  <a:lnTo>
                    <a:pt x="9210" y="3310"/>
                  </a:lnTo>
                  <a:lnTo>
                    <a:pt x="9204" y="3313"/>
                  </a:lnTo>
                  <a:lnTo>
                    <a:pt x="9198" y="3316"/>
                  </a:lnTo>
                  <a:lnTo>
                    <a:pt x="9177" y="3302"/>
                  </a:lnTo>
                  <a:lnTo>
                    <a:pt x="9154" y="3288"/>
                  </a:lnTo>
                  <a:lnTo>
                    <a:pt x="9132" y="3274"/>
                  </a:lnTo>
                  <a:lnTo>
                    <a:pt x="9110" y="3259"/>
                  </a:lnTo>
                  <a:lnTo>
                    <a:pt x="9074" y="3236"/>
                  </a:lnTo>
                  <a:lnTo>
                    <a:pt x="9036" y="3209"/>
                  </a:lnTo>
                  <a:lnTo>
                    <a:pt x="9016" y="3195"/>
                  </a:lnTo>
                  <a:lnTo>
                    <a:pt x="8998" y="3179"/>
                  </a:lnTo>
                  <a:lnTo>
                    <a:pt x="8979" y="3162"/>
                  </a:lnTo>
                  <a:lnTo>
                    <a:pt x="8961" y="3144"/>
                  </a:lnTo>
                  <a:lnTo>
                    <a:pt x="8945" y="3126"/>
                  </a:lnTo>
                  <a:lnTo>
                    <a:pt x="8931" y="3107"/>
                  </a:lnTo>
                  <a:lnTo>
                    <a:pt x="8925" y="3097"/>
                  </a:lnTo>
                  <a:lnTo>
                    <a:pt x="8919" y="3088"/>
                  </a:lnTo>
                  <a:lnTo>
                    <a:pt x="8914" y="3077"/>
                  </a:lnTo>
                  <a:lnTo>
                    <a:pt x="8909" y="3067"/>
                  </a:lnTo>
                  <a:lnTo>
                    <a:pt x="8906" y="3057"/>
                  </a:lnTo>
                  <a:lnTo>
                    <a:pt x="8903" y="3046"/>
                  </a:lnTo>
                  <a:lnTo>
                    <a:pt x="8900" y="3035"/>
                  </a:lnTo>
                  <a:lnTo>
                    <a:pt x="8899" y="3024"/>
                  </a:lnTo>
                  <a:lnTo>
                    <a:pt x="8898" y="3013"/>
                  </a:lnTo>
                  <a:lnTo>
                    <a:pt x="8899" y="3002"/>
                  </a:lnTo>
                  <a:lnTo>
                    <a:pt x="8900" y="2991"/>
                  </a:lnTo>
                  <a:lnTo>
                    <a:pt x="8903" y="2979"/>
                  </a:lnTo>
                  <a:lnTo>
                    <a:pt x="8908" y="2961"/>
                  </a:lnTo>
                  <a:lnTo>
                    <a:pt x="8914" y="2945"/>
                  </a:lnTo>
                  <a:lnTo>
                    <a:pt x="8920" y="2930"/>
                  </a:lnTo>
                  <a:lnTo>
                    <a:pt x="8928" y="2917"/>
                  </a:lnTo>
                  <a:lnTo>
                    <a:pt x="8936" y="2906"/>
                  </a:lnTo>
                  <a:lnTo>
                    <a:pt x="8945" y="2896"/>
                  </a:lnTo>
                  <a:lnTo>
                    <a:pt x="8955" y="2888"/>
                  </a:lnTo>
                  <a:lnTo>
                    <a:pt x="8965" y="2882"/>
                  </a:lnTo>
                  <a:lnTo>
                    <a:pt x="8977" y="2877"/>
                  </a:lnTo>
                  <a:lnTo>
                    <a:pt x="8988" y="2873"/>
                  </a:lnTo>
                  <a:lnTo>
                    <a:pt x="8999" y="2870"/>
                  </a:lnTo>
                  <a:lnTo>
                    <a:pt x="9011" y="2869"/>
                  </a:lnTo>
                  <a:lnTo>
                    <a:pt x="9023" y="2869"/>
                  </a:lnTo>
                  <a:lnTo>
                    <a:pt x="9035" y="2870"/>
                  </a:lnTo>
                  <a:lnTo>
                    <a:pt x="9047" y="2871"/>
                  </a:lnTo>
                  <a:lnTo>
                    <a:pt x="9059" y="2874"/>
                  </a:lnTo>
                  <a:lnTo>
                    <a:pt x="9072" y="2878"/>
                  </a:lnTo>
                  <a:lnTo>
                    <a:pt x="9084" y="2883"/>
                  </a:lnTo>
                  <a:lnTo>
                    <a:pt x="9096" y="2889"/>
                  </a:lnTo>
                  <a:lnTo>
                    <a:pt x="9108" y="2895"/>
                  </a:lnTo>
                  <a:lnTo>
                    <a:pt x="9120" y="2903"/>
                  </a:lnTo>
                  <a:lnTo>
                    <a:pt x="9132" y="2911"/>
                  </a:lnTo>
                  <a:lnTo>
                    <a:pt x="9143" y="2919"/>
                  </a:lnTo>
                  <a:lnTo>
                    <a:pt x="9154" y="2928"/>
                  </a:lnTo>
                  <a:lnTo>
                    <a:pt x="9164" y="2939"/>
                  </a:lnTo>
                  <a:lnTo>
                    <a:pt x="9175" y="2949"/>
                  </a:lnTo>
                  <a:lnTo>
                    <a:pt x="9184" y="2959"/>
                  </a:lnTo>
                  <a:lnTo>
                    <a:pt x="9193" y="2970"/>
                  </a:lnTo>
                  <a:lnTo>
                    <a:pt x="9201" y="2981"/>
                  </a:lnTo>
                  <a:lnTo>
                    <a:pt x="9208" y="2993"/>
                  </a:lnTo>
                  <a:lnTo>
                    <a:pt x="9214" y="3004"/>
                  </a:lnTo>
                  <a:lnTo>
                    <a:pt x="9220" y="3016"/>
                  </a:lnTo>
                  <a:lnTo>
                    <a:pt x="9235" y="3055"/>
                  </a:lnTo>
                  <a:lnTo>
                    <a:pt x="9254" y="3102"/>
                  </a:lnTo>
                  <a:lnTo>
                    <a:pt x="9264" y="3127"/>
                  </a:lnTo>
                  <a:lnTo>
                    <a:pt x="9276" y="3152"/>
                  </a:lnTo>
                  <a:lnTo>
                    <a:pt x="9288" y="3176"/>
                  </a:lnTo>
                  <a:lnTo>
                    <a:pt x="9301" y="3197"/>
                  </a:lnTo>
                  <a:lnTo>
                    <a:pt x="9309" y="3207"/>
                  </a:lnTo>
                  <a:lnTo>
                    <a:pt x="9316" y="3216"/>
                  </a:lnTo>
                  <a:lnTo>
                    <a:pt x="9324" y="3224"/>
                  </a:lnTo>
                  <a:lnTo>
                    <a:pt x="9332" y="3232"/>
                  </a:lnTo>
                  <a:lnTo>
                    <a:pt x="9340" y="3238"/>
                  </a:lnTo>
                  <a:lnTo>
                    <a:pt x="9349" y="3243"/>
                  </a:lnTo>
                  <a:lnTo>
                    <a:pt x="9358" y="3246"/>
                  </a:lnTo>
                  <a:lnTo>
                    <a:pt x="9368" y="3248"/>
                  </a:lnTo>
                  <a:lnTo>
                    <a:pt x="9377" y="3249"/>
                  </a:lnTo>
                  <a:lnTo>
                    <a:pt x="9387" y="3248"/>
                  </a:lnTo>
                  <a:lnTo>
                    <a:pt x="9398" y="3246"/>
                  </a:lnTo>
                  <a:lnTo>
                    <a:pt x="9408" y="3242"/>
                  </a:lnTo>
                  <a:lnTo>
                    <a:pt x="9419" y="3235"/>
                  </a:lnTo>
                  <a:lnTo>
                    <a:pt x="9431" y="3227"/>
                  </a:lnTo>
                  <a:lnTo>
                    <a:pt x="9442" y="3217"/>
                  </a:lnTo>
                  <a:lnTo>
                    <a:pt x="9454" y="3205"/>
                  </a:lnTo>
                  <a:lnTo>
                    <a:pt x="9462" y="3196"/>
                  </a:lnTo>
                  <a:lnTo>
                    <a:pt x="9468" y="3187"/>
                  </a:lnTo>
                  <a:lnTo>
                    <a:pt x="9474" y="3176"/>
                  </a:lnTo>
                  <a:lnTo>
                    <a:pt x="9480" y="3165"/>
                  </a:lnTo>
                  <a:lnTo>
                    <a:pt x="9485" y="3153"/>
                  </a:lnTo>
                  <a:lnTo>
                    <a:pt x="9489" y="3140"/>
                  </a:lnTo>
                  <a:lnTo>
                    <a:pt x="9493" y="3127"/>
                  </a:lnTo>
                  <a:lnTo>
                    <a:pt x="9497" y="3113"/>
                  </a:lnTo>
                  <a:lnTo>
                    <a:pt x="9503" y="3085"/>
                  </a:lnTo>
                  <a:lnTo>
                    <a:pt x="9507" y="3055"/>
                  </a:lnTo>
                  <a:lnTo>
                    <a:pt x="9510" y="3023"/>
                  </a:lnTo>
                  <a:lnTo>
                    <a:pt x="9512" y="2992"/>
                  </a:lnTo>
                  <a:lnTo>
                    <a:pt x="9512" y="2959"/>
                  </a:lnTo>
                  <a:lnTo>
                    <a:pt x="9512" y="2927"/>
                  </a:lnTo>
                  <a:lnTo>
                    <a:pt x="9511" y="2895"/>
                  </a:lnTo>
                  <a:lnTo>
                    <a:pt x="9509" y="2865"/>
                  </a:lnTo>
                  <a:lnTo>
                    <a:pt x="9506" y="2837"/>
                  </a:lnTo>
                  <a:lnTo>
                    <a:pt x="9504" y="2810"/>
                  </a:lnTo>
                  <a:lnTo>
                    <a:pt x="9501" y="2786"/>
                  </a:lnTo>
                  <a:lnTo>
                    <a:pt x="9497" y="2765"/>
                  </a:lnTo>
                  <a:lnTo>
                    <a:pt x="9487" y="2710"/>
                  </a:lnTo>
                  <a:lnTo>
                    <a:pt x="9474" y="2657"/>
                  </a:lnTo>
                  <a:lnTo>
                    <a:pt x="9458" y="2605"/>
                  </a:lnTo>
                  <a:lnTo>
                    <a:pt x="9438" y="2555"/>
                  </a:lnTo>
                  <a:lnTo>
                    <a:pt x="9417" y="2506"/>
                  </a:lnTo>
                  <a:lnTo>
                    <a:pt x="9392" y="2458"/>
                  </a:lnTo>
                  <a:lnTo>
                    <a:pt x="9365" y="2411"/>
                  </a:lnTo>
                  <a:lnTo>
                    <a:pt x="9335" y="2366"/>
                  </a:lnTo>
                  <a:lnTo>
                    <a:pt x="9303" y="2322"/>
                  </a:lnTo>
                  <a:lnTo>
                    <a:pt x="9270" y="2279"/>
                  </a:lnTo>
                  <a:lnTo>
                    <a:pt x="9234" y="2238"/>
                  </a:lnTo>
                  <a:lnTo>
                    <a:pt x="9196" y="2198"/>
                  </a:lnTo>
                  <a:lnTo>
                    <a:pt x="9156" y="2160"/>
                  </a:lnTo>
                  <a:lnTo>
                    <a:pt x="9115" y="2123"/>
                  </a:lnTo>
                  <a:lnTo>
                    <a:pt x="9073" y="2087"/>
                  </a:lnTo>
                  <a:lnTo>
                    <a:pt x="9029" y="2052"/>
                  </a:lnTo>
                  <a:lnTo>
                    <a:pt x="8983" y="2020"/>
                  </a:lnTo>
                  <a:lnTo>
                    <a:pt x="8936" y="1988"/>
                  </a:lnTo>
                  <a:lnTo>
                    <a:pt x="8888" y="1959"/>
                  </a:lnTo>
                  <a:lnTo>
                    <a:pt x="8840" y="1930"/>
                  </a:lnTo>
                  <a:lnTo>
                    <a:pt x="8791" y="1904"/>
                  </a:lnTo>
                  <a:lnTo>
                    <a:pt x="8740" y="1878"/>
                  </a:lnTo>
                  <a:lnTo>
                    <a:pt x="8689" y="1855"/>
                  </a:lnTo>
                  <a:lnTo>
                    <a:pt x="8638" y="1831"/>
                  </a:lnTo>
                  <a:lnTo>
                    <a:pt x="8587" y="1811"/>
                  </a:lnTo>
                  <a:lnTo>
                    <a:pt x="8534" y="1792"/>
                  </a:lnTo>
                  <a:lnTo>
                    <a:pt x="8483" y="1774"/>
                  </a:lnTo>
                  <a:lnTo>
                    <a:pt x="8431" y="1758"/>
                  </a:lnTo>
                  <a:lnTo>
                    <a:pt x="8380" y="1744"/>
                  </a:lnTo>
                  <a:lnTo>
                    <a:pt x="8327" y="1731"/>
                  </a:lnTo>
                  <a:lnTo>
                    <a:pt x="8276" y="1720"/>
                  </a:lnTo>
                  <a:lnTo>
                    <a:pt x="8226" y="1710"/>
                  </a:lnTo>
                  <a:lnTo>
                    <a:pt x="8220" y="1710"/>
                  </a:lnTo>
                  <a:lnTo>
                    <a:pt x="8214" y="1711"/>
                  </a:lnTo>
                  <a:lnTo>
                    <a:pt x="8208" y="1713"/>
                  </a:lnTo>
                  <a:lnTo>
                    <a:pt x="8203" y="1715"/>
                  </a:lnTo>
                  <a:lnTo>
                    <a:pt x="8198" y="1719"/>
                  </a:lnTo>
                  <a:lnTo>
                    <a:pt x="8194" y="1723"/>
                  </a:lnTo>
                  <a:lnTo>
                    <a:pt x="8191" y="1728"/>
                  </a:lnTo>
                  <a:lnTo>
                    <a:pt x="8188" y="1734"/>
                  </a:lnTo>
                  <a:lnTo>
                    <a:pt x="8186" y="1739"/>
                  </a:lnTo>
                  <a:lnTo>
                    <a:pt x="8185" y="1745"/>
                  </a:lnTo>
                  <a:lnTo>
                    <a:pt x="8185" y="1751"/>
                  </a:lnTo>
                  <a:lnTo>
                    <a:pt x="8185" y="1756"/>
                  </a:lnTo>
                  <a:lnTo>
                    <a:pt x="8187" y="1762"/>
                  </a:lnTo>
                  <a:lnTo>
                    <a:pt x="8190" y="1767"/>
                  </a:lnTo>
                  <a:lnTo>
                    <a:pt x="8194" y="1771"/>
                  </a:lnTo>
                  <a:lnTo>
                    <a:pt x="8199" y="1775"/>
                  </a:lnTo>
                  <a:lnTo>
                    <a:pt x="8244" y="1802"/>
                  </a:lnTo>
                  <a:lnTo>
                    <a:pt x="8291" y="1829"/>
                  </a:lnTo>
                  <a:lnTo>
                    <a:pt x="8339" y="1857"/>
                  </a:lnTo>
                  <a:lnTo>
                    <a:pt x="8389" y="1884"/>
                  </a:lnTo>
                  <a:lnTo>
                    <a:pt x="8490" y="1937"/>
                  </a:lnTo>
                  <a:lnTo>
                    <a:pt x="8595" y="1992"/>
                  </a:lnTo>
                  <a:lnTo>
                    <a:pt x="8647" y="2020"/>
                  </a:lnTo>
                  <a:lnTo>
                    <a:pt x="8698" y="2049"/>
                  </a:lnTo>
                  <a:lnTo>
                    <a:pt x="8750" y="2079"/>
                  </a:lnTo>
                  <a:lnTo>
                    <a:pt x="8802" y="2109"/>
                  </a:lnTo>
                  <a:lnTo>
                    <a:pt x="8852" y="2140"/>
                  </a:lnTo>
                  <a:lnTo>
                    <a:pt x="8901" y="2171"/>
                  </a:lnTo>
                  <a:lnTo>
                    <a:pt x="8949" y="2204"/>
                  </a:lnTo>
                  <a:lnTo>
                    <a:pt x="8996" y="2237"/>
                  </a:lnTo>
                  <a:lnTo>
                    <a:pt x="9041" y="2272"/>
                  </a:lnTo>
                  <a:lnTo>
                    <a:pt x="9084" y="2309"/>
                  </a:lnTo>
                  <a:lnTo>
                    <a:pt x="9125" y="2346"/>
                  </a:lnTo>
                  <a:lnTo>
                    <a:pt x="9163" y="2384"/>
                  </a:lnTo>
                  <a:lnTo>
                    <a:pt x="9200" y="2424"/>
                  </a:lnTo>
                  <a:lnTo>
                    <a:pt x="9233" y="2466"/>
                  </a:lnTo>
                  <a:lnTo>
                    <a:pt x="9263" y="2510"/>
                  </a:lnTo>
                  <a:lnTo>
                    <a:pt x="9290" y="2555"/>
                  </a:lnTo>
                  <a:lnTo>
                    <a:pt x="9314" y="2601"/>
                  </a:lnTo>
                  <a:lnTo>
                    <a:pt x="9333" y="2650"/>
                  </a:lnTo>
                  <a:lnTo>
                    <a:pt x="9349" y="2700"/>
                  </a:lnTo>
                  <a:lnTo>
                    <a:pt x="9361" y="2754"/>
                  </a:lnTo>
                  <a:lnTo>
                    <a:pt x="9370" y="2808"/>
                  </a:lnTo>
                  <a:lnTo>
                    <a:pt x="9372" y="2865"/>
                  </a:lnTo>
                  <a:lnTo>
                    <a:pt x="9371" y="2924"/>
                  </a:lnTo>
                  <a:lnTo>
                    <a:pt x="9363" y="2987"/>
                  </a:lnTo>
                  <a:lnTo>
                    <a:pt x="9337" y="2949"/>
                  </a:lnTo>
                  <a:lnTo>
                    <a:pt x="9309" y="2911"/>
                  </a:lnTo>
                  <a:lnTo>
                    <a:pt x="9295" y="2893"/>
                  </a:lnTo>
                  <a:lnTo>
                    <a:pt x="9280" y="2875"/>
                  </a:lnTo>
                  <a:lnTo>
                    <a:pt x="9264" y="2858"/>
                  </a:lnTo>
                  <a:lnTo>
                    <a:pt x="9249" y="2841"/>
                  </a:lnTo>
                  <a:lnTo>
                    <a:pt x="9233" y="2825"/>
                  </a:lnTo>
                  <a:lnTo>
                    <a:pt x="9216" y="2809"/>
                  </a:lnTo>
                  <a:lnTo>
                    <a:pt x="9199" y="2794"/>
                  </a:lnTo>
                  <a:lnTo>
                    <a:pt x="9182" y="2780"/>
                  </a:lnTo>
                  <a:lnTo>
                    <a:pt x="9164" y="2767"/>
                  </a:lnTo>
                  <a:lnTo>
                    <a:pt x="9146" y="2755"/>
                  </a:lnTo>
                  <a:lnTo>
                    <a:pt x="9128" y="2745"/>
                  </a:lnTo>
                  <a:lnTo>
                    <a:pt x="9109" y="2735"/>
                  </a:lnTo>
                  <a:lnTo>
                    <a:pt x="9091" y="2726"/>
                  </a:lnTo>
                  <a:lnTo>
                    <a:pt x="9072" y="2719"/>
                  </a:lnTo>
                  <a:lnTo>
                    <a:pt x="9053" y="2712"/>
                  </a:lnTo>
                  <a:lnTo>
                    <a:pt x="9034" y="2708"/>
                  </a:lnTo>
                  <a:lnTo>
                    <a:pt x="9015" y="2705"/>
                  </a:lnTo>
                  <a:lnTo>
                    <a:pt x="8995" y="2704"/>
                  </a:lnTo>
                  <a:lnTo>
                    <a:pt x="8976" y="2704"/>
                  </a:lnTo>
                  <a:lnTo>
                    <a:pt x="8955" y="2706"/>
                  </a:lnTo>
                  <a:lnTo>
                    <a:pt x="8936" y="2710"/>
                  </a:lnTo>
                  <a:lnTo>
                    <a:pt x="8916" y="2717"/>
                  </a:lnTo>
                  <a:lnTo>
                    <a:pt x="8896" y="2725"/>
                  </a:lnTo>
                  <a:lnTo>
                    <a:pt x="8876" y="2735"/>
                  </a:lnTo>
                  <a:lnTo>
                    <a:pt x="8856" y="2747"/>
                  </a:lnTo>
                  <a:lnTo>
                    <a:pt x="8836" y="2762"/>
                  </a:lnTo>
                  <a:lnTo>
                    <a:pt x="8816" y="2778"/>
                  </a:lnTo>
                  <a:lnTo>
                    <a:pt x="8797" y="2798"/>
                  </a:lnTo>
                  <a:lnTo>
                    <a:pt x="8782" y="2813"/>
                  </a:lnTo>
                  <a:lnTo>
                    <a:pt x="8768" y="2828"/>
                  </a:lnTo>
                  <a:lnTo>
                    <a:pt x="8757" y="2844"/>
                  </a:lnTo>
                  <a:lnTo>
                    <a:pt x="8747" y="2859"/>
                  </a:lnTo>
                  <a:lnTo>
                    <a:pt x="8738" y="2873"/>
                  </a:lnTo>
                  <a:lnTo>
                    <a:pt x="8731" y="2888"/>
                  </a:lnTo>
                  <a:lnTo>
                    <a:pt x="8725" y="2903"/>
                  </a:lnTo>
                  <a:lnTo>
                    <a:pt x="8720" y="2917"/>
                  </a:lnTo>
                  <a:lnTo>
                    <a:pt x="8716" y="2933"/>
                  </a:lnTo>
                  <a:lnTo>
                    <a:pt x="8714" y="2947"/>
                  </a:lnTo>
                  <a:lnTo>
                    <a:pt x="8712" y="2961"/>
                  </a:lnTo>
                  <a:lnTo>
                    <a:pt x="8712" y="2975"/>
                  </a:lnTo>
                  <a:lnTo>
                    <a:pt x="8713" y="2988"/>
                  </a:lnTo>
                  <a:lnTo>
                    <a:pt x="8714" y="3002"/>
                  </a:lnTo>
                  <a:lnTo>
                    <a:pt x="8717" y="3015"/>
                  </a:lnTo>
                  <a:lnTo>
                    <a:pt x="8721" y="3028"/>
                  </a:lnTo>
                  <a:lnTo>
                    <a:pt x="8665" y="3051"/>
                  </a:lnTo>
                  <a:lnTo>
                    <a:pt x="8609" y="3075"/>
                  </a:lnTo>
                  <a:lnTo>
                    <a:pt x="8553" y="3101"/>
                  </a:lnTo>
                  <a:lnTo>
                    <a:pt x="8498" y="3127"/>
                  </a:lnTo>
                  <a:lnTo>
                    <a:pt x="8443" y="3155"/>
                  </a:lnTo>
                  <a:lnTo>
                    <a:pt x="8389" y="3182"/>
                  </a:lnTo>
                  <a:lnTo>
                    <a:pt x="8334" y="3210"/>
                  </a:lnTo>
                  <a:lnTo>
                    <a:pt x="8279" y="3236"/>
                  </a:lnTo>
                  <a:lnTo>
                    <a:pt x="8275" y="3239"/>
                  </a:lnTo>
                  <a:lnTo>
                    <a:pt x="8271" y="3243"/>
                  </a:lnTo>
                  <a:lnTo>
                    <a:pt x="8268" y="3247"/>
                  </a:lnTo>
                  <a:lnTo>
                    <a:pt x="8266" y="3251"/>
                  </a:lnTo>
                  <a:lnTo>
                    <a:pt x="8265" y="3256"/>
                  </a:lnTo>
                  <a:lnTo>
                    <a:pt x="8265" y="3261"/>
                  </a:lnTo>
                  <a:lnTo>
                    <a:pt x="8266" y="3265"/>
                  </a:lnTo>
                  <a:lnTo>
                    <a:pt x="8268" y="3270"/>
                  </a:lnTo>
                  <a:lnTo>
                    <a:pt x="8270" y="3274"/>
                  </a:lnTo>
                  <a:lnTo>
                    <a:pt x="8273" y="3278"/>
                  </a:lnTo>
                  <a:lnTo>
                    <a:pt x="8276" y="3281"/>
                  </a:lnTo>
                  <a:lnTo>
                    <a:pt x="8280" y="3283"/>
                  </a:lnTo>
                  <a:lnTo>
                    <a:pt x="8284" y="3285"/>
                  </a:lnTo>
                  <a:lnTo>
                    <a:pt x="8289" y="3285"/>
                  </a:lnTo>
                  <a:lnTo>
                    <a:pt x="8294" y="3284"/>
                  </a:lnTo>
                  <a:lnTo>
                    <a:pt x="8299" y="3282"/>
                  </a:lnTo>
                  <a:lnTo>
                    <a:pt x="8353" y="3256"/>
                  </a:lnTo>
                  <a:lnTo>
                    <a:pt x="8409" y="3229"/>
                  </a:lnTo>
                  <a:lnTo>
                    <a:pt x="8464" y="3202"/>
                  </a:lnTo>
                  <a:lnTo>
                    <a:pt x="8518" y="3176"/>
                  </a:lnTo>
                  <a:lnTo>
                    <a:pt x="8574" y="3147"/>
                  </a:lnTo>
                  <a:lnTo>
                    <a:pt x="8628" y="3119"/>
                  </a:lnTo>
                  <a:lnTo>
                    <a:pt x="8681" y="3090"/>
                  </a:lnTo>
                  <a:lnTo>
                    <a:pt x="8733" y="3059"/>
                  </a:lnTo>
                  <a:lnTo>
                    <a:pt x="8740" y="3072"/>
                  </a:lnTo>
                  <a:lnTo>
                    <a:pt x="8747" y="3084"/>
                  </a:lnTo>
                  <a:lnTo>
                    <a:pt x="8756" y="3097"/>
                  </a:lnTo>
                  <a:lnTo>
                    <a:pt x="8764" y="3109"/>
                  </a:lnTo>
                  <a:lnTo>
                    <a:pt x="8775" y="3121"/>
                  </a:lnTo>
                  <a:lnTo>
                    <a:pt x="8785" y="3133"/>
                  </a:lnTo>
                  <a:lnTo>
                    <a:pt x="8796" y="3144"/>
                  </a:lnTo>
                  <a:lnTo>
                    <a:pt x="8807" y="3157"/>
                  </a:lnTo>
                  <a:lnTo>
                    <a:pt x="8832" y="3179"/>
                  </a:lnTo>
                  <a:lnTo>
                    <a:pt x="8858" y="3201"/>
                  </a:lnTo>
                  <a:lnTo>
                    <a:pt x="8885" y="3222"/>
                  </a:lnTo>
                  <a:lnTo>
                    <a:pt x="8914" y="3242"/>
                  </a:lnTo>
                  <a:lnTo>
                    <a:pt x="8944" y="3261"/>
                  </a:lnTo>
                  <a:lnTo>
                    <a:pt x="8975" y="3280"/>
                  </a:lnTo>
                  <a:lnTo>
                    <a:pt x="9006" y="3297"/>
                  </a:lnTo>
                  <a:lnTo>
                    <a:pt x="9036" y="3314"/>
                  </a:lnTo>
                  <a:lnTo>
                    <a:pt x="9096" y="3346"/>
                  </a:lnTo>
                  <a:lnTo>
                    <a:pt x="9153" y="3375"/>
                  </a:lnTo>
                  <a:lnTo>
                    <a:pt x="9148" y="3389"/>
                  </a:lnTo>
                  <a:lnTo>
                    <a:pt x="9145" y="3403"/>
                  </a:lnTo>
                  <a:lnTo>
                    <a:pt x="9143" y="3417"/>
                  </a:lnTo>
                  <a:lnTo>
                    <a:pt x="9142" y="3431"/>
                  </a:lnTo>
                  <a:lnTo>
                    <a:pt x="9142" y="3445"/>
                  </a:lnTo>
                  <a:lnTo>
                    <a:pt x="9143" y="3460"/>
                  </a:lnTo>
                  <a:lnTo>
                    <a:pt x="9145" y="3474"/>
                  </a:lnTo>
                  <a:lnTo>
                    <a:pt x="9148" y="3488"/>
                  </a:lnTo>
                  <a:lnTo>
                    <a:pt x="9152" y="3501"/>
                  </a:lnTo>
                  <a:lnTo>
                    <a:pt x="9157" y="3515"/>
                  </a:lnTo>
                  <a:lnTo>
                    <a:pt x="9163" y="3528"/>
                  </a:lnTo>
                  <a:lnTo>
                    <a:pt x="9171" y="3541"/>
                  </a:lnTo>
                  <a:lnTo>
                    <a:pt x="9179" y="3553"/>
                  </a:lnTo>
                  <a:lnTo>
                    <a:pt x="9188" y="3564"/>
                  </a:lnTo>
                  <a:lnTo>
                    <a:pt x="9198" y="3575"/>
                  </a:lnTo>
                  <a:lnTo>
                    <a:pt x="9208" y="3586"/>
                  </a:lnTo>
                  <a:lnTo>
                    <a:pt x="9211" y="3588"/>
                  </a:lnTo>
                  <a:lnTo>
                    <a:pt x="9213" y="3590"/>
                  </a:lnTo>
                  <a:lnTo>
                    <a:pt x="9204" y="3588"/>
                  </a:lnTo>
                  <a:lnTo>
                    <a:pt x="9195" y="3588"/>
                  </a:lnTo>
                  <a:lnTo>
                    <a:pt x="9185" y="3589"/>
                  </a:lnTo>
                  <a:lnTo>
                    <a:pt x="9174" y="3593"/>
                  </a:lnTo>
                  <a:lnTo>
                    <a:pt x="9133" y="3613"/>
                  </a:lnTo>
                  <a:lnTo>
                    <a:pt x="9094" y="3634"/>
                  </a:lnTo>
                  <a:lnTo>
                    <a:pt x="9055" y="3656"/>
                  </a:lnTo>
                  <a:lnTo>
                    <a:pt x="9017" y="3680"/>
                  </a:lnTo>
                  <a:lnTo>
                    <a:pt x="8979" y="3705"/>
                  </a:lnTo>
                  <a:lnTo>
                    <a:pt x="8941" y="3731"/>
                  </a:lnTo>
                  <a:lnTo>
                    <a:pt x="8904" y="3758"/>
                  </a:lnTo>
                  <a:lnTo>
                    <a:pt x="8867" y="3785"/>
                  </a:lnTo>
                  <a:lnTo>
                    <a:pt x="8793" y="3840"/>
                  </a:lnTo>
                  <a:lnTo>
                    <a:pt x="8718" y="3893"/>
                  </a:lnTo>
                  <a:lnTo>
                    <a:pt x="8680" y="3919"/>
                  </a:lnTo>
                  <a:lnTo>
                    <a:pt x="8642" y="3943"/>
                  </a:lnTo>
                  <a:lnTo>
                    <a:pt x="8603" y="3967"/>
                  </a:lnTo>
                  <a:lnTo>
                    <a:pt x="8563" y="3990"/>
                  </a:lnTo>
                  <a:lnTo>
                    <a:pt x="8495" y="4026"/>
                  </a:lnTo>
                  <a:lnTo>
                    <a:pt x="8427" y="4059"/>
                  </a:lnTo>
                  <a:lnTo>
                    <a:pt x="8358" y="4091"/>
                  </a:lnTo>
                  <a:lnTo>
                    <a:pt x="8288" y="4122"/>
                  </a:lnTo>
                  <a:lnTo>
                    <a:pt x="8219" y="4153"/>
                  </a:lnTo>
                  <a:lnTo>
                    <a:pt x="8148" y="4183"/>
                  </a:lnTo>
                  <a:lnTo>
                    <a:pt x="8079" y="4213"/>
                  </a:lnTo>
                  <a:lnTo>
                    <a:pt x="8009" y="4245"/>
                  </a:lnTo>
                  <a:lnTo>
                    <a:pt x="7980" y="4159"/>
                  </a:lnTo>
                  <a:lnTo>
                    <a:pt x="7948" y="4076"/>
                  </a:lnTo>
                  <a:lnTo>
                    <a:pt x="7916" y="3991"/>
                  </a:lnTo>
                  <a:lnTo>
                    <a:pt x="7883" y="3909"/>
                  </a:lnTo>
                  <a:lnTo>
                    <a:pt x="7848" y="3826"/>
                  </a:lnTo>
                  <a:lnTo>
                    <a:pt x="7812" y="3744"/>
                  </a:lnTo>
                  <a:lnTo>
                    <a:pt x="7775" y="3663"/>
                  </a:lnTo>
                  <a:lnTo>
                    <a:pt x="7736" y="3583"/>
                  </a:lnTo>
                  <a:lnTo>
                    <a:pt x="7697" y="3503"/>
                  </a:lnTo>
                  <a:lnTo>
                    <a:pt x="7657" y="3424"/>
                  </a:lnTo>
                  <a:lnTo>
                    <a:pt x="7616" y="3346"/>
                  </a:lnTo>
                  <a:lnTo>
                    <a:pt x="7573" y="3269"/>
                  </a:lnTo>
                  <a:lnTo>
                    <a:pt x="7530" y="3193"/>
                  </a:lnTo>
                  <a:lnTo>
                    <a:pt x="7486" y="3117"/>
                  </a:lnTo>
                  <a:lnTo>
                    <a:pt x="7442" y="3043"/>
                  </a:lnTo>
                  <a:lnTo>
                    <a:pt x="7397" y="2970"/>
                  </a:lnTo>
                  <a:lnTo>
                    <a:pt x="7394" y="2967"/>
                  </a:lnTo>
                  <a:lnTo>
                    <a:pt x="7391" y="2964"/>
                  </a:lnTo>
                  <a:lnTo>
                    <a:pt x="7387" y="2963"/>
                  </a:lnTo>
                  <a:lnTo>
                    <a:pt x="7384" y="2962"/>
                  </a:lnTo>
                  <a:lnTo>
                    <a:pt x="7380" y="2962"/>
                  </a:lnTo>
                  <a:lnTo>
                    <a:pt x="7376" y="2963"/>
                  </a:lnTo>
                  <a:lnTo>
                    <a:pt x="7372" y="2964"/>
                  </a:lnTo>
                  <a:lnTo>
                    <a:pt x="7369" y="2966"/>
                  </a:lnTo>
                  <a:lnTo>
                    <a:pt x="7366" y="2969"/>
                  </a:lnTo>
                  <a:lnTo>
                    <a:pt x="7364" y="2972"/>
                  </a:lnTo>
                  <a:lnTo>
                    <a:pt x="7362" y="2976"/>
                  </a:lnTo>
                  <a:lnTo>
                    <a:pt x="7361" y="2979"/>
                  </a:lnTo>
                  <a:lnTo>
                    <a:pt x="7360" y="2983"/>
                  </a:lnTo>
                  <a:lnTo>
                    <a:pt x="7360" y="2987"/>
                  </a:lnTo>
                  <a:lnTo>
                    <a:pt x="7361" y="2992"/>
                  </a:lnTo>
                  <a:lnTo>
                    <a:pt x="7363" y="2996"/>
                  </a:lnTo>
                  <a:lnTo>
                    <a:pt x="7410" y="3071"/>
                  </a:lnTo>
                  <a:lnTo>
                    <a:pt x="7454" y="3146"/>
                  </a:lnTo>
                  <a:lnTo>
                    <a:pt x="7497" y="3224"/>
                  </a:lnTo>
                  <a:lnTo>
                    <a:pt x="7539" y="3301"/>
                  </a:lnTo>
                  <a:lnTo>
                    <a:pt x="7580" y="3379"/>
                  </a:lnTo>
                  <a:lnTo>
                    <a:pt x="7620" y="3457"/>
                  </a:lnTo>
                  <a:lnTo>
                    <a:pt x="7658" y="3536"/>
                  </a:lnTo>
                  <a:lnTo>
                    <a:pt x="7695" y="3616"/>
                  </a:lnTo>
                  <a:lnTo>
                    <a:pt x="7731" y="3696"/>
                  </a:lnTo>
                  <a:lnTo>
                    <a:pt x="7766" y="3777"/>
                  </a:lnTo>
                  <a:lnTo>
                    <a:pt x="7800" y="3859"/>
                  </a:lnTo>
                  <a:lnTo>
                    <a:pt x="7832" y="3940"/>
                  </a:lnTo>
                  <a:lnTo>
                    <a:pt x="7863" y="4023"/>
                  </a:lnTo>
                  <a:lnTo>
                    <a:pt x="7892" y="4105"/>
                  </a:lnTo>
                  <a:lnTo>
                    <a:pt x="7921" y="4188"/>
                  </a:lnTo>
                  <a:lnTo>
                    <a:pt x="7948" y="4273"/>
                  </a:lnTo>
                  <a:lnTo>
                    <a:pt x="7938" y="4277"/>
                  </a:lnTo>
                  <a:lnTo>
                    <a:pt x="7927" y="4282"/>
                  </a:lnTo>
                  <a:lnTo>
                    <a:pt x="7917" y="4287"/>
                  </a:lnTo>
                  <a:lnTo>
                    <a:pt x="7907" y="4291"/>
                  </a:lnTo>
                  <a:lnTo>
                    <a:pt x="7892" y="4227"/>
                  </a:lnTo>
                  <a:lnTo>
                    <a:pt x="7876" y="4165"/>
                  </a:lnTo>
                  <a:lnTo>
                    <a:pt x="7859" y="4102"/>
                  </a:lnTo>
                  <a:lnTo>
                    <a:pt x="7840" y="4040"/>
                  </a:lnTo>
                  <a:lnTo>
                    <a:pt x="7821" y="3977"/>
                  </a:lnTo>
                  <a:lnTo>
                    <a:pt x="7800" y="3916"/>
                  </a:lnTo>
                  <a:lnTo>
                    <a:pt x="7778" y="3855"/>
                  </a:lnTo>
                  <a:lnTo>
                    <a:pt x="7754" y="3793"/>
                  </a:lnTo>
                  <a:lnTo>
                    <a:pt x="7730" y="3733"/>
                  </a:lnTo>
                  <a:lnTo>
                    <a:pt x="7705" y="3673"/>
                  </a:lnTo>
                  <a:lnTo>
                    <a:pt x="7679" y="3614"/>
                  </a:lnTo>
                  <a:lnTo>
                    <a:pt x="7652" y="3554"/>
                  </a:lnTo>
                  <a:lnTo>
                    <a:pt x="7624" y="3495"/>
                  </a:lnTo>
                  <a:lnTo>
                    <a:pt x="7595" y="3437"/>
                  </a:lnTo>
                  <a:lnTo>
                    <a:pt x="7564" y="3379"/>
                  </a:lnTo>
                  <a:lnTo>
                    <a:pt x="7534" y="3321"/>
                  </a:lnTo>
                  <a:lnTo>
                    <a:pt x="7502" y="3265"/>
                  </a:lnTo>
                  <a:lnTo>
                    <a:pt x="7469" y="3209"/>
                  </a:lnTo>
                  <a:lnTo>
                    <a:pt x="7435" y="3153"/>
                  </a:lnTo>
                  <a:lnTo>
                    <a:pt x="7401" y="3097"/>
                  </a:lnTo>
                  <a:lnTo>
                    <a:pt x="7364" y="3043"/>
                  </a:lnTo>
                  <a:lnTo>
                    <a:pt x="7328" y="2989"/>
                  </a:lnTo>
                  <a:lnTo>
                    <a:pt x="7290" y="2936"/>
                  </a:lnTo>
                  <a:lnTo>
                    <a:pt x="7252" y="2882"/>
                  </a:lnTo>
                  <a:lnTo>
                    <a:pt x="7214" y="2830"/>
                  </a:lnTo>
                  <a:lnTo>
                    <a:pt x="7173" y="2778"/>
                  </a:lnTo>
                  <a:lnTo>
                    <a:pt x="7132" y="2728"/>
                  </a:lnTo>
                  <a:lnTo>
                    <a:pt x="7091" y="2676"/>
                  </a:lnTo>
                  <a:lnTo>
                    <a:pt x="7049" y="2627"/>
                  </a:lnTo>
                  <a:lnTo>
                    <a:pt x="7007" y="2578"/>
                  </a:lnTo>
                  <a:lnTo>
                    <a:pt x="6962" y="2530"/>
                  </a:lnTo>
                  <a:lnTo>
                    <a:pt x="6918" y="2481"/>
                  </a:lnTo>
                  <a:lnTo>
                    <a:pt x="6915" y="2479"/>
                  </a:lnTo>
                  <a:lnTo>
                    <a:pt x="6912" y="2477"/>
                  </a:lnTo>
                  <a:lnTo>
                    <a:pt x="6908" y="2476"/>
                  </a:lnTo>
                  <a:lnTo>
                    <a:pt x="6905" y="2475"/>
                  </a:lnTo>
                  <a:lnTo>
                    <a:pt x="6901" y="2476"/>
                  </a:lnTo>
                  <a:lnTo>
                    <a:pt x="6898" y="2477"/>
                  </a:lnTo>
                  <a:lnTo>
                    <a:pt x="6895" y="2478"/>
                  </a:lnTo>
                  <a:lnTo>
                    <a:pt x="6892" y="2480"/>
                  </a:lnTo>
                  <a:lnTo>
                    <a:pt x="6890" y="2482"/>
                  </a:lnTo>
                  <a:lnTo>
                    <a:pt x="6888" y="2485"/>
                  </a:lnTo>
                  <a:lnTo>
                    <a:pt x="6886" y="2488"/>
                  </a:lnTo>
                  <a:lnTo>
                    <a:pt x="6885" y="2491"/>
                  </a:lnTo>
                  <a:lnTo>
                    <a:pt x="6885" y="2494"/>
                  </a:lnTo>
                  <a:lnTo>
                    <a:pt x="6886" y="2498"/>
                  </a:lnTo>
                  <a:lnTo>
                    <a:pt x="6887" y="2501"/>
                  </a:lnTo>
                  <a:lnTo>
                    <a:pt x="6890" y="2504"/>
                  </a:lnTo>
                  <a:lnTo>
                    <a:pt x="6928" y="2547"/>
                  </a:lnTo>
                  <a:lnTo>
                    <a:pt x="6966" y="2589"/>
                  </a:lnTo>
                  <a:lnTo>
                    <a:pt x="7004" y="2632"/>
                  </a:lnTo>
                  <a:lnTo>
                    <a:pt x="7041" y="2676"/>
                  </a:lnTo>
                  <a:lnTo>
                    <a:pt x="7076" y="2720"/>
                  </a:lnTo>
                  <a:lnTo>
                    <a:pt x="7111" y="2765"/>
                  </a:lnTo>
                  <a:lnTo>
                    <a:pt x="7145" y="2809"/>
                  </a:lnTo>
                  <a:lnTo>
                    <a:pt x="7179" y="2854"/>
                  </a:lnTo>
                  <a:lnTo>
                    <a:pt x="7212" y="2900"/>
                  </a:lnTo>
                  <a:lnTo>
                    <a:pt x="7244" y="2947"/>
                  </a:lnTo>
                  <a:lnTo>
                    <a:pt x="7276" y="2993"/>
                  </a:lnTo>
                  <a:lnTo>
                    <a:pt x="7306" y="3039"/>
                  </a:lnTo>
                  <a:lnTo>
                    <a:pt x="7336" y="3086"/>
                  </a:lnTo>
                  <a:lnTo>
                    <a:pt x="7365" y="3134"/>
                  </a:lnTo>
                  <a:lnTo>
                    <a:pt x="7395" y="3182"/>
                  </a:lnTo>
                  <a:lnTo>
                    <a:pt x="7422" y="3230"/>
                  </a:lnTo>
                  <a:lnTo>
                    <a:pt x="7449" y="3279"/>
                  </a:lnTo>
                  <a:lnTo>
                    <a:pt x="7476" y="3327"/>
                  </a:lnTo>
                  <a:lnTo>
                    <a:pt x="7502" y="3377"/>
                  </a:lnTo>
                  <a:lnTo>
                    <a:pt x="7527" y="3427"/>
                  </a:lnTo>
                  <a:lnTo>
                    <a:pt x="7551" y="3476"/>
                  </a:lnTo>
                  <a:lnTo>
                    <a:pt x="7575" y="3526"/>
                  </a:lnTo>
                  <a:lnTo>
                    <a:pt x="7599" y="3577"/>
                  </a:lnTo>
                  <a:lnTo>
                    <a:pt x="7621" y="3628"/>
                  </a:lnTo>
                  <a:lnTo>
                    <a:pt x="7643" y="3679"/>
                  </a:lnTo>
                  <a:lnTo>
                    <a:pt x="7664" y="3731"/>
                  </a:lnTo>
                  <a:lnTo>
                    <a:pt x="7685" y="3782"/>
                  </a:lnTo>
                  <a:lnTo>
                    <a:pt x="7705" y="3835"/>
                  </a:lnTo>
                  <a:lnTo>
                    <a:pt x="7724" y="3887"/>
                  </a:lnTo>
                  <a:lnTo>
                    <a:pt x="7742" y="3940"/>
                  </a:lnTo>
                  <a:lnTo>
                    <a:pt x="7760" y="3992"/>
                  </a:lnTo>
                  <a:lnTo>
                    <a:pt x="7779" y="4046"/>
                  </a:lnTo>
                  <a:lnTo>
                    <a:pt x="7723" y="3942"/>
                  </a:lnTo>
                  <a:lnTo>
                    <a:pt x="7665" y="3840"/>
                  </a:lnTo>
                  <a:lnTo>
                    <a:pt x="7606" y="3737"/>
                  </a:lnTo>
                  <a:lnTo>
                    <a:pt x="7543" y="3637"/>
                  </a:lnTo>
                  <a:lnTo>
                    <a:pt x="7478" y="3538"/>
                  </a:lnTo>
                  <a:lnTo>
                    <a:pt x="7412" y="3440"/>
                  </a:lnTo>
                  <a:lnTo>
                    <a:pt x="7342" y="3343"/>
                  </a:lnTo>
                  <a:lnTo>
                    <a:pt x="7271" y="3249"/>
                  </a:lnTo>
                  <a:lnTo>
                    <a:pt x="7199" y="3157"/>
                  </a:lnTo>
                  <a:lnTo>
                    <a:pt x="7122" y="3065"/>
                  </a:lnTo>
                  <a:lnTo>
                    <a:pt x="7045" y="2976"/>
                  </a:lnTo>
                  <a:lnTo>
                    <a:pt x="6965" y="2889"/>
                  </a:lnTo>
                  <a:lnTo>
                    <a:pt x="6885" y="2804"/>
                  </a:lnTo>
                  <a:lnTo>
                    <a:pt x="6802" y="2721"/>
                  </a:lnTo>
                  <a:lnTo>
                    <a:pt x="6716" y="2640"/>
                  </a:lnTo>
                  <a:lnTo>
                    <a:pt x="6630" y="2563"/>
                  </a:lnTo>
                  <a:lnTo>
                    <a:pt x="6540" y="2486"/>
                  </a:lnTo>
                  <a:lnTo>
                    <a:pt x="6450" y="2414"/>
                  </a:lnTo>
                  <a:lnTo>
                    <a:pt x="6358" y="2344"/>
                  </a:lnTo>
                  <a:lnTo>
                    <a:pt x="6265" y="2276"/>
                  </a:lnTo>
                  <a:lnTo>
                    <a:pt x="6169" y="2212"/>
                  </a:lnTo>
                  <a:lnTo>
                    <a:pt x="6072" y="2150"/>
                  </a:lnTo>
                  <a:lnTo>
                    <a:pt x="5973" y="2092"/>
                  </a:lnTo>
                  <a:lnTo>
                    <a:pt x="5874" y="2036"/>
                  </a:lnTo>
                  <a:lnTo>
                    <a:pt x="5772" y="1985"/>
                  </a:lnTo>
                  <a:lnTo>
                    <a:pt x="5670" y="1937"/>
                  </a:lnTo>
                  <a:lnTo>
                    <a:pt x="5566" y="1892"/>
                  </a:lnTo>
                  <a:lnTo>
                    <a:pt x="5461" y="1851"/>
                  </a:lnTo>
                  <a:lnTo>
                    <a:pt x="5354" y="1813"/>
                  </a:lnTo>
                  <a:lnTo>
                    <a:pt x="5247" y="1779"/>
                  </a:lnTo>
                  <a:lnTo>
                    <a:pt x="5137" y="1750"/>
                  </a:lnTo>
                  <a:lnTo>
                    <a:pt x="5028" y="1724"/>
                  </a:lnTo>
                  <a:lnTo>
                    <a:pt x="5044" y="1704"/>
                  </a:lnTo>
                  <a:lnTo>
                    <a:pt x="5061" y="1684"/>
                  </a:lnTo>
                  <a:lnTo>
                    <a:pt x="5077" y="1664"/>
                  </a:lnTo>
                  <a:lnTo>
                    <a:pt x="5094" y="1644"/>
                  </a:lnTo>
                  <a:lnTo>
                    <a:pt x="5110" y="1622"/>
                  </a:lnTo>
                  <a:lnTo>
                    <a:pt x="5127" y="1602"/>
                  </a:lnTo>
                  <a:lnTo>
                    <a:pt x="5143" y="1582"/>
                  </a:lnTo>
                  <a:lnTo>
                    <a:pt x="5160" y="1562"/>
                  </a:lnTo>
                  <a:lnTo>
                    <a:pt x="5164" y="1556"/>
                  </a:lnTo>
                  <a:lnTo>
                    <a:pt x="5167" y="1550"/>
                  </a:lnTo>
                  <a:lnTo>
                    <a:pt x="5170" y="1544"/>
                  </a:lnTo>
                  <a:lnTo>
                    <a:pt x="5172" y="1538"/>
                  </a:lnTo>
                  <a:lnTo>
                    <a:pt x="5227" y="1499"/>
                  </a:lnTo>
                  <a:lnTo>
                    <a:pt x="5281" y="1460"/>
                  </a:lnTo>
                  <a:lnTo>
                    <a:pt x="5336" y="1423"/>
                  </a:lnTo>
                  <a:lnTo>
                    <a:pt x="5392" y="1387"/>
                  </a:lnTo>
                  <a:lnTo>
                    <a:pt x="5449" y="1352"/>
                  </a:lnTo>
                  <a:lnTo>
                    <a:pt x="5505" y="1319"/>
                  </a:lnTo>
                  <a:lnTo>
                    <a:pt x="5562" y="1288"/>
                  </a:lnTo>
                  <a:lnTo>
                    <a:pt x="5621" y="1258"/>
                  </a:lnTo>
                  <a:lnTo>
                    <a:pt x="5679" y="1229"/>
                  </a:lnTo>
                  <a:lnTo>
                    <a:pt x="5737" y="1201"/>
                  </a:lnTo>
                  <a:lnTo>
                    <a:pt x="5798" y="1174"/>
                  </a:lnTo>
                  <a:lnTo>
                    <a:pt x="5857" y="1149"/>
                  </a:lnTo>
                  <a:lnTo>
                    <a:pt x="5917" y="1125"/>
                  </a:lnTo>
                  <a:lnTo>
                    <a:pt x="5977" y="1103"/>
                  </a:lnTo>
                  <a:lnTo>
                    <a:pt x="6039" y="1082"/>
                  </a:lnTo>
                  <a:lnTo>
                    <a:pt x="6100" y="1062"/>
                  </a:lnTo>
                  <a:lnTo>
                    <a:pt x="6162" y="1043"/>
                  </a:lnTo>
                  <a:lnTo>
                    <a:pt x="6224" y="1026"/>
                  </a:lnTo>
                  <a:lnTo>
                    <a:pt x="6287" y="1010"/>
                  </a:lnTo>
                  <a:lnTo>
                    <a:pt x="6349" y="995"/>
                  </a:lnTo>
                  <a:lnTo>
                    <a:pt x="6413" y="981"/>
                  </a:lnTo>
                  <a:lnTo>
                    <a:pt x="6476" y="968"/>
                  </a:lnTo>
                  <a:lnTo>
                    <a:pt x="6540" y="956"/>
                  </a:lnTo>
                  <a:lnTo>
                    <a:pt x="6604" y="946"/>
                  </a:lnTo>
                  <a:lnTo>
                    <a:pt x="6668" y="937"/>
                  </a:lnTo>
                  <a:lnTo>
                    <a:pt x="6732" y="929"/>
                  </a:lnTo>
                  <a:lnTo>
                    <a:pt x="6798" y="923"/>
                  </a:lnTo>
                  <a:lnTo>
                    <a:pt x="6862" y="917"/>
                  </a:lnTo>
                  <a:lnTo>
                    <a:pt x="6927" y="913"/>
                  </a:lnTo>
                  <a:lnTo>
                    <a:pt x="6993" y="910"/>
                  </a:lnTo>
                  <a:lnTo>
                    <a:pt x="7058" y="907"/>
                  </a:lnTo>
                  <a:lnTo>
                    <a:pt x="7124" y="906"/>
                  </a:lnTo>
                  <a:lnTo>
                    <a:pt x="7167" y="911"/>
                  </a:lnTo>
                  <a:lnTo>
                    <a:pt x="7212" y="915"/>
                  </a:lnTo>
                  <a:lnTo>
                    <a:pt x="7256" y="920"/>
                  </a:lnTo>
                  <a:lnTo>
                    <a:pt x="7300" y="924"/>
                  </a:lnTo>
                  <a:lnTo>
                    <a:pt x="7344" y="929"/>
                  </a:lnTo>
                  <a:lnTo>
                    <a:pt x="7389" y="933"/>
                  </a:lnTo>
                  <a:lnTo>
                    <a:pt x="7433" y="937"/>
                  </a:lnTo>
                  <a:lnTo>
                    <a:pt x="7476" y="941"/>
                  </a:lnTo>
                  <a:lnTo>
                    <a:pt x="7520" y="945"/>
                  </a:lnTo>
                  <a:lnTo>
                    <a:pt x="7564" y="949"/>
                  </a:lnTo>
                  <a:lnTo>
                    <a:pt x="7609" y="952"/>
                  </a:lnTo>
                  <a:lnTo>
                    <a:pt x="7653" y="956"/>
                  </a:lnTo>
                  <a:lnTo>
                    <a:pt x="7697" y="959"/>
                  </a:lnTo>
                  <a:lnTo>
                    <a:pt x="7741" y="962"/>
                  </a:lnTo>
                  <a:lnTo>
                    <a:pt x="7786" y="965"/>
                  </a:lnTo>
                  <a:lnTo>
                    <a:pt x="7830" y="968"/>
                  </a:lnTo>
                  <a:lnTo>
                    <a:pt x="7834" y="967"/>
                  </a:lnTo>
                  <a:lnTo>
                    <a:pt x="7837" y="966"/>
                  </a:lnTo>
                  <a:lnTo>
                    <a:pt x="7839" y="965"/>
                  </a:lnTo>
                  <a:lnTo>
                    <a:pt x="7842" y="962"/>
                  </a:lnTo>
                  <a:lnTo>
                    <a:pt x="7854" y="964"/>
                  </a:lnTo>
                  <a:lnTo>
                    <a:pt x="7866" y="966"/>
                  </a:lnTo>
                  <a:lnTo>
                    <a:pt x="7958" y="983"/>
                  </a:lnTo>
                  <a:lnTo>
                    <a:pt x="8050" y="1001"/>
                  </a:lnTo>
                  <a:lnTo>
                    <a:pt x="8142" y="1020"/>
                  </a:lnTo>
                  <a:lnTo>
                    <a:pt x="8235" y="1042"/>
                  </a:lnTo>
                  <a:lnTo>
                    <a:pt x="8280" y="1053"/>
                  </a:lnTo>
                  <a:lnTo>
                    <a:pt x="8326" y="1065"/>
                  </a:lnTo>
                  <a:lnTo>
                    <a:pt x="8371" y="1078"/>
                  </a:lnTo>
                  <a:lnTo>
                    <a:pt x="8418" y="1091"/>
                  </a:lnTo>
                  <a:lnTo>
                    <a:pt x="8463" y="1105"/>
                  </a:lnTo>
                  <a:lnTo>
                    <a:pt x="8508" y="1120"/>
                  </a:lnTo>
                  <a:lnTo>
                    <a:pt x="8553" y="1135"/>
                  </a:lnTo>
                  <a:lnTo>
                    <a:pt x="8598" y="1150"/>
                  </a:lnTo>
                  <a:lnTo>
                    <a:pt x="8642" y="1167"/>
                  </a:lnTo>
                  <a:lnTo>
                    <a:pt x="8686" y="1184"/>
                  </a:lnTo>
                  <a:lnTo>
                    <a:pt x="8730" y="1202"/>
                  </a:lnTo>
                  <a:lnTo>
                    <a:pt x="8774" y="1221"/>
                  </a:lnTo>
                  <a:lnTo>
                    <a:pt x="8817" y="1240"/>
                  </a:lnTo>
                  <a:lnTo>
                    <a:pt x="8860" y="1260"/>
                  </a:lnTo>
                  <a:lnTo>
                    <a:pt x="8902" y="1280"/>
                  </a:lnTo>
                  <a:lnTo>
                    <a:pt x="8944" y="1302"/>
                  </a:lnTo>
                  <a:lnTo>
                    <a:pt x="8986" y="1324"/>
                  </a:lnTo>
                  <a:lnTo>
                    <a:pt x="9027" y="1347"/>
                  </a:lnTo>
                  <a:lnTo>
                    <a:pt x="9067" y="1370"/>
                  </a:lnTo>
                  <a:lnTo>
                    <a:pt x="9107" y="1395"/>
                  </a:lnTo>
                  <a:lnTo>
                    <a:pt x="9146" y="1421"/>
                  </a:lnTo>
                  <a:lnTo>
                    <a:pt x="9186" y="1448"/>
                  </a:lnTo>
                  <a:lnTo>
                    <a:pt x="9224" y="1475"/>
                  </a:lnTo>
                  <a:lnTo>
                    <a:pt x="9262" y="1503"/>
                  </a:lnTo>
                  <a:lnTo>
                    <a:pt x="9275" y="1513"/>
                  </a:lnTo>
                  <a:lnTo>
                    <a:pt x="9288" y="1524"/>
                  </a:lnTo>
                  <a:lnTo>
                    <a:pt x="9301" y="1535"/>
                  </a:lnTo>
                  <a:lnTo>
                    <a:pt x="9314" y="1546"/>
                  </a:lnTo>
                  <a:lnTo>
                    <a:pt x="9309" y="1549"/>
                  </a:lnTo>
                  <a:lnTo>
                    <a:pt x="9304" y="1554"/>
                  </a:lnTo>
                  <a:lnTo>
                    <a:pt x="9311" y="1551"/>
                  </a:lnTo>
                  <a:lnTo>
                    <a:pt x="9317" y="1548"/>
                  </a:lnTo>
                  <a:lnTo>
                    <a:pt x="9353" y="1579"/>
                  </a:lnTo>
                  <a:lnTo>
                    <a:pt x="9389" y="1611"/>
                  </a:lnTo>
                  <a:lnTo>
                    <a:pt x="9422" y="1645"/>
                  </a:lnTo>
                  <a:lnTo>
                    <a:pt x="9454" y="1678"/>
                  </a:lnTo>
                  <a:lnTo>
                    <a:pt x="9485" y="1713"/>
                  </a:lnTo>
                  <a:lnTo>
                    <a:pt x="9514" y="1748"/>
                  </a:lnTo>
                  <a:lnTo>
                    <a:pt x="9542" y="1785"/>
                  </a:lnTo>
                  <a:lnTo>
                    <a:pt x="9570" y="1822"/>
                  </a:lnTo>
                  <a:lnTo>
                    <a:pt x="9595" y="1862"/>
                  </a:lnTo>
                  <a:lnTo>
                    <a:pt x="9618" y="1902"/>
                  </a:lnTo>
                  <a:lnTo>
                    <a:pt x="9629" y="1922"/>
                  </a:lnTo>
                  <a:lnTo>
                    <a:pt x="9640" y="1942"/>
                  </a:lnTo>
                  <a:lnTo>
                    <a:pt x="9650" y="1963"/>
                  </a:lnTo>
                  <a:lnTo>
                    <a:pt x="9660" y="1984"/>
                  </a:lnTo>
                  <a:lnTo>
                    <a:pt x="9669" y="2005"/>
                  </a:lnTo>
                  <a:lnTo>
                    <a:pt x="9678" y="2027"/>
                  </a:lnTo>
                  <a:lnTo>
                    <a:pt x="9686" y="2049"/>
                  </a:lnTo>
                  <a:lnTo>
                    <a:pt x="9694" y="2072"/>
                  </a:lnTo>
                  <a:lnTo>
                    <a:pt x="9701" y="2094"/>
                  </a:lnTo>
                  <a:lnTo>
                    <a:pt x="9708" y="2117"/>
                  </a:lnTo>
                  <a:lnTo>
                    <a:pt x="9715" y="2140"/>
                  </a:lnTo>
                  <a:lnTo>
                    <a:pt x="9721" y="2163"/>
                  </a:lnTo>
                  <a:lnTo>
                    <a:pt x="9729" y="2203"/>
                  </a:lnTo>
                  <a:lnTo>
                    <a:pt x="9736" y="2243"/>
                  </a:lnTo>
                  <a:lnTo>
                    <a:pt x="9742" y="2284"/>
                  </a:lnTo>
                  <a:lnTo>
                    <a:pt x="9747" y="2324"/>
                  </a:lnTo>
                  <a:lnTo>
                    <a:pt x="9755" y="2406"/>
                  </a:lnTo>
                  <a:lnTo>
                    <a:pt x="9765" y="2487"/>
                  </a:lnTo>
                  <a:lnTo>
                    <a:pt x="9771" y="2528"/>
                  </a:lnTo>
                  <a:lnTo>
                    <a:pt x="9779" y="2568"/>
                  </a:lnTo>
                  <a:lnTo>
                    <a:pt x="9783" y="2588"/>
                  </a:lnTo>
                  <a:lnTo>
                    <a:pt x="9788" y="2607"/>
                  </a:lnTo>
                  <a:lnTo>
                    <a:pt x="9793" y="2626"/>
                  </a:lnTo>
                  <a:lnTo>
                    <a:pt x="9799" y="2645"/>
                  </a:lnTo>
                  <a:lnTo>
                    <a:pt x="9806" y="2664"/>
                  </a:lnTo>
                  <a:lnTo>
                    <a:pt x="9813" y="2683"/>
                  </a:lnTo>
                  <a:lnTo>
                    <a:pt x="9821" y="2702"/>
                  </a:lnTo>
                  <a:lnTo>
                    <a:pt x="9830" y="2721"/>
                  </a:lnTo>
                  <a:lnTo>
                    <a:pt x="9839" y="2739"/>
                  </a:lnTo>
                  <a:lnTo>
                    <a:pt x="9850" y="2756"/>
                  </a:lnTo>
                  <a:lnTo>
                    <a:pt x="9861" y="2774"/>
                  </a:lnTo>
                  <a:lnTo>
                    <a:pt x="9873" y="2791"/>
                  </a:lnTo>
                  <a:lnTo>
                    <a:pt x="9886" y="2808"/>
                  </a:lnTo>
                  <a:lnTo>
                    <a:pt x="9901" y="2824"/>
                  </a:lnTo>
                  <a:lnTo>
                    <a:pt x="9915" y="2839"/>
                  </a:lnTo>
                  <a:lnTo>
                    <a:pt x="9931" y="2854"/>
                  </a:lnTo>
                  <a:lnTo>
                    <a:pt x="9946" y="2869"/>
                  </a:lnTo>
                  <a:lnTo>
                    <a:pt x="9964" y="2883"/>
                  </a:lnTo>
                  <a:lnTo>
                    <a:pt x="9980" y="2896"/>
                  </a:lnTo>
                  <a:lnTo>
                    <a:pt x="9997" y="2909"/>
                  </a:lnTo>
                  <a:lnTo>
                    <a:pt x="9995" y="2923"/>
                  </a:lnTo>
                  <a:lnTo>
                    <a:pt x="9992" y="2937"/>
                  </a:lnTo>
                  <a:lnTo>
                    <a:pt x="9989" y="2950"/>
                  </a:lnTo>
                  <a:lnTo>
                    <a:pt x="9984" y="2963"/>
                  </a:lnTo>
                  <a:lnTo>
                    <a:pt x="9978" y="2976"/>
                  </a:lnTo>
                  <a:lnTo>
                    <a:pt x="9972" y="2988"/>
                  </a:lnTo>
                  <a:lnTo>
                    <a:pt x="9965" y="3001"/>
                  </a:lnTo>
                  <a:lnTo>
                    <a:pt x="9957" y="3013"/>
                  </a:lnTo>
                  <a:lnTo>
                    <a:pt x="9941" y="3037"/>
                  </a:lnTo>
                  <a:lnTo>
                    <a:pt x="9924" y="3060"/>
                  </a:lnTo>
                  <a:lnTo>
                    <a:pt x="9907" y="3081"/>
                  </a:lnTo>
                  <a:lnTo>
                    <a:pt x="9890" y="3101"/>
                  </a:lnTo>
                  <a:lnTo>
                    <a:pt x="9847" y="3147"/>
                  </a:lnTo>
                  <a:lnTo>
                    <a:pt x="9804" y="3193"/>
                  </a:lnTo>
                  <a:lnTo>
                    <a:pt x="9758" y="3237"/>
                  </a:lnTo>
                  <a:lnTo>
                    <a:pt x="9713" y="3281"/>
                  </a:lnTo>
                  <a:lnTo>
                    <a:pt x="9668" y="3325"/>
                  </a:lnTo>
                  <a:lnTo>
                    <a:pt x="9624" y="3371"/>
                  </a:lnTo>
                  <a:lnTo>
                    <a:pt x="9603" y="3394"/>
                  </a:lnTo>
                  <a:lnTo>
                    <a:pt x="9582" y="3418"/>
                  </a:lnTo>
                  <a:lnTo>
                    <a:pt x="9560" y="3442"/>
                  </a:lnTo>
                  <a:lnTo>
                    <a:pt x="9540" y="3466"/>
                  </a:lnTo>
                  <a:lnTo>
                    <a:pt x="9536" y="3472"/>
                  </a:lnTo>
                  <a:lnTo>
                    <a:pt x="9534" y="3479"/>
                  </a:lnTo>
                  <a:lnTo>
                    <a:pt x="9532" y="3485"/>
                  </a:lnTo>
                  <a:lnTo>
                    <a:pt x="9533" y="3491"/>
                  </a:lnTo>
                  <a:lnTo>
                    <a:pt x="9534" y="3497"/>
                  </a:lnTo>
                  <a:lnTo>
                    <a:pt x="9536" y="3503"/>
                  </a:lnTo>
                  <a:lnTo>
                    <a:pt x="9540" y="3508"/>
                  </a:lnTo>
                  <a:lnTo>
                    <a:pt x="9544" y="3512"/>
                  </a:lnTo>
                  <a:lnTo>
                    <a:pt x="9549" y="3516"/>
                  </a:lnTo>
                  <a:lnTo>
                    <a:pt x="9554" y="3519"/>
                  </a:lnTo>
                  <a:lnTo>
                    <a:pt x="9560" y="3521"/>
                  </a:lnTo>
                  <a:lnTo>
                    <a:pt x="9567" y="3523"/>
                  </a:lnTo>
                  <a:lnTo>
                    <a:pt x="9574" y="3523"/>
                  </a:lnTo>
                  <a:lnTo>
                    <a:pt x="9580" y="3522"/>
                  </a:lnTo>
                  <a:lnTo>
                    <a:pt x="9586" y="3520"/>
                  </a:lnTo>
                  <a:lnTo>
                    <a:pt x="9593" y="3517"/>
                  </a:lnTo>
                  <a:lnTo>
                    <a:pt x="9661" y="3470"/>
                  </a:lnTo>
                  <a:lnTo>
                    <a:pt x="9731" y="3419"/>
                  </a:lnTo>
                  <a:lnTo>
                    <a:pt x="9768" y="3392"/>
                  </a:lnTo>
                  <a:lnTo>
                    <a:pt x="9803" y="3364"/>
                  </a:lnTo>
                  <a:lnTo>
                    <a:pt x="9839" y="3335"/>
                  </a:lnTo>
                  <a:lnTo>
                    <a:pt x="9873" y="3306"/>
                  </a:lnTo>
                  <a:lnTo>
                    <a:pt x="9907" y="3276"/>
                  </a:lnTo>
                  <a:lnTo>
                    <a:pt x="9939" y="3245"/>
                  </a:lnTo>
                  <a:lnTo>
                    <a:pt x="9972" y="3213"/>
                  </a:lnTo>
                  <a:lnTo>
                    <a:pt x="10001" y="3180"/>
                  </a:lnTo>
                  <a:lnTo>
                    <a:pt x="10015" y="3164"/>
                  </a:lnTo>
                  <a:lnTo>
                    <a:pt x="10029" y="3146"/>
                  </a:lnTo>
                  <a:lnTo>
                    <a:pt x="10042" y="3129"/>
                  </a:lnTo>
                  <a:lnTo>
                    <a:pt x="10055" y="3112"/>
                  </a:lnTo>
                  <a:lnTo>
                    <a:pt x="10067" y="3094"/>
                  </a:lnTo>
                  <a:lnTo>
                    <a:pt x="10078" y="3077"/>
                  </a:lnTo>
                  <a:lnTo>
                    <a:pt x="10089" y="3059"/>
                  </a:lnTo>
                  <a:lnTo>
                    <a:pt x="10099" y="3041"/>
                  </a:lnTo>
                  <a:lnTo>
                    <a:pt x="10104" y="3031"/>
                  </a:lnTo>
                  <a:lnTo>
                    <a:pt x="10109" y="3020"/>
                  </a:lnTo>
                  <a:lnTo>
                    <a:pt x="10113" y="3008"/>
                  </a:lnTo>
                  <a:lnTo>
                    <a:pt x="10118" y="2996"/>
                  </a:lnTo>
                  <a:lnTo>
                    <a:pt x="10141" y="3012"/>
                  </a:lnTo>
                  <a:lnTo>
                    <a:pt x="10165" y="3028"/>
                  </a:lnTo>
                  <a:lnTo>
                    <a:pt x="10188" y="3045"/>
                  </a:lnTo>
                  <a:lnTo>
                    <a:pt x="10210" y="3062"/>
                  </a:lnTo>
                  <a:lnTo>
                    <a:pt x="10232" y="3080"/>
                  </a:lnTo>
                  <a:lnTo>
                    <a:pt x="10253" y="3099"/>
                  </a:lnTo>
                  <a:lnTo>
                    <a:pt x="10273" y="3118"/>
                  </a:lnTo>
                  <a:lnTo>
                    <a:pt x="10292" y="3139"/>
                  </a:lnTo>
                  <a:lnTo>
                    <a:pt x="10312" y="3163"/>
                  </a:lnTo>
                  <a:lnTo>
                    <a:pt x="10331" y="3186"/>
                  </a:lnTo>
                  <a:lnTo>
                    <a:pt x="10350" y="3211"/>
                  </a:lnTo>
                  <a:lnTo>
                    <a:pt x="10368" y="3235"/>
                  </a:lnTo>
                  <a:lnTo>
                    <a:pt x="10385" y="3260"/>
                  </a:lnTo>
                  <a:lnTo>
                    <a:pt x="10401" y="3286"/>
                  </a:lnTo>
                  <a:lnTo>
                    <a:pt x="10417" y="3312"/>
                  </a:lnTo>
                  <a:lnTo>
                    <a:pt x="10432" y="3339"/>
                  </a:lnTo>
                  <a:lnTo>
                    <a:pt x="10446" y="3367"/>
                  </a:lnTo>
                  <a:lnTo>
                    <a:pt x="10460" y="3395"/>
                  </a:lnTo>
                  <a:lnTo>
                    <a:pt x="10473" y="3422"/>
                  </a:lnTo>
                  <a:lnTo>
                    <a:pt x="10486" y="3451"/>
                  </a:lnTo>
                  <a:lnTo>
                    <a:pt x="10498" y="3479"/>
                  </a:lnTo>
                  <a:lnTo>
                    <a:pt x="10509" y="3508"/>
                  </a:lnTo>
                  <a:lnTo>
                    <a:pt x="10520" y="3537"/>
                  </a:lnTo>
                  <a:lnTo>
                    <a:pt x="10530" y="3566"/>
                  </a:lnTo>
                  <a:lnTo>
                    <a:pt x="10540" y="3597"/>
                  </a:lnTo>
                  <a:lnTo>
                    <a:pt x="10549" y="3626"/>
                  </a:lnTo>
                  <a:lnTo>
                    <a:pt x="10559" y="3656"/>
                  </a:lnTo>
                  <a:lnTo>
                    <a:pt x="10567" y="3686"/>
                  </a:lnTo>
                  <a:lnTo>
                    <a:pt x="10582" y="3747"/>
                  </a:lnTo>
                  <a:lnTo>
                    <a:pt x="10596" y="3808"/>
                  </a:lnTo>
                  <a:lnTo>
                    <a:pt x="10608" y="3868"/>
                  </a:lnTo>
                  <a:lnTo>
                    <a:pt x="10618" y="3929"/>
                  </a:lnTo>
                  <a:lnTo>
                    <a:pt x="10626" y="3989"/>
                  </a:lnTo>
                  <a:lnTo>
                    <a:pt x="10634" y="4049"/>
                  </a:lnTo>
                  <a:lnTo>
                    <a:pt x="10639" y="4099"/>
                  </a:lnTo>
                  <a:lnTo>
                    <a:pt x="10643" y="4149"/>
                  </a:lnTo>
                  <a:lnTo>
                    <a:pt x="10646" y="4200"/>
                  </a:lnTo>
                  <a:lnTo>
                    <a:pt x="10649" y="4251"/>
                  </a:lnTo>
                  <a:lnTo>
                    <a:pt x="10650" y="4302"/>
                  </a:lnTo>
                  <a:lnTo>
                    <a:pt x="10650" y="4352"/>
                  </a:lnTo>
                  <a:lnTo>
                    <a:pt x="10648" y="4403"/>
                  </a:lnTo>
                  <a:lnTo>
                    <a:pt x="10646" y="4454"/>
                  </a:lnTo>
                  <a:lnTo>
                    <a:pt x="10643" y="4505"/>
                  </a:lnTo>
                  <a:lnTo>
                    <a:pt x="10639" y="4555"/>
                  </a:lnTo>
                  <a:lnTo>
                    <a:pt x="10634" y="4605"/>
                  </a:lnTo>
                  <a:lnTo>
                    <a:pt x="10628" y="4656"/>
                  </a:lnTo>
                  <a:lnTo>
                    <a:pt x="10622" y="4707"/>
                  </a:lnTo>
                  <a:lnTo>
                    <a:pt x="10614" y="4757"/>
                  </a:lnTo>
                  <a:lnTo>
                    <a:pt x="10605" y="4806"/>
                  </a:lnTo>
                  <a:lnTo>
                    <a:pt x="10595" y="4856"/>
                  </a:lnTo>
                  <a:lnTo>
                    <a:pt x="10585" y="4907"/>
                  </a:lnTo>
                  <a:lnTo>
                    <a:pt x="10573" y="4956"/>
                  </a:lnTo>
                  <a:lnTo>
                    <a:pt x="10561" y="5005"/>
                  </a:lnTo>
                  <a:lnTo>
                    <a:pt x="10547" y="5054"/>
                  </a:lnTo>
                  <a:lnTo>
                    <a:pt x="10533" y="5104"/>
                  </a:lnTo>
                  <a:lnTo>
                    <a:pt x="10518" y="5152"/>
                  </a:lnTo>
                  <a:lnTo>
                    <a:pt x="10502" y="5200"/>
                  </a:lnTo>
                  <a:lnTo>
                    <a:pt x="10486" y="5248"/>
                  </a:lnTo>
                  <a:lnTo>
                    <a:pt x="10468" y="5295"/>
                  </a:lnTo>
                  <a:lnTo>
                    <a:pt x="10450" y="5344"/>
                  </a:lnTo>
                  <a:lnTo>
                    <a:pt x="10431" y="5391"/>
                  </a:lnTo>
                  <a:lnTo>
                    <a:pt x="10412" y="5437"/>
                  </a:lnTo>
                  <a:lnTo>
                    <a:pt x="10391" y="5483"/>
                  </a:lnTo>
                  <a:lnTo>
                    <a:pt x="10370" y="5529"/>
                  </a:lnTo>
                  <a:lnTo>
                    <a:pt x="10347" y="5575"/>
                  </a:lnTo>
                  <a:lnTo>
                    <a:pt x="10324" y="5620"/>
                  </a:lnTo>
                  <a:close/>
                  <a:moveTo>
                    <a:pt x="8352" y="7246"/>
                  </a:moveTo>
                  <a:lnTo>
                    <a:pt x="8346" y="7248"/>
                  </a:lnTo>
                  <a:lnTo>
                    <a:pt x="8339" y="7250"/>
                  </a:lnTo>
                  <a:lnTo>
                    <a:pt x="8346" y="7247"/>
                  </a:lnTo>
                  <a:lnTo>
                    <a:pt x="8352" y="7243"/>
                  </a:lnTo>
                  <a:lnTo>
                    <a:pt x="8352" y="7244"/>
                  </a:lnTo>
                  <a:lnTo>
                    <a:pt x="8352" y="7246"/>
                  </a:lnTo>
                  <a:close/>
                  <a:moveTo>
                    <a:pt x="8506" y="6858"/>
                  </a:moveTo>
                  <a:lnTo>
                    <a:pt x="8478" y="6871"/>
                  </a:lnTo>
                  <a:lnTo>
                    <a:pt x="8451" y="6884"/>
                  </a:lnTo>
                  <a:lnTo>
                    <a:pt x="8423" y="6897"/>
                  </a:lnTo>
                  <a:lnTo>
                    <a:pt x="8395" y="6910"/>
                  </a:lnTo>
                  <a:lnTo>
                    <a:pt x="8395" y="6911"/>
                  </a:lnTo>
                  <a:lnTo>
                    <a:pt x="8395" y="6912"/>
                  </a:lnTo>
                  <a:lnTo>
                    <a:pt x="8395" y="6912"/>
                  </a:lnTo>
                  <a:lnTo>
                    <a:pt x="8397" y="6912"/>
                  </a:lnTo>
                  <a:lnTo>
                    <a:pt x="8423" y="6901"/>
                  </a:lnTo>
                  <a:lnTo>
                    <a:pt x="8450" y="6889"/>
                  </a:lnTo>
                  <a:lnTo>
                    <a:pt x="8476" y="6878"/>
                  </a:lnTo>
                  <a:lnTo>
                    <a:pt x="8503" y="6866"/>
                  </a:lnTo>
                  <a:lnTo>
                    <a:pt x="8491" y="6896"/>
                  </a:lnTo>
                  <a:lnTo>
                    <a:pt x="8479" y="6925"/>
                  </a:lnTo>
                  <a:lnTo>
                    <a:pt x="8467" y="6955"/>
                  </a:lnTo>
                  <a:lnTo>
                    <a:pt x="8455" y="6985"/>
                  </a:lnTo>
                  <a:lnTo>
                    <a:pt x="8443" y="7014"/>
                  </a:lnTo>
                  <a:lnTo>
                    <a:pt x="8431" y="7044"/>
                  </a:lnTo>
                  <a:lnTo>
                    <a:pt x="8419" y="7075"/>
                  </a:lnTo>
                  <a:lnTo>
                    <a:pt x="8407" y="7105"/>
                  </a:lnTo>
                  <a:lnTo>
                    <a:pt x="8380" y="7121"/>
                  </a:lnTo>
                  <a:lnTo>
                    <a:pt x="8353" y="7137"/>
                  </a:lnTo>
                  <a:lnTo>
                    <a:pt x="8327" y="7153"/>
                  </a:lnTo>
                  <a:lnTo>
                    <a:pt x="8301" y="7170"/>
                  </a:lnTo>
                  <a:lnTo>
                    <a:pt x="8274" y="7186"/>
                  </a:lnTo>
                  <a:lnTo>
                    <a:pt x="8248" y="7202"/>
                  </a:lnTo>
                  <a:lnTo>
                    <a:pt x="8222" y="7218"/>
                  </a:lnTo>
                  <a:lnTo>
                    <a:pt x="8196" y="7235"/>
                  </a:lnTo>
                  <a:lnTo>
                    <a:pt x="8213" y="7203"/>
                  </a:lnTo>
                  <a:lnTo>
                    <a:pt x="8231" y="7172"/>
                  </a:lnTo>
                  <a:lnTo>
                    <a:pt x="8247" y="7140"/>
                  </a:lnTo>
                  <a:lnTo>
                    <a:pt x="8263" y="7107"/>
                  </a:lnTo>
                  <a:lnTo>
                    <a:pt x="8278" y="7074"/>
                  </a:lnTo>
                  <a:lnTo>
                    <a:pt x="8293" y="7040"/>
                  </a:lnTo>
                  <a:lnTo>
                    <a:pt x="8307" y="7006"/>
                  </a:lnTo>
                  <a:lnTo>
                    <a:pt x="8321" y="6972"/>
                  </a:lnTo>
                  <a:lnTo>
                    <a:pt x="8334" y="6938"/>
                  </a:lnTo>
                  <a:lnTo>
                    <a:pt x="8346" y="6903"/>
                  </a:lnTo>
                  <a:lnTo>
                    <a:pt x="8358" y="6868"/>
                  </a:lnTo>
                  <a:lnTo>
                    <a:pt x="8369" y="6832"/>
                  </a:lnTo>
                  <a:lnTo>
                    <a:pt x="8381" y="6797"/>
                  </a:lnTo>
                  <a:lnTo>
                    <a:pt x="8391" y="6761"/>
                  </a:lnTo>
                  <a:lnTo>
                    <a:pt x="8400" y="6725"/>
                  </a:lnTo>
                  <a:lnTo>
                    <a:pt x="8409" y="6689"/>
                  </a:lnTo>
                  <a:lnTo>
                    <a:pt x="8431" y="6681"/>
                  </a:lnTo>
                  <a:lnTo>
                    <a:pt x="8454" y="6674"/>
                  </a:lnTo>
                  <a:lnTo>
                    <a:pt x="8476" y="6667"/>
                  </a:lnTo>
                  <a:lnTo>
                    <a:pt x="8498" y="6659"/>
                  </a:lnTo>
                  <a:lnTo>
                    <a:pt x="8520" y="6651"/>
                  </a:lnTo>
                  <a:lnTo>
                    <a:pt x="8543" y="6644"/>
                  </a:lnTo>
                  <a:lnTo>
                    <a:pt x="8565" y="6636"/>
                  </a:lnTo>
                  <a:lnTo>
                    <a:pt x="8589" y="6628"/>
                  </a:lnTo>
                  <a:lnTo>
                    <a:pt x="8579" y="6657"/>
                  </a:lnTo>
                  <a:lnTo>
                    <a:pt x="8569" y="6686"/>
                  </a:lnTo>
                  <a:lnTo>
                    <a:pt x="8559" y="6715"/>
                  </a:lnTo>
                  <a:lnTo>
                    <a:pt x="8548" y="6743"/>
                  </a:lnTo>
                  <a:lnTo>
                    <a:pt x="8538" y="6772"/>
                  </a:lnTo>
                  <a:lnTo>
                    <a:pt x="8527" y="6801"/>
                  </a:lnTo>
                  <a:lnTo>
                    <a:pt x="8517" y="6829"/>
                  </a:lnTo>
                  <a:lnTo>
                    <a:pt x="8506" y="6858"/>
                  </a:lnTo>
                  <a:close/>
                  <a:moveTo>
                    <a:pt x="8777" y="6752"/>
                  </a:moveTo>
                  <a:lnTo>
                    <a:pt x="8768" y="6773"/>
                  </a:lnTo>
                  <a:lnTo>
                    <a:pt x="8760" y="6794"/>
                  </a:lnTo>
                  <a:lnTo>
                    <a:pt x="8752" y="6815"/>
                  </a:lnTo>
                  <a:lnTo>
                    <a:pt x="8744" y="6835"/>
                  </a:lnTo>
                  <a:lnTo>
                    <a:pt x="8736" y="6857"/>
                  </a:lnTo>
                  <a:lnTo>
                    <a:pt x="8728" y="6878"/>
                  </a:lnTo>
                  <a:lnTo>
                    <a:pt x="8720" y="6899"/>
                  </a:lnTo>
                  <a:lnTo>
                    <a:pt x="8712" y="6920"/>
                  </a:lnTo>
                  <a:lnTo>
                    <a:pt x="8689" y="6934"/>
                  </a:lnTo>
                  <a:lnTo>
                    <a:pt x="8665" y="6947"/>
                  </a:lnTo>
                  <a:lnTo>
                    <a:pt x="8642" y="6961"/>
                  </a:lnTo>
                  <a:lnTo>
                    <a:pt x="8619" y="6975"/>
                  </a:lnTo>
                  <a:lnTo>
                    <a:pt x="8595" y="6989"/>
                  </a:lnTo>
                  <a:lnTo>
                    <a:pt x="8572" y="7003"/>
                  </a:lnTo>
                  <a:lnTo>
                    <a:pt x="8548" y="7017"/>
                  </a:lnTo>
                  <a:lnTo>
                    <a:pt x="8524" y="7032"/>
                  </a:lnTo>
                  <a:lnTo>
                    <a:pt x="8538" y="7006"/>
                  </a:lnTo>
                  <a:lnTo>
                    <a:pt x="8552" y="6979"/>
                  </a:lnTo>
                  <a:lnTo>
                    <a:pt x="8566" y="6953"/>
                  </a:lnTo>
                  <a:lnTo>
                    <a:pt x="8580" y="6926"/>
                  </a:lnTo>
                  <a:lnTo>
                    <a:pt x="8593" y="6898"/>
                  </a:lnTo>
                  <a:lnTo>
                    <a:pt x="8605" y="6870"/>
                  </a:lnTo>
                  <a:lnTo>
                    <a:pt x="8617" y="6842"/>
                  </a:lnTo>
                  <a:lnTo>
                    <a:pt x="8629" y="6813"/>
                  </a:lnTo>
                  <a:lnTo>
                    <a:pt x="8666" y="6798"/>
                  </a:lnTo>
                  <a:lnTo>
                    <a:pt x="8702" y="6782"/>
                  </a:lnTo>
                  <a:lnTo>
                    <a:pt x="8739" y="6767"/>
                  </a:lnTo>
                  <a:lnTo>
                    <a:pt x="8777" y="6752"/>
                  </a:lnTo>
                  <a:close/>
                  <a:moveTo>
                    <a:pt x="8859" y="6521"/>
                  </a:moveTo>
                  <a:lnTo>
                    <a:pt x="8851" y="6547"/>
                  </a:lnTo>
                  <a:lnTo>
                    <a:pt x="8842" y="6572"/>
                  </a:lnTo>
                  <a:lnTo>
                    <a:pt x="8834" y="6598"/>
                  </a:lnTo>
                  <a:lnTo>
                    <a:pt x="8825" y="6624"/>
                  </a:lnTo>
                  <a:lnTo>
                    <a:pt x="8816" y="6649"/>
                  </a:lnTo>
                  <a:lnTo>
                    <a:pt x="8807" y="6674"/>
                  </a:lnTo>
                  <a:lnTo>
                    <a:pt x="8798" y="6698"/>
                  </a:lnTo>
                  <a:lnTo>
                    <a:pt x="8788" y="6723"/>
                  </a:lnTo>
                  <a:lnTo>
                    <a:pt x="8768" y="6733"/>
                  </a:lnTo>
                  <a:lnTo>
                    <a:pt x="8749" y="6742"/>
                  </a:lnTo>
                  <a:lnTo>
                    <a:pt x="8730" y="6751"/>
                  </a:lnTo>
                  <a:lnTo>
                    <a:pt x="8711" y="6761"/>
                  </a:lnTo>
                  <a:lnTo>
                    <a:pt x="8692" y="6770"/>
                  </a:lnTo>
                  <a:lnTo>
                    <a:pt x="8673" y="6779"/>
                  </a:lnTo>
                  <a:lnTo>
                    <a:pt x="8653" y="6788"/>
                  </a:lnTo>
                  <a:lnTo>
                    <a:pt x="8634" y="6798"/>
                  </a:lnTo>
                  <a:lnTo>
                    <a:pt x="8644" y="6772"/>
                  </a:lnTo>
                  <a:lnTo>
                    <a:pt x="8654" y="6746"/>
                  </a:lnTo>
                  <a:lnTo>
                    <a:pt x="8663" y="6719"/>
                  </a:lnTo>
                  <a:lnTo>
                    <a:pt x="8671" y="6693"/>
                  </a:lnTo>
                  <a:lnTo>
                    <a:pt x="8680" y="6666"/>
                  </a:lnTo>
                  <a:lnTo>
                    <a:pt x="8688" y="6639"/>
                  </a:lnTo>
                  <a:lnTo>
                    <a:pt x="8696" y="6611"/>
                  </a:lnTo>
                  <a:lnTo>
                    <a:pt x="8704" y="6584"/>
                  </a:lnTo>
                  <a:lnTo>
                    <a:pt x="8723" y="6576"/>
                  </a:lnTo>
                  <a:lnTo>
                    <a:pt x="8743" y="6569"/>
                  </a:lnTo>
                  <a:lnTo>
                    <a:pt x="8762" y="6561"/>
                  </a:lnTo>
                  <a:lnTo>
                    <a:pt x="8782" y="6553"/>
                  </a:lnTo>
                  <a:lnTo>
                    <a:pt x="8801" y="6546"/>
                  </a:lnTo>
                  <a:lnTo>
                    <a:pt x="8821" y="6538"/>
                  </a:lnTo>
                  <a:lnTo>
                    <a:pt x="8840" y="6530"/>
                  </a:lnTo>
                  <a:lnTo>
                    <a:pt x="8859" y="6521"/>
                  </a:lnTo>
                  <a:close/>
                  <a:moveTo>
                    <a:pt x="8904" y="6346"/>
                  </a:moveTo>
                  <a:lnTo>
                    <a:pt x="8901" y="6363"/>
                  </a:lnTo>
                  <a:lnTo>
                    <a:pt x="8897" y="6379"/>
                  </a:lnTo>
                  <a:lnTo>
                    <a:pt x="8893" y="6396"/>
                  </a:lnTo>
                  <a:lnTo>
                    <a:pt x="8889" y="6413"/>
                  </a:lnTo>
                  <a:lnTo>
                    <a:pt x="8869" y="6421"/>
                  </a:lnTo>
                  <a:lnTo>
                    <a:pt x="8849" y="6428"/>
                  </a:lnTo>
                  <a:lnTo>
                    <a:pt x="8829" y="6436"/>
                  </a:lnTo>
                  <a:lnTo>
                    <a:pt x="8810" y="6444"/>
                  </a:lnTo>
                  <a:lnTo>
                    <a:pt x="8790" y="6452"/>
                  </a:lnTo>
                  <a:lnTo>
                    <a:pt x="8770" y="6460"/>
                  </a:lnTo>
                  <a:lnTo>
                    <a:pt x="8750" y="6468"/>
                  </a:lnTo>
                  <a:lnTo>
                    <a:pt x="8730" y="6477"/>
                  </a:lnTo>
                  <a:lnTo>
                    <a:pt x="8733" y="6461"/>
                  </a:lnTo>
                  <a:lnTo>
                    <a:pt x="8737" y="6446"/>
                  </a:lnTo>
                  <a:lnTo>
                    <a:pt x="8740" y="6431"/>
                  </a:lnTo>
                  <a:lnTo>
                    <a:pt x="8744" y="6416"/>
                  </a:lnTo>
                  <a:lnTo>
                    <a:pt x="8764" y="6406"/>
                  </a:lnTo>
                  <a:lnTo>
                    <a:pt x="8785" y="6395"/>
                  </a:lnTo>
                  <a:lnTo>
                    <a:pt x="8805" y="6386"/>
                  </a:lnTo>
                  <a:lnTo>
                    <a:pt x="8826" y="6376"/>
                  </a:lnTo>
                  <a:lnTo>
                    <a:pt x="8846" y="6366"/>
                  </a:lnTo>
                  <a:lnTo>
                    <a:pt x="8866" y="6356"/>
                  </a:lnTo>
                  <a:lnTo>
                    <a:pt x="8886" y="6346"/>
                  </a:lnTo>
                  <a:lnTo>
                    <a:pt x="8906" y="6336"/>
                  </a:lnTo>
                  <a:lnTo>
                    <a:pt x="8905" y="6341"/>
                  </a:lnTo>
                  <a:lnTo>
                    <a:pt x="8904" y="6346"/>
                  </a:lnTo>
                  <a:close/>
                  <a:moveTo>
                    <a:pt x="9066" y="6633"/>
                  </a:moveTo>
                  <a:lnTo>
                    <a:pt x="9055" y="6661"/>
                  </a:lnTo>
                  <a:lnTo>
                    <a:pt x="9043" y="6689"/>
                  </a:lnTo>
                  <a:lnTo>
                    <a:pt x="9031" y="6717"/>
                  </a:lnTo>
                  <a:lnTo>
                    <a:pt x="9019" y="6745"/>
                  </a:lnTo>
                  <a:lnTo>
                    <a:pt x="8994" y="6759"/>
                  </a:lnTo>
                  <a:lnTo>
                    <a:pt x="8969" y="6773"/>
                  </a:lnTo>
                  <a:lnTo>
                    <a:pt x="8943" y="6787"/>
                  </a:lnTo>
                  <a:lnTo>
                    <a:pt x="8918" y="6800"/>
                  </a:lnTo>
                  <a:lnTo>
                    <a:pt x="8893" y="6814"/>
                  </a:lnTo>
                  <a:lnTo>
                    <a:pt x="8868" y="6828"/>
                  </a:lnTo>
                  <a:lnTo>
                    <a:pt x="8844" y="6843"/>
                  </a:lnTo>
                  <a:lnTo>
                    <a:pt x="8819" y="6858"/>
                  </a:lnTo>
                  <a:lnTo>
                    <a:pt x="8836" y="6821"/>
                  </a:lnTo>
                  <a:lnTo>
                    <a:pt x="8852" y="6785"/>
                  </a:lnTo>
                  <a:lnTo>
                    <a:pt x="8867" y="6747"/>
                  </a:lnTo>
                  <a:lnTo>
                    <a:pt x="8882" y="6710"/>
                  </a:lnTo>
                  <a:lnTo>
                    <a:pt x="8905" y="6700"/>
                  </a:lnTo>
                  <a:lnTo>
                    <a:pt x="8928" y="6691"/>
                  </a:lnTo>
                  <a:lnTo>
                    <a:pt x="8951" y="6681"/>
                  </a:lnTo>
                  <a:lnTo>
                    <a:pt x="8975" y="6671"/>
                  </a:lnTo>
                  <a:lnTo>
                    <a:pt x="8998" y="6662"/>
                  </a:lnTo>
                  <a:lnTo>
                    <a:pt x="9021" y="6652"/>
                  </a:lnTo>
                  <a:lnTo>
                    <a:pt x="9043" y="6642"/>
                  </a:lnTo>
                  <a:lnTo>
                    <a:pt x="9066" y="6633"/>
                  </a:lnTo>
                  <a:close/>
                  <a:moveTo>
                    <a:pt x="9128" y="6605"/>
                  </a:moveTo>
                  <a:lnTo>
                    <a:pt x="9148" y="6596"/>
                  </a:lnTo>
                  <a:lnTo>
                    <a:pt x="9169" y="6587"/>
                  </a:lnTo>
                  <a:lnTo>
                    <a:pt x="9189" y="6578"/>
                  </a:lnTo>
                  <a:lnTo>
                    <a:pt x="9209" y="6569"/>
                  </a:lnTo>
                  <a:lnTo>
                    <a:pt x="9228" y="6560"/>
                  </a:lnTo>
                  <a:lnTo>
                    <a:pt x="9248" y="6550"/>
                  </a:lnTo>
                  <a:lnTo>
                    <a:pt x="9268" y="6541"/>
                  </a:lnTo>
                  <a:lnTo>
                    <a:pt x="9288" y="6531"/>
                  </a:lnTo>
                  <a:lnTo>
                    <a:pt x="9280" y="6558"/>
                  </a:lnTo>
                  <a:lnTo>
                    <a:pt x="9272" y="6585"/>
                  </a:lnTo>
                  <a:lnTo>
                    <a:pt x="9264" y="6611"/>
                  </a:lnTo>
                  <a:lnTo>
                    <a:pt x="9257" y="6639"/>
                  </a:lnTo>
                  <a:lnTo>
                    <a:pt x="9255" y="6636"/>
                  </a:lnTo>
                  <a:lnTo>
                    <a:pt x="9252" y="6634"/>
                  </a:lnTo>
                  <a:lnTo>
                    <a:pt x="9249" y="6632"/>
                  </a:lnTo>
                  <a:lnTo>
                    <a:pt x="9246" y="6630"/>
                  </a:lnTo>
                  <a:lnTo>
                    <a:pt x="9243" y="6630"/>
                  </a:lnTo>
                  <a:lnTo>
                    <a:pt x="9240" y="6629"/>
                  </a:lnTo>
                  <a:lnTo>
                    <a:pt x="9236" y="6630"/>
                  </a:lnTo>
                  <a:lnTo>
                    <a:pt x="9232" y="6632"/>
                  </a:lnTo>
                  <a:lnTo>
                    <a:pt x="9213" y="6641"/>
                  </a:lnTo>
                  <a:lnTo>
                    <a:pt x="9194" y="6652"/>
                  </a:lnTo>
                  <a:lnTo>
                    <a:pt x="9174" y="6662"/>
                  </a:lnTo>
                  <a:lnTo>
                    <a:pt x="9154" y="6672"/>
                  </a:lnTo>
                  <a:lnTo>
                    <a:pt x="9135" y="6683"/>
                  </a:lnTo>
                  <a:lnTo>
                    <a:pt x="9116" y="6693"/>
                  </a:lnTo>
                  <a:lnTo>
                    <a:pt x="9096" y="6704"/>
                  </a:lnTo>
                  <a:lnTo>
                    <a:pt x="9077" y="6714"/>
                  </a:lnTo>
                  <a:lnTo>
                    <a:pt x="9091" y="6688"/>
                  </a:lnTo>
                  <a:lnTo>
                    <a:pt x="9104" y="6661"/>
                  </a:lnTo>
                  <a:lnTo>
                    <a:pt x="9116" y="6633"/>
                  </a:lnTo>
                  <a:lnTo>
                    <a:pt x="9128" y="6605"/>
                  </a:lnTo>
                  <a:close/>
                  <a:moveTo>
                    <a:pt x="9160" y="6373"/>
                  </a:moveTo>
                  <a:lnTo>
                    <a:pt x="9151" y="6399"/>
                  </a:lnTo>
                  <a:lnTo>
                    <a:pt x="9143" y="6426"/>
                  </a:lnTo>
                  <a:lnTo>
                    <a:pt x="9134" y="6452"/>
                  </a:lnTo>
                  <a:lnTo>
                    <a:pt x="9125" y="6478"/>
                  </a:lnTo>
                  <a:lnTo>
                    <a:pt x="9115" y="6504"/>
                  </a:lnTo>
                  <a:lnTo>
                    <a:pt x="9106" y="6530"/>
                  </a:lnTo>
                  <a:lnTo>
                    <a:pt x="9096" y="6556"/>
                  </a:lnTo>
                  <a:lnTo>
                    <a:pt x="9086" y="6581"/>
                  </a:lnTo>
                  <a:lnTo>
                    <a:pt x="9062" y="6592"/>
                  </a:lnTo>
                  <a:lnTo>
                    <a:pt x="9039" y="6603"/>
                  </a:lnTo>
                  <a:lnTo>
                    <a:pt x="9015" y="6614"/>
                  </a:lnTo>
                  <a:lnTo>
                    <a:pt x="8991" y="6626"/>
                  </a:lnTo>
                  <a:lnTo>
                    <a:pt x="8968" y="6637"/>
                  </a:lnTo>
                  <a:lnTo>
                    <a:pt x="8943" y="6649"/>
                  </a:lnTo>
                  <a:lnTo>
                    <a:pt x="8919" y="6660"/>
                  </a:lnTo>
                  <a:lnTo>
                    <a:pt x="8896" y="6671"/>
                  </a:lnTo>
                  <a:lnTo>
                    <a:pt x="8904" y="6648"/>
                  </a:lnTo>
                  <a:lnTo>
                    <a:pt x="8911" y="6625"/>
                  </a:lnTo>
                  <a:lnTo>
                    <a:pt x="8918" y="6601"/>
                  </a:lnTo>
                  <a:lnTo>
                    <a:pt x="8925" y="6577"/>
                  </a:lnTo>
                  <a:lnTo>
                    <a:pt x="8931" y="6554"/>
                  </a:lnTo>
                  <a:lnTo>
                    <a:pt x="8937" y="6530"/>
                  </a:lnTo>
                  <a:lnTo>
                    <a:pt x="8943" y="6506"/>
                  </a:lnTo>
                  <a:lnTo>
                    <a:pt x="8948" y="6482"/>
                  </a:lnTo>
                  <a:lnTo>
                    <a:pt x="8976" y="6470"/>
                  </a:lnTo>
                  <a:lnTo>
                    <a:pt x="9003" y="6457"/>
                  </a:lnTo>
                  <a:lnTo>
                    <a:pt x="9030" y="6444"/>
                  </a:lnTo>
                  <a:lnTo>
                    <a:pt x="9056" y="6430"/>
                  </a:lnTo>
                  <a:lnTo>
                    <a:pt x="9083" y="6417"/>
                  </a:lnTo>
                  <a:lnTo>
                    <a:pt x="9109" y="6402"/>
                  </a:lnTo>
                  <a:lnTo>
                    <a:pt x="9134" y="6388"/>
                  </a:lnTo>
                  <a:lnTo>
                    <a:pt x="9160" y="6373"/>
                  </a:lnTo>
                  <a:close/>
                  <a:moveTo>
                    <a:pt x="9196" y="6242"/>
                  </a:moveTo>
                  <a:lnTo>
                    <a:pt x="9190" y="6265"/>
                  </a:lnTo>
                  <a:lnTo>
                    <a:pt x="9185" y="6288"/>
                  </a:lnTo>
                  <a:lnTo>
                    <a:pt x="9179" y="6311"/>
                  </a:lnTo>
                  <a:lnTo>
                    <a:pt x="9173" y="6334"/>
                  </a:lnTo>
                  <a:lnTo>
                    <a:pt x="9169" y="6330"/>
                  </a:lnTo>
                  <a:lnTo>
                    <a:pt x="9164" y="6328"/>
                  </a:lnTo>
                  <a:lnTo>
                    <a:pt x="9159" y="6327"/>
                  </a:lnTo>
                  <a:lnTo>
                    <a:pt x="9153" y="6327"/>
                  </a:lnTo>
                  <a:lnTo>
                    <a:pt x="9130" y="6333"/>
                  </a:lnTo>
                  <a:lnTo>
                    <a:pt x="9107" y="6340"/>
                  </a:lnTo>
                  <a:lnTo>
                    <a:pt x="9084" y="6346"/>
                  </a:lnTo>
                  <a:lnTo>
                    <a:pt x="9061" y="6353"/>
                  </a:lnTo>
                  <a:lnTo>
                    <a:pt x="9038" y="6361"/>
                  </a:lnTo>
                  <a:lnTo>
                    <a:pt x="9015" y="6368"/>
                  </a:lnTo>
                  <a:lnTo>
                    <a:pt x="8991" y="6376"/>
                  </a:lnTo>
                  <a:lnTo>
                    <a:pt x="8968" y="6384"/>
                  </a:lnTo>
                  <a:lnTo>
                    <a:pt x="8972" y="6362"/>
                  </a:lnTo>
                  <a:lnTo>
                    <a:pt x="8975" y="6341"/>
                  </a:lnTo>
                  <a:lnTo>
                    <a:pt x="8978" y="6320"/>
                  </a:lnTo>
                  <a:lnTo>
                    <a:pt x="8981" y="6298"/>
                  </a:lnTo>
                  <a:lnTo>
                    <a:pt x="9002" y="6287"/>
                  </a:lnTo>
                  <a:lnTo>
                    <a:pt x="9022" y="6276"/>
                  </a:lnTo>
                  <a:lnTo>
                    <a:pt x="9042" y="6265"/>
                  </a:lnTo>
                  <a:lnTo>
                    <a:pt x="9062" y="6254"/>
                  </a:lnTo>
                  <a:lnTo>
                    <a:pt x="9082" y="6242"/>
                  </a:lnTo>
                  <a:lnTo>
                    <a:pt x="9102" y="6230"/>
                  </a:lnTo>
                  <a:lnTo>
                    <a:pt x="9122" y="6219"/>
                  </a:lnTo>
                  <a:lnTo>
                    <a:pt x="9141" y="6207"/>
                  </a:lnTo>
                  <a:lnTo>
                    <a:pt x="9141" y="6210"/>
                  </a:lnTo>
                  <a:lnTo>
                    <a:pt x="9140" y="6213"/>
                  </a:lnTo>
                  <a:lnTo>
                    <a:pt x="9139" y="6220"/>
                  </a:lnTo>
                  <a:lnTo>
                    <a:pt x="9139" y="6226"/>
                  </a:lnTo>
                  <a:lnTo>
                    <a:pt x="9140" y="6231"/>
                  </a:lnTo>
                  <a:lnTo>
                    <a:pt x="9142" y="6236"/>
                  </a:lnTo>
                  <a:lnTo>
                    <a:pt x="9145" y="6240"/>
                  </a:lnTo>
                  <a:lnTo>
                    <a:pt x="9149" y="6244"/>
                  </a:lnTo>
                  <a:lnTo>
                    <a:pt x="9153" y="6246"/>
                  </a:lnTo>
                  <a:lnTo>
                    <a:pt x="9157" y="6248"/>
                  </a:lnTo>
                  <a:lnTo>
                    <a:pt x="9162" y="6250"/>
                  </a:lnTo>
                  <a:lnTo>
                    <a:pt x="9168" y="6251"/>
                  </a:lnTo>
                  <a:lnTo>
                    <a:pt x="9173" y="6251"/>
                  </a:lnTo>
                  <a:lnTo>
                    <a:pt x="9178" y="6250"/>
                  </a:lnTo>
                  <a:lnTo>
                    <a:pt x="9183" y="6249"/>
                  </a:lnTo>
                  <a:lnTo>
                    <a:pt x="9188" y="6248"/>
                  </a:lnTo>
                  <a:lnTo>
                    <a:pt x="9192" y="6245"/>
                  </a:lnTo>
                  <a:lnTo>
                    <a:pt x="9196" y="6242"/>
                  </a:lnTo>
                  <a:close/>
                  <a:moveTo>
                    <a:pt x="7920" y="4343"/>
                  </a:moveTo>
                  <a:lnTo>
                    <a:pt x="7932" y="4342"/>
                  </a:lnTo>
                  <a:lnTo>
                    <a:pt x="7944" y="4341"/>
                  </a:lnTo>
                  <a:lnTo>
                    <a:pt x="7956" y="4340"/>
                  </a:lnTo>
                  <a:lnTo>
                    <a:pt x="7968" y="4339"/>
                  </a:lnTo>
                  <a:lnTo>
                    <a:pt x="7971" y="4347"/>
                  </a:lnTo>
                  <a:lnTo>
                    <a:pt x="7974" y="4356"/>
                  </a:lnTo>
                  <a:lnTo>
                    <a:pt x="7978" y="4364"/>
                  </a:lnTo>
                  <a:lnTo>
                    <a:pt x="7980" y="4373"/>
                  </a:lnTo>
                  <a:lnTo>
                    <a:pt x="7993" y="4416"/>
                  </a:lnTo>
                  <a:lnTo>
                    <a:pt x="8005" y="4460"/>
                  </a:lnTo>
                  <a:lnTo>
                    <a:pt x="8016" y="4503"/>
                  </a:lnTo>
                  <a:lnTo>
                    <a:pt x="8028" y="4547"/>
                  </a:lnTo>
                  <a:lnTo>
                    <a:pt x="8038" y="4590"/>
                  </a:lnTo>
                  <a:lnTo>
                    <a:pt x="8049" y="4633"/>
                  </a:lnTo>
                  <a:lnTo>
                    <a:pt x="8059" y="4677"/>
                  </a:lnTo>
                  <a:lnTo>
                    <a:pt x="8068" y="4720"/>
                  </a:lnTo>
                  <a:lnTo>
                    <a:pt x="8052" y="4673"/>
                  </a:lnTo>
                  <a:lnTo>
                    <a:pt x="8034" y="4625"/>
                  </a:lnTo>
                  <a:lnTo>
                    <a:pt x="8017" y="4578"/>
                  </a:lnTo>
                  <a:lnTo>
                    <a:pt x="7999" y="4531"/>
                  </a:lnTo>
                  <a:lnTo>
                    <a:pt x="7980" y="4484"/>
                  </a:lnTo>
                  <a:lnTo>
                    <a:pt x="7960" y="4436"/>
                  </a:lnTo>
                  <a:lnTo>
                    <a:pt x="7940" y="4390"/>
                  </a:lnTo>
                  <a:lnTo>
                    <a:pt x="7920" y="4343"/>
                  </a:lnTo>
                  <a:close/>
                  <a:moveTo>
                    <a:pt x="7499" y="7832"/>
                  </a:moveTo>
                  <a:lnTo>
                    <a:pt x="7461" y="7881"/>
                  </a:lnTo>
                  <a:lnTo>
                    <a:pt x="7421" y="7930"/>
                  </a:lnTo>
                  <a:lnTo>
                    <a:pt x="7380" y="7978"/>
                  </a:lnTo>
                  <a:lnTo>
                    <a:pt x="7337" y="8024"/>
                  </a:lnTo>
                  <a:lnTo>
                    <a:pt x="7295" y="8070"/>
                  </a:lnTo>
                  <a:lnTo>
                    <a:pt x="7251" y="8115"/>
                  </a:lnTo>
                  <a:lnTo>
                    <a:pt x="7207" y="8160"/>
                  </a:lnTo>
                  <a:lnTo>
                    <a:pt x="7161" y="8203"/>
                  </a:lnTo>
                  <a:lnTo>
                    <a:pt x="7116" y="8246"/>
                  </a:lnTo>
                  <a:lnTo>
                    <a:pt x="7069" y="8288"/>
                  </a:lnTo>
                  <a:lnTo>
                    <a:pt x="7022" y="8329"/>
                  </a:lnTo>
                  <a:lnTo>
                    <a:pt x="6973" y="8370"/>
                  </a:lnTo>
                  <a:lnTo>
                    <a:pt x="6925" y="8409"/>
                  </a:lnTo>
                  <a:lnTo>
                    <a:pt x="6875" y="8448"/>
                  </a:lnTo>
                  <a:lnTo>
                    <a:pt x="6825" y="8485"/>
                  </a:lnTo>
                  <a:lnTo>
                    <a:pt x="6774" y="8523"/>
                  </a:lnTo>
                  <a:lnTo>
                    <a:pt x="6723" y="8559"/>
                  </a:lnTo>
                  <a:lnTo>
                    <a:pt x="6672" y="8595"/>
                  </a:lnTo>
                  <a:lnTo>
                    <a:pt x="6619" y="8630"/>
                  </a:lnTo>
                  <a:lnTo>
                    <a:pt x="6566" y="8664"/>
                  </a:lnTo>
                  <a:lnTo>
                    <a:pt x="6513" y="8698"/>
                  </a:lnTo>
                  <a:lnTo>
                    <a:pt x="6459" y="8730"/>
                  </a:lnTo>
                  <a:lnTo>
                    <a:pt x="6405" y="8762"/>
                  </a:lnTo>
                  <a:lnTo>
                    <a:pt x="6350" y="8794"/>
                  </a:lnTo>
                  <a:lnTo>
                    <a:pt x="6295" y="8825"/>
                  </a:lnTo>
                  <a:lnTo>
                    <a:pt x="6240" y="8855"/>
                  </a:lnTo>
                  <a:lnTo>
                    <a:pt x="6184" y="8884"/>
                  </a:lnTo>
                  <a:lnTo>
                    <a:pt x="6128" y="8912"/>
                  </a:lnTo>
                  <a:lnTo>
                    <a:pt x="6072" y="8940"/>
                  </a:lnTo>
                  <a:lnTo>
                    <a:pt x="6016" y="8967"/>
                  </a:lnTo>
                  <a:lnTo>
                    <a:pt x="5959" y="8993"/>
                  </a:lnTo>
                  <a:lnTo>
                    <a:pt x="5902" y="9020"/>
                  </a:lnTo>
                  <a:lnTo>
                    <a:pt x="5848" y="9044"/>
                  </a:lnTo>
                  <a:lnTo>
                    <a:pt x="5793" y="9067"/>
                  </a:lnTo>
                  <a:lnTo>
                    <a:pt x="5737" y="9089"/>
                  </a:lnTo>
                  <a:lnTo>
                    <a:pt x="5682" y="9110"/>
                  </a:lnTo>
                  <a:lnTo>
                    <a:pt x="5627" y="9130"/>
                  </a:lnTo>
                  <a:lnTo>
                    <a:pt x="5571" y="9150"/>
                  </a:lnTo>
                  <a:lnTo>
                    <a:pt x="5515" y="9169"/>
                  </a:lnTo>
                  <a:lnTo>
                    <a:pt x="5459" y="9188"/>
                  </a:lnTo>
                  <a:lnTo>
                    <a:pt x="5403" y="9206"/>
                  </a:lnTo>
                  <a:lnTo>
                    <a:pt x="5345" y="9223"/>
                  </a:lnTo>
                  <a:lnTo>
                    <a:pt x="5289" y="9241"/>
                  </a:lnTo>
                  <a:lnTo>
                    <a:pt x="5232" y="9258"/>
                  </a:lnTo>
                  <a:lnTo>
                    <a:pt x="5174" y="9274"/>
                  </a:lnTo>
                  <a:lnTo>
                    <a:pt x="5118" y="9289"/>
                  </a:lnTo>
                  <a:lnTo>
                    <a:pt x="5061" y="9305"/>
                  </a:lnTo>
                  <a:lnTo>
                    <a:pt x="5003" y="9320"/>
                  </a:lnTo>
                  <a:lnTo>
                    <a:pt x="5087" y="9267"/>
                  </a:lnTo>
                  <a:lnTo>
                    <a:pt x="5169" y="9211"/>
                  </a:lnTo>
                  <a:lnTo>
                    <a:pt x="5250" y="9153"/>
                  </a:lnTo>
                  <a:lnTo>
                    <a:pt x="5328" y="9093"/>
                  </a:lnTo>
                  <a:lnTo>
                    <a:pt x="5405" y="9030"/>
                  </a:lnTo>
                  <a:lnTo>
                    <a:pt x="5480" y="8964"/>
                  </a:lnTo>
                  <a:lnTo>
                    <a:pt x="5552" y="8896"/>
                  </a:lnTo>
                  <a:lnTo>
                    <a:pt x="5623" y="8826"/>
                  </a:lnTo>
                  <a:lnTo>
                    <a:pt x="5691" y="8754"/>
                  </a:lnTo>
                  <a:lnTo>
                    <a:pt x="5756" y="8680"/>
                  </a:lnTo>
                  <a:lnTo>
                    <a:pt x="5820" y="8604"/>
                  </a:lnTo>
                  <a:lnTo>
                    <a:pt x="5880" y="8525"/>
                  </a:lnTo>
                  <a:lnTo>
                    <a:pt x="5938" y="8445"/>
                  </a:lnTo>
                  <a:lnTo>
                    <a:pt x="5994" y="8364"/>
                  </a:lnTo>
                  <a:lnTo>
                    <a:pt x="6046" y="8280"/>
                  </a:lnTo>
                  <a:lnTo>
                    <a:pt x="6095" y="8195"/>
                  </a:lnTo>
                  <a:lnTo>
                    <a:pt x="6141" y="8108"/>
                  </a:lnTo>
                  <a:lnTo>
                    <a:pt x="6184" y="8020"/>
                  </a:lnTo>
                  <a:lnTo>
                    <a:pt x="6225" y="7931"/>
                  </a:lnTo>
                  <a:lnTo>
                    <a:pt x="6262" y="7840"/>
                  </a:lnTo>
                  <a:lnTo>
                    <a:pt x="6295" y="7748"/>
                  </a:lnTo>
                  <a:lnTo>
                    <a:pt x="6325" y="7654"/>
                  </a:lnTo>
                  <a:lnTo>
                    <a:pt x="6351" y="7560"/>
                  </a:lnTo>
                  <a:lnTo>
                    <a:pt x="6374" y="7464"/>
                  </a:lnTo>
                  <a:lnTo>
                    <a:pt x="6394" y="7369"/>
                  </a:lnTo>
                  <a:lnTo>
                    <a:pt x="6409" y="7271"/>
                  </a:lnTo>
                  <a:lnTo>
                    <a:pt x="6421" y="7173"/>
                  </a:lnTo>
                  <a:lnTo>
                    <a:pt x="6428" y="7075"/>
                  </a:lnTo>
                  <a:lnTo>
                    <a:pt x="6431" y="6975"/>
                  </a:lnTo>
                  <a:lnTo>
                    <a:pt x="6431" y="6875"/>
                  </a:lnTo>
                  <a:lnTo>
                    <a:pt x="6426" y="6774"/>
                  </a:lnTo>
                  <a:lnTo>
                    <a:pt x="6416" y="6674"/>
                  </a:lnTo>
                  <a:lnTo>
                    <a:pt x="6385" y="6457"/>
                  </a:lnTo>
                  <a:lnTo>
                    <a:pt x="6344" y="6243"/>
                  </a:lnTo>
                  <a:lnTo>
                    <a:pt x="6293" y="6033"/>
                  </a:lnTo>
                  <a:lnTo>
                    <a:pt x="6231" y="5825"/>
                  </a:lnTo>
                  <a:lnTo>
                    <a:pt x="6159" y="5622"/>
                  </a:lnTo>
                  <a:lnTo>
                    <a:pt x="6078" y="5422"/>
                  </a:lnTo>
                  <a:lnTo>
                    <a:pt x="5987" y="5228"/>
                  </a:lnTo>
                  <a:lnTo>
                    <a:pt x="5888" y="5038"/>
                  </a:lnTo>
                  <a:lnTo>
                    <a:pt x="5779" y="4854"/>
                  </a:lnTo>
                  <a:lnTo>
                    <a:pt x="5663" y="4678"/>
                  </a:lnTo>
                  <a:lnTo>
                    <a:pt x="5538" y="4506"/>
                  </a:lnTo>
                  <a:lnTo>
                    <a:pt x="5407" y="4341"/>
                  </a:lnTo>
                  <a:lnTo>
                    <a:pt x="5267" y="4184"/>
                  </a:lnTo>
                  <a:lnTo>
                    <a:pt x="5119" y="4035"/>
                  </a:lnTo>
                  <a:lnTo>
                    <a:pt x="4966" y="3894"/>
                  </a:lnTo>
                  <a:lnTo>
                    <a:pt x="4806" y="3761"/>
                  </a:lnTo>
                  <a:lnTo>
                    <a:pt x="4640" y="3638"/>
                  </a:lnTo>
                  <a:lnTo>
                    <a:pt x="4467" y="3523"/>
                  </a:lnTo>
                  <a:lnTo>
                    <a:pt x="4289" y="3420"/>
                  </a:lnTo>
                  <a:lnTo>
                    <a:pt x="4106" y="3325"/>
                  </a:lnTo>
                  <a:lnTo>
                    <a:pt x="3918" y="3242"/>
                  </a:lnTo>
                  <a:lnTo>
                    <a:pt x="3725" y="3171"/>
                  </a:lnTo>
                  <a:lnTo>
                    <a:pt x="3528" y="3110"/>
                  </a:lnTo>
                  <a:lnTo>
                    <a:pt x="3327" y="3062"/>
                  </a:lnTo>
                  <a:lnTo>
                    <a:pt x="3122" y="3026"/>
                  </a:lnTo>
                  <a:lnTo>
                    <a:pt x="2914" y="3003"/>
                  </a:lnTo>
                  <a:lnTo>
                    <a:pt x="2702" y="2994"/>
                  </a:lnTo>
                  <a:lnTo>
                    <a:pt x="2488" y="2998"/>
                  </a:lnTo>
                  <a:lnTo>
                    <a:pt x="2271" y="3016"/>
                  </a:lnTo>
                  <a:lnTo>
                    <a:pt x="2052" y="3049"/>
                  </a:lnTo>
                  <a:lnTo>
                    <a:pt x="1831" y="3097"/>
                  </a:lnTo>
                  <a:lnTo>
                    <a:pt x="1607" y="3161"/>
                  </a:lnTo>
                  <a:lnTo>
                    <a:pt x="1576" y="3171"/>
                  </a:lnTo>
                  <a:lnTo>
                    <a:pt x="1545" y="3182"/>
                  </a:lnTo>
                  <a:lnTo>
                    <a:pt x="1514" y="3194"/>
                  </a:lnTo>
                  <a:lnTo>
                    <a:pt x="1483" y="3205"/>
                  </a:lnTo>
                  <a:lnTo>
                    <a:pt x="1552" y="3139"/>
                  </a:lnTo>
                  <a:lnTo>
                    <a:pt x="1624" y="3075"/>
                  </a:lnTo>
                  <a:lnTo>
                    <a:pt x="1696" y="3013"/>
                  </a:lnTo>
                  <a:lnTo>
                    <a:pt x="1769" y="2952"/>
                  </a:lnTo>
                  <a:lnTo>
                    <a:pt x="1845" y="2891"/>
                  </a:lnTo>
                  <a:lnTo>
                    <a:pt x="1920" y="2832"/>
                  </a:lnTo>
                  <a:lnTo>
                    <a:pt x="1996" y="2775"/>
                  </a:lnTo>
                  <a:lnTo>
                    <a:pt x="2075" y="2720"/>
                  </a:lnTo>
                  <a:lnTo>
                    <a:pt x="2153" y="2664"/>
                  </a:lnTo>
                  <a:lnTo>
                    <a:pt x="2233" y="2612"/>
                  </a:lnTo>
                  <a:lnTo>
                    <a:pt x="2314" y="2561"/>
                  </a:lnTo>
                  <a:lnTo>
                    <a:pt x="2395" y="2511"/>
                  </a:lnTo>
                  <a:lnTo>
                    <a:pt x="2478" y="2462"/>
                  </a:lnTo>
                  <a:lnTo>
                    <a:pt x="2561" y="2415"/>
                  </a:lnTo>
                  <a:lnTo>
                    <a:pt x="2646" y="2371"/>
                  </a:lnTo>
                  <a:lnTo>
                    <a:pt x="2731" y="2327"/>
                  </a:lnTo>
                  <a:lnTo>
                    <a:pt x="2817" y="2286"/>
                  </a:lnTo>
                  <a:lnTo>
                    <a:pt x="2903" y="2245"/>
                  </a:lnTo>
                  <a:lnTo>
                    <a:pt x="2990" y="2207"/>
                  </a:lnTo>
                  <a:lnTo>
                    <a:pt x="3079" y="2171"/>
                  </a:lnTo>
                  <a:lnTo>
                    <a:pt x="3167" y="2136"/>
                  </a:lnTo>
                  <a:lnTo>
                    <a:pt x="3257" y="2103"/>
                  </a:lnTo>
                  <a:lnTo>
                    <a:pt x="3346" y="2073"/>
                  </a:lnTo>
                  <a:lnTo>
                    <a:pt x="3438" y="2043"/>
                  </a:lnTo>
                  <a:lnTo>
                    <a:pt x="3528" y="2015"/>
                  </a:lnTo>
                  <a:lnTo>
                    <a:pt x="3621" y="1990"/>
                  </a:lnTo>
                  <a:lnTo>
                    <a:pt x="3712" y="1967"/>
                  </a:lnTo>
                  <a:lnTo>
                    <a:pt x="3804" y="1946"/>
                  </a:lnTo>
                  <a:lnTo>
                    <a:pt x="3898" y="1926"/>
                  </a:lnTo>
                  <a:lnTo>
                    <a:pt x="3991" y="1909"/>
                  </a:lnTo>
                  <a:lnTo>
                    <a:pt x="4086" y="1894"/>
                  </a:lnTo>
                  <a:lnTo>
                    <a:pt x="4180" y="1881"/>
                  </a:lnTo>
                  <a:lnTo>
                    <a:pt x="4315" y="1867"/>
                  </a:lnTo>
                  <a:lnTo>
                    <a:pt x="4450" y="1861"/>
                  </a:lnTo>
                  <a:lnTo>
                    <a:pt x="4583" y="1862"/>
                  </a:lnTo>
                  <a:lnTo>
                    <a:pt x="4715" y="1870"/>
                  </a:lnTo>
                  <a:lnTo>
                    <a:pt x="4847" y="1884"/>
                  </a:lnTo>
                  <a:lnTo>
                    <a:pt x="4975" y="1905"/>
                  </a:lnTo>
                  <a:lnTo>
                    <a:pt x="5103" y="1933"/>
                  </a:lnTo>
                  <a:lnTo>
                    <a:pt x="5230" y="1966"/>
                  </a:lnTo>
                  <a:lnTo>
                    <a:pt x="5354" y="2006"/>
                  </a:lnTo>
                  <a:lnTo>
                    <a:pt x="5477" y="2051"/>
                  </a:lnTo>
                  <a:lnTo>
                    <a:pt x="5598" y="2102"/>
                  </a:lnTo>
                  <a:lnTo>
                    <a:pt x="5716" y="2157"/>
                  </a:lnTo>
                  <a:lnTo>
                    <a:pt x="5833" y="2218"/>
                  </a:lnTo>
                  <a:lnTo>
                    <a:pt x="5947" y="2284"/>
                  </a:lnTo>
                  <a:lnTo>
                    <a:pt x="6059" y="2353"/>
                  </a:lnTo>
                  <a:lnTo>
                    <a:pt x="6168" y="2427"/>
                  </a:lnTo>
                  <a:lnTo>
                    <a:pt x="6276" y="2506"/>
                  </a:lnTo>
                  <a:lnTo>
                    <a:pt x="6380" y="2587"/>
                  </a:lnTo>
                  <a:lnTo>
                    <a:pt x="6482" y="2672"/>
                  </a:lnTo>
                  <a:lnTo>
                    <a:pt x="6581" y="2762"/>
                  </a:lnTo>
                  <a:lnTo>
                    <a:pt x="6678" y="2853"/>
                  </a:lnTo>
                  <a:lnTo>
                    <a:pt x="6770" y="2949"/>
                  </a:lnTo>
                  <a:lnTo>
                    <a:pt x="6861" y="3046"/>
                  </a:lnTo>
                  <a:lnTo>
                    <a:pt x="6948" y="3145"/>
                  </a:lnTo>
                  <a:lnTo>
                    <a:pt x="7032" y="3248"/>
                  </a:lnTo>
                  <a:lnTo>
                    <a:pt x="7112" y="3351"/>
                  </a:lnTo>
                  <a:lnTo>
                    <a:pt x="7190" y="3457"/>
                  </a:lnTo>
                  <a:lnTo>
                    <a:pt x="7263" y="3564"/>
                  </a:lnTo>
                  <a:lnTo>
                    <a:pt x="7332" y="3673"/>
                  </a:lnTo>
                  <a:lnTo>
                    <a:pt x="7399" y="3782"/>
                  </a:lnTo>
                  <a:lnTo>
                    <a:pt x="7461" y="3893"/>
                  </a:lnTo>
                  <a:lnTo>
                    <a:pt x="7519" y="4003"/>
                  </a:lnTo>
                  <a:lnTo>
                    <a:pt x="7574" y="4117"/>
                  </a:lnTo>
                  <a:lnTo>
                    <a:pt x="7628" y="4231"/>
                  </a:lnTo>
                  <a:lnTo>
                    <a:pt x="7679" y="4348"/>
                  </a:lnTo>
                  <a:lnTo>
                    <a:pt x="7728" y="4466"/>
                  </a:lnTo>
                  <a:lnTo>
                    <a:pt x="7774" y="4584"/>
                  </a:lnTo>
                  <a:lnTo>
                    <a:pt x="7818" y="4705"/>
                  </a:lnTo>
                  <a:lnTo>
                    <a:pt x="7858" y="4825"/>
                  </a:lnTo>
                  <a:lnTo>
                    <a:pt x="7895" y="4948"/>
                  </a:lnTo>
                  <a:lnTo>
                    <a:pt x="7929" y="5070"/>
                  </a:lnTo>
                  <a:lnTo>
                    <a:pt x="7960" y="5194"/>
                  </a:lnTo>
                  <a:lnTo>
                    <a:pt x="7988" y="5317"/>
                  </a:lnTo>
                  <a:lnTo>
                    <a:pt x="8011" y="5442"/>
                  </a:lnTo>
                  <a:lnTo>
                    <a:pt x="8031" y="5567"/>
                  </a:lnTo>
                  <a:lnTo>
                    <a:pt x="8047" y="5691"/>
                  </a:lnTo>
                  <a:lnTo>
                    <a:pt x="8059" y="5816"/>
                  </a:lnTo>
                  <a:lnTo>
                    <a:pt x="8066" y="5941"/>
                  </a:lnTo>
                  <a:lnTo>
                    <a:pt x="8070" y="6066"/>
                  </a:lnTo>
                  <a:lnTo>
                    <a:pt x="8069" y="6191"/>
                  </a:lnTo>
                  <a:lnTo>
                    <a:pt x="8063" y="6314"/>
                  </a:lnTo>
                  <a:lnTo>
                    <a:pt x="8052" y="6438"/>
                  </a:lnTo>
                  <a:lnTo>
                    <a:pt x="8037" y="6560"/>
                  </a:lnTo>
                  <a:lnTo>
                    <a:pt x="8016" y="6682"/>
                  </a:lnTo>
                  <a:lnTo>
                    <a:pt x="7991" y="6803"/>
                  </a:lnTo>
                  <a:lnTo>
                    <a:pt x="7959" y="6923"/>
                  </a:lnTo>
                  <a:lnTo>
                    <a:pt x="7922" y="7041"/>
                  </a:lnTo>
                  <a:lnTo>
                    <a:pt x="7880" y="7159"/>
                  </a:lnTo>
                  <a:lnTo>
                    <a:pt x="7832" y="7276"/>
                  </a:lnTo>
                  <a:lnTo>
                    <a:pt x="7778" y="7390"/>
                  </a:lnTo>
                  <a:lnTo>
                    <a:pt x="7718" y="7504"/>
                  </a:lnTo>
                  <a:lnTo>
                    <a:pt x="7652" y="7615"/>
                  </a:lnTo>
                  <a:lnTo>
                    <a:pt x="7579" y="7725"/>
                  </a:lnTo>
                  <a:lnTo>
                    <a:pt x="7499" y="7832"/>
                  </a:lnTo>
                  <a:close/>
                  <a:moveTo>
                    <a:pt x="2953" y="9483"/>
                  </a:moveTo>
                  <a:lnTo>
                    <a:pt x="2887" y="9470"/>
                  </a:lnTo>
                  <a:lnTo>
                    <a:pt x="2821" y="9455"/>
                  </a:lnTo>
                  <a:lnTo>
                    <a:pt x="2756" y="9437"/>
                  </a:lnTo>
                  <a:lnTo>
                    <a:pt x="2692" y="9418"/>
                  </a:lnTo>
                  <a:lnTo>
                    <a:pt x="2629" y="9398"/>
                  </a:lnTo>
                  <a:lnTo>
                    <a:pt x="2566" y="9375"/>
                  </a:lnTo>
                  <a:lnTo>
                    <a:pt x="2505" y="9351"/>
                  </a:lnTo>
                  <a:lnTo>
                    <a:pt x="2445" y="9326"/>
                  </a:lnTo>
                  <a:lnTo>
                    <a:pt x="2384" y="9299"/>
                  </a:lnTo>
                  <a:lnTo>
                    <a:pt x="2326" y="9270"/>
                  </a:lnTo>
                  <a:lnTo>
                    <a:pt x="2268" y="9240"/>
                  </a:lnTo>
                  <a:lnTo>
                    <a:pt x="2210" y="9207"/>
                  </a:lnTo>
                  <a:lnTo>
                    <a:pt x="2154" y="9175"/>
                  </a:lnTo>
                  <a:lnTo>
                    <a:pt x="2099" y="9140"/>
                  </a:lnTo>
                  <a:lnTo>
                    <a:pt x="2044" y="9105"/>
                  </a:lnTo>
                  <a:lnTo>
                    <a:pt x="1989" y="9068"/>
                  </a:lnTo>
                  <a:lnTo>
                    <a:pt x="1936" y="9030"/>
                  </a:lnTo>
                  <a:lnTo>
                    <a:pt x="1884" y="8990"/>
                  </a:lnTo>
                  <a:lnTo>
                    <a:pt x="1832" y="8949"/>
                  </a:lnTo>
                  <a:lnTo>
                    <a:pt x="1780" y="8908"/>
                  </a:lnTo>
                  <a:lnTo>
                    <a:pt x="1730" y="8866"/>
                  </a:lnTo>
                  <a:lnTo>
                    <a:pt x="1680" y="8822"/>
                  </a:lnTo>
                  <a:lnTo>
                    <a:pt x="1632" y="8777"/>
                  </a:lnTo>
                  <a:lnTo>
                    <a:pt x="1583" y="8732"/>
                  </a:lnTo>
                  <a:lnTo>
                    <a:pt x="1535" y="8686"/>
                  </a:lnTo>
                  <a:lnTo>
                    <a:pt x="1488" y="8639"/>
                  </a:lnTo>
                  <a:lnTo>
                    <a:pt x="1442" y="8592"/>
                  </a:lnTo>
                  <a:lnTo>
                    <a:pt x="1396" y="8542"/>
                  </a:lnTo>
                  <a:lnTo>
                    <a:pt x="1351" y="8494"/>
                  </a:lnTo>
                  <a:lnTo>
                    <a:pt x="1306" y="8444"/>
                  </a:lnTo>
                  <a:lnTo>
                    <a:pt x="1263" y="8394"/>
                  </a:lnTo>
                  <a:lnTo>
                    <a:pt x="1219" y="8342"/>
                  </a:lnTo>
                  <a:lnTo>
                    <a:pt x="1175" y="8289"/>
                  </a:lnTo>
                  <a:lnTo>
                    <a:pt x="1131" y="8236"/>
                  </a:lnTo>
                  <a:lnTo>
                    <a:pt x="1089" y="8181"/>
                  </a:lnTo>
                  <a:lnTo>
                    <a:pt x="1047" y="8125"/>
                  </a:lnTo>
                  <a:lnTo>
                    <a:pt x="1005" y="8070"/>
                  </a:lnTo>
                  <a:lnTo>
                    <a:pt x="964" y="8013"/>
                  </a:lnTo>
                  <a:lnTo>
                    <a:pt x="924" y="7956"/>
                  </a:lnTo>
                  <a:lnTo>
                    <a:pt x="886" y="7898"/>
                  </a:lnTo>
                  <a:lnTo>
                    <a:pt x="848" y="7840"/>
                  </a:lnTo>
                  <a:lnTo>
                    <a:pt x="809" y="7781"/>
                  </a:lnTo>
                  <a:lnTo>
                    <a:pt x="773" y="7722"/>
                  </a:lnTo>
                  <a:lnTo>
                    <a:pt x="738" y="7661"/>
                  </a:lnTo>
                  <a:lnTo>
                    <a:pt x="703" y="7601"/>
                  </a:lnTo>
                  <a:lnTo>
                    <a:pt x="670" y="7540"/>
                  </a:lnTo>
                  <a:lnTo>
                    <a:pt x="637" y="7478"/>
                  </a:lnTo>
                  <a:lnTo>
                    <a:pt x="605" y="7416"/>
                  </a:lnTo>
                  <a:lnTo>
                    <a:pt x="574" y="7354"/>
                  </a:lnTo>
                  <a:lnTo>
                    <a:pt x="545" y="7291"/>
                  </a:lnTo>
                  <a:lnTo>
                    <a:pt x="517" y="7227"/>
                  </a:lnTo>
                  <a:lnTo>
                    <a:pt x="489" y="7163"/>
                  </a:lnTo>
                  <a:lnTo>
                    <a:pt x="463" y="7099"/>
                  </a:lnTo>
                  <a:lnTo>
                    <a:pt x="438" y="7033"/>
                  </a:lnTo>
                  <a:lnTo>
                    <a:pt x="413" y="6968"/>
                  </a:lnTo>
                  <a:lnTo>
                    <a:pt x="390" y="6903"/>
                  </a:lnTo>
                  <a:lnTo>
                    <a:pt x="369" y="6836"/>
                  </a:lnTo>
                  <a:lnTo>
                    <a:pt x="349" y="6770"/>
                  </a:lnTo>
                  <a:lnTo>
                    <a:pt x="330" y="6703"/>
                  </a:lnTo>
                  <a:lnTo>
                    <a:pt x="312" y="6636"/>
                  </a:lnTo>
                  <a:lnTo>
                    <a:pt x="295" y="6568"/>
                  </a:lnTo>
                  <a:lnTo>
                    <a:pt x="280" y="6501"/>
                  </a:lnTo>
                  <a:lnTo>
                    <a:pt x="266" y="6433"/>
                  </a:lnTo>
                  <a:lnTo>
                    <a:pt x="254" y="6363"/>
                  </a:lnTo>
                  <a:lnTo>
                    <a:pt x="247" y="6323"/>
                  </a:lnTo>
                  <a:lnTo>
                    <a:pt x="241" y="6283"/>
                  </a:lnTo>
                  <a:lnTo>
                    <a:pt x="236" y="6243"/>
                  </a:lnTo>
                  <a:lnTo>
                    <a:pt x="230" y="6203"/>
                  </a:lnTo>
                  <a:lnTo>
                    <a:pt x="225" y="6162"/>
                  </a:lnTo>
                  <a:lnTo>
                    <a:pt x="221" y="6121"/>
                  </a:lnTo>
                  <a:lnTo>
                    <a:pt x="218" y="6081"/>
                  </a:lnTo>
                  <a:lnTo>
                    <a:pt x="215" y="6041"/>
                  </a:lnTo>
                  <a:lnTo>
                    <a:pt x="213" y="6000"/>
                  </a:lnTo>
                  <a:lnTo>
                    <a:pt x="211" y="5959"/>
                  </a:lnTo>
                  <a:lnTo>
                    <a:pt x="210" y="5918"/>
                  </a:lnTo>
                  <a:lnTo>
                    <a:pt x="209" y="5878"/>
                  </a:lnTo>
                  <a:lnTo>
                    <a:pt x="209" y="5837"/>
                  </a:lnTo>
                  <a:lnTo>
                    <a:pt x="209" y="5797"/>
                  </a:lnTo>
                  <a:lnTo>
                    <a:pt x="209" y="5756"/>
                  </a:lnTo>
                  <a:lnTo>
                    <a:pt x="211" y="5715"/>
                  </a:lnTo>
                  <a:lnTo>
                    <a:pt x="215" y="5634"/>
                  </a:lnTo>
                  <a:lnTo>
                    <a:pt x="221" y="5553"/>
                  </a:lnTo>
                  <a:lnTo>
                    <a:pt x="229" y="5472"/>
                  </a:lnTo>
                  <a:lnTo>
                    <a:pt x="239" y="5391"/>
                  </a:lnTo>
                  <a:lnTo>
                    <a:pt x="251" y="5310"/>
                  </a:lnTo>
                  <a:lnTo>
                    <a:pt x="264" y="5230"/>
                  </a:lnTo>
                  <a:lnTo>
                    <a:pt x="280" y="5151"/>
                  </a:lnTo>
                  <a:lnTo>
                    <a:pt x="297" y="5070"/>
                  </a:lnTo>
                  <a:lnTo>
                    <a:pt x="312" y="5002"/>
                  </a:lnTo>
                  <a:lnTo>
                    <a:pt x="328" y="4932"/>
                  </a:lnTo>
                  <a:lnTo>
                    <a:pt x="345" y="4860"/>
                  </a:lnTo>
                  <a:lnTo>
                    <a:pt x="362" y="4787"/>
                  </a:lnTo>
                  <a:lnTo>
                    <a:pt x="381" y="4714"/>
                  </a:lnTo>
                  <a:lnTo>
                    <a:pt x="401" y="4639"/>
                  </a:lnTo>
                  <a:lnTo>
                    <a:pt x="422" y="4566"/>
                  </a:lnTo>
                  <a:lnTo>
                    <a:pt x="446" y="4492"/>
                  </a:lnTo>
                  <a:lnTo>
                    <a:pt x="458" y="4456"/>
                  </a:lnTo>
                  <a:lnTo>
                    <a:pt x="471" y="4419"/>
                  </a:lnTo>
                  <a:lnTo>
                    <a:pt x="484" y="4383"/>
                  </a:lnTo>
                  <a:lnTo>
                    <a:pt x="498" y="4348"/>
                  </a:lnTo>
                  <a:lnTo>
                    <a:pt x="512" y="4313"/>
                  </a:lnTo>
                  <a:lnTo>
                    <a:pt x="527" y="4278"/>
                  </a:lnTo>
                  <a:lnTo>
                    <a:pt x="543" y="4244"/>
                  </a:lnTo>
                  <a:lnTo>
                    <a:pt x="559" y="4210"/>
                  </a:lnTo>
                  <a:lnTo>
                    <a:pt x="576" y="4177"/>
                  </a:lnTo>
                  <a:lnTo>
                    <a:pt x="593" y="4145"/>
                  </a:lnTo>
                  <a:lnTo>
                    <a:pt x="611" y="4113"/>
                  </a:lnTo>
                  <a:lnTo>
                    <a:pt x="631" y="4082"/>
                  </a:lnTo>
                  <a:lnTo>
                    <a:pt x="651" y="4052"/>
                  </a:lnTo>
                  <a:lnTo>
                    <a:pt x="671" y="4023"/>
                  </a:lnTo>
                  <a:lnTo>
                    <a:pt x="693" y="3993"/>
                  </a:lnTo>
                  <a:lnTo>
                    <a:pt x="715" y="3966"/>
                  </a:lnTo>
                  <a:lnTo>
                    <a:pt x="743" y="3933"/>
                  </a:lnTo>
                  <a:lnTo>
                    <a:pt x="772" y="3902"/>
                  </a:lnTo>
                  <a:lnTo>
                    <a:pt x="801" y="3871"/>
                  </a:lnTo>
                  <a:lnTo>
                    <a:pt x="833" y="3841"/>
                  </a:lnTo>
                  <a:lnTo>
                    <a:pt x="865" y="3812"/>
                  </a:lnTo>
                  <a:lnTo>
                    <a:pt x="898" y="3782"/>
                  </a:lnTo>
                  <a:lnTo>
                    <a:pt x="931" y="3755"/>
                  </a:lnTo>
                  <a:lnTo>
                    <a:pt x="966" y="3728"/>
                  </a:lnTo>
                  <a:lnTo>
                    <a:pt x="1001" y="3702"/>
                  </a:lnTo>
                  <a:lnTo>
                    <a:pt x="1038" y="3677"/>
                  </a:lnTo>
                  <a:lnTo>
                    <a:pt x="1074" y="3653"/>
                  </a:lnTo>
                  <a:lnTo>
                    <a:pt x="1111" y="3629"/>
                  </a:lnTo>
                  <a:lnTo>
                    <a:pt x="1149" y="3606"/>
                  </a:lnTo>
                  <a:lnTo>
                    <a:pt x="1187" y="3584"/>
                  </a:lnTo>
                  <a:lnTo>
                    <a:pt x="1227" y="3562"/>
                  </a:lnTo>
                  <a:lnTo>
                    <a:pt x="1266" y="3542"/>
                  </a:lnTo>
                  <a:lnTo>
                    <a:pt x="1306" y="3522"/>
                  </a:lnTo>
                  <a:lnTo>
                    <a:pt x="1346" y="3503"/>
                  </a:lnTo>
                  <a:lnTo>
                    <a:pt x="1386" y="3485"/>
                  </a:lnTo>
                  <a:lnTo>
                    <a:pt x="1428" y="3468"/>
                  </a:lnTo>
                  <a:lnTo>
                    <a:pt x="1469" y="3451"/>
                  </a:lnTo>
                  <a:lnTo>
                    <a:pt x="1510" y="3436"/>
                  </a:lnTo>
                  <a:lnTo>
                    <a:pt x="1552" y="3420"/>
                  </a:lnTo>
                  <a:lnTo>
                    <a:pt x="1593" y="3406"/>
                  </a:lnTo>
                  <a:lnTo>
                    <a:pt x="1636" y="3393"/>
                  </a:lnTo>
                  <a:lnTo>
                    <a:pt x="1678" y="3380"/>
                  </a:lnTo>
                  <a:lnTo>
                    <a:pt x="1719" y="3368"/>
                  </a:lnTo>
                  <a:lnTo>
                    <a:pt x="1761" y="3356"/>
                  </a:lnTo>
                  <a:lnTo>
                    <a:pt x="1803" y="3345"/>
                  </a:lnTo>
                  <a:lnTo>
                    <a:pt x="1845" y="3336"/>
                  </a:lnTo>
                  <a:lnTo>
                    <a:pt x="1887" y="3327"/>
                  </a:lnTo>
                  <a:lnTo>
                    <a:pt x="1928" y="3318"/>
                  </a:lnTo>
                  <a:lnTo>
                    <a:pt x="1984" y="3308"/>
                  </a:lnTo>
                  <a:lnTo>
                    <a:pt x="2041" y="3298"/>
                  </a:lnTo>
                  <a:lnTo>
                    <a:pt x="2098" y="3290"/>
                  </a:lnTo>
                  <a:lnTo>
                    <a:pt x="2154" y="3282"/>
                  </a:lnTo>
                  <a:lnTo>
                    <a:pt x="2211" y="3274"/>
                  </a:lnTo>
                  <a:lnTo>
                    <a:pt x="2268" y="3268"/>
                  </a:lnTo>
                  <a:lnTo>
                    <a:pt x="2325" y="3262"/>
                  </a:lnTo>
                  <a:lnTo>
                    <a:pt x="2382" y="3257"/>
                  </a:lnTo>
                  <a:lnTo>
                    <a:pt x="2440" y="3253"/>
                  </a:lnTo>
                  <a:lnTo>
                    <a:pt x="2496" y="3250"/>
                  </a:lnTo>
                  <a:lnTo>
                    <a:pt x="2553" y="3248"/>
                  </a:lnTo>
                  <a:lnTo>
                    <a:pt x="2610" y="3246"/>
                  </a:lnTo>
                  <a:lnTo>
                    <a:pt x="2668" y="3245"/>
                  </a:lnTo>
                  <a:lnTo>
                    <a:pt x="2725" y="3245"/>
                  </a:lnTo>
                  <a:lnTo>
                    <a:pt x="2782" y="3246"/>
                  </a:lnTo>
                  <a:lnTo>
                    <a:pt x="2840" y="3248"/>
                  </a:lnTo>
                  <a:lnTo>
                    <a:pt x="2896" y="3251"/>
                  </a:lnTo>
                  <a:lnTo>
                    <a:pt x="2953" y="3254"/>
                  </a:lnTo>
                  <a:lnTo>
                    <a:pt x="3010" y="3259"/>
                  </a:lnTo>
                  <a:lnTo>
                    <a:pt x="3067" y="3264"/>
                  </a:lnTo>
                  <a:lnTo>
                    <a:pt x="3124" y="3270"/>
                  </a:lnTo>
                  <a:lnTo>
                    <a:pt x="3180" y="3277"/>
                  </a:lnTo>
                  <a:lnTo>
                    <a:pt x="3238" y="3285"/>
                  </a:lnTo>
                  <a:lnTo>
                    <a:pt x="3294" y="3294"/>
                  </a:lnTo>
                  <a:lnTo>
                    <a:pt x="3350" y="3304"/>
                  </a:lnTo>
                  <a:lnTo>
                    <a:pt x="3406" y="3315"/>
                  </a:lnTo>
                  <a:lnTo>
                    <a:pt x="3463" y="3326"/>
                  </a:lnTo>
                  <a:lnTo>
                    <a:pt x="3518" y="3339"/>
                  </a:lnTo>
                  <a:lnTo>
                    <a:pt x="3574" y="3352"/>
                  </a:lnTo>
                  <a:lnTo>
                    <a:pt x="3630" y="3368"/>
                  </a:lnTo>
                  <a:lnTo>
                    <a:pt x="3685" y="3383"/>
                  </a:lnTo>
                  <a:lnTo>
                    <a:pt x="3740" y="3400"/>
                  </a:lnTo>
                  <a:lnTo>
                    <a:pt x="3854" y="3437"/>
                  </a:lnTo>
                  <a:lnTo>
                    <a:pt x="3964" y="3480"/>
                  </a:lnTo>
                  <a:lnTo>
                    <a:pt x="4072" y="3527"/>
                  </a:lnTo>
                  <a:lnTo>
                    <a:pt x="4177" y="3578"/>
                  </a:lnTo>
                  <a:lnTo>
                    <a:pt x="4280" y="3634"/>
                  </a:lnTo>
                  <a:lnTo>
                    <a:pt x="4379" y="3694"/>
                  </a:lnTo>
                  <a:lnTo>
                    <a:pt x="4476" y="3757"/>
                  </a:lnTo>
                  <a:lnTo>
                    <a:pt x="4569" y="3825"/>
                  </a:lnTo>
                  <a:lnTo>
                    <a:pt x="4661" y="3896"/>
                  </a:lnTo>
                  <a:lnTo>
                    <a:pt x="4749" y="3970"/>
                  </a:lnTo>
                  <a:lnTo>
                    <a:pt x="4836" y="4049"/>
                  </a:lnTo>
                  <a:lnTo>
                    <a:pt x="4919" y="4129"/>
                  </a:lnTo>
                  <a:lnTo>
                    <a:pt x="5000" y="4213"/>
                  </a:lnTo>
                  <a:lnTo>
                    <a:pt x="5078" y="4300"/>
                  </a:lnTo>
                  <a:lnTo>
                    <a:pt x="5153" y="4389"/>
                  </a:lnTo>
                  <a:lnTo>
                    <a:pt x="5226" y="4481"/>
                  </a:lnTo>
                  <a:lnTo>
                    <a:pt x="5296" y="4574"/>
                  </a:lnTo>
                  <a:lnTo>
                    <a:pt x="5364" y="4671"/>
                  </a:lnTo>
                  <a:lnTo>
                    <a:pt x="5430" y="4769"/>
                  </a:lnTo>
                  <a:lnTo>
                    <a:pt x="5492" y="4868"/>
                  </a:lnTo>
                  <a:lnTo>
                    <a:pt x="5552" y="4971"/>
                  </a:lnTo>
                  <a:lnTo>
                    <a:pt x="5611" y="5073"/>
                  </a:lnTo>
                  <a:lnTo>
                    <a:pt x="5666" y="5178"/>
                  </a:lnTo>
                  <a:lnTo>
                    <a:pt x="5719" y="5284"/>
                  </a:lnTo>
                  <a:lnTo>
                    <a:pt x="5769" y="5391"/>
                  </a:lnTo>
                  <a:lnTo>
                    <a:pt x="5818" y="5498"/>
                  </a:lnTo>
                  <a:lnTo>
                    <a:pt x="5864" y="5607"/>
                  </a:lnTo>
                  <a:lnTo>
                    <a:pt x="5908" y="5715"/>
                  </a:lnTo>
                  <a:lnTo>
                    <a:pt x="5949" y="5825"/>
                  </a:lnTo>
                  <a:lnTo>
                    <a:pt x="5988" y="5934"/>
                  </a:lnTo>
                  <a:lnTo>
                    <a:pt x="6026" y="6044"/>
                  </a:lnTo>
                  <a:lnTo>
                    <a:pt x="6060" y="6153"/>
                  </a:lnTo>
                  <a:lnTo>
                    <a:pt x="6093" y="6269"/>
                  </a:lnTo>
                  <a:lnTo>
                    <a:pt x="6119" y="6383"/>
                  </a:lnTo>
                  <a:lnTo>
                    <a:pt x="6141" y="6499"/>
                  </a:lnTo>
                  <a:lnTo>
                    <a:pt x="6157" y="6612"/>
                  </a:lnTo>
                  <a:lnTo>
                    <a:pt x="6168" y="6727"/>
                  </a:lnTo>
                  <a:lnTo>
                    <a:pt x="6173" y="6841"/>
                  </a:lnTo>
                  <a:lnTo>
                    <a:pt x="6174" y="6953"/>
                  </a:lnTo>
                  <a:lnTo>
                    <a:pt x="6169" y="7065"/>
                  </a:lnTo>
                  <a:lnTo>
                    <a:pt x="6160" y="7175"/>
                  </a:lnTo>
                  <a:lnTo>
                    <a:pt x="6145" y="7285"/>
                  </a:lnTo>
                  <a:lnTo>
                    <a:pt x="6126" y="7393"/>
                  </a:lnTo>
                  <a:lnTo>
                    <a:pt x="6102" y="7501"/>
                  </a:lnTo>
                  <a:lnTo>
                    <a:pt x="6073" y="7606"/>
                  </a:lnTo>
                  <a:lnTo>
                    <a:pt x="6040" y="7711"/>
                  </a:lnTo>
                  <a:lnTo>
                    <a:pt x="6002" y="7813"/>
                  </a:lnTo>
                  <a:lnTo>
                    <a:pt x="5959" y="7914"/>
                  </a:lnTo>
                  <a:lnTo>
                    <a:pt x="5912" y="8014"/>
                  </a:lnTo>
                  <a:lnTo>
                    <a:pt x="5861" y="8110"/>
                  </a:lnTo>
                  <a:lnTo>
                    <a:pt x="5806" y="8206"/>
                  </a:lnTo>
                  <a:lnTo>
                    <a:pt x="5745" y="8298"/>
                  </a:lnTo>
                  <a:lnTo>
                    <a:pt x="5682" y="8389"/>
                  </a:lnTo>
                  <a:lnTo>
                    <a:pt x="5614" y="8477"/>
                  </a:lnTo>
                  <a:lnTo>
                    <a:pt x="5542" y="8562"/>
                  </a:lnTo>
                  <a:lnTo>
                    <a:pt x="5467" y="8646"/>
                  </a:lnTo>
                  <a:lnTo>
                    <a:pt x="5387" y="8725"/>
                  </a:lnTo>
                  <a:lnTo>
                    <a:pt x="5304" y="8803"/>
                  </a:lnTo>
                  <a:lnTo>
                    <a:pt x="5218" y="8877"/>
                  </a:lnTo>
                  <a:lnTo>
                    <a:pt x="5127" y="8948"/>
                  </a:lnTo>
                  <a:lnTo>
                    <a:pt x="5033" y="9017"/>
                  </a:lnTo>
                  <a:lnTo>
                    <a:pt x="4935" y="9081"/>
                  </a:lnTo>
                  <a:lnTo>
                    <a:pt x="4835" y="9142"/>
                  </a:lnTo>
                  <a:lnTo>
                    <a:pt x="4731" y="9199"/>
                  </a:lnTo>
                  <a:lnTo>
                    <a:pt x="4681" y="9225"/>
                  </a:lnTo>
                  <a:lnTo>
                    <a:pt x="4630" y="9251"/>
                  </a:lnTo>
                  <a:lnTo>
                    <a:pt x="4577" y="9275"/>
                  </a:lnTo>
                  <a:lnTo>
                    <a:pt x="4525" y="9298"/>
                  </a:lnTo>
                  <a:lnTo>
                    <a:pt x="4473" y="9319"/>
                  </a:lnTo>
                  <a:lnTo>
                    <a:pt x="4420" y="9340"/>
                  </a:lnTo>
                  <a:lnTo>
                    <a:pt x="4365" y="9360"/>
                  </a:lnTo>
                  <a:lnTo>
                    <a:pt x="4311" y="9378"/>
                  </a:lnTo>
                  <a:lnTo>
                    <a:pt x="4257" y="9396"/>
                  </a:lnTo>
                  <a:lnTo>
                    <a:pt x="4201" y="9413"/>
                  </a:lnTo>
                  <a:lnTo>
                    <a:pt x="4146" y="9428"/>
                  </a:lnTo>
                  <a:lnTo>
                    <a:pt x="4091" y="9442"/>
                  </a:lnTo>
                  <a:lnTo>
                    <a:pt x="4035" y="9456"/>
                  </a:lnTo>
                  <a:lnTo>
                    <a:pt x="3978" y="9468"/>
                  </a:lnTo>
                  <a:lnTo>
                    <a:pt x="3922" y="9479"/>
                  </a:lnTo>
                  <a:lnTo>
                    <a:pt x="3866" y="9489"/>
                  </a:lnTo>
                  <a:lnTo>
                    <a:pt x="3809" y="9498"/>
                  </a:lnTo>
                  <a:lnTo>
                    <a:pt x="3751" y="9505"/>
                  </a:lnTo>
                  <a:lnTo>
                    <a:pt x="3695" y="9512"/>
                  </a:lnTo>
                  <a:lnTo>
                    <a:pt x="3638" y="9517"/>
                  </a:lnTo>
                  <a:lnTo>
                    <a:pt x="3580" y="9521"/>
                  </a:lnTo>
                  <a:lnTo>
                    <a:pt x="3523" y="9523"/>
                  </a:lnTo>
                  <a:lnTo>
                    <a:pt x="3466" y="9525"/>
                  </a:lnTo>
                  <a:lnTo>
                    <a:pt x="3409" y="9525"/>
                  </a:lnTo>
                  <a:lnTo>
                    <a:pt x="3351" y="9524"/>
                  </a:lnTo>
                  <a:lnTo>
                    <a:pt x="3294" y="9522"/>
                  </a:lnTo>
                  <a:lnTo>
                    <a:pt x="3237" y="9519"/>
                  </a:lnTo>
                  <a:lnTo>
                    <a:pt x="3179" y="9514"/>
                  </a:lnTo>
                  <a:lnTo>
                    <a:pt x="3122" y="9509"/>
                  </a:lnTo>
                  <a:lnTo>
                    <a:pt x="3066" y="9501"/>
                  </a:lnTo>
                  <a:lnTo>
                    <a:pt x="3009" y="9493"/>
                  </a:lnTo>
                  <a:lnTo>
                    <a:pt x="2953" y="9483"/>
                  </a:lnTo>
                  <a:close/>
                  <a:moveTo>
                    <a:pt x="9817" y="1704"/>
                  </a:moveTo>
                  <a:lnTo>
                    <a:pt x="9843" y="1757"/>
                  </a:lnTo>
                  <a:lnTo>
                    <a:pt x="9868" y="1810"/>
                  </a:lnTo>
                  <a:lnTo>
                    <a:pt x="9891" y="1866"/>
                  </a:lnTo>
                  <a:lnTo>
                    <a:pt x="9912" y="1921"/>
                  </a:lnTo>
                  <a:lnTo>
                    <a:pt x="9933" y="1977"/>
                  </a:lnTo>
                  <a:lnTo>
                    <a:pt x="9951" y="2033"/>
                  </a:lnTo>
                  <a:lnTo>
                    <a:pt x="9970" y="2092"/>
                  </a:lnTo>
                  <a:lnTo>
                    <a:pt x="9986" y="2150"/>
                  </a:lnTo>
                  <a:lnTo>
                    <a:pt x="10000" y="2208"/>
                  </a:lnTo>
                  <a:lnTo>
                    <a:pt x="10013" y="2267"/>
                  </a:lnTo>
                  <a:lnTo>
                    <a:pt x="10024" y="2328"/>
                  </a:lnTo>
                  <a:lnTo>
                    <a:pt x="10035" y="2388"/>
                  </a:lnTo>
                  <a:lnTo>
                    <a:pt x="10043" y="2448"/>
                  </a:lnTo>
                  <a:lnTo>
                    <a:pt x="10050" y="2510"/>
                  </a:lnTo>
                  <a:lnTo>
                    <a:pt x="10056" y="2572"/>
                  </a:lnTo>
                  <a:lnTo>
                    <a:pt x="10060" y="2634"/>
                  </a:lnTo>
                  <a:lnTo>
                    <a:pt x="10057" y="2629"/>
                  </a:lnTo>
                  <a:lnTo>
                    <a:pt x="10054" y="2625"/>
                  </a:lnTo>
                  <a:lnTo>
                    <a:pt x="10040" y="2601"/>
                  </a:lnTo>
                  <a:lnTo>
                    <a:pt x="10027" y="2577"/>
                  </a:lnTo>
                  <a:lnTo>
                    <a:pt x="10016" y="2553"/>
                  </a:lnTo>
                  <a:lnTo>
                    <a:pt x="10005" y="2529"/>
                  </a:lnTo>
                  <a:lnTo>
                    <a:pt x="9995" y="2504"/>
                  </a:lnTo>
                  <a:lnTo>
                    <a:pt x="9986" y="2478"/>
                  </a:lnTo>
                  <a:lnTo>
                    <a:pt x="9978" y="2452"/>
                  </a:lnTo>
                  <a:lnTo>
                    <a:pt x="9970" y="2427"/>
                  </a:lnTo>
                  <a:lnTo>
                    <a:pt x="9956" y="2375"/>
                  </a:lnTo>
                  <a:lnTo>
                    <a:pt x="9944" y="2322"/>
                  </a:lnTo>
                  <a:lnTo>
                    <a:pt x="9934" y="2267"/>
                  </a:lnTo>
                  <a:lnTo>
                    <a:pt x="9924" y="2214"/>
                  </a:lnTo>
                  <a:lnTo>
                    <a:pt x="9914" y="2160"/>
                  </a:lnTo>
                  <a:lnTo>
                    <a:pt x="9904" y="2106"/>
                  </a:lnTo>
                  <a:lnTo>
                    <a:pt x="9893" y="2051"/>
                  </a:lnTo>
                  <a:lnTo>
                    <a:pt x="9879" y="1997"/>
                  </a:lnTo>
                  <a:lnTo>
                    <a:pt x="9872" y="1970"/>
                  </a:lnTo>
                  <a:lnTo>
                    <a:pt x="9864" y="1944"/>
                  </a:lnTo>
                  <a:lnTo>
                    <a:pt x="9855" y="1918"/>
                  </a:lnTo>
                  <a:lnTo>
                    <a:pt x="9845" y="1892"/>
                  </a:lnTo>
                  <a:lnTo>
                    <a:pt x="9834" y="1866"/>
                  </a:lnTo>
                  <a:lnTo>
                    <a:pt x="9823" y="1839"/>
                  </a:lnTo>
                  <a:lnTo>
                    <a:pt x="9810" y="1814"/>
                  </a:lnTo>
                  <a:lnTo>
                    <a:pt x="9796" y="1789"/>
                  </a:lnTo>
                  <a:lnTo>
                    <a:pt x="9789" y="1777"/>
                  </a:lnTo>
                  <a:lnTo>
                    <a:pt x="9781" y="1766"/>
                  </a:lnTo>
                  <a:lnTo>
                    <a:pt x="9773" y="1755"/>
                  </a:lnTo>
                  <a:lnTo>
                    <a:pt x="9766" y="1743"/>
                  </a:lnTo>
                  <a:lnTo>
                    <a:pt x="9779" y="1734"/>
                  </a:lnTo>
                  <a:lnTo>
                    <a:pt x="9792" y="1724"/>
                  </a:lnTo>
                  <a:lnTo>
                    <a:pt x="9805" y="1714"/>
                  </a:lnTo>
                  <a:lnTo>
                    <a:pt x="9817" y="1704"/>
                  </a:lnTo>
                  <a:close/>
                  <a:moveTo>
                    <a:pt x="9490" y="1426"/>
                  </a:moveTo>
                  <a:lnTo>
                    <a:pt x="9465" y="1403"/>
                  </a:lnTo>
                  <a:lnTo>
                    <a:pt x="9439" y="1381"/>
                  </a:lnTo>
                  <a:lnTo>
                    <a:pt x="9413" y="1360"/>
                  </a:lnTo>
                  <a:lnTo>
                    <a:pt x="9387" y="1339"/>
                  </a:lnTo>
                  <a:lnTo>
                    <a:pt x="9355" y="1316"/>
                  </a:lnTo>
                  <a:lnTo>
                    <a:pt x="9324" y="1294"/>
                  </a:lnTo>
                  <a:lnTo>
                    <a:pt x="9292" y="1272"/>
                  </a:lnTo>
                  <a:lnTo>
                    <a:pt x="9260" y="1251"/>
                  </a:lnTo>
                  <a:lnTo>
                    <a:pt x="9280" y="1243"/>
                  </a:lnTo>
                  <a:lnTo>
                    <a:pt x="9300" y="1235"/>
                  </a:lnTo>
                  <a:lnTo>
                    <a:pt x="9321" y="1225"/>
                  </a:lnTo>
                  <a:lnTo>
                    <a:pt x="9341" y="1215"/>
                  </a:lnTo>
                  <a:lnTo>
                    <a:pt x="9361" y="1205"/>
                  </a:lnTo>
                  <a:lnTo>
                    <a:pt x="9382" y="1192"/>
                  </a:lnTo>
                  <a:lnTo>
                    <a:pt x="9402" y="1181"/>
                  </a:lnTo>
                  <a:lnTo>
                    <a:pt x="9422" y="1168"/>
                  </a:lnTo>
                  <a:lnTo>
                    <a:pt x="9445" y="1191"/>
                  </a:lnTo>
                  <a:lnTo>
                    <a:pt x="9469" y="1216"/>
                  </a:lnTo>
                  <a:lnTo>
                    <a:pt x="9491" y="1240"/>
                  </a:lnTo>
                  <a:lnTo>
                    <a:pt x="9514" y="1264"/>
                  </a:lnTo>
                  <a:lnTo>
                    <a:pt x="9536" y="1289"/>
                  </a:lnTo>
                  <a:lnTo>
                    <a:pt x="9557" y="1313"/>
                  </a:lnTo>
                  <a:lnTo>
                    <a:pt x="9579" y="1339"/>
                  </a:lnTo>
                  <a:lnTo>
                    <a:pt x="9600" y="1364"/>
                  </a:lnTo>
                  <a:lnTo>
                    <a:pt x="9572" y="1378"/>
                  </a:lnTo>
                  <a:lnTo>
                    <a:pt x="9544" y="1393"/>
                  </a:lnTo>
                  <a:lnTo>
                    <a:pt x="9517" y="1409"/>
                  </a:lnTo>
                  <a:lnTo>
                    <a:pt x="9490" y="1426"/>
                  </a:lnTo>
                  <a:close/>
                  <a:moveTo>
                    <a:pt x="9632" y="1405"/>
                  </a:moveTo>
                  <a:lnTo>
                    <a:pt x="9652" y="1434"/>
                  </a:lnTo>
                  <a:lnTo>
                    <a:pt x="9672" y="1461"/>
                  </a:lnTo>
                  <a:lnTo>
                    <a:pt x="9691" y="1489"/>
                  </a:lnTo>
                  <a:lnTo>
                    <a:pt x="9710" y="1518"/>
                  </a:lnTo>
                  <a:lnTo>
                    <a:pt x="9728" y="1547"/>
                  </a:lnTo>
                  <a:lnTo>
                    <a:pt x="9746" y="1576"/>
                  </a:lnTo>
                  <a:lnTo>
                    <a:pt x="9765" y="1605"/>
                  </a:lnTo>
                  <a:lnTo>
                    <a:pt x="9781" y="1635"/>
                  </a:lnTo>
                  <a:lnTo>
                    <a:pt x="9766" y="1644"/>
                  </a:lnTo>
                  <a:lnTo>
                    <a:pt x="9749" y="1653"/>
                  </a:lnTo>
                  <a:lnTo>
                    <a:pt x="9733" y="1663"/>
                  </a:lnTo>
                  <a:lnTo>
                    <a:pt x="9718" y="1673"/>
                  </a:lnTo>
                  <a:lnTo>
                    <a:pt x="9697" y="1644"/>
                  </a:lnTo>
                  <a:lnTo>
                    <a:pt x="9675" y="1616"/>
                  </a:lnTo>
                  <a:lnTo>
                    <a:pt x="9652" y="1589"/>
                  </a:lnTo>
                  <a:lnTo>
                    <a:pt x="9629" y="1562"/>
                  </a:lnTo>
                  <a:lnTo>
                    <a:pt x="9604" y="1536"/>
                  </a:lnTo>
                  <a:lnTo>
                    <a:pt x="9580" y="1510"/>
                  </a:lnTo>
                  <a:lnTo>
                    <a:pt x="9554" y="1485"/>
                  </a:lnTo>
                  <a:lnTo>
                    <a:pt x="9528" y="1461"/>
                  </a:lnTo>
                  <a:lnTo>
                    <a:pt x="9554" y="1448"/>
                  </a:lnTo>
                  <a:lnTo>
                    <a:pt x="9581" y="1435"/>
                  </a:lnTo>
                  <a:lnTo>
                    <a:pt x="9607" y="1421"/>
                  </a:lnTo>
                  <a:lnTo>
                    <a:pt x="9632" y="1405"/>
                  </a:lnTo>
                  <a:close/>
                  <a:moveTo>
                    <a:pt x="9788" y="236"/>
                  </a:moveTo>
                  <a:lnTo>
                    <a:pt x="9822" y="243"/>
                  </a:lnTo>
                  <a:lnTo>
                    <a:pt x="9856" y="251"/>
                  </a:lnTo>
                  <a:lnTo>
                    <a:pt x="9889" y="259"/>
                  </a:lnTo>
                  <a:lnTo>
                    <a:pt x="9922" y="268"/>
                  </a:lnTo>
                  <a:lnTo>
                    <a:pt x="9879" y="286"/>
                  </a:lnTo>
                  <a:lnTo>
                    <a:pt x="9836" y="306"/>
                  </a:lnTo>
                  <a:lnTo>
                    <a:pt x="9794" y="325"/>
                  </a:lnTo>
                  <a:lnTo>
                    <a:pt x="9751" y="347"/>
                  </a:lnTo>
                  <a:lnTo>
                    <a:pt x="9667" y="390"/>
                  </a:lnTo>
                  <a:lnTo>
                    <a:pt x="9584" y="434"/>
                  </a:lnTo>
                  <a:lnTo>
                    <a:pt x="9501" y="479"/>
                  </a:lnTo>
                  <a:lnTo>
                    <a:pt x="9418" y="524"/>
                  </a:lnTo>
                  <a:lnTo>
                    <a:pt x="9335" y="569"/>
                  </a:lnTo>
                  <a:lnTo>
                    <a:pt x="9251" y="612"/>
                  </a:lnTo>
                  <a:lnTo>
                    <a:pt x="9250" y="614"/>
                  </a:lnTo>
                  <a:lnTo>
                    <a:pt x="9250" y="616"/>
                  </a:lnTo>
                  <a:lnTo>
                    <a:pt x="9251" y="617"/>
                  </a:lnTo>
                  <a:lnTo>
                    <a:pt x="9253" y="617"/>
                  </a:lnTo>
                  <a:lnTo>
                    <a:pt x="9297" y="596"/>
                  </a:lnTo>
                  <a:lnTo>
                    <a:pt x="9341" y="575"/>
                  </a:lnTo>
                  <a:lnTo>
                    <a:pt x="9387" y="555"/>
                  </a:lnTo>
                  <a:lnTo>
                    <a:pt x="9431" y="534"/>
                  </a:lnTo>
                  <a:lnTo>
                    <a:pt x="9476" y="514"/>
                  </a:lnTo>
                  <a:lnTo>
                    <a:pt x="9520" y="495"/>
                  </a:lnTo>
                  <a:lnTo>
                    <a:pt x="9566" y="475"/>
                  </a:lnTo>
                  <a:lnTo>
                    <a:pt x="9610" y="455"/>
                  </a:lnTo>
                  <a:lnTo>
                    <a:pt x="9655" y="435"/>
                  </a:lnTo>
                  <a:lnTo>
                    <a:pt x="9699" y="414"/>
                  </a:lnTo>
                  <a:lnTo>
                    <a:pt x="9743" y="394"/>
                  </a:lnTo>
                  <a:lnTo>
                    <a:pt x="9788" y="372"/>
                  </a:lnTo>
                  <a:lnTo>
                    <a:pt x="9831" y="350"/>
                  </a:lnTo>
                  <a:lnTo>
                    <a:pt x="9874" y="327"/>
                  </a:lnTo>
                  <a:lnTo>
                    <a:pt x="9917" y="303"/>
                  </a:lnTo>
                  <a:lnTo>
                    <a:pt x="9959" y="278"/>
                  </a:lnTo>
                  <a:lnTo>
                    <a:pt x="9993" y="288"/>
                  </a:lnTo>
                  <a:lnTo>
                    <a:pt x="10025" y="299"/>
                  </a:lnTo>
                  <a:lnTo>
                    <a:pt x="10058" y="310"/>
                  </a:lnTo>
                  <a:lnTo>
                    <a:pt x="10090" y="322"/>
                  </a:lnTo>
                  <a:lnTo>
                    <a:pt x="10121" y="336"/>
                  </a:lnTo>
                  <a:lnTo>
                    <a:pt x="10153" y="349"/>
                  </a:lnTo>
                  <a:lnTo>
                    <a:pt x="10185" y="363"/>
                  </a:lnTo>
                  <a:lnTo>
                    <a:pt x="10216" y="377"/>
                  </a:lnTo>
                  <a:lnTo>
                    <a:pt x="10247" y="392"/>
                  </a:lnTo>
                  <a:lnTo>
                    <a:pt x="10277" y="407"/>
                  </a:lnTo>
                  <a:lnTo>
                    <a:pt x="10307" y="424"/>
                  </a:lnTo>
                  <a:lnTo>
                    <a:pt x="10337" y="440"/>
                  </a:lnTo>
                  <a:lnTo>
                    <a:pt x="10367" y="457"/>
                  </a:lnTo>
                  <a:lnTo>
                    <a:pt x="10396" y="475"/>
                  </a:lnTo>
                  <a:lnTo>
                    <a:pt x="10425" y="494"/>
                  </a:lnTo>
                  <a:lnTo>
                    <a:pt x="10453" y="512"/>
                  </a:lnTo>
                  <a:lnTo>
                    <a:pt x="10481" y="532"/>
                  </a:lnTo>
                  <a:lnTo>
                    <a:pt x="10509" y="553"/>
                  </a:lnTo>
                  <a:lnTo>
                    <a:pt x="10536" y="573"/>
                  </a:lnTo>
                  <a:lnTo>
                    <a:pt x="10564" y="594"/>
                  </a:lnTo>
                  <a:lnTo>
                    <a:pt x="10590" y="616"/>
                  </a:lnTo>
                  <a:lnTo>
                    <a:pt x="10616" y="638"/>
                  </a:lnTo>
                  <a:lnTo>
                    <a:pt x="10642" y="661"/>
                  </a:lnTo>
                  <a:lnTo>
                    <a:pt x="10667" y="684"/>
                  </a:lnTo>
                  <a:lnTo>
                    <a:pt x="10692" y="708"/>
                  </a:lnTo>
                  <a:lnTo>
                    <a:pt x="10716" y="732"/>
                  </a:lnTo>
                  <a:lnTo>
                    <a:pt x="10740" y="757"/>
                  </a:lnTo>
                  <a:lnTo>
                    <a:pt x="10764" y="783"/>
                  </a:lnTo>
                  <a:lnTo>
                    <a:pt x="10787" y="809"/>
                  </a:lnTo>
                  <a:lnTo>
                    <a:pt x="10809" y="835"/>
                  </a:lnTo>
                  <a:lnTo>
                    <a:pt x="10831" y="862"/>
                  </a:lnTo>
                  <a:lnTo>
                    <a:pt x="10852" y="889"/>
                  </a:lnTo>
                  <a:lnTo>
                    <a:pt x="10869" y="911"/>
                  </a:lnTo>
                  <a:lnTo>
                    <a:pt x="10884" y="934"/>
                  </a:lnTo>
                  <a:lnTo>
                    <a:pt x="10899" y="958"/>
                  </a:lnTo>
                  <a:lnTo>
                    <a:pt x="10913" y="983"/>
                  </a:lnTo>
                  <a:lnTo>
                    <a:pt x="10927" y="1008"/>
                  </a:lnTo>
                  <a:lnTo>
                    <a:pt x="10940" y="1033"/>
                  </a:lnTo>
                  <a:lnTo>
                    <a:pt x="10952" y="1059"/>
                  </a:lnTo>
                  <a:lnTo>
                    <a:pt x="10965" y="1085"/>
                  </a:lnTo>
                  <a:lnTo>
                    <a:pt x="10988" y="1138"/>
                  </a:lnTo>
                  <a:lnTo>
                    <a:pt x="11010" y="1193"/>
                  </a:lnTo>
                  <a:lnTo>
                    <a:pt x="11031" y="1248"/>
                  </a:lnTo>
                  <a:lnTo>
                    <a:pt x="11052" y="1303"/>
                  </a:lnTo>
                  <a:lnTo>
                    <a:pt x="11073" y="1357"/>
                  </a:lnTo>
                  <a:lnTo>
                    <a:pt x="11095" y="1412"/>
                  </a:lnTo>
                  <a:lnTo>
                    <a:pt x="11107" y="1438"/>
                  </a:lnTo>
                  <a:lnTo>
                    <a:pt x="11119" y="1464"/>
                  </a:lnTo>
                  <a:lnTo>
                    <a:pt x="11131" y="1490"/>
                  </a:lnTo>
                  <a:lnTo>
                    <a:pt x="11144" y="1515"/>
                  </a:lnTo>
                  <a:lnTo>
                    <a:pt x="11158" y="1539"/>
                  </a:lnTo>
                  <a:lnTo>
                    <a:pt x="11172" y="1563"/>
                  </a:lnTo>
                  <a:lnTo>
                    <a:pt x="11186" y="1586"/>
                  </a:lnTo>
                  <a:lnTo>
                    <a:pt x="11202" y="1609"/>
                  </a:lnTo>
                  <a:lnTo>
                    <a:pt x="11218" y="1632"/>
                  </a:lnTo>
                  <a:lnTo>
                    <a:pt x="11235" y="1653"/>
                  </a:lnTo>
                  <a:lnTo>
                    <a:pt x="11252" y="1673"/>
                  </a:lnTo>
                  <a:lnTo>
                    <a:pt x="11271" y="1692"/>
                  </a:lnTo>
                  <a:lnTo>
                    <a:pt x="11279" y="1699"/>
                  </a:lnTo>
                  <a:lnTo>
                    <a:pt x="11287" y="1706"/>
                  </a:lnTo>
                  <a:lnTo>
                    <a:pt x="11295" y="1713"/>
                  </a:lnTo>
                  <a:lnTo>
                    <a:pt x="11302" y="1720"/>
                  </a:lnTo>
                  <a:lnTo>
                    <a:pt x="11256" y="1782"/>
                  </a:lnTo>
                  <a:lnTo>
                    <a:pt x="11212" y="1847"/>
                  </a:lnTo>
                  <a:lnTo>
                    <a:pt x="11167" y="1912"/>
                  </a:lnTo>
                  <a:lnTo>
                    <a:pt x="11121" y="1976"/>
                  </a:lnTo>
                  <a:lnTo>
                    <a:pt x="11098" y="2008"/>
                  </a:lnTo>
                  <a:lnTo>
                    <a:pt x="11075" y="2039"/>
                  </a:lnTo>
                  <a:lnTo>
                    <a:pt x="11050" y="2071"/>
                  </a:lnTo>
                  <a:lnTo>
                    <a:pt x="11026" y="2102"/>
                  </a:lnTo>
                  <a:lnTo>
                    <a:pt x="11000" y="2132"/>
                  </a:lnTo>
                  <a:lnTo>
                    <a:pt x="10973" y="2161"/>
                  </a:lnTo>
                  <a:lnTo>
                    <a:pt x="10945" y="2190"/>
                  </a:lnTo>
                  <a:lnTo>
                    <a:pt x="10916" y="2217"/>
                  </a:lnTo>
                  <a:lnTo>
                    <a:pt x="10894" y="2237"/>
                  </a:lnTo>
                  <a:lnTo>
                    <a:pt x="10871" y="2257"/>
                  </a:lnTo>
                  <a:lnTo>
                    <a:pt x="10849" y="2276"/>
                  </a:lnTo>
                  <a:lnTo>
                    <a:pt x="10826" y="2295"/>
                  </a:lnTo>
                  <a:lnTo>
                    <a:pt x="10779" y="2331"/>
                  </a:lnTo>
                  <a:lnTo>
                    <a:pt x="10731" y="2365"/>
                  </a:lnTo>
                  <a:lnTo>
                    <a:pt x="10683" y="2397"/>
                  </a:lnTo>
                  <a:lnTo>
                    <a:pt x="10635" y="2428"/>
                  </a:lnTo>
                  <a:lnTo>
                    <a:pt x="10586" y="2458"/>
                  </a:lnTo>
                  <a:lnTo>
                    <a:pt x="10535" y="2486"/>
                  </a:lnTo>
                  <a:lnTo>
                    <a:pt x="10485" y="2515"/>
                  </a:lnTo>
                  <a:lnTo>
                    <a:pt x="10434" y="2542"/>
                  </a:lnTo>
                  <a:lnTo>
                    <a:pt x="10382" y="2568"/>
                  </a:lnTo>
                  <a:lnTo>
                    <a:pt x="10329" y="2593"/>
                  </a:lnTo>
                  <a:lnTo>
                    <a:pt x="10277" y="2619"/>
                  </a:lnTo>
                  <a:lnTo>
                    <a:pt x="10224" y="2643"/>
                  </a:lnTo>
                  <a:lnTo>
                    <a:pt x="10171" y="2668"/>
                  </a:lnTo>
                  <a:lnTo>
                    <a:pt x="10116" y="2693"/>
                  </a:lnTo>
                  <a:lnTo>
                    <a:pt x="10112" y="2696"/>
                  </a:lnTo>
                  <a:lnTo>
                    <a:pt x="10108" y="2699"/>
                  </a:lnTo>
                  <a:lnTo>
                    <a:pt x="10100" y="2688"/>
                  </a:lnTo>
                  <a:lnTo>
                    <a:pt x="10092" y="2677"/>
                  </a:lnTo>
                  <a:lnTo>
                    <a:pt x="10095" y="2644"/>
                  </a:lnTo>
                  <a:lnTo>
                    <a:pt x="10097" y="2610"/>
                  </a:lnTo>
                  <a:lnTo>
                    <a:pt x="10099" y="2577"/>
                  </a:lnTo>
                  <a:lnTo>
                    <a:pt x="10100" y="2544"/>
                  </a:lnTo>
                  <a:lnTo>
                    <a:pt x="10100" y="2511"/>
                  </a:lnTo>
                  <a:lnTo>
                    <a:pt x="10100" y="2477"/>
                  </a:lnTo>
                  <a:lnTo>
                    <a:pt x="10098" y="2444"/>
                  </a:lnTo>
                  <a:lnTo>
                    <a:pt x="10097" y="2412"/>
                  </a:lnTo>
                  <a:lnTo>
                    <a:pt x="10094" y="2379"/>
                  </a:lnTo>
                  <a:lnTo>
                    <a:pt x="10091" y="2346"/>
                  </a:lnTo>
                  <a:lnTo>
                    <a:pt x="10087" y="2313"/>
                  </a:lnTo>
                  <a:lnTo>
                    <a:pt x="10082" y="2281"/>
                  </a:lnTo>
                  <a:lnTo>
                    <a:pt x="10077" y="2247"/>
                  </a:lnTo>
                  <a:lnTo>
                    <a:pt x="10071" y="2215"/>
                  </a:lnTo>
                  <a:lnTo>
                    <a:pt x="10065" y="2183"/>
                  </a:lnTo>
                  <a:lnTo>
                    <a:pt x="10058" y="2151"/>
                  </a:lnTo>
                  <a:lnTo>
                    <a:pt x="10050" y="2119"/>
                  </a:lnTo>
                  <a:lnTo>
                    <a:pt x="10042" y="2087"/>
                  </a:lnTo>
                  <a:lnTo>
                    <a:pt x="10033" y="2054"/>
                  </a:lnTo>
                  <a:lnTo>
                    <a:pt x="10023" y="2023"/>
                  </a:lnTo>
                  <a:lnTo>
                    <a:pt x="10013" y="1991"/>
                  </a:lnTo>
                  <a:lnTo>
                    <a:pt x="10002" y="1960"/>
                  </a:lnTo>
                  <a:lnTo>
                    <a:pt x="9991" y="1929"/>
                  </a:lnTo>
                  <a:lnTo>
                    <a:pt x="9979" y="1898"/>
                  </a:lnTo>
                  <a:lnTo>
                    <a:pt x="9967" y="1868"/>
                  </a:lnTo>
                  <a:lnTo>
                    <a:pt x="9953" y="1836"/>
                  </a:lnTo>
                  <a:lnTo>
                    <a:pt x="9939" y="1806"/>
                  </a:lnTo>
                  <a:lnTo>
                    <a:pt x="9925" y="1776"/>
                  </a:lnTo>
                  <a:lnTo>
                    <a:pt x="9910" y="1746"/>
                  </a:lnTo>
                  <a:lnTo>
                    <a:pt x="9895" y="1717"/>
                  </a:lnTo>
                  <a:lnTo>
                    <a:pt x="9880" y="1687"/>
                  </a:lnTo>
                  <a:lnTo>
                    <a:pt x="9864" y="1658"/>
                  </a:lnTo>
                  <a:lnTo>
                    <a:pt x="9870" y="1652"/>
                  </a:lnTo>
                  <a:lnTo>
                    <a:pt x="9876" y="1646"/>
                  </a:lnTo>
                  <a:lnTo>
                    <a:pt x="9879" y="1642"/>
                  </a:lnTo>
                  <a:lnTo>
                    <a:pt x="9880" y="1638"/>
                  </a:lnTo>
                  <a:lnTo>
                    <a:pt x="9881" y="1634"/>
                  </a:lnTo>
                  <a:lnTo>
                    <a:pt x="9882" y="1630"/>
                  </a:lnTo>
                  <a:lnTo>
                    <a:pt x="9881" y="1625"/>
                  </a:lnTo>
                  <a:lnTo>
                    <a:pt x="9880" y="1622"/>
                  </a:lnTo>
                  <a:lnTo>
                    <a:pt x="9878" y="1618"/>
                  </a:lnTo>
                  <a:lnTo>
                    <a:pt x="9876" y="1615"/>
                  </a:lnTo>
                  <a:lnTo>
                    <a:pt x="9873" y="1612"/>
                  </a:lnTo>
                  <a:lnTo>
                    <a:pt x="9870" y="1610"/>
                  </a:lnTo>
                  <a:lnTo>
                    <a:pt x="9866" y="1608"/>
                  </a:lnTo>
                  <a:lnTo>
                    <a:pt x="9862" y="1607"/>
                  </a:lnTo>
                  <a:lnTo>
                    <a:pt x="9859" y="1606"/>
                  </a:lnTo>
                  <a:lnTo>
                    <a:pt x="9854" y="1605"/>
                  </a:lnTo>
                  <a:lnTo>
                    <a:pt x="9850" y="1606"/>
                  </a:lnTo>
                  <a:lnTo>
                    <a:pt x="9846" y="1607"/>
                  </a:lnTo>
                  <a:lnTo>
                    <a:pt x="9841" y="1609"/>
                  </a:lnTo>
                  <a:lnTo>
                    <a:pt x="9837" y="1611"/>
                  </a:lnTo>
                  <a:lnTo>
                    <a:pt x="9818" y="1581"/>
                  </a:lnTo>
                  <a:lnTo>
                    <a:pt x="9799" y="1551"/>
                  </a:lnTo>
                  <a:lnTo>
                    <a:pt x="9779" y="1522"/>
                  </a:lnTo>
                  <a:lnTo>
                    <a:pt x="9758" y="1493"/>
                  </a:lnTo>
                  <a:lnTo>
                    <a:pt x="9738" y="1464"/>
                  </a:lnTo>
                  <a:lnTo>
                    <a:pt x="9717" y="1436"/>
                  </a:lnTo>
                  <a:lnTo>
                    <a:pt x="9695" y="1407"/>
                  </a:lnTo>
                  <a:lnTo>
                    <a:pt x="9673" y="1380"/>
                  </a:lnTo>
                  <a:lnTo>
                    <a:pt x="9691" y="1369"/>
                  </a:lnTo>
                  <a:lnTo>
                    <a:pt x="9708" y="1357"/>
                  </a:lnTo>
                  <a:lnTo>
                    <a:pt x="9726" y="1346"/>
                  </a:lnTo>
                  <a:lnTo>
                    <a:pt x="9743" y="1334"/>
                  </a:lnTo>
                  <a:lnTo>
                    <a:pt x="9746" y="1331"/>
                  </a:lnTo>
                  <a:lnTo>
                    <a:pt x="9747" y="1329"/>
                  </a:lnTo>
                  <a:lnTo>
                    <a:pt x="9749" y="1327"/>
                  </a:lnTo>
                  <a:lnTo>
                    <a:pt x="9749" y="1324"/>
                  </a:lnTo>
                  <a:lnTo>
                    <a:pt x="9749" y="1319"/>
                  </a:lnTo>
                  <a:lnTo>
                    <a:pt x="9747" y="1314"/>
                  </a:lnTo>
                  <a:lnTo>
                    <a:pt x="9743" y="1310"/>
                  </a:lnTo>
                  <a:lnTo>
                    <a:pt x="9739" y="1307"/>
                  </a:lnTo>
                  <a:lnTo>
                    <a:pt x="9736" y="1306"/>
                  </a:lnTo>
                  <a:lnTo>
                    <a:pt x="9733" y="1305"/>
                  </a:lnTo>
                  <a:lnTo>
                    <a:pt x="9730" y="1306"/>
                  </a:lnTo>
                  <a:lnTo>
                    <a:pt x="9727" y="1307"/>
                  </a:lnTo>
                  <a:lnTo>
                    <a:pt x="9705" y="1315"/>
                  </a:lnTo>
                  <a:lnTo>
                    <a:pt x="9684" y="1324"/>
                  </a:lnTo>
                  <a:lnTo>
                    <a:pt x="9663" y="1334"/>
                  </a:lnTo>
                  <a:lnTo>
                    <a:pt x="9642" y="1344"/>
                  </a:lnTo>
                  <a:lnTo>
                    <a:pt x="9619" y="1318"/>
                  </a:lnTo>
                  <a:lnTo>
                    <a:pt x="9596" y="1293"/>
                  </a:lnTo>
                  <a:lnTo>
                    <a:pt x="9573" y="1268"/>
                  </a:lnTo>
                  <a:lnTo>
                    <a:pt x="9548" y="1244"/>
                  </a:lnTo>
                  <a:lnTo>
                    <a:pt x="9524" y="1220"/>
                  </a:lnTo>
                  <a:lnTo>
                    <a:pt x="9499" y="1196"/>
                  </a:lnTo>
                  <a:lnTo>
                    <a:pt x="9475" y="1172"/>
                  </a:lnTo>
                  <a:lnTo>
                    <a:pt x="9449" y="1150"/>
                  </a:lnTo>
                  <a:lnTo>
                    <a:pt x="9485" y="1124"/>
                  </a:lnTo>
                  <a:lnTo>
                    <a:pt x="9520" y="1097"/>
                  </a:lnTo>
                  <a:lnTo>
                    <a:pt x="9554" y="1069"/>
                  </a:lnTo>
                  <a:lnTo>
                    <a:pt x="9586" y="1041"/>
                  </a:lnTo>
                  <a:lnTo>
                    <a:pt x="9618" y="1074"/>
                  </a:lnTo>
                  <a:lnTo>
                    <a:pt x="9649" y="1108"/>
                  </a:lnTo>
                  <a:lnTo>
                    <a:pt x="9680" y="1142"/>
                  </a:lnTo>
                  <a:lnTo>
                    <a:pt x="9710" y="1177"/>
                  </a:lnTo>
                  <a:lnTo>
                    <a:pt x="9738" y="1213"/>
                  </a:lnTo>
                  <a:lnTo>
                    <a:pt x="9768" y="1249"/>
                  </a:lnTo>
                  <a:lnTo>
                    <a:pt x="9795" y="1285"/>
                  </a:lnTo>
                  <a:lnTo>
                    <a:pt x="9822" y="1322"/>
                  </a:lnTo>
                  <a:lnTo>
                    <a:pt x="9847" y="1360"/>
                  </a:lnTo>
                  <a:lnTo>
                    <a:pt x="9872" y="1398"/>
                  </a:lnTo>
                  <a:lnTo>
                    <a:pt x="9897" y="1437"/>
                  </a:lnTo>
                  <a:lnTo>
                    <a:pt x="9920" y="1476"/>
                  </a:lnTo>
                  <a:lnTo>
                    <a:pt x="9943" y="1516"/>
                  </a:lnTo>
                  <a:lnTo>
                    <a:pt x="9966" y="1556"/>
                  </a:lnTo>
                  <a:lnTo>
                    <a:pt x="9987" y="1596"/>
                  </a:lnTo>
                  <a:lnTo>
                    <a:pt x="10008" y="1638"/>
                  </a:lnTo>
                  <a:lnTo>
                    <a:pt x="10028" y="1679"/>
                  </a:lnTo>
                  <a:lnTo>
                    <a:pt x="10047" y="1720"/>
                  </a:lnTo>
                  <a:lnTo>
                    <a:pt x="10065" y="1762"/>
                  </a:lnTo>
                  <a:lnTo>
                    <a:pt x="10083" y="1804"/>
                  </a:lnTo>
                  <a:lnTo>
                    <a:pt x="10100" y="1848"/>
                  </a:lnTo>
                  <a:lnTo>
                    <a:pt x="10116" y="1891"/>
                  </a:lnTo>
                  <a:lnTo>
                    <a:pt x="10131" y="1934"/>
                  </a:lnTo>
                  <a:lnTo>
                    <a:pt x="10146" y="1978"/>
                  </a:lnTo>
                  <a:lnTo>
                    <a:pt x="10161" y="2021"/>
                  </a:lnTo>
                  <a:lnTo>
                    <a:pt x="10174" y="2066"/>
                  </a:lnTo>
                  <a:lnTo>
                    <a:pt x="10187" y="2111"/>
                  </a:lnTo>
                  <a:lnTo>
                    <a:pt x="10199" y="2155"/>
                  </a:lnTo>
                  <a:lnTo>
                    <a:pt x="10210" y="2200"/>
                  </a:lnTo>
                  <a:lnTo>
                    <a:pt x="10221" y="2245"/>
                  </a:lnTo>
                  <a:lnTo>
                    <a:pt x="10231" y="2291"/>
                  </a:lnTo>
                  <a:lnTo>
                    <a:pt x="10240" y="2336"/>
                  </a:lnTo>
                  <a:lnTo>
                    <a:pt x="10242" y="2340"/>
                  </a:lnTo>
                  <a:lnTo>
                    <a:pt x="10245" y="2343"/>
                  </a:lnTo>
                  <a:lnTo>
                    <a:pt x="10248" y="2344"/>
                  </a:lnTo>
                  <a:lnTo>
                    <a:pt x="10251" y="2344"/>
                  </a:lnTo>
                  <a:lnTo>
                    <a:pt x="10255" y="2343"/>
                  </a:lnTo>
                  <a:lnTo>
                    <a:pt x="10257" y="2341"/>
                  </a:lnTo>
                  <a:lnTo>
                    <a:pt x="10259" y="2338"/>
                  </a:lnTo>
                  <a:lnTo>
                    <a:pt x="10260" y="2333"/>
                  </a:lnTo>
                  <a:lnTo>
                    <a:pt x="10255" y="2286"/>
                  </a:lnTo>
                  <a:lnTo>
                    <a:pt x="10250" y="2237"/>
                  </a:lnTo>
                  <a:lnTo>
                    <a:pt x="10243" y="2190"/>
                  </a:lnTo>
                  <a:lnTo>
                    <a:pt x="10235" y="2144"/>
                  </a:lnTo>
                  <a:lnTo>
                    <a:pt x="10226" y="2097"/>
                  </a:lnTo>
                  <a:lnTo>
                    <a:pt x="10216" y="2051"/>
                  </a:lnTo>
                  <a:lnTo>
                    <a:pt x="10204" y="2005"/>
                  </a:lnTo>
                  <a:lnTo>
                    <a:pt x="10192" y="1961"/>
                  </a:lnTo>
                  <a:lnTo>
                    <a:pt x="10178" y="1916"/>
                  </a:lnTo>
                  <a:lnTo>
                    <a:pt x="10163" y="1872"/>
                  </a:lnTo>
                  <a:lnTo>
                    <a:pt x="10146" y="1828"/>
                  </a:lnTo>
                  <a:lnTo>
                    <a:pt x="10129" y="1785"/>
                  </a:lnTo>
                  <a:lnTo>
                    <a:pt x="10111" y="1742"/>
                  </a:lnTo>
                  <a:lnTo>
                    <a:pt x="10092" y="1700"/>
                  </a:lnTo>
                  <a:lnTo>
                    <a:pt x="10072" y="1659"/>
                  </a:lnTo>
                  <a:lnTo>
                    <a:pt x="10051" y="1617"/>
                  </a:lnTo>
                  <a:lnTo>
                    <a:pt x="10030" y="1576"/>
                  </a:lnTo>
                  <a:lnTo>
                    <a:pt x="10007" y="1536"/>
                  </a:lnTo>
                  <a:lnTo>
                    <a:pt x="9983" y="1497"/>
                  </a:lnTo>
                  <a:lnTo>
                    <a:pt x="9957" y="1458"/>
                  </a:lnTo>
                  <a:lnTo>
                    <a:pt x="9931" y="1420"/>
                  </a:lnTo>
                  <a:lnTo>
                    <a:pt x="9905" y="1381"/>
                  </a:lnTo>
                  <a:lnTo>
                    <a:pt x="9877" y="1344"/>
                  </a:lnTo>
                  <a:lnTo>
                    <a:pt x="9849" y="1307"/>
                  </a:lnTo>
                  <a:lnTo>
                    <a:pt x="9820" y="1271"/>
                  </a:lnTo>
                  <a:lnTo>
                    <a:pt x="9790" y="1235"/>
                  </a:lnTo>
                  <a:lnTo>
                    <a:pt x="9758" y="1200"/>
                  </a:lnTo>
                  <a:lnTo>
                    <a:pt x="9727" y="1165"/>
                  </a:lnTo>
                  <a:lnTo>
                    <a:pt x="9695" y="1131"/>
                  </a:lnTo>
                  <a:lnTo>
                    <a:pt x="9662" y="1098"/>
                  </a:lnTo>
                  <a:lnTo>
                    <a:pt x="9628" y="1065"/>
                  </a:lnTo>
                  <a:lnTo>
                    <a:pt x="9594" y="1033"/>
                  </a:lnTo>
                  <a:lnTo>
                    <a:pt x="9605" y="1023"/>
                  </a:lnTo>
                  <a:lnTo>
                    <a:pt x="9616" y="1012"/>
                  </a:lnTo>
                  <a:lnTo>
                    <a:pt x="9619" y="1009"/>
                  </a:lnTo>
                  <a:lnTo>
                    <a:pt x="9621" y="1006"/>
                  </a:lnTo>
                  <a:lnTo>
                    <a:pt x="9622" y="1002"/>
                  </a:lnTo>
                  <a:lnTo>
                    <a:pt x="9623" y="999"/>
                  </a:lnTo>
                  <a:lnTo>
                    <a:pt x="9623" y="995"/>
                  </a:lnTo>
                  <a:lnTo>
                    <a:pt x="9623" y="991"/>
                  </a:lnTo>
                  <a:lnTo>
                    <a:pt x="9622" y="988"/>
                  </a:lnTo>
                  <a:lnTo>
                    <a:pt x="9620" y="985"/>
                  </a:lnTo>
                  <a:lnTo>
                    <a:pt x="9618" y="982"/>
                  </a:lnTo>
                  <a:lnTo>
                    <a:pt x="9616" y="979"/>
                  </a:lnTo>
                  <a:lnTo>
                    <a:pt x="9613" y="976"/>
                  </a:lnTo>
                  <a:lnTo>
                    <a:pt x="9610" y="975"/>
                  </a:lnTo>
                  <a:lnTo>
                    <a:pt x="9607" y="974"/>
                  </a:lnTo>
                  <a:lnTo>
                    <a:pt x="9603" y="973"/>
                  </a:lnTo>
                  <a:lnTo>
                    <a:pt x="9599" y="974"/>
                  </a:lnTo>
                  <a:lnTo>
                    <a:pt x="9595" y="975"/>
                  </a:lnTo>
                  <a:lnTo>
                    <a:pt x="9584" y="981"/>
                  </a:lnTo>
                  <a:lnTo>
                    <a:pt x="9574" y="986"/>
                  </a:lnTo>
                  <a:lnTo>
                    <a:pt x="9562" y="991"/>
                  </a:lnTo>
                  <a:lnTo>
                    <a:pt x="9551" y="996"/>
                  </a:lnTo>
                  <a:lnTo>
                    <a:pt x="9519" y="968"/>
                  </a:lnTo>
                  <a:lnTo>
                    <a:pt x="9486" y="941"/>
                  </a:lnTo>
                  <a:lnTo>
                    <a:pt x="9453" y="914"/>
                  </a:lnTo>
                  <a:lnTo>
                    <a:pt x="9419" y="888"/>
                  </a:lnTo>
                  <a:lnTo>
                    <a:pt x="9418" y="887"/>
                  </a:lnTo>
                  <a:lnTo>
                    <a:pt x="9417" y="888"/>
                  </a:lnTo>
                  <a:lnTo>
                    <a:pt x="9417" y="889"/>
                  </a:lnTo>
                  <a:lnTo>
                    <a:pt x="9418" y="890"/>
                  </a:lnTo>
                  <a:lnTo>
                    <a:pt x="9450" y="916"/>
                  </a:lnTo>
                  <a:lnTo>
                    <a:pt x="9481" y="944"/>
                  </a:lnTo>
                  <a:lnTo>
                    <a:pt x="9512" y="971"/>
                  </a:lnTo>
                  <a:lnTo>
                    <a:pt x="9542" y="1001"/>
                  </a:lnTo>
                  <a:lnTo>
                    <a:pt x="9523" y="1011"/>
                  </a:lnTo>
                  <a:lnTo>
                    <a:pt x="9503" y="1021"/>
                  </a:lnTo>
                  <a:lnTo>
                    <a:pt x="9483" y="1032"/>
                  </a:lnTo>
                  <a:lnTo>
                    <a:pt x="9463" y="1043"/>
                  </a:lnTo>
                  <a:lnTo>
                    <a:pt x="9443" y="1055"/>
                  </a:lnTo>
                  <a:lnTo>
                    <a:pt x="9424" y="1068"/>
                  </a:lnTo>
                  <a:lnTo>
                    <a:pt x="9404" y="1081"/>
                  </a:lnTo>
                  <a:lnTo>
                    <a:pt x="9385" y="1094"/>
                  </a:lnTo>
                  <a:lnTo>
                    <a:pt x="9342" y="1061"/>
                  </a:lnTo>
                  <a:lnTo>
                    <a:pt x="9300" y="1030"/>
                  </a:lnTo>
                  <a:lnTo>
                    <a:pt x="9256" y="1000"/>
                  </a:lnTo>
                  <a:lnTo>
                    <a:pt x="9212" y="970"/>
                  </a:lnTo>
                  <a:lnTo>
                    <a:pt x="9168" y="943"/>
                  </a:lnTo>
                  <a:lnTo>
                    <a:pt x="9121" y="917"/>
                  </a:lnTo>
                  <a:lnTo>
                    <a:pt x="9075" y="892"/>
                  </a:lnTo>
                  <a:lnTo>
                    <a:pt x="9028" y="869"/>
                  </a:lnTo>
                  <a:lnTo>
                    <a:pt x="9028" y="869"/>
                  </a:lnTo>
                  <a:lnTo>
                    <a:pt x="9027" y="869"/>
                  </a:lnTo>
                  <a:lnTo>
                    <a:pt x="9027" y="870"/>
                  </a:lnTo>
                  <a:lnTo>
                    <a:pt x="9027" y="871"/>
                  </a:lnTo>
                  <a:lnTo>
                    <a:pt x="9072" y="898"/>
                  </a:lnTo>
                  <a:lnTo>
                    <a:pt x="9116" y="926"/>
                  </a:lnTo>
                  <a:lnTo>
                    <a:pt x="9159" y="954"/>
                  </a:lnTo>
                  <a:lnTo>
                    <a:pt x="9202" y="985"/>
                  </a:lnTo>
                  <a:lnTo>
                    <a:pt x="9243" y="1015"/>
                  </a:lnTo>
                  <a:lnTo>
                    <a:pt x="9283" y="1047"/>
                  </a:lnTo>
                  <a:lnTo>
                    <a:pt x="9322" y="1079"/>
                  </a:lnTo>
                  <a:lnTo>
                    <a:pt x="9360" y="1111"/>
                  </a:lnTo>
                  <a:lnTo>
                    <a:pt x="9342" y="1125"/>
                  </a:lnTo>
                  <a:lnTo>
                    <a:pt x="9325" y="1139"/>
                  </a:lnTo>
                  <a:lnTo>
                    <a:pt x="9308" y="1154"/>
                  </a:lnTo>
                  <a:lnTo>
                    <a:pt x="9291" y="1168"/>
                  </a:lnTo>
                  <a:lnTo>
                    <a:pt x="9275" y="1183"/>
                  </a:lnTo>
                  <a:lnTo>
                    <a:pt x="9260" y="1200"/>
                  </a:lnTo>
                  <a:lnTo>
                    <a:pt x="9246" y="1215"/>
                  </a:lnTo>
                  <a:lnTo>
                    <a:pt x="9232" y="1231"/>
                  </a:lnTo>
                  <a:lnTo>
                    <a:pt x="9196" y="1209"/>
                  </a:lnTo>
                  <a:lnTo>
                    <a:pt x="9159" y="1186"/>
                  </a:lnTo>
                  <a:lnTo>
                    <a:pt x="9123" y="1164"/>
                  </a:lnTo>
                  <a:lnTo>
                    <a:pt x="9086" y="1144"/>
                  </a:lnTo>
                  <a:lnTo>
                    <a:pt x="9048" y="1124"/>
                  </a:lnTo>
                  <a:lnTo>
                    <a:pt x="9011" y="1104"/>
                  </a:lnTo>
                  <a:lnTo>
                    <a:pt x="8973" y="1086"/>
                  </a:lnTo>
                  <a:lnTo>
                    <a:pt x="8933" y="1068"/>
                  </a:lnTo>
                  <a:lnTo>
                    <a:pt x="8895" y="1050"/>
                  </a:lnTo>
                  <a:lnTo>
                    <a:pt x="8856" y="1033"/>
                  </a:lnTo>
                  <a:lnTo>
                    <a:pt x="8817" y="1016"/>
                  </a:lnTo>
                  <a:lnTo>
                    <a:pt x="8777" y="1000"/>
                  </a:lnTo>
                  <a:lnTo>
                    <a:pt x="8737" y="985"/>
                  </a:lnTo>
                  <a:lnTo>
                    <a:pt x="8697" y="969"/>
                  </a:lnTo>
                  <a:lnTo>
                    <a:pt x="8657" y="954"/>
                  </a:lnTo>
                  <a:lnTo>
                    <a:pt x="8616" y="940"/>
                  </a:lnTo>
                  <a:lnTo>
                    <a:pt x="8534" y="914"/>
                  </a:lnTo>
                  <a:lnTo>
                    <a:pt x="8453" y="889"/>
                  </a:lnTo>
                  <a:lnTo>
                    <a:pt x="8370" y="866"/>
                  </a:lnTo>
                  <a:lnTo>
                    <a:pt x="8287" y="845"/>
                  </a:lnTo>
                  <a:lnTo>
                    <a:pt x="8205" y="826"/>
                  </a:lnTo>
                  <a:lnTo>
                    <a:pt x="8121" y="807"/>
                  </a:lnTo>
                  <a:lnTo>
                    <a:pt x="8038" y="791"/>
                  </a:lnTo>
                  <a:lnTo>
                    <a:pt x="7955" y="775"/>
                  </a:lnTo>
                  <a:lnTo>
                    <a:pt x="7910" y="767"/>
                  </a:lnTo>
                  <a:lnTo>
                    <a:pt x="7865" y="759"/>
                  </a:lnTo>
                  <a:lnTo>
                    <a:pt x="7819" y="752"/>
                  </a:lnTo>
                  <a:lnTo>
                    <a:pt x="7773" y="745"/>
                  </a:lnTo>
                  <a:lnTo>
                    <a:pt x="7727" y="739"/>
                  </a:lnTo>
                  <a:lnTo>
                    <a:pt x="7682" y="734"/>
                  </a:lnTo>
                  <a:lnTo>
                    <a:pt x="7636" y="728"/>
                  </a:lnTo>
                  <a:lnTo>
                    <a:pt x="7590" y="723"/>
                  </a:lnTo>
                  <a:lnTo>
                    <a:pt x="7720" y="667"/>
                  </a:lnTo>
                  <a:lnTo>
                    <a:pt x="7852" y="610"/>
                  </a:lnTo>
                  <a:lnTo>
                    <a:pt x="7984" y="555"/>
                  </a:lnTo>
                  <a:lnTo>
                    <a:pt x="8117" y="499"/>
                  </a:lnTo>
                  <a:lnTo>
                    <a:pt x="8184" y="473"/>
                  </a:lnTo>
                  <a:lnTo>
                    <a:pt x="8251" y="447"/>
                  </a:lnTo>
                  <a:lnTo>
                    <a:pt x="8318" y="422"/>
                  </a:lnTo>
                  <a:lnTo>
                    <a:pt x="8387" y="398"/>
                  </a:lnTo>
                  <a:lnTo>
                    <a:pt x="8454" y="375"/>
                  </a:lnTo>
                  <a:lnTo>
                    <a:pt x="8522" y="353"/>
                  </a:lnTo>
                  <a:lnTo>
                    <a:pt x="8591" y="332"/>
                  </a:lnTo>
                  <a:lnTo>
                    <a:pt x="8659" y="311"/>
                  </a:lnTo>
                  <a:lnTo>
                    <a:pt x="8727" y="292"/>
                  </a:lnTo>
                  <a:lnTo>
                    <a:pt x="8797" y="275"/>
                  </a:lnTo>
                  <a:lnTo>
                    <a:pt x="8866" y="259"/>
                  </a:lnTo>
                  <a:lnTo>
                    <a:pt x="8935" y="245"/>
                  </a:lnTo>
                  <a:lnTo>
                    <a:pt x="9005" y="233"/>
                  </a:lnTo>
                  <a:lnTo>
                    <a:pt x="9075" y="222"/>
                  </a:lnTo>
                  <a:lnTo>
                    <a:pt x="9145" y="214"/>
                  </a:lnTo>
                  <a:lnTo>
                    <a:pt x="9216" y="207"/>
                  </a:lnTo>
                  <a:lnTo>
                    <a:pt x="9286" y="202"/>
                  </a:lnTo>
                  <a:lnTo>
                    <a:pt x="9357" y="200"/>
                  </a:lnTo>
                  <a:lnTo>
                    <a:pt x="9428" y="200"/>
                  </a:lnTo>
                  <a:lnTo>
                    <a:pt x="9499" y="202"/>
                  </a:lnTo>
                  <a:lnTo>
                    <a:pt x="9572" y="207"/>
                  </a:lnTo>
                  <a:lnTo>
                    <a:pt x="9643" y="214"/>
                  </a:lnTo>
                  <a:lnTo>
                    <a:pt x="9715" y="223"/>
                  </a:lnTo>
                  <a:lnTo>
                    <a:pt x="9788" y="236"/>
                  </a:lnTo>
                  <a:close/>
                  <a:moveTo>
                    <a:pt x="11710" y="1712"/>
                  </a:moveTo>
                  <a:lnTo>
                    <a:pt x="11744" y="1682"/>
                  </a:lnTo>
                  <a:lnTo>
                    <a:pt x="11780" y="1654"/>
                  </a:lnTo>
                  <a:lnTo>
                    <a:pt x="11798" y="1641"/>
                  </a:lnTo>
                  <a:lnTo>
                    <a:pt x="11817" y="1627"/>
                  </a:lnTo>
                  <a:lnTo>
                    <a:pt x="11836" y="1615"/>
                  </a:lnTo>
                  <a:lnTo>
                    <a:pt x="11855" y="1603"/>
                  </a:lnTo>
                  <a:lnTo>
                    <a:pt x="11880" y="1590"/>
                  </a:lnTo>
                  <a:lnTo>
                    <a:pt x="11904" y="1577"/>
                  </a:lnTo>
                  <a:lnTo>
                    <a:pt x="11929" y="1565"/>
                  </a:lnTo>
                  <a:lnTo>
                    <a:pt x="11954" y="1552"/>
                  </a:lnTo>
                  <a:lnTo>
                    <a:pt x="11978" y="1539"/>
                  </a:lnTo>
                  <a:lnTo>
                    <a:pt x="12001" y="1524"/>
                  </a:lnTo>
                  <a:lnTo>
                    <a:pt x="12013" y="1517"/>
                  </a:lnTo>
                  <a:lnTo>
                    <a:pt x="12024" y="1509"/>
                  </a:lnTo>
                  <a:lnTo>
                    <a:pt x="12035" y="1500"/>
                  </a:lnTo>
                  <a:lnTo>
                    <a:pt x="12046" y="1491"/>
                  </a:lnTo>
                  <a:lnTo>
                    <a:pt x="12049" y="1487"/>
                  </a:lnTo>
                  <a:lnTo>
                    <a:pt x="12053" y="1483"/>
                  </a:lnTo>
                  <a:lnTo>
                    <a:pt x="12055" y="1478"/>
                  </a:lnTo>
                  <a:lnTo>
                    <a:pt x="12057" y="1474"/>
                  </a:lnTo>
                  <a:lnTo>
                    <a:pt x="12058" y="1469"/>
                  </a:lnTo>
                  <a:lnTo>
                    <a:pt x="12058" y="1465"/>
                  </a:lnTo>
                  <a:lnTo>
                    <a:pt x="12057" y="1461"/>
                  </a:lnTo>
                  <a:lnTo>
                    <a:pt x="12056" y="1456"/>
                  </a:lnTo>
                  <a:lnTo>
                    <a:pt x="12055" y="1452"/>
                  </a:lnTo>
                  <a:lnTo>
                    <a:pt x="12053" y="1448"/>
                  </a:lnTo>
                  <a:lnTo>
                    <a:pt x="12050" y="1445"/>
                  </a:lnTo>
                  <a:lnTo>
                    <a:pt x="12047" y="1441"/>
                  </a:lnTo>
                  <a:lnTo>
                    <a:pt x="12043" y="1438"/>
                  </a:lnTo>
                  <a:lnTo>
                    <a:pt x="12039" y="1436"/>
                  </a:lnTo>
                  <a:lnTo>
                    <a:pt x="12035" y="1433"/>
                  </a:lnTo>
                  <a:lnTo>
                    <a:pt x="12030" y="1432"/>
                  </a:lnTo>
                  <a:lnTo>
                    <a:pt x="12015" y="1428"/>
                  </a:lnTo>
                  <a:lnTo>
                    <a:pt x="12000" y="1426"/>
                  </a:lnTo>
                  <a:lnTo>
                    <a:pt x="11985" y="1424"/>
                  </a:lnTo>
                  <a:lnTo>
                    <a:pt x="11970" y="1424"/>
                  </a:lnTo>
                  <a:lnTo>
                    <a:pt x="11955" y="1424"/>
                  </a:lnTo>
                  <a:lnTo>
                    <a:pt x="11939" y="1425"/>
                  </a:lnTo>
                  <a:lnTo>
                    <a:pt x="11925" y="1427"/>
                  </a:lnTo>
                  <a:lnTo>
                    <a:pt x="11910" y="1430"/>
                  </a:lnTo>
                  <a:lnTo>
                    <a:pt x="11895" y="1434"/>
                  </a:lnTo>
                  <a:lnTo>
                    <a:pt x="11881" y="1438"/>
                  </a:lnTo>
                  <a:lnTo>
                    <a:pt x="11867" y="1443"/>
                  </a:lnTo>
                  <a:lnTo>
                    <a:pt x="11852" y="1449"/>
                  </a:lnTo>
                  <a:lnTo>
                    <a:pt x="11838" y="1456"/>
                  </a:lnTo>
                  <a:lnTo>
                    <a:pt x="11825" y="1463"/>
                  </a:lnTo>
                  <a:lnTo>
                    <a:pt x="11811" y="1470"/>
                  </a:lnTo>
                  <a:lnTo>
                    <a:pt x="11798" y="1478"/>
                  </a:lnTo>
                  <a:lnTo>
                    <a:pt x="11771" y="1496"/>
                  </a:lnTo>
                  <a:lnTo>
                    <a:pt x="11745" y="1516"/>
                  </a:lnTo>
                  <a:lnTo>
                    <a:pt x="11721" y="1537"/>
                  </a:lnTo>
                  <a:lnTo>
                    <a:pt x="11697" y="1559"/>
                  </a:lnTo>
                  <a:lnTo>
                    <a:pt x="11676" y="1582"/>
                  </a:lnTo>
                  <a:lnTo>
                    <a:pt x="11655" y="1606"/>
                  </a:lnTo>
                  <a:lnTo>
                    <a:pt x="11636" y="1631"/>
                  </a:lnTo>
                  <a:lnTo>
                    <a:pt x="11619" y="1656"/>
                  </a:lnTo>
                  <a:lnTo>
                    <a:pt x="11610" y="1651"/>
                  </a:lnTo>
                  <a:lnTo>
                    <a:pt x="11601" y="1645"/>
                  </a:lnTo>
                  <a:lnTo>
                    <a:pt x="11583" y="1635"/>
                  </a:lnTo>
                  <a:lnTo>
                    <a:pt x="11565" y="1622"/>
                  </a:lnTo>
                  <a:lnTo>
                    <a:pt x="11546" y="1611"/>
                  </a:lnTo>
                  <a:lnTo>
                    <a:pt x="11529" y="1598"/>
                  </a:lnTo>
                  <a:lnTo>
                    <a:pt x="11529" y="1592"/>
                  </a:lnTo>
                  <a:lnTo>
                    <a:pt x="11528" y="1586"/>
                  </a:lnTo>
                  <a:lnTo>
                    <a:pt x="11526" y="1581"/>
                  </a:lnTo>
                  <a:lnTo>
                    <a:pt x="11524" y="1575"/>
                  </a:lnTo>
                  <a:lnTo>
                    <a:pt x="11521" y="1570"/>
                  </a:lnTo>
                  <a:lnTo>
                    <a:pt x="11518" y="1565"/>
                  </a:lnTo>
                  <a:lnTo>
                    <a:pt x="11514" y="1560"/>
                  </a:lnTo>
                  <a:lnTo>
                    <a:pt x="11509" y="1556"/>
                  </a:lnTo>
                  <a:lnTo>
                    <a:pt x="11505" y="1553"/>
                  </a:lnTo>
                  <a:lnTo>
                    <a:pt x="11500" y="1550"/>
                  </a:lnTo>
                  <a:lnTo>
                    <a:pt x="11495" y="1547"/>
                  </a:lnTo>
                  <a:lnTo>
                    <a:pt x="11489" y="1545"/>
                  </a:lnTo>
                  <a:lnTo>
                    <a:pt x="11483" y="1544"/>
                  </a:lnTo>
                  <a:lnTo>
                    <a:pt x="11478" y="1544"/>
                  </a:lnTo>
                  <a:lnTo>
                    <a:pt x="11472" y="1544"/>
                  </a:lnTo>
                  <a:lnTo>
                    <a:pt x="11466" y="1546"/>
                  </a:lnTo>
                  <a:lnTo>
                    <a:pt x="11442" y="1522"/>
                  </a:lnTo>
                  <a:lnTo>
                    <a:pt x="11419" y="1498"/>
                  </a:lnTo>
                  <a:lnTo>
                    <a:pt x="11397" y="1472"/>
                  </a:lnTo>
                  <a:lnTo>
                    <a:pt x="11376" y="1446"/>
                  </a:lnTo>
                  <a:lnTo>
                    <a:pt x="11355" y="1418"/>
                  </a:lnTo>
                  <a:lnTo>
                    <a:pt x="11334" y="1389"/>
                  </a:lnTo>
                  <a:lnTo>
                    <a:pt x="11315" y="1360"/>
                  </a:lnTo>
                  <a:lnTo>
                    <a:pt x="11296" y="1330"/>
                  </a:lnTo>
                  <a:lnTo>
                    <a:pt x="11277" y="1300"/>
                  </a:lnTo>
                  <a:lnTo>
                    <a:pt x="11259" y="1269"/>
                  </a:lnTo>
                  <a:lnTo>
                    <a:pt x="11242" y="1238"/>
                  </a:lnTo>
                  <a:lnTo>
                    <a:pt x="11224" y="1206"/>
                  </a:lnTo>
                  <a:lnTo>
                    <a:pt x="11190" y="1141"/>
                  </a:lnTo>
                  <a:lnTo>
                    <a:pt x="11157" y="1076"/>
                  </a:lnTo>
                  <a:lnTo>
                    <a:pt x="11123" y="1010"/>
                  </a:lnTo>
                  <a:lnTo>
                    <a:pt x="11089" y="944"/>
                  </a:lnTo>
                  <a:lnTo>
                    <a:pt x="11054" y="880"/>
                  </a:lnTo>
                  <a:lnTo>
                    <a:pt x="11018" y="817"/>
                  </a:lnTo>
                  <a:lnTo>
                    <a:pt x="10999" y="786"/>
                  </a:lnTo>
                  <a:lnTo>
                    <a:pt x="10980" y="755"/>
                  </a:lnTo>
                  <a:lnTo>
                    <a:pt x="10960" y="725"/>
                  </a:lnTo>
                  <a:lnTo>
                    <a:pt x="10938" y="696"/>
                  </a:lnTo>
                  <a:lnTo>
                    <a:pt x="10917" y="668"/>
                  </a:lnTo>
                  <a:lnTo>
                    <a:pt x="10895" y="641"/>
                  </a:lnTo>
                  <a:lnTo>
                    <a:pt x="10872" y="614"/>
                  </a:lnTo>
                  <a:lnTo>
                    <a:pt x="10848" y="588"/>
                  </a:lnTo>
                  <a:lnTo>
                    <a:pt x="10825" y="565"/>
                  </a:lnTo>
                  <a:lnTo>
                    <a:pt x="10801" y="541"/>
                  </a:lnTo>
                  <a:lnTo>
                    <a:pt x="10778" y="518"/>
                  </a:lnTo>
                  <a:lnTo>
                    <a:pt x="10752" y="496"/>
                  </a:lnTo>
                  <a:lnTo>
                    <a:pt x="10728" y="474"/>
                  </a:lnTo>
                  <a:lnTo>
                    <a:pt x="10703" y="453"/>
                  </a:lnTo>
                  <a:lnTo>
                    <a:pt x="10678" y="432"/>
                  </a:lnTo>
                  <a:lnTo>
                    <a:pt x="10652" y="411"/>
                  </a:lnTo>
                  <a:lnTo>
                    <a:pt x="10626" y="391"/>
                  </a:lnTo>
                  <a:lnTo>
                    <a:pt x="10600" y="372"/>
                  </a:lnTo>
                  <a:lnTo>
                    <a:pt x="10573" y="353"/>
                  </a:lnTo>
                  <a:lnTo>
                    <a:pt x="10545" y="334"/>
                  </a:lnTo>
                  <a:lnTo>
                    <a:pt x="10518" y="315"/>
                  </a:lnTo>
                  <a:lnTo>
                    <a:pt x="10491" y="297"/>
                  </a:lnTo>
                  <a:lnTo>
                    <a:pt x="10463" y="280"/>
                  </a:lnTo>
                  <a:lnTo>
                    <a:pt x="10435" y="263"/>
                  </a:lnTo>
                  <a:lnTo>
                    <a:pt x="10406" y="247"/>
                  </a:lnTo>
                  <a:lnTo>
                    <a:pt x="10378" y="231"/>
                  </a:lnTo>
                  <a:lnTo>
                    <a:pt x="10348" y="215"/>
                  </a:lnTo>
                  <a:lnTo>
                    <a:pt x="10319" y="201"/>
                  </a:lnTo>
                  <a:lnTo>
                    <a:pt x="10289" y="186"/>
                  </a:lnTo>
                  <a:lnTo>
                    <a:pt x="10259" y="173"/>
                  </a:lnTo>
                  <a:lnTo>
                    <a:pt x="10229" y="159"/>
                  </a:lnTo>
                  <a:lnTo>
                    <a:pt x="10199" y="147"/>
                  </a:lnTo>
                  <a:lnTo>
                    <a:pt x="10169" y="134"/>
                  </a:lnTo>
                  <a:lnTo>
                    <a:pt x="10137" y="123"/>
                  </a:lnTo>
                  <a:lnTo>
                    <a:pt x="10106" y="112"/>
                  </a:lnTo>
                  <a:lnTo>
                    <a:pt x="10075" y="100"/>
                  </a:lnTo>
                  <a:lnTo>
                    <a:pt x="10044" y="90"/>
                  </a:lnTo>
                  <a:lnTo>
                    <a:pt x="10012" y="80"/>
                  </a:lnTo>
                  <a:lnTo>
                    <a:pt x="9981" y="71"/>
                  </a:lnTo>
                  <a:lnTo>
                    <a:pt x="9948" y="63"/>
                  </a:lnTo>
                  <a:lnTo>
                    <a:pt x="9866" y="44"/>
                  </a:lnTo>
                  <a:lnTo>
                    <a:pt x="9783" y="29"/>
                  </a:lnTo>
                  <a:lnTo>
                    <a:pt x="9699" y="17"/>
                  </a:lnTo>
                  <a:lnTo>
                    <a:pt x="9616" y="8"/>
                  </a:lnTo>
                  <a:lnTo>
                    <a:pt x="9532" y="2"/>
                  </a:lnTo>
                  <a:lnTo>
                    <a:pt x="9448" y="0"/>
                  </a:lnTo>
                  <a:lnTo>
                    <a:pt x="9363" y="1"/>
                  </a:lnTo>
                  <a:lnTo>
                    <a:pt x="9280" y="4"/>
                  </a:lnTo>
                  <a:lnTo>
                    <a:pt x="9196" y="11"/>
                  </a:lnTo>
                  <a:lnTo>
                    <a:pt x="9111" y="20"/>
                  </a:lnTo>
                  <a:lnTo>
                    <a:pt x="9028" y="32"/>
                  </a:lnTo>
                  <a:lnTo>
                    <a:pt x="8943" y="46"/>
                  </a:lnTo>
                  <a:lnTo>
                    <a:pt x="8860" y="62"/>
                  </a:lnTo>
                  <a:lnTo>
                    <a:pt x="8777" y="81"/>
                  </a:lnTo>
                  <a:lnTo>
                    <a:pt x="8694" y="102"/>
                  </a:lnTo>
                  <a:lnTo>
                    <a:pt x="8611" y="126"/>
                  </a:lnTo>
                  <a:lnTo>
                    <a:pt x="8528" y="151"/>
                  </a:lnTo>
                  <a:lnTo>
                    <a:pt x="8447" y="177"/>
                  </a:lnTo>
                  <a:lnTo>
                    <a:pt x="8365" y="206"/>
                  </a:lnTo>
                  <a:lnTo>
                    <a:pt x="8284" y="236"/>
                  </a:lnTo>
                  <a:lnTo>
                    <a:pt x="8204" y="268"/>
                  </a:lnTo>
                  <a:lnTo>
                    <a:pt x="8124" y="300"/>
                  </a:lnTo>
                  <a:lnTo>
                    <a:pt x="8046" y="336"/>
                  </a:lnTo>
                  <a:lnTo>
                    <a:pt x="7967" y="371"/>
                  </a:lnTo>
                  <a:lnTo>
                    <a:pt x="7890" y="408"/>
                  </a:lnTo>
                  <a:lnTo>
                    <a:pt x="7814" y="445"/>
                  </a:lnTo>
                  <a:lnTo>
                    <a:pt x="7737" y="484"/>
                  </a:lnTo>
                  <a:lnTo>
                    <a:pt x="7663" y="523"/>
                  </a:lnTo>
                  <a:lnTo>
                    <a:pt x="7590" y="564"/>
                  </a:lnTo>
                  <a:lnTo>
                    <a:pt x="7517" y="604"/>
                  </a:lnTo>
                  <a:lnTo>
                    <a:pt x="7445" y="645"/>
                  </a:lnTo>
                  <a:lnTo>
                    <a:pt x="7374" y="686"/>
                  </a:lnTo>
                  <a:lnTo>
                    <a:pt x="7368" y="690"/>
                  </a:lnTo>
                  <a:lnTo>
                    <a:pt x="7363" y="695"/>
                  </a:lnTo>
                  <a:lnTo>
                    <a:pt x="7359" y="700"/>
                  </a:lnTo>
                  <a:lnTo>
                    <a:pt x="7356" y="705"/>
                  </a:lnTo>
                  <a:lnTo>
                    <a:pt x="7273" y="702"/>
                  </a:lnTo>
                  <a:lnTo>
                    <a:pt x="7190" y="700"/>
                  </a:lnTo>
                  <a:lnTo>
                    <a:pt x="7106" y="700"/>
                  </a:lnTo>
                  <a:lnTo>
                    <a:pt x="7023" y="701"/>
                  </a:lnTo>
                  <a:lnTo>
                    <a:pt x="6939" y="704"/>
                  </a:lnTo>
                  <a:lnTo>
                    <a:pt x="6856" y="709"/>
                  </a:lnTo>
                  <a:lnTo>
                    <a:pt x="6772" y="715"/>
                  </a:lnTo>
                  <a:lnTo>
                    <a:pt x="6690" y="723"/>
                  </a:lnTo>
                  <a:lnTo>
                    <a:pt x="6607" y="733"/>
                  </a:lnTo>
                  <a:lnTo>
                    <a:pt x="6525" y="745"/>
                  </a:lnTo>
                  <a:lnTo>
                    <a:pt x="6443" y="759"/>
                  </a:lnTo>
                  <a:lnTo>
                    <a:pt x="6362" y="776"/>
                  </a:lnTo>
                  <a:lnTo>
                    <a:pt x="6281" y="793"/>
                  </a:lnTo>
                  <a:lnTo>
                    <a:pt x="6202" y="813"/>
                  </a:lnTo>
                  <a:lnTo>
                    <a:pt x="6122" y="835"/>
                  </a:lnTo>
                  <a:lnTo>
                    <a:pt x="6044" y="858"/>
                  </a:lnTo>
                  <a:lnTo>
                    <a:pt x="5965" y="884"/>
                  </a:lnTo>
                  <a:lnTo>
                    <a:pt x="5889" y="912"/>
                  </a:lnTo>
                  <a:lnTo>
                    <a:pt x="5813" y="943"/>
                  </a:lnTo>
                  <a:lnTo>
                    <a:pt x="5738" y="975"/>
                  </a:lnTo>
                  <a:lnTo>
                    <a:pt x="5664" y="1011"/>
                  </a:lnTo>
                  <a:lnTo>
                    <a:pt x="5591" y="1048"/>
                  </a:lnTo>
                  <a:lnTo>
                    <a:pt x="5519" y="1087"/>
                  </a:lnTo>
                  <a:lnTo>
                    <a:pt x="5449" y="1128"/>
                  </a:lnTo>
                  <a:lnTo>
                    <a:pt x="5379" y="1172"/>
                  </a:lnTo>
                  <a:lnTo>
                    <a:pt x="5312" y="1220"/>
                  </a:lnTo>
                  <a:lnTo>
                    <a:pt x="5246" y="1269"/>
                  </a:lnTo>
                  <a:lnTo>
                    <a:pt x="5180" y="1320"/>
                  </a:lnTo>
                  <a:lnTo>
                    <a:pt x="5117" y="1374"/>
                  </a:lnTo>
                  <a:lnTo>
                    <a:pt x="5055" y="1432"/>
                  </a:lnTo>
                  <a:lnTo>
                    <a:pt x="4995" y="1491"/>
                  </a:lnTo>
                  <a:lnTo>
                    <a:pt x="4936" y="1553"/>
                  </a:lnTo>
                  <a:lnTo>
                    <a:pt x="4932" y="1558"/>
                  </a:lnTo>
                  <a:lnTo>
                    <a:pt x="4929" y="1563"/>
                  </a:lnTo>
                  <a:lnTo>
                    <a:pt x="4926" y="1569"/>
                  </a:lnTo>
                  <a:lnTo>
                    <a:pt x="4924" y="1574"/>
                  </a:lnTo>
                  <a:lnTo>
                    <a:pt x="4910" y="1588"/>
                  </a:lnTo>
                  <a:lnTo>
                    <a:pt x="4896" y="1602"/>
                  </a:lnTo>
                  <a:lnTo>
                    <a:pt x="4882" y="1616"/>
                  </a:lnTo>
                  <a:lnTo>
                    <a:pt x="4868" y="1631"/>
                  </a:lnTo>
                  <a:lnTo>
                    <a:pt x="4861" y="1639"/>
                  </a:lnTo>
                  <a:lnTo>
                    <a:pt x="4856" y="1647"/>
                  </a:lnTo>
                  <a:lnTo>
                    <a:pt x="4853" y="1654"/>
                  </a:lnTo>
                  <a:lnTo>
                    <a:pt x="4850" y="1662"/>
                  </a:lnTo>
                  <a:lnTo>
                    <a:pt x="4848" y="1669"/>
                  </a:lnTo>
                  <a:lnTo>
                    <a:pt x="4847" y="1677"/>
                  </a:lnTo>
                  <a:lnTo>
                    <a:pt x="4848" y="1684"/>
                  </a:lnTo>
                  <a:lnTo>
                    <a:pt x="4849" y="1692"/>
                  </a:lnTo>
                  <a:lnTo>
                    <a:pt x="4775" y="1682"/>
                  </a:lnTo>
                  <a:lnTo>
                    <a:pt x="4702" y="1674"/>
                  </a:lnTo>
                  <a:lnTo>
                    <a:pt x="4629" y="1667"/>
                  </a:lnTo>
                  <a:lnTo>
                    <a:pt x="4554" y="1663"/>
                  </a:lnTo>
                  <a:lnTo>
                    <a:pt x="4479" y="1660"/>
                  </a:lnTo>
                  <a:lnTo>
                    <a:pt x="4405" y="1659"/>
                  </a:lnTo>
                  <a:lnTo>
                    <a:pt x="4329" y="1661"/>
                  </a:lnTo>
                  <a:lnTo>
                    <a:pt x="4254" y="1664"/>
                  </a:lnTo>
                  <a:lnTo>
                    <a:pt x="4216" y="1666"/>
                  </a:lnTo>
                  <a:lnTo>
                    <a:pt x="4177" y="1669"/>
                  </a:lnTo>
                  <a:lnTo>
                    <a:pt x="4139" y="1672"/>
                  </a:lnTo>
                  <a:lnTo>
                    <a:pt x="4101" y="1676"/>
                  </a:lnTo>
                  <a:lnTo>
                    <a:pt x="4063" y="1681"/>
                  </a:lnTo>
                  <a:lnTo>
                    <a:pt x="4025" y="1686"/>
                  </a:lnTo>
                  <a:lnTo>
                    <a:pt x="3986" y="1691"/>
                  </a:lnTo>
                  <a:lnTo>
                    <a:pt x="3947" y="1697"/>
                  </a:lnTo>
                  <a:lnTo>
                    <a:pt x="3909" y="1704"/>
                  </a:lnTo>
                  <a:lnTo>
                    <a:pt x="3871" y="1711"/>
                  </a:lnTo>
                  <a:lnTo>
                    <a:pt x="3832" y="1718"/>
                  </a:lnTo>
                  <a:lnTo>
                    <a:pt x="3793" y="1727"/>
                  </a:lnTo>
                  <a:lnTo>
                    <a:pt x="3754" y="1735"/>
                  </a:lnTo>
                  <a:lnTo>
                    <a:pt x="3715" y="1745"/>
                  </a:lnTo>
                  <a:lnTo>
                    <a:pt x="3676" y="1754"/>
                  </a:lnTo>
                  <a:lnTo>
                    <a:pt x="3638" y="1765"/>
                  </a:lnTo>
                  <a:lnTo>
                    <a:pt x="3523" y="1797"/>
                  </a:lnTo>
                  <a:lnTo>
                    <a:pt x="3409" y="1832"/>
                  </a:lnTo>
                  <a:lnTo>
                    <a:pt x="3293" y="1871"/>
                  </a:lnTo>
                  <a:lnTo>
                    <a:pt x="3178" y="1911"/>
                  </a:lnTo>
                  <a:lnTo>
                    <a:pt x="3064" y="1953"/>
                  </a:lnTo>
                  <a:lnTo>
                    <a:pt x="2949" y="1997"/>
                  </a:lnTo>
                  <a:lnTo>
                    <a:pt x="2835" y="2045"/>
                  </a:lnTo>
                  <a:lnTo>
                    <a:pt x="2721" y="2095"/>
                  </a:lnTo>
                  <a:lnTo>
                    <a:pt x="2607" y="2147"/>
                  </a:lnTo>
                  <a:lnTo>
                    <a:pt x="2496" y="2201"/>
                  </a:lnTo>
                  <a:lnTo>
                    <a:pt x="2384" y="2258"/>
                  </a:lnTo>
                  <a:lnTo>
                    <a:pt x="2274" y="2318"/>
                  </a:lnTo>
                  <a:lnTo>
                    <a:pt x="2165" y="2380"/>
                  </a:lnTo>
                  <a:lnTo>
                    <a:pt x="2058" y="2444"/>
                  </a:lnTo>
                  <a:lnTo>
                    <a:pt x="1951" y="2511"/>
                  </a:lnTo>
                  <a:lnTo>
                    <a:pt x="1847" y="2579"/>
                  </a:lnTo>
                  <a:lnTo>
                    <a:pt x="1744" y="2650"/>
                  </a:lnTo>
                  <a:lnTo>
                    <a:pt x="1643" y="2724"/>
                  </a:lnTo>
                  <a:lnTo>
                    <a:pt x="1543" y="2800"/>
                  </a:lnTo>
                  <a:lnTo>
                    <a:pt x="1447" y="2878"/>
                  </a:lnTo>
                  <a:lnTo>
                    <a:pt x="1352" y="2959"/>
                  </a:lnTo>
                  <a:lnTo>
                    <a:pt x="1260" y="3041"/>
                  </a:lnTo>
                  <a:lnTo>
                    <a:pt x="1170" y="3126"/>
                  </a:lnTo>
                  <a:lnTo>
                    <a:pt x="1084" y="3214"/>
                  </a:lnTo>
                  <a:lnTo>
                    <a:pt x="999" y="3303"/>
                  </a:lnTo>
                  <a:lnTo>
                    <a:pt x="918" y="3396"/>
                  </a:lnTo>
                  <a:lnTo>
                    <a:pt x="840" y="3490"/>
                  </a:lnTo>
                  <a:lnTo>
                    <a:pt x="765" y="3587"/>
                  </a:lnTo>
                  <a:lnTo>
                    <a:pt x="694" y="3685"/>
                  </a:lnTo>
                  <a:lnTo>
                    <a:pt x="625" y="3786"/>
                  </a:lnTo>
                  <a:lnTo>
                    <a:pt x="561" y="3890"/>
                  </a:lnTo>
                  <a:lnTo>
                    <a:pt x="501" y="3995"/>
                  </a:lnTo>
                  <a:lnTo>
                    <a:pt x="467" y="4057"/>
                  </a:lnTo>
                  <a:lnTo>
                    <a:pt x="435" y="4119"/>
                  </a:lnTo>
                  <a:lnTo>
                    <a:pt x="403" y="4181"/>
                  </a:lnTo>
                  <a:lnTo>
                    <a:pt x="373" y="4245"/>
                  </a:lnTo>
                  <a:lnTo>
                    <a:pt x="343" y="4308"/>
                  </a:lnTo>
                  <a:lnTo>
                    <a:pt x="315" y="4372"/>
                  </a:lnTo>
                  <a:lnTo>
                    <a:pt x="288" y="4436"/>
                  </a:lnTo>
                  <a:lnTo>
                    <a:pt x="262" y="4502"/>
                  </a:lnTo>
                  <a:lnTo>
                    <a:pt x="237" y="4566"/>
                  </a:lnTo>
                  <a:lnTo>
                    <a:pt x="212" y="4632"/>
                  </a:lnTo>
                  <a:lnTo>
                    <a:pt x="189" y="4698"/>
                  </a:lnTo>
                  <a:lnTo>
                    <a:pt x="168" y="4764"/>
                  </a:lnTo>
                  <a:lnTo>
                    <a:pt x="147" y="4830"/>
                  </a:lnTo>
                  <a:lnTo>
                    <a:pt x="128" y="4898"/>
                  </a:lnTo>
                  <a:lnTo>
                    <a:pt x="110" y="4965"/>
                  </a:lnTo>
                  <a:lnTo>
                    <a:pt x="94" y="5032"/>
                  </a:lnTo>
                  <a:lnTo>
                    <a:pt x="78" y="5100"/>
                  </a:lnTo>
                  <a:lnTo>
                    <a:pt x="64" y="5168"/>
                  </a:lnTo>
                  <a:lnTo>
                    <a:pt x="52" y="5236"/>
                  </a:lnTo>
                  <a:lnTo>
                    <a:pt x="40" y="5304"/>
                  </a:lnTo>
                  <a:lnTo>
                    <a:pt x="29" y="5374"/>
                  </a:lnTo>
                  <a:lnTo>
                    <a:pt x="21" y="5442"/>
                  </a:lnTo>
                  <a:lnTo>
                    <a:pt x="14" y="5511"/>
                  </a:lnTo>
                  <a:lnTo>
                    <a:pt x="8" y="5581"/>
                  </a:lnTo>
                  <a:lnTo>
                    <a:pt x="4" y="5650"/>
                  </a:lnTo>
                  <a:lnTo>
                    <a:pt x="1" y="5720"/>
                  </a:lnTo>
                  <a:lnTo>
                    <a:pt x="0" y="5790"/>
                  </a:lnTo>
                  <a:lnTo>
                    <a:pt x="0" y="5859"/>
                  </a:lnTo>
                  <a:lnTo>
                    <a:pt x="2" y="5929"/>
                  </a:lnTo>
                  <a:lnTo>
                    <a:pt x="5" y="6000"/>
                  </a:lnTo>
                  <a:lnTo>
                    <a:pt x="11" y="6069"/>
                  </a:lnTo>
                  <a:lnTo>
                    <a:pt x="17" y="6139"/>
                  </a:lnTo>
                  <a:lnTo>
                    <a:pt x="25" y="6209"/>
                  </a:lnTo>
                  <a:lnTo>
                    <a:pt x="36" y="6278"/>
                  </a:lnTo>
                  <a:lnTo>
                    <a:pt x="46" y="6347"/>
                  </a:lnTo>
                  <a:lnTo>
                    <a:pt x="58" y="6416"/>
                  </a:lnTo>
                  <a:lnTo>
                    <a:pt x="71" y="6485"/>
                  </a:lnTo>
                  <a:lnTo>
                    <a:pt x="85" y="6553"/>
                  </a:lnTo>
                  <a:lnTo>
                    <a:pt x="101" y="6621"/>
                  </a:lnTo>
                  <a:lnTo>
                    <a:pt x="117" y="6690"/>
                  </a:lnTo>
                  <a:lnTo>
                    <a:pt x="135" y="6757"/>
                  </a:lnTo>
                  <a:lnTo>
                    <a:pt x="154" y="6825"/>
                  </a:lnTo>
                  <a:lnTo>
                    <a:pt x="174" y="6893"/>
                  </a:lnTo>
                  <a:lnTo>
                    <a:pt x="195" y="6959"/>
                  </a:lnTo>
                  <a:lnTo>
                    <a:pt x="217" y="7026"/>
                  </a:lnTo>
                  <a:lnTo>
                    <a:pt x="241" y="7093"/>
                  </a:lnTo>
                  <a:lnTo>
                    <a:pt x="265" y="7158"/>
                  </a:lnTo>
                  <a:lnTo>
                    <a:pt x="291" y="7224"/>
                  </a:lnTo>
                  <a:lnTo>
                    <a:pt x="317" y="7289"/>
                  </a:lnTo>
                  <a:lnTo>
                    <a:pt x="344" y="7354"/>
                  </a:lnTo>
                  <a:lnTo>
                    <a:pt x="373" y="7418"/>
                  </a:lnTo>
                  <a:lnTo>
                    <a:pt x="402" y="7481"/>
                  </a:lnTo>
                  <a:lnTo>
                    <a:pt x="434" y="7545"/>
                  </a:lnTo>
                  <a:lnTo>
                    <a:pt x="465" y="7608"/>
                  </a:lnTo>
                  <a:lnTo>
                    <a:pt x="497" y="7670"/>
                  </a:lnTo>
                  <a:lnTo>
                    <a:pt x="530" y="7732"/>
                  </a:lnTo>
                  <a:lnTo>
                    <a:pt x="565" y="7793"/>
                  </a:lnTo>
                  <a:lnTo>
                    <a:pt x="600" y="7854"/>
                  </a:lnTo>
                  <a:lnTo>
                    <a:pt x="637" y="7913"/>
                  </a:lnTo>
                  <a:lnTo>
                    <a:pt x="673" y="7973"/>
                  </a:lnTo>
                  <a:lnTo>
                    <a:pt x="711" y="8032"/>
                  </a:lnTo>
                  <a:lnTo>
                    <a:pt x="750" y="8090"/>
                  </a:lnTo>
                  <a:lnTo>
                    <a:pt x="789" y="8148"/>
                  </a:lnTo>
                  <a:lnTo>
                    <a:pt x="830" y="8205"/>
                  </a:lnTo>
                  <a:lnTo>
                    <a:pt x="909" y="8310"/>
                  </a:lnTo>
                  <a:lnTo>
                    <a:pt x="992" y="8414"/>
                  </a:lnTo>
                  <a:lnTo>
                    <a:pt x="1079" y="8514"/>
                  </a:lnTo>
                  <a:lnTo>
                    <a:pt x="1169" y="8612"/>
                  </a:lnTo>
                  <a:lnTo>
                    <a:pt x="1263" y="8706"/>
                  </a:lnTo>
                  <a:lnTo>
                    <a:pt x="1359" y="8797"/>
                  </a:lnTo>
                  <a:lnTo>
                    <a:pt x="1459" y="8885"/>
                  </a:lnTo>
                  <a:lnTo>
                    <a:pt x="1560" y="8968"/>
                  </a:lnTo>
                  <a:lnTo>
                    <a:pt x="1666" y="9050"/>
                  </a:lnTo>
                  <a:lnTo>
                    <a:pt x="1773" y="9127"/>
                  </a:lnTo>
                  <a:lnTo>
                    <a:pt x="1883" y="9200"/>
                  </a:lnTo>
                  <a:lnTo>
                    <a:pt x="1995" y="9271"/>
                  </a:lnTo>
                  <a:lnTo>
                    <a:pt x="2110" y="9336"/>
                  </a:lnTo>
                  <a:lnTo>
                    <a:pt x="2227" y="9398"/>
                  </a:lnTo>
                  <a:lnTo>
                    <a:pt x="2345" y="9457"/>
                  </a:lnTo>
                  <a:lnTo>
                    <a:pt x="2465" y="9510"/>
                  </a:lnTo>
                  <a:lnTo>
                    <a:pt x="2587" y="9560"/>
                  </a:lnTo>
                  <a:lnTo>
                    <a:pt x="2711" y="9605"/>
                  </a:lnTo>
                  <a:lnTo>
                    <a:pt x="2837" y="9646"/>
                  </a:lnTo>
                  <a:lnTo>
                    <a:pt x="2962" y="9683"/>
                  </a:lnTo>
                  <a:lnTo>
                    <a:pt x="3090" y="9715"/>
                  </a:lnTo>
                  <a:lnTo>
                    <a:pt x="3219" y="9742"/>
                  </a:lnTo>
                  <a:lnTo>
                    <a:pt x="3349" y="9764"/>
                  </a:lnTo>
                  <a:lnTo>
                    <a:pt x="3479" y="9781"/>
                  </a:lnTo>
                  <a:lnTo>
                    <a:pt x="3611" y="9794"/>
                  </a:lnTo>
                  <a:lnTo>
                    <a:pt x="3742" y="9801"/>
                  </a:lnTo>
                  <a:lnTo>
                    <a:pt x="3875" y="9804"/>
                  </a:lnTo>
                  <a:lnTo>
                    <a:pt x="4008" y="9801"/>
                  </a:lnTo>
                  <a:lnTo>
                    <a:pt x="4140" y="9793"/>
                  </a:lnTo>
                  <a:lnTo>
                    <a:pt x="4273" y="9779"/>
                  </a:lnTo>
                  <a:lnTo>
                    <a:pt x="4406" y="9760"/>
                  </a:lnTo>
                  <a:lnTo>
                    <a:pt x="4538" y="9736"/>
                  </a:lnTo>
                  <a:lnTo>
                    <a:pt x="4592" y="9724"/>
                  </a:lnTo>
                  <a:lnTo>
                    <a:pt x="4646" y="9710"/>
                  </a:lnTo>
                  <a:lnTo>
                    <a:pt x="4700" y="9694"/>
                  </a:lnTo>
                  <a:lnTo>
                    <a:pt x="4755" y="9677"/>
                  </a:lnTo>
                  <a:lnTo>
                    <a:pt x="4810" y="9658"/>
                  </a:lnTo>
                  <a:lnTo>
                    <a:pt x="4864" y="9639"/>
                  </a:lnTo>
                  <a:lnTo>
                    <a:pt x="4918" y="9619"/>
                  </a:lnTo>
                  <a:lnTo>
                    <a:pt x="4971" y="9598"/>
                  </a:lnTo>
                  <a:lnTo>
                    <a:pt x="5026" y="9577"/>
                  </a:lnTo>
                  <a:lnTo>
                    <a:pt x="5080" y="9556"/>
                  </a:lnTo>
                  <a:lnTo>
                    <a:pt x="5133" y="9534"/>
                  </a:lnTo>
                  <a:lnTo>
                    <a:pt x="5186" y="9513"/>
                  </a:lnTo>
                  <a:lnTo>
                    <a:pt x="5240" y="9492"/>
                  </a:lnTo>
                  <a:lnTo>
                    <a:pt x="5293" y="9472"/>
                  </a:lnTo>
                  <a:lnTo>
                    <a:pt x="5346" y="9452"/>
                  </a:lnTo>
                  <a:lnTo>
                    <a:pt x="5399" y="9432"/>
                  </a:lnTo>
                  <a:lnTo>
                    <a:pt x="5414" y="9431"/>
                  </a:lnTo>
                  <a:lnTo>
                    <a:pt x="5429" y="9430"/>
                  </a:lnTo>
                  <a:lnTo>
                    <a:pt x="5445" y="9427"/>
                  </a:lnTo>
                  <a:lnTo>
                    <a:pt x="5461" y="9424"/>
                  </a:lnTo>
                  <a:lnTo>
                    <a:pt x="5494" y="9417"/>
                  </a:lnTo>
                  <a:lnTo>
                    <a:pt x="5527" y="9408"/>
                  </a:lnTo>
                  <a:lnTo>
                    <a:pt x="5561" y="9397"/>
                  </a:lnTo>
                  <a:lnTo>
                    <a:pt x="5596" y="9385"/>
                  </a:lnTo>
                  <a:lnTo>
                    <a:pt x="5630" y="9371"/>
                  </a:lnTo>
                  <a:lnTo>
                    <a:pt x="5665" y="9357"/>
                  </a:lnTo>
                  <a:lnTo>
                    <a:pt x="5734" y="9327"/>
                  </a:lnTo>
                  <a:lnTo>
                    <a:pt x="5802" y="9298"/>
                  </a:lnTo>
                  <a:lnTo>
                    <a:pt x="5834" y="9284"/>
                  </a:lnTo>
                  <a:lnTo>
                    <a:pt x="5866" y="9270"/>
                  </a:lnTo>
                  <a:lnTo>
                    <a:pt x="5896" y="9258"/>
                  </a:lnTo>
                  <a:lnTo>
                    <a:pt x="5926" y="9247"/>
                  </a:lnTo>
                  <a:lnTo>
                    <a:pt x="5987" y="9224"/>
                  </a:lnTo>
                  <a:lnTo>
                    <a:pt x="6046" y="9201"/>
                  </a:lnTo>
                  <a:lnTo>
                    <a:pt x="6103" y="9177"/>
                  </a:lnTo>
                  <a:lnTo>
                    <a:pt x="6159" y="9152"/>
                  </a:lnTo>
                  <a:lnTo>
                    <a:pt x="6216" y="9126"/>
                  </a:lnTo>
                  <a:lnTo>
                    <a:pt x="6271" y="9099"/>
                  </a:lnTo>
                  <a:lnTo>
                    <a:pt x="6326" y="9070"/>
                  </a:lnTo>
                  <a:lnTo>
                    <a:pt x="6383" y="9040"/>
                  </a:lnTo>
                  <a:lnTo>
                    <a:pt x="6444" y="9005"/>
                  </a:lnTo>
                  <a:lnTo>
                    <a:pt x="6503" y="8972"/>
                  </a:lnTo>
                  <a:lnTo>
                    <a:pt x="6563" y="8937"/>
                  </a:lnTo>
                  <a:lnTo>
                    <a:pt x="6622" y="8902"/>
                  </a:lnTo>
                  <a:lnTo>
                    <a:pt x="6681" y="8866"/>
                  </a:lnTo>
                  <a:lnTo>
                    <a:pt x="6738" y="8830"/>
                  </a:lnTo>
                  <a:lnTo>
                    <a:pt x="6796" y="8791"/>
                  </a:lnTo>
                  <a:lnTo>
                    <a:pt x="6853" y="8753"/>
                  </a:lnTo>
                  <a:lnTo>
                    <a:pt x="6909" y="8714"/>
                  </a:lnTo>
                  <a:lnTo>
                    <a:pt x="6964" y="8674"/>
                  </a:lnTo>
                  <a:lnTo>
                    <a:pt x="7020" y="8633"/>
                  </a:lnTo>
                  <a:lnTo>
                    <a:pt x="7074" y="8591"/>
                  </a:lnTo>
                  <a:lnTo>
                    <a:pt x="7127" y="8547"/>
                  </a:lnTo>
                  <a:lnTo>
                    <a:pt x="7181" y="8503"/>
                  </a:lnTo>
                  <a:lnTo>
                    <a:pt x="7233" y="8458"/>
                  </a:lnTo>
                  <a:lnTo>
                    <a:pt x="7283" y="8412"/>
                  </a:lnTo>
                  <a:lnTo>
                    <a:pt x="7331" y="8367"/>
                  </a:lnTo>
                  <a:lnTo>
                    <a:pt x="7378" y="8320"/>
                  </a:lnTo>
                  <a:lnTo>
                    <a:pt x="7424" y="8273"/>
                  </a:lnTo>
                  <a:lnTo>
                    <a:pt x="7469" y="8226"/>
                  </a:lnTo>
                  <a:lnTo>
                    <a:pt x="7512" y="8178"/>
                  </a:lnTo>
                  <a:lnTo>
                    <a:pt x="7554" y="8129"/>
                  </a:lnTo>
                  <a:lnTo>
                    <a:pt x="7596" y="8080"/>
                  </a:lnTo>
                  <a:lnTo>
                    <a:pt x="7636" y="8030"/>
                  </a:lnTo>
                  <a:lnTo>
                    <a:pt x="7675" y="7980"/>
                  </a:lnTo>
                  <a:lnTo>
                    <a:pt x="7712" y="7929"/>
                  </a:lnTo>
                  <a:lnTo>
                    <a:pt x="7749" y="7877"/>
                  </a:lnTo>
                  <a:lnTo>
                    <a:pt x="7785" y="7825"/>
                  </a:lnTo>
                  <a:lnTo>
                    <a:pt x="7819" y="7772"/>
                  </a:lnTo>
                  <a:lnTo>
                    <a:pt x="7852" y="7719"/>
                  </a:lnTo>
                  <a:lnTo>
                    <a:pt x="7884" y="7665"/>
                  </a:lnTo>
                  <a:lnTo>
                    <a:pt x="7915" y="7611"/>
                  </a:lnTo>
                  <a:lnTo>
                    <a:pt x="8015" y="7593"/>
                  </a:lnTo>
                  <a:lnTo>
                    <a:pt x="8114" y="7573"/>
                  </a:lnTo>
                  <a:lnTo>
                    <a:pt x="8214" y="7548"/>
                  </a:lnTo>
                  <a:lnTo>
                    <a:pt x="8313" y="7520"/>
                  </a:lnTo>
                  <a:lnTo>
                    <a:pt x="8412" y="7488"/>
                  </a:lnTo>
                  <a:lnTo>
                    <a:pt x="8510" y="7454"/>
                  </a:lnTo>
                  <a:lnTo>
                    <a:pt x="8608" y="7416"/>
                  </a:lnTo>
                  <a:lnTo>
                    <a:pt x="8704" y="7375"/>
                  </a:lnTo>
                  <a:lnTo>
                    <a:pt x="8801" y="7332"/>
                  </a:lnTo>
                  <a:lnTo>
                    <a:pt x="8895" y="7285"/>
                  </a:lnTo>
                  <a:lnTo>
                    <a:pt x="8990" y="7235"/>
                  </a:lnTo>
                  <a:lnTo>
                    <a:pt x="9082" y="7183"/>
                  </a:lnTo>
                  <a:lnTo>
                    <a:pt x="9174" y="7128"/>
                  </a:lnTo>
                  <a:lnTo>
                    <a:pt x="9263" y="7071"/>
                  </a:lnTo>
                  <a:lnTo>
                    <a:pt x="9351" y="7010"/>
                  </a:lnTo>
                  <a:lnTo>
                    <a:pt x="9438" y="6948"/>
                  </a:lnTo>
                  <a:lnTo>
                    <a:pt x="9523" y="6884"/>
                  </a:lnTo>
                  <a:lnTo>
                    <a:pt x="9607" y="6816"/>
                  </a:lnTo>
                  <a:lnTo>
                    <a:pt x="9688" y="6748"/>
                  </a:lnTo>
                  <a:lnTo>
                    <a:pt x="9768" y="6677"/>
                  </a:lnTo>
                  <a:lnTo>
                    <a:pt x="9845" y="6603"/>
                  </a:lnTo>
                  <a:lnTo>
                    <a:pt x="9919" y="6529"/>
                  </a:lnTo>
                  <a:lnTo>
                    <a:pt x="9993" y="6453"/>
                  </a:lnTo>
                  <a:lnTo>
                    <a:pt x="10062" y="6374"/>
                  </a:lnTo>
                  <a:lnTo>
                    <a:pt x="10130" y="6295"/>
                  </a:lnTo>
                  <a:lnTo>
                    <a:pt x="10195" y="6215"/>
                  </a:lnTo>
                  <a:lnTo>
                    <a:pt x="10257" y="6132"/>
                  </a:lnTo>
                  <a:lnTo>
                    <a:pt x="10316" y="6048"/>
                  </a:lnTo>
                  <a:lnTo>
                    <a:pt x="10373" y="5963"/>
                  </a:lnTo>
                  <a:lnTo>
                    <a:pt x="10426" y="5877"/>
                  </a:lnTo>
                  <a:lnTo>
                    <a:pt x="10476" y="5790"/>
                  </a:lnTo>
                  <a:lnTo>
                    <a:pt x="10522" y="5702"/>
                  </a:lnTo>
                  <a:lnTo>
                    <a:pt x="10544" y="5658"/>
                  </a:lnTo>
                  <a:lnTo>
                    <a:pt x="10566" y="5614"/>
                  </a:lnTo>
                  <a:lnTo>
                    <a:pt x="10586" y="5569"/>
                  </a:lnTo>
                  <a:lnTo>
                    <a:pt x="10606" y="5523"/>
                  </a:lnTo>
                  <a:lnTo>
                    <a:pt x="10625" y="5478"/>
                  </a:lnTo>
                  <a:lnTo>
                    <a:pt x="10643" y="5433"/>
                  </a:lnTo>
                  <a:lnTo>
                    <a:pt x="10661" y="5387"/>
                  </a:lnTo>
                  <a:lnTo>
                    <a:pt x="10678" y="5341"/>
                  </a:lnTo>
                  <a:lnTo>
                    <a:pt x="10775" y="5274"/>
                  </a:lnTo>
                  <a:lnTo>
                    <a:pt x="10871" y="5200"/>
                  </a:lnTo>
                  <a:lnTo>
                    <a:pt x="10970" y="5118"/>
                  </a:lnTo>
                  <a:lnTo>
                    <a:pt x="11067" y="5028"/>
                  </a:lnTo>
                  <a:lnTo>
                    <a:pt x="11165" y="4933"/>
                  </a:lnTo>
                  <a:lnTo>
                    <a:pt x="11261" y="4831"/>
                  </a:lnTo>
                  <a:lnTo>
                    <a:pt x="11356" y="4725"/>
                  </a:lnTo>
                  <a:lnTo>
                    <a:pt x="11448" y="4612"/>
                  </a:lnTo>
                  <a:lnTo>
                    <a:pt x="11538" y="4496"/>
                  </a:lnTo>
                  <a:lnTo>
                    <a:pt x="11626" y="4375"/>
                  </a:lnTo>
                  <a:lnTo>
                    <a:pt x="11709" y="4251"/>
                  </a:lnTo>
                  <a:lnTo>
                    <a:pt x="11789" y="4124"/>
                  </a:lnTo>
                  <a:lnTo>
                    <a:pt x="11863" y="3994"/>
                  </a:lnTo>
                  <a:lnTo>
                    <a:pt x="11933" y="3862"/>
                  </a:lnTo>
                  <a:lnTo>
                    <a:pt x="11997" y="3729"/>
                  </a:lnTo>
                  <a:lnTo>
                    <a:pt x="12055" y="3595"/>
                  </a:lnTo>
                  <a:lnTo>
                    <a:pt x="12105" y="3460"/>
                  </a:lnTo>
                  <a:lnTo>
                    <a:pt x="12150" y="3324"/>
                  </a:lnTo>
                  <a:lnTo>
                    <a:pt x="12186" y="3191"/>
                  </a:lnTo>
                  <a:lnTo>
                    <a:pt x="12213" y="3057"/>
                  </a:lnTo>
                  <a:lnTo>
                    <a:pt x="12232" y="2924"/>
                  </a:lnTo>
                  <a:lnTo>
                    <a:pt x="12242" y="2795"/>
                  </a:lnTo>
                  <a:lnTo>
                    <a:pt x="12242" y="2667"/>
                  </a:lnTo>
                  <a:lnTo>
                    <a:pt x="12231" y="2543"/>
                  </a:lnTo>
                  <a:lnTo>
                    <a:pt x="12210" y="2421"/>
                  </a:lnTo>
                  <a:lnTo>
                    <a:pt x="12177" y="2305"/>
                  </a:lnTo>
                  <a:lnTo>
                    <a:pt x="12131" y="2191"/>
                  </a:lnTo>
                  <a:lnTo>
                    <a:pt x="12074" y="2084"/>
                  </a:lnTo>
                  <a:lnTo>
                    <a:pt x="12004" y="1981"/>
                  </a:lnTo>
                  <a:lnTo>
                    <a:pt x="11920" y="1885"/>
                  </a:lnTo>
                  <a:lnTo>
                    <a:pt x="11823" y="1795"/>
                  </a:lnTo>
                  <a:lnTo>
                    <a:pt x="11710" y="17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59" name="Freeform 390">
              <a:extLst>
                <a:ext uri="{FF2B5EF4-FFF2-40B4-BE49-F238E27FC236}">
                  <a16:creationId xmlns:a16="http://schemas.microsoft.com/office/drawing/2014/main" id="{6BA4297D-545F-4C01-9235-FD843A1D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5068888"/>
              <a:ext cx="203200" cy="233363"/>
            </a:xfrm>
            <a:custGeom>
              <a:avLst/>
              <a:gdLst>
                <a:gd name="T0" fmla="*/ 1158 w 1665"/>
                <a:gd name="T1" fmla="*/ 631 h 1913"/>
                <a:gd name="T2" fmla="*/ 1190 w 1665"/>
                <a:gd name="T3" fmla="*/ 496 h 1913"/>
                <a:gd name="T4" fmla="*/ 1217 w 1665"/>
                <a:gd name="T5" fmla="*/ 366 h 1913"/>
                <a:gd name="T6" fmla="*/ 1225 w 1665"/>
                <a:gd name="T7" fmla="*/ 302 h 1913"/>
                <a:gd name="T8" fmla="*/ 1227 w 1665"/>
                <a:gd name="T9" fmla="*/ 238 h 1913"/>
                <a:gd name="T10" fmla="*/ 1221 w 1665"/>
                <a:gd name="T11" fmla="*/ 172 h 1913"/>
                <a:gd name="T12" fmla="*/ 1206 w 1665"/>
                <a:gd name="T13" fmla="*/ 105 h 1913"/>
                <a:gd name="T14" fmla="*/ 1181 w 1665"/>
                <a:gd name="T15" fmla="*/ 37 h 1913"/>
                <a:gd name="T16" fmla="*/ 1164 w 1665"/>
                <a:gd name="T17" fmla="*/ 6 h 1913"/>
                <a:gd name="T18" fmla="*/ 1152 w 1665"/>
                <a:gd name="T19" fmla="*/ 0 h 1913"/>
                <a:gd name="T20" fmla="*/ 1139 w 1665"/>
                <a:gd name="T21" fmla="*/ 1 h 1913"/>
                <a:gd name="T22" fmla="*/ 1128 w 1665"/>
                <a:gd name="T23" fmla="*/ 6 h 1913"/>
                <a:gd name="T24" fmla="*/ 1122 w 1665"/>
                <a:gd name="T25" fmla="*/ 17 h 1913"/>
                <a:gd name="T26" fmla="*/ 1129 w 1665"/>
                <a:gd name="T27" fmla="*/ 58 h 1913"/>
                <a:gd name="T28" fmla="*/ 1139 w 1665"/>
                <a:gd name="T29" fmla="*/ 150 h 1913"/>
                <a:gd name="T30" fmla="*/ 1138 w 1665"/>
                <a:gd name="T31" fmla="*/ 243 h 1913"/>
                <a:gd name="T32" fmla="*/ 1128 w 1665"/>
                <a:gd name="T33" fmla="*/ 334 h 1913"/>
                <a:gd name="T34" fmla="*/ 1104 w 1665"/>
                <a:gd name="T35" fmla="*/ 455 h 1913"/>
                <a:gd name="T36" fmla="*/ 1089 w 1665"/>
                <a:gd name="T37" fmla="*/ 515 h 1913"/>
                <a:gd name="T38" fmla="*/ 879 w 1665"/>
                <a:gd name="T39" fmla="*/ 590 h 1913"/>
                <a:gd name="T40" fmla="*/ 669 w 1665"/>
                <a:gd name="T41" fmla="*/ 676 h 1913"/>
                <a:gd name="T42" fmla="*/ 459 w 1665"/>
                <a:gd name="T43" fmla="*/ 769 h 1913"/>
                <a:gd name="T44" fmla="*/ 256 w 1665"/>
                <a:gd name="T45" fmla="*/ 874 h 1913"/>
                <a:gd name="T46" fmla="*/ 62 w 1665"/>
                <a:gd name="T47" fmla="*/ 987 h 1913"/>
                <a:gd name="T48" fmla="*/ 2 w 1665"/>
                <a:gd name="T49" fmla="*/ 1028 h 1913"/>
                <a:gd name="T50" fmla="*/ 209 w 1665"/>
                <a:gd name="T51" fmla="*/ 963 h 1913"/>
                <a:gd name="T52" fmla="*/ 417 w 1665"/>
                <a:gd name="T53" fmla="*/ 885 h 1913"/>
                <a:gd name="T54" fmla="*/ 622 w 1665"/>
                <a:gd name="T55" fmla="*/ 796 h 1913"/>
                <a:gd name="T56" fmla="*/ 822 w 1665"/>
                <a:gd name="T57" fmla="*/ 698 h 1913"/>
                <a:gd name="T58" fmla="*/ 1016 w 1665"/>
                <a:gd name="T59" fmla="*/ 594 h 1913"/>
                <a:gd name="T60" fmla="*/ 1047 w 1665"/>
                <a:gd name="T61" fmla="*/ 692 h 1913"/>
                <a:gd name="T62" fmla="*/ 1029 w 1665"/>
                <a:gd name="T63" fmla="*/ 792 h 1913"/>
                <a:gd name="T64" fmla="*/ 1018 w 1665"/>
                <a:gd name="T65" fmla="*/ 894 h 1913"/>
                <a:gd name="T66" fmla="*/ 1018 w 1665"/>
                <a:gd name="T67" fmla="*/ 995 h 1913"/>
                <a:gd name="T68" fmla="*/ 1033 w 1665"/>
                <a:gd name="T69" fmla="*/ 1100 h 1913"/>
                <a:gd name="T70" fmla="*/ 1057 w 1665"/>
                <a:gd name="T71" fmla="*/ 1187 h 1913"/>
                <a:gd name="T72" fmla="*/ 1089 w 1665"/>
                <a:gd name="T73" fmla="*/ 1274 h 1913"/>
                <a:gd name="T74" fmla="*/ 1129 w 1665"/>
                <a:gd name="T75" fmla="*/ 1361 h 1913"/>
                <a:gd name="T76" fmla="*/ 1175 w 1665"/>
                <a:gd name="T77" fmla="*/ 1446 h 1913"/>
                <a:gd name="T78" fmla="*/ 1227 w 1665"/>
                <a:gd name="T79" fmla="*/ 1529 h 1913"/>
                <a:gd name="T80" fmla="*/ 1285 w 1665"/>
                <a:gd name="T81" fmla="*/ 1608 h 1913"/>
                <a:gd name="T82" fmla="*/ 1347 w 1665"/>
                <a:gd name="T83" fmla="*/ 1682 h 1913"/>
                <a:gd name="T84" fmla="*/ 1413 w 1665"/>
                <a:gd name="T85" fmla="*/ 1753 h 1913"/>
                <a:gd name="T86" fmla="*/ 1483 w 1665"/>
                <a:gd name="T87" fmla="*/ 1816 h 1913"/>
                <a:gd name="T88" fmla="*/ 1555 w 1665"/>
                <a:gd name="T89" fmla="*/ 1873 h 1913"/>
                <a:gd name="T90" fmla="*/ 1611 w 1665"/>
                <a:gd name="T91" fmla="*/ 1910 h 1913"/>
                <a:gd name="T92" fmla="*/ 1632 w 1665"/>
                <a:gd name="T93" fmla="*/ 1913 h 1913"/>
                <a:gd name="T94" fmla="*/ 1649 w 1665"/>
                <a:gd name="T95" fmla="*/ 1906 h 1913"/>
                <a:gd name="T96" fmla="*/ 1662 w 1665"/>
                <a:gd name="T97" fmla="*/ 1892 h 1913"/>
                <a:gd name="T98" fmla="*/ 1665 w 1665"/>
                <a:gd name="T99" fmla="*/ 1873 h 1913"/>
                <a:gd name="T100" fmla="*/ 1658 w 1665"/>
                <a:gd name="T101" fmla="*/ 1852 h 1913"/>
                <a:gd name="T102" fmla="*/ 1590 w 1665"/>
                <a:gd name="T103" fmla="*/ 1749 h 1913"/>
                <a:gd name="T104" fmla="*/ 1469 w 1665"/>
                <a:gd name="T105" fmla="*/ 1587 h 1913"/>
                <a:gd name="T106" fmla="*/ 1349 w 1665"/>
                <a:gd name="T107" fmla="*/ 1431 h 1913"/>
                <a:gd name="T108" fmla="*/ 1284 w 1665"/>
                <a:gd name="T109" fmla="*/ 1338 h 1913"/>
                <a:gd name="T110" fmla="*/ 1226 w 1665"/>
                <a:gd name="T111" fmla="*/ 1240 h 1913"/>
                <a:gd name="T112" fmla="*/ 1180 w 1665"/>
                <a:gd name="T113" fmla="*/ 1137 h 1913"/>
                <a:gd name="T114" fmla="*/ 1147 w 1665"/>
                <a:gd name="T115" fmla="*/ 1026 h 1913"/>
                <a:gd name="T116" fmla="*/ 1131 w 1665"/>
                <a:gd name="T117" fmla="*/ 907 h 1913"/>
                <a:gd name="T118" fmla="*/ 1134 w 1665"/>
                <a:gd name="T119" fmla="*/ 774 h 1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5" h="1913">
                  <a:moveTo>
                    <a:pt x="1140" y="727"/>
                  </a:moveTo>
                  <a:lnTo>
                    <a:pt x="1148" y="679"/>
                  </a:lnTo>
                  <a:lnTo>
                    <a:pt x="1158" y="631"/>
                  </a:lnTo>
                  <a:lnTo>
                    <a:pt x="1168" y="585"/>
                  </a:lnTo>
                  <a:lnTo>
                    <a:pt x="1179" y="540"/>
                  </a:lnTo>
                  <a:lnTo>
                    <a:pt x="1190" y="496"/>
                  </a:lnTo>
                  <a:lnTo>
                    <a:pt x="1200" y="453"/>
                  </a:lnTo>
                  <a:lnTo>
                    <a:pt x="1209" y="409"/>
                  </a:lnTo>
                  <a:lnTo>
                    <a:pt x="1217" y="366"/>
                  </a:lnTo>
                  <a:lnTo>
                    <a:pt x="1220" y="345"/>
                  </a:lnTo>
                  <a:lnTo>
                    <a:pt x="1223" y="323"/>
                  </a:lnTo>
                  <a:lnTo>
                    <a:pt x="1225" y="302"/>
                  </a:lnTo>
                  <a:lnTo>
                    <a:pt x="1226" y="281"/>
                  </a:lnTo>
                  <a:lnTo>
                    <a:pt x="1227" y="259"/>
                  </a:lnTo>
                  <a:lnTo>
                    <a:pt x="1227" y="238"/>
                  </a:lnTo>
                  <a:lnTo>
                    <a:pt x="1226" y="216"/>
                  </a:lnTo>
                  <a:lnTo>
                    <a:pt x="1224" y="194"/>
                  </a:lnTo>
                  <a:lnTo>
                    <a:pt x="1221" y="172"/>
                  </a:lnTo>
                  <a:lnTo>
                    <a:pt x="1217" y="150"/>
                  </a:lnTo>
                  <a:lnTo>
                    <a:pt x="1212" y="128"/>
                  </a:lnTo>
                  <a:lnTo>
                    <a:pt x="1206" y="105"/>
                  </a:lnTo>
                  <a:lnTo>
                    <a:pt x="1199" y="83"/>
                  </a:lnTo>
                  <a:lnTo>
                    <a:pt x="1191" y="60"/>
                  </a:lnTo>
                  <a:lnTo>
                    <a:pt x="1181" y="37"/>
                  </a:lnTo>
                  <a:lnTo>
                    <a:pt x="1170" y="14"/>
                  </a:lnTo>
                  <a:lnTo>
                    <a:pt x="1167" y="10"/>
                  </a:lnTo>
                  <a:lnTo>
                    <a:pt x="1164" y="6"/>
                  </a:lnTo>
                  <a:lnTo>
                    <a:pt x="1160" y="4"/>
                  </a:lnTo>
                  <a:lnTo>
                    <a:pt x="1156" y="2"/>
                  </a:lnTo>
                  <a:lnTo>
                    <a:pt x="1152" y="0"/>
                  </a:lnTo>
                  <a:lnTo>
                    <a:pt x="1148" y="0"/>
                  </a:lnTo>
                  <a:lnTo>
                    <a:pt x="1143" y="0"/>
                  </a:lnTo>
                  <a:lnTo>
                    <a:pt x="1139" y="1"/>
                  </a:lnTo>
                  <a:lnTo>
                    <a:pt x="1135" y="2"/>
                  </a:lnTo>
                  <a:lnTo>
                    <a:pt x="1131" y="4"/>
                  </a:lnTo>
                  <a:lnTo>
                    <a:pt x="1128" y="6"/>
                  </a:lnTo>
                  <a:lnTo>
                    <a:pt x="1125" y="9"/>
                  </a:lnTo>
                  <a:lnTo>
                    <a:pt x="1123" y="13"/>
                  </a:lnTo>
                  <a:lnTo>
                    <a:pt x="1122" y="17"/>
                  </a:lnTo>
                  <a:lnTo>
                    <a:pt x="1122" y="21"/>
                  </a:lnTo>
                  <a:lnTo>
                    <a:pt x="1122" y="27"/>
                  </a:lnTo>
                  <a:lnTo>
                    <a:pt x="1129" y="58"/>
                  </a:lnTo>
                  <a:lnTo>
                    <a:pt x="1134" y="89"/>
                  </a:lnTo>
                  <a:lnTo>
                    <a:pt x="1137" y="120"/>
                  </a:lnTo>
                  <a:lnTo>
                    <a:pt x="1139" y="150"/>
                  </a:lnTo>
                  <a:lnTo>
                    <a:pt x="1140" y="181"/>
                  </a:lnTo>
                  <a:lnTo>
                    <a:pt x="1139" y="213"/>
                  </a:lnTo>
                  <a:lnTo>
                    <a:pt x="1138" y="243"/>
                  </a:lnTo>
                  <a:lnTo>
                    <a:pt x="1135" y="273"/>
                  </a:lnTo>
                  <a:lnTo>
                    <a:pt x="1132" y="304"/>
                  </a:lnTo>
                  <a:lnTo>
                    <a:pt x="1128" y="334"/>
                  </a:lnTo>
                  <a:lnTo>
                    <a:pt x="1123" y="364"/>
                  </a:lnTo>
                  <a:lnTo>
                    <a:pt x="1117" y="394"/>
                  </a:lnTo>
                  <a:lnTo>
                    <a:pt x="1104" y="455"/>
                  </a:lnTo>
                  <a:lnTo>
                    <a:pt x="1090" y="515"/>
                  </a:lnTo>
                  <a:lnTo>
                    <a:pt x="1090" y="515"/>
                  </a:lnTo>
                  <a:lnTo>
                    <a:pt x="1089" y="515"/>
                  </a:lnTo>
                  <a:lnTo>
                    <a:pt x="1019" y="539"/>
                  </a:lnTo>
                  <a:lnTo>
                    <a:pt x="949" y="564"/>
                  </a:lnTo>
                  <a:lnTo>
                    <a:pt x="879" y="590"/>
                  </a:lnTo>
                  <a:lnTo>
                    <a:pt x="808" y="618"/>
                  </a:lnTo>
                  <a:lnTo>
                    <a:pt x="738" y="647"/>
                  </a:lnTo>
                  <a:lnTo>
                    <a:pt x="669" y="676"/>
                  </a:lnTo>
                  <a:lnTo>
                    <a:pt x="598" y="706"/>
                  </a:lnTo>
                  <a:lnTo>
                    <a:pt x="529" y="737"/>
                  </a:lnTo>
                  <a:lnTo>
                    <a:pt x="459" y="769"/>
                  </a:lnTo>
                  <a:lnTo>
                    <a:pt x="391" y="803"/>
                  </a:lnTo>
                  <a:lnTo>
                    <a:pt x="324" y="837"/>
                  </a:lnTo>
                  <a:lnTo>
                    <a:pt x="256" y="874"/>
                  </a:lnTo>
                  <a:lnTo>
                    <a:pt x="191" y="910"/>
                  </a:lnTo>
                  <a:lnTo>
                    <a:pt x="127" y="948"/>
                  </a:lnTo>
                  <a:lnTo>
                    <a:pt x="62" y="987"/>
                  </a:lnTo>
                  <a:lnTo>
                    <a:pt x="1" y="1026"/>
                  </a:lnTo>
                  <a:lnTo>
                    <a:pt x="0" y="1028"/>
                  </a:lnTo>
                  <a:lnTo>
                    <a:pt x="2" y="1028"/>
                  </a:lnTo>
                  <a:lnTo>
                    <a:pt x="70" y="1008"/>
                  </a:lnTo>
                  <a:lnTo>
                    <a:pt x="140" y="987"/>
                  </a:lnTo>
                  <a:lnTo>
                    <a:pt x="209" y="963"/>
                  </a:lnTo>
                  <a:lnTo>
                    <a:pt x="279" y="939"/>
                  </a:lnTo>
                  <a:lnTo>
                    <a:pt x="348" y="913"/>
                  </a:lnTo>
                  <a:lnTo>
                    <a:pt x="417" y="885"/>
                  </a:lnTo>
                  <a:lnTo>
                    <a:pt x="486" y="857"/>
                  </a:lnTo>
                  <a:lnTo>
                    <a:pt x="554" y="826"/>
                  </a:lnTo>
                  <a:lnTo>
                    <a:pt x="622" y="796"/>
                  </a:lnTo>
                  <a:lnTo>
                    <a:pt x="690" y="764"/>
                  </a:lnTo>
                  <a:lnTo>
                    <a:pt x="756" y="731"/>
                  </a:lnTo>
                  <a:lnTo>
                    <a:pt x="822" y="698"/>
                  </a:lnTo>
                  <a:lnTo>
                    <a:pt x="888" y="664"/>
                  </a:lnTo>
                  <a:lnTo>
                    <a:pt x="953" y="629"/>
                  </a:lnTo>
                  <a:lnTo>
                    <a:pt x="1016" y="594"/>
                  </a:lnTo>
                  <a:lnTo>
                    <a:pt x="1080" y="559"/>
                  </a:lnTo>
                  <a:lnTo>
                    <a:pt x="1062" y="625"/>
                  </a:lnTo>
                  <a:lnTo>
                    <a:pt x="1047" y="692"/>
                  </a:lnTo>
                  <a:lnTo>
                    <a:pt x="1040" y="725"/>
                  </a:lnTo>
                  <a:lnTo>
                    <a:pt x="1034" y="759"/>
                  </a:lnTo>
                  <a:lnTo>
                    <a:pt x="1029" y="792"/>
                  </a:lnTo>
                  <a:lnTo>
                    <a:pt x="1024" y="825"/>
                  </a:lnTo>
                  <a:lnTo>
                    <a:pt x="1020" y="860"/>
                  </a:lnTo>
                  <a:lnTo>
                    <a:pt x="1018" y="894"/>
                  </a:lnTo>
                  <a:lnTo>
                    <a:pt x="1016" y="927"/>
                  </a:lnTo>
                  <a:lnTo>
                    <a:pt x="1016" y="961"/>
                  </a:lnTo>
                  <a:lnTo>
                    <a:pt x="1018" y="995"/>
                  </a:lnTo>
                  <a:lnTo>
                    <a:pt x="1021" y="1030"/>
                  </a:lnTo>
                  <a:lnTo>
                    <a:pt x="1026" y="1064"/>
                  </a:lnTo>
                  <a:lnTo>
                    <a:pt x="1033" y="1100"/>
                  </a:lnTo>
                  <a:lnTo>
                    <a:pt x="1040" y="1128"/>
                  </a:lnTo>
                  <a:lnTo>
                    <a:pt x="1048" y="1158"/>
                  </a:lnTo>
                  <a:lnTo>
                    <a:pt x="1057" y="1187"/>
                  </a:lnTo>
                  <a:lnTo>
                    <a:pt x="1067" y="1216"/>
                  </a:lnTo>
                  <a:lnTo>
                    <a:pt x="1078" y="1245"/>
                  </a:lnTo>
                  <a:lnTo>
                    <a:pt x="1089" y="1274"/>
                  </a:lnTo>
                  <a:lnTo>
                    <a:pt x="1102" y="1304"/>
                  </a:lnTo>
                  <a:lnTo>
                    <a:pt x="1115" y="1333"/>
                  </a:lnTo>
                  <a:lnTo>
                    <a:pt x="1129" y="1361"/>
                  </a:lnTo>
                  <a:lnTo>
                    <a:pt x="1143" y="1390"/>
                  </a:lnTo>
                  <a:lnTo>
                    <a:pt x="1159" y="1418"/>
                  </a:lnTo>
                  <a:lnTo>
                    <a:pt x="1175" y="1446"/>
                  </a:lnTo>
                  <a:lnTo>
                    <a:pt x="1191" y="1474"/>
                  </a:lnTo>
                  <a:lnTo>
                    <a:pt x="1209" y="1502"/>
                  </a:lnTo>
                  <a:lnTo>
                    <a:pt x="1227" y="1529"/>
                  </a:lnTo>
                  <a:lnTo>
                    <a:pt x="1245" y="1556"/>
                  </a:lnTo>
                  <a:lnTo>
                    <a:pt x="1265" y="1582"/>
                  </a:lnTo>
                  <a:lnTo>
                    <a:pt x="1285" y="1608"/>
                  </a:lnTo>
                  <a:lnTo>
                    <a:pt x="1305" y="1633"/>
                  </a:lnTo>
                  <a:lnTo>
                    <a:pt x="1326" y="1658"/>
                  </a:lnTo>
                  <a:lnTo>
                    <a:pt x="1347" y="1682"/>
                  </a:lnTo>
                  <a:lnTo>
                    <a:pt x="1369" y="1706"/>
                  </a:lnTo>
                  <a:lnTo>
                    <a:pt x="1391" y="1730"/>
                  </a:lnTo>
                  <a:lnTo>
                    <a:pt x="1413" y="1753"/>
                  </a:lnTo>
                  <a:lnTo>
                    <a:pt x="1436" y="1775"/>
                  </a:lnTo>
                  <a:lnTo>
                    <a:pt x="1459" y="1796"/>
                  </a:lnTo>
                  <a:lnTo>
                    <a:pt x="1483" y="1816"/>
                  </a:lnTo>
                  <a:lnTo>
                    <a:pt x="1507" y="1836"/>
                  </a:lnTo>
                  <a:lnTo>
                    <a:pt x="1531" y="1855"/>
                  </a:lnTo>
                  <a:lnTo>
                    <a:pt x="1555" y="1873"/>
                  </a:lnTo>
                  <a:lnTo>
                    <a:pt x="1580" y="1890"/>
                  </a:lnTo>
                  <a:lnTo>
                    <a:pt x="1604" y="1906"/>
                  </a:lnTo>
                  <a:lnTo>
                    <a:pt x="1611" y="1910"/>
                  </a:lnTo>
                  <a:lnTo>
                    <a:pt x="1618" y="1912"/>
                  </a:lnTo>
                  <a:lnTo>
                    <a:pt x="1625" y="1913"/>
                  </a:lnTo>
                  <a:lnTo>
                    <a:pt x="1632" y="1913"/>
                  </a:lnTo>
                  <a:lnTo>
                    <a:pt x="1638" y="1912"/>
                  </a:lnTo>
                  <a:lnTo>
                    <a:pt x="1644" y="1910"/>
                  </a:lnTo>
                  <a:lnTo>
                    <a:pt x="1649" y="1906"/>
                  </a:lnTo>
                  <a:lnTo>
                    <a:pt x="1654" y="1902"/>
                  </a:lnTo>
                  <a:lnTo>
                    <a:pt x="1658" y="1897"/>
                  </a:lnTo>
                  <a:lnTo>
                    <a:pt x="1662" y="1892"/>
                  </a:lnTo>
                  <a:lnTo>
                    <a:pt x="1664" y="1886"/>
                  </a:lnTo>
                  <a:lnTo>
                    <a:pt x="1665" y="1880"/>
                  </a:lnTo>
                  <a:lnTo>
                    <a:pt x="1665" y="1873"/>
                  </a:lnTo>
                  <a:lnTo>
                    <a:pt x="1664" y="1866"/>
                  </a:lnTo>
                  <a:lnTo>
                    <a:pt x="1662" y="1859"/>
                  </a:lnTo>
                  <a:lnTo>
                    <a:pt x="1658" y="1852"/>
                  </a:lnTo>
                  <a:lnTo>
                    <a:pt x="1636" y="1817"/>
                  </a:lnTo>
                  <a:lnTo>
                    <a:pt x="1613" y="1782"/>
                  </a:lnTo>
                  <a:lnTo>
                    <a:pt x="1590" y="1749"/>
                  </a:lnTo>
                  <a:lnTo>
                    <a:pt x="1566" y="1714"/>
                  </a:lnTo>
                  <a:lnTo>
                    <a:pt x="1518" y="1650"/>
                  </a:lnTo>
                  <a:lnTo>
                    <a:pt x="1469" y="1587"/>
                  </a:lnTo>
                  <a:lnTo>
                    <a:pt x="1419" y="1525"/>
                  </a:lnTo>
                  <a:lnTo>
                    <a:pt x="1372" y="1462"/>
                  </a:lnTo>
                  <a:lnTo>
                    <a:pt x="1349" y="1431"/>
                  </a:lnTo>
                  <a:lnTo>
                    <a:pt x="1326" y="1400"/>
                  </a:lnTo>
                  <a:lnTo>
                    <a:pt x="1305" y="1369"/>
                  </a:lnTo>
                  <a:lnTo>
                    <a:pt x="1284" y="1338"/>
                  </a:lnTo>
                  <a:lnTo>
                    <a:pt x="1264" y="1306"/>
                  </a:lnTo>
                  <a:lnTo>
                    <a:pt x="1244" y="1273"/>
                  </a:lnTo>
                  <a:lnTo>
                    <a:pt x="1226" y="1240"/>
                  </a:lnTo>
                  <a:lnTo>
                    <a:pt x="1209" y="1206"/>
                  </a:lnTo>
                  <a:lnTo>
                    <a:pt x="1194" y="1172"/>
                  </a:lnTo>
                  <a:lnTo>
                    <a:pt x="1180" y="1137"/>
                  </a:lnTo>
                  <a:lnTo>
                    <a:pt x="1167" y="1102"/>
                  </a:lnTo>
                  <a:lnTo>
                    <a:pt x="1156" y="1064"/>
                  </a:lnTo>
                  <a:lnTo>
                    <a:pt x="1147" y="1026"/>
                  </a:lnTo>
                  <a:lnTo>
                    <a:pt x="1140" y="988"/>
                  </a:lnTo>
                  <a:lnTo>
                    <a:pt x="1134" y="948"/>
                  </a:lnTo>
                  <a:lnTo>
                    <a:pt x="1131" y="907"/>
                  </a:lnTo>
                  <a:lnTo>
                    <a:pt x="1130" y="864"/>
                  </a:lnTo>
                  <a:lnTo>
                    <a:pt x="1131" y="819"/>
                  </a:lnTo>
                  <a:lnTo>
                    <a:pt x="1134" y="774"/>
                  </a:lnTo>
                  <a:lnTo>
                    <a:pt x="1140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60" name="Freeform 391">
              <a:extLst>
                <a:ext uri="{FF2B5EF4-FFF2-40B4-BE49-F238E27FC236}">
                  <a16:creationId xmlns:a16="http://schemas.microsoft.com/office/drawing/2014/main" id="{97BCFC88-71A3-4FAF-9888-0B2EAF9A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775" y="5064125"/>
              <a:ext cx="271462" cy="277813"/>
            </a:xfrm>
            <a:custGeom>
              <a:avLst/>
              <a:gdLst>
                <a:gd name="T0" fmla="*/ 2181 w 2212"/>
                <a:gd name="T1" fmla="*/ 2263 h 2270"/>
                <a:gd name="T2" fmla="*/ 2185 w 2212"/>
                <a:gd name="T3" fmla="*/ 2267 h 2270"/>
                <a:gd name="T4" fmla="*/ 2194 w 2212"/>
                <a:gd name="T5" fmla="*/ 2270 h 2270"/>
                <a:gd name="T6" fmla="*/ 2205 w 2212"/>
                <a:gd name="T7" fmla="*/ 2267 h 2270"/>
                <a:gd name="T8" fmla="*/ 2211 w 2212"/>
                <a:gd name="T9" fmla="*/ 2260 h 2270"/>
                <a:gd name="T10" fmla="*/ 2212 w 2212"/>
                <a:gd name="T11" fmla="*/ 2254 h 2270"/>
                <a:gd name="T12" fmla="*/ 2188 w 2212"/>
                <a:gd name="T13" fmla="*/ 2159 h 2270"/>
                <a:gd name="T14" fmla="*/ 2130 w 2212"/>
                <a:gd name="T15" fmla="*/ 1975 h 2270"/>
                <a:gd name="T16" fmla="*/ 2055 w 2212"/>
                <a:gd name="T17" fmla="*/ 1787 h 2270"/>
                <a:gd name="T18" fmla="*/ 1968 w 2212"/>
                <a:gd name="T19" fmla="*/ 1600 h 2270"/>
                <a:gd name="T20" fmla="*/ 1867 w 2212"/>
                <a:gd name="T21" fmla="*/ 1414 h 2270"/>
                <a:gd name="T22" fmla="*/ 1754 w 2212"/>
                <a:gd name="T23" fmla="*/ 1232 h 2270"/>
                <a:gd name="T24" fmla="*/ 1629 w 2212"/>
                <a:gd name="T25" fmla="*/ 1056 h 2270"/>
                <a:gd name="T26" fmla="*/ 1492 w 2212"/>
                <a:gd name="T27" fmla="*/ 887 h 2270"/>
                <a:gd name="T28" fmla="*/ 1347 w 2212"/>
                <a:gd name="T29" fmla="*/ 727 h 2270"/>
                <a:gd name="T30" fmla="*/ 1192 w 2212"/>
                <a:gd name="T31" fmla="*/ 577 h 2270"/>
                <a:gd name="T32" fmla="*/ 1028 w 2212"/>
                <a:gd name="T33" fmla="*/ 440 h 2270"/>
                <a:gd name="T34" fmla="*/ 856 w 2212"/>
                <a:gd name="T35" fmla="*/ 319 h 2270"/>
                <a:gd name="T36" fmla="*/ 678 w 2212"/>
                <a:gd name="T37" fmla="*/ 213 h 2270"/>
                <a:gd name="T38" fmla="*/ 494 w 2212"/>
                <a:gd name="T39" fmla="*/ 126 h 2270"/>
                <a:gd name="T40" fmla="*/ 305 w 2212"/>
                <a:gd name="T41" fmla="*/ 60 h 2270"/>
                <a:gd name="T42" fmla="*/ 111 w 2212"/>
                <a:gd name="T43" fmla="*/ 15 h 2270"/>
                <a:gd name="T44" fmla="*/ 8 w 2212"/>
                <a:gd name="T45" fmla="*/ 1 h 2270"/>
                <a:gd name="T46" fmla="*/ 2 w 2212"/>
                <a:gd name="T47" fmla="*/ 6 h 2270"/>
                <a:gd name="T48" fmla="*/ 1 w 2212"/>
                <a:gd name="T49" fmla="*/ 15 h 2270"/>
                <a:gd name="T50" fmla="*/ 5 w 2212"/>
                <a:gd name="T51" fmla="*/ 23 h 2270"/>
                <a:gd name="T52" fmla="*/ 110 w 2212"/>
                <a:gd name="T53" fmla="*/ 53 h 2270"/>
                <a:gd name="T54" fmla="*/ 305 w 2212"/>
                <a:gd name="T55" fmla="*/ 122 h 2270"/>
                <a:gd name="T56" fmla="*/ 490 w 2212"/>
                <a:gd name="T57" fmla="*/ 205 h 2270"/>
                <a:gd name="T58" fmla="*/ 666 w 2212"/>
                <a:gd name="T59" fmla="*/ 303 h 2270"/>
                <a:gd name="T60" fmla="*/ 833 w 2212"/>
                <a:gd name="T61" fmla="*/ 412 h 2270"/>
                <a:gd name="T62" fmla="*/ 991 w 2212"/>
                <a:gd name="T63" fmla="*/ 534 h 2270"/>
                <a:gd name="T64" fmla="*/ 1140 w 2212"/>
                <a:gd name="T65" fmla="*/ 666 h 2270"/>
                <a:gd name="T66" fmla="*/ 1280 w 2212"/>
                <a:gd name="T67" fmla="*/ 807 h 2270"/>
                <a:gd name="T68" fmla="*/ 1413 w 2212"/>
                <a:gd name="T69" fmla="*/ 957 h 2270"/>
                <a:gd name="T70" fmla="*/ 1539 w 2212"/>
                <a:gd name="T71" fmla="*/ 1115 h 2270"/>
                <a:gd name="T72" fmla="*/ 1655 w 2212"/>
                <a:gd name="T73" fmla="*/ 1279 h 2270"/>
                <a:gd name="T74" fmla="*/ 1766 w 2212"/>
                <a:gd name="T75" fmla="*/ 1449 h 2270"/>
                <a:gd name="T76" fmla="*/ 1869 w 2212"/>
                <a:gd name="T77" fmla="*/ 1624 h 2270"/>
                <a:gd name="T78" fmla="*/ 1966 w 2212"/>
                <a:gd name="T79" fmla="*/ 1803 h 2270"/>
                <a:gd name="T80" fmla="*/ 2055 w 2212"/>
                <a:gd name="T81" fmla="*/ 1985 h 2270"/>
                <a:gd name="T82" fmla="*/ 2140 w 2212"/>
                <a:gd name="T83" fmla="*/ 216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12" h="2270">
                  <a:moveTo>
                    <a:pt x="2179" y="2260"/>
                  </a:moveTo>
                  <a:lnTo>
                    <a:pt x="2181" y="2263"/>
                  </a:lnTo>
                  <a:lnTo>
                    <a:pt x="2183" y="2265"/>
                  </a:lnTo>
                  <a:lnTo>
                    <a:pt x="2185" y="2267"/>
                  </a:lnTo>
                  <a:lnTo>
                    <a:pt x="2188" y="2268"/>
                  </a:lnTo>
                  <a:lnTo>
                    <a:pt x="2194" y="2270"/>
                  </a:lnTo>
                  <a:lnTo>
                    <a:pt x="2200" y="2269"/>
                  </a:lnTo>
                  <a:lnTo>
                    <a:pt x="2205" y="2267"/>
                  </a:lnTo>
                  <a:lnTo>
                    <a:pt x="2209" y="2263"/>
                  </a:lnTo>
                  <a:lnTo>
                    <a:pt x="2211" y="2260"/>
                  </a:lnTo>
                  <a:lnTo>
                    <a:pt x="2212" y="2257"/>
                  </a:lnTo>
                  <a:lnTo>
                    <a:pt x="2212" y="2254"/>
                  </a:lnTo>
                  <a:lnTo>
                    <a:pt x="2212" y="2251"/>
                  </a:lnTo>
                  <a:lnTo>
                    <a:pt x="2188" y="2159"/>
                  </a:lnTo>
                  <a:lnTo>
                    <a:pt x="2161" y="2067"/>
                  </a:lnTo>
                  <a:lnTo>
                    <a:pt x="2130" y="1975"/>
                  </a:lnTo>
                  <a:lnTo>
                    <a:pt x="2094" y="1881"/>
                  </a:lnTo>
                  <a:lnTo>
                    <a:pt x="2055" y="1787"/>
                  </a:lnTo>
                  <a:lnTo>
                    <a:pt x="2014" y="1693"/>
                  </a:lnTo>
                  <a:lnTo>
                    <a:pt x="1968" y="1600"/>
                  </a:lnTo>
                  <a:lnTo>
                    <a:pt x="1920" y="1506"/>
                  </a:lnTo>
                  <a:lnTo>
                    <a:pt x="1867" y="1414"/>
                  </a:lnTo>
                  <a:lnTo>
                    <a:pt x="1812" y="1323"/>
                  </a:lnTo>
                  <a:lnTo>
                    <a:pt x="1754" y="1232"/>
                  </a:lnTo>
                  <a:lnTo>
                    <a:pt x="1692" y="1144"/>
                  </a:lnTo>
                  <a:lnTo>
                    <a:pt x="1629" y="1056"/>
                  </a:lnTo>
                  <a:lnTo>
                    <a:pt x="1562" y="970"/>
                  </a:lnTo>
                  <a:lnTo>
                    <a:pt x="1492" y="887"/>
                  </a:lnTo>
                  <a:lnTo>
                    <a:pt x="1421" y="805"/>
                  </a:lnTo>
                  <a:lnTo>
                    <a:pt x="1347" y="727"/>
                  </a:lnTo>
                  <a:lnTo>
                    <a:pt x="1270" y="650"/>
                  </a:lnTo>
                  <a:lnTo>
                    <a:pt x="1192" y="577"/>
                  </a:lnTo>
                  <a:lnTo>
                    <a:pt x="1110" y="508"/>
                  </a:lnTo>
                  <a:lnTo>
                    <a:pt x="1028" y="440"/>
                  </a:lnTo>
                  <a:lnTo>
                    <a:pt x="944" y="378"/>
                  </a:lnTo>
                  <a:lnTo>
                    <a:pt x="856" y="319"/>
                  </a:lnTo>
                  <a:lnTo>
                    <a:pt x="769" y="264"/>
                  </a:lnTo>
                  <a:lnTo>
                    <a:pt x="678" y="213"/>
                  </a:lnTo>
                  <a:lnTo>
                    <a:pt x="587" y="167"/>
                  </a:lnTo>
                  <a:lnTo>
                    <a:pt x="494" y="126"/>
                  </a:lnTo>
                  <a:lnTo>
                    <a:pt x="400" y="91"/>
                  </a:lnTo>
                  <a:lnTo>
                    <a:pt x="305" y="60"/>
                  </a:lnTo>
                  <a:lnTo>
                    <a:pt x="209" y="35"/>
                  </a:lnTo>
                  <a:lnTo>
                    <a:pt x="111" y="15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10" y="25"/>
                  </a:lnTo>
                  <a:lnTo>
                    <a:pt x="110" y="53"/>
                  </a:lnTo>
                  <a:lnTo>
                    <a:pt x="209" y="86"/>
                  </a:lnTo>
                  <a:lnTo>
                    <a:pt x="305" y="122"/>
                  </a:lnTo>
                  <a:lnTo>
                    <a:pt x="399" y="162"/>
                  </a:lnTo>
                  <a:lnTo>
                    <a:pt x="490" y="205"/>
                  </a:lnTo>
                  <a:lnTo>
                    <a:pt x="580" y="253"/>
                  </a:lnTo>
                  <a:lnTo>
                    <a:pt x="666" y="303"/>
                  </a:lnTo>
                  <a:lnTo>
                    <a:pt x="751" y="356"/>
                  </a:lnTo>
                  <a:lnTo>
                    <a:pt x="833" y="412"/>
                  </a:lnTo>
                  <a:lnTo>
                    <a:pt x="912" y="472"/>
                  </a:lnTo>
                  <a:lnTo>
                    <a:pt x="991" y="534"/>
                  </a:lnTo>
                  <a:lnTo>
                    <a:pt x="1066" y="598"/>
                  </a:lnTo>
                  <a:lnTo>
                    <a:pt x="1140" y="666"/>
                  </a:lnTo>
                  <a:lnTo>
                    <a:pt x="1211" y="735"/>
                  </a:lnTo>
                  <a:lnTo>
                    <a:pt x="1280" y="807"/>
                  </a:lnTo>
                  <a:lnTo>
                    <a:pt x="1348" y="881"/>
                  </a:lnTo>
                  <a:lnTo>
                    <a:pt x="1413" y="957"/>
                  </a:lnTo>
                  <a:lnTo>
                    <a:pt x="1476" y="1035"/>
                  </a:lnTo>
                  <a:lnTo>
                    <a:pt x="1539" y="1115"/>
                  </a:lnTo>
                  <a:lnTo>
                    <a:pt x="1598" y="1196"/>
                  </a:lnTo>
                  <a:lnTo>
                    <a:pt x="1655" y="1279"/>
                  </a:lnTo>
                  <a:lnTo>
                    <a:pt x="1712" y="1364"/>
                  </a:lnTo>
                  <a:lnTo>
                    <a:pt x="1766" y="1449"/>
                  </a:lnTo>
                  <a:lnTo>
                    <a:pt x="1818" y="1537"/>
                  </a:lnTo>
                  <a:lnTo>
                    <a:pt x="1869" y="1624"/>
                  </a:lnTo>
                  <a:lnTo>
                    <a:pt x="1919" y="1713"/>
                  </a:lnTo>
                  <a:lnTo>
                    <a:pt x="1966" y="1803"/>
                  </a:lnTo>
                  <a:lnTo>
                    <a:pt x="2011" y="1893"/>
                  </a:lnTo>
                  <a:lnTo>
                    <a:pt x="2055" y="1985"/>
                  </a:lnTo>
                  <a:lnTo>
                    <a:pt x="2098" y="2076"/>
                  </a:lnTo>
                  <a:lnTo>
                    <a:pt x="2140" y="2167"/>
                  </a:lnTo>
                  <a:lnTo>
                    <a:pt x="2179" y="2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61" name="Freeform 392">
              <a:extLst>
                <a:ext uri="{FF2B5EF4-FFF2-40B4-BE49-F238E27FC236}">
                  <a16:creationId xmlns:a16="http://schemas.microsoft.com/office/drawing/2014/main" id="{284B35A7-0167-4ADF-9A4C-73031F621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2538" y="5349875"/>
              <a:ext cx="106362" cy="100013"/>
            </a:xfrm>
            <a:custGeom>
              <a:avLst/>
              <a:gdLst>
                <a:gd name="T0" fmla="*/ 247 w 865"/>
                <a:gd name="T1" fmla="*/ 653 h 830"/>
                <a:gd name="T2" fmla="*/ 178 w 865"/>
                <a:gd name="T3" fmla="*/ 554 h 830"/>
                <a:gd name="T4" fmla="*/ 156 w 865"/>
                <a:gd name="T5" fmla="*/ 438 h 830"/>
                <a:gd name="T6" fmla="*/ 175 w 865"/>
                <a:gd name="T7" fmla="*/ 318 h 830"/>
                <a:gd name="T8" fmla="*/ 228 w 865"/>
                <a:gd name="T9" fmla="*/ 209 h 830"/>
                <a:gd name="T10" fmla="*/ 311 w 865"/>
                <a:gd name="T11" fmla="*/ 125 h 830"/>
                <a:gd name="T12" fmla="*/ 416 w 865"/>
                <a:gd name="T13" fmla="*/ 79 h 830"/>
                <a:gd name="T14" fmla="*/ 540 w 865"/>
                <a:gd name="T15" fmla="*/ 85 h 830"/>
                <a:gd name="T16" fmla="*/ 617 w 865"/>
                <a:gd name="T17" fmla="*/ 119 h 830"/>
                <a:gd name="T18" fmla="*/ 670 w 865"/>
                <a:gd name="T19" fmla="*/ 159 h 830"/>
                <a:gd name="T20" fmla="*/ 713 w 865"/>
                <a:gd name="T21" fmla="*/ 209 h 830"/>
                <a:gd name="T22" fmla="*/ 747 w 865"/>
                <a:gd name="T23" fmla="*/ 266 h 830"/>
                <a:gd name="T24" fmla="*/ 770 w 865"/>
                <a:gd name="T25" fmla="*/ 329 h 830"/>
                <a:gd name="T26" fmla="*/ 781 w 865"/>
                <a:gd name="T27" fmla="*/ 394 h 830"/>
                <a:gd name="T28" fmla="*/ 779 w 865"/>
                <a:gd name="T29" fmla="*/ 459 h 830"/>
                <a:gd name="T30" fmla="*/ 763 w 865"/>
                <a:gd name="T31" fmla="*/ 524 h 830"/>
                <a:gd name="T32" fmla="*/ 735 w 865"/>
                <a:gd name="T33" fmla="*/ 581 h 830"/>
                <a:gd name="T34" fmla="*/ 695 w 865"/>
                <a:gd name="T35" fmla="*/ 629 h 830"/>
                <a:gd name="T36" fmla="*/ 647 w 865"/>
                <a:gd name="T37" fmla="*/ 670 h 830"/>
                <a:gd name="T38" fmla="*/ 591 w 865"/>
                <a:gd name="T39" fmla="*/ 701 h 830"/>
                <a:gd name="T40" fmla="*/ 532 w 865"/>
                <a:gd name="T41" fmla="*/ 721 h 830"/>
                <a:gd name="T42" fmla="*/ 470 w 865"/>
                <a:gd name="T43" fmla="*/ 732 h 830"/>
                <a:gd name="T44" fmla="*/ 407 w 865"/>
                <a:gd name="T45" fmla="*/ 730 h 830"/>
                <a:gd name="T46" fmla="*/ 347 w 865"/>
                <a:gd name="T47" fmla="*/ 714 h 830"/>
                <a:gd name="T48" fmla="*/ 857 w 865"/>
                <a:gd name="T49" fmla="*/ 500 h 830"/>
                <a:gd name="T50" fmla="*/ 865 w 865"/>
                <a:gd name="T51" fmla="*/ 421 h 830"/>
                <a:gd name="T52" fmla="*/ 857 w 865"/>
                <a:gd name="T53" fmla="*/ 343 h 830"/>
                <a:gd name="T54" fmla="*/ 834 w 865"/>
                <a:gd name="T55" fmla="*/ 265 h 830"/>
                <a:gd name="T56" fmla="*/ 798 w 865"/>
                <a:gd name="T57" fmla="*/ 194 h 830"/>
                <a:gd name="T58" fmla="*/ 750 w 865"/>
                <a:gd name="T59" fmla="*/ 131 h 830"/>
                <a:gd name="T60" fmla="*/ 691 w 865"/>
                <a:gd name="T61" fmla="*/ 78 h 830"/>
                <a:gd name="T62" fmla="*/ 622 w 865"/>
                <a:gd name="T63" fmla="*/ 36 h 830"/>
                <a:gd name="T64" fmla="*/ 537 w 865"/>
                <a:gd name="T65" fmla="*/ 8 h 830"/>
                <a:gd name="T66" fmla="*/ 443 w 865"/>
                <a:gd name="T67" fmla="*/ 0 h 830"/>
                <a:gd name="T68" fmla="*/ 354 w 865"/>
                <a:gd name="T69" fmla="*/ 12 h 830"/>
                <a:gd name="T70" fmla="*/ 271 w 865"/>
                <a:gd name="T71" fmla="*/ 44 h 830"/>
                <a:gd name="T72" fmla="*/ 196 w 865"/>
                <a:gd name="T73" fmla="*/ 92 h 830"/>
                <a:gd name="T74" fmla="*/ 130 w 865"/>
                <a:gd name="T75" fmla="*/ 154 h 830"/>
                <a:gd name="T76" fmla="*/ 74 w 865"/>
                <a:gd name="T77" fmla="*/ 227 h 830"/>
                <a:gd name="T78" fmla="*/ 28 w 865"/>
                <a:gd name="T79" fmla="*/ 310 h 830"/>
                <a:gd name="T80" fmla="*/ 2 w 865"/>
                <a:gd name="T81" fmla="*/ 385 h 830"/>
                <a:gd name="T82" fmla="*/ 3 w 865"/>
                <a:gd name="T83" fmla="*/ 454 h 830"/>
                <a:gd name="T84" fmla="*/ 26 w 865"/>
                <a:gd name="T85" fmla="*/ 526 h 830"/>
                <a:gd name="T86" fmla="*/ 65 w 865"/>
                <a:gd name="T87" fmla="*/ 597 h 830"/>
                <a:gd name="T88" fmla="*/ 116 w 865"/>
                <a:gd name="T89" fmla="*/ 663 h 830"/>
                <a:gd name="T90" fmla="*/ 174 w 865"/>
                <a:gd name="T91" fmla="*/ 722 h 830"/>
                <a:gd name="T92" fmla="*/ 236 w 865"/>
                <a:gd name="T93" fmla="*/ 771 h 830"/>
                <a:gd name="T94" fmla="*/ 296 w 865"/>
                <a:gd name="T95" fmla="*/ 805 h 830"/>
                <a:gd name="T96" fmla="*/ 364 w 865"/>
                <a:gd name="T97" fmla="*/ 824 h 830"/>
                <a:gd name="T98" fmla="*/ 446 w 865"/>
                <a:gd name="T99" fmla="*/ 830 h 830"/>
                <a:gd name="T100" fmla="*/ 525 w 865"/>
                <a:gd name="T101" fmla="*/ 820 h 830"/>
                <a:gd name="T102" fmla="*/ 602 w 865"/>
                <a:gd name="T103" fmla="*/ 796 h 830"/>
                <a:gd name="T104" fmla="*/ 674 w 865"/>
                <a:gd name="T105" fmla="*/ 758 h 830"/>
                <a:gd name="T106" fmla="*/ 738 w 865"/>
                <a:gd name="T107" fmla="*/ 708 h 830"/>
                <a:gd name="T108" fmla="*/ 791 w 865"/>
                <a:gd name="T109" fmla="*/ 647 h 830"/>
                <a:gd name="T110" fmla="*/ 832 w 865"/>
                <a:gd name="T111" fmla="*/ 57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5" h="830">
                  <a:moveTo>
                    <a:pt x="332" y="708"/>
                  </a:moveTo>
                  <a:lnTo>
                    <a:pt x="300" y="692"/>
                  </a:lnTo>
                  <a:lnTo>
                    <a:pt x="272" y="674"/>
                  </a:lnTo>
                  <a:lnTo>
                    <a:pt x="247" y="653"/>
                  </a:lnTo>
                  <a:lnTo>
                    <a:pt x="225" y="631"/>
                  </a:lnTo>
                  <a:lnTo>
                    <a:pt x="206" y="607"/>
                  </a:lnTo>
                  <a:lnTo>
                    <a:pt x="191" y="581"/>
                  </a:lnTo>
                  <a:lnTo>
                    <a:pt x="178" y="554"/>
                  </a:lnTo>
                  <a:lnTo>
                    <a:pt x="168" y="527"/>
                  </a:lnTo>
                  <a:lnTo>
                    <a:pt x="162" y="497"/>
                  </a:lnTo>
                  <a:lnTo>
                    <a:pt x="158" y="467"/>
                  </a:lnTo>
                  <a:lnTo>
                    <a:pt x="156" y="438"/>
                  </a:lnTo>
                  <a:lnTo>
                    <a:pt x="157" y="408"/>
                  </a:lnTo>
                  <a:lnTo>
                    <a:pt x="161" y="378"/>
                  </a:lnTo>
                  <a:lnTo>
                    <a:pt x="166" y="348"/>
                  </a:lnTo>
                  <a:lnTo>
                    <a:pt x="175" y="318"/>
                  </a:lnTo>
                  <a:lnTo>
                    <a:pt x="185" y="289"/>
                  </a:lnTo>
                  <a:lnTo>
                    <a:pt x="197" y="261"/>
                  </a:lnTo>
                  <a:lnTo>
                    <a:pt x="212" y="234"/>
                  </a:lnTo>
                  <a:lnTo>
                    <a:pt x="228" y="209"/>
                  </a:lnTo>
                  <a:lnTo>
                    <a:pt x="247" y="185"/>
                  </a:lnTo>
                  <a:lnTo>
                    <a:pt x="267" y="163"/>
                  </a:lnTo>
                  <a:lnTo>
                    <a:pt x="288" y="143"/>
                  </a:lnTo>
                  <a:lnTo>
                    <a:pt x="311" y="125"/>
                  </a:lnTo>
                  <a:lnTo>
                    <a:pt x="335" y="109"/>
                  </a:lnTo>
                  <a:lnTo>
                    <a:pt x="361" y="96"/>
                  </a:lnTo>
                  <a:lnTo>
                    <a:pt x="388" y="86"/>
                  </a:lnTo>
                  <a:lnTo>
                    <a:pt x="416" y="79"/>
                  </a:lnTo>
                  <a:lnTo>
                    <a:pt x="447" y="75"/>
                  </a:lnTo>
                  <a:lnTo>
                    <a:pt x="477" y="75"/>
                  </a:lnTo>
                  <a:lnTo>
                    <a:pt x="508" y="78"/>
                  </a:lnTo>
                  <a:lnTo>
                    <a:pt x="540" y="85"/>
                  </a:lnTo>
                  <a:lnTo>
                    <a:pt x="573" y="97"/>
                  </a:lnTo>
                  <a:lnTo>
                    <a:pt x="588" y="103"/>
                  </a:lnTo>
                  <a:lnTo>
                    <a:pt x="603" y="111"/>
                  </a:lnTo>
                  <a:lnTo>
                    <a:pt x="617" y="119"/>
                  </a:lnTo>
                  <a:lnTo>
                    <a:pt x="632" y="128"/>
                  </a:lnTo>
                  <a:lnTo>
                    <a:pt x="645" y="138"/>
                  </a:lnTo>
                  <a:lnTo>
                    <a:pt x="658" y="148"/>
                  </a:lnTo>
                  <a:lnTo>
                    <a:pt x="670" y="159"/>
                  </a:lnTo>
                  <a:lnTo>
                    <a:pt x="682" y="171"/>
                  </a:lnTo>
                  <a:lnTo>
                    <a:pt x="693" y="183"/>
                  </a:lnTo>
                  <a:lnTo>
                    <a:pt x="703" y="196"/>
                  </a:lnTo>
                  <a:lnTo>
                    <a:pt x="713" y="209"/>
                  </a:lnTo>
                  <a:lnTo>
                    <a:pt x="723" y="222"/>
                  </a:lnTo>
                  <a:lnTo>
                    <a:pt x="731" y="236"/>
                  </a:lnTo>
                  <a:lnTo>
                    <a:pt x="740" y="251"/>
                  </a:lnTo>
                  <a:lnTo>
                    <a:pt x="747" y="266"/>
                  </a:lnTo>
                  <a:lnTo>
                    <a:pt x="754" y="281"/>
                  </a:lnTo>
                  <a:lnTo>
                    <a:pt x="760" y="297"/>
                  </a:lnTo>
                  <a:lnTo>
                    <a:pt x="765" y="313"/>
                  </a:lnTo>
                  <a:lnTo>
                    <a:pt x="770" y="329"/>
                  </a:lnTo>
                  <a:lnTo>
                    <a:pt x="774" y="345"/>
                  </a:lnTo>
                  <a:lnTo>
                    <a:pt x="777" y="361"/>
                  </a:lnTo>
                  <a:lnTo>
                    <a:pt x="779" y="377"/>
                  </a:lnTo>
                  <a:lnTo>
                    <a:pt x="781" y="394"/>
                  </a:lnTo>
                  <a:lnTo>
                    <a:pt x="782" y="410"/>
                  </a:lnTo>
                  <a:lnTo>
                    <a:pt x="782" y="427"/>
                  </a:lnTo>
                  <a:lnTo>
                    <a:pt x="781" y="443"/>
                  </a:lnTo>
                  <a:lnTo>
                    <a:pt x="779" y="459"/>
                  </a:lnTo>
                  <a:lnTo>
                    <a:pt x="776" y="475"/>
                  </a:lnTo>
                  <a:lnTo>
                    <a:pt x="773" y="492"/>
                  </a:lnTo>
                  <a:lnTo>
                    <a:pt x="768" y="507"/>
                  </a:lnTo>
                  <a:lnTo>
                    <a:pt x="763" y="524"/>
                  </a:lnTo>
                  <a:lnTo>
                    <a:pt x="757" y="540"/>
                  </a:lnTo>
                  <a:lnTo>
                    <a:pt x="750" y="554"/>
                  </a:lnTo>
                  <a:lnTo>
                    <a:pt x="743" y="568"/>
                  </a:lnTo>
                  <a:lnTo>
                    <a:pt x="735" y="581"/>
                  </a:lnTo>
                  <a:lnTo>
                    <a:pt x="726" y="594"/>
                  </a:lnTo>
                  <a:lnTo>
                    <a:pt x="716" y="606"/>
                  </a:lnTo>
                  <a:lnTo>
                    <a:pt x="706" y="618"/>
                  </a:lnTo>
                  <a:lnTo>
                    <a:pt x="695" y="629"/>
                  </a:lnTo>
                  <a:lnTo>
                    <a:pt x="684" y="640"/>
                  </a:lnTo>
                  <a:lnTo>
                    <a:pt x="672" y="651"/>
                  </a:lnTo>
                  <a:lnTo>
                    <a:pt x="660" y="660"/>
                  </a:lnTo>
                  <a:lnTo>
                    <a:pt x="647" y="670"/>
                  </a:lnTo>
                  <a:lnTo>
                    <a:pt x="634" y="678"/>
                  </a:lnTo>
                  <a:lnTo>
                    <a:pt x="620" y="686"/>
                  </a:lnTo>
                  <a:lnTo>
                    <a:pt x="606" y="694"/>
                  </a:lnTo>
                  <a:lnTo>
                    <a:pt x="591" y="701"/>
                  </a:lnTo>
                  <a:lnTo>
                    <a:pt x="577" y="707"/>
                  </a:lnTo>
                  <a:lnTo>
                    <a:pt x="562" y="712"/>
                  </a:lnTo>
                  <a:lnTo>
                    <a:pt x="547" y="717"/>
                  </a:lnTo>
                  <a:lnTo>
                    <a:pt x="532" y="721"/>
                  </a:lnTo>
                  <a:lnTo>
                    <a:pt x="517" y="725"/>
                  </a:lnTo>
                  <a:lnTo>
                    <a:pt x="501" y="729"/>
                  </a:lnTo>
                  <a:lnTo>
                    <a:pt x="486" y="731"/>
                  </a:lnTo>
                  <a:lnTo>
                    <a:pt x="470" y="732"/>
                  </a:lnTo>
                  <a:lnTo>
                    <a:pt x="455" y="733"/>
                  </a:lnTo>
                  <a:lnTo>
                    <a:pt x="439" y="733"/>
                  </a:lnTo>
                  <a:lnTo>
                    <a:pt x="422" y="732"/>
                  </a:lnTo>
                  <a:lnTo>
                    <a:pt x="407" y="730"/>
                  </a:lnTo>
                  <a:lnTo>
                    <a:pt x="392" y="728"/>
                  </a:lnTo>
                  <a:lnTo>
                    <a:pt x="376" y="723"/>
                  </a:lnTo>
                  <a:lnTo>
                    <a:pt x="361" y="719"/>
                  </a:lnTo>
                  <a:lnTo>
                    <a:pt x="347" y="714"/>
                  </a:lnTo>
                  <a:lnTo>
                    <a:pt x="332" y="708"/>
                  </a:lnTo>
                  <a:close/>
                  <a:moveTo>
                    <a:pt x="847" y="540"/>
                  </a:moveTo>
                  <a:lnTo>
                    <a:pt x="853" y="521"/>
                  </a:lnTo>
                  <a:lnTo>
                    <a:pt x="857" y="500"/>
                  </a:lnTo>
                  <a:lnTo>
                    <a:pt x="861" y="481"/>
                  </a:lnTo>
                  <a:lnTo>
                    <a:pt x="863" y="461"/>
                  </a:lnTo>
                  <a:lnTo>
                    <a:pt x="864" y="441"/>
                  </a:lnTo>
                  <a:lnTo>
                    <a:pt x="865" y="421"/>
                  </a:lnTo>
                  <a:lnTo>
                    <a:pt x="864" y="402"/>
                  </a:lnTo>
                  <a:lnTo>
                    <a:pt x="863" y="382"/>
                  </a:lnTo>
                  <a:lnTo>
                    <a:pt x="860" y="362"/>
                  </a:lnTo>
                  <a:lnTo>
                    <a:pt x="857" y="343"/>
                  </a:lnTo>
                  <a:lnTo>
                    <a:pt x="853" y="323"/>
                  </a:lnTo>
                  <a:lnTo>
                    <a:pt x="847" y="304"/>
                  </a:lnTo>
                  <a:lnTo>
                    <a:pt x="841" y="284"/>
                  </a:lnTo>
                  <a:lnTo>
                    <a:pt x="834" y="265"/>
                  </a:lnTo>
                  <a:lnTo>
                    <a:pt x="826" y="247"/>
                  </a:lnTo>
                  <a:lnTo>
                    <a:pt x="817" y="229"/>
                  </a:lnTo>
                  <a:lnTo>
                    <a:pt x="808" y="212"/>
                  </a:lnTo>
                  <a:lnTo>
                    <a:pt x="798" y="194"/>
                  </a:lnTo>
                  <a:lnTo>
                    <a:pt x="787" y="178"/>
                  </a:lnTo>
                  <a:lnTo>
                    <a:pt x="775" y="162"/>
                  </a:lnTo>
                  <a:lnTo>
                    <a:pt x="763" y="146"/>
                  </a:lnTo>
                  <a:lnTo>
                    <a:pt x="750" y="131"/>
                  </a:lnTo>
                  <a:lnTo>
                    <a:pt x="736" y="117"/>
                  </a:lnTo>
                  <a:lnTo>
                    <a:pt x="722" y="103"/>
                  </a:lnTo>
                  <a:lnTo>
                    <a:pt x="707" y="90"/>
                  </a:lnTo>
                  <a:lnTo>
                    <a:pt x="691" y="78"/>
                  </a:lnTo>
                  <a:lnTo>
                    <a:pt x="675" y="65"/>
                  </a:lnTo>
                  <a:lnTo>
                    <a:pt x="658" y="55"/>
                  </a:lnTo>
                  <a:lnTo>
                    <a:pt x="641" y="45"/>
                  </a:lnTo>
                  <a:lnTo>
                    <a:pt x="622" y="36"/>
                  </a:lnTo>
                  <a:lnTo>
                    <a:pt x="604" y="28"/>
                  </a:lnTo>
                  <a:lnTo>
                    <a:pt x="585" y="22"/>
                  </a:lnTo>
                  <a:lnTo>
                    <a:pt x="561" y="14"/>
                  </a:lnTo>
                  <a:lnTo>
                    <a:pt x="537" y="8"/>
                  </a:lnTo>
                  <a:lnTo>
                    <a:pt x="513" y="4"/>
                  </a:lnTo>
                  <a:lnTo>
                    <a:pt x="489" y="1"/>
                  </a:lnTo>
                  <a:lnTo>
                    <a:pt x="466" y="0"/>
                  </a:lnTo>
                  <a:lnTo>
                    <a:pt x="443" y="0"/>
                  </a:lnTo>
                  <a:lnTo>
                    <a:pt x="419" y="1"/>
                  </a:lnTo>
                  <a:lnTo>
                    <a:pt x="397" y="4"/>
                  </a:lnTo>
                  <a:lnTo>
                    <a:pt x="375" y="7"/>
                  </a:lnTo>
                  <a:lnTo>
                    <a:pt x="354" y="12"/>
                  </a:lnTo>
                  <a:lnTo>
                    <a:pt x="332" y="18"/>
                  </a:lnTo>
                  <a:lnTo>
                    <a:pt x="312" y="26"/>
                  </a:lnTo>
                  <a:lnTo>
                    <a:pt x="291" y="34"/>
                  </a:lnTo>
                  <a:lnTo>
                    <a:pt x="271" y="44"/>
                  </a:lnTo>
                  <a:lnTo>
                    <a:pt x="252" y="54"/>
                  </a:lnTo>
                  <a:lnTo>
                    <a:pt x="232" y="66"/>
                  </a:lnTo>
                  <a:lnTo>
                    <a:pt x="213" y="79"/>
                  </a:lnTo>
                  <a:lnTo>
                    <a:pt x="196" y="92"/>
                  </a:lnTo>
                  <a:lnTo>
                    <a:pt x="178" y="106"/>
                  </a:lnTo>
                  <a:lnTo>
                    <a:pt x="161" y="121"/>
                  </a:lnTo>
                  <a:lnTo>
                    <a:pt x="145" y="137"/>
                  </a:lnTo>
                  <a:lnTo>
                    <a:pt x="130" y="154"/>
                  </a:lnTo>
                  <a:lnTo>
                    <a:pt x="115" y="171"/>
                  </a:lnTo>
                  <a:lnTo>
                    <a:pt x="100" y="189"/>
                  </a:lnTo>
                  <a:lnTo>
                    <a:pt x="87" y="208"/>
                  </a:lnTo>
                  <a:lnTo>
                    <a:pt x="74" y="227"/>
                  </a:lnTo>
                  <a:lnTo>
                    <a:pt x="61" y="246"/>
                  </a:lnTo>
                  <a:lnTo>
                    <a:pt x="50" y="267"/>
                  </a:lnTo>
                  <a:lnTo>
                    <a:pt x="39" y="287"/>
                  </a:lnTo>
                  <a:lnTo>
                    <a:pt x="28" y="310"/>
                  </a:lnTo>
                  <a:lnTo>
                    <a:pt x="19" y="331"/>
                  </a:lnTo>
                  <a:lnTo>
                    <a:pt x="10" y="353"/>
                  </a:lnTo>
                  <a:lnTo>
                    <a:pt x="5" y="369"/>
                  </a:lnTo>
                  <a:lnTo>
                    <a:pt x="2" y="385"/>
                  </a:lnTo>
                  <a:lnTo>
                    <a:pt x="0" y="402"/>
                  </a:lnTo>
                  <a:lnTo>
                    <a:pt x="0" y="419"/>
                  </a:lnTo>
                  <a:lnTo>
                    <a:pt x="1" y="437"/>
                  </a:lnTo>
                  <a:lnTo>
                    <a:pt x="3" y="454"/>
                  </a:lnTo>
                  <a:lnTo>
                    <a:pt x="7" y="472"/>
                  </a:lnTo>
                  <a:lnTo>
                    <a:pt x="12" y="490"/>
                  </a:lnTo>
                  <a:lnTo>
                    <a:pt x="18" y="507"/>
                  </a:lnTo>
                  <a:lnTo>
                    <a:pt x="26" y="526"/>
                  </a:lnTo>
                  <a:lnTo>
                    <a:pt x="34" y="544"/>
                  </a:lnTo>
                  <a:lnTo>
                    <a:pt x="44" y="562"/>
                  </a:lnTo>
                  <a:lnTo>
                    <a:pt x="54" y="579"/>
                  </a:lnTo>
                  <a:lnTo>
                    <a:pt x="65" y="597"/>
                  </a:lnTo>
                  <a:lnTo>
                    <a:pt x="77" y="614"/>
                  </a:lnTo>
                  <a:lnTo>
                    <a:pt x="89" y="631"/>
                  </a:lnTo>
                  <a:lnTo>
                    <a:pt x="102" y="647"/>
                  </a:lnTo>
                  <a:lnTo>
                    <a:pt x="116" y="663"/>
                  </a:lnTo>
                  <a:lnTo>
                    <a:pt x="130" y="679"/>
                  </a:lnTo>
                  <a:lnTo>
                    <a:pt x="144" y="694"/>
                  </a:lnTo>
                  <a:lnTo>
                    <a:pt x="159" y="708"/>
                  </a:lnTo>
                  <a:lnTo>
                    <a:pt x="174" y="722"/>
                  </a:lnTo>
                  <a:lnTo>
                    <a:pt x="189" y="736"/>
                  </a:lnTo>
                  <a:lnTo>
                    <a:pt x="204" y="748"/>
                  </a:lnTo>
                  <a:lnTo>
                    <a:pt x="220" y="760"/>
                  </a:lnTo>
                  <a:lnTo>
                    <a:pt x="236" y="771"/>
                  </a:lnTo>
                  <a:lnTo>
                    <a:pt x="251" y="781"/>
                  </a:lnTo>
                  <a:lnTo>
                    <a:pt x="267" y="790"/>
                  </a:lnTo>
                  <a:lnTo>
                    <a:pt x="282" y="798"/>
                  </a:lnTo>
                  <a:lnTo>
                    <a:pt x="296" y="805"/>
                  </a:lnTo>
                  <a:lnTo>
                    <a:pt x="311" y="810"/>
                  </a:lnTo>
                  <a:lnTo>
                    <a:pt x="325" y="815"/>
                  </a:lnTo>
                  <a:lnTo>
                    <a:pt x="345" y="820"/>
                  </a:lnTo>
                  <a:lnTo>
                    <a:pt x="364" y="824"/>
                  </a:lnTo>
                  <a:lnTo>
                    <a:pt x="384" y="827"/>
                  </a:lnTo>
                  <a:lnTo>
                    <a:pt x="404" y="829"/>
                  </a:lnTo>
                  <a:lnTo>
                    <a:pt x="425" y="830"/>
                  </a:lnTo>
                  <a:lnTo>
                    <a:pt x="446" y="830"/>
                  </a:lnTo>
                  <a:lnTo>
                    <a:pt x="466" y="829"/>
                  </a:lnTo>
                  <a:lnTo>
                    <a:pt x="486" y="827"/>
                  </a:lnTo>
                  <a:lnTo>
                    <a:pt x="506" y="824"/>
                  </a:lnTo>
                  <a:lnTo>
                    <a:pt x="525" y="820"/>
                  </a:lnTo>
                  <a:lnTo>
                    <a:pt x="545" y="816"/>
                  </a:lnTo>
                  <a:lnTo>
                    <a:pt x="564" y="810"/>
                  </a:lnTo>
                  <a:lnTo>
                    <a:pt x="583" y="803"/>
                  </a:lnTo>
                  <a:lnTo>
                    <a:pt x="602" y="796"/>
                  </a:lnTo>
                  <a:lnTo>
                    <a:pt x="621" y="788"/>
                  </a:lnTo>
                  <a:lnTo>
                    <a:pt x="640" y="779"/>
                  </a:lnTo>
                  <a:lnTo>
                    <a:pt x="657" y="769"/>
                  </a:lnTo>
                  <a:lnTo>
                    <a:pt x="674" y="758"/>
                  </a:lnTo>
                  <a:lnTo>
                    <a:pt x="691" y="747"/>
                  </a:lnTo>
                  <a:lnTo>
                    <a:pt x="707" y="735"/>
                  </a:lnTo>
                  <a:lnTo>
                    <a:pt x="723" y="721"/>
                  </a:lnTo>
                  <a:lnTo>
                    <a:pt x="738" y="708"/>
                  </a:lnTo>
                  <a:lnTo>
                    <a:pt x="752" y="694"/>
                  </a:lnTo>
                  <a:lnTo>
                    <a:pt x="766" y="679"/>
                  </a:lnTo>
                  <a:lnTo>
                    <a:pt x="779" y="664"/>
                  </a:lnTo>
                  <a:lnTo>
                    <a:pt x="791" y="647"/>
                  </a:lnTo>
                  <a:lnTo>
                    <a:pt x="802" y="631"/>
                  </a:lnTo>
                  <a:lnTo>
                    <a:pt x="813" y="614"/>
                  </a:lnTo>
                  <a:lnTo>
                    <a:pt x="823" y="596"/>
                  </a:lnTo>
                  <a:lnTo>
                    <a:pt x="832" y="578"/>
                  </a:lnTo>
                  <a:lnTo>
                    <a:pt x="840" y="559"/>
                  </a:lnTo>
                  <a:lnTo>
                    <a:pt x="847" y="5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62" name="Freeform 393">
              <a:extLst>
                <a:ext uri="{FF2B5EF4-FFF2-40B4-BE49-F238E27FC236}">
                  <a16:creationId xmlns:a16="http://schemas.microsoft.com/office/drawing/2014/main" id="{7D9149DE-ADAC-4529-B607-2A144299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9038" y="5122863"/>
              <a:ext cx="149225" cy="161925"/>
            </a:xfrm>
            <a:custGeom>
              <a:avLst/>
              <a:gdLst>
                <a:gd name="T0" fmla="*/ 1205 w 1216"/>
                <a:gd name="T1" fmla="*/ 1260 h 1327"/>
                <a:gd name="T2" fmla="*/ 1177 w 1216"/>
                <a:gd name="T3" fmla="*/ 1150 h 1327"/>
                <a:gd name="T4" fmla="*/ 1139 w 1216"/>
                <a:gd name="T5" fmla="*/ 1041 h 1327"/>
                <a:gd name="T6" fmla="*/ 1093 w 1216"/>
                <a:gd name="T7" fmla="*/ 935 h 1327"/>
                <a:gd name="T8" fmla="*/ 1039 w 1216"/>
                <a:gd name="T9" fmla="*/ 831 h 1327"/>
                <a:gd name="T10" fmla="*/ 978 w 1216"/>
                <a:gd name="T11" fmla="*/ 731 h 1327"/>
                <a:gd name="T12" fmla="*/ 909 w 1216"/>
                <a:gd name="T13" fmla="*/ 635 h 1327"/>
                <a:gd name="T14" fmla="*/ 834 w 1216"/>
                <a:gd name="T15" fmla="*/ 543 h 1327"/>
                <a:gd name="T16" fmla="*/ 753 w 1216"/>
                <a:gd name="T17" fmla="*/ 456 h 1327"/>
                <a:gd name="T18" fmla="*/ 668 w 1216"/>
                <a:gd name="T19" fmla="*/ 374 h 1327"/>
                <a:gd name="T20" fmla="*/ 577 w 1216"/>
                <a:gd name="T21" fmla="*/ 298 h 1327"/>
                <a:gd name="T22" fmla="*/ 482 w 1216"/>
                <a:gd name="T23" fmla="*/ 228 h 1327"/>
                <a:gd name="T24" fmla="*/ 384 w 1216"/>
                <a:gd name="T25" fmla="*/ 164 h 1327"/>
                <a:gd name="T26" fmla="*/ 281 w 1216"/>
                <a:gd name="T27" fmla="*/ 108 h 1327"/>
                <a:gd name="T28" fmla="*/ 177 w 1216"/>
                <a:gd name="T29" fmla="*/ 59 h 1327"/>
                <a:gd name="T30" fmla="*/ 70 w 1216"/>
                <a:gd name="T31" fmla="*/ 18 h 1327"/>
                <a:gd name="T32" fmla="*/ 11 w 1216"/>
                <a:gd name="T33" fmla="*/ 0 h 1327"/>
                <a:gd name="T34" fmla="*/ 3 w 1216"/>
                <a:gd name="T35" fmla="*/ 4 h 1327"/>
                <a:gd name="T36" fmla="*/ 0 w 1216"/>
                <a:gd name="T37" fmla="*/ 12 h 1327"/>
                <a:gd name="T38" fmla="*/ 2 w 1216"/>
                <a:gd name="T39" fmla="*/ 18 h 1327"/>
                <a:gd name="T40" fmla="*/ 5 w 1216"/>
                <a:gd name="T41" fmla="*/ 22 h 1327"/>
                <a:gd name="T42" fmla="*/ 61 w 1216"/>
                <a:gd name="T43" fmla="*/ 50 h 1327"/>
                <a:gd name="T44" fmla="*/ 166 w 1216"/>
                <a:gd name="T45" fmla="*/ 106 h 1327"/>
                <a:gd name="T46" fmla="*/ 265 w 1216"/>
                <a:gd name="T47" fmla="*/ 165 h 1327"/>
                <a:gd name="T48" fmla="*/ 360 w 1216"/>
                <a:gd name="T49" fmla="*/ 229 h 1327"/>
                <a:gd name="T50" fmla="*/ 449 w 1216"/>
                <a:gd name="T51" fmla="*/ 295 h 1327"/>
                <a:gd name="T52" fmla="*/ 534 w 1216"/>
                <a:gd name="T53" fmla="*/ 365 h 1327"/>
                <a:gd name="T54" fmla="*/ 615 w 1216"/>
                <a:gd name="T55" fmla="*/ 439 h 1327"/>
                <a:gd name="T56" fmla="*/ 691 w 1216"/>
                <a:gd name="T57" fmla="*/ 516 h 1327"/>
                <a:gd name="T58" fmla="*/ 765 w 1216"/>
                <a:gd name="T59" fmla="*/ 596 h 1327"/>
                <a:gd name="T60" fmla="*/ 833 w 1216"/>
                <a:gd name="T61" fmla="*/ 681 h 1327"/>
                <a:gd name="T62" fmla="*/ 898 w 1216"/>
                <a:gd name="T63" fmla="*/ 769 h 1327"/>
                <a:gd name="T64" fmla="*/ 960 w 1216"/>
                <a:gd name="T65" fmla="*/ 862 h 1327"/>
                <a:gd name="T66" fmla="*/ 1018 w 1216"/>
                <a:gd name="T67" fmla="*/ 957 h 1327"/>
                <a:gd name="T68" fmla="*/ 1073 w 1216"/>
                <a:gd name="T69" fmla="*/ 1057 h 1327"/>
                <a:gd name="T70" fmla="*/ 1125 w 1216"/>
                <a:gd name="T71" fmla="*/ 1160 h 1327"/>
                <a:gd name="T72" fmla="*/ 1175 w 1216"/>
                <a:gd name="T73" fmla="*/ 1266 h 1327"/>
                <a:gd name="T74" fmla="*/ 1201 w 1216"/>
                <a:gd name="T75" fmla="*/ 1325 h 1327"/>
                <a:gd name="T76" fmla="*/ 1206 w 1216"/>
                <a:gd name="T77" fmla="*/ 1327 h 1327"/>
                <a:gd name="T78" fmla="*/ 1212 w 1216"/>
                <a:gd name="T79" fmla="*/ 1326 h 1327"/>
                <a:gd name="T80" fmla="*/ 1216 w 1216"/>
                <a:gd name="T81" fmla="*/ 1321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6" h="1327">
                  <a:moveTo>
                    <a:pt x="1216" y="1317"/>
                  </a:moveTo>
                  <a:lnTo>
                    <a:pt x="1205" y="1260"/>
                  </a:lnTo>
                  <a:lnTo>
                    <a:pt x="1192" y="1205"/>
                  </a:lnTo>
                  <a:lnTo>
                    <a:pt x="1177" y="1150"/>
                  </a:lnTo>
                  <a:lnTo>
                    <a:pt x="1159" y="1095"/>
                  </a:lnTo>
                  <a:lnTo>
                    <a:pt x="1139" y="1041"/>
                  </a:lnTo>
                  <a:lnTo>
                    <a:pt x="1117" y="987"/>
                  </a:lnTo>
                  <a:lnTo>
                    <a:pt x="1093" y="935"/>
                  </a:lnTo>
                  <a:lnTo>
                    <a:pt x="1067" y="883"/>
                  </a:lnTo>
                  <a:lnTo>
                    <a:pt x="1039" y="831"/>
                  </a:lnTo>
                  <a:lnTo>
                    <a:pt x="1009" y="780"/>
                  </a:lnTo>
                  <a:lnTo>
                    <a:pt x="978" y="731"/>
                  </a:lnTo>
                  <a:lnTo>
                    <a:pt x="944" y="683"/>
                  </a:lnTo>
                  <a:lnTo>
                    <a:pt x="909" y="635"/>
                  </a:lnTo>
                  <a:lnTo>
                    <a:pt x="872" y="588"/>
                  </a:lnTo>
                  <a:lnTo>
                    <a:pt x="834" y="543"/>
                  </a:lnTo>
                  <a:lnTo>
                    <a:pt x="795" y="499"/>
                  </a:lnTo>
                  <a:lnTo>
                    <a:pt x="753" y="456"/>
                  </a:lnTo>
                  <a:lnTo>
                    <a:pt x="711" y="415"/>
                  </a:lnTo>
                  <a:lnTo>
                    <a:pt x="668" y="374"/>
                  </a:lnTo>
                  <a:lnTo>
                    <a:pt x="623" y="335"/>
                  </a:lnTo>
                  <a:lnTo>
                    <a:pt x="577" y="298"/>
                  </a:lnTo>
                  <a:lnTo>
                    <a:pt x="530" y="262"/>
                  </a:lnTo>
                  <a:lnTo>
                    <a:pt x="482" y="228"/>
                  </a:lnTo>
                  <a:lnTo>
                    <a:pt x="433" y="196"/>
                  </a:lnTo>
                  <a:lnTo>
                    <a:pt x="384" y="164"/>
                  </a:lnTo>
                  <a:lnTo>
                    <a:pt x="332" y="135"/>
                  </a:lnTo>
                  <a:lnTo>
                    <a:pt x="281" y="108"/>
                  </a:lnTo>
                  <a:lnTo>
                    <a:pt x="230" y="82"/>
                  </a:lnTo>
                  <a:lnTo>
                    <a:pt x="177" y="59"/>
                  </a:lnTo>
                  <a:lnTo>
                    <a:pt x="124" y="37"/>
                  </a:lnTo>
                  <a:lnTo>
                    <a:pt x="70" y="18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61" y="50"/>
                  </a:lnTo>
                  <a:lnTo>
                    <a:pt x="114" y="78"/>
                  </a:lnTo>
                  <a:lnTo>
                    <a:pt x="166" y="106"/>
                  </a:lnTo>
                  <a:lnTo>
                    <a:pt x="216" y="135"/>
                  </a:lnTo>
                  <a:lnTo>
                    <a:pt x="265" y="165"/>
                  </a:lnTo>
                  <a:lnTo>
                    <a:pt x="312" y="197"/>
                  </a:lnTo>
                  <a:lnTo>
                    <a:pt x="360" y="229"/>
                  </a:lnTo>
                  <a:lnTo>
                    <a:pt x="405" y="262"/>
                  </a:lnTo>
                  <a:lnTo>
                    <a:pt x="449" y="295"/>
                  </a:lnTo>
                  <a:lnTo>
                    <a:pt x="492" y="330"/>
                  </a:lnTo>
                  <a:lnTo>
                    <a:pt x="534" y="365"/>
                  </a:lnTo>
                  <a:lnTo>
                    <a:pt x="575" y="401"/>
                  </a:lnTo>
                  <a:lnTo>
                    <a:pt x="615" y="439"/>
                  </a:lnTo>
                  <a:lnTo>
                    <a:pt x="654" y="477"/>
                  </a:lnTo>
                  <a:lnTo>
                    <a:pt x="691" y="516"/>
                  </a:lnTo>
                  <a:lnTo>
                    <a:pt x="728" y="556"/>
                  </a:lnTo>
                  <a:lnTo>
                    <a:pt x="765" y="596"/>
                  </a:lnTo>
                  <a:lnTo>
                    <a:pt x="799" y="639"/>
                  </a:lnTo>
                  <a:lnTo>
                    <a:pt x="833" y="681"/>
                  </a:lnTo>
                  <a:lnTo>
                    <a:pt x="866" y="725"/>
                  </a:lnTo>
                  <a:lnTo>
                    <a:pt x="898" y="769"/>
                  </a:lnTo>
                  <a:lnTo>
                    <a:pt x="929" y="814"/>
                  </a:lnTo>
                  <a:lnTo>
                    <a:pt x="960" y="862"/>
                  </a:lnTo>
                  <a:lnTo>
                    <a:pt x="990" y="909"/>
                  </a:lnTo>
                  <a:lnTo>
                    <a:pt x="1018" y="957"/>
                  </a:lnTo>
                  <a:lnTo>
                    <a:pt x="1046" y="1006"/>
                  </a:lnTo>
                  <a:lnTo>
                    <a:pt x="1073" y="1057"/>
                  </a:lnTo>
                  <a:lnTo>
                    <a:pt x="1099" y="1108"/>
                  </a:lnTo>
                  <a:lnTo>
                    <a:pt x="1125" y="1160"/>
                  </a:lnTo>
                  <a:lnTo>
                    <a:pt x="1150" y="1212"/>
                  </a:lnTo>
                  <a:lnTo>
                    <a:pt x="1175" y="1266"/>
                  </a:lnTo>
                  <a:lnTo>
                    <a:pt x="1199" y="1322"/>
                  </a:lnTo>
                  <a:lnTo>
                    <a:pt x="1201" y="1325"/>
                  </a:lnTo>
                  <a:lnTo>
                    <a:pt x="1203" y="1327"/>
                  </a:lnTo>
                  <a:lnTo>
                    <a:pt x="1206" y="1327"/>
                  </a:lnTo>
                  <a:lnTo>
                    <a:pt x="1209" y="1327"/>
                  </a:lnTo>
                  <a:lnTo>
                    <a:pt x="1212" y="1326"/>
                  </a:lnTo>
                  <a:lnTo>
                    <a:pt x="1215" y="1324"/>
                  </a:lnTo>
                  <a:lnTo>
                    <a:pt x="1216" y="1321"/>
                  </a:lnTo>
                  <a:lnTo>
                    <a:pt x="1216" y="1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63" name="Freeform 394">
              <a:extLst>
                <a:ext uri="{FF2B5EF4-FFF2-40B4-BE49-F238E27FC236}">
                  <a16:creationId xmlns:a16="http://schemas.microsoft.com/office/drawing/2014/main" id="{CBB4D511-D3A1-43B5-A0DE-AE78CB9B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4913" y="5160963"/>
              <a:ext cx="109537" cy="104775"/>
            </a:xfrm>
            <a:custGeom>
              <a:avLst/>
              <a:gdLst>
                <a:gd name="T0" fmla="*/ 45 w 893"/>
                <a:gd name="T1" fmla="*/ 46 h 865"/>
                <a:gd name="T2" fmla="*/ 115 w 893"/>
                <a:gd name="T3" fmla="*/ 83 h 865"/>
                <a:gd name="T4" fmla="*/ 181 w 893"/>
                <a:gd name="T5" fmla="*/ 124 h 865"/>
                <a:gd name="T6" fmla="*/ 245 w 893"/>
                <a:gd name="T7" fmla="*/ 165 h 865"/>
                <a:gd name="T8" fmla="*/ 305 w 893"/>
                <a:gd name="T9" fmla="*/ 208 h 865"/>
                <a:gd name="T10" fmla="*/ 362 w 893"/>
                <a:gd name="T11" fmla="*/ 254 h 865"/>
                <a:gd name="T12" fmla="*/ 417 w 893"/>
                <a:gd name="T13" fmla="*/ 301 h 865"/>
                <a:gd name="T14" fmla="*/ 470 w 893"/>
                <a:gd name="T15" fmla="*/ 352 h 865"/>
                <a:gd name="T16" fmla="*/ 521 w 893"/>
                <a:gd name="T17" fmla="*/ 403 h 865"/>
                <a:gd name="T18" fmla="*/ 569 w 893"/>
                <a:gd name="T19" fmla="*/ 457 h 865"/>
                <a:gd name="T20" fmla="*/ 616 w 893"/>
                <a:gd name="T21" fmla="*/ 512 h 865"/>
                <a:gd name="T22" fmla="*/ 663 w 893"/>
                <a:gd name="T23" fmla="*/ 571 h 865"/>
                <a:gd name="T24" fmla="*/ 729 w 893"/>
                <a:gd name="T25" fmla="*/ 661 h 865"/>
                <a:gd name="T26" fmla="*/ 814 w 893"/>
                <a:gd name="T27" fmla="*/ 790 h 865"/>
                <a:gd name="T28" fmla="*/ 859 w 893"/>
                <a:gd name="T29" fmla="*/ 860 h 865"/>
                <a:gd name="T30" fmla="*/ 865 w 893"/>
                <a:gd name="T31" fmla="*/ 864 h 865"/>
                <a:gd name="T32" fmla="*/ 872 w 893"/>
                <a:gd name="T33" fmla="*/ 865 h 865"/>
                <a:gd name="T34" fmla="*/ 879 w 893"/>
                <a:gd name="T35" fmla="*/ 864 h 865"/>
                <a:gd name="T36" fmla="*/ 885 w 893"/>
                <a:gd name="T37" fmla="*/ 860 h 865"/>
                <a:gd name="T38" fmla="*/ 889 w 893"/>
                <a:gd name="T39" fmla="*/ 854 h 865"/>
                <a:gd name="T40" fmla="*/ 892 w 893"/>
                <a:gd name="T41" fmla="*/ 847 h 865"/>
                <a:gd name="T42" fmla="*/ 893 w 893"/>
                <a:gd name="T43" fmla="*/ 839 h 865"/>
                <a:gd name="T44" fmla="*/ 880 w 893"/>
                <a:gd name="T45" fmla="*/ 799 h 865"/>
                <a:gd name="T46" fmla="*/ 852 w 893"/>
                <a:gd name="T47" fmla="*/ 727 h 865"/>
                <a:gd name="T48" fmla="*/ 818 w 893"/>
                <a:gd name="T49" fmla="*/ 658 h 865"/>
                <a:gd name="T50" fmla="*/ 780 w 893"/>
                <a:gd name="T51" fmla="*/ 591 h 865"/>
                <a:gd name="T52" fmla="*/ 736 w 893"/>
                <a:gd name="T53" fmla="*/ 525 h 865"/>
                <a:gd name="T54" fmla="*/ 689 w 893"/>
                <a:gd name="T55" fmla="*/ 463 h 865"/>
                <a:gd name="T56" fmla="*/ 637 w 893"/>
                <a:gd name="T57" fmla="*/ 404 h 865"/>
                <a:gd name="T58" fmla="*/ 581 w 893"/>
                <a:gd name="T59" fmla="*/ 347 h 865"/>
                <a:gd name="T60" fmla="*/ 523 w 893"/>
                <a:gd name="T61" fmla="*/ 292 h 865"/>
                <a:gd name="T62" fmla="*/ 462 w 893"/>
                <a:gd name="T63" fmla="*/ 242 h 865"/>
                <a:gd name="T64" fmla="*/ 398 w 893"/>
                <a:gd name="T65" fmla="*/ 194 h 865"/>
                <a:gd name="T66" fmla="*/ 332 w 893"/>
                <a:gd name="T67" fmla="*/ 151 h 865"/>
                <a:gd name="T68" fmla="*/ 265 w 893"/>
                <a:gd name="T69" fmla="*/ 111 h 865"/>
                <a:gd name="T70" fmla="*/ 195 w 893"/>
                <a:gd name="T71" fmla="*/ 74 h 865"/>
                <a:gd name="T72" fmla="*/ 125 w 893"/>
                <a:gd name="T73" fmla="*/ 41 h 865"/>
                <a:gd name="T74" fmla="*/ 55 w 893"/>
                <a:gd name="T75" fmla="*/ 14 h 865"/>
                <a:gd name="T76" fmla="*/ 16 w 893"/>
                <a:gd name="T77" fmla="*/ 0 h 865"/>
                <a:gd name="T78" fmla="*/ 10 w 893"/>
                <a:gd name="T79" fmla="*/ 1 h 865"/>
                <a:gd name="T80" fmla="*/ 3 w 893"/>
                <a:gd name="T81" fmla="*/ 5 h 865"/>
                <a:gd name="T82" fmla="*/ 0 w 893"/>
                <a:gd name="T83" fmla="*/ 14 h 865"/>
                <a:gd name="T84" fmla="*/ 1 w 893"/>
                <a:gd name="T85" fmla="*/ 22 h 865"/>
                <a:gd name="T86" fmla="*/ 5 w 893"/>
                <a:gd name="T87" fmla="*/ 2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3" h="865">
                  <a:moveTo>
                    <a:pt x="8" y="28"/>
                  </a:moveTo>
                  <a:lnTo>
                    <a:pt x="45" y="46"/>
                  </a:lnTo>
                  <a:lnTo>
                    <a:pt x="80" y="64"/>
                  </a:lnTo>
                  <a:lnTo>
                    <a:pt x="115" y="83"/>
                  </a:lnTo>
                  <a:lnTo>
                    <a:pt x="148" y="104"/>
                  </a:lnTo>
                  <a:lnTo>
                    <a:pt x="181" y="124"/>
                  </a:lnTo>
                  <a:lnTo>
                    <a:pt x="213" y="144"/>
                  </a:lnTo>
                  <a:lnTo>
                    <a:pt x="245" y="165"/>
                  </a:lnTo>
                  <a:lnTo>
                    <a:pt x="275" y="187"/>
                  </a:lnTo>
                  <a:lnTo>
                    <a:pt x="305" y="208"/>
                  </a:lnTo>
                  <a:lnTo>
                    <a:pt x="334" y="231"/>
                  </a:lnTo>
                  <a:lnTo>
                    <a:pt x="362" y="254"/>
                  </a:lnTo>
                  <a:lnTo>
                    <a:pt x="390" y="277"/>
                  </a:lnTo>
                  <a:lnTo>
                    <a:pt x="417" y="301"/>
                  </a:lnTo>
                  <a:lnTo>
                    <a:pt x="444" y="327"/>
                  </a:lnTo>
                  <a:lnTo>
                    <a:pt x="470" y="352"/>
                  </a:lnTo>
                  <a:lnTo>
                    <a:pt x="496" y="377"/>
                  </a:lnTo>
                  <a:lnTo>
                    <a:pt x="521" y="403"/>
                  </a:lnTo>
                  <a:lnTo>
                    <a:pt x="545" y="430"/>
                  </a:lnTo>
                  <a:lnTo>
                    <a:pt x="569" y="457"/>
                  </a:lnTo>
                  <a:lnTo>
                    <a:pt x="593" y="484"/>
                  </a:lnTo>
                  <a:lnTo>
                    <a:pt x="616" y="512"/>
                  </a:lnTo>
                  <a:lnTo>
                    <a:pt x="640" y="542"/>
                  </a:lnTo>
                  <a:lnTo>
                    <a:pt x="663" y="571"/>
                  </a:lnTo>
                  <a:lnTo>
                    <a:pt x="685" y="600"/>
                  </a:lnTo>
                  <a:lnTo>
                    <a:pt x="729" y="661"/>
                  </a:lnTo>
                  <a:lnTo>
                    <a:pt x="772" y="724"/>
                  </a:lnTo>
                  <a:lnTo>
                    <a:pt x="814" y="790"/>
                  </a:lnTo>
                  <a:lnTo>
                    <a:pt x="857" y="857"/>
                  </a:lnTo>
                  <a:lnTo>
                    <a:pt x="859" y="860"/>
                  </a:lnTo>
                  <a:lnTo>
                    <a:pt x="862" y="863"/>
                  </a:lnTo>
                  <a:lnTo>
                    <a:pt x="865" y="864"/>
                  </a:lnTo>
                  <a:lnTo>
                    <a:pt x="869" y="865"/>
                  </a:lnTo>
                  <a:lnTo>
                    <a:pt x="872" y="865"/>
                  </a:lnTo>
                  <a:lnTo>
                    <a:pt x="875" y="865"/>
                  </a:lnTo>
                  <a:lnTo>
                    <a:pt x="879" y="864"/>
                  </a:lnTo>
                  <a:lnTo>
                    <a:pt x="882" y="862"/>
                  </a:lnTo>
                  <a:lnTo>
                    <a:pt x="885" y="860"/>
                  </a:lnTo>
                  <a:lnTo>
                    <a:pt x="887" y="857"/>
                  </a:lnTo>
                  <a:lnTo>
                    <a:pt x="889" y="854"/>
                  </a:lnTo>
                  <a:lnTo>
                    <a:pt x="891" y="850"/>
                  </a:lnTo>
                  <a:lnTo>
                    <a:pt x="892" y="847"/>
                  </a:lnTo>
                  <a:lnTo>
                    <a:pt x="893" y="843"/>
                  </a:lnTo>
                  <a:lnTo>
                    <a:pt x="893" y="839"/>
                  </a:lnTo>
                  <a:lnTo>
                    <a:pt x="892" y="835"/>
                  </a:lnTo>
                  <a:lnTo>
                    <a:pt x="880" y="799"/>
                  </a:lnTo>
                  <a:lnTo>
                    <a:pt x="867" y="763"/>
                  </a:lnTo>
                  <a:lnTo>
                    <a:pt x="852" y="727"/>
                  </a:lnTo>
                  <a:lnTo>
                    <a:pt x="836" y="692"/>
                  </a:lnTo>
                  <a:lnTo>
                    <a:pt x="818" y="658"/>
                  </a:lnTo>
                  <a:lnTo>
                    <a:pt x="799" y="624"/>
                  </a:lnTo>
                  <a:lnTo>
                    <a:pt x="780" y="591"/>
                  </a:lnTo>
                  <a:lnTo>
                    <a:pt x="759" y="558"/>
                  </a:lnTo>
                  <a:lnTo>
                    <a:pt x="736" y="525"/>
                  </a:lnTo>
                  <a:lnTo>
                    <a:pt x="713" y="494"/>
                  </a:lnTo>
                  <a:lnTo>
                    <a:pt x="689" y="463"/>
                  </a:lnTo>
                  <a:lnTo>
                    <a:pt x="664" y="433"/>
                  </a:lnTo>
                  <a:lnTo>
                    <a:pt x="637" y="404"/>
                  </a:lnTo>
                  <a:lnTo>
                    <a:pt x="609" y="375"/>
                  </a:lnTo>
                  <a:lnTo>
                    <a:pt x="581" y="347"/>
                  </a:lnTo>
                  <a:lnTo>
                    <a:pt x="553" y="320"/>
                  </a:lnTo>
                  <a:lnTo>
                    <a:pt x="523" y="292"/>
                  </a:lnTo>
                  <a:lnTo>
                    <a:pt x="493" y="267"/>
                  </a:lnTo>
                  <a:lnTo>
                    <a:pt x="462" y="242"/>
                  </a:lnTo>
                  <a:lnTo>
                    <a:pt x="431" y="218"/>
                  </a:lnTo>
                  <a:lnTo>
                    <a:pt x="398" y="194"/>
                  </a:lnTo>
                  <a:lnTo>
                    <a:pt x="365" y="172"/>
                  </a:lnTo>
                  <a:lnTo>
                    <a:pt x="332" y="151"/>
                  </a:lnTo>
                  <a:lnTo>
                    <a:pt x="299" y="130"/>
                  </a:lnTo>
                  <a:lnTo>
                    <a:pt x="265" y="111"/>
                  </a:lnTo>
                  <a:lnTo>
                    <a:pt x="230" y="91"/>
                  </a:lnTo>
                  <a:lnTo>
                    <a:pt x="195" y="74"/>
                  </a:lnTo>
                  <a:lnTo>
                    <a:pt x="160" y="57"/>
                  </a:lnTo>
                  <a:lnTo>
                    <a:pt x="125" y="41"/>
                  </a:lnTo>
                  <a:lnTo>
                    <a:pt x="90" y="27"/>
                  </a:lnTo>
                  <a:lnTo>
                    <a:pt x="55" y="14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64" name="Freeform 395">
              <a:extLst>
                <a:ext uri="{FF2B5EF4-FFF2-40B4-BE49-F238E27FC236}">
                  <a16:creationId xmlns:a16="http://schemas.microsoft.com/office/drawing/2014/main" id="{1282FA06-E430-45C3-81E0-E3517B390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9675" y="5426075"/>
              <a:ext cx="26987" cy="142875"/>
            </a:xfrm>
            <a:custGeom>
              <a:avLst/>
              <a:gdLst>
                <a:gd name="T0" fmla="*/ 0 w 220"/>
                <a:gd name="T1" fmla="*/ 1 h 1168"/>
                <a:gd name="T2" fmla="*/ 11 w 220"/>
                <a:gd name="T3" fmla="*/ 72 h 1168"/>
                <a:gd name="T4" fmla="*/ 21 w 220"/>
                <a:gd name="T5" fmla="*/ 145 h 1168"/>
                <a:gd name="T6" fmla="*/ 31 w 220"/>
                <a:gd name="T7" fmla="*/ 218 h 1168"/>
                <a:gd name="T8" fmla="*/ 40 w 220"/>
                <a:gd name="T9" fmla="*/ 290 h 1168"/>
                <a:gd name="T10" fmla="*/ 49 w 220"/>
                <a:gd name="T11" fmla="*/ 364 h 1168"/>
                <a:gd name="T12" fmla="*/ 58 w 220"/>
                <a:gd name="T13" fmla="*/ 437 h 1168"/>
                <a:gd name="T14" fmla="*/ 67 w 220"/>
                <a:gd name="T15" fmla="*/ 510 h 1168"/>
                <a:gd name="T16" fmla="*/ 76 w 220"/>
                <a:gd name="T17" fmla="*/ 584 h 1168"/>
                <a:gd name="T18" fmla="*/ 86 w 220"/>
                <a:gd name="T19" fmla="*/ 656 h 1168"/>
                <a:gd name="T20" fmla="*/ 96 w 220"/>
                <a:gd name="T21" fmla="*/ 729 h 1168"/>
                <a:gd name="T22" fmla="*/ 108 w 220"/>
                <a:gd name="T23" fmla="*/ 802 h 1168"/>
                <a:gd name="T24" fmla="*/ 121 w 220"/>
                <a:gd name="T25" fmla="*/ 874 h 1168"/>
                <a:gd name="T26" fmla="*/ 135 w 220"/>
                <a:gd name="T27" fmla="*/ 946 h 1168"/>
                <a:gd name="T28" fmla="*/ 151 w 220"/>
                <a:gd name="T29" fmla="*/ 1018 h 1168"/>
                <a:gd name="T30" fmla="*/ 159 w 220"/>
                <a:gd name="T31" fmla="*/ 1053 h 1168"/>
                <a:gd name="T32" fmla="*/ 168 w 220"/>
                <a:gd name="T33" fmla="*/ 1088 h 1168"/>
                <a:gd name="T34" fmla="*/ 178 w 220"/>
                <a:gd name="T35" fmla="*/ 1123 h 1168"/>
                <a:gd name="T36" fmla="*/ 187 w 220"/>
                <a:gd name="T37" fmla="*/ 1158 h 1168"/>
                <a:gd name="T38" fmla="*/ 189 w 220"/>
                <a:gd name="T39" fmla="*/ 1161 h 1168"/>
                <a:gd name="T40" fmla="*/ 190 w 220"/>
                <a:gd name="T41" fmla="*/ 1164 h 1168"/>
                <a:gd name="T42" fmla="*/ 193 w 220"/>
                <a:gd name="T43" fmla="*/ 1166 h 1168"/>
                <a:gd name="T44" fmla="*/ 196 w 220"/>
                <a:gd name="T45" fmla="*/ 1167 h 1168"/>
                <a:gd name="T46" fmla="*/ 201 w 220"/>
                <a:gd name="T47" fmla="*/ 1168 h 1168"/>
                <a:gd name="T48" fmla="*/ 206 w 220"/>
                <a:gd name="T49" fmla="*/ 1167 h 1168"/>
                <a:gd name="T50" fmla="*/ 212 w 220"/>
                <a:gd name="T51" fmla="*/ 1165 h 1168"/>
                <a:gd name="T52" fmla="*/ 216 w 220"/>
                <a:gd name="T53" fmla="*/ 1161 h 1168"/>
                <a:gd name="T54" fmla="*/ 217 w 220"/>
                <a:gd name="T55" fmla="*/ 1158 h 1168"/>
                <a:gd name="T56" fmla="*/ 219 w 220"/>
                <a:gd name="T57" fmla="*/ 1156 h 1168"/>
                <a:gd name="T58" fmla="*/ 219 w 220"/>
                <a:gd name="T59" fmla="*/ 1153 h 1168"/>
                <a:gd name="T60" fmla="*/ 220 w 220"/>
                <a:gd name="T61" fmla="*/ 1150 h 1168"/>
                <a:gd name="T62" fmla="*/ 217 w 220"/>
                <a:gd name="T63" fmla="*/ 1114 h 1168"/>
                <a:gd name="T64" fmla="*/ 214 w 220"/>
                <a:gd name="T65" fmla="*/ 1078 h 1168"/>
                <a:gd name="T66" fmla="*/ 210 w 220"/>
                <a:gd name="T67" fmla="*/ 1042 h 1168"/>
                <a:gd name="T68" fmla="*/ 206 w 220"/>
                <a:gd name="T69" fmla="*/ 1006 h 1168"/>
                <a:gd name="T70" fmla="*/ 197 w 220"/>
                <a:gd name="T71" fmla="*/ 933 h 1168"/>
                <a:gd name="T72" fmla="*/ 185 w 220"/>
                <a:gd name="T73" fmla="*/ 861 h 1168"/>
                <a:gd name="T74" fmla="*/ 172 w 220"/>
                <a:gd name="T75" fmla="*/ 789 h 1168"/>
                <a:gd name="T76" fmla="*/ 158 w 220"/>
                <a:gd name="T77" fmla="*/ 716 h 1168"/>
                <a:gd name="T78" fmla="*/ 144 w 220"/>
                <a:gd name="T79" fmla="*/ 645 h 1168"/>
                <a:gd name="T80" fmla="*/ 128 w 220"/>
                <a:gd name="T81" fmla="*/ 573 h 1168"/>
                <a:gd name="T82" fmla="*/ 112 w 220"/>
                <a:gd name="T83" fmla="*/ 500 h 1168"/>
                <a:gd name="T84" fmla="*/ 96 w 220"/>
                <a:gd name="T85" fmla="*/ 429 h 1168"/>
                <a:gd name="T86" fmla="*/ 79 w 220"/>
                <a:gd name="T87" fmla="*/ 357 h 1168"/>
                <a:gd name="T88" fmla="*/ 63 w 220"/>
                <a:gd name="T89" fmla="*/ 285 h 1168"/>
                <a:gd name="T90" fmla="*/ 46 w 220"/>
                <a:gd name="T91" fmla="*/ 214 h 1168"/>
                <a:gd name="T92" fmla="*/ 31 w 220"/>
                <a:gd name="T93" fmla="*/ 143 h 1168"/>
                <a:gd name="T94" fmla="*/ 15 w 220"/>
                <a:gd name="T95" fmla="*/ 71 h 1168"/>
                <a:gd name="T96" fmla="*/ 1 w 220"/>
                <a:gd name="T97" fmla="*/ 1 h 1168"/>
                <a:gd name="T98" fmla="*/ 1 w 220"/>
                <a:gd name="T99" fmla="*/ 0 h 1168"/>
                <a:gd name="T100" fmla="*/ 0 w 220"/>
                <a:gd name="T101" fmla="*/ 1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0" h="1168">
                  <a:moveTo>
                    <a:pt x="0" y="1"/>
                  </a:moveTo>
                  <a:lnTo>
                    <a:pt x="11" y="72"/>
                  </a:lnTo>
                  <a:lnTo>
                    <a:pt x="21" y="145"/>
                  </a:lnTo>
                  <a:lnTo>
                    <a:pt x="31" y="218"/>
                  </a:lnTo>
                  <a:lnTo>
                    <a:pt x="40" y="290"/>
                  </a:lnTo>
                  <a:lnTo>
                    <a:pt x="49" y="364"/>
                  </a:lnTo>
                  <a:lnTo>
                    <a:pt x="58" y="437"/>
                  </a:lnTo>
                  <a:lnTo>
                    <a:pt x="67" y="510"/>
                  </a:lnTo>
                  <a:lnTo>
                    <a:pt x="76" y="584"/>
                  </a:lnTo>
                  <a:lnTo>
                    <a:pt x="86" y="656"/>
                  </a:lnTo>
                  <a:lnTo>
                    <a:pt x="96" y="729"/>
                  </a:lnTo>
                  <a:lnTo>
                    <a:pt x="108" y="802"/>
                  </a:lnTo>
                  <a:lnTo>
                    <a:pt x="121" y="874"/>
                  </a:lnTo>
                  <a:lnTo>
                    <a:pt x="135" y="946"/>
                  </a:lnTo>
                  <a:lnTo>
                    <a:pt x="151" y="1018"/>
                  </a:lnTo>
                  <a:lnTo>
                    <a:pt x="159" y="1053"/>
                  </a:lnTo>
                  <a:lnTo>
                    <a:pt x="168" y="1088"/>
                  </a:lnTo>
                  <a:lnTo>
                    <a:pt x="178" y="1123"/>
                  </a:lnTo>
                  <a:lnTo>
                    <a:pt x="187" y="1158"/>
                  </a:lnTo>
                  <a:lnTo>
                    <a:pt x="189" y="1161"/>
                  </a:lnTo>
                  <a:lnTo>
                    <a:pt x="190" y="1164"/>
                  </a:lnTo>
                  <a:lnTo>
                    <a:pt x="193" y="1166"/>
                  </a:lnTo>
                  <a:lnTo>
                    <a:pt x="196" y="1167"/>
                  </a:lnTo>
                  <a:lnTo>
                    <a:pt x="201" y="1168"/>
                  </a:lnTo>
                  <a:lnTo>
                    <a:pt x="206" y="1167"/>
                  </a:lnTo>
                  <a:lnTo>
                    <a:pt x="212" y="1165"/>
                  </a:lnTo>
                  <a:lnTo>
                    <a:pt x="216" y="1161"/>
                  </a:lnTo>
                  <a:lnTo>
                    <a:pt x="217" y="1158"/>
                  </a:lnTo>
                  <a:lnTo>
                    <a:pt x="219" y="1156"/>
                  </a:lnTo>
                  <a:lnTo>
                    <a:pt x="219" y="1153"/>
                  </a:lnTo>
                  <a:lnTo>
                    <a:pt x="220" y="1150"/>
                  </a:lnTo>
                  <a:lnTo>
                    <a:pt x="217" y="1114"/>
                  </a:lnTo>
                  <a:lnTo>
                    <a:pt x="214" y="1078"/>
                  </a:lnTo>
                  <a:lnTo>
                    <a:pt x="210" y="1042"/>
                  </a:lnTo>
                  <a:lnTo>
                    <a:pt x="206" y="1006"/>
                  </a:lnTo>
                  <a:lnTo>
                    <a:pt x="197" y="933"/>
                  </a:lnTo>
                  <a:lnTo>
                    <a:pt x="185" y="861"/>
                  </a:lnTo>
                  <a:lnTo>
                    <a:pt x="172" y="789"/>
                  </a:lnTo>
                  <a:lnTo>
                    <a:pt x="158" y="716"/>
                  </a:lnTo>
                  <a:lnTo>
                    <a:pt x="144" y="645"/>
                  </a:lnTo>
                  <a:lnTo>
                    <a:pt x="128" y="573"/>
                  </a:lnTo>
                  <a:lnTo>
                    <a:pt x="112" y="500"/>
                  </a:lnTo>
                  <a:lnTo>
                    <a:pt x="96" y="429"/>
                  </a:lnTo>
                  <a:lnTo>
                    <a:pt x="79" y="357"/>
                  </a:lnTo>
                  <a:lnTo>
                    <a:pt x="63" y="285"/>
                  </a:lnTo>
                  <a:lnTo>
                    <a:pt x="46" y="214"/>
                  </a:lnTo>
                  <a:lnTo>
                    <a:pt x="31" y="143"/>
                  </a:lnTo>
                  <a:lnTo>
                    <a:pt x="15" y="7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65" name="Freeform 396">
              <a:extLst>
                <a:ext uri="{FF2B5EF4-FFF2-40B4-BE49-F238E27FC236}">
                  <a16:creationId xmlns:a16="http://schemas.microsoft.com/office/drawing/2014/main" id="{FD38EEBB-B72B-43E2-BAF7-048235E45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5238" y="5486400"/>
              <a:ext cx="17462" cy="80963"/>
            </a:xfrm>
            <a:custGeom>
              <a:avLst/>
              <a:gdLst>
                <a:gd name="T0" fmla="*/ 141 w 141"/>
                <a:gd name="T1" fmla="*/ 657 h 668"/>
                <a:gd name="T2" fmla="*/ 128 w 141"/>
                <a:gd name="T3" fmla="*/ 575 h 668"/>
                <a:gd name="T4" fmla="*/ 115 w 141"/>
                <a:gd name="T5" fmla="*/ 492 h 668"/>
                <a:gd name="T6" fmla="*/ 99 w 141"/>
                <a:gd name="T7" fmla="*/ 409 h 668"/>
                <a:gd name="T8" fmla="*/ 83 w 141"/>
                <a:gd name="T9" fmla="*/ 327 h 668"/>
                <a:gd name="T10" fmla="*/ 65 w 141"/>
                <a:gd name="T11" fmla="*/ 245 h 668"/>
                <a:gd name="T12" fmla="*/ 46 w 141"/>
                <a:gd name="T13" fmla="*/ 163 h 668"/>
                <a:gd name="T14" fmla="*/ 25 w 141"/>
                <a:gd name="T15" fmla="*/ 82 h 668"/>
                <a:gd name="T16" fmla="*/ 3 w 141"/>
                <a:gd name="T17" fmla="*/ 1 h 668"/>
                <a:gd name="T18" fmla="*/ 3 w 141"/>
                <a:gd name="T19" fmla="*/ 0 h 668"/>
                <a:gd name="T20" fmla="*/ 1 w 141"/>
                <a:gd name="T21" fmla="*/ 0 h 668"/>
                <a:gd name="T22" fmla="*/ 0 w 141"/>
                <a:gd name="T23" fmla="*/ 1 h 668"/>
                <a:gd name="T24" fmla="*/ 0 w 141"/>
                <a:gd name="T25" fmla="*/ 2 h 668"/>
                <a:gd name="T26" fmla="*/ 10 w 141"/>
                <a:gd name="T27" fmla="*/ 85 h 668"/>
                <a:gd name="T28" fmla="*/ 21 w 141"/>
                <a:gd name="T29" fmla="*/ 168 h 668"/>
                <a:gd name="T30" fmla="*/ 34 w 141"/>
                <a:gd name="T31" fmla="*/ 250 h 668"/>
                <a:gd name="T32" fmla="*/ 49 w 141"/>
                <a:gd name="T33" fmla="*/ 333 h 668"/>
                <a:gd name="T34" fmla="*/ 64 w 141"/>
                <a:gd name="T35" fmla="*/ 415 h 668"/>
                <a:gd name="T36" fmla="*/ 81 w 141"/>
                <a:gd name="T37" fmla="*/ 498 h 668"/>
                <a:gd name="T38" fmla="*/ 100 w 141"/>
                <a:gd name="T39" fmla="*/ 579 h 668"/>
                <a:gd name="T40" fmla="*/ 120 w 141"/>
                <a:gd name="T41" fmla="*/ 660 h 668"/>
                <a:gd name="T42" fmla="*/ 121 w 141"/>
                <a:gd name="T43" fmla="*/ 664 h 668"/>
                <a:gd name="T44" fmla="*/ 124 w 141"/>
                <a:gd name="T45" fmla="*/ 666 h 668"/>
                <a:gd name="T46" fmla="*/ 128 w 141"/>
                <a:gd name="T47" fmla="*/ 668 h 668"/>
                <a:gd name="T48" fmla="*/ 132 w 141"/>
                <a:gd name="T49" fmla="*/ 668 h 668"/>
                <a:gd name="T50" fmla="*/ 135 w 141"/>
                <a:gd name="T51" fmla="*/ 667 h 668"/>
                <a:gd name="T52" fmla="*/ 139 w 141"/>
                <a:gd name="T53" fmla="*/ 665 h 668"/>
                <a:gd name="T54" fmla="*/ 141 w 141"/>
                <a:gd name="T55" fmla="*/ 661 h 668"/>
                <a:gd name="T56" fmla="*/ 141 w 141"/>
                <a:gd name="T57" fmla="*/ 65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1" h="668">
                  <a:moveTo>
                    <a:pt x="141" y="657"/>
                  </a:moveTo>
                  <a:lnTo>
                    <a:pt x="128" y="575"/>
                  </a:lnTo>
                  <a:lnTo>
                    <a:pt x="115" y="492"/>
                  </a:lnTo>
                  <a:lnTo>
                    <a:pt x="99" y="409"/>
                  </a:lnTo>
                  <a:lnTo>
                    <a:pt x="83" y="327"/>
                  </a:lnTo>
                  <a:lnTo>
                    <a:pt x="65" y="245"/>
                  </a:lnTo>
                  <a:lnTo>
                    <a:pt x="46" y="163"/>
                  </a:lnTo>
                  <a:lnTo>
                    <a:pt x="25" y="82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0" y="85"/>
                  </a:lnTo>
                  <a:lnTo>
                    <a:pt x="21" y="168"/>
                  </a:lnTo>
                  <a:lnTo>
                    <a:pt x="34" y="250"/>
                  </a:lnTo>
                  <a:lnTo>
                    <a:pt x="49" y="333"/>
                  </a:lnTo>
                  <a:lnTo>
                    <a:pt x="64" y="415"/>
                  </a:lnTo>
                  <a:lnTo>
                    <a:pt x="81" y="498"/>
                  </a:lnTo>
                  <a:lnTo>
                    <a:pt x="100" y="579"/>
                  </a:lnTo>
                  <a:lnTo>
                    <a:pt x="120" y="660"/>
                  </a:lnTo>
                  <a:lnTo>
                    <a:pt x="121" y="664"/>
                  </a:lnTo>
                  <a:lnTo>
                    <a:pt x="124" y="666"/>
                  </a:lnTo>
                  <a:lnTo>
                    <a:pt x="128" y="668"/>
                  </a:lnTo>
                  <a:lnTo>
                    <a:pt x="132" y="668"/>
                  </a:lnTo>
                  <a:lnTo>
                    <a:pt x="135" y="667"/>
                  </a:lnTo>
                  <a:lnTo>
                    <a:pt x="139" y="665"/>
                  </a:lnTo>
                  <a:lnTo>
                    <a:pt x="141" y="661"/>
                  </a:lnTo>
                  <a:lnTo>
                    <a:pt x="141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66" name="Freeform 397">
              <a:extLst>
                <a:ext uri="{FF2B5EF4-FFF2-40B4-BE49-F238E27FC236}">
                  <a16:creationId xmlns:a16="http://schemas.microsoft.com/office/drawing/2014/main" id="{B6ABE864-8F6F-47A5-A009-1378C1077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5" y="5403850"/>
              <a:ext cx="65087" cy="250825"/>
            </a:xfrm>
            <a:custGeom>
              <a:avLst/>
              <a:gdLst>
                <a:gd name="T0" fmla="*/ 424 w 533"/>
                <a:gd name="T1" fmla="*/ 0 h 2051"/>
                <a:gd name="T2" fmla="*/ 442 w 533"/>
                <a:gd name="T3" fmla="*/ 65 h 2051"/>
                <a:gd name="T4" fmla="*/ 471 w 533"/>
                <a:gd name="T5" fmla="*/ 195 h 2051"/>
                <a:gd name="T6" fmla="*/ 491 w 533"/>
                <a:gd name="T7" fmla="*/ 328 h 2051"/>
                <a:gd name="T8" fmla="*/ 502 w 533"/>
                <a:gd name="T9" fmla="*/ 460 h 2051"/>
                <a:gd name="T10" fmla="*/ 504 w 533"/>
                <a:gd name="T11" fmla="*/ 594 h 2051"/>
                <a:gd name="T12" fmla="*/ 498 w 533"/>
                <a:gd name="T13" fmla="*/ 728 h 2051"/>
                <a:gd name="T14" fmla="*/ 484 w 533"/>
                <a:gd name="T15" fmla="*/ 861 h 2051"/>
                <a:gd name="T16" fmla="*/ 462 w 533"/>
                <a:gd name="T17" fmla="*/ 994 h 2051"/>
                <a:gd name="T18" fmla="*/ 432 w 533"/>
                <a:gd name="T19" fmla="*/ 1125 h 2051"/>
                <a:gd name="T20" fmla="*/ 396 w 533"/>
                <a:gd name="T21" fmla="*/ 1255 h 2051"/>
                <a:gd name="T22" fmla="*/ 352 w 533"/>
                <a:gd name="T23" fmla="*/ 1382 h 2051"/>
                <a:gd name="T24" fmla="*/ 302 w 533"/>
                <a:gd name="T25" fmla="*/ 1507 h 2051"/>
                <a:gd name="T26" fmla="*/ 246 w 533"/>
                <a:gd name="T27" fmla="*/ 1629 h 2051"/>
                <a:gd name="T28" fmla="*/ 184 w 533"/>
                <a:gd name="T29" fmla="*/ 1747 h 2051"/>
                <a:gd name="T30" fmla="*/ 115 w 533"/>
                <a:gd name="T31" fmla="*/ 1861 h 2051"/>
                <a:gd name="T32" fmla="*/ 42 w 533"/>
                <a:gd name="T33" fmla="*/ 1971 h 2051"/>
                <a:gd name="T34" fmla="*/ 1 w 533"/>
                <a:gd name="T35" fmla="*/ 2028 h 2051"/>
                <a:gd name="T36" fmla="*/ 0 w 533"/>
                <a:gd name="T37" fmla="*/ 2035 h 2051"/>
                <a:gd name="T38" fmla="*/ 1 w 533"/>
                <a:gd name="T39" fmla="*/ 2041 h 2051"/>
                <a:gd name="T40" fmla="*/ 4 w 533"/>
                <a:gd name="T41" fmla="*/ 2046 h 2051"/>
                <a:gd name="T42" fmla="*/ 9 w 533"/>
                <a:gd name="T43" fmla="*/ 2049 h 2051"/>
                <a:gd name="T44" fmla="*/ 15 w 533"/>
                <a:gd name="T45" fmla="*/ 2051 h 2051"/>
                <a:gd name="T46" fmla="*/ 21 w 533"/>
                <a:gd name="T47" fmla="*/ 2051 h 2051"/>
                <a:gd name="T48" fmla="*/ 27 w 533"/>
                <a:gd name="T49" fmla="*/ 2048 h 2051"/>
                <a:gd name="T50" fmla="*/ 77 w 533"/>
                <a:gd name="T51" fmla="*/ 1990 h 2051"/>
                <a:gd name="T52" fmla="*/ 164 w 533"/>
                <a:gd name="T53" fmla="*/ 1880 h 2051"/>
                <a:gd name="T54" fmla="*/ 242 w 533"/>
                <a:gd name="T55" fmla="*/ 1764 h 2051"/>
                <a:gd name="T56" fmla="*/ 310 w 533"/>
                <a:gd name="T57" fmla="*/ 1646 h 2051"/>
                <a:gd name="T58" fmla="*/ 368 w 533"/>
                <a:gd name="T59" fmla="*/ 1523 h 2051"/>
                <a:gd name="T60" fmla="*/ 418 w 533"/>
                <a:gd name="T61" fmla="*/ 1399 h 2051"/>
                <a:gd name="T62" fmla="*/ 458 w 533"/>
                <a:gd name="T63" fmla="*/ 1272 h 2051"/>
                <a:gd name="T64" fmla="*/ 490 w 533"/>
                <a:gd name="T65" fmla="*/ 1143 h 2051"/>
                <a:gd name="T66" fmla="*/ 512 w 533"/>
                <a:gd name="T67" fmla="*/ 1011 h 2051"/>
                <a:gd name="T68" fmla="*/ 527 w 533"/>
                <a:gd name="T69" fmla="*/ 878 h 2051"/>
                <a:gd name="T70" fmla="*/ 533 w 533"/>
                <a:gd name="T71" fmla="*/ 745 h 2051"/>
                <a:gd name="T72" fmla="*/ 530 w 533"/>
                <a:gd name="T73" fmla="*/ 609 h 2051"/>
                <a:gd name="T74" fmla="*/ 520 w 533"/>
                <a:gd name="T75" fmla="*/ 473 h 2051"/>
                <a:gd name="T76" fmla="*/ 502 w 533"/>
                <a:gd name="T77" fmla="*/ 338 h 2051"/>
                <a:gd name="T78" fmla="*/ 477 w 533"/>
                <a:gd name="T79" fmla="*/ 202 h 2051"/>
                <a:gd name="T80" fmla="*/ 444 w 533"/>
                <a:gd name="T81" fmla="*/ 68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3" h="2051">
                  <a:moveTo>
                    <a:pt x="424" y="0"/>
                  </a:moveTo>
                  <a:lnTo>
                    <a:pt x="424" y="0"/>
                  </a:lnTo>
                  <a:lnTo>
                    <a:pt x="424" y="0"/>
                  </a:lnTo>
                  <a:lnTo>
                    <a:pt x="442" y="65"/>
                  </a:lnTo>
                  <a:lnTo>
                    <a:pt x="458" y="130"/>
                  </a:lnTo>
                  <a:lnTo>
                    <a:pt x="471" y="195"/>
                  </a:lnTo>
                  <a:lnTo>
                    <a:pt x="482" y="261"/>
                  </a:lnTo>
                  <a:lnTo>
                    <a:pt x="491" y="328"/>
                  </a:lnTo>
                  <a:lnTo>
                    <a:pt x="497" y="394"/>
                  </a:lnTo>
                  <a:lnTo>
                    <a:pt x="502" y="460"/>
                  </a:lnTo>
                  <a:lnTo>
                    <a:pt x="504" y="528"/>
                  </a:lnTo>
                  <a:lnTo>
                    <a:pt x="504" y="594"/>
                  </a:lnTo>
                  <a:lnTo>
                    <a:pt x="502" y="661"/>
                  </a:lnTo>
                  <a:lnTo>
                    <a:pt x="498" y="728"/>
                  </a:lnTo>
                  <a:lnTo>
                    <a:pt x="492" y="795"/>
                  </a:lnTo>
                  <a:lnTo>
                    <a:pt x="484" y="861"/>
                  </a:lnTo>
                  <a:lnTo>
                    <a:pt x="474" y="928"/>
                  </a:lnTo>
                  <a:lnTo>
                    <a:pt x="462" y="994"/>
                  </a:lnTo>
                  <a:lnTo>
                    <a:pt x="448" y="1059"/>
                  </a:lnTo>
                  <a:lnTo>
                    <a:pt x="432" y="1125"/>
                  </a:lnTo>
                  <a:lnTo>
                    <a:pt x="415" y="1190"/>
                  </a:lnTo>
                  <a:lnTo>
                    <a:pt x="396" y="1255"/>
                  </a:lnTo>
                  <a:lnTo>
                    <a:pt x="374" y="1318"/>
                  </a:lnTo>
                  <a:lnTo>
                    <a:pt x="352" y="1382"/>
                  </a:lnTo>
                  <a:lnTo>
                    <a:pt x="327" y="1445"/>
                  </a:lnTo>
                  <a:lnTo>
                    <a:pt x="302" y="1507"/>
                  </a:lnTo>
                  <a:lnTo>
                    <a:pt x="274" y="1568"/>
                  </a:lnTo>
                  <a:lnTo>
                    <a:pt x="246" y="1629"/>
                  </a:lnTo>
                  <a:lnTo>
                    <a:pt x="215" y="1688"/>
                  </a:lnTo>
                  <a:lnTo>
                    <a:pt x="184" y="1747"/>
                  </a:lnTo>
                  <a:lnTo>
                    <a:pt x="149" y="1805"/>
                  </a:lnTo>
                  <a:lnTo>
                    <a:pt x="115" y="1861"/>
                  </a:lnTo>
                  <a:lnTo>
                    <a:pt x="79" y="1917"/>
                  </a:lnTo>
                  <a:lnTo>
                    <a:pt x="42" y="1971"/>
                  </a:lnTo>
                  <a:lnTo>
                    <a:pt x="3" y="2025"/>
                  </a:lnTo>
                  <a:lnTo>
                    <a:pt x="1" y="2028"/>
                  </a:lnTo>
                  <a:lnTo>
                    <a:pt x="0" y="2031"/>
                  </a:lnTo>
                  <a:lnTo>
                    <a:pt x="0" y="2035"/>
                  </a:lnTo>
                  <a:lnTo>
                    <a:pt x="0" y="2038"/>
                  </a:lnTo>
                  <a:lnTo>
                    <a:pt x="1" y="2041"/>
                  </a:lnTo>
                  <a:lnTo>
                    <a:pt x="2" y="2043"/>
                  </a:lnTo>
                  <a:lnTo>
                    <a:pt x="4" y="2046"/>
                  </a:lnTo>
                  <a:lnTo>
                    <a:pt x="7" y="2048"/>
                  </a:lnTo>
                  <a:lnTo>
                    <a:pt x="9" y="2049"/>
                  </a:lnTo>
                  <a:lnTo>
                    <a:pt x="12" y="2050"/>
                  </a:lnTo>
                  <a:lnTo>
                    <a:pt x="15" y="2051"/>
                  </a:lnTo>
                  <a:lnTo>
                    <a:pt x="18" y="2051"/>
                  </a:lnTo>
                  <a:lnTo>
                    <a:pt x="21" y="2051"/>
                  </a:lnTo>
                  <a:lnTo>
                    <a:pt x="24" y="2050"/>
                  </a:lnTo>
                  <a:lnTo>
                    <a:pt x="27" y="2048"/>
                  </a:lnTo>
                  <a:lnTo>
                    <a:pt x="30" y="2045"/>
                  </a:lnTo>
                  <a:lnTo>
                    <a:pt x="77" y="1990"/>
                  </a:lnTo>
                  <a:lnTo>
                    <a:pt x="122" y="1935"/>
                  </a:lnTo>
                  <a:lnTo>
                    <a:pt x="164" y="1880"/>
                  </a:lnTo>
                  <a:lnTo>
                    <a:pt x="205" y="1823"/>
                  </a:lnTo>
                  <a:lnTo>
                    <a:pt x="242" y="1764"/>
                  </a:lnTo>
                  <a:lnTo>
                    <a:pt x="277" y="1705"/>
                  </a:lnTo>
                  <a:lnTo>
                    <a:pt x="310" y="1646"/>
                  </a:lnTo>
                  <a:lnTo>
                    <a:pt x="340" y="1586"/>
                  </a:lnTo>
                  <a:lnTo>
                    <a:pt x="368" y="1523"/>
                  </a:lnTo>
                  <a:lnTo>
                    <a:pt x="395" y="1462"/>
                  </a:lnTo>
                  <a:lnTo>
                    <a:pt x="418" y="1399"/>
                  </a:lnTo>
                  <a:lnTo>
                    <a:pt x="439" y="1335"/>
                  </a:lnTo>
                  <a:lnTo>
                    <a:pt x="458" y="1272"/>
                  </a:lnTo>
                  <a:lnTo>
                    <a:pt x="475" y="1208"/>
                  </a:lnTo>
                  <a:lnTo>
                    <a:pt x="490" y="1143"/>
                  </a:lnTo>
                  <a:lnTo>
                    <a:pt x="502" y="1077"/>
                  </a:lnTo>
                  <a:lnTo>
                    <a:pt x="512" y="1011"/>
                  </a:lnTo>
                  <a:lnTo>
                    <a:pt x="521" y="945"/>
                  </a:lnTo>
                  <a:lnTo>
                    <a:pt x="527" y="878"/>
                  </a:lnTo>
                  <a:lnTo>
                    <a:pt x="531" y="811"/>
                  </a:lnTo>
                  <a:lnTo>
                    <a:pt x="533" y="745"/>
                  </a:lnTo>
                  <a:lnTo>
                    <a:pt x="533" y="676"/>
                  </a:lnTo>
                  <a:lnTo>
                    <a:pt x="530" y="609"/>
                  </a:lnTo>
                  <a:lnTo>
                    <a:pt x="526" y="542"/>
                  </a:lnTo>
                  <a:lnTo>
                    <a:pt x="520" y="473"/>
                  </a:lnTo>
                  <a:lnTo>
                    <a:pt x="512" y="406"/>
                  </a:lnTo>
                  <a:lnTo>
                    <a:pt x="502" y="338"/>
                  </a:lnTo>
                  <a:lnTo>
                    <a:pt x="490" y="270"/>
                  </a:lnTo>
                  <a:lnTo>
                    <a:pt x="477" y="202"/>
                  </a:lnTo>
                  <a:lnTo>
                    <a:pt x="461" y="135"/>
                  </a:lnTo>
                  <a:lnTo>
                    <a:pt x="444" y="68"/>
                  </a:ln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67" name="Freeform 398">
              <a:extLst>
                <a:ext uri="{FF2B5EF4-FFF2-40B4-BE49-F238E27FC236}">
                  <a16:creationId xmlns:a16="http://schemas.microsoft.com/office/drawing/2014/main" id="{51290DD5-BBED-4BA6-8CD1-EB1C6B4E3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2050" y="5232400"/>
              <a:ext cx="33337" cy="152400"/>
            </a:xfrm>
            <a:custGeom>
              <a:avLst/>
              <a:gdLst>
                <a:gd name="T0" fmla="*/ 0 w 272"/>
                <a:gd name="T1" fmla="*/ 1 h 1251"/>
                <a:gd name="T2" fmla="*/ 11 w 272"/>
                <a:gd name="T3" fmla="*/ 77 h 1251"/>
                <a:gd name="T4" fmla="*/ 22 w 272"/>
                <a:gd name="T5" fmla="*/ 154 h 1251"/>
                <a:gd name="T6" fmla="*/ 32 w 272"/>
                <a:gd name="T7" fmla="*/ 232 h 1251"/>
                <a:gd name="T8" fmla="*/ 42 w 272"/>
                <a:gd name="T9" fmla="*/ 310 h 1251"/>
                <a:gd name="T10" fmla="*/ 52 w 272"/>
                <a:gd name="T11" fmla="*/ 390 h 1251"/>
                <a:gd name="T12" fmla="*/ 63 w 272"/>
                <a:gd name="T13" fmla="*/ 468 h 1251"/>
                <a:gd name="T14" fmla="*/ 74 w 272"/>
                <a:gd name="T15" fmla="*/ 547 h 1251"/>
                <a:gd name="T16" fmla="*/ 86 w 272"/>
                <a:gd name="T17" fmla="*/ 626 h 1251"/>
                <a:gd name="T18" fmla="*/ 99 w 272"/>
                <a:gd name="T19" fmla="*/ 705 h 1251"/>
                <a:gd name="T20" fmla="*/ 113 w 272"/>
                <a:gd name="T21" fmla="*/ 783 h 1251"/>
                <a:gd name="T22" fmla="*/ 128 w 272"/>
                <a:gd name="T23" fmla="*/ 861 h 1251"/>
                <a:gd name="T24" fmla="*/ 145 w 272"/>
                <a:gd name="T25" fmla="*/ 938 h 1251"/>
                <a:gd name="T26" fmla="*/ 154 w 272"/>
                <a:gd name="T27" fmla="*/ 976 h 1251"/>
                <a:gd name="T28" fmla="*/ 164 w 272"/>
                <a:gd name="T29" fmla="*/ 1014 h 1251"/>
                <a:gd name="T30" fmla="*/ 174 w 272"/>
                <a:gd name="T31" fmla="*/ 1053 h 1251"/>
                <a:gd name="T32" fmla="*/ 184 w 272"/>
                <a:gd name="T33" fmla="*/ 1090 h 1251"/>
                <a:gd name="T34" fmla="*/ 196 w 272"/>
                <a:gd name="T35" fmla="*/ 1128 h 1251"/>
                <a:gd name="T36" fmla="*/ 208 w 272"/>
                <a:gd name="T37" fmla="*/ 1164 h 1251"/>
                <a:gd name="T38" fmla="*/ 220 w 272"/>
                <a:gd name="T39" fmla="*/ 1201 h 1251"/>
                <a:gd name="T40" fmla="*/ 233 w 272"/>
                <a:gd name="T41" fmla="*/ 1237 h 1251"/>
                <a:gd name="T42" fmla="*/ 235 w 272"/>
                <a:gd name="T43" fmla="*/ 1241 h 1251"/>
                <a:gd name="T44" fmla="*/ 237 w 272"/>
                <a:gd name="T45" fmla="*/ 1244 h 1251"/>
                <a:gd name="T46" fmla="*/ 240 w 272"/>
                <a:gd name="T47" fmla="*/ 1248 h 1251"/>
                <a:gd name="T48" fmla="*/ 243 w 272"/>
                <a:gd name="T49" fmla="*/ 1249 h 1251"/>
                <a:gd name="T50" fmla="*/ 246 w 272"/>
                <a:gd name="T51" fmla="*/ 1250 h 1251"/>
                <a:gd name="T52" fmla="*/ 249 w 272"/>
                <a:gd name="T53" fmla="*/ 1251 h 1251"/>
                <a:gd name="T54" fmla="*/ 253 w 272"/>
                <a:gd name="T55" fmla="*/ 1250 h 1251"/>
                <a:gd name="T56" fmla="*/ 256 w 272"/>
                <a:gd name="T57" fmla="*/ 1250 h 1251"/>
                <a:gd name="T58" fmla="*/ 259 w 272"/>
                <a:gd name="T59" fmla="*/ 1248 h 1251"/>
                <a:gd name="T60" fmla="*/ 262 w 272"/>
                <a:gd name="T61" fmla="*/ 1247 h 1251"/>
                <a:gd name="T62" fmla="*/ 265 w 272"/>
                <a:gd name="T63" fmla="*/ 1243 h 1251"/>
                <a:gd name="T64" fmla="*/ 268 w 272"/>
                <a:gd name="T65" fmla="*/ 1241 h 1251"/>
                <a:gd name="T66" fmla="*/ 270 w 272"/>
                <a:gd name="T67" fmla="*/ 1238 h 1251"/>
                <a:gd name="T68" fmla="*/ 271 w 272"/>
                <a:gd name="T69" fmla="*/ 1234 h 1251"/>
                <a:gd name="T70" fmla="*/ 272 w 272"/>
                <a:gd name="T71" fmla="*/ 1231 h 1251"/>
                <a:gd name="T72" fmla="*/ 272 w 272"/>
                <a:gd name="T73" fmla="*/ 1227 h 1251"/>
                <a:gd name="T74" fmla="*/ 270 w 272"/>
                <a:gd name="T75" fmla="*/ 1188 h 1251"/>
                <a:gd name="T76" fmla="*/ 267 w 272"/>
                <a:gd name="T77" fmla="*/ 1150 h 1251"/>
                <a:gd name="T78" fmla="*/ 263 w 272"/>
                <a:gd name="T79" fmla="*/ 1111 h 1251"/>
                <a:gd name="T80" fmla="*/ 259 w 272"/>
                <a:gd name="T81" fmla="*/ 1073 h 1251"/>
                <a:gd name="T82" fmla="*/ 254 w 272"/>
                <a:gd name="T83" fmla="*/ 1035 h 1251"/>
                <a:gd name="T84" fmla="*/ 248 w 272"/>
                <a:gd name="T85" fmla="*/ 995 h 1251"/>
                <a:gd name="T86" fmla="*/ 242 w 272"/>
                <a:gd name="T87" fmla="*/ 957 h 1251"/>
                <a:gd name="T88" fmla="*/ 235 w 272"/>
                <a:gd name="T89" fmla="*/ 918 h 1251"/>
                <a:gd name="T90" fmla="*/ 221 w 272"/>
                <a:gd name="T91" fmla="*/ 841 h 1251"/>
                <a:gd name="T92" fmla="*/ 205 w 272"/>
                <a:gd name="T93" fmla="*/ 763 h 1251"/>
                <a:gd name="T94" fmla="*/ 186 w 272"/>
                <a:gd name="T95" fmla="*/ 686 h 1251"/>
                <a:gd name="T96" fmla="*/ 167 w 272"/>
                <a:gd name="T97" fmla="*/ 609 h 1251"/>
                <a:gd name="T98" fmla="*/ 147 w 272"/>
                <a:gd name="T99" fmla="*/ 531 h 1251"/>
                <a:gd name="T100" fmla="*/ 127 w 272"/>
                <a:gd name="T101" fmla="*/ 454 h 1251"/>
                <a:gd name="T102" fmla="*/ 106 w 272"/>
                <a:gd name="T103" fmla="*/ 378 h 1251"/>
                <a:gd name="T104" fmla="*/ 84 w 272"/>
                <a:gd name="T105" fmla="*/ 301 h 1251"/>
                <a:gd name="T106" fmla="*/ 63 w 272"/>
                <a:gd name="T107" fmla="*/ 225 h 1251"/>
                <a:gd name="T108" fmla="*/ 42 w 272"/>
                <a:gd name="T109" fmla="*/ 149 h 1251"/>
                <a:gd name="T110" fmla="*/ 22 w 272"/>
                <a:gd name="T111" fmla="*/ 75 h 1251"/>
                <a:gd name="T112" fmla="*/ 2 w 272"/>
                <a:gd name="T113" fmla="*/ 0 h 1251"/>
                <a:gd name="T114" fmla="*/ 1 w 272"/>
                <a:gd name="T115" fmla="*/ 0 h 1251"/>
                <a:gd name="T116" fmla="*/ 0 w 272"/>
                <a:gd name="T117" fmla="*/ 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1251">
                  <a:moveTo>
                    <a:pt x="0" y="1"/>
                  </a:moveTo>
                  <a:lnTo>
                    <a:pt x="11" y="77"/>
                  </a:lnTo>
                  <a:lnTo>
                    <a:pt x="22" y="154"/>
                  </a:lnTo>
                  <a:lnTo>
                    <a:pt x="32" y="232"/>
                  </a:lnTo>
                  <a:lnTo>
                    <a:pt x="42" y="310"/>
                  </a:lnTo>
                  <a:lnTo>
                    <a:pt x="52" y="390"/>
                  </a:lnTo>
                  <a:lnTo>
                    <a:pt x="63" y="468"/>
                  </a:lnTo>
                  <a:lnTo>
                    <a:pt x="74" y="547"/>
                  </a:lnTo>
                  <a:lnTo>
                    <a:pt x="86" y="626"/>
                  </a:lnTo>
                  <a:lnTo>
                    <a:pt x="99" y="705"/>
                  </a:lnTo>
                  <a:lnTo>
                    <a:pt x="113" y="783"/>
                  </a:lnTo>
                  <a:lnTo>
                    <a:pt x="128" y="861"/>
                  </a:lnTo>
                  <a:lnTo>
                    <a:pt x="145" y="938"/>
                  </a:lnTo>
                  <a:lnTo>
                    <a:pt x="154" y="976"/>
                  </a:lnTo>
                  <a:lnTo>
                    <a:pt x="164" y="1014"/>
                  </a:lnTo>
                  <a:lnTo>
                    <a:pt x="174" y="1053"/>
                  </a:lnTo>
                  <a:lnTo>
                    <a:pt x="184" y="1090"/>
                  </a:lnTo>
                  <a:lnTo>
                    <a:pt x="196" y="1128"/>
                  </a:lnTo>
                  <a:lnTo>
                    <a:pt x="208" y="1164"/>
                  </a:lnTo>
                  <a:lnTo>
                    <a:pt x="220" y="1201"/>
                  </a:lnTo>
                  <a:lnTo>
                    <a:pt x="233" y="1237"/>
                  </a:lnTo>
                  <a:lnTo>
                    <a:pt x="235" y="1241"/>
                  </a:lnTo>
                  <a:lnTo>
                    <a:pt x="237" y="1244"/>
                  </a:lnTo>
                  <a:lnTo>
                    <a:pt x="240" y="1248"/>
                  </a:lnTo>
                  <a:lnTo>
                    <a:pt x="243" y="1249"/>
                  </a:lnTo>
                  <a:lnTo>
                    <a:pt x="246" y="1250"/>
                  </a:lnTo>
                  <a:lnTo>
                    <a:pt x="249" y="1251"/>
                  </a:lnTo>
                  <a:lnTo>
                    <a:pt x="253" y="1250"/>
                  </a:lnTo>
                  <a:lnTo>
                    <a:pt x="256" y="1250"/>
                  </a:lnTo>
                  <a:lnTo>
                    <a:pt x="259" y="1248"/>
                  </a:lnTo>
                  <a:lnTo>
                    <a:pt x="262" y="1247"/>
                  </a:lnTo>
                  <a:lnTo>
                    <a:pt x="265" y="1243"/>
                  </a:lnTo>
                  <a:lnTo>
                    <a:pt x="268" y="1241"/>
                  </a:lnTo>
                  <a:lnTo>
                    <a:pt x="270" y="1238"/>
                  </a:lnTo>
                  <a:lnTo>
                    <a:pt x="271" y="1234"/>
                  </a:lnTo>
                  <a:lnTo>
                    <a:pt x="272" y="1231"/>
                  </a:lnTo>
                  <a:lnTo>
                    <a:pt x="272" y="1227"/>
                  </a:lnTo>
                  <a:lnTo>
                    <a:pt x="270" y="1188"/>
                  </a:lnTo>
                  <a:lnTo>
                    <a:pt x="267" y="1150"/>
                  </a:lnTo>
                  <a:lnTo>
                    <a:pt x="263" y="1111"/>
                  </a:lnTo>
                  <a:lnTo>
                    <a:pt x="259" y="1073"/>
                  </a:lnTo>
                  <a:lnTo>
                    <a:pt x="254" y="1035"/>
                  </a:lnTo>
                  <a:lnTo>
                    <a:pt x="248" y="995"/>
                  </a:lnTo>
                  <a:lnTo>
                    <a:pt x="242" y="957"/>
                  </a:lnTo>
                  <a:lnTo>
                    <a:pt x="235" y="918"/>
                  </a:lnTo>
                  <a:lnTo>
                    <a:pt x="221" y="841"/>
                  </a:lnTo>
                  <a:lnTo>
                    <a:pt x="205" y="763"/>
                  </a:lnTo>
                  <a:lnTo>
                    <a:pt x="186" y="686"/>
                  </a:lnTo>
                  <a:lnTo>
                    <a:pt x="167" y="609"/>
                  </a:lnTo>
                  <a:lnTo>
                    <a:pt x="147" y="531"/>
                  </a:lnTo>
                  <a:lnTo>
                    <a:pt x="127" y="454"/>
                  </a:lnTo>
                  <a:lnTo>
                    <a:pt x="106" y="378"/>
                  </a:lnTo>
                  <a:lnTo>
                    <a:pt x="84" y="301"/>
                  </a:lnTo>
                  <a:lnTo>
                    <a:pt x="63" y="225"/>
                  </a:lnTo>
                  <a:lnTo>
                    <a:pt x="42" y="149"/>
                  </a:lnTo>
                  <a:lnTo>
                    <a:pt x="22" y="75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68" name="Freeform 399">
              <a:extLst>
                <a:ext uri="{FF2B5EF4-FFF2-40B4-BE49-F238E27FC236}">
                  <a16:creationId xmlns:a16="http://schemas.microsoft.com/office/drawing/2014/main" id="{DC6805CA-79C6-4C39-BCA4-C37109D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7450" y="5292725"/>
              <a:ext cx="15875" cy="76200"/>
            </a:xfrm>
            <a:custGeom>
              <a:avLst/>
              <a:gdLst>
                <a:gd name="T0" fmla="*/ 1 w 123"/>
                <a:gd name="T1" fmla="*/ 30 h 622"/>
                <a:gd name="T2" fmla="*/ 10 w 123"/>
                <a:gd name="T3" fmla="*/ 102 h 622"/>
                <a:gd name="T4" fmla="*/ 19 w 123"/>
                <a:gd name="T5" fmla="*/ 175 h 622"/>
                <a:gd name="T6" fmla="*/ 29 w 123"/>
                <a:gd name="T7" fmla="*/ 247 h 622"/>
                <a:gd name="T8" fmla="*/ 39 w 123"/>
                <a:gd name="T9" fmla="*/ 319 h 622"/>
                <a:gd name="T10" fmla="*/ 50 w 123"/>
                <a:gd name="T11" fmla="*/ 392 h 622"/>
                <a:gd name="T12" fmla="*/ 61 w 123"/>
                <a:gd name="T13" fmla="*/ 464 h 622"/>
                <a:gd name="T14" fmla="*/ 75 w 123"/>
                <a:gd name="T15" fmla="*/ 536 h 622"/>
                <a:gd name="T16" fmla="*/ 90 w 123"/>
                <a:gd name="T17" fmla="*/ 608 h 622"/>
                <a:gd name="T18" fmla="*/ 91 w 123"/>
                <a:gd name="T19" fmla="*/ 611 h 622"/>
                <a:gd name="T20" fmla="*/ 93 w 123"/>
                <a:gd name="T21" fmla="*/ 614 h 622"/>
                <a:gd name="T22" fmla="*/ 95 w 123"/>
                <a:gd name="T23" fmla="*/ 617 h 622"/>
                <a:gd name="T24" fmla="*/ 97 w 123"/>
                <a:gd name="T25" fmla="*/ 619 h 622"/>
                <a:gd name="T26" fmla="*/ 100 w 123"/>
                <a:gd name="T27" fmla="*/ 620 h 622"/>
                <a:gd name="T28" fmla="*/ 103 w 123"/>
                <a:gd name="T29" fmla="*/ 621 h 622"/>
                <a:gd name="T30" fmla="*/ 106 w 123"/>
                <a:gd name="T31" fmla="*/ 622 h 622"/>
                <a:gd name="T32" fmla="*/ 109 w 123"/>
                <a:gd name="T33" fmla="*/ 622 h 622"/>
                <a:gd name="T34" fmla="*/ 112 w 123"/>
                <a:gd name="T35" fmla="*/ 621 h 622"/>
                <a:gd name="T36" fmla="*/ 115 w 123"/>
                <a:gd name="T37" fmla="*/ 620 h 622"/>
                <a:gd name="T38" fmla="*/ 117 w 123"/>
                <a:gd name="T39" fmla="*/ 618 h 622"/>
                <a:gd name="T40" fmla="*/ 119 w 123"/>
                <a:gd name="T41" fmla="*/ 616 h 622"/>
                <a:gd name="T42" fmla="*/ 121 w 123"/>
                <a:gd name="T43" fmla="*/ 613 h 622"/>
                <a:gd name="T44" fmla="*/ 123 w 123"/>
                <a:gd name="T45" fmla="*/ 610 h 622"/>
                <a:gd name="T46" fmla="*/ 123 w 123"/>
                <a:gd name="T47" fmla="*/ 607 h 622"/>
                <a:gd name="T48" fmla="*/ 123 w 123"/>
                <a:gd name="T49" fmla="*/ 603 h 622"/>
                <a:gd name="T50" fmla="*/ 119 w 123"/>
                <a:gd name="T51" fmla="*/ 530 h 622"/>
                <a:gd name="T52" fmla="*/ 113 w 123"/>
                <a:gd name="T53" fmla="*/ 457 h 622"/>
                <a:gd name="T54" fmla="*/ 105 w 123"/>
                <a:gd name="T55" fmla="*/ 385 h 622"/>
                <a:gd name="T56" fmla="*/ 96 w 123"/>
                <a:gd name="T57" fmla="*/ 312 h 622"/>
                <a:gd name="T58" fmla="*/ 86 w 123"/>
                <a:gd name="T59" fmla="*/ 239 h 622"/>
                <a:gd name="T60" fmla="*/ 76 w 123"/>
                <a:gd name="T61" fmla="*/ 167 h 622"/>
                <a:gd name="T62" fmla="*/ 65 w 123"/>
                <a:gd name="T63" fmla="*/ 94 h 622"/>
                <a:gd name="T64" fmla="*/ 55 w 123"/>
                <a:gd name="T65" fmla="*/ 23 h 622"/>
                <a:gd name="T66" fmla="*/ 54 w 123"/>
                <a:gd name="T67" fmla="*/ 16 h 622"/>
                <a:gd name="T68" fmla="*/ 51 w 123"/>
                <a:gd name="T69" fmla="*/ 11 h 622"/>
                <a:gd name="T70" fmla="*/ 48 w 123"/>
                <a:gd name="T71" fmla="*/ 7 h 622"/>
                <a:gd name="T72" fmla="*/ 44 w 123"/>
                <a:gd name="T73" fmla="*/ 4 h 622"/>
                <a:gd name="T74" fmla="*/ 39 w 123"/>
                <a:gd name="T75" fmla="*/ 2 h 622"/>
                <a:gd name="T76" fmla="*/ 35 w 123"/>
                <a:gd name="T77" fmla="*/ 0 h 622"/>
                <a:gd name="T78" fmla="*/ 29 w 123"/>
                <a:gd name="T79" fmla="*/ 0 h 622"/>
                <a:gd name="T80" fmla="*/ 24 w 123"/>
                <a:gd name="T81" fmla="*/ 0 h 622"/>
                <a:gd name="T82" fmla="*/ 19 w 123"/>
                <a:gd name="T83" fmla="*/ 1 h 622"/>
                <a:gd name="T84" fmla="*/ 14 w 123"/>
                <a:gd name="T85" fmla="*/ 3 h 622"/>
                <a:gd name="T86" fmla="*/ 10 w 123"/>
                <a:gd name="T87" fmla="*/ 6 h 622"/>
                <a:gd name="T88" fmla="*/ 6 w 123"/>
                <a:gd name="T89" fmla="*/ 9 h 622"/>
                <a:gd name="T90" fmla="*/ 3 w 123"/>
                <a:gd name="T91" fmla="*/ 13 h 622"/>
                <a:gd name="T92" fmla="*/ 1 w 123"/>
                <a:gd name="T93" fmla="*/ 18 h 622"/>
                <a:gd name="T94" fmla="*/ 0 w 123"/>
                <a:gd name="T95" fmla="*/ 24 h 622"/>
                <a:gd name="T96" fmla="*/ 1 w 123"/>
                <a:gd name="T97" fmla="*/ 3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" h="622">
                  <a:moveTo>
                    <a:pt x="1" y="30"/>
                  </a:moveTo>
                  <a:lnTo>
                    <a:pt x="10" y="102"/>
                  </a:lnTo>
                  <a:lnTo>
                    <a:pt x="19" y="175"/>
                  </a:lnTo>
                  <a:lnTo>
                    <a:pt x="29" y="247"/>
                  </a:lnTo>
                  <a:lnTo>
                    <a:pt x="39" y="319"/>
                  </a:lnTo>
                  <a:lnTo>
                    <a:pt x="50" y="392"/>
                  </a:lnTo>
                  <a:lnTo>
                    <a:pt x="61" y="464"/>
                  </a:lnTo>
                  <a:lnTo>
                    <a:pt x="75" y="536"/>
                  </a:lnTo>
                  <a:lnTo>
                    <a:pt x="90" y="608"/>
                  </a:lnTo>
                  <a:lnTo>
                    <a:pt x="91" y="611"/>
                  </a:lnTo>
                  <a:lnTo>
                    <a:pt x="93" y="614"/>
                  </a:lnTo>
                  <a:lnTo>
                    <a:pt x="95" y="617"/>
                  </a:lnTo>
                  <a:lnTo>
                    <a:pt x="97" y="619"/>
                  </a:lnTo>
                  <a:lnTo>
                    <a:pt x="100" y="620"/>
                  </a:lnTo>
                  <a:lnTo>
                    <a:pt x="103" y="621"/>
                  </a:lnTo>
                  <a:lnTo>
                    <a:pt x="106" y="622"/>
                  </a:lnTo>
                  <a:lnTo>
                    <a:pt x="109" y="622"/>
                  </a:lnTo>
                  <a:lnTo>
                    <a:pt x="112" y="621"/>
                  </a:lnTo>
                  <a:lnTo>
                    <a:pt x="115" y="620"/>
                  </a:lnTo>
                  <a:lnTo>
                    <a:pt x="117" y="618"/>
                  </a:lnTo>
                  <a:lnTo>
                    <a:pt x="119" y="616"/>
                  </a:lnTo>
                  <a:lnTo>
                    <a:pt x="121" y="613"/>
                  </a:lnTo>
                  <a:lnTo>
                    <a:pt x="123" y="610"/>
                  </a:lnTo>
                  <a:lnTo>
                    <a:pt x="123" y="607"/>
                  </a:lnTo>
                  <a:lnTo>
                    <a:pt x="123" y="603"/>
                  </a:lnTo>
                  <a:lnTo>
                    <a:pt x="119" y="530"/>
                  </a:lnTo>
                  <a:lnTo>
                    <a:pt x="113" y="457"/>
                  </a:lnTo>
                  <a:lnTo>
                    <a:pt x="105" y="385"/>
                  </a:lnTo>
                  <a:lnTo>
                    <a:pt x="96" y="312"/>
                  </a:lnTo>
                  <a:lnTo>
                    <a:pt x="86" y="239"/>
                  </a:lnTo>
                  <a:lnTo>
                    <a:pt x="76" y="167"/>
                  </a:lnTo>
                  <a:lnTo>
                    <a:pt x="65" y="94"/>
                  </a:lnTo>
                  <a:lnTo>
                    <a:pt x="55" y="23"/>
                  </a:lnTo>
                  <a:lnTo>
                    <a:pt x="54" y="16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4" y="4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69" name="Freeform 400">
              <a:extLst>
                <a:ext uri="{FF2B5EF4-FFF2-40B4-BE49-F238E27FC236}">
                  <a16:creationId xmlns:a16="http://schemas.microsoft.com/office/drawing/2014/main" id="{8C6E2AFD-2912-460C-95CD-F6A1D3EB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900" y="5449888"/>
              <a:ext cx="63500" cy="141288"/>
            </a:xfrm>
            <a:custGeom>
              <a:avLst/>
              <a:gdLst>
                <a:gd name="T0" fmla="*/ 430 w 521"/>
                <a:gd name="T1" fmla="*/ 992 h 1163"/>
                <a:gd name="T2" fmla="*/ 406 w 521"/>
                <a:gd name="T3" fmla="*/ 1020 h 1163"/>
                <a:gd name="T4" fmla="*/ 384 w 521"/>
                <a:gd name="T5" fmla="*/ 1035 h 1163"/>
                <a:gd name="T6" fmla="*/ 343 w 521"/>
                <a:gd name="T7" fmla="*/ 1050 h 1163"/>
                <a:gd name="T8" fmla="*/ 315 w 521"/>
                <a:gd name="T9" fmla="*/ 1051 h 1163"/>
                <a:gd name="T10" fmla="*/ 294 w 521"/>
                <a:gd name="T11" fmla="*/ 1046 h 1163"/>
                <a:gd name="T12" fmla="*/ 276 w 521"/>
                <a:gd name="T13" fmla="*/ 1033 h 1163"/>
                <a:gd name="T14" fmla="*/ 263 w 521"/>
                <a:gd name="T15" fmla="*/ 1017 h 1163"/>
                <a:gd name="T16" fmla="*/ 251 w 521"/>
                <a:gd name="T17" fmla="*/ 983 h 1163"/>
                <a:gd name="T18" fmla="*/ 251 w 521"/>
                <a:gd name="T19" fmla="*/ 942 h 1163"/>
                <a:gd name="T20" fmla="*/ 263 w 521"/>
                <a:gd name="T21" fmla="*/ 905 h 1163"/>
                <a:gd name="T22" fmla="*/ 275 w 521"/>
                <a:gd name="T23" fmla="*/ 897 h 1163"/>
                <a:gd name="T24" fmla="*/ 266 w 521"/>
                <a:gd name="T25" fmla="*/ 936 h 1163"/>
                <a:gd name="T26" fmla="*/ 268 w 521"/>
                <a:gd name="T27" fmla="*/ 941 h 1163"/>
                <a:gd name="T28" fmla="*/ 272 w 521"/>
                <a:gd name="T29" fmla="*/ 941 h 1163"/>
                <a:gd name="T30" fmla="*/ 275 w 521"/>
                <a:gd name="T31" fmla="*/ 924 h 1163"/>
                <a:gd name="T32" fmla="*/ 284 w 521"/>
                <a:gd name="T33" fmla="*/ 884 h 1163"/>
                <a:gd name="T34" fmla="*/ 306 w 521"/>
                <a:gd name="T35" fmla="*/ 830 h 1163"/>
                <a:gd name="T36" fmla="*/ 305 w 521"/>
                <a:gd name="T37" fmla="*/ 821 h 1163"/>
                <a:gd name="T38" fmla="*/ 299 w 521"/>
                <a:gd name="T39" fmla="*/ 814 h 1163"/>
                <a:gd name="T40" fmla="*/ 277 w 521"/>
                <a:gd name="T41" fmla="*/ 806 h 1163"/>
                <a:gd name="T42" fmla="*/ 250 w 521"/>
                <a:gd name="T43" fmla="*/ 808 h 1163"/>
                <a:gd name="T44" fmla="*/ 225 w 521"/>
                <a:gd name="T45" fmla="*/ 820 h 1163"/>
                <a:gd name="T46" fmla="*/ 192 w 521"/>
                <a:gd name="T47" fmla="*/ 664 h 1163"/>
                <a:gd name="T48" fmla="*/ 153 w 521"/>
                <a:gd name="T49" fmla="*/ 508 h 1163"/>
                <a:gd name="T50" fmla="*/ 108 w 521"/>
                <a:gd name="T51" fmla="*/ 354 h 1163"/>
                <a:gd name="T52" fmla="*/ 62 w 521"/>
                <a:gd name="T53" fmla="*/ 201 h 1163"/>
                <a:gd name="T54" fmla="*/ 16 w 521"/>
                <a:gd name="T55" fmla="*/ 50 h 1163"/>
                <a:gd name="T56" fmla="*/ 0 w 521"/>
                <a:gd name="T57" fmla="*/ 1 h 1163"/>
                <a:gd name="T58" fmla="*/ 26 w 521"/>
                <a:gd name="T59" fmla="*/ 165 h 1163"/>
                <a:gd name="T60" fmla="*/ 52 w 521"/>
                <a:gd name="T61" fmla="*/ 332 h 1163"/>
                <a:gd name="T62" fmla="*/ 80 w 521"/>
                <a:gd name="T63" fmla="*/ 501 h 1163"/>
                <a:gd name="T64" fmla="*/ 113 w 521"/>
                <a:gd name="T65" fmla="*/ 669 h 1163"/>
                <a:gd name="T66" fmla="*/ 154 w 521"/>
                <a:gd name="T67" fmla="*/ 834 h 1163"/>
                <a:gd name="T68" fmla="*/ 158 w 521"/>
                <a:gd name="T69" fmla="*/ 915 h 1163"/>
                <a:gd name="T70" fmla="*/ 150 w 521"/>
                <a:gd name="T71" fmla="*/ 958 h 1163"/>
                <a:gd name="T72" fmla="*/ 150 w 521"/>
                <a:gd name="T73" fmla="*/ 1002 h 1163"/>
                <a:gd name="T74" fmla="*/ 159 w 521"/>
                <a:gd name="T75" fmla="*/ 1045 h 1163"/>
                <a:gd name="T76" fmla="*/ 178 w 521"/>
                <a:gd name="T77" fmla="*/ 1084 h 1163"/>
                <a:gd name="T78" fmla="*/ 206 w 521"/>
                <a:gd name="T79" fmla="*/ 1118 h 1163"/>
                <a:gd name="T80" fmla="*/ 243 w 521"/>
                <a:gd name="T81" fmla="*/ 1144 h 1163"/>
                <a:gd name="T82" fmla="*/ 284 w 521"/>
                <a:gd name="T83" fmla="*/ 1159 h 1163"/>
                <a:gd name="T84" fmla="*/ 328 w 521"/>
                <a:gd name="T85" fmla="*/ 1163 h 1163"/>
                <a:gd name="T86" fmla="*/ 372 w 521"/>
                <a:gd name="T87" fmla="*/ 1157 h 1163"/>
                <a:gd name="T88" fmla="*/ 415 w 521"/>
                <a:gd name="T89" fmla="*/ 1141 h 1163"/>
                <a:gd name="T90" fmla="*/ 451 w 521"/>
                <a:gd name="T91" fmla="*/ 1117 h 1163"/>
                <a:gd name="T92" fmla="*/ 480 w 521"/>
                <a:gd name="T93" fmla="*/ 1087 h 1163"/>
                <a:gd name="T94" fmla="*/ 504 w 521"/>
                <a:gd name="T95" fmla="*/ 1050 h 1163"/>
                <a:gd name="T96" fmla="*/ 518 w 521"/>
                <a:gd name="T97" fmla="*/ 1010 h 1163"/>
                <a:gd name="T98" fmla="*/ 519 w 521"/>
                <a:gd name="T99" fmla="*/ 968 h 1163"/>
                <a:gd name="T100" fmla="*/ 510 w 521"/>
                <a:gd name="T101" fmla="*/ 941 h 1163"/>
                <a:gd name="T102" fmla="*/ 500 w 521"/>
                <a:gd name="T103" fmla="*/ 926 h 1163"/>
                <a:gd name="T104" fmla="*/ 492 w 521"/>
                <a:gd name="T105" fmla="*/ 920 h 1163"/>
                <a:gd name="T106" fmla="*/ 472 w 521"/>
                <a:gd name="T107" fmla="*/ 921 h 1163"/>
                <a:gd name="T108" fmla="*/ 458 w 521"/>
                <a:gd name="T109" fmla="*/ 935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1" h="1163">
                  <a:moveTo>
                    <a:pt x="458" y="935"/>
                  </a:moveTo>
                  <a:lnTo>
                    <a:pt x="444" y="964"/>
                  </a:lnTo>
                  <a:lnTo>
                    <a:pt x="430" y="992"/>
                  </a:lnTo>
                  <a:lnTo>
                    <a:pt x="422" y="1004"/>
                  </a:lnTo>
                  <a:lnTo>
                    <a:pt x="412" y="1015"/>
                  </a:lnTo>
                  <a:lnTo>
                    <a:pt x="406" y="1020"/>
                  </a:lnTo>
                  <a:lnTo>
                    <a:pt x="399" y="1025"/>
                  </a:lnTo>
                  <a:lnTo>
                    <a:pt x="392" y="1030"/>
                  </a:lnTo>
                  <a:lnTo>
                    <a:pt x="384" y="1035"/>
                  </a:lnTo>
                  <a:lnTo>
                    <a:pt x="371" y="1041"/>
                  </a:lnTo>
                  <a:lnTo>
                    <a:pt x="358" y="1046"/>
                  </a:lnTo>
                  <a:lnTo>
                    <a:pt x="343" y="1050"/>
                  </a:lnTo>
                  <a:lnTo>
                    <a:pt x="329" y="1052"/>
                  </a:lnTo>
                  <a:lnTo>
                    <a:pt x="322" y="1052"/>
                  </a:lnTo>
                  <a:lnTo>
                    <a:pt x="315" y="1051"/>
                  </a:lnTo>
                  <a:lnTo>
                    <a:pt x="308" y="1050"/>
                  </a:lnTo>
                  <a:lnTo>
                    <a:pt x="301" y="1048"/>
                  </a:lnTo>
                  <a:lnTo>
                    <a:pt x="294" y="1046"/>
                  </a:lnTo>
                  <a:lnTo>
                    <a:pt x="288" y="1042"/>
                  </a:lnTo>
                  <a:lnTo>
                    <a:pt x="282" y="1038"/>
                  </a:lnTo>
                  <a:lnTo>
                    <a:pt x="276" y="1033"/>
                  </a:lnTo>
                  <a:lnTo>
                    <a:pt x="271" y="1028"/>
                  </a:lnTo>
                  <a:lnTo>
                    <a:pt x="267" y="1023"/>
                  </a:lnTo>
                  <a:lnTo>
                    <a:pt x="263" y="1017"/>
                  </a:lnTo>
                  <a:lnTo>
                    <a:pt x="260" y="1011"/>
                  </a:lnTo>
                  <a:lnTo>
                    <a:pt x="255" y="998"/>
                  </a:lnTo>
                  <a:lnTo>
                    <a:pt x="251" y="983"/>
                  </a:lnTo>
                  <a:lnTo>
                    <a:pt x="250" y="969"/>
                  </a:lnTo>
                  <a:lnTo>
                    <a:pt x="249" y="955"/>
                  </a:lnTo>
                  <a:lnTo>
                    <a:pt x="251" y="942"/>
                  </a:lnTo>
                  <a:lnTo>
                    <a:pt x="253" y="929"/>
                  </a:lnTo>
                  <a:lnTo>
                    <a:pt x="257" y="916"/>
                  </a:lnTo>
                  <a:lnTo>
                    <a:pt x="263" y="905"/>
                  </a:lnTo>
                  <a:lnTo>
                    <a:pt x="269" y="894"/>
                  </a:lnTo>
                  <a:lnTo>
                    <a:pt x="275" y="884"/>
                  </a:lnTo>
                  <a:lnTo>
                    <a:pt x="275" y="897"/>
                  </a:lnTo>
                  <a:lnTo>
                    <a:pt x="273" y="910"/>
                  </a:lnTo>
                  <a:lnTo>
                    <a:pt x="270" y="923"/>
                  </a:lnTo>
                  <a:lnTo>
                    <a:pt x="266" y="936"/>
                  </a:lnTo>
                  <a:lnTo>
                    <a:pt x="266" y="938"/>
                  </a:lnTo>
                  <a:lnTo>
                    <a:pt x="266" y="940"/>
                  </a:lnTo>
                  <a:lnTo>
                    <a:pt x="268" y="941"/>
                  </a:lnTo>
                  <a:lnTo>
                    <a:pt x="269" y="941"/>
                  </a:lnTo>
                  <a:lnTo>
                    <a:pt x="271" y="941"/>
                  </a:lnTo>
                  <a:lnTo>
                    <a:pt x="272" y="941"/>
                  </a:lnTo>
                  <a:lnTo>
                    <a:pt x="274" y="940"/>
                  </a:lnTo>
                  <a:lnTo>
                    <a:pt x="274" y="938"/>
                  </a:lnTo>
                  <a:lnTo>
                    <a:pt x="275" y="924"/>
                  </a:lnTo>
                  <a:lnTo>
                    <a:pt x="277" y="910"/>
                  </a:lnTo>
                  <a:lnTo>
                    <a:pt x="280" y="897"/>
                  </a:lnTo>
                  <a:lnTo>
                    <a:pt x="284" y="884"/>
                  </a:lnTo>
                  <a:lnTo>
                    <a:pt x="294" y="859"/>
                  </a:lnTo>
                  <a:lnTo>
                    <a:pt x="305" y="833"/>
                  </a:lnTo>
                  <a:lnTo>
                    <a:pt x="306" y="830"/>
                  </a:lnTo>
                  <a:lnTo>
                    <a:pt x="306" y="827"/>
                  </a:lnTo>
                  <a:lnTo>
                    <a:pt x="306" y="824"/>
                  </a:lnTo>
                  <a:lnTo>
                    <a:pt x="305" y="821"/>
                  </a:lnTo>
                  <a:lnTo>
                    <a:pt x="303" y="818"/>
                  </a:lnTo>
                  <a:lnTo>
                    <a:pt x="301" y="816"/>
                  </a:lnTo>
                  <a:lnTo>
                    <a:pt x="299" y="814"/>
                  </a:lnTo>
                  <a:lnTo>
                    <a:pt x="296" y="812"/>
                  </a:lnTo>
                  <a:lnTo>
                    <a:pt x="287" y="808"/>
                  </a:lnTo>
                  <a:lnTo>
                    <a:pt x="277" y="806"/>
                  </a:lnTo>
                  <a:lnTo>
                    <a:pt x="268" y="805"/>
                  </a:lnTo>
                  <a:lnTo>
                    <a:pt x="259" y="806"/>
                  </a:lnTo>
                  <a:lnTo>
                    <a:pt x="250" y="808"/>
                  </a:lnTo>
                  <a:lnTo>
                    <a:pt x="242" y="811"/>
                  </a:lnTo>
                  <a:lnTo>
                    <a:pt x="233" y="815"/>
                  </a:lnTo>
                  <a:lnTo>
                    <a:pt x="225" y="820"/>
                  </a:lnTo>
                  <a:lnTo>
                    <a:pt x="216" y="767"/>
                  </a:lnTo>
                  <a:lnTo>
                    <a:pt x="204" y="715"/>
                  </a:lnTo>
                  <a:lnTo>
                    <a:pt x="192" y="664"/>
                  </a:lnTo>
                  <a:lnTo>
                    <a:pt x="180" y="612"/>
                  </a:lnTo>
                  <a:lnTo>
                    <a:pt x="166" y="560"/>
                  </a:lnTo>
                  <a:lnTo>
                    <a:pt x="153" y="508"/>
                  </a:lnTo>
                  <a:lnTo>
                    <a:pt x="138" y="456"/>
                  </a:lnTo>
                  <a:lnTo>
                    <a:pt x="124" y="405"/>
                  </a:lnTo>
                  <a:lnTo>
                    <a:pt x="108" y="354"/>
                  </a:lnTo>
                  <a:lnTo>
                    <a:pt x="93" y="302"/>
                  </a:lnTo>
                  <a:lnTo>
                    <a:pt x="78" y="251"/>
                  </a:lnTo>
                  <a:lnTo>
                    <a:pt x="62" y="201"/>
                  </a:lnTo>
                  <a:lnTo>
                    <a:pt x="47" y="150"/>
                  </a:lnTo>
                  <a:lnTo>
                    <a:pt x="31" y="99"/>
                  </a:lnTo>
                  <a:lnTo>
                    <a:pt x="16" y="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55"/>
                  </a:lnTo>
                  <a:lnTo>
                    <a:pt x="18" y="109"/>
                  </a:lnTo>
                  <a:lnTo>
                    <a:pt x="26" y="165"/>
                  </a:lnTo>
                  <a:lnTo>
                    <a:pt x="35" y="221"/>
                  </a:lnTo>
                  <a:lnTo>
                    <a:pt x="43" y="276"/>
                  </a:lnTo>
                  <a:lnTo>
                    <a:pt x="52" y="332"/>
                  </a:lnTo>
                  <a:lnTo>
                    <a:pt x="61" y="389"/>
                  </a:lnTo>
                  <a:lnTo>
                    <a:pt x="70" y="445"/>
                  </a:lnTo>
                  <a:lnTo>
                    <a:pt x="80" y="501"/>
                  </a:lnTo>
                  <a:lnTo>
                    <a:pt x="91" y="558"/>
                  </a:lnTo>
                  <a:lnTo>
                    <a:pt x="102" y="614"/>
                  </a:lnTo>
                  <a:lnTo>
                    <a:pt x="113" y="669"/>
                  </a:lnTo>
                  <a:lnTo>
                    <a:pt x="126" y="724"/>
                  </a:lnTo>
                  <a:lnTo>
                    <a:pt x="140" y="780"/>
                  </a:lnTo>
                  <a:lnTo>
                    <a:pt x="154" y="834"/>
                  </a:lnTo>
                  <a:lnTo>
                    <a:pt x="170" y="887"/>
                  </a:lnTo>
                  <a:lnTo>
                    <a:pt x="163" y="901"/>
                  </a:lnTo>
                  <a:lnTo>
                    <a:pt x="158" y="915"/>
                  </a:lnTo>
                  <a:lnTo>
                    <a:pt x="155" y="929"/>
                  </a:lnTo>
                  <a:lnTo>
                    <a:pt x="152" y="943"/>
                  </a:lnTo>
                  <a:lnTo>
                    <a:pt x="150" y="958"/>
                  </a:lnTo>
                  <a:lnTo>
                    <a:pt x="149" y="972"/>
                  </a:lnTo>
                  <a:lnTo>
                    <a:pt x="149" y="987"/>
                  </a:lnTo>
                  <a:lnTo>
                    <a:pt x="150" y="1002"/>
                  </a:lnTo>
                  <a:lnTo>
                    <a:pt x="152" y="1017"/>
                  </a:lnTo>
                  <a:lnTo>
                    <a:pt x="155" y="1031"/>
                  </a:lnTo>
                  <a:lnTo>
                    <a:pt x="159" y="1045"/>
                  </a:lnTo>
                  <a:lnTo>
                    <a:pt x="164" y="1059"/>
                  </a:lnTo>
                  <a:lnTo>
                    <a:pt x="171" y="1072"/>
                  </a:lnTo>
                  <a:lnTo>
                    <a:pt x="178" y="1084"/>
                  </a:lnTo>
                  <a:lnTo>
                    <a:pt x="186" y="1096"/>
                  </a:lnTo>
                  <a:lnTo>
                    <a:pt x="195" y="1108"/>
                  </a:lnTo>
                  <a:lnTo>
                    <a:pt x="206" y="1118"/>
                  </a:lnTo>
                  <a:lnTo>
                    <a:pt x="218" y="1128"/>
                  </a:lnTo>
                  <a:lnTo>
                    <a:pt x="230" y="1137"/>
                  </a:lnTo>
                  <a:lnTo>
                    <a:pt x="243" y="1144"/>
                  </a:lnTo>
                  <a:lnTo>
                    <a:pt x="256" y="1150"/>
                  </a:lnTo>
                  <a:lnTo>
                    <a:pt x="270" y="1155"/>
                  </a:lnTo>
                  <a:lnTo>
                    <a:pt x="284" y="1159"/>
                  </a:lnTo>
                  <a:lnTo>
                    <a:pt x="299" y="1161"/>
                  </a:lnTo>
                  <a:lnTo>
                    <a:pt x="314" y="1163"/>
                  </a:lnTo>
                  <a:lnTo>
                    <a:pt x="328" y="1163"/>
                  </a:lnTo>
                  <a:lnTo>
                    <a:pt x="343" y="1162"/>
                  </a:lnTo>
                  <a:lnTo>
                    <a:pt x="358" y="1160"/>
                  </a:lnTo>
                  <a:lnTo>
                    <a:pt x="372" y="1157"/>
                  </a:lnTo>
                  <a:lnTo>
                    <a:pt x="387" y="1153"/>
                  </a:lnTo>
                  <a:lnTo>
                    <a:pt x="401" y="1147"/>
                  </a:lnTo>
                  <a:lnTo>
                    <a:pt x="415" y="1141"/>
                  </a:lnTo>
                  <a:lnTo>
                    <a:pt x="428" y="1134"/>
                  </a:lnTo>
                  <a:lnTo>
                    <a:pt x="441" y="1126"/>
                  </a:lnTo>
                  <a:lnTo>
                    <a:pt x="451" y="1117"/>
                  </a:lnTo>
                  <a:lnTo>
                    <a:pt x="461" y="1108"/>
                  </a:lnTo>
                  <a:lnTo>
                    <a:pt x="471" y="1098"/>
                  </a:lnTo>
                  <a:lnTo>
                    <a:pt x="480" y="1087"/>
                  </a:lnTo>
                  <a:lnTo>
                    <a:pt x="489" y="1076"/>
                  </a:lnTo>
                  <a:lnTo>
                    <a:pt x="497" y="1063"/>
                  </a:lnTo>
                  <a:lnTo>
                    <a:pt x="504" y="1050"/>
                  </a:lnTo>
                  <a:lnTo>
                    <a:pt x="510" y="1037"/>
                  </a:lnTo>
                  <a:lnTo>
                    <a:pt x="515" y="1024"/>
                  </a:lnTo>
                  <a:lnTo>
                    <a:pt x="518" y="1010"/>
                  </a:lnTo>
                  <a:lnTo>
                    <a:pt x="520" y="996"/>
                  </a:lnTo>
                  <a:lnTo>
                    <a:pt x="521" y="981"/>
                  </a:lnTo>
                  <a:lnTo>
                    <a:pt x="519" y="968"/>
                  </a:lnTo>
                  <a:lnTo>
                    <a:pt x="516" y="954"/>
                  </a:lnTo>
                  <a:lnTo>
                    <a:pt x="513" y="948"/>
                  </a:lnTo>
                  <a:lnTo>
                    <a:pt x="510" y="941"/>
                  </a:lnTo>
                  <a:lnTo>
                    <a:pt x="507" y="935"/>
                  </a:lnTo>
                  <a:lnTo>
                    <a:pt x="502" y="929"/>
                  </a:lnTo>
                  <a:lnTo>
                    <a:pt x="500" y="926"/>
                  </a:lnTo>
                  <a:lnTo>
                    <a:pt x="497" y="924"/>
                  </a:lnTo>
                  <a:lnTo>
                    <a:pt x="495" y="922"/>
                  </a:lnTo>
                  <a:lnTo>
                    <a:pt x="492" y="920"/>
                  </a:lnTo>
                  <a:lnTo>
                    <a:pt x="485" y="919"/>
                  </a:lnTo>
                  <a:lnTo>
                    <a:pt x="479" y="919"/>
                  </a:lnTo>
                  <a:lnTo>
                    <a:pt x="472" y="921"/>
                  </a:lnTo>
                  <a:lnTo>
                    <a:pt x="467" y="925"/>
                  </a:lnTo>
                  <a:lnTo>
                    <a:pt x="462" y="929"/>
                  </a:lnTo>
                  <a:lnTo>
                    <a:pt x="458" y="9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0" name="Freeform 401">
              <a:extLst>
                <a:ext uri="{FF2B5EF4-FFF2-40B4-BE49-F238E27FC236}">
                  <a16:creationId xmlns:a16="http://schemas.microsoft.com/office/drawing/2014/main" id="{311A821A-BDC6-469C-8A2E-639DCA8B9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00" y="5146675"/>
              <a:ext cx="50800" cy="15875"/>
            </a:xfrm>
            <a:custGeom>
              <a:avLst/>
              <a:gdLst>
                <a:gd name="T0" fmla="*/ 389 w 407"/>
                <a:gd name="T1" fmla="*/ 0 h 134"/>
                <a:gd name="T2" fmla="*/ 343 w 407"/>
                <a:gd name="T3" fmla="*/ 7 h 134"/>
                <a:gd name="T4" fmla="*/ 297 w 407"/>
                <a:gd name="T5" fmla="*/ 16 h 134"/>
                <a:gd name="T6" fmla="*/ 251 w 407"/>
                <a:gd name="T7" fmla="*/ 26 h 134"/>
                <a:gd name="T8" fmla="*/ 204 w 407"/>
                <a:gd name="T9" fmla="*/ 36 h 134"/>
                <a:gd name="T10" fmla="*/ 159 w 407"/>
                <a:gd name="T11" fmla="*/ 47 h 134"/>
                <a:gd name="T12" fmla="*/ 113 w 407"/>
                <a:gd name="T13" fmla="*/ 58 h 134"/>
                <a:gd name="T14" fmla="*/ 68 w 407"/>
                <a:gd name="T15" fmla="*/ 69 h 134"/>
                <a:gd name="T16" fmla="*/ 21 w 407"/>
                <a:gd name="T17" fmla="*/ 81 h 134"/>
                <a:gd name="T18" fmla="*/ 15 w 407"/>
                <a:gd name="T19" fmla="*/ 83 h 134"/>
                <a:gd name="T20" fmla="*/ 11 w 407"/>
                <a:gd name="T21" fmla="*/ 86 h 134"/>
                <a:gd name="T22" fmla="*/ 7 w 407"/>
                <a:gd name="T23" fmla="*/ 90 h 134"/>
                <a:gd name="T24" fmla="*/ 4 w 407"/>
                <a:gd name="T25" fmla="*/ 94 h 134"/>
                <a:gd name="T26" fmla="*/ 2 w 407"/>
                <a:gd name="T27" fmla="*/ 98 h 134"/>
                <a:gd name="T28" fmla="*/ 0 w 407"/>
                <a:gd name="T29" fmla="*/ 103 h 134"/>
                <a:gd name="T30" fmla="*/ 0 w 407"/>
                <a:gd name="T31" fmla="*/ 108 h 134"/>
                <a:gd name="T32" fmla="*/ 0 w 407"/>
                <a:gd name="T33" fmla="*/ 113 h 134"/>
                <a:gd name="T34" fmla="*/ 1 w 407"/>
                <a:gd name="T35" fmla="*/ 118 h 134"/>
                <a:gd name="T36" fmla="*/ 3 w 407"/>
                <a:gd name="T37" fmla="*/ 122 h 134"/>
                <a:gd name="T38" fmla="*/ 6 w 407"/>
                <a:gd name="T39" fmla="*/ 126 h 134"/>
                <a:gd name="T40" fmla="*/ 9 w 407"/>
                <a:gd name="T41" fmla="*/ 130 h 134"/>
                <a:gd name="T42" fmla="*/ 13 w 407"/>
                <a:gd name="T43" fmla="*/ 132 h 134"/>
                <a:gd name="T44" fmla="*/ 17 w 407"/>
                <a:gd name="T45" fmla="*/ 134 h 134"/>
                <a:gd name="T46" fmla="*/ 22 w 407"/>
                <a:gd name="T47" fmla="*/ 134 h 134"/>
                <a:gd name="T48" fmla="*/ 28 w 407"/>
                <a:gd name="T49" fmla="*/ 133 h 134"/>
                <a:gd name="T50" fmla="*/ 76 w 407"/>
                <a:gd name="T51" fmla="*/ 121 h 134"/>
                <a:gd name="T52" fmla="*/ 122 w 407"/>
                <a:gd name="T53" fmla="*/ 110 h 134"/>
                <a:gd name="T54" fmla="*/ 168 w 407"/>
                <a:gd name="T55" fmla="*/ 98 h 134"/>
                <a:gd name="T56" fmla="*/ 214 w 407"/>
                <a:gd name="T57" fmla="*/ 86 h 134"/>
                <a:gd name="T58" fmla="*/ 261 w 407"/>
                <a:gd name="T59" fmla="*/ 73 h 134"/>
                <a:gd name="T60" fmla="*/ 307 w 407"/>
                <a:gd name="T61" fmla="*/ 59 h 134"/>
                <a:gd name="T62" fmla="*/ 352 w 407"/>
                <a:gd name="T63" fmla="*/ 45 h 134"/>
                <a:gd name="T64" fmla="*/ 398 w 407"/>
                <a:gd name="T65" fmla="*/ 29 h 134"/>
                <a:gd name="T66" fmla="*/ 400 w 407"/>
                <a:gd name="T67" fmla="*/ 28 h 134"/>
                <a:gd name="T68" fmla="*/ 403 w 407"/>
                <a:gd name="T69" fmla="*/ 26 h 134"/>
                <a:gd name="T70" fmla="*/ 405 w 407"/>
                <a:gd name="T71" fmla="*/ 24 h 134"/>
                <a:gd name="T72" fmla="*/ 406 w 407"/>
                <a:gd name="T73" fmla="*/ 22 h 134"/>
                <a:gd name="T74" fmla="*/ 407 w 407"/>
                <a:gd name="T75" fmla="*/ 17 h 134"/>
                <a:gd name="T76" fmla="*/ 406 w 407"/>
                <a:gd name="T77" fmla="*/ 11 h 134"/>
                <a:gd name="T78" fmla="*/ 404 w 407"/>
                <a:gd name="T79" fmla="*/ 6 h 134"/>
                <a:gd name="T80" fmla="*/ 400 w 407"/>
                <a:gd name="T81" fmla="*/ 2 h 134"/>
                <a:gd name="T82" fmla="*/ 398 w 407"/>
                <a:gd name="T83" fmla="*/ 1 h 134"/>
                <a:gd name="T84" fmla="*/ 395 w 407"/>
                <a:gd name="T85" fmla="*/ 0 h 134"/>
                <a:gd name="T86" fmla="*/ 392 w 407"/>
                <a:gd name="T87" fmla="*/ 0 h 134"/>
                <a:gd name="T88" fmla="*/ 389 w 407"/>
                <a:gd name="T8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7" h="134">
                  <a:moveTo>
                    <a:pt x="389" y="0"/>
                  </a:moveTo>
                  <a:lnTo>
                    <a:pt x="343" y="7"/>
                  </a:lnTo>
                  <a:lnTo>
                    <a:pt x="297" y="16"/>
                  </a:lnTo>
                  <a:lnTo>
                    <a:pt x="251" y="26"/>
                  </a:lnTo>
                  <a:lnTo>
                    <a:pt x="204" y="36"/>
                  </a:lnTo>
                  <a:lnTo>
                    <a:pt x="159" y="47"/>
                  </a:lnTo>
                  <a:lnTo>
                    <a:pt x="113" y="58"/>
                  </a:lnTo>
                  <a:lnTo>
                    <a:pt x="68" y="69"/>
                  </a:lnTo>
                  <a:lnTo>
                    <a:pt x="21" y="81"/>
                  </a:lnTo>
                  <a:lnTo>
                    <a:pt x="15" y="83"/>
                  </a:lnTo>
                  <a:lnTo>
                    <a:pt x="11" y="86"/>
                  </a:lnTo>
                  <a:lnTo>
                    <a:pt x="7" y="90"/>
                  </a:lnTo>
                  <a:lnTo>
                    <a:pt x="4" y="94"/>
                  </a:lnTo>
                  <a:lnTo>
                    <a:pt x="2" y="98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1" y="118"/>
                  </a:lnTo>
                  <a:lnTo>
                    <a:pt x="3" y="122"/>
                  </a:lnTo>
                  <a:lnTo>
                    <a:pt x="6" y="126"/>
                  </a:lnTo>
                  <a:lnTo>
                    <a:pt x="9" y="130"/>
                  </a:lnTo>
                  <a:lnTo>
                    <a:pt x="13" y="132"/>
                  </a:lnTo>
                  <a:lnTo>
                    <a:pt x="17" y="134"/>
                  </a:lnTo>
                  <a:lnTo>
                    <a:pt x="22" y="134"/>
                  </a:lnTo>
                  <a:lnTo>
                    <a:pt x="28" y="133"/>
                  </a:lnTo>
                  <a:lnTo>
                    <a:pt x="76" y="121"/>
                  </a:lnTo>
                  <a:lnTo>
                    <a:pt x="122" y="110"/>
                  </a:lnTo>
                  <a:lnTo>
                    <a:pt x="168" y="98"/>
                  </a:lnTo>
                  <a:lnTo>
                    <a:pt x="214" y="86"/>
                  </a:lnTo>
                  <a:lnTo>
                    <a:pt x="261" y="73"/>
                  </a:lnTo>
                  <a:lnTo>
                    <a:pt x="307" y="59"/>
                  </a:lnTo>
                  <a:lnTo>
                    <a:pt x="352" y="45"/>
                  </a:lnTo>
                  <a:lnTo>
                    <a:pt x="398" y="29"/>
                  </a:lnTo>
                  <a:lnTo>
                    <a:pt x="400" y="28"/>
                  </a:lnTo>
                  <a:lnTo>
                    <a:pt x="403" y="26"/>
                  </a:lnTo>
                  <a:lnTo>
                    <a:pt x="405" y="24"/>
                  </a:lnTo>
                  <a:lnTo>
                    <a:pt x="406" y="22"/>
                  </a:lnTo>
                  <a:lnTo>
                    <a:pt x="407" y="17"/>
                  </a:lnTo>
                  <a:lnTo>
                    <a:pt x="406" y="11"/>
                  </a:lnTo>
                  <a:lnTo>
                    <a:pt x="404" y="6"/>
                  </a:lnTo>
                  <a:lnTo>
                    <a:pt x="400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3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1" name="Freeform 402">
              <a:extLst>
                <a:ext uri="{FF2B5EF4-FFF2-40B4-BE49-F238E27FC236}">
                  <a16:creationId xmlns:a16="http://schemas.microsoft.com/office/drawing/2014/main" id="{847D44D9-AE4B-4A1B-99D8-1E9C53C2C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225" y="5041900"/>
              <a:ext cx="47625" cy="246063"/>
            </a:xfrm>
            <a:custGeom>
              <a:avLst/>
              <a:gdLst>
                <a:gd name="T0" fmla="*/ 121 w 392"/>
                <a:gd name="T1" fmla="*/ 77 h 2019"/>
                <a:gd name="T2" fmla="*/ 170 w 392"/>
                <a:gd name="T3" fmla="*/ 200 h 2019"/>
                <a:gd name="T4" fmla="*/ 211 w 392"/>
                <a:gd name="T5" fmla="*/ 325 h 2019"/>
                <a:gd name="T6" fmla="*/ 244 w 392"/>
                <a:gd name="T7" fmla="*/ 450 h 2019"/>
                <a:gd name="T8" fmla="*/ 271 w 392"/>
                <a:gd name="T9" fmla="*/ 575 h 2019"/>
                <a:gd name="T10" fmla="*/ 288 w 392"/>
                <a:gd name="T11" fmla="*/ 700 h 2019"/>
                <a:gd name="T12" fmla="*/ 298 w 392"/>
                <a:gd name="T13" fmla="*/ 825 h 2019"/>
                <a:gd name="T14" fmla="*/ 301 w 392"/>
                <a:gd name="T15" fmla="*/ 950 h 2019"/>
                <a:gd name="T16" fmla="*/ 295 w 392"/>
                <a:gd name="T17" fmla="*/ 1075 h 2019"/>
                <a:gd name="T18" fmla="*/ 282 w 392"/>
                <a:gd name="T19" fmla="*/ 1199 h 2019"/>
                <a:gd name="T20" fmla="*/ 260 w 392"/>
                <a:gd name="T21" fmla="*/ 1323 h 2019"/>
                <a:gd name="T22" fmla="*/ 231 w 392"/>
                <a:gd name="T23" fmla="*/ 1446 h 2019"/>
                <a:gd name="T24" fmla="*/ 194 w 392"/>
                <a:gd name="T25" fmla="*/ 1568 h 2019"/>
                <a:gd name="T26" fmla="*/ 149 w 392"/>
                <a:gd name="T27" fmla="*/ 1689 h 2019"/>
                <a:gd name="T28" fmla="*/ 97 w 392"/>
                <a:gd name="T29" fmla="*/ 1809 h 2019"/>
                <a:gd name="T30" fmla="*/ 36 w 392"/>
                <a:gd name="T31" fmla="*/ 1927 h 2019"/>
                <a:gd name="T32" fmla="*/ 1 w 392"/>
                <a:gd name="T33" fmla="*/ 1991 h 2019"/>
                <a:gd name="T34" fmla="*/ 0 w 392"/>
                <a:gd name="T35" fmla="*/ 1999 h 2019"/>
                <a:gd name="T36" fmla="*/ 2 w 392"/>
                <a:gd name="T37" fmla="*/ 2006 h 2019"/>
                <a:gd name="T38" fmla="*/ 5 w 392"/>
                <a:gd name="T39" fmla="*/ 2012 h 2019"/>
                <a:gd name="T40" fmla="*/ 11 w 392"/>
                <a:gd name="T41" fmla="*/ 2017 h 2019"/>
                <a:gd name="T42" fmla="*/ 18 w 392"/>
                <a:gd name="T43" fmla="*/ 2019 h 2019"/>
                <a:gd name="T44" fmla="*/ 25 w 392"/>
                <a:gd name="T45" fmla="*/ 2018 h 2019"/>
                <a:gd name="T46" fmla="*/ 31 w 392"/>
                <a:gd name="T47" fmla="*/ 2014 h 2019"/>
                <a:gd name="T48" fmla="*/ 76 w 392"/>
                <a:gd name="T49" fmla="*/ 1958 h 2019"/>
                <a:gd name="T50" fmla="*/ 149 w 392"/>
                <a:gd name="T51" fmla="*/ 1847 h 2019"/>
                <a:gd name="T52" fmla="*/ 213 w 392"/>
                <a:gd name="T53" fmla="*/ 1731 h 2019"/>
                <a:gd name="T54" fmla="*/ 267 w 392"/>
                <a:gd name="T55" fmla="*/ 1609 h 2019"/>
                <a:gd name="T56" fmla="*/ 313 w 392"/>
                <a:gd name="T57" fmla="*/ 1482 h 2019"/>
                <a:gd name="T58" fmla="*/ 347 w 392"/>
                <a:gd name="T59" fmla="*/ 1353 h 2019"/>
                <a:gd name="T60" fmla="*/ 372 w 392"/>
                <a:gd name="T61" fmla="*/ 1220 h 2019"/>
                <a:gd name="T62" fmla="*/ 387 w 392"/>
                <a:gd name="T63" fmla="*/ 1087 h 2019"/>
                <a:gd name="T64" fmla="*/ 392 w 392"/>
                <a:gd name="T65" fmla="*/ 952 h 2019"/>
                <a:gd name="T66" fmla="*/ 388 w 392"/>
                <a:gd name="T67" fmla="*/ 817 h 2019"/>
                <a:gd name="T68" fmla="*/ 373 w 392"/>
                <a:gd name="T69" fmla="*/ 684 h 2019"/>
                <a:gd name="T70" fmla="*/ 348 w 392"/>
                <a:gd name="T71" fmla="*/ 552 h 2019"/>
                <a:gd name="T72" fmla="*/ 314 w 392"/>
                <a:gd name="T73" fmla="*/ 423 h 2019"/>
                <a:gd name="T74" fmla="*/ 269 w 392"/>
                <a:gd name="T75" fmla="*/ 297 h 2019"/>
                <a:gd name="T76" fmla="*/ 213 w 392"/>
                <a:gd name="T77" fmla="*/ 175 h 2019"/>
                <a:gd name="T78" fmla="*/ 149 w 392"/>
                <a:gd name="T79" fmla="*/ 60 h 2019"/>
                <a:gd name="T80" fmla="*/ 109 w 392"/>
                <a:gd name="T81" fmla="*/ 1 h 2019"/>
                <a:gd name="T82" fmla="*/ 102 w 392"/>
                <a:gd name="T83" fmla="*/ 0 h 2019"/>
                <a:gd name="T84" fmla="*/ 95 w 392"/>
                <a:gd name="T85" fmla="*/ 4 h 2019"/>
                <a:gd name="T86" fmla="*/ 93 w 392"/>
                <a:gd name="T87" fmla="*/ 11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2" h="2019">
                  <a:moveTo>
                    <a:pt x="94" y="15"/>
                  </a:moveTo>
                  <a:lnTo>
                    <a:pt x="121" y="77"/>
                  </a:lnTo>
                  <a:lnTo>
                    <a:pt x="146" y="138"/>
                  </a:lnTo>
                  <a:lnTo>
                    <a:pt x="170" y="200"/>
                  </a:lnTo>
                  <a:lnTo>
                    <a:pt x="191" y="263"/>
                  </a:lnTo>
                  <a:lnTo>
                    <a:pt x="211" y="325"/>
                  </a:lnTo>
                  <a:lnTo>
                    <a:pt x="228" y="387"/>
                  </a:lnTo>
                  <a:lnTo>
                    <a:pt x="244" y="450"/>
                  </a:lnTo>
                  <a:lnTo>
                    <a:pt x="258" y="512"/>
                  </a:lnTo>
                  <a:lnTo>
                    <a:pt x="271" y="575"/>
                  </a:lnTo>
                  <a:lnTo>
                    <a:pt x="281" y="638"/>
                  </a:lnTo>
                  <a:lnTo>
                    <a:pt x="288" y="700"/>
                  </a:lnTo>
                  <a:lnTo>
                    <a:pt x="294" y="762"/>
                  </a:lnTo>
                  <a:lnTo>
                    <a:pt x="298" y="825"/>
                  </a:lnTo>
                  <a:lnTo>
                    <a:pt x="301" y="888"/>
                  </a:lnTo>
                  <a:lnTo>
                    <a:pt x="301" y="950"/>
                  </a:lnTo>
                  <a:lnTo>
                    <a:pt x="299" y="1012"/>
                  </a:lnTo>
                  <a:lnTo>
                    <a:pt x="295" y="1075"/>
                  </a:lnTo>
                  <a:lnTo>
                    <a:pt x="289" y="1137"/>
                  </a:lnTo>
                  <a:lnTo>
                    <a:pt x="282" y="1199"/>
                  </a:lnTo>
                  <a:lnTo>
                    <a:pt x="272" y="1261"/>
                  </a:lnTo>
                  <a:lnTo>
                    <a:pt x="260" y="1323"/>
                  </a:lnTo>
                  <a:lnTo>
                    <a:pt x="246" y="1384"/>
                  </a:lnTo>
                  <a:lnTo>
                    <a:pt x="231" y="1446"/>
                  </a:lnTo>
                  <a:lnTo>
                    <a:pt x="213" y="1507"/>
                  </a:lnTo>
                  <a:lnTo>
                    <a:pt x="194" y="1568"/>
                  </a:lnTo>
                  <a:lnTo>
                    <a:pt x="173" y="1629"/>
                  </a:lnTo>
                  <a:lnTo>
                    <a:pt x="149" y="1689"/>
                  </a:lnTo>
                  <a:lnTo>
                    <a:pt x="124" y="1750"/>
                  </a:lnTo>
                  <a:lnTo>
                    <a:pt x="97" y="1809"/>
                  </a:lnTo>
                  <a:lnTo>
                    <a:pt x="67" y="1868"/>
                  </a:lnTo>
                  <a:lnTo>
                    <a:pt x="36" y="1927"/>
                  </a:lnTo>
                  <a:lnTo>
                    <a:pt x="3" y="1987"/>
                  </a:lnTo>
                  <a:lnTo>
                    <a:pt x="1" y="1991"/>
                  </a:lnTo>
                  <a:lnTo>
                    <a:pt x="0" y="1995"/>
                  </a:lnTo>
                  <a:lnTo>
                    <a:pt x="0" y="1999"/>
                  </a:lnTo>
                  <a:lnTo>
                    <a:pt x="0" y="2003"/>
                  </a:lnTo>
                  <a:lnTo>
                    <a:pt x="2" y="2006"/>
                  </a:lnTo>
                  <a:lnTo>
                    <a:pt x="3" y="2009"/>
                  </a:lnTo>
                  <a:lnTo>
                    <a:pt x="5" y="2012"/>
                  </a:lnTo>
                  <a:lnTo>
                    <a:pt x="8" y="2015"/>
                  </a:lnTo>
                  <a:lnTo>
                    <a:pt x="11" y="2017"/>
                  </a:lnTo>
                  <a:lnTo>
                    <a:pt x="14" y="2018"/>
                  </a:lnTo>
                  <a:lnTo>
                    <a:pt x="18" y="2019"/>
                  </a:lnTo>
                  <a:lnTo>
                    <a:pt x="21" y="2019"/>
                  </a:lnTo>
                  <a:lnTo>
                    <a:pt x="25" y="2018"/>
                  </a:lnTo>
                  <a:lnTo>
                    <a:pt x="28" y="2017"/>
                  </a:lnTo>
                  <a:lnTo>
                    <a:pt x="31" y="2014"/>
                  </a:lnTo>
                  <a:lnTo>
                    <a:pt x="35" y="2011"/>
                  </a:lnTo>
                  <a:lnTo>
                    <a:pt x="76" y="1958"/>
                  </a:lnTo>
                  <a:lnTo>
                    <a:pt x="114" y="1903"/>
                  </a:lnTo>
                  <a:lnTo>
                    <a:pt x="149" y="1847"/>
                  </a:lnTo>
                  <a:lnTo>
                    <a:pt x="182" y="1790"/>
                  </a:lnTo>
                  <a:lnTo>
                    <a:pt x="213" y="1731"/>
                  </a:lnTo>
                  <a:lnTo>
                    <a:pt x="241" y="1670"/>
                  </a:lnTo>
                  <a:lnTo>
                    <a:pt x="267" y="1609"/>
                  </a:lnTo>
                  <a:lnTo>
                    <a:pt x="292" y="1546"/>
                  </a:lnTo>
                  <a:lnTo>
                    <a:pt x="313" y="1482"/>
                  </a:lnTo>
                  <a:lnTo>
                    <a:pt x="331" y="1418"/>
                  </a:lnTo>
                  <a:lnTo>
                    <a:pt x="347" y="1353"/>
                  </a:lnTo>
                  <a:lnTo>
                    <a:pt x="361" y="1287"/>
                  </a:lnTo>
                  <a:lnTo>
                    <a:pt x="372" y="1220"/>
                  </a:lnTo>
                  <a:lnTo>
                    <a:pt x="381" y="1154"/>
                  </a:lnTo>
                  <a:lnTo>
                    <a:pt x="387" y="1087"/>
                  </a:lnTo>
                  <a:lnTo>
                    <a:pt x="391" y="1019"/>
                  </a:lnTo>
                  <a:lnTo>
                    <a:pt x="392" y="952"/>
                  </a:lnTo>
                  <a:lnTo>
                    <a:pt x="391" y="885"/>
                  </a:lnTo>
                  <a:lnTo>
                    <a:pt x="388" y="817"/>
                  </a:lnTo>
                  <a:lnTo>
                    <a:pt x="381" y="750"/>
                  </a:lnTo>
                  <a:lnTo>
                    <a:pt x="373" y="684"/>
                  </a:lnTo>
                  <a:lnTo>
                    <a:pt x="362" y="617"/>
                  </a:lnTo>
                  <a:lnTo>
                    <a:pt x="348" y="552"/>
                  </a:lnTo>
                  <a:lnTo>
                    <a:pt x="332" y="487"/>
                  </a:lnTo>
                  <a:lnTo>
                    <a:pt x="314" y="423"/>
                  </a:lnTo>
                  <a:lnTo>
                    <a:pt x="293" y="359"/>
                  </a:lnTo>
                  <a:lnTo>
                    <a:pt x="269" y="297"/>
                  </a:lnTo>
                  <a:lnTo>
                    <a:pt x="242" y="236"/>
                  </a:lnTo>
                  <a:lnTo>
                    <a:pt x="213" y="175"/>
                  </a:lnTo>
                  <a:lnTo>
                    <a:pt x="182" y="117"/>
                  </a:lnTo>
                  <a:lnTo>
                    <a:pt x="149" y="60"/>
                  </a:lnTo>
                  <a:lnTo>
                    <a:pt x="112" y="4"/>
                  </a:lnTo>
                  <a:lnTo>
                    <a:pt x="109" y="1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5" y="4"/>
                  </a:lnTo>
                  <a:lnTo>
                    <a:pt x="93" y="7"/>
                  </a:lnTo>
                  <a:lnTo>
                    <a:pt x="93" y="11"/>
                  </a:lnTo>
                  <a:lnTo>
                    <a:pt x="9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2" name="Freeform 403">
              <a:extLst>
                <a:ext uri="{FF2B5EF4-FFF2-40B4-BE49-F238E27FC236}">
                  <a16:creationId xmlns:a16="http://schemas.microsoft.com/office/drawing/2014/main" id="{C85FDE75-F1A6-4905-BD0F-C2B0C354A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400" y="5083175"/>
              <a:ext cx="11112" cy="144463"/>
            </a:xfrm>
            <a:custGeom>
              <a:avLst/>
              <a:gdLst>
                <a:gd name="T0" fmla="*/ 79 w 86"/>
                <a:gd name="T1" fmla="*/ 1095 h 1186"/>
                <a:gd name="T2" fmla="*/ 85 w 86"/>
                <a:gd name="T3" fmla="*/ 953 h 1186"/>
                <a:gd name="T4" fmla="*/ 86 w 86"/>
                <a:gd name="T5" fmla="*/ 811 h 1186"/>
                <a:gd name="T6" fmla="*/ 84 w 86"/>
                <a:gd name="T7" fmla="*/ 668 h 1186"/>
                <a:gd name="T8" fmla="*/ 80 w 86"/>
                <a:gd name="T9" fmla="*/ 525 h 1186"/>
                <a:gd name="T10" fmla="*/ 74 w 86"/>
                <a:gd name="T11" fmla="*/ 382 h 1186"/>
                <a:gd name="T12" fmla="*/ 69 w 86"/>
                <a:gd name="T13" fmla="*/ 239 h 1186"/>
                <a:gd name="T14" fmla="*/ 64 w 86"/>
                <a:gd name="T15" fmla="*/ 97 h 1186"/>
                <a:gd name="T16" fmla="*/ 61 w 86"/>
                <a:gd name="T17" fmla="*/ 19 h 1186"/>
                <a:gd name="T18" fmla="*/ 56 w 86"/>
                <a:gd name="T19" fmla="*/ 9 h 1186"/>
                <a:gd name="T20" fmla="*/ 47 w 86"/>
                <a:gd name="T21" fmla="*/ 2 h 1186"/>
                <a:gd name="T22" fmla="*/ 36 w 86"/>
                <a:gd name="T23" fmla="*/ 0 h 1186"/>
                <a:gd name="T24" fmla="*/ 25 w 86"/>
                <a:gd name="T25" fmla="*/ 2 h 1186"/>
                <a:gd name="T26" fmla="*/ 14 w 86"/>
                <a:gd name="T27" fmla="*/ 7 h 1186"/>
                <a:gd name="T28" fmla="*/ 6 w 86"/>
                <a:gd name="T29" fmla="*/ 15 h 1186"/>
                <a:gd name="T30" fmla="*/ 1 w 86"/>
                <a:gd name="T31" fmla="*/ 27 h 1186"/>
                <a:gd name="T32" fmla="*/ 1 w 86"/>
                <a:gd name="T33" fmla="*/ 105 h 1186"/>
                <a:gd name="T34" fmla="*/ 1 w 86"/>
                <a:gd name="T35" fmla="*/ 246 h 1186"/>
                <a:gd name="T36" fmla="*/ 0 w 86"/>
                <a:gd name="T37" fmla="*/ 388 h 1186"/>
                <a:gd name="T38" fmla="*/ 0 w 86"/>
                <a:gd name="T39" fmla="*/ 530 h 1186"/>
                <a:gd name="T40" fmla="*/ 1 w 86"/>
                <a:gd name="T41" fmla="*/ 672 h 1186"/>
                <a:gd name="T42" fmla="*/ 4 w 86"/>
                <a:gd name="T43" fmla="*/ 814 h 1186"/>
                <a:gd name="T44" fmla="*/ 10 w 86"/>
                <a:gd name="T45" fmla="*/ 956 h 1186"/>
                <a:gd name="T46" fmla="*/ 21 w 86"/>
                <a:gd name="T47" fmla="*/ 1096 h 1186"/>
                <a:gd name="T48" fmla="*/ 29 w 86"/>
                <a:gd name="T49" fmla="*/ 1172 h 1186"/>
                <a:gd name="T50" fmla="*/ 33 w 86"/>
                <a:gd name="T51" fmla="*/ 1179 h 1186"/>
                <a:gd name="T52" fmla="*/ 39 w 86"/>
                <a:gd name="T53" fmla="*/ 1184 h 1186"/>
                <a:gd name="T54" fmla="*/ 48 w 86"/>
                <a:gd name="T55" fmla="*/ 1186 h 1186"/>
                <a:gd name="T56" fmla="*/ 56 w 86"/>
                <a:gd name="T57" fmla="*/ 1186 h 1186"/>
                <a:gd name="T58" fmla="*/ 63 w 86"/>
                <a:gd name="T59" fmla="*/ 1184 h 1186"/>
                <a:gd name="T60" fmla="*/ 70 w 86"/>
                <a:gd name="T61" fmla="*/ 1179 h 1186"/>
                <a:gd name="T62" fmla="*/ 74 w 86"/>
                <a:gd name="T63" fmla="*/ 1172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1186">
                  <a:moveTo>
                    <a:pt x="74" y="1166"/>
                  </a:moveTo>
                  <a:lnTo>
                    <a:pt x="79" y="1095"/>
                  </a:lnTo>
                  <a:lnTo>
                    <a:pt x="82" y="1025"/>
                  </a:lnTo>
                  <a:lnTo>
                    <a:pt x="85" y="953"/>
                  </a:lnTo>
                  <a:lnTo>
                    <a:pt x="86" y="882"/>
                  </a:lnTo>
                  <a:lnTo>
                    <a:pt x="86" y="811"/>
                  </a:lnTo>
                  <a:lnTo>
                    <a:pt x="85" y="740"/>
                  </a:lnTo>
                  <a:lnTo>
                    <a:pt x="84" y="668"/>
                  </a:lnTo>
                  <a:lnTo>
                    <a:pt x="82" y="596"/>
                  </a:lnTo>
                  <a:lnTo>
                    <a:pt x="80" y="525"/>
                  </a:lnTo>
                  <a:lnTo>
                    <a:pt x="77" y="453"/>
                  </a:lnTo>
                  <a:lnTo>
                    <a:pt x="74" y="382"/>
                  </a:lnTo>
                  <a:lnTo>
                    <a:pt x="72" y="311"/>
                  </a:lnTo>
                  <a:lnTo>
                    <a:pt x="69" y="239"/>
                  </a:lnTo>
                  <a:lnTo>
                    <a:pt x="66" y="168"/>
                  </a:lnTo>
                  <a:lnTo>
                    <a:pt x="64" y="97"/>
                  </a:lnTo>
                  <a:lnTo>
                    <a:pt x="62" y="26"/>
                  </a:lnTo>
                  <a:lnTo>
                    <a:pt x="61" y="19"/>
                  </a:lnTo>
                  <a:lnTo>
                    <a:pt x="59" y="13"/>
                  </a:lnTo>
                  <a:lnTo>
                    <a:pt x="56" y="9"/>
                  </a:lnTo>
                  <a:lnTo>
                    <a:pt x="52" y="5"/>
                  </a:lnTo>
                  <a:lnTo>
                    <a:pt x="47" y="2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1"/>
                  </a:lnTo>
                  <a:lnTo>
                    <a:pt x="25" y="2"/>
                  </a:lnTo>
                  <a:lnTo>
                    <a:pt x="19" y="4"/>
                  </a:lnTo>
                  <a:lnTo>
                    <a:pt x="14" y="7"/>
                  </a:lnTo>
                  <a:lnTo>
                    <a:pt x="10" y="11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27"/>
                  </a:lnTo>
                  <a:lnTo>
                    <a:pt x="1" y="34"/>
                  </a:lnTo>
                  <a:lnTo>
                    <a:pt x="1" y="105"/>
                  </a:lnTo>
                  <a:lnTo>
                    <a:pt x="1" y="175"/>
                  </a:lnTo>
                  <a:lnTo>
                    <a:pt x="1" y="246"/>
                  </a:lnTo>
                  <a:lnTo>
                    <a:pt x="1" y="317"/>
                  </a:lnTo>
                  <a:lnTo>
                    <a:pt x="0" y="388"/>
                  </a:lnTo>
                  <a:lnTo>
                    <a:pt x="0" y="459"/>
                  </a:lnTo>
                  <a:lnTo>
                    <a:pt x="0" y="530"/>
                  </a:lnTo>
                  <a:lnTo>
                    <a:pt x="0" y="601"/>
                  </a:lnTo>
                  <a:lnTo>
                    <a:pt x="1" y="672"/>
                  </a:lnTo>
                  <a:lnTo>
                    <a:pt x="2" y="743"/>
                  </a:lnTo>
                  <a:lnTo>
                    <a:pt x="4" y="814"/>
                  </a:lnTo>
                  <a:lnTo>
                    <a:pt x="7" y="884"/>
                  </a:lnTo>
                  <a:lnTo>
                    <a:pt x="10" y="956"/>
                  </a:lnTo>
                  <a:lnTo>
                    <a:pt x="15" y="1026"/>
                  </a:lnTo>
                  <a:lnTo>
                    <a:pt x="21" y="1096"/>
                  </a:lnTo>
                  <a:lnTo>
                    <a:pt x="28" y="1166"/>
                  </a:lnTo>
                  <a:lnTo>
                    <a:pt x="29" y="1172"/>
                  </a:lnTo>
                  <a:lnTo>
                    <a:pt x="30" y="1175"/>
                  </a:lnTo>
                  <a:lnTo>
                    <a:pt x="33" y="1179"/>
                  </a:lnTo>
                  <a:lnTo>
                    <a:pt x="36" y="1181"/>
                  </a:lnTo>
                  <a:lnTo>
                    <a:pt x="39" y="1184"/>
                  </a:lnTo>
                  <a:lnTo>
                    <a:pt x="44" y="1185"/>
                  </a:lnTo>
                  <a:lnTo>
                    <a:pt x="48" y="1186"/>
                  </a:lnTo>
                  <a:lnTo>
                    <a:pt x="52" y="1186"/>
                  </a:lnTo>
                  <a:lnTo>
                    <a:pt x="56" y="1186"/>
                  </a:lnTo>
                  <a:lnTo>
                    <a:pt x="60" y="1185"/>
                  </a:lnTo>
                  <a:lnTo>
                    <a:pt x="63" y="1184"/>
                  </a:lnTo>
                  <a:lnTo>
                    <a:pt x="67" y="1182"/>
                  </a:lnTo>
                  <a:lnTo>
                    <a:pt x="70" y="1179"/>
                  </a:lnTo>
                  <a:lnTo>
                    <a:pt x="72" y="1176"/>
                  </a:lnTo>
                  <a:lnTo>
                    <a:pt x="74" y="1172"/>
                  </a:lnTo>
                  <a:lnTo>
                    <a:pt x="74" y="1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3" name="Freeform 404">
              <a:extLst>
                <a:ext uri="{FF2B5EF4-FFF2-40B4-BE49-F238E27FC236}">
                  <a16:creationId xmlns:a16="http://schemas.microsoft.com/office/drawing/2014/main" id="{BDDCEF50-ED3B-4831-802A-F0D7835C0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0488" y="5440363"/>
              <a:ext cx="266700" cy="311150"/>
            </a:xfrm>
            <a:custGeom>
              <a:avLst/>
              <a:gdLst>
                <a:gd name="T0" fmla="*/ 1402 w 2187"/>
                <a:gd name="T1" fmla="*/ 1433 h 2544"/>
                <a:gd name="T2" fmla="*/ 1621 w 2187"/>
                <a:gd name="T3" fmla="*/ 1183 h 2544"/>
                <a:gd name="T4" fmla="*/ 1154 w 2187"/>
                <a:gd name="T5" fmla="*/ 1645 h 2544"/>
                <a:gd name="T6" fmla="*/ 1129 w 2187"/>
                <a:gd name="T7" fmla="*/ 1560 h 2544"/>
                <a:gd name="T8" fmla="*/ 1294 w 2187"/>
                <a:gd name="T9" fmla="*/ 1453 h 2544"/>
                <a:gd name="T10" fmla="*/ 725 w 2187"/>
                <a:gd name="T11" fmla="*/ 1801 h 2544"/>
                <a:gd name="T12" fmla="*/ 1033 w 2187"/>
                <a:gd name="T13" fmla="*/ 1597 h 2544"/>
                <a:gd name="T14" fmla="*/ 730 w 2187"/>
                <a:gd name="T15" fmla="*/ 1886 h 2544"/>
                <a:gd name="T16" fmla="*/ 1131 w 2187"/>
                <a:gd name="T17" fmla="*/ 1265 h 2544"/>
                <a:gd name="T18" fmla="*/ 1136 w 2187"/>
                <a:gd name="T19" fmla="*/ 1424 h 2544"/>
                <a:gd name="T20" fmla="*/ 904 w 2187"/>
                <a:gd name="T21" fmla="*/ 1507 h 2544"/>
                <a:gd name="T22" fmla="*/ 1373 w 2187"/>
                <a:gd name="T23" fmla="*/ 719 h 2544"/>
                <a:gd name="T24" fmla="*/ 1301 w 2187"/>
                <a:gd name="T25" fmla="*/ 1047 h 2544"/>
                <a:gd name="T26" fmla="*/ 1153 w 2187"/>
                <a:gd name="T27" fmla="*/ 994 h 2544"/>
                <a:gd name="T28" fmla="*/ 1627 w 2187"/>
                <a:gd name="T29" fmla="*/ 777 h 2544"/>
                <a:gd name="T30" fmla="*/ 1425 w 2187"/>
                <a:gd name="T31" fmla="*/ 819 h 2544"/>
                <a:gd name="T32" fmla="*/ 1720 w 2187"/>
                <a:gd name="T33" fmla="*/ 454 h 2544"/>
                <a:gd name="T34" fmla="*/ 1271 w 2187"/>
                <a:gd name="T35" fmla="*/ 1274 h 2544"/>
                <a:gd name="T36" fmla="*/ 1541 w 2187"/>
                <a:gd name="T37" fmla="*/ 949 h 2544"/>
                <a:gd name="T38" fmla="*/ 2140 w 2187"/>
                <a:gd name="T39" fmla="*/ 233 h 2544"/>
                <a:gd name="T40" fmla="*/ 1968 w 2187"/>
                <a:gd name="T41" fmla="*/ 765 h 2544"/>
                <a:gd name="T42" fmla="*/ 1846 w 2187"/>
                <a:gd name="T43" fmla="*/ 838 h 2544"/>
                <a:gd name="T44" fmla="*/ 1969 w 2187"/>
                <a:gd name="T45" fmla="*/ 277 h 2544"/>
                <a:gd name="T46" fmla="*/ 1907 w 2187"/>
                <a:gd name="T47" fmla="*/ 500 h 2544"/>
                <a:gd name="T48" fmla="*/ 1673 w 2187"/>
                <a:gd name="T49" fmla="*/ 1041 h 2544"/>
                <a:gd name="T50" fmla="*/ 1612 w 2187"/>
                <a:gd name="T51" fmla="*/ 928 h 2544"/>
                <a:gd name="T52" fmla="*/ 1737 w 2187"/>
                <a:gd name="T53" fmla="*/ 716 h 2544"/>
                <a:gd name="T54" fmla="*/ 1685 w 2187"/>
                <a:gd name="T55" fmla="*/ 728 h 2544"/>
                <a:gd name="T56" fmla="*/ 1761 w 2187"/>
                <a:gd name="T57" fmla="*/ 423 h 2544"/>
                <a:gd name="T58" fmla="*/ 1790 w 2187"/>
                <a:gd name="T59" fmla="*/ 369 h 2544"/>
                <a:gd name="T60" fmla="*/ 1744 w 2187"/>
                <a:gd name="T61" fmla="*/ 369 h 2544"/>
                <a:gd name="T62" fmla="*/ 1371 w 2187"/>
                <a:gd name="T63" fmla="*/ 640 h 2544"/>
                <a:gd name="T64" fmla="*/ 1350 w 2187"/>
                <a:gd name="T65" fmla="*/ 269 h 2544"/>
                <a:gd name="T66" fmla="*/ 1343 w 2187"/>
                <a:gd name="T67" fmla="*/ 0 h 2544"/>
                <a:gd name="T68" fmla="*/ 1199 w 2187"/>
                <a:gd name="T69" fmla="*/ 591 h 2544"/>
                <a:gd name="T70" fmla="*/ 982 w 2187"/>
                <a:gd name="T71" fmla="*/ 1187 h 2544"/>
                <a:gd name="T72" fmla="*/ 791 w 2187"/>
                <a:gd name="T73" fmla="*/ 1437 h 2544"/>
                <a:gd name="T74" fmla="*/ 744 w 2187"/>
                <a:gd name="T75" fmla="*/ 1619 h 2544"/>
                <a:gd name="T76" fmla="*/ 534 w 2187"/>
                <a:gd name="T77" fmla="*/ 1794 h 2544"/>
                <a:gd name="T78" fmla="*/ 599 w 2187"/>
                <a:gd name="T79" fmla="*/ 1807 h 2544"/>
                <a:gd name="T80" fmla="*/ 375 w 2187"/>
                <a:gd name="T81" fmla="*/ 2063 h 2544"/>
                <a:gd name="T82" fmla="*/ 305 w 2187"/>
                <a:gd name="T83" fmla="*/ 2188 h 2544"/>
                <a:gd name="T84" fmla="*/ 5 w 2187"/>
                <a:gd name="T85" fmla="*/ 2539 h 2544"/>
                <a:gd name="T86" fmla="*/ 243 w 2187"/>
                <a:gd name="T87" fmla="*/ 2371 h 2544"/>
                <a:gd name="T88" fmla="*/ 620 w 2187"/>
                <a:gd name="T89" fmla="*/ 2009 h 2544"/>
                <a:gd name="T90" fmla="*/ 677 w 2187"/>
                <a:gd name="T91" fmla="*/ 2094 h 2544"/>
                <a:gd name="T92" fmla="*/ 804 w 2187"/>
                <a:gd name="T93" fmla="*/ 1998 h 2544"/>
                <a:gd name="T94" fmla="*/ 1096 w 2187"/>
                <a:gd name="T95" fmla="*/ 1779 h 2544"/>
                <a:gd name="T96" fmla="*/ 1065 w 2187"/>
                <a:gd name="T97" fmla="*/ 1877 h 2544"/>
                <a:gd name="T98" fmla="*/ 1236 w 2187"/>
                <a:gd name="T99" fmla="*/ 1689 h 2544"/>
                <a:gd name="T100" fmla="*/ 1364 w 2187"/>
                <a:gd name="T101" fmla="*/ 1653 h 2544"/>
                <a:gd name="T102" fmla="*/ 1322 w 2187"/>
                <a:gd name="T103" fmla="*/ 1782 h 2544"/>
                <a:gd name="T104" fmla="*/ 1471 w 2187"/>
                <a:gd name="T105" fmla="*/ 1632 h 2544"/>
                <a:gd name="T106" fmla="*/ 1695 w 2187"/>
                <a:gd name="T107" fmla="*/ 1308 h 2544"/>
                <a:gd name="T108" fmla="*/ 1724 w 2187"/>
                <a:gd name="T109" fmla="*/ 1234 h 2544"/>
                <a:gd name="T110" fmla="*/ 1781 w 2187"/>
                <a:gd name="T111" fmla="*/ 1044 h 2544"/>
                <a:gd name="T112" fmla="*/ 1630 w 2187"/>
                <a:gd name="T113" fmla="*/ 1572 h 2544"/>
                <a:gd name="T114" fmla="*/ 1652 w 2187"/>
                <a:gd name="T115" fmla="*/ 1599 h 2544"/>
                <a:gd name="T116" fmla="*/ 1865 w 2187"/>
                <a:gd name="T117" fmla="*/ 1262 h 2544"/>
                <a:gd name="T118" fmla="*/ 2071 w 2187"/>
                <a:gd name="T119" fmla="*/ 712 h 2544"/>
                <a:gd name="T120" fmla="*/ 2186 w 2187"/>
                <a:gd name="T121" fmla="*/ 137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7" h="2544">
                  <a:moveTo>
                    <a:pt x="1510" y="1401"/>
                  </a:moveTo>
                  <a:lnTo>
                    <a:pt x="1491" y="1415"/>
                  </a:lnTo>
                  <a:lnTo>
                    <a:pt x="1472" y="1430"/>
                  </a:lnTo>
                  <a:lnTo>
                    <a:pt x="1453" y="1443"/>
                  </a:lnTo>
                  <a:lnTo>
                    <a:pt x="1434" y="1457"/>
                  </a:lnTo>
                  <a:lnTo>
                    <a:pt x="1414" y="1471"/>
                  </a:lnTo>
                  <a:lnTo>
                    <a:pt x="1395" y="1485"/>
                  </a:lnTo>
                  <a:lnTo>
                    <a:pt x="1376" y="1498"/>
                  </a:lnTo>
                  <a:lnTo>
                    <a:pt x="1357" y="1512"/>
                  </a:lnTo>
                  <a:lnTo>
                    <a:pt x="1372" y="1486"/>
                  </a:lnTo>
                  <a:lnTo>
                    <a:pt x="1387" y="1460"/>
                  </a:lnTo>
                  <a:lnTo>
                    <a:pt x="1402" y="1433"/>
                  </a:lnTo>
                  <a:lnTo>
                    <a:pt x="1416" y="1407"/>
                  </a:lnTo>
                  <a:lnTo>
                    <a:pt x="1430" y="1380"/>
                  </a:lnTo>
                  <a:lnTo>
                    <a:pt x="1444" y="1353"/>
                  </a:lnTo>
                  <a:lnTo>
                    <a:pt x="1457" y="1326"/>
                  </a:lnTo>
                  <a:lnTo>
                    <a:pt x="1470" y="1299"/>
                  </a:lnTo>
                  <a:lnTo>
                    <a:pt x="1492" y="1282"/>
                  </a:lnTo>
                  <a:lnTo>
                    <a:pt x="1513" y="1266"/>
                  </a:lnTo>
                  <a:lnTo>
                    <a:pt x="1535" y="1250"/>
                  </a:lnTo>
                  <a:lnTo>
                    <a:pt x="1557" y="1233"/>
                  </a:lnTo>
                  <a:lnTo>
                    <a:pt x="1579" y="1217"/>
                  </a:lnTo>
                  <a:lnTo>
                    <a:pt x="1600" y="1200"/>
                  </a:lnTo>
                  <a:lnTo>
                    <a:pt x="1621" y="1183"/>
                  </a:lnTo>
                  <a:lnTo>
                    <a:pt x="1641" y="1166"/>
                  </a:lnTo>
                  <a:lnTo>
                    <a:pt x="1626" y="1196"/>
                  </a:lnTo>
                  <a:lnTo>
                    <a:pt x="1610" y="1226"/>
                  </a:lnTo>
                  <a:lnTo>
                    <a:pt x="1594" y="1255"/>
                  </a:lnTo>
                  <a:lnTo>
                    <a:pt x="1578" y="1285"/>
                  </a:lnTo>
                  <a:lnTo>
                    <a:pt x="1561" y="1315"/>
                  </a:lnTo>
                  <a:lnTo>
                    <a:pt x="1544" y="1344"/>
                  </a:lnTo>
                  <a:lnTo>
                    <a:pt x="1527" y="1373"/>
                  </a:lnTo>
                  <a:lnTo>
                    <a:pt x="1510" y="1401"/>
                  </a:lnTo>
                  <a:close/>
                  <a:moveTo>
                    <a:pt x="1196" y="1619"/>
                  </a:moveTo>
                  <a:lnTo>
                    <a:pt x="1175" y="1632"/>
                  </a:lnTo>
                  <a:lnTo>
                    <a:pt x="1154" y="1645"/>
                  </a:lnTo>
                  <a:lnTo>
                    <a:pt x="1132" y="1658"/>
                  </a:lnTo>
                  <a:lnTo>
                    <a:pt x="1111" y="1671"/>
                  </a:lnTo>
                  <a:lnTo>
                    <a:pt x="1090" y="1683"/>
                  </a:lnTo>
                  <a:lnTo>
                    <a:pt x="1069" y="1696"/>
                  </a:lnTo>
                  <a:lnTo>
                    <a:pt x="1048" y="1709"/>
                  </a:lnTo>
                  <a:lnTo>
                    <a:pt x="1027" y="1722"/>
                  </a:lnTo>
                  <a:lnTo>
                    <a:pt x="1045" y="1695"/>
                  </a:lnTo>
                  <a:lnTo>
                    <a:pt x="1062" y="1668"/>
                  </a:lnTo>
                  <a:lnTo>
                    <a:pt x="1080" y="1641"/>
                  </a:lnTo>
                  <a:lnTo>
                    <a:pt x="1097" y="1614"/>
                  </a:lnTo>
                  <a:lnTo>
                    <a:pt x="1113" y="1587"/>
                  </a:lnTo>
                  <a:lnTo>
                    <a:pt x="1129" y="1560"/>
                  </a:lnTo>
                  <a:lnTo>
                    <a:pt x="1146" y="1532"/>
                  </a:lnTo>
                  <a:lnTo>
                    <a:pt x="1161" y="1504"/>
                  </a:lnTo>
                  <a:lnTo>
                    <a:pt x="1182" y="1490"/>
                  </a:lnTo>
                  <a:lnTo>
                    <a:pt x="1203" y="1477"/>
                  </a:lnTo>
                  <a:lnTo>
                    <a:pt x="1224" y="1464"/>
                  </a:lnTo>
                  <a:lnTo>
                    <a:pt x="1244" y="1451"/>
                  </a:lnTo>
                  <a:lnTo>
                    <a:pt x="1265" y="1438"/>
                  </a:lnTo>
                  <a:lnTo>
                    <a:pt x="1286" y="1425"/>
                  </a:lnTo>
                  <a:lnTo>
                    <a:pt x="1306" y="1412"/>
                  </a:lnTo>
                  <a:lnTo>
                    <a:pt x="1326" y="1398"/>
                  </a:lnTo>
                  <a:lnTo>
                    <a:pt x="1311" y="1426"/>
                  </a:lnTo>
                  <a:lnTo>
                    <a:pt x="1294" y="1453"/>
                  </a:lnTo>
                  <a:lnTo>
                    <a:pt x="1278" y="1481"/>
                  </a:lnTo>
                  <a:lnTo>
                    <a:pt x="1262" y="1509"/>
                  </a:lnTo>
                  <a:lnTo>
                    <a:pt x="1246" y="1537"/>
                  </a:lnTo>
                  <a:lnTo>
                    <a:pt x="1229" y="1564"/>
                  </a:lnTo>
                  <a:lnTo>
                    <a:pt x="1213" y="1591"/>
                  </a:lnTo>
                  <a:lnTo>
                    <a:pt x="1196" y="1619"/>
                  </a:lnTo>
                  <a:close/>
                  <a:moveTo>
                    <a:pt x="628" y="1939"/>
                  </a:moveTo>
                  <a:lnTo>
                    <a:pt x="648" y="1911"/>
                  </a:lnTo>
                  <a:lnTo>
                    <a:pt x="668" y="1884"/>
                  </a:lnTo>
                  <a:lnTo>
                    <a:pt x="687" y="1856"/>
                  </a:lnTo>
                  <a:lnTo>
                    <a:pt x="706" y="1828"/>
                  </a:lnTo>
                  <a:lnTo>
                    <a:pt x="725" y="1801"/>
                  </a:lnTo>
                  <a:lnTo>
                    <a:pt x="744" y="1773"/>
                  </a:lnTo>
                  <a:lnTo>
                    <a:pt x="763" y="1745"/>
                  </a:lnTo>
                  <a:lnTo>
                    <a:pt x="781" y="1715"/>
                  </a:lnTo>
                  <a:lnTo>
                    <a:pt x="815" y="1698"/>
                  </a:lnTo>
                  <a:lnTo>
                    <a:pt x="849" y="1680"/>
                  </a:lnTo>
                  <a:lnTo>
                    <a:pt x="883" y="1662"/>
                  </a:lnTo>
                  <a:lnTo>
                    <a:pt x="916" y="1644"/>
                  </a:lnTo>
                  <a:lnTo>
                    <a:pt x="951" y="1625"/>
                  </a:lnTo>
                  <a:lnTo>
                    <a:pt x="984" y="1606"/>
                  </a:lnTo>
                  <a:lnTo>
                    <a:pt x="1018" y="1588"/>
                  </a:lnTo>
                  <a:lnTo>
                    <a:pt x="1051" y="1568"/>
                  </a:lnTo>
                  <a:lnTo>
                    <a:pt x="1033" y="1597"/>
                  </a:lnTo>
                  <a:lnTo>
                    <a:pt x="1014" y="1626"/>
                  </a:lnTo>
                  <a:lnTo>
                    <a:pt x="996" y="1654"/>
                  </a:lnTo>
                  <a:lnTo>
                    <a:pt x="977" y="1682"/>
                  </a:lnTo>
                  <a:lnTo>
                    <a:pt x="958" y="1711"/>
                  </a:lnTo>
                  <a:lnTo>
                    <a:pt x="937" y="1740"/>
                  </a:lnTo>
                  <a:lnTo>
                    <a:pt x="918" y="1768"/>
                  </a:lnTo>
                  <a:lnTo>
                    <a:pt x="898" y="1795"/>
                  </a:lnTo>
                  <a:lnTo>
                    <a:pt x="865" y="1814"/>
                  </a:lnTo>
                  <a:lnTo>
                    <a:pt x="832" y="1832"/>
                  </a:lnTo>
                  <a:lnTo>
                    <a:pt x="798" y="1850"/>
                  </a:lnTo>
                  <a:lnTo>
                    <a:pt x="765" y="1868"/>
                  </a:lnTo>
                  <a:lnTo>
                    <a:pt x="730" y="1886"/>
                  </a:lnTo>
                  <a:lnTo>
                    <a:pt x="696" y="1903"/>
                  </a:lnTo>
                  <a:lnTo>
                    <a:pt x="662" y="1921"/>
                  </a:lnTo>
                  <a:lnTo>
                    <a:pt x="628" y="1939"/>
                  </a:lnTo>
                  <a:close/>
                  <a:moveTo>
                    <a:pt x="958" y="1409"/>
                  </a:moveTo>
                  <a:lnTo>
                    <a:pt x="966" y="1393"/>
                  </a:lnTo>
                  <a:lnTo>
                    <a:pt x="974" y="1378"/>
                  </a:lnTo>
                  <a:lnTo>
                    <a:pt x="982" y="1362"/>
                  </a:lnTo>
                  <a:lnTo>
                    <a:pt x="990" y="1346"/>
                  </a:lnTo>
                  <a:lnTo>
                    <a:pt x="1026" y="1327"/>
                  </a:lnTo>
                  <a:lnTo>
                    <a:pt x="1061" y="1308"/>
                  </a:lnTo>
                  <a:lnTo>
                    <a:pt x="1096" y="1287"/>
                  </a:lnTo>
                  <a:lnTo>
                    <a:pt x="1131" y="1265"/>
                  </a:lnTo>
                  <a:lnTo>
                    <a:pt x="1166" y="1244"/>
                  </a:lnTo>
                  <a:lnTo>
                    <a:pt x="1200" y="1222"/>
                  </a:lnTo>
                  <a:lnTo>
                    <a:pt x="1234" y="1199"/>
                  </a:lnTo>
                  <a:lnTo>
                    <a:pt x="1267" y="1175"/>
                  </a:lnTo>
                  <a:lnTo>
                    <a:pt x="1252" y="1207"/>
                  </a:lnTo>
                  <a:lnTo>
                    <a:pt x="1237" y="1238"/>
                  </a:lnTo>
                  <a:lnTo>
                    <a:pt x="1221" y="1270"/>
                  </a:lnTo>
                  <a:lnTo>
                    <a:pt x="1205" y="1302"/>
                  </a:lnTo>
                  <a:lnTo>
                    <a:pt x="1188" y="1333"/>
                  </a:lnTo>
                  <a:lnTo>
                    <a:pt x="1172" y="1363"/>
                  </a:lnTo>
                  <a:lnTo>
                    <a:pt x="1155" y="1394"/>
                  </a:lnTo>
                  <a:lnTo>
                    <a:pt x="1136" y="1424"/>
                  </a:lnTo>
                  <a:lnTo>
                    <a:pt x="1101" y="1448"/>
                  </a:lnTo>
                  <a:lnTo>
                    <a:pt x="1066" y="1471"/>
                  </a:lnTo>
                  <a:lnTo>
                    <a:pt x="1030" y="1493"/>
                  </a:lnTo>
                  <a:lnTo>
                    <a:pt x="994" y="1517"/>
                  </a:lnTo>
                  <a:lnTo>
                    <a:pt x="958" y="1539"/>
                  </a:lnTo>
                  <a:lnTo>
                    <a:pt x="921" y="1561"/>
                  </a:lnTo>
                  <a:lnTo>
                    <a:pt x="885" y="1583"/>
                  </a:lnTo>
                  <a:lnTo>
                    <a:pt x="848" y="1604"/>
                  </a:lnTo>
                  <a:lnTo>
                    <a:pt x="862" y="1580"/>
                  </a:lnTo>
                  <a:lnTo>
                    <a:pt x="877" y="1556"/>
                  </a:lnTo>
                  <a:lnTo>
                    <a:pt x="890" y="1531"/>
                  </a:lnTo>
                  <a:lnTo>
                    <a:pt x="904" y="1507"/>
                  </a:lnTo>
                  <a:lnTo>
                    <a:pt x="918" y="1482"/>
                  </a:lnTo>
                  <a:lnTo>
                    <a:pt x="931" y="1457"/>
                  </a:lnTo>
                  <a:lnTo>
                    <a:pt x="945" y="1433"/>
                  </a:lnTo>
                  <a:lnTo>
                    <a:pt x="958" y="1409"/>
                  </a:lnTo>
                  <a:close/>
                  <a:moveTo>
                    <a:pt x="1216" y="829"/>
                  </a:moveTo>
                  <a:lnTo>
                    <a:pt x="1221" y="827"/>
                  </a:lnTo>
                  <a:lnTo>
                    <a:pt x="1227" y="824"/>
                  </a:lnTo>
                  <a:lnTo>
                    <a:pt x="1256" y="803"/>
                  </a:lnTo>
                  <a:lnTo>
                    <a:pt x="1285" y="782"/>
                  </a:lnTo>
                  <a:lnTo>
                    <a:pt x="1314" y="761"/>
                  </a:lnTo>
                  <a:lnTo>
                    <a:pt x="1344" y="740"/>
                  </a:lnTo>
                  <a:lnTo>
                    <a:pt x="1373" y="719"/>
                  </a:lnTo>
                  <a:lnTo>
                    <a:pt x="1402" y="698"/>
                  </a:lnTo>
                  <a:lnTo>
                    <a:pt x="1431" y="676"/>
                  </a:lnTo>
                  <a:lnTo>
                    <a:pt x="1460" y="655"/>
                  </a:lnTo>
                  <a:lnTo>
                    <a:pt x="1447" y="701"/>
                  </a:lnTo>
                  <a:lnTo>
                    <a:pt x="1434" y="747"/>
                  </a:lnTo>
                  <a:lnTo>
                    <a:pt x="1420" y="793"/>
                  </a:lnTo>
                  <a:lnTo>
                    <a:pt x="1405" y="838"/>
                  </a:lnTo>
                  <a:lnTo>
                    <a:pt x="1390" y="884"/>
                  </a:lnTo>
                  <a:lnTo>
                    <a:pt x="1374" y="928"/>
                  </a:lnTo>
                  <a:lnTo>
                    <a:pt x="1357" y="973"/>
                  </a:lnTo>
                  <a:lnTo>
                    <a:pt x="1338" y="1017"/>
                  </a:lnTo>
                  <a:lnTo>
                    <a:pt x="1301" y="1047"/>
                  </a:lnTo>
                  <a:lnTo>
                    <a:pt x="1264" y="1077"/>
                  </a:lnTo>
                  <a:lnTo>
                    <a:pt x="1226" y="1107"/>
                  </a:lnTo>
                  <a:lnTo>
                    <a:pt x="1189" y="1137"/>
                  </a:lnTo>
                  <a:lnTo>
                    <a:pt x="1151" y="1166"/>
                  </a:lnTo>
                  <a:lnTo>
                    <a:pt x="1112" y="1196"/>
                  </a:lnTo>
                  <a:lnTo>
                    <a:pt x="1074" y="1225"/>
                  </a:lnTo>
                  <a:lnTo>
                    <a:pt x="1036" y="1254"/>
                  </a:lnTo>
                  <a:lnTo>
                    <a:pt x="1060" y="1204"/>
                  </a:lnTo>
                  <a:lnTo>
                    <a:pt x="1083" y="1153"/>
                  </a:lnTo>
                  <a:lnTo>
                    <a:pt x="1107" y="1101"/>
                  </a:lnTo>
                  <a:lnTo>
                    <a:pt x="1130" y="1047"/>
                  </a:lnTo>
                  <a:lnTo>
                    <a:pt x="1153" y="994"/>
                  </a:lnTo>
                  <a:lnTo>
                    <a:pt x="1175" y="940"/>
                  </a:lnTo>
                  <a:lnTo>
                    <a:pt x="1196" y="885"/>
                  </a:lnTo>
                  <a:lnTo>
                    <a:pt x="1216" y="829"/>
                  </a:lnTo>
                  <a:close/>
                  <a:moveTo>
                    <a:pt x="1720" y="454"/>
                  </a:moveTo>
                  <a:lnTo>
                    <a:pt x="1711" y="496"/>
                  </a:lnTo>
                  <a:lnTo>
                    <a:pt x="1701" y="537"/>
                  </a:lnTo>
                  <a:lnTo>
                    <a:pt x="1690" y="577"/>
                  </a:lnTo>
                  <a:lnTo>
                    <a:pt x="1679" y="618"/>
                  </a:lnTo>
                  <a:lnTo>
                    <a:pt x="1667" y="659"/>
                  </a:lnTo>
                  <a:lnTo>
                    <a:pt x="1654" y="699"/>
                  </a:lnTo>
                  <a:lnTo>
                    <a:pt x="1641" y="738"/>
                  </a:lnTo>
                  <a:lnTo>
                    <a:pt x="1627" y="777"/>
                  </a:lnTo>
                  <a:lnTo>
                    <a:pt x="1596" y="803"/>
                  </a:lnTo>
                  <a:lnTo>
                    <a:pt x="1565" y="830"/>
                  </a:lnTo>
                  <a:lnTo>
                    <a:pt x="1533" y="857"/>
                  </a:lnTo>
                  <a:lnTo>
                    <a:pt x="1503" y="883"/>
                  </a:lnTo>
                  <a:lnTo>
                    <a:pt x="1472" y="908"/>
                  </a:lnTo>
                  <a:lnTo>
                    <a:pt x="1441" y="934"/>
                  </a:lnTo>
                  <a:lnTo>
                    <a:pt x="1410" y="959"/>
                  </a:lnTo>
                  <a:lnTo>
                    <a:pt x="1379" y="985"/>
                  </a:lnTo>
                  <a:lnTo>
                    <a:pt x="1391" y="944"/>
                  </a:lnTo>
                  <a:lnTo>
                    <a:pt x="1403" y="903"/>
                  </a:lnTo>
                  <a:lnTo>
                    <a:pt x="1414" y="862"/>
                  </a:lnTo>
                  <a:lnTo>
                    <a:pt x="1425" y="819"/>
                  </a:lnTo>
                  <a:lnTo>
                    <a:pt x="1435" y="778"/>
                  </a:lnTo>
                  <a:lnTo>
                    <a:pt x="1445" y="736"/>
                  </a:lnTo>
                  <a:lnTo>
                    <a:pt x="1455" y="694"/>
                  </a:lnTo>
                  <a:lnTo>
                    <a:pt x="1464" y="652"/>
                  </a:lnTo>
                  <a:lnTo>
                    <a:pt x="1496" y="627"/>
                  </a:lnTo>
                  <a:lnTo>
                    <a:pt x="1528" y="603"/>
                  </a:lnTo>
                  <a:lnTo>
                    <a:pt x="1562" y="579"/>
                  </a:lnTo>
                  <a:lnTo>
                    <a:pt x="1594" y="554"/>
                  </a:lnTo>
                  <a:lnTo>
                    <a:pt x="1626" y="530"/>
                  </a:lnTo>
                  <a:lnTo>
                    <a:pt x="1657" y="505"/>
                  </a:lnTo>
                  <a:lnTo>
                    <a:pt x="1689" y="480"/>
                  </a:lnTo>
                  <a:lnTo>
                    <a:pt x="1720" y="454"/>
                  </a:lnTo>
                  <a:close/>
                  <a:moveTo>
                    <a:pt x="1421" y="1227"/>
                  </a:moveTo>
                  <a:lnTo>
                    <a:pt x="1398" y="1244"/>
                  </a:lnTo>
                  <a:lnTo>
                    <a:pt x="1375" y="1260"/>
                  </a:lnTo>
                  <a:lnTo>
                    <a:pt x="1352" y="1277"/>
                  </a:lnTo>
                  <a:lnTo>
                    <a:pt x="1328" y="1294"/>
                  </a:lnTo>
                  <a:lnTo>
                    <a:pt x="1304" y="1311"/>
                  </a:lnTo>
                  <a:lnTo>
                    <a:pt x="1281" y="1327"/>
                  </a:lnTo>
                  <a:lnTo>
                    <a:pt x="1258" y="1343"/>
                  </a:lnTo>
                  <a:lnTo>
                    <a:pt x="1234" y="1359"/>
                  </a:lnTo>
                  <a:lnTo>
                    <a:pt x="1247" y="1331"/>
                  </a:lnTo>
                  <a:lnTo>
                    <a:pt x="1259" y="1303"/>
                  </a:lnTo>
                  <a:lnTo>
                    <a:pt x="1271" y="1274"/>
                  </a:lnTo>
                  <a:lnTo>
                    <a:pt x="1283" y="1246"/>
                  </a:lnTo>
                  <a:lnTo>
                    <a:pt x="1295" y="1218"/>
                  </a:lnTo>
                  <a:lnTo>
                    <a:pt x="1306" y="1189"/>
                  </a:lnTo>
                  <a:lnTo>
                    <a:pt x="1317" y="1160"/>
                  </a:lnTo>
                  <a:lnTo>
                    <a:pt x="1328" y="1131"/>
                  </a:lnTo>
                  <a:lnTo>
                    <a:pt x="1360" y="1107"/>
                  </a:lnTo>
                  <a:lnTo>
                    <a:pt x="1391" y="1082"/>
                  </a:lnTo>
                  <a:lnTo>
                    <a:pt x="1422" y="1056"/>
                  </a:lnTo>
                  <a:lnTo>
                    <a:pt x="1452" y="1030"/>
                  </a:lnTo>
                  <a:lnTo>
                    <a:pt x="1482" y="1003"/>
                  </a:lnTo>
                  <a:lnTo>
                    <a:pt x="1511" y="976"/>
                  </a:lnTo>
                  <a:lnTo>
                    <a:pt x="1541" y="949"/>
                  </a:lnTo>
                  <a:lnTo>
                    <a:pt x="1569" y="922"/>
                  </a:lnTo>
                  <a:lnTo>
                    <a:pt x="1552" y="960"/>
                  </a:lnTo>
                  <a:lnTo>
                    <a:pt x="1534" y="999"/>
                  </a:lnTo>
                  <a:lnTo>
                    <a:pt x="1516" y="1037"/>
                  </a:lnTo>
                  <a:lnTo>
                    <a:pt x="1498" y="1076"/>
                  </a:lnTo>
                  <a:lnTo>
                    <a:pt x="1480" y="1114"/>
                  </a:lnTo>
                  <a:lnTo>
                    <a:pt x="1461" y="1152"/>
                  </a:lnTo>
                  <a:lnTo>
                    <a:pt x="1441" y="1190"/>
                  </a:lnTo>
                  <a:lnTo>
                    <a:pt x="1421" y="1227"/>
                  </a:lnTo>
                  <a:close/>
                  <a:moveTo>
                    <a:pt x="2163" y="139"/>
                  </a:moveTo>
                  <a:lnTo>
                    <a:pt x="2152" y="186"/>
                  </a:lnTo>
                  <a:lnTo>
                    <a:pt x="2140" y="233"/>
                  </a:lnTo>
                  <a:lnTo>
                    <a:pt x="2128" y="278"/>
                  </a:lnTo>
                  <a:lnTo>
                    <a:pt x="2115" y="324"/>
                  </a:lnTo>
                  <a:lnTo>
                    <a:pt x="2102" y="369"/>
                  </a:lnTo>
                  <a:lnTo>
                    <a:pt x="2089" y="413"/>
                  </a:lnTo>
                  <a:lnTo>
                    <a:pt x="2075" y="459"/>
                  </a:lnTo>
                  <a:lnTo>
                    <a:pt x="2061" y="503"/>
                  </a:lnTo>
                  <a:lnTo>
                    <a:pt x="2046" y="547"/>
                  </a:lnTo>
                  <a:lnTo>
                    <a:pt x="2031" y="591"/>
                  </a:lnTo>
                  <a:lnTo>
                    <a:pt x="2016" y="635"/>
                  </a:lnTo>
                  <a:lnTo>
                    <a:pt x="2000" y="679"/>
                  </a:lnTo>
                  <a:lnTo>
                    <a:pt x="1984" y="722"/>
                  </a:lnTo>
                  <a:lnTo>
                    <a:pt x="1968" y="765"/>
                  </a:lnTo>
                  <a:lnTo>
                    <a:pt x="1952" y="808"/>
                  </a:lnTo>
                  <a:lnTo>
                    <a:pt x="1934" y="852"/>
                  </a:lnTo>
                  <a:lnTo>
                    <a:pt x="1930" y="851"/>
                  </a:lnTo>
                  <a:lnTo>
                    <a:pt x="1927" y="852"/>
                  </a:lnTo>
                  <a:lnTo>
                    <a:pt x="1924" y="853"/>
                  </a:lnTo>
                  <a:lnTo>
                    <a:pt x="1921" y="855"/>
                  </a:lnTo>
                  <a:lnTo>
                    <a:pt x="1895" y="874"/>
                  </a:lnTo>
                  <a:lnTo>
                    <a:pt x="1870" y="893"/>
                  </a:lnTo>
                  <a:lnTo>
                    <a:pt x="1844" y="913"/>
                  </a:lnTo>
                  <a:lnTo>
                    <a:pt x="1819" y="932"/>
                  </a:lnTo>
                  <a:lnTo>
                    <a:pt x="1833" y="886"/>
                  </a:lnTo>
                  <a:lnTo>
                    <a:pt x="1846" y="838"/>
                  </a:lnTo>
                  <a:lnTo>
                    <a:pt x="1859" y="791"/>
                  </a:lnTo>
                  <a:lnTo>
                    <a:pt x="1871" y="745"/>
                  </a:lnTo>
                  <a:lnTo>
                    <a:pt x="1883" y="698"/>
                  </a:lnTo>
                  <a:lnTo>
                    <a:pt x="1894" y="651"/>
                  </a:lnTo>
                  <a:lnTo>
                    <a:pt x="1905" y="603"/>
                  </a:lnTo>
                  <a:lnTo>
                    <a:pt x="1915" y="556"/>
                  </a:lnTo>
                  <a:lnTo>
                    <a:pt x="1925" y="509"/>
                  </a:lnTo>
                  <a:lnTo>
                    <a:pt x="1934" y="463"/>
                  </a:lnTo>
                  <a:lnTo>
                    <a:pt x="1944" y="416"/>
                  </a:lnTo>
                  <a:lnTo>
                    <a:pt x="1953" y="369"/>
                  </a:lnTo>
                  <a:lnTo>
                    <a:pt x="1961" y="323"/>
                  </a:lnTo>
                  <a:lnTo>
                    <a:pt x="1969" y="277"/>
                  </a:lnTo>
                  <a:lnTo>
                    <a:pt x="1977" y="232"/>
                  </a:lnTo>
                  <a:lnTo>
                    <a:pt x="1984" y="186"/>
                  </a:lnTo>
                  <a:lnTo>
                    <a:pt x="1983" y="184"/>
                  </a:lnTo>
                  <a:lnTo>
                    <a:pt x="1982" y="184"/>
                  </a:lnTo>
                  <a:lnTo>
                    <a:pt x="1981" y="184"/>
                  </a:lnTo>
                  <a:lnTo>
                    <a:pt x="1980" y="185"/>
                  </a:lnTo>
                  <a:lnTo>
                    <a:pt x="1971" y="238"/>
                  </a:lnTo>
                  <a:lnTo>
                    <a:pt x="1961" y="290"/>
                  </a:lnTo>
                  <a:lnTo>
                    <a:pt x="1949" y="343"/>
                  </a:lnTo>
                  <a:lnTo>
                    <a:pt x="1936" y="395"/>
                  </a:lnTo>
                  <a:lnTo>
                    <a:pt x="1922" y="448"/>
                  </a:lnTo>
                  <a:lnTo>
                    <a:pt x="1907" y="500"/>
                  </a:lnTo>
                  <a:lnTo>
                    <a:pt x="1891" y="551"/>
                  </a:lnTo>
                  <a:lnTo>
                    <a:pt x="1875" y="603"/>
                  </a:lnTo>
                  <a:lnTo>
                    <a:pt x="1857" y="656"/>
                  </a:lnTo>
                  <a:lnTo>
                    <a:pt x="1839" y="707"/>
                  </a:lnTo>
                  <a:lnTo>
                    <a:pt x="1821" y="758"/>
                  </a:lnTo>
                  <a:lnTo>
                    <a:pt x="1801" y="808"/>
                  </a:lnTo>
                  <a:lnTo>
                    <a:pt x="1781" y="859"/>
                  </a:lnTo>
                  <a:lnTo>
                    <a:pt x="1761" y="909"/>
                  </a:lnTo>
                  <a:lnTo>
                    <a:pt x="1740" y="958"/>
                  </a:lnTo>
                  <a:lnTo>
                    <a:pt x="1719" y="1007"/>
                  </a:lnTo>
                  <a:lnTo>
                    <a:pt x="1696" y="1024"/>
                  </a:lnTo>
                  <a:lnTo>
                    <a:pt x="1673" y="1041"/>
                  </a:lnTo>
                  <a:lnTo>
                    <a:pt x="1651" y="1058"/>
                  </a:lnTo>
                  <a:lnTo>
                    <a:pt x="1628" y="1075"/>
                  </a:lnTo>
                  <a:lnTo>
                    <a:pt x="1606" y="1092"/>
                  </a:lnTo>
                  <a:lnTo>
                    <a:pt x="1583" y="1109"/>
                  </a:lnTo>
                  <a:lnTo>
                    <a:pt x="1560" y="1126"/>
                  </a:lnTo>
                  <a:lnTo>
                    <a:pt x="1537" y="1143"/>
                  </a:lnTo>
                  <a:lnTo>
                    <a:pt x="1551" y="1107"/>
                  </a:lnTo>
                  <a:lnTo>
                    <a:pt x="1564" y="1072"/>
                  </a:lnTo>
                  <a:lnTo>
                    <a:pt x="1577" y="1036"/>
                  </a:lnTo>
                  <a:lnTo>
                    <a:pt x="1589" y="1000"/>
                  </a:lnTo>
                  <a:lnTo>
                    <a:pt x="1601" y="964"/>
                  </a:lnTo>
                  <a:lnTo>
                    <a:pt x="1612" y="928"/>
                  </a:lnTo>
                  <a:lnTo>
                    <a:pt x="1623" y="892"/>
                  </a:lnTo>
                  <a:lnTo>
                    <a:pt x="1634" y="856"/>
                  </a:lnTo>
                  <a:lnTo>
                    <a:pt x="1660" y="826"/>
                  </a:lnTo>
                  <a:lnTo>
                    <a:pt x="1686" y="797"/>
                  </a:lnTo>
                  <a:lnTo>
                    <a:pt x="1711" y="767"/>
                  </a:lnTo>
                  <a:lnTo>
                    <a:pt x="1735" y="737"/>
                  </a:lnTo>
                  <a:lnTo>
                    <a:pt x="1739" y="734"/>
                  </a:lnTo>
                  <a:lnTo>
                    <a:pt x="1740" y="730"/>
                  </a:lnTo>
                  <a:lnTo>
                    <a:pt x="1740" y="727"/>
                  </a:lnTo>
                  <a:lnTo>
                    <a:pt x="1740" y="723"/>
                  </a:lnTo>
                  <a:lnTo>
                    <a:pt x="1740" y="720"/>
                  </a:lnTo>
                  <a:lnTo>
                    <a:pt x="1737" y="716"/>
                  </a:lnTo>
                  <a:lnTo>
                    <a:pt x="1735" y="713"/>
                  </a:lnTo>
                  <a:lnTo>
                    <a:pt x="1733" y="711"/>
                  </a:lnTo>
                  <a:lnTo>
                    <a:pt x="1730" y="708"/>
                  </a:lnTo>
                  <a:lnTo>
                    <a:pt x="1727" y="707"/>
                  </a:lnTo>
                  <a:lnTo>
                    <a:pt x="1724" y="705"/>
                  </a:lnTo>
                  <a:lnTo>
                    <a:pt x="1721" y="704"/>
                  </a:lnTo>
                  <a:lnTo>
                    <a:pt x="1717" y="704"/>
                  </a:lnTo>
                  <a:lnTo>
                    <a:pt x="1714" y="705"/>
                  </a:lnTo>
                  <a:lnTo>
                    <a:pt x="1710" y="707"/>
                  </a:lnTo>
                  <a:lnTo>
                    <a:pt x="1707" y="709"/>
                  </a:lnTo>
                  <a:lnTo>
                    <a:pt x="1696" y="719"/>
                  </a:lnTo>
                  <a:lnTo>
                    <a:pt x="1685" y="728"/>
                  </a:lnTo>
                  <a:lnTo>
                    <a:pt x="1674" y="737"/>
                  </a:lnTo>
                  <a:lnTo>
                    <a:pt x="1663" y="747"/>
                  </a:lnTo>
                  <a:lnTo>
                    <a:pt x="1672" y="710"/>
                  </a:lnTo>
                  <a:lnTo>
                    <a:pt x="1681" y="672"/>
                  </a:lnTo>
                  <a:lnTo>
                    <a:pt x="1690" y="635"/>
                  </a:lnTo>
                  <a:lnTo>
                    <a:pt x="1698" y="597"/>
                  </a:lnTo>
                  <a:lnTo>
                    <a:pt x="1706" y="560"/>
                  </a:lnTo>
                  <a:lnTo>
                    <a:pt x="1714" y="523"/>
                  </a:lnTo>
                  <a:lnTo>
                    <a:pt x="1721" y="485"/>
                  </a:lnTo>
                  <a:lnTo>
                    <a:pt x="1728" y="448"/>
                  </a:lnTo>
                  <a:lnTo>
                    <a:pt x="1745" y="436"/>
                  </a:lnTo>
                  <a:lnTo>
                    <a:pt x="1761" y="423"/>
                  </a:lnTo>
                  <a:lnTo>
                    <a:pt x="1777" y="409"/>
                  </a:lnTo>
                  <a:lnTo>
                    <a:pt x="1792" y="396"/>
                  </a:lnTo>
                  <a:lnTo>
                    <a:pt x="1795" y="394"/>
                  </a:lnTo>
                  <a:lnTo>
                    <a:pt x="1797" y="391"/>
                  </a:lnTo>
                  <a:lnTo>
                    <a:pt x="1798" y="388"/>
                  </a:lnTo>
                  <a:lnTo>
                    <a:pt x="1799" y="384"/>
                  </a:lnTo>
                  <a:lnTo>
                    <a:pt x="1799" y="381"/>
                  </a:lnTo>
                  <a:lnTo>
                    <a:pt x="1798" y="378"/>
                  </a:lnTo>
                  <a:lnTo>
                    <a:pt x="1797" y="376"/>
                  </a:lnTo>
                  <a:lnTo>
                    <a:pt x="1795" y="373"/>
                  </a:lnTo>
                  <a:lnTo>
                    <a:pt x="1793" y="371"/>
                  </a:lnTo>
                  <a:lnTo>
                    <a:pt x="1790" y="369"/>
                  </a:lnTo>
                  <a:lnTo>
                    <a:pt x="1788" y="368"/>
                  </a:lnTo>
                  <a:lnTo>
                    <a:pt x="1785" y="367"/>
                  </a:lnTo>
                  <a:lnTo>
                    <a:pt x="1781" y="366"/>
                  </a:lnTo>
                  <a:lnTo>
                    <a:pt x="1778" y="367"/>
                  </a:lnTo>
                  <a:lnTo>
                    <a:pt x="1775" y="368"/>
                  </a:lnTo>
                  <a:lnTo>
                    <a:pt x="1771" y="369"/>
                  </a:lnTo>
                  <a:lnTo>
                    <a:pt x="1763" y="374"/>
                  </a:lnTo>
                  <a:lnTo>
                    <a:pt x="1755" y="379"/>
                  </a:lnTo>
                  <a:lnTo>
                    <a:pt x="1748" y="384"/>
                  </a:lnTo>
                  <a:lnTo>
                    <a:pt x="1740" y="389"/>
                  </a:lnTo>
                  <a:lnTo>
                    <a:pt x="1742" y="379"/>
                  </a:lnTo>
                  <a:lnTo>
                    <a:pt x="1744" y="369"/>
                  </a:lnTo>
                  <a:lnTo>
                    <a:pt x="1743" y="368"/>
                  </a:lnTo>
                  <a:lnTo>
                    <a:pt x="1743" y="367"/>
                  </a:lnTo>
                  <a:lnTo>
                    <a:pt x="1742" y="368"/>
                  </a:lnTo>
                  <a:lnTo>
                    <a:pt x="1741" y="368"/>
                  </a:lnTo>
                  <a:lnTo>
                    <a:pt x="1737" y="380"/>
                  </a:lnTo>
                  <a:lnTo>
                    <a:pt x="1735" y="392"/>
                  </a:lnTo>
                  <a:lnTo>
                    <a:pt x="1673" y="433"/>
                  </a:lnTo>
                  <a:lnTo>
                    <a:pt x="1612" y="473"/>
                  </a:lnTo>
                  <a:lnTo>
                    <a:pt x="1552" y="514"/>
                  </a:lnTo>
                  <a:lnTo>
                    <a:pt x="1490" y="555"/>
                  </a:lnTo>
                  <a:lnTo>
                    <a:pt x="1431" y="597"/>
                  </a:lnTo>
                  <a:lnTo>
                    <a:pt x="1371" y="640"/>
                  </a:lnTo>
                  <a:lnTo>
                    <a:pt x="1311" y="683"/>
                  </a:lnTo>
                  <a:lnTo>
                    <a:pt x="1251" y="726"/>
                  </a:lnTo>
                  <a:lnTo>
                    <a:pt x="1265" y="680"/>
                  </a:lnTo>
                  <a:lnTo>
                    <a:pt x="1279" y="635"/>
                  </a:lnTo>
                  <a:lnTo>
                    <a:pt x="1291" y="588"/>
                  </a:lnTo>
                  <a:lnTo>
                    <a:pt x="1302" y="543"/>
                  </a:lnTo>
                  <a:lnTo>
                    <a:pt x="1313" y="497"/>
                  </a:lnTo>
                  <a:lnTo>
                    <a:pt x="1322" y="452"/>
                  </a:lnTo>
                  <a:lnTo>
                    <a:pt x="1331" y="405"/>
                  </a:lnTo>
                  <a:lnTo>
                    <a:pt x="1338" y="360"/>
                  </a:lnTo>
                  <a:lnTo>
                    <a:pt x="1345" y="314"/>
                  </a:lnTo>
                  <a:lnTo>
                    <a:pt x="1350" y="269"/>
                  </a:lnTo>
                  <a:lnTo>
                    <a:pt x="1354" y="225"/>
                  </a:lnTo>
                  <a:lnTo>
                    <a:pt x="1356" y="179"/>
                  </a:lnTo>
                  <a:lnTo>
                    <a:pt x="1357" y="135"/>
                  </a:lnTo>
                  <a:lnTo>
                    <a:pt x="1357" y="91"/>
                  </a:lnTo>
                  <a:lnTo>
                    <a:pt x="1355" y="47"/>
                  </a:lnTo>
                  <a:lnTo>
                    <a:pt x="1351" y="4"/>
                  </a:lnTo>
                  <a:lnTo>
                    <a:pt x="1350" y="3"/>
                  </a:lnTo>
                  <a:lnTo>
                    <a:pt x="1349" y="1"/>
                  </a:lnTo>
                  <a:lnTo>
                    <a:pt x="1348" y="0"/>
                  </a:lnTo>
                  <a:lnTo>
                    <a:pt x="1346" y="0"/>
                  </a:lnTo>
                  <a:lnTo>
                    <a:pt x="1345" y="0"/>
                  </a:lnTo>
                  <a:lnTo>
                    <a:pt x="1343" y="0"/>
                  </a:lnTo>
                  <a:lnTo>
                    <a:pt x="1342" y="1"/>
                  </a:lnTo>
                  <a:lnTo>
                    <a:pt x="1340" y="3"/>
                  </a:lnTo>
                  <a:lnTo>
                    <a:pt x="1327" y="44"/>
                  </a:lnTo>
                  <a:lnTo>
                    <a:pt x="1315" y="85"/>
                  </a:lnTo>
                  <a:lnTo>
                    <a:pt x="1304" y="127"/>
                  </a:lnTo>
                  <a:lnTo>
                    <a:pt x="1293" y="168"/>
                  </a:lnTo>
                  <a:lnTo>
                    <a:pt x="1274" y="253"/>
                  </a:lnTo>
                  <a:lnTo>
                    <a:pt x="1256" y="338"/>
                  </a:lnTo>
                  <a:lnTo>
                    <a:pt x="1238" y="423"/>
                  </a:lnTo>
                  <a:lnTo>
                    <a:pt x="1220" y="507"/>
                  </a:lnTo>
                  <a:lnTo>
                    <a:pt x="1210" y="549"/>
                  </a:lnTo>
                  <a:lnTo>
                    <a:pt x="1199" y="591"/>
                  </a:lnTo>
                  <a:lnTo>
                    <a:pt x="1188" y="634"/>
                  </a:lnTo>
                  <a:lnTo>
                    <a:pt x="1176" y="675"/>
                  </a:lnTo>
                  <a:lnTo>
                    <a:pt x="1149" y="762"/>
                  </a:lnTo>
                  <a:lnTo>
                    <a:pt x="1118" y="848"/>
                  </a:lnTo>
                  <a:lnTo>
                    <a:pt x="1103" y="892"/>
                  </a:lnTo>
                  <a:lnTo>
                    <a:pt x="1087" y="934"/>
                  </a:lnTo>
                  <a:lnTo>
                    <a:pt x="1071" y="977"/>
                  </a:lnTo>
                  <a:lnTo>
                    <a:pt x="1054" y="1019"/>
                  </a:lnTo>
                  <a:lnTo>
                    <a:pt x="1036" y="1061"/>
                  </a:lnTo>
                  <a:lnTo>
                    <a:pt x="1019" y="1104"/>
                  </a:lnTo>
                  <a:lnTo>
                    <a:pt x="1000" y="1145"/>
                  </a:lnTo>
                  <a:lnTo>
                    <a:pt x="982" y="1187"/>
                  </a:lnTo>
                  <a:lnTo>
                    <a:pt x="962" y="1228"/>
                  </a:lnTo>
                  <a:lnTo>
                    <a:pt x="942" y="1269"/>
                  </a:lnTo>
                  <a:lnTo>
                    <a:pt x="922" y="1311"/>
                  </a:lnTo>
                  <a:lnTo>
                    <a:pt x="901" y="1351"/>
                  </a:lnTo>
                  <a:lnTo>
                    <a:pt x="899" y="1354"/>
                  </a:lnTo>
                  <a:lnTo>
                    <a:pt x="898" y="1356"/>
                  </a:lnTo>
                  <a:lnTo>
                    <a:pt x="871" y="1376"/>
                  </a:lnTo>
                  <a:lnTo>
                    <a:pt x="845" y="1396"/>
                  </a:lnTo>
                  <a:lnTo>
                    <a:pt x="818" y="1415"/>
                  </a:lnTo>
                  <a:lnTo>
                    <a:pt x="792" y="1435"/>
                  </a:lnTo>
                  <a:lnTo>
                    <a:pt x="791" y="1436"/>
                  </a:lnTo>
                  <a:lnTo>
                    <a:pt x="791" y="1437"/>
                  </a:lnTo>
                  <a:lnTo>
                    <a:pt x="792" y="1438"/>
                  </a:lnTo>
                  <a:lnTo>
                    <a:pt x="793" y="1438"/>
                  </a:lnTo>
                  <a:lnTo>
                    <a:pt x="813" y="1429"/>
                  </a:lnTo>
                  <a:lnTo>
                    <a:pt x="833" y="1421"/>
                  </a:lnTo>
                  <a:lnTo>
                    <a:pt x="852" y="1412"/>
                  </a:lnTo>
                  <a:lnTo>
                    <a:pt x="872" y="1403"/>
                  </a:lnTo>
                  <a:lnTo>
                    <a:pt x="852" y="1440"/>
                  </a:lnTo>
                  <a:lnTo>
                    <a:pt x="831" y="1476"/>
                  </a:lnTo>
                  <a:lnTo>
                    <a:pt x="810" y="1513"/>
                  </a:lnTo>
                  <a:lnTo>
                    <a:pt x="789" y="1549"/>
                  </a:lnTo>
                  <a:lnTo>
                    <a:pt x="767" y="1584"/>
                  </a:lnTo>
                  <a:lnTo>
                    <a:pt x="744" y="1619"/>
                  </a:lnTo>
                  <a:lnTo>
                    <a:pt x="721" y="1654"/>
                  </a:lnTo>
                  <a:lnTo>
                    <a:pt x="698" y="1688"/>
                  </a:lnTo>
                  <a:lnTo>
                    <a:pt x="662" y="1707"/>
                  </a:lnTo>
                  <a:lnTo>
                    <a:pt x="625" y="1728"/>
                  </a:lnTo>
                  <a:lnTo>
                    <a:pt x="588" y="1747"/>
                  </a:lnTo>
                  <a:lnTo>
                    <a:pt x="551" y="1765"/>
                  </a:lnTo>
                  <a:lnTo>
                    <a:pt x="545" y="1769"/>
                  </a:lnTo>
                  <a:lnTo>
                    <a:pt x="540" y="1773"/>
                  </a:lnTo>
                  <a:lnTo>
                    <a:pt x="537" y="1778"/>
                  </a:lnTo>
                  <a:lnTo>
                    <a:pt x="535" y="1783"/>
                  </a:lnTo>
                  <a:lnTo>
                    <a:pt x="534" y="1788"/>
                  </a:lnTo>
                  <a:lnTo>
                    <a:pt x="534" y="1794"/>
                  </a:lnTo>
                  <a:lnTo>
                    <a:pt x="535" y="1799"/>
                  </a:lnTo>
                  <a:lnTo>
                    <a:pt x="536" y="1804"/>
                  </a:lnTo>
                  <a:lnTo>
                    <a:pt x="539" y="1809"/>
                  </a:lnTo>
                  <a:lnTo>
                    <a:pt x="542" y="1813"/>
                  </a:lnTo>
                  <a:lnTo>
                    <a:pt x="546" y="1817"/>
                  </a:lnTo>
                  <a:lnTo>
                    <a:pt x="552" y="1820"/>
                  </a:lnTo>
                  <a:lnTo>
                    <a:pt x="557" y="1821"/>
                  </a:lnTo>
                  <a:lnTo>
                    <a:pt x="562" y="1822"/>
                  </a:lnTo>
                  <a:lnTo>
                    <a:pt x="568" y="1821"/>
                  </a:lnTo>
                  <a:lnTo>
                    <a:pt x="574" y="1819"/>
                  </a:lnTo>
                  <a:lnTo>
                    <a:pt x="587" y="1813"/>
                  </a:lnTo>
                  <a:lnTo>
                    <a:pt x="599" y="1807"/>
                  </a:lnTo>
                  <a:lnTo>
                    <a:pt x="612" y="1800"/>
                  </a:lnTo>
                  <a:lnTo>
                    <a:pt x="624" y="1794"/>
                  </a:lnTo>
                  <a:lnTo>
                    <a:pt x="602" y="1825"/>
                  </a:lnTo>
                  <a:lnTo>
                    <a:pt x="579" y="1855"/>
                  </a:lnTo>
                  <a:lnTo>
                    <a:pt x="556" y="1885"/>
                  </a:lnTo>
                  <a:lnTo>
                    <a:pt x="532" y="1915"/>
                  </a:lnTo>
                  <a:lnTo>
                    <a:pt x="509" y="1945"/>
                  </a:lnTo>
                  <a:lnTo>
                    <a:pt x="485" y="1975"/>
                  </a:lnTo>
                  <a:lnTo>
                    <a:pt x="461" y="2004"/>
                  </a:lnTo>
                  <a:lnTo>
                    <a:pt x="437" y="2033"/>
                  </a:lnTo>
                  <a:lnTo>
                    <a:pt x="406" y="2048"/>
                  </a:lnTo>
                  <a:lnTo>
                    <a:pt x="375" y="2063"/>
                  </a:lnTo>
                  <a:lnTo>
                    <a:pt x="342" y="2078"/>
                  </a:lnTo>
                  <a:lnTo>
                    <a:pt x="311" y="2093"/>
                  </a:lnTo>
                  <a:lnTo>
                    <a:pt x="310" y="2094"/>
                  </a:lnTo>
                  <a:lnTo>
                    <a:pt x="310" y="2095"/>
                  </a:lnTo>
                  <a:lnTo>
                    <a:pt x="310" y="2096"/>
                  </a:lnTo>
                  <a:lnTo>
                    <a:pt x="312" y="2096"/>
                  </a:lnTo>
                  <a:lnTo>
                    <a:pt x="334" y="2091"/>
                  </a:lnTo>
                  <a:lnTo>
                    <a:pt x="357" y="2086"/>
                  </a:lnTo>
                  <a:lnTo>
                    <a:pt x="380" y="2081"/>
                  </a:lnTo>
                  <a:lnTo>
                    <a:pt x="402" y="2075"/>
                  </a:lnTo>
                  <a:lnTo>
                    <a:pt x="354" y="2131"/>
                  </a:lnTo>
                  <a:lnTo>
                    <a:pt x="305" y="2188"/>
                  </a:lnTo>
                  <a:lnTo>
                    <a:pt x="256" y="2243"/>
                  </a:lnTo>
                  <a:lnTo>
                    <a:pt x="207" y="2298"/>
                  </a:lnTo>
                  <a:lnTo>
                    <a:pt x="157" y="2353"/>
                  </a:lnTo>
                  <a:lnTo>
                    <a:pt x="105" y="2409"/>
                  </a:lnTo>
                  <a:lnTo>
                    <a:pt x="55" y="2464"/>
                  </a:lnTo>
                  <a:lnTo>
                    <a:pt x="4" y="2519"/>
                  </a:lnTo>
                  <a:lnTo>
                    <a:pt x="2" y="2522"/>
                  </a:lnTo>
                  <a:lnTo>
                    <a:pt x="0" y="2525"/>
                  </a:lnTo>
                  <a:lnTo>
                    <a:pt x="0" y="2527"/>
                  </a:lnTo>
                  <a:lnTo>
                    <a:pt x="0" y="2530"/>
                  </a:lnTo>
                  <a:lnTo>
                    <a:pt x="1" y="2535"/>
                  </a:lnTo>
                  <a:lnTo>
                    <a:pt x="5" y="2539"/>
                  </a:lnTo>
                  <a:lnTo>
                    <a:pt x="9" y="2542"/>
                  </a:lnTo>
                  <a:lnTo>
                    <a:pt x="15" y="2544"/>
                  </a:lnTo>
                  <a:lnTo>
                    <a:pt x="17" y="2544"/>
                  </a:lnTo>
                  <a:lnTo>
                    <a:pt x="20" y="2543"/>
                  </a:lnTo>
                  <a:lnTo>
                    <a:pt x="23" y="2543"/>
                  </a:lnTo>
                  <a:lnTo>
                    <a:pt x="26" y="2541"/>
                  </a:lnTo>
                  <a:lnTo>
                    <a:pt x="63" y="2515"/>
                  </a:lnTo>
                  <a:lnTo>
                    <a:pt x="100" y="2488"/>
                  </a:lnTo>
                  <a:lnTo>
                    <a:pt x="136" y="2460"/>
                  </a:lnTo>
                  <a:lnTo>
                    <a:pt x="173" y="2431"/>
                  </a:lnTo>
                  <a:lnTo>
                    <a:pt x="208" y="2401"/>
                  </a:lnTo>
                  <a:lnTo>
                    <a:pt x="243" y="2371"/>
                  </a:lnTo>
                  <a:lnTo>
                    <a:pt x="277" y="2338"/>
                  </a:lnTo>
                  <a:lnTo>
                    <a:pt x="310" y="2307"/>
                  </a:lnTo>
                  <a:lnTo>
                    <a:pt x="343" y="2274"/>
                  </a:lnTo>
                  <a:lnTo>
                    <a:pt x="376" y="2241"/>
                  </a:lnTo>
                  <a:lnTo>
                    <a:pt x="408" y="2207"/>
                  </a:lnTo>
                  <a:lnTo>
                    <a:pt x="440" y="2173"/>
                  </a:lnTo>
                  <a:lnTo>
                    <a:pt x="471" y="2137"/>
                  </a:lnTo>
                  <a:lnTo>
                    <a:pt x="501" y="2101"/>
                  </a:lnTo>
                  <a:lnTo>
                    <a:pt x="531" y="2065"/>
                  </a:lnTo>
                  <a:lnTo>
                    <a:pt x="561" y="2029"/>
                  </a:lnTo>
                  <a:lnTo>
                    <a:pt x="590" y="2019"/>
                  </a:lnTo>
                  <a:lnTo>
                    <a:pt x="620" y="2009"/>
                  </a:lnTo>
                  <a:lnTo>
                    <a:pt x="649" y="1998"/>
                  </a:lnTo>
                  <a:lnTo>
                    <a:pt x="678" y="1987"/>
                  </a:lnTo>
                  <a:lnTo>
                    <a:pt x="707" y="1975"/>
                  </a:lnTo>
                  <a:lnTo>
                    <a:pt x="736" y="1964"/>
                  </a:lnTo>
                  <a:lnTo>
                    <a:pt x="766" y="1951"/>
                  </a:lnTo>
                  <a:lnTo>
                    <a:pt x="794" y="1939"/>
                  </a:lnTo>
                  <a:lnTo>
                    <a:pt x="766" y="1976"/>
                  </a:lnTo>
                  <a:lnTo>
                    <a:pt x="737" y="2012"/>
                  </a:lnTo>
                  <a:lnTo>
                    <a:pt x="708" y="2049"/>
                  </a:lnTo>
                  <a:lnTo>
                    <a:pt x="679" y="2085"/>
                  </a:lnTo>
                  <a:lnTo>
                    <a:pt x="677" y="2090"/>
                  </a:lnTo>
                  <a:lnTo>
                    <a:pt x="677" y="2094"/>
                  </a:lnTo>
                  <a:lnTo>
                    <a:pt x="678" y="2098"/>
                  </a:lnTo>
                  <a:lnTo>
                    <a:pt x="681" y="2102"/>
                  </a:lnTo>
                  <a:lnTo>
                    <a:pt x="685" y="2105"/>
                  </a:lnTo>
                  <a:lnTo>
                    <a:pt x="689" y="2106"/>
                  </a:lnTo>
                  <a:lnTo>
                    <a:pt x="691" y="2106"/>
                  </a:lnTo>
                  <a:lnTo>
                    <a:pt x="693" y="2105"/>
                  </a:lnTo>
                  <a:lnTo>
                    <a:pt x="695" y="2104"/>
                  </a:lnTo>
                  <a:lnTo>
                    <a:pt x="697" y="2103"/>
                  </a:lnTo>
                  <a:lnTo>
                    <a:pt x="725" y="2077"/>
                  </a:lnTo>
                  <a:lnTo>
                    <a:pt x="752" y="2052"/>
                  </a:lnTo>
                  <a:lnTo>
                    <a:pt x="778" y="2025"/>
                  </a:lnTo>
                  <a:lnTo>
                    <a:pt x="804" y="1998"/>
                  </a:lnTo>
                  <a:lnTo>
                    <a:pt x="828" y="1971"/>
                  </a:lnTo>
                  <a:lnTo>
                    <a:pt x="853" y="1944"/>
                  </a:lnTo>
                  <a:lnTo>
                    <a:pt x="877" y="1915"/>
                  </a:lnTo>
                  <a:lnTo>
                    <a:pt x="900" y="1887"/>
                  </a:lnTo>
                  <a:lnTo>
                    <a:pt x="925" y="1875"/>
                  </a:lnTo>
                  <a:lnTo>
                    <a:pt x="951" y="1862"/>
                  </a:lnTo>
                  <a:lnTo>
                    <a:pt x="975" y="1849"/>
                  </a:lnTo>
                  <a:lnTo>
                    <a:pt x="1000" y="1835"/>
                  </a:lnTo>
                  <a:lnTo>
                    <a:pt x="1024" y="1822"/>
                  </a:lnTo>
                  <a:lnTo>
                    <a:pt x="1048" y="1808"/>
                  </a:lnTo>
                  <a:lnTo>
                    <a:pt x="1073" y="1794"/>
                  </a:lnTo>
                  <a:lnTo>
                    <a:pt x="1096" y="1779"/>
                  </a:lnTo>
                  <a:lnTo>
                    <a:pt x="1085" y="1797"/>
                  </a:lnTo>
                  <a:lnTo>
                    <a:pt x="1074" y="1815"/>
                  </a:lnTo>
                  <a:lnTo>
                    <a:pt x="1063" y="1832"/>
                  </a:lnTo>
                  <a:lnTo>
                    <a:pt x="1053" y="1850"/>
                  </a:lnTo>
                  <a:lnTo>
                    <a:pt x="1051" y="1853"/>
                  </a:lnTo>
                  <a:lnTo>
                    <a:pt x="1050" y="1856"/>
                  </a:lnTo>
                  <a:lnTo>
                    <a:pt x="1050" y="1859"/>
                  </a:lnTo>
                  <a:lnTo>
                    <a:pt x="1050" y="1861"/>
                  </a:lnTo>
                  <a:lnTo>
                    <a:pt x="1052" y="1867"/>
                  </a:lnTo>
                  <a:lnTo>
                    <a:pt x="1055" y="1872"/>
                  </a:lnTo>
                  <a:lnTo>
                    <a:pt x="1060" y="1875"/>
                  </a:lnTo>
                  <a:lnTo>
                    <a:pt x="1065" y="1877"/>
                  </a:lnTo>
                  <a:lnTo>
                    <a:pt x="1067" y="1877"/>
                  </a:lnTo>
                  <a:lnTo>
                    <a:pt x="1070" y="1876"/>
                  </a:lnTo>
                  <a:lnTo>
                    <a:pt x="1073" y="1875"/>
                  </a:lnTo>
                  <a:lnTo>
                    <a:pt x="1075" y="1872"/>
                  </a:lnTo>
                  <a:lnTo>
                    <a:pt x="1097" y="1851"/>
                  </a:lnTo>
                  <a:lnTo>
                    <a:pt x="1118" y="1829"/>
                  </a:lnTo>
                  <a:lnTo>
                    <a:pt x="1138" y="1806"/>
                  </a:lnTo>
                  <a:lnTo>
                    <a:pt x="1160" y="1784"/>
                  </a:lnTo>
                  <a:lnTo>
                    <a:pt x="1179" y="1761"/>
                  </a:lnTo>
                  <a:lnTo>
                    <a:pt x="1198" y="1737"/>
                  </a:lnTo>
                  <a:lnTo>
                    <a:pt x="1217" y="1713"/>
                  </a:lnTo>
                  <a:lnTo>
                    <a:pt x="1236" y="1689"/>
                  </a:lnTo>
                  <a:lnTo>
                    <a:pt x="1259" y="1673"/>
                  </a:lnTo>
                  <a:lnTo>
                    <a:pt x="1282" y="1656"/>
                  </a:lnTo>
                  <a:lnTo>
                    <a:pt x="1306" y="1640"/>
                  </a:lnTo>
                  <a:lnTo>
                    <a:pt x="1329" y="1623"/>
                  </a:lnTo>
                  <a:lnTo>
                    <a:pt x="1352" y="1606"/>
                  </a:lnTo>
                  <a:lnTo>
                    <a:pt x="1375" y="1589"/>
                  </a:lnTo>
                  <a:lnTo>
                    <a:pt x="1398" y="1572"/>
                  </a:lnTo>
                  <a:lnTo>
                    <a:pt x="1420" y="1554"/>
                  </a:lnTo>
                  <a:lnTo>
                    <a:pt x="1406" y="1579"/>
                  </a:lnTo>
                  <a:lnTo>
                    <a:pt x="1391" y="1603"/>
                  </a:lnTo>
                  <a:lnTo>
                    <a:pt x="1377" y="1628"/>
                  </a:lnTo>
                  <a:lnTo>
                    <a:pt x="1364" y="1653"/>
                  </a:lnTo>
                  <a:lnTo>
                    <a:pt x="1350" y="1678"/>
                  </a:lnTo>
                  <a:lnTo>
                    <a:pt x="1335" y="1703"/>
                  </a:lnTo>
                  <a:lnTo>
                    <a:pt x="1322" y="1729"/>
                  </a:lnTo>
                  <a:lnTo>
                    <a:pt x="1309" y="1755"/>
                  </a:lnTo>
                  <a:lnTo>
                    <a:pt x="1308" y="1758"/>
                  </a:lnTo>
                  <a:lnTo>
                    <a:pt x="1308" y="1762"/>
                  </a:lnTo>
                  <a:lnTo>
                    <a:pt x="1308" y="1765"/>
                  </a:lnTo>
                  <a:lnTo>
                    <a:pt x="1309" y="1768"/>
                  </a:lnTo>
                  <a:lnTo>
                    <a:pt x="1312" y="1774"/>
                  </a:lnTo>
                  <a:lnTo>
                    <a:pt x="1317" y="1779"/>
                  </a:lnTo>
                  <a:lnTo>
                    <a:pt x="1319" y="1781"/>
                  </a:lnTo>
                  <a:lnTo>
                    <a:pt x="1322" y="1782"/>
                  </a:lnTo>
                  <a:lnTo>
                    <a:pt x="1326" y="1783"/>
                  </a:lnTo>
                  <a:lnTo>
                    <a:pt x="1329" y="1784"/>
                  </a:lnTo>
                  <a:lnTo>
                    <a:pt x="1332" y="1784"/>
                  </a:lnTo>
                  <a:lnTo>
                    <a:pt x="1335" y="1783"/>
                  </a:lnTo>
                  <a:lnTo>
                    <a:pt x="1338" y="1781"/>
                  </a:lnTo>
                  <a:lnTo>
                    <a:pt x="1342" y="1779"/>
                  </a:lnTo>
                  <a:lnTo>
                    <a:pt x="1365" y="1756"/>
                  </a:lnTo>
                  <a:lnTo>
                    <a:pt x="1387" y="1732"/>
                  </a:lnTo>
                  <a:lnTo>
                    <a:pt x="1409" y="1707"/>
                  </a:lnTo>
                  <a:lnTo>
                    <a:pt x="1431" y="1682"/>
                  </a:lnTo>
                  <a:lnTo>
                    <a:pt x="1451" y="1657"/>
                  </a:lnTo>
                  <a:lnTo>
                    <a:pt x="1471" y="1632"/>
                  </a:lnTo>
                  <a:lnTo>
                    <a:pt x="1491" y="1606"/>
                  </a:lnTo>
                  <a:lnTo>
                    <a:pt x="1510" y="1579"/>
                  </a:lnTo>
                  <a:lnTo>
                    <a:pt x="1529" y="1553"/>
                  </a:lnTo>
                  <a:lnTo>
                    <a:pt x="1548" y="1526"/>
                  </a:lnTo>
                  <a:lnTo>
                    <a:pt x="1566" y="1497"/>
                  </a:lnTo>
                  <a:lnTo>
                    <a:pt x="1583" y="1469"/>
                  </a:lnTo>
                  <a:lnTo>
                    <a:pt x="1600" y="1441"/>
                  </a:lnTo>
                  <a:lnTo>
                    <a:pt x="1616" y="1413"/>
                  </a:lnTo>
                  <a:lnTo>
                    <a:pt x="1632" y="1384"/>
                  </a:lnTo>
                  <a:lnTo>
                    <a:pt x="1647" y="1355"/>
                  </a:lnTo>
                  <a:lnTo>
                    <a:pt x="1671" y="1331"/>
                  </a:lnTo>
                  <a:lnTo>
                    <a:pt x="1695" y="1308"/>
                  </a:lnTo>
                  <a:lnTo>
                    <a:pt x="1718" y="1284"/>
                  </a:lnTo>
                  <a:lnTo>
                    <a:pt x="1742" y="1260"/>
                  </a:lnTo>
                  <a:lnTo>
                    <a:pt x="1744" y="1257"/>
                  </a:lnTo>
                  <a:lnTo>
                    <a:pt x="1746" y="1254"/>
                  </a:lnTo>
                  <a:lnTo>
                    <a:pt x="1746" y="1251"/>
                  </a:lnTo>
                  <a:lnTo>
                    <a:pt x="1746" y="1249"/>
                  </a:lnTo>
                  <a:lnTo>
                    <a:pt x="1744" y="1243"/>
                  </a:lnTo>
                  <a:lnTo>
                    <a:pt x="1741" y="1238"/>
                  </a:lnTo>
                  <a:lnTo>
                    <a:pt x="1735" y="1235"/>
                  </a:lnTo>
                  <a:lnTo>
                    <a:pt x="1729" y="1233"/>
                  </a:lnTo>
                  <a:lnTo>
                    <a:pt x="1727" y="1233"/>
                  </a:lnTo>
                  <a:lnTo>
                    <a:pt x="1724" y="1234"/>
                  </a:lnTo>
                  <a:lnTo>
                    <a:pt x="1721" y="1235"/>
                  </a:lnTo>
                  <a:lnTo>
                    <a:pt x="1718" y="1237"/>
                  </a:lnTo>
                  <a:lnTo>
                    <a:pt x="1707" y="1246"/>
                  </a:lnTo>
                  <a:lnTo>
                    <a:pt x="1695" y="1255"/>
                  </a:lnTo>
                  <a:lnTo>
                    <a:pt x="1707" y="1229"/>
                  </a:lnTo>
                  <a:lnTo>
                    <a:pt x="1718" y="1203"/>
                  </a:lnTo>
                  <a:lnTo>
                    <a:pt x="1729" y="1177"/>
                  </a:lnTo>
                  <a:lnTo>
                    <a:pt x="1741" y="1151"/>
                  </a:lnTo>
                  <a:lnTo>
                    <a:pt x="1751" y="1124"/>
                  </a:lnTo>
                  <a:lnTo>
                    <a:pt x="1762" y="1098"/>
                  </a:lnTo>
                  <a:lnTo>
                    <a:pt x="1772" y="1071"/>
                  </a:lnTo>
                  <a:lnTo>
                    <a:pt x="1781" y="1044"/>
                  </a:lnTo>
                  <a:lnTo>
                    <a:pt x="1813" y="1013"/>
                  </a:lnTo>
                  <a:lnTo>
                    <a:pt x="1845" y="983"/>
                  </a:lnTo>
                  <a:lnTo>
                    <a:pt x="1876" y="952"/>
                  </a:lnTo>
                  <a:lnTo>
                    <a:pt x="1906" y="920"/>
                  </a:lnTo>
                  <a:lnTo>
                    <a:pt x="1873" y="1001"/>
                  </a:lnTo>
                  <a:lnTo>
                    <a:pt x="1839" y="1082"/>
                  </a:lnTo>
                  <a:lnTo>
                    <a:pt x="1805" y="1163"/>
                  </a:lnTo>
                  <a:lnTo>
                    <a:pt x="1770" y="1244"/>
                  </a:lnTo>
                  <a:lnTo>
                    <a:pt x="1734" y="1326"/>
                  </a:lnTo>
                  <a:lnTo>
                    <a:pt x="1699" y="1407"/>
                  </a:lnTo>
                  <a:lnTo>
                    <a:pt x="1665" y="1489"/>
                  </a:lnTo>
                  <a:lnTo>
                    <a:pt x="1630" y="1572"/>
                  </a:lnTo>
                  <a:lnTo>
                    <a:pt x="1628" y="1576"/>
                  </a:lnTo>
                  <a:lnTo>
                    <a:pt x="1628" y="1579"/>
                  </a:lnTo>
                  <a:lnTo>
                    <a:pt x="1628" y="1583"/>
                  </a:lnTo>
                  <a:lnTo>
                    <a:pt x="1630" y="1586"/>
                  </a:lnTo>
                  <a:lnTo>
                    <a:pt x="1631" y="1589"/>
                  </a:lnTo>
                  <a:lnTo>
                    <a:pt x="1633" y="1592"/>
                  </a:lnTo>
                  <a:lnTo>
                    <a:pt x="1636" y="1595"/>
                  </a:lnTo>
                  <a:lnTo>
                    <a:pt x="1639" y="1597"/>
                  </a:lnTo>
                  <a:lnTo>
                    <a:pt x="1642" y="1598"/>
                  </a:lnTo>
                  <a:lnTo>
                    <a:pt x="1645" y="1599"/>
                  </a:lnTo>
                  <a:lnTo>
                    <a:pt x="1649" y="1599"/>
                  </a:lnTo>
                  <a:lnTo>
                    <a:pt x="1652" y="1599"/>
                  </a:lnTo>
                  <a:lnTo>
                    <a:pt x="1655" y="1598"/>
                  </a:lnTo>
                  <a:lnTo>
                    <a:pt x="1659" y="1597"/>
                  </a:lnTo>
                  <a:lnTo>
                    <a:pt x="1662" y="1595"/>
                  </a:lnTo>
                  <a:lnTo>
                    <a:pt x="1664" y="1592"/>
                  </a:lnTo>
                  <a:lnTo>
                    <a:pt x="1692" y="1553"/>
                  </a:lnTo>
                  <a:lnTo>
                    <a:pt x="1719" y="1514"/>
                  </a:lnTo>
                  <a:lnTo>
                    <a:pt x="1747" y="1473"/>
                  </a:lnTo>
                  <a:lnTo>
                    <a:pt x="1772" y="1432"/>
                  </a:lnTo>
                  <a:lnTo>
                    <a:pt x="1797" y="1391"/>
                  </a:lnTo>
                  <a:lnTo>
                    <a:pt x="1820" y="1349"/>
                  </a:lnTo>
                  <a:lnTo>
                    <a:pt x="1843" y="1306"/>
                  </a:lnTo>
                  <a:lnTo>
                    <a:pt x="1865" y="1262"/>
                  </a:lnTo>
                  <a:lnTo>
                    <a:pt x="1886" y="1219"/>
                  </a:lnTo>
                  <a:lnTo>
                    <a:pt x="1906" y="1175"/>
                  </a:lnTo>
                  <a:lnTo>
                    <a:pt x="1926" y="1130"/>
                  </a:lnTo>
                  <a:lnTo>
                    <a:pt x="1946" y="1085"/>
                  </a:lnTo>
                  <a:lnTo>
                    <a:pt x="1964" y="1039"/>
                  </a:lnTo>
                  <a:lnTo>
                    <a:pt x="1981" y="993"/>
                  </a:lnTo>
                  <a:lnTo>
                    <a:pt x="1998" y="947"/>
                  </a:lnTo>
                  <a:lnTo>
                    <a:pt x="2014" y="901"/>
                  </a:lnTo>
                  <a:lnTo>
                    <a:pt x="2029" y="854"/>
                  </a:lnTo>
                  <a:lnTo>
                    <a:pt x="2044" y="807"/>
                  </a:lnTo>
                  <a:lnTo>
                    <a:pt x="2058" y="760"/>
                  </a:lnTo>
                  <a:lnTo>
                    <a:pt x="2071" y="712"/>
                  </a:lnTo>
                  <a:lnTo>
                    <a:pt x="2084" y="665"/>
                  </a:lnTo>
                  <a:lnTo>
                    <a:pt x="2096" y="617"/>
                  </a:lnTo>
                  <a:lnTo>
                    <a:pt x="2107" y="569"/>
                  </a:lnTo>
                  <a:lnTo>
                    <a:pt x="2118" y="522"/>
                  </a:lnTo>
                  <a:lnTo>
                    <a:pt x="2128" y="474"/>
                  </a:lnTo>
                  <a:lnTo>
                    <a:pt x="2139" y="427"/>
                  </a:lnTo>
                  <a:lnTo>
                    <a:pt x="2148" y="379"/>
                  </a:lnTo>
                  <a:lnTo>
                    <a:pt x="2157" y="331"/>
                  </a:lnTo>
                  <a:lnTo>
                    <a:pt x="2173" y="237"/>
                  </a:lnTo>
                  <a:lnTo>
                    <a:pt x="2186" y="143"/>
                  </a:lnTo>
                  <a:lnTo>
                    <a:pt x="2187" y="140"/>
                  </a:lnTo>
                  <a:lnTo>
                    <a:pt x="2186" y="137"/>
                  </a:lnTo>
                  <a:lnTo>
                    <a:pt x="2185" y="135"/>
                  </a:lnTo>
                  <a:lnTo>
                    <a:pt x="2184" y="133"/>
                  </a:lnTo>
                  <a:lnTo>
                    <a:pt x="2181" y="131"/>
                  </a:lnTo>
                  <a:lnTo>
                    <a:pt x="2177" y="130"/>
                  </a:lnTo>
                  <a:lnTo>
                    <a:pt x="2172" y="130"/>
                  </a:lnTo>
                  <a:lnTo>
                    <a:pt x="2168" y="132"/>
                  </a:lnTo>
                  <a:lnTo>
                    <a:pt x="2165" y="135"/>
                  </a:lnTo>
                  <a:lnTo>
                    <a:pt x="2163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4" name="Freeform 405">
              <a:extLst>
                <a:ext uri="{FF2B5EF4-FFF2-40B4-BE49-F238E27FC236}">
                  <a16:creationId xmlns:a16="http://schemas.microsoft.com/office/drawing/2014/main" id="{C46EB62C-B9EA-4579-8514-54FF3A787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0" y="4975225"/>
              <a:ext cx="265112" cy="49213"/>
            </a:xfrm>
            <a:custGeom>
              <a:avLst/>
              <a:gdLst>
                <a:gd name="T0" fmla="*/ 0 w 2168"/>
                <a:gd name="T1" fmla="*/ 101 h 402"/>
                <a:gd name="T2" fmla="*/ 68 w 2168"/>
                <a:gd name="T3" fmla="*/ 87 h 402"/>
                <a:gd name="T4" fmla="*/ 203 w 2168"/>
                <a:gd name="T5" fmla="*/ 66 h 402"/>
                <a:gd name="T6" fmla="*/ 340 w 2168"/>
                <a:gd name="T7" fmla="*/ 51 h 402"/>
                <a:gd name="T8" fmla="*/ 478 w 2168"/>
                <a:gd name="T9" fmla="*/ 43 h 402"/>
                <a:gd name="T10" fmla="*/ 617 w 2168"/>
                <a:gd name="T11" fmla="*/ 42 h 402"/>
                <a:gd name="T12" fmla="*/ 755 w 2168"/>
                <a:gd name="T13" fmla="*/ 46 h 402"/>
                <a:gd name="T14" fmla="*/ 893 w 2168"/>
                <a:gd name="T15" fmla="*/ 56 h 402"/>
                <a:gd name="T16" fmla="*/ 1029 w 2168"/>
                <a:gd name="T17" fmla="*/ 71 h 402"/>
                <a:gd name="T18" fmla="*/ 1131 w 2168"/>
                <a:gd name="T19" fmla="*/ 85 h 402"/>
                <a:gd name="T20" fmla="*/ 1199 w 2168"/>
                <a:gd name="T21" fmla="*/ 97 h 402"/>
                <a:gd name="T22" fmla="*/ 1301 w 2168"/>
                <a:gd name="T23" fmla="*/ 120 h 402"/>
                <a:gd name="T24" fmla="*/ 1433 w 2168"/>
                <a:gd name="T25" fmla="*/ 154 h 402"/>
                <a:gd name="T26" fmla="*/ 1562 w 2168"/>
                <a:gd name="T27" fmla="*/ 194 h 402"/>
                <a:gd name="T28" fmla="*/ 1691 w 2168"/>
                <a:gd name="T29" fmla="*/ 238 h 402"/>
                <a:gd name="T30" fmla="*/ 1819 w 2168"/>
                <a:gd name="T31" fmla="*/ 283 h 402"/>
                <a:gd name="T32" fmla="*/ 1947 w 2168"/>
                <a:gd name="T33" fmla="*/ 332 h 402"/>
                <a:gd name="T34" fmla="*/ 2076 w 2168"/>
                <a:gd name="T35" fmla="*/ 378 h 402"/>
                <a:gd name="T36" fmla="*/ 2145 w 2168"/>
                <a:gd name="T37" fmla="*/ 402 h 402"/>
                <a:gd name="T38" fmla="*/ 2152 w 2168"/>
                <a:gd name="T39" fmla="*/ 402 h 402"/>
                <a:gd name="T40" fmla="*/ 2158 w 2168"/>
                <a:gd name="T41" fmla="*/ 399 h 402"/>
                <a:gd name="T42" fmla="*/ 2164 w 2168"/>
                <a:gd name="T43" fmla="*/ 395 h 402"/>
                <a:gd name="T44" fmla="*/ 2167 w 2168"/>
                <a:gd name="T45" fmla="*/ 389 h 402"/>
                <a:gd name="T46" fmla="*/ 2168 w 2168"/>
                <a:gd name="T47" fmla="*/ 383 h 402"/>
                <a:gd name="T48" fmla="*/ 2167 w 2168"/>
                <a:gd name="T49" fmla="*/ 376 h 402"/>
                <a:gd name="T50" fmla="*/ 2164 w 2168"/>
                <a:gd name="T51" fmla="*/ 370 h 402"/>
                <a:gd name="T52" fmla="*/ 2104 w 2168"/>
                <a:gd name="T53" fmla="*/ 328 h 402"/>
                <a:gd name="T54" fmla="*/ 1984 w 2168"/>
                <a:gd name="T55" fmla="*/ 256 h 402"/>
                <a:gd name="T56" fmla="*/ 1861 w 2168"/>
                <a:gd name="T57" fmla="*/ 194 h 402"/>
                <a:gd name="T58" fmla="*/ 1732 w 2168"/>
                <a:gd name="T59" fmla="*/ 142 h 402"/>
                <a:gd name="T60" fmla="*/ 1599 w 2168"/>
                <a:gd name="T61" fmla="*/ 99 h 402"/>
                <a:gd name="T62" fmla="*/ 1464 w 2168"/>
                <a:gd name="T63" fmla="*/ 63 h 402"/>
                <a:gd name="T64" fmla="*/ 1325 w 2168"/>
                <a:gd name="T65" fmla="*/ 37 h 402"/>
                <a:gd name="T66" fmla="*/ 1184 w 2168"/>
                <a:gd name="T67" fmla="*/ 18 h 402"/>
                <a:gd name="T68" fmla="*/ 1043 w 2168"/>
                <a:gd name="T69" fmla="*/ 6 h 402"/>
                <a:gd name="T70" fmla="*/ 900 w 2168"/>
                <a:gd name="T71" fmla="*/ 1 h 402"/>
                <a:gd name="T72" fmla="*/ 757 w 2168"/>
                <a:gd name="T73" fmla="*/ 2 h 402"/>
                <a:gd name="T74" fmla="*/ 616 w 2168"/>
                <a:gd name="T75" fmla="*/ 9 h 402"/>
                <a:gd name="T76" fmla="*/ 475 w 2168"/>
                <a:gd name="T77" fmla="*/ 21 h 402"/>
                <a:gd name="T78" fmla="*/ 336 w 2168"/>
                <a:gd name="T79" fmla="*/ 38 h 402"/>
                <a:gd name="T80" fmla="*/ 199 w 2168"/>
                <a:gd name="T81" fmla="*/ 59 h 402"/>
                <a:gd name="T82" fmla="*/ 66 w 2168"/>
                <a:gd name="T83" fmla="*/ 8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8" h="402">
                  <a:moveTo>
                    <a:pt x="0" y="100"/>
                  </a:moveTo>
                  <a:lnTo>
                    <a:pt x="0" y="101"/>
                  </a:lnTo>
                  <a:lnTo>
                    <a:pt x="1" y="102"/>
                  </a:lnTo>
                  <a:lnTo>
                    <a:pt x="68" y="87"/>
                  </a:lnTo>
                  <a:lnTo>
                    <a:pt x="135" y="76"/>
                  </a:lnTo>
                  <a:lnTo>
                    <a:pt x="203" y="66"/>
                  </a:lnTo>
                  <a:lnTo>
                    <a:pt x="272" y="57"/>
                  </a:lnTo>
                  <a:lnTo>
                    <a:pt x="340" y="51"/>
                  </a:lnTo>
                  <a:lnTo>
                    <a:pt x="409" y="46"/>
                  </a:lnTo>
                  <a:lnTo>
                    <a:pt x="478" y="43"/>
                  </a:lnTo>
                  <a:lnTo>
                    <a:pt x="547" y="42"/>
                  </a:lnTo>
                  <a:lnTo>
                    <a:pt x="617" y="42"/>
                  </a:lnTo>
                  <a:lnTo>
                    <a:pt x="686" y="43"/>
                  </a:lnTo>
                  <a:lnTo>
                    <a:pt x="755" y="46"/>
                  </a:lnTo>
                  <a:lnTo>
                    <a:pt x="824" y="50"/>
                  </a:lnTo>
                  <a:lnTo>
                    <a:pt x="893" y="56"/>
                  </a:lnTo>
                  <a:lnTo>
                    <a:pt x="961" y="63"/>
                  </a:lnTo>
                  <a:lnTo>
                    <a:pt x="1029" y="71"/>
                  </a:lnTo>
                  <a:lnTo>
                    <a:pt x="1096" y="80"/>
                  </a:lnTo>
                  <a:lnTo>
                    <a:pt x="1131" y="85"/>
                  </a:lnTo>
                  <a:lnTo>
                    <a:pt x="1165" y="91"/>
                  </a:lnTo>
                  <a:lnTo>
                    <a:pt x="1199" y="97"/>
                  </a:lnTo>
                  <a:lnTo>
                    <a:pt x="1234" y="105"/>
                  </a:lnTo>
                  <a:lnTo>
                    <a:pt x="1301" y="120"/>
                  </a:lnTo>
                  <a:lnTo>
                    <a:pt x="1367" y="136"/>
                  </a:lnTo>
                  <a:lnTo>
                    <a:pt x="1433" y="154"/>
                  </a:lnTo>
                  <a:lnTo>
                    <a:pt x="1498" y="174"/>
                  </a:lnTo>
                  <a:lnTo>
                    <a:pt x="1562" y="194"/>
                  </a:lnTo>
                  <a:lnTo>
                    <a:pt x="1627" y="215"/>
                  </a:lnTo>
                  <a:lnTo>
                    <a:pt x="1691" y="238"/>
                  </a:lnTo>
                  <a:lnTo>
                    <a:pt x="1754" y="260"/>
                  </a:lnTo>
                  <a:lnTo>
                    <a:pt x="1819" y="283"/>
                  </a:lnTo>
                  <a:lnTo>
                    <a:pt x="1883" y="307"/>
                  </a:lnTo>
                  <a:lnTo>
                    <a:pt x="1947" y="332"/>
                  </a:lnTo>
                  <a:lnTo>
                    <a:pt x="2012" y="355"/>
                  </a:lnTo>
                  <a:lnTo>
                    <a:pt x="2076" y="378"/>
                  </a:lnTo>
                  <a:lnTo>
                    <a:pt x="2141" y="401"/>
                  </a:lnTo>
                  <a:lnTo>
                    <a:pt x="2145" y="402"/>
                  </a:lnTo>
                  <a:lnTo>
                    <a:pt x="2149" y="402"/>
                  </a:lnTo>
                  <a:lnTo>
                    <a:pt x="2152" y="402"/>
                  </a:lnTo>
                  <a:lnTo>
                    <a:pt x="2155" y="401"/>
                  </a:lnTo>
                  <a:lnTo>
                    <a:pt x="2158" y="399"/>
                  </a:lnTo>
                  <a:lnTo>
                    <a:pt x="2161" y="397"/>
                  </a:lnTo>
                  <a:lnTo>
                    <a:pt x="2164" y="395"/>
                  </a:lnTo>
                  <a:lnTo>
                    <a:pt x="2166" y="392"/>
                  </a:lnTo>
                  <a:lnTo>
                    <a:pt x="2167" y="389"/>
                  </a:lnTo>
                  <a:lnTo>
                    <a:pt x="2168" y="386"/>
                  </a:lnTo>
                  <a:lnTo>
                    <a:pt x="2168" y="383"/>
                  </a:lnTo>
                  <a:lnTo>
                    <a:pt x="2168" y="380"/>
                  </a:lnTo>
                  <a:lnTo>
                    <a:pt x="2167" y="376"/>
                  </a:lnTo>
                  <a:lnTo>
                    <a:pt x="2166" y="373"/>
                  </a:lnTo>
                  <a:lnTo>
                    <a:pt x="2164" y="370"/>
                  </a:lnTo>
                  <a:lnTo>
                    <a:pt x="2161" y="368"/>
                  </a:lnTo>
                  <a:lnTo>
                    <a:pt x="2104" y="328"/>
                  </a:lnTo>
                  <a:lnTo>
                    <a:pt x="2045" y="290"/>
                  </a:lnTo>
                  <a:lnTo>
                    <a:pt x="1984" y="256"/>
                  </a:lnTo>
                  <a:lnTo>
                    <a:pt x="1923" y="224"/>
                  </a:lnTo>
                  <a:lnTo>
                    <a:pt x="1861" y="194"/>
                  </a:lnTo>
                  <a:lnTo>
                    <a:pt x="1796" y="167"/>
                  </a:lnTo>
                  <a:lnTo>
                    <a:pt x="1732" y="142"/>
                  </a:lnTo>
                  <a:lnTo>
                    <a:pt x="1666" y="119"/>
                  </a:lnTo>
                  <a:lnTo>
                    <a:pt x="1599" y="99"/>
                  </a:lnTo>
                  <a:lnTo>
                    <a:pt x="1532" y="79"/>
                  </a:lnTo>
                  <a:lnTo>
                    <a:pt x="1464" y="63"/>
                  </a:lnTo>
                  <a:lnTo>
                    <a:pt x="1394" y="49"/>
                  </a:lnTo>
                  <a:lnTo>
                    <a:pt x="1325" y="37"/>
                  </a:lnTo>
                  <a:lnTo>
                    <a:pt x="1255" y="26"/>
                  </a:lnTo>
                  <a:lnTo>
                    <a:pt x="1184" y="18"/>
                  </a:lnTo>
                  <a:lnTo>
                    <a:pt x="1114" y="11"/>
                  </a:lnTo>
                  <a:lnTo>
                    <a:pt x="1043" y="6"/>
                  </a:lnTo>
                  <a:lnTo>
                    <a:pt x="971" y="2"/>
                  </a:lnTo>
                  <a:lnTo>
                    <a:pt x="900" y="1"/>
                  </a:lnTo>
                  <a:lnTo>
                    <a:pt x="829" y="0"/>
                  </a:lnTo>
                  <a:lnTo>
                    <a:pt x="757" y="2"/>
                  </a:lnTo>
                  <a:lnTo>
                    <a:pt x="687" y="4"/>
                  </a:lnTo>
                  <a:lnTo>
                    <a:pt x="616" y="9"/>
                  </a:lnTo>
                  <a:lnTo>
                    <a:pt x="545" y="14"/>
                  </a:lnTo>
                  <a:lnTo>
                    <a:pt x="475" y="21"/>
                  </a:lnTo>
                  <a:lnTo>
                    <a:pt x="405" y="29"/>
                  </a:lnTo>
                  <a:lnTo>
                    <a:pt x="336" y="38"/>
                  </a:lnTo>
                  <a:lnTo>
                    <a:pt x="268" y="48"/>
                  </a:lnTo>
                  <a:lnTo>
                    <a:pt x="199" y="59"/>
                  </a:lnTo>
                  <a:lnTo>
                    <a:pt x="132" y="72"/>
                  </a:lnTo>
                  <a:lnTo>
                    <a:pt x="66" y="85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5" name="Freeform 406">
              <a:extLst>
                <a:ext uri="{FF2B5EF4-FFF2-40B4-BE49-F238E27FC236}">
                  <a16:creationId xmlns:a16="http://schemas.microsoft.com/office/drawing/2014/main" id="{099136F9-E986-43EE-AED3-C1BA25475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4879975"/>
              <a:ext cx="104775" cy="58738"/>
            </a:xfrm>
            <a:custGeom>
              <a:avLst/>
              <a:gdLst>
                <a:gd name="T0" fmla="*/ 28 w 853"/>
                <a:gd name="T1" fmla="*/ 3 h 479"/>
                <a:gd name="T2" fmla="*/ 24 w 853"/>
                <a:gd name="T3" fmla="*/ 1 h 479"/>
                <a:gd name="T4" fmla="*/ 20 w 853"/>
                <a:gd name="T5" fmla="*/ 0 h 479"/>
                <a:gd name="T6" fmla="*/ 16 w 853"/>
                <a:gd name="T7" fmla="*/ 0 h 479"/>
                <a:gd name="T8" fmla="*/ 12 w 853"/>
                <a:gd name="T9" fmla="*/ 1 h 479"/>
                <a:gd name="T10" fmla="*/ 8 w 853"/>
                <a:gd name="T11" fmla="*/ 3 h 479"/>
                <a:gd name="T12" fmla="*/ 5 w 853"/>
                <a:gd name="T13" fmla="*/ 6 h 479"/>
                <a:gd name="T14" fmla="*/ 3 w 853"/>
                <a:gd name="T15" fmla="*/ 10 h 479"/>
                <a:gd name="T16" fmla="*/ 1 w 853"/>
                <a:gd name="T17" fmla="*/ 13 h 479"/>
                <a:gd name="T18" fmla="*/ 0 w 853"/>
                <a:gd name="T19" fmla="*/ 17 h 479"/>
                <a:gd name="T20" fmla="*/ 0 w 853"/>
                <a:gd name="T21" fmla="*/ 21 h 479"/>
                <a:gd name="T22" fmla="*/ 0 w 853"/>
                <a:gd name="T23" fmla="*/ 25 h 479"/>
                <a:gd name="T24" fmla="*/ 0 w 853"/>
                <a:gd name="T25" fmla="*/ 29 h 479"/>
                <a:gd name="T26" fmla="*/ 2 w 853"/>
                <a:gd name="T27" fmla="*/ 33 h 479"/>
                <a:gd name="T28" fmla="*/ 4 w 853"/>
                <a:gd name="T29" fmla="*/ 37 h 479"/>
                <a:gd name="T30" fmla="*/ 7 w 853"/>
                <a:gd name="T31" fmla="*/ 40 h 479"/>
                <a:gd name="T32" fmla="*/ 12 w 853"/>
                <a:gd name="T33" fmla="*/ 43 h 479"/>
                <a:gd name="T34" fmla="*/ 62 w 853"/>
                <a:gd name="T35" fmla="*/ 70 h 479"/>
                <a:gd name="T36" fmla="*/ 112 w 853"/>
                <a:gd name="T37" fmla="*/ 98 h 479"/>
                <a:gd name="T38" fmla="*/ 161 w 853"/>
                <a:gd name="T39" fmla="*/ 127 h 479"/>
                <a:gd name="T40" fmla="*/ 212 w 853"/>
                <a:gd name="T41" fmla="*/ 157 h 479"/>
                <a:gd name="T42" fmla="*/ 262 w 853"/>
                <a:gd name="T43" fmla="*/ 186 h 479"/>
                <a:gd name="T44" fmla="*/ 312 w 853"/>
                <a:gd name="T45" fmla="*/ 216 h 479"/>
                <a:gd name="T46" fmla="*/ 362 w 853"/>
                <a:gd name="T47" fmla="*/ 246 h 479"/>
                <a:gd name="T48" fmla="*/ 414 w 853"/>
                <a:gd name="T49" fmla="*/ 276 h 479"/>
                <a:gd name="T50" fmla="*/ 465 w 853"/>
                <a:gd name="T51" fmla="*/ 304 h 479"/>
                <a:gd name="T52" fmla="*/ 515 w 853"/>
                <a:gd name="T53" fmla="*/ 332 h 479"/>
                <a:gd name="T54" fmla="*/ 567 w 853"/>
                <a:gd name="T55" fmla="*/ 360 h 479"/>
                <a:gd name="T56" fmla="*/ 619 w 853"/>
                <a:gd name="T57" fmla="*/ 386 h 479"/>
                <a:gd name="T58" fmla="*/ 671 w 853"/>
                <a:gd name="T59" fmla="*/ 411 h 479"/>
                <a:gd name="T60" fmla="*/ 723 w 853"/>
                <a:gd name="T61" fmla="*/ 435 h 479"/>
                <a:gd name="T62" fmla="*/ 776 w 853"/>
                <a:gd name="T63" fmla="*/ 458 h 479"/>
                <a:gd name="T64" fmla="*/ 830 w 853"/>
                <a:gd name="T65" fmla="*/ 478 h 479"/>
                <a:gd name="T66" fmla="*/ 833 w 853"/>
                <a:gd name="T67" fmla="*/ 479 h 479"/>
                <a:gd name="T68" fmla="*/ 836 w 853"/>
                <a:gd name="T69" fmla="*/ 479 h 479"/>
                <a:gd name="T70" fmla="*/ 839 w 853"/>
                <a:gd name="T71" fmla="*/ 479 h 479"/>
                <a:gd name="T72" fmla="*/ 842 w 853"/>
                <a:gd name="T73" fmla="*/ 478 h 479"/>
                <a:gd name="T74" fmla="*/ 847 w 853"/>
                <a:gd name="T75" fmla="*/ 475 h 479"/>
                <a:gd name="T76" fmla="*/ 851 w 853"/>
                <a:gd name="T77" fmla="*/ 471 h 479"/>
                <a:gd name="T78" fmla="*/ 853 w 853"/>
                <a:gd name="T79" fmla="*/ 465 h 479"/>
                <a:gd name="T80" fmla="*/ 853 w 853"/>
                <a:gd name="T81" fmla="*/ 460 h 479"/>
                <a:gd name="T82" fmla="*/ 852 w 853"/>
                <a:gd name="T83" fmla="*/ 457 h 479"/>
                <a:gd name="T84" fmla="*/ 851 w 853"/>
                <a:gd name="T85" fmla="*/ 454 h 479"/>
                <a:gd name="T86" fmla="*/ 849 w 853"/>
                <a:gd name="T87" fmla="*/ 452 h 479"/>
                <a:gd name="T88" fmla="*/ 846 w 853"/>
                <a:gd name="T89" fmla="*/ 449 h 479"/>
                <a:gd name="T90" fmla="*/ 799 w 853"/>
                <a:gd name="T91" fmla="*/ 415 h 479"/>
                <a:gd name="T92" fmla="*/ 751 w 853"/>
                <a:gd name="T93" fmla="*/ 383 h 479"/>
                <a:gd name="T94" fmla="*/ 702 w 853"/>
                <a:gd name="T95" fmla="*/ 352 h 479"/>
                <a:gd name="T96" fmla="*/ 653 w 853"/>
                <a:gd name="T97" fmla="*/ 323 h 479"/>
                <a:gd name="T98" fmla="*/ 601 w 853"/>
                <a:gd name="T99" fmla="*/ 294 h 479"/>
                <a:gd name="T100" fmla="*/ 550 w 853"/>
                <a:gd name="T101" fmla="*/ 266 h 479"/>
                <a:gd name="T102" fmla="*/ 498 w 853"/>
                <a:gd name="T103" fmla="*/ 239 h 479"/>
                <a:gd name="T104" fmla="*/ 446 w 853"/>
                <a:gd name="T105" fmla="*/ 211 h 479"/>
                <a:gd name="T106" fmla="*/ 393 w 853"/>
                <a:gd name="T107" fmla="*/ 185 h 479"/>
                <a:gd name="T108" fmla="*/ 340 w 853"/>
                <a:gd name="T109" fmla="*/ 159 h 479"/>
                <a:gd name="T110" fmla="*/ 288 w 853"/>
                <a:gd name="T111" fmla="*/ 133 h 479"/>
                <a:gd name="T112" fmla="*/ 235 w 853"/>
                <a:gd name="T113" fmla="*/ 108 h 479"/>
                <a:gd name="T114" fmla="*/ 182 w 853"/>
                <a:gd name="T115" fmla="*/ 82 h 479"/>
                <a:gd name="T116" fmla="*/ 130 w 853"/>
                <a:gd name="T117" fmla="*/ 56 h 479"/>
                <a:gd name="T118" fmla="*/ 79 w 853"/>
                <a:gd name="T119" fmla="*/ 30 h 479"/>
                <a:gd name="T120" fmla="*/ 28 w 853"/>
                <a:gd name="T121" fmla="*/ 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3" h="479">
                  <a:moveTo>
                    <a:pt x="28" y="3"/>
                  </a:moveTo>
                  <a:lnTo>
                    <a:pt x="24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7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62" y="70"/>
                  </a:lnTo>
                  <a:lnTo>
                    <a:pt x="112" y="98"/>
                  </a:lnTo>
                  <a:lnTo>
                    <a:pt x="161" y="127"/>
                  </a:lnTo>
                  <a:lnTo>
                    <a:pt x="212" y="157"/>
                  </a:lnTo>
                  <a:lnTo>
                    <a:pt x="262" y="186"/>
                  </a:lnTo>
                  <a:lnTo>
                    <a:pt x="312" y="216"/>
                  </a:lnTo>
                  <a:lnTo>
                    <a:pt x="362" y="246"/>
                  </a:lnTo>
                  <a:lnTo>
                    <a:pt x="414" y="276"/>
                  </a:lnTo>
                  <a:lnTo>
                    <a:pt x="465" y="304"/>
                  </a:lnTo>
                  <a:lnTo>
                    <a:pt x="515" y="332"/>
                  </a:lnTo>
                  <a:lnTo>
                    <a:pt x="567" y="360"/>
                  </a:lnTo>
                  <a:lnTo>
                    <a:pt x="619" y="386"/>
                  </a:lnTo>
                  <a:lnTo>
                    <a:pt x="671" y="411"/>
                  </a:lnTo>
                  <a:lnTo>
                    <a:pt x="723" y="435"/>
                  </a:lnTo>
                  <a:lnTo>
                    <a:pt x="776" y="458"/>
                  </a:lnTo>
                  <a:lnTo>
                    <a:pt x="830" y="478"/>
                  </a:lnTo>
                  <a:lnTo>
                    <a:pt x="833" y="479"/>
                  </a:lnTo>
                  <a:lnTo>
                    <a:pt x="836" y="479"/>
                  </a:lnTo>
                  <a:lnTo>
                    <a:pt x="839" y="479"/>
                  </a:lnTo>
                  <a:lnTo>
                    <a:pt x="842" y="478"/>
                  </a:lnTo>
                  <a:lnTo>
                    <a:pt x="847" y="475"/>
                  </a:lnTo>
                  <a:lnTo>
                    <a:pt x="851" y="471"/>
                  </a:lnTo>
                  <a:lnTo>
                    <a:pt x="853" y="465"/>
                  </a:lnTo>
                  <a:lnTo>
                    <a:pt x="853" y="460"/>
                  </a:lnTo>
                  <a:lnTo>
                    <a:pt x="852" y="457"/>
                  </a:lnTo>
                  <a:lnTo>
                    <a:pt x="851" y="454"/>
                  </a:lnTo>
                  <a:lnTo>
                    <a:pt x="849" y="452"/>
                  </a:lnTo>
                  <a:lnTo>
                    <a:pt x="846" y="449"/>
                  </a:lnTo>
                  <a:lnTo>
                    <a:pt x="799" y="415"/>
                  </a:lnTo>
                  <a:lnTo>
                    <a:pt x="751" y="383"/>
                  </a:lnTo>
                  <a:lnTo>
                    <a:pt x="702" y="352"/>
                  </a:lnTo>
                  <a:lnTo>
                    <a:pt x="653" y="323"/>
                  </a:lnTo>
                  <a:lnTo>
                    <a:pt x="601" y="294"/>
                  </a:lnTo>
                  <a:lnTo>
                    <a:pt x="550" y="266"/>
                  </a:lnTo>
                  <a:lnTo>
                    <a:pt x="498" y="239"/>
                  </a:lnTo>
                  <a:lnTo>
                    <a:pt x="446" y="211"/>
                  </a:lnTo>
                  <a:lnTo>
                    <a:pt x="393" y="185"/>
                  </a:lnTo>
                  <a:lnTo>
                    <a:pt x="340" y="159"/>
                  </a:lnTo>
                  <a:lnTo>
                    <a:pt x="288" y="133"/>
                  </a:lnTo>
                  <a:lnTo>
                    <a:pt x="235" y="108"/>
                  </a:lnTo>
                  <a:lnTo>
                    <a:pt x="182" y="82"/>
                  </a:lnTo>
                  <a:lnTo>
                    <a:pt x="130" y="56"/>
                  </a:lnTo>
                  <a:lnTo>
                    <a:pt x="79" y="30"/>
                  </a:lnTo>
                  <a:lnTo>
                    <a:pt x="2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6" name="Freeform 407">
              <a:extLst>
                <a:ext uri="{FF2B5EF4-FFF2-40B4-BE49-F238E27FC236}">
                  <a16:creationId xmlns:a16="http://schemas.microsoft.com/office/drawing/2014/main" id="{4BAF9A47-DD64-4EF8-8420-93D7FA7D2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4775" y="4903788"/>
              <a:ext cx="47625" cy="36513"/>
            </a:xfrm>
            <a:custGeom>
              <a:avLst/>
              <a:gdLst>
                <a:gd name="T0" fmla="*/ 367 w 388"/>
                <a:gd name="T1" fmla="*/ 299 h 301"/>
                <a:gd name="T2" fmla="*/ 370 w 388"/>
                <a:gd name="T3" fmla="*/ 300 h 301"/>
                <a:gd name="T4" fmla="*/ 372 w 388"/>
                <a:gd name="T5" fmla="*/ 301 h 301"/>
                <a:gd name="T6" fmla="*/ 375 w 388"/>
                <a:gd name="T7" fmla="*/ 301 h 301"/>
                <a:gd name="T8" fmla="*/ 378 w 388"/>
                <a:gd name="T9" fmla="*/ 301 h 301"/>
                <a:gd name="T10" fmla="*/ 382 w 388"/>
                <a:gd name="T11" fmla="*/ 299 h 301"/>
                <a:gd name="T12" fmla="*/ 386 w 388"/>
                <a:gd name="T13" fmla="*/ 296 h 301"/>
                <a:gd name="T14" fmla="*/ 388 w 388"/>
                <a:gd name="T15" fmla="*/ 292 h 301"/>
                <a:gd name="T16" fmla="*/ 388 w 388"/>
                <a:gd name="T17" fmla="*/ 287 h 301"/>
                <a:gd name="T18" fmla="*/ 388 w 388"/>
                <a:gd name="T19" fmla="*/ 285 h 301"/>
                <a:gd name="T20" fmla="*/ 387 w 388"/>
                <a:gd name="T21" fmla="*/ 282 h 301"/>
                <a:gd name="T22" fmla="*/ 385 w 388"/>
                <a:gd name="T23" fmla="*/ 280 h 301"/>
                <a:gd name="T24" fmla="*/ 383 w 388"/>
                <a:gd name="T25" fmla="*/ 277 h 301"/>
                <a:gd name="T26" fmla="*/ 363 w 388"/>
                <a:gd name="T27" fmla="*/ 259 h 301"/>
                <a:gd name="T28" fmla="*/ 343 w 388"/>
                <a:gd name="T29" fmla="*/ 239 h 301"/>
                <a:gd name="T30" fmla="*/ 322 w 388"/>
                <a:gd name="T31" fmla="*/ 221 h 301"/>
                <a:gd name="T32" fmla="*/ 301 w 388"/>
                <a:gd name="T33" fmla="*/ 204 h 301"/>
                <a:gd name="T34" fmla="*/ 258 w 388"/>
                <a:gd name="T35" fmla="*/ 169 h 301"/>
                <a:gd name="T36" fmla="*/ 213 w 388"/>
                <a:gd name="T37" fmla="*/ 136 h 301"/>
                <a:gd name="T38" fmla="*/ 168 w 388"/>
                <a:gd name="T39" fmla="*/ 103 h 301"/>
                <a:gd name="T40" fmla="*/ 124 w 388"/>
                <a:gd name="T41" fmla="*/ 70 h 301"/>
                <a:gd name="T42" fmla="*/ 79 w 388"/>
                <a:gd name="T43" fmla="*/ 38 h 301"/>
                <a:gd name="T44" fmla="*/ 35 w 388"/>
                <a:gd name="T45" fmla="*/ 4 h 301"/>
                <a:gd name="T46" fmla="*/ 31 w 388"/>
                <a:gd name="T47" fmla="*/ 2 h 301"/>
                <a:gd name="T48" fmla="*/ 26 w 388"/>
                <a:gd name="T49" fmla="*/ 0 h 301"/>
                <a:gd name="T50" fmla="*/ 22 w 388"/>
                <a:gd name="T51" fmla="*/ 0 h 301"/>
                <a:gd name="T52" fmla="*/ 18 w 388"/>
                <a:gd name="T53" fmla="*/ 0 h 301"/>
                <a:gd name="T54" fmla="*/ 14 w 388"/>
                <a:gd name="T55" fmla="*/ 1 h 301"/>
                <a:gd name="T56" fmla="*/ 10 w 388"/>
                <a:gd name="T57" fmla="*/ 3 h 301"/>
                <a:gd name="T58" fmla="*/ 7 w 388"/>
                <a:gd name="T59" fmla="*/ 6 h 301"/>
                <a:gd name="T60" fmla="*/ 4 w 388"/>
                <a:gd name="T61" fmla="*/ 9 h 301"/>
                <a:gd name="T62" fmla="*/ 2 w 388"/>
                <a:gd name="T63" fmla="*/ 12 h 301"/>
                <a:gd name="T64" fmla="*/ 1 w 388"/>
                <a:gd name="T65" fmla="*/ 16 h 301"/>
                <a:gd name="T66" fmla="*/ 0 w 388"/>
                <a:gd name="T67" fmla="*/ 20 h 301"/>
                <a:gd name="T68" fmla="*/ 0 w 388"/>
                <a:gd name="T69" fmla="*/ 24 h 301"/>
                <a:gd name="T70" fmla="*/ 0 w 388"/>
                <a:gd name="T71" fmla="*/ 29 h 301"/>
                <a:gd name="T72" fmla="*/ 2 w 388"/>
                <a:gd name="T73" fmla="*/ 32 h 301"/>
                <a:gd name="T74" fmla="*/ 4 w 388"/>
                <a:gd name="T75" fmla="*/ 36 h 301"/>
                <a:gd name="T76" fmla="*/ 8 w 388"/>
                <a:gd name="T77" fmla="*/ 39 h 301"/>
                <a:gd name="T78" fmla="*/ 53 w 388"/>
                <a:gd name="T79" fmla="*/ 73 h 301"/>
                <a:gd name="T80" fmla="*/ 96 w 388"/>
                <a:gd name="T81" fmla="*/ 106 h 301"/>
                <a:gd name="T82" fmla="*/ 140 w 388"/>
                <a:gd name="T83" fmla="*/ 140 h 301"/>
                <a:gd name="T84" fmla="*/ 184 w 388"/>
                <a:gd name="T85" fmla="*/ 174 h 301"/>
                <a:gd name="T86" fmla="*/ 229 w 388"/>
                <a:gd name="T87" fmla="*/ 207 h 301"/>
                <a:gd name="T88" fmla="*/ 274 w 388"/>
                <a:gd name="T89" fmla="*/ 239 h 301"/>
                <a:gd name="T90" fmla="*/ 320 w 388"/>
                <a:gd name="T91" fmla="*/ 270 h 301"/>
                <a:gd name="T92" fmla="*/ 367 w 388"/>
                <a:gd name="T93" fmla="*/ 29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8" h="301">
                  <a:moveTo>
                    <a:pt x="367" y="299"/>
                  </a:moveTo>
                  <a:lnTo>
                    <a:pt x="370" y="300"/>
                  </a:lnTo>
                  <a:lnTo>
                    <a:pt x="372" y="301"/>
                  </a:lnTo>
                  <a:lnTo>
                    <a:pt x="375" y="301"/>
                  </a:lnTo>
                  <a:lnTo>
                    <a:pt x="378" y="301"/>
                  </a:lnTo>
                  <a:lnTo>
                    <a:pt x="382" y="299"/>
                  </a:lnTo>
                  <a:lnTo>
                    <a:pt x="386" y="296"/>
                  </a:lnTo>
                  <a:lnTo>
                    <a:pt x="388" y="292"/>
                  </a:lnTo>
                  <a:lnTo>
                    <a:pt x="388" y="287"/>
                  </a:lnTo>
                  <a:lnTo>
                    <a:pt x="388" y="285"/>
                  </a:lnTo>
                  <a:lnTo>
                    <a:pt x="387" y="282"/>
                  </a:lnTo>
                  <a:lnTo>
                    <a:pt x="385" y="280"/>
                  </a:lnTo>
                  <a:lnTo>
                    <a:pt x="383" y="277"/>
                  </a:lnTo>
                  <a:lnTo>
                    <a:pt x="363" y="259"/>
                  </a:lnTo>
                  <a:lnTo>
                    <a:pt x="343" y="239"/>
                  </a:lnTo>
                  <a:lnTo>
                    <a:pt x="322" y="221"/>
                  </a:lnTo>
                  <a:lnTo>
                    <a:pt x="301" y="204"/>
                  </a:lnTo>
                  <a:lnTo>
                    <a:pt x="258" y="169"/>
                  </a:lnTo>
                  <a:lnTo>
                    <a:pt x="213" y="136"/>
                  </a:lnTo>
                  <a:lnTo>
                    <a:pt x="168" y="103"/>
                  </a:lnTo>
                  <a:lnTo>
                    <a:pt x="124" y="70"/>
                  </a:lnTo>
                  <a:lnTo>
                    <a:pt x="79" y="38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39"/>
                  </a:lnTo>
                  <a:lnTo>
                    <a:pt x="53" y="73"/>
                  </a:lnTo>
                  <a:lnTo>
                    <a:pt x="96" y="106"/>
                  </a:lnTo>
                  <a:lnTo>
                    <a:pt x="140" y="140"/>
                  </a:lnTo>
                  <a:lnTo>
                    <a:pt x="184" y="174"/>
                  </a:lnTo>
                  <a:lnTo>
                    <a:pt x="229" y="207"/>
                  </a:lnTo>
                  <a:lnTo>
                    <a:pt x="274" y="239"/>
                  </a:lnTo>
                  <a:lnTo>
                    <a:pt x="320" y="270"/>
                  </a:lnTo>
                  <a:lnTo>
                    <a:pt x="367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7" name="Freeform 408">
              <a:extLst>
                <a:ext uri="{FF2B5EF4-FFF2-40B4-BE49-F238E27FC236}">
                  <a16:creationId xmlns:a16="http://schemas.microsoft.com/office/drawing/2014/main" id="{1549AF0E-45E3-4820-8CA7-8F17EBF65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5388" y="4933950"/>
              <a:ext cx="150812" cy="57150"/>
            </a:xfrm>
            <a:custGeom>
              <a:avLst/>
              <a:gdLst>
                <a:gd name="T0" fmla="*/ 1220 w 1242"/>
                <a:gd name="T1" fmla="*/ 1 h 468"/>
                <a:gd name="T2" fmla="*/ 1144 w 1242"/>
                <a:gd name="T3" fmla="*/ 26 h 468"/>
                <a:gd name="T4" fmla="*/ 1067 w 1242"/>
                <a:gd name="T5" fmla="*/ 50 h 468"/>
                <a:gd name="T6" fmla="*/ 991 w 1242"/>
                <a:gd name="T7" fmla="*/ 75 h 468"/>
                <a:gd name="T8" fmla="*/ 916 w 1242"/>
                <a:gd name="T9" fmla="*/ 100 h 468"/>
                <a:gd name="T10" fmla="*/ 839 w 1242"/>
                <a:gd name="T11" fmla="*/ 126 h 468"/>
                <a:gd name="T12" fmla="*/ 764 w 1242"/>
                <a:gd name="T13" fmla="*/ 152 h 468"/>
                <a:gd name="T14" fmla="*/ 688 w 1242"/>
                <a:gd name="T15" fmla="*/ 179 h 468"/>
                <a:gd name="T16" fmla="*/ 613 w 1242"/>
                <a:gd name="T17" fmla="*/ 206 h 468"/>
                <a:gd name="T18" fmla="*/ 538 w 1242"/>
                <a:gd name="T19" fmla="*/ 234 h 468"/>
                <a:gd name="T20" fmla="*/ 462 w 1242"/>
                <a:gd name="T21" fmla="*/ 262 h 468"/>
                <a:gd name="T22" fmla="*/ 387 w 1242"/>
                <a:gd name="T23" fmla="*/ 290 h 468"/>
                <a:gd name="T24" fmla="*/ 311 w 1242"/>
                <a:gd name="T25" fmla="*/ 318 h 468"/>
                <a:gd name="T26" fmla="*/ 237 w 1242"/>
                <a:gd name="T27" fmla="*/ 345 h 468"/>
                <a:gd name="T28" fmla="*/ 162 w 1242"/>
                <a:gd name="T29" fmla="*/ 373 h 468"/>
                <a:gd name="T30" fmla="*/ 86 w 1242"/>
                <a:gd name="T31" fmla="*/ 401 h 468"/>
                <a:gd name="T32" fmla="*/ 12 w 1242"/>
                <a:gd name="T33" fmla="*/ 429 h 468"/>
                <a:gd name="T34" fmla="*/ 8 w 1242"/>
                <a:gd name="T35" fmla="*/ 431 h 468"/>
                <a:gd name="T36" fmla="*/ 4 w 1242"/>
                <a:gd name="T37" fmla="*/ 434 h 468"/>
                <a:gd name="T38" fmla="*/ 2 w 1242"/>
                <a:gd name="T39" fmla="*/ 437 h 468"/>
                <a:gd name="T40" fmla="*/ 0 w 1242"/>
                <a:gd name="T41" fmla="*/ 440 h 468"/>
                <a:gd name="T42" fmla="*/ 0 w 1242"/>
                <a:gd name="T43" fmla="*/ 444 h 468"/>
                <a:gd name="T44" fmla="*/ 0 w 1242"/>
                <a:gd name="T45" fmla="*/ 448 h 468"/>
                <a:gd name="T46" fmla="*/ 0 w 1242"/>
                <a:gd name="T47" fmla="*/ 452 h 468"/>
                <a:gd name="T48" fmla="*/ 1 w 1242"/>
                <a:gd name="T49" fmla="*/ 455 h 468"/>
                <a:gd name="T50" fmla="*/ 3 w 1242"/>
                <a:gd name="T51" fmla="*/ 458 h 468"/>
                <a:gd name="T52" fmla="*/ 5 w 1242"/>
                <a:gd name="T53" fmla="*/ 461 h 468"/>
                <a:gd name="T54" fmla="*/ 8 w 1242"/>
                <a:gd name="T55" fmla="*/ 464 h 468"/>
                <a:gd name="T56" fmla="*/ 11 w 1242"/>
                <a:gd name="T57" fmla="*/ 466 h 468"/>
                <a:gd name="T58" fmla="*/ 15 w 1242"/>
                <a:gd name="T59" fmla="*/ 468 h 468"/>
                <a:gd name="T60" fmla="*/ 19 w 1242"/>
                <a:gd name="T61" fmla="*/ 468 h 468"/>
                <a:gd name="T62" fmla="*/ 23 w 1242"/>
                <a:gd name="T63" fmla="*/ 468 h 468"/>
                <a:gd name="T64" fmla="*/ 28 w 1242"/>
                <a:gd name="T65" fmla="*/ 467 h 468"/>
                <a:gd name="T66" fmla="*/ 103 w 1242"/>
                <a:gd name="T67" fmla="*/ 440 h 468"/>
                <a:gd name="T68" fmla="*/ 179 w 1242"/>
                <a:gd name="T69" fmla="*/ 414 h 468"/>
                <a:gd name="T70" fmla="*/ 255 w 1242"/>
                <a:gd name="T71" fmla="*/ 388 h 468"/>
                <a:gd name="T72" fmla="*/ 331 w 1242"/>
                <a:gd name="T73" fmla="*/ 363 h 468"/>
                <a:gd name="T74" fmla="*/ 406 w 1242"/>
                <a:gd name="T75" fmla="*/ 337 h 468"/>
                <a:gd name="T76" fmla="*/ 482 w 1242"/>
                <a:gd name="T77" fmla="*/ 311 h 468"/>
                <a:gd name="T78" fmla="*/ 558 w 1242"/>
                <a:gd name="T79" fmla="*/ 284 h 468"/>
                <a:gd name="T80" fmla="*/ 633 w 1242"/>
                <a:gd name="T81" fmla="*/ 258 h 468"/>
                <a:gd name="T82" fmla="*/ 708 w 1242"/>
                <a:gd name="T83" fmla="*/ 231 h 468"/>
                <a:gd name="T84" fmla="*/ 784 w 1242"/>
                <a:gd name="T85" fmla="*/ 203 h 468"/>
                <a:gd name="T86" fmla="*/ 859 w 1242"/>
                <a:gd name="T87" fmla="*/ 175 h 468"/>
                <a:gd name="T88" fmla="*/ 935 w 1242"/>
                <a:gd name="T89" fmla="*/ 148 h 468"/>
                <a:gd name="T90" fmla="*/ 1009 w 1242"/>
                <a:gd name="T91" fmla="*/ 119 h 468"/>
                <a:gd name="T92" fmla="*/ 1083 w 1242"/>
                <a:gd name="T93" fmla="*/ 90 h 468"/>
                <a:gd name="T94" fmla="*/ 1158 w 1242"/>
                <a:gd name="T95" fmla="*/ 61 h 468"/>
                <a:gd name="T96" fmla="*/ 1232 w 1242"/>
                <a:gd name="T97" fmla="*/ 31 h 468"/>
                <a:gd name="T98" fmla="*/ 1235 w 1242"/>
                <a:gd name="T99" fmla="*/ 29 h 468"/>
                <a:gd name="T100" fmla="*/ 1238 w 1242"/>
                <a:gd name="T101" fmla="*/ 27 h 468"/>
                <a:gd name="T102" fmla="*/ 1240 w 1242"/>
                <a:gd name="T103" fmla="*/ 25 h 468"/>
                <a:gd name="T104" fmla="*/ 1241 w 1242"/>
                <a:gd name="T105" fmla="*/ 22 h 468"/>
                <a:gd name="T106" fmla="*/ 1241 w 1242"/>
                <a:gd name="T107" fmla="*/ 19 h 468"/>
                <a:gd name="T108" fmla="*/ 1242 w 1242"/>
                <a:gd name="T109" fmla="*/ 17 h 468"/>
                <a:gd name="T110" fmla="*/ 1241 w 1242"/>
                <a:gd name="T111" fmla="*/ 14 h 468"/>
                <a:gd name="T112" fmla="*/ 1240 w 1242"/>
                <a:gd name="T113" fmla="*/ 11 h 468"/>
                <a:gd name="T114" fmla="*/ 1237 w 1242"/>
                <a:gd name="T115" fmla="*/ 6 h 468"/>
                <a:gd name="T116" fmla="*/ 1232 w 1242"/>
                <a:gd name="T117" fmla="*/ 2 h 468"/>
                <a:gd name="T118" fmla="*/ 1230 w 1242"/>
                <a:gd name="T119" fmla="*/ 1 h 468"/>
                <a:gd name="T120" fmla="*/ 1227 w 1242"/>
                <a:gd name="T121" fmla="*/ 0 h 468"/>
                <a:gd name="T122" fmla="*/ 1223 w 1242"/>
                <a:gd name="T123" fmla="*/ 0 h 468"/>
                <a:gd name="T124" fmla="*/ 1220 w 1242"/>
                <a:gd name="T125" fmla="*/ 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2" h="468">
                  <a:moveTo>
                    <a:pt x="1220" y="1"/>
                  </a:moveTo>
                  <a:lnTo>
                    <a:pt x="1144" y="26"/>
                  </a:lnTo>
                  <a:lnTo>
                    <a:pt x="1067" y="50"/>
                  </a:lnTo>
                  <a:lnTo>
                    <a:pt x="991" y="75"/>
                  </a:lnTo>
                  <a:lnTo>
                    <a:pt x="916" y="100"/>
                  </a:lnTo>
                  <a:lnTo>
                    <a:pt x="839" y="126"/>
                  </a:lnTo>
                  <a:lnTo>
                    <a:pt x="764" y="152"/>
                  </a:lnTo>
                  <a:lnTo>
                    <a:pt x="688" y="179"/>
                  </a:lnTo>
                  <a:lnTo>
                    <a:pt x="613" y="206"/>
                  </a:lnTo>
                  <a:lnTo>
                    <a:pt x="538" y="234"/>
                  </a:lnTo>
                  <a:lnTo>
                    <a:pt x="462" y="262"/>
                  </a:lnTo>
                  <a:lnTo>
                    <a:pt x="387" y="290"/>
                  </a:lnTo>
                  <a:lnTo>
                    <a:pt x="311" y="318"/>
                  </a:lnTo>
                  <a:lnTo>
                    <a:pt x="237" y="345"/>
                  </a:lnTo>
                  <a:lnTo>
                    <a:pt x="162" y="373"/>
                  </a:lnTo>
                  <a:lnTo>
                    <a:pt x="86" y="401"/>
                  </a:lnTo>
                  <a:lnTo>
                    <a:pt x="12" y="429"/>
                  </a:lnTo>
                  <a:lnTo>
                    <a:pt x="8" y="431"/>
                  </a:lnTo>
                  <a:lnTo>
                    <a:pt x="4" y="434"/>
                  </a:lnTo>
                  <a:lnTo>
                    <a:pt x="2" y="437"/>
                  </a:lnTo>
                  <a:lnTo>
                    <a:pt x="0" y="440"/>
                  </a:lnTo>
                  <a:lnTo>
                    <a:pt x="0" y="444"/>
                  </a:lnTo>
                  <a:lnTo>
                    <a:pt x="0" y="448"/>
                  </a:lnTo>
                  <a:lnTo>
                    <a:pt x="0" y="452"/>
                  </a:lnTo>
                  <a:lnTo>
                    <a:pt x="1" y="455"/>
                  </a:lnTo>
                  <a:lnTo>
                    <a:pt x="3" y="458"/>
                  </a:lnTo>
                  <a:lnTo>
                    <a:pt x="5" y="461"/>
                  </a:lnTo>
                  <a:lnTo>
                    <a:pt x="8" y="464"/>
                  </a:lnTo>
                  <a:lnTo>
                    <a:pt x="11" y="466"/>
                  </a:lnTo>
                  <a:lnTo>
                    <a:pt x="15" y="468"/>
                  </a:lnTo>
                  <a:lnTo>
                    <a:pt x="19" y="468"/>
                  </a:lnTo>
                  <a:lnTo>
                    <a:pt x="23" y="468"/>
                  </a:lnTo>
                  <a:lnTo>
                    <a:pt x="28" y="467"/>
                  </a:lnTo>
                  <a:lnTo>
                    <a:pt x="103" y="440"/>
                  </a:lnTo>
                  <a:lnTo>
                    <a:pt x="179" y="414"/>
                  </a:lnTo>
                  <a:lnTo>
                    <a:pt x="255" y="388"/>
                  </a:lnTo>
                  <a:lnTo>
                    <a:pt x="331" y="363"/>
                  </a:lnTo>
                  <a:lnTo>
                    <a:pt x="406" y="337"/>
                  </a:lnTo>
                  <a:lnTo>
                    <a:pt x="482" y="311"/>
                  </a:lnTo>
                  <a:lnTo>
                    <a:pt x="558" y="284"/>
                  </a:lnTo>
                  <a:lnTo>
                    <a:pt x="633" y="258"/>
                  </a:lnTo>
                  <a:lnTo>
                    <a:pt x="708" y="231"/>
                  </a:lnTo>
                  <a:lnTo>
                    <a:pt x="784" y="203"/>
                  </a:lnTo>
                  <a:lnTo>
                    <a:pt x="859" y="175"/>
                  </a:lnTo>
                  <a:lnTo>
                    <a:pt x="935" y="148"/>
                  </a:lnTo>
                  <a:lnTo>
                    <a:pt x="1009" y="119"/>
                  </a:lnTo>
                  <a:lnTo>
                    <a:pt x="1083" y="90"/>
                  </a:lnTo>
                  <a:lnTo>
                    <a:pt x="1158" y="61"/>
                  </a:lnTo>
                  <a:lnTo>
                    <a:pt x="1232" y="31"/>
                  </a:lnTo>
                  <a:lnTo>
                    <a:pt x="1235" y="29"/>
                  </a:lnTo>
                  <a:lnTo>
                    <a:pt x="1238" y="27"/>
                  </a:lnTo>
                  <a:lnTo>
                    <a:pt x="1240" y="25"/>
                  </a:lnTo>
                  <a:lnTo>
                    <a:pt x="1241" y="22"/>
                  </a:lnTo>
                  <a:lnTo>
                    <a:pt x="1241" y="19"/>
                  </a:lnTo>
                  <a:lnTo>
                    <a:pt x="1242" y="17"/>
                  </a:lnTo>
                  <a:lnTo>
                    <a:pt x="1241" y="14"/>
                  </a:lnTo>
                  <a:lnTo>
                    <a:pt x="1240" y="11"/>
                  </a:lnTo>
                  <a:lnTo>
                    <a:pt x="1237" y="6"/>
                  </a:lnTo>
                  <a:lnTo>
                    <a:pt x="1232" y="2"/>
                  </a:lnTo>
                  <a:lnTo>
                    <a:pt x="1230" y="1"/>
                  </a:lnTo>
                  <a:lnTo>
                    <a:pt x="1227" y="0"/>
                  </a:lnTo>
                  <a:lnTo>
                    <a:pt x="1223" y="0"/>
                  </a:lnTo>
                  <a:lnTo>
                    <a:pt x="12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8" name="Freeform 409">
              <a:extLst>
                <a:ext uri="{FF2B5EF4-FFF2-40B4-BE49-F238E27FC236}">
                  <a16:creationId xmlns:a16="http://schemas.microsoft.com/office/drawing/2014/main" id="{479B8EB5-C311-412D-9DD1-F3957DFD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4756150"/>
              <a:ext cx="273050" cy="98425"/>
            </a:xfrm>
            <a:custGeom>
              <a:avLst/>
              <a:gdLst>
                <a:gd name="T0" fmla="*/ 1458 w 2234"/>
                <a:gd name="T1" fmla="*/ 326 h 809"/>
                <a:gd name="T2" fmla="*/ 1187 w 2234"/>
                <a:gd name="T3" fmla="*/ 360 h 809"/>
                <a:gd name="T4" fmla="*/ 929 w 2234"/>
                <a:gd name="T5" fmla="*/ 406 h 809"/>
                <a:gd name="T6" fmla="*/ 1057 w 2234"/>
                <a:gd name="T7" fmla="*/ 339 h 809"/>
                <a:gd name="T8" fmla="*/ 1488 w 2234"/>
                <a:gd name="T9" fmla="*/ 273 h 809"/>
                <a:gd name="T10" fmla="*/ 1743 w 2234"/>
                <a:gd name="T11" fmla="*/ 319 h 809"/>
                <a:gd name="T12" fmla="*/ 1797 w 2234"/>
                <a:gd name="T13" fmla="*/ 313 h 809"/>
                <a:gd name="T14" fmla="*/ 1708 w 2234"/>
                <a:gd name="T15" fmla="*/ 284 h 809"/>
                <a:gd name="T16" fmla="*/ 1603 w 2234"/>
                <a:gd name="T17" fmla="*/ 247 h 809"/>
                <a:gd name="T18" fmla="*/ 1821 w 2234"/>
                <a:gd name="T19" fmla="*/ 231 h 809"/>
                <a:gd name="T20" fmla="*/ 1865 w 2234"/>
                <a:gd name="T21" fmla="*/ 218 h 809"/>
                <a:gd name="T22" fmla="*/ 1707 w 2234"/>
                <a:gd name="T23" fmla="*/ 212 h 809"/>
                <a:gd name="T24" fmla="*/ 1416 w 2234"/>
                <a:gd name="T25" fmla="*/ 219 h 809"/>
                <a:gd name="T26" fmla="*/ 1171 w 2234"/>
                <a:gd name="T27" fmla="*/ 173 h 809"/>
                <a:gd name="T28" fmla="*/ 1409 w 2234"/>
                <a:gd name="T29" fmla="*/ 96 h 809"/>
                <a:gd name="T30" fmla="*/ 1817 w 2234"/>
                <a:gd name="T31" fmla="*/ 150 h 809"/>
                <a:gd name="T32" fmla="*/ 2223 w 2234"/>
                <a:gd name="T33" fmla="*/ 293 h 809"/>
                <a:gd name="T34" fmla="*/ 2231 w 2234"/>
                <a:gd name="T35" fmla="*/ 274 h 809"/>
                <a:gd name="T36" fmla="*/ 1874 w 2234"/>
                <a:gd name="T37" fmla="*/ 122 h 809"/>
                <a:gd name="T38" fmla="*/ 1693 w 2234"/>
                <a:gd name="T39" fmla="*/ 33 h 809"/>
                <a:gd name="T40" fmla="*/ 1716 w 2234"/>
                <a:gd name="T41" fmla="*/ 18 h 809"/>
                <a:gd name="T42" fmla="*/ 1703 w 2234"/>
                <a:gd name="T43" fmla="*/ 0 h 809"/>
                <a:gd name="T44" fmla="*/ 1580 w 2234"/>
                <a:gd name="T45" fmla="*/ 11 h 809"/>
                <a:gd name="T46" fmla="*/ 1334 w 2234"/>
                <a:gd name="T47" fmla="*/ 48 h 809"/>
                <a:gd name="T48" fmla="*/ 919 w 2234"/>
                <a:gd name="T49" fmla="*/ 131 h 809"/>
                <a:gd name="T50" fmla="*/ 834 w 2234"/>
                <a:gd name="T51" fmla="*/ 121 h 809"/>
                <a:gd name="T52" fmla="*/ 859 w 2234"/>
                <a:gd name="T53" fmla="*/ 161 h 809"/>
                <a:gd name="T54" fmla="*/ 503 w 2234"/>
                <a:gd name="T55" fmla="*/ 283 h 809"/>
                <a:gd name="T56" fmla="*/ 163 w 2234"/>
                <a:gd name="T57" fmla="*/ 435 h 809"/>
                <a:gd name="T58" fmla="*/ 1 w 2234"/>
                <a:gd name="T59" fmla="*/ 526 h 809"/>
                <a:gd name="T60" fmla="*/ 336 w 2234"/>
                <a:gd name="T61" fmla="*/ 406 h 809"/>
                <a:gd name="T62" fmla="*/ 736 w 2234"/>
                <a:gd name="T63" fmla="*/ 277 h 809"/>
                <a:gd name="T64" fmla="*/ 1106 w 2234"/>
                <a:gd name="T65" fmla="*/ 190 h 809"/>
                <a:gd name="T66" fmla="*/ 1304 w 2234"/>
                <a:gd name="T67" fmla="*/ 236 h 809"/>
                <a:gd name="T68" fmla="*/ 1140 w 2234"/>
                <a:gd name="T69" fmla="*/ 279 h 809"/>
                <a:gd name="T70" fmla="*/ 908 w 2234"/>
                <a:gd name="T71" fmla="*/ 339 h 809"/>
                <a:gd name="T72" fmla="*/ 683 w 2234"/>
                <a:gd name="T73" fmla="*/ 406 h 809"/>
                <a:gd name="T74" fmla="*/ 470 w 2234"/>
                <a:gd name="T75" fmla="*/ 428 h 809"/>
                <a:gd name="T76" fmla="*/ 265 w 2234"/>
                <a:gd name="T77" fmla="*/ 470 h 809"/>
                <a:gd name="T78" fmla="*/ 166 w 2234"/>
                <a:gd name="T79" fmla="*/ 502 h 809"/>
                <a:gd name="T80" fmla="*/ 406 w 2234"/>
                <a:gd name="T81" fmla="*/ 483 h 809"/>
                <a:gd name="T82" fmla="*/ 396 w 2234"/>
                <a:gd name="T83" fmla="*/ 549 h 809"/>
                <a:gd name="T84" fmla="*/ 151 w 2234"/>
                <a:gd name="T85" fmla="*/ 694 h 809"/>
                <a:gd name="T86" fmla="*/ 449 w 2234"/>
                <a:gd name="T87" fmla="*/ 547 h 809"/>
                <a:gd name="T88" fmla="*/ 720 w 2234"/>
                <a:gd name="T89" fmla="*/ 471 h 809"/>
                <a:gd name="T90" fmla="*/ 529 w 2234"/>
                <a:gd name="T91" fmla="*/ 555 h 809"/>
                <a:gd name="T92" fmla="*/ 277 w 2234"/>
                <a:gd name="T93" fmla="*/ 681 h 809"/>
                <a:gd name="T94" fmla="*/ 82 w 2234"/>
                <a:gd name="T95" fmla="*/ 807 h 809"/>
                <a:gd name="T96" fmla="*/ 376 w 2234"/>
                <a:gd name="T97" fmla="*/ 689 h 809"/>
                <a:gd name="T98" fmla="*/ 728 w 2234"/>
                <a:gd name="T99" fmla="*/ 564 h 809"/>
                <a:gd name="T100" fmla="*/ 1068 w 2234"/>
                <a:gd name="T101" fmla="*/ 481 h 809"/>
                <a:gd name="T102" fmla="*/ 1342 w 2234"/>
                <a:gd name="T103" fmla="*/ 506 h 809"/>
                <a:gd name="T104" fmla="*/ 1401 w 2234"/>
                <a:gd name="T105" fmla="*/ 505 h 809"/>
                <a:gd name="T106" fmla="*/ 1398 w 2234"/>
                <a:gd name="T107" fmla="*/ 485 h 809"/>
                <a:gd name="T108" fmla="*/ 1269 w 2234"/>
                <a:gd name="T109" fmla="*/ 453 h 809"/>
                <a:gd name="T110" fmla="*/ 1374 w 2234"/>
                <a:gd name="T111" fmla="*/ 400 h 809"/>
                <a:gd name="T112" fmla="*/ 1688 w 2234"/>
                <a:gd name="T113" fmla="*/ 351 h 809"/>
                <a:gd name="T114" fmla="*/ 1699 w 2234"/>
                <a:gd name="T115" fmla="*/ 330 h 809"/>
                <a:gd name="T116" fmla="*/ 1688 w 2234"/>
                <a:gd name="T117" fmla="*/ 317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4" h="809">
                  <a:moveTo>
                    <a:pt x="1685" y="317"/>
                  </a:moveTo>
                  <a:lnTo>
                    <a:pt x="1639" y="317"/>
                  </a:lnTo>
                  <a:lnTo>
                    <a:pt x="1594" y="318"/>
                  </a:lnTo>
                  <a:lnTo>
                    <a:pt x="1549" y="320"/>
                  </a:lnTo>
                  <a:lnTo>
                    <a:pt x="1504" y="322"/>
                  </a:lnTo>
                  <a:lnTo>
                    <a:pt x="1458" y="326"/>
                  </a:lnTo>
                  <a:lnTo>
                    <a:pt x="1413" y="329"/>
                  </a:lnTo>
                  <a:lnTo>
                    <a:pt x="1368" y="334"/>
                  </a:lnTo>
                  <a:lnTo>
                    <a:pt x="1323" y="340"/>
                  </a:lnTo>
                  <a:lnTo>
                    <a:pt x="1278" y="346"/>
                  </a:lnTo>
                  <a:lnTo>
                    <a:pt x="1232" y="352"/>
                  </a:lnTo>
                  <a:lnTo>
                    <a:pt x="1187" y="360"/>
                  </a:lnTo>
                  <a:lnTo>
                    <a:pt x="1142" y="368"/>
                  </a:lnTo>
                  <a:lnTo>
                    <a:pt x="1097" y="378"/>
                  </a:lnTo>
                  <a:lnTo>
                    <a:pt x="1051" y="387"/>
                  </a:lnTo>
                  <a:lnTo>
                    <a:pt x="1007" y="398"/>
                  </a:lnTo>
                  <a:lnTo>
                    <a:pt x="962" y="408"/>
                  </a:lnTo>
                  <a:lnTo>
                    <a:pt x="929" y="406"/>
                  </a:lnTo>
                  <a:lnTo>
                    <a:pt x="897" y="405"/>
                  </a:lnTo>
                  <a:lnTo>
                    <a:pt x="863" y="404"/>
                  </a:lnTo>
                  <a:lnTo>
                    <a:pt x="830" y="403"/>
                  </a:lnTo>
                  <a:lnTo>
                    <a:pt x="906" y="381"/>
                  </a:lnTo>
                  <a:lnTo>
                    <a:pt x="981" y="358"/>
                  </a:lnTo>
                  <a:lnTo>
                    <a:pt x="1057" y="339"/>
                  </a:lnTo>
                  <a:lnTo>
                    <a:pt x="1134" y="321"/>
                  </a:lnTo>
                  <a:lnTo>
                    <a:pt x="1211" y="304"/>
                  </a:lnTo>
                  <a:lnTo>
                    <a:pt x="1289" y="290"/>
                  </a:lnTo>
                  <a:lnTo>
                    <a:pt x="1367" y="276"/>
                  </a:lnTo>
                  <a:lnTo>
                    <a:pt x="1444" y="265"/>
                  </a:lnTo>
                  <a:lnTo>
                    <a:pt x="1488" y="273"/>
                  </a:lnTo>
                  <a:lnTo>
                    <a:pt x="1530" y="282"/>
                  </a:lnTo>
                  <a:lnTo>
                    <a:pt x="1572" y="290"/>
                  </a:lnTo>
                  <a:lnTo>
                    <a:pt x="1615" y="298"/>
                  </a:lnTo>
                  <a:lnTo>
                    <a:pt x="1657" y="305"/>
                  </a:lnTo>
                  <a:lnTo>
                    <a:pt x="1700" y="312"/>
                  </a:lnTo>
                  <a:lnTo>
                    <a:pt x="1743" y="319"/>
                  </a:lnTo>
                  <a:lnTo>
                    <a:pt x="1785" y="325"/>
                  </a:lnTo>
                  <a:lnTo>
                    <a:pt x="1789" y="325"/>
                  </a:lnTo>
                  <a:lnTo>
                    <a:pt x="1792" y="323"/>
                  </a:lnTo>
                  <a:lnTo>
                    <a:pt x="1795" y="320"/>
                  </a:lnTo>
                  <a:lnTo>
                    <a:pt x="1796" y="317"/>
                  </a:lnTo>
                  <a:lnTo>
                    <a:pt x="1797" y="313"/>
                  </a:lnTo>
                  <a:lnTo>
                    <a:pt x="1796" y="310"/>
                  </a:lnTo>
                  <a:lnTo>
                    <a:pt x="1794" y="307"/>
                  </a:lnTo>
                  <a:lnTo>
                    <a:pt x="1790" y="305"/>
                  </a:lnTo>
                  <a:lnTo>
                    <a:pt x="1763" y="298"/>
                  </a:lnTo>
                  <a:lnTo>
                    <a:pt x="1735" y="291"/>
                  </a:lnTo>
                  <a:lnTo>
                    <a:pt x="1708" y="284"/>
                  </a:lnTo>
                  <a:lnTo>
                    <a:pt x="1680" y="277"/>
                  </a:lnTo>
                  <a:lnTo>
                    <a:pt x="1651" y="270"/>
                  </a:lnTo>
                  <a:lnTo>
                    <a:pt x="1623" y="264"/>
                  </a:lnTo>
                  <a:lnTo>
                    <a:pt x="1595" y="257"/>
                  </a:lnTo>
                  <a:lnTo>
                    <a:pt x="1567" y="251"/>
                  </a:lnTo>
                  <a:lnTo>
                    <a:pt x="1603" y="247"/>
                  </a:lnTo>
                  <a:lnTo>
                    <a:pt x="1639" y="244"/>
                  </a:lnTo>
                  <a:lnTo>
                    <a:pt x="1676" y="241"/>
                  </a:lnTo>
                  <a:lnTo>
                    <a:pt x="1712" y="238"/>
                  </a:lnTo>
                  <a:lnTo>
                    <a:pt x="1749" y="235"/>
                  </a:lnTo>
                  <a:lnTo>
                    <a:pt x="1785" y="233"/>
                  </a:lnTo>
                  <a:lnTo>
                    <a:pt x="1821" y="231"/>
                  </a:lnTo>
                  <a:lnTo>
                    <a:pt x="1858" y="230"/>
                  </a:lnTo>
                  <a:lnTo>
                    <a:pt x="1861" y="229"/>
                  </a:lnTo>
                  <a:lnTo>
                    <a:pt x="1863" y="227"/>
                  </a:lnTo>
                  <a:lnTo>
                    <a:pt x="1865" y="225"/>
                  </a:lnTo>
                  <a:lnTo>
                    <a:pt x="1865" y="221"/>
                  </a:lnTo>
                  <a:lnTo>
                    <a:pt x="1865" y="218"/>
                  </a:lnTo>
                  <a:lnTo>
                    <a:pt x="1863" y="216"/>
                  </a:lnTo>
                  <a:lnTo>
                    <a:pt x="1861" y="214"/>
                  </a:lnTo>
                  <a:lnTo>
                    <a:pt x="1858" y="213"/>
                  </a:lnTo>
                  <a:lnTo>
                    <a:pt x="1807" y="211"/>
                  </a:lnTo>
                  <a:lnTo>
                    <a:pt x="1757" y="211"/>
                  </a:lnTo>
                  <a:lnTo>
                    <a:pt x="1707" y="212"/>
                  </a:lnTo>
                  <a:lnTo>
                    <a:pt x="1656" y="213"/>
                  </a:lnTo>
                  <a:lnTo>
                    <a:pt x="1606" y="216"/>
                  </a:lnTo>
                  <a:lnTo>
                    <a:pt x="1556" y="219"/>
                  </a:lnTo>
                  <a:lnTo>
                    <a:pt x="1507" y="223"/>
                  </a:lnTo>
                  <a:lnTo>
                    <a:pt x="1456" y="228"/>
                  </a:lnTo>
                  <a:lnTo>
                    <a:pt x="1416" y="219"/>
                  </a:lnTo>
                  <a:lnTo>
                    <a:pt x="1375" y="211"/>
                  </a:lnTo>
                  <a:lnTo>
                    <a:pt x="1334" y="203"/>
                  </a:lnTo>
                  <a:lnTo>
                    <a:pt x="1294" y="196"/>
                  </a:lnTo>
                  <a:lnTo>
                    <a:pt x="1252" y="188"/>
                  </a:lnTo>
                  <a:lnTo>
                    <a:pt x="1212" y="181"/>
                  </a:lnTo>
                  <a:lnTo>
                    <a:pt x="1171" y="173"/>
                  </a:lnTo>
                  <a:lnTo>
                    <a:pt x="1130" y="166"/>
                  </a:lnTo>
                  <a:lnTo>
                    <a:pt x="1185" y="151"/>
                  </a:lnTo>
                  <a:lnTo>
                    <a:pt x="1241" y="137"/>
                  </a:lnTo>
                  <a:lnTo>
                    <a:pt x="1298" y="123"/>
                  </a:lnTo>
                  <a:lnTo>
                    <a:pt x="1353" y="110"/>
                  </a:lnTo>
                  <a:lnTo>
                    <a:pt x="1409" y="96"/>
                  </a:lnTo>
                  <a:lnTo>
                    <a:pt x="1466" y="83"/>
                  </a:lnTo>
                  <a:lnTo>
                    <a:pt x="1523" y="71"/>
                  </a:lnTo>
                  <a:lnTo>
                    <a:pt x="1579" y="58"/>
                  </a:lnTo>
                  <a:lnTo>
                    <a:pt x="1658" y="89"/>
                  </a:lnTo>
                  <a:lnTo>
                    <a:pt x="1738" y="120"/>
                  </a:lnTo>
                  <a:lnTo>
                    <a:pt x="1817" y="150"/>
                  </a:lnTo>
                  <a:lnTo>
                    <a:pt x="1897" y="181"/>
                  </a:lnTo>
                  <a:lnTo>
                    <a:pt x="1977" y="211"/>
                  </a:lnTo>
                  <a:lnTo>
                    <a:pt x="2056" y="239"/>
                  </a:lnTo>
                  <a:lnTo>
                    <a:pt x="2137" y="267"/>
                  </a:lnTo>
                  <a:lnTo>
                    <a:pt x="2218" y="292"/>
                  </a:lnTo>
                  <a:lnTo>
                    <a:pt x="2223" y="293"/>
                  </a:lnTo>
                  <a:lnTo>
                    <a:pt x="2227" y="292"/>
                  </a:lnTo>
                  <a:lnTo>
                    <a:pt x="2230" y="289"/>
                  </a:lnTo>
                  <a:lnTo>
                    <a:pt x="2233" y="286"/>
                  </a:lnTo>
                  <a:lnTo>
                    <a:pt x="2234" y="282"/>
                  </a:lnTo>
                  <a:lnTo>
                    <a:pt x="2233" y="278"/>
                  </a:lnTo>
                  <a:lnTo>
                    <a:pt x="2231" y="274"/>
                  </a:lnTo>
                  <a:lnTo>
                    <a:pt x="2227" y="271"/>
                  </a:lnTo>
                  <a:lnTo>
                    <a:pt x="2157" y="240"/>
                  </a:lnTo>
                  <a:lnTo>
                    <a:pt x="2087" y="209"/>
                  </a:lnTo>
                  <a:lnTo>
                    <a:pt x="2016" y="180"/>
                  </a:lnTo>
                  <a:lnTo>
                    <a:pt x="1945" y="150"/>
                  </a:lnTo>
                  <a:lnTo>
                    <a:pt x="1874" y="122"/>
                  </a:lnTo>
                  <a:lnTo>
                    <a:pt x="1802" y="95"/>
                  </a:lnTo>
                  <a:lnTo>
                    <a:pt x="1730" y="68"/>
                  </a:lnTo>
                  <a:lnTo>
                    <a:pt x="1658" y="40"/>
                  </a:lnTo>
                  <a:lnTo>
                    <a:pt x="1669" y="38"/>
                  </a:lnTo>
                  <a:lnTo>
                    <a:pt x="1681" y="35"/>
                  </a:lnTo>
                  <a:lnTo>
                    <a:pt x="1693" y="33"/>
                  </a:lnTo>
                  <a:lnTo>
                    <a:pt x="1704" y="30"/>
                  </a:lnTo>
                  <a:lnTo>
                    <a:pt x="1707" y="29"/>
                  </a:lnTo>
                  <a:lnTo>
                    <a:pt x="1710" y="28"/>
                  </a:lnTo>
                  <a:lnTo>
                    <a:pt x="1712" y="26"/>
                  </a:lnTo>
                  <a:lnTo>
                    <a:pt x="1714" y="24"/>
                  </a:lnTo>
                  <a:lnTo>
                    <a:pt x="1716" y="18"/>
                  </a:lnTo>
                  <a:lnTo>
                    <a:pt x="1716" y="13"/>
                  </a:lnTo>
                  <a:lnTo>
                    <a:pt x="1715" y="8"/>
                  </a:lnTo>
                  <a:lnTo>
                    <a:pt x="1711" y="3"/>
                  </a:lnTo>
                  <a:lnTo>
                    <a:pt x="1709" y="2"/>
                  </a:lnTo>
                  <a:lnTo>
                    <a:pt x="1706" y="1"/>
                  </a:lnTo>
                  <a:lnTo>
                    <a:pt x="1703" y="0"/>
                  </a:lnTo>
                  <a:lnTo>
                    <a:pt x="1700" y="0"/>
                  </a:lnTo>
                  <a:lnTo>
                    <a:pt x="1670" y="3"/>
                  </a:lnTo>
                  <a:lnTo>
                    <a:pt x="1642" y="6"/>
                  </a:lnTo>
                  <a:lnTo>
                    <a:pt x="1613" y="9"/>
                  </a:lnTo>
                  <a:lnTo>
                    <a:pt x="1585" y="12"/>
                  </a:lnTo>
                  <a:lnTo>
                    <a:pt x="1580" y="11"/>
                  </a:lnTo>
                  <a:lnTo>
                    <a:pt x="1575" y="11"/>
                  </a:lnTo>
                  <a:lnTo>
                    <a:pt x="1571" y="12"/>
                  </a:lnTo>
                  <a:lnTo>
                    <a:pt x="1567" y="14"/>
                  </a:lnTo>
                  <a:lnTo>
                    <a:pt x="1490" y="24"/>
                  </a:lnTo>
                  <a:lnTo>
                    <a:pt x="1411" y="35"/>
                  </a:lnTo>
                  <a:lnTo>
                    <a:pt x="1334" y="48"/>
                  </a:lnTo>
                  <a:lnTo>
                    <a:pt x="1255" y="63"/>
                  </a:lnTo>
                  <a:lnTo>
                    <a:pt x="1178" y="79"/>
                  </a:lnTo>
                  <a:lnTo>
                    <a:pt x="1101" y="96"/>
                  </a:lnTo>
                  <a:lnTo>
                    <a:pt x="1023" y="115"/>
                  </a:lnTo>
                  <a:lnTo>
                    <a:pt x="946" y="135"/>
                  </a:lnTo>
                  <a:lnTo>
                    <a:pt x="919" y="131"/>
                  </a:lnTo>
                  <a:lnTo>
                    <a:pt x="891" y="126"/>
                  </a:lnTo>
                  <a:lnTo>
                    <a:pt x="863" y="122"/>
                  </a:lnTo>
                  <a:lnTo>
                    <a:pt x="836" y="118"/>
                  </a:lnTo>
                  <a:lnTo>
                    <a:pt x="835" y="118"/>
                  </a:lnTo>
                  <a:lnTo>
                    <a:pt x="834" y="119"/>
                  </a:lnTo>
                  <a:lnTo>
                    <a:pt x="834" y="121"/>
                  </a:lnTo>
                  <a:lnTo>
                    <a:pt x="836" y="122"/>
                  </a:lnTo>
                  <a:lnTo>
                    <a:pt x="856" y="127"/>
                  </a:lnTo>
                  <a:lnTo>
                    <a:pt x="877" y="132"/>
                  </a:lnTo>
                  <a:lnTo>
                    <a:pt x="899" y="137"/>
                  </a:lnTo>
                  <a:lnTo>
                    <a:pt x="920" y="143"/>
                  </a:lnTo>
                  <a:lnTo>
                    <a:pt x="859" y="161"/>
                  </a:lnTo>
                  <a:lnTo>
                    <a:pt x="799" y="179"/>
                  </a:lnTo>
                  <a:lnTo>
                    <a:pt x="739" y="198"/>
                  </a:lnTo>
                  <a:lnTo>
                    <a:pt x="679" y="218"/>
                  </a:lnTo>
                  <a:lnTo>
                    <a:pt x="620" y="239"/>
                  </a:lnTo>
                  <a:lnTo>
                    <a:pt x="562" y="261"/>
                  </a:lnTo>
                  <a:lnTo>
                    <a:pt x="503" y="283"/>
                  </a:lnTo>
                  <a:lnTo>
                    <a:pt x="445" y="306"/>
                  </a:lnTo>
                  <a:lnTo>
                    <a:pt x="387" y="330"/>
                  </a:lnTo>
                  <a:lnTo>
                    <a:pt x="331" y="355"/>
                  </a:lnTo>
                  <a:lnTo>
                    <a:pt x="274" y="382"/>
                  </a:lnTo>
                  <a:lnTo>
                    <a:pt x="218" y="408"/>
                  </a:lnTo>
                  <a:lnTo>
                    <a:pt x="163" y="435"/>
                  </a:lnTo>
                  <a:lnTo>
                    <a:pt x="108" y="463"/>
                  </a:lnTo>
                  <a:lnTo>
                    <a:pt x="54" y="492"/>
                  </a:lnTo>
                  <a:lnTo>
                    <a:pt x="1" y="522"/>
                  </a:lnTo>
                  <a:lnTo>
                    <a:pt x="0" y="523"/>
                  </a:lnTo>
                  <a:lnTo>
                    <a:pt x="0" y="525"/>
                  </a:lnTo>
                  <a:lnTo>
                    <a:pt x="1" y="526"/>
                  </a:lnTo>
                  <a:lnTo>
                    <a:pt x="2" y="526"/>
                  </a:lnTo>
                  <a:lnTo>
                    <a:pt x="69" y="501"/>
                  </a:lnTo>
                  <a:lnTo>
                    <a:pt x="136" y="477"/>
                  </a:lnTo>
                  <a:lnTo>
                    <a:pt x="202" y="453"/>
                  </a:lnTo>
                  <a:lnTo>
                    <a:pt x="269" y="429"/>
                  </a:lnTo>
                  <a:lnTo>
                    <a:pt x="336" y="406"/>
                  </a:lnTo>
                  <a:lnTo>
                    <a:pt x="402" y="384"/>
                  </a:lnTo>
                  <a:lnTo>
                    <a:pt x="469" y="361"/>
                  </a:lnTo>
                  <a:lnTo>
                    <a:pt x="536" y="339"/>
                  </a:lnTo>
                  <a:lnTo>
                    <a:pt x="602" y="318"/>
                  </a:lnTo>
                  <a:lnTo>
                    <a:pt x="669" y="297"/>
                  </a:lnTo>
                  <a:lnTo>
                    <a:pt x="736" y="277"/>
                  </a:lnTo>
                  <a:lnTo>
                    <a:pt x="803" y="257"/>
                  </a:lnTo>
                  <a:lnTo>
                    <a:pt x="870" y="238"/>
                  </a:lnTo>
                  <a:lnTo>
                    <a:pt x="938" y="219"/>
                  </a:lnTo>
                  <a:lnTo>
                    <a:pt x="1005" y="200"/>
                  </a:lnTo>
                  <a:lnTo>
                    <a:pt x="1072" y="182"/>
                  </a:lnTo>
                  <a:lnTo>
                    <a:pt x="1106" y="190"/>
                  </a:lnTo>
                  <a:lnTo>
                    <a:pt x="1139" y="198"/>
                  </a:lnTo>
                  <a:lnTo>
                    <a:pt x="1172" y="205"/>
                  </a:lnTo>
                  <a:lnTo>
                    <a:pt x="1204" y="213"/>
                  </a:lnTo>
                  <a:lnTo>
                    <a:pt x="1237" y="221"/>
                  </a:lnTo>
                  <a:lnTo>
                    <a:pt x="1270" y="228"/>
                  </a:lnTo>
                  <a:lnTo>
                    <a:pt x="1304" y="236"/>
                  </a:lnTo>
                  <a:lnTo>
                    <a:pt x="1338" y="243"/>
                  </a:lnTo>
                  <a:lnTo>
                    <a:pt x="1298" y="249"/>
                  </a:lnTo>
                  <a:lnTo>
                    <a:pt x="1258" y="256"/>
                  </a:lnTo>
                  <a:lnTo>
                    <a:pt x="1218" y="263"/>
                  </a:lnTo>
                  <a:lnTo>
                    <a:pt x="1179" y="270"/>
                  </a:lnTo>
                  <a:lnTo>
                    <a:pt x="1140" y="279"/>
                  </a:lnTo>
                  <a:lnTo>
                    <a:pt x="1101" y="287"/>
                  </a:lnTo>
                  <a:lnTo>
                    <a:pt x="1062" y="297"/>
                  </a:lnTo>
                  <a:lnTo>
                    <a:pt x="1023" y="306"/>
                  </a:lnTo>
                  <a:lnTo>
                    <a:pt x="985" y="317"/>
                  </a:lnTo>
                  <a:lnTo>
                    <a:pt x="946" y="327"/>
                  </a:lnTo>
                  <a:lnTo>
                    <a:pt x="908" y="339"/>
                  </a:lnTo>
                  <a:lnTo>
                    <a:pt x="869" y="351"/>
                  </a:lnTo>
                  <a:lnTo>
                    <a:pt x="831" y="363"/>
                  </a:lnTo>
                  <a:lnTo>
                    <a:pt x="794" y="377"/>
                  </a:lnTo>
                  <a:lnTo>
                    <a:pt x="756" y="391"/>
                  </a:lnTo>
                  <a:lnTo>
                    <a:pt x="719" y="405"/>
                  </a:lnTo>
                  <a:lnTo>
                    <a:pt x="683" y="406"/>
                  </a:lnTo>
                  <a:lnTo>
                    <a:pt x="647" y="408"/>
                  </a:lnTo>
                  <a:lnTo>
                    <a:pt x="612" y="411"/>
                  </a:lnTo>
                  <a:lnTo>
                    <a:pt x="576" y="414"/>
                  </a:lnTo>
                  <a:lnTo>
                    <a:pt x="541" y="418"/>
                  </a:lnTo>
                  <a:lnTo>
                    <a:pt x="506" y="423"/>
                  </a:lnTo>
                  <a:lnTo>
                    <a:pt x="470" y="428"/>
                  </a:lnTo>
                  <a:lnTo>
                    <a:pt x="436" y="433"/>
                  </a:lnTo>
                  <a:lnTo>
                    <a:pt x="401" y="439"/>
                  </a:lnTo>
                  <a:lnTo>
                    <a:pt x="367" y="446"/>
                  </a:lnTo>
                  <a:lnTo>
                    <a:pt x="333" y="453"/>
                  </a:lnTo>
                  <a:lnTo>
                    <a:pt x="299" y="461"/>
                  </a:lnTo>
                  <a:lnTo>
                    <a:pt x="265" y="470"/>
                  </a:lnTo>
                  <a:lnTo>
                    <a:pt x="231" y="479"/>
                  </a:lnTo>
                  <a:lnTo>
                    <a:pt x="199" y="489"/>
                  </a:lnTo>
                  <a:lnTo>
                    <a:pt x="166" y="499"/>
                  </a:lnTo>
                  <a:lnTo>
                    <a:pt x="165" y="500"/>
                  </a:lnTo>
                  <a:lnTo>
                    <a:pt x="165" y="501"/>
                  </a:lnTo>
                  <a:lnTo>
                    <a:pt x="166" y="502"/>
                  </a:lnTo>
                  <a:lnTo>
                    <a:pt x="167" y="503"/>
                  </a:lnTo>
                  <a:lnTo>
                    <a:pt x="215" y="498"/>
                  </a:lnTo>
                  <a:lnTo>
                    <a:pt x="263" y="493"/>
                  </a:lnTo>
                  <a:lnTo>
                    <a:pt x="312" y="489"/>
                  </a:lnTo>
                  <a:lnTo>
                    <a:pt x="359" y="486"/>
                  </a:lnTo>
                  <a:lnTo>
                    <a:pt x="406" y="483"/>
                  </a:lnTo>
                  <a:lnTo>
                    <a:pt x="453" y="480"/>
                  </a:lnTo>
                  <a:lnTo>
                    <a:pt x="501" y="477"/>
                  </a:lnTo>
                  <a:lnTo>
                    <a:pt x="547" y="475"/>
                  </a:lnTo>
                  <a:lnTo>
                    <a:pt x="497" y="499"/>
                  </a:lnTo>
                  <a:lnTo>
                    <a:pt x="445" y="524"/>
                  </a:lnTo>
                  <a:lnTo>
                    <a:pt x="396" y="549"/>
                  </a:lnTo>
                  <a:lnTo>
                    <a:pt x="346" y="576"/>
                  </a:lnTo>
                  <a:lnTo>
                    <a:pt x="297" y="605"/>
                  </a:lnTo>
                  <a:lnTo>
                    <a:pt x="247" y="633"/>
                  </a:lnTo>
                  <a:lnTo>
                    <a:pt x="199" y="663"/>
                  </a:lnTo>
                  <a:lnTo>
                    <a:pt x="151" y="693"/>
                  </a:lnTo>
                  <a:lnTo>
                    <a:pt x="151" y="694"/>
                  </a:lnTo>
                  <a:lnTo>
                    <a:pt x="152" y="695"/>
                  </a:lnTo>
                  <a:lnTo>
                    <a:pt x="211" y="663"/>
                  </a:lnTo>
                  <a:lnTo>
                    <a:pt x="269" y="632"/>
                  </a:lnTo>
                  <a:lnTo>
                    <a:pt x="329" y="603"/>
                  </a:lnTo>
                  <a:lnTo>
                    <a:pt x="389" y="574"/>
                  </a:lnTo>
                  <a:lnTo>
                    <a:pt x="449" y="547"/>
                  </a:lnTo>
                  <a:lnTo>
                    <a:pt x="510" y="521"/>
                  </a:lnTo>
                  <a:lnTo>
                    <a:pt x="571" y="496"/>
                  </a:lnTo>
                  <a:lnTo>
                    <a:pt x="632" y="472"/>
                  </a:lnTo>
                  <a:lnTo>
                    <a:pt x="661" y="471"/>
                  </a:lnTo>
                  <a:lnTo>
                    <a:pt x="691" y="471"/>
                  </a:lnTo>
                  <a:lnTo>
                    <a:pt x="720" y="471"/>
                  </a:lnTo>
                  <a:lnTo>
                    <a:pt x="749" y="471"/>
                  </a:lnTo>
                  <a:lnTo>
                    <a:pt x="705" y="486"/>
                  </a:lnTo>
                  <a:lnTo>
                    <a:pt x="659" y="502"/>
                  </a:lnTo>
                  <a:lnTo>
                    <a:pt x="616" y="519"/>
                  </a:lnTo>
                  <a:lnTo>
                    <a:pt x="572" y="537"/>
                  </a:lnTo>
                  <a:lnTo>
                    <a:pt x="529" y="555"/>
                  </a:lnTo>
                  <a:lnTo>
                    <a:pt x="486" y="574"/>
                  </a:lnTo>
                  <a:lnTo>
                    <a:pt x="443" y="595"/>
                  </a:lnTo>
                  <a:lnTo>
                    <a:pt x="401" y="615"/>
                  </a:lnTo>
                  <a:lnTo>
                    <a:pt x="360" y="636"/>
                  </a:lnTo>
                  <a:lnTo>
                    <a:pt x="319" y="658"/>
                  </a:lnTo>
                  <a:lnTo>
                    <a:pt x="277" y="681"/>
                  </a:lnTo>
                  <a:lnTo>
                    <a:pt x="237" y="705"/>
                  </a:lnTo>
                  <a:lnTo>
                    <a:pt x="198" y="729"/>
                  </a:lnTo>
                  <a:lnTo>
                    <a:pt x="159" y="754"/>
                  </a:lnTo>
                  <a:lnTo>
                    <a:pt x="120" y="780"/>
                  </a:lnTo>
                  <a:lnTo>
                    <a:pt x="82" y="807"/>
                  </a:lnTo>
                  <a:lnTo>
                    <a:pt x="82" y="807"/>
                  </a:lnTo>
                  <a:lnTo>
                    <a:pt x="82" y="809"/>
                  </a:lnTo>
                  <a:lnTo>
                    <a:pt x="142" y="783"/>
                  </a:lnTo>
                  <a:lnTo>
                    <a:pt x="200" y="759"/>
                  </a:lnTo>
                  <a:lnTo>
                    <a:pt x="258" y="735"/>
                  </a:lnTo>
                  <a:lnTo>
                    <a:pt x="318" y="712"/>
                  </a:lnTo>
                  <a:lnTo>
                    <a:pt x="376" y="689"/>
                  </a:lnTo>
                  <a:lnTo>
                    <a:pt x="434" y="667"/>
                  </a:lnTo>
                  <a:lnTo>
                    <a:pt x="493" y="645"/>
                  </a:lnTo>
                  <a:lnTo>
                    <a:pt x="551" y="624"/>
                  </a:lnTo>
                  <a:lnTo>
                    <a:pt x="610" y="604"/>
                  </a:lnTo>
                  <a:lnTo>
                    <a:pt x="668" y="583"/>
                  </a:lnTo>
                  <a:lnTo>
                    <a:pt x="728" y="564"/>
                  </a:lnTo>
                  <a:lnTo>
                    <a:pt x="786" y="546"/>
                  </a:lnTo>
                  <a:lnTo>
                    <a:pt x="845" y="528"/>
                  </a:lnTo>
                  <a:lnTo>
                    <a:pt x="905" y="511"/>
                  </a:lnTo>
                  <a:lnTo>
                    <a:pt x="964" y="494"/>
                  </a:lnTo>
                  <a:lnTo>
                    <a:pt x="1023" y="479"/>
                  </a:lnTo>
                  <a:lnTo>
                    <a:pt x="1068" y="481"/>
                  </a:lnTo>
                  <a:lnTo>
                    <a:pt x="1114" y="484"/>
                  </a:lnTo>
                  <a:lnTo>
                    <a:pt x="1159" y="488"/>
                  </a:lnTo>
                  <a:lnTo>
                    <a:pt x="1204" y="492"/>
                  </a:lnTo>
                  <a:lnTo>
                    <a:pt x="1249" y="496"/>
                  </a:lnTo>
                  <a:lnTo>
                    <a:pt x="1296" y="501"/>
                  </a:lnTo>
                  <a:lnTo>
                    <a:pt x="1342" y="506"/>
                  </a:lnTo>
                  <a:lnTo>
                    <a:pt x="1388" y="512"/>
                  </a:lnTo>
                  <a:lnTo>
                    <a:pt x="1391" y="512"/>
                  </a:lnTo>
                  <a:lnTo>
                    <a:pt x="1393" y="511"/>
                  </a:lnTo>
                  <a:lnTo>
                    <a:pt x="1396" y="510"/>
                  </a:lnTo>
                  <a:lnTo>
                    <a:pt x="1398" y="509"/>
                  </a:lnTo>
                  <a:lnTo>
                    <a:pt x="1401" y="505"/>
                  </a:lnTo>
                  <a:lnTo>
                    <a:pt x="1404" y="500"/>
                  </a:lnTo>
                  <a:lnTo>
                    <a:pt x="1404" y="495"/>
                  </a:lnTo>
                  <a:lnTo>
                    <a:pt x="1403" y="491"/>
                  </a:lnTo>
                  <a:lnTo>
                    <a:pt x="1402" y="488"/>
                  </a:lnTo>
                  <a:lnTo>
                    <a:pt x="1400" y="487"/>
                  </a:lnTo>
                  <a:lnTo>
                    <a:pt x="1398" y="485"/>
                  </a:lnTo>
                  <a:lnTo>
                    <a:pt x="1395" y="484"/>
                  </a:lnTo>
                  <a:lnTo>
                    <a:pt x="1371" y="477"/>
                  </a:lnTo>
                  <a:lnTo>
                    <a:pt x="1346" y="470"/>
                  </a:lnTo>
                  <a:lnTo>
                    <a:pt x="1321" y="464"/>
                  </a:lnTo>
                  <a:lnTo>
                    <a:pt x="1296" y="458"/>
                  </a:lnTo>
                  <a:lnTo>
                    <a:pt x="1269" y="453"/>
                  </a:lnTo>
                  <a:lnTo>
                    <a:pt x="1244" y="448"/>
                  </a:lnTo>
                  <a:lnTo>
                    <a:pt x="1218" y="443"/>
                  </a:lnTo>
                  <a:lnTo>
                    <a:pt x="1193" y="438"/>
                  </a:lnTo>
                  <a:lnTo>
                    <a:pt x="1253" y="425"/>
                  </a:lnTo>
                  <a:lnTo>
                    <a:pt x="1314" y="412"/>
                  </a:lnTo>
                  <a:lnTo>
                    <a:pt x="1374" y="400"/>
                  </a:lnTo>
                  <a:lnTo>
                    <a:pt x="1435" y="389"/>
                  </a:lnTo>
                  <a:lnTo>
                    <a:pt x="1497" y="379"/>
                  </a:lnTo>
                  <a:lnTo>
                    <a:pt x="1559" y="368"/>
                  </a:lnTo>
                  <a:lnTo>
                    <a:pt x="1621" y="359"/>
                  </a:lnTo>
                  <a:lnTo>
                    <a:pt x="1685" y="351"/>
                  </a:lnTo>
                  <a:lnTo>
                    <a:pt x="1688" y="351"/>
                  </a:lnTo>
                  <a:lnTo>
                    <a:pt x="1691" y="349"/>
                  </a:lnTo>
                  <a:lnTo>
                    <a:pt x="1694" y="347"/>
                  </a:lnTo>
                  <a:lnTo>
                    <a:pt x="1696" y="345"/>
                  </a:lnTo>
                  <a:lnTo>
                    <a:pt x="1699" y="339"/>
                  </a:lnTo>
                  <a:lnTo>
                    <a:pt x="1700" y="333"/>
                  </a:lnTo>
                  <a:lnTo>
                    <a:pt x="1699" y="330"/>
                  </a:lnTo>
                  <a:lnTo>
                    <a:pt x="1699" y="327"/>
                  </a:lnTo>
                  <a:lnTo>
                    <a:pt x="1698" y="324"/>
                  </a:lnTo>
                  <a:lnTo>
                    <a:pt x="1696" y="322"/>
                  </a:lnTo>
                  <a:lnTo>
                    <a:pt x="1694" y="320"/>
                  </a:lnTo>
                  <a:lnTo>
                    <a:pt x="1691" y="318"/>
                  </a:lnTo>
                  <a:lnTo>
                    <a:pt x="1688" y="317"/>
                  </a:lnTo>
                  <a:lnTo>
                    <a:pt x="1685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9" name="Freeform 410">
              <a:extLst>
                <a:ext uri="{FF2B5EF4-FFF2-40B4-BE49-F238E27FC236}">
                  <a16:creationId xmlns:a16="http://schemas.microsoft.com/office/drawing/2014/main" id="{217C7C4F-7E48-474E-9E69-A33CCC307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913" y="4876800"/>
              <a:ext cx="92075" cy="87313"/>
            </a:xfrm>
            <a:custGeom>
              <a:avLst/>
              <a:gdLst>
                <a:gd name="T0" fmla="*/ 0 w 756"/>
                <a:gd name="T1" fmla="*/ 0 h 718"/>
                <a:gd name="T2" fmla="*/ 0 w 756"/>
                <a:gd name="T3" fmla="*/ 2 h 718"/>
                <a:gd name="T4" fmla="*/ 31 w 756"/>
                <a:gd name="T5" fmla="*/ 16 h 718"/>
                <a:gd name="T6" fmla="*/ 90 w 756"/>
                <a:gd name="T7" fmla="*/ 46 h 718"/>
                <a:gd name="T8" fmla="*/ 148 w 756"/>
                <a:gd name="T9" fmla="*/ 78 h 718"/>
                <a:gd name="T10" fmla="*/ 203 w 756"/>
                <a:gd name="T11" fmla="*/ 112 h 718"/>
                <a:gd name="T12" fmla="*/ 257 w 756"/>
                <a:gd name="T13" fmla="*/ 149 h 718"/>
                <a:gd name="T14" fmla="*/ 308 w 756"/>
                <a:gd name="T15" fmla="*/ 188 h 718"/>
                <a:gd name="T16" fmla="*/ 358 w 756"/>
                <a:gd name="T17" fmla="*/ 229 h 718"/>
                <a:gd name="T18" fmla="*/ 406 w 756"/>
                <a:gd name="T19" fmla="*/ 273 h 718"/>
                <a:gd name="T20" fmla="*/ 451 w 756"/>
                <a:gd name="T21" fmla="*/ 319 h 718"/>
                <a:gd name="T22" fmla="*/ 495 w 756"/>
                <a:gd name="T23" fmla="*/ 366 h 718"/>
                <a:gd name="T24" fmla="*/ 538 w 756"/>
                <a:gd name="T25" fmla="*/ 415 h 718"/>
                <a:gd name="T26" fmla="*/ 578 w 756"/>
                <a:gd name="T27" fmla="*/ 465 h 718"/>
                <a:gd name="T28" fmla="*/ 617 w 756"/>
                <a:gd name="T29" fmla="*/ 518 h 718"/>
                <a:gd name="T30" fmla="*/ 653 w 756"/>
                <a:gd name="T31" fmla="*/ 572 h 718"/>
                <a:gd name="T32" fmla="*/ 688 w 756"/>
                <a:gd name="T33" fmla="*/ 627 h 718"/>
                <a:gd name="T34" fmla="*/ 722 w 756"/>
                <a:gd name="T35" fmla="*/ 684 h 718"/>
                <a:gd name="T36" fmla="*/ 741 w 756"/>
                <a:gd name="T37" fmla="*/ 716 h 718"/>
                <a:gd name="T38" fmla="*/ 748 w 756"/>
                <a:gd name="T39" fmla="*/ 718 h 718"/>
                <a:gd name="T40" fmla="*/ 754 w 756"/>
                <a:gd name="T41" fmla="*/ 716 h 718"/>
                <a:gd name="T42" fmla="*/ 756 w 756"/>
                <a:gd name="T43" fmla="*/ 710 h 718"/>
                <a:gd name="T44" fmla="*/ 742 w 756"/>
                <a:gd name="T45" fmla="*/ 674 h 718"/>
                <a:gd name="T46" fmla="*/ 710 w 756"/>
                <a:gd name="T47" fmla="*/ 614 h 718"/>
                <a:gd name="T48" fmla="*/ 677 w 756"/>
                <a:gd name="T49" fmla="*/ 557 h 718"/>
                <a:gd name="T50" fmla="*/ 641 w 756"/>
                <a:gd name="T51" fmla="*/ 502 h 718"/>
                <a:gd name="T52" fmla="*/ 603 w 756"/>
                <a:gd name="T53" fmla="*/ 448 h 718"/>
                <a:gd name="T54" fmla="*/ 561 w 756"/>
                <a:gd name="T55" fmla="*/ 398 h 718"/>
                <a:gd name="T56" fmla="*/ 517 w 756"/>
                <a:gd name="T57" fmla="*/ 349 h 718"/>
                <a:gd name="T58" fmla="*/ 471 w 756"/>
                <a:gd name="T59" fmla="*/ 303 h 718"/>
                <a:gd name="T60" fmla="*/ 422 w 756"/>
                <a:gd name="T61" fmla="*/ 260 h 718"/>
                <a:gd name="T62" fmla="*/ 372 w 756"/>
                <a:gd name="T63" fmla="*/ 217 h 718"/>
                <a:gd name="T64" fmla="*/ 319 w 756"/>
                <a:gd name="T65" fmla="*/ 178 h 718"/>
                <a:gd name="T66" fmla="*/ 265 w 756"/>
                <a:gd name="T67" fmla="*/ 141 h 718"/>
                <a:gd name="T68" fmla="*/ 209 w 756"/>
                <a:gd name="T69" fmla="*/ 106 h 718"/>
                <a:gd name="T70" fmla="*/ 152 w 756"/>
                <a:gd name="T71" fmla="*/ 73 h 718"/>
                <a:gd name="T72" fmla="*/ 92 w 756"/>
                <a:gd name="T73" fmla="*/ 43 h 718"/>
                <a:gd name="T74" fmla="*/ 32 w 756"/>
                <a:gd name="T75" fmla="*/ 13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18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31" y="16"/>
                  </a:lnTo>
                  <a:lnTo>
                    <a:pt x="61" y="31"/>
                  </a:lnTo>
                  <a:lnTo>
                    <a:pt x="90" y="46"/>
                  </a:lnTo>
                  <a:lnTo>
                    <a:pt x="119" y="62"/>
                  </a:lnTo>
                  <a:lnTo>
                    <a:pt x="148" y="78"/>
                  </a:lnTo>
                  <a:lnTo>
                    <a:pt x="176" y="95"/>
                  </a:lnTo>
                  <a:lnTo>
                    <a:pt x="203" y="112"/>
                  </a:lnTo>
                  <a:lnTo>
                    <a:pt x="230" y="130"/>
                  </a:lnTo>
                  <a:lnTo>
                    <a:pt x="257" y="149"/>
                  </a:lnTo>
                  <a:lnTo>
                    <a:pt x="282" y="168"/>
                  </a:lnTo>
                  <a:lnTo>
                    <a:pt x="308" y="188"/>
                  </a:lnTo>
                  <a:lnTo>
                    <a:pt x="333" y="208"/>
                  </a:lnTo>
                  <a:lnTo>
                    <a:pt x="358" y="229"/>
                  </a:lnTo>
                  <a:lnTo>
                    <a:pt x="382" y="250"/>
                  </a:lnTo>
                  <a:lnTo>
                    <a:pt x="406" y="273"/>
                  </a:lnTo>
                  <a:lnTo>
                    <a:pt x="429" y="296"/>
                  </a:lnTo>
                  <a:lnTo>
                    <a:pt x="451" y="319"/>
                  </a:lnTo>
                  <a:lnTo>
                    <a:pt x="473" y="342"/>
                  </a:lnTo>
                  <a:lnTo>
                    <a:pt x="495" y="366"/>
                  </a:lnTo>
                  <a:lnTo>
                    <a:pt x="516" y="390"/>
                  </a:lnTo>
                  <a:lnTo>
                    <a:pt x="538" y="415"/>
                  </a:lnTo>
                  <a:lnTo>
                    <a:pt x="558" y="440"/>
                  </a:lnTo>
                  <a:lnTo>
                    <a:pt x="578" y="465"/>
                  </a:lnTo>
                  <a:lnTo>
                    <a:pt x="598" y="492"/>
                  </a:lnTo>
                  <a:lnTo>
                    <a:pt x="617" y="518"/>
                  </a:lnTo>
                  <a:lnTo>
                    <a:pt x="635" y="545"/>
                  </a:lnTo>
                  <a:lnTo>
                    <a:pt x="653" y="572"/>
                  </a:lnTo>
                  <a:lnTo>
                    <a:pt x="671" y="600"/>
                  </a:lnTo>
                  <a:lnTo>
                    <a:pt x="688" y="627"/>
                  </a:lnTo>
                  <a:lnTo>
                    <a:pt x="705" y="655"/>
                  </a:lnTo>
                  <a:lnTo>
                    <a:pt x="722" y="684"/>
                  </a:lnTo>
                  <a:lnTo>
                    <a:pt x="739" y="713"/>
                  </a:lnTo>
                  <a:lnTo>
                    <a:pt x="741" y="716"/>
                  </a:lnTo>
                  <a:lnTo>
                    <a:pt x="745" y="718"/>
                  </a:lnTo>
                  <a:lnTo>
                    <a:pt x="748" y="718"/>
                  </a:lnTo>
                  <a:lnTo>
                    <a:pt x="751" y="717"/>
                  </a:lnTo>
                  <a:lnTo>
                    <a:pt x="754" y="716"/>
                  </a:lnTo>
                  <a:lnTo>
                    <a:pt x="756" y="713"/>
                  </a:lnTo>
                  <a:lnTo>
                    <a:pt x="756" y="710"/>
                  </a:lnTo>
                  <a:lnTo>
                    <a:pt x="756" y="706"/>
                  </a:lnTo>
                  <a:lnTo>
                    <a:pt x="742" y="674"/>
                  </a:lnTo>
                  <a:lnTo>
                    <a:pt x="726" y="644"/>
                  </a:lnTo>
                  <a:lnTo>
                    <a:pt x="710" y="614"/>
                  </a:lnTo>
                  <a:lnTo>
                    <a:pt x="694" y="586"/>
                  </a:lnTo>
                  <a:lnTo>
                    <a:pt x="677" y="557"/>
                  </a:lnTo>
                  <a:lnTo>
                    <a:pt x="660" y="529"/>
                  </a:lnTo>
                  <a:lnTo>
                    <a:pt x="641" y="502"/>
                  </a:lnTo>
                  <a:lnTo>
                    <a:pt x="622" y="475"/>
                  </a:lnTo>
                  <a:lnTo>
                    <a:pt x="603" y="448"/>
                  </a:lnTo>
                  <a:lnTo>
                    <a:pt x="582" y="423"/>
                  </a:lnTo>
                  <a:lnTo>
                    <a:pt x="561" y="398"/>
                  </a:lnTo>
                  <a:lnTo>
                    <a:pt x="540" y="373"/>
                  </a:lnTo>
                  <a:lnTo>
                    <a:pt x="517" y="349"/>
                  </a:lnTo>
                  <a:lnTo>
                    <a:pt x="494" y="326"/>
                  </a:lnTo>
                  <a:lnTo>
                    <a:pt x="471" y="303"/>
                  </a:lnTo>
                  <a:lnTo>
                    <a:pt x="447" y="281"/>
                  </a:lnTo>
                  <a:lnTo>
                    <a:pt x="422" y="260"/>
                  </a:lnTo>
                  <a:lnTo>
                    <a:pt x="398" y="238"/>
                  </a:lnTo>
                  <a:lnTo>
                    <a:pt x="372" y="217"/>
                  </a:lnTo>
                  <a:lnTo>
                    <a:pt x="346" y="197"/>
                  </a:lnTo>
                  <a:lnTo>
                    <a:pt x="319" y="178"/>
                  </a:lnTo>
                  <a:lnTo>
                    <a:pt x="292" y="159"/>
                  </a:lnTo>
                  <a:lnTo>
                    <a:pt x="265" y="141"/>
                  </a:lnTo>
                  <a:lnTo>
                    <a:pt x="237" y="123"/>
                  </a:lnTo>
                  <a:lnTo>
                    <a:pt x="209" y="106"/>
                  </a:lnTo>
                  <a:lnTo>
                    <a:pt x="181" y="89"/>
                  </a:lnTo>
                  <a:lnTo>
                    <a:pt x="152" y="73"/>
                  </a:lnTo>
                  <a:lnTo>
                    <a:pt x="122" y="58"/>
                  </a:lnTo>
                  <a:lnTo>
                    <a:pt x="92" y="43"/>
                  </a:lnTo>
                  <a:lnTo>
                    <a:pt x="62" y="27"/>
                  </a:lnTo>
                  <a:lnTo>
                    <a:pt x="32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0" name="Freeform 411">
              <a:extLst>
                <a:ext uri="{FF2B5EF4-FFF2-40B4-BE49-F238E27FC236}">
                  <a16:creationId xmlns:a16="http://schemas.microsoft.com/office/drawing/2014/main" id="{EC8DC278-37AD-4570-8067-982EA6C7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2888" y="4879975"/>
              <a:ext cx="46037" cy="53975"/>
            </a:xfrm>
            <a:custGeom>
              <a:avLst/>
              <a:gdLst>
                <a:gd name="T0" fmla="*/ 1 w 380"/>
                <a:gd name="T1" fmla="*/ 5 h 443"/>
                <a:gd name="T2" fmla="*/ 47 w 380"/>
                <a:gd name="T3" fmla="*/ 60 h 443"/>
                <a:gd name="T4" fmla="*/ 94 w 380"/>
                <a:gd name="T5" fmla="*/ 115 h 443"/>
                <a:gd name="T6" fmla="*/ 140 w 380"/>
                <a:gd name="T7" fmla="*/ 169 h 443"/>
                <a:gd name="T8" fmla="*/ 186 w 380"/>
                <a:gd name="T9" fmla="*/ 224 h 443"/>
                <a:gd name="T10" fmla="*/ 233 w 380"/>
                <a:gd name="T11" fmla="*/ 279 h 443"/>
                <a:gd name="T12" fmla="*/ 279 w 380"/>
                <a:gd name="T13" fmla="*/ 333 h 443"/>
                <a:gd name="T14" fmla="*/ 327 w 380"/>
                <a:gd name="T15" fmla="*/ 387 h 443"/>
                <a:gd name="T16" fmla="*/ 374 w 380"/>
                <a:gd name="T17" fmla="*/ 441 h 443"/>
                <a:gd name="T18" fmla="*/ 375 w 380"/>
                <a:gd name="T19" fmla="*/ 443 h 443"/>
                <a:gd name="T20" fmla="*/ 376 w 380"/>
                <a:gd name="T21" fmla="*/ 443 h 443"/>
                <a:gd name="T22" fmla="*/ 377 w 380"/>
                <a:gd name="T23" fmla="*/ 443 h 443"/>
                <a:gd name="T24" fmla="*/ 379 w 380"/>
                <a:gd name="T25" fmla="*/ 441 h 443"/>
                <a:gd name="T26" fmla="*/ 380 w 380"/>
                <a:gd name="T27" fmla="*/ 440 h 443"/>
                <a:gd name="T28" fmla="*/ 380 w 380"/>
                <a:gd name="T29" fmla="*/ 439 h 443"/>
                <a:gd name="T30" fmla="*/ 380 w 380"/>
                <a:gd name="T31" fmla="*/ 438 h 443"/>
                <a:gd name="T32" fmla="*/ 379 w 380"/>
                <a:gd name="T33" fmla="*/ 436 h 443"/>
                <a:gd name="T34" fmla="*/ 333 w 380"/>
                <a:gd name="T35" fmla="*/ 382 h 443"/>
                <a:gd name="T36" fmla="*/ 286 w 380"/>
                <a:gd name="T37" fmla="*/ 327 h 443"/>
                <a:gd name="T38" fmla="*/ 240 w 380"/>
                <a:gd name="T39" fmla="*/ 273 h 443"/>
                <a:gd name="T40" fmla="*/ 193 w 380"/>
                <a:gd name="T41" fmla="*/ 218 h 443"/>
                <a:gd name="T42" fmla="*/ 147 w 380"/>
                <a:gd name="T43" fmla="*/ 164 h 443"/>
                <a:gd name="T44" fmla="*/ 100 w 380"/>
                <a:gd name="T45" fmla="*/ 110 h 443"/>
                <a:gd name="T46" fmla="*/ 52 w 380"/>
                <a:gd name="T47" fmla="*/ 56 h 443"/>
                <a:gd name="T48" fmla="*/ 6 w 380"/>
                <a:gd name="T49" fmla="*/ 1 h 443"/>
                <a:gd name="T50" fmla="*/ 4 w 380"/>
                <a:gd name="T51" fmla="*/ 0 h 443"/>
                <a:gd name="T52" fmla="*/ 2 w 380"/>
                <a:gd name="T53" fmla="*/ 1 h 443"/>
                <a:gd name="T54" fmla="*/ 0 w 380"/>
                <a:gd name="T55" fmla="*/ 3 h 443"/>
                <a:gd name="T56" fmla="*/ 1 w 380"/>
                <a:gd name="T57" fmla="*/ 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0" h="443">
                  <a:moveTo>
                    <a:pt x="1" y="5"/>
                  </a:moveTo>
                  <a:lnTo>
                    <a:pt x="47" y="60"/>
                  </a:lnTo>
                  <a:lnTo>
                    <a:pt x="94" y="115"/>
                  </a:lnTo>
                  <a:lnTo>
                    <a:pt x="140" y="169"/>
                  </a:lnTo>
                  <a:lnTo>
                    <a:pt x="186" y="224"/>
                  </a:lnTo>
                  <a:lnTo>
                    <a:pt x="233" y="279"/>
                  </a:lnTo>
                  <a:lnTo>
                    <a:pt x="279" y="333"/>
                  </a:lnTo>
                  <a:lnTo>
                    <a:pt x="327" y="387"/>
                  </a:lnTo>
                  <a:lnTo>
                    <a:pt x="374" y="441"/>
                  </a:lnTo>
                  <a:lnTo>
                    <a:pt x="375" y="443"/>
                  </a:lnTo>
                  <a:lnTo>
                    <a:pt x="376" y="443"/>
                  </a:lnTo>
                  <a:lnTo>
                    <a:pt x="377" y="443"/>
                  </a:lnTo>
                  <a:lnTo>
                    <a:pt x="379" y="441"/>
                  </a:lnTo>
                  <a:lnTo>
                    <a:pt x="380" y="440"/>
                  </a:lnTo>
                  <a:lnTo>
                    <a:pt x="380" y="439"/>
                  </a:lnTo>
                  <a:lnTo>
                    <a:pt x="380" y="438"/>
                  </a:lnTo>
                  <a:lnTo>
                    <a:pt x="379" y="436"/>
                  </a:lnTo>
                  <a:lnTo>
                    <a:pt x="333" y="382"/>
                  </a:lnTo>
                  <a:lnTo>
                    <a:pt x="286" y="327"/>
                  </a:lnTo>
                  <a:lnTo>
                    <a:pt x="240" y="273"/>
                  </a:lnTo>
                  <a:lnTo>
                    <a:pt x="193" y="218"/>
                  </a:lnTo>
                  <a:lnTo>
                    <a:pt x="147" y="164"/>
                  </a:lnTo>
                  <a:lnTo>
                    <a:pt x="100" y="110"/>
                  </a:lnTo>
                  <a:lnTo>
                    <a:pt x="52" y="56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1" name="Freeform 412">
              <a:extLst>
                <a:ext uri="{FF2B5EF4-FFF2-40B4-BE49-F238E27FC236}">
                  <a16:creationId xmlns:a16="http://schemas.microsoft.com/office/drawing/2014/main" id="{0CEE7515-62A4-4AA9-946D-6B5080CE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5137150"/>
              <a:ext cx="92075" cy="39688"/>
            </a:xfrm>
            <a:custGeom>
              <a:avLst/>
              <a:gdLst>
                <a:gd name="T0" fmla="*/ 2 w 750"/>
                <a:gd name="T1" fmla="*/ 320 h 320"/>
                <a:gd name="T2" fmla="*/ 50 w 750"/>
                <a:gd name="T3" fmla="*/ 302 h 320"/>
                <a:gd name="T4" fmla="*/ 97 w 750"/>
                <a:gd name="T5" fmla="*/ 284 h 320"/>
                <a:gd name="T6" fmla="*/ 143 w 750"/>
                <a:gd name="T7" fmla="*/ 267 h 320"/>
                <a:gd name="T8" fmla="*/ 190 w 750"/>
                <a:gd name="T9" fmla="*/ 250 h 320"/>
                <a:gd name="T10" fmla="*/ 236 w 750"/>
                <a:gd name="T11" fmla="*/ 232 h 320"/>
                <a:gd name="T12" fmla="*/ 284 w 750"/>
                <a:gd name="T13" fmla="*/ 214 h 320"/>
                <a:gd name="T14" fmla="*/ 330 w 750"/>
                <a:gd name="T15" fmla="*/ 196 h 320"/>
                <a:gd name="T16" fmla="*/ 376 w 750"/>
                <a:gd name="T17" fmla="*/ 178 h 320"/>
                <a:gd name="T18" fmla="*/ 422 w 750"/>
                <a:gd name="T19" fmla="*/ 160 h 320"/>
                <a:gd name="T20" fmla="*/ 469 w 750"/>
                <a:gd name="T21" fmla="*/ 141 h 320"/>
                <a:gd name="T22" fmla="*/ 515 w 750"/>
                <a:gd name="T23" fmla="*/ 122 h 320"/>
                <a:gd name="T24" fmla="*/ 561 w 750"/>
                <a:gd name="T25" fmla="*/ 102 h 320"/>
                <a:gd name="T26" fmla="*/ 607 w 750"/>
                <a:gd name="T27" fmla="*/ 83 h 320"/>
                <a:gd name="T28" fmla="*/ 653 w 750"/>
                <a:gd name="T29" fmla="*/ 61 h 320"/>
                <a:gd name="T30" fmla="*/ 699 w 750"/>
                <a:gd name="T31" fmla="*/ 40 h 320"/>
                <a:gd name="T32" fmla="*/ 744 w 750"/>
                <a:gd name="T33" fmla="*/ 19 h 320"/>
                <a:gd name="T34" fmla="*/ 748 w 750"/>
                <a:gd name="T35" fmla="*/ 17 h 320"/>
                <a:gd name="T36" fmla="*/ 749 w 750"/>
                <a:gd name="T37" fmla="*/ 13 h 320"/>
                <a:gd name="T38" fmla="*/ 750 w 750"/>
                <a:gd name="T39" fmla="*/ 10 h 320"/>
                <a:gd name="T40" fmla="*/ 749 w 750"/>
                <a:gd name="T41" fmla="*/ 6 h 320"/>
                <a:gd name="T42" fmla="*/ 747 w 750"/>
                <a:gd name="T43" fmla="*/ 3 h 320"/>
                <a:gd name="T44" fmla="*/ 744 w 750"/>
                <a:gd name="T45" fmla="*/ 1 h 320"/>
                <a:gd name="T46" fmla="*/ 740 w 750"/>
                <a:gd name="T47" fmla="*/ 0 h 320"/>
                <a:gd name="T48" fmla="*/ 736 w 750"/>
                <a:gd name="T49" fmla="*/ 1 h 320"/>
                <a:gd name="T50" fmla="*/ 689 w 750"/>
                <a:gd name="T51" fmla="*/ 18 h 320"/>
                <a:gd name="T52" fmla="*/ 642 w 750"/>
                <a:gd name="T53" fmla="*/ 36 h 320"/>
                <a:gd name="T54" fmla="*/ 595 w 750"/>
                <a:gd name="T55" fmla="*/ 54 h 320"/>
                <a:gd name="T56" fmla="*/ 549 w 750"/>
                <a:gd name="T57" fmla="*/ 73 h 320"/>
                <a:gd name="T58" fmla="*/ 503 w 750"/>
                <a:gd name="T59" fmla="*/ 92 h 320"/>
                <a:gd name="T60" fmla="*/ 457 w 750"/>
                <a:gd name="T61" fmla="*/ 111 h 320"/>
                <a:gd name="T62" fmla="*/ 410 w 750"/>
                <a:gd name="T63" fmla="*/ 131 h 320"/>
                <a:gd name="T64" fmla="*/ 365 w 750"/>
                <a:gd name="T65" fmla="*/ 151 h 320"/>
                <a:gd name="T66" fmla="*/ 319 w 750"/>
                <a:gd name="T67" fmla="*/ 171 h 320"/>
                <a:gd name="T68" fmla="*/ 274 w 750"/>
                <a:gd name="T69" fmla="*/ 191 h 320"/>
                <a:gd name="T70" fmla="*/ 228 w 750"/>
                <a:gd name="T71" fmla="*/ 212 h 320"/>
                <a:gd name="T72" fmla="*/ 183 w 750"/>
                <a:gd name="T73" fmla="*/ 232 h 320"/>
                <a:gd name="T74" fmla="*/ 137 w 750"/>
                <a:gd name="T75" fmla="*/ 253 h 320"/>
                <a:gd name="T76" fmla="*/ 92 w 750"/>
                <a:gd name="T77" fmla="*/ 274 h 320"/>
                <a:gd name="T78" fmla="*/ 47 w 750"/>
                <a:gd name="T79" fmla="*/ 297 h 320"/>
                <a:gd name="T80" fmla="*/ 1 w 750"/>
                <a:gd name="T81" fmla="*/ 318 h 320"/>
                <a:gd name="T82" fmla="*/ 0 w 750"/>
                <a:gd name="T83" fmla="*/ 319 h 320"/>
                <a:gd name="T84" fmla="*/ 2 w 750"/>
                <a:gd name="T8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0" h="320">
                  <a:moveTo>
                    <a:pt x="2" y="320"/>
                  </a:moveTo>
                  <a:lnTo>
                    <a:pt x="50" y="302"/>
                  </a:lnTo>
                  <a:lnTo>
                    <a:pt x="97" y="284"/>
                  </a:lnTo>
                  <a:lnTo>
                    <a:pt x="143" y="267"/>
                  </a:lnTo>
                  <a:lnTo>
                    <a:pt x="190" y="250"/>
                  </a:lnTo>
                  <a:lnTo>
                    <a:pt x="236" y="232"/>
                  </a:lnTo>
                  <a:lnTo>
                    <a:pt x="284" y="214"/>
                  </a:lnTo>
                  <a:lnTo>
                    <a:pt x="330" y="196"/>
                  </a:lnTo>
                  <a:lnTo>
                    <a:pt x="376" y="178"/>
                  </a:lnTo>
                  <a:lnTo>
                    <a:pt x="422" y="160"/>
                  </a:lnTo>
                  <a:lnTo>
                    <a:pt x="469" y="141"/>
                  </a:lnTo>
                  <a:lnTo>
                    <a:pt x="515" y="122"/>
                  </a:lnTo>
                  <a:lnTo>
                    <a:pt x="561" y="102"/>
                  </a:lnTo>
                  <a:lnTo>
                    <a:pt x="607" y="83"/>
                  </a:lnTo>
                  <a:lnTo>
                    <a:pt x="653" y="61"/>
                  </a:lnTo>
                  <a:lnTo>
                    <a:pt x="699" y="40"/>
                  </a:lnTo>
                  <a:lnTo>
                    <a:pt x="744" y="19"/>
                  </a:lnTo>
                  <a:lnTo>
                    <a:pt x="748" y="17"/>
                  </a:lnTo>
                  <a:lnTo>
                    <a:pt x="749" y="13"/>
                  </a:lnTo>
                  <a:lnTo>
                    <a:pt x="750" y="10"/>
                  </a:lnTo>
                  <a:lnTo>
                    <a:pt x="749" y="6"/>
                  </a:lnTo>
                  <a:lnTo>
                    <a:pt x="747" y="3"/>
                  </a:lnTo>
                  <a:lnTo>
                    <a:pt x="744" y="1"/>
                  </a:lnTo>
                  <a:lnTo>
                    <a:pt x="740" y="0"/>
                  </a:lnTo>
                  <a:lnTo>
                    <a:pt x="736" y="1"/>
                  </a:lnTo>
                  <a:lnTo>
                    <a:pt x="689" y="18"/>
                  </a:lnTo>
                  <a:lnTo>
                    <a:pt x="642" y="36"/>
                  </a:lnTo>
                  <a:lnTo>
                    <a:pt x="595" y="54"/>
                  </a:lnTo>
                  <a:lnTo>
                    <a:pt x="549" y="73"/>
                  </a:lnTo>
                  <a:lnTo>
                    <a:pt x="503" y="92"/>
                  </a:lnTo>
                  <a:lnTo>
                    <a:pt x="457" y="111"/>
                  </a:lnTo>
                  <a:lnTo>
                    <a:pt x="410" y="131"/>
                  </a:lnTo>
                  <a:lnTo>
                    <a:pt x="365" y="151"/>
                  </a:lnTo>
                  <a:lnTo>
                    <a:pt x="319" y="171"/>
                  </a:lnTo>
                  <a:lnTo>
                    <a:pt x="274" y="191"/>
                  </a:lnTo>
                  <a:lnTo>
                    <a:pt x="228" y="212"/>
                  </a:lnTo>
                  <a:lnTo>
                    <a:pt x="183" y="232"/>
                  </a:lnTo>
                  <a:lnTo>
                    <a:pt x="137" y="253"/>
                  </a:lnTo>
                  <a:lnTo>
                    <a:pt x="92" y="274"/>
                  </a:lnTo>
                  <a:lnTo>
                    <a:pt x="47" y="297"/>
                  </a:lnTo>
                  <a:lnTo>
                    <a:pt x="1" y="318"/>
                  </a:lnTo>
                  <a:lnTo>
                    <a:pt x="0" y="319"/>
                  </a:lnTo>
                  <a:lnTo>
                    <a:pt x="2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2" name="Freeform 413">
              <a:extLst>
                <a:ext uri="{FF2B5EF4-FFF2-40B4-BE49-F238E27FC236}">
                  <a16:creationId xmlns:a16="http://schemas.microsoft.com/office/drawing/2014/main" id="{DFD405E2-1A5D-4D79-93D4-DC7622D84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800" y="5092700"/>
              <a:ext cx="55562" cy="28575"/>
            </a:xfrm>
            <a:custGeom>
              <a:avLst/>
              <a:gdLst>
                <a:gd name="T0" fmla="*/ 5 w 449"/>
                <a:gd name="T1" fmla="*/ 222 h 222"/>
                <a:gd name="T2" fmla="*/ 61 w 449"/>
                <a:gd name="T3" fmla="*/ 198 h 222"/>
                <a:gd name="T4" fmla="*/ 116 w 449"/>
                <a:gd name="T5" fmla="*/ 174 h 222"/>
                <a:gd name="T6" fmla="*/ 172 w 449"/>
                <a:gd name="T7" fmla="*/ 151 h 222"/>
                <a:gd name="T8" fmla="*/ 227 w 449"/>
                <a:gd name="T9" fmla="*/ 127 h 222"/>
                <a:gd name="T10" fmla="*/ 281 w 449"/>
                <a:gd name="T11" fmla="*/ 102 h 222"/>
                <a:gd name="T12" fmla="*/ 337 w 449"/>
                <a:gd name="T13" fmla="*/ 77 h 222"/>
                <a:gd name="T14" fmla="*/ 390 w 449"/>
                <a:gd name="T15" fmla="*/ 50 h 222"/>
                <a:gd name="T16" fmla="*/ 443 w 449"/>
                <a:gd name="T17" fmla="*/ 22 h 222"/>
                <a:gd name="T18" fmla="*/ 447 w 449"/>
                <a:gd name="T19" fmla="*/ 19 h 222"/>
                <a:gd name="T20" fmla="*/ 449 w 449"/>
                <a:gd name="T21" fmla="*/ 15 h 222"/>
                <a:gd name="T22" fmla="*/ 449 w 449"/>
                <a:gd name="T23" fmla="*/ 11 h 222"/>
                <a:gd name="T24" fmla="*/ 449 w 449"/>
                <a:gd name="T25" fmla="*/ 7 h 222"/>
                <a:gd name="T26" fmla="*/ 446 w 449"/>
                <a:gd name="T27" fmla="*/ 3 h 222"/>
                <a:gd name="T28" fmla="*/ 443 w 449"/>
                <a:gd name="T29" fmla="*/ 1 h 222"/>
                <a:gd name="T30" fmla="*/ 439 w 449"/>
                <a:gd name="T31" fmla="*/ 0 h 222"/>
                <a:gd name="T32" fmla="*/ 435 w 449"/>
                <a:gd name="T33" fmla="*/ 1 h 222"/>
                <a:gd name="T34" fmla="*/ 379 w 449"/>
                <a:gd name="T35" fmla="*/ 25 h 222"/>
                <a:gd name="T36" fmla="*/ 323 w 449"/>
                <a:gd name="T37" fmla="*/ 49 h 222"/>
                <a:gd name="T38" fmla="*/ 269 w 449"/>
                <a:gd name="T39" fmla="*/ 75 h 222"/>
                <a:gd name="T40" fmla="*/ 216 w 449"/>
                <a:gd name="T41" fmla="*/ 102 h 222"/>
                <a:gd name="T42" fmla="*/ 162 w 449"/>
                <a:gd name="T43" fmla="*/ 130 h 222"/>
                <a:gd name="T44" fmla="*/ 108 w 449"/>
                <a:gd name="T45" fmla="*/ 158 h 222"/>
                <a:gd name="T46" fmla="*/ 55 w 449"/>
                <a:gd name="T47" fmla="*/ 186 h 222"/>
                <a:gd name="T48" fmla="*/ 2 w 449"/>
                <a:gd name="T49" fmla="*/ 215 h 222"/>
                <a:gd name="T50" fmla="*/ 1 w 449"/>
                <a:gd name="T51" fmla="*/ 216 h 222"/>
                <a:gd name="T52" fmla="*/ 1 w 449"/>
                <a:gd name="T53" fmla="*/ 217 h 222"/>
                <a:gd name="T54" fmla="*/ 0 w 449"/>
                <a:gd name="T55" fmla="*/ 219 h 222"/>
                <a:gd name="T56" fmla="*/ 1 w 449"/>
                <a:gd name="T57" fmla="*/ 220 h 222"/>
                <a:gd name="T58" fmla="*/ 1 w 449"/>
                <a:gd name="T59" fmla="*/ 221 h 222"/>
                <a:gd name="T60" fmla="*/ 2 w 449"/>
                <a:gd name="T61" fmla="*/ 222 h 222"/>
                <a:gd name="T62" fmla="*/ 4 w 449"/>
                <a:gd name="T63" fmla="*/ 222 h 222"/>
                <a:gd name="T64" fmla="*/ 5 w 449"/>
                <a:gd name="T6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9" h="222">
                  <a:moveTo>
                    <a:pt x="5" y="222"/>
                  </a:moveTo>
                  <a:lnTo>
                    <a:pt x="61" y="198"/>
                  </a:lnTo>
                  <a:lnTo>
                    <a:pt x="116" y="174"/>
                  </a:lnTo>
                  <a:lnTo>
                    <a:pt x="172" y="151"/>
                  </a:lnTo>
                  <a:lnTo>
                    <a:pt x="227" y="127"/>
                  </a:lnTo>
                  <a:lnTo>
                    <a:pt x="281" y="102"/>
                  </a:lnTo>
                  <a:lnTo>
                    <a:pt x="337" y="77"/>
                  </a:lnTo>
                  <a:lnTo>
                    <a:pt x="390" y="50"/>
                  </a:lnTo>
                  <a:lnTo>
                    <a:pt x="443" y="22"/>
                  </a:lnTo>
                  <a:lnTo>
                    <a:pt x="447" y="19"/>
                  </a:lnTo>
                  <a:lnTo>
                    <a:pt x="449" y="15"/>
                  </a:lnTo>
                  <a:lnTo>
                    <a:pt x="449" y="11"/>
                  </a:lnTo>
                  <a:lnTo>
                    <a:pt x="449" y="7"/>
                  </a:lnTo>
                  <a:lnTo>
                    <a:pt x="446" y="3"/>
                  </a:lnTo>
                  <a:lnTo>
                    <a:pt x="443" y="1"/>
                  </a:lnTo>
                  <a:lnTo>
                    <a:pt x="439" y="0"/>
                  </a:lnTo>
                  <a:lnTo>
                    <a:pt x="435" y="1"/>
                  </a:lnTo>
                  <a:lnTo>
                    <a:pt x="379" y="25"/>
                  </a:lnTo>
                  <a:lnTo>
                    <a:pt x="323" y="49"/>
                  </a:lnTo>
                  <a:lnTo>
                    <a:pt x="269" y="75"/>
                  </a:lnTo>
                  <a:lnTo>
                    <a:pt x="216" y="102"/>
                  </a:lnTo>
                  <a:lnTo>
                    <a:pt x="162" y="130"/>
                  </a:lnTo>
                  <a:lnTo>
                    <a:pt x="108" y="158"/>
                  </a:lnTo>
                  <a:lnTo>
                    <a:pt x="55" y="186"/>
                  </a:lnTo>
                  <a:lnTo>
                    <a:pt x="2" y="215"/>
                  </a:lnTo>
                  <a:lnTo>
                    <a:pt x="1" y="216"/>
                  </a:lnTo>
                  <a:lnTo>
                    <a:pt x="1" y="217"/>
                  </a:lnTo>
                  <a:lnTo>
                    <a:pt x="0" y="219"/>
                  </a:lnTo>
                  <a:lnTo>
                    <a:pt x="1" y="220"/>
                  </a:lnTo>
                  <a:lnTo>
                    <a:pt x="1" y="221"/>
                  </a:lnTo>
                  <a:lnTo>
                    <a:pt x="2" y="222"/>
                  </a:lnTo>
                  <a:lnTo>
                    <a:pt x="4" y="222"/>
                  </a:lnTo>
                  <a:lnTo>
                    <a:pt x="5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3" name="Freeform 414">
              <a:extLst>
                <a:ext uri="{FF2B5EF4-FFF2-40B4-BE49-F238E27FC236}">
                  <a16:creationId xmlns:a16="http://schemas.microsoft.com/office/drawing/2014/main" id="{E2F56721-158B-4A21-881B-3E7E6842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225" y="5360988"/>
              <a:ext cx="4762" cy="3175"/>
            </a:xfrm>
            <a:custGeom>
              <a:avLst/>
              <a:gdLst>
                <a:gd name="T0" fmla="*/ 1 w 40"/>
                <a:gd name="T1" fmla="*/ 27 h 29"/>
                <a:gd name="T2" fmla="*/ 0 w 40"/>
                <a:gd name="T3" fmla="*/ 28 h 29"/>
                <a:gd name="T4" fmla="*/ 0 w 40"/>
                <a:gd name="T5" fmla="*/ 28 h 29"/>
                <a:gd name="T6" fmla="*/ 1 w 40"/>
                <a:gd name="T7" fmla="*/ 29 h 29"/>
                <a:gd name="T8" fmla="*/ 2 w 40"/>
                <a:gd name="T9" fmla="*/ 29 h 29"/>
                <a:gd name="T10" fmla="*/ 12 w 40"/>
                <a:gd name="T11" fmla="*/ 22 h 29"/>
                <a:gd name="T12" fmla="*/ 21 w 40"/>
                <a:gd name="T13" fmla="*/ 15 h 29"/>
                <a:gd name="T14" fmla="*/ 31 w 40"/>
                <a:gd name="T15" fmla="*/ 9 h 29"/>
                <a:gd name="T16" fmla="*/ 40 w 40"/>
                <a:gd name="T17" fmla="*/ 2 h 29"/>
                <a:gd name="T18" fmla="*/ 40 w 40"/>
                <a:gd name="T19" fmla="*/ 1 h 29"/>
                <a:gd name="T20" fmla="*/ 39 w 40"/>
                <a:gd name="T21" fmla="*/ 0 h 29"/>
                <a:gd name="T22" fmla="*/ 29 w 40"/>
                <a:gd name="T23" fmla="*/ 7 h 29"/>
                <a:gd name="T24" fmla="*/ 20 w 40"/>
                <a:gd name="T25" fmla="*/ 14 h 29"/>
                <a:gd name="T26" fmla="*/ 10 w 40"/>
                <a:gd name="T27" fmla="*/ 20 h 29"/>
                <a:gd name="T28" fmla="*/ 1 w 40"/>
                <a:gd name="T2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29">
                  <a:moveTo>
                    <a:pt x="1" y="27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12" y="22"/>
                  </a:lnTo>
                  <a:lnTo>
                    <a:pt x="21" y="15"/>
                  </a:lnTo>
                  <a:lnTo>
                    <a:pt x="31" y="9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39" y="0"/>
                  </a:lnTo>
                  <a:lnTo>
                    <a:pt x="29" y="7"/>
                  </a:lnTo>
                  <a:lnTo>
                    <a:pt x="20" y="14"/>
                  </a:lnTo>
                  <a:lnTo>
                    <a:pt x="10" y="20"/>
                  </a:lnTo>
                  <a:lnTo>
                    <a:pt x="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4" name="Freeform 415">
              <a:extLst>
                <a:ext uri="{FF2B5EF4-FFF2-40B4-BE49-F238E27FC236}">
                  <a16:creationId xmlns:a16="http://schemas.microsoft.com/office/drawing/2014/main" id="{45B393D3-6739-4691-9C60-C1AA1D399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6000" y="4891088"/>
              <a:ext cx="315912" cy="93663"/>
            </a:xfrm>
            <a:custGeom>
              <a:avLst/>
              <a:gdLst>
                <a:gd name="T0" fmla="*/ 1070 w 2592"/>
                <a:gd name="T1" fmla="*/ 491 h 766"/>
                <a:gd name="T2" fmla="*/ 614 w 2592"/>
                <a:gd name="T3" fmla="*/ 535 h 766"/>
                <a:gd name="T4" fmla="*/ 869 w 2592"/>
                <a:gd name="T5" fmla="*/ 407 h 766"/>
                <a:gd name="T6" fmla="*/ 1389 w 2592"/>
                <a:gd name="T7" fmla="*/ 370 h 766"/>
                <a:gd name="T8" fmla="*/ 1061 w 2592"/>
                <a:gd name="T9" fmla="*/ 394 h 766"/>
                <a:gd name="T10" fmla="*/ 1227 w 2592"/>
                <a:gd name="T11" fmla="*/ 300 h 766"/>
                <a:gd name="T12" fmla="*/ 1597 w 2592"/>
                <a:gd name="T13" fmla="*/ 297 h 766"/>
                <a:gd name="T14" fmla="*/ 1346 w 2592"/>
                <a:gd name="T15" fmla="*/ 261 h 766"/>
                <a:gd name="T16" fmla="*/ 1977 w 2592"/>
                <a:gd name="T17" fmla="*/ 113 h 766"/>
                <a:gd name="T18" fmla="*/ 1900 w 2592"/>
                <a:gd name="T19" fmla="*/ 263 h 766"/>
                <a:gd name="T20" fmla="*/ 1849 w 2592"/>
                <a:gd name="T21" fmla="*/ 251 h 766"/>
                <a:gd name="T22" fmla="*/ 1840 w 2592"/>
                <a:gd name="T23" fmla="*/ 223 h 766"/>
                <a:gd name="T24" fmla="*/ 1606 w 2592"/>
                <a:gd name="T25" fmla="*/ 221 h 766"/>
                <a:gd name="T26" fmla="*/ 1893 w 2592"/>
                <a:gd name="T27" fmla="*/ 72 h 766"/>
                <a:gd name="T28" fmla="*/ 1980 w 2592"/>
                <a:gd name="T29" fmla="*/ 342 h 766"/>
                <a:gd name="T30" fmla="*/ 2205 w 2592"/>
                <a:gd name="T31" fmla="*/ 223 h 766"/>
                <a:gd name="T32" fmla="*/ 1758 w 2592"/>
                <a:gd name="T33" fmla="*/ 311 h 766"/>
                <a:gd name="T34" fmla="*/ 1225 w 2592"/>
                <a:gd name="T35" fmla="*/ 694 h 766"/>
                <a:gd name="T36" fmla="*/ 1416 w 2592"/>
                <a:gd name="T37" fmla="*/ 549 h 766"/>
                <a:gd name="T38" fmla="*/ 1468 w 2592"/>
                <a:gd name="T39" fmla="*/ 545 h 766"/>
                <a:gd name="T40" fmla="*/ 1890 w 2592"/>
                <a:gd name="T41" fmla="*/ 355 h 766"/>
                <a:gd name="T42" fmla="*/ 1654 w 2592"/>
                <a:gd name="T43" fmla="*/ 520 h 766"/>
                <a:gd name="T44" fmla="*/ 1327 w 2592"/>
                <a:gd name="T45" fmla="*/ 453 h 766"/>
                <a:gd name="T46" fmla="*/ 1620 w 2592"/>
                <a:gd name="T47" fmla="*/ 379 h 766"/>
                <a:gd name="T48" fmla="*/ 1311 w 2592"/>
                <a:gd name="T49" fmla="*/ 472 h 766"/>
                <a:gd name="T50" fmla="*/ 1252 w 2592"/>
                <a:gd name="T51" fmla="*/ 493 h 766"/>
                <a:gd name="T52" fmla="*/ 1073 w 2592"/>
                <a:gd name="T53" fmla="*/ 641 h 766"/>
                <a:gd name="T54" fmla="*/ 379 w 2592"/>
                <a:gd name="T55" fmla="*/ 535 h 766"/>
                <a:gd name="T56" fmla="*/ 739 w 2592"/>
                <a:gd name="T57" fmla="*/ 599 h 766"/>
                <a:gd name="T58" fmla="*/ 763 w 2592"/>
                <a:gd name="T59" fmla="*/ 630 h 766"/>
                <a:gd name="T60" fmla="*/ 1001 w 2592"/>
                <a:gd name="T61" fmla="*/ 679 h 766"/>
                <a:gd name="T62" fmla="*/ 1047 w 2592"/>
                <a:gd name="T63" fmla="*/ 679 h 766"/>
                <a:gd name="T64" fmla="*/ 1165 w 2592"/>
                <a:gd name="T65" fmla="*/ 753 h 766"/>
                <a:gd name="T66" fmla="*/ 1280 w 2592"/>
                <a:gd name="T67" fmla="*/ 746 h 766"/>
                <a:gd name="T68" fmla="*/ 1322 w 2592"/>
                <a:gd name="T69" fmla="*/ 733 h 766"/>
                <a:gd name="T70" fmla="*/ 1650 w 2592"/>
                <a:gd name="T71" fmla="*/ 559 h 766"/>
                <a:gd name="T72" fmla="*/ 2107 w 2592"/>
                <a:gd name="T73" fmla="*/ 422 h 766"/>
                <a:gd name="T74" fmla="*/ 2262 w 2592"/>
                <a:gd name="T75" fmla="*/ 450 h 766"/>
                <a:gd name="T76" fmla="*/ 2095 w 2592"/>
                <a:gd name="T77" fmla="*/ 362 h 766"/>
                <a:gd name="T78" fmla="*/ 2362 w 2592"/>
                <a:gd name="T79" fmla="*/ 295 h 766"/>
                <a:gd name="T80" fmla="*/ 2592 w 2592"/>
                <a:gd name="T81" fmla="*/ 370 h 766"/>
                <a:gd name="T82" fmla="*/ 2333 w 2592"/>
                <a:gd name="T83" fmla="*/ 224 h 766"/>
                <a:gd name="T84" fmla="*/ 2286 w 2592"/>
                <a:gd name="T85" fmla="*/ 147 h 766"/>
                <a:gd name="T86" fmla="*/ 2225 w 2592"/>
                <a:gd name="T87" fmla="*/ 145 h 766"/>
                <a:gd name="T88" fmla="*/ 1967 w 2592"/>
                <a:gd name="T89" fmla="*/ 46 h 766"/>
                <a:gd name="T90" fmla="*/ 2007 w 2592"/>
                <a:gd name="T91" fmla="*/ 4 h 766"/>
                <a:gd name="T92" fmla="*/ 1862 w 2592"/>
                <a:gd name="T93" fmla="*/ 9 h 766"/>
                <a:gd name="T94" fmla="*/ 1819 w 2592"/>
                <a:gd name="T95" fmla="*/ 21 h 766"/>
                <a:gd name="T96" fmla="*/ 1684 w 2592"/>
                <a:gd name="T97" fmla="*/ 90 h 766"/>
                <a:gd name="T98" fmla="*/ 1303 w 2592"/>
                <a:gd name="T99" fmla="*/ 131 h 766"/>
                <a:gd name="T100" fmla="*/ 1291 w 2592"/>
                <a:gd name="T101" fmla="*/ 142 h 766"/>
                <a:gd name="T102" fmla="*/ 1196 w 2592"/>
                <a:gd name="T103" fmla="*/ 239 h 766"/>
                <a:gd name="T104" fmla="*/ 799 w 2592"/>
                <a:gd name="T105" fmla="*/ 173 h 766"/>
                <a:gd name="T106" fmla="*/ 1031 w 2592"/>
                <a:gd name="T107" fmla="*/ 249 h 766"/>
                <a:gd name="T108" fmla="*/ 780 w 2592"/>
                <a:gd name="T109" fmla="*/ 360 h 766"/>
                <a:gd name="T110" fmla="*/ 478 w 2592"/>
                <a:gd name="T111" fmla="*/ 383 h 766"/>
                <a:gd name="T112" fmla="*/ 551 w 2592"/>
                <a:gd name="T113" fmla="*/ 466 h 766"/>
                <a:gd name="T114" fmla="*/ 1 w 2592"/>
                <a:gd name="T115" fmla="*/ 483 h 766"/>
                <a:gd name="T116" fmla="*/ 342 w 2592"/>
                <a:gd name="T117" fmla="*/ 52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2" h="766">
                  <a:moveTo>
                    <a:pt x="869" y="407"/>
                  </a:moveTo>
                  <a:lnTo>
                    <a:pt x="903" y="412"/>
                  </a:lnTo>
                  <a:lnTo>
                    <a:pt x="937" y="418"/>
                  </a:lnTo>
                  <a:lnTo>
                    <a:pt x="971" y="424"/>
                  </a:lnTo>
                  <a:lnTo>
                    <a:pt x="1006" y="431"/>
                  </a:lnTo>
                  <a:lnTo>
                    <a:pt x="1040" y="438"/>
                  </a:lnTo>
                  <a:lnTo>
                    <a:pt x="1074" y="446"/>
                  </a:lnTo>
                  <a:lnTo>
                    <a:pt x="1108" y="454"/>
                  </a:lnTo>
                  <a:lnTo>
                    <a:pt x="1141" y="462"/>
                  </a:lnTo>
                  <a:lnTo>
                    <a:pt x="1106" y="477"/>
                  </a:lnTo>
                  <a:lnTo>
                    <a:pt x="1070" y="491"/>
                  </a:lnTo>
                  <a:lnTo>
                    <a:pt x="1034" y="505"/>
                  </a:lnTo>
                  <a:lnTo>
                    <a:pt x="998" y="520"/>
                  </a:lnTo>
                  <a:lnTo>
                    <a:pt x="962" y="535"/>
                  </a:lnTo>
                  <a:lnTo>
                    <a:pt x="926" y="549"/>
                  </a:lnTo>
                  <a:lnTo>
                    <a:pt x="891" y="564"/>
                  </a:lnTo>
                  <a:lnTo>
                    <a:pt x="855" y="581"/>
                  </a:lnTo>
                  <a:lnTo>
                    <a:pt x="807" y="570"/>
                  </a:lnTo>
                  <a:lnTo>
                    <a:pt x="759" y="559"/>
                  </a:lnTo>
                  <a:lnTo>
                    <a:pt x="710" y="550"/>
                  </a:lnTo>
                  <a:lnTo>
                    <a:pt x="662" y="542"/>
                  </a:lnTo>
                  <a:lnTo>
                    <a:pt x="614" y="535"/>
                  </a:lnTo>
                  <a:lnTo>
                    <a:pt x="564" y="528"/>
                  </a:lnTo>
                  <a:lnTo>
                    <a:pt x="516" y="521"/>
                  </a:lnTo>
                  <a:lnTo>
                    <a:pt x="467" y="515"/>
                  </a:lnTo>
                  <a:lnTo>
                    <a:pt x="517" y="502"/>
                  </a:lnTo>
                  <a:lnTo>
                    <a:pt x="567" y="489"/>
                  </a:lnTo>
                  <a:lnTo>
                    <a:pt x="618" y="476"/>
                  </a:lnTo>
                  <a:lnTo>
                    <a:pt x="668" y="462"/>
                  </a:lnTo>
                  <a:lnTo>
                    <a:pt x="718" y="449"/>
                  </a:lnTo>
                  <a:lnTo>
                    <a:pt x="768" y="435"/>
                  </a:lnTo>
                  <a:lnTo>
                    <a:pt x="819" y="421"/>
                  </a:lnTo>
                  <a:lnTo>
                    <a:pt x="869" y="407"/>
                  </a:lnTo>
                  <a:close/>
                  <a:moveTo>
                    <a:pt x="1227" y="300"/>
                  </a:moveTo>
                  <a:lnTo>
                    <a:pt x="1254" y="306"/>
                  </a:lnTo>
                  <a:lnTo>
                    <a:pt x="1282" y="313"/>
                  </a:lnTo>
                  <a:lnTo>
                    <a:pt x="1309" y="319"/>
                  </a:lnTo>
                  <a:lnTo>
                    <a:pt x="1337" y="325"/>
                  </a:lnTo>
                  <a:lnTo>
                    <a:pt x="1364" y="331"/>
                  </a:lnTo>
                  <a:lnTo>
                    <a:pt x="1393" y="337"/>
                  </a:lnTo>
                  <a:lnTo>
                    <a:pt x="1420" y="343"/>
                  </a:lnTo>
                  <a:lnTo>
                    <a:pt x="1448" y="348"/>
                  </a:lnTo>
                  <a:lnTo>
                    <a:pt x="1419" y="360"/>
                  </a:lnTo>
                  <a:lnTo>
                    <a:pt x="1389" y="370"/>
                  </a:lnTo>
                  <a:lnTo>
                    <a:pt x="1359" y="381"/>
                  </a:lnTo>
                  <a:lnTo>
                    <a:pt x="1330" y="391"/>
                  </a:lnTo>
                  <a:lnTo>
                    <a:pt x="1301" y="402"/>
                  </a:lnTo>
                  <a:lnTo>
                    <a:pt x="1271" y="413"/>
                  </a:lnTo>
                  <a:lnTo>
                    <a:pt x="1242" y="424"/>
                  </a:lnTo>
                  <a:lnTo>
                    <a:pt x="1213" y="435"/>
                  </a:lnTo>
                  <a:lnTo>
                    <a:pt x="1182" y="425"/>
                  </a:lnTo>
                  <a:lnTo>
                    <a:pt x="1152" y="416"/>
                  </a:lnTo>
                  <a:lnTo>
                    <a:pt x="1121" y="408"/>
                  </a:lnTo>
                  <a:lnTo>
                    <a:pt x="1091" y="401"/>
                  </a:lnTo>
                  <a:lnTo>
                    <a:pt x="1061" y="394"/>
                  </a:lnTo>
                  <a:lnTo>
                    <a:pt x="1030" y="388"/>
                  </a:lnTo>
                  <a:lnTo>
                    <a:pt x="1000" y="382"/>
                  </a:lnTo>
                  <a:lnTo>
                    <a:pt x="968" y="377"/>
                  </a:lnTo>
                  <a:lnTo>
                    <a:pt x="1001" y="368"/>
                  </a:lnTo>
                  <a:lnTo>
                    <a:pt x="1033" y="358"/>
                  </a:lnTo>
                  <a:lnTo>
                    <a:pt x="1065" y="348"/>
                  </a:lnTo>
                  <a:lnTo>
                    <a:pt x="1098" y="339"/>
                  </a:lnTo>
                  <a:lnTo>
                    <a:pt x="1130" y="329"/>
                  </a:lnTo>
                  <a:lnTo>
                    <a:pt x="1162" y="319"/>
                  </a:lnTo>
                  <a:lnTo>
                    <a:pt x="1195" y="310"/>
                  </a:lnTo>
                  <a:lnTo>
                    <a:pt x="1227" y="300"/>
                  </a:lnTo>
                  <a:close/>
                  <a:moveTo>
                    <a:pt x="1486" y="215"/>
                  </a:moveTo>
                  <a:lnTo>
                    <a:pt x="1508" y="223"/>
                  </a:lnTo>
                  <a:lnTo>
                    <a:pt x="1529" y="231"/>
                  </a:lnTo>
                  <a:lnTo>
                    <a:pt x="1551" y="239"/>
                  </a:lnTo>
                  <a:lnTo>
                    <a:pt x="1573" y="247"/>
                  </a:lnTo>
                  <a:lnTo>
                    <a:pt x="1596" y="254"/>
                  </a:lnTo>
                  <a:lnTo>
                    <a:pt x="1617" y="262"/>
                  </a:lnTo>
                  <a:lnTo>
                    <a:pt x="1639" y="270"/>
                  </a:lnTo>
                  <a:lnTo>
                    <a:pt x="1661" y="277"/>
                  </a:lnTo>
                  <a:lnTo>
                    <a:pt x="1629" y="287"/>
                  </a:lnTo>
                  <a:lnTo>
                    <a:pt x="1597" y="297"/>
                  </a:lnTo>
                  <a:lnTo>
                    <a:pt x="1565" y="308"/>
                  </a:lnTo>
                  <a:lnTo>
                    <a:pt x="1533" y="318"/>
                  </a:lnTo>
                  <a:lnTo>
                    <a:pt x="1507" y="311"/>
                  </a:lnTo>
                  <a:lnTo>
                    <a:pt x="1482" y="304"/>
                  </a:lnTo>
                  <a:lnTo>
                    <a:pt x="1456" y="298"/>
                  </a:lnTo>
                  <a:lnTo>
                    <a:pt x="1430" y="292"/>
                  </a:lnTo>
                  <a:lnTo>
                    <a:pt x="1404" y="285"/>
                  </a:lnTo>
                  <a:lnTo>
                    <a:pt x="1377" y="279"/>
                  </a:lnTo>
                  <a:lnTo>
                    <a:pt x="1352" y="273"/>
                  </a:lnTo>
                  <a:lnTo>
                    <a:pt x="1326" y="267"/>
                  </a:lnTo>
                  <a:lnTo>
                    <a:pt x="1346" y="261"/>
                  </a:lnTo>
                  <a:lnTo>
                    <a:pt x="1365" y="254"/>
                  </a:lnTo>
                  <a:lnTo>
                    <a:pt x="1386" y="248"/>
                  </a:lnTo>
                  <a:lnTo>
                    <a:pt x="1406" y="241"/>
                  </a:lnTo>
                  <a:lnTo>
                    <a:pt x="1426" y="235"/>
                  </a:lnTo>
                  <a:lnTo>
                    <a:pt x="1446" y="228"/>
                  </a:lnTo>
                  <a:lnTo>
                    <a:pt x="1466" y="222"/>
                  </a:lnTo>
                  <a:lnTo>
                    <a:pt x="1486" y="215"/>
                  </a:lnTo>
                  <a:close/>
                  <a:moveTo>
                    <a:pt x="1893" y="72"/>
                  </a:moveTo>
                  <a:lnTo>
                    <a:pt x="1921" y="86"/>
                  </a:lnTo>
                  <a:lnTo>
                    <a:pt x="1949" y="99"/>
                  </a:lnTo>
                  <a:lnTo>
                    <a:pt x="1977" y="113"/>
                  </a:lnTo>
                  <a:lnTo>
                    <a:pt x="2006" y="126"/>
                  </a:lnTo>
                  <a:lnTo>
                    <a:pt x="2034" y="141"/>
                  </a:lnTo>
                  <a:lnTo>
                    <a:pt x="2061" y="154"/>
                  </a:lnTo>
                  <a:lnTo>
                    <a:pt x="2089" y="168"/>
                  </a:lnTo>
                  <a:lnTo>
                    <a:pt x="2117" y="182"/>
                  </a:lnTo>
                  <a:lnTo>
                    <a:pt x="2081" y="195"/>
                  </a:lnTo>
                  <a:lnTo>
                    <a:pt x="2045" y="208"/>
                  </a:lnTo>
                  <a:lnTo>
                    <a:pt x="2009" y="221"/>
                  </a:lnTo>
                  <a:lnTo>
                    <a:pt x="1972" y="235"/>
                  </a:lnTo>
                  <a:lnTo>
                    <a:pt x="1936" y="249"/>
                  </a:lnTo>
                  <a:lnTo>
                    <a:pt x="1900" y="263"/>
                  </a:lnTo>
                  <a:lnTo>
                    <a:pt x="1864" y="277"/>
                  </a:lnTo>
                  <a:lnTo>
                    <a:pt x="1828" y="291"/>
                  </a:lnTo>
                  <a:lnTo>
                    <a:pt x="1818" y="288"/>
                  </a:lnTo>
                  <a:lnTo>
                    <a:pt x="1808" y="284"/>
                  </a:lnTo>
                  <a:lnTo>
                    <a:pt x="1797" y="281"/>
                  </a:lnTo>
                  <a:lnTo>
                    <a:pt x="1787" y="277"/>
                  </a:lnTo>
                  <a:lnTo>
                    <a:pt x="1802" y="271"/>
                  </a:lnTo>
                  <a:lnTo>
                    <a:pt x="1816" y="265"/>
                  </a:lnTo>
                  <a:lnTo>
                    <a:pt x="1831" y="259"/>
                  </a:lnTo>
                  <a:lnTo>
                    <a:pt x="1846" y="253"/>
                  </a:lnTo>
                  <a:lnTo>
                    <a:pt x="1849" y="251"/>
                  </a:lnTo>
                  <a:lnTo>
                    <a:pt x="1852" y="249"/>
                  </a:lnTo>
                  <a:lnTo>
                    <a:pt x="1854" y="247"/>
                  </a:lnTo>
                  <a:lnTo>
                    <a:pt x="1855" y="244"/>
                  </a:lnTo>
                  <a:lnTo>
                    <a:pt x="1856" y="241"/>
                  </a:lnTo>
                  <a:lnTo>
                    <a:pt x="1856" y="238"/>
                  </a:lnTo>
                  <a:lnTo>
                    <a:pt x="1855" y="236"/>
                  </a:lnTo>
                  <a:lnTo>
                    <a:pt x="1854" y="233"/>
                  </a:lnTo>
                  <a:lnTo>
                    <a:pt x="1851" y="228"/>
                  </a:lnTo>
                  <a:lnTo>
                    <a:pt x="1846" y="224"/>
                  </a:lnTo>
                  <a:lnTo>
                    <a:pt x="1843" y="223"/>
                  </a:lnTo>
                  <a:lnTo>
                    <a:pt x="1840" y="223"/>
                  </a:lnTo>
                  <a:lnTo>
                    <a:pt x="1837" y="223"/>
                  </a:lnTo>
                  <a:lnTo>
                    <a:pt x="1833" y="223"/>
                  </a:lnTo>
                  <a:lnTo>
                    <a:pt x="1806" y="231"/>
                  </a:lnTo>
                  <a:lnTo>
                    <a:pt x="1778" y="240"/>
                  </a:lnTo>
                  <a:lnTo>
                    <a:pt x="1751" y="249"/>
                  </a:lnTo>
                  <a:lnTo>
                    <a:pt x="1724" y="257"/>
                  </a:lnTo>
                  <a:lnTo>
                    <a:pt x="1701" y="250"/>
                  </a:lnTo>
                  <a:lnTo>
                    <a:pt x="1677" y="243"/>
                  </a:lnTo>
                  <a:lnTo>
                    <a:pt x="1654" y="235"/>
                  </a:lnTo>
                  <a:lnTo>
                    <a:pt x="1630" y="228"/>
                  </a:lnTo>
                  <a:lnTo>
                    <a:pt x="1606" y="221"/>
                  </a:lnTo>
                  <a:lnTo>
                    <a:pt x="1582" y="213"/>
                  </a:lnTo>
                  <a:lnTo>
                    <a:pt x="1558" y="206"/>
                  </a:lnTo>
                  <a:lnTo>
                    <a:pt x="1535" y="199"/>
                  </a:lnTo>
                  <a:lnTo>
                    <a:pt x="1580" y="184"/>
                  </a:lnTo>
                  <a:lnTo>
                    <a:pt x="1625" y="169"/>
                  </a:lnTo>
                  <a:lnTo>
                    <a:pt x="1670" y="153"/>
                  </a:lnTo>
                  <a:lnTo>
                    <a:pt x="1715" y="137"/>
                  </a:lnTo>
                  <a:lnTo>
                    <a:pt x="1759" y="121"/>
                  </a:lnTo>
                  <a:lnTo>
                    <a:pt x="1804" y="105"/>
                  </a:lnTo>
                  <a:lnTo>
                    <a:pt x="1849" y="89"/>
                  </a:lnTo>
                  <a:lnTo>
                    <a:pt x="1893" y="72"/>
                  </a:lnTo>
                  <a:close/>
                  <a:moveTo>
                    <a:pt x="2266" y="251"/>
                  </a:moveTo>
                  <a:lnTo>
                    <a:pt x="2235" y="264"/>
                  </a:lnTo>
                  <a:lnTo>
                    <a:pt x="2204" y="276"/>
                  </a:lnTo>
                  <a:lnTo>
                    <a:pt x="2171" y="289"/>
                  </a:lnTo>
                  <a:lnTo>
                    <a:pt x="2140" y="302"/>
                  </a:lnTo>
                  <a:lnTo>
                    <a:pt x="2109" y="315"/>
                  </a:lnTo>
                  <a:lnTo>
                    <a:pt x="2078" y="328"/>
                  </a:lnTo>
                  <a:lnTo>
                    <a:pt x="2048" y="341"/>
                  </a:lnTo>
                  <a:lnTo>
                    <a:pt x="2017" y="356"/>
                  </a:lnTo>
                  <a:lnTo>
                    <a:pt x="1999" y="348"/>
                  </a:lnTo>
                  <a:lnTo>
                    <a:pt x="1980" y="342"/>
                  </a:lnTo>
                  <a:lnTo>
                    <a:pt x="1962" y="336"/>
                  </a:lnTo>
                  <a:lnTo>
                    <a:pt x="1944" y="330"/>
                  </a:lnTo>
                  <a:lnTo>
                    <a:pt x="1975" y="316"/>
                  </a:lnTo>
                  <a:lnTo>
                    <a:pt x="2006" y="302"/>
                  </a:lnTo>
                  <a:lnTo>
                    <a:pt x="2036" y="288"/>
                  </a:lnTo>
                  <a:lnTo>
                    <a:pt x="2066" y="273"/>
                  </a:lnTo>
                  <a:lnTo>
                    <a:pt x="2095" y="258"/>
                  </a:lnTo>
                  <a:lnTo>
                    <a:pt x="2125" y="244"/>
                  </a:lnTo>
                  <a:lnTo>
                    <a:pt x="2154" y="229"/>
                  </a:lnTo>
                  <a:lnTo>
                    <a:pt x="2185" y="214"/>
                  </a:lnTo>
                  <a:lnTo>
                    <a:pt x="2205" y="223"/>
                  </a:lnTo>
                  <a:lnTo>
                    <a:pt x="2225" y="233"/>
                  </a:lnTo>
                  <a:lnTo>
                    <a:pt x="2246" y="242"/>
                  </a:lnTo>
                  <a:lnTo>
                    <a:pt x="2266" y="251"/>
                  </a:lnTo>
                  <a:close/>
                  <a:moveTo>
                    <a:pt x="1623" y="343"/>
                  </a:moveTo>
                  <a:lnTo>
                    <a:pt x="1649" y="333"/>
                  </a:lnTo>
                  <a:lnTo>
                    <a:pt x="1675" y="322"/>
                  </a:lnTo>
                  <a:lnTo>
                    <a:pt x="1701" y="311"/>
                  </a:lnTo>
                  <a:lnTo>
                    <a:pt x="1727" y="301"/>
                  </a:lnTo>
                  <a:lnTo>
                    <a:pt x="1738" y="304"/>
                  </a:lnTo>
                  <a:lnTo>
                    <a:pt x="1748" y="308"/>
                  </a:lnTo>
                  <a:lnTo>
                    <a:pt x="1758" y="311"/>
                  </a:lnTo>
                  <a:lnTo>
                    <a:pt x="1768" y="315"/>
                  </a:lnTo>
                  <a:lnTo>
                    <a:pt x="1744" y="325"/>
                  </a:lnTo>
                  <a:lnTo>
                    <a:pt x="1719" y="335"/>
                  </a:lnTo>
                  <a:lnTo>
                    <a:pt x="1695" y="346"/>
                  </a:lnTo>
                  <a:lnTo>
                    <a:pt x="1670" y="357"/>
                  </a:lnTo>
                  <a:lnTo>
                    <a:pt x="1659" y="354"/>
                  </a:lnTo>
                  <a:lnTo>
                    <a:pt x="1647" y="350"/>
                  </a:lnTo>
                  <a:lnTo>
                    <a:pt x="1635" y="346"/>
                  </a:lnTo>
                  <a:lnTo>
                    <a:pt x="1623" y="343"/>
                  </a:lnTo>
                  <a:close/>
                  <a:moveTo>
                    <a:pt x="1259" y="708"/>
                  </a:moveTo>
                  <a:lnTo>
                    <a:pt x="1225" y="694"/>
                  </a:lnTo>
                  <a:lnTo>
                    <a:pt x="1190" y="681"/>
                  </a:lnTo>
                  <a:lnTo>
                    <a:pt x="1153" y="668"/>
                  </a:lnTo>
                  <a:lnTo>
                    <a:pt x="1118" y="655"/>
                  </a:lnTo>
                  <a:lnTo>
                    <a:pt x="1155" y="643"/>
                  </a:lnTo>
                  <a:lnTo>
                    <a:pt x="1193" y="630"/>
                  </a:lnTo>
                  <a:lnTo>
                    <a:pt x="1230" y="617"/>
                  </a:lnTo>
                  <a:lnTo>
                    <a:pt x="1267" y="604"/>
                  </a:lnTo>
                  <a:lnTo>
                    <a:pt x="1304" y="591"/>
                  </a:lnTo>
                  <a:lnTo>
                    <a:pt x="1341" y="578"/>
                  </a:lnTo>
                  <a:lnTo>
                    <a:pt x="1378" y="563"/>
                  </a:lnTo>
                  <a:lnTo>
                    <a:pt x="1416" y="549"/>
                  </a:lnTo>
                  <a:lnTo>
                    <a:pt x="1426" y="553"/>
                  </a:lnTo>
                  <a:lnTo>
                    <a:pt x="1436" y="556"/>
                  </a:lnTo>
                  <a:lnTo>
                    <a:pt x="1446" y="559"/>
                  </a:lnTo>
                  <a:lnTo>
                    <a:pt x="1455" y="563"/>
                  </a:lnTo>
                  <a:lnTo>
                    <a:pt x="1460" y="564"/>
                  </a:lnTo>
                  <a:lnTo>
                    <a:pt x="1464" y="563"/>
                  </a:lnTo>
                  <a:lnTo>
                    <a:pt x="1467" y="561"/>
                  </a:lnTo>
                  <a:lnTo>
                    <a:pt x="1469" y="557"/>
                  </a:lnTo>
                  <a:lnTo>
                    <a:pt x="1470" y="553"/>
                  </a:lnTo>
                  <a:lnTo>
                    <a:pt x="1470" y="549"/>
                  </a:lnTo>
                  <a:lnTo>
                    <a:pt x="1468" y="545"/>
                  </a:lnTo>
                  <a:lnTo>
                    <a:pt x="1464" y="542"/>
                  </a:lnTo>
                  <a:lnTo>
                    <a:pt x="1457" y="539"/>
                  </a:lnTo>
                  <a:lnTo>
                    <a:pt x="1451" y="536"/>
                  </a:lnTo>
                  <a:lnTo>
                    <a:pt x="1506" y="515"/>
                  </a:lnTo>
                  <a:lnTo>
                    <a:pt x="1561" y="493"/>
                  </a:lnTo>
                  <a:lnTo>
                    <a:pt x="1617" y="471"/>
                  </a:lnTo>
                  <a:lnTo>
                    <a:pt x="1672" y="448"/>
                  </a:lnTo>
                  <a:lnTo>
                    <a:pt x="1727" y="426"/>
                  </a:lnTo>
                  <a:lnTo>
                    <a:pt x="1781" y="403"/>
                  </a:lnTo>
                  <a:lnTo>
                    <a:pt x="1836" y="379"/>
                  </a:lnTo>
                  <a:lnTo>
                    <a:pt x="1890" y="355"/>
                  </a:lnTo>
                  <a:lnTo>
                    <a:pt x="1908" y="361"/>
                  </a:lnTo>
                  <a:lnTo>
                    <a:pt x="1926" y="367"/>
                  </a:lnTo>
                  <a:lnTo>
                    <a:pt x="1945" y="373"/>
                  </a:lnTo>
                  <a:lnTo>
                    <a:pt x="1963" y="379"/>
                  </a:lnTo>
                  <a:lnTo>
                    <a:pt x="1919" y="398"/>
                  </a:lnTo>
                  <a:lnTo>
                    <a:pt x="1875" y="418"/>
                  </a:lnTo>
                  <a:lnTo>
                    <a:pt x="1831" y="438"/>
                  </a:lnTo>
                  <a:lnTo>
                    <a:pt x="1787" y="458"/>
                  </a:lnTo>
                  <a:lnTo>
                    <a:pt x="1742" y="479"/>
                  </a:lnTo>
                  <a:lnTo>
                    <a:pt x="1698" y="499"/>
                  </a:lnTo>
                  <a:lnTo>
                    <a:pt x="1654" y="520"/>
                  </a:lnTo>
                  <a:lnTo>
                    <a:pt x="1610" y="540"/>
                  </a:lnTo>
                  <a:lnTo>
                    <a:pt x="1566" y="561"/>
                  </a:lnTo>
                  <a:lnTo>
                    <a:pt x="1522" y="583"/>
                  </a:lnTo>
                  <a:lnTo>
                    <a:pt x="1478" y="604"/>
                  </a:lnTo>
                  <a:lnTo>
                    <a:pt x="1435" y="624"/>
                  </a:lnTo>
                  <a:lnTo>
                    <a:pt x="1391" y="645"/>
                  </a:lnTo>
                  <a:lnTo>
                    <a:pt x="1347" y="666"/>
                  </a:lnTo>
                  <a:lnTo>
                    <a:pt x="1303" y="687"/>
                  </a:lnTo>
                  <a:lnTo>
                    <a:pt x="1259" y="708"/>
                  </a:lnTo>
                  <a:close/>
                  <a:moveTo>
                    <a:pt x="1294" y="465"/>
                  </a:moveTo>
                  <a:lnTo>
                    <a:pt x="1327" y="453"/>
                  </a:lnTo>
                  <a:lnTo>
                    <a:pt x="1361" y="442"/>
                  </a:lnTo>
                  <a:lnTo>
                    <a:pt x="1395" y="430"/>
                  </a:lnTo>
                  <a:lnTo>
                    <a:pt x="1428" y="418"/>
                  </a:lnTo>
                  <a:lnTo>
                    <a:pt x="1461" y="406"/>
                  </a:lnTo>
                  <a:lnTo>
                    <a:pt x="1494" y="394"/>
                  </a:lnTo>
                  <a:lnTo>
                    <a:pt x="1527" y="381"/>
                  </a:lnTo>
                  <a:lnTo>
                    <a:pt x="1560" y="369"/>
                  </a:lnTo>
                  <a:lnTo>
                    <a:pt x="1575" y="371"/>
                  </a:lnTo>
                  <a:lnTo>
                    <a:pt x="1591" y="374"/>
                  </a:lnTo>
                  <a:lnTo>
                    <a:pt x="1606" y="376"/>
                  </a:lnTo>
                  <a:lnTo>
                    <a:pt x="1620" y="379"/>
                  </a:lnTo>
                  <a:lnTo>
                    <a:pt x="1588" y="393"/>
                  </a:lnTo>
                  <a:lnTo>
                    <a:pt x="1555" y="407"/>
                  </a:lnTo>
                  <a:lnTo>
                    <a:pt x="1523" y="421"/>
                  </a:lnTo>
                  <a:lnTo>
                    <a:pt x="1492" y="436"/>
                  </a:lnTo>
                  <a:lnTo>
                    <a:pt x="1460" y="450"/>
                  </a:lnTo>
                  <a:lnTo>
                    <a:pt x="1428" y="465"/>
                  </a:lnTo>
                  <a:lnTo>
                    <a:pt x="1397" y="480"/>
                  </a:lnTo>
                  <a:lnTo>
                    <a:pt x="1364" y="495"/>
                  </a:lnTo>
                  <a:lnTo>
                    <a:pt x="1347" y="487"/>
                  </a:lnTo>
                  <a:lnTo>
                    <a:pt x="1329" y="479"/>
                  </a:lnTo>
                  <a:lnTo>
                    <a:pt x="1311" y="472"/>
                  </a:lnTo>
                  <a:lnTo>
                    <a:pt x="1294" y="465"/>
                  </a:lnTo>
                  <a:close/>
                  <a:moveTo>
                    <a:pt x="897" y="591"/>
                  </a:moveTo>
                  <a:lnTo>
                    <a:pt x="938" y="579"/>
                  </a:lnTo>
                  <a:lnTo>
                    <a:pt x="980" y="565"/>
                  </a:lnTo>
                  <a:lnTo>
                    <a:pt x="1022" y="553"/>
                  </a:lnTo>
                  <a:lnTo>
                    <a:pt x="1063" y="540"/>
                  </a:lnTo>
                  <a:lnTo>
                    <a:pt x="1104" y="527"/>
                  </a:lnTo>
                  <a:lnTo>
                    <a:pt x="1145" y="513"/>
                  </a:lnTo>
                  <a:lnTo>
                    <a:pt x="1187" y="500"/>
                  </a:lnTo>
                  <a:lnTo>
                    <a:pt x="1228" y="486"/>
                  </a:lnTo>
                  <a:lnTo>
                    <a:pt x="1252" y="493"/>
                  </a:lnTo>
                  <a:lnTo>
                    <a:pt x="1275" y="500"/>
                  </a:lnTo>
                  <a:lnTo>
                    <a:pt x="1298" y="508"/>
                  </a:lnTo>
                  <a:lnTo>
                    <a:pt x="1321" y="515"/>
                  </a:lnTo>
                  <a:lnTo>
                    <a:pt x="1290" y="530"/>
                  </a:lnTo>
                  <a:lnTo>
                    <a:pt x="1259" y="546"/>
                  </a:lnTo>
                  <a:lnTo>
                    <a:pt x="1228" y="561"/>
                  </a:lnTo>
                  <a:lnTo>
                    <a:pt x="1197" y="578"/>
                  </a:lnTo>
                  <a:lnTo>
                    <a:pt x="1165" y="593"/>
                  </a:lnTo>
                  <a:lnTo>
                    <a:pt x="1134" y="609"/>
                  </a:lnTo>
                  <a:lnTo>
                    <a:pt x="1103" y="625"/>
                  </a:lnTo>
                  <a:lnTo>
                    <a:pt x="1073" y="641"/>
                  </a:lnTo>
                  <a:lnTo>
                    <a:pt x="1051" y="634"/>
                  </a:lnTo>
                  <a:lnTo>
                    <a:pt x="1029" y="627"/>
                  </a:lnTo>
                  <a:lnTo>
                    <a:pt x="1008" y="621"/>
                  </a:lnTo>
                  <a:lnTo>
                    <a:pt x="985" y="614"/>
                  </a:lnTo>
                  <a:lnTo>
                    <a:pt x="963" y="608"/>
                  </a:lnTo>
                  <a:lnTo>
                    <a:pt x="941" y="602"/>
                  </a:lnTo>
                  <a:lnTo>
                    <a:pt x="919" y="597"/>
                  </a:lnTo>
                  <a:lnTo>
                    <a:pt x="897" y="591"/>
                  </a:lnTo>
                  <a:close/>
                  <a:moveTo>
                    <a:pt x="381" y="531"/>
                  </a:moveTo>
                  <a:lnTo>
                    <a:pt x="379" y="533"/>
                  </a:lnTo>
                  <a:lnTo>
                    <a:pt x="379" y="535"/>
                  </a:lnTo>
                  <a:lnTo>
                    <a:pt x="380" y="537"/>
                  </a:lnTo>
                  <a:lnTo>
                    <a:pt x="383" y="538"/>
                  </a:lnTo>
                  <a:lnTo>
                    <a:pt x="397" y="534"/>
                  </a:lnTo>
                  <a:lnTo>
                    <a:pt x="410" y="531"/>
                  </a:lnTo>
                  <a:lnTo>
                    <a:pt x="457" y="539"/>
                  </a:lnTo>
                  <a:lnTo>
                    <a:pt x="504" y="547"/>
                  </a:lnTo>
                  <a:lnTo>
                    <a:pt x="551" y="557"/>
                  </a:lnTo>
                  <a:lnTo>
                    <a:pt x="599" y="566"/>
                  </a:lnTo>
                  <a:lnTo>
                    <a:pt x="646" y="577"/>
                  </a:lnTo>
                  <a:lnTo>
                    <a:pt x="692" y="588"/>
                  </a:lnTo>
                  <a:lnTo>
                    <a:pt x="739" y="599"/>
                  </a:lnTo>
                  <a:lnTo>
                    <a:pt x="785" y="610"/>
                  </a:lnTo>
                  <a:lnTo>
                    <a:pt x="767" y="618"/>
                  </a:lnTo>
                  <a:lnTo>
                    <a:pt x="749" y="625"/>
                  </a:lnTo>
                  <a:lnTo>
                    <a:pt x="731" y="633"/>
                  </a:lnTo>
                  <a:lnTo>
                    <a:pt x="713" y="641"/>
                  </a:lnTo>
                  <a:lnTo>
                    <a:pt x="712" y="642"/>
                  </a:lnTo>
                  <a:lnTo>
                    <a:pt x="712" y="643"/>
                  </a:lnTo>
                  <a:lnTo>
                    <a:pt x="713" y="644"/>
                  </a:lnTo>
                  <a:lnTo>
                    <a:pt x="715" y="644"/>
                  </a:lnTo>
                  <a:lnTo>
                    <a:pt x="739" y="638"/>
                  </a:lnTo>
                  <a:lnTo>
                    <a:pt x="763" y="630"/>
                  </a:lnTo>
                  <a:lnTo>
                    <a:pt x="787" y="623"/>
                  </a:lnTo>
                  <a:lnTo>
                    <a:pt x="812" y="616"/>
                  </a:lnTo>
                  <a:lnTo>
                    <a:pt x="837" y="623"/>
                  </a:lnTo>
                  <a:lnTo>
                    <a:pt x="863" y="629"/>
                  </a:lnTo>
                  <a:lnTo>
                    <a:pt x="888" y="636"/>
                  </a:lnTo>
                  <a:lnTo>
                    <a:pt x="914" y="643"/>
                  </a:lnTo>
                  <a:lnTo>
                    <a:pt x="939" y="650"/>
                  </a:lnTo>
                  <a:lnTo>
                    <a:pt x="965" y="656"/>
                  </a:lnTo>
                  <a:lnTo>
                    <a:pt x="991" y="663"/>
                  </a:lnTo>
                  <a:lnTo>
                    <a:pt x="1017" y="671"/>
                  </a:lnTo>
                  <a:lnTo>
                    <a:pt x="1001" y="679"/>
                  </a:lnTo>
                  <a:lnTo>
                    <a:pt x="983" y="688"/>
                  </a:lnTo>
                  <a:lnTo>
                    <a:pt x="967" y="696"/>
                  </a:lnTo>
                  <a:lnTo>
                    <a:pt x="951" y="705"/>
                  </a:lnTo>
                  <a:lnTo>
                    <a:pt x="950" y="707"/>
                  </a:lnTo>
                  <a:lnTo>
                    <a:pt x="950" y="709"/>
                  </a:lnTo>
                  <a:lnTo>
                    <a:pt x="951" y="710"/>
                  </a:lnTo>
                  <a:lnTo>
                    <a:pt x="953" y="710"/>
                  </a:lnTo>
                  <a:lnTo>
                    <a:pt x="976" y="703"/>
                  </a:lnTo>
                  <a:lnTo>
                    <a:pt x="1001" y="695"/>
                  </a:lnTo>
                  <a:lnTo>
                    <a:pt x="1024" y="687"/>
                  </a:lnTo>
                  <a:lnTo>
                    <a:pt x="1047" y="679"/>
                  </a:lnTo>
                  <a:lnTo>
                    <a:pt x="1068" y="685"/>
                  </a:lnTo>
                  <a:lnTo>
                    <a:pt x="1090" y="691"/>
                  </a:lnTo>
                  <a:lnTo>
                    <a:pt x="1111" y="697"/>
                  </a:lnTo>
                  <a:lnTo>
                    <a:pt x="1132" y="703"/>
                  </a:lnTo>
                  <a:lnTo>
                    <a:pt x="1153" y="709"/>
                  </a:lnTo>
                  <a:lnTo>
                    <a:pt x="1175" y="716"/>
                  </a:lnTo>
                  <a:lnTo>
                    <a:pt x="1197" y="722"/>
                  </a:lnTo>
                  <a:lnTo>
                    <a:pt x="1218" y="728"/>
                  </a:lnTo>
                  <a:lnTo>
                    <a:pt x="1201" y="736"/>
                  </a:lnTo>
                  <a:lnTo>
                    <a:pt x="1183" y="745"/>
                  </a:lnTo>
                  <a:lnTo>
                    <a:pt x="1165" y="753"/>
                  </a:lnTo>
                  <a:lnTo>
                    <a:pt x="1148" y="761"/>
                  </a:lnTo>
                  <a:lnTo>
                    <a:pt x="1147" y="763"/>
                  </a:lnTo>
                  <a:lnTo>
                    <a:pt x="1147" y="765"/>
                  </a:lnTo>
                  <a:lnTo>
                    <a:pt x="1148" y="766"/>
                  </a:lnTo>
                  <a:lnTo>
                    <a:pt x="1150" y="766"/>
                  </a:lnTo>
                  <a:lnTo>
                    <a:pt x="1170" y="757"/>
                  </a:lnTo>
                  <a:lnTo>
                    <a:pt x="1192" y="749"/>
                  </a:lnTo>
                  <a:lnTo>
                    <a:pt x="1212" y="741"/>
                  </a:lnTo>
                  <a:lnTo>
                    <a:pt x="1232" y="732"/>
                  </a:lnTo>
                  <a:lnTo>
                    <a:pt x="1256" y="739"/>
                  </a:lnTo>
                  <a:lnTo>
                    <a:pt x="1280" y="746"/>
                  </a:lnTo>
                  <a:lnTo>
                    <a:pt x="1304" y="753"/>
                  </a:lnTo>
                  <a:lnTo>
                    <a:pt x="1328" y="760"/>
                  </a:lnTo>
                  <a:lnTo>
                    <a:pt x="1333" y="761"/>
                  </a:lnTo>
                  <a:lnTo>
                    <a:pt x="1337" y="760"/>
                  </a:lnTo>
                  <a:lnTo>
                    <a:pt x="1341" y="757"/>
                  </a:lnTo>
                  <a:lnTo>
                    <a:pt x="1343" y="754"/>
                  </a:lnTo>
                  <a:lnTo>
                    <a:pt x="1344" y="750"/>
                  </a:lnTo>
                  <a:lnTo>
                    <a:pt x="1343" y="746"/>
                  </a:lnTo>
                  <a:lnTo>
                    <a:pt x="1341" y="743"/>
                  </a:lnTo>
                  <a:lnTo>
                    <a:pt x="1337" y="740"/>
                  </a:lnTo>
                  <a:lnTo>
                    <a:pt x="1322" y="733"/>
                  </a:lnTo>
                  <a:lnTo>
                    <a:pt x="1306" y="727"/>
                  </a:lnTo>
                  <a:lnTo>
                    <a:pt x="1290" y="721"/>
                  </a:lnTo>
                  <a:lnTo>
                    <a:pt x="1275" y="715"/>
                  </a:lnTo>
                  <a:lnTo>
                    <a:pt x="1322" y="695"/>
                  </a:lnTo>
                  <a:lnTo>
                    <a:pt x="1368" y="676"/>
                  </a:lnTo>
                  <a:lnTo>
                    <a:pt x="1416" y="657"/>
                  </a:lnTo>
                  <a:lnTo>
                    <a:pt x="1462" y="637"/>
                  </a:lnTo>
                  <a:lnTo>
                    <a:pt x="1509" y="618"/>
                  </a:lnTo>
                  <a:lnTo>
                    <a:pt x="1556" y="599"/>
                  </a:lnTo>
                  <a:lnTo>
                    <a:pt x="1603" y="579"/>
                  </a:lnTo>
                  <a:lnTo>
                    <a:pt x="1650" y="559"/>
                  </a:lnTo>
                  <a:lnTo>
                    <a:pt x="1696" y="539"/>
                  </a:lnTo>
                  <a:lnTo>
                    <a:pt x="1743" y="519"/>
                  </a:lnTo>
                  <a:lnTo>
                    <a:pt x="1790" y="499"/>
                  </a:lnTo>
                  <a:lnTo>
                    <a:pt x="1836" y="479"/>
                  </a:lnTo>
                  <a:lnTo>
                    <a:pt x="1883" y="459"/>
                  </a:lnTo>
                  <a:lnTo>
                    <a:pt x="1929" y="438"/>
                  </a:lnTo>
                  <a:lnTo>
                    <a:pt x="1975" y="418"/>
                  </a:lnTo>
                  <a:lnTo>
                    <a:pt x="2022" y="397"/>
                  </a:lnTo>
                  <a:lnTo>
                    <a:pt x="2050" y="405"/>
                  </a:lnTo>
                  <a:lnTo>
                    <a:pt x="2078" y="414"/>
                  </a:lnTo>
                  <a:lnTo>
                    <a:pt x="2107" y="422"/>
                  </a:lnTo>
                  <a:lnTo>
                    <a:pt x="2135" y="431"/>
                  </a:lnTo>
                  <a:lnTo>
                    <a:pt x="2163" y="439"/>
                  </a:lnTo>
                  <a:lnTo>
                    <a:pt x="2193" y="447"/>
                  </a:lnTo>
                  <a:lnTo>
                    <a:pt x="2221" y="455"/>
                  </a:lnTo>
                  <a:lnTo>
                    <a:pt x="2249" y="463"/>
                  </a:lnTo>
                  <a:lnTo>
                    <a:pt x="2254" y="463"/>
                  </a:lnTo>
                  <a:lnTo>
                    <a:pt x="2257" y="462"/>
                  </a:lnTo>
                  <a:lnTo>
                    <a:pt x="2260" y="460"/>
                  </a:lnTo>
                  <a:lnTo>
                    <a:pt x="2262" y="457"/>
                  </a:lnTo>
                  <a:lnTo>
                    <a:pt x="2263" y="453"/>
                  </a:lnTo>
                  <a:lnTo>
                    <a:pt x="2262" y="450"/>
                  </a:lnTo>
                  <a:lnTo>
                    <a:pt x="2260" y="447"/>
                  </a:lnTo>
                  <a:lnTo>
                    <a:pt x="2257" y="445"/>
                  </a:lnTo>
                  <a:lnTo>
                    <a:pt x="2234" y="436"/>
                  </a:lnTo>
                  <a:lnTo>
                    <a:pt x="2210" y="427"/>
                  </a:lnTo>
                  <a:lnTo>
                    <a:pt x="2187" y="418"/>
                  </a:lnTo>
                  <a:lnTo>
                    <a:pt x="2162" y="409"/>
                  </a:lnTo>
                  <a:lnTo>
                    <a:pt x="2139" y="400"/>
                  </a:lnTo>
                  <a:lnTo>
                    <a:pt x="2115" y="392"/>
                  </a:lnTo>
                  <a:lnTo>
                    <a:pt x="2091" y="383"/>
                  </a:lnTo>
                  <a:lnTo>
                    <a:pt x="2068" y="375"/>
                  </a:lnTo>
                  <a:lnTo>
                    <a:pt x="2095" y="362"/>
                  </a:lnTo>
                  <a:lnTo>
                    <a:pt x="2123" y="348"/>
                  </a:lnTo>
                  <a:lnTo>
                    <a:pt x="2150" y="335"/>
                  </a:lnTo>
                  <a:lnTo>
                    <a:pt x="2178" y="322"/>
                  </a:lnTo>
                  <a:lnTo>
                    <a:pt x="2206" y="309"/>
                  </a:lnTo>
                  <a:lnTo>
                    <a:pt x="2233" y="296"/>
                  </a:lnTo>
                  <a:lnTo>
                    <a:pt x="2261" y="283"/>
                  </a:lnTo>
                  <a:lnTo>
                    <a:pt x="2288" y="269"/>
                  </a:lnTo>
                  <a:lnTo>
                    <a:pt x="2291" y="267"/>
                  </a:lnTo>
                  <a:lnTo>
                    <a:pt x="2293" y="264"/>
                  </a:lnTo>
                  <a:lnTo>
                    <a:pt x="2327" y="279"/>
                  </a:lnTo>
                  <a:lnTo>
                    <a:pt x="2362" y="295"/>
                  </a:lnTo>
                  <a:lnTo>
                    <a:pt x="2398" y="310"/>
                  </a:lnTo>
                  <a:lnTo>
                    <a:pt x="2433" y="325"/>
                  </a:lnTo>
                  <a:lnTo>
                    <a:pt x="2468" y="339"/>
                  </a:lnTo>
                  <a:lnTo>
                    <a:pt x="2503" y="354"/>
                  </a:lnTo>
                  <a:lnTo>
                    <a:pt x="2538" y="367"/>
                  </a:lnTo>
                  <a:lnTo>
                    <a:pt x="2573" y="380"/>
                  </a:lnTo>
                  <a:lnTo>
                    <a:pt x="2579" y="381"/>
                  </a:lnTo>
                  <a:lnTo>
                    <a:pt x="2584" y="380"/>
                  </a:lnTo>
                  <a:lnTo>
                    <a:pt x="2587" y="377"/>
                  </a:lnTo>
                  <a:lnTo>
                    <a:pt x="2590" y="374"/>
                  </a:lnTo>
                  <a:lnTo>
                    <a:pt x="2592" y="370"/>
                  </a:lnTo>
                  <a:lnTo>
                    <a:pt x="2592" y="366"/>
                  </a:lnTo>
                  <a:lnTo>
                    <a:pt x="2592" y="364"/>
                  </a:lnTo>
                  <a:lnTo>
                    <a:pt x="2591" y="362"/>
                  </a:lnTo>
                  <a:lnTo>
                    <a:pt x="2589" y="360"/>
                  </a:lnTo>
                  <a:lnTo>
                    <a:pt x="2587" y="358"/>
                  </a:lnTo>
                  <a:lnTo>
                    <a:pt x="2545" y="334"/>
                  </a:lnTo>
                  <a:lnTo>
                    <a:pt x="2504" y="310"/>
                  </a:lnTo>
                  <a:lnTo>
                    <a:pt x="2462" y="288"/>
                  </a:lnTo>
                  <a:lnTo>
                    <a:pt x="2420" y="266"/>
                  </a:lnTo>
                  <a:lnTo>
                    <a:pt x="2376" y="245"/>
                  </a:lnTo>
                  <a:lnTo>
                    <a:pt x="2333" y="224"/>
                  </a:lnTo>
                  <a:lnTo>
                    <a:pt x="2290" y="203"/>
                  </a:lnTo>
                  <a:lnTo>
                    <a:pt x="2247" y="183"/>
                  </a:lnTo>
                  <a:lnTo>
                    <a:pt x="2261" y="176"/>
                  </a:lnTo>
                  <a:lnTo>
                    <a:pt x="2275" y="169"/>
                  </a:lnTo>
                  <a:lnTo>
                    <a:pt x="2279" y="167"/>
                  </a:lnTo>
                  <a:lnTo>
                    <a:pt x="2282" y="164"/>
                  </a:lnTo>
                  <a:lnTo>
                    <a:pt x="2284" y="161"/>
                  </a:lnTo>
                  <a:lnTo>
                    <a:pt x="2286" y="158"/>
                  </a:lnTo>
                  <a:lnTo>
                    <a:pt x="2287" y="154"/>
                  </a:lnTo>
                  <a:lnTo>
                    <a:pt x="2287" y="150"/>
                  </a:lnTo>
                  <a:lnTo>
                    <a:pt x="2286" y="147"/>
                  </a:lnTo>
                  <a:lnTo>
                    <a:pt x="2285" y="144"/>
                  </a:lnTo>
                  <a:lnTo>
                    <a:pt x="2283" y="141"/>
                  </a:lnTo>
                  <a:lnTo>
                    <a:pt x="2281" y="138"/>
                  </a:lnTo>
                  <a:lnTo>
                    <a:pt x="2279" y="135"/>
                  </a:lnTo>
                  <a:lnTo>
                    <a:pt x="2276" y="133"/>
                  </a:lnTo>
                  <a:lnTo>
                    <a:pt x="2272" y="131"/>
                  </a:lnTo>
                  <a:lnTo>
                    <a:pt x="2268" y="131"/>
                  </a:lnTo>
                  <a:lnTo>
                    <a:pt x="2264" y="131"/>
                  </a:lnTo>
                  <a:lnTo>
                    <a:pt x="2260" y="132"/>
                  </a:lnTo>
                  <a:lnTo>
                    <a:pt x="2242" y="139"/>
                  </a:lnTo>
                  <a:lnTo>
                    <a:pt x="2225" y="145"/>
                  </a:lnTo>
                  <a:lnTo>
                    <a:pt x="2208" y="151"/>
                  </a:lnTo>
                  <a:lnTo>
                    <a:pt x="2190" y="157"/>
                  </a:lnTo>
                  <a:lnTo>
                    <a:pt x="2160" y="144"/>
                  </a:lnTo>
                  <a:lnTo>
                    <a:pt x="2131" y="129"/>
                  </a:lnTo>
                  <a:lnTo>
                    <a:pt x="2101" y="116"/>
                  </a:lnTo>
                  <a:lnTo>
                    <a:pt x="2072" y="103"/>
                  </a:lnTo>
                  <a:lnTo>
                    <a:pt x="2043" y="90"/>
                  </a:lnTo>
                  <a:lnTo>
                    <a:pt x="2014" y="77"/>
                  </a:lnTo>
                  <a:lnTo>
                    <a:pt x="1985" y="64"/>
                  </a:lnTo>
                  <a:lnTo>
                    <a:pt x="1954" y="50"/>
                  </a:lnTo>
                  <a:lnTo>
                    <a:pt x="1967" y="46"/>
                  </a:lnTo>
                  <a:lnTo>
                    <a:pt x="1979" y="42"/>
                  </a:lnTo>
                  <a:lnTo>
                    <a:pt x="1992" y="37"/>
                  </a:lnTo>
                  <a:lnTo>
                    <a:pt x="2004" y="33"/>
                  </a:lnTo>
                  <a:lnTo>
                    <a:pt x="2007" y="31"/>
                  </a:lnTo>
                  <a:lnTo>
                    <a:pt x="2009" y="30"/>
                  </a:lnTo>
                  <a:lnTo>
                    <a:pt x="2011" y="27"/>
                  </a:lnTo>
                  <a:lnTo>
                    <a:pt x="2012" y="25"/>
                  </a:lnTo>
                  <a:lnTo>
                    <a:pt x="2014" y="19"/>
                  </a:lnTo>
                  <a:lnTo>
                    <a:pt x="2013" y="14"/>
                  </a:lnTo>
                  <a:lnTo>
                    <a:pt x="2011" y="8"/>
                  </a:lnTo>
                  <a:lnTo>
                    <a:pt x="2007" y="4"/>
                  </a:lnTo>
                  <a:lnTo>
                    <a:pt x="2005" y="3"/>
                  </a:lnTo>
                  <a:lnTo>
                    <a:pt x="2002" y="2"/>
                  </a:lnTo>
                  <a:lnTo>
                    <a:pt x="1999" y="2"/>
                  </a:lnTo>
                  <a:lnTo>
                    <a:pt x="1996" y="2"/>
                  </a:lnTo>
                  <a:lnTo>
                    <a:pt x="1972" y="9"/>
                  </a:lnTo>
                  <a:lnTo>
                    <a:pt x="1950" y="15"/>
                  </a:lnTo>
                  <a:lnTo>
                    <a:pt x="1927" y="22"/>
                  </a:lnTo>
                  <a:lnTo>
                    <a:pt x="1905" y="28"/>
                  </a:lnTo>
                  <a:lnTo>
                    <a:pt x="1890" y="22"/>
                  </a:lnTo>
                  <a:lnTo>
                    <a:pt x="1876" y="15"/>
                  </a:lnTo>
                  <a:lnTo>
                    <a:pt x="1862" y="9"/>
                  </a:lnTo>
                  <a:lnTo>
                    <a:pt x="1848" y="2"/>
                  </a:lnTo>
                  <a:lnTo>
                    <a:pt x="1843" y="1"/>
                  </a:lnTo>
                  <a:lnTo>
                    <a:pt x="1839" y="0"/>
                  </a:lnTo>
                  <a:lnTo>
                    <a:pt x="1835" y="1"/>
                  </a:lnTo>
                  <a:lnTo>
                    <a:pt x="1831" y="2"/>
                  </a:lnTo>
                  <a:lnTo>
                    <a:pt x="1827" y="4"/>
                  </a:lnTo>
                  <a:lnTo>
                    <a:pt x="1825" y="7"/>
                  </a:lnTo>
                  <a:lnTo>
                    <a:pt x="1822" y="10"/>
                  </a:lnTo>
                  <a:lnTo>
                    <a:pt x="1820" y="14"/>
                  </a:lnTo>
                  <a:lnTo>
                    <a:pt x="1819" y="17"/>
                  </a:lnTo>
                  <a:lnTo>
                    <a:pt x="1819" y="21"/>
                  </a:lnTo>
                  <a:lnTo>
                    <a:pt x="1819" y="26"/>
                  </a:lnTo>
                  <a:lnTo>
                    <a:pt x="1819" y="30"/>
                  </a:lnTo>
                  <a:lnTo>
                    <a:pt x="1821" y="33"/>
                  </a:lnTo>
                  <a:lnTo>
                    <a:pt x="1823" y="37"/>
                  </a:lnTo>
                  <a:lnTo>
                    <a:pt x="1827" y="40"/>
                  </a:lnTo>
                  <a:lnTo>
                    <a:pt x="1831" y="43"/>
                  </a:lnTo>
                  <a:lnTo>
                    <a:pt x="1835" y="44"/>
                  </a:lnTo>
                  <a:lnTo>
                    <a:pt x="1839" y="46"/>
                  </a:lnTo>
                  <a:lnTo>
                    <a:pt x="1788" y="61"/>
                  </a:lnTo>
                  <a:lnTo>
                    <a:pt x="1735" y="75"/>
                  </a:lnTo>
                  <a:lnTo>
                    <a:pt x="1684" y="90"/>
                  </a:lnTo>
                  <a:lnTo>
                    <a:pt x="1633" y="105"/>
                  </a:lnTo>
                  <a:lnTo>
                    <a:pt x="1580" y="120"/>
                  </a:lnTo>
                  <a:lnTo>
                    <a:pt x="1529" y="136"/>
                  </a:lnTo>
                  <a:lnTo>
                    <a:pt x="1478" y="152"/>
                  </a:lnTo>
                  <a:lnTo>
                    <a:pt x="1427" y="168"/>
                  </a:lnTo>
                  <a:lnTo>
                    <a:pt x="1406" y="162"/>
                  </a:lnTo>
                  <a:lnTo>
                    <a:pt x="1386" y="156"/>
                  </a:lnTo>
                  <a:lnTo>
                    <a:pt x="1364" y="150"/>
                  </a:lnTo>
                  <a:lnTo>
                    <a:pt x="1344" y="144"/>
                  </a:lnTo>
                  <a:lnTo>
                    <a:pt x="1324" y="138"/>
                  </a:lnTo>
                  <a:lnTo>
                    <a:pt x="1303" y="131"/>
                  </a:lnTo>
                  <a:lnTo>
                    <a:pt x="1283" y="126"/>
                  </a:lnTo>
                  <a:lnTo>
                    <a:pt x="1262" y="120"/>
                  </a:lnTo>
                  <a:lnTo>
                    <a:pt x="1260" y="120"/>
                  </a:lnTo>
                  <a:lnTo>
                    <a:pt x="1259" y="120"/>
                  </a:lnTo>
                  <a:lnTo>
                    <a:pt x="1257" y="121"/>
                  </a:lnTo>
                  <a:lnTo>
                    <a:pt x="1256" y="123"/>
                  </a:lnTo>
                  <a:lnTo>
                    <a:pt x="1256" y="125"/>
                  </a:lnTo>
                  <a:lnTo>
                    <a:pt x="1256" y="126"/>
                  </a:lnTo>
                  <a:lnTo>
                    <a:pt x="1257" y="128"/>
                  </a:lnTo>
                  <a:lnTo>
                    <a:pt x="1259" y="129"/>
                  </a:lnTo>
                  <a:lnTo>
                    <a:pt x="1291" y="142"/>
                  </a:lnTo>
                  <a:lnTo>
                    <a:pt x="1324" y="155"/>
                  </a:lnTo>
                  <a:lnTo>
                    <a:pt x="1357" y="167"/>
                  </a:lnTo>
                  <a:lnTo>
                    <a:pt x="1390" y="179"/>
                  </a:lnTo>
                  <a:lnTo>
                    <a:pt x="1365" y="187"/>
                  </a:lnTo>
                  <a:lnTo>
                    <a:pt x="1341" y="194"/>
                  </a:lnTo>
                  <a:lnTo>
                    <a:pt x="1317" y="202"/>
                  </a:lnTo>
                  <a:lnTo>
                    <a:pt x="1293" y="209"/>
                  </a:lnTo>
                  <a:lnTo>
                    <a:pt x="1268" y="216"/>
                  </a:lnTo>
                  <a:lnTo>
                    <a:pt x="1244" y="224"/>
                  </a:lnTo>
                  <a:lnTo>
                    <a:pt x="1220" y="232"/>
                  </a:lnTo>
                  <a:lnTo>
                    <a:pt x="1196" y="239"/>
                  </a:lnTo>
                  <a:lnTo>
                    <a:pt x="1147" y="230"/>
                  </a:lnTo>
                  <a:lnTo>
                    <a:pt x="1099" y="221"/>
                  </a:lnTo>
                  <a:lnTo>
                    <a:pt x="1050" y="211"/>
                  </a:lnTo>
                  <a:lnTo>
                    <a:pt x="1002" y="202"/>
                  </a:lnTo>
                  <a:lnTo>
                    <a:pt x="953" y="194"/>
                  </a:lnTo>
                  <a:lnTo>
                    <a:pt x="904" y="185"/>
                  </a:lnTo>
                  <a:lnTo>
                    <a:pt x="856" y="177"/>
                  </a:lnTo>
                  <a:lnTo>
                    <a:pt x="808" y="168"/>
                  </a:lnTo>
                  <a:lnTo>
                    <a:pt x="804" y="169"/>
                  </a:lnTo>
                  <a:lnTo>
                    <a:pt x="801" y="170"/>
                  </a:lnTo>
                  <a:lnTo>
                    <a:pt x="799" y="173"/>
                  </a:lnTo>
                  <a:lnTo>
                    <a:pt x="797" y="176"/>
                  </a:lnTo>
                  <a:lnTo>
                    <a:pt x="797" y="180"/>
                  </a:lnTo>
                  <a:lnTo>
                    <a:pt x="798" y="183"/>
                  </a:lnTo>
                  <a:lnTo>
                    <a:pt x="800" y="186"/>
                  </a:lnTo>
                  <a:lnTo>
                    <a:pt x="803" y="188"/>
                  </a:lnTo>
                  <a:lnTo>
                    <a:pt x="841" y="198"/>
                  </a:lnTo>
                  <a:lnTo>
                    <a:pt x="878" y="209"/>
                  </a:lnTo>
                  <a:lnTo>
                    <a:pt x="916" y="219"/>
                  </a:lnTo>
                  <a:lnTo>
                    <a:pt x="954" y="229"/>
                  </a:lnTo>
                  <a:lnTo>
                    <a:pt x="993" y="239"/>
                  </a:lnTo>
                  <a:lnTo>
                    <a:pt x="1031" y="249"/>
                  </a:lnTo>
                  <a:lnTo>
                    <a:pt x="1069" y="259"/>
                  </a:lnTo>
                  <a:lnTo>
                    <a:pt x="1107" y="269"/>
                  </a:lnTo>
                  <a:lnTo>
                    <a:pt x="1073" y="281"/>
                  </a:lnTo>
                  <a:lnTo>
                    <a:pt x="1040" y="292"/>
                  </a:lnTo>
                  <a:lnTo>
                    <a:pt x="1006" y="303"/>
                  </a:lnTo>
                  <a:lnTo>
                    <a:pt x="971" y="315"/>
                  </a:lnTo>
                  <a:lnTo>
                    <a:pt x="937" y="327"/>
                  </a:lnTo>
                  <a:lnTo>
                    <a:pt x="904" y="338"/>
                  </a:lnTo>
                  <a:lnTo>
                    <a:pt x="870" y="350"/>
                  </a:lnTo>
                  <a:lnTo>
                    <a:pt x="836" y="363"/>
                  </a:lnTo>
                  <a:lnTo>
                    <a:pt x="780" y="360"/>
                  </a:lnTo>
                  <a:lnTo>
                    <a:pt x="725" y="359"/>
                  </a:lnTo>
                  <a:lnTo>
                    <a:pt x="670" y="359"/>
                  </a:lnTo>
                  <a:lnTo>
                    <a:pt x="614" y="362"/>
                  </a:lnTo>
                  <a:lnTo>
                    <a:pt x="557" y="366"/>
                  </a:lnTo>
                  <a:lnTo>
                    <a:pt x="500" y="371"/>
                  </a:lnTo>
                  <a:lnTo>
                    <a:pt x="444" y="378"/>
                  </a:lnTo>
                  <a:lnTo>
                    <a:pt x="386" y="387"/>
                  </a:lnTo>
                  <a:lnTo>
                    <a:pt x="385" y="388"/>
                  </a:lnTo>
                  <a:lnTo>
                    <a:pt x="386" y="389"/>
                  </a:lnTo>
                  <a:lnTo>
                    <a:pt x="432" y="385"/>
                  </a:lnTo>
                  <a:lnTo>
                    <a:pt x="478" y="383"/>
                  </a:lnTo>
                  <a:lnTo>
                    <a:pt x="523" y="382"/>
                  </a:lnTo>
                  <a:lnTo>
                    <a:pt x="569" y="382"/>
                  </a:lnTo>
                  <a:lnTo>
                    <a:pt x="615" y="383"/>
                  </a:lnTo>
                  <a:lnTo>
                    <a:pt x="661" y="386"/>
                  </a:lnTo>
                  <a:lnTo>
                    <a:pt x="706" y="389"/>
                  </a:lnTo>
                  <a:lnTo>
                    <a:pt x="752" y="392"/>
                  </a:lnTo>
                  <a:lnTo>
                    <a:pt x="712" y="407"/>
                  </a:lnTo>
                  <a:lnTo>
                    <a:pt x="672" y="422"/>
                  </a:lnTo>
                  <a:lnTo>
                    <a:pt x="632" y="436"/>
                  </a:lnTo>
                  <a:lnTo>
                    <a:pt x="592" y="451"/>
                  </a:lnTo>
                  <a:lnTo>
                    <a:pt x="551" y="466"/>
                  </a:lnTo>
                  <a:lnTo>
                    <a:pt x="512" y="481"/>
                  </a:lnTo>
                  <a:lnTo>
                    <a:pt x="472" y="496"/>
                  </a:lnTo>
                  <a:lnTo>
                    <a:pt x="433" y="512"/>
                  </a:lnTo>
                  <a:lnTo>
                    <a:pt x="378" y="506"/>
                  </a:lnTo>
                  <a:lnTo>
                    <a:pt x="324" y="501"/>
                  </a:lnTo>
                  <a:lnTo>
                    <a:pt x="271" y="497"/>
                  </a:lnTo>
                  <a:lnTo>
                    <a:pt x="217" y="493"/>
                  </a:lnTo>
                  <a:lnTo>
                    <a:pt x="162" y="490"/>
                  </a:lnTo>
                  <a:lnTo>
                    <a:pt x="109" y="487"/>
                  </a:lnTo>
                  <a:lnTo>
                    <a:pt x="55" y="485"/>
                  </a:lnTo>
                  <a:lnTo>
                    <a:pt x="1" y="483"/>
                  </a:lnTo>
                  <a:lnTo>
                    <a:pt x="0" y="483"/>
                  </a:lnTo>
                  <a:lnTo>
                    <a:pt x="0" y="484"/>
                  </a:lnTo>
                  <a:lnTo>
                    <a:pt x="0" y="485"/>
                  </a:lnTo>
                  <a:lnTo>
                    <a:pt x="1" y="486"/>
                  </a:lnTo>
                  <a:lnTo>
                    <a:pt x="50" y="488"/>
                  </a:lnTo>
                  <a:lnTo>
                    <a:pt x="99" y="492"/>
                  </a:lnTo>
                  <a:lnTo>
                    <a:pt x="148" y="496"/>
                  </a:lnTo>
                  <a:lnTo>
                    <a:pt x="197" y="501"/>
                  </a:lnTo>
                  <a:lnTo>
                    <a:pt x="246" y="507"/>
                  </a:lnTo>
                  <a:lnTo>
                    <a:pt x="294" y="513"/>
                  </a:lnTo>
                  <a:lnTo>
                    <a:pt x="342" y="520"/>
                  </a:lnTo>
                  <a:lnTo>
                    <a:pt x="390" y="527"/>
                  </a:lnTo>
                  <a:lnTo>
                    <a:pt x="385" y="529"/>
                  </a:lnTo>
                  <a:lnTo>
                    <a:pt x="381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5" name="Freeform 416">
              <a:extLst>
                <a:ext uri="{FF2B5EF4-FFF2-40B4-BE49-F238E27FC236}">
                  <a16:creationId xmlns:a16="http://schemas.microsoft.com/office/drawing/2014/main" id="{1F455711-9803-49DA-8681-44EC5150F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600" y="5313363"/>
              <a:ext cx="61912" cy="25400"/>
            </a:xfrm>
            <a:custGeom>
              <a:avLst/>
              <a:gdLst>
                <a:gd name="T0" fmla="*/ 1 w 506"/>
                <a:gd name="T1" fmla="*/ 201 h 201"/>
                <a:gd name="T2" fmla="*/ 64 w 506"/>
                <a:gd name="T3" fmla="*/ 177 h 201"/>
                <a:gd name="T4" fmla="*/ 127 w 506"/>
                <a:gd name="T5" fmla="*/ 153 h 201"/>
                <a:gd name="T6" fmla="*/ 190 w 506"/>
                <a:gd name="T7" fmla="*/ 129 h 201"/>
                <a:gd name="T8" fmla="*/ 253 w 506"/>
                <a:gd name="T9" fmla="*/ 106 h 201"/>
                <a:gd name="T10" fmla="*/ 316 w 506"/>
                <a:gd name="T11" fmla="*/ 83 h 201"/>
                <a:gd name="T12" fmla="*/ 378 w 506"/>
                <a:gd name="T13" fmla="*/ 59 h 201"/>
                <a:gd name="T14" fmla="*/ 441 w 506"/>
                <a:gd name="T15" fmla="*/ 35 h 201"/>
                <a:gd name="T16" fmla="*/ 503 w 506"/>
                <a:gd name="T17" fmla="*/ 10 h 201"/>
                <a:gd name="T18" fmla="*/ 505 w 506"/>
                <a:gd name="T19" fmla="*/ 8 h 201"/>
                <a:gd name="T20" fmla="*/ 506 w 506"/>
                <a:gd name="T21" fmla="*/ 7 h 201"/>
                <a:gd name="T22" fmla="*/ 506 w 506"/>
                <a:gd name="T23" fmla="*/ 5 h 201"/>
                <a:gd name="T24" fmla="*/ 506 w 506"/>
                <a:gd name="T25" fmla="*/ 3 h 201"/>
                <a:gd name="T26" fmla="*/ 505 w 506"/>
                <a:gd name="T27" fmla="*/ 1 h 201"/>
                <a:gd name="T28" fmla="*/ 503 w 506"/>
                <a:gd name="T29" fmla="*/ 0 h 201"/>
                <a:gd name="T30" fmla="*/ 501 w 506"/>
                <a:gd name="T31" fmla="*/ 0 h 201"/>
                <a:gd name="T32" fmla="*/ 499 w 506"/>
                <a:gd name="T33" fmla="*/ 0 h 201"/>
                <a:gd name="T34" fmla="*/ 436 w 506"/>
                <a:gd name="T35" fmla="*/ 23 h 201"/>
                <a:gd name="T36" fmla="*/ 373 w 506"/>
                <a:gd name="T37" fmla="*/ 47 h 201"/>
                <a:gd name="T38" fmla="*/ 311 w 506"/>
                <a:gd name="T39" fmla="*/ 72 h 201"/>
                <a:gd name="T40" fmla="*/ 249 w 506"/>
                <a:gd name="T41" fmla="*/ 97 h 201"/>
                <a:gd name="T42" fmla="*/ 187 w 506"/>
                <a:gd name="T43" fmla="*/ 123 h 201"/>
                <a:gd name="T44" fmla="*/ 125 w 506"/>
                <a:gd name="T45" fmla="*/ 149 h 201"/>
                <a:gd name="T46" fmla="*/ 63 w 506"/>
                <a:gd name="T47" fmla="*/ 174 h 201"/>
                <a:gd name="T48" fmla="*/ 0 w 506"/>
                <a:gd name="T49" fmla="*/ 199 h 201"/>
                <a:gd name="T50" fmla="*/ 0 w 506"/>
                <a:gd name="T51" fmla="*/ 200 h 201"/>
                <a:gd name="T52" fmla="*/ 1 w 506"/>
                <a:gd name="T5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6" h="201">
                  <a:moveTo>
                    <a:pt x="1" y="201"/>
                  </a:moveTo>
                  <a:lnTo>
                    <a:pt x="64" y="177"/>
                  </a:lnTo>
                  <a:lnTo>
                    <a:pt x="127" y="153"/>
                  </a:lnTo>
                  <a:lnTo>
                    <a:pt x="190" y="129"/>
                  </a:lnTo>
                  <a:lnTo>
                    <a:pt x="253" y="106"/>
                  </a:lnTo>
                  <a:lnTo>
                    <a:pt x="316" y="83"/>
                  </a:lnTo>
                  <a:lnTo>
                    <a:pt x="378" y="59"/>
                  </a:lnTo>
                  <a:lnTo>
                    <a:pt x="441" y="35"/>
                  </a:lnTo>
                  <a:lnTo>
                    <a:pt x="503" y="10"/>
                  </a:lnTo>
                  <a:lnTo>
                    <a:pt x="505" y="8"/>
                  </a:lnTo>
                  <a:lnTo>
                    <a:pt x="506" y="7"/>
                  </a:lnTo>
                  <a:lnTo>
                    <a:pt x="506" y="5"/>
                  </a:lnTo>
                  <a:lnTo>
                    <a:pt x="506" y="3"/>
                  </a:lnTo>
                  <a:lnTo>
                    <a:pt x="505" y="1"/>
                  </a:lnTo>
                  <a:lnTo>
                    <a:pt x="503" y="0"/>
                  </a:lnTo>
                  <a:lnTo>
                    <a:pt x="501" y="0"/>
                  </a:lnTo>
                  <a:lnTo>
                    <a:pt x="499" y="0"/>
                  </a:lnTo>
                  <a:lnTo>
                    <a:pt x="436" y="23"/>
                  </a:lnTo>
                  <a:lnTo>
                    <a:pt x="373" y="47"/>
                  </a:lnTo>
                  <a:lnTo>
                    <a:pt x="311" y="72"/>
                  </a:lnTo>
                  <a:lnTo>
                    <a:pt x="249" y="97"/>
                  </a:lnTo>
                  <a:lnTo>
                    <a:pt x="187" y="123"/>
                  </a:lnTo>
                  <a:lnTo>
                    <a:pt x="125" y="149"/>
                  </a:lnTo>
                  <a:lnTo>
                    <a:pt x="63" y="174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1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6" name="Freeform 417">
              <a:extLst>
                <a:ext uri="{FF2B5EF4-FFF2-40B4-BE49-F238E27FC236}">
                  <a16:creationId xmlns:a16="http://schemas.microsoft.com/office/drawing/2014/main" id="{B832313D-909C-457C-BA27-D87037DD0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5" y="5291138"/>
              <a:ext cx="153987" cy="66675"/>
            </a:xfrm>
            <a:custGeom>
              <a:avLst/>
              <a:gdLst>
                <a:gd name="T0" fmla="*/ 26 w 1265"/>
                <a:gd name="T1" fmla="*/ 544 h 545"/>
                <a:gd name="T2" fmla="*/ 104 w 1265"/>
                <a:gd name="T3" fmla="*/ 513 h 545"/>
                <a:gd name="T4" fmla="*/ 182 w 1265"/>
                <a:gd name="T5" fmla="*/ 482 h 545"/>
                <a:gd name="T6" fmla="*/ 259 w 1265"/>
                <a:gd name="T7" fmla="*/ 451 h 545"/>
                <a:gd name="T8" fmla="*/ 337 w 1265"/>
                <a:gd name="T9" fmla="*/ 420 h 545"/>
                <a:gd name="T10" fmla="*/ 414 w 1265"/>
                <a:gd name="T11" fmla="*/ 389 h 545"/>
                <a:gd name="T12" fmla="*/ 491 w 1265"/>
                <a:gd name="T13" fmla="*/ 358 h 545"/>
                <a:gd name="T14" fmla="*/ 569 w 1265"/>
                <a:gd name="T15" fmla="*/ 326 h 545"/>
                <a:gd name="T16" fmla="*/ 646 w 1265"/>
                <a:gd name="T17" fmla="*/ 294 h 545"/>
                <a:gd name="T18" fmla="*/ 723 w 1265"/>
                <a:gd name="T19" fmla="*/ 262 h 545"/>
                <a:gd name="T20" fmla="*/ 801 w 1265"/>
                <a:gd name="T21" fmla="*/ 230 h 545"/>
                <a:gd name="T22" fmla="*/ 877 w 1265"/>
                <a:gd name="T23" fmla="*/ 197 h 545"/>
                <a:gd name="T24" fmla="*/ 955 w 1265"/>
                <a:gd name="T25" fmla="*/ 164 h 545"/>
                <a:gd name="T26" fmla="*/ 1031 w 1265"/>
                <a:gd name="T27" fmla="*/ 130 h 545"/>
                <a:gd name="T28" fmla="*/ 1106 w 1265"/>
                <a:gd name="T29" fmla="*/ 95 h 545"/>
                <a:gd name="T30" fmla="*/ 1183 w 1265"/>
                <a:gd name="T31" fmla="*/ 60 h 545"/>
                <a:gd name="T32" fmla="*/ 1258 w 1265"/>
                <a:gd name="T33" fmla="*/ 24 h 545"/>
                <a:gd name="T34" fmla="*/ 1260 w 1265"/>
                <a:gd name="T35" fmla="*/ 23 h 545"/>
                <a:gd name="T36" fmla="*/ 1262 w 1265"/>
                <a:gd name="T37" fmla="*/ 21 h 545"/>
                <a:gd name="T38" fmla="*/ 1263 w 1265"/>
                <a:gd name="T39" fmla="*/ 19 h 545"/>
                <a:gd name="T40" fmla="*/ 1264 w 1265"/>
                <a:gd name="T41" fmla="*/ 17 h 545"/>
                <a:gd name="T42" fmla="*/ 1265 w 1265"/>
                <a:gd name="T43" fmla="*/ 12 h 545"/>
                <a:gd name="T44" fmla="*/ 1264 w 1265"/>
                <a:gd name="T45" fmla="*/ 8 h 545"/>
                <a:gd name="T46" fmla="*/ 1261 w 1265"/>
                <a:gd name="T47" fmla="*/ 4 h 545"/>
                <a:gd name="T48" fmla="*/ 1258 w 1265"/>
                <a:gd name="T49" fmla="*/ 1 h 545"/>
                <a:gd name="T50" fmla="*/ 1256 w 1265"/>
                <a:gd name="T51" fmla="*/ 1 h 545"/>
                <a:gd name="T52" fmla="*/ 1253 w 1265"/>
                <a:gd name="T53" fmla="*/ 0 h 545"/>
                <a:gd name="T54" fmla="*/ 1250 w 1265"/>
                <a:gd name="T55" fmla="*/ 0 h 545"/>
                <a:gd name="T56" fmla="*/ 1248 w 1265"/>
                <a:gd name="T57" fmla="*/ 1 h 545"/>
                <a:gd name="T58" fmla="*/ 1169 w 1265"/>
                <a:gd name="T59" fmla="*/ 29 h 545"/>
                <a:gd name="T60" fmla="*/ 1090 w 1265"/>
                <a:gd name="T61" fmla="*/ 58 h 545"/>
                <a:gd name="T62" fmla="*/ 1013 w 1265"/>
                <a:gd name="T63" fmla="*/ 87 h 545"/>
                <a:gd name="T64" fmla="*/ 935 w 1265"/>
                <a:gd name="T65" fmla="*/ 119 h 545"/>
                <a:gd name="T66" fmla="*/ 857 w 1265"/>
                <a:gd name="T67" fmla="*/ 149 h 545"/>
                <a:gd name="T68" fmla="*/ 780 w 1265"/>
                <a:gd name="T69" fmla="*/ 181 h 545"/>
                <a:gd name="T70" fmla="*/ 702 w 1265"/>
                <a:gd name="T71" fmla="*/ 212 h 545"/>
                <a:gd name="T72" fmla="*/ 625 w 1265"/>
                <a:gd name="T73" fmla="*/ 245 h 545"/>
                <a:gd name="T74" fmla="*/ 549 w 1265"/>
                <a:gd name="T75" fmla="*/ 277 h 545"/>
                <a:gd name="T76" fmla="*/ 471 w 1265"/>
                <a:gd name="T77" fmla="*/ 310 h 545"/>
                <a:gd name="T78" fmla="*/ 395 w 1265"/>
                <a:gd name="T79" fmla="*/ 344 h 545"/>
                <a:gd name="T80" fmla="*/ 318 w 1265"/>
                <a:gd name="T81" fmla="*/ 377 h 545"/>
                <a:gd name="T82" fmla="*/ 241 w 1265"/>
                <a:gd name="T83" fmla="*/ 410 h 545"/>
                <a:gd name="T84" fmla="*/ 165 w 1265"/>
                <a:gd name="T85" fmla="*/ 443 h 545"/>
                <a:gd name="T86" fmla="*/ 88 w 1265"/>
                <a:gd name="T87" fmla="*/ 476 h 545"/>
                <a:gd name="T88" fmla="*/ 11 w 1265"/>
                <a:gd name="T89" fmla="*/ 508 h 545"/>
                <a:gd name="T90" fmla="*/ 8 w 1265"/>
                <a:gd name="T91" fmla="*/ 511 h 545"/>
                <a:gd name="T92" fmla="*/ 5 w 1265"/>
                <a:gd name="T93" fmla="*/ 513 h 545"/>
                <a:gd name="T94" fmla="*/ 2 w 1265"/>
                <a:gd name="T95" fmla="*/ 516 h 545"/>
                <a:gd name="T96" fmla="*/ 1 w 1265"/>
                <a:gd name="T97" fmla="*/ 519 h 545"/>
                <a:gd name="T98" fmla="*/ 0 w 1265"/>
                <a:gd name="T99" fmla="*/ 523 h 545"/>
                <a:gd name="T100" fmla="*/ 0 w 1265"/>
                <a:gd name="T101" fmla="*/ 526 h 545"/>
                <a:gd name="T102" fmla="*/ 1 w 1265"/>
                <a:gd name="T103" fmla="*/ 530 h 545"/>
                <a:gd name="T104" fmla="*/ 2 w 1265"/>
                <a:gd name="T105" fmla="*/ 533 h 545"/>
                <a:gd name="T106" fmla="*/ 4 w 1265"/>
                <a:gd name="T107" fmla="*/ 536 h 545"/>
                <a:gd name="T108" fmla="*/ 6 w 1265"/>
                <a:gd name="T109" fmla="*/ 539 h 545"/>
                <a:gd name="T110" fmla="*/ 8 w 1265"/>
                <a:gd name="T111" fmla="*/ 542 h 545"/>
                <a:gd name="T112" fmla="*/ 11 w 1265"/>
                <a:gd name="T113" fmla="*/ 543 h 545"/>
                <a:gd name="T114" fmla="*/ 15 w 1265"/>
                <a:gd name="T115" fmla="*/ 545 h 545"/>
                <a:gd name="T116" fmla="*/ 18 w 1265"/>
                <a:gd name="T117" fmla="*/ 545 h 545"/>
                <a:gd name="T118" fmla="*/ 22 w 1265"/>
                <a:gd name="T119" fmla="*/ 545 h 545"/>
                <a:gd name="T120" fmla="*/ 26 w 1265"/>
                <a:gd name="T121" fmla="*/ 54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5" h="545">
                  <a:moveTo>
                    <a:pt x="26" y="544"/>
                  </a:moveTo>
                  <a:lnTo>
                    <a:pt x="104" y="513"/>
                  </a:lnTo>
                  <a:lnTo>
                    <a:pt x="182" y="482"/>
                  </a:lnTo>
                  <a:lnTo>
                    <a:pt x="259" y="451"/>
                  </a:lnTo>
                  <a:lnTo>
                    <a:pt x="337" y="420"/>
                  </a:lnTo>
                  <a:lnTo>
                    <a:pt x="414" y="389"/>
                  </a:lnTo>
                  <a:lnTo>
                    <a:pt x="491" y="358"/>
                  </a:lnTo>
                  <a:lnTo>
                    <a:pt x="569" y="326"/>
                  </a:lnTo>
                  <a:lnTo>
                    <a:pt x="646" y="294"/>
                  </a:lnTo>
                  <a:lnTo>
                    <a:pt x="723" y="262"/>
                  </a:lnTo>
                  <a:lnTo>
                    <a:pt x="801" y="230"/>
                  </a:lnTo>
                  <a:lnTo>
                    <a:pt x="877" y="197"/>
                  </a:lnTo>
                  <a:lnTo>
                    <a:pt x="955" y="164"/>
                  </a:lnTo>
                  <a:lnTo>
                    <a:pt x="1031" y="130"/>
                  </a:lnTo>
                  <a:lnTo>
                    <a:pt x="1106" y="95"/>
                  </a:lnTo>
                  <a:lnTo>
                    <a:pt x="1183" y="60"/>
                  </a:lnTo>
                  <a:lnTo>
                    <a:pt x="1258" y="24"/>
                  </a:lnTo>
                  <a:lnTo>
                    <a:pt x="1260" y="23"/>
                  </a:lnTo>
                  <a:lnTo>
                    <a:pt x="1262" y="21"/>
                  </a:lnTo>
                  <a:lnTo>
                    <a:pt x="1263" y="19"/>
                  </a:lnTo>
                  <a:lnTo>
                    <a:pt x="1264" y="17"/>
                  </a:lnTo>
                  <a:lnTo>
                    <a:pt x="1265" y="12"/>
                  </a:lnTo>
                  <a:lnTo>
                    <a:pt x="1264" y="8"/>
                  </a:lnTo>
                  <a:lnTo>
                    <a:pt x="1261" y="4"/>
                  </a:lnTo>
                  <a:lnTo>
                    <a:pt x="1258" y="1"/>
                  </a:lnTo>
                  <a:lnTo>
                    <a:pt x="1256" y="1"/>
                  </a:lnTo>
                  <a:lnTo>
                    <a:pt x="1253" y="0"/>
                  </a:lnTo>
                  <a:lnTo>
                    <a:pt x="1250" y="0"/>
                  </a:lnTo>
                  <a:lnTo>
                    <a:pt x="1248" y="1"/>
                  </a:lnTo>
                  <a:lnTo>
                    <a:pt x="1169" y="29"/>
                  </a:lnTo>
                  <a:lnTo>
                    <a:pt x="1090" y="58"/>
                  </a:lnTo>
                  <a:lnTo>
                    <a:pt x="1013" y="87"/>
                  </a:lnTo>
                  <a:lnTo>
                    <a:pt x="935" y="119"/>
                  </a:lnTo>
                  <a:lnTo>
                    <a:pt x="857" y="149"/>
                  </a:lnTo>
                  <a:lnTo>
                    <a:pt x="780" y="181"/>
                  </a:lnTo>
                  <a:lnTo>
                    <a:pt x="702" y="212"/>
                  </a:lnTo>
                  <a:lnTo>
                    <a:pt x="625" y="245"/>
                  </a:lnTo>
                  <a:lnTo>
                    <a:pt x="549" y="277"/>
                  </a:lnTo>
                  <a:lnTo>
                    <a:pt x="471" y="310"/>
                  </a:lnTo>
                  <a:lnTo>
                    <a:pt x="395" y="344"/>
                  </a:lnTo>
                  <a:lnTo>
                    <a:pt x="318" y="377"/>
                  </a:lnTo>
                  <a:lnTo>
                    <a:pt x="241" y="410"/>
                  </a:lnTo>
                  <a:lnTo>
                    <a:pt x="165" y="443"/>
                  </a:lnTo>
                  <a:lnTo>
                    <a:pt x="88" y="476"/>
                  </a:lnTo>
                  <a:lnTo>
                    <a:pt x="11" y="508"/>
                  </a:lnTo>
                  <a:lnTo>
                    <a:pt x="8" y="511"/>
                  </a:lnTo>
                  <a:lnTo>
                    <a:pt x="5" y="513"/>
                  </a:lnTo>
                  <a:lnTo>
                    <a:pt x="2" y="516"/>
                  </a:lnTo>
                  <a:lnTo>
                    <a:pt x="1" y="519"/>
                  </a:lnTo>
                  <a:lnTo>
                    <a:pt x="0" y="523"/>
                  </a:lnTo>
                  <a:lnTo>
                    <a:pt x="0" y="526"/>
                  </a:lnTo>
                  <a:lnTo>
                    <a:pt x="1" y="530"/>
                  </a:lnTo>
                  <a:lnTo>
                    <a:pt x="2" y="533"/>
                  </a:lnTo>
                  <a:lnTo>
                    <a:pt x="4" y="536"/>
                  </a:lnTo>
                  <a:lnTo>
                    <a:pt x="6" y="539"/>
                  </a:lnTo>
                  <a:lnTo>
                    <a:pt x="8" y="542"/>
                  </a:lnTo>
                  <a:lnTo>
                    <a:pt x="11" y="543"/>
                  </a:lnTo>
                  <a:lnTo>
                    <a:pt x="15" y="545"/>
                  </a:lnTo>
                  <a:lnTo>
                    <a:pt x="18" y="545"/>
                  </a:lnTo>
                  <a:lnTo>
                    <a:pt x="22" y="545"/>
                  </a:lnTo>
                  <a:lnTo>
                    <a:pt x="26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7" name="Freeform 418">
              <a:extLst>
                <a:ext uri="{FF2B5EF4-FFF2-40B4-BE49-F238E27FC236}">
                  <a16:creationId xmlns:a16="http://schemas.microsoft.com/office/drawing/2014/main" id="{AA439B78-8CF2-41BC-97B9-0B1F92070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2413" y="5311775"/>
              <a:ext cx="107950" cy="52388"/>
            </a:xfrm>
            <a:custGeom>
              <a:avLst/>
              <a:gdLst>
                <a:gd name="T0" fmla="*/ 869 w 887"/>
                <a:gd name="T1" fmla="*/ 1 h 425"/>
                <a:gd name="T2" fmla="*/ 814 w 887"/>
                <a:gd name="T3" fmla="*/ 22 h 425"/>
                <a:gd name="T4" fmla="*/ 758 w 887"/>
                <a:gd name="T5" fmla="*/ 44 h 425"/>
                <a:gd name="T6" fmla="*/ 702 w 887"/>
                <a:gd name="T7" fmla="*/ 67 h 425"/>
                <a:gd name="T8" fmla="*/ 647 w 887"/>
                <a:gd name="T9" fmla="*/ 91 h 425"/>
                <a:gd name="T10" fmla="*/ 591 w 887"/>
                <a:gd name="T11" fmla="*/ 115 h 425"/>
                <a:gd name="T12" fmla="*/ 536 w 887"/>
                <a:gd name="T13" fmla="*/ 140 h 425"/>
                <a:gd name="T14" fmla="*/ 481 w 887"/>
                <a:gd name="T15" fmla="*/ 166 h 425"/>
                <a:gd name="T16" fmla="*/ 426 w 887"/>
                <a:gd name="T17" fmla="*/ 192 h 425"/>
                <a:gd name="T18" fmla="*/ 371 w 887"/>
                <a:gd name="T19" fmla="*/ 219 h 425"/>
                <a:gd name="T20" fmla="*/ 317 w 887"/>
                <a:gd name="T21" fmla="*/ 246 h 425"/>
                <a:gd name="T22" fmla="*/ 263 w 887"/>
                <a:gd name="T23" fmla="*/ 274 h 425"/>
                <a:gd name="T24" fmla="*/ 209 w 887"/>
                <a:gd name="T25" fmla="*/ 303 h 425"/>
                <a:gd name="T26" fmla="*/ 156 w 887"/>
                <a:gd name="T27" fmla="*/ 332 h 425"/>
                <a:gd name="T28" fmla="*/ 104 w 887"/>
                <a:gd name="T29" fmla="*/ 361 h 425"/>
                <a:gd name="T30" fmla="*/ 53 w 887"/>
                <a:gd name="T31" fmla="*/ 392 h 425"/>
                <a:gd name="T32" fmla="*/ 1 w 887"/>
                <a:gd name="T33" fmla="*/ 423 h 425"/>
                <a:gd name="T34" fmla="*/ 0 w 887"/>
                <a:gd name="T35" fmla="*/ 423 h 425"/>
                <a:gd name="T36" fmla="*/ 1 w 887"/>
                <a:gd name="T37" fmla="*/ 425 h 425"/>
                <a:gd name="T38" fmla="*/ 1 w 887"/>
                <a:gd name="T39" fmla="*/ 425 h 425"/>
                <a:gd name="T40" fmla="*/ 3 w 887"/>
                <a:gd name="T41" fmla="*/ 425 h 425"/>
                <a:gd name="T42" fmla="*/ 59 w 887"/>
                <a:gd name="T43" fmla="*/ 405 h 425"/>
                <a:gd name="T44" fmla="*/ 115 w 887"/>
                <a:gd name="T45" fmla="*/ 385 h 425"/>
                <a:gd name="T46" fmla="*/ 171 w 887"/>
                <a:gd name="T47" fmla="*/ 362 h 425"/>
                <a:gd name="T48" fmla="*/ 228 w 887"/>
                <a:gd name="T49" fmla="*/ 340 h 425"/>
                <a:gd name="T50" fmla="*/ 283 w 887"/>
                <a:gd name="T51" fmla="*/ 317 h 425"/>
                <a:gd name="T52" fmla="*/ 339 w 887"/>
                <a:gd name="T53" fmla="*/ 294 h 425"/>
                <a:gd name="T54" fmla="*/ 394 w 887"/>
                <a:gd name="T55" fmla="*/ 269 h 425"/>
                <a:gd name="T56" fmla="*/ 450 w 887"/>
                <a:gd name="T57" fmla="*/ 244 h 425"/>
                <a:gd name="T58" fmla="*/ 505 w 887"/>
                <a:gd name="T59" fmla="*/ 219 h 425"/>
                <a:gd name="T60" fmla="*/ 560 w 887"/>
                <a:gd name="T61" fmla="*/ 193 h 425"/>
                <a:gd name="T62" fmla="*/ 615 w 887"/>
                <a:gd name="T63" fmla="*/ 166 h 425"/>
                <a:gd name="T64" fmla="*/ 669 w 887"/>
                <a:gd name="T65" fmla="*/ 138 h 425"/>
                <a:gd name="T66" fmla="*/ 722 w 887"/>
                <a:gd name="T67" fmla="*/ 110 h 425"/>
                <a:gd name="T68" fmla="*/ 775 w 887"/>
                <a:gd name="T69" fmla="*/ 82 h 425"/>
                <a:gd name="T70" fmla="*/ 828 w 887"/>
                <a:gd name="T71" fmla="*/ 54 h 425"/>
                <a:gd name="T72" fmla="*/ 880 w 887"/>
                <a:gd name="T73" fmla="*/ 25 h 425"/>
                <a:gd name="T74" fmla="*/ 882 w 887"/>
                <a:gd name="T75" fmla="*/ 23 h 425"/>
                <a:gd name="T76" fmla="*/ 884 w 887"/>
                <a:gd name="T77" fmla="*/ 21 h 425"/>
                <a:gd name="T78" fmla="*/ 885 w 887"/>
                <a:gd name="T79" fmla="*/ 19 h 425"/>
                <a:gd name="T80" fmla="*/ 886 w 887"/>
                <a:gd name="T81" fmla="*/ 17 h 425"/>
                <a:gd name="T82" fmla="*/ 887 w 887"/>
                <a:gd name="T83" fmla="*/ 12 h 425"/>
                <a:gd name="T84" fmla="*/ 886 w 887"/>
                <a:gd name="T85" fmla="*/ 7 h 425"/>
                <a:gd name="T86" fmla="*/ 883 w 887"/>
                <a:gd name="T87" fmla="*/ 4 h 425"/>
                <a:gd name="T88" fmla="*/ 880 w 887"/>
                <a:gd name="T89" fmla="*/ 1 h 425"/>
                <a:gd name="T90" fmla="*/ 877 w 887"/>
                <a:gd name="T91" fmla="*/ 0 h 425"/>
                <a:gd name="T92" fmla="*/ 875 w 887"/>
                <a:gd name="T93" fmla="*/ 0 h 425"/>
                <a:gd name="T94" fmla="*/ 872 w 887"/>
                <a:gd name="T95" fmla="*/ 0 h 425"/>
                <a:gd name="T96" fmla="*/ 869 w 887"/>
                <a:gd name="T97" fmla="*/ 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7" h="425">
                  <a:moveTo>
                    <a:pt x="869" y="1"/>
                  </a:moveTo>
                  <a:lnTo>
                    <a:pt x="814" y="22"/>
                  </a:lnTo>
                  <a:lnTo>
                    <a:pt x="758" y="44"/>
                  </a:lnTo>
                  <a:lnTo>
                    <a:pt x="702" y="67"/>
                  </a:lnTo>
                  <a:lnTo>
                    <a:pt x="647" y="91"/>
                  </a:lnTo>
                  <a:lnTo>
                    <a:pt x="591" y="115"/>
                  </a:lnTo>
                  <a:lnTo>
                    <a:pt x="536" y="140"/>
                  </a:lnTo>
                  <a:lnTo>
                    <a:pt x="481" y="166"/>
                  </a:lnTo>
                  <a:lnTo>
                    <a:pt x="426" y="192"/>
                  </a:lnTo>
                  <a:lnTo>
                    <a:pt x="371" y="219"/>
                  </a:lnTo>
                  <a:lnTo>
                    <a:pt x="317" y="246"/>
                  </a:lnTo>
                  <a:lnTo>
                    <a:pt x="263" y="274"/>
                  </a:lnTo>
                  <a:lnTo>
                    <a:pt x="209" y="303"/>
                  </a:lnTo>
                  <a:lnTo>
                    <a:pt x="156" y="332"/>
                  </a:lnTo>
                  <a:lnTo>
                    <a:pt x="104" y="361"/>
                  </a:lnTo>
                  <a:lnTo>
                    <a:pt x="53" y="392"/>
                  </a:lnTo>
                  <a:lnTo>
                    <a:pt x="1" y="423"/>
                  </a:lnTo>
                  <a:lnTo>
                    <a:pt x="0" y="423"/>
                  </a:lnTo>
                  <a:lnTo>
                    <a:pt x="1" y="425"/>
                  </a:lnTo>
                  <a:lnTo>
                    <a:pt x="1" y="425"/>
                  </a:lnTo>
                  <a:lnTo>
                    <a:pt x="3" y="425"/>
                  </a:lnTo>
                  <a:lnTo>
                    <a:pt x="59" y="405"/>
                  </a:lnTo>
                  <a:lnTo>
                    <a:pt x="115" y="385"/>
                  </a:lnTo>
                  <a:lnTo>
                    <a:pt x="171" y="362"/>
                  </a:lnTo>
                  <a:lnTo>
                    <a:pt x="228" y="340"/>
                  </a:lnTo>
                  <a:lnTo>
                    <a:pt x="283" y="317"/>
                  </a:lnTo>
                  <a:lnTo>
                    <a:pt x="339" y="294"/>
                  </a:lnTo>
                  <a:lnTo>
                    <a:pt x="394" y="269"/>
                  </a:lnTo>
                  <a:lnTo>
                    <a:pt x="450" y="244"/>
                  </a:lnTo>
                  <a:lnTo>
                    <a:pt x="505" y="219"/>
                  </a:lnTo>
                  <a:lnTo>
                    <a:pt x="560" y="193"/>
                  </a:lnTo>
                  <a:lnTo>
                    <a:pt x="615" y="166"/>
                  </a:lnTo>
                  <a:lnTo>
                    <a:pt x="669" y="138"/>
                  </a:lnTo>
                  <a:lnTo>
                    <a:pt x="722" y="110"/>
                  </a:lnTo>
                  <a:lnTo>
                    <a:pt x="775" y="82"/>
                  </a:lnTo>
                  <a:lnTo>
                    <a:pt x="828" y="54"/>
                  </a:lnTo>
                  <a:lnTo>
                    <a:pt x="880" y="25"/>
                  </a:lnTo>
                  <a:lnTo>
                    <a:pt x="882" y="23"/>
                  </a:lnTo>
                  <a:lnTo>
                    <a:pt x="884" y="21"/>
                  </a:lnTo>
                  <a:lnTo>
                    <a:pt x="885" y="19"/>
                  </a:lnTo>
                  <a:lnTo>
                    <a:pt x="886" y="17"/>
                  </a:lnTo>
                  <a:lnTo>
                    <a:pt x="887" y="12"/>
                  </a:lnTo>
                  <a:lnTo>
                    <a:pt x="886" y="7"/>
                  </a:lnTo>
                  <a:lnTo>
                    <a:pt x="883" y="4"/>
                  </a:lnTo>
                  <a:lnTo>
                    <a:pt x="880" y="1"/>
                  </a:lnTo>
                  <a:lnTo>
                    <a:pt x="877" y="0"/>
                  </a:lnTo>
                  <a:lnTo>
                    <a:pt x="875" y="0"/>
                  </a:lnTo>
                  <a:lnTo>
                    <a:pt x="872" y="0"/>
                  </a:lnTo>
                  <a:lnTo>
                    <a:pt x="86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8" name="Freeform 419">
              <a:extLst>
                <a:ext uri="{FF2B5EF4-FFF2-40B4-BE49-F238E27FC236}">
                  <a16:creationId xmlns:a16="http://schemas.microsoft.com/office/drawing/2014/main" id="{0CC7F1EE-06AC-4049-9A36-4706AAD6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5338763"/>
              <a:ext cx="98425" cy="39688"/>
            </a:xfrm>
            <a:custGeom>
              <a:avLst/>
              <a:gdLst>
                <a:gd name="T0" fmla="*/ 7 w 802"/>
                <a:gd name="T1" fmla="*/ 317 h 317"/>
                <a:gd name="T2" fmla="*/ 57 w 802"/>
                <a:gd name="T3" fmla="*/ 307 h 317"/>
                <a:gd name="T4" fmla="*/ 107 w 802"/>
                <a:gd name="T5" fmla="*/ 296 h 317"/>
                <a:gd name="T6" fmla="*/ 157 w 802"/>
                <a:gd name="T7" fmla="*/ 282 h 317"/>
                <a:gd name="T8" fmla="*/ 207 w 802"/>
                <a:gd name="T9" fmla="*/ 268 h 317"/>
                <a:gd name="T10" fmla="*/ 258 w 802"/>
                <a:gd name="T11" fmla="*/ 252 h 317"/>
                <a:gd name="T12" fmla="*/ 309 w 802"/>
                <a:gd name="T13" fmla="*/ 235 h 317"/>
                <a:gd name="T14" fmla="*/ 359 w 802"/>
                <a:gd name="T15" fmla="*/ 217 h 317"/>
                <a:gd name="T16" fmla="*/ 409 w 802"/>
                <a:gd name="T17" fmla="*/ 198 h 317"/>
                <a:gd name="T18" fmla="*/ 458 w 802"/>
                <a:gd name="T19" fmla="*/ 178 h 317"/>
                <a:gd name="T20" fmla="*/ 508 w 802"/>
                <a:gd name="T21" fmla="*/ 158 h 317"/>
                <a:gd name="T22" fmla="*/ 557 w 802"/>
                <a:gd name="T23" fmla="*/ 136 h 317"/>
                <a:gd name="T24" fmla="*/ 605 w 802"/>
                <a:gd name="T25" fmla="*/ 114 h 317"/>
                <a:gd name="T26" fmla="*/ 653 w 802"/>
                <a:gd name="T27" fmla="*/ 93 h 317"/>
                <a:gd name="T28" fmla="*/ 701 w 802"/>
                <a:gd name="T29" fmla="*/ 71 h 317"/>
                <a:gd name="T30" fmla="*/ 747 w 802"/>
                <a:gd name="T31" fmla="*/ 49 h 317"/>
                <a:gd name="T32" fmla="*/ 793 w 802"/>
                <a:gd name="T33" fmla="*/ 27 h 317"/>
                <a:gd name="T34" fmla="*/ 796 w 802"/>
                <a:gd name="T35" fmla="*/ 26 h 317"/>
                <a:gd name="T36" fmla="*/ 798 w 802"/>
                <a:gd name="T37" fmla="*/ 24 h 317"/>
                <a:gd name="T38" fmla="*/ 800 w 802"/>
                <a:gd name="T39" fmla="*/ 21 h 317"/>
                <a:gd name="T40" fmla="*/ 801 w 802"/>
                <a:gd name="T41" fmla="*/ 19 h 317"/>
                <a:gd name="T42" fmla="*/ 802 w 802"/>
                <a:gd name="T43" fmla="*/ 14 h 317"/>
                <a:gd name="T44" fmla="*/ 800 w 802"/>
                <a:gd name="T45" fmla="*/ 9 h 317"/>
                <a:gd name="T46" fmla="*/ 797 w 802"/>
                <a:gd name="T47" fmla="*/ 5 h 317"/>
                <a:gd name="T48" fmla="*/ 793 w 802"/>
                <a:gd name="T49" fmla="*/ 2 h 317"/>
                <a:gd name="T50" fmla="*/ 790 w 802"/>
                <a:gd name="T51" fmla="*/ 1 h 317"/>
                <a:gd name="T52" fmla="*/ 788 w 802"/>
                <a:gd name="T53" fmla="*/ 0 h 317"/>
                <a:gd name="T54" fmla="*/ 785 w 802"/>
                <a:gd name="T55" fmla="*/ 0 h 317"/>
                <a:gd name="T56" fmla="*/ 781 w 802"/>
                <a:gd name="T57" fmla="*/ 1 h 317"/>
                <a:gd name="T58" fmla="*/ 733 w 802"/>
                <a:gd name="T59" fmla="*/ 15 h 317"/>
                <a:gd name="T60" fmla="*/ 684 w 802"/>
                <a:gd name="T61" fmla="*/ 29 h 317"/>
                <a:gd name="T62" fmla="*/ 633 w 802"/>
                <a:gd name="T63" fmla="*/ 45 h 317"/>
                <a:gd name="T64" fmla="*/ 584 w 802"/>
                <a:gd name="T65" fmla="*/ 60 h 317"/>
                <a:gd name="T66" fmla="*/ 533 w 802"/>
                <a:gd name="T67" fmla="*/ 76 h 317"/>
                <a:gd name="T68" fmla="*/ 483 w 802"/>
                <a:gd name="T69" fmla="*/ 93 h 317"/>
                <a:gd name="T70" fmla="*/ 432 w 802"/>
                <a:gd name="T71" fmla="*/ 111 h 317"/>
                <a:gd name="T72" fmla="*/ 382 w 802"/>
                <a:gd name="T73" fmla="*/ 129 h 317"/>
                <a:gd name="T74" fmla="*/ 332 w 802"/>
                <a:gd name="T75" fmla="*/ 148 h 317"/>
                <a:gd name="T76" fmla="*/ 283 w 802"/>
                <a:gd name="T77" fmla="*/ 169 h 317"/>
                <a:gd name="T78" fmla="*/ 233 w 802"/>
                <a:gd name="T79" fmla="*/ 190 h 317"/>
                <a:gd name="T80" fmla="*/ 185 w 802"/>
                <a:gd name="T81" fmla="*/ 211 h 317"/>
                <a:gd name="T82" fmla="*/ 138 w 802"/>
                <a:gd name="T83" fmla="*/ 234 h 317"/>
                <a:gd name="T84" fmla="*/ 92 w 802"/>
                <a:gd name="T85" fmla="*/ 257 h 317"/>
                <a:gd name="T86" fmla="*/ 46 w 802"/>
                <a:gd name="T87" fmla="*/ 281 h 317"/>
                <a:gd name="T88" fmla="*/ 3 w 802"/>
                <a:gd name="T89" fmla="*/ 307 h 317"/>
                <a:gd name="T90" fmla="*/ 1 w 802"/>
                <a:gd name="T91" fmla="*/ 308 h 317"/>
                <a:gd name="T92" fmla="*/ 1 w 802"/>
                <a:gd name="T93" fmla="*/ 310 h 317"/>
                <a:gd name="T94" fmla="*/ 0 w 802"/>
                <a:gd name="T95" fmla="*/ 312 h 317"/>
                <a:gd name="T96" fmla="*/ 1 w 802"/>
                <a:gd name="T97" fmla="*/ 314 h 317"/>
                <a:gd name="T98" fmla="*/ 2 w 802"/>
                <a:gd name="T99" fmla="*/ 315 h 317"/>
                <a:gd name="T100" fmla="*/ 3 w 802"/>
                <a:gd name="T101" fmla="*/ 316 h 317"/>
                <a:gd name="T102" fmla="*/ 5 w 802"/>
                <a:gd name="T103" fmla="*/ 317 h 317"/>
                <a:gd name="T104" fmla="*/ 7 w 802"/>
                <a:gd name="T10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2" h="317">
                  <a:moveTo>
                    <a:pt x="7" y="317"/>
                  </a:moveTo>
                  <a:lnTo>
                    <a:pt x="57" y="307"/>
                  </a:lnTo>
                  <a:lnTo>
                    <a:pt x="107" y="296"/>
                  </a:lnTo>
                  <a:lnTo>
                    <a:pt x="157" y="282"/>
                  </a:lnTo>
                  <a:lnTo>
                    <a:pt x="207" y="268"/>
                  </a:lnTo>
                  <a:lnTo>
                    <a:pt x="258" y="252"/>
                  </a:lnTo>
                  <a:lnTo>
                    <a:pt x="309" y="235"/>
                  </a:lnTo>
                  <a:lnTo>
                    <a:pt x="359" y="217"/>
                  </a:lnTo>
                  <a:lnTo>
                    <a:pt x="409" y="198"/>
                  </a:lnTo>
                  <a:lnTo>
                    <a:pt x="458" y="178"/>
                  </a:lnTo>
                  <a:lnTo>
                    <a:pt x="508" y="158"/>
                  </a:lnTo>
                  <a:lnTo>
                    <a:pt x="557" y="136"/>
                  </a:lnTo>
                  <a:lnTo>
                    <a:pt x="605" y="114"/>
                  </a:lnTo>
                  <a:lnTo>
                    <a:pt x="653" y="93"/>
                  </a:lnTo>
                  <a:lnTo>
                    <a:pt x="701" y="71"/>
                  </a:lnTo>
                  <a:lnTo>
                    <a:pt x="747" y="49"/>
                  </a:lnTo>
                  <a:lnTo>
                    <a:pt x="793" y="27"/>
                  </a:lnTo>
                  <a:lnTo>
                    <a:pt x="796" y="26"/>
                  </a:lnTo>
                  <a:lnTo>
                    <a:pt x="798" y="24"/>
                  </a:lnTo>
                  <a:lnTo>
                    <a:pt x="800" y="21"/>
                  </a:lnTo>
                  <a:lnTo>
                    <a:pt x="801" y="19"/>
                  </a:lnTo>
                  <a:lnTo>
                    <a:pt x="802" y="14"/>
                  </a:lnTo>
                  <a:lnTo>
                    <a:pt x="800" y="9"/>
                  </a:lnTo>
                  <a:lnTo>
                    <a:pt x="797" y="5"/>
                  </a:lnTo>
                  <a:lnTo>
                    <a:pt x="793" y="2"/>
                  </a:lnTo>
                  <a:lnTo>
                    <a:pt x="790" y="1"/>
                  </a:lnTo>
                  <a:lnTo>
                    <a:pt x="788" y="0"/>
                  </a:lnTo>
                  <a:lnTo>
                    <a:pt x="785" y="0"/>
                  </a:lnTo>
                  <a:lnTo>
                    <a:pt x="781" y="1"/>
                  </a:lnTo>
                  <a:lnTo>
                    <a:pt x="733" y="15"/>
                  </a:lnTo>
                  <a:lnTo>
                    <a:pt x="684" y="29"/>
                  </a:lnTo>
                  <a:lnTo>
                    <a:pt x="633" y="45"/>
                  </a:lnTo>
                  <a:lnTo>
                    <a:pt x="584" y="60"/>
                  </a:lnTo>
                  <a:lnTo>
                    <a:pt x="533" y="76"/>
                  </a:lnTo>
                  <a:lnTo>
                    <a:pt x="483" y="93"/>
                  </a:lnTo>
                  <a:lnTo>
                    <a:pt x="432" y="111"/>
                  </a:lnTo>
                  <a:lnTo>
                    <a:pt x="382" y="129"/>
                  </a:lnTo>
                  <a:lnTo>
                    <a:pt x="332" y="148"/>
                  </a:lnTo>
                  <a:lnTo>
                    <a:pt x="283" y="169"/>
                  </a:lnTo>
                  <a:lnTo>
                    <a:pt x="233" y="190"/>
                  </a:lnTo>
                  <a:lnTo>
                    <a:pt x="185" y="211"/>
                  </a:lnTo>
                  <a:lnTo>
                    <a:pt x="138" y="234"/>
                  </a:lnTo>
                  <a:lnTo>
                    <a:pt x="92" y="257"/>
                  </a:lnTo>
                  <a:lnTo>
                    <a:pt x="46" y="281"/>
                  </a:lnTo>
                  <a:lnTo>
                    <a:pt x="3" y="307"/>
                  </a:lnTo>
                  <a:lnTo>
                    <a:pt x="1" y="308"/>
                  </a:lnTo>
                  <a:lnTo>
                    <a:pt x="1" y="310"/>
                  </a:lnTo>
                  <a:lnTo>
                    <a:pt x="0" y="312"/>
                  </a:lnTo>
                  <a:lnTo>
                    <a:pt x="1" y="314"/>
                  </a:lnTo>
                  <a:lnTo>
                    <a:pt x="2" y="315"/>
                  </a:lnTo>
                  <a:lnTo>
                    <a:pt x="3" y="316"/>
                  </a:lnTo>
                  <a:lnTo>
                    <a:pt x="5" y="317"/>
                  </a:lnTo>
                  <a:lnTo>
                    <a:pt x="7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9" name="Freeform 420">
              <a:extLst>
                <a:ext uri="{FF2B5EF4-FFF2-40B4-BE49-F238E27FC236}">
                  <a16:creationId xmlns:a16="http://schemas.microsoft.com/office/drawing/2014/main" id="{C9B68ABA-19C5-4CD8-83BE-DCA8E5519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475" y="5375275"/>
              <a:ext cx="84137" cy="28575"/>
            </a:xfrm>
            <a:custGeom>
              <a:avLst/>
              <a:gdLst>
                <a:gd name="T0" fmla="*/ 3 w 682"/>
                <a:gd name="T1" fmla="*/ 234 h 234"/>
                <a:gd name="T2" fmla="*/ 45 w 682"/>
                <a:gd name="T3" fmla="*/ 226 h 234"/>
                <a:gd name="T4" fmla="*/ 88 w 682"/>
                <a:gd name="T5" fmla="*/ 218 h 234"/>
                <a:gd name="T6" fmla="*/ 131 w 682"/>
                <a:gd name="T7" fmla="*/ 208 h 234"/>
                <a:gd name="T8" fmla="*/ 173 w 682"/>
                <a:gd name="T9" fmla="*/ 198 h 234"/>
                <a:gd name="T10" fmla="*/ 216 w 682"/>
                <a:gd name="T11" fmla="*/ 186 h 234"/>
                <a:gd name="T12" fmla="*/ 258 w 682"/>
                <a:gd name="T13" fmla="*/ 174 h 234"/>
                <a:gd name="T14" fmla="*/ 301 w 682"/>
                <a:gd name="T15" fmla="*/ 162 h 234"/>
                <a:gd name="T16" fmla="*/ 344 w 682"/>
                <a:gd name="T17" fmla="*/ 149 h 234"/>
                <a:gd name="T18" fmla="*/ 386 w 682"/>
                <a:gd name="T19" fmla="*/ 135 h 234"/>
                <a:gd name="T20" fmla="*/ 428 w 682"/>
                <a:gd name="T21" fmla="*/ 120 h 234"/>
                <a:gd name="T22" fmla="*/ 469 w 682"/>
                <a:gd name="T23" fmla="*/ 106 h 234"/>
                <a:gd name="T24" fmla="*/ 511 w 682"/>
                <a:gd name="T25" fmla="*/ 90 h 234"/>
                <a:gd name="T26" fmla="*/ 593 w 682"/>
                <a:gd name="T27" fmla="*/ 58 h 234"/>
                <a:gd name="T28" fmla="*/ 674 w 682"/>
                <a:gd name="T29" fmla="*/ 26 h 234"/>
                <a:gd name="T30" fmla="*/ 676 w 682"/>
                <a:gd name="T31" fmla="*/ 25 h 234"/>
                <a:gd name="T32" fmla="*/ 678 w 682"/>
                <a:gd name="T33" fmla="*/ 23 h 234"/>
                <a:gd name="T34" fmla="*/ 679 w 682"/>
                <a:gd name="T35" fmla="*/ 21 h 234"/>
                <a:gd name="T36" fmla="*/ 681 w 682"/>
                <a:gd name="T37" fmla="*/ 19 h 234"/>
                <a:gd name="T38" fmla="*/ 682 w 682"/>
                <a:gd name="T39" fmla="*/ 14 h 234"/>
                <a:gd name="T40" fmla="*/ 681 w 682"/>
                <a:gd name="T41" fmla="*/ 9 h 234"/>
                <a:gd name="T42" fmla="*/ 679 w 682"/>
                <a:gd name="T43" fmla="*/ 5 h 234"/>
                <a:gd name="T44" fmla="*/ 676 w 682"/>
                <a:gd name="T45" fmla="*/ 2 h 234"/>
                <a:gd name="T46" fmla="*/ 674 w 682"/>
                <a:gd name="T47" fmla="*/ 0 h 234"/>
                <a:gd name="T48" fmla="*/ 671 w 682"/>
                <a:gd name="T49" fmla="*/ 0 h 234"/>
                <a:gd name="T50" fmla="*/ 668 w 682"/>
                <a:gd name="T51" fmla="*/ 0 h 234"/>
                <a:gd name="T52" fmla="*/ 665 w 682"/>
                <a:gd name="T53" fmla="*/ 0 h 234"/>
                <a:gd name="T54" fmla="*/ 582 w 682"/>
                <a:gd name="T55" fmla="*/ 22 h 234"/>
                <a:gd name="T56" fmla="*/ 498 w 682"/>
                <a:gd name="T57" fmla="*/ 45 h 234"/>
                <a:gd name="T58" fmla="*/ 454 w 682"/>
                <a:gd name="T59" fmla="*/ 57 h 234"/>
                <a:gd name="T60" fmla="*/ 412 w 682"/>
                <a:gd name="T61" fmla="*/ 70 h 234"/>
                <a:gd name="T62" fmla="*/ 370 w 682"/>
                <a:gd name="T63" fmla="*/ 84 h 234"/>
                <a:gd name="T64" fmla="*/ 328 w 682"/>
                <a:gd name="T65" fmla="*/ 98 h 234"/>
                <a:gd name="T66" fmla="*/ 286 w 682"/>
                <a:gd name="T67" fmla="*/ 112 h 234"/>
                <a:gd name="T68" fmla="*/ 243 w 682"/>
                <a:gd name="T69" fmla="*/ 127 h 234"/>
                <a:gd name="T70" fmla="*/ 202 w 682"/>
                <a:gd name="T71" fmla="*/ 143 h 234"/>
                <a:gd name="T72" fmla="*/ 161 w 682"/>
                <a:gd name="T73" fmla="*/ 159 h 234"/>
                <a:gd name="T74" fmla="*/ 120 w 682"/>
                <a:gd name="T75" fmla="*/ 176 h 234"/>
                <a:gd name="T76" fmla="*/ 81 w 682"/>
                <a:gd name="T77" fmla="*/ 193 h 234"/>
                <a:gd name="T78" fmla="*/ 40 w 682"/>
                <a:gd name="T79" fmla="*/ 211 h 234"/>
                <a:gd name="T80" fmla="*/ 2 w 682"/>
                <a:gd name="T81" fmla="*/ 230 h 234"/>
                <a:gd name="T82" fmla="*/ 0 w 682"/>
                <a:gd name="T83" fmla="*/ 231 h 234"/>
                <a:gd name="T84" fmla="*/ 0 w 682"/>
                <a:gd name="T85" fmla="*/ 233 h 234"/>
                <a:gd name="T86" fmla="*/ 1 w 682"/>
                <a:gd name="T87" fmla="*/ 234 h 234"/>
                <a:gd name="T88" fmla="*/ 3 w 682"/>
                <a:gd name="T8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234">
                  <a:moveTo>
                    <a:pt x="3" y="234"/>
                  </a:moveTo>
                  <a:lnTo>
                    <a:pt x="45" y="226"/>
                  </a:lnTo>
                  <a:lnTo>
                    <a:pt x="88" y="218"/>
                  </a:lnTo>
                  <a:lnTo>
                    <a:pt x="131" y="208"/>
                  </a:lnTo>
                  <a:lnTo>
                    <a:pt x="173" y="198"/>
                  </a:lnTo>
                  <a:lnTo>
                    <a:pt x="216" y="186"/>
                  </a:lnTo>
                  <a:lnTo>
                    <a:pt x="258" y="174"/>
                  </a:lnTo>
                  <a:lnTo>
                    <a:pt x="301" y="162"/>
                  </a:lnTo>
                  <a:lnTo>
                    <a:pt x="344" y="149"/>
                  </a:lnTo>
                  <a:lnTo>
                    <a:pt x="386" y="135"/>
                  </a:lnTo>
                  <a:lnTo>
                    <a:pt x="428" y="120"/>
                  </a:lnTo>
                  <a:lnTo>
                    <a:pt x="469" y="106"/>
                  </a:lnTo>
                  <a:lnTo>
                    <a:pt x="511" y="90"/>
                  </a:lnTo>
                  <a:lnTo>
                    <a:pt x="593" y="58"/>
                  </a:lnTo>
                  <a:lnTo>
                    <a:pt x="674" y="26"/>
                  </a:lnTo>
                  <a:lnTo>
                    <a:pt x="676" y="25"/>
                  </a:lnTo>
                  <a:lnTo>
                    <a:pt x="678" y="23"/>
                  </a:lnTo>
                  <a:lnTo>
                    <a:pt x="679" y="21"/>
                  </a:lnTo>
                  <a:lnTo>
                    <a:pt x="681" y="19"/>
                  </a:lnTo>
                  <a:lnTo>
                    <a:pt x="682" y="14"/>
                  </a:lnTo>
                  <a:lnTo>
                    <a:pt x="681" y="9"/>
                  </a:lnTo>
                  <a:lnTo>
                    <a:pt x="679" y="5"/>
                  </a:lnTo>
                  <a:lnTo>
                    <a:pt x="676" y="2"/>
                  </a:lnTo>
                  <a:lnTo>
                    <a:pt x="674" y="0"/>
                  </a:lnTo>
                  <a:lnTo>
                    <a:pt x="671" y="0"/>
                  </a:lnTo>
                  <a:lnTo>
                    <a:pt x="668" y="0"/>
                  </a:lnTo>
                  <a:lnTo>
                    <a:pt x="665" y="0"/>
                  </a:lnTo>
                  <a:lnTo>
                    <a:pt x="582" y="22"/>
                  </a:lnTo>
                  <a:lnTo>
                    <a:pt x="498" y="45"/>
                  </a:lnTo>
                  <a:lnTo>
                    <a:pt x="454" y="57"/>
                  </a:lnTo>
                  <a:lnTo>
                    <a:pt x="412" y="70"/>
                  </a:lnTo>
                  <a:lnTo>
                    <a:pt x="370" y="84"/>
                  </a:lnTo>
                  <a:lnTo>
                    <a:pt x="328" y="98"/>
                  </a:lnTo>
                  <a:lnTo>
                    <a:pt x="286" y="112"/>
                  </a:lnTo>
                  <a:lnTo>
                    <a:pt x="243" y="127"/>
                  </a:lnTo>
                  <a:lnTo>
                    <a:pt x="202" y="143"/>
                  </a:lnTo>
                  <a:lnTo>
                    <a:pt x="161" y="159"/>
                  </a:lnTo>
                  <a:lnTo>
                    <a:pt x="120" y="176"/>
                  </a:lnTo>
                  <a:lnTo>
                    <a:pt x="81" y="193"/>
                  </a:lnTo>
                  <a:lnTo>
                    <a:pt x="40" y="211"/>
                  </a:lnTo>
                  <a:lnTo>
                    <a:pt x="2" y="230"/>
                  </a:lnTo>
                  <a:lnTo>
                    <a:pt x="0" y="231"/>
                  </a:lnTo>
                  <a:lnTo>
                    <a:pt x="0" y="233"/>
                  </a:lnTo>
                  <a:lnTo>
                    <a:pt x="1" y="234"/>
                  </a:lnTo>
                  <a:lnTo>
                    <a:pt x="3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90" name="Freeform 421">
              <a:extLst>
                <a:ext uri="{FF2B5EF4-FFF2-40B4-BE49-F238E27FC236}">
                  <a16:creationId xmlns:a16="http://schemas.microsoft.com/office/drawing/2014/main" id="{9EA9154A-2DF8-49F0-9ABA-DAFA073C8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600" y="4916488"/>
              <a:ext cx="88900" cy="41275"/>
            </a:xfrm>
            <a:custGeom>
              <a:avLst/>
              <a:gdLst>
                <a:gd name="T0" fmla="*/ 4 w 727"/>
                <a:gd name="T1" fmla="*/ 341 h 341"/>
                <a:gd name="T2" fmla="*/ 49 w 727"/>
                <a:gd name="T3" fmla="*/ 323 h 341"/>
                <a:gd name="T4" fmla="*/ 95 w 727"/>
                <a:gd name="T5" fmla="*/ 305 h 341"/>
                <a:gd name="T6" fmla="*/ 140 w 727"/>
                <a:gd name="T7" fmla="*/ 286 h 341"/>
                <a:gd name="T8" fmla="*/ 186 w 727"/>
                <a:gd name="T9" fmla="*/ 267 h 341"/>
                <a:gd name="T10" fmla="*/ 231 w 727"/>
                <a:gd name="T11" fmla="*/ 248 h 341"/>
                <a:gd name="T12" fmla="*/ 276 w 727"/>
                <a:gd name="T13" fmla="*/ 229 h 341"/>
                <a:gd name="T14" fmla="*/ 321 w 727"/>
                <a:gd name="T15" fmla="*/ 210 h 341"/>
                <a:gd name="T16" fmla="*/ 367 w 727"/>
                <a:gd name="T17" fmla="*/ 190 h 341"/>
                <a:gd name="T18" fmla="*/ 411 w 727"/>
                <a:gd name="T19" fmla="*/ 170 h 341"/>
                <a:gd name="T20" fmla="*/ 456 w 727"/>
                <a:gd name="T21" fmla="*/ 150 h 341"/>
                <a:gd name="T22" fmla="*/ 500 w 727"/>
                <a:gd name="T23" fmla="*/ 128 h 341"/>
                <a:gd name="T24" fmla="*/ 545 w 727"/>
                <a:gd name="T25" fmla="*/ 107 h 341"/>
                <a:gd name="T26" fmla="*/ 590 w 727"/>
                <a:gd name="T27" fmla="*/ 86 h 341"/>
                <a:gd name="T28" fmla="*/ 633 w 727"/>
                <a:gd name="T29" fmla="*/ 65 h 341"/>
                <a:gd name="T30" fmla="*/ 677 w 727"/>
                <a:gd name="T31" fmla="*/ 43 h 341"/>
                <a:gd name="T32" fmla="*/ 721 w 727"/>
                <a:gd name="T33" fmla="*/ 21 h 341"/>
                <a:gd name="T34" fmla="*/ 724 w 727"/>
                <a:gd name="T35" fmla="*/ 18 h 341"/>
                <a:gd name="T36" fmla="*/ 726 w 727"/>
                <a:gd name="T37" fmla="*/ 14 h 341"/>
                <a:gd name="T38" fmla="*/ 727 w 727"/>
                <a:gd name="T39" fmla="*/ 10 h 341"/>
                <a:gd name="T40" fmla="*/ 726 w 727"/>
                <a:gd name="T41" fmla="*/ 7 h 341"/>
                <a:gd name="T42" fmla="*/ 724 w 727"/>
                <a:gd name="T43" fmla="*/ 3 h 341"/>
                <a:gd name="T44" fmla="*/ 721 w 727"/>
                <a:gd name="T45" fmla="*/ 1 h 341"/>
                <a:gd name="T46" fmla="*/ 717 w 727"/>
                <a:gd name="T47" fmla="*/ 0 h 341"/>
                <a:gd name="T48" fmla="*/ 712 w 727"/>
                <a:gd name="T49" fmla="*/ 1 h 341"/>
                <a:gd name="T50" fmla="*/ 667 w 727"/>
                <a:gd name="T51" fmla="*/ 20 h 341"/>
                <a:gd name="T52" fmla="*/ 622 w 727"/>
                <a:gd name="T53" fmla="*/ 39 h 341"/>
                <a:gd name="T54" fmla="*/ 577 w 727"/>
                <a:gd name="T55" fmla="*/ 58 h 341"/>
                <a:gd name="T56" fmla="*/ 531 w 727"/>
                <a:gd name="T57" fmla="*/ 77 h 341"/>
                <a:gd name="T58" fmla="*/ 487 w 727"/>
                <a:gd name="T59" fmla="*/ 97 h 341"/>
                <a:gd name="T60" fmla="*/ 442 w 727"/>
                <a:gd name="T61" fmla="*/ 118 h 341"/>
                <a:gd name="T62" fmla="*/ 398 w 727"/>
                <a:gd name="T63" fmla="*/ 138 h 341"/>
                <a:gd name="T64" fmla="*/ 352 w 727"/>
                <a:gd name="T65" fmla="*/ 160 h 341"/>
                <a:gd name="T66" fmla="*/ 308 w 727"/>
                <a:gd name="T67" fmla="*/ 181 h 341"/>
                <a:gd name="T68" fmla="*/ 264 w 727"/>
                <a:gd name="T69" fmla="*/ 203 h 341"/>
                <a:gd name="T70" fmla="*/ 220 w 727"/>
                <a:gd name="T71" fmla="*/ 224 h 341"/>
                <a:gd name="T72" fmla="*/ 176 w 727"/>
                <a:gd name="T73" fmla="*/ 246 h 341"/>
                <a:gd name="T74" fmla="*/ 132 w 727"/>
                <a:gd name="T75" fmla="*/ 268 h 341"/>
                <a:gd name="T76" fmla="*/ 88 w 727"/>
                <a:gd name="T77" fmla="*/ 290 h 341"/>
                <a:gd name="T78" fmla="*/ 45 w 727"/>
                <a:gd name="T79" fmla="*/ 313 h 341"/>
                <a:gd name="T80" fmla="*/ 2 w 727"/>
                <a:gd name="T81" fmla="*/ 335 h 341"/>
                <a:gd name="T82" fmla="*/ 0 w 727"/>
                <a:gd name="T83" fmla="*/ 337 h 341"/>
                <a:gd name="T84" fmla="*/ 0 w 727"/>
                <a:gd name="T85" fmla="*/ 339 h 341"/>
                <a:gd name="T86" fmla="*/ 2 w 727"/>
                <a:gd name="T87" fmla="*/ 341 h 341"/>
                <a:gd name="T88" fmla="*/ 4 w 727"/>
                <a:gd name="T8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7" h="341">
                  <a:moveTo>
                    <a:pt x="4" y="341"/>
                  </a:moveTo>
                  <a:lnTo>
                    <a:pt x="49" y="323"/>
                  </a:lnTo>
                  <a:lnTo>
                    <a:pt x="95" y="305"/>
                  </a:lnTo>
                  <a:lnTo>
                    <a:pt x="140" y="286"/>
                  </a:lnTo>
                  <a:lnTo>
                    <a:pt x="186" y="267"/>
                  </a:lnTo>
                  <a:lnTo>
                    <a:pt x="231" y="248"/>
                  </a:lnTo>
                  <a:lnTo>
                    <a:pt x="276" y="229"/>
                  </a:lnTo>
                  <a:lnTo>
                    <a:pt x="321" y="210"/>
                  </a:lnTo>
                  <a:lnTo>
                    <a:pt x="367" y="190"/>
                  </a:lnTo>
                  <a:lnTo>
                    <a:pt x="411" y="170"/>
                  </a:lnTo>
                  <a:lnTo>
                    <a:pt x="456" y="150"/>
                  </a:lnTo>
                  <a:lnTo>
                    <a:pt x="500" y="128"/>
                  </a:lnTo>
                  <a:lnTo>
                    <a:pt x="545" y="107"/>
                  </a:lnTo>
                  <a:lnTo>
                    <a:pt x="590" y="86"/>
                  </a:lnTo>
                  <a:lnTo>
                    <a:pt x="633" y="65"/>
                  </a:lnTo>
                  <a:lnTo>
                    <a:pt x="677" y="43"/>
                  </a:lnTo>
                  <a:lnTo>
                    <a:pt x="721" y="21"/>
                  </a:lnTo>
                  <a:lnTo>
                    <a:pt x="724" y="18"/>
                  </a:lnTo>
                  <a:lnTo>
                    <a:pt x="726" y="14"/>
                  </a:lnTo>
                  <a:lnTo>
                    <a:pt x="727" y="10"/>
                  </a:lnTo>
                  <a:lnTo>
                    <a:pt x="726" y="7"/>
                  </a:lnTo>
                  <a:lnTo>
                    <a:pt x="724" y="3"/>
                  </a:lnTo>
                  <a:lnTo>
                    <a:pt x="721" y="1"/>
                  </a:lnTo>
                  <a:lnTo>
                    <a:pt x="717" y="0"/>
                  </a:lnTo>
                  <a:lnTo>
                    <a:pt x="712" y="1"/>
                  </a:lnTo>
                  <a:lnTo>
                    <a:pt x="667" y="20"/>
                  </a:lnTo>
                  <a:lnTo>
                    <a:pt x="622" y="39"/>
                  </a:lnTo>
                  <a:lnTo>
                    <a:pt x="577" y="58"/>
                  </a:lnTo>
                  <a:lnTo>
                    <a:pt x="531" y="77"/>
                  </a:lnTo>
                  <a:lnTo>
                    <a:pt x="487" y="97"/>
                  </a:lnTo>
                  <a:lnTo>
                    <a:pt x="442" y="118"/>
                  </a:lnTo>
                  <a:lnTo>
                    <a:pt x="398" y="138"/>
                  </a:lnTo>
                  <a:lnTo>
                    <a:pt x="352" y="160"/>
                  </a:lnTo>
                  <a:lnTo>
                    <a:pt x="308" y="181"/>
                  </a:lnTo>
                  <a:lnTo>
                    <a:pt x="264" y="203"/>
                  </a:lnTo>
                  <a:lnTo>
                    <a:pt x="220" y="224"/>
                  </a:lnTo>
                  <a:lnTo>
                    <a:pt x="176" y="246"/>
                  </a:lnTo>
                  <a:lnTo>
                    <a:pt x="132" y="268"/>
                  </a:lnTo>
                  <a:lnTo>
                    <a:pt x="88" y="290"/>
                  </a:lnTo>
                  <a:lnTo>
                    <a:pt x="45" y="313"/>
                  </a:lnTo>
                  <a:lnTo>
                    <a:pt x="2" y="335"/>
                  </a:lnTo>
                  <a:lnTo>
                    <a:pt x="0" y="337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91" name="Freeform 422">
              <a:extLst>
                <a:ext uri="{FF2B5EF4-FFF2-40B4-BE49-F238E27FC236}">
                  <a16:creationId xmlns:a16="http://schemas.microsoft.com/office/drawing/2014/main" id="{F5B458D0-C529-44C8-AD3B-36A486D80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4922838"/>
              <a:ext cx="147637" cy="68263"/>
            </a:xfrm>
            <a:custGeom>
              <a:avLst/>
              <a:gdLst>
                <a:gd name="T0" fmla="*/ 4 w 1206"/>
                <a:gd name="T1" fmla="*/ 560 h 560"/>
                <a:gd name="T2" fmla="*/ 78 w 1206"/>
                <a:gd name="T3" fmla="*/ 527 h 560"/>
                <a:gd name="T4" fmla="*/ 154 w 1206"/>
                <a:gd name="T5" fmla="*/ 495 h 560"/>
                <a:gd name="T6" fmla="*/ 229 w 1206"/>
                <a:gd name="T7" fmla="*/ 464 h 560"/>
                <a:gd name="T8" fmla="*/ 304 w 1206"/>
                <a:gd name="T9" fmla="*/ 433 h 560"/>
                <a:gd name="T10" fmla="*/ 381 w 1206"/>
                <a:gd name="T11" fmla="*/ 402 h 560"/>
                <a:gd name="T12" fmla="*/ 456 w 1206"/>
                <a:gd name="T13" fmla="*/ 371 h 560"/>
                <a:gd name="T14" fmla="*/ 531 w 1206"/>
                <a:gd name="T15" fmla="*/ 340 h 560"/>
                <a:gd name="T16" fmla="*/ 608 w 1206"/>
                <a:gd name="T17" fmla="*/ 309 h 560"/>
                <a:gd name="T18" fmla="*/ 683 w 1206"/>
                <a:gd name="T19" fmla="*/ 276 h 560"/>
                <a:gd name="T20" fmla="*/ 758 w 1206"/>
                <a:gd name="T21" fmla="*/ 243 h 560"/>
                <a:gd name="T22" fmla="*/ 833 w 1206"/>
                <a:gd name="T23" fmla="*/ 210 h 560"/>
                <a:gd name="T24" fmla="*/ 907 w 1206"/>
                <a:gd name="T25" fmla="*/ 176 h 560"/>
                <a:gd name="T26" fmla="*/ 981 w 1206"/>
                <a:gd name="T27" fmla="*/ 141 h 560"/>
                <a:gd name="T28" fmla="*/ 1054 w 1206"/>
                <a:gd name="T29" fmla="*/ 105 h 560"/>
                <a:gd name="T30" fmla="*/ 1126 w 1206"/>
                <a:gd name="T31" fmla="*/ 67 h 560"/>
                <a:gd name="T32" fmla="*/ 1198 w 1206"/>
                <a:gd name="T33" fmla="*/ 28 h 560"/>
                <a:gd name="T34" fmla="*/ 1201 w 1206"/>
                <a:gd name="T35" fmla="*/ 26 h 560"/>
                <a:gd name="T36" fmla="*/ 1203 w 1206"/>
                <a:gd name="T37" fmla="*/ 24 h 560"/>
                <a:gd name="T38" fmla="*/ 1204 w 1206"/>
                <a:gd name="T39" fmla="*/ 21 h 560"/>
                <a:gd name="T40" fmla="*/ 1205 w 1206"/>
                <a:gd name="T41" fmla="*/ 19 h 560"/>
                <a:gd name="T42" fmla="*/ 1206 w 1206"/>
                <a:gd name="T43" fmla="*/ 14 h 560"/>
                <a:gd name="T44" fmla="*/ 1205 w 1206"/>
                <a:gd name="T45" fmla="*/ 9 h 560"/>
                <a:gd name="T46" fmla="*/ 1202 w 1206"/>
                <a:gd name="T47" fmla="*/ 4 h 560"/>
                <a:gd name="T48" fmla="*/ 1198 w 1206"/>
                <a:gd name="T49" fmla="*/ 2 h 560"/>
                <a:gd name="T50" fmla="*/ 1196 w 1206"/>
                <a:gd name="T51" fmla="*/ 1 h 560"/>
                <a:gd name="T52" fmla="*/ 1193 w 1206"/>
                <a:gd name="T53" fmla="*/ 0 h 560"/>
                <a:gd name="T54" fmla="*/ 1190 w 1206"/>
                <a:gd name="T55" fmla="*/ 1 h 560"/>
                <a:gd name="T56" fmla="*/ 1187 w 1206"/>
                <a:gd name="T57" fmla="*/ 1 h 560"/>
                <a:gd name="T58" fmla="*/ 1110 w 1206"/>
                <a:gd name="T59" fmla="*/ 30 h 560"/>
                <a:gd name="T60" fmla="*/ 1034 w 1206"/>
                <a:gd name="T61" fmla="*/ 59 h 560"/>
                <a:gd name="T62" fmla="*/ 959 w 1206"/>
                <a:gd name="T63" fmla="*/ 92 h 560"/>
                <a:gd name="T64" fmla="*/ 883 w 1206"/>
                <a:gd name="T65" fmla="*/ 124 h 560"/>
                <a:gd name="T66" fmla="*/ 809 w 1206"/>
                <a:gd name="T67" fmla="*/ 158 h 560"/>
                <a:gd name="T68" fmla="*/ 734 w 1206"/>
                <a:gd name="T69" fmla="*/ 192 h 560"/>
                <a:gd name="T70" fmla="*/ 661 w 1206"/>
                <a:gd name="T71" fmla="*/ 227 h 560"/>
                <a:gd name="T72" fmla="*/ 588 w 1206"/>
                <a:gd name="T73" fmla="*/ 263 h 560"/>
                <a:gd name="T74" fmla="*/ 514 w 1206"/>
                <a:gd name="T75" fmla="*/ 299 h 560"/>
                <a:gd name="T76" fmla="*/ 441 w 1206"/>
                <a:gd name="T77" fmla="*/ 337 h 560"/>
                <a:gd name="T78" fmla="*/ 368 w 1206"/>
                <a:gd name="T79" fmla="*/ 373 h 560"/>
                <a:gd name="T80" fmla="*/ 294 w 1206"/>
                <a:gd name="T81" fmla="*/ 410 h 560"/>
                <a:gd name="T82" fmla="*/ 222 w 1206"/>
                <a:gd name="T83" fmla="*/ 447 h 560"/>
                <a:gd name="T84" fmla="*/ 149 w 1206"/>
                <a:gd name="T85" fmla="*/ 483 h 560"/>
                <a:gd name="T86" fmla="*/ 75 w 1206"/>
                <a:gd name="T87" fmla="*/ 519 h 560"/>
                <a:gd name="T88" fmla="*/ 2 w 1206"/>
                <a:gd name="T89" fmla="*/ 555 h 560"/>
                <a:gd name="T90" fmla="*/ 0 w 1206"/>
                <a:gd name="T91" fmla="*/ 556 h 560"/>
                <a:gd name="T92" fmla="*/ 0 w 1206"/>
                <a:gd name="T93" fmla="*/ 558 h 560"/>
                <a:gd name="T94" fmla="*/ 2 w 1206"/>
                <a:gd name="T95" fmla="*/ 560 h 560"/>
                <a:gd name="T96" fmla="*/ 4 w 1206"/>
                <a:gd name="T97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6" h="560">
                  <a:moveTo>
                    <a:pt x="4" y="560"/>
                  </a:moveTo>
                  <a:lnTo>
                    <a:pt x="78" y="527"/>
                  </a:lnTo>
                  <a:lnTo>
                    <a:pt x="154" y="495"/>
                  </a:lnTo>
                  <a:lnTo>
                    <a:pt x="229" y="464"/>
                  </a:lnTo>
                  <a:lnTo>
                    <a:pt x="304" y="433"/>
                  </a:lnTo>
                  <a:lnTo>
                    <a:pt x="381" y="402"/>
                  </a:lnTo>
                  <a:lnTo>
                    <a:pt x="456" y="371"/>
                  </a:lnTo>
                  <a:lnTo>
                    <a:pt x="531" y="340"/>
                  </a:lnTo>
                  <a:lnTo>
                    <a:pt x="608" y="309"/>
                  </a:lnTo>
                  <a:lnTo>
                    <a:pt x="683" y="276"/>
                  </a:lnTo>
                  <a:lnTo>
                    <a:pt x="758" y="243"/>
                  </a:lnTo>
                  <a:lnTo>
                    <a:pt x="833" y="210"/>
                  </a:lnTo>
                  <a:lnTo>
                    <a:pt x="907" y="176"/>
                  </a:lnTo>
                  <a:lnTo>
                    <a:pt x="981" y="141"/>
                  </a:lnTo>
                  <a:lnTo>
                    <a:pt x="1054" y="105"/>
                  </a:lnTo>
                  <a:lnTo>
                    <a:pt x="1126" y="67"/>
                  </a:lnTo>
                  <a:lnTo>
                    <a:pt x="1198" y="28"/>
                  </a:lnTo>
                  <a:lnTo>
                    <a:pt x="1201" y="26"/>
                  </a:lnTo>
                  <a:lnTo>
                    <a:pt x="1203" y="24"/>
                  </a:lnTo>
                  <a:lnTo>
                    <a:pt x="1204" y="21"/>
                  </a:lnTo>
                  <a:lnTo>
                    <a:pt x="1205" y="19"/>
                  </a:lnTo>
                  <a:lnTo>
                    <a:pt x="1206" y="14"/>
                  </a:lnTo>
                  <a:lnTo>
                    <a:pt x="1205" y="9"/>
                  </a:lnTo>
                  <a:lnTo>
                    <a:pt x="1202" y="4"/>
                  </a:lnTo>
                  <a:lnTo>
                    <a:pt x="1198" y="2"/>
                  </a:lnTo>
                  <a:lnTo>
                    <a:pt x="1196" y="1"/>
                  </a:lnTo>
                  <a:lnTo>
                    <a:pt x="1193" y="0"/>
                  </a:lnTo>
                  <a:lnTo>
                    <a:pt x="1190" y="1"/>
                  </a:lnTo>
                  <a:lnTo>
                    <a:pt x="1187" y="1"/>
                  </a:lnTo>
                  <a:lnTo>
                    <a:pt x="1110" y="30"/>
                  </a:lnTo>
                  <a:lnTo>
                    <a:pt x="1034" y="59"/>
                  </a:lnTo>
                  <a:lnTo>
                    <a:pt x="959" y="92"/>
                  </a:lnTo>
                  <a:lnTo>
                    <a:pt x="883" y="124"/>
                  </a:lnTo>
                  <a:lnTo>
                    <a:pt x="809" y="158"/>
                  </a:lnTo>
                  <a:lnTo>
                    <a:pt x="734" y="192"/>
                  </a:lnTo>
                  <a:lnTo>
                    <a:pt x="661" y="227"/>
                  </a:lnTo>
                  <a:lnTo>
                    <a:pt x="588" y="263"/>
                  </a:lnTo>
                  <a:lnTo>
                    <a:pt x="514" y="299"/>
                  </a:lnTo>
                  <a:lnTo>
                    <a:pt x="441" y="337"/>
                  </a:lnTo>
                  <a:lnTo>
                    <a:pt x="368" y="373"/>
                  </a:lnTo>
                  <a:lnTo>
                    <a:pt x="294" y="410"/>
                  </a:lnTo>
                  <a:lnTo>
                    <a:pt x="222" y="447"/>
                  </a:lnTo>
                  <a:lnTo>
                    <a:pt x="149" y="483"/>
                  </a:lnTo>
                  <a:lnTo>
                    <a:pt x="75" y="519"/>
                  </a:lnTo>
                  <a:lnTo>
                    <a:pt x="2" y="555"/>
                  </a:lnTo>
                  <a:lnTo>
                    <a:pt x="0" y="556"/>
                  </a:lnTo>
                  <a:lnTo>
                    <a:pt x="0" y="558"/>
                  </a:lnTo>
                  <a:lnTo>
                    <a:pt x="2" y="560"/>
                  </a:lnTo>
                  <a:lnTo>
                    <a:pt x="4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92" name="Freeform 423">
              <a:extLst>
                <a:ext uri="{FF2B5EF4-FFF2-40B4-BE49-F238E27FC236}">
                  <a16:creationId xmlns:a16="http://schemas.microsoft.com/office/drawing/2014/main" id="{118C70A0-D925-445F-8505-029196B6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4175" y="4949825"/>
              <a:ext cx="117475" cy="49213"/>
            </a:xfrm>
            <a:custGeom>
              <a:avLst/>
              <a:gdLst>
                <a:gd name="T0" fmla="*/ 938 w 959"/>
                <a:gd name="T1" fmla="*/ 1 h 401"/>
                <a:gd name="T2" fmla="*/ 878 w 959"/>
                <a:gd name="T3" fmla="*/ 19 h 401"/>
                <a:gd name="T4" fmla="*/ 820 w 959"/>
                <a:gd name="T5" fmla="*/ 37 h 401"/>
                <a:gd name="T6" fmla="*/ 762 w 959"/>
                <a:gd name="T7" fmla="*/ 57 h 401"/>
                <a:gd name="T8" fmla="*/ 703 w 959"/>
                <a:gd name="T9" fmla="*/ 77 h 401"/>
                <a:gd name="T10" fmla="*/ 645 w 959"/>
                <a:gd name="T11" fmla="*/ 100 h 401"/>
                <a:gd name="T12" fmla="*/ 588 w 959"/>
                <a:gd name="T13" fmla="*/ 121 h 401"/>
                <a:gd name="T14" fmla="*/ 530 w 959"/>
                <a:gd name="T15" fmla="*/ 144 h 401"/>
                <a:gd name="T16" fmla="*/ 472 w 959"/>
                <a:gd name="T17" fmla="*/ 166 h 401"/>
                <a:gd name="T18" fmla="*/ 415 w 959"/>
                <a:gd name="T19" fmla="*/ 190 h 401"/>
                <a:gd name="T20" fmla="*/ 358 w 959"/>
                <a:gd name="T21" fmla="*/ 213 h 401"/>
                <a:gd name="T22" fmla="*/ 300 w 959"/>
                <a:gd name="T23" fmla="*/ 236 h 401"/>
                <a:gd name="T24" fmla="*/ 243 w 959"/>
                <a:gd name="T25" fmla="*/ 260 h 401"/>
                <a:gd name="T26" fmla="*/ 186 w 959"/>
                <a:gd name="T27" fmla="*/ 283 h 401"/>
                <a:gd name="T28" fmla="*/ 130 w 959"/>
                <a:gd name="T29" fmla="*/ 308 h 401"/>
                <a:gd name="T30" fmla="*/ 72 w 959"/>
                <a:gd name="T31" fmla="*/ 331 h 401"/>
                <a:gd name="T32" fmla="*/ 15 w 959"/>
                <a:gd name="T33" fmla="*/ 354 h 401"/>
                <a:gd name="T34" fmla="*/ 10 w 959"/>
                <a:gd name="T35" fmla="*/ 356 h 401"/>
                <a:gd name="T36" fmla="*/ 6 w 959"/>
                <a:gd name="T37" fmla="*/ 359 h 401"/>
                <a:gd name="T38" fmla="*/ 3 w 959"/>
                <a:gd name="T39" fmla="*/ 363 h 401"/>
                <a:gd name="T40" fmla="*/ 1 w 959"/>
                <a:gd name="T41" fmla="*/ 367 h 401"/>
                <a:gd name="T42" fmla="*/ 1 w 959"/>
                <a:gd name="T43" fmla="*/ 372 h 401"/>
                <a:gd name="T44" fmla="*/ 0 w 959"/>
                <a:gd name="T45" fmla="*/ 376 h 401"/>
                <a:gd name="T46" fmla="*/ 1 w 959"/>
                <a:gd name="T47" fmla="*/ 381 h 401"/>
                <a:gd name="T48" fmla="*/ 3 w 959"/>
                <a:gd name="T49" fmla="*/ 385 h 401"/>
                <a:gd name="T50" fmla="*/ 5 w 959"/>
                <a:gd name="T51" fmla="*/ 389 h 401"/>
                <a:gd name="T52" fmla="*/ 8 w 959"/>
                <a:gd name="T53" fmla="*/ 393 h 401"/>
                <a:gd name="T54" fmla="*/ 11 w 959"/>
                <a:gd name="T55" fmla="*/ 396 h 401"/>
                <a:gd name="T56" fmla="*/ 15 w 959"/>
                <a:gd name="T57" fmla="*/ 398 h 401"/>
                <a:gd name="T58" fmla="*/ 19 w 959"/>
                <a:gd name="T59" fmla="*/ 400 h 401"/>
                <a:gd name="T60" fmla="*/ 24 w 959"/>
                <a:gd name="T61" fmla="*/ 401 h 401"/>
                <a:gd name="T62" fmla="*/ 29 w 959"/>
                <a:gd name="T63" fmla="*/ 400 h 401"/>
                <a:gd name="T64" fmla="*/ 35 w 959"/>
                <a:gd name="T65" fmla="*/ 399 h 401"/>
                <a:gd name="T66" fmla="*/ 92 w 959"/>
                <a:gd name="T67" fmla="*/ 377 h 401"/>
                <a:gd name="T68" fmla="*/ 150 w 959"/>
                <a:gd name="T69" fmla="*/ 355 h 401"/>
                <a:gd name="T70" fmla="*/ 207 w 959"/>
                <a:gd name="T71" fmla="*/ 334 h 401"/>
                <a:gd name="T72" fmla="*/ 265 w 959"/>
                <a:gd name="T73" fmla="*/ 312 h 401"/>
                <a:gd name="T74" fmla="*/ 324 w 959"/>
                <a:gd name="T75" fmla="*/ 290 h 401"/>
                <a:gd name="T76" fmla="*/ 381 w 959"/>
                <a:gd name="T77" fmla="*/ 268 h 401"/>
                <a:gd name="T78" fmla="*/ 439 w 959"/>
                <a:gd name="T79" fmla="*/ 246 h 401"/>
                <a:gd name="T80" fmla="*/ 496 w 959"/>
                <a:gd name="T81" fmla="*/ 224 h 401"/>
                <a:gd name="T82" fmla="*/ 555 w 959"/>
                <a:gd name="T83" fmla="*/ 202 h 401"/>
                <a:gd name="T84" fmla="*/ 612 w 959"/>
                <a:gd name="T85" fmla="*/ 179 h 401"/>
                <a:gd name="T86" fmla="*/ 669 w 959"/>
                <a:gd name="T87" fmla="*/ 156 h 401"/>
                <a:gd name="T88" fmla="*/ 726 w 959"/>
                <a:gd name="T89" fmla="*/ 132 h 401"/>
                <a:gd name="T90" fmla="*/ 783 w 959"/>
                <a:gd name="T91" fmla="*/ 108 h 401"/>
                <a:gd name="T92" fmla="*/ 839 w 959"/>
                <a:gd name="T93" fmla="*/ 82 h 401"/>
                <a:gd name="T94" fmla="*/ 894 w 959"/>
                <a:gd name="T95" fmla="*/ 56 h 401"/>
                <a:gd name="T96" fmla="*/ 950 w 959"/>
                <a:gd name="T97" fmla="*/ 29 h 401"/>
                <a:gd name="T98" fmla="*/ 953 w 959"/>
                <a:gd name="T99" fmla="*/ 27 h 401"/>
                <a:gd name="T100" fmla="*/ 955 w 959"/>
                <a:gd name="T101" fmla="*/ 25 h 401"/>
                <a:gd name="T102" fmla="*/ 957 w 959"/>
                <a:gd name="T103" fmla="*/ 22 h 401"/>
                <a:gd name="T104" fmla="*/ 958 w 959"/>
                <a:gd name="T105" fmla="*/ 20 h 401"/>
                <a:gd name="T106" fmla="*/ 959 w 959"/>
                <a:gd name="T107" fmla="*/ 15 h 401"/>
                <a:gd name="T108" fmla="*/ 958 w 959"/>
                <a:gd name="T109" fmla="*/ 9 h 401"/>
                <a:gd name="T110" fmla="*/ 955 w 959"/>
                <a:gd name="T111" fmla="*/ 5 h 401"/>
                <a:gd name="T112" fmla="*/ 950 w 959"/>
                <a:gd name="T113" fmla="*/ 2 h 401"/>
                <a:gd name="T114" fmla="*/ 948 w 959"/>
                <a:gd name="T115" fmla="*/ 1 h 401"/>
                <a:gd name="T116" fmla="*/ 945 w 959"/>
                <a:gd name="T117" fmla="*/ 0 h 401"/>
                <a:gd name="T118" fmla="*/ 941 w 959"/>
                <a:gd name="T119" fmla="*/ 0 h 401"/>
                <a:gd name="T120" fmla="*/ 938 w 959"/>
                <a:gd name="T121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9" h="401">
                  <a:moveTo>
                    <a:pt x="938" y="1"/>
                  </a:moveTo>
                  <a:lnTo>
                    <a:pt x="878" y="19"/>
                  </a:lnTo>
                  <a:lnTo>
                    <a:pt x="820" y="37"/>
                  </a:lnTo>
                  <a:lnTo>
                    <a:pt x="762" y="57"/>
                  </a:lnTo>
                  <a:lnTo>
                    <a:pt x="703" y="77"/>
                  </a:lnTo>
                  <a:lnTo>
                    <a:pt x="645" y="100"/>
                  </a:lnTo>
                  <a:lnTo>
                    <a:pt x="588" y="121"/>
                  </a:lnTo>
                  <a:lnTo>
                    <a:pt x="530" y="144"/>
                  </a:lnTo>
                  <a:lnTo>
                    <a:pt x="472" y="166"/>
                  </a:lnTo>
                  <a:lnTo>
                    <a:pt x="415" y="190"/>
                  </a:lnTo>
                  <a:lnTo>
                    <a:pt x="358" y="213"/>
                  </a:lnTo>
                  <a:lnTo>
                    <a:pt x="300" y="236"/>
                  </a:lnTo>
                  <a:lnTo>
                    <a:pt x="243" y="260"/>
                  </a:lnTo>
                  <a:lnTo>
                    <a:pt x="186" y="283"/>
                  </a:lnTo>
                  <a:lnTo>
                    <a:pt x="130" y="308"/>
                  </a:lnTo>
                  <a:lnTo>
                    <a:pt x="72" y="331"/>
                  </a:lnTo>
                  <a:lnTo>
                    <a:pt x="15" y="354"/>
                  </a:lnTo>
                  <a:lnTo>
                    <a:pt x="10" y="356"/>
                  </a:lnTo>
                  <a:lnTo>
                    <a:pt x="6" y="359"/>
                  </a:lnTo>
                  <a:lnTo>
                    <a:pt x="3" y="363"/>
                  </a:lnTo>
                  <a:lnTo>
                    <a:pt x="1" y="367"/>
                  </a:lnTo>
                  <a:lnTo>
                    <a:pt x="1" y="372"/>
                  </a:lnTo>
                  <a:lnTo>
                    <a:pt x="0" y="376"/>
                  </a:lnTo>
                  <a:lnTo>
                    <a:pt x="1" y="381"/>
                  </a:lnTo>
                  <a:lnTo>
                    <a:pt x="3" y="385"/>
                  </a:lnTo>
                  <a:lnTo>
                    <a:pt x="5" y="389"/>
                  </a:lnTo>
                  <a:lnTo>
                    <a:pt x="8" y="393"/>
                  </a:lnTo>
                  <a:lnTo>
                    <a:pt x="11" y="396"/>
                  </a:lnTo>
                  <a:lnTo>
                    <a:pt x="15" y="398"/>
                  </a:lnTo>
                  <a:lnTo>
                    <a:pt x="19" y="400"/>
                  </a:lnTo>
                  <a:lnTo>
                    <a:pt x="24" y="401"/>
                  </a:lnTo>
                  <a:lnTo>
                    <a:pt x="29" y="400"/>
                  </a:lnTo>
                  <a:lnTo>
                    <a:pt x="35" y="399"/>
                  </a:lnTo>
                  <a:lnTo>
                    <a:pt x="92" y="377"/>
                  </a:lnTo>
                  <a:lnTo>
                    <a:pt x="150" y="355"/>
                  </a:lnTo>
                  <a:lnTo>
                    <a:pt x="207" y="334"/>
                  </a:lnTo>
                  <a:lnTo>
                    <a:pt x="265" y="312"/>
                  </a:lnTo>
                  <a:lnTo>
                    <a:pt x="324" y="290"/>
                  </a:lnTo>
                  <a:lnTo>
                    <a:pt x="381" y="268"/>
                  </a:lnTo>
                  <a:lnTo>
                    <a:pt x="439" y="246"/>
                  </a:lnTo>
                  <a:lnTo>
                    <a:pt x="496" y="224"/>
                  </a:lnTo>
                  <a:lnTo>
                    <a:pt x="555" y="202"/>
                  </a:lnTo>
                  <a:lnTo>
                    <a:pt x="612" y="179"/>
                  </a:lnTo>
                  <a:lnTo>
                    <a:pt x="669" y="156"/>
                  </a:lnTo>
                  <a:lnTo>
                    <a:pt x="726" y="132"/>
                  </a:lnTo>
                  <a:lnTo>
                    <a:pt x="783" y="108"/>
                  </a:lnTo>
                  <a:lnTo>
                    <a:pt x="839" y="82"/>
                  </a:lnTo>
                  <a:lnTo>
                    <a:pt x="894" y="56"/>
                  </a:lnTo>
                  <a:lnTo>
                    <a:pt x="950" y="29"/>
                  </a:lnTo>
                  <a:lnTo>
                    <a:pt x="953" y="27"/>
                  </a:lnTo>
                  <a:lnTo>
                    <a:pt x="955" y="25"/>
                  </a:lnTo>
                  <a:lnTo>
                    <a:pt x="957" y="22"/>
                  </a:lnTo>
                  <a:lnTo>
                    <a:pt x="958" y="20"/>
                  </a:lnTo>
                  <a:lnTo>
                    <a:pt x="959" y="15"/>
                  </a:lnTo>
                  <a:lnTo>
                    <a:pt x="958" y="9"/>
                  </a:lnTo>
                  <a:lnTo>
                    <a:pt x="955" y="5"/>
                  </a:lnTo>
                  <a:lnTo>
                    <a:pt x="950" y="2"/>
                  </a:lnTo>
                  <a:lnTo>
                    <a:pt x="948" y="1"/>
                  </a:lnTo>
                  <a:lnTo>
                    <a:pt x="945" y="0"/>
                  </a:lnTo>
                  <a:lnTo>
                    <a:pt x="941" y="0"/>
                  </a:lnTo>
                  <a:lnTo>
                    <a:pt x="93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93" name="Freeform 424">
              <a:extLst>
                <a:ext uri="{FF2B5EF4-FFF2-40B4-BE49-F238E27FC236}">
                  <a16:creationId xmlns:a16="http://schemas.microsoft.com/office/drawing/2014/main" id="{B153A506-320F-47A8-9424-983885C77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450" y="4976813"/>
              <a:ext cx="63500" cy="36513"/>
            </a:xfrm>
            <a:custGeom>
              <a:avLst/>
              <a:gdLst>
                <a:gd name="T0" fmla="*/ 505 w 519"/>
                <a:gd name="T1" fmla="*/ 1 h 287"/>
                <a:gd name="T2" fmla="*/ 442 w 519"/>
                <a:gd name="T3" fmla="*/ 30 h 287"/>
                <a:gd name="T4" fmla="*/ 379 w 519"/>
                <a:gd name="T5" fmla="*/ 60 h 287"/>
                <a:gd name="T6" fmla="*/ 317 w 519"/>
                <a:gd name="T7" fmla="*/ 91 h 287"/>
                <a:gd name="T8" fmla="*/ 256 w 519"/>
                <a:gd name="T9" fmla="*/ 122 h 287"/>
                <a:gd name="T10" fmla="*/ 194 w 519"/>
                <a:gd name="T11" fmla="*/ 154 h 287"/>
                <a:gd name="T12" fmla="*/ 132 w 519"/>
                <a:gd name="T13" fmla="*/ 186 h 287"/>
                <a:gd name="T14" fmla="*/ 71 w 519"/>
                <a:gd name="T15" fmla="*/ 218 h 287"/>
                <a:gd name="T16" fmla="*/ 10 w 519"/>
                <a:gd name="T17" fmla="*/ 250 h 287"/>
                <a:gd name="T18" fmla="*/ 7 w 519"/>
                <a:gd name="T19" fmla="*/ 253 h 287"/>
                <a:gd name="T20" fmla="*/ 4 w 519"/>
                <a:gd name="T21" fmla="*/ 255 h 287"/>
                <a:gd name="T22" fmla="*/ 2 w 519"/>
                <a:gd name="T23" fmla="*/ 258 h 287"/>
                <a:gd name="T24" fmla="*/ 1 w 519"/>
                <a:gd name="T25" fmla="*/ 262 h 287"/>
                <a:gd name="T26" fmla="*/ 0 w 519"/>
                <a:gd name="T27" fmla="*/ 265 h 287"/>
                <a:gd name="T28" fmla="*/ 0 w 519"/>
                <a:gd name="T29" fmla="*/ 269 h 287"/>
                <a:gd name="T30" fmla="*/ 0 w 519"/>
                <a:gd name="T31" fmla="*/ 272 h 287"/>
                <a:gd name="T32" fmla="*/ 2 w 519"/>
                <a:gd name="T33" fmla="*/ 276 h 287"/>
                <a:gd name="T34" fmla="*/ 3 w 519"/>
                <a:gd name="T35" fmla="*/ 279 h 287"/>
                <a:gd name="T36" fmla="*/ 5 w 519"/>
                <a:gd name="T37" fmla="*/ 282 h 287"/>
                <a:gd name="T38" fmla="*/ 8 w 519"/>
                <a:gd name="T39" fmla="*/ 284 h 287"/>
                <a:gd name="T40" fmla="*/ 11 w 519"/>
                <a:gd name="T41" fmla="*/ 286 h 287"/>
                <a:gd name="T42" fmla="*/ 14 w 519"/>
                <a:gd name="T43" fmla="*/ 287 h 287"/>
                <a:gd name="T44" fmla="*/ 17 w 519"/>
                <a:gd name="T45" fmla="*/ 287 h 287"/>
                <a:gd name="T46" fmla="*/ 21 w 519"/>
                <a:gd name="T47" fmla="*/ 286 h 287"/>
                <a:gd name="T48" fmla="*/ 25 w 519"/>
                <a:gd name="T49" fmla="*/ 285 h 287"/>
                <a:gd name="T50" fmla="*/ 87 w 519"/>
                <a:gd name="T51" fmla="*/ 253 h 287"/>
                <a:gd name="T52" fmla="*/ 148 w 519"/>
                <a:gd name="T53" fmla="*/ 220 h 287"/>
                <a:gd name="T54" fmla="*/ 211 w 519"/>
                <a:gd name="T55" fmla="*/ 188 h 287"/>
                <a:gd name="T56" fmla="*/ 272 w 519"/>
                <a:gd name="T57" fmla="*/ 156 h 287"/>
                <a:gd name="T58" fmla="*/ 333 w 519"/>
                <a:gd name="T59" fmla="*/ 123 h 287"/>
                <a:gd name="T60" fmla="*/ 395 w 519"/>
                <a:gd name="T61" fmla="*/ 89 h 287"/>
                <a:gd name="T62" fmla="*/ 455 w 519"/>
                <a:gd name="T63" fmla="*/ 54 h 287"/>
                <a:gd name="T64" fmla="*/ 515 w 519"/>
                <a:gd name="T65" fmla="*/ 18 h 287"/>
                <a:gd name="T66" fmla="*/ 518 w 519"/>
                <a:gd name="T67" fmla="*/ 16 h 287"/>
                <a:gd name="T68" fmla="*/ 519 w 519"/>
                <a:gd name="T69" fmla="*/ 13 h 287"/>
                <a:gd name="T70" fmla="*/ 519 w 519"/>
                <a:gd name="T71" fmla="*/ 9 h 287"/>
                <a:gd name="T72" fmla="*/ 517 w 519"/>
                <a:gd name="T73" fmla="*/ 6 h 287"/>
                <a:gd name="T74" fmla="*/ 515 w 519"/>
                <a:gd name="T75" fmla="*/ 3 h 287"/>
                <a:gd name="T76" fmla="*/ 512 w 519"/>
                <a:gd name="T77" fmla="*/ 1 h 287"/>
                <a:gd name="T78" fmla="*/ 508 w 519"/>
                <a:gd name="T79" fmla="*/ 0 h 287"/>
                <a:gd name="T80" fmla="*/ 505 w 519"/>
                <a:gd name="T81" fmla="*/ 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9" h="287">
                  <a:moveTo>
                    <a:pt x="505" y="1"/>
                  </a:moveTo>
                  <a:lnTo>
                    <a:pt x="442" y="30"/>
                  </a:lnTo>
                  <a:lnTo>
                    <a:pt x="379" y="60"/>
                  </a:lnTo>
                  <a:lnTo>
                    <a:pt x="317" y="91"/>
                  </a:lnTo>
                  <a:lnTo>
                    <a:pt x="256" y="122"/>
                  </a:lnTo>
                  <a:lnTo>
                    <a:pt x="194" y="154"/>
                  </a:lnTo>
                  <a:lnTo>
                    <a:pt x="132" y="186"/>
                  </a:lnTo>
                  <a:lnTo>
                    <a:pt x="71" y="218"/>
                  </a:lnTo>
                  <a:lnTo>
                    <a:pt x="10" y="250"/>
                  </a:lnTo>
                  <a:lnTo>
                    <a:pt x="7" y="253"/>
                  </a:lnTo>
                  <a:lnTo>
                    <a:pt x="4" y="255"/>
                  </a:lnTo>
                  <a:lnTo>
                    <a:pt x="2" y="258"/>
                  </a:lnTo>
                  <a:lnTo>
                    <a:pt x="1" y="262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0" y="272"/>
                  </a:lnTo>
                  <a:lnTo>
                    <a:pt x="2" y="276"/>
                  </a:lnTo>
                  <a:lnTo>
                    <a:pt x="3" y="279"/>
                  </a:lnTo>
                  <a:lnTo>
                    <a:pt x="5" y="282"/>
                  </a:lnTo>
                  <a:lnTo>
                    <a:pt x="8" y="284"/>
                  </a:lnTo>
                  <a:lnTo>
                    <a:pt x="11" y="286"/>
                  </a:lnTo>
                  <a:lnTo>
                    <a:pt x="14" y="287"/>
                  </a:lnTo>
                  <a:lnTo>
                    <a:pt x="17" y="287"/>
                  </a:lnTo>
                  <a:lnTo>
                    <a:pt x="21" y="286"/>
                  </a:lnTo>
                  <a:lnTo>
                    <a:pt x="25" y="285"/>
                  </a:lnTo>
                  <a:lnTo>
                    <a:pt x="87" y="253"/>
                  </a:lnTo>
                  <a:lnTo>
                    <a:pt x="148" y="220"/>
                  </a:lnTo>
                  <a:lnTo>
                    <a:pt x="211" y="188"/>
                  </a:lnTo>
                  <a:lnTo>
                    <a:pt x="272" y="156"/>
                  </a:lnTo>
                  <a:lnTo>
                    <a:pt x="333" y="123"/>
                  </a:lnTo>
                  <a:lnTo>
                    <a:pt x="395" y="89"/>
                  </a:lnTo>
                  <a:lnTo>
                    <a:pt x="455" y="54"/>
                  </a:lnTo>
                  <a:lnTo>
                    <a:pt x="515" y="18"/>
                  </a:lnTo>
                  <a:lnTo>
                    <a:pt x="518" y="16"/>
                  </a:lnTo>
                  <a:lnTo>
                    <a:pt x="519" y="13"/>
                  </a:lnTo>
                  <a:lnTo>
                    <a:pt x="519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94" name="Freeform 425">
              <a:extLst>
                <a:ext uri="{FF2B5EF4-FFF2-40B4-BE49-F238E27FC236}">
                  <a16:creationId xmlns:a16="http://schemas.microsoft.com/office/drawing/2014/main" id="{E39A929D-E2E8-4031-BB16-5615E0FE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5383213"/>
              <a:ext cx="19050" cy="31750"/>
            </a:xfrm>
            <a:custGeom>
              <a:avLst/>
              <a:gdLst>
                <a:gd name="T0" fmla="*/ 54 w 157"/>
                <a:gd name="T1" fmla="*/ 127 h 250"/>
                <a:gd name="T2" fmla="*/ 43 w 157"/>
                <a:gd name="T3" fmla="*/ 94 h 250"/>
                <a:gd name="T4" fmla="*/ 40 w 157"/>
                <a:gd name="T5" fmla="*/ 61 h 250"/>
                <a:gd name="T6" fmla="*/ 42 w 157"/>
                <a:gd name="T7" fmla="*/ 36 h 250"/>
                <a:gd name="T8" fmla="*/ 46 w 157"/>
                <a:gd name="T9" fmla="*/ 19 h 250"/>
                <a:gd name="T10" fmla="*/ 50 w 157"/>
                <a:gd name="T11" fmla="*/ 9 h 250"/>
                <a:gd name="T12" fmla="*/ 49 w 157"/>
                <a:gd name="T13" fmla="*/ 3 h 250"/>
                <a:gd name="T14" fmla="*/ 45 w 157"/>
                <a:gd name="T15" fmla="*/ 1 h 250"/>
                <a:gd name="T16" fmla="*/ 41 w 157"/>
                <a:gd name="T17" fmla="*/ 1 h 250"/>
                <a:gd name="T18" fmla="*/ 31 w 157"/>
                <a:gd name="T19" fmla="*/ 12 h 250"/>
                <a:gd name="T20" fmla="*/ 18 w 157"/>
                <a:gd name="T21" fmla="*/ 30 h 250"/>
                <a:gd name="T22" fmla="*/ 9 w 157"/>
                <a:gd name="T23" fmla="*/ 49 h 250"/>
                <a:gd name="T24" fmla="*/ 3 w 157"/>
                <a:gd name="T25" fmla="*/ 69 h 250"/>
                <a:gd name="T26" fmla="*/ 0 w 157"/>
                <a:gd name="T27" fmla="*/ 90 h 250"/>
                <a:gd name="T28" fmla="*/ 1 w 157"/>
                <a:gd name="T29" fmla="*/ 111 h 250"/>
                <a:gd name="T30" fmla="*/ 4 w 157"/>
                <a:gd name="T31" fmla="*/ 132 h 250"/>
                <a:gd name="T32" fmla="*/ 10 w 157"/>
                <a:gd name="T33" fmla="*/ 153 h 250"/>
                <a:gd name="T34" fmla="*/ 19 w 157"/>
                <a:gd name="T35" fmla="*/ 173 h 250"/>
                <a:gd name="T36" fmla="*/ 31 w 157"/>
                <a:gd name="T37" fmla="*/ 191 h 250"/>
                <a:gd name="T38" fmla="*/ 44 w 157"/>
                <a:gd name="T39" fmla="*/ 208 h 250"/>
                <a:gd name="T40" fmla="*/ 60 w 157"/>
                <a:gd name="T41" fmla="*/ 224 h 250"/>
                <a:gd name="T42" fmla="*/ 77 w 157"/>
                <a:gd name="T43" fmla="*/ 236 h 250"/>
                <a:gd name="T44" fmla="*/ 96 w 157"/>
                <a:gd name="T45" fmla="*/ 245 h 250"/>
                <a:gd name="T46" fmla="*/ 116 w 157"/>
                <a:gd name="T47" fmla="*/ 250 h 250"/>
                <a:gd name="T48" fmla="*/ 137 w 157"/>
                <a:gd name="T49" fmla="*/ 249 h 250"/>
                <a:gd name="T50" fmla="*/ 152 w 157"/>
                <a:gd name="T51" fmla="*/ 245 h 250"/>
                <a:gd name="T52" fmla="*/ 157 w 157"/>
                <a:gd name="T53" fmla="*/ 238 h 250"/>
                <a:gd name="T54" fmla="*/ 157 w 157"/>
                <a:gd name="T55" fmla="*/ 231 h 250"/>
                <a:gd name="T56" fmla="*/ 153 w 157"/>
                <a:gd name="T57" fmla="*/ 222 h 250"/>
                <a:gd name="T58" fmla="*/ 125 w 157"/>
                <a:gd name="T59" fmla="*/ 203 h 250"/>
                <a:gd name="T60" fmla="*/ 90 w 157"/>
                <a:gd name="T61" fmla="*/ 176 h 250"/>
                <a:gd name="T62" fmla="*/ 71 w 157"/>
                <a:gd name="T63" fmla="*/ 15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250">
                  <a:moveTo>
                    <a:pt x="62" y="141"/>
                  </a:moveTo>
                  <a:lnTo>
                    <a:pt x="54" y="127"/>
                  </a:lnTo>
                  <a:lnTo>
                    <a:pt x="48" y="111"/>
                  </a:lnTo>
                  <a:lnTo>
                    <a:pt x="43" y="94"/>
                  </a:lnTo>
                  <a:lnTo>
                    <a:pt x="41" y="78"/>
                  </a:lnTo>
                  <a:lnTo>
                    <a:pt x="40" y="61"/>
                  </a:lnTo>
                  <a:lnTo>
                    <a:pt x="41" y="44"/>
                  </a:lnTo>
                  <a:lnTo>
                    <a:pt x="42" y="36"/>
                  </a:lnTo>
                  <a:lnTo>
                    <a:pt x="44" y="27"/>
                  </a:lnTo>
                  <a:lnTo>
                    <a:pt x="46" y="19"/>
                  </a:lnTo>
                  <a:lnTo>
                    <a:pt x="49" y="11"/>
                  </a:lnTo>
                  <a:lnTo>
                    <a:pt x="50" y="9"/>
                  </a:lnTo>
                  <a:lnTo>
                    <a:pt x="50" y="5"/>
                  </a:lnTo>
                  <a:lnTo>
                    <a:pt x="49" y="3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8" y="3"/>
                  </a:lnTo>
                  <a:lnTo>
                    <a:pt x="31" y="12"/>
                  </a:lnTo>
                  <a:lnTo>
                    <a:pt x="25" y="21"/>
                  </a:lnTo>
                  <a:lnTo>
                    <a:pt x="18" y="30"/>
                  </a:lnTo>
                  <a:lnTo>
                    <a:pt x="13" y="39"/>
                  </a:lnTo>
                  <a:lnTo>
                    <a:pt x="9" y="49"/>
                  </a:lnTo>
                  <a:lnTo>
                    <a:pt x="6" y="59"/>
                  </a:lnTo>
                  <a:lnTo>
                    <a:pt x="3" y="69"/>
                  </a:lnTo>
                  <a:lnTo>
                    <a:pt x="1" y="79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2" y="121"/>
                  </a:lnTo>
                  <a:lnTo>
                    <a:pt x="4" y="132"/>
                  </a:lnTo>
                  <a:lnTo>
                    <a:pt x="7" y="143"/>
                  </a:lnTo>
                  <a:lnTo>
                    <a:pt x="10" y="153"/>
                  </a:lnTo>
                  <a:lnTo>
                    <a:pt x="15" y="164"/>
                  </a:lnTo>
                  <a:lnTo>
                    <a:pt x="19" y="173"/>
                  </a:lnTo>
                  <a:lnTo>
                    <a:pt x="25" y="182"/>
                  </a:lnTo>
                  <a:lnTo>
                    <a:pt x="31" y="191"/>
                  </a:lnTo>
                  <a:lnTo>
                    <a:pt x="37" y="200"/>
                  </a:lnTo>
                  <a:lnTo>
                    <a:pt x="44" y="208"/>
                  </a:lnTo>
                  <a:lnTo>
                    <a:pt x="52" y="216"/>
                  </a:lnTo>
                  <a:lnTo>
                    <a:pt x="60" y="224"/>
                  </a:lnTo>
                  <a:lnTo>
                    <a:pt x="68" y="231"/>
                  </a:lnTo>
                  <a:lnTo>
                    <a:pt x="77" y="236"/>
                  </a:lnTo>
                  <a:lnTo>
                    <a:pt x="86" y="241"/>
                  </a:lnTo>
                  <a:lnTo>
                    <a:pt x="96" y="245"/>
                  </a:lnTo>
                  <a:lnTo>
                    <a:pt x="106" y="248"/>
                  </a:lnTo>
                  <a:lnTo>
                    <a:pt x="116" y="250"/>
                  </a:lnTo>
                  <a:lnTo>
                    <a:pt x="127" y="250"/>
                  </a:lnTo>
                  <a:lnTo>
                    <a:pt x="137" y="249"/>
                  </a:lnTo>
                  <a:lnTo>
                    <a:pt x="148" y="247"/>
                  </a:lnTo>
                  <a:lnTo>
                    <a:pt x="152" y="245"/>
                  </a:lnTo>
                  <a:lnTo>
                    <a:pt x="155" y="242"/>
                  </a:lnTo>
                  <a:lnTo>
                    <a:pt x="157" y="238"/>
                  </a:lnTo>
                  <a:lnTo>
                    <a:pt x="157" y="235"/>
                  </a:lnTo>
                  <a:lnTo>
                    <a:pt x="157" y="231"/>
                  </a:lnTo>
                  <a:lnTo>
                    <a:pt x="156" y="227"/>
                  </a:lnTo>
                  <a:lnTo>
                    <a:pt x="153" y="222"/>
                  </a:lnTo>
                  <a:lnTo>
                    <a:pt x="150" y="220"/>
                  </a:lnTo>
                  <a:lnTo>
                    <a:pt x="125" y="203"/>
                  </a:lnTo>
                  <a:lnTo>
                    <a:pt x="102" y="186"/>
                  </a:lnTo>
                  <a:lnTo>
                    <a:pt x="90" y="176"/>
                  </a:lnTo>
                  <a:lnTo>
                    <a:pt x="80" y="166"/>
                  </a:lnTo>
                  <a:lnTo>
                    <a:pt x="71" y="154"/>
                  </a:lnTo>
                  <a:lnTo>
                    <a:pt x="62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95" name="Freeform 426">
              <a:extLst>
                <a:ext uri="{FF2B5EF4-FFF2-40B4-BE49-F238E27FC236}">
                  <a16:creationId xmlns:a16="http://schemas.microsoft.com/office/drawing/2014/main" id="{D26256D4-F5EE-46F7-9471-0E505D2AD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475" y="5235575"/>
              <a:ext cx="7937" cy="9525"/>
            </a:xfrm>
            <a:custGeom>
              <a:avLst/>
              <a:gdLst>
                <a:gd name="T0" fmla="*/ 33 w 69"/>
                <a:gd name="T1" fmla="*/ 0 h 71"/>
                <a:gd name="T2" fmla="*/ 25 w 69"/>
                <a:gd name="T3" fmla="*/ 1 h 71"/>
                <a:gd name="T4" fmla="*/ 18 w 69"/>
                <a:gd name="T5" fmla="*/ 4 h 71"/>
                <a:gd name="T6" fmla="*/ 13 w 69"/>
                <a:gd name="T7" fmla="*/ 7 h 71"/>
                <a:gd name="T8" fmla="*/ 8 w 69"/>
                <a:gd name="T9" fmla="*/ 12 h 71"/>
                <a:gd name="T10" fmla="*/ 4 w 69"/>
                <a:gd name="T11" fmla="*/ 18 h 71"/>
                <a:gd name="T12" fmla="*/ 2 w 69"/>
                <a:gd name="T13" fmla="*/ 24 h 71"/>
                <a:gd name="T14" fmla="*/ 1 w 69"/>
                <a:gd name="T15" fmla="*/ 30 h 71"/>
                <a:gd name="T16" fmla="*/ 0 w 69"/>
                <a:gd name="T17" fmla="*/ 37 h 71"/>
                <a:gd name="T18" fmla="*/ 1 w 69"/>
                <a:gd name="T19" fmla="*/ 44 h 71"/>
                <a:gd name="T20" fmla="*/ 3 w 69"/>
                <a:gd name="T21" fmla="*/ 50 h 71"/>
                <a:gd name="T22" fmla="*/ 6 w 69"/>
                <a:gd name="T23" fmla="*/ 56 h 71"/>
                <a:gd name="T24" fmla="*/ 10 w 69"/>
                <a:gd name="T25" fmla="*/ 61 h 71"/>
                <a:gd name="T26" fmla="*/ 15 w 69"/>
                <a:gd name="T27" fmla="*/ 65 h 71"/>
                <a:gd name="T28" fmla="*/ 21 w 69"/>
                <a:gd name="T29" fmla="*/ 69 h 71"/>
                <a:gd name="T30" fmla="*/ 28 w 69"/>
                <a:gd name="T31" fmla="*/ 71 h 71"/>
                <a:gd name="T32" fmla="*/ 37 w 69"/>
                <a:gd name="T33" fmla="*/ 71 h 71"/>
                <a:gd name="T34" fmla="*/ 44 w 69"/>
                <a:gd name="T35" fmla="*/ 70 h 71"/>
                <a:gd name="T36" fmla="*/ 51 w 69"/>
                <a:gd name="T37" fmla="*/ 67 h 71"/>
                <a:gd name="T38" fmla="*/ 57 w 69"/>
                <a:gd name="T39" fmla="*/ 63 h 71"/>
                <a:gd name="T40" fmla="*/ 62 w 69"/>
                <a:gd name="T41" fmla="*/ 59 h 71"/>
                <a:gd name="T42" fmla="*/ 65 w 69"/>
                <a:gd name="T43" fmla="*/ 53 h 71"/>
                <a:gd name="T44" fmla="*/ 68 w 69"/>
                <a:gd name="T45" fmla="*/ 47 h 71"/>
                <a:gd name="T46" fmla="*/ 69 w 69"/>
                <a:gd name="T47" fmla="*/ 41 h 71"/>
                <a:gd name="T48" fmla="*/ 69 w 69"/>
                <a:gd name="T49" fmla="*/ 34 h 71"/>
                <a:gd name="T50" fmla="*/ 68 w 69"/>
                <a:gd name="T51" fmla="*/ 27 h 71"/>
                <a:gd name="T52" fmla="*/ 66 w 69"/>
                <a:gd name="T53" fmla="*/ 21 h 71"/>
                <a:gd name="T54" fmla="*/ 63 w 69"/>
                <a:gd name="T55" fmla="*/ 15 h 71"/>
                <a:gd name="T56" fmla="*/ 59 w 69"/>
                <a:gd name="T57" fmla="*/ 10 h 71"/>
                <a:gd name="T58" fmla="*/ 54 w 69"/>
                <a:gd name="T59" fmla="*/ 6 h 71"/>
                <a:gd name="T60" fmla="*/ 48 w 69"/>
                <a:gd name="T61" fmla="*/ 2 h 71"/>
                <a:gd name="T62" fmla="*/ 41 w 69"/>
                <a:gd name="T63" fmla="*/ 0 h 71"/>
                <a:gd name="T64" fmla="*/ 33 w 69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1">
                  <a:moveTo>
                    <a:pt x="33" y="0"/>
                  </a:moveTo>
                  <a:lnTo>
                    <a:pt x="25" y="1"/>
                  </a:lnTo>
                  <a:lnTo>
                    <a:pt x="18" y="4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1" y="30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0"/>
                  </a:lnTo>
                  <a:lnTo>
                    <a:pt x="6" y="56"/>
                  </a:lnTo>
                  <a:lnTo>
                    <a:pt x="10" y="61"/>
                  </a:lnTo>
                  <a:lnTo>
                    <a:pt x="15" y="65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7" y="71"/>
                  </a:lnTo>
                  <a:lnTo>
                    <a:pt x="44" y="70"/>
                  </a:lnTo>
                  <a:lnTo>
                    <a:pt x="51" y="67"/>
                  </a:lnTo>
                  <a:lnTo>
                    <a:pt x="57" y="63"/>
                  </a:lnTo>
                  <a:lnTo>
                    <a:pt x="62" y="59"/>
                  </a:lnTo>
                  <a:lnTo>
                    <a:pt x="65" y="53"/>
                  </a:lnTo>
                  <a:lnTo>
                    <a:pt x="68" y="47"/>
                  </a:lnTo>
                  <a:lnTo>
                    <a:pt x="69" y="41"/>
                  </a:lnTo>
                  <a:lnTo>
                    <a:pt x="69" y="34"/>
                  </a:lnTo>
                  <a:lnTo>
                    <a:pt x="68" y="27"/>
                  </a:lnTo>
                  <a:lnTo>
                    <a:pt x="66" y="21"/>
                  </a:lnTo>
                  <a:lnTo>
                    <a:pt x="63" y="15"/>
                  </a:lnTo>
                  <a:lnTo>
                    <a:pt x="59" y="10"/>
                  </a:lnTo>
                  <a:lnTo>
                    <a:pt x="54" y="6"/>
                  </a:lnTo>
                  <a:lnTo>
                    <a:pt x="48" y="2"/>
                  </a:lnTo>
                  <a:lnTo>
                    <a:pt x="41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96" name="Freeform 427">
              <a:extLst>
                <a:ext uri="{FF2B5EF4-FFF2-40B4-BE49-F238E27FC236}">
                  <a16:creationId xmlns:a16="http://schemas.microsoft.com/office/drawing/2014/main" id="{1020442D-E49C-45E1-B5D3-6D9D0500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5438" y="5187950"/>
              <a:ext cx="7937" cy="12700"/>
            </a:xfrm>
            <a:custGeom>
              <a:avLst/>
              <a:gdLst>
                <a:gd name="T0" fmla="*/ 68 w 68"/>
                <a:gd name="T1" fmla="*/ 69 h 103"/>
                <a:gd name="T2" fmla="*/ 68 w 68"/>
                <a:gd name="T3" fmla="*/ 52 h 103"/>
                <a:gd name="T4" fmla="*/ 67 w 68"/>
                <a:gd name="T5" fmla="*/ 38 h 103"/>
                <a:gd name="T6" fmla="*/ 66 w 68"/>
                <a:gd name="T7" fmla="*/ 31 h 103"/>
                <a:gd name="T8" fmla="*/ 63 w 68"/>
                <a:gd name="T9" fmla="*/ 25 h 103"/>
                <a:gd name="T10" fmla="*/ 60 w 68"/>
                <a:gd name="T11" fmla="*/ 18 h 103"/>
                <a:gd name="T12" fmla="*/ 55 w 68"/>
                <a:gd name="T13" fmla="*/ 11 h 103"/>
                <a:gd name="T14" fmla="*/ 50 w 68"/>
                <a:gd name="T15" fmla="*/ 6 h 103"/>
                <a:gd name="T16" fmla="*/ 44 w 68"/>
                <a:gd name="T17" fmla="*/ 2 h 103"/>
                <a:gd name="T18" fmla="*/ 38 w 68"/>
                <a:gd name="T19" fmla="*/ 0 h 103"/>
                <a:gd name="T20" fmla="*/ 32 w 68"/>
                <a:gd name="T21" fmla="*/ 0 h 103"/>
                <a:gd name="T22" fmla="*/ 26 w 68"/>
                <a:gd name="T23" fmla="*/ 1 h 103"/>
                <a:gd name="T24" fmla="*/ 21 w 68"/>
                <a:gd name="T25" fmla="*/ 3 h 103"/>
                <a:gd name="T26" fmla="*/ 16 w 68"/>
                <a:gd name="T27" fmla="*/ 7 h 103"/>
                <a:gd name="T28" fmla="*/ 11 w 68"/>
                <a:gd name="T29" fmla="*/ 13 h 103"/>
                <a:gd name="T30" fmla="*/ 6 w 68"/>
                <a:gd name="T31" fmla="*/ 20 h 103"/>
                <a:gd name="T32" fmla="*/ 3 w 68"/>
                <a:gd name="T33" fmla="*/ 27 h 103"/>
                <a:gd name="T34" fmla="*/ 1 w 68"/>
                <a:gd name="T35" fmla="*/ 34 h 103"/>
                <a:gd name="T36" fmla="*/ 0 w 68"/>
                <a:gd name="T37" fmla="*/ 41 h 103"/>
                <a:gd name="T38" fmla="*/ 1 w 68"/>
                <a:gd name="T39" fmla="*/ 55 h 103"/>
                <a:gd name="T40" fmla="*/ 2 w 68"/>
                <a:gd name="T41" fmla="*/ 72 h 103"/>
                <a:gd name="T42" fmla="*/ 3 w 68"/>
                <a:gd name="T43" fmla="*/ 79 h 103"/>
                <a:gd name="T44" fmla="*/ 6 w 68"/>
                <a:gd name="T45" fmla="*/ 85 h 103"/>
                <a:gd name="T46" fmla="*/ 10 w 68"/>
                <a:gd name="T47" fmla="*/ 92 h 103"/>
                <a:gd name="T48" fmla="*/ 15 w 68"/>
                <a:gd name="T49" fmla="*/ 96 h 103"/>
                <a:gd name="T50" fmla="*/ 20 w 68"/>
                <a:gd name="T51" fmla="*/ 99 h 103"/>
                <a:gd name="T52" fmla="*/ 25 w 68"/>
                <a:gd name="T53" fmla="*/ 101 h 103"/>
                <a:gd name="T54" fmla="*/ 31 w 68"/>
                <a:gd name="T55" fmla="*/ 102 h 103"/>
                <a:gd name="T56" fmla="*/ 37 w 68"/>
                <a:gd name="T57" fmla="*/ 103 h 103"/>
                <a:gd name="T58" fmla="*/ 43 w 68"/>
                <a:gd name="T59" fmla="*/ 102 h 103"/>
                <a:gd name="T60" fmla="*/ 49 w 68"/>
                <a:gd name="T61" fmla="*/ 100 h 103"/>
                <a:gd name="T62" fmla="*/ 54 w 68"/>
                <a:gd name="T63" fmla="*/ 98 h 103"/>
                <a:gd name="T64" fmla="*/ 59 w 68"/>
                <a:gd name="T65" fmla="*/ 94 h 103"/>
                <a:gd name="T66" fmla="*/ 63 w 68"/>
                <a:gd name="T67" fmla="*/ 89 h 103"/>
                <a:gd name="T68" fmla="*/ 66 w 68"/>
                <a:gd name="T69" fmla="*/ 83 h 103"/>
                <a:gd name="T70" fmla="*/ 68 w 68"/>
                <a:gd name="T71" fmla="*/ 76 h 103"/>
                <a:gd name="T72" fmla="*/ 68 w 68"/>
                <a:gd name="T73" fmla="*/ 6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3">
                  <a:moveTo>
                    <a:pt x="68" y="69"/>
                  </a:moveTo>
                  <a:lnTo>
                    <a:pt x="68" y="52"/>
                  </a:lnTo>
                  <a:lnTo>
                    <a:pt x="67" y="38"/>
                  </a:lnTo>
                  <a:lnTo>
                    <a:pt x="66" y="31"/>
                  </a:lnTo>
                  <a:lnTo>
                    <a:pt x="63" y="25"/>
                  </a:lnTo>
                  <a:lnTo>
                    <a:pt x="60" y="18"/>
                  </a:lnTo>
                  <a:lnTo>
                    <a:pt x="55" y="11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1" y="3"/>
                  </a:lnTo>
                  <a:lnTo>
                    <a:pt x="16" y="7"/>
                  </a:lnTo>
                  <a:lnTo>
                    <a:pt x="11" y="13"/>
                  </a:lnTo>
                  <a:lnTo>
                    <a:pt x="6" y="20"/>
                  </a:lnTo>
                  <a:lnTo>
                    <a:pt x="3" y="27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2" y="72"/>
                  </a:lnTo>
                  <a:lnTo>
                    <a:pt x="3" y="79"/>
                  </a:lnTo>
                  <a:lnTo>
                    <a:pt x="6" y="85"/>
                  </a:lnTo>
                  <a:lnTo>
                    <a:pt x="10" y="92"/>
                  </a:lnTo>
                  <a:lnTo>
                    <a:pt x="15" y="96"/>
                  </a:lnTo>
                  <a:lnTo>
                    <a:pt x="20" y="99"/>
                  </a:lnTo>
                  <a:lnTo>
                    <a:pt x="25" y="101"/>
                  </a:lnTo>
                  <a:lnTo>
                    <a:pt x="31" y="102"/>
                  </a:lnTo>
                  <a:lnTo>
                    <a:pt x="37" y="103"/>
                  </a:lnTo>
                  <a:lnTo>
                    <a:pt x="43" y="102"/>
                  </a:lnTo>
                  <a:lnTo>
                    <a:pt x="49" y="100"/>
                  </a:lnTo>
                  <a:lnTo>
                    <a:pt x="54" y="98"/>
                  </a:lnTo>
                  <a:lnTo>
                    <a:pt x="59" y="94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8" y="76"/>
                  </a:lnTo>
                  <a:lnTo>
                    <a:pt x="6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97" name="Freeform 428">
              <a:extLst>
                <a:ext uri="{FF2B5EF4-FFF2-40B4-BE49-F238E27FC236}">
                  <a16:creationId xmlns:a16="http://schemas.microsoft.com/office/drawing/2014/main" id="{C11733C3-EDA2-49B4-8BCD-3B35A25DA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8775" y="5276850"/>
              <a:ext cx="4762" cy="4763"/>
            </a:xfrm>
            <a:custGeom>
              <a:avLst/>
              <a:gdLst>
                <a:gd name="T0" fmla="*/ 20 w 38"/>
                <a:gd name="T1" fmla="*/ 39 h 39"/>
                <a:gd name="T2" fmla="*/ 24 w 38"/>
                <a:gd name="T3" fmla="*/ 39 h 39"/>
                <a:gd name="T4" fmla="*/ 28 w 38"/>
                <a:gd name="T5" fmla="*/ 37 h 39"/>
                <a:gd name="T6" fmla="*/ 31 w 38"/>
                <a:gd name="T7" fmla="*/ 35 h 39"/>
                <a:gd name="T8" fmla="*/ 33 w 38"/>
                <a:gd name="T9" fmla="*/ 33 h 39"/>
                <a:gd name="T10" fmla="*/ 35 w 38"/>
                <a:gd name="T11" fmla="*/ 30 h 39"/>
                <a:gd name="T12" fmla="*/ 37 w 38"/>
                <a:gd name="T13" fmla="*/ 26 h 39"/>
                <a:gd name="T14" fmla="*/ 37 w 38"/>
                <a:gd name="T15" fmla="*/ 23 h 39"/>
                <a:gd name="T16" fmla="*/ 38 w 38"/>
                <a:gd name="T17" fmla="*/ 19 h 39"/>
                <a:gd name="T18" fmla="*/ 37 w 38"/>
                <a:gd name="T19" fmla="*/ 16 h 39"/>
                <a:gd name="T20" fmla="*/ 36 w 38"/>
                <a:gd name="T21" fmla="*/ 11 h 39"/>
                <a:gd name="T22" fmla="*/ 34 w 38"/>
                <a:gd name="T23" fmla="*/ 8 h 39"/>
                <a:gd name="T24" fmla="*/ 32 w 38"/>
                <a:gd name="T25" fmla="*/ 5 h 39"/>
                <a:gd name="T26" fmla="*/ 30 w 38"/>
                <a:gd name="T27" fmla="*/ 3 h 39"/>
                <a:gd name="T28" fmla="*/ 26 w 38"/>
                <a:gd name="T29" fmla="*/ 1 h 39"/>
                <a:gd name="T30" fmla="*/ 22 w 38"/>
                <a:gd name="T31" fmla="*/ 0 h 39"/>
                <a:gd name="T32" fmla="*/ 18 w 38"/>
                <a:gd name="T33" fmla="*/ 0 h 39"/>
                <a:gd name="T34" fmla="*/ 14 w 38"/>
                <a:gd name="T35" fmla="*/ 1 h 39"/>
                <a:gd name="T36" fmla="*/ 10 w 38"/>
                <a:gd name="T37" fmla="*/ 2 h 39"/>
                <a:gd name="T38" fmla="*/ 7 w 38"/>
                <a:gd name="T39" fmla="*/ 4 h 39"/>
                <a:gd name="T40" fmla="*/ 4 w 38"/>
                <a:gd name="T41" fmla="*/ 7 h 39"/>
                <a:gd name="T42" fmla="*/ 3 w 38"/>
                <a:gd name="T43" fmla="*/ 10 h 39"/>
                <a:gd name="T44" fmla="*/ 1 w 38"/>
                <a:gd name="T45" fmla="*/ 14 h 39"/>
                <a:gd name="T46" fmla="*/ 1 w 38"/>
                <a:gd name="T47" fmla="*/ 17 h 39"/>
                <a:gd name="T48" fmla="*/ 0 w 38"/>
                <a:gd name="T49" fmla="*/ 21 h 39"/>
                <a:gd name="T50" fmla="*/ 1 w 38"/>
                <a:gd name="T51" fmla="*/ 24 h 39"/>
                <a:gd name="T52" fmla="*/ 2 w 38"/>
                <a:gd name="T53" fmla="*/ 28 h 39"/>
                <a:gd name="T54" fmla="*/ 4 w 38"/>
                <a:gd name="T55" fmla="*/ 31 h 39"/>
                <a:gd name="T56" fmla="*/ 6 w 38"/>
                <a:gd name="T57" fmla="*/ 34 h 39"/>
                <a:gd name="T58" fmla="*/ 8 w 38"/>
                <a:gd name="T59" fmla="*/ 36 h 39"/>
                <a:gd name="T60" fmla="*/ 12 w 38"/>
                <a:gd name="T61" fmla="*/ 38 h 39"/>
                <a:gd name="T62" fmla="*/ 15 w 38"/>
                <a:gd name="T63" fmla="*/ 39 h 39"/>
                <a:gd name="T64" fmla="*/ 20 w 38"/>
                <a:gd name="T6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9">
                  <a:moveTo>
                    <a:pt x="20" y="39"/>
                  </a:moveTo>
                  <a:lnTo>
                    <a:pt x="24" y="39"/>
                  </a:lnTo>
                  <a:lnTo>
                    <a:pt x="28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2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98" name="Freeform 429">
              <a:extLst>
                <a:ext uri="{FF2B5EF4-FFF2-40B4-BE49-F238E27FC236}">
                  <a16:creationId xmlns:a16="http://schemas.microsoft.com/office/drawing/2014/main" id="{93C85A75-D792-4435-BAD1-2E5254168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5275263"/>
              <a:ext cx="23812" cy="19050"/>
            </a:xfrm>
            <a:custGeom>
              <a:avLst/>
              <a:gdLst>
                <a:gd name="T0" fmla="*/ 64 w 197"/>
                <a:gd name="T1" fmla="*/ 8 h 165"/>
                <a:gd name="T2" fmla="*/ 44 w 197"/>
                <a:gd name="T3" fmla="*/ 19 h 165"/>
                <a:gd name="T4" fmla="*/ 26 w 197"/>
                <a:gd name="T5" fmla="*/ 35 h 165"/>
                <a:gd name="T6" fmla="*/ 14 w 197"/>
                <a:gd name="T7" fmla="*/ 52 h 165"/>
                <a:gd name="T8" fmla="*/ 5 w 197"/>
                <a:gd name="T9" fmla="*/ 72 h 165"/>
                <a:gd name="T10" fmla="*/ 1 w 197"/>
                <a:gd name="T11" fmla="*/ 94 h 165"/>
                <a:gd name="T12" fmla="*/ 1 w 197"/>
                <a:gd name="T13" fmla="*/ 115 h 165"/>
                <a:gd name="T14" fmla="*/ 6 w 197"/>
                <a:gd name="T15" fmla="*/ 137 h 165"/>
                <a:gd name="T16" fmla="*/ 14 w 197"/>
                <a:gd name="T17" fmla="*/ 154 h 165"/>
                <a:gd name="T18" fmla="*/ 24 w 197"/>
                <a:gd name="T19" fmla="*/ 162 h 165"/>
                <a:gd name="T20" fmla="*/ 36 w 197"/>
                <a:gd name="T21" fmla="*/ 165 h 165"/>
                <a:gd name="T22" fmla="*/ 50 w 197"/>
                <a:gd name="T23" fmla="*/ 163 h 165"/>
                <a:gd name="T24" fmla="*/ 62 w 197"/>
                <a:gd name="T25" fmla="*/ 157 h 165"/>
                <a:gd name="T26" fmla="*/ 71 w 197"/>
                <a:gd name="T27" fmla="*/ 149 h 165"/>
                <a:gd name="T28" fmla="*/ 77 w 197"/>
                <a:gd name="T29" fmla="*/ 137 h 165"/>
                <a:gd name="T30" fmla="*/ 78 w 197"/>
                <a:gd name="T31" fmla="*/ 124 h 165"/>
                <a:gd name="T32" fmla="*/ 74 w 197"/>
                <a:gd name="T33" fmla="*/ 112 h 165"/>
                <a:gd name="T34" fmla="*/ 74 w 197"/>
                <a:gd name="T35" fmla="*/ 107 h 165"/>
                <a:gd name="T36" fmla="*/ 81 w 197"/>
                <a:gd name="T37" fmla="*/ 101 h 165"/>
                <a:gd name="T38" fmla="*/ 99 w 197"/>
                <a:gd name="T39" fmla="*/ 92 h 165"/>
                <a:gd name="T40" fmla="*/ 113 w 197"/>
                <a:gd name="T41" fmla="*/ 87 h 165"/>
                <a:gd name="T42" fmla="*/ 125 w 197"/>
                <a:gd name="T43" fmla="*/ 86 h 165"/>
                <a:gd name="T44" fmla="*/ 137 w 197"/>
                <a:gd name="T45" fmla="*/ 88 h 165"/>
                <a:gd name="T46" fmla="*/ 148 w 197"/>
                <a:gd name="T47" fmla="*/ 93 h 165"/>
                <a:gd name="T48" fmla="*/ 160 w 197"/>
                <a:gd name="T49" fmla="*/ 100 h 165"/>
                <a:gd name="T50" fmla="*/ 172 w 197"/>
                <a:gd name="T51" fmla="*/ 103 h 165"/>
                <a:gd name="T52" fmla="*/ 183 w 197"/>
                <a:gd name="T53" fmla="*/ 99 h 165"/>
                <a:gd name="T54" fmla="*/ 192 w 197"/>
                <a:gd name="T55" fmla="*/ 90 h 165"/>
                <a:gd name="T56" fmla="*/ 196 w 197"/>
                <a:gd name="T57" fmla="*/ 78 h 165"/>
                <a:gd name="T58" fmla="*/ 197 w 197"/>
                <a:gd name="T59" fmla="*/ 66 h 165"/>
                <a:gd name="T60" fmla="*/ 196 w 197"/>
                <a:gd name="T61" fmla="*/ 55 h 165"/>
                <a:gd name="T62" fmla="*/ 193 w 197"/>
                <a:gd name="T63" fmla="*/ 45 h 165"/>
                <a:gd name="T64" fmla="*/ 186 w 197"/>
                <a:gd name="T65" fmla="*/ 31 h 165"/>
                <a:gd name="T66" fmla="*/ 170 w 197"/>
                <a:gd name="T67" fmla="*/ 17 h 165"/>
                <a:gd name="T68" fmla="*/ 151 w 197"/>
                <a:gd name="T69" fmla="*/ 7 h 165"/>
                <a:gd name="T70" fmla="*/ 129 w 197"/>
                <a:gd name="T71" fmla="*/ 2 h 165"/>
                <a:gd name="T72" fmla="*/ 106 w 197"/>
                <a:gd name="T73" fmla="*/ 0 h 165"/>
                <a:gd name="T74" fmla="*/ 85 w 197"/>
                <a:gd name="T75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7" h="165">
                  <a:moveTo>
                    <a:pt x="75" y="4"/>
                  </a:moveTo>
                  <a:lnTo>
                    <a:pt x="64" y="8"/>
                  </a:lnTo>
                  <a:lnTo>
                    <a:pt x="53" y="13"/>
                  </a:lnTo>
                  <a:lnTo>
                    <a:pt x="44" y="19"/>
                  </a:lnTo>
                  <a:lnTo>
                    <a:pt x="34" y="26"/>
                  </a:lnTo>
                  <a:lnTo>
                    <a:pt x="26" y="35"/>
                  </a:lnTo>
                  <a:lnTo>
                    <a:pt x="20" y="43"/>
                  </a:lnTo>
                  <a:lnTo>
                    <a:pt x="14" y="52"/>
                  </a:lnTo>
                  <a:lnTo>
                    <a:pt x="9" y="62"/>
                  </a:lnTo>
                  <a:lnTo>
                    <a:pt x="5" y="72"/>
                  </a:lnTo>
                  <a:lnTo>
                    <a:pt x="2" y="83"/>
                  </a:lnTo>
                  <a:lnTo>
                    <a:pt x="1" y="94"/>
                  </a:lnTo>
                  <a:lnTo>
                    <a:pt x="0" y="104"/>
                  </a:lnTo>
                  <a:lnTo>
                    <a:pt x="1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11" y="148"/>
                  </a:lnTo>
                  <a:lnTo>
                    <a:pt x="14" y="154"/>
                  </a:lnTo>
                  <a:lnTo>
                    <a:pt x="19" y="159"/>
                  </a:lnTo>
                  <a:lnTo>
                    <a:pt x="24" y="162"/>
                  </a:lnTo>
                  <a:lnTo>
                    <a:pt x="30" y="164"/>
                  </a:lnTo>
                  <a:lnTo>
                    <a:pt x="36" y="165"/>
                  </a:lnTo>
                  <a:lnTo>
                    <a:pt x="44" y="164"/>
                  </a:lnTo>
                  <a:lnTo>
                    <a:pt x="50" y="163"/>
                  </a:lnTo>
                  <a:lnTo>
                    <a:pt x="56" y="160"/>
                  </a:lnTo>
                  <a:lnTo>
                    <a:pt x="62" y="157"/>
                  </a:lnTo>
                  <a:lnTo>
                    <a:pt x="67" y="153"/>
                  </a:lnTo>
                  <a:lnTo>
                    <a:pt x="71" y="149"/>
                  </a:lnTo>
                  <a:lnTo>
                    <a:pt x="75" y="143"/>
                  </a:lnTo>
                  <a:lnTo>
                    <a:pt x="77" y="137"/>
                  </a:lnTo>
                  <a:lnTo>
                    <a:pt x="78" y="131"/>
                  </a:lnTo>
                  <a:lnTo>
                    <a:pt x="78" y="124"/>
                  </a:lnTo>
                  <a:lnTo>
                    <a:pt x="76" y="117"/>
                  </a:lnTo>
                  <a:lnTo>
                    <a:pt x="74" y="112"/>
                  </a:lnTo>
                  <a:lnTo>
                    <a:pt x="73" y="108"/>
                  </a:lnTo>
                  <a:lnTo>
                    <a:pt x="74" y="107"/>
                  </a:lnTo>
                  <a:lnTo>
                    <a:pt x="75" y="105"/>
                  </a:lnTo>
                  <a:lnTo>
                    <a:pt x="81" y="101"/>
                  </a:lnTo>
                  <a:lnTo>
                    <a:pt x="90" y="96"/>
                  </a:lnTo>
                  <a:lnTo>
                    <a:pt x="99" y="92"/>
                  </a:lnTo>
                  <a:lnTo>
                    <a:pt x="106" y="89"/>
                  </a:lnTo>
                  <a:lnTo>
                    <a:pt x="113" y="87"/>
                  </a:lnTo>
                  <a:lnTo>
                    <a:pt x="119" y="86"/>
                  </a:lnTo>
                  <a:lnTo>
                    <a:pt x="125" y="86"/>
                  </a:lnTo>
                  <a:lnTo>
                    <a:pt x="131" y="86"/>
                  </a:lnTo>
                  <a:lnTo>
                    <a:pt x="137" y="88"/>
                  </a:lnTo>
                  <a:lnTo>
                    <a:pt x="142" y="90"/>
                  </a:lnTo>
                  <a:lnTo>
                    <a:pt x="148" y="93"/>
                  </a:lnTo>
                  <a:lnTo>
                    <a:pt x="154" y="97"/>
                  </a:lnTo>
                  <a:lnTo>
                    <a:pt x="160" y="100"/>
                  </a:lnTo>
                  <a:lnTo>
                    <a:pt x="166" y="102"/>
                  </a:lnTo>
                  <a:lnTo>
                    <a:pt x="172" y="103"/>
                  </a:lnTo>
                  <a:lnTo>
                    <a:pt x="178" y="102"/>
                  </a:lnTo>
                  <a:lnTo>
                    <a:pt x="183" y="99"/>
                  </a:lnTo>
                  <a:lnTo>
                    <a:pt x="188" y="96"/>
                  </a:lnTo>
                  <a:lnTo>
                    <a:pt x="192" y="90"/>
                  </a:lnTo>
                  <a:lnTo>
                    <a:pt x="194" y="84"/>
                  </a:lnTo>
                  <a:lnTo>
                    <a:pt x="196" y="78"/>
                  </a:lnTo>
                  <a:lnTo>
                    <a:pt x="197" y="71"/>
                  </a:lnTo>
                  <a:lnTo>
                    <a:pt x="197" y="66"/>
                  </a:lnTo>
                  <a:lnTo>
                    <a:pt x="197" y="60"/>
                  </a:lnTo>
                  <a:lnTo>
                    <a:pt x="196" y="55"/>
                  </a:lnTo>
                  <a:lnTo>
                    <a:pt x="195" y="49"/>
                  </a:lnTo>
                  <a:lnTo>
                    <a:pt x="193" y="45"/>
                  </a:lnTo>
                  <a:lnTo>
                    <a:pt x="191" y="40"/>
                  </a:lnTo>
                  <a:lnTo>
                    <a:pt x="186" y="31"/>
                  </a:lnTo>
                  <a:lnTo>
                    <a:pt x="179" y="23"/>
                  </a:lnTo>
                  <a:lnTo>
                    <a:pt x="170" y="17"/>
                  </a:lnTo>
                  <a:lnTo>
                    <a:pt x="161" y="12"/>
                  </a:lnTo>
                  <a:lnTo>
                    <a:pt x="151" y="7"/>
                  </a:lnTo>
                  <a:lnTo>
                    <a:pt x="140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0"/>
                  </a:lnTo>
                  <a:lnTo>
                    <a:pt x="85" y="2"/>
                  </a:lnTo>
                  <a:lnTo>
                    <a:pt x="7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99" name="Freeform 430">
              <a:extLst>
                <a:ext uri="{FF2B5EF4-FFF2-40B4-BE49-F238E27FC236}">
                  <a16:creationId xmlns:a16="http://schemas.microsoft.com/office/drawing/2014/main" id="{E1160F7C-66F5-4E19-9A1A-E2C93BAF5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3" y="5238750"/>
              <a:ext cx="41275" cy="57150"/>
            </a:xfrm>
            <a:custGeom>
              <a:avLst/>
              <a:gdLst>
                <a:gd name="T0" fmla="*/ 233 w 340"/>
                <a:gd name="T1" fmla="*/ 381 h 470"/>
                <a:gd name="T2" fmla="*/ 243 w 340"/>
                <a:gd name="T3" fmla="*/ 380 h 470"/>
                <a:gd name="T4" fmla="*/ 243 w 340"/>
                <a:gd name="T5" fmla="*/ 390 h 470"/>
                <a:gd name="T6" fmla="*/ 234 w 340"/>
                <a:gd name="T7" fmla="*/ 411 h 470"/>
                <a:gd name="T8" fmla="*/ 225 w 340"/>
                <a:gd name="T9" fmla="*/ 427 h 470"/>
                <a:gd name="T10" fmla="*/ 224 w 340"/>
                <a:gd name="T11" fmla="*/ 438 h 470"/>
                <a:gd name="T12" fmla="*/ 226 w 340"/>
                <a:gd name="T13" fmla="*/ 448 h 470"/>
                <a:gd name="T14" fmla="*/ 232 w 340"/>
                <a:gd name="T15" fmla="*/ 457 h 470"/>
                <a:gd name="T16" fmla="*/ 240 w 340"/>
                <a:gd name="T17" fmla="*/ 464 h 470"/>
                <a:gd name="T18" fmla="*/ 249 w 340"/>
                <a:gd name="T19" fmla="*/ 469 h 470"/>
                <a:gd name="T20" fmla="*/ 260 w 340"/>
                <a:gd name="T21" fmla="*/ 470 h 470"/>
                <a:gd name="T22" fmla="*/ 270 w 340"/>
                <a:gd name="T23" fmla="*/ 468 h 470"/>
                <a:gd name="T24" fmla="*/ 289 w 340"/>
                <a:gd name="T25" fmla="*/ 457 h 470"/>
                <a:gd name="T26" fmla="*/ 308 w 340"/>
                <a:gd name="T27" fmla="*/ 448 h 470"/>
                <a:gd name="T28" fmla="*/ 320 w 340"/>
                <a:gd name="T29" fmla="*/ 440 h 470"/>
                <a:gd name="T30" fmla="*/ 333 w 340"/>
                <a:gd name="T31" fmla="*/ 427 h 470"/>
                <a:gd name="T32" fmla="*/ 340 w 340"/>
                <a:gd name="T33" fmla="*/ 410 h 470"/>
                <a:gd name="T34" fmla="*/ 339 w 340"/>
                <a:gd name="T35" fmla="*/ 394 h 470"/>
                <a:gd name="T36" fmla="*/ 333 w 340"/>
                <a:gd name="T37" fmla="*/ 379 h 470"/>
                <a:gd name="T38" fmla="*/ 322 w 340"/>
                <a:gd name="T39" fmla="*/ 366 h 470"/>
                <a:gd name="T40" fmla="*/ 308 w 340"/>
                <a:gd name="T41" fmla="*/ 357 h 470"/>
                <a:gd name="T42" fmla="*/ 292 w 340"/>
                <a:gd name="T43" fmla="*/ 353 h 470"/>
                <a:gd name="T44" fmla="*/ 274 w 340"/>
                <a:gd name="T45" fmla="*/ 355 h 470"/>
                <a:gd name="T46" fmla="*/ 268 w 340"/>
                <a:gd name="T47" fmla="*/ 353 h 470"/>
                <a:gd name="T48" fmla="*/ 268 w 340"/>
                <a:gd name="T49" fmla="*/ 335 h 470"/>
                <a:gd name="T50" fmla="*/ 264 w 340"/>
                <a:gd name="T51" fmla="*/ 312 h 470"/>
                <a:gd name="T52" fmla="*/ 258 w 340"/>
                <a:gd name="T53" fmla="*/ 290 h 470"/>
                <a:gd name="T54" fmla="*/ 250 w 340"/>
                <a:gd name="T55" fmla="*/ 269 h 470"/>
                <a:gd name="T56" fmla="*/ 234 w 340"/>
                <a:gd name="T57" fmla="*/ 240 h 470"/>
                <a:gd name="T58" fmla="*/ 210 w 340"/>
                <a:gd name="T59" fmla="*/ 201 h 470"/>
                <a:gd name="T60" fmla="*/ 182 w 340"/>
                <a:gd name="T61" fmla="*/ 160 h 470"/>
                <a:gd name="T62" fmla="*/ 153 w 340"/>
                <a:gd name="T63" fmla="*/ 116 h 470"/>
                <a:gd name="T64" fmla="*/ 121 w 340"/>
                <a:gd name="T65" fmla="*/ 72 h 470"/>
                <a:gd name="T66" fmla="*/ 86 w 340"/>
                <a:gd name="T67" fmla="*/ 32 h 470"/>
                <a:gd name="T68" fmla="*/ 62 w 340"/>
                <a:gd name="T69" fmla="*/ 8 h 470"/>
                <a:gd name="T70" fmla="*/ 50 w 340"/>
                <a:gd name="T71" fmla="*/ 2 h 470"/>
                <a:gd name="T72" fmla="*/ 37 w 340"/>
                <a:gd name="T73" fmla="*/ 0 h 470"/>
                <a:gd name="T74" fmla="*/ 24 w 340"/>
                <a:gd name="T75" fmla="*/ 2 h 470"/>
                <a:gd name="T76" fmla="*/ 14 w 340"/>
                <a:gd name="T77" fmla="*/ 8 h 470"/>
                <a:gd name="T78" fmla="*/ 5 w 340"/>
                <a:gd name="T79" fmla="*/ 17 h 470"/>
                <a:gd name="T80" fmla="*/ 1 w 340"/>
                <a:gd name="T81" fmla="*/ 29 h 470"/>
                <a:gd name="T82" fmla="*/ 1 w 340"/>
                <a:gd name="T83" fmla="*/ 43 h 470"/>
                <a:gd name="T84" fmla="*/ 13 w 340"/>
                <a:gd name="T85" fmla="*/ 76 h 470"/>
                <a:gd name="T86" fmla="*/ 35 w 340"/>
                <a:gd name="T87" fmla="*/ 124 h 470"/>
                <a:gd name="T88" fmla="*/ 61 w 340"/>
                <a:gd name="T89" fmla="*/ 171 h 470"/>
                <a:gd name="T90" fmla="*/ 89 w 340"/>
                <a:gd name="T91" fmla="*/ 216 h 470"/>
                <a:gd name="T92" fmla="*/ 116 w 340"/>
                <a:gd name="T93" fmla="*/ 259 h 470"/>
                <a:gd name="T94" fmla="*/ 142 w 340"/>
                <a:gd name="T95" fmla="*/ 299 h 470"/>
                <a:gd name="T96" fmla="*/ 163 w 340"/>
                <a:gd name="T97" fmla="*/ 328 h 470"/>
                <a:gd name="T98" fmla="*/ 179 w 340"/>
                <a:gd name="T99" fmla="*/ 344 h 470"/>
                <a:gd name="T100" fmla="*/ 197 w 340"/>
                <a:gd name="T101" fmla="*/ 359 h 470"/>
                <a:gd name="T102" fmla="*/ 217 w 340"/>
                <a:gd name="T103" fmla="*/ 37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0" h="470">
                  <a:moveTo>
                    <a:pt x="228" y="379"/>
                  </a:moveTo>
                  <a:lnTo>
                    <a:pt x="233" y="381"/>
                  </a:lnTo>
                  <a:lnTo>
                    <a:pt x="238" y="381"/>
                  </a:lnTo>
                  <a:lnTo>
                    <a:pt x="243" y="380"/>
                  </a:lnTo>
                  <a:lnTo>
                    <a:pt x="248" y="379"/>
                  </a:lnTo>
                  <a:lnTo>
                    <a:pt x="243" y="390"/>
                  </a:lnTo>
                  <a:lnTo>
                    <a:pt x="238" y="400"/>
                  </a:lnTo>
                  <a:lnTo>
                    <a:pt x="234" y="411"/>
                  </a:lnTo>
                  <a:lnTo>
                    <a:pt x="228" y="422"/>
                  </a:lnTo>
                  <a:lnTo>
                    <a:pt x="225" y="427"/>
                  </a:lnTo>
                  <a:lnTo>
                    <a:pt x="224" y="432"/>
                  </a:lnTo>
                  <a:lnTo>
                    <a:pt x="224" y="438"/>
                  </a:lnTo>
                  <a:lnTo>
                    <a:pt x="224" y="443"/>
                  </a:lnTo>
                  <a:lnTo>
                    <a:pt x="226" y="448"/>
                  </a:lnTo>
                  <a:lnTo>
                    <a:pt x="228" y="453"/>
                  </a:lnTo>
                  <a:lnTo>
                    <a:pt x="232" y="457"/>
                  </a:lnTo>
                  <a:lnTo>
                    <a:pt x="235" y="461"/>
                  </a:lnTo>
                  <a:lnTo>
                    <a:pt x="240" y="464"/>
                  </a:lnTo>
                  <a:lnTo>
                    <a:pt x="244" y="467"/>
                  </a:lnTo>
                  <a:lnTo>
                    <a:pt x="249" y="469"/>
                  </a:lnTo>
                  <a:lnTo>
                    <a:pt x="254" y="470"/>
                  </a:lnTo>
                  <a:lnTo>
                    <a:pt x="260" y="470"/>
                  </a:lnTo>
                  <a:lnTo>
                    <a:pt x="265" y="470"/>
                  </a:lnTo>
                  <a:lnTo>
                    <a:pt x="270" y="468"/>
                  </a:lnTo>
                  <a:lnTo>
                    <a:pt x="275" y="465"/>
                  </a:lnTo>
                  <a:lnTo>
                    <a:pt x="289" y="457"/>
                  </a:lnTo>
                  <a:lnTo>
                    <a:pt x="302" y="451"/>
                  </a:lnTo>
                  <a:lnTo>
                    <a:pt x="308" y="448"/>
                  </a:lnTo>
                  <a:lnTo>
                    <a:pt x="314" y="444"/>
                  </a:lnTo>
                  <a:lnTo>
                    <a:pt x="320" y="440"/>
                  </a:lnTo>
                  <a:lnTo>
                    <a:pt x="327" y="434"/>
                  </a:lnTo>
                  <a:lnTo>
                    <a:pt x="333" y="427"/>
                  </a:lnTo>
                  <a:lnTo>
                    <a:pt x="338" y="419"/>
                  </a:lnTo>
                  <a:lnTo>
                    <a:pt x="340" y="410"/>
                  </a:lnTo>
                  <a:lnTo>
                    <a:pt x="340" y="402"/>
                  </a:lnTo>
                  <a:lnTo>
                    <a:pt x="339" y="394"/>
                  </a:lnTo>
                  <a:lnTo>
                    <a:pt x="337" y="386"/>
                  </a:lnTo>
                  <a:lnTo>
                    <a:pt x="333" y="379"/>
                  </a:lnTo>
                  <a:lnTo>
                    <a:pt x="328" y="372"/>
                  </a:lnTo>
                  <a:lnTo>
                    <a:pt x="322" y="366"/>
                  </a:lnTo>
                  <a:lnTo>
                    <a:pt x="315" y="361"/>
                  </a:lnTo>
                  <a:lnTo>
                    <a:pt x="308" y="357"/>
                  </a:lnTo>
                  <a:lnTo>
                    <a:pt x="300" y="354"/>
                  </a:lnTo>
                  <a:lnTo>
                    <a:pt x="292" y="353"/>
                  </a:lnTo>
                  <a:lnTo>
                    <a:pt x="283" y="353"/>
                  </a:lnTo>
                  <a:lnTo>
                    <a:pt x="274" y="355"/>
                  </a:lnTo>
                  <a:lnTo>
                    <a:pt x="267" y="358"/>
                  </a:lnTo>
                  <a:lnTo>
                    <a:pt x="268" y="353"/>
                  </a:lnTo>
                  <a:lnTo>
                    <a:pt x="269" y="347"/>
                  </a:lnTo>
                  <a:lnTo>
                    <a:pt x="268" y="335"/>
                  </a:lnTo>
                  <a:lnTo>
                    <a:pt x="266" y="323"/>
                  </a:lnTo>
                  <a:lnTo>
                    <a:pt x="264" y="312"/>
                  </a:lnTo>
                  <a:lnTo>
                    <a:pt x="261" y="301"/>
                  </a:lnTo>
                  <a:lnTo>
                    <a:pt x="258" y="290"/>
                  </a:lnTo>
                  <a:lnTo>
                    <a:pt x="254" y="280"/>
                  </a:lnTo>
                  <a:lnTo>
                    <a:pt x="250" y="269"/>
                  </a:lnTo>
                  <a:lnTo>
                    <a:pt x="245" y="259"/>
                  </a:lnTo>
                  <a:lnTo>
                    <a:pt x="234" y="240"/>
                  </a:lnTo>
                  <a:lnTo>
                    <a:pt x="222" y="220"/>
                  </a:lnTo>
                  <a:lnTo>
                    <a:pt x="210" y="201"/>
                  </a:lnTo>
                  <a:lnTo>
                    <a:pt x="197" y="182"/>
                  </a:lnTo>
                  <a:lnTo>
                    <a:pt x="182" y="160"/>
                  </a:lnTo>
                  <a:lnTo>
                    <a:pt x="168" y="138"/>
                  </a:lnTo>
                  <a:lnTo>
                    <a:pt x="153" y="116"/>
                  </a:lnTo>
                  <a:lnTo>
                    <a:pt x="137" y="93"/>
                  </a:lnTo>
                  <a:lnTo>
                    <a:pt x="121" y="72"/>
                  </a:lnTo>
                  <a:lnTo>
                    <a:pt x="105" y="52"/>
                  </a:lnTo>
                  <a:lnTo>
                    <a:pt x="86" y="32"/>
                  </a:lnTo>
                  <a:lnTo>
                    <a:pt x="68" y="13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4" y="2"/>
                  </a:lnTo>
                  <a:lnTo>
                    <a:pt x="19" y="5"/>
                  </a:lnTo>
                  <a:lnTo>
                    <a:pt x="14" y="8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3" y="23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3" y="51"/>
                  </a:lnTo>
                  <a:lnTo>
                    <a:pt x="13" y="76"/>
                  </a:lnTo>
                  <a:lnTo>
                    <a:pt x="24" y="100"/>
                  </a:lnTo>
                  <a:lnTo>
                    <a:pt x="35" y="124"/>
                  </a:lnTo>
                  <a:lnTo>
                    <a:pt x="48" y="148"/>
                  </a:lnTo>
                  <a:lnTo>
                    <a:pt x="61" y="171"/>
                  </a:lnTo>
                  <a:lnTo>
                    <a:pt x="75" y="194"/>
                  </a:lnTo>
                  <a:lnTo>
                    <a:pt x="89" y="216"/>
                  </a:lnTo>
                  <a:lnTo>
                    <a:pt x="103" y="239"/>
                  </a:lnTo>
                  <a:lnTo>
                    <a:pt x="116" y="259"/>
                  </a:lnTo>
                  <a:lnTo>
                    <a:pt x="128" y="280"/>
                  </a:lnTo>
                  <a:lnTo>
                    <a:pt x="142" y="299"/>
                  </a:lnTo>
                  <a:lnTo>
                    <a:pt x="156" y="318"/>
                  </a:lnTo>
                  <a:lnTo>
                    <a:pt x="163" y="328"/>
                  </a:lnTo>
                  <a:lnTo>
                    <a:pt x="171" y="336"/>
                  </a:lnTo>
                  <a:lnTo>
                    <a:pt x="179" y="344"/>
                  </a:lnTo>
                  <a:lnTo>
                    <a:pt x="188" y="352"/>
                  </a:lnTo>
                  <a:lnTo>
                    <a:pt x="197" y="359"/>
                  </a:lnTo>
                  <a:lnTo>
                    <a:pt x="207" y="366"/>
                  </a:lnTo>
                  <a:lnTo>
                    <a:pt x="217" y="373"/>
                  </a:lnTo>
                  <a:lnTo>
                    <a:pt x="228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00" name="Freeform 431">
              <a:extLst>
                <a:ext uri="{FF2B5EF4-FFF2-40B4-BE49-F238E27FC236}">
                  <a16:creationId xmlns:a16="http://schemas.microsoft.com/office/drawing/2014/main" id="{FA2E3757-D282-423A-9FA0-98DA268AE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5080000"/>
              <a:ext cx="155575" cy="88900"/>
            </a:xfrm>
            <a:custGeom>
              <a:avLst/>
              <a:gdLst>
                <a:gd name="T0" fmla="*/ 892 w 1272"/>
                <a:gd name="T1" fmla="*/ 727 h 728"/>
                <a:gd name="T2" fmla="*/ 895 w 1272"/>
                <a:gd name="T3" fmla="*/ 716 h 728"/>
                <a:gd name="T4" fmla="*/ 834 w 1272"/>
                <a:gd name="T5" fmla="*/ 670 h 728"/>
                <a:gd name="T6" fmla="*/ 756 w 1272"/>
                <a:gd name="T7" fmla="*/ 613 h 728"/>
                <a:gd name="T8" fmla="*/ 892 w 1272"/>
                <a:gd name="T9" fmla="*/ 540 h 728"/>
                <a:gd name="T10" fmla="*/ 1099 w 1272"/>
                <a:gd name="T11" fmla="*/ 459 h 728"/>
                <a:gd name="T12" fmla="*/ 1153 w 1272"/>
                <a:gd name="T13" fmla="*/ 431 h 728"/>
                <a:gd name="T14" fmla="*/ 1147 w 1272"/>
                <a:gd name="T15" fmla="*/ 425 h 728"/>
                <a:gd name="T16" fmla="*/ 989 w 1272"/>
                <a:gd name="T17" fmla="*/ 486 h 728"/>
                <a:gd name="T18" fmla="*/ 785 w 1272"/>
                <a:gd name="T19" fmla="*/ 576 h 728"/>
                <a:gd name="T20" fmla="*/ 644 w 1272"/>
                <a:gd name="T21" fmla="*/ 532 h 728"/>
                <a:gd name="T22" fmla="*/ 860 w 1272"/>
                <a:gd name="T23" fmla="*/ 403 h 728"/>
                <a:gd name="T24" fmla="*/ 1185 w 1272"/>
                <a:gd name="T25" fmla="*/ 249 h 728"/>
                <a:gd name="T26" fmla="*/ 1272 w 1272"/>
                <a:gd name="T27" fmla="*/ 199 h 728"/>
                <a:gd name="T28" fmla="*/ 1263 w 1272"/>
                <a:gd name="T29" fmla="*/ 190 h 728"/>
                <a:gd name="T30" fmla="*/ 999 w 1272"/>
                <a:gd name="T31" fmla="*/ 295 h 728"/>
                <a:gd name="T32" fmla="*/ 659 w 1272"/>
                <a:gd name="T33" fmla="*/ 446 h 728"/>
                <a:gd name="T34" fmla="*/ 500 w 1272"/>
                <a:gd name="T35" fmla="*/ 433 h 728"/>
                <a:gd name="T36" fmla="*/ 661 w 1272"/>
                <a:gd name="T37" fmla="*/ 326 h 728"/>
                <a:gd name="T38" fmla="*/ 905 w 1272"/>
                <a:gd name="T39" fmla="*/ 198 h 728"/>
                <a:gd name="T40" fmla="*/ 969 w 1272"/>
                <a:gd name="T41" fmla="*/ 157 h 728"/>
                <a:gd name="T42" fmla="*/ 961 w 1272"/>
                <a:gd name="T43" fmla="*/ 148 h 728"/>
                <a:gd name="T44" fmla="*/ 766 w 1272"/>
                <a:gd name="T45" fmla="*/ 239 h 728"/>
                <a:gd name="T46" fmla="*/ 514 w 1272"/>
                <a:gd name="T47" fmla="*/ 367 h 728"/>
                <a:gd name="T48" fmla="*/ 392 w 1272"/>
                <a:gd name="T49" fmla="*/ 361 h 728"/>
                <a:gd name="T50" fmla="*/ 315 w 1272"/>
                <a:gd name="T51" fmla="*/ 308 h 728"/>
                <a:gd name="T52" fmla="*/ 511 w 1272"/>
                <a:gd name="T53" fmla="*/ 203 h 728"/>
                <a:gd name="T54" fmla="*/ 792 w 1272"/>
                <a:gd name="T55" fmla="*/ 66 h 728"/>
                <a:gd name="T56" fmla="*/ 868 w 1272"/>
                <a:gd name="T57" fmla="*/ 23 h 728"/>
                <a:gd name="T58" fmla="*/ 866 w 1272"/>
                <a:gd name="T59" fmla="*/ 5 h 728"/>
                <a:gd name="T60" fmla="*/ 853 w 1272"/>
                <a:gd name="T61" fmla="*/ 1 h 728"/>
                <a:gd name="T62" fmla="*/ 624 w 1272"/>
                <a:gd name="T63" fmla="*/ 94 h 728"/>
                <a:gd name="T64" fmla="*/ 331 w 1272"/>
                <a:gd name="T65" fmla="*/ 234 h 728"/>
                <a:gd name="T66" fmla="*/ 194 w 1272"/>
                <a:gd name="T67" fmla="*/ 227 h 728"/>
                <a:gd name="T68" fmla="*/ 108 w 1272"/>
                <a:gd name="T69" fmla="*/ 169 h 728"/>
                <a:gd name="T70" fmla="*/ 77 w 1272"/>
                <a:gd name="T71" fmla="*/ 155 h 728"/>
                <a:gd name="T72" fmla="*/ 75 w 1272"/>
                <a:gd name="T73" fmla="*/ 169 h 728"/>
                <a:gd name="T74" fmla="*/ 136 w 1272"/>
                <a:gd name="T75" fmla="*/ 213 h 728"/>
                <a:gd name="T76" fmla="*/ 214 w 1272"/>
                <a:gd name="T77" fmla="*/ 269 h 728"/>
                <a:gd name="T78" fmla="*/ 147 w 1272"/>
                <a:gd name="T79" fmla="*/ 329 h 728"/>
                <a:gd name="T80" fmla="*/ 31 w 1272"/>
                <a:gd name="T81" fmla="*/ 391 h 728"/>
                <a:gd name="T82" fmla="*/ 2 w 1272"/>
                <a:gd name="T83" fmla="*/ 412 h 728"/>
                <a:gd name="T84" fmla="*/ 104 w 1272"/>
                <a:gd name="T85" fmla="*/ 373 h 728"/>
                <a:gd name="T86" fmla="*/ 235 w 1272"/>
                <a:gd name="T87" fmla="*/ 321 h 728"/>
                <a:gd name="T88" fmla="*/ 325 w 1272"/>
                <a:gd name="T89" fmla="*/ 348 h 728"/>
                <a:gd name="T90" fmla="*/ 401 w 1272"/>
                <a:gd name="T91" fmla="*/ 402 h 728"/>
                <a:gd name="T92" fmla="*/ 320 w 1272"/>
                <a:gd name="T93" fmla="*/ 470 h 728"/>
                <a:gd name="T94" fmla="*/ 186 w 1272"/>
                <a:gd name="T95" fmla="*/ 544 h 728"/>
                <a:gd name="T96" fmla="*/ 153 w 1272"/>
                <a:gd name="T97" fmla="*/ 567 h 728"/>
                <a:gd name="T98" fmla="*/ 264 w 1272"/>
                <a:gd name="T99" fmla="*/ 516 h 728"/>
                <a:gd name="T100" fmla="*/ 407 w 1272"/>
                <a:gd name="T101" fmla="*/ 449 h 728"/>
                <a:gd name="T102" fmla="*/ 516 w 1272"/>
                <a:gd name="T103" fmla="*/ 482 h 728"/>
                <a:gd name="T104" fmla="*/ 510 w 1272"/>
                <a:gd name="T105" fmla="*/ 513 h 728"/>
                <a:gd name="T106" fmla="*/ 491 w 1272"/>
                <a:gd name="T107" fmla="*/ 525 h 728"/>
                <a:gd name="T108" fmla="*/ 489 w 1272"/>
                <a:gd name="T109" fmla="*/ 541 h 728"/>
                <a:gd name="T110" fmla="*/ 497 w 1272"/>
                <a:gd name="T111" fmla="*/ 553 h 728"/>
                <a:gd name="T112" fmla="*/ 511 w 1272"/>
                <a:gd name="T113" fmla="*/ 557 h 728"/>
                <a:gd name="T114" fmla="*/ 563 w 1272"/>
                <a:gd name="T115" fmla="*/ 533 h 728"/>
                <a:gd name="T116" fmla="*/ 693 w 1272"/>
                <a:gd name="T117" fmla="*/ 604 h 728"/>
                <a:gd name="T118" fmla="*/ 845 w 1272"/>
                <a:gd name="T119" fmla="*/ 703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2" h="728">
                  <a:moveTo>
                    <a:pt x="883" y="727"/>
                  </a:moveTo>
                  <a:lnTo>
                    <a:pt x="886" y="728"/>
                  </a:lnTo>
                  <a:lnTo>
                    <a:pt x="889" y="728"/>
                  </a:lnTo>
                  <a:lnTo>
                    <a:pt x="892" y="727"/>
                  </a:lnTo>
                  <a:lnTo>
                    <a:pt x="894" y="725"/>
                  </a:lnTo>
                  <a:lnTo>
                    <a:pt x="895" y="722"/>
                  </a:lnTo>
                  <a:lnTo>
                    <a:pt x="896" y="719"/>
                  </a:lnTo>
                  <a:lnTo>
                    <a:pt x="895" y="716"/>
                  </a:lnTo>
                  <a:lnTo>
                    <a:pt x="893" y="714"/>
                  </a:lnTo>
                  <a:lnTo>
                    <a:pt x="874" y="699"/>
                  </a:lnTo>
                  <a:lnTo>
                    <a:pt x="855" y="685"/>
                  </a:lnTo>
                  <a:lnTo>
                    <a:pt x="834" y="670"/>
                  </a:lnTo>
                  <a:lnTo>
                    <a:pt x="815" y="656"/>
                  </a:lnTo>
                  <a:lnTo>
                    <a:pt x="795" y="641"/>
                  </a:lnTo>
                  <a:lnTo>
                    <a:pt x="775" y="627"/>
                  </a:lnTo>
                  <a:lnTo>
                    <a:pt x="756" y="613"/>
                  </a:lnTo>
                  <a:lnTo>
                    <a:pt x="736" y="599"/>
                  </a:lnTo>
                  <a:lnTo>
                    <a:pt x="788" y="579"/>
                  </a:lnTo>
                  <a:lnTo>
                    <a:pt x="839" y="559"/>
                  </a:lnTo>
                  <a:lnTo>
                    <a:pt x="892" y="540"/>
                  </a:lnTo>
                  <a:lnTo>
                    <a:pt x="944" y="520"/>
                  </a:lnTo>
                  <a:lnTo>
                    <a:pt x="996" y="500"/>
                  </a:lnTo>
                  <a:lnTo>
                    <a:pt x="1048" y="480"/>
                  </a:lnTo>
                  <a:lnTo>
                    <a:pt x="1099" y="459"/>
                  </a:lnTo>
                  <a:lnTo>
                    <a:pt x="1150" y="436"/>
                  </a:lnTo>
                  <a:lnTo>
                    <a:pt x="1152" y="435"/>
                  </a:lnTo>
                  <a:lnTo>
                    <a:pt x="1153" y="433"/>
                  </a:lnTo>
                  <a:lnTo>
                    <a:pt x="1153" y="431"/>
                  </a:lnTo>
                  <a:lnTo>
                    <a:pt x="1152" y="429"/>
                  </a:lnTo>
                  <a:lnTo>
                    <a:pt x="1151" y="427"/>
                  </a:lnTo>
                  <a:lnTo>
                    <a:pt x="1150" y="426"/>
                  </a:lnTo>
                  <a:lnTo>
                    <a:pt x="1147" y="425"/>
                  </a:lnTo>
                  <a:lnTo>
                    <a:pt x="1145" y="425"/>
                  </a:lnTo>
                  <a:lnTo>
                    <a:pt x="1093" y="444"/>
                  </a:lnTo>
                  <a:lnTo>
                    <a:pt x="1041" y="465"/>
                  </a:lnTo>
                  <a:lnTo>
                    <a:pt x="989" y="486"/>
                  </a:lnTo>
                  <a:lnTo>
                    <a:pt x="938" y="508"/>
                  </a:lnTo>
                  <a:lnTo>
                    <a:pt x="887" y="530"/>
                  </a:lnTo>
                  <a:lnTo>
                    <a:pt x="836" y="554"/>
                  </a:lnTo>
                  <a:lnTo>
                    <a:pt x="785" y="576"/>
                  </a:lnTo>
                  <a:lnTo>
                    <a:pt x="734" y="597"/>
                  </a:lnTo>
                  <a:lnTo>
                    <a:pt x="704" y="576"/>
                  </a:lnTo>
                  <a:lnTo>
                    <a:pt x="674" y="554"/>
                  </a:lnTo>
                  <a:lnTo>
                    <a:pt x="644" y="532"/>
                  </a:lnTo>
                  <a:lnTo>
                    <a:pt x="613" y="511"/>
                  </a:lnTo>
                  <a:lnTo>
                    <a:pt x="696" y="475"/>
                  </a:lnTo>
                  <a:lnTo>
                    <a:pt x="778" y="439"/>
                  </a:lnTo>
                  <a:lnTo>
                    <a:pt x="860" y="403"/>
                  </a:lnTo>
                  <a:lnTo>
                    <a:pt x="942" y="366"/>
                  </a:lnTo>
                  <a:lnTo>
                    <a:pt x="1023" y="328"/>
                  </a:lnTo>
                  <a:lnTo>
                    <a:pt x="1105" y="289"/>
                  </a:lnTo>
                  <a:lnTo>
                    <a:pt x="1185" y="249"/>
                  </a:lnTo>
                  <a:lnTo>
                    <a:pt x="1266" y="209"/>
                  </a:lnTo>
                  <a:lnTo>
                    <a:pt x="1269" y="206"/>
                  </a:lnTo>
                  <a:lnTo>
                    <a:pt x="1271" y="203"/>
                  </a:lnTo>
                  <a:lnTo>
                    <a:pt x="1272" y="199"/>
                  </a:lnTo>
                  <a:lnTo>
                    <a:pt x="1271" y="196"/>
                  </a:lnTo>
                  <a:lnTo>
                    <a:pt x="1269" y="193"/>
                  </a:lnTo>
                  <a:lnTo>
                    <a:pt x="1266" y="191"/>
                  </a:lnTo>
                  <a:lnTo>
                    <a:pt x="1263" y="190"/>
                  </a:lnTo>
                  <a:lnTo>
                    <a:pt x="1258" y="191"/>
                  </a:lnTo>
                  <a:lnTo>
                    <a:pt x="1171" y="224"/>
                  </a:lnTo>
                  <a:lnTo>
                    <a:pt x="1085" y="259"/>
                  </a:lnTo>
                  <a:lnTo>
                    <a:pt x="999" y="295"/>
                  </a:lnTo>
                  <a:lnTo>
                    <a:pt x="914" y="332"/>
                  </a:lnTo>
                  <a:lnTo>
                    <a:pt x="828" y="370"/>
                  </a:lnTo>
                  <a:lnTo>
                    <a:pt x="743" y="407"/>
                  </a:lnTo>
                  <a:lnTo>
                    <a:pt x="659" y="446"/>
                  </a:lnTo>
                  <a:lnTo>
                    <a:pt x="574" y="484"/>
                  </a:lnTo>
                  <a:lnTo>
                    <a:pt x="549" y="467"/>
                  </a:lnTo>
                  <a:lnTo>
                    <a:pt x="525" y="450"/>
                  </a:lnTo>
                  <a:lnTo>
                    <a:pt x="500" y="433"/>
                  </a:lnTo>
                  <a:lnTo>
                    <a:pt x="476" y="417"/>
                  </a:lnTo>
                  <a:lnTo>
                    <a:pt x="538" y="387"/>
                  </a:lnTo>
                  <a:lnTo>
                    <a:pt x="599" y="357"/>
                  </a:lnTo>
                  <a:lnTo>
                    <a:pt x="661" y="326"/>
                  </a:lnTo>
                  <a:lnTo>
                    <a:pt x="722" y="294"/>
                  </a:lnTo>
                  <a:lnTo>
                    <a:pt x="783" y="263"/>
                  </a:lnTo>
                  <a:lnTo>
                    <a:pt x="844" y="231"/>
                  </a:lnTo>
                  <a:lnTo>
                    <a:pt x="905" y="198"/>
                  </a:lnTo>
                  <a:lnTo>
                    <a:pt x="965" y="165"/>
                  </a:lnTo>
                  <a:lnTo>
                    <a:pt x="967" y="163"/>
                  </a:lnTo>
                  <a:lnTo>
                    <a:pt x="969" y="160"/>
                  </a:lnTo>
                  <a:lnTo>
                    <a:pt x="969" y="157"/>
                  </a:lnTo>
                  <a:lnTo>
                    <a:pt x="969" y="153"/>
                  </a:lnTo>
                  <a:lnTo>
                    <a:pt x="967" y="151"/>
                  </a:lnTo>
                  <a:lnTo>
                    <a:pt x="965" y="149"/>
                  </a:lnTo>
                  <a:lnTo>
                    <a:pt x="961" y="148"/>
                  </a:lnTo>
                  <a:lnTo>
                    <a:pt x="958" y="149"/>
                  </a:lnTo>
                  <a:lnTo>
                    <a:pt x="894" y="179"/>
                  </a:lnTo>
                  <a:lnTo>
                    <a:pt x="829" y="209"/>
                  </a:lnTo>
                  <a:lnTo>
                    <a:pt x="766" y="239"/>
                  </a:lnTo>
                  <a:lnTo>
                    <a:pt x="702" y="270"/>
                  </a:lnTo>
                  <a:lnTo>
                    <a:pt x="639" y="302"/>
                  </a:lnTo>
                  <a:lnTo>
                    <a:pt x="576" y="335"/>
                  </a:lnTo>
                  <a:lnTo>
                    <a:pt x="514" y="367"/>
                  </a:lnTo>
                  <a:lnTo>
                    <a:pt x="451" y="400"/>
                  </a:lnTo>
                  <a:lnTo>
                    <a:pt x="431" y="387"/>
                  </a:lnTo>
                  <a:lnTo>
                    <a:pt x="412" y="374"/>
                  </a:lnTo>
                  <a:lnTo>
                    <a:pt x="392" y="361"/>
                  </a:lnTo>
                  <a:lnTo>
                    <a:pt x="373" y="348"/>
                  </a:lnTo>
                  <a:lnTo>
                    <a:pt x="354" y="335"/>
                  </a:lnTo>
                  <a:lnTo>
                    <a:pt x="334" y="322"/>
                  </a:lnTo>
                  <a:lnTo>
                    <a:pt x="315" y="308"/>
                  </a:lnTo>
                  <a:lnTo>
                    <a:pt x="296" y="295"/>
                  </a:lnTo>
                  <a:lnTo>
                    <a:pt x="368" y="265"/>
                  </a:lnTo>
                  <a:lnTo>
                    <a:pt x="439" y="234"/>
                  </a:lnTo>
                  <a:lnTo>
                    <a:pt x="511" y="203"/>
                  </a:lnTo>
                  <a:lnTo>
                    <a:pt x="582" y="170"/>
                  </a:lnTo>
                  <a:lnTo>
                    <a:pt x="653" y="137"/>
                  </a:lnTo>
                  <a:lnTo>
                    <a:pt x="723" y="102"/>
                  </a:lnTo>
                  <a:lnTo>
                    <a:pt x="792" y="66"/>
                  </a:lnTo>
                  <a:lnTo>
                    <a:pt x="861" y="30"/>
                  </a:lnTo>
                  <a:lnTo>
                    <a:pt x="864" y="28"/>
                  </a:lnTo>
                  <a:lnTo>
                    <a:pt x="866" y="25"/>
                  </a:lnTo>
                  <a:lnTo>
                    <a:pt x="868" y="23"/>
                  </a:lnTo>
                  <a:lnTo>
                    <a:pt x="869" y="20"/>
                  </a:lnTo>
                  <a:lnTo>
                    <a:pt x="870" y="15"/>
                  </a:lnTo>
                  <a:lnTo>
                    <a:pt x="869" y="9"/>
                  </a:lnTo>
                  <a:lnTo>
                    <a:pt x="866" y="5"/>
                  </a:lnTo>
                  <a:lnTo>
                    <a:pt x="862" y="2"/>
                  </a:lnTo>
                  <a:lnTo>
                    <a:pt x="859" y="1"/>
                  </a:lnTo>
                  <a:lnTo>
                    <a:pt x="856" y="0"/>
                  </a:lnTo>
                  <a:lnTo>
                    <a:pt x="853" y="1"/>
                  </a:lnTo>
                  <a:lnTo>
                    <a:pt x="849" y="1"/>
                  </a:lnTo>
                  <a:lnTo>
                    <a:pt x="774" y="31"/>
                  </a:lnTo>
                  <a:lnTo>
                    <a:pt x="699" y="62"/>
                  </a:lnTo>
                  <a:lnTo>
                    <a:pt x="624" y="94"/>
                  </a:lnTo>
                  <a:lnTo>
                    <a:pt x="551" y="128"/>
                  </a:lnTo>
                  <a:lnTo>
                    <a:pt x="477" y="162"/>
                  </a:lnTo>
                  <a:lnTo>
                    <a:pt x="404" y="198"/>
                  </a:lnTo>
                  <a:lnTo>
                    <a:pt x="331" y="234"/>
                  </a:lnTo>
                  <a:lnTo>
                    <a:pt x="259" y="270"/>
                  </a:lnTo>
                  <a:lnTo>
                    <a:pt x="237" y="256"/>
                  </a:lnTo>
                  <a:lnTo>
                    <a:pt x="215" y="242"/>
                  </a:lnTo>
                  <a:lnTo>
                    <a:pt x="194" y="227"/>
                  </a:lnTo>
                  <a:lnTo>
                    <a:pt x="172" y="213"/>
                  </a:lnTo>
                  <a:lnTo>
                    <a:pt x="151" y="198"/>
                  </a:lnTo>
                  <a:lnTo>
                    <a:pt x="129" y="184"/>
                  </a:lnTo>
                  <a:lnTo>
                    <a:pt x="108" y="169"/>
                  </a:lnTo>
                  <a:lnTo>
                    <a:pt x="87" y="155"/>
                  </a:lnTo>
                  <a:lnTo>
                    <a:pt x="83" y="153"/>
                  </a:lnTo>
                  <a:lnTo>
                    <a:pt x="80" y="154"/>
                  </a:lnTo>
                  <a:lnTo>
                    <a:pt x="77" y="155"/>
                  </a:lnTo>
                  <a:lnTo>
                    <a:pt x="75" y="158"/>
                  </a:lnTo>
                  <a:lnTo>
                    <a:pt x="73" y="161"/>
                  </a:lnTo>
                  <a:lnTo>
                    <a:pt x="73" y="165"/>
                  </a:lnTo>
                  <a:lnTo>
                    <a:pt x="75" y="169"/>
                  </a:lnTo>
                  <a:lnTo>
                    <a:pt x="78" y="172"/>
                  </a:lnTo>
                  <a:lnTo>
                    <a:pt x="97" y="186"/>
                  </a:lnTo>
                  <a:lnTo>
                    <a:pt x="117" y="199"/>
                  </a:lnTo>
                  <a:lnTo>
                    <a:pt x="136" y="213"/>
                  </a:lnTo>
                  <a:lnTo>
                    <a:pt x="156" y="227"/>
                  </a:lnTo>
                  <a:lnTo>
                    <a:pt x="175" y="241"/>
                  </a:lnTo>
                  <a:lnTo>
                    <a:pt x="195" y="255"/>
                  </a:lnTo>
                  <a:lnTo>
                    <a:pt x="214" y="269"/>
                  </a:lnTo>
                  <a:lnTo>
                    <a:pt x="234" y="283"/>
                  </a:lnTo>
                  <a:lnTo>
                    <a:pt x="205" y="298"/>
                  </a:lnTo>
                  <a:lnTo>
                    <a:pt x="176" y="313"/>
                  </a:lnTo>
                  <a:lnTo>
                    <a:pt x="147" y="329"/>
                  </a:lnTo>
                  <a:lnTo>
                    <a:pt x="118" y="344"/>
                  </a:lnTo>
                  <a:lnTo>
                    <a:pt x="89" y="360"/>
                  </a:lnTo>
                  <a:lnTo>
                    <a:pt x="60" y="375"/>
                  </a:lnTo>
                  <a:lnTo>
                    <a:pt x="31" y="391"/>
                  </a:lnTo>
                  <a:lnTo>
                    <a:pt x="2" y="406"/>
                  </a:lnTo>
                  <a:lnTo>
                    <a:pt x="0" y="408"/>
                  </a:lnTo>
                  <a:lnTo>
                    <a:pt x="1" y="410"/>
                  </a:lnTo>
                  <a:lnTo>
                    <a:pt x="2" y="412"/>
                  </a:lnTo>
                  <a:lnTo>
                    <a:pt x="5" y="412"/>
                  </a:lnTo>
                  <a:lnTo>
                    <a:pt x="37" y="399"/>
                  </a:lnTo>
                  <a:lnTo>
                    <a:pt x="71" y="386"/>
                  </a:lnTo>
                  <a:lnTo>
                    <a:pt x="104" y="373"/>
                  </a:lnTo>
                  <a:lnTo>
                    <a:pt x="137" y="360"/>
                  </a:lnTo>
                  <a:lnTo>
                    <a:pt x="169" y="347"/>
                  </a:lnTo>
                  <a:lnTo>
                    <a:pt x="202" y="334"/>
                  </a:lnTo>
                  <a:lnTo>
                    <a:pt x="235" y="321"/>
                  </a:lnTo>
                  <a:lnTo>
                    <a:pt x="268" y="306"/>
                  </a:lnTo>
                  <a:lnTo>
                    <a:pt x="287" y="321"/>
                  </a:lnTo>
                  <a:lnTo>
                    <a:pt x="306" y="335"/>
                  </a:lnTo>
                  <a:lnTo>
                    <a:pt x="325" y="348"/>
                  </a:lnTo>
                  <a:lnTo>
                    <a:pt x="344" y="362"/>
                  </a:lnTo>
                  <a:lnTo>
                    <a:pt x="363" y="375"/>
                  </a:lnTo>
                  <a:lnTo>
                    <a:pt x="382" y="389"/>
                  </a:lnTo>
                  <a:lnTo>
                    <a:pt x="401" y="402"/>
                  </a:lnTo>
                  <a:lnTo>
                    <a:pt x="420" y="416"/>
                  </a:lnTo>
                  <a:lnTo>
                    <a:pt x="387" y="434"/>
                  </a:lnTo>
                  <a:lnTo>
                    <a:pt x="354" y="452"/>
                  </a:lnTo>
                  <a:lnTo>
                    <a:pt x="320" y="470"/>
                  </a:lnTo>
                  <a:lnTo>
                    <a:pt x="287" y="488"/>
                  </a:lnTo>
                  <a:lnTo>
                    <a:pt x="253" y="506"/>
                  </a:lnTo>
                  <a:lnTo>
                    <a:pt x="219" y="524"/>
                  </a:lnTo>
                  <a:lnTo>
                    <a:pt x="186" y="544"/>
                  </a:lnTo>
                  <a:lnTo>
                    <a:pt x="153" y="562"/>
                  </a:lnTo>
                  <a:lnTo>
                    <a:pt x="152" y="564"/>
                  </a:lnTo>
                  <a:lnTo>
                    <a:pt x="152" y="566"/>
                  </a:lnTo>
                  <a:lnTo>
                    <a:pt x="153" y="567"/>
                  </a:lnTo>
                  <a:lnTo>
                    <a:pt x="154" y="567"/>
                  </a:lnTo>
                  <a:lnTo>
                    <a:pt x="191" y="550"/>
                  </a:lnTo>
                  <a:lnTo>
                    <a:pt x="227" y="533"/>
                  </a:lnTo>
                  <a:lnTo>
                    <a:pt x="264" y="516"/>
                  </a:lnTo>
                  <a:lnTo>
                    <a:pt x="300" y="500"/>
                  </a:lnTo>
                  <a:lnTo>
                    <a:pt x="336" y="483"/>
                  </a:lnTo>
                  <a:lnTo>
                    <a:pt x="372" y="466"/>
                  </a:lnTo>
                  <a:lnTo>
                    <a:pt x="407" y="449"/>
                  </a:lnTo>
                  <a:lnTo>
                    <a:pt x="443" y="432"/>
                  </a:lnTo>
                  <a:lnTo>
                    <a:pt x="468" y="449"/>
                  </a:lnTo>
                  <a:lnTo>
                    <a:pt x="492" y="466"/>
                  </a:lnTo>
                  <a:lnTo>
                    <a:pt x="516" y="482"/>
                  </a:lnTo>
                  <a:lnTo>
                    <a:pt x="540" y="499"/>
                  </a:lnTo>
                  <a:lnTo>
                    <a:pt x="530" y="503"/>
                  </a:lnTo>
                  <a:lnTo>
                    <a:pt x="520" y="508"/>
                  </a:lnTo>
                  <a:lnTo>
                    <a:pt x="510" y="513"/>
                  </a:lnTo>
                  <a:lnTo>
                    <a:pt x="500" y="517"/>
                  </a:lnTo>
                  <a:lnTo>
                    <a:pt x="496" y="519"/>
                  </a:lnTo>
                  <a:lnTo>
                    <a:pt x="493" y="522"/>
                  </a:lnTo>
                  <a:lnTo>
                    <a:pt x="491" y="525"/>
                  </a:lnTo>
                  <a:lnTo>
                    <a:pt x="489" y="529"/>
                  </a:lnTo>
                  <a:lnTo>
                    <a:pt x="488" y="533"/>
                  </a:lnTo>
                  <a:lnTo>
                    <a:pt x="488" y="536"/>
                  </a:lnTo>
                  <a:lnTo>
                    <a:pt x="489" y="541"/>
                  </a:lnTo>
                  <a:lnTo>
                    <a:pt x="490" y="545"/>
                  </a:lnTo>
                  <a:lnTo>
                    <a:pt x="492" y="548"/>
                  </a:lnTo>
                  <a:lnTo>
                    <a:pt x="494" y="551"/>
                  </a:lnTo>
                  <a:lnTo>
                    <a:pt x="497" y="553"/>
                  </a:lnTo>
                  <a:lnTo>
                    <a:pt x="500" y="555"/>
                  </a:lnTo>
                  <a:lnTo>
                    <a:pt x="504" y="557"/>
                  </a:lnTo>
                  <a:lnTo>
                    <a:pt x="507" y="557"/>
                  </a:lnTo>
                  <a:lnTo>
                    <a:pt x="511" y="557"/>
                  </a:lnTo>
                  <a:lnTo>
                    <a:pt x="516" y="555"/>
                  </a:lnTo>
                  <a:lnTo>
                    <a:pt x="532" y="548"/>
                  </a:lnTo>
                  <a:lnTo>
                    <a:pt x="548" y="541"/>
                  </a:lnTo>
                  <a:lnTo>
                    <a:pt x="563" y="533"/>
                  </a:lnTo>
                  <a:lnTo>
                    <a:pt x="579" y="526"/>
                  </a:lnTo>
                  <a:lnTo>
                    <a:pt x="617" y="553"/>
                  </a:lnTo>
                  <a:lnTo>
                    <a:pt x="655" y="578"/>
                  </a:lnTo>
                  <a:lnTo>
                    <a:pt x="693" y="604"/>
                  </a:lnTo>
                  <a:lnTo>
                    <a:pt x="730" y="629"/>
                  </a:lnTo>
                  <a:lnTo>
                    <a:pt x="768" y="654"/>
                  </a:lnTo>
                  <a:lnTo>
                    <a:pt x="806" y="679"/>
                  </a:lnTo>
                  <a:lnTo>
                    <a:pt x="845" y="703"/>
                  </a:lnTo>
                  <a:lnTo>
                    <a:pt x="883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01" name="Freeform 432">
              <a:extLst>
                <a:ext uri="{FF2B5EF4-FFF2-40B4-BE49-F238E27FC236}">
                  <a16:creationId xmlns:a16="http://schemas.microsoft.com/office/drawing/2014/main" id="{6820CACE-72C2-4F94-ABFC-7AF4971E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5" y="5449888"/>
              <a:ext cx="46037" cy="163513"/>
            </a:xfrm>
            <a:custGeom>
              <a:avLst/>
              <a:gdLst>
                <a:gd name="T0" fmla="*/ 44 w 376"/>
                <a:gd name="T1" fmla="*/ 1301 h 1337"/>
                <a:gd name="T2" fmla="*/ 103 w 376"/>
                <a:gd name="T3" fmla="*/ 1231 h 1337"/>
                <a:gd name="T4" fmla="*/ 155 w 376"/>
                <a:gd name="T5" fmla="*/ 1157 h 1337"/>
                <a:gd name="T6" fmla="*/ 203 w 376"/>
                <a:gd name="T7" fmla="*/ 1081 h 1337"/>
                <a:gd name="T8" fmla="*/ 244 w 376"/>
                <a:gd name="T9" fmla="*/ 1003 h 1337"/>
                <a:gd name="T10" fmla="*/ 279 w 376"/>
                <a:gd name="T11" fmla="*/ 921 h 1337"/>
                <a:gd name="T12" fmla="*/ 309 w 376"/>
                <a:gd name="T13" fmla="*/ 839 h 1337"/>
                <a:gd name="T14" fmla="*/ 333 w 376"/>
                <a:gd name="T15" fmla="*/ 753 h 1337"/>
                <a:gd name="T16" fmla="*/ 352 w 376"/>
                <a:gd name="T17" fmla="*/ 668 h 1337"/>
                <a:gd name="T18" fmla="*/ 365 w 376"/>
                <a:gd name="T19" fmla="*/ 581 h 1337"/>
                <a:gd name="T20" fmla="*/ 373 w 376"/>
                <a:gd name="T21" fmla="*/ 492 h 1337"/>
                <a:gd name="T22" fmla="*/ 376 w 376"/>
                <a:gd name="T23" fmla="*/ 403 h 1337"/>
                <a:gd name="T24" fmla="*/ 374 w 376"/>
                <a:gd name="T25" fmla="*/ 313 h 1337"/>
                <a:gd name="T26" fmla="*/ 367 w 376"/>
                <a:gd name="T27" fmla="*/ 224 h 1337"/>
                <a:gd name="T28" fmla="*/ 355 w 376"/>
                <a:gd name="T29" fmla="*/ 135 h 1337"/>
                <a:gd name="T30" fmla="*/ 338 w 376"/>
                <a:gd name="T31" fmla="*/ 46 h 1337"/>
                <a:gd name="T32" fmla="*/ 326 w 376"/>
                <a:gd name="T33" fmla="*/ 0 h 1337"/>
                <a:gd name="T34" fmla="*/ 323 w 376"/>
                <a:gd name="T35" fmla="*/ 1 h 1337"/>
                <a:gd name="T36" fmla="*/ 333 w 376"/>
                <a:gd name="T37" fmla="*/ 46 h 1337"/>
                <a:gd name="T38" fmla="*/ 348 w 376"/>
                <a:gd name="T39" fmla="*/ 134 h 1337"/>
                <a:gd name="T40" fmla="*/ 357 w 376"/>
                <a:gd name="T41" fmla="*/ 222 h 1337"/>
                <a:gd name="T42" fmla="*/ 360 w 376"/>
                <a:gd name="T43" fmla="*/ 309 h 1337"/>
                <a:gd name="T44" fmla="*/ 358 w 376"/>
                <a:gd name="T45" fmla="*/ 397 h 1337"/>
                <a:gd name="T46" fmla="*/ 351 w 376"/>
                <a:gd name="T47" fmla="*/ 484 h 1337"/>
                <a:gd name="T48" fmla="*/ 339 w 376"/>
                <a:gd name="T49" fmla="*/ 571 h 1337"/>
                <a:gd name="T50" fmla="*/ 321 w 376"/>
                <a:gd name="T51" fmla="*/ 656 h 1337"/>
                <a:gd name="T52" fmla="*/ 299 w 376"/>
                <a:gd name="T53" fmla="*/ 740 h 1337"/>
                <a:gd name="T54" fmla="*/ 273 w 376"/>
                <a:gd name="T55" fmla="*/ 825 h 1337"/>
                <a:gd name="T56" fmla="*/ 242 w 376"/>
                <a:gd name="T57" fmla="*/ 906 h 1337"/>
                <a:gd name="T58" fmla="*/ 207 w 376"/>
                <a:gd name="T59" fmla="*/ 987 h 1337"/>
                <a:gd name="T60" fmla="*/ 167 w 376"/>
                <a:gd name="T61" fmla="*/ 1066 h 1337"/>
                <a:gd name="T62" fmla="*/ 124 w 376"/>
                <a:gd name="T63" fmla="*/ 1142 h 1337"/>
                <a:gd name="T64" fmla="*/ 77 w 376"/>
                <a:gd name="T65" fmla="*/ 1218 h 1337"/>
                <a:gd name="T66" fmla="*/ 28 w 376"/>
                <a:gd name="T67" fmla="*/ 1289 h 1337"/>
                <a:gd name="T68" fmla="*/ 0 w 376"/>
                <a:gd name="T69" fmla="*/ 1327 h 1337"/>
                <a:gd name="T70" fmla="*/ 1 w 376"/>
                <a:gd name="T71" fmla="*/ 1333 h 1337"/>
                <a:gd name="T72" fmla="*/ 5 w 376"/>
                <a:gd name="T73" fmla="*/ 1337 h 1337"/>
                <a:gd name="T74" fmla="*/ 10 w 376"/>
                <a:gd name="T7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" h="1337">
                  <a:moveTo>
                    <a:pt x="13" y="1335"/>
                  </a:moveTo>
                  <a:lnTo>
                    <a:pt x="44" y="1301"/>
                  </a:lnTo>
                  <a:lnTo>
                    <a:pt x="74" y="1266"/>
                  </a:lnTo>
                  <a:lnTo>
                    <a:pt x="103" y="1231"/>
                  </a:lnTo>
                  <a:lnTo>
                    <a:pt x="130" y="1194"/>
                  </a:lnTo>
                  <a:lnTo>
                    <a:pt x="155" y="1157"/>
                  </a:lnTo>
                  <a:lnTo>
                    <a:pt x="179" y="1119"/>
                  </a:lnTo>
                  <a:lnTo>
                    <a:pt x="203" y="1081"/>
                  </a:lnTo>
                  <a:lnTo>
                    <a:pt x="224" y="1042"/>
                  </a:lnTo>
                  <a:lnTo>
                    <a:pt x="244" y="1003"/>
                  </a:lnTo>
                  <a:lnTo>
                    <a:pt x="262" y="962"/>
                  </a:lnTo>
                  <a:lnTo>
                    <a:pt x="279" y="921"/>
                  </a:lnTo>
                  <a:lnTo>
                    <a:pt x="295" y="880"/>
                  </a:lnTo>
                  <a:lnTo>
                    <a:pt x="309" y="839"/>
                  </a:lnTo>
                  <a:lnTo>
                    <a:pt x="322" y="797"/>
                  </a:lnTo>
                  <a:lnTo>
                    <a:pt x="333" y="753"/>
                  </a:lnTo>
                  <a:lnTo>
                    <a:pt x="343" y="711"/>
                  </a:lnTo>
                  <a:lnTo>
                    <a:pt x="352" y="668"/>
                  </a:lnTo>
                  <a:lnTo>
                    <a:pt x="359" y="624"/>
                  </a:lnTo>
                  <a:lnTo>
                    <a:pt x="365" y="581"/>
                  </a:lnTo>
                  <a:lnTo>
                    <a:pt x="370" y="536"/>
                  </a:lnTo>
                  <a:lnTo>
                    <a:pt x="373" y="492"/>
                  </a:lnTo>
                  <a:lnTo>
                    <a:pt x="375" y="448"/>
                  </a:lnTo>
                  <a:lnTo>
                    <a:pt x="376" y="403"/>
                  </a:lnTo>
                  <a:lnTo>
                    <a:pt x="376" y="359"/>
                  </a:lnTo>
                  <a:lnTo>
                    <a:pt x="374" y="313"/>
                  </a:lnTo>
                  <a:lnTo>
                    <a:pt x="371" y="269"/>
                  </a:lnTo>
                  <a:lnTo>
                    <a:pt x="367" y="224"/>
                  </a:lnTo>
                  <a:lnTo>
                    <a:pt x="361" y="180"/>
                  </a:lnTo>
                  <a:lnTo>
                    <a:pt x="355" y="135"/>
                  </a:lnTo>
                  <a:lnTo>
                    <a:pt x="347" y="90"/>
                  </a:lnTo>
                  <a:lnTo>
                    <a:pt x="338" y="46"/>
                  </a:lnTo>
                  <a:lnTo>
                    <a:pt x="328" y="2"/>
                  </a:lnTo>
                  <a:lnTo>
                    <a:pt x="326" y="0"/>
                  </a:lnTo>
                  <a:lnTo>
                    <a:pt x="325" y="0"/>
                  </a:lnTo>
                  <a:lnTo>
                    <a:pt x="323" y="1"/>
                  </a:lnTo>
                  <a:lnTo>
                    <a:pt x="323" y="3"/>
                  </a:lnTo>
                  <a:lnTo>
                    <a:pt x="333" y="46"/>
                  </a:lnTo>
                  <a:lnTo>
                    <a:pt x="341" y="90"/>
                  </a:lnTo>
                  <a:lnTo>
                    <a:pt x="348" y="134"/>
                  </a:lnTo>
                  <a:lnTo>
                    <a:pt x="353" y="178"/>
                  </a:lnTo>
                  <a:lnTo>
                    <a:pt x="357" y="222"/>
                  </a:lnTo>
                  <a:lnTo>
                    <a:pt x="359" y="265"/>
                  </a:lnTo>
                  <a:lnTo>
                    <a:pt x="360" y="309"/>
                  </a:lnTo>
                  <a:lnTo>
                    <a:pt x="360" y="353"/>
                  </a:lnTo>
                  <a:lnTo>
                    <a:pt x="358" y="397"/>
                  </a:lnTo>
                  <a:lnTo>
                    <a:pt x="355" y="440"/>
                  </a:lnTo>
                  <a:lnTo>
                    <a:pt x="351" y="484"/>
                  </a:lnTo>
                  <a:lnTo>
                    <a:pt x="345" y="527"/>
                  </a:lnTo>
                  <a:lnTo>
                    <a:pt x="339" y="571"/>
                  </a:lnTo>
                  <a:lnTo>
                    <a:pt x="331" y="614"/>
                  </a:lnTo>
                  <a:lnTo>
                    <a:pt x="321" y="656"/>
                  </a:lnTo>
                  <a:lnTo>
                    <a:pt x="311" y="698"/>
                  </a:lnTo>
                  <a:lnTo>
                    <a:pt x="299" y="740"/>
                  </a:lnTo>
                  <a:lnTo>
                    <a:pt x="287" y="783"/>
                  </a:lnTo>
                  <a:lnTo>
                    <a:pt x="273" y="825"/>
                  </a:lnTo>
                  <a:lnTo>
                    <a:pt x="258" y="866"/>
                  </a:lnTo>
                  <a:lnTo>
                    <a:pt x="242" y="906"/>
                  </a:lnTo>
                  <a:lnTo>
                    <a:pt x="225" y="947"/>
                  </a:lnTo>
                  <a:lnTo>
                    <a:pt x="207" y="987"/>
                  </a:lnTo>
                  <a:lnTo>
                    <a:pt x="188" y="1027"/>
                  </a:lnTo>
                  <a:lnTo>
                    <a:pt x="167" y="1066"/>
                  </a:lnTo>
                  <a:lnTo>
                    <a:pt x="146" y="1105"/>
                  </a:lnTo>
                  <a:lnTo>
                    <a:pt x="124" y="1142"/>
                  </a:lnTo>
                  <a:lnTo>
                    <a:pt x="101" y="1180"/>
                  </a:lnTo>
                  <a:lnTo>
                    <a:pt x="77" y="1218"/>
                  </a:lnTo>
                  <a:lnTo>
                    <a:pt x="53" y="1254"/>
                  </a:lnTo>
                  <a:lnTo>
                    <a:pt x="28" y="1289"/>
                  </a:lnTo>
                  <a:lnTo>
                    <a:pt x="1" y="1324"/>
                  </a:lnTo>
                  <a:lnTo>
                    <a:pt x="0" y="1327"/>
                  </a:lnTo>
                  <a:lnTo>
                    <a:pt x="0" y="1330"/>
                  </a:lnTo>
                  <a:lnTo>
                    <a:pt x="1" y="1333"/>
                  </a:lnTo>
                  <a:lnTo>
                    <a:pt x="2" y="1335"/>
                  </a:lnTo>
                  <a:lnTo>
                    <a:pt x="5" y="1337"/>
                  </a:lnTo>
                  <a:lnTo>
                    <a:pt x="7" y="1337"/>
                  </a:lnTo>
                  <a:lnTo>
                    <a:pt x="10" y="1337"/>
                  </a:lnTo>
                  <a:lnTo>
                    <a:pt x="13" y="1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02" name="Freeform 433">
              <a:extLst>
                <a:ext uri="{FF2B5EF4-FFF2-40B4-BE49-F238E27FC236}">
                  <a16:creationId xmlns:a16="http://schemas.microsoft.com/office/drawing/2014/main" id="{02E24028-4ACA-47E7-8EC7-2EFA87F36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5" y="5486400"/>
              <a:ext cx="25400" cy="125413"/>
            </a:xfrm>
            <a:custGeom>
              <a:avLst/>
              <a:gdLst>
                <a:gd name="T0" fmla="*/ 191 w 208"/>
                <a:gd name="T1" fmla="*/ 1 h 1026"/>
                <a:gd name="T2" fmla="*/ 188 w 208"/>
                <a:gd name="T3" fmla="*/ 1 h 1026"/>
                <a:gd name="T4" fmla="*/ 191 w 208"/>
                <a:gd name="T5" fmla="*/ 37 h 1026"/>
                <a:gd name="T6" fmla="*/ 195 w 208"/>
                <a:gd name="T7" fmla="*/ 101 h 1026"/>
                <a:gd name="T8" fmla="*/ 197 w 208"/>
                <a:gd name="T9" fmla="*/ 166 h 1026"/>
                <a:gd name="T10" fmla="*/ 197 w 208"/>
                <a:gd name="T11" fmla="*/ 231 h 1026"/>
                <a:gd name="T12" fmla="*/ 193 w 208"/>
                <a:gd name="T13" fmla="*/ 297 h 1026"/>
                <a:gd name="T14" fmla="*/ 188 w 208"/>
                <a:gd name="T15" fmla="*/ 361 h 1026"/>
                <a:gd name="T16" fmla="*/ 179 w 208"/>
                <a:gd name="T17" fmla="*/ 425 h 1026"/>
                <a:gd name="T18" fmla="*/ 169 w 208"/>
                <a:gd name="T19" fmla="*/ 490 h 1026"/>
                <a:gd name="T20" fmla="*/ 156 w 208"/>
                <a:gd name="T21" fmla="*/ 553 h 1026"/>
                <a:gd name="T22" fmla="*/ 141 w 208"/>
                <a:gd name="T23" fmla="*/ 616 h 1026"/>
                <a:gd name="T24" fmla="*/ 116 w 208"/>
                <a:gd name="T25" fmla="*/ 711 h 1026"/>
                <a:gd name="T26" fmla="*/ 75 w 208"/>
                <a:gd name="T27" fmla="*/ 834 h 1026"/>
                <a:gd name="T28" fmla="*/ 27 w 208"/>
                <a:gd name="T29" fmla="*/ 956 h 1026"/>
                <a:gd name="T30" fmla="*/ 0 w 208"/>
                <a:gd name="T31" fmla="*/ 1019 h 1026"/>
                <a:gd name="T32" fmla="*/ 2 w 208"/>
                <a:gd name="T33" fmla="*/ 1024 h 1026"/>
                <a:gd name="T34" fmla="*/ 7 w 208"/>
                <a:gd name="T35" fmla="*/ 1026 h 1026"/>
                <a:gd name="T36" fmla="*/ 12 w 208"/>
                <a:gd name="T37" fmla="*/ 1025 h 1026"/>
                <a:gd name="T38" fmla="*/ 31 w 208"/>
                <a:gd name="T39" fmla="*/ 993 h 1026"/>
                <a:gd name="T40" fmla="*/ 63 w 208"/>
                <a:gd name="T41" fmla="*/ 933 h 1026"/>
                <a:gd name="T42" fmla="*/ 90 w 208"/>
                <a:gd name="T43" fmla="*/ 872 h 1026"/>
                <a:gd name="T44" fmla="*/ 115 w 208"/>
                <a:gd name="T45" fmla="*/ 811 h 1026"/>
                <a:gd name="T46" fmla="*/ 136 w 208"/>
                <a:gd name="T47" fmla="*/ 750 h 1026"/>
                <a:gd name="T48" fmla="*/ 155 w 208"/>
                <a:gd name="T49" fmla="*/ 687 h 1026"/>
                <a:gd name="T50" fmla="*/ 170 w 208"/>
                <a:gd name="T51" fmla="*/ 624 h 1026"/>
                <a:gd name="T52" fmla="*/ 183 w 208"/>
                <a:gd name="T53" fmla="*/ 561 h 1026"/>
                <a:gd name="T54" fmla="*/ 193 w 208"/>
                <a:gd name="T55" fmla="*/ 497 h 1026"/>
                <a:gd name="T56" fmla="*/ 200 w 208"/>
                <a:gd name="T57" fmla="*/ 432 h 1026"/>
                <a:gd name="T58" fmla="*/ 205 w 208"/>
                <a:gd name="T59" fmla="*/ 367 h 1026"/>
                <a:gd name="T60" fmla="*/ 208 w 208"/>
                <a:gd name="T61" fmla="*/ 302 h 1026"/>
                <a:gd name="T62" fmla="*/ 208 w 208"/>
                <a:gd name="T63" fmla="*/ 235 h 1026"/>
                <a:gd name="T64" fmla="*/ 206 w 208"/>
                <a:gd name="T65" fmla="*/ 170 h 1026"/>
                <a:gd name="T66" fmla="*/ 199 w 208"/>
                <a:gd name="T67" fmla="*/ 7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1026">
                  <a:moveTo>
                    <a:pt x="192" y="3"/>
                  </a:moveTo>
                  <a:lnTo>
                    <a:pt x="191" y="1"/>
                  </a:lnTo>
                  <a:lnTo>
                    <a:pt x="189" y="0"/>
                  </a:lnTo>
                  <a:lnTo>
                    <a:pt x="188" y="1"/>
                  </a:lnTo>
                  <a:lnTo>
                    <a:pt x="187" y="3"/>
                  </a:lnTo>
                  <a:lnTo>
                    <a:pt x="191" y="37"/>
                  </a:lnTo>
                  <a:lnTo>
                    <a:pt x="193" y="69"/>
                  </a:lnTo>
                  <a:lnTo>
                    <a:pt x="195" y="101"/>
                  </a:lnTo>
                  <a:lnTo>
                    <a:pt x="197" y="134"/>
                  </a:lnTo>
                  <a:lnTo>
                    <a:pt x="197" y="166"/>
                  </a:lnTo>
                  <a:lnTo>
                    <a:pt x="197" y="199"/>
                  </a:lnTo>
                  <a:lnTo>
                    <a:pt x="197" y="231"/>
                  </a:lnTo>
                  <a:lnTo>
                    <a:pt x="195" y="264"/>
                  </a:lnTo>
                  <a:lnTo>
                    <a:pt x="193" y="297"/>
                  </a:lnTo>
                  <a:lnTo>
                    <a:pt x="191" y="329"/>
                  </a:lnTo>
                  <a:lnTo>
                    <a:pt x="188" y="361"/>
                  </a:lnTo>
                  <a:lnTo>
                    <a:pt x="184" y="393"/>
                  </a:lnTo>
                  <a:lnTo>
                    <a:pt x="179" y="425"/>
                  </a:lnTo>
                  <a:lnTo>
                    <a:pt x="174" y="457"/>
                  </a:lnTo>
                  <a:lnTo>
                    <a:pt x="169" y="490"/>
                  </a:lnTo>
                  <a:lnTo>
                    <a:pt x="163" y="522"/>
                  </a:lnTo>
                  <a:lnTo>
                    <a:pt x="156" y="553"/>
                  </a:lnTo>
                  <a:lnTo>
                    <a:pt x="149" y="585"/>
                  </a:lnTo>
                  <a:lnTo>
                    <a:pt x="141" y="616"/>
                  </a:lnTo>
                  <a:lnTo>
                    <a:pt x="133" y="648"/>
                  </a:lnTo>
                  <a:lnTo>
                    <a:pt x="116" y="711"/>
                  </a:lnTo>
                  <a:lnTo>
                    <a:pt x="96" y="773"/>
                  </a:lnTo>
                  <a:lnTo>
                    <a:pt x="75" y="834"/>
                  </a:lnTo>
                  <a:lnTo>
                    <a:pt x="52" y="895"/>
                  </a:lnTo>
                  <a:lnTo>
                    <a:pt x="27" y="956"/>
                  </a:lnTo>
                  <a:lnTo>
                    <a:pt x="1" y="1016"/>
                  </a:lnTo>
                  <a:lnTo>
                    <a:pt x="0" y="1019"/>
                  </a:lnTo>
                  <a:lnTo>
                    <a:pt x="1" y="1021"/>
                  </a:lnTo>
                  <a:lnTo>
                    <a:pt x="2" y="1024"/>
                  </a:lnTo>
                  <a:lnTo>
                    <a:pt x="4" y="1025"/>
                  </a:lnTo>
                  <a:lnTo>
                    <a:pt x="7" y="1026"/>
                  </a:lnTo>
                  <a:lnTo>
                    <a:pt x="9" y="1026"/>
                  </a:lnTo>
                  <a:lnTo>
                    <a:pt x="12" y="1025"/>
                  </a:lnTo>
                  <a:lnTo>
                    <a:pt x="14" y="1022"/>
                  </a:lnTo>
                  <a:lnTo>
                    <a:pt x="31" y="993"/>
                  </a:lnTo>
                  <a:lnTo>
                    <a:pt x="48" y="963"/>
                  </a:lnTo>
                  <a:lnTo>
                    <a:pt x="63" y="933"/>
                  </a:lnTo>
                  <a:lnTo>
                    <a:pt x="77" y="903"/>
                  </a:lnTo>
                  <a:lnTo>
                    <a:pt x="90" y="872"/>
                  </a:lnTo>
                  <a:lnTo>
                    <a:pt x="103" y="842"/>
                  </a:lnTo>
                  <a:lnTo>
                    <a:pt x="115" y="811"/>
                  </a:lnTo>
                  <a:lnTo>
                    <a:pt x="126" y="780"/>
                  </a:lnTo>
                  <a:lnTo>
                    <a:pt x="136" y="750"/>
                  </a:lnTo>
                  <a:lnTo>
                    <a:pt x="146" y="719"/>
                  </a:lnTo>
                  <a:lnTo>
                    <a:pt x="155" y="687"/>
                  </a:lnTo>
                  <a:lnTo>
                    <a:pt x="163" y="655"/>
                  </a:lnTo>
                  <a:lnTo>
                    <a:pt x="170" y="624"/>
                  </a:lnTo>
                  <a:lnTo>
                    <a:pt x="177" y="592"/>
                  </a:lnTo>
                  <a:lnTo>
                    <a:pt x="183" y="561"/>
                  </a:lnTo>
                  <a:lnTo>
                    <a:pt x="188" y="529"/>
                  </a:lnTo>
                  <a:lnTo>
                    <a:pt x="193" y="497"/>
                  </a:lnTo>
                  <a:lnTo>
                    <a:pt x="197" y="464"/>
                  </a:lnTo>
                  <a:lnTo>
                    <a:pt x="200" y="432"/>
                  </a:lnTo>
                  <a:lnTo>
                    <a:pt x="203" y="399"/>
                  </a:lnTo>
                  <a:lnTo>
                    <a:pt x="205" y="367"/>
                  </a:lnTo>
                  <a:lnTo>
                    <a:pt x="207" y="334"/>
                  </a:lnTo>
                  <a:lnTo>
                    <a:pt x="208" y="302"/>
                  </a:lnTo>
                  <a:lnTo>
                    <a:pt x="208" y="269"/>
                  </a:lnTo>
                  <a:lnTo>
                    <a:pt x="208" y="235"/>
                  </a:lnTo>
                  <a:lnTo>
                    <a:pt x="207" y="203"/>
                  </a:lnTo>
                  <a:lnTo>
                    <a:pt x="206" y="170"/>
                  </a:lnTo>
                  <a:lnTo>
                    <a:pt x="204" y="137"/>
                  </a:lnTo>
                  <a:lnTo>
                    <a:pt x="199" y="70"/>
                  </a:lnTo>
                  <a:lnTo>
                    <a:pt x="19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sp>
        <p:nvSpPr>
          <p:cNvPr id="203" name="object 86">
            <a:extLst>
              <a:ext uri="{FF2B5EF4-FFF2-40B4-BE49-F238E27FC236}">
                <a16:creationId xmlns:a16="http://schemas.microsoft.com/office/drawing/2014/main" id="{11F503E7-AD35-4515-903A-7459E3123847}"/>
              </a:ext>
            </a:extLst>
          </p:cNvPr>
          <p:cNvSpPr/>
          <p:nvPr/>
        </p:nvSpPr>
        <p:spPr>
          <a:xfrm>
            <a:off x="16272809" y="2743756"/>
            <a:ext cx="641793" cy="593885"/>
          </a:xfrm>
          <a:custGeom>
            <a:avLst/>
            <a:gdLst/>
            <a:ahLst/>
            <a:cxnLst/>
            <a:rect l="l" t="t" r="r" b="b"/>
            <a:pathLst>
              <a:path w="569594" h="633729">
                <a:moveTo>
                  <a:pt x="301628" y="541344"/>
                </a:moveTo>
                <a:lnTo>
                  <a:pt x="228358" y="541344"/>
                </a:lnTo>
                <a:lnTo>
                  <a:pt x="232682" y="543438"/>
                </a:lnTo>
                <a:lnTo>
                  <a:pt x="236201" y="544486"/>
                </a:lnTo>
                <a:lnTo>
                  <a:pt x="243425" y="547627"/>
                </a:lnTo>
                <a:lnTo>
                  <a:pt x="247080" y="549721"/>
                </a:lnTo>
                <a:lnTo>
                  <a:pt x="254716" y="550768"/>
                </a:lnTo>
                <a:lnTo>
                  <a:pt x="265242" y="554956"/>
                </a:lnTo>
                <a:lnTo>
                  <a:pt x="273164" y="565427"/>
                </a:lnTo>
                <a:lnTo>
                  <a:pt x="285507" y="591605"/>
                </a:lnTo>
                <a:lnTo>
                  <a:pt x="291236" y="603122"/>
                </a:lnTo>
                <a:lnTo>
                  <a:pt x="285215" y="605217"/>
                </a:lnTo>
                <a:lnTo>
                  <a:pt x="280032" y="607311"/>
                </a:lnTo>
                <a:lnTo>
                  <a:pt x="268828" y="610452"/>
                </a:lnTo>
                <a:lnTo>
                  <a:pt x="263980" y="613593"/>
                </a:lnTo>
                <a:lnTo>
                  <a:pt x="262032" y="627206"/>
                </a:lnTo>
                <a:lnTo>
                  <a:pt x="266105" y="631394"/>
                </a:lnTo>
                <a:lnTo>
                  <a:pt x="271728" y="633488"/>
                </a:lnTo>
                <a:lnTo>
                  <a:pt x="279152" y="633488"/>
                </a:lnTo>
                <a:lnTo>
                  <a:pt x="285110" y="631394"/>
                </a:lnTo>
                <a:lnTo>
                  <a:pt x="291246" y="630347"/>
                </a:lnTo>
                <a:lnTo>
                  <a:pt x="301712" y="626158"/>
                </a:lnTo>
                <a:lnTo>
                  <a:pt x="313931" y="624064"/>
                </a:lnTo>
                <a:lnTo>
                  <a:pt x="378492" y="624064"/>
                </a:lnTo>
                <a:lnTo>
                  <a:pt x="379704" y="623017"/>
                </a:lnTo>
                <a:lnTo>
                  <a:pt x="380155" y="615688"/>
                </a:lnTo>
                <a:lnTo>
                  <a:pt x="375384" y="606264"/>
                </a:lnTo>
                <a:lnTo>
                  <a:pt x="358458" y="602075"/>
                </a:lnTo>
                <a:lnTo>
                  <a:pt x="320481" y="598934"/>
                </a:lnTo>
                <a:lnTo>
                  <a:pt x="318764" y="598934"/>
                </a:lnTo>
                <a:lnTo>
                  <a:pt x="316313" y="597887"/>
                </a:lnTo>
                <a:lnTo>
                  <a:pt x="314280" y="593699"/>
                </a:lnTo>
                <a:lnTo>
                  <a:pt x="308779" y="582181"/>
                </a:lnTo>
                <a:lnTo>
                  <a:pt x="292408" y="547627"/>
                </a:lnTo>
                <a:lnTo>
                  <a:pt x="294094" y="546580"/>
                </a:lnTo>
                <a:lnTo>
                  <a:pt x="295508" y="545533"/>
                </a:lnTo>
                <a:lnTo>
                  <a:pt x="301628" y="541344"/>
                </a:lnTo>
                <a:close/>
              </a:path>
              <a:path w="569594" h="633729">
                <a:moveTo>
                  <a:pt x="227142" y="597887"/>
                </a:moveTo>
                <a:lnTo>
                  <a:pt x="201584" y="597887"/>
                </a:lnTo>
                <a:lnTo>
                  <a:pt x="203992" y="606264"/>
                </a:lnTo>
                <a:lnTo>
                  <a:pt x="206264" y="613593"/>
                </a:lnTo>
                <a:lnTo>
                  <a:pt x="209940" y="626158"/>
                </a:lnTo>
                <a:lnTo>
                  <a:pt x="213238" y="629300"/>
                </a:lnTo>
                <a:lnTo>
                  <a:pt x="223814" y="630347"/>
                </a:lnTo>
                <a:lnTo>
                  <a:pt x="249153" y="632441"/>
                </a:lnTo>
                <a:lnTo>
                  <a:pt x="256001" y="632441"/>
                </a:lnTo>
                <a:lnTo>
                  <a:pt x="261666" y="627206"/>
                </a:lnTo>
                <a:lnTo>
                  <a:pt x="262011" y="614640"/>
                </a:lnTo>
                <a:lnTo>
                  <a:pt x="257341" y="608358"/>
                </a:lnTo>
                <a:lnTo>
                  <a:pt x="245090" y="607311"/>
                </a:lnTo>
                <a:lnTo>
                  <a:pt x="239499" y="607311"/>
                </a:lnTo>
                <a:lnTo>
                  <a:pt x="232400" y="606264"/>
                </a:lnTo>
                <a:lnTo>
                  <a:pt x="229981" y="605217"/>
                </a:lnTo>
                <a:lnTo>
                  <a:pt x="229399" y="604170"/>
                </a:lnTo>
                <a:lnTo>
                  <a:pt x="227142" y="597887"/>
                </a:lnTo>
                <a:close/>
              </a:path>
              <a:path w="569594" h="633729">
                <a:moveTo>
                  <a:pt x="378492" y="624064"/>
                </a:moveTo>
                <a:lnTo>
                  <a:pt x="313931" y="624064"/>
                </a:lnTo>
                <a:lnTo>
                  <a:pt x="352234" y="627206"/>
                </a:lnTo>
                <a:lnTo>
                  <a:pt x="364898" y="627206"/>
                </a:lnTo>
                <a:lnTo>
                  <a:pt x="373641" y="628253"/>
                </a:lnTo>
                <a:lnTo>
                  <a:pt x="378492" y="624064"/>
                </a:lnTo>
                <a:close/>
              </a:path>
              <a:path w="569594" h="633729">
                <a:moveTo>
                  <a:pt x="38555" y="161251"/>
                </a:moveTo>
                <a:lnTo>
                  <a:pt x="26872" y="161251"/>
                </a:lnTo>
                <a:lnTo>
                  <a:pt x="16603" y="164392"/>
                </a:lnTo>
                <a:lnTo>
                  <a:pt x="8321" y="171722"/>
                </a:lnTo>
                <a:lnTo>
                  <a:pt x="2596" y="181146"/>
                </a:lnTo>
                <a:lnTo>
                  <a:pt x="0" y="192664"/>
                </a:lnTo>
                <a:lnTo>
                  <a:pt x="1103" y="206276"/>
                </a:lnTo>
                <a:lnTo>
                  <a:pt x="4630" y="215700"/>
                </a:lnTo>
                <a:lnTo>
                  <a:pt x="16100" y="241877"/>
                </a:lnTo>
                <a:lnTo>
                  <a:pt x="17431" y="252348"/>
                </a:lnTo>
                <a:lnTo>
                  <a:pt x="16306" y="269101"/>
                </a:lnTo>
                <a:lnTo>
                  <a:pt x="16282" y="271195"/>
                </a:lnTo>
                <a:lnTo>
                  <a:pt x="16793" y="282713"/>
                </a:lnTo>
                <a:lnTo>
                  <a:pt x="19590" y="294231"/>
                </a:lnTo>
                <a:lnTo>
                  <a:pt x="24995" y="305749"/>
                </a:lnTo>
                <a:lnTo>
                  <a:pt x="33380" y="316220"/>
                </a:lnTo>
                <a:lnTo>
                  <a:pt x="36437" y="319362"/>
                </a:lnTo>
                <a:lnTo>
                  <a:pt x="37536" y="322503"/>
                </a:lnTo>
                <a:lnTo>
                  <a:pt x="54326" y="368575"/>
                </a:lnTo>
                <a:lnTo>
                  <a:pt x="64956" y="377998"/>
                </a:lnTo>
                <a:lnTo>
                  <a:pt x="73551" y="386375"/>
                </a:lnTo>
                <a:lnTo>
                  <a:pt x="79446" y="397893"/>
                </a:lnTo>
                <a:lnTo>
                  <a:pt x="83347" y="411505"/>
                </a:lnTo>
                <a:lnTo>
                  <a:pt x="87299" y="424070"/>
                </a:lnTo>
                <a:lnTo>
                  <a:pt x="108203" y="459671"/>
                </a:lnTo>
                <a:lnTo>
                  <a:pt x="139867" y="483754"/>
                </a:lnTo>
                <a:lnTo>
                  <a:pt x="178674" y="495272"/>
                </a:lnTo>
                <a:lnTo>
                  <a:pt x="181050" y="496319"/>
                </a:lnTo>
                <a:lnTo>
                  <a:pt x="183783" y="498414"/>
                </a:lnTo>
                <a:lnTo>
                  <a:pt x="187213" y="502602"/>
                </a:lnTo>
                <a:lnTo>
                  <a:pt x="195011" y="512026"/>
                </a:lnTo>
                <a:lnTo>
                  <a:pt x="202537" y="522497"/>
                </a:lnTo>
                <a:lnTo>
                  <a:pt x="203908" y="524591"/>
                </a:lnTo>
                <a:lnTo>
                  <a:pt x="205113" y="526685"/>
                </a:lnTo>
                <a:lnTo>
                  <a:pt x="204680" y="530873"/>
                </a:lnTo>
                <a:lnTo>
                  <a:pt x="198882" y="570663"/>
                </a:lnTo>
                <a:lnTo>
                  <a:pt x="181302" y="577992"/>
                </a:lnTo>
                <a:lnTo>
                  <a:pt x="166454" y="583228"/>
                </a:lnTo>
                <a:lnTo>
                  <a:pt x="162622" y="589510"/>
                </a:lnTo>
                <a:lnTo>
                  <a:pt x="166883" y="603122"/>
                </a:lnTo>
                <a:lnTo>
                  <a:pt x="173543" y="606264"/>
                </a:lnTo>
                <a:lnTo>
                  <a:pt x="188464" y="602075"/>
                </a:lnTo>
                <a:lnTo>
                  <a:pt x="194862" y="599981"/>
                </a:lnTo>
                <a:lnTo>
                  <a:pt x="201584" y="597887"/>
                </a:lnTo>
                <a:lnTo>
                  <a:pt x="227142" y="597887"/>
                </a:lnTo>
                <a:lnTo>
                  <a:pt x="225261" y="592652"/>
                </a:lnTo>
                <a:lnTo>
                  <a:pt x="223201" y="579039"/>
                </a:lnTo>
                <a:lnTo>
                  <a:pt x="224374" y="566474"/>
                </a:lnTo>
                <a:lnTo>
                  <a:pt x="226334" y="553909"/>
                </a:lnTo>
                <a:lnTo>
                  <a:pt x="228358" y="541344"/>
                </a:lnTo>
                <a:lnTo>
                  <a:pt x="301628" y="541344"/>
                </a:lnTo>
                <a:lnTo>
                  <a:pt x="316930" y="530873"/>
                </a:lnTo>
                <a:lnTo>
                  <a:pt x="271467" y="530873"/>
                </a:lnTo>
                <a:lnTo>
                  <a:pt x="262520" y="527732"/>
                </a:lnTo>
                <a:lnTo>
                  <a:pt x="251895" y="524591"/>
                </a:lnTo>
                <a:lnTo>
                  <a:pt x="217756" y="502602"/>
                </a:lnTo>
                <a:lnTo>
                  <a:pt x="199597" y="469095"/>
                </a:lnTo>
                <a:lnTo>
                  <a:pt x="169924" y="469095"/>
                </a:lnTo>
                <a:lnTo>
                  <a:pt x="129324" y="443965"/>
                </a:lnTo>
                <a:lnTo>
                  <a:pt x="113031" y="406270"/>
                </a:lnTo>
                <a:lnTo>
                  <a:pt x="113202" y="390564"/>
                </a:lnTo>
                <a:lnTo>
                  <a:pt x="125815" y="388469"/>
                </a:lnTo>
                <a:lnTo>
                  <a:pt x="138371" y="387422"/>
                </a:lnTo>
                <a:lnTo>
                  <a:pt x="143722" y="386375"/>
                </a:lnTo>
                <a:lnTo>
                  <a:pt x="147962" y="383234"/>
                </a:lnTo>
                <a:lnTo>
                  <a:pt x="148130" y="369622"/>
                </a:lnTo>
                <a:lnTo>
                  <a:pt x="141310" y="365433"/>
                </a:lnTo>
                <a:lnTo>
                  <a:pt x="111801" y="365433"/>
                </a:lnTo>
                <a:lnTo>
                  <a:pt x="99248" y="364386"/>
                </a:lnTo>
                <a:lnTo>
                  <a:pt x="85080" y="360198"/>
                </a:lnTo>
                <a:lnTo>
                  <a:pt x="74067" y="353915"/>
                </a:lnTo>
                <a:lnTo>
                  <a:pt x="66756" y="343445"/>
                </a:lnTo>
                <a:lnTo>
                  <a:pt x="62279" y="329832"/>
                </a:lnTo>
                <a:lnTo>
                  <a:pt x="106393" y="329832"/>
                </a:lnTo>
                <a:lnTo>
                  <a:pt x="111220" y="324597"/>
                </a:lnTo>
                <a:lnTo>
                  <a:pt x="110562" y="315173"/>
                </a:lnTo>
                <a:lnTo>
                  <a:pt x="104023" y="307844"/>
                </a:lnTo>
                <a:lnTo>
                  <a:pt x="85173" y="304702"/>
                </a:lnTo>
                <a:lnTo>
                  <a:pt x="72490" y="304702"/>
                </a:lnTo>
                <a:lnTo>
                  <a:pt x="59819" y="303655"/>
                </a:lnTo>
                <a:lnTo>
                  <a:pt x="57243" y="303655"/>
                </a:lnTo>
                <a:lnTo>
                  <a:pt x="54342" y="301561"/>
                </a:lnTo>
                <a:lnTo>
                  <a:pt x="49952" y="297373"/>
                </a:lnTo>
                <a:lnTo>
                  <a:pt x="43837" y="287949"/>
                </a:lnTo>
                <a:lnTo>
                  <a:pt x="41982" y="276431"/>
                </a:lnTo>
                <a:lnTo>
                  <a:pt x="44688" y="262819"/>
                </a:lnTo>
                <a:lnTo>
                  <a:pt x="88593" y="262819"/>
                </a:lnTo>
                <a:lnTo>
                  <a:pt x="89273" y="252348"/>
                </a:lnTo>
                <a:lnTo>
                  <a:pt x="85106" y="247112"/>
                </a:lnTo>
                <a:lnTo>
                  <a:pt x="75514" y="245018"/>
                </a:lnTo>
                <a:lnTo>
                  <a:pt x="72645" y="245018"/>
                </a:lnTo>
                <a:lnTo>
                  <a:pt x="57370" y="240830"/>
                </a:lnTo>
                <a:lnTo>
                  <a:pt x="25034" y="201040"/>
                </a:lnTo>
                <a:lnTo>
                  <a:pt x="23485" y="195805"/>
                </a:lnTo>
                <a:lnTo>
                  <a:pt x="23621" y="190570"/>
                </a:lnTo>
                <a:lnTo>
                  <a:pt x="30469" y="185334"/>
                </a:lnTo>
                <a:lnTo>
                  <a:pt x="95015" y="185334"/>
                </a:lnTo>
                <a:lnTo>
                  <a:pt x="85664" y="181146"/>
                </a:lnTo>
                <a:lnTo>
                  <a:pt x="75196" y="175910"/>
                </a:lnTo>
                <a:lnTo>
                  <a:pt x="64146" y="170675"/>
                </a:lnTo>
                <a:lnTo>
                  <a:pt x="52078" y="165439"/>
                </a:lnTo>
                <a:lnTo>
                  <a:pt x="38555" y="161251"/>
                </a:lnTo>
                <a:close/>
              </a:path>
              <a:path w="569594" h="633729">
                <a:moveTo>
                  <a:pt x="344896" y="432447"/>
                </a:moveTo>
                <a:lnTo>
                  <a:pt x="337308" y="437683"/>
                </a:lnTo>
                <a:lnTo>
                  <a:pt x="329809" y="454436"/>
                </a:lnTo>
                <a:lnTo>
                  <a:pt x="324776" y="467001"/>
                </a:lnTo>
                <a:lnTo>
                  <a:pt x="318966" y="478519"/>
                </a:lnTo>
                <a:lnTo>
                  <a:pt x="287833" y="518308"/>
                </a:lnTo>
                <a:lnTo>
                  <a:pt x="278042" y="526685"/>
                </a:lnTo>
                <a:lnTo>
                  <a:pt x="274639" y="529826"/>
                </a:lnTo>
                <a:lnTo>
                  <a:pt x="271467" y="530873"/>
                </a:lnTo>
                <a:lnTo>
                  <a:pt x="316930" y="530873"/>
                </a:lnTo>
                <a:lnTo>
                  <a:pt x="338352" y="516214"/>
                </a:lnTo>
                <a:lnTo>
                  <a:pt x="374437" y="491084"/>
                </a:lnTo>
                <a:lnTo>
                  <a:pt x="387634" y="485849"/>
                </a:lnTo>
                <a:lnTo>
                  <a:pt x="398958" y="481660"/>
                </a:lnTo>
                <a:lnTo>
                  <a:pt x="403416" y="479566"/>
                </a:lnTo>
                <a:lnTo>
                  <a:pt x="347098" y="479566"/>
                </a:lnTo>
                <a:lnTo>
                  <a:pt x="353370" y="461766"/>
                </a:lnTo>
                <a:lnTo>
                  <a:pt x="357531" y="450248"/>
                </a:lnTo>
                <a:lnTo>
                  <a:pt x="356770" y="438730"/>
                </a:lnTo>
                <a:lnTo>
                  <a:pt x="344896" y="432447"/>
                </a:lnTo>
                <a:close/>
              </a:path>
              <a:path w="569594" h="633729">
                <a:moveTo>
                  <a:pt x="548725" y="68060"/>
                </a:moveTo>
                <a:lnTo>
                  <a:pt x="489345" y="68060"/>
                </a:lnTo>
                <a:lnTo>
                  <a:pt x="499899" y="70154"/>
                </a:lnTo>
                <a:lnTo>
                  <a:pt x="512705" y="77484"/>
                </a:lnTo>
                <a:lnTo>
                  <a:pt x="515208" y="84814"/>
                </a:lnTo>
                <a:lnTo>
                  <a:pt x="513522" y="101567"/>
                </a:lnTo>
                <a:lnTo>
                  <a:pt x="508894" y="106803"/>
                </a:lnTo>
                <a:lnTo>
                  <a:pt x="496978" y="109944"/>
                </a:lnTo>
                <a:lnTo>
                  <a:pt x="492214" y="110991"/>
                </a:lnTo>
                <a:lnTo>
                  <a:pt x="483240" y="112038"/>
                </a:lnTo>
                <a:lnTo>
                  <a:pt x="478874" y="112038"/>
                </a:lnTo>
                <a:lnTo>
                  <a:pt x="466734" y="113085"/>
                </a:lnTo>
                <a:lnTo>
                  <a:pt x="458482" y="117273"/>
                </a:lnTo>
                <a:lnTo>
                  <a:pt x="456715" y="126697"/>
                </a:lnTo>
                <a:lnTo>
                  <a:pt x="461790" y="143451"/>
                </a:lnTo>
                <a:lnTo>
                  <a:pt x="466388" y="153922"/>
                </a:lnTo>
                <a:lnTo>
                  <a:pt x="470650" y="165439"/>
                </a:lnTo>
                <a:lnTo>
                  <a:pt x="484395" y="213606"/>
                </a:lnTo>
                <a:lnTo>
                  <a:pt x="491322" y="251301"/>
                </a:lnTo>
                <a:lnTo>
                  <a:pt x="494770" y="298420"/>
                </a:lnTo>
                <a:lnTo>
                  <a:pt x="494671" y="303655"/>
                </a:lnTo>
                <a:lnTo>
                  <a:pt x="487214" y="352868"/>
                </a:lnTo>
                <a:lnTo>
                  <a:pt x="471868" y="391611"/>
                </a:lnTo>
                <a:lnTo>
                  <a:pt x="448473" y="421976"/>
                </a:lnTo>
                <a:lnTo>
                  <a:pt x="417506" y="445012"/>
                </a:lnTo>
                <a:lnTo>
                  <a:pt x="368890" y="465954"/>
                </a:lnTo>
                <a:lnTo>
                  <a:pt x="357919" y="472236"/>
                </a:lnTo>
                <a:lnTo>
                  <a:pt x="347098" y="479566"/>
                </a:lnTo>
                <a:lnTo>
                  <a:pt x="403416" y="479566"/>
                </a:lnTo>
                <a:lnTo>
                  <a:pt x="442846" y="458624"/>
                </a:lnTo>
                <a:lnTo>
                  <a:pt x="473274" y="431400"/>
                </a:lnTo>
                <a:lnTo>
                  <a:pt x="500010" y="390564"/>
                </a:lnTo>
                <a:lnTo>
                  <a:pt x="514914" y="341350"/>
                </a:lnTo>
                <a:lnTo>
                  <a:pt x="519520" y="298420"/>
                </a:lnTo>
                <a:lnTo>
                  <a:pt x="519419" y="285855"/>
                </a:lnTo>
                <a:lnTo>
                  <a:pt x="514433" y="236642"/>
                </a:lnTo>
                <a:lnTo>
                  <a:pt x="506411" y="198946"/>
                </a:lnTo>
                <a:lnTo>
                  <a:pt x="495283" y="161251"/>
                </a:lnTo>
                <a:lnTo>
                  <a:pt x="491787" y="148686"/>
                </a:lnTo>
                <a:lnTo>
                  <a:pt x="490636" y="136121"/>
                </a:lnTo>
                <a:lnTo>
                  <a:pt x="504972" y="134027"/>
                </a:lnTo>
                <a:lnTo>
                  <a:pt x="517487" y="128791"/>
                </a:lnTo>
                <a:lnTo>
                  <a:pt x="527705" y="121462"/>
                </a:lnTo>
                <a:lnTo>
                  <a:pt x="535152" y="110991"/>
                </a:lnTo>
                <a:lnTo>
                  <a:pt x="539354" y="95285"/>
                </a:lnTo>
                <a:lnTo>
                  <a:pt x="564248" y="95285"/>
                </a:lnTo>
                <a:lnTo>
                  <a:pt x="568285" y="92143"/>
                </a:lnTo>
                <a:lnTo>
                  <a:pt x="569133" y="78531"/>
                </a:lnTo>
                <a:lnTo>
                  <a:pt x="564117" y="73296"/>
                </a:lnTo>
                <a:lnTo>
                  <a:pt x="553908" y="72249"/>
                </a:lnTo>
                <a:lnTo>
                  <a:pt x="551133" y="71202"/>
                </a:lnTo>
                <a:lnTo>
                  <a:pt x="548107" y="71202"/>
                </a:lnTo>
                <a:lnTo>
                  <a:pt x="548725" y="68060"/>
                </a:lnTo>
                <a:close/>
              </a:path>
              <a:path w="569594" h="633729">
                <a:moveTo>
                  <a:pt x="181082" y="430353"/>
                </a:moveTo>
                <a:lnTo>
                  <a:pt x="166705" y="434541"/>
                </a:lnTo>
                <a:lnTo>
                  <a:pt x="164046" y="441871"/>
                </a:lnTo>
                <a:lnTo>
                  <a:pt x="169082" y="456530"/>
                </a:lnTo>
                <a:lnTo>
                  <a:pt x="171166" y="462813"/>
                </a:lnTo>
                <a:lnTo>
                  <a:pt x="169924" y="469095"/>
                </a:lnTo>
                <a:lnTo>
                  <a:pt x="199597" y="469095"/>
                </a:lnTo>
                <a:lnTo>
                  <a:pt x="198717" y="467001"/>
                </a:lnTo>
                <a:lnTo>
                  <a:pt x="194540" y="454436"/>
                </a:lnTo>
                <a:lnTo>
                  <a:pt x="187281" y="434541"/>
                </a:lnTo>
                <a:lnTo>
                  <a:pt x="181082" y="430353"/>
                </a:lnTo>
                <a:close/>
              </a:path>
              <a:path w="569594" h="633729">
                <a:moveTo>
                  <a:pt x="95015" y="185334"/>
                </a:moveTo>
                <a:lnTo>
                  <a:pt x="36186" y="185334"/>
                </a:lnTo>
                <a:lnTo>
                  <a:pt x="48305" y="190570"/>
                </a:lnTo>
                <a:lnTo>
                  <a:pt x="58735" y="195805"/>
                </a:lnTo>
                <a:lnTo>
                  <a:pt x="84262" y="207323"/>
                </a:lnTo>
                <a:lnTo>
                  <a:pt x="106676" y="219888"/>
                </a:lnTo>
                <a:lnTo>
                  <a:pt x="109346" y="220935"/>
                </a:lnTo>
                <a:lnTo>
                  <a:pt x="111890" y="224076"/>
                </a:lnTo>
                <a:lnTo>
                  <a:pt x="114183" y="228265"/>
                </a:lnTo>
                <a:lnTo>
                  <a:pt x="120383" y="238736"/>
                </a:lnTo>
                <a:lnTo>
                  <a:pt x="126863" y="249207"/>
                </a:lnTo>
                <a:lnTo>
                  <a:pt x="133657" y="258630"/>
                </a:lnTo>
                <a:lnTo>
                  <a:pt x="140798" y="269101"/>
                </a:lnTo>
                <a:lnTo>
                  <a:pt x="148322" y="278525"/>
                </a:lnTo>
                <a:lnTo>
                  <a:pt x="156261" y="288996"/>
                </a:lnTo>
                <a:lnTo>
                  <a:pt x="164650" y="297373"/>
                </a:lnTo>
                <a:lnTo>
                  <a:pt x="192861" y="324597"/>
                </a:lnTo>
                <a:lnTo>
                  <a:pt x="226352" y="348680"/>
                </a:lnTo>
                <a:lnTo>
                  <a:pt x="272299" y="369622"/>
                </a:lnTo>
                <a:lnTo>
                  <a:pt x="321699" y="377998"/>
                </a:lnTo>
                <a:lnTo>
                  <a:pt x="347792" y="377998"/>
                </a:lnTo>
                <a:lnTo>
                  <a:pt x="395228" y="362292"/>
                </a:lnTo>
                <a:lnTo>
                  <a:pt x="406583" y="353915"/>
                </a:lnTo>
                <a:lnTo>
                  <a:pt x="327070" y="353915"/>
                </a:lnTo>
                <a:lnTo>
                  <a:pt x="303775" y="351821"/>
                </a:lnTo>
                <a:lnTo>
                  <a:pt x="279633" y="345539"/>
                </a:lnTo>
                <a:lnTo>
                  <a:pt x="267081" y="341350"/>
                </a:lnTo>
                <a:lnTo>
                  <a:pt x="254121" y="335068"/>
                </a:lnTo>
                <a:lnTo>
                  <a:pt x="240687" y="328785"/>
                </a:lnTo>
                <a:lnTo>
                  <a:pt x="209137" y="306796"/>
                </a:lnTo>
                <a:lnTo>
                  <a:pt x="173408" y="271195"/>
                </a:lnTo>
                <a:lnTo>
                  <a:pt x="150308" y="238736"/>
                </a:lnTo>
                <a:lnTo>
                  <a:pt x="206035" y="238736"/>
                </a:lnTo>
                <a:lnTo>
                  <a:pt x="207112" y="228265"/>
                </a:lnTo>
                <a:lnTo>
                  <a:pt x="202212" y="223029"/>
                </a:lnTo>
                <a:lnTo>
                  <a:pt x="192145" y="221982"/>
                </a:lnTo>
                <a:lnTo>
                  <a:pt x="180972" y="219888"/>
                </a:lnTo>
                <a:lnTo>
                  <a:pt x="168797" y="216747"/>
                </a:lnTo>
                <a:lnTo>
                  <a:pt x="154774" y="213606"/>
                </a:lnTo>
                <a:lnTo>
                  <a:pt x="143057" y="209417"/>
                </a:lnTo>
                <a:lnTo>
                  <a:pt x="120194" y="198946"/>
                </a:lnTo>
                <a:lnTo>
                  <a:pt x="97352" y="186381"/>
                </a:lnTo>
                <a:lnTo>
                  <a:pt x="95015" y="185334"/>
                </a:lnTo>
                <a:close/>
              </a:path>
              <a:path w="569594" h="633729">
                <a:moveTo>
                  <a:pt x="139605" y="364386"/>
                </a:moveTo>
                <a:lnTo>
                  <a:pt x="123353" y="365433"/>
                </a:lnTo>
                <a:lnTo>
                  <a:pt x="141310" y="365433"/>
                </a:lnTo>
                <a:lnTo>
                  <a:pt x="139605" y="364386"/>
                </a:lnTo>
                <a:close/>
              </a:path>
              <a:path w="569594" h="633729">
                <a:moveTo>
                  <a:pt x="412012" y="225124"/>
                </a:moveTo>
                <a:lnTo>
                  <a:pt x="349726" y="225124"/>
                </a:lnTo>
                <a:lnTo>
                  <a:pt x="352897" y="226171"/>
                </a:lnTo>
                <a:lnTo>
                  <a:pt x="362924" y="228265"/>
                </a:lnTo>
                <a:lnTo>
                  <a:pt x="373535" y="232453"/>
                </a:lnTo>
                <a:lnTo>
                  <a:pt x="407036" y="256536"/>
                </a:lnTo>
                <a:lnTo>
                  <a:pt x="413780" y="282713"/>
                </a:lnTo>
                <a:lnTo>
                  <a:pt x="413216" y="295278"/>
                </a:lnTo>
                <a:lnTo>
                  <a:pt x="389701" y="335068"/>
                </a:lnTo>
                <a:lnTo>
                  <a:pt x="350041" y="351821"/>
                </a:lnTo>
                <a:lnTo>
                  <a:pt x="338563" y="353915"/>
                </a:lnTo>
                <a:lnTo>
                  <a:pt x="406583" y="353915"/>
                </a:lnTo>
                <a:lnTo>
                  <a:pt x="431860" y="320409"/>
                </a:lnTo>
                <a:lnTo>
                  <a:pt x="438869" y="285855"/>
                </a:lnTo>
                <a:lnTo>
                  <a:pt x="437874" y="274337"/>
                </a:lnTo>
                <a:lnTo>
                  <a:pt x="435058" y="261772"/>
                </a:lnTo>
                <a:lnTo>
                  <a:pt x="430326" y="250254"/>
                </a:lnTo>
                <a:lnTo>
                  <a:pt x="423586" y="236642"/>
                </a:lnTo>
                <a:lnTo>
                  <a:pt x="414919" y="227218"/>
                </a:lnTo>
                <a:lnTo>
                  <a:pt x="412012" y="225124"/>
                </a:lnTo>
                <a:close/>
              </a:path>
              <a:path w="569594" h="633729">
                <a:moveTo>
                  <a:pt x="88593" y="262819"/>
                </a:moveTo>
                <a:lnTo>
                  <a:pt x="44688" y="262819"/>
                </a:lnTo>
                <a:lnTo>
                  <a:pt x="69232" y="269101"/>
                </a:lnTo>
                <a:lnTo>
                  <a:pt x="71598" y="270148"/>
                </a:lnTo>
                <a:lnTo>
                  <a:pt x="83504" y="270148"/>
                </a:lnTo>
                <a:lnTo>
                  <a:pt x="88456" y="264913"/>
                </a:lnTo>
                <a:lnTo>
                  <a:pt x="88593" y="262819"/>
                </a:lnTo>
                <a:close/>
              </a:path>
              <a:path w="569594" h="633729">
                <a:moveTo>
                  <a:pt x="206035" y="238736"/>
                </a:moveTo>
                <a:lnTo>
                  <a:pt x="150549" y="238736"/>
                </a:lnTo>
                <a:lnTo>
                  <a:pt x="153579" y="239783"/>
                </a:lnTo>
                <a:lnTo>
                  <a:pt x="191092" y="246065"/>
                </a:lnTo>
                <a:lnTo>
                  <a:pt x="199605" y="248159"/>
                </a:lnTo>
                <a:lnTo>
                  <a:pt x="205605" y="242924"/>
                </a:lnTo>
                <a:lnTo>
                  <a:pt x="206035" y="238736"/>
                </a:lnTo>
                <a:close/>
              </a:path>
              <a:path w="569594" h="633729">
                <a:moveTo>
                  <a:pt x="493884" y="0"/>
                </a:moveTo>
                <a:lnTo>
                  <a:pt x="453846" y="26177"/>
                </a:lnTo>
                <a:lnTo>
                  <a:pt x="452246" y="39789"/>
                </a:lnTo>
                <a:lnTo>
                  <a:pt x="452466" y="45024"/>
                </a:lnTo>
                <a:lnTo>
                  <a:pt x="448394" y="48166"/>
                </a:lnTo>
                <a:lnTo>
                  <a:pt x="413734" y="65966"/>
                </a:lnTo>
                <a:lnTo>
                  <a:pt x="378219" y="102614"/>
                </a:lnTo>
                <a:lnTo>
                  <a:pt x="358768" y="136121"/>
                </a:lnTo>
                <a:lnTo>
                  <a:pt x="345096" y="171722"/>
                </a:lnTo>
                <a:lnTo>
                  <a:pt x="338574" y="196852"/>
                </a:lnTo>
                <a:lnTo>
                  <a:pt x="337538" y="201040"/>
                </a:lnTo>
                <a:lnTo>
                  <a:pt x="335653" y="204182"/>
                </a:lnTo>
                <a:lnTo>
                  <a:pt x="327410" y="205229"/>
                </a:lnTo>
                <a:lnTo>
                  <a:pt x="295057" y="213606"/>
                </a:lnTo>
                <a:lnTo>
                  <a:pt x="291194" y="219888"/>
                </a:lnTo>
                <a:lnTo>
                  <a:pt x="294298" y="230359"/>
                </a:lnTo>
                <a:lnTo>
                  <a:pt x="302475" y="234547"/>
                </a:lnTo>
                <a:lnTo>
                  <a:pt x="320175" y="232453"/>
                </a:lnTo>
                <a:lnTo>
                  <a:pt x="332468" y="229312"/>
                </a:lnTo>
                <a:lnTo>
                  <a:pt x="347108" y="226171"/>
                </a:lnTo>
                <a:lnTo>
                  <a:pt x="349726" y="225124"/>
                </a:lnTo>
                <a:lnTo>
                  <a:pt x="412012" y="225124"/>
                </a:lnTo>
                <a:lnTo>
                  <a:pt x="404745" y="219888"/>
                </a:lnTo>
                <a:lnTo>
                  <a:pt x="393437" y="213606"/>
                </a:lnTo>
                <a:lnTo>
                  <a:pt x="381369" y="208370"/>
                </a:lnTo>
                <a:lnTo>
                  <a:pt x="375442" y="206276"/>
                </a:lnTo>
                <a:lnTo>
                  <a:pt x="369306" y="204182"/>
                </a:lnTo>
                <a:lnTo>
                  <a:pt x="364141" y="195805"/>
                </a:lnTo>
                <a:lnTo>
                  <a:pt x="376667" y="158110"/>
                </a:lnTo>
                <a:lnTo>
                  <a:pt x="400188" y="115179"/>
                </a:lnTo>
                <a:lnTo>
                  <a:pt x="429356" y="84814"/>
                </a:lnTo>
                <a:lnTo>
                  <a:pt x="476229" y="68060"/>
                </a:lnTo>
                <a:lnTo>
                  <a:pt x="548725" y="68060"/>
                </a:lnTo>
                <a:lnTo>
                  <a:pt x="549228" y="65966"/>
                </a:lnTo>
                <a:lnTo>
                  <a:pt x="550228" y="60731"/>
                </a:lnTo>
                <a:lnTo>
                  <a:pt x="550227" y="57589"/>
                </a:lnTo>
                <a:lnTo>
                  <a:pt x="525092" y="57589"/>
                </a:lnTo>
                <a:lnTo>
                  <a:pt x="519186" y="52354"/>
                </a:lnTo>
                <a:lnTo>
                  <a:pt x="507732" y="46071"/>
                </a:lnTo>
                <a:lnTo>
                  <a:pt x="495539" y="43977"/>
                </a:lnTo>
                <a:lnTo>
                  <a:pt x="477712" y="43977"/>
                </a:lnTo>
                <a:lnTo>
                  <a:pt x="476727" y="40836"/>
                </a:lnTo>
                <a:lnTo>
                  <a:pt x="478493" y="31412"/>
                </a:lnTo>
                <a:lnTo>
                  <a:pt x="487017" y="26177"/>
                </a:lnTo>
                <a:lnTo>
                  <a:pt x="538199" y="26177"/>
                </a:lnTo>
                <a:lnTo>
                  <a:pt x="528143" y="17800"/>
                </a:lnTo>
                <a:lnTo>
                  <a:pt x="518518" y="11517"/>
                </a:lnTo>
                <a:lnTo>
                  <a:pt x="505112" y="3141"/>
                </a:lnTo>
                <a:lnTo>
                  <a:pt x="493884" y="0"/>
                </a:lnTo>
                <a:close/>
              </a:path>
              <a:path w="569594" h="633729">
                <a:moveTo>
                  <a:pt x="564248" y="95285"/>
                </a:moveTo>
                <a:lnTo>
                  <a:pt x="539354" y="95285"/>
                </a:lnTo>
                <a:lnTo>
                  <a:pt x="550463" y="96332"/>
                </a:lnTo>
                <a:lnTo>
                  <a:pt x="562903" y="96332"/>
                </a:lnTo>
                <a:lnTo>
                  <a:pt x="564248" y="95285"/>
                </a:lnTo>
                <a:close/>
              </a:path>
              <a:path w="569594" h="633729">
                <a:moveTo>
                  <a:pt x="538199" y="26177"/>
                </a:moveTo>
                <a:lnTo>
                  <a:pt x="487017" y="26177"/>
                </a:lnTo>
                <a:lnTo>
                  <a:pt x="499778" y="28271"/>
                </a:lnTo>
                <a:lnTo>
                  <a:pt x="510396" y="35601"/>
                </a:lnTo>
                <a:lnTo>
                  <a:pt x="525239" y="46071"/>
                </a:lnTo>
                <a:lnTo>
                  <a:pt x="526548" y="50260"/>
                </a:lnTo>
                <a:lnTo>
                  <a:pt x="525092" y="57589"/>
                </a:lnTo>
                <a:lnTo>
                  <a:pt x="550227" y="57589"/>
                </a:lnTo>
                <a:lnTo>
                  <a:pt x="550224" y="49213"/>
                </a:lnTo>
                <a:lnTo>
                  <a:pt x="546724" y="37695"/>
                </a:lnTo>
                <a:lnTo>
                  <a:pt x="539456" y="27224"/>
                </a:lnTo>
                <a:lnTo>
                  <a:pt x="538199" y="26177"/>
                </a:lnTo>
                <a:close/>
              </a:path>
              <a:path w="569594" h="633729">
                <a:moveTo>
                  <a:pt x="482738" y="42930"/>
                </a:moveTo>
                <a:lnTo>
                  <a:pt x="477712" y="43977"/>
                </a:lnTo>
                <a:lnTo>
                  <a:pt x="495539" y="43977"/>
                </a:lnTo>
                <a:lnTo>
                  <a:pt x="482738" y="42930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>
            <a:endParaRPr sz="2699"/>
          </a:p>
        </p:txBody>
      </p:sp>
      <p:sp>
        <p:nvSpPr>
          <p:cNvPr id="204" name="Freeform 110">
            <a:extLst>
              <a:ext uri="{FF2B5EF4-FFF2-40B4-BE49-F238E27FC236}">
                <a16:creationId xmlns:a16="http://schemas.microsoft.com/office/drawing/2014/main" id="{3C26ED0F-0569-4C5E-A8F2-D799C56745A9}"/>
              </a:ext>
            </a:extLst>
          </p:cNvPr>
          <p:cNvSpPr>
            <a:spLocks noEditPoints="1"/>
          </p:cNvSpPr>
          <p:nvPr/>
        </p:nvSpPr>
        <p:spPr bwMode="auto">
          <a:xfrm>
            <a:off x="8988375" y="2070047"/>
            <a:ext cx="1371268" cy="1222498"/>
          </a:xfrm>
          <a:custGeom>
            <a:avLst/>
            <a:gdLst>
              <a:gd name="T0" fmla="*/ 4 w 16112"/>
              <a:gd name="T1" fmla="*/ 11890 h 14364"/>
              <a:gd name="T2" fmla="*/ 12011 w 16112"/>
              <a:gd name="T3" fmla="*/ 14345 h 14364"/>
              <a:gd name="T4" fmla="*/ 15512 w 16112"/>
              <a:gd name="T5" fmla="*/ 12750 h 14364"/>
              <a:gd name="T6" fmla="*/ 15927 w 16112"/>
              <a:gd name="T7" fmla="*/ 10763 h 14364"/>
              <a:gd name="T8" fmla="*/ 14679 w 16112"/>
              <a:gd name="T9" fmla="*/ 9460 h 14364"/>
              <a:gd name="T10" fmla="*/ 14182 w 16112"/>
              <a:gd name="T11" fmla="*/ 6525 h 14364"/>
              <a:gd name="T12" fmla="*/ 11928 w 16112"/>
              <a:gd name="T13" fmla="*/ 5155 h 14364"/>
              <a:gd name="T14" fmla="*/ 9312 w 16112"/>
              <a:gd name="T15" fmla="*/ 3314 h 14364"/>
              <a:gd name="T16" fmla="*/ 5887 w 16112"/>
              <a:gd name="T17" fmla="*/ 4427 h 14364"/>
              <a:gd name="T18" fmla="*/ 4187 w 16112"/>
              <a:gd name="T19" fmla="*/ 1727 h 14364"/>
              <a:gd name="T20" fmla="*/ 1553 w 16112"/>
              <a:gd name="T21" fmla="*/ 279 h 14364"/>
              <a:gd name="T22" fmla="*/ 10910 w 16112"/>
              <a:gd name="T23" fmla="*/ 7305 h 14364"/>
              <a:gd name="T24" fmla="*/ 3258 w 16112"/>
              <a:gd name="T25" fmla="*/ 8405 h 14364"/>
              <a:gd name="T26" fmla="*/ 5334 w 16112"/>
              <a:gd name="T27" fmla="*/ 9988 h 14364"/>
              <a:gd name="T28" fmla="*/ 7477 w 16112"/>
              <a:gd name="T29" fmla="*/ 11527 h 14364"/>
              <a:gd name="T30" fmla="*/ 4886 w 16112"/>
              <a:gd name="T31" fmla="*/ 12557 h 14364"/>
              <a:gd name="T32" fmla="*/ 7513 w 16112"/>
              <a:gd name="T33" fmla="*/ 13520 h 14364"/>
              <a:gd name="T34" fmla="*/ 9933 w 16112"/>
              <a:gd name="T35" fmla="*/ 13180 h 14364"/>
              <a:gd name="T36" fmla="*/ 11583 w 16112"/>
              <a:gd name="T37" fmla="*/ 13059 h 14364"/>
              <a:gd name="T38" fmla="*/ 12063 w 16112"/>
              <a:gd name="T39" fmla="*/ 10480 h 14364"/>
              <a:gd name="T40" fmla="*/ 9419 w 16112"/>
              <a:gd name="T41" fmla="*/ 11766 h 14364"/>
              <a:gd name="T42" fmla="*/ 9448 w 16112"/>
              <a:gd name="T43" fmla="*/ 10336 h 14364"/>
              <a:gd name="T44" fmla="*/ 13816 w 16112"/>
              <a:gd name="T45" fmla="*/ 9646 h 14364"/>
              <a:gd name="T46" fmla="*/ 12145 w 16112"/>
              <a:gd name="T47" fmla="*/ 7939 h 14364"/>
              <a:gd name="T48" fmla="*/ 10873 w 16112"/>
              <a:gd name="T49" fmla="*/ 6367 h 14364"/>
              <a:gd name="T50" fmla="*/ 1535 w 16112"/>
              <a:gd name="T51" fmla="*/ 4451 h 14364"/>
              <a:gd name="T52" fmla="*/ 4177 w 16112"/>
              <a:gd name="T53" fmla="*/ 5717 h 14364"/>
              <a:gd name="T54" fmla="*/ 4138 w 16112"/>
              <a:gd name="T55" fmla="*/ 3989 h 14364"/>
              <a:gd name="T56" fmla="*/ 1023 w 16112"/>
              <a:gd name="T57" fmla="*/ 13279 h 14364"/>
              <a:gd name="T58" fmla="*/ 4644 w 16112"/>
              <a:gd name="T59" fmla="*/ 12147 h 14364"/>
              <a:gd name="T60" fmla="*/ 4525 w 16112"/>
              <a:gd name="T61" fmla="*/ 11202 h 14364"/>
              <a:gd name="T62" fmla="*/ 1525 w 16112"/>
              <a:gd name="T63" fmla="*/ 10415 h 14364"/>
              <a:gd name="T64" fmla="*/ 4910 w 16112"/>
              <a:gd name="T65" fmla="*/ 6488 h 14364"/>
              <a:gd name="T66" fmla="*/ 8072 w 16112"/>
              <a:gd name="T67" fmla="*/ 6242 h 14364"/>
              <a:gd name="T68" fmla="*/ 7012 w 16112"/>
              <a:gd name="T69" fmla="*/ 4615 h 14364"/>
              <a:gd name="T70" fmla="*/ 4669 w 16112"/>
              <a:gd name="T71" fmla="*/ 5352 h 14364"/>
              <a:gd name="T72" fmla="*/ 7671 w 16112"/>
              <a:gd name="T73" fmla="*/ 7742 h 14364"/>
              <a:gd name="T74" fmla="*/ 9205 w 16112"/>
              <a:gd name="T75" fmla="*/ 7573 h 14364"/>
              <a:gd name="T76" fmla="*/ 1349 w 16112"/>
              <a:gd name="T77" fmla="*/ 9920 h 14364"/>
              <a:gd name="T78" fmla="*/ 3006 w 16112"/>
              <a:gd name="T79" fmla="*/ 7940 h 14364"/>
              <a:gd name="T80" fmla="*/ 13135 w 16112"/>
              <a:gd name="T81" fmla="*/ 11922 h 14364"/>
              <a:gd name="T82" fmla="*/ 12964 w 16112"/>
              <a:gd name="T83" fmla="*/ 11284 h 14364"/>
              <a:gd name="T84" fmla="*/ 10751 w 16112"/>
              <a:gd name="T85" fmla="*/ 5117 h 14364"/>
              <a:gd name="T86" fmla="*/ 11373 w 16112"/>
              <a:gd name="T87" fmla="*/ 4711 h 14364"/>
              <a:gd name="T88" fmla="*/ 3760 w 16112"/>
              <a:gd name="T89" fmla="*/ 1440 h 14364"/>
              <a:gd name="T90" fmla="*/ 8692 w 16112"/>
              <a:gd name="T91" fmla="*/ 4862 h 14364"/>
              <a:gd name="T92" fmla="*/ 2430 w 16112"/>
              <a:gd name="T93" fmla="*/ 10228 h 14364"/>
              <a:gd name="T94" fmla="*/ 4342 w 16112"/>
              <a:gd name="T95" fmla="*/ 10686 h 14364"/>
              <a:gd name="T96" fmla="*/ 3475 w 16112"/>
              <a:gd name="T97" fmla="*/ 10001 h 14364"/>
              <a:gd name="T98" fmla="*/ 5387 w 16112"/>
              <a:gd name="T99" fmla="*/ 7858 h 14364"/>
              <a:gd name="T100" fmla="*/ 5414 w 16112"/>
              <a:gd name="T101" fmla="*/ 6942 h 14364"/>
              <a:gd name="T102" fmla="*/ 12784 w 16112"/>
              <a:gd name="T103" fmla="*/ 6062 h 14364"/>
              <a:gd name="T104" fmla="*/ 13137 w 16112"/>
              <a:gd name="T105" fmla="*/ 7330 h 14364"/>
              <a:gd name="T106" fmla="*/ 13384 w 16112"/>
              <a:gd name="T107" fmla="*/ 6793 h 14364"/>
              <a:gd name="T108" fmla="*/ 5834 w 16112"/>
              <a:gd name="T109" fmla="*/ 5662 h 14364"/>
              <a:gd name="T110" fmla="*/ 6370 w 16112"/>
              <a:gd name="T111" fmla="*/ 5962 h 14364"/>
              <a:gd name="T112" fmla="*/ 7103 w 16112"/>
              <a:gd name="T113" fmla="*/ 6410 h 14364"/>
              <a:gd name="T114" fmla="*/ 8936 w 16112"/>
              <a:gd name="T115" fmla="*/ 6009 h 14364"/>
              <a:gd name="T116" fmla="*/ 8392 w 16112"/>
              <a:gd name="T117" fmla="*/ 4514 h 14364"/>
              <a:gd name="T118" fmla="*/ 9420 w 16112"/>
              <a:gd name="T119" fmla="*/ 7251 h 14364"/>
              <a:gd name="T120" fmla="*/ 9755 w 16112"/>
              <a:gd name="T121" fmla="*/ 7093 h 14364"/>
              <a:gd name="T122" fmla="*/ 4335 w 16112"/>
              <a:gd name="T123" fmla="*/ 7767 h 14364"/>
              <a:gd name="T124" fmla="*/ 3295 w 16112"/>
              <a:gd name="T125" fmla="*/ 1926 h 14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112" h="14364">
                <a:moveTo>
                  <a:pt x="1860" y="1945"/>
                </a:moveTo>
                <a:lnTo>
                  <a:pt x="1858" y="2397"/>
                </a:lnTo>
                <a:lnTo>
                  <a:pt x="1737" y="2417"/>
                </a:lnTo>
                <a:lnTo>
                  <a:pt x="1626" y="2442"/>
                </a:lnTo>
                <a:lnTo>
                  <a:pt x="1523" y="2472"/>
                </a:lnTo>
                <a:lnTo>
                  <a:pt x="1428" y="2506"/>
                </a:lnTo>
                <a:lnTo>
                  <a:pt x="1341" y="2545"/>
                </a:lnTo>
                <a:lnTo>
                  <a:pt x="1262" y="2588"/>
                </a:lnTo>
                <a:lnTo>
                  <a:pt x="1189" y="2636"/>
                </a:lnTo>
                <a:lnTo>
                  <a:pt x="1124" y="2688"/>
                </a:lnTo>
                <a:lnTo>
                  <a:pt x="1065" y="2744"/>
                </a:lnTo>
                <a:lnTo>
                  <a:pt x="1013" y="2803"/>
                </a:lnTo>
                <a:lnTo>
                  <a:pt x="967" y="2867"/>
                </a:lnTo>
                <a:lnTo>
                  <a:pt x="925" y="2934"/>
                </a:lnTo>
                <a:lnTo>
                  <a:pt x="889" y="3004"/>
                </a:lnTo>
                <a:lnTo>
                  <a:pt x="859" y="3079"/>
                </a:lnTo>
                <a:lnTo>
                  <a:pt x="833" y="3156"/>
                </a:lnTo>
                <a:lnTo>
                  <a:pt x="811" y="3236"/>
                </a:lnTo>
                <a:lnTo>
                  <a:pt x="793" y="3319"/>
                </a:lnTo>
                <a:lnTo>
                  <a:pt x="778" y="3405"/>
                </a:lnTo>
                <a:lnTo>
                  <a:pt x="766" y="3493"/>
                </a:lnTo>
                <a:lnTo>
                  <a:pt x="758" y="3584"/>
                </a:lnTo>
                <a:lnTo>
                  <a:pt x="752" y="3677"/>
                </a:lnTo>
                <a:lnTo>
                  <a:pt x="749" y="3773"/>
                </a:lnTo>
                <a:lnTo>
                  <a:pt x="747" y="3871"/>
                </a:lnTo>
                <a:lnTo>
                  <a:pt x="747" y="3970"/>
                </a:lnTo>
                <a:lnTo>
                  <a:pt x="748" y="4071"/>
                </a:lnTo>
                <a:lnTo>
                  <a:pt x="750" y="4174"/>
                </a:lnTo>
                <a:lnTo>
                  <a:pt x="753" y="4279"/>
                </a:lnTo>
                <a:lnTo>
                  <a:pt x="756" y="4385"/>
                </a:lnTo>
                <a:lnTo>
                  <a:pt x="759" y="4492"/>
                </a:lnTo>
                <a:lnTo>
                  <a:pt x="762" y="4600"/>
                </a:lnTo>
                <a:lnTo>
                  <a:pt x="763" y="4710"/>
                </a:lnTo>
                <a:lnTo>
                  <a:pt x="764" y="4820"/>
                </a:lnTo>
                <a:lnTo>
                  <a:pt x="764" y="10068"/>
                </a:lnTo>
                <a:lnTo>
                  <a:pt x="764" y="10142"/>
                </a:lnTo>
                <a:lnTo>
                  <a:pt x="764" y="10201"/>
                </a:lnTo>
                <a:lnTo>
                  <a:pt x="764" y="10249"/>
                </a:lnTo>
                <a:lnTo>
                  <a:pt x="763" y="10287"/>
                </a:lnTo>
                <a:lnTo>
                  <a:pt x="762" y="10303"/>
                </a:lnTo>
                <a:lnTo>
                  <a:pt x="760" y="10316"/>
                </a:lnTo>
                <a:lnTo>
                  <a:pt x="758" y="10329"/>
                </a:lnTo>
                <a:lnTo>
                  <a:pt x="756" y="10340"/>
                </a:lnTo>
                <a:lnTo>
                  <a:pt x="752" y="10350"/>
                </a:lnTo>
                <a:lnTo>
                  <a:pt x="748" y="10359"/>
                </a:lnTo>
                <a:lnTo>
                  <a:pt x="744" y="10368"/>
                </a:lnTo>
                <a:lnTo>
                  <a:pt x="738" y="10376"/>
                </a:lnTo>
                <a:lnTo>
                  <a:pt x="725" y="10392"/>
                </a:lnTo>
                <a:lnTo>
                  <a:pt x="707" y="10410"/>
                </a:lnTo>
                <a:lnTo>
                  <a:pt x="685" y="10430"/>
                </a:lnTo>
                <a:lnTo>
                  <a:pt x="657" y="10456"/>
                </a:lnTo>
                <a:lnTo>
                  <a:pt x="623" y="10489"/>
                </a:lnTo>
                <a:lnTo>
                  <a:pt x="584" y="10531"/>
                </a:lnTo>
                <a:lnTo>
                  <a:pt x="562" y="10556"/>
                </a:lnTo>
                <a:lnTo>
                  <a:pt x="539" y="10584"/>
                </a:lnTo>
                <a:lnTo>
                  <a:pt x="513" y="10616"/>
                </a:lnTo>
                <a:lnTo>
                  <a:pt x="485" y="10650"/>
                </a:lnTo>
                <a:lnTo>
                  <a:pt x="461" y="10682"/>
                </a:lnTo>
                <a:lnTo>
                  <a:pt x="437" y="10713"/>
                </a:lnTo>
                <a:lnTo>
                  <a:pt x="414" y="10745"/>
                </a:lnTo>
                <a:lnTo>
                  <a:pt x="392" y="10777"/>
                </a:lnTo>
                <a:lnTo>
                  <a:pt x="370" y="10810"/>
                </a:lnTo>
                <a:lnTo>
                  <a:pt x="347" y="10843"/>
                </a:lnTo>
                <a:lnTo>
                  <a:pt x="326" y="10877"/>
                </a:lnTo>
                <a:lnTo>
                  <a:pt x="305" y="10911"/>
                </a:lnTo>
                <a:lnTo>
                  <a:pt x="285" y="10945"/>
                </a:lnTo>
                <a:lnTo>
                  <a:pt x="266" y="10981"/>
                </a:lnTo>
                <a:lnTo>
                  <a:pt x="246" y="11017"/>
                </a:lnTo>
                <a:lnTo>
                  <a:pt x="228" y="11053"/>
                </a:lnTo>
                <a:lnTo>
                  <a:pt x="209" y="11091"/>
                </a:lnTo>
                <a:lnTo>
                  <a:pt x="191" y="11129"/>
                </a:lnTo>
                <a:lnTo>
                  <a:pt x="174" y="11169"/>
                </a:lnTo>
                <a:lnTo>
                  <a:pt x="157" y="11209"/>
                </a:lnTo>
                <a:lnTo>
                  <a:pt x="141" y="11252"/>
                </a:lnTo>
                <a:lnTo>
                  <a:pt x="125" y="11297"/>
                </a:lnTo>
                <a:lnTo>
                  <a:pt x="110" y="11340"/>
                </a:lnTo>
                <a:lnTo>
                  <a:pt x="96" y="11385"/>
                </a:lnTo>
                <a:lnTo>
                  <a:pt x="83" y="11429"/>
                </a:lnTo>
                <a:lnTo>
                  <a:pt x="70" y="11474"/>
                </a:lnTo>
                <a:lnTo>
                  <a:pt x="58" y="11519"/>
                </a:lnTo>
                <a:lnTo>
                  <a:pt x="48" y="11565"/>
                </a:lnTo>
                <a:lnTo>
                  <a:pt x="39" y="11611"/>
                </a:lnTo>
                <a:lnTo>
                  <a:pt x="31" y="11657"/>
                </a:lnTo>
                <a:lnTo>
                  <a:pt x="23" y="11703"/>
                </a:lnTo>
                <a:lnTo>
                  <a:pt x="17" y="11750"/>
                </a:lnTo>
                <a:lnTo>
                  <a:pt x="12" y="11796"/>
                </a:lnTo>
                <a:lnTo>
                  <a:pt x="7" y="11843"/>
                </a:lnTo>
                <a:lnTo>
                  <a:pt x="4" y="11890"/>
                </a:lnTo>
                <a:lnTo>
                  <a:pt x="2" y="11938"/>
                </a:lnTo>
                <a:lnTo>
                  <a:pt x="0" y="11985"/>
                </a:lnTo>
                <a:lnTo>
                  <a:pt x="0" y="12032"/>
                </a:lnTo>
                <a:lnTo>
                  <a:pt x="1" y="12080"/>
                </a:lnTo>
                <a:lnTo>
                  <a:pt x="3" y="12127"/>
                </a:lnTo>
                <a:lnTo>
                  <a:pt x="6" y="12175"/>
                </a:lnTo>
                <a:lnTo>
                  <a:pt x="9" y="12223"/>
                </a:lnTo>
                <a:lnTo>
                  <a:pt x="14" y="12270"/>
                </a:lnTo>
                <a:lnTo>
                  <a:pt x="20" y="12318"/>
                </a:lnTo>
                <a:lnTo>
                  <a:pt x="28" y="12365"/>
                </a:lnTo>
                <a:lnTo>
                  <a:pt x="36" y="12413"/>
                </a:lnTo>
                <a:lnTo>
                  <a:pt x="45" y="12460"/>
                </a:lnTo>
                <a:lnTo>
                  <a:pt x="55" y="12508"/>
                </a:lnTo>
                <a:lnTo>
                  <a:pt x="67" y="12555"/>
                </a:lnTo>
                <a:lnTo>
                  <a:pt x="81" y="12602"/>
                </a:lnTo>
                <a:lnTo>
                  <a:pt x="94" y="12649"/>
                </a:lnTo>
                <a:lnTo>
                  <a:pt x="109" y="12696"/>
                </a:lnTo>
                <a:lnTo>
                  <a:pt x="124" y="12740"/>
                </a:lnTo>
                <a:lnTo>
                  <a:pt x="140" y="12782"/>
                </a:lnTo>
                <a:lnTo>
                  <a:pt x="156" y="12825"/>
                </a:lnTo>
                <a:lnTo>
                  <a:pt x="173" y="12866"/>
                </a:lnTo>
                <a:lnTo>
                  <a:pt x="190" y="12906"/>
                </a:lnTo>
                <a:lnTo>
                  <a:pt x="208" y="12945"/>
                </a:lnTo>
                <a:lnTo>
                  <a:pt x="227" y="12984"/>
                </a:lnTo>
                <a:lnTo>
                  <a:pt x="246" y="13021"/>
                </a:lnTo>
                <a:lnTo>
                  <a:pt x="265" y="13058"/>
                </a:lnTo>
                <a:lnTo>
                  <a:pt x="285" y="13095"/>
                </a:lnTo>
                <a:lnTo>
                  <a:pt x="306" y="13130"/>
                </a:lnTo>
                <a:lnTo>
                  <a:pt x="326" y="13165"/>
                </a:lnTo>
                <a:lnTo>
                  <a:pt x="347" y="13199"/>
                </a:lnTo>
                <a:lnTo>
                  <a:pt x="370" y="13232"/>
                </a:lnTo>
                <a:lnTo>
                  <a:pt x="392" y="13264"/>
                </a:lnTo>
                <a:lnTo>
                  <a:pt x="415" y="13296"/>
                </a:lnTo>
                <a:lnTo>
                  <a:pt x="437" y="13328"/>
                </a:lnTo>
                <a:lnTo>
                  <a:pt x="461" y="13359"/>
                </a:lnTo>
                <a:lnTo>
                  <a:pt x="484" y="13389"/>
                </a:lnTo>
                <a:lnTo>
                  <a:pt x="509" y="13419"/>
                </a:lnTo>
                <a:lnTo>
                  <a:pt x="534" y="13448"/>
                </a:lnTo>
                <a:lnTo>
                  <a:pt x="558" y="13476"/>
                </a:lnTo>
                <a:lnTo>
                  <a:pt x="583" y="13504"/>
                </a:lnTo>
                <a:lnTo>
                  <a:pt x="608" y="13532"/>
                </a:lnTo>
                <a:lnTo>
                  <a:pt x="661" y="13585"/>
                </a:lnTo>
                <a:lnTo>
                  <a:pt x="713" y="13637"/>
                </a:lnTo>
                <a:lnTo>
                  <a:pt x="766" y="13687"/>
                </a:lnTo>
                <a:lnTo>
                  <a:pt x="822" y="13736"/>
                </a:lnTo>
                <a:lnTo>
                  <a:pt x="895" y="13799"/>
                </a:lnTo>
                <a:lnTo>
                  <a:pt x="970" y="13857"/>
                </a:lnTo>
                <a:lnTo>
                  <a:pt x="1045" y="13911"/>
                </a:lnTo>
                <a:lnTo>
                  <a:pt x="1121" y="13961"/>
                </a:lnTo>
                <a:lnTo>
                  <a:pt x="1197" y="14007"/>
                </a:lnTo>
                <a:lnTo>
                  <a:pt x="1275" y="14050"/>
                </a:lnTo>
                <a:lnTo>
                  <a:pt x="1353" y="14089"/>
                </a:lnTo>
                <a:lnTo>
                  <a:pt x="1433" y="14124"/>
                </a:lnTo>
                <a:lnTo>
                  <a:pt x="1513" y="14156"/>
                </a:lnTo>
                <a:lnTo>
                  <a:pt x="1594" y="14185"/>
                </a:lnTo>
                <a:lnTo>
                  <a:pt x="1676" y="14211"/>
                </a:lnTo>
                <a:lnTo>
                  <a:pt x="1759" y="14234"/>
                </a:lnTo>
                <a:lnTo>
                  <a:pt x="1844" y="14255"/>
                </a:lnTo>
                <a:lnTo>
                  <a:pt x="1928" y="14273"/>
                </a:lnTo>
                <a:lnTo>
                  <a:pt x="2016" y="14288"/>
                </a:lnTo>
                <a:lnTo>
                  <a:pt x="2104" y="14302"/>
                </a:lnTo>
                <a:lnTo>
                  <a:pt x="2193" y="14313"/>
                </a:lnTo>
                <a:lnTo>
                  <a:pt x="2284" y="14323"/>
                </a:lnTo>
                <a:lnTo>
                  <a:pt x="2376" y="14331"/>
                </a:lnTo>
                <a:lnTo>
                  <a:pt x="2469" y="14337"/>
                </a:lnTo>
                <a:lnTo>
                  <a:pt x="2565" y="14342"/>
                </a:lnTo>
                <a:lnTo>
                  <a:pt x="2662" y="14346"/>
                </a:lnTo>
                <a:lnTo>
                  <a:pt x="2759" y="14349"/>
                </a:lnTo>
                <a:lnTo>
                  <a:pt x="2859" y="14350"/>
                </a:lnTo>
                <a:lnTo>
                  <a:pt x="3064" y="14351"/>
                </a:lnTo>
                <a:lnTo>
                  <a:pt x="3277" y="14351"/>
                </a:lnTo>
                <a:lnTo>
                  <a:pt x="3496" y="14349"/>
                </a:lnTo>
                <a:lnTo>
                  <a:pt x="3724" y="14349"/>
                </a:lnTo>
                <a:lnTo>
                  <a:pt x="10767" y="14346"/>
                </a:lnTo>
                <a:lnTo>
                  <a:pt x="10851" y="14346"/>
                </a:lnTo>
                <a:lnTo>
                  <a:pt x="10935" y="14348"/>
                </a:lnTo>
                <a:lnTo>
                  <a:pt x="11018" y="14349"/>
                </a:lnTo>
                <a:lnTo>
                  <a:pt x="11100" y="14352"/>
                </a:lnTo>
                <a:lnTo>
                  <a:pt x="11262" y="14357"/>
                </a:lnTo>
                <a:lnTo>
                  <a:pt x="11420" y="14361"/>
                </a:lnTo>
                <a:lnTo>
                  <a:pt x="11498" y="14363"/>
                </a:lnTo>
                <a:lnTo>
                  <a:pt x="11575" y="14364"/>
                </a:lnTo>
                <a:lnTo>
                  <a:pt x="11651" y="14364"/>
                </a:lnTo>
                <a:lnTo>
                  <a:pt x="11726" y="14363"/>
                </a:lnTo>
                <a:lnTo>
                  <a:pt x="11799" y="14361"/>
                </a:lnTo>
                <a:lnTo>
                  <a:pt x="11871" y="14357"/>
                </a:lnTo>
                <a:lnTo>
                  <a:pt x="11942" y="14352"/>
                </a:lnTo>
                <a:lnTo>
                  <a:pt x="12011" y="14345"/>
                </a:lnTo>
                <a:lnTo>
                  <a:pt x="12079" y="14336"/>
                </a:lnTo>
                <a:lnTo>
                  <a:pt x="12146" y="14325"/>
                </a:lnTo>
                <a:lnTo>
                  <a:pt x="12211" y="14311"/>
                </a:lnTo>
                <a:lnTo>
                  <a:pt x="12275" y="14295"/>
                </a:lnTo>
                <a:lnTo>
                  <a:pt x="12337" y="14276"/>
                </a:lnTo>
                <a:lnTo>
                  <a:pt x="12397" y="14255"/>
                </a:lnTo>
                <a:lnTo>
                  <a:pt x="12457" y="14230"/>
                </a:lnTo>
                <a:lnTo>
                  <a:pt x="12514" y="14202"/>
                </a:lnTo>
                <a:lnTo>
                  <a:pt x="12569" y="14171"/>
                </a:lnTo>
                <a:lnTo>
                  <a:pt x="12623" y="14136"/>
                </a:lnTo>
                <a:lnTo>
                  <a:pt x="12674" y="14097"/>
                </a:lnTo>
                <a:lnTo>
                  <a:pt x="12724" y="14054"/>
                </a:lnTo>
                <a:lnTo>
                  <a:pt x="12772" y="14007"/>
                </a:lnTo>
                <a:lnTo>
                  <a:pt x="12817" y="13956"/>
                </a:lnTo>
                <a:lnTo>
                  <a:pt x="12861" y="13900"/>
                </a:lnTo>
                <a:lnTo>
                  <a:pt x="12903" y="13839"/>
                </a:lnTo>
                <a:lnTo>
                  <a:pt x="12917" y="13817"/>
                </a:lnTo>
                <a:lnTo>
                  <a:pt x="12930" y="13796"/>
                </a:lnTo>
                <a:lnTo>
                  <a:pt x="12942" y="13774"/>
                </a:lnTo>
                <a:lnTo>
                  <a:pt x="12953" y="13753"/>
                </a:lnTo>
                <a:lnTo>
                  <a:pt x="12963" y="13733"/>
                </a:lnTo>
                <a:lnTo>
                  <a:pt x="12973" y="13712"/>
                </a:lnTo>
                <a:lnTo>
                  <a:pt x="12982" y="13691"/>
                </a:lnTo>
                <a:lnTo>
                  <a:pt x="12990" y="13671"/>
                </a:lnTo>
                <a:lnTo>
                  <a:pt x="12998" y="13651"/>
                </a:lnTo>
                <a:lnTo>
                  <a:pt x="13005" y="13630"/>
                </a:lnTo>
                <a:lnTo>
                  <a:pt x="13012" y="13610"/>
                </a:lnTo>
                <a:lnTo>
                  <a:pt x="13017" y="13590"/>
                </a:lnTo>
                <a:lnTo>
                  <a:pt x="13029" y="13549"/>
                </a:lnTo>
                <a:lnTo>
                  <a:pt x="13037" y="13507"/>
                </a:lnTo>
                <a:lnTo>
                  <a:pt x="13043" y="13465"/>
                </a:lnTo>
                <a:lnTo>
                  <a:pt x="13048" y="13421"/>
                </a:lnTo>
                <a:lnTo>
                  <a:pt x="13052" y="13375"/>
                </a:lnTo>
                <a:lnTo>
                  <a:pt x="13055" y="13327"/>
                </a:lnTo>
                <a:lnTo>
                  <a:pt x="13057" y="13277"/>
                </a:lnTo>
                <a:lnTo>
                  <a:pt x="13058" y="13225"/>
                </a:lnTo>
                <a:lnTo>
                  <a:pt x="13060" y="13169"/>
                </a:lnTo>
                <a:lnTo>
                  <a:pt x="13061" y="13111"/>
                </a:lnTo>
                <a:lnTo>
                  <a:pt x="13105" y="13113"/>
                </a:lnTo>
                <a:lnTo>
                  <a:pt x="13154" y="13118"/>
                </a:lnTo>
                <a:lnTo>
                  <a:pt x="13209" y="13125"/>
                </a:lnTo>
                <a:lnTo>
                  <a:pt x="13267" y="13133"/>
                </a:lnTo>
                <a:lnTo>
                  <a:pt x="13331" y="13143"/>
                </a:lnTo>
                <a:lnTo>
                  <a:pt x="13397" y="13155"/>
                </a:lnTo>
                <a:lnTo>
                  <a:pt x="13468" y="13168"/>
                </a:lnTo>
                <a:lnTo>
                  <a:pt x="13541" y="13182"/>
                </a:lnTo>
                <a:lnTo>
                  <a:pt x="13695" y="13213"/>
                </a:lnTo>
                <a:lnTo>
                  <a:pt x="13857" y="13247"/>
                </a:lnTo>
                <a:lnTo>
                  <a:pt x="14023" y="13282"/>
                </a:lnTo>
                <a:lnTo>
                  <a:pt x="14191" y="13316"/>
                </a:lnTo>
                <a:lnTo>
                  <a:pt x="14274" y="13333"/>
                </a:lnTo>
                <a:lnTo>
                  <a:pt x="14357" y="13349"/>
                </a:lnTo>
                <a:lnTo>
                  <a:pt x="14437" y="13365"/>
                </a:lnTo>
                <a:lnTo>
                  <a:pt x="14518" y="13379"/>
                </a:lnTo>
                <a:lnTo>
                  <a:pt x="14595" y="13392"/>
                </a:lnTo>
                <a:lnTo>
                  <a:pt x="14671" y="13403"/>
                </a:lnTo>
                <a:lnTo>
                  <a:pt x="14743" y="13413"/>
                </a:lnTo>
                <a:lnTo>
                  <a:pt x="14814" y="13421"/>
                </a:lnTo>
                <a:lnTo>
                  <a:pt x="14880" y="13428"/>
                </a:lnTo>
                <a:lnTo>
                  <a:pt x="14943" y="13432"/>
                </a:lnTo>
                <a:lnTo>
                  <a:pt x="15001" y="13434"/>
                </a:lnTo>
                <a:lnTo>
                  <a:pt x="15055" y="13434"/>
                </a:lnTo>
                <a:lnTo>
                  <a:pt x="15104" y="13431"/>
                </a:lnTo>
                <a:lnTo>
                  <a:pt x="15147" y="13425"/>
                </a:lnTo>
                <a:lnTo>
                  <a:pt x="15185" y="13416"/>
                </a:lnTo>
                <a:lnTo>
                  <a:pt x="15217" y="13404"/>
                </a:lnTo>
                <a:lnTo>
                  <a:pt x="15242" y="13391"/>
                </a:lnTo>
                <a:lnTo>
                  <a:pt x="15265" y="13377"/>
                </a:lnTo>
                <a:lnTo>
                  <a:pt x="15288" y="13361"/>
                </a:lnTo>
                <a:lnTo>
                  <a:pt x="15309" y="13344"/>
                </a:lnTo>
                <a:lnTo>
                  <a:pt x="15330" y="13325"/>
                </a:lnTo>
                <a:lnTo>
                  <a:pt x="15349" y="13306"/>
                </a:lnTo>
                <a:lnTo>
                  <a:pt x="15367" y="13285"/>
                </a:lnTo>
                <a:lnTo>
                  <a:pt x="15383" y="13263"/>
                </a:lnTo>
                <a:lnTo>
                  <a:pt x="15398" y="13239"/>
                </a:lnTo>
                <a:lnTo>
                  <a:pt x="15412" y="13215"/>
                </a:lnTo>
                <a:lnTo>
                  <a:pt x="15425" y="13188"/>
                </a:lnTo>
                <a:lnTo>
                  <a:pt x="15436" y="13161"/>
                </a:lnTo>
                <a:lnTo>
                  <a:pt x="15446" y="13132"/>
                </a:lnTo>
                <a:lnTo>
                  <a:pt x="15455" y="13101"/>
                </a:lnTo>
                <a:lnTo>
                  <a:pt x="15462" y="13069"/>
                </a:lnTo>
                <a:lnTo>
                  <a:pt x="15469" y="13036"/>
                </a:lnTo>
                <a:lnTo>
                  <a:pt x="15481" y="12967"/>
                </a:lnTo>
                <a:lnTo>
                  <a:pt x="15493" y="12895"/>
                </a:lnTo>
                <a:lnTo>
                  <a:pt x="15499" y="12859"/>
                </a:lnTo>
                <a:lnTo>
                  <a:pt x="15504" y="12823"/>
                </a:lnTo>
                <a:lnTo>
                  <a:pt x="15509" y="12786"/>
                </a:lnTo>
                <a:lnTo>
                  <a:pt x="15512" y="12750"/>
                </a:lnTo>
                <a:lnTo>
                  <a:pt x="15515" y="12714"/>
                </a:lnTo>
                <a:lnTo>
                  <a:pt x="15516" y="12678"/>
                </a:lnTo>
                <a:lnTo>
                  <a:pt x="15515" y="12643"/>
                </a:lnTo>
                <a:lnTo>
                  <a:pt x="15513" y="12609"/>
                </a:lnTo>
                <a:lnTo>
                  <a:pt x="15511" y="12592"/>
                </a:lnTo>
                <a:lnTo>
                  <a:pt x="15508" y="12575"/>
                </a:lnTo>
                <a:lnTo>
                  <a:pt x="15506" y="12559"/>
                </a:lnTo>
                <a:lnTo>
                  <a:pt x="15502" y="12543"/>
                </a:lnTo>
                <a:lnTo>
                  <a:pt x="15498" y="12527"/>
                </a:lnTo>
                <a:lnTo>
                  <a:pt x="15493" y="12512"/>
                </a:lnTo>
                <a:lnTo>
                  <a:pt x="15488" y="12496"/>
                </a:lnTo>
                <a:lnTo>
                  <a:pt x="15482" y="12481"/>
                </a:lnTo>
                <a:lnTo>
                  <a:pt x="15468" y="12452"/>
                </a:lnTo>
                <a:lnTo>
                  <a:pt x="15452" y="12425"/>
                </a:lnTo>
                <a:lnTo>
                  <a:pt x="15444" y="12412"/>
                </a:lnTo>
                <a:lnTo>
                  <a:pt x="15436" y="12400"/>
                </a:lnTo>
                <a:lnTo>
                  <a:pt x="15427" y="12388"/>
                </a:lnTo>
                <a:lnTo>
                  <a:pt x="15419" y="12376"/>
                </a:lnTo>
                <a:lnTo>
                  <a:pt x="15410" y="12366"/>
                </a:lnTo>
                <a:lnTo>
                  <a:pt x="15400" y="12355"/>
                </a:lnTo>
                <a:lnTo>
                  <a:pt x="15390" y="12345"/>
                </a:lnTo>
                <a:lnTo>
                  <a:pt x="15380" y="12336"/>
                </a:lnTo>
                <a:lnTo>
                  <a:pt x="15359" y="12318"/>
                </a:lnTo>
                <a:lnTo>
                  <a:pt x="15337" y="12302"/>
                </a:lnTo>
                <a:lnTo>
                  <a:pt x="15312" y="12287"/>
                </a:lnTo>
                <a:lnTo>
                  <a:pt x="15287" y="12273"/>
                </a:lnTo>
                <a:lnTo>
                  <a:pt x="15261" y="12261"/>
                </a:lnTo>
                <a:lnTo>
                  <a:pt x="15233" y="12249"/>
                </a:lnTo>
                <a:lnTo>
                  <a:pt x="15203" y="12239"/>
                </a:lnTo>
                <a:lnTo>
                  <a:pt x="15171" y="12229"/>
                </a:lnTo>
                <a:lnTo>
                  <a:pt x="15138" y="12220"/>
                </a:lnTo>
                <a:lnTo>
                  <a:pt x="15104" y="12212"/>
                </a:lnTo>
                <a:lnTo>
                  <a:pt x="14583" y="12079"/>
                </a:lnTo>
                <a:lnTo>
                  <a:pt x="14596" y="12072"/>
                </a:lnTo>
                <a:lnTo>
                  <a:pt x="14611" y="12066"/>
                </a:lnTo>
                <a:lnTo>
                  <a:pt x="14625" y="12060"/>
                </a:lnTo>
                <a:lnTo>
                  <a:pt x="14640" y="12055"/>
                </a:lnTo>
                <a:lnTo>
                  <a:pt x="14672" y="12047"/>
                </a:lnTo>
                <a:lnTo>
                  <a:pt x="14706" y="12040"/>
                </a:lnTo>
                <a:lnTo>
                  <a:pt x="14739" y="12034"/>
                </a:lnTo>
                <a:lnTo>
                  <a:pt x="14774" y="12028"/>
                </a:lnTo>
                <a:lnTo>
                  <a:pt x="14807" y="12023"/>
                </a:lnTo>
                <a:lnTo>
                  <a:pt x="14838" y="12018"/>
                </a:lnTo>
                <a:lnTo>
                  <a:pt x="14871" y="12012"/>
                </a:lnTo>
                <a:lnTo>
                  <a:pt x="14904" y="12006"/>
                </a:lnTo>
                <a:lnTo>
                  <a:pt x="14933" y="12001"/>
                </a:lnTo>
                <a:lnTo>
                  <a:pt x="14963" y="11995"/>
                </a:lnTo>
                <a:lnTo>
                  <a:pt x="14993" y="11990"/>
                </a:lnTo>
                <a:lnTo>
                  <a:pt x="15023" y="11984"/>
                </a:lnTo>
                <a:lnTo>
                  <a:pt x="15056" y="11978"/>
                </a:lnTo>
                <a:lnTo>
                  <a:pt x="15091" y="11972"/>
                </a:lnTo>
                <a:lnTo>
                  <a:pt x="15226" y="11949"/>
                </a:lnTo>
                <a:lnTo>
                  <a:pt x="15352" y="11928"/>
                </a:lnTo>
                <a:lnTo>
                  <a:pt x="15470" y="11909"/>
                </a:lnTo>
                <a:lnTo>
                  <a:pt x="15578" y="11889"/>
                </a:lnTo>
                <a:lnTo>
                  <a:pt x="15629" y="11879"/>
                </a:lnTo>
                <a:lnTo>
                  <a:pt x="15677" y="11868"/>
                </a:lnTo>
                <a:lnTo>
                  <a:pt x="15722" y="11857"/>
                </a:lnTo>
                <a:lnTo>
                  <a:pt x="15767" y="11845"/>
                </a:lnTo>
                <a:lnTo>
                  <a:pt x="15807" y="11831"/>
                </a:lnTo>
                <a:lnTo>
                  <a:pt x="15846" y="11817"/>
                </a:lnTo>
                <a:lnTo>
                  <a:pt x="15882" y="11801"/>
                </a:lnTo>
                <a:lnTo>
                  <a:pt x="15916" y="11784"/>
                </a:lnTo>
                <a:lnTo>
                  <a:pt x="15947" y="11765"/>
                </a:lnTo>
                <a:lnTo>
                  <a:pt x="15975" y="11744"/>
                </a:lnTo>
                <a:lnTo>
                  <a:pt x="16001" y="11722"/>
                </a:lnTo>
                <a:lnTo>
                  <a:pt x="16024" y="11697"/>
                </a:lnTo>
                <a:lnTo>
                  <a:pt x="16045" y="11670"/>
                </a:lnTo>
                <a:lnTo>
                  <a:pt x="16063" y="11640"/>
                </a:lnTo>
                <a:lnTo>
                  <a:pt x="16078" y="11608"/>
                </a:lnTo>
                <a:lnTo>
                  <a:pt x="16091" y="11573"/>
                </a:lnTo>
                <a:lnTo>
                  <a:pt x="16100" y="11536"/>
                </a:lnTo>
                <a:lnTo>
                  <a:pt x="16107" y="11495"/>
                </a:lnTo>
                <a:lnTo>
                  <a:pt x="16111" y="11450"/>
                </a:lnTo>
                <a:lnTo>
                  <a:pt x="16112" y="11403"/>
                </a:lnTo>
                <a:lnTo>
                  <a:pt x="16110" y="11352"/>
                </a:lnTo>
                <a:lnTo>
                  <a:pt x="16106" y="11297"/>
                </a:lnTo>
                <a:lnTo>
                  <a:pt x="16098" y="11237"/>
                </a:lnTo>
                <a:lnTo>
                  <a:pt x="16088" y="11175"/>
                </a:lnTo>
                <a:lnTo>
                  <a:pt x="16075" y="11111"/>
                </a:lnTo>
                <a:lnTo>
                  <a:pt x="16061" y="11052"/>
                </a:lnTo>
                <a:lnTo>
                  <a:pt x="16046" y="10997"/>
                </a:lnTo>
                <a:lnTo>
                  <a:pt x="16028" y="10948"/>
                </a:lnTo>
                <a:lnTo>
                  <a:pt x="16011" y="10902"/>
                </a:lnTo>
                <a:lnTo>
                  <a:pt x="15992" y="10862"/>
                </a:lnTo>
                <a:lnTo>
                  <a:pt x="15971" y="10825"/>
                </a:lnTo>
                <a:lnTo>
                  <a:pt x="15950" y="10792"/>
                </a:lnTo>
                <a:lnTo>
                  <a:pt x="15927" y="10763"/>
                </a:lnTo>
                <a:lnTo>
                  <a:pt x="15902" y="10738"/>
                </a:lnTo>
                <a:lnTo>
                  <a:pt x="15875" y="10716"/>
                </a:lnTo>
                <a:lnTo>
                  <a:pt x="15847" y="10697"/>
                </a:lnTo>
                <a:lnTo>
                  <a:pt x="15817" y="10682"/>
                </a:lnTo>
                <a:lnTo>
                  <a:pt x="15786" y="10669"/>
                </a:lnTo>
                <a:lnTo>
                  <a:pt x="15753" y="10659"/>
                </a:lnTo>
                <a:lnTo>
                  <a:pt x="15717" y="10652"/>
                </a:lnTo>
                <a:lnTo>
                  <a:pt x="15680" y="10648"/>
                </a:lnTo>
                <a:lnTo>
                  <a:pt x="15642" y="10645"/>
                </a:lnTo>
                <a:lnTo>
                  <a:pt x="15600" y="10645"/>
                </a:lnTo>
                <a:lnTo>
                  <a:pt x="15557" y="10647"/>
                </a:lnTo>
                <a:lnTo>
                  <a:pt x="15512" y="10651"/>
                </a:lnTo>
                <a:lnTo>
                  <a:pt x="15464" y="10656"/>
                </a:lnTo>
                <a:lnTo>
                  <a:pt x="15415" y="10663"/>
                </a:lnTo>
                <a:lnTo>
                  <a:pt x="15363" y="10671"/>
                </a:lnTo>
                <a:lnTo>
                  <a:pt x="15252" y="10691"/>
                </a:lnTo>
                <a:lnTo>
                  <a:pt x="15132" y="10714"/>
                </a:lnTo>
                <a:lnTo>
                  <a:pt x="15001" y="10739"/>
                </a:lnTo>
                <a:lnTo>
                  <a:pt x="14860" y="10764"/>
                </a:lnTo>
                <a:lnTo>
                  <a:pt x="14803" y="10775"/>
                </a:lnTo>
                <a:lnTo>
                  <a:pt x="14739" y="10789"/>
                </a:lnTo>
                <a:lnTo>
                  <a:pt x="14670" y="10803"/>
                </a:lnTo>
                <a:lnTo>
                  <a:pt x="14598" y="10818"/>
                </a:lnTo>
                <a:lnTo>
                  <a:pt x="14562" y="10825"/>
                </a:lnTo>
                <a:lnTo>
                  <a:pt x="14527" y="10831"/>
                </a:lnTo>
                <a:lnTo>
                  <a:pt x="14492" y="10837"/>
                </a:lnTo>
                <a:lnTo>
                  <a:pt x="14456" y="10842"/>
                </a:lnTo>
                <a:lnTo>
                  <a:pt x="14423" y="10846"/>
                </a:lnTo>
                <a:lnTo>
                  <a:pt x="14391" y="10849"/>
                </a:lnTo>
                <a:lnTo>
                  <a:pt x="14361" y="10851"/>
                </a:lnTo>
                <a:lnTo>
                  <a:pt x="14332" y="10852"/>
                </a:lnTo>
                <a:lnTo>
                  <a:pt x="14353" y="10832"/>
                </a:lnTo>
                <a:lnTo>
                  <a:pt x="14376" y="10813"/>
                </a:lnTo>
                <a:lnTo>
                  <a:pt x="14400" y="10794"/>
                </a:lnTo>
                <a:lnTo>
                  <a:pt x="14425" y="10776"/>
                </a:lnTo>
                <a:lnTo>
                  <a:pt x="14451" y="10758"/>
                </a:lnTo>
                <a:lnTo>
                  <a:pt x="14479" y="10740"/>
                </a:lnTo>
                <a:lnTo>
                  <a:pt x="14507" y="10722"/>
                </a:lnTo>
                <a:lnTo>
                  <a:pt x="14535" y="10705"/>
                </a:lnTo>
                <a:lnTo>
                  <a:pt x="14592" y="10670"/>
                </a:lnTo>
                <a:lnTo>
                  <a:pt x="14651" y="10634"/>
                </a:lnTo>
                <a:lnTo>
                  <a:pt x="14709" y="10598"/>
                </a:lnTo>
                <a:lnTo>
                  <a:pt x="14767" y="10560"/>
                </a:lnTo>
                <a:lnTo>
                  <a:pt x="14794" y="10541"/>
                </a:lnTo>
                <a:lnTo>
                  <a:pt x="14821" y="10521"/>
                </a:lnTo>
                <a:lnTo>
                  <a:pt x="14846" y="10500"/>
                </a:lnTo>
                <a:lnTo>
                  <a:pt x="14871" y="10479"/>
                </a:lnTo>
                <a:lnTo>
                  <a:pt x="14896" y="10457"/>
                </a:lnTo>
                <a:lnTo>
                  <a:pt x="14918" y="10434"/>
                </a:lnTo>
                <a:lnTo>
                  <a:pt x="14939" y="10411"/>
                </a:lnTo>
                <a:lnTo>
                  <a:pt x="14959" y="10386"/>
                </a:lnTo>
                <a:lnTo>
                  <a:pt x="14977" y="10361"/>
                </a:lnTo>
                <a:lnTo>
                  <a:pt x="14993" y="10334"/>
                </a:lnTo>
                <a:lnTo>
                  <a:pt x="15007" y="10306"/>
                </a:lnTo>
                <a:lnTo>
                  <a:pt x="15019" y="10277"/>
                </a:lnTo>
                <a:lnTo>
                  <a:pt x="15029" y="10247"/>
                </a:lnTo>
                <a:lnTo>
                  <a:pt x="15038" y="10216"/>
                </a:lnTo>
                <a:lnTo>
                  <a:pt x="15043" y="10183"/>
                </a:lnTo>
                <a:lnTo>
                  <a:pt x="15046" y="10149"/>
                </a:lnTo>
                <a:lnTo>
                  <a:pt x="15046" y="10131"/>
                </a:lnTo>
                <a:lnTo>
                  <a:pt x="15045" y="10113"/>
                </a:lnTo>
                <a:lnTo>
                  <a:pt x="15044" y="10096"/>
                </a:lnTo>
                <a:lnTo>
                  <a:pt x="15042" y="10078"/>
                </a:lnTo>
                <a:lnTo>
                  <a:pt x="15039" y="10061"/>
                </a:lnTo>
                <a:lnTo>
                  <a:pt x="15036" y="10044"/>
                </a:lnTo>
                <a:lnTo>
                  <a:pt x="15031" y="10026"/>
                </a:lnTo>
                <a:lnTo>
                  <a:pt x="15026" y="10009"/>
                </a:lnTo>
                <a:lnTo>
                  <a:pt x="15016" y="9975"/>
                </a:lnTo>
                <a:lnTo>
                  <a:pt x="15003" y="9942"/>
                </a:lnTo>
                <a:lnTo>
                  <a:pt x="14989" y="9909"/>
                </a:lnTo>
                <a:lnTo>
                  <a:pt x="14973" y="9877"/>
                </a:lnTo>
                <a:lnTo>
                  <a:pt x="14957" y="9845"/>
                </a:lnTo>
                <a:lnTo>
                  <a:pt x="14940" y="9814"/>
                </a:lnTo>
                <a:lnTo>
                  <a:pt x="14922" y="9784"/>
                </a:lnTo>
                <a:lnTo>
                  <a:pt x="14904" y="9754"/>
                </a:lnTo>
                <a:lnTo>
                  <a:pt x="14869" y="9696"/>
                </a:lnTo>
                <a:lnTo>
                  <a:pt x="14838" y="9642"/>
                </a:lnTo>
                <a:lnTo>
                  <a:pt x="14819" y="9611"/>
                </a:lnTo>
                <a:lnTo>
                  <a:pt x="14801" y="9582"/>
                </a:lnTo>
                <a:lnTo>
                  <a:pt x="14781" y="9555"/>
                </a:lnTo>
                <a:lnTo>
                  <a:pt x="14761" y="9530"/>
                </a:lnTo>
                <a:lnTo>
                  <a:pt x="14750" y="9519"/>
                </a:lnTo>
                <a:lnTo>
                  <a:pt x="14738" y="9507"/>
                </a:lnTo>
                <a:lnTo>
                  <a:pt x="14727" y="9497"/>
                </a:lnTo>
                <a:lnTo>
                  <a:pt x="14716" y="9487"/>
                </a:lnTo>
                <a:lnTo>
                  <a:pt x="14704" y="9477"/>
                </a:lnTo>
                <a:lnTo>
                  <a:pt x="14691" y="9468"/>
                </a:lnTo>
                <a:lnTo>
                  <a:pt x="14679" y="9460"/>
                </a:lnTo>
                <a:lnTo>
                  <a:pt x="14665" y="9451"/>
                </a:lnTo>
                <a:lnTo>
                  <a:pt x="14652" y="9444"/>
                </a:lnTo>
                <a:lnTo>
                  <a:pt x="14638" y="9436"/>
                </a:lnTo>
                <a:lnTo>
                  <a:pt x="14623" y="9430"/>
                </a:lnTo>
                <a:lnTo>
                  <a:pt x="14608" y="9423"/>
                </a:lnTo>
                <a:lnTo>
                  <a:pt x="14591" y="9418"/>
                </a:lnTo>
                <a:lnTo>
                  <a:pt x="14575" y="9412"/>
                </a:lnTo>
                <a:lnTo>
                  <a:pt x="14558" y="9407"/>
                </a:lnTo>
                <a:lnTo>
                  <a:pt x="14541" y="9402"/>
                </a:lnTo>
                <a:lnTo>
                  <a:pt x="14504" y="9394"/>
                </a:lnTo>
                <a:lnTo>
                  <a:pt x="14464" y="9388"/>
                </a:lnTo>
                <a:lnTo>
                  <a:pt x="14420" y="9383"/>
                </a:lnTo>
                <a:lnTo>
                  <a:pt x="14374" y="9379"/>
                </a:lnTo>
                <a:lnTo>
                  <a:pt x="14379" y="9329"/>
                </a:lnTo>
                <a:lnTo>
                  <a:pt x="14386" y="9269"/>
                </a:lnTo>
                <a:lnTo>
                  <a:pt x="14394" y="9200"/>
                </a:lnTo>
                <a:lnTo>
                  <a:pt x="14404" y="9125"/>
                </a:lnTo>
                <a:lnTo>
                  <a:pt x="14414" y="9045"/>
                </a:lnTo>
                <a:lnTo>
                  <a:pt x="14424" y="8960"/>
                </a:lnTo>
                <a:lnTo>
                  <a:pt x="14435" y="8873"/>
                </a:lnTo>
                <a:lnTo>
                  <a:pt x="14444" y="8785"/>
                </a:lnTo>
                <a:lnTo>
                  <a:pt x="14453" y="8697"/>
                </a:lnTo>
                <a:lnTo>
                  <a:pt x="14461" y="8610"/>
                </a:lnTo>
                <a:lnTo>
                  <a:pt x="14463" y="8568"/>
                </a:lnTo>
                <a:lnTo>
                  <a:pt x="14465" y="8527"/>
                </a:lnTo>
                <a:lnTo>
                  <a:pt x="14467" y="8487"/>
                </a:lnTo>
                <a:lnTo>
                  <a:pt x="14468" y="8448"/>
                </a:lnTo>
                <a:lnTo>
                  <a:pt x="14468" y="8410"/>
                </a:lnTo>
                <a:lnTo>
                  <a:pt x="14467" y="8374"/>
                </a:lnTo>
                <a:lnTo>
                  <a:pt x="14466" y="8340"/>
                </a:lnTo>
                <a:lnTo>
                  <a:pt x="14464" y="8308"/>
                </a:lnTo>
                <a:lnTo>
                  <a:pt x="14460" y="8278"/>
                </a:lnTo>
                <a:lnTo>
                  <a:pt x="14455" y="8251"/>
                </a:lnTo>
                <a:lnTo>
                  <a:pt x="14450" y="8226"/>
                </a:lnTo>
                <a:lnTo>
                  <a:pt x="14443" y="8203"/>
                </a:lnTo>
                <a:lnTo>
                  <a:pt x="14432" y="8174"/>
                </a:lnTo>
                <a:lnTo>
                  <a:pt x="14422" y="8149"/>
                </a:lnTo>
                <a:lnTo>
                  <a:pt x="14411" y="8128"/>
                </a:lnTo>
                <a:lnTo>
                  <a:pt x="14399" y="8109"/>
                </a:lnTo>
                <a:lnTo>
                  <a:pt x="14388" y="8094"/>
                </a:lnTo>
                <a:lnTo>
                  <a:pt x="14376" y="8080"/>
                </a:lnTo>
                <a:lnTo>
                  <a:pt x="14364" y="8068"/>
                </a:lnTo>
                <a:lnTo>
                  <a:pt x="14352" y="8058"/>
                </a:lnTo>
                <a:lnTo>
                  <a:pt x="14327" y="8038"/>
                </a:lnTo>
                <a:lnTo>
                  <a:pt x="14299" y="8017"/>
                </a:lnTo>
                <a:lnTo>
                  <a:pt x="14286" y="8005"/>
                </a:lnTo>
                <a:lnTo>
                  <a:pt x="14271" y="7992"/>
                </a:lnTo>
                <a:lnTo>
                  <a:pt x="14257" y="7976"/>
                </a:lnTo>
                <a:lnTo>
                  <a:pt x="14242" y="7957"/>
                </a:lnTo>
                <a:lnTo>
                  <a:pt x="14261" y="7885"/>
                </a:lnTo>
                <a:lnTo>
                  <a:pt x="14280" y="7818"/>
                </a:lnTo>
                <a:lnTo>
                  <a:pt x="14299" y="7754"/>
                </a:lnTo>
                <a:lnTo>
                  <a:pt x="14318" y="7690"/>
                </a:lnTo>
                <a:lnTo>
                  <a:pt x="14326" y="7658"/>
                </a:lnTo>
                <a:lnTo>
                  <a:pt x="14334" y="7625"/>
                </a:lnTo>
                <a:lnTo>
                  <a:pt x="14342" y="7591"/>
                </a:lnTo>
                <a:lnTo>
                  <a:pt x="14349" y="7555"/>
                </a:lnTo>
                <a:lnTo>
                  <a:pt x="14355" y="7518"/>
                </a:lnTo>
                <a:lnTo>
                  <a:pt x="14360" y="7479"/>
                </a:lnTo>
                <a:lnTo>
                  <a:pt x="14364" y="7438"/>
                </a:lnTo>
                <a:lnTo>
                  <a:pt x="14368" y="7395"/>
                </a:lnTo>
                <a:lnTo>
                  <a:pt x="14370" y="7354"/>
                </a:lnTo>
                <a:lnTo>
                  <a:pt x="14371" y="7312"/>
                </a:lnTo>
                <a:lnTo>
                  <a:pt x="14372" y="7272"/>
                </a:lnTo>
                <a:lnTo>
                  <a:pt x="14371" y="7231"/>
                </a:lnTo>
                <a:lnTo>
                  <a:pt x="14370" y="7191"/>
                </a:lnTo>
                <a:lnTo>
                  <a:pt x="14368" y="7150"/>
                </a:lnTo>
                <a:lnTo>
                  <a:pt x="14365" y="7110"/>
                </a:lnTo>
                <a:lnTo>
                  <a:pt x="14361" y="7070"/>
                </a:lnTo>
                <a:lnTo>
                  <a:pt x="14356" y="7030"/>
                </a:lnTo>
                <a:lnTo>
                  <a:pt x="14350" y="6991"/>
                </a:lnTo>
                <a:lnTo>
                  <a:pt x="14343" y="6952"/>
                </a:lnTo>
                <a:lnTo>
                  <a:pt x="14336" y="6913"/>
                </a:lnTo>
                <a:lnTo>
                  <a:pt x="14328" y="6875"/>
                </a:lnTo>
                <a:lnTo>
                  <a:pt x="14319" y="6837"/>
                </a:lnTo>
                <a:lnTo>
                  <a:pt x="14308" y="6798"/>
                </a:lnTo>
                <a:lnTo>
                  <a:pt x="14297" y="6760"/>
                </a:lnTo>
                <a:lnTo>
                  <a:pt x="14288" y="6733"/>
                </a:lnTo>
                <a:lnTo>
                  <a:pt x="14280" y="6707"/>
                </a:lnTo>
                <a:lnTo>
                  <a:pt x="14271" y="6682"/>
                </a:lnTo>
                <a:lnTo>
                  <a:pt x="14261" y="6658"/>
                </a:lnTo>
                <a:lnTo>
                  <a:pt x="14252" y="6636"/>
                </a:lnTo>
                <a:lnTo>
                  <a:pt x="14241" y="6615"/>
                </a:lnTo>
                <a:lnTo>
                  <a:pt x="14231" y="6595"/>
                </a:lnTo>
                <a:lnTo>
                  <a:pt x="14220" y="6576"/>
                </a:lnTo>
                <a:lnTo>
                  <a:pt x="14208" y="6558"/>
                </a:lnTo>
                <a:lnTo>
                  <a:pt x="14196" y="6541"/>
                </a:lnTo>
                <a:lnTo>
                  <a:pt x="14182" y="6525"/>
                </a:lnTo>
                <a:lnTo>
                  <a:pt x="14168" y="6510"/>
                </a:lnTo>
                <a:lnTo>
                  <a:pt x="14153" y="6496"/>
                </a:lnTo>
                <a:lnTo>
                  <a:pt x="14138" y="6483"/>
                </a:lnTo>
                <a:lnTo>
                  <a:pt x="14122" y="6470"/>
                </a:lnTo>
                <a:lnTo>
                  <a:pt x="14105" y="6458"/>
                </a:lnTo>
                <a:lnTo>
                  <a:pt x="14087" y="6448"/>
                </a:lnTo>
                <a:lnTo>
                  <a:pt x="14068" y="6437"/>
                </a:lnTo>
                <a:lnTo>
                  <a:pt x="14048" y="6428"/>
                </a:lnTo>
                <a:lnTo>
                  <a:pt x="14027" y="6418"/>
                </a:lnTo>
                <a:lnTo>
                  <a:pt x="14004" y="6410"/>
                </a:lnTo>
                <a:lnTo>
                  <a:pt x="13981" y="6402"/>
                </a:lnTo>
                <a:lnTo>
                  <a:pt x="13957" y="6394"/>
                </a:lnTo>
                <a:lnTo>
                  <a:pt x="13931" y="6387"/>
                </a:lnTo>
                <a:lnTo>
                  <a:pt x="13904" y="6380"/>
                </a:lnTo>
                <a:lnTo>
                  <a:pt x="13875" y="6373"/>
                </a:lnTo>
                <a:lnTo>
                  <a:pt x="13845" y="6367"/>
                </a:lnTo>
                <a:lnTo>
                  <a:pt x="13814" y="6361"/>
                </a:lnTo>
                <a:lnTo>
                  <a:pt x="13747" y="6350"/>
                </a:lnTo>
                <a:lnTo>
                  <a:pt x="13672" y="6338"/>
                </a:lnTo>
                <a:lnTo>
                  <a:pt x="13632" y="6333"/>
                </a:lnTo>
                <a:lnTo>
                  <a:pt x="13595" y="6329"/>
                </a:lnTo>
                <a:lnTo>
                  <a:pt x="13560" y="6325"/>
                </a:lnTo>
                <a:lnTo>
                  <a:pt x="13530" y="6323"/>
                </a:lnTo>
                <a:lnTo>
                  <a:pt x="13478" y="6321"/>
                </a:lnTo>
                <a:lnTo>
                  <a:pt x="13435" y="6320"/>
                </a:lnTo>
                <a:lnTo>
                  <a:pt x="13403" y="6320"/>
                </a:lnTo>
                <a:lnTo>
                  <a:pt x="13379" y="6320"/>
                </a:lnTo>
                <a:lnTo>
                  <a:pt x="13370" y="6319"/>
                </a:lnTo>
                <a:lnTo>
                  <a:pt x="13362" y="6318"/>
                </a:lnTo>
                <a:lnTo>
                  <a:pt x="13355" y="6316"/>
                </a:lnTo>
                <a:lnTo>
                  <a:pt x="13350" y="6314"/>
                </a:lnTo>
                <a:lnTo>
                  <a:pt x="13345" y="6310"/>
                </a:lnTo>
                <a:lnTo>
                  <a:pt x="13342" y="6305"/>
                </a:lnTo>
                <a:lnTo>
                  <a:pt x="13339" y="6299"/>
                </a:lnTo>
                <a:lnTo>
                  <a:pt x="13336" y="6292"/>
                </a:lnTo>
                <a:lnTo>
                  <a:pt x="13332" y="6272"/>
                </a:lnTo>
                <a:lnTo>
                  <a:pt x="13327" y="6246"/>
                </a:lnTo>
                <a:lnTo>
                  <a:pt x="13322" y="6210"/>
                </a:lnTo>
                <a:lnTo>
                  <a:pt x="13313" y="6165"/>
                </a:lnTo>
                <a:lnTo>
                  <a:pt x="13306" y="6139"/>
                </a:lnTo>
                <a:lnTo>
                  <a:pt x="13299" y="6109"/>
                </a:lnTo>
                <a:lnTo>
                  <a:pt x="13291" y="6077"/>
                </a:lnTo>
                <a:lnTo>
                  <a:pt x="13281" y="6042"/>
                </a:lnTo>
                <a:lnTo>
                  <a:pt x="13267" y="5994"/>
                </a:lnTo>
                <a:lnTo>
                  <a:pt x="13251" y="5949"/>
                </a:lnTo>
                <a:lnTo>
                  <a:pt x="13233" y="5905"/>
                </a:lnTo>
                <a:lnTo>
                  <a:pt x="13215" y="5862"/>
                </a:lnTo>
                <a:lnTo>
                  <a:pt x="13194" y="5821"/>
                </a:lnTo>
                <a:lnTo>
                  <a:pt x="13173" y="5781"/>
                </a:lnTo>
                <a:lnTo>
                  <a:pt x="13149" y="5743"/>
                </a:lnTo>
                <a:lnTo>
                  <a:pt x="13126" y="5706"/>
                </a:lnTo>
                <a:lnTo>
                  <a:pt x="13100" y="5670"/>
                </a:lnTo>
                <a:lnTo>
                  <a:pt x="13074" y="5635"/>
                </a:lnTo>
                <a:lnTo>
                  <a:pt x="13047" y="5601"/>
                </a:lnTo>
                <a:lnTo>
                  <a:pt x="13017" y="5568"/>
                </a:lnTo>
                <a:lnTo>
                  <a:pt x="12987" y="5536"/>
                </a:lnTo>
                <a:lnTo>
                  <a:pt x="12957" y="5505"/>
                </a:lnTo>
                <a:lnTo>
                  <a:pt x="12925" y="5474"/>
                </a:lnTo>
                <a:lnTo>
                  <a:pt x="12892" y="5444"/>
                </a:lnTo>
                <a:lnTo>
                  <a:pt x="12865" y="5421"/>
                </a:lnTo>
                <a:lnTo>
                  <a:pt x="12839" y="5400"/>
                </a:lnTo>
                <a:lnTo>
                  <a:pt x="12813" y="5379"/>
                </a:lnTo>
                <a:lnTo>
                  <a:pt x="12786" y="5360"/>
                </a:lnTo>
                <a:lnTo>
                  <a:pt x="12759" y="5341"/>
                </a:lnTo>
                <a:lnTo>
                  <a:pt x="12732" y="5324"/>
                </a:lnTo>
                <a:lnTo>
                  <a:pt x="12704" y="5307"/>
                </a:lnTo>
                <a:lnTo>
                  <a:pt x="12676" y="5292"/>
                </a:lnTo>
                <a:lnTo>
                  <a:pt x="12648" y="5277"/>
                </a:lnTo>
                <a:lnTo>
                  <a:pt x="12620" y="5263"/>
                </a:lnTo>
                <a:lnTo>
                  <a:pt x="12591" y="5251"/>
                </a:lnTo>
                <a:lnTo>
                  <a:pt x="12561" y="5239"/>
                </a:lnTo>
                <a:lnTo>
                  <a:pt x="12531" y="5228"/>
                </a:lnTo>
                <a:lnTo>
                  <a:pt x="12501" y="5218"/>
                </a:lnTo>
                <a:lnTo>
                  <a:pt x="12471" y="5209"/>
                </a:lnTo>
                <a:lnTo>
                  <a:pt x="12438" y="5200"/>
                </a:lnTo>
                <a:lnTo>
                  <a:pt x="12407" y="5192"/>
                </a:lnTo>
                <a:lnTo>
                  <a:pt x="12374" y="5185"/>
                </a:lnTo>
                <a:lnTo>
                  <a:pt x="12341" y="5179"/>
                </a:lnTo>
                <a:lnTo>
                  <a:pt x="12308" y="5174"/>
                </a:lnTo>
                <a:lnTo>
                  <a:pt x="12273" y="5169"/>
                </a:lnTo>
                <a:lnTo>
                  <a:pt x="12238" y="5165"/>
                </a:lnTo>
                <a:lnTo>
                  <a:pt x="12202" y="5162"/>
                </a:lnTo>
                <a:lnTo>
                  <a:pt x="12166" y="5159"/>
                </a:lnTo>
                <a:lnTo>
                  <a:pt x="12128" y="5157"/>
                </a:lnTo>
                <a:lnTo>
                  <a:pt x="12090" y="5155"/>
                </a:lnTo>
                <a:lnTo>
                  <a:pt x="12051" y="5155"/>
                </a:lnTo>
                <a:lnTo>
                  <a:pt x="12010" y="5154"/>
                </a:lnTo>
                <a:lnTo>
                  <a:pt x="11928" y="5155"/>
                </a:lnTo>
                <a:lnTo>
                  <a:pt x="11842" y="5159"/>
                </a:lnTo>
                <a:lnTo>
                  <a:pt x="11844" y="5096"/>
                </a:lnTo>
                <a:lnTo>
                  <a:pt x="11847" y="5038"/>
                </a:lnTo>
                <a:lnTo>
                  <a:pt x="11849" y="4983"/>
                </a:lnTo>
                <a:lnTo>
                  <a:pt x="11851" y="4929"/>
                </a:lnTo>
                <a:lnTo>
                  <a:pt x="11852" y="4877"/>
                </a:lnTo>
                <a:lnTo>
                  <a:pt x="11852" y="4827"/>
                </a:lnTo>
                <a:lnTo>
                  <a:pt x="11852" y="4777"/>
                </a:lnTo>
                <a:lnTo>
                  <a:pt x="11850" y="4729"/>
                </a:lnTo>
                <a:lnTo>
                  <a:pt x="11847" y="4680"/>
                </a:lnTo>
                <a:lnTo>
                  <a:pt x="11843" y="4631"/>
                </a:lnTo>
                <a:lnTo>
                  <a:pt x="11837" y="4582"/>
                </a:lnTo>
                <a:lnTo>
                  <a:pt x="11829" y="4532"/>
                </a:lnTo>
                <a:lnTo>
                  <a:pt x="11820" y="4481"/>
                </a:lnTo>
                <a:lnTo>
                  <a:pt x="11809" y="4427"/>
                </a:lnTo>
                <a:lnTo>
                  <a:pt x="11795" y="4372"/>
                </a:lnTo>
                <a:lnTo>
                  <a:pt x="11780" y="4315"/>
                </a:lnTo>
                <a:lnTo>
                  <a:pt x="11763" y="4259"/>
                </a:lnTo>
                <a:lnTo>
                  <a:pt x="11747" y="4210"/>
                </a:lnTo>
                <a:lnTo>
                  <a:pt x="11738" y="4188"/>
                </a:lnTo>
                <a:lnTo>
                  <a:pt x="11730" y="4167"/>
                </a:lnTo>
                <a:lnTo>
                  <a:pt x="11720" y="4147"/>
                </a:lnTo>
                <a:lnTo>
                  <a:pt x="11711" y="4129"/>
                </a:lnTo>
                <a:lnTo>
                  <a:pt x="11702" y="4111"/>
                </a:lnTo>
                <a:lnTo>
                  <a:pt x="11693" y="4095"/>
                </a:lnTo>
                <a:lnTo>
                  <a:pt x="11683" y="4080"/>
                </a:lnTo>
                <a:lnTo>
                  <a:pt x="11672" y="4066"/>
                </a:lnTo>
                <a:lnTo>
                  <a:pt x="11661" y="4052"/>
                </a:lnTo>
                <a:lnTo>
                  <a:pt x="11650" y="4040"/>
                </a:lnTo>
                <a:lnTo>
                  <a:pt x="11638" y="4028"/>
                </a:lnTo>
                <a:lnTo>
                  <a:pt x="11626" y="4017"/>
                </a:lnTo>
                <a:lnTo>
                  <a:pt x="11613" y="4007"/>
                </a:lnTo>
                <a:lnTo>
                  <a:pt x="11599" y="3998"/>
                </a:lnTo>
                <a:lnTo>
                  <a:pt x="11584" y="3989"/>
                </a:lnTo>
                <a:lnTo>
                  <a:pt x="11567" y="3980"/>
                </a:lnTo>
                <a:lnTo>
                  <a:pt x="11551" y="3972"/>
                </a:lnTo>
                <a:lnTo>
                  <a:pt x="11533" y="3964"/>
                </a:lnTo>
                <a:lnTo>
                  <a:pt x="11515" y="3957"/>
                </a:lnTo>
                <a:lnTo>
                  <a:pt x="11496" y="3950"/>
                </a:lnTo>
                <a:lnTo>
                  <a:pt x="11453" y="3936"/>
                </a:lnTo>
                <a:lnTo>
                  <a:pt x="11405" y="3923"/>
                </a:lnTo>
                <a:lnTo>
                  <a:pt x="11353" y="3909"/>
                </a:lnTo>
                <a:lnTo>
                  <a:pt x="11296" y="3894"/>
                </a:lnTo>
                <a:lnTo>
                  <a:pt x="11247" y="3883"/>
                </a:lnTo>
                <a:lnTo>
                  <a:pt x="11198" y="3874"/>
                </a:lnTo>
                <a:lnTo>
                  <a:pt x="11147" y="3865"/>
                </a:lnTo>
                <a:lnTo>
                  <a:pt x="11097" y="3858"/>
                </a:lnTo>
                <a:lnTo>
                  <a:pt x="11047" y="3852"/>
                </a:lnTo>
                <a:lnTo>
                  <a:pt x="10994" y="3847"/>
                </a:lnTo>
                <a:lnTo>
                  <a:pt x="10943" y="3844"/>
                </a:lnTo>
                <a:lnTo>
                  <a:pt x="10891" y="3842"/>
                </a:lnTo>
                <a:lnTo>
                  <a:pt x="10838" y="3841"/>
                </a:lnTo>
                <a:lnTo>
                  <a:pt x="10787" y="3841"/>
                </a:lnTo>
                <a:lnTo>
                  <a:pt x="10735" y="3843"/>
                </a:lnTo>
                <a:lnTo>
                  <a:pt x="10682" y="3846"/>
                </a:lnTo>
                <a:lnTo>
                  <a:pt x="10631" y="3851"/>
                </a:lnTo>
                <a:lnTo>
                  <a:pt x="10580" y="3856"/>
                </a:lnTo>
                <a:lnTo>
                  <a:pt x="10529" y="3863"/>
                </a:lnTo>
                <a:lnTo>
                  <a:pt x="10479" y="3872"/>
                </a:lnTo>
                <a:lnTo>
                  <a:pt x="10423" y="3883"/>
                </a:lnTo>
                <a:lnTo>
                  <a:pt x="10372" y="3894"/>
                </a:lnTo>
                <a:lnTo>
                  <a:pt x="10324" y="3907"/>
                </a:lnTo>
                <a:lnTo>
                  <a:pt x="10278" y="3920"/>
                </a:lnTo>
                <a:lnTo>
                  <a:pt x="10236" y="3933"/>
                </a:lnTo>
                <a:lnTo>
                  <a:pt x="10196" y="3948"/>
                </a:lnTo>
                <a:lnTo>
                  <a:pt x="10158" y="3962"/>
                </a:lnTo>
                <a:lnTo>
                  <a:pt x="10120" y="3978"/>
                </a:lnTo>
                <a:lnTo>
                  <a:pt x="10048" y="4010"/>
                </a:lnTo>
                <a:lnTo>
                  <a:pt x="9975" y="4045"/>
                </a:lnTo>
                <a:lnTo>
                  <a:pt x="9900" y="4082"/>
                </a:lnTo>
                <a:lnTo>
                  <a:pt x="9815" y="4120"/>
                </a:lnTo>
                <a:lnTo>
                  <a:pt x="9807" y="4110"/>
                </a:lnTo>
                <a:lnTo>
                  <a:pt x="9797" y="4092"/>
                </a:lnTo>
                <a:lnTo>
                  <a:pt x="9784" y="4069"/>
                </a:lnTo>
                <a:lnTo>
                  <a:pt x="9769" y="4040"/>
                </a:lnTo>
                <a:lnTo>
                  <a:pt x="9733" y="3967"/>
                </a:lnTo>
                <a:lnTo>
                  <a:pt x="9687" y="3878"/>
                </a:lnTo>
                <a:lnTo>
                  <a:pt x="9662" y="3829"/>
                </a:lnTo>
                <a:lnTo>
                  <a:pt x="9635" y="3778"/>
                </a:lnTo>
                <a:lnTo>
                  <a:pt x="9605" y="3725"/>
                </a:lnTo>
                <a:lnTo>
                  <a:pt x="9575" y="3672"/>
                </a:lnTo>
                <a:lnTo>
                  <a:pt x="9541" y="3617"/>
                </a:lnTo>
                <a:lnTo>
                  <a:pt x="9507" y="3563"/>
                </a:lnTo>
                <a:lnTo>
                  <a:pt x="9471" y="3510"/>
                </a:lnTo>
                <a:lnTo>
                  <a:pt x="9433" y="3458"/>
                </a:lnTo>
                <a:lnTo>
                  <a:pt x="9394" y="3407"/>
                </a:lnTo>
                <a:lnTo>
                  <a:pt x="9353" y="3359"/>
                </a:lnTo>
                <a:lnTo>
                  <a:pt x="9312" y="3314"/>
                </a:lnTo>
                <a:lnTo>
                  <a:pt x="9268" y="3273"/>
                </a:lnTo>
                <a:lnTo>
                  <a:pt x="9224" y="3236"/>
                </a:lnTo>
                <a:lnTo>
                  <a:pt x="9178" y="3203"/>
                </a:lnTo>
                <a:lnTo>
                  <a:pt x="9131" y="3175"/>
                </a:lnTo>
                <a:lnTo>
                  <a:pt x="9083" y="3154"/>
                </a:lnTo>
                <a:lnTo>
                  <a:pt x="9035" y="3139"/>
                </a:lnTo>
                <a:lnTo>
                  <a:pt x="8984" y="3130"/>
                </a:lnTo>
                <a:lnTo>
                  <a:pt x="8934" y="3130"/>
                </a:lnTo>
                <a:lnTo>
                  <a:pt x="8883" y="3137"/>
                </a:lnTo>
                <a:lnTo>
                  <a:pt x="8830" y="3154"/>
                </a:lnTo>
                <a:lnTo>
                  <a:pt x="8778" y="3179"/>
                </a:lnTo>
                <a:lnTo>
                  <a:pt x="8724" y="3214"/>
                </a:lnTo>
                <a:lnTo>
                  <a:pt x="8670" y="3260"/>
                </a:lnTo>
                <a:lnTo>
                  <a:pt x="8629" y="3300"/>
                </a:lnTo>
                <a:lnTo>
                  <a:pt x="8574" y="3355"/>
                </a:lnTo>
                <a:lnTo>
                  <a:pt x="8508" y="3422"/>
                </a:lnTo>
                <a:lnTo>
                  <a:pt x="8433" y="3499"/>
                </a:lnTo>
                <a:lnTo>
                  <a:pt x="8349" y="3583"/>
                </a:lnTo>
                <a:lnTo>
                  <a:pt x="8260" y="3674"/>
                </a:lnTo>
                <a:lnTo>
                  <a:pt x="8169" y="3767"/>
                </a:lnTo>
                <a:lnTo>
                  <a:pt x="8076" y="3862"/>
                </a:lnTo>
                <a:lnTo>
                  <a:pt x="7983" y="3955"/>
                </a:lnTo>
                <a:lnTo>
                  <a:pt x="7894" y="4044"/>
                </a:lnTo>
                <a:lnTo>
                  <a:pt x="7809" y="4128"/>
                </a:lnTo>
                <a:lnTo>
                  <a:pt x="7731" y="4203"/>
                </a:lnTo>
                <a:lnTo>
                  <a:pt x="7662" y="4268"/>
                </a:lnTo>
                <a:lnTo>
                  <a:pt x="7604" y="4320"/>
                </a:lnTo>
                <a:lnTo>
                  <a:pt x="7580" y="4341"/>
                </a:lnTo>
                <a:lnTo>
                  <a:pt x="7559" y="4357"/>
                </a:lnTo>
                <a:lnTo>
                  <a:pt x="7541" y="4370"/>
                </a:lnTo>
                <a:lnTo>
                  <a:pt x="7528" y="4377"/>
                </a:lnTo>
                <a:lnTo>
                  <a:pt x="7499" y="4360"/>
                </a:lnTo>
                <a:lnTo>
                  <a:pt x="7470" y="4343"/>
                </a:lnTo>
                <a:lnTo>
                  <a:pt x="7443" y="4325"/>
                </a:lnTo>
                <a:lnTo>
                  <a:pt x="7417" y="4307"/>
                </a:lnTo>
                <a:lnTo>
                  <a:pt x="7364" y="4271"/>
                </a:lnTo>
                <a:lnTo>
                  <a:pt x="7309" y="4236"/>
                </a:lnTo>
                <a:lnTo>
                  <a:pt x="7279" y="4219"/>
                </a:lnTo>
                <a:lnTo>
                  <a:pt x="7246" y="4202"/>
                </a:lnTo>
                <a:lnTo>
                  <a:pt x="7212" y="4185"/>
                </a:lnTo>
                <a:lnTo>
                  <a:pt x="7175" y="4170"/>
                </a:lnTo>
                <a:lnTo>
                  <a:pt x="7155" y="4162"/>
                </a:lnTo>
                <a:lnTo>
                  <a:pt x="7134" y="4155"/>
                </a:lnTo>
                <a:lnTo>
                  <a:pt x="7111" y="4148"/>
                </a:lnTo>
                <a:lnTo>
                  <a:pt x="7088" y="4141"/>
                </a:lnTo>
                <a:lnTo>
                  <a:pt x="7064" y="4134"/>
                </a:lnTo>
                <a:lnTo>
                  <a:pt x="7039" y="4128"/>
                </a:lnTo>
                <a:lnTo>
                  <a:pt x="7012" y="4122"/>
                </a:lnTo>
                <a:lnTo>
                  <a:pt x="6984" y="4116"/>
                </a:lnTo>
                <a:lnTo>
                  <a:pt x="6951" y="4110"/>
                </a:lnTo>
                <a:lnTo>
                  <a:pt x="6918" y="4105"/>
                </a:lnTo>
                <a:lnTo>
                  <a:pt x="6885" y="4100"/>
                </a:lnTo>
                <a:lnTo>
                  <a:pt x="6853" y="4097"/>
                </a:lnTo>
                <a:lnTo>
                  <a:pt x="6819" y="4095"/>
                </a:lnTo>
                <a:lnTo>
                  <a:pt x="6786" y="4093"/>
                </a:lnTo>
                <a:lnTo>
                  <a:pt x="6754" y="4092"/>
                </a:lnTo>
                <a:lnTo>
                  <a:pt x="6721" y="4092"/>
                </a:lnTo>
                <a:lnTo>
                  <a:pt x="6688" y="4093"/>
                </a:lnTo>
                <a:lnTo>
                  <a:pt x="6656" y="4095"/>
                </a:lnTo>
                <a:lnTo>
                  <a:pt x="6624" y="4098"/>
                </a:lnTo>
                <a:lnTo>
                  <a:pt x="6592" y="4101"/>
                </a:lnTo>
                <a:lnTo>
                  <a:pt x="6560" y="4105"/>
                </a:lnTo>
                <a:lnTo>
                  <a:pt x="6527" y="4111"/>
                </a:lnTo>
                <a:lnTo>
                  <a:pt x="6496" y="4117"/>
                </a:lnTo>
                <a:lnTo>
                  <a:pt x="6465" y="4123"/>
                </a:lnTo>
                <a:lnTo>
                  <a:pt x="6434" y="4131"/>
                </a:lnTo>
                <a:lnTo>
                  <a:pt x="6404" y="4139"/>
                </a:lnTo>
                <a:lnTo>
                  <a:pt x="6372" y="4149"/>
                </a:lnTo>
                <a:lnTo>
                  <a:pt x="6342" y="4159"/>
                </a:lnTo>
                <a:lnTo>
                  <a:pt x="6313" y="4169"/>
                </a:lnTo>
                <a:lnTo>
                  <a:pt x="6283" y="4181"/>
                </a:lnTo>
                <a:lnTo>
                  <a:pt x="6253" y="4193"/>
                </a:lnTo>
                <a:lnTo>
                  <a:pt x="6225" y="4206"/>
                </a:lnTo>
                <a:lnTo>
                  <a:pt x="6197" y="4220"/>
                </a:lnTo>
                <a:lnTo>
                  <a:pt x="6169" y="4235"/>
                </a:lnTo>
                <a:lnTo>
                  <a:pt x="6142" y="4250"/>
                </a:lnTo>
                <a:lnTo>
                  <a:pt x="6115" y="4266"/>
                </a:lnTo>
                <a:lnTo>
                  <a:pt x="6088" y="4283"/>
                </a:lnTo>
                <a:lnTo>
                  <a:pt x="6062" y="4301"/>
                </a:lnTo>
                <a:lnTo>
                  <a:pt x="6036" y="4319"/>
                </a:lnTo>
                <a:lnTo>
                  <a:pt x="6012" y="4338"/>
                </a:lnTo>
                <a:lnTo>
                  <a:pt x="5969" y="4373"/>
                </a:lnTo>
                <a:lnTo>
                  <a:pt x="5940" y="4399"/>
                </a:lnTo>
                <a:lnTo>
                  <a:pt x="5928" y="4409"/>
                </a:lnTo>
                <a:lnTo>
                  <a:pt x="5917" y="4416"/>
                </a:lnTo>
                <a:lnTo>
                  <a:pt x="5907" y="4422"/>
                </a:lnTo>
                <a:lnTo>
                  <a:pt x="5897" y="4426"/>
                </a:lnTo>
                <a:lnTo>
                  <a:pt x="5887" y="4427"/>
                </a:lnTo>
                <a:lnTo>
                  <a:pt x="5875" y="4427"/>
                </a:lnTo>
                <a:lnTo>
                  <a:pt x="5861" y="4425"/>
                </a:lnTo>
                <a:lnTo>
                  <a:pt x="5844" y="4421"/>
                </a:lnTo>
                <a:lnTo>
                  <a:pt x="5800" y="4408"/>
                </a:lnTo>
                <a:lnTo>
                  <a:pt x="5739" y="4387"/>
                </a:lnTo>
                <a:lnTo>
                  <a:pt x="5705" y="4376"/>
                </a:lnTo>
                <a:lnTo>
                  <a:pt x="5672" y="4366"/>
                </a:lnTo>
                <a:lnTo>
                  <a:pt x="5640" y="4358"/>
                </a:lnTo>
                <a:lnTo>
                  <a:pt x="5608" y="4351"/>
                </a:lnTo>
                <a:lnTo>
                  <a:pt x="5578" y="4345"/>
                </a:lnTo>
                <a:lnTo>
                  <a:pt x="5548" y="4340"/>
                </a:lnTo>
                <a:lnTo>
                  <a:pt x="5518" y="4336"/>
                </a:lnTo>
                <a:lnTo>
                  <a:pt x="5490" y="4333"/>
                </a:lnTo>
                <a:lnTo>
                  <a:pt x="5463" y="4331"/>
                </a:lnTo>
                <a:lnTo>
                  <a:pt x="5436" y="4330"/>
                </a:lnTo>
                <a:lnTo>
                  <a:pt x="5410" y="4329"/>
                </a:lnTo>
                <a:lnTo>
                  <a:pt x="5384" y="4330"/>
                </a:lnTo>
                <a:lnTo>
                  <a:pt x="5335" y="4332"/>
                </a:lnTo>
                <a:lnTo>
                  <a:pt x="5289" y="4335"/>
                </a:lnTo>
                <a:lnTo>
                  <a:pt x="5245" y="4341"/>
                </a:lnTo>
                <a:lnTo>
                  <a:pt x="5205" y="4347"/>
                </a:lnTo>
                <a:lnTo>
                  <a:pt x="5167" y="4353"/>
                </a:lnTo>
                <a:lnTo>
                  <a:pt x="5131" y="4359"/>
                </a:lnTo>
                <a:lnTo>
                  <a:pt x="5096" y="4365"/>
                </a:lnTo>
                <a:lnTo>
                  <a:pt x="5065" y="4369"/>
                </a:lnTo>
                <a:lnTo>
                  <a:pt x="5050" y="4370"/>
                </a:lnTo>
                <a:lnTo>
                  <a:pt x="5036" y="4371"/>
                </a:lnTo>
                <a:lnTo>
                  <a:pt x="5022" y="4371"/>
                </a:lnTo>
                <a:lnTo>
                  <a:pt x="5009" y="4371"/>
                </a:lnTo>
                <a:lnTo>
                  <a:pt x="5008" y="4309"/>
                </a:lnTo>
                <a:lnTo>
                  <a:pt x="5009" y="4247"/>
                </a:lnTo>
                <a:lnTo>
                  <a:pt x="5009" y="4185"/>
                </a:lnTo>
                <a:lnTo>
                  <a:pt x="5010" y="4122"/>
                </a:lnTo>
                <a:lnTo>
                  <a:pt x="5013" y="3996"/>
                </a:lnTo>
                <a:lnTo>
                  <a:pt x="5015" y="3871"/>
                </a:lnTo>
                <a:lnTo>
                  <a:pt x="5016" y="3808"/>
                </a:lnTo>
                <a:lnTo>
                  <a:pt x="5016" y="3746"/>
                </a:lnTo>
                <a:lnTo>
                  <a:pt x="5015" y="3684"/>
                </a:lnTo>
                <a:lnTo>
                  <a:pt x="5013" y="3622"/>
                </a:lnTo>
                <a:lnTo>
                  <a:pt x="5010" y="3561"/>
                </a:lnTo>
                <a:lnTo>
                  <a:pt x="5006" y="3500"/>
                </a:lnTo>
                <a:lnTo>
                  <a:pt x="5000" y="3440"/>
                </a:lnTo>
                <a:lnTo>
                  <a:pt x="4992" y="3380"/>
                </a:lnTo>
                <a:lnTo>
                  <a:pt x="4983" y="3322"/>
                </a:lnTo>
                <a:lnTo>
                  <a:pt x="4971" y="3264"/>
                </a:lnTo>
                <a:lnTo>
                  <a:pt x="4957" y="3207"/>
                </a:lnTo>
                <a:lnTo>
                  <a:pt x="4941" y="3151"/>
                </a:lnTo>
                <a:lnTo>
                  <a:pt x="4923" y="3095"/>
                </a:lnTo>
                <a:lnTo>
                  <a:pt x="4901" y="3041"/>
                </a:lnTo>
                <a:lnTo>
                  <a:pt x="4877" y="2988"/>
                </a:lnTo>
                <a:lnTo>
                  <a:pt x="4851" y="2936"/>
                </a:lnTo>
                <a:lnTo>
                  <a:pt x="4820" y="2886"/>
                </a:lnTo>
                <a:lnTo>
                  <a:pt x="4786" y="2838"/>
                </a:lnTo>
                <a:lnTo>
                  <a:pt x="4749" y="2790"/>
                </a:lnTo>
                <a:lnTo>
                  <a:pt x="4708" y="2745"/>
                </a:lnTo>
                <a:lnTo>
                  <a:pt x="4662" y="2701"/>
                </a:lnTo>
                <a:lnTo>
                  <a:pt x="4613" y="2659"/>
                </a:lnTo>
                <a:lnTo>
                  <a:pt x="4560" y="2618"/>
                </a:lnTo>
                <a:lnTo>
                  <a:pt x="4502" y="2579"/>
                </a:lnTo>
                <a:lnTo>
                  <a:pt x="4462" y="2555"/>
                </a:lnTo>
                <a:lnTo>
                  <a:pt x="4425" y="2533"/>
                </a:lnTo>
                <a:lnTo>
                  <a:pt x="4390" y="2515"/>
                </a:lnTo>
                <a:lnTo>
                  <a:pt x="4357" y="2499"/>
                </a:lnTo>
                <a:lnTo>
                  <a:pt x="4326" y="2486"/>
                </a:lnTo>
                <a:lnTo>
                  <a:pt x="4296" y="2474"/>
                </a:lnTo>
                <a:lnTo>
                  <a:pt x="4266" y="2465"/>
                </a:lnTo>
                <a:lnTo>
                  <a:pt x="4235" y="2456"/>
                </a:lnTo>
                <a:lnTo>
                  <a:pt x="4204" y="2448"/>
                </a:lnTo>
                <a:lnTo>
                  <a:pt x="4172" y="2442"/>
                </a:lnTo>
                <a:lnTo>
                  <a:pt x="4138" y="2435"/>
                </a:lnTo>
                <a:lnTo>
                  <a:pt x="4102" y="2428"/>
                </a:lnTo>
                <a:lnTo>
                  <a:pt x="4019" y="2414"/>
                </a:lnTo>
                <a:lnTo>
                  <a:pt x="3919" y="2395"/>
                </a:lnTo>
                <a:lnTo>
                  <a:pt x="3915" y="1914"/>
                </a:lnTo>
                <a:lnTo>
                  <a:pt x="3966" y="1892"/>
                </a:lnTo>
                <a:lnTo>
                  <a:pt x="4011" y="1870"/>
                </a:lnTo>
                <a:lnTo>
                  <a:pt x="4032" y="1860"/>
                </a:lnTo>
                <a:lnTo>
                  <a:pt x="4051" y="1849"/>
                </a:lnTo>
                <a:lnTo>
                  <a:pt x="4069" y="1838"/>
                </a:lnTo>
                <a:lnTo>
                  <a:pt x="4086" y="1827"/>
                </a:lnTo>
                <a:lnTo>
                  <a:pt x="4103" y="1816"/>
                </a:lnTo>
                <a:lnTo>
                  <a:pt x="4118" y="1805"/>
                </a:lnTo>
                <a:lnTo>
                  <a:pt x="4132" y="1793"/>
                </a:lnTo>
                <a:lnTo>
                  <a:pt x="4145" y="1781"/>
                </a:lnTo>
                <a:lnTo>
                  <a:pt x="4157" y="1768"/>
                </a:lnTo>
                <a:lnTo>
                  <a:pt x="4167" y="1755"/>
                </a:lnTo>
                <a:lnTo>
                  <a:pt x="4177" y="1741"/>
                </a:lnTo>
                <a:lnTo>
                  <a:pt x="4187" y="1727"/>
                </a:lnTo>
                <a:lnTo>
                  <a:pt x="4195" y="1712"/>
                </a:lnTo>
                <a:lnTo>
                  <a:pt x="4202" y="1696"/>
                </a:lnTo>
                <a:lnTo>
                  <a:pt x="4209" y="1679"/>
                </a:lnTo>
                <a:lnTo>
                  <a:pt x="4215" y="1662"/>
                </a:lnTo>
                <a:lnTo>
                  <a:pt x="4220" y="1644"/>
                </a:lnTo>
                <a:lnTo>
                  <a:pt x="4225" y="1624"/>
                </a:lnTo>
                <a:lnTo>
                  <a:pt x="4229" y="1604"/>
                </a:lnTo>
                <a:lnTo>
                  <a:pt x="4232" y="1582"/>
                </a:lnTo>
                <a:lnTo>
                  <a:pt x="4235" y="1559"/>
                </a:lnTo>
                <a:lnTo>
                  <a:pt x="4238" y="1535"/>
                </a:lnTo>
                <a:lnTo>
                  <a:pt x="4240" y="1510"/>
                </a:lnTo>
                <a:lnTo>
                  <a:pt x="4241" y="1484"/>
                </a:lnTo>
                <a:lnTo>
                  <a:pt x="4243" y="1426"/>
                </a:lnTo>
                <a:lnTo>
                  <a:pt x="4243" y="1363"/>
                </a:lnTo>
                <a:lnTo>
                  <a:pt x="4243" y="1306"/>
                </a:lnTo>
                <a:lnTo>
                  <a:pt x="4243" y="1249"/>
                </a:lnTo>
                <a:lnTo>
                  <a:pt x="4243" y="1193"/>
                </a:lnTo>
                <a:lnTo>
                  <a:pt x="4243" y="1136"/>
                </a:lnTo>
                <a:lnTo>
                  <a:pt x="4245" y="1080"/>
                </a:lnTo>
                <a:lnTo>
                  <a:pt x="4245" y="1022"/>
                </a:lnTo>
                <a:lnTo>
                  <a:pt x="4245" y="965"/>
                </a:lnTo>
                <a:lnTo>
                  <a:pt x="4245" y="909"/>
                </a:lnTo>
                <a:lnTo>
                  <a:pt x="4245" y="852"/>
                </a:lnTo>
                <a:lnTo>
                  <a:pt x="4245" y="796"/>
                </a:lnTo>
                <a:lnTo>
                  <a:pt x="4245" y="739"/>
                </a:lnTo>
                <a:lnTo>
                  <a:pt x="4245" y="682"/>
                </a:lnTo>
                <a:lnTo>
                  <a:pt x="4245" y="626"/>
                </a:lnTo>
                <a:lnTo>
                  <a:pt x="4245" y="569"/>
                </a:lnTo>
                <a:lnTo>
                  <a:pt x="4245" y="513"/>
                </a:lnTo>
                <a:lnTo>
                  <a:pt x="4245" y="456"/>
                </a:lnTo>
                <a:lnTo>
                  <a:pt x="4243" y="429"/>
                </a:lnTo>
                <a:lnTo>
                  <a:pt x="4242" y="403"/>
                </a:lnTo>
                <a:lnTo>
                  <a:pt x="4239" y="378"/>
                </a:lnTo>
                <a:lnTo>
                  <a:pt x="4236" y="353"/>
                </a:lnTo>
                <a:lnTo>
                  <a:pt x="4232" y="329"/>
                </a:lnTo>
                <a:lnTo>
                  <a:pt x="4228" y="306"/>
                </a:lnTo>
                <a:lnTo>
                  <a:pt x="4222" y="284"/>
                </a:lnTo>
                <a:lnTo>
                  <a:pt x="4216" y="262"/>
                </a:lnTo>
                <a:lnTo>
                  <a:pt x="4209" y="242"/>
                </a:lnTo>
                <a:lnTo>
                  <a:pt x="4201" y="222"/>
                </a:lnTo>
                <a:lnTo>
                  <a:pt x="4192" y="203"/>
                </a:lnTo>
                <a:lnTo>
                  <a:pt x="4182" y="185"/>
                </a:lnTo>
                <a:lnTo>
                  <a:pt x="4172" y="168"/>
                </a:lnTo>
                <a:lnTo>
                  <a:pt x="4160" y="151"/>
                </a:lnTo>
                <a:lnTo>
                  <a:pt x="4148" y="135"/>
                </a:lnTo>
                <a:lnTo>
                  <a:pt x="4135" y="121"/>
                </a:lnTo>
                <a:lnTo>
                  <a:pt x="4121" y="107"/>
                </a:lnTo>
                <a:lnTo>
                  <a:pt x="4106" y="93"/>
                </a:lnTo>
                <a:lnTo>
                  <a:pt x="4090" y="81"/>
                </a:lnTo>
                <a:lnTo>
                  <a:pt x="4073" y="70"/>
                </a:lnTo>
                <a:lnTo>
                  <a:pt x="4056" y="59"/>
                </a:lnTo>
                <a:lnTo>
                  <a:pt x="4038" y="49"/>
                </a:lnTo>
                <a:lnTo>
                  <a:pt x="4019" y="41"/>
                </a:lnTo>
                <a:lnTo>
                  <a:pt x="3999" y="33"/>
                </a:lnTo>
                <a:lnTo>
                  <a:pt x="3978" y="25"/>
                </a:lnTo>
                <a:lnTo>
                  <a:pt x="3955" y="19"/>
                </a:lnTo>
                <a:lnTo>
                  <a:pt x="3933" y="14"/>
                </a:lnTo>
                <a:lnTo>
                  <a:pt x="3909" y="9"/>
                </a:lnTo>
                <a:lnTo>
                  <a:pt x="3885" y="6"/>
                </a:lnTo>
                <a:lnTo>
                  <a:pt x="3860" y="3"/>
                </a:lnTo>
                <a:lnTo>
                  <a:pt x="3834" y="1"/>
                </a:lnTo>
                <a:lnTo>
                  <a:pt x="3806" y="0"/>
                </a:lnTo>
                <a:lnTo>
                  <a:pt x="1983" y="0"/>
                </a:lnTo>
                <a:lnTo>
                  <a:pt x="1956" y="1"/>
                </a:lnTo>
                <a:lnTo>
                  <a:pt x="1928" y="2"/>
                </a:lnTo>
                <a:lnTo>
                  <a:pt x="1902" y="5"/>
                </a:lnTo>
                <a:lnTo>
                  <a:pt x="1877" y="8"/>
                </a:lnTo>
                <a:lnTo>
                  <a:pt x="1853" y="12"/>
                </a:lnTo>
                <a:lnTo>
                  <a:pt x="1830" y="17"/>
                </a:lnTo>
                <a:lnTo>
                  <a:pt x="1807" y="23"/>
                </a:lnTo>
                <a:lnTo>
                  <a:pt x="1785" y="30"/>
                </a:lnTo>
                <a:lnTo>
                  <a:pt x="1764" y="37"/>
                </a:lnTo>
                <a:lnTo>
                  <a:pt x="1745" y="46"/>
                </a:lnTo>
                <a:lnTo>
                  <a:pt x="1726" y="55"/>
                </a:lnTo>
                <a:lnTo>
                  <a:pt x="1708" y="65"/>
                </a:lnTo>
                <a:lnTo>
                  <a:pt x="1691" y="76"/>
                </a:lnTo>
                <a:lnTo>
                  <a:pt x="1675" y="88"/>
                </a:lnTo>
                <a:lnTo>
                  <a:pt x="1659" y="101"/>
                </a:lnTo>
                <a:lnTo>
                  <a:pt x="1644" y="115"/>
                </a:lnTo>
                <a:lnTo>
                  <a:pt x="1630" y="130"/>
                </a:lnTo>
                <a:lnTo>
                  <a:pt x="1618" y="145"/>
                </a:lnTo>
                <a:lnTo>
                  <a:pt x="1606" y="161"/>
                </a:lnTo>
                <a:lnTo>
                  <a:pt x="1595" y="179"/>
                </a:lnTo>
                <a:lnTo>
                  <a:pt x="1585" y="197"/>
                </a:lnTo>
                <a:lnTo>
                  <a:pt x="1576" y="216"/>
                </a:lnTo>
                <a:lnTo>
                  <a:pt x="1567" y="236"/>
                </a:lnTo>
                <a:lnTo>
                  <a:pt x="1560" y="257"/>
                </a:lnTo>
                <a:lnTo>
                  <a:pt x="1553" y="279"/>
                </a:lnTo>
                <a:lnTo>
                  <a:pt x="1547" y="301"/>
                </a:lnTo>
                <a:lnTo>
                  <a:pt x="1543" y="325"/>
                </a:lnTo>
                <a:lnTo>
                  <a:pt x="1539" y="349"/>
                </a:lnTo>
                <a:lnTo>
                  <a:pt x="1535" y="375"/>
                </a:lnTo>
                <a:lnTo>
                  <a:pt x="1533" y="401"/>
                </a:lnTo>
                <a:lnTo>
                  <a:pt x="1532" y="429"/>
                </a:lnTo>
                <a:lnTo>
                  <a:pt x="1531" y="457"/>
                </a:lnTo>
                <a:lnTo>
                  <a:pt x="1531" y="513"/>
                </a:lnTo>
                <a:lnTo>
                  <a:pt x="1531" y="570"/>
                </a:lnTo>
                <a:lnTo>
                  <a:pt x="1531" y="626"/>
                </a:lnTo>
                <a:lnTo>
                  <a:pt x="1531" y="683"/>
                </a:lnTo>
                <a:lnTo>
                  <a:pt x="1531" y="739"/>
                </a:lnTo>
                <a:lnTo>
                  <a:pt x="1531" y="796"/>
                </a:lnTo>
                <a:lnTo>
                  <a:pt x="1531" y="853"/>
                </a:lnTo>
                <a:lnTo>
                  <a:pt x="1531" y="909"/>
                </a:lnTo>
                <a:lnTo>
                  <a:pt x="1531" y="966"/>
                </a:lnTo>
                <a:lnTo>
                  <a:pt x="1531" y="1022"/>
                </a:lnTo>
                <a:lnTo>
                  <a:pt x="1531" y="1080"/>
                </a:lnTo>
                <a:lnTo>
                  <a:pt x="1532" y="1136"/>
                </a:lnTo>
                <a:lnTo>
                  <a:pt x="1532" y="1193"/>
                </a:lnTo>
                <a:lnTo>
                  <a:pt x="1532" y="1249"/>
                </a:lnTo>
                <a:lnTo>
                  <a:pt x="1532" y="1306"/>
                </a:lnTo>
                <a:lnTo>
                  <a:pt x="1532" y="1362"/>
                </a:lnTo>
                <a:lnTo>
                  <a:pt x="1532" y="1416"/>
                </a:lnTo>
                <a:lnTo>
                  <a:pt x="1534" y="1465"/>
                </a:lnTo>
                <a:lnTo>
                  <a:pt x="1538" y="1510"/>
                </a:lnTo>
                <a:lnTo>
                  <a:pt x="1542" y="1551"/>
                </a:lnTo>
                <a:lnTo>
                  <a:pt x="1549" y="1589"/>
                </a:lnTo>
                <a:lnTo>
                  <a:pt x="1556" y="1623"/>
                </a:lnTo>
                <a:lnTo>
                  <a:pt x="1564" y="1654"/>
                </a:lnTo>
                <a:lnTo>
                  <a:pt x="1573" y="1682"/>
                </a:lnTo>
                <a:lnTo>
                  <a:pt x="1583" y="1707"/>
                </a:lnTo>
                <a:lnTo>
                  <a:pt x="1594" y="1730"/>
                </a:lnTo>
                <a:lnTo>
                  <a:pt x="1605" y="1750"/>
                </a:lnTo>
                <a:lnTo>
                  <a:pt x="1618" y="1768"/>
                </a:lnTo>
                <a:lnTo>
                  <a:pt x="1630" y="1783"/>
                </a:lnTo>
                <a:lnTo>
                  <a:pt x="1643" y="1797"/>
                </a:lnTo>
                <a:lnTo>
                  <a:pt x="1658" y="1809"/>
                </a:lnTo>
                <a:lnTo>
                  <a:pt x="1672" y="1820"/>
                </a:lnTo>
                <a:lnTo>
                  <a:pt x="1686" y="1829"/>
                </a:lnTo>
                <a:lnTo>
                  <a:pt x="1700" y="1838"/>
                </a:lnTo>
                <a:lnTo>
                  <a:pt x="1714" y="1845"/>
                </a:lnTo>
                <a:lnTo>
                  <a:pt x="1728" y="1852"/>
                </a:lnTo>
                <a:lnTo>
                  <a:pt x="1755" y="1863"/>
                </a:lnTo>
                <a:lnTo>
                  <a:pt x="1781" y="1875"/>
                </a:lnTo>
                <a:lnTo>
                  <a:pt x="1794" y="1881"/>
                </a:lnTo>
                <a:lnTo>
                  <a:pt x="1806" y="1887"/>
                </a:lnTo>
                <a:lnTo>
                  <a:pt x="1817" y="1894"/>
                </a:lnTo>
                <a:lnTo>
                  <a:pt x="1828" y="1902"/>
                </a:lnTo>
                <a:lnTo>
                  <a:pt x="1837" y="1911"/>
                </a:lnTo>
                <a:lnTo>
                  <a:pt x="1846" y="1921"/>
                </a:lnTo>
                <a:lnTo>
                  <a:pt x="1853" y="1932"/>
                </a:lnTo>
                <a:lnTo>
                  <a:pt x="1860" y="1945"/>
                </a:lnTo>
                <a:close/>
                <a:moveTo>
                  <a:pt x="10605" y="6509"/>
                </a:moveTo>
                <a:lnTo>
                  <a:pt x="10622" y="6521"/>
                </a:lnTo>
                <a:lnTo>
                  <a:pt x="10639" y="6531"/>
                </a:lnTo>
                <a:lnTo>
                  <a:pt x="10656" y="6541"/>
                </a:lnTo>
                <a:lnTo>
                  <a:pt x="10673" y="6550"/>
                </a:lnTo>
                <a:lnTo>
                  <a:pt x="10706" y="6567"/>
                </a:lnTo>
                <a:lnTo>
                  <a:pt x="10740" y="6583"/>
                </a:lnTo>
                <a:lnTo>
                  <a:pt x="10756" y="6592"/>
                </a:lnTo>
                <a:lnTo>
                  <a:pt x="10772" y="6600"/>
                </a:lnTo>
                <a:lnTo>
                  <a:pt x="10787" y="6609"/>
                </a:lnTo>
                <a:lnTo>
                  <a:pt x="10801" y="6619"/>
                </a:lnTo>
                <a:lnTo>
                  <a:pt x="10815" y="6629"/>
                </a:lnTo>
                <a:lnTo>
                  <a:pt x="10829" y="6640"/>
                </a:lnTo>
                <a:lnTo>
                  <a:pt x="10842" y="6652"/>
                </a:lnTo>
                <a:lnTo>
                  <a:pt x="10854" y="6665"/>
                </a:lnTo>
                <a:lnTo>
                  <a:pt x="10867" y="6680"/>
                </a:lnTo>
                <a:lnTo>
                  <a:pt x="10878" y="6696"/>
                </a:lnTo>
                <a:lnTo>
                  <a:pt x="10888" y="6713"/>
                </a:lnTo>
                <a:lnTo>
                  <a:pt x="10897" y="6732"/>
                </a:lnTo>
                <a:lnTo>
                  <a:pt x="10906" y="6753"/>
                </a:lnTo>
                <a:lnTo>
                  <a:pt x="10913" y="6777"/>
                </a:lnTo>
                <a:lnTo>
                  <a:pt x="10920" y="6802"/>
                </a:lnTo>
                <a:lnTo>
                  <a:pt x="10926" y="6830"/>
                </a:lnTo>
                <a:lnTo>
                  <a:pt x="10930" y="6860"/>
                </a:lnTo>
                <a:lnTo>
                  <a:pt x="10934" y="6893"/>
                </a:lnTo>
                <a:lnTo>
                  <a:pt x="10936" y="6928"/>
                </a:lnTo>
                <a:lnTo>
                  <a:pt x="10937" y="6967"/>
                </a:lnTo>
                <a:lnTo>
                  <a:pt x="10937" y="7008"/>
                </a:lnTo>
                <a:lnTo>
                  <a:pt x="10936" y="7053"/>
                </a:lnTo>
                <a:lnTo>
                  <a:pt x="10933" y="7101"/>
                </a:lnTo>
                <a:lnTo>
                  <a:pt x="10929" y="7153"/>
                </a:lnTo>
                <a:lnTo>
                  <a:pt x="10925" y="7194"/>
                </a:lnTo>
                <a:lnTo>
                  <a:pt x="10921" y="7232"/>
                </a:lnTo>
                <a:lnTo>
                  <a:pt x="10916" y="7269"/>
                </a:lnTo>
                <a:lnTo>
                  <a:pt x="10910" y="7305"/>
                </a:lnTo>
                <a:lnTo>
                  <a:pt x="10904" y="7340"/>
                </a:lnTo>
                <a:lnTo>
                  <a:pt x="10898" y="7373"/>
                </a:lnTo>
                <a:lnTo>
                  <a:pt x="10891" y="7405"/>
                </a:lnTo>
                <a:lnTo>
                  <a:pt x="10884" y="7437"/>
                </a:lnTo>
                <a:lnTo>
                  <a:pt x="10869" y="7496"/>
                </a:lnTo>
                <a:lnTo>
                  <a:pt x="10852" y="7551"/>
                </a:lnTo>
                <a:lnTo>
                  <a:pt x="10836" y="7603"/>
                </a:lnTo>
                <a:lnTo>
                  <a:pt x="10819" y="7651"/>
                </a:lnTo>
                <a:lnTo>
                  <a:pt x="10803" y="7696"/>
                </a:lnTo>
                <a:lnTo>
                  <a:pt x="10787" y="7737"/>
                </a:lnTo>
                <a:lnTo>
                  <a:pt x="10773" y="7776"/>
                </a:lnTo>
                <a:lnTo>
                  <a:pt x="10759" y="7812"/>
                </a:lnTo>
                <a:lnTo>
                  <a:pt x="10747" y="7845"/>
                </a:lnTo>
                <a:lnTo>
                  <a:pt x="10737" y="7877"/>
                </a:lnTo>
                <a:lnTo>
                  <a:pt x="10733" y="7892"/>
                </a:lnTo>
                <a:lnTo>
                  <a:pt x="10730" y="7906"/>
                </a:lnTo>
                <a:lnTo>
                  <a:pt x="10727" y="7921"/>
                </a:lnTo>
                <a:lnTo>
                  <a:pt x="10725" y="7934"/>
                </a:lnTo>
                <a:lnTo>
                  <a:pt x="10757" y="7935"/>
                </a:lnTo>
                <a:lnTo>
                  <a:pt x="10787" y="7937"/>
                </a:lnTo>
                <a:lnTo>
                  <a:pt x="10817" y="7941"/>
                </a:lnTo>
                <a:lnTo>
                  <a:pt x="10845" y="7945"/>
                </a:lnTo>
                <a:lnTo>
                  <a:pt x="10873" y="7952"/>
                </a:lnTo>
                <a:lnTo>
                  <a:pt x="10898" y="7959"/>
                </a:lnTo>
                <a:lnTo>
                  <a:pt x="10910" y="7964"/>
                </a:lnTo>
                <a:lnTo>
                  <a:pt x="10921" y="7969"/>
                </a:lnTo>
                <a:lnTo>
                  <a:pt x="10932" y="7975"/>
                </a:lnTo>
                <a:lnTo>
                  <a:pt x="10943" y="7981"/>
                </a:lnTo>
                <a:lnTo>
                  <a:pt x="10953" y="7987"/>
                </a:lnTo>
                <a:lnTo>
                  <a:pt x="10963" y="7995"/>
                </a:lnTo>
                <a:lnTo>
                  <a:pt x="10972" y="8002"/>
                </a:lnTo>
                <a:lnTo>
                  <a:pt x="10980" y="8010"/>
                </a:lnTo>
                <a:lnTo>
                  <a:pt x="10988" y="8019"/>
                </a:lnTo>
                <a:lnTo>
                  <a:pt x="10996" y="8029"/>
                </a:lnTo>
                <a:lnTo>
                  <a:pt x="11003" y="8039"/>
                </a:lnTo>
                <a:lnTo>
                  <a:pt x="11010" y="8049"/>
                </a:lnTo>
                <a:lnTo>
                  <a:pt x="11015" y="8060"/>
                </a:lnTo>
                <a:lnTo>
                  <a:pt x="11020" y="8072"/>
                </a:lnTo>
                <a:lnTo>
                  <a:pt x="11025" y="8085"/>
                </a:lnTo>
                <a:lnTo>
                  <a:pt x="11029" y="8098"/>
                </a:lnTo>
                <a:lnTo>
                  <a:pt x="11032" y="8112"/>
                </a:lnTo>
                <a:lnTo>
                  <a:pt x="11034" y="8126"/>
                </a:lnTo>
                <a:lnTo>
                  <a:pt x="11036" y="8142"/>
                </a:lnTo>
                <a:lnTo>
                  <a:pt x="11037" y="8158"/>
                </a:lnTo>
                <a:lnTo>
                  <a:pt x="11037" y="8175"/>
                </a:lnTo>
                <a:lnTo>
                  <a:pt x="11036" y="8192"/>
                </a:lnTo>
                <a:lnTo>
                  <a:pt x="11035" y="8208"/>
                </a:lnTo>
                <a:lnTo>
                  <a:pt x="11033" y="8223"/>
                </a:lnTo>
                <a:lnTo>
                  <a:pt x="11030" y="8238"/>
                </a:lnTo>
                <a:lnTo>
                  <a:pt x="11027" y="8252"/>
                </a:lnTo>
                <a:lnTo>
                  <a:pt x="11022" y="8265"/>
                </a:lnTo>
                <a:lnTo>
                  <a:pt x="11017" y="8277"/>
                </a:lnTo>
                <a:lnTo>
                  <a:pt x="11012" y="8289"/>
                </a:lnTo>
                <a:lnTo>
                  <a:pt x="11006" y="8300"/>
                </a:lnTo>
                <a:lnTo>
                  <a:pt x="10998" y="8311"/>
                </a:lnTo>
                <a:lnTo>
                  <a:pt x="10990" y="8321"/>
                </a:lnTo>
                <a:lnTo>
                  <a:pt x="10982" y="8330"/>
                </a:lnTo>
                <a:lnTo>
                  <a:pt x="10973" y="8338"/>
                </a:lnTo>
                <a:lnTo>
                  <a:pt x="10964" y="8346"/>
                </a:lnTo>
                <a:lnTo>
                  <a:pt x="10954" y="8354"/>
                </a:lnTo>
                <a:lnTo>
                  <a:pt x="10943" y="8361"/>
                </a:lnTo>
                <a:lnTo>
                  <a:pt x="10932" y="8367"/>
                </a:lnTo>
                <a:lnTo>
                  <a:pt x="10921" y="8373"/>
                </a:lnTo>
                <a:lnTo>
                  <a:pt x="10909" y="8378"/>
                </a:lnTo>
                <a:lnTo>
                  <a:pt x="10896" y="8383"/>
                </a:lnTo>
                <a:lnTo>
                  <a:pt x="10883" y="8388"/>
                </a:lnTo>
                <a:lnTo>
                  <a:pt x="10869" y="8391"/>
                </a:lnTo>
                <a:lnTo>
                  <a:pt x="10854" y="8395"/>
                </a:lnTo>
                <a:lnTo>
                  <a:pt x="10825" y="8400"/>
                </a:lnTo>
                <a:lnTo>
                  <a:pt x="10794" y="8404"/>
                </a:lnTo>
                <a:lnTo>
                  <a:pt x="10761" y="8407"/>
                </a:lnTo>
                <a:lnTo>
                  <a:pt x="10727" y="8407"/>
                </a:lnTo>
                <a:lnTo>
                  <a:pt x="5303" y="8407"/>
                </a:lnTo>
                <a:lnTo>
                  <a:pt x="5168" y="8406"/>
                </a:lnTo>
                <a:lnTo>
                  <a:pt x="5032" y="8406"/>
                </a:lnTo>
                <a:lnTo>
                  <a:pt x="4896" y="8405"/>
                </a:lnTo>
                <a:lnTo>
                  <a:pt x="4760" y="8404"/>
                </a:lnTo>
                <a:lnTo>
                  <a:pt x="4623" y="8403"/>
                </a:lnTo>
                <a:lnTo>
                  <a:pt x="4486" y="8401"/>
                </a:lnTo>
                <a:lnTo>
                  <a:pt x="4349" y="8400"/>
                </a:lnTo>
                <a:lnTo>
                  <a:pt x="4212" y="8399"/>
                </a:lnTo>
                <a:lnTo>
                  <a:pt x="4074" y="8399"/>
                </a:lnTo>
                <a:lnTo>
                  <a:pt x="3937" y="8398"/>
                </a:lnTo>
                <a:lnTo>
                  <a:pt x="3800" y="8398"/>
                </a:lnTo>
                <a:lnTo>
                  <a:pt x="3664" y="8399"/>
                </a:lnTo>
                <a:lnTo>
                  <a:pt x="3529" y="8400"/>
                </a:lnTo>
                <a:lnTo>
                  <a:pt x="3393" y="8402"/>
                </a:lnTo>
                <a:lnTo>
                  <a:pt x="3258" y="8405"/>
                </a:lnTo>
                <a:lnTo>
                  <a:pt x="3124" y="8408"/>
                </a:lnTo>
                <a:lnTo>
                  <a:pt x="3121" y="8423"/>
                </a:lnTo>
                <a:lnTo>
                  <a:pt x="3118" y="8438"/>
                </a:lnTo>
                <a:lnTo>
                  <a:pt x="3116" y="8456"/>
                </a:lnTo>
                <a:lnTo>
                  <a:pt x="3114" y="8474"/>
                </a:lnTo>
                <a:lnTo>
                  <a:pt x="3112" y="8515"/>
                </a:lnTo>
                <a:lnTo>
                  <a:pt x="3112" y="8560"/>
                </a:lnTo>
                <a:lnTo>
                  <a:pt x="3113" y="8608"/>
                </a:lnTo>
                <a:lnTo>
                  <a:pt x="3115" y="8659"/>
                </a:lnTo>
                <a:lnTo>
                  <a:pt x="3119" y="8711"/>
                </a:lnTo>
                <a:lnTo>
                  <a:pt x="3123" y="8765"/>
                </a:lnTo>
                <a:lnTo>
                  <a:pt x="3128" y="8818"/>
                </a:lnTo>
                <a:lnTo>
                  <a:pt x="3134" y="8871"/>
                </a:lnTo>
                <a:lnTo>
                  <a:pt x="3140" y="8923"/>
                </a:lnTo>
                <a:lnTo>
                  <a:pt x="3146" y="8972"/>
                </a:lnTo>
                <a:lnTo>
                  <a:pt x="3159" y="9061"/>
                </a:lnTo>
                <a:lnTo>
                  <a:pt x="3170" y="9132"/>
                </a:lnTo>
                <a:lnTo>
                  <a:pt x="3188" y="9129"/>
                </a:lnTo>
                <a:lnTo>
                  <a:pt x="3205" y="9125"/>
                </a:lnTo>
                <a:lnTo>
                  <a:pt x="3221" y="9121"/>
                </a:lnTo>
                <a:lnTo>
                  <a:pt x="3239" y="9116"/>
                </a:lnTo>
                <a:lnTo>
                  <a:pt x="3255" y="9111"/>
                </a:lnTo>
                <a:lnTo>
                  <a:pt x="3271" y="9107"/>
                </a:lnTo>
                <a:lnTo>
                  <a:pt x="3288" y="9103"/>
                </a:lnTo>
                <a:lnTo>
                  <a:pt x="3304" y="9100"/>
                </a:lnTo>
                <a:lnTo>
                  <a:pt x="3321" y="9098"/>
                </a:lnTo>
                <a:lnTo>
                  <a:pt x="3339" y="9098"/>
                </a:lnTo>
                <a:lnTo>
                  <a:pt x="3357" y="9099"/>
                </a:lnTo>
                <a:lnTo>
                  <a:pt x="3375" y="9103"/>
                </a:lnTo>
                <a:lnTo>
                  <a:pt x="3386" y="9105"/>
                </a:lnTo>
                <a:lnTo>
                  <a:pt x="3396" y="9109"/>
                </a:lnTo>
                <a:lnTo>
                  <a:pt x="3406" y="9112"/>
                </a:lnTo>
                <a:lnTo>
                  <a:pt x="3416" y="9117"/>
                </a:lnTo>
                <a:lnTo>
                  <a:pt x="3427" y="9123"/>
                </a:lnTo>
                <a:lnTo>
                  <a:pt x="3438" y="9129"/>
                </a:lnTo>
                <a:lnTo>
                  <a:pt x="3449" y="9136"/>
                </a:lnTo>
                <a:lnTo>
                  <a:pt x="3460" y="9144"/>
                </a:lnTo>
                <a:lnTo>
                  <a:pt x="3477" y="9156"/>
                </a:lnTo>
                <a:lnTo>
                  <a:pt x="3491" y="9170"/>
                </a:lnTo>
                <a:lnTo>
                  <a:pt x="3503" y="9184"/>
                </a:lnTo>
                <a:lnTo>
                  <a:pt x="3513" y="9199"/>
                </a:lnTo>
                <a:lnTo>
                  <a:pt x="3522" y="9216"/>
                </a:lnTo>
                <a:lnTo>
                  <a:pt x="3530" y="9233"/>
                </a:lnTo>
                <a:lnTo>
                  <a:pt x="3536" y="9251"/>
                </a:lnTo>
                <a:lnTo>
                  <a:pt x="3541" y="9270"/>
                </a:lnTo>
                <a:lnTo>
                  <a:pt x="3545" y="9290"/>
                </a:lnTo>
                <a:lnTo>
                  <a:pt x="3547" y="9311"/>
                </a:lnTo>
                <a:lnTo>
                  <a:pt x="3549" y="9333"/>
                </a:lnTo>
                <a:lnTo>
                  <a:pt x="3551" y="9355"/>
                </a:lnTo>
                <a:lnTo>
                  <a:pt x="3552" y="9404"/>
                </a:lnTo>
                <a:lnTo>
                  <a:pt x="3553" y="9458"/>
                </a:lnTo>
                <a:lnTo>
                  <a:pt x="3572" y="9456"/>
                </a:lnTo>
                <a:lnTo>
                  <a:pt x="3620" y="9450"/>
                </a:lnTo>
                <a:lnTo>
                  <a:pt x="3694" y="9443"/>
                </a:lnTo>
                <a:lnTo>
                  <a:pt x="3789" y="9435"/>
                </a:lnTo>
                <a:lnTo>
                  <a:pt x="3845" y="9432"/>
                </a:lnTo>
                <a:lnTo>
                  <a:pt x="3904" y="9429"/>
                </a:lnTo>
                <a:lnTo>
                  <a:pt x="3967" y="9426"/>
                </a:lnTo>
                <a:lnTo>
                  <a:pt x="4032" y="9425"/>
                </a:lnTo>
                <a:lnTo>
                  <a:pt x="4101" y="9424"/>
                </a:lnTo>
                <a:lnTo>
                  <a:pt x="4171" y="9425"/>
                </a:lnTo>
                <a:lnTo>
                  <a:pt x="4242" y="9427"/>
                </a:lnTo>
                <a:lnTo>
                  <a:pt x="4316" y="9431"/>
                </a:lnTo>
                <a:lnTo>
                  <a:pt x="4391" y="9436"/>
                </a:lnTo>
                <a:lnTo>
                  <a:pt x="4464" y="9444"/>
                </a:lnTo>
                <a:lnTo>
                  <a:pt x="4539" y="9453"/>
                </a:lnTo>
                <a:lnTo>
                  <a:pt x="4612" y="9465"/>
                </a:lnTo>
                <a:lnTo>
                  <a:pt x="4684" y="9480"/>
                </a:lnTo>
                <a:lnTo>
                  <a:pt x="4754" y="9497"/>
                </a:lnTo>
                <a:lnTo>
                  <a:pt x="4823" y="9518"/>
                </a:lnTo>
                <a:lnTo>
                  <a:pt x="4889" y="9541"/>
                </a:lnTo>
                <a:lnTo>
                  <a:pt x="4951" y="9568"/>
                </a:lnTo>
                <a:lnTo>
                  <a:pt x="5011" y="9598"/>
                </a:lnTo>
                <a:lnTo>
                  <a:pt x="5065" y="9632"/>
                </a:lnTo>
                <a:lnTo>
                  <a:pt x="5117" y="9670"/>
                </a:lnTo>
                <a:lnTo>
                  <a:pt x="5162" y="9712"/>
                </a:lnTo>
                <a:lnTo>
                  <a:pt x="5202" y="9759"/>
                </a:lnTo>
                <a:lnTo>
                  <a:pt x="5236" y="9810"/>
                </a:lnTo>
                <a:lnTo>
                  <a:pt x="5265" y="9865"/>
                </a:lnTo>
                <a:lnTo>
                  <a:pt x="5283" y="9910"/>
                </a:lnTo>
                <a:lnTo>
                  <a:pt x="5294" y="9940"/>
                </a:lnTo>
                <a:lnTo>
                  <a:pt x="5299" y="9951"/>
                </a:lnTo>
                <a:lnTo>
                  <a:pt x="5303" y="9960"/>
                </a:lnTo>
                <a:lnTo>
                  <a:pt x="5307" y="9967"/>
                </a:lnTo>
                <a:lnTo>
                  <a:pt x="5312" y="9973"/>
                </a:lnTo>
                <a:lnTo>
                  <a:pt x="5318" y="9978"/>
                </a:lnTo>
                <a:lnTo>
                  <a:pt x="5325" y="9983"/>
                </a:lnTo>
                <a:lnTo>
                  <a:pt x="5334" y="9988"/>
                </a:lnTo>
                <a:lnTo>
                  <a:pt x="5345" y="9994"/>
                </a:lnTo>
                <a:lnTo>
                  <a:pt x="5375" y="10009"/>
                </a:lnTo>
                <a:lnTo>
                  <a:pt x="5420" y="10032"/>
                </a:lnTo>
                <a:lnTo>
                  <a:pt x="5472" y="10061"/>
                </a:lnTo>
                <a:lnTo>
                  <a:pt x="5523" y="10091"/>
                </a:lnTo>
                <a:lnTo>
                  <a:pt x="5573" y="10122"/>
                </a:lnTo>
                <a:lnTo>
                  <a:pt x="5621" y="10154"/>
                </a:lnTo>
                <a:lnTo>
                  <a:pt x="5668" y="10188"/>
                </a:lnTo>
                <a:lnTo>
                  <a:pt x="5715" y="10222"/>
                </a:lnTo>
                <a:lnTo>
                  <a:pt x="5760" y="10257"/>
                </a:lnTo>
                <a:lnTo>
                  <a:pt x="5803" y="10293"/>
                </a:lnTo>
                <a:lnTo>
                  <a:pt x="5846" y="10329"/>
                </a:lnTo>
                <a:lnTo>
                  <a:pt x="5887" y="10367"/>
                </a:lnTo>
                <a:lnTo>
                  <a:pt x="5927" y="10404"/>
                </a:lnTo>
                <a:lnTo>
                  <a:pt x="5965" y="10442"/>
                </a:lnTo>
                <a:lnTo>
                  <a:pt x="6003" y="10481"/>
                </a:lnTo>
                <a:lnTo>
                  <a:pt x="6038" y="10520"/>
                </a:lnTo>
                <a:lnTo>
                  <a:pt x="6072" y="10558"/>
                </a:lnTo>
                <a:lnTo>
                  <a:pt x="6105" y="10597"/>
                </a:lnTo>
                <a:lnTo>
                  <a:pt x="6139" y="10638"/>
                </a:lnTo>
                <a:lnTo>
                  <a:pt x="6170" y="10678"/>
                </a:lnTo>
                <a:lnTo>
                  <a:pt x="6199" y="10716"/>
                </a:lnTo>
                <a:lnTo>
                  <a:pt x="6225" y="10752"/>
                </a:lnTo>
                <a:lnTo>
                  <a:pt x="6250" y="10788"/>
                </a:lnTo>
                <a:lnTo>
                  <a:pt x="6273" y="10821"/>
                </a:lnTo>
                <a:lnTo>
                  <a:pt x="6294" y="10854"/>
                </a:lnTo>
                <a:lnTo>
                  <a:pt x="6314" y="10885"/>
                </a:lnTo>
                <a:lnTo>
                  <a:pt x="6332" y="10916"/>
                </a:lnTo>
                <a:lnTo>
                  <a:pt x="6348" y="10945"/>
                </a:lnTo>
                <a:lnTo>
                  <a:pt x="6363" y="10973"/>
                </a:lnTo>
                <a:lnTo>
                  <a:pt x="6377" y="11000"/>
                </a:lnTo>
                <a:lnTo>
                  <a:pt x="6401" y="11051"/>
                </a:lnTo>
                <a:lnTo>
                  <a:pt x="6422" y="11099"/>
                </a:lnTo>
                <a:lnTo>
                  <a:pt x="6440" y="11144"/>
                </a:lnTo>
                <a:lnTo>
                  <a:pt x="6456" y="11187"/>
                </a:lnTo>
                <a:lnTo>
                  <a:pt x="6471" y="11228"/>
                </a:lnTo>
                <a:lnTo>
                  <a:pt x="6485" y="11267"/>
                </a:lnTo>
                <a:lnTo>
                  <a:pt x="6500" y="11305"/>
                </a:lnTo>
                <a:lnTo>
                  <a:pt x="6516" y="11343"/>
                </a:lnTo>
                <a:lnTo>
                  <a:pt x="6525" y="11361"/>
                </a:lnTo>
                <a:lnTo>
                  <a:pt x="6535" y="11379"/>
                </a:lnTo>
                <a:lnTo>
                  <a:pt x="6547" y="11398"/>
                </a:lnTo>
                <a:lnTo>
                  <a:pt x="6558" y="11416"/>
                </a:lnTo>
                <a:lnTo>
                  <a:pt x="6577" y="11413"/>
                </a:lnTo>
                <a:lnTo>
                  <a:pt x="6597" y="11408"/>
                </a:lnTo>
                <a:lnTo>
                  <a:pt x="6618" y="11403"/>
                </a:lnTo>
                <a:lnTo>
                  <a:pt x="6638" y="11397"/>
                </a:lnTo>
                <a:lnTo>
                  <a:pt x="6680" y="11383"/>
                </a:lnTo>
                <a:lnTo>
                  <a:pt x="6724" y="11368"/>
                </a:lnTo>
                <a:lnTo>
                  <a:pt x="6767" y="11351"/>
                </a:lnTo>
                <a:lnTo>
                  <a:pt x="6811" y="11333"/>
                </a:lnTo>
                <a:lnTo>
                  <a:pt x="6856" y="11314"/>
                </a:lnTo>
                <a:lnTo>
                  <a:pt x="6900" y="11294"/>
                </a:lnTo>
                <a:lnTo>
                  <a:pt x="6944" y="11274"/>
                </a:lnTo>
                <a:lnTo>
                  <a:pt x="6989" y="11256"/>
                </a:lnTo>
                <a:lnTo>
                  <a:pt x="7032" y="11238"/>
                </a:lnTo>
                <a:lnTo>
                  <a:pt x="7074" y="11221"/>
                </a:lnTo>
                <a:lnTo>
                  <a:pt x="7115" y="11207"/>
                </a:lnTo>
                <a:lnTo>
                  <a:pt x="7155" y="11194"/>
                </a:lnTo>
                <a:lnTo>
                  <a:pt x="7175" y="11189"/>
                </a:lnTo>
                <a:lnTo>
                  <a:pt x="7194" y="11184"/>
                </a:lnTo>
                <a:lnTo>
                  <a:pt x="7212" y="11180"/>
                </a:lnTo>
                <a:lnTo>
                  <a:pt x="7230" y="11177"/>
                </a:lnTo>
                <a:lnTo>
                  <a:pt x="7256" y="11174"/>
                </a:lnTo>
                <a:lnTo>
                  <a:pt x="7282" y="11174"/>
                </a:lnTo>
                <a:lnTo>
                  <a:pt x="7306" y="11176"/>
                </a:lnTo>
                <a:lnTo>
                  <a:pt x="7328" y="11180"/>
                </a:lnTo>
                <a:lnTo>
                  <a:pt x="7350" y="11185"/>
                </a:lnTo>
                <a:lnTo>
                  <a:pt x="7371" y="11193"/>
                </a:lnTo>
                <a:lnTo>
                  <a:pt x="7390" y="11203"/>
                </a:lnTo>
                <a:lnTo>
                  <a:pt x="7410" y="11213"/>
                </a:lnTo>
                <a:lnTo>
                  <a:pt x="7427" y="11226"/>
                </a:lnTo>
                <a:lnTo>
                  <a:pt x="7442" y="11240"/>
                </a:lnTo>
                <a:lnTo>
                  <a:pt x="7456" y="11255"/>
                </a:lnTo>
                <a:lnTo>
                  <a:pt x="7469" y="11271"/>
                </a:lnTo>
                <a:lnTo>
                  <a:pt x="7480" y="11289"/>
                </a:lnTo>
                <a:lnTo>
                  <a:pt x="7490" y="11307"/>
                </a:lnTo>
                <a:lnTo>
                  <a:pt x="7498" y="11326"/>
                </a:lnTo>
                <a:lnTo>
                  <a:pt x="7505" y="11345"/>
                </a:lnTo>
                <a:lnTo>
                  <a:pt x="7509" y="11365"/>
                </a:lnTo>
                <a:lnTo>
                  <a:pt x="7512" y="11385"/>
                </a:lnTo>
                <a:lnTo>
                  <a:pt x="7513" y="11405"/>
                </a:lnTo>
                <a:lnTo>
                  <a:pt x="7512" y="11426"/>
                </a:lnTo>
                <a:lnTo>
                  <a:pt x="7509" y="11447"/>
                </a:lnTo>
                <a:lnTo>
                  <a:pt x="7504" y="11467"/>
                </a:lnTo>
                <a:lnTo>
                  <a:pt x="7497" y="11487"/>
                </a:lnTo>
                <a:lnTo>
                  <a:pt x="7488" y="11507"/>
                </a:lnTo>
                <a:lnTo>
                  <a:pt x="7477" y="11527"/>
                </a:lnTo>
                <a:lnTo>
                  <a:pt x="7463" y="11546"/>
                </a:lnTo>
                <a:lnTo>
                  <a:pt x="7447" y="11564"/>
                </a:lnTo>
                <a:lnTo>
                  <a:pt x="7429" y="11581"/>
                </a:lnTo>
                <a:lnTo>
                  <a:pt x="7407" y="11597"/>
                </a:lnTo>
                <a:lnTo>
                  <a:pt x="7384" y="11613"/>
                </a:lnTo>
                <a:lnTo>
                  <a:pt x="7358" y="11627"/>
                </a:lnTo>
                <a:lnTo>
                  <a:pt x="7330" y="11639"/>
                </a:lnTo>
                <a:lnTo>
                  <a:pt x="7245" y="11673"/>
                </a:lnTo>
                <a:lnTo>
                  <a:pt x="7163" y="11705"/>
                </a:lnTo>
                <a:lnTo>
                  <a:pt x="7080" y="11736"/>
                </a:lnTo>
                <a:lnTo>
                  <a:pt x="6998" y="11767"/>
                </a:lnTo>
                <a:lnTo>
                  <a:pt x="6916" y="11797"/>
                </a:lnTo>
                <a:lnTo>
                  <a:pt x="6834" y="11827"/>
                </a:lnTo>
                <a:lnTo>
                  <a:pt x="6751" y="11858"/>
                </a:lnTo>
                <a:lnTo>
                  <a:pt x="6667" y="11889"/>
                </a:lnTo>
                <a:lnTo>
                  <a:pt x="6589" y="11919"/>
                </a:lnTo>
                <a:lnTo>
                  <a:pt x="6507" y="11951"/>
                </a:lnTo>
                <a:lnTo>
                  <a:pt x="6422" y="11984"/>
                </a:lnTo>
                <a:lnTo>
                  <a:pt x="6335" y="12018"/>
                </a:lnTo>
                <a:lnTo>
                  <a:pt x="6248" y="12051"/>
                </a:lnTo>
                <a:lnTo>
                  <a:pt x="6161" y="12084"/>
                </a:lnTo>
                <a:lnTo>
                  <a:pt x="6074" y="12114"/>
                </a:lnTo>
                <a:lnTo>
                  <a:pt x="5991" y="12142"/>
                </a:lnTo>
                <a:lnTo>
                  <a:pt x="5991" y="12165"/>
                </a:lnTo>
                <a:lnTo>
                  <a:pt x="5993" y="12188"/>
                </a:lnTo>
                <a:lnTo>
                  <a:pt x="5996" y="12213"/>
                </a:lnTo>
                <a:lnTo>
                  <a:pt x="5999" y="12238"/>
                </a:lnTo>
                <a:lnTo>
                  <a:pt x="6008" y="12288"/>
                </a:lnTo>
                <a:lnTo>
                  <a:pt x="6018" y="12341"/>
                </a:lnTo>
                <a:lnTo>
                  <a:pt x="6029" y="12394"/>
                </a:lnTo>
                <a:lnTo>
                  <a:pt x="6039" y="12447"/>
                </a:lnTo>
                <a:lnTo>
                  <a:pt x="6049" y="12499"/>
                </a:lnTo>
                <a:lnTo>
                  <a:pt x="6057" y="12551"/>
                </a:lnTo>
                <a:lnTo>
                  <a:pt x="6060" y="12576"/>
                </a:lnTo>
                <a:lnTo>
                  <a:pt x="6062" y="12601"/>
                </a:lnTo>
                <a:lnTo>
                  <a:pt x="6063" y="12625"/>
                </a:lnTo>
                <a:lnTo>
                  <a:pt x="6063" y="12649"/>
                </a:lnTo>
                <a:lnTo>
                  <a:pt x="6062" y="12672"/>
                </a:lnTo>
                <a:lnTo>
                  <a:pt x="6060" y="12694"/>
                </a:lnTo>
                <a:lnTo>
                  <a:pt x="6056" y="12715"/>
                </a:lnTo>
                <a:lnTo>
                  <a:pt x="6051" y="12735"/>
                </a:lnTo>
                <a:lnTo>
                  <a:pt x="6044" y="12754"/>
                </a:lnTo>
                <a:lnTo>
                  <a:pt x="6035" y="12772"/>
                </a:lnTo>
                <a:lnTo>
                  <a:pt x="6025" y="12789"/>
                </a:lnTo>
                <a:lnTo>
                  <a:pt x="6013" y="12805"/>
                </a:lnTo>
                <a:lnTo>
                  <a:pt x="5998" y="12820"/>
                </a:lnTo>
                <a:lnTo>
                  <a:pt x="5982" y="12833"/>
                </a:lnTo>
                <a:lnTo>
                  <a:pt x="5962" y="12845"/>
                </a:lnTo>
                <a:lnTo>
                  <a:pt x="5941" y="12855"/>
                </a:lnTo>
                <a:lnTo>
                  <a:pt x="5906" y="12868"/>
                </a:lnTo>
                <a:lnTo>
                  <a:pt x="5874" y="12877"/>
                </a:lnTo>
                <a:lnTo>
                  <a:pt x="5844" y="12883"/>
                </a:lnTo>
                <a:lnTo>
                  <a:pt x="5816" y="12886"/>
                </a:lnTo>
                <a:lnTo>
                  <a:pt x="5790" y="12885"/>
                </a:lnTo>
                <a:lnTo>
                  <a:pt x="5767" y="12882"/>
                </a:lnTo>
                <a:lnTo>
                  <a:pt x="5745" y="12875"/>
                </a:lnTo>
                <a:lnTo>
                  <a:pt x="5726" y="12867"/>
                </a:lnTo>
                <a:lnTo>
                  <a:pt x="5708" y="12856"/>
                </a:lnTo>
                <a:lnTo>
                  <a:pt x="5691" y="12842"/>
                </a:lnTo>
                <a:lnTo>
                  <a:pt x="5675" y="12827"/>
                </a:lnTo>
                <a:lnTo>
                  <a:pt x="5662" y="12809"/>
                </a:lnTo>
                <a:lnTo>
                  <a:pt x="5650" y="12790"/>
                </a:lnTo>
                <a:lnTo>
                  <a:pt x="5638" y="12770"/>
                </a:lnTo>
                <a:lnTo>
                  <a:pt x="5628" y="12748"/>
                </a:lnTo>
                <a:lnTo>
                  <a:pt x="5619" y="12725"/>
                </a:lnTo>
                <a:lnTo>
                  <a:pt x="5611" y="12701"/>
                </a:lnTo>
                <a:lnTo>
                  <a:pt x="5604" y="12676"/>
                </a:lnTo>
                <a:lnTo>
                  <a:pt x="5597" y="12650"/>
                </a:lnTo>
                <a:lnTo>
                  <a:pt x="5591" y="12624"/>
                </a:lnTo>
                <a:lnTo>
                  <a:pt x="5580" y="12571"/>
                </a:lnTo>
                <a:lnTo>
                  <a:pt x="5570" y="12518"/>
                </a:lnTo>
                <a:lnTo>
                  <a:pt x="5561" y="12466"/>
                </a:lnTo>
                <a:lnTo>
                  <a:pt x="5551" y="12418"/>
                </a:lnTo>
                <a:lnTo>
                  <a:pt x="5545" y="12395"/>
                </a:lnTo>
                <a:lnTo>
                  <a:pt x="5539" y="12373"/>
                </a:lnTo>
                <a:lnTo>
                  <a:pt x="5532" y="12353"/>
                </a:lnTo>
                <a:lnTo>
                  <a:pt x="5525" y="12334"/>
                </a:lnTo>
                <a:lnTo>
                  <a:pt x="5512" y="12336"/>
                </a:lnTo>
                <a:lnTo>
                  <a:pt x="5495" y="12340"/>
                </a:lnTo>
                <a:lnTo>
                  <a:pt x="5475" y="12346"/>
                </a:lnTo>
                <a:lnTo>
                  <a:pt x="5450" y="12353"/>
                </a:lnTo>
                <a:lnTo>
                  <a:pt x="5391" y="12371"/>
                </a:lnTo>
                <a:lnTo>
                  <a:pt x="5322" y="12394"/>
                </a:lnTo>
                <a:lnTo>
                  <a:pt x="5243" y="12421"/>
                </a:lnTo>
                <a:lnTo>
                  <a:pt x="5159" y="12452"/>
                </a:lnTo>
                <a:lnTo>
                  <a:pt x="5069" y="12486"/>
                </a:lnTo>
                <a:lnTo>
                  <a:pt x="4978" y="12521"/>
                </a:lnTo>
                <a:lnTo>
                  <a:pt x="4886" y="12557"/>
                </a:lnTo>
                <a:lnTo>
                  <a:pt x="4795" y="12594"/>
                </a:lnTo>
                <a:lnTo>
                  <a:pt x="4710" y="12629"/>
                </a:lnTo>
                <a:lnTo>
                  <a:pt x="4631" y="12664"/>
                </a:lnTo>
                <a:lnTo>
                  <a:pt x="4561" y="12696"/>
                </a:lnTo>
                <a:lnTo>
                  <a:pt x="4500" y="12726"/>
                </a:lnTo>
                <a:lnTo>
                  <a:pt x="4475" y="12739"/>
                </a:lnTo>
                <a:lnTo>
                  <a:pt x="4454" y="12751"/>
                </a:lnTo>
                <a:lnTo>
                  <a:pt x="4436" y="12762"/>
                </a:lnTo>
                <a:lnTo>
                  <a:pt x="4423" y="12772"/>
                </a:lnTo>
                <a:lnTo>
                  <a:pt x="4393" y="12798"/>
                </a:lnTo>
                <a:lnTo>
                  <a:pt x="4364" y="12825"/>
                </a:lnTo>
                <a:lnTo>
                  <a:pt x="4339" y="12854"/>
                </a:lnTo>
                <a:lnTo>
                  <a:pt x="4316" y="12884"/>
                </a:lnTo>
                <a:lnTo>
                  <a:pt x="4296" y="12915"/>
                </a:lnTo>
                <a:lnTo>
                  <a:pt x="4278" y="12948"/>
                </a:lnTo>
                <a:lnTo>
                  <a:pt x="4262" y="12981"/>
                </a:lnTo>
                <a:lnTo>
                  <a:pt x="4248" y="13016"/>
                </a:lnTo>
                <a:lnTo>
                  <a:pt x="4236" y="13051"/>
                </a:lnTo>
                <a:lnTo>
                  <a:pt x="4227" y="13087"/>
                </a:lnTo>
                <a:lnTo>
                  <a:pt x="4220" y="13123"/>
                </a:lnTo>
                <a:lnTo>
                  <a:pt x="4216" y="13159"/>
                </a:lnTo>
                <a:lnTo>
                  <a:pt x="4213" y="13196"/>
                </a:lnTo>
                <a:lnTo>
                  <a:pt x="4212" y="13234"/>
                </a:lnTo>
                <a:lnTo>
                  <a:pt x="4214" y="13271"/>
                </a:lnTo>
                <a:lnTo>
                  <a:pt x="4218" y="13308"/>
                </a:lnTo>
                <a:lnTo>
                  <a:pt x="4223" y="13346"/>
                </a:lnTo>
                <a:lnTo>
                  <a:pt x="4231" y="13382"/>
                </a:lnTo>
                <a:lnTo>
                  <a:pt x="4240" y="13418"/>
                </a:lnTo>
                <a:lnTo>
                  <a:pt x="4252" y="13454"/>
                </a:lnTo>
                <a:lnTo>
                  <a:pt x="4266" y="13489"/>
                </a:lnTo>
                <a:lnTo>
                  <a:pt x="4281" y="13523"/>
                </a:lnTo>
                <a:lnTo>
                  <a:pt x="4297" y="13556"/>
                </a:lnTo>
                <a:lnTo>
                  <a:pt x="4316" y="13589"/>
                </a:lnTo>
                <a:lnTo>
                  <a:pt x="4336" y="13620"/>
                </a:lnTo>
                <a:lnTo>
                  <a:pt x="4358" y="13650"/>
                </a:lnTo>
                <a:lnTo>
                  <a:pt x="4382" y="13678"/>
                </a:lnTo>
                <a:lnTo>
                  <a:pt x="4408" y="13705"/>
                </a:lnTo>
                <a:lnTo>
                  <a:pt x="4435" y="13731"/>
                </a:lnTo>
                <a:lnTo>
                  <a:pt x="4464" y="13754"/>
                </a:lnTo>
                <a:lnTo>
                  <a:pt x="4494" y="13776"/>
                </a:lnTo>
                <a:lnTo>
                  <a:pt x="4525" y="13796"/>
                </a:lnTo>
                <a:lnTo>
                  <a:pt x="4551" y="13809"/>
                </a:lnTo>
                <a:lnTo>
                  <a:pt x="4579" y="13821"/>
                </a:lnTo>
                <a:lnTo>
                  <a:pt x="4611" y="13831"/>
                </a:lnTo>
                <a:lnTo>
                  <a:pt x="4646" y="13841"/>
                </a:lnTo>
                <a:lnTo>
                  <a:pt x="4685" y="13849"/>
                </a:lnTo>
                <a:lnTo>
                  <a:pt x="4725" y="13857"/>
                </a:lnTo>
                <a:lnTo>
                  <a:pt x="4768" y="13864"/>
                </a:lnTo>
                <a:lnTo>
                  <a:pt x="4813" y="13869"/>
                </a:lnTo>
                <a:lnTo>
                  <a:pt x="4861" y="13874"/>
                </a:lnTo>
                <a:lnTo>
                  <a:pt x="4909" y="13878"/>
                </a:lnTo>
                <a:lnTo>
                  <a:pt x="4960" y="13882"/>
                </a:lnTo>
                <a:lnTo>
                  <a:pt x="5012" y="13885"/>
                </a:lnTo>
                <a:lnTo>
                  <a:pt x="5065" y="13887"/>
                </a:lnTo>
                <a:lnTo>
                  <a:pt x="5120" y="13888"/>
                </a:lnTo>
                <a:lnTo>
                  <a:pt x="5175" y="13889"/>
                </a:lnTo>
                <a:lnTo>
                  <a:pt x="5230" y="13890"/>
                </a:lnTo>
                <a:lnTo>
                  <a:pt x="5342" y="13890"/>
                </a:lnTo>
                <a:lnTo>
                  <a:pt x="5453" y="13889"/>
                </a:lnTo>
                <a:lnTo>
                  <a:pt x="5562" y="13887"/>
                </a:lnTo>
                <a:lnTo>
                  <a:pt x="5666" y="13884"/>
                </a:lnTo>
                <a:lnTo>
                  <a:pt x="5765" y="13881"/>
                </a:lnTo>
                <a:lnTo>
                  <a:pt x="5857" y="13879"/>
                </a:lnTo>
                <a:lnTo>
                  <a:pt x="5939" y="13877"/>
                </a:lnTo>
                <a:lnTo>
                  <a:pt x="6011" y="13876"/>
                </a:lnTo>
                <a:lnTo>
                  <a:pt x="6109" y="13876"/>
                </a:lnTo>
                <a:lnTo>
                  <a:pt x="6207" y="13876"/>
                </a:lnTo>
                <a:lnTo>
                  <a:pt x="6305" y="13876"/>
                </a:lnTo>
                <a:lnTo>
                  <a:pt x="6404" y="13876"/>
                </a:lnTo>
                <a:lnTo>
                  <a:pt x="6501" y="13876"/>
                </a:lnTo>
                <a:lnTo>
                  <a:pt x="6600" y="13876"/>
                </a:lnTo>
                <a:lnTo>
                  <a:pt x="6698" y="13876"/>
                </a:lnTo>
                <a:lnTo>
                  <a:pt x="6796" y="13876"/>
                </a:lnTo>
                <a:lnTo>
                  <a:pt x="6894" y="13876"/>
                </a:lnTo>
                <a:lnTo>
                  <a:pt x="6992" y="13876"/>
                </a:lnTo>
                <a:lnTo>
                  <a:pt x="7090" y="13876"/>
                </a:lnTo>
                <a:lnTo>
                  <a:pt x="7188" y="13876"/>
                </a:lnTo>
                <a:lnTo>
                  <a:pt x="7287" y="13876"/>
                </a:lnTo>
                <a:lnTo>
                  <a:pt x="7384" y="13876"/>
                </a:lnTo>
                <a:lnTo>
                  <a:pt x="7483" y="13876"/>
                </a:lnTo>
                <a:lnTo>
                  <a:pt x="7581" y="13876"/>
                </a:lnTo>
                <a:lnTo>
                  <a:pt x="7578" y="13847"/>
                </a:lnTo>
                <a:lnTo>
                  <a:pt x="7574" y="13817"/>
                </a:lnTo>
                <a:lnTo>
                  <a:pt x="7569" y="13784"/>
                </a:lnTo>
                <a:lnTo>
                  <a:pt x="7563" y="13750"/>
                </a:lnTo>
                <a:lnTo>
                  <a:pt x="7547" y="13677"/>
                </a:lnTo>
                <a:lnTo>
                  <a:pt x="7530" y="13600"/>
                </a:lnTo>
                <a:lnTo>
                  <a:pt x="7513" y="13520"/>
                </a:lnTo>
                <a:lnTo>
                  <a:pt x="7497" y="13439"/>
                </a:lnTo>
                <a:lnTo>
                  <a:pt x="7490" y="13399"/>
                </a:lnTo>
                <a:lnTo>
                  <a:pt x="7484" y="13359"/>
                </a:lnTo>
                <a:lnTo>
                  <a:pt x="7479" y="13319"/>
                </a:lnTo>
                <a:lnTo>
                  <a:pt x="7475" y="13280"/>
                </a:lnTo>
                <a:lnTo>
                  <a:pt x="7472" y="13242"/>
                </a:lnTo>
                <a:lnTo>
                  <a:pt x="7470" y="13205"/>
                </a:lnTo>
                <a:lnTo>
                  <a:pt x="7471" y="13170"/>
                </a:lnTo>
                <a:lnTo>
                  <a:pt x="7473" y="13136"/>
                </a:lnTo>
                <a:lnTo>
                  <a:pt x="7477" y="13104"/>
                </a:lnTo>
                <a:lnTo>
                  <a:pt x="7483" y="13074"/>
                </a:lnTo>
                <a:lnTo>
                  <a:pt x="7492" y="13046"/>
                </a:lnTo>
                <a:lnTo>
                  <a:pt x="7504" y="13020"/>
                </a:lnTo>
                <a:lnTo>
                  <a:pt x="7518" y="12997"/>
                </a:lnTo>
                <a:lnTo>
                  <a:pt x="7535" y="12977"/>
                </a:lnTo>
                <a:lnTo>
                  <a:pt x="7556" y="12959"/>
                </a:lnTo>
                <a:lnTo>
                  <a:pt x="7580" y="12945"/>
                </a:lnTo>
                <a:lnTo>
                  <a:pt x="7607" y="12934"/>
                </a:lnTo>
                <a:lnTo>
                  <a:pt x="7637" y="12926"/>
                </a:lnTo>
                <a:lnTo>
                  <a:pt x="7672" y="12922"/>
                </a:lnTo>
                <a:lnTo>
                  <a:pt x="7711" y="12922"/>
                </a:lnTo>
                <a:lnTo>
                  <a:pt x="7740" y="12925"/>
                </a:lnTo>
                <a:lnTo>
                  <a:pt x="7767" y="12932"/>
                </a:lnTo>
                <a:lnTo>
                  <a:pt x="7792" y="12941"/>
                </a:lnTo>
                <a:lnTo>
                  <a:pt x="7815" y="12953"/>
                </a:lnTo>
                <a:lnTo>
                  <a:pt x="7835" y="12968"/>
                </a:lnTo>
                <a:lnTo>
                  <a:pt x="7855" y="12985"/>
                </a:lnTo>
                <a:lnTo>
                  <a:pt x="7872" y="13005"/>
                </a:lnTo>
                <a:lnTo>
                  <a:pt x="7887" y="13027"/>
                </a:lnTo>
                <a:lnTo>
                  <a:pt x="7901" y="13051"/>
                </a:lnTo>
                <a:lnTo>
                  <a:pt x="7913" y="13077"/>
                </a:lnTo>
                <a:lnTo>
                  <a:pt x="7924" y="13105"/>
                </a:lnTo>
                <a:lnTo>
                  <a:pt x="7934" y="13134"/>
                </a:lnTo>
                <a:lnTo>
                  <a:pt x="7942" y="13165"/>
                </a:lnTo>
                <a:lnTo>
                  <a:pt x="7950" y="13198"/>
                </a:lnTo>
                <a:lnTo>
                  <a:pt x="7957" y="13232"/>
                </a:lnTo>
                <a:lnTo>
                  <a:pt x="7964" y="13267"/>
                </a:lnTo>
                <a:lnTo>
                  <a:pt x="7975" y="13341"/>
                </a:lnTo>
                <a:lnTo>
                  <a:pt x="7986" y="13416"/>
                </a:lnTo>
                <a:lnTo>
                  <a:pt x="7996" y="13493"/>
                </a:lnTo>
                <a:lnTo>
                  <a:pt x="8006" y="13571"/>
                </a:lnTo>
                <a:lnTo>
                  <a:pt x="8012" y="13610"/>
                </a:lnTo>
                <a:lnTo>
                  <a:pt x="8018" y="13649"/>
                </a:lnTo>
                <a:lnTo>
                  <a:pt x="8026" y="13687"/>
                </a:lnTo>
                <a:lnTo>
                  <a:pt x="8033" y="13724"/>
                </a:lnTo>
                <a:lnTo>
                  <a:pt x="8042" y="13761"/>
                </a:lnTo>
                <a:lnTo>
                  <a:pt x="8052" y="13797"/>
                </a:lnTo>
                <a:lnTo>
                  <a:pt x="8063" y="13832"/>
                </a:lnTo>
                <a:lnTo>
                  <a:pt x="8075" y="13866"/>
                </a:lnTo>
                <a:lnTo>
                  <a:pt x="8094" y="13869"/>
                </a:lnTo>
                <a:lnTo>
                  <a:pt x="8120" y="13871"/>
                </a:lnTo>
                <a:lnTo>
                  <a:pt x="8153" y="13873"/>
                </a:lnTo>
                <a:lnTo>
                  <a:pt x="8191" y="13875"/>
                </a:lnTo>
                <a:lnTo>
                  <a:pt x="8285" y="13878"/>
                </a:lnTo>
                <a:lnTo>
                  <a:pt x="8397" y="13880"/>
                </a:lnTo>
                <a:lnTo>
                  <a:pt x="8524" y="13882"/>
                </a:lnTo>
                <a:lnTo>
                  <a:pt x="8664" y="13882"/>
                </a:lnTo>
                <a:lnTo>
                  <a:pt x="8812" y="13882"/>
                </a:lnTo>
                <a:lnTo>
                  <a:pt x="8965" y="13882"/>
                </a:lnTo>
                <a:lnTo>
                  <a:pt x="9119" y="13881"/>
                </a:lnTo>
                <a:lnTo>
                  <a:pt x="9272" y="13879"/>
                </a:lnTo>
                <a:lnTo>
                  <a:pt x="9419" y="13878"/>
                </a:lnTo>
                <a:lnTo>
                  <a:pt x="9557" y="13877"/>
                </a:lnTo>
                <a:lnTo>
                  <a:pt x="9683" y="13876"/>
                </a:lnTo>
                <a:lnTo>
                  <a:pt x="9792" y="13875"/>
                </a:lnTo>
                <a:lnTo>
                  <a:pt x="9883" y="13874"/>
                </a:lnTo>
                <a:lnTo>
                  <a:pt x="9950" y="13874"/>
                </a:lnTo>
                <a:lnTo>
                  <a:pt x="9948" y="13852"/>
                </a:lnTo>
                <a:lnTo>
                  <a:pt x="9945" y="13828"/>
                </a:lnTo>
                <a:lnTo>
                  <a:pt x="9941" y="13803"/>
                </a:lnTo>
                <a:lnTo>
                  <a:pt x="9937" y="13777"/>
                </a:lnTo>
                <a:lnTo>
                  <a:pt x="9926" y="13720"/>
                </a:lnTo>
                <a:lnTo>
                  <a:pt x="9914" y="13660"/>
                </a:lnTo>
                <a:lnTo>
                  <a:pt x="9901" y="13597"/>
                </a:lnTo>
                <a:lnTo>
                  <a:pt x="9890" y="13533"/>
                </a:lnTo>
                <a:lnTo>
                  <a:pt x="9886" y="13501"/>
                </a:lnTo>
                <a:lnTo>
                  <a:pt x="9882" y="13469"/>
                </a:lnTo>
                <a:lnTo>
                  <a:pt x="9879" y="13438"/>
                </a:lnTo>
                <a:lnTo>
                  <a:pt x="9877" y="13407"/>
                </a:lnTo>
                <a:lnTo>
                  <a:pt x="9876" y="13377"/>
                </a:lnTo>
                <a:lnTo>
                  <a:pt x="9877" y="13347"/>
                </a:lnTo>
                <a:lnTo>
                  <a:pt x="9879" y="13318"/>
                </a:lnTo>
                <a:lnTo>
                  <a:pt x="9883" y="13291"/>
                </a:lnTo>
                <a:lnTo>
                  <a:pt x="9888" y="13266"/>
                </a:lnTo>
                <a:lnTo>
                  <a:pt x="9896" y="13242"/>
                </a:lnTo>
                <a:lnTo>
                  <a:pt x="9906" y="13219"/>
                </a:lnTo>
                <a:lnTo>
                  <a:pt x="9918" y="13199"/>
                </a:lnTo>
                <a:lnTo>
                  <a:pt x="9933" y="13180"/>
                </a:lnTo>
                <a:lnTo>
                  <a:pt x="9950" y="13164"/>
                </a:lnTo>
                <a:lnTo>
                  <a:pt x="9970" y="13150"/>
                </a:lnTo>
                <a:lnTo>
                  <a:pt x="9993" y="13139"/>
                </a:lnTo>
                <a:lnTo>
                  <a:pt x="10020" y="13130"/>
                </a:lnTo>
                <a:lnTo>
                  <a:pt x="10049" y="13124"/>
                </a:lnTo>
                <a:lnTo>
                  <a:pt x="10082" y="13122"/>
                </a:lnTo>
                <a:lnTo>
                  <a:pt x="10118" y="13122"/>
                </a:lnTo>
                <a:lnTo>
                  <a:pt x="10133" y="13123"/>
                </a:lnTo>
                <a:lnTo>
                  <a:pt x="10149" y="13125"/>
                </a:lnTo>
                <a:lnTo>
                  <a:pt x="10163" y="13128"/>
                </a:lnTo>
                <a:lnTo>
                  <a:pt x="10176" y="13131"/>
                </a:lnTo>
                <a:lnTo>
                  <a:pt x="10188" y="13134"/>
                </a:lnTo>
                <a:lnTo>
                  <a:pt x="10200" y="13139"/>
                </a:lnTo>
                <a:lnTo>
                  <a:pt x="10211" y="13144"/>
                </a:lnTo>
                <a:lnTo>
                  <a:pt x="10222" y="13149"/>
                </a:lnTo>
                <a:lnTo>
                  <a:pt x="10232" y="13155"/>
                </a:lnTo>
                <a:lnTo>
                  <a:pt x="10242" y="13162"/>
                </a:lnTo>
                <a:lnTo>
                  <a:pt x="10251" y="13169"/>
                </a:lnTo>
                <a:lnTo>
                  <a:pt x="10259" y="13176"/>
                </a:lnTo>
                <a:lnTo>
                  <a:pt x="10268" y="13184"/>
                </a:lnTo>
                <a:lnTo>
                  <a:pt x="10275" y="13193"/>
                </a:lnTo>
                <a:lnTo>
                  <a:pt x="10282" y="13202"/>
                </a:lnTo>
                <a:lnTo>
                  <a:pt x="10290" y="13211"/>
                </a:lnTo>
                <a:lnTo>
                  <a:pt x="10303" y="13231"/>
                </a:lnTo>
                <a:lnTo>
                  <a:pt x="10314" y="13253"/>
                </a:lnTo>
                <a:lnTo>
                  <a:pt x="10323" y="13276"/>
                </a:lnTo>
                <a:lnTo>
                  <a:pt x="10331" y="13300"/>
                </a:lnTo>
                <a:lnTo>
                  <a:pt x="10339" y="13325"/>
                </a:lnTo>
                <a:lnTo>
                  <a:pt x="10345" y="13353"/>
                </a:lnTo>
                <a:lnTo>
                  <a:pt x="10351" y="13380"/>
                </a:lnTo>
                <a:lnTo>
                  <a:pt x="10356" y="13408"/>
                </a:lnTo>
                <a:lnTo>
                  <a:pt x="10367" y="13467"/>
                </a:lnTo>
                <a:lnTo>
                  <a:pt x="10378" y="13526"/>
                </a:lnTo>
                <a:lnTo>
                  <a:pt x="10389" y="13584"/>
                </a:lnTo>
                <a:lnTo>
                  <a:pt x="10400" y="13642"/>
                </a:lnTo>
                <a:lnTo>
                  <a:pt x="10411" y="13699"/>
                </a:lnTo>
                <a:lnTo>
                  <a:pt x="10421" y="13756"/>
                </a:lnTo>
                <a:lnTo>
                  <a:pt x="10432" y="13813"/>
                </a:lnTo>
                <a:lnTo>
                  <a:pt x="10441" y="13870"/>
                </a:lnTo>
                <a:lnTo>
                  <a:pt x="11243" y="13874"/>
                </a:lnTo>
                <a:lnTo>
                  <a:pt x="11241" y="13843"/>
                </a:lnTo>
                <a:lnTo>
                  <a:pt x="11237" y="13810"/>
                </a:lnTo>
                <a:lnTo>
                  <a:pt x="11231" y="13775"/>
                </a:lnTo>
                <a:lnTo>
                  <a:pt x="11225" y="13739"/>
                </a:lnTo>
                <a:lnTo>
                  <a:pt x="11209" y="13662"/>
                </a:lnTo>
                <a:lnTo>
                  <a:pt x="11192" y="13580"/>
                </a:lnTo>
                <a:lnTo>
                  <a:pt x="11173" y="13496"/>
                </a:lnTo>
                <a:lnTo>
                  <a:pt x="11156" y="13410"/>
                </a:lnTo>
                <a:lnTo>
                  <a:pt x="11147" y="13368"/>
                </a:lnTo>
                <a:lnTo>
                  <a:pt x="11139" y="13324"/>
                </a:lnTo>
                <a:lnTo>
                  <a:pt x="11133" y="13283"/>
                </a:lnTo>
                <a:lnTo>
                  <a:pt x="11128" y="13242"/>
                </a:lnTo>
                <a:lnTo>
                  <a:pt x="11124" y="13202"/>
                </a:lnTo>
                <a:lnTo>
                  <a:pt x="11121" y="13163"/>
                </a:lnTo>
                <a:lnTo>
                  <a:pt x="11121" y="13125"/>
                </a:lnTo>
                <a:lnTo>
                  <a:pt x="11122" y="13089"/>
                </a:lnTo>
                <a:lnTo>
                  <a:pt x="11125" y="13055"/>
                </a:lnTo>
                <a:lnTo>
                  <a:pt x="11131" y="13023"/>
                </a:lnTo>
                <a:lnTo>
                  <a:pt x="11139" y="12993"/>
                </a:lnTo>
                <a:lnTo>
                  <a:pt x="11150" y="12965"/>
                </a:lnTo>
                <a:lnTo>
                  <a:pt x="11164" y="12940"/>
                </a:lnTo>
                <a:lnTo>
                  <a:pt x="11180" y="12918"/>
                </a:lnTo>
                <a:lnTo>
                  <a:pt x="11200" y="12898"/>
                </a:lnTo>
                <a:lnTo>
                  <a:pt x="11223" y="12882"/>
                </a:lnTo>
                <a:lnTo>
                  <a:pt x="11250" y="12870"/>
                </a:lnTo>
                <a:lnTo>
                  <a:pt x="11280" y="12860"/>
                </a:lnTo>
                <a:lnTo>
                  <a:pt x="11315" y="12855"/>
                </a:lnTo>
                <a:lnTo>
                  <a:pt x="11354" y="12854"/>
                </a:lnTo>
                <a:lnTo>
                  <a:pt x="11374" y="12855"/>
                </a:lnTo>
                <a:lnTo>
                  <a:pt x="11394" y="12857"/>
                </a:lnTo>
                <a:lnTo>
                  <a:pt x="11412" y="12861"/>
                </a:lnTo>
                <a:lnTo>
                  <a:pt x="11429" y="12865"/>
                </a:lnTo>
                <a:lnTo>
                  <a:pt x="11446" y="12871"/>
                </a:lnTo>
                <a:lnTo>
                  <a:pt x="11460" y="12878"/>
                </a:lnTo>
                <a:lnTo>
                  <a:pt x="11474" y="12886"/>
                </a:lnTo>
                <a:lnTo>
                  <a:pt x="11487" y="12895"/>
                </a:lnTo>
                <a:lnTo>
                  <a:pt x="11499" y="12905"/>
                </a:lnTo>
                <a:lnTo>
                  <a:pt x="11510" y="12915"/>
                </a:lnTo>
                <a:lnTo>
                  <a:pt x="11520" y="12927"/>
                </a:lnTo>
                <a:lnTo>
                  <a:pt x="11529" y="12939"/>
                </a:lnTo>
                <a:lnTo>
                  <a:pt x="11538" y="12952"/>
                </a:lnTo>
                <a:lnTo>
                  <a:pt x="11546" y="12966"/>
                </a:lnTo>
                <a:lnTo>
                  <a:pt x="11553" y="12980"/>
                </a:lnTo>
                <a:lnTo>
                  <a:pt x="11560" y="12995"/>
                </a:lnTo>
                <a:lnTo>
                  <a:pt x="11566" y="13010"/>
                </a:lnTo>
                <a:lnTo>
                  <a:pt x="11572" y="13026"/>
                </a:lnTo>
                <a:lnTo>
                  <a:pt x="11577" y="13043"/>
                </a:lnTo>
                <a:lnTo>
                  <a:pt x="11583" y="13059"/>
                </a:lnTo>
                <a:lnTo>
                  <a:pt x="11591" y="13094"/>
                </a:lnTo>
                <a:lnTo>
                  <a:pt x="11598" y="13130"/>
                </a:lnTo>
                <a:lnTo>
                  <a:pt x="11611" y="13203"/>
                </a:lnTo>
                <a:lnTo>
                  <a:pt x="11624" y="13276"/>
                </a:lnTo>
                <a:lnTo>
                  <a:pt x="11638" y="13352"/>
                </a:lnTo>
                <a:lnTo>
                  <a:pt x="11653" y="13427"/>
                </a:lnTo>
                <a:lnTo>
                  <a:pt x="11667" y="13501"/>
                </a:lnTo>
                <a:lnTo>
                  <a:pt x="11681" y="13576"/>
                </a:lnTo>
                <a:lnTo>
                  <a:pt x="11695" y="13650"/>
                </a:lnTo>
                <a:lnTo>
                  <a:pt x="11708" y="13725"/>
                </a:lnTo>
                <a:lnTo>
                  <a:pt x="11721" y="13799"/>
                </a:lnTo>
                <a:lnTo>
                  <a:pt x="11734" y="13873"/>
                </a:lnTo>
                <a:lnTo>
                  <a:pt x="11805" y="13873"/>
                </a:lnTo>
                <a:lnTo>
                  <a:pt x="11873" y="13872"/>
                </a:lnTo>
                <a:lnTo>
                  <a:pt x="11936" y="13870"/>
                </a:lnTo>
                <a:lnTo>
                  <a:pt x="11996" y="13865"/>
                </a:lnTo>
                <a:lnTo>
                  <a:pt x="12026" y="13862"/>
                </a:lnTo>
                <a:lnTo>
                  <a:pt x="12054" y="13859"/>
                </a:lnTo>
                <a:lnTo>
                  <a:pt x="12082" y="13855"/>
                </a:lnTo>
                <a:lnTo>
                  <a:pt x="12108" y="13850"/>
                </a:lnTo>
                <a:lnTo>
                  <a:pt x="12134" y="13845"/>
                </a:lnTo>
                <a:lnTo>
                  <a:pt x="12160" y="13839"/>
                </a:lnTo>
                <a:lnTo>
                  <a:pt x="12184" y="13832"/>
                </a:lnTo>
                <a:lnTo>
                  <a:pt x="12208" y="13824"/>
                </a:lnTo>
                <a:lnTo>
                  <a:pt x="12230" y="13816"/>
                </a:lnTo>
                <a:lnTo>
                  <a:pt x="12253" y="13807"/>
                </a:lnTo>
                <a:lnTo>
                  <a:pt x="12274" y="13797"/>
                </a:lnTo>
                <a:lnTo>
                  <a:pt x="12295" y="13787"/>
                </a:lnTo>
                <a:lnTo>
                  <a:pt x="12316" y="13775"/>
                </a:lnTo>
                <a:lnTo>
                  <a:pt x="12336" y="13763"/>
                </a:lnTo>
                <a:lnTo>
                  <a:pt x="12355" y="13749"/>
                </a:lnTo>
                <a:lnTo>
                  <a:pt x="12373" y="13735"/>
                </a:lnTo>
                <a:lnTo>
                  <a:pt x="12391" y="13720"/>
                </a:lnTo>
                <a:lnTo>
                  <a:pt x="12409" y="13703"/>
                </a:lnTo>
                <a:lnTo>
                  <a:pt x="12425" y="13686"/>
                </a:lnTo>
                <a:lnTo>
                  <a:pt x="12442" y="13668"/>
                </a:lnTo>
                <a:lnTo>
                  <a:pt x="12458" y="13648"/>
                </a:lnTo>
                <a:lnTo>
                  <a:pt x="12474" y="13627"/>
                </a:lnTo>
                <a:lnTo>
                  <a:pt x="12489" y="13605"/>
                </a:lnTo>
                <a:lnTo>
                  <a:pt x="12503" y="13582"/>
                </a:lnTo>
                <a:lnTo>
                  <a:pt x="12518" y="13557"/>
                </a:lnTo>
                <a:lnTo>
                  <a:pt x="12531" y="13531"/>
                </a:lnTo>
                <a:lnTo>
                  <a:pt x="12542" y="13505"/>
                </a:lnTo>
                <a:lnTo>
                  <a:pt x="12552" y="13479"/>
                </a:lnTo>
                <a:lnTo>
                  <a:pt x="12560" y="13452"/>
                </a:lnTo>
                <a:lnTo>
                  <a:pt x="12568" y="13426"/>
                </a:lnTo>
                <a:lnTo>
                  <a:pt x="12574" y="13399"/>
                </a:lnTo>
                <a:lnTo>
                  <a:pt x="12578" y="13372"/>
                </a:lnTo>
                <a:lnTo>
                  <a:pt x="12582" y="13345"/>
                </a:lnTo>
                <a:lnTo>
                  <a:pt x="12584" y="13317"/>
                </a:lnTo>
                <a:lnTo>
                  <a:pt x="12586" y="13290"/>
                </a:lnTo>
                <a:lnTo>
                  <a:pt x="12586" y="13262"/>
                </a:lnTo>
                <a:lnTo>
                  <a:pt x="12586" y="13235"/>
                </a:lnTo>
                <a:lnTo>
                  <a:pt x="12585" y="13207"/>
                </a:lnTo>
                <a:lnTo>
                  <a:pt x="12583" y="13180"/>
                </a:lnTo>
                <a:lnTo>
                  <a:pt x="12580" y="13152"/>
                </a:lnTo>
                <a:lnTo>
                  <a:pt x="12573" y="13096"/>
                </a:lnTo>
                <a:lnTo>
                  <a:pt x="12564" y="13040"/>
                </a:lnTo>
                <a:lnTo>
                  <a:pt x="12553" y="12984"/>
                </a:lnTo>
                <a:lnTo>
                  <a:pt x="12541" y="12927"/>
                </a:lnTo>
                <a:lnTo>
                  <a:pt x="12529" y="12870"/>
                </a:lnTo>
                <a:lnTo>
                  <a:pt x="12517" y="12813"/>
                </a:lnTo>
                <a:lnTo>
                  <a:pt x="12505" y="12756"/>
                </a:lnTo>
                <a:lnTo>
                  <a:pt x="12494" y="12699"/>
                </a:lnTo>
                <a:lnTo>
                  <a:pt x="12475" y="12587"/>
                </a:lnTo>
                <a:lnTo>
                  <a:pt x="12455" y="12475"/>
                </a:lnTo>
                <a:lnTo>
                  <a:pt x="12434" y="12364"/>
                </a:lnTo>
                <a:lnTo>
                  <a:pt x="12413" y="12252"/>
                </a:lnTo>
                <a:lnTo>
                  <a:pt x="12393" y="12141"/>
                </a:lnTo>
                <a:lnTo>
                  <a:pt x="12372" y="12030"/>
                </a:lnTo>
                <a:lnTo>
                  <a:pt x="12351" y="11919"/>
                </a:lnTo>
                <a:lnTo>
                  <a:pt x="12331" y="11808"/>
                </a:lnTo>
                <a:lnTo>
                  <a:pt x="12310" y="11696"/>
                </a:lnTo>
                <a:lnTo>
                  <a:pt x="12288" y="11585"/>
                </a:lnTo>
                <a:lnTo>
                  <a:pt x="12267" y="11474"/>
                </a:lnTo>
                <a:lnTo>
                  <a:pt x="12246" y="11363"/>
                </a:lnTo>
                <a:lnTo>
                  <a:pt x="12225" y="11250"/>
                </a:lnTo>
                <a:lnTo>
                  <a:pt x="12204" y="11138"/>
                </a:lnTo>
                <a:lnTo>
                  <a:pt x="12183" y="11026"/>
                </a:lnTo>
                <a:lnTo>
                  <a:pt x="12162" y="10914"/>
                </a:lnTo>
                <a:lnTo>
                  <a:pt x="12138" y="10787"/>
                </a:lnTo>
                <a:lnTo>
                  <a:pt x="12116" y="10674"/>
                </a:lnTo>
                <a:lnTo>
                  <a:pt x="12105" y="10621"/>
                </a:lnTo>
                <a:lnTo>
                  <a:pt x="12092" y="10572"/>
                </a:lnTo>
                <a:lnTo>
                  <a:pt x="12086" y="10548"/>
                </a:lnTo>
                <a:lnTo>
                  <a:pt x="12079" y="10525"/>
                </a:lnTo>
                <a:lnTo>
                  <a:pt x="12071" y="10502"/>
                </a:lnTo>
                <a:lnTo>
                  <a:pt x="12063" y="10480"/>
                </a:lnTo>
                <a:lnTo>
                  <a:pt x="12055" y="10459"/>
                </a:lnTo>
                <a:lnTo>
                  <a:pt x="12045" y="10438"/>
                </a:lnTo>
                <a:lnTo>
                  <a:pt x="12036" y="10418"/>
                </a:lnTo>
                <a:lnTo>
                  <a:pt x="12025" y="10398"/>
                </a:lnTo>
                <a:lnTo>
                  <a:pt x="12014" y="10379"/>
                </a:lnTo>
                <a:lnTo>
                  <a:pt x="12001" y="10361"/>
                </a:lnTo>
                <a:lnTo>
                  <a:pt x="11988" y="10342"/>
                </a:lnTo>
                <a:lnTo>
                  <a:pt x="11975" y="10325"/>
                </a:lnTo>
                <a:lnTo>
                  <a:pt x="11960" y="10308"/>
                </a:lnTo>
                <a:lnTo>
                  <a:pt x="11945" y="10291"/>
                </a:lnTo>
                <a:lnTo>
                  <a:pt x="11928" y="10275"/>
                </a:lnTo>
                <a:lnTo>
                  <a:pt x="11911" y="10259"/>
                </a:lnTo>
                <a:lnTo>
                  <a:pt x="11892" y="10244"/>
                </a:lnTo>
                <a:lnTo>
                  <a:pt x="11872" y="10229"/>
                </a:lnTo>
                <a:lnTo>
                  <a:pt x="11850" y="10214"/>
                </a:lnTo>
                <a:lnTo>
                  <a:pt x="11828" y="10200"/>
                </a:lnTo>
                <a:lnTo>
                  <a:pt x="11800" y="10184"/>
                </a:lnTo>
                <a:lnTo>
                  <a:pt x="11773" y="10169"/>
                </a:lnTo>
                <a:lnTo>
                  <a:pt x="11746" y="10157"/>
                </a:lnTo>
                <a:lnTo>
                  <a:pt x="11718" y="10146"/>
                </a:lnTo>
                <a:lnTo>
                  <a:pt x="11691" y="10137"/>
                </a:lnTo>
                <a:lnTo>
                  <a:pt x="11665" y="10129"/>
                </a:lnTo>
                <a:lnTo>
                  <a:pt x="11638" y="10123"/>
                </a:lnTo>
                <a:lnTo>
                  <a:pt x="11612" y="10118"/>
                </a:lnTo>
                <a:lnTo>
                  <a:pt x="11586" y="10114"/>
                </a:lnTo>
                <a:lnTo>
                  <a:pt x="11559" y="10112"/>
                </a:lnTo>
                <a:lnTo>
                  <a:pt x="11533" y="10110"/>
                </a:lnTo>
                <a:lnTo>
                  <a:pt x="11508" y="10110"/>
                </a:lnTo>
                <a:lnTo>
                  <a:pt x="11482" y="10112"/>
                </a:lnTo>
                <a:lnTo>
                  <a:pt x="11456" y="10114"/>
                </a:lnTo>
                <a:lnTo>
                  <a:pt x="11430" y="10117"/>
                </a:lnTo>
                <a:lnTo>
                  <a:pt x="11405" y="10121"/>
                </a:lnTo>
                <a:lnTo>
                  <a:pt x="11379" y="10125"/>
                </a:lnTo>
                <a:lnTo>
                  <a:pt x="11354" y="10131"/>
                </a:lnTo>
                <a:lnTo>
                  <a:pt x="11329" y="10137"/>
                </a:lnTo>
                <a:lnTo>
                  <a:pt x="11304" y="10144"/>
                </a:lnTo>
                <a:lnTo>
                  <a:pt x="11252" y="10160"/>
                </a:lnTo>
                <a:lnTo>
                  <a:pt x="11202" y="10177"/>
                </a:lnTo>
                <a:lnTo>
                  <a:pt x="11151" y="10196"/>
                </a:lnTo>
                <a:lnTo>
                  <a:pt x="11100" y="10216"/>
                </a:lnTo>
                <a:lnTo>
                  <a:pt x="11049" y="10236"/>
                </a:lnTo>
                <a:lnTo>
                  <a:pt x="10996" y="10256"/>
                </a:lnTo>
                <a:lnTo>
                  <a:pt x="10943" y="10276"/>
                </a:lnTo>
                <a:lnTo>
                  <a:pt x="10870" y="10303"/>
                </a:lnTo>
                <a:lnTo>
                  <a:pt x="10778" y="10336"/>
                </a:lnTo>
                <a:lnTo>
                  <a:pt x="10673" y="10375"/>
                </a:lnTo>
                <a:lnTo>
                  <a:pt x="10556" y="10418"/>
                </a:lnTo>
                <a:lnTo>
                  <a:pt x="10433" y="10463"/>
                </a:lnTo>
                <a:lnTo>
                  <a:pt x="10304" y="10511"/>
                </a:lnTo>
                <a:lnTo>
                  <a:pt x="10173" y="10559"/>
                </a:lnTo>
                <a:lnTo>
                  <a:pt x="10044" y="10608"/>
                </a:lnTo>
                <a:lnTo>
                  <a:pt x="9920" y="10655"/>
                </a:lnTo>
                <a:lnTo>
                  <a:pt x="9804" y="10700"/>
                </a:lnTo>
                <a:lnTo>
                  <a:pt x="9699" y="10741"/>
                </a:lnTo>
                <a:lnTo>
                  <a:pt x="9609" y="10778"/>
                </a:lnTo>
                <a:lnTo>
                  <a:pt x="9535" y="10810"/>
                </a:lnTo>
                <a:lnTo>
                  <a:pt x="9506" y="10823"/>
                </a:lnTo>
                <a:lnTo>
                  <a:pt x="9483" y="10835"/>
                </a:lnTo>
                <a:lnTo>
                  <a:pt x="9465" y="10844"/>
                </a:lnTo>
                <a:lnTo>
                  <a:pt x="9454" y="10852"/>
                </a:lnTo>
                <a:lnTo>
                  <a:pt x="9457" y="10878"/>
                </a:lnTo>
                <a:lnTo>
                  <a:pt x="9460" y="10906"/>
                </a:lnTo>
                <a:lnTo>
                  <a:pt x="9465" y="10936"/>
                </a:lnTo>
                <a:lnTo>
                  <a:pt x="9471" y="10966"/>
                </a:lnTo>
                <a:lnTo>
                  <a:pt x="9484" y="11030"/>
                </a:lnTo>
                <a:lnTo>
                  <a:pt x="9499" y="11097"/>
                </a:lnTo>
                <a:lnTo>
                  <a:pt x="9514" y="11166"/>
                </a:lnTo>
                <a:lnTo>
                  <a:pt x="9529" y="11236"/>
                </a:lnTo>
                <a:lnTo>
                  <a:pt x="9537" y="11272"/>
                </a:lnTo>
                <a:lnTo>
                  <a:pt x="9543" y="11308"/>
                </a:lnTo>
                <a:lnTo>
                  <a:pt x="9549" y="11342"/>
                </a:lnTo>
                <a:lnTo>
                  <a:pt x="9554" y="11377"/>
                </a:lnTo>
                <a:lnTo>
                  <a:pt x="9558" y="11411"/>
                </a:lnTo>
                <a:lnTo>
                  <a:pt x="9562" y="11444"/>
                </a:lnTo>
                <a:lnTo>
                  <a:pt x="9564" y="11476"/>
                </a:lnTo>
                <a:lnTo>
                  <a:pt x="9564" y="11508"/>
                </a:lnTo>
                <a:lnTo>
                  <a:pt x="9563" y="11538"/>
                </a:lnTo>
                <a:lnTo>
                  <a:pt x="9561" y="11567"/>
                </a:lnTo>
                <a:lnTo>
                  <a:pt x="9557" y="11595"/>
                </a:lnTo>
                <a:lnTo>
                  <a:pt x="9551" y="11622"/>
                </a:lnTo>
                <a:lnTo>
                  <a:pt x="9543" y="11647"/>
                </a:lnTo>
                <a:lnTo>
                  <a:pt x="9533" y="11670"/>
                </a:lnTo>
                <a:lnTo>
                  <a:pt x="9521" y="11691"/>
                </a:lnTo>
                <a:lnTo>
                  <a:pt x="9506" y="11711"/>
                </a:lnTo>
                <a:lnTo>
                  <a:pt x="9489" y="11728"/>
                </a:lnTo>
                <a:lnTo>
                  <a:pt x="9469" y="11743"/>
                </a:lnTo>
                <a:lnTo>
                  <a:pt x="9446" y="11756"/>
                </a:lnTo>
                <a:lnTo>
                  <a:pt x="9419" y="11766"/>
                </a:lnTo>
                <a:lnTo>
                  <a:pt x="9381" y="11777"/>
                </a:lnTo>
                <a:lnTo>
                  <a:pt x="9346" y="11783"/>
                </a:lnTo>
                <a:lnTo>
                  <a:pt x="9314" y="11785"/>
                </a:lnTo>
                <a:lnTo>
                  <a:pt x="9285" y="11783"/>
                </a:lnTo>
                <a:lnTo>
                  <a:pt x="9257" y="11776"/>
                </a:lnTo>
                <a:lnTo>
                  <a:pt x="9232" y="11767"/>
                </a:lnTo>
                <a:lnTo>
                  <a:pt x="9210" y="11753"/>
                </a:lnTo>
                <a:lnTo>
                  <a:pt x="9190" y="11737"/>
                </a:lnTo>
                <a:lnTo>
                  <a:pt x="9172" y="11717"/>
                </a:lnTo>
                <a:lnTo>
                  <a:pt x="9156" y="11695"/>
                </a:lnTo>
                <a:lnTo>
                  <a:pt x="9141" y="11671"/>
                </a:lnTo>
                <a:lnTo>
                  <a:pt x="9127" y="11644"/>
                </a:lnTo>
                <a:lnTo>
                  <a:pt x="9116" y="11615"/>
                </a:lnTo>
                <a:lnTo>
                  <a:pt x="9105" y="11585"/>
                </a:lnTo>
                <a:lnTo>
                  <a:pt x="9096" y="11553"/>
                </a:lnTo>
                <a:lnTo>
                  <a:pt x="9088" y="11520"/>
                </a:lnTo>
                <a:lnTo>
                  <a:pt x="9081" y="11486"/>
                </a:lnTo>
                <a:lnTo>
                  <a:pt x="9075" y="11451"/>
                </a:lnTo>
                <a:lnTo>
                  <a:pt x="9069" y="11416"/>
                </a:lnTo>
                <a:lnTo>
                  <a:pt x="9064" y="11380"/>
                </a:lnTo>
                <a:lnTo>
                  <a:pt x="9054" y="11309"/>
                </a:lnTo>
                <a:lnTo>
                  <a:pt x="9045" y="11239"/>
                </a:lnTo>
                <a:lnTo>
                  <a:pt x="9039" y="11206"/>
                </a:lnTo>
                <a:lnTo>
                  <a:pt x="9034" y="11174"/>
                </a:lnTo>
                <a:lnTo>
                  <a:pt x="9028" y="11143"/>
                </a:lnTo>
                <a:lnTo>
                  <a:pt x="9022" y="11114"/>
                </a:lnTo>
                <a:lnTo>
                  <a:pt x="9014" y="11087"/>
                </a:lnTo>
                <a:lnTo>
                  <a:pt x="9006" y="11062"/>
                </a:lnTo>
                <a:lnTo>
                  <a:pt x="8997" y="11040"/>
                </a:lnTo>
                <a:lnTo>
                  <a:pt x="8985" y="11020"/>
                </a:lnTo>
                <a:lnTo>
                  <a:pt x="8947" y="11032"/>
                </a:lnTo>
                <a:lnTo>
                  <a:pt x="8906" y="11045"/>
                </a:lnTo>
                <a:lnTo>
                  <a:pt x="8864" y="11061"/>
                </a:lnTo>
                <a:lnTo>
                  <a:pt x="8820" y="11077"/>
                </a:lnTo>
                <a:lnTo>
                  <a:pt x="8775" y="11094"/>
                </a:lnTo>
                <a:lnTo>
                  <a:pt x="8731" y="11110"/>
                </a:lnTo>
                <a:lnTo>
                  <a:pt x="8708" y="11117"/>
                </a:lnTo>
                <a:lnTo>
                  <a:pt x="8685" y="11124"/>
                </a:lnTo>
                <a:lnTo>
                  <a:pt x="8663" y="11130"/>
                </a:lnTo>
                <a:lnTo>
                  <a:pt x="8641" y="11135"/>
                </a:lnTo>
                <a:lnTo>
                  <a:pt x="8619" y="11140"/>
                </a:lnTo>
                <a:lnTo>
                  <a:pt x="8598" y="11143"/>
                </a:lnTo>
                <a:lnTo>
                  <a:pt x="8577" y="11146"/>
                </a:lnTo>
                <a:lnTo>
                  <a:pt x="8555" y="11147"/>
                </a:lnTo>
                <a:lnTo>
                  <a:pt x="8535" y="11147"/>
                </a:lnTo>
                <a:lnTo>
                  <a:pt x="8515" y="11146"/>
                </a:lnTo>
                <a:lnTo>
                  <a:pt x="8496" y="11143"/>
                </a:lnTo>
                <a:lnTo>
                  <a:pt x="8477" y="11139"/>
                </a:lnTo>
                <a:lnTo>
                  <a:pt x="8459" y="11133"/>
                </a:lnTo>
                <a:lnTo>
                  <a:pt x="8442" y="11125"/>
                </a:lnTo>
                <a:lnTo>
                  <a:pt x="8426" y="11115"/>
                </a:lnTo>
                <a:lnTo>
                  <a:pt x="8409" y="11104"/>
                </a:lnTo>
                <a:lnTo>
                  <a:pt x="8394" y="11090"/>
                </a:lnTo>
                <a:lnTo>
                  <a:pt x="8381" y="11074"/>
                </a:lnTo>
                <a:lnTo>
                  <a:pt x="8368" y="11055"/>
                </a:lnTo>
                <a:lnTo>
                  <a:pt x="8356" y="11035"/>
                </a:lnTo>
                <a:lnTo>
                  <a:pt x="8344" y="11007"/>
                </a:lnTo>
                <a:lnTo>
                  <a:pt x="8334" y="10981"/>
                </a:lnTo>
                <a:lnTo>
                  <a:pt x="8328" y="10956"/>
                </a:lnTo>
                <a:lnTo>
                  <a:pt x="8324" y="10933"/>
                </a:lnTo>
                <a:lnTo>
                  <a:pt x="8322" y="10910"/>
                </a:lnTo>
                <a:lnTo>
                  <a:pt x="8323" y="10889"/>
                </a:lnTo>
                <a:lnTo>
                  <a:pt x="8327" y="10869"/>
                </a:lnTo>
                <a:lnTo>
                  <a:pt x="8332" y="10849"/>
                </a:lnTo>
                <a:lnTo>
                  <a:pt x="8340" y="10831"/>
                </a:lnTo>
                <a:lnTo>
                  <a:pt x="8349" y="10813"/>
                </a:lnTo>
                <a:lnTo>
                  <a:pt x="8361" y="10797"/>
                </a:lnTo>
                <a:lnTo>
                  <a:pt x="8374" y="10781"/>
                </a:lnTo>
                <a:lnTo>
                  <a:pt x="8388" y="10766"/>
                </a:lnTo>
                <a:lnTo>
                  <a:pt x="8404" y="10752"/>
                </a:lnTo>
                <a:lnTo>
                  <a:pt x="8422" y="10738"/>
                </a:lnTo>
                <a:lnTo>
                  <a:pt x="8441" y="10726"/>
                </a:lnTo>
                <a:lnTo>
                  <a:pt x="8460" y="10714"/>
                </a:lnTo>
                <a:lnTo>
                  <a:pt x="8480" y="10702"/>
                </a:lnTo>
                <a:lnTo>
                  <a:pt x="8501" y="10691"/>
                </a:lnTo>
                <a:lnTo>
                  <a:pt x="8523" y="10681"/>
                </a:lnTo>
                <a:lnTo>
                  <a:pt x="8568" y="10662"/>
                </a:lnTo>
                <a:lnTo>
                  <a:pt x="8613" y="10645"/>
                </a:lnTo>
                <a:lnTo>
                  <a:pt x="8701" y="10614"/>
                </a:lnTo>
                <a:lnTo>
                  <a:pt x="8780" y="10587"/>
                </a:lnTo>
                <a:lnTo>
                  <a:pt x="8865" y="10556"/>
                </a:lnTo>
                <a:lnTo>
                  <a:pt x="8948" y="10524"/>
                </a:lnTo>
                <a:lnTo>
                  <a:pt x="9033" y="10493"/>
                </a:lnTo>
                <a:lnTo>
                  <a:pt x="9116" y="10462"/>
                </a:lnTo>
                <a:lnTo>
                  <a:pt x="9199" y="10430"/>
                </a:lnTo>
                <a:lnTo>
                  <a:pt x="9283" y="10399"/>
                </a:lnTo>
                <a:lnTo>
                  <a:pt x="9365" y="10368"/>
                </a:lnTo>
                <a:lnTo>
                  <a:pt x="9448" y="10336"/>
                </a:lnTo>
                <a:lnTo>
                  <a:pt x="9529" y="10305"/>
                </a:lnTo>
                <a:lnTo>
                  <a:pt x="9612" y="10274"/>
                </a:lnTo>
                <a:lnTo>
                  <a:pt x="9693" y="10243"/>
                </a:lnTo>
                <a:lnTo>
                  <a:pt x="9775" y="10212"/>
                </a:lnTo>
                <a:lnTo>
                  <a:pt x="9857" y="10181"/>
                </a:lnTo>
                <a:lnTo>
                  <a:pt x="9938" y="10150"/>
                </a:lnTo>
                <a:lnTo>
                  <a:pt x="10020" y="10119"/>
                </a:lnTo>
                <a:lnTo>
                  <a:pt x="10100" y="10089"/>
                </a:lnTo>
                <a:lnTo>
                  <a:pt x="10164" y="10064"/>
                </a:lnTo>
                <a:lnTo>
                  <a:pt x="10236" y="10036"/>
                </a:lnTo>
                <a:lnTo>
                  <a:pt x="10316" y="10004"/>
                </a:lnTo>
                <a:lnTo>
                  <a:pt x="10402" y="9969"/>
                </a:lnTo>
                <a:lnTo>
                  <a:pt x="10494" y="9933"/>
                </a:lnTo>
                <a:lnTo>
                  <a:pt x="10589" y="9896"/>
                </a:lnTo>
                <a:lnTo>
                  <a:pt x="10686" y="9858"/>
                </a:lnTo>
                <a:lnTo>
                  <a:pt x="10786" y="9821"/>
                </a:lnTo>
                <a:lnTo>
                  <a:pt x="10885" y="9786"/>
                </a:lnTo>
                <a:lnTo>
                  <a:pt x="10982" y="9752"/>
                </a:lnTo>
                <a:lnTo>
                  <a:pt x="11031" y="9736"/>
                </a:lnTo>
                <a:lnTo>
                  <a:pt x="11078" y="9721"/>
                </a:lnTo>
                <a:lnTo>
                  <a:pt x="11124" y="9707"/>
                </a:lnTo>
                <a:lnTo>
                  <a:pt x="11170" y="9694"/>
                </a:lnTo>
                <a:lnTo>
                  <a:pt x="11214" y="9682"/>
                </a:lnTo>
                <a:lnTo>
                  <a:pt x="11256" y="9671"/>
                </a:lnTo>
                <a:lnTo>
                  <a:pt x="11298" y="9662"/>
                </a:lnTo>
                <a:lnTo>
                  <a:pt x="11338" y="9654"/>
                </a:lnTo>
                <a:lnTo>
                  <a:pt x="11375" y="9647"/>
                </a:lnTo>
                <a:lnTo>
                  <a:pt x="11410" y="9642"/>
                </a:lnTo>
                <a:lnTo>
                  <a:pt x="11444" y="9639"/>
                </a:lnTo>
                <a:lnTo>
                  <a:pt x="11475" y="9637"/>
                </a:lnTo>
                <a:lnTo>
                  <a:pt x="11524" y="9637"/>
                </a:lnTo>
                <a:lnTo>
                  <a:pt x="11572" y="9639"/>
                </a:lnTo>
                <a:lnTo>
                  <a:pt x="11621" y="9644"/>
                </a:lnTo>
                <a:lnTo>
                  <a:pt x="11668" y="9650"/>
                </a:lnTo>
                <a:lnTo>
                  <a:pt x="11715" y="9658"/>
                </a:lnTo>
                <a:lnTo>
                  <a:pt x="11761" y="9669"/>
                </a:lnTo>
                <a:lnTo>
                  <a:pt x="11806" y="9681"/>
                </a:lnTo>
                <a:lnTo>
                  <a:pt x="11851" y="9695"/>
                </a:lnTo>
                <a:lnTo>
                  <a:pt x="11895" y="9710"/>
                </a:lnTo>
                <a:lnTo>
                  <a:pt x="11937" y="9728"/>
                </a:lnTo>
                <a:lnTo>
                  <a:pt x="11978" y="9747"/>
                </a:lnTo>
                <a:lnTo>
                  <a:pt x="12020" y="9767"/>
                </a:lnTo>
                <a:lnTo>
                  <a:pt x="12059" y="9789"/>
                </a:lnTo>
                <a:lnTo>
                  <a:pt x="12097" y="9812"/>
                </a:lnTo>
                <a:lnTo>
                  <a:pt x="12134" y="9837"/>
                </a:lnTo>
                <a:lnTo>
                  <a:pt x="12170" y="9863"/>
                </a:lnTo>
                <a:lnTo>
                  <a:pt x="12205" y="9890"/>
                </a:lnTo>
                <a:lnTo>
                  <a:pt x="12238" y="9919"/>
                </a:lnTo>
                <a:lnTo>
                  <a:pt x="12270" y="9948"/>
                </a:lnTo>
                <a:lnTo>
                  <a:pt x="12301" y="9978"/>
                </a:lnTo>
                <a:lnTo>
                  <a:pt x="12330" y="10010"/>
                </a:lnTo>
                <a:lnTo>
                  <a:pt x="12357" y="10042"/>
                </a:lnTo>
                <a:lnTo>
                  <a:pt x="12383" y="10075"/>
                </a:lnTo>
                <a:lnTo>
                  <a:pt x="12407" y="10109"/>
                </a:lnTo>
                <a:lnTo>
                  <a:pt x="12430" y="10143"/>
                </a:lnTo>
                <a:lnTo>
                  <a:pt x="12451" y="10178"/>
                </a:lnTo>
                <a:lnTo>
                  <a:pt x="12471" y="10214"/>
                </a:lnTo>
                <a:lnTo>
                  <a:pt x="12488" y="10250"/>
                </a:lnTo>
                <a:lnTo>
                  <a:pt x="12503" y="10286"/>
                </a:lnTo>
                <a:lnTo>
                  <a:pt x="12517" y="10323"/>
                </a:lnTo>
                <a:lnTo>
                  <a:pt x="12528" y="10360"/>
                </a:lnTo>
                <a:lnTo>
                  <a:pt x="12538" y="10398"/>
                </a:lnTo>
                <a:lnTo>
                  <a:pt x="12549" y="10394"/>
                </a:lnTo>
                <a:lnTo>
                  <a:pt x="12564" y="10388"/>
                </a:lnTo>
                <a:lnTo>
                  <a:pt x="12583" y="10379"/>
                </a:lnTo>
                <a:lnTo>
                  <a:pt x="12607" y="10368"/>
                </a:lnTo>
                <a:lnTo>
                  <a:pt x="12663" y="10339"/>
                </a:lnTo>
                <a:lnTo>
                  <a:pt x="12729" y="10302"/>
                </a:lnTo>
                <a:lnTo>
                  <a:pt x="12806" y="10260"/>
                </a:lnTo>
                <a:lnTo>
                  <a:pt x="12890" y="10212"/>
                </a:lnTo>
                <a:lnTo>
                  <a:pt x="12978" y="10161"/>
                </a:lnTo>
                <a:lnTo>
                  <a:pt x="13069" y="10108"/>
                </a:lnTo>
                <a:lnTo>
                  <a:pt x="13160" y="10054"/>
                </a:lnTo>
                <a:lnTo>
                  <a:pt x="13251" y="10001"/>
                </a:lnTo>
                <a:lnTo>
                  <a:pt x="13338" y="9949"/>
                </a:lnTo>
                <a:lnTo>
                  <a:pt x="13419" y="9901"/>
                </a:lnTo>
                <a:lnTo>
                  <a:pt x="13492" y="9857"/>
                </a:lnTo>
                <a:lnTo>
                  <a:pt x="13555" y="9820"/>
                </a:lnTo>
                <a:lnTo>
                  <a:pt x="13606" y="9789"/>
                </a:lnTo>
                <a:lnTo>
                  <a:pt x="13642" y="9768"/>
                </a:lnTo>
                <a:lnTo>
                  <a:pt x="13710" y="9728"/>
                </a:lnTo>
                <a:lnTo>
                  <a:pt x="13763" y="9697"/>
                </a:lnTo>
                <a:lnTo>
                  <a:pt x="13773" y="9689"/>
                </a:lnTo>
                <a:lnTo>
                  <a:pt x="13783" y="9681"/>
                </a:lnTo>
                <a:lnTo>
                  <a:pt x="13792" y="9673"/>
                </a:lnTo>
                <a:lnTo>
                  <a:pt x="13801" y="9665"/>
                </a:lnTo>
                <a:lnTo>
                  <a:pt x="13809" y="9656"/>
                </a:lnTo>
                <a:lnTo>
                  <a:pt x="13816" y="9646"/>
                </a:lnTo>
                <a:lnTo>
                  <a:pt x="13823" y="9635"/>
                </a:lnTo>
                <a:lnTo>
                  <a:pt x="13829" y="9624"/>
                </a:lnTo>
                <a:lnTo>
                  <a:pt x="13835" y="9611"/>
                </a:lnTo>
                <a:lnTo>
                  <a:pt x="13841" y="9597"/>
                </a:lnTo>
                <a:lnTo>
                  <a:pt x="13846" y="9582"/>
                </a:lnTo>
                <a:lnTo>
                  <a:pt x="13852" y="9565"/>
                </a:lnTo>
                <a:lnTo>
                  <a:pt x="13862" y="9527"/>
                </a:lnTo>
                <a:lnTo>
                  <a:pt x="13872" y="9481"/>
                </a:lnTo>
                <a:lnTo>
                  <a:pt x="13883" y="9427"/>
                </a:lnTo>
                <a:lnTo>
                  <a:pt x="13894" y="9362"/>
                </a:lnTo>
                <a:lnTo>
                  <a:pt x="13906" y="9287"/>
                </a:lnTo>
                <a:lnTo>
                  <a:pt x="13920" y="9199"/>
                </a:lnTo>
                <a:lnTo>
                  <a:pt x="13926" y="9163"/>
                </a:lnTo>
                <a:lnTo>
                  <a:pt x="13932" y="9121"/>
                </a:lnTo>
                <a:lnTo>
                  <a:pt x="13939" y="9074"/>
                </a:lnTo>
                <a:lnTo>
                  <a:pt x="13947" y="9023"/>
                </a:lnTo>
                <a:lnTo>
                  <a:pt x="13954" y="8969"/>
                </a:lnTo>
                <a:lnTo>
                  <a:pt x="13961" y="8913"/>
                </a:lnTo>
                <a:lnTo>
                  <a:pt x="13968" y="8856"/>
                </a:lnTo>
                <a:lnTo>
                  <a:pt x="13974" y="8798"/>
                </a:lnTo>
                <a:lnTo>
                  <a:pt x="13980" y="8740"/>
                </a:lnTo>
                <a:lnTo>
                  <a:pt x="13984" y="8683"/>
                </a:lnTo>
                <a:lnTo>
                  <a:pt x="13987" y="8628"/>
                </a:lnTo>
                <a:lnTo>
                  <a:pt x="13989" y="8576"/>
                </a:lnTo>
                <a:lnTo>
                  <a:pt x="13989" y="8527"/>
                </a:lnTo>
                <a:lnTo>
                  <a:pt x="13987" y="8482"/>
                </a:lnTo>
                <a:lnTo>
                  <a:pt x="13986" y="8461"/>
                </a:lnTo>
                <a:lnTo>
                  <a:pt x="13984" y="8442"/>
                </a:lnTo>
                <a:lnTo>
                  <a:pt x="13981" y="8424"/>
                </a:lnTo>
                <a:lnTo>
                  <a:pt x="13977" y="8408"/>
                </a:lnTo>
                <a:lnTo>
                  <a:pt x="13886" y="8406"/>
                </a:lnTo>
                <a:lnTo>
                  <a:pt x="13792" y="8405"/>
                </a:lnTo>
                <a:lnTo>
                  <a:pt x="13699" y="8404"/>
                </a:lnTo>
                <a:lnTo>
                  <a:pt x="13607" y="8403"/>
                </a:lnTo>
                <a:lnTo>
                  <a:pt x="13513" y="8403"/>
                </a:lnTo>
                <a:lnTo>
                  <a:pt x="13419" y="8403"/>
                </a:lnTo>
                <a:lnTo>
                  <a:pt x="13327" y="8403"/>
                </a:lnTo>
                <a:lnTo>
                  <a:pt x="13233" y="8403"/>
                </a:lnTo>
                <a:lnTo>
                  <a:pt x="13139" y="8404"/>
                </a:lnTo>
                <a:lnTo>
                  <a:pt x="13046" y="8404"/>
                </a:lnTo>
                <a:lnTo>
                  <a:pt x="12952" y="8405"/>
                </a:lnTo>
                <a:lnTo>
                  <a:pt x="12858" y="8405"/>
                </a:lnTo>
                <a:lnTo>
                  <a:pt x="12766" y="8406"/>
                </a:lnTo>
                <a:lnTo>
                  <a:pt x="12672" y="8406"/>
                </a:lnTo>
                <a:lnTo>
                  <a:pt x="12579" y="8407"/>
                </a:lnTo>
                <a:lnTo>
                  <a:pt x="12487" y="8407"/>
                </a:lnTo>
                <a:lnTo>
                  <a:pt x="12395" y="8408"/>
                </a:lnTo>
                <a:lnTo>
                  <a:pt x="12303" y="8410"/>
                </a:lnTo>
                <a:lnTo>
                  <a:pt x="12257" y="8410"/>
                </a:lnTo>
                <a:lnTo>
                  <a:pt x="12213" y="8409"/>
                </a:lnTo>
                <a:lnTo>
                  <a:pt x="12191" y="8408"/>
                </a:lnTo>
                <a:lnTo>
                  <a:pt x="12170" y="8406"/>
                </a:lnTo>
                <a:lnTo>
                  <a:pt x="12149" y="8403"/>
                </a:lnTo>
                <a:lnTo>
                  <a:pt x="12129" y="8400"/>
                </a:lnTo>
                <a:lnTo>
                  <a:pt x="12109" y="8397"/>
                </a:lnTo>
                <a:lnTo>
                  <a:pt x="12090" y="8392"/>
                </a:lnTo>
                <a:lnTo>
                  <a:pt x="12072" y="8387"/>
                </a:lnTo>
                <a:lnTo>
                  <a:pt x="12055" y="8380"/>
                </a:lnTo>
                <a:lnTo>
                  <a:pt x="12038" y="8373"/>
                </a:lnTo>
                <a:lnTo>
                  <a:pt x="12023" y="8365"/>
                </a:lnTo>
                <a:lnTo>
                  <a:pt x="12007" y="8356"/>
                </a:lnTo>
                <a:lnTo>
                  <a:pt x="11993" y="8345"/>
                </a:lnTo>
                <a:lnTo>
                  <a:pt x="11980" y="8334"/>
                </a:lnTo>
                <a:lnTo>
                  <a:pt x="11968" y="8321"/>
                </a:lnTo>
                <a:lnTo>
                  <a:pt x="11958" y="8307"/>
                </a:lnTo>
                <a:lnTo>
                  <a:pt x="11948" y="8291"/>
                </a:lnTo>
                <a:lnTo>
                  <a:pt x="11940" y="8274"/>
                </a:lnTo>
                <a:lnTo>
                  <a:pt x="11933" y="8255"/>
                </a:lnTo>
                <a:lnTo>
                  <a:pt x="11927" y="8236"/>
                </a:lnTo>
                <a:lnTo>
                  <a:pt x="11923" y="8214"/>
                </a:lnTo>
                <a:lnTo>
                  <a:pt x="11919" y="8183"/>
                </a:lnTo>
                <a:lnTo>
                  <a:pt x="11918" y="8154"/>
                </a:lnTo>
                <a:lnTo>
                  <a:pt x="11919" y="8128"/>
                </a:lnTo>
                <a:lnTo>
                  <a:pt x="11923" y="8104"/>
                </a:lnTo>
                <a:lnTo>
                  <a:pt x="11929" y="8082"/>
                </a:lnTo>
                <a:lnTo>
                  <a:pt x="11937" y="8061"/>
                </a:lnTo>
                <a:lnTo>
                  <a:pt x="11947" y="8043"/>
                </a:lnTo>
                <a:lnTo>
                  <a:pt x="11959" y="8026"/>
                </a:lnTo>
                <a:lnTo>
                  <a:pt x="11973" y="8012"/>
                </a:lnTo>
                <a:lnTo>
                  <a:pt x="11988" y="7998"/>
                </a:lnTo>
                <a:lnTo>
                  <a:pt x="12004" y="7986"/>
                </a:lnTo>
                <a:lnTo>
                  <a:pt x="12023" y="7976"/>
                </a:lnTo>
                <a:lnTo>
                  <a:pt x="12041" y="7967"/>
                </a:lnTo>
                <a:lnTo>
                  <a:pt x="12061" y="7959"/>
                </a:lnTo>
                <a:lnTo>
                  <a:pt x="12081" y="7952"/>
                </a:lnTo>
                <a:lnTo>
                  <a:pt x="12102" y="7947"/>
                </a:lnTo>
                <a:lnTo>
                  <a:pt x="12123" y="7942"/>
                </a:lnTo>
                <a:lnTo>
                  <a:pt x="12145" y="7939"/>
                </a:lnTo>
                <a:lnTo>
                  <a:pt x="12168" y="7936"/>
                </a:lnTo>
                <a:lnTo>
                  <a:pt x="12190" y="7933"/>
                </a:lnTo>
                <a:lnTo>
                  <a:pt x="12233" y="7931"/>
                </a:lnTo>
                <a:lnTo>
                  <a:pt x="12275" y="7930"/>
                </a:lnTo>
                <a:lnTo>
                  <a:pt x="12350" y="7932"/>
                </a:lnTo>
                <a:lnTo>
                  <a:pt x="12403" y="7932"/>
                </a:lnTo>
                <a:lnTo>
                  <a:pt x="12408" y="7905"/>
                </a:lnTo>
                <a:lnTo>
                  <a:pt x="12412" y="7877"/>
                </a:lnTo>
                <a:lnTo>
                  <a:pt x="12414" y="7851"/>
                </a:lnTo>
                <a:lnTo>
                  <a:pt x="12416" y="7824"/>
                </a:lnTo>
                <a:lnTo>
                  <a:pt x="12416" y="7799"/>
                </a:lnTo>
                <a:lnTo>
                  <a:pt x="12415" y="7773"/>
                </a:lnTo>
                <a:lnTo>
                  <a:pt x="12413" y="7749"/>
                </a:lnTo>
                <a:lnTo>
                  <a:pt x="12410" y="7724"/>
                </a:lnTo>
                <a:lnTo>
                  <a:pt x="12406" y="7700"/>
                </a:lnTo>
                <a:lnTo>
                  <a:pt x="12401" y="7677"/>
                </a:lnTo>
                <a:lnTo>
                  <a:pt x="12395" y="7654"/>
                </a:lnTo>
                <a:lnTo>
                  <a:pt x="12388" y="7632"/>
                </a:lnTo>
                <a:lnTo>
                  <a:pt x="12380" y="7611"/>
                </a:lnTo>
                <a:lnTo>
                  <a:pt x="12372" y="7589"/>
                </a:lnTo>
                <a:lnTo>
                  <a:pt x="12363" y="7569"/>
                </a:lnTo>
                <a:lnTo>
                  <a:pt x="12353" y="7549"/>
                </a:lnTo>
                <a:lnTo>
                  <a:pt x="12343" y="7529"/>
                </a:lnTo>
                <a:lnTo>
                  <a:pt x="12332" y="7511"/>
                </a:lnTo>
                <a:lnTo>
                  <a:pt x="12321" y="7492"/>
                </a:lnTo>
                <a:lnTo>
                  <a:pt x="12309" y="7475"/>
                </a:lnTo>
                <a:lnTo>
                  <a:pt x="12295" y="7458"/>
                </a:lnTo>
                <a:lnTo>
                  <a:pt x="12283" y="7441"/>
                </a:lnTo>
                <a:lnTo>
                  <a:pt x="12269" y="7426"/>
                </a:lnTo>
                <a:lnTo>
                  <a:pt x="12256" y="7411"/>
                </a:lnTo>
                <a:lnTo>
                  <a:pt x="12242" y="7396"/>
                </a:lnTo>
                <a:lnTo>
                  <a:pt x="12228" y="7382"/>
                </a:lnTo>
                <a:lnTo>
                  <a:pt x="12214" y="7369"/>
                </a:lnTo>
                <a:lnTo>
                  <a:pt x="12200" y="7357"/>
                </a:lnTo>
                <a:lnTo>
                  <a:pt x="12186" y="7345"/>
                </a:lnTo>
                <a:lnTo>
                  <a:pt x="12172" y="7334"/>
                </a:lnTo>
                <a:lnTo>
                  <a:pt x="12157" y="7324"/>
                </a:lnTo>
                <a:lnTo>
                  <a:pt x="12142" y="7314"/>
                </a:lnTo>
                <a:lnTo>
                  <a:pt x="12119" y="7300"/>
                </a:lnTo>
                <a:lnTo>
                  <a:pt x="12096" y="7287"/>
                </a:lnTo>
                <a:lnTo>
                  <a:pt x="12073" y="7276"/>
                </a:lnTo>
                <a:lnTo>
                  <a:pt x="12050" y="7266"/>
                </a:lnTo>
                <a:lnTo>
                  <a:pt x="12028" y="7257"/>
                </a:lnTo>
                <a:lnTo>
                  <a:pt x="12005" y="7250"/>
                </a:lnTo>
                <a:lnTo>
                  <a:pt x="11983" y="7243"/>
                </a:lnTo>
                <a:lnTo>
                  <a:pt x="11962" y="7237"/>
                </a:lnTo>
                <a:lnTo>
                  <a:pt x="11880" y="7218"/>
                </a:lnTo>
                <a:lnTo>
                  <a:pt x="11805" y="7199"/>
                </a:lnTo>
                <a:lnTo>
                  <a:pt x="11788" y="7193"/>
                </a:lnTo>
                <a:lnTo>
                  <a:pt x="11772" y="7186"/>
                </a:lnTo>
                <a:lnTo>
                  <a:pt x="11756" y="7178"/>
                </a:lnTo>
                <a:lnTo>
                  <a:pt x="11741" y="7169"/>
                </a:lnTo>
                <a:lnTo>
                  <a:pt x="11727" y="7160"/>
                </a:lnTo>
                <a:lnTo>
                  <a:pt x="11713" y="7149"/>
                </a:lnTo>
                <a:lnTo>
                  <a:pt x="11700" y="7136"/>
                </a:lnTo>
                <a:lnTo>
                  <a:pt x="11689" y="7122"/>
                </a:lnTo>
                <a:lnTo>
                  <a:pt x="11678" y="7106"/>
                </a:lnTo>
                <a:lnTo>
                  <a:pt x="11668" y="7089"/>
                </a:lnTo>
                <a:lnTo>
                  <a:pt x="11659" y="7069"/>
                </a:lnTo>
                <a:lnTo>
                  <a:pt x="11651" y="7047"/>
                </a:lnTo>
                <a:lnTo>
                  <a:pt x="11644" y="7022"/>
                </a:lnTo>
                <a:lnTo>
                  <a:pt x="11638" y="6995"/>
                </a:lnTo>
                <a:lnTo>
                  <a:pt x="11633" y="6966"/>
                </a:lnTo>
                <a:lnTo>
                  <a:pt x="11629" y="6933"/>
                </a:lnTo>
                <a:lnTo>
                  <a:pt x="11622" y="6878"/>
                </a:lnTo>
                <a:lnTo>
                  <a:pt x="11611" y="6826"/>
                </a:lnTo>
                <a:lnTo>
                  <a:pt x="11597" y="6777"/>
                </a:lnTo>
                <a:lnTo>
                  <a:pt x="11579" y="6730"/>
                </a:lnTo>
                <a:lnTo>
                  <a:pt x="11559" y="6686"/>
                </a:lnTo>
                <a:lnTo>
                  <a:pt x="11536" y="6645"/>
                </a:lnTo>
                <a:lnTo>
                  <a:pt x="11511" y="6607"/>
                </a:lnTo>
                <a:lnTo>
                  <a:pt x="11483" y="6571"/>
                </a:lnTo>
                <a:lnTo>
                  <a:pt x="11454" y="6539"/>
                </a:lnTo>
                <a:lnTo>
                  <a:pt x="11421" y="6509"/>
                </a:lnTo>
                <a:lnTo>
                  <a:pt x="11387" y="6481"/>
                </a:lnTo>
                <a:lnTo>
                  <a:pt x="11352" y="6457"/>
                </a:lnTo>
                <a:lnTo>
                  <a:pt x="11316" y="6435"/>
                </a:lnTo>
                <a:lnTo>
                  <a:pt x="11277" y="6416"/>
                </a:lnTo>
                <a:lnTo>
                  <a:pt x="11238" y="6399"/>
                </a:lnTo>
                <a:lnTo>
                  <a:pt x="11199" y="6385"/>
                </a:lnTo>
                <a:lnTo>
                  <a:pt x="11159" y="6374"/>
                </a:lnTo>
                <a:lnTo>
                  <a:pt x="11117" y="6365"/>
                </a:lnTo>
                <a:lnTo>
                  <a:pt x="11076" y="6359"/>
                </a:lnTo>
                <a:lnTo>
                  <a:pt x="11035" y="6356"/>
                </a:lnTo>
                <a:lnTo>
                  <a:pt x="10993" y="6355"/>
                </a:lnTo>
                <a:lnTo>
                  <a:pt x="10953" y="6356"/>
                </a:lnTo>
                <a:lnTo>
                  <a:pt x="10913" y="6361"/>
                </a:lnTo>
                <a:lnTo>
                  <a:pt x="10873" y="6367"/>
                </a:lnTo>
                <a:lnTo>
                  <a:pt x="10834" y="6376"/>
                </a:lnTo>
                <a:lnTo>
                  <a:pt x="10797" y="6388"/>
                </a:lnTo>
                <a:lnTo>
                  <a:pt x="10760" y="6402"/>
                </a:lnTo>
                <a:lnTo>
                  <a:pt x="10726" y="6419"/>
                </a:lnTo>
                <a:lnTo>
                  <a:pt x="10692" y="6438"/>
                </a:lnTo>
                <a:lnTo>
                  <a:pt x="10661" y="6459"/>
                </a:lnTo>
                <a:lnTo>
                  <a:pt x="10632" y="6483"/>
                </a:lnTo>
                <a:lnTo>
                  <a:pt x="10605" y="6509"/>
                </a:lnTo>
                <a:close/>
                <a:moveTo>
                  <a:pt x="1245" y="3986"/>
                </a:moveTo>
                <a:lnTo>
                  <a:pt x="1296" y="3991"/>
                </a:lnTo>
                <a:lnTo>
                  <a:pt x="1350" y="3995"/>
                </a:lnTo>
                <a:lnTo>
                  <a:pt x="1409" y="3998"/>
                </a:lnTo>
                <a:lnTo>
                  <a:pt x="1469" y="4000"/>
                </a:lnTo>
                <a:lnTo>
                  <a:pt x="1532" y="4001"/>
                </a:lnTo>
                <a:lnTo>
                  <a:pt x="1597" y="4001"/>
                </a:lnTo>
                <a:lnTo>
                  <a:pt x="1663" y="4001"/>
                </a:lnTo>
                <a:lnTo>
                  <a:pt x="1729" y="4000"/>
                </a:lnTo>
                <a:lnTo>
                  <a:pt x="1795" y="3999"/>
                </a:lnTo>
                <a:lnTo>
                  <a:pt x="1862" y="3998"/>
                </a:lnTo>
                <a:lnTo>
                  <a:pt x="1927" y="3996"/>
                </a:lnTo>
                <a:lnTo>
                  <a:pt x="1992" y="3995"/>
                </a:lnTo>
                <a:lnTo>
                  <a:pt x="2054" y="3993"/>
                </a:lnTo>
                <a:lnTo>
                  <a:pt x="2115" y="3992"/>
                </a:lnTo>
                <a:lnTo>
                  <a:pt x="2172" y="3992"/>
                </a:lnTo>
                <a:lnTo>
                  <a:pt x="2226" y="3991"/>
                </a:lnTo>
                <a:lnTo>
                  <a:pt x="2279" y="3990"/>
                </a:lnTo>
                <a:lnTo>
                  <a:pt x="2335" y="3988"/>
                </a:lnTo>
                <a:lnTo>
                  <a:pt x="2396" y="3984"/>
                </a:lnTo>
                <a:lnTo>
                  <a:pt x="2458" y="3981"/>
                </a:lnTo>
                <a:lnTo>
                  <a:pt x="2523" y="3978"/>
                </a:lnTo>
                <a:lnTo>
                  <a:pt x="2587" y="3977"/>
                </a:lnTo>
                <a:lnTo>
                  <a:pt x="2618" y="3978"/>
                </a:lnTo>
                <a:lnTo>
                  <a:pt x="2650" y="3979"/>
                </a:lnTo>
                <a:lnTo>
                  <a:pt x="2682" y="3980"/>
                </a:lnTo>
                <a:lnTo>
                  <a:pt x="2712" y="3983"/>
                </a:lnTo>
                <a:lnTo>
                  <a:pt x="2742" y="3986"/>
                </a:lnTo>
                <a:lnTo>
                  <a:pt x="2771" y="3991"/>
                </a:lnTo>
                <a:lnTo>
                  <a:pt x="2798" y="3997"/>
                </a:lnTo>
                <a:lnTo>
                  <a:pt x="2826" y="4003"/>
                </a:lnTo>
                <a:lnTo>
                  <a:pt x="2851" y="4012"/>
                </a:lnTo>
                <a:lnTo>
                  <a:pt x="2875" y="4021"/>
                </a:lnTo>
                <a:lnTo>
                  <a:pt x="2897" y="4033"/>
                </a:lnTo>
                <a:lnTo>
                  <a:pt x="2918" y="4045"/>
                </a:lnTo>
                <a:lnTo>
                  <a:pt x="2937" y="4060"/>
                </a:lnTo>
                <a:lnTo>
                  <a:pt x="2955" y="4076"/>
                </a:lnTo>
                <a:lnTo>
                  <a:pt x="2969" y="4094"/>
                </a:lnTo>
                <a:lnTo>
                  <a:pt x="2982" y="4114"/>
                </a:lnTo>
                <a:lnTo>
                  <a:pt x="2992" y="4137"/>
                </a:lnTo>
                <a:lnTo>
                  <a:pt x="2999" y="4161"/>
                </a:lnTo>
                <a:lnTo>
                  <a:pt x="3004" y="4188"/>
                </a:lnTo>
                <a:lnTo>
                  <a:pt x="3006" y="4217"/>
                </a:lnTo>
                <a:lnTo>
                  <a:pt x="3006" y="4247"/>
                </a:lnTo>
                <a:lnTo>
                  <a:pt x="3002" y="4275"/>
                </a:lnTo>
                <a:lnTo>
                  <a:pt x="2996" y="4301"/>
                </a:lnTo>
                <a:lnTo>
                  <a:pt x="2988" y="4324"/>
                </a:lnTo>
                <a:lnTo>
                  <a:pt x="2977" y="4346"/>
                </a:lnTo>
                <a:lnTo>
                  <a:pt x="2964" y="4365"/>
                </a:lnTo>
                <a:lnTo>
                  <a:pt x="2948" y="4382"/>
                </a:lnTo>
                <a:lnTo>
                  <a:pt x="2931" y="4398"/>
                </a:lnTo>
                <a:lnTo>
                  <a:pt x="2912" y="4411"/>
                </a:lnTo>
                <a:lnTo>
                  <a:pt x="2892" y="4423"/>
                </a:lnTo>
                <a:lnTo>
                  <a:pt x="2869" y="4434"/>
                </a:lnTo>
                <a:lnTo>
                  <a:pt x="2846" y="4443"/>
                </a:lnTo>
                <a:lnTo>
                  <a:pt x="2821" y="4450"/>
                </a:lnTo>
                <a:lnTo>
                  <a:pt x="2793" y="4457"/>
                </a:lnTo>
                <a:lnTo>
                  <a:pt x="2766" y="4462"/>
                </a:lnTo>
                <a:lnTo>
                  <a:pt x="2738" y="4466"/>
                </a:lnTo>
                <a:lnTo>
                  <a:pt x="2708" y="4469"/>
                </a:lnTo>
                <a:lnTo>
                  <a:pt x="2678" y="4471"/>
                </a:lnTo>
                <a:lnTo>
                  <a:pt x="2647" y="4472"/>
                </a:lnTo>
                <a:lnTo>
                  <a:pt x="2616" y="4473"/>
                </a:lnTo>
                <a:lnTo>
                  <a:pt x="2553" y="4472"/>
                </a:lnTo>
                <a:lnTo>
                  <a:pt x="2488" y="4470"/>
                </a:lnTo>
                <a:lnTo>
                  <a:pt x="2425" y="4467"/>
                </a:lnTo>
                <a:lnTo>
                  <a:pt x="2362" y="4464"/>
                </a:lnTo>
                <a:lnTo>
                  <a:pt x="2303" y="4462"/>
                </a:lnTo>
                <a:lnTo>
                  <a:pt x="2247" y="4461"/>
                </a:lnTo>
                <a:lnTo>
                  <a:pt x="2192" y="4461"/>
                </a:lnTo>
                <a:lnTo>
                  <a:pt x="2134" y="4460"/>
                </a:lnTo>
                <a:lnTo>
                  <a:pt x="2072" y="4459"/>
                </a:lnTo>
                <a:lnTo>
                  <a:pt x="2008" y="4457"/>
                </a:lnTo>
                <a:lnTo>
                  <a:pt x="1941" y="4456"/>
                </a:lnTo>
                <a:lnTo>
                  <a:pt x="1874" y="4454"/>
                </a:lnTo>
                <a:lnTo>
                  <a:pt x="1806" y="4453"/>
                </a:lnTo>
                <a:lnTo>
                  <a:pt x="1737" y="4452"/>
                </a:lnTo>
                <a:lnTo>
                  <a:pt x="1669" y="4451"/>
                </a:lnTo>
                <a:lnTo>
                  <a:pt x="1600" y="4450"/>
                </a:lnTo>
                <a:lnTo>
                  <a:pt x="1535" y="4451"/>
                </a:lnTo>
                <a:lnTo>
                  <a:pt x="1470" y="4452"/>
                </a:lnTo>
                <a:lnTo>
                  <a:pt x="1408" y="4454"/>
                </a:lnTo>
                <a:lnTo>
                  <a:pt x="1349" y="4457"/>
                </a:lnTo>
                <a:lnTo>
                  <a:pt x="1294" y="4461"/>
                </a:lnTo>
                <a:lnTo>
                  <a:pt x="1244" y="4467"/>
                </a:lnTo>
                <a:lnTo>
                  <a:pt x="1240" y="7218"/>
                </a:lnTo>
                <a:lnTo>
                  <a:pt x="1336" y="7223"/>
                </a:lnTo>
                <a:lnTo>
                  <a:pt x="1443" y="7226"/>
                </a:lnTo>
                <a:lnTo>
                  <a:pt x="1559" y="7229"/>
                </a:lnTo>
                <a:lnTo>
                  <a:pt x="1682" y="7231"/>
                </a:lnTo>
                <a:lnTo>
                  <a:pt x="1812" y="7232"/>
                </a:lnTo>
                <a:lnTo>
                  <a:pt x="1947" y="7232"/>
                </a:lnTo>
                <a:lnTo>
                  <a:pt x="2085" y="7231"/>
                </a:lnTo>
                <a:lnTo>
                  <a:pt x="2226" y="7230"/>
                </a:lnTo>
                <a:lnTo>
                  <a:pt x="2368" y="7229"/>
                </a:lnTo>
                <a:lnTo>
                  <a:pt x="2510" y="7228"/>
                </a:lnTo>
                <a:lnTo>
                  <a:pt x="2650" y="7226"/>
                </a:lnTo>
                <a:lnTo>
                  <a:pt x="2788" y="7225"/>
                </a:lnTo>
                <a:lnTo>
                  <a:pt x="2921" y="7223"/>
                </a:lnTo>
                <a:lnTo>
                  <a:pt x="3048" y="7222"/>
                </a:lnTo>
                <a:lnTo>
                  <a:pt x="3169" y="7222"/>
                </a:lnTo>
                <a:lnTo>
                  <a:pt x="3281" y="7222"/>
                </a:lnTo>
                <a:lnTo>
                  <a:pt x="3307" y="7221"/>
                </a:lnTo>
                <a:lnTo>
                  <a:pt x="3329" y="7220"/>
                </a:lnTo>
                <a:lnTo>
                  <a:pt x="3349" y="7218"/>
                </a:lnTo>
                <a:lnTo>
                  <a:pt x="3365" y="7215"/>
                </a:lnTo>
                <a:lnTo>
                  <a:pt x="3380" y="7211"/>
                </a:lnTo>
                <a:lnTo>
                  <a:pt x="3394" y="7206"/>
                </a:lnTo>
                <a:lnTo>
                  <a:pt x="3405" y="7200"/>
                </a:lnTo>
                <a:lnTo>
                  <a:pt x="3416" y="7194"/>
                </a:lnTo>
                <a:lnTo>
                  <a:pt x="3425" y="7187"/>
                </a:lnTo>
                <a:lnTo>
                  <a:pt x="3434" y="7178"/>
                </a:lnTo>
                <a:lnTo>
                  <a:pt x="3443" y="7169"/>
                </a:lnTo>
                <a:lnTo>
                  <a:pt x="3453" y="7159"/>
                </a:lnTo>
                <a:lnTo>
                  <a:pt x="3475" y="7138"/>
                </a:lnTo>
                <a:lnTo>
                  <a:pt x="3503" y="7113"/>
                </a:lnTo>
                <a:lnTo>
                  <a:pt x="3526" y="7095"/>
                </a:lnTo>
                <a:lnTo>
                  <a:pt x="3550" y="7078"/>
                </a:lnTo>
                <a:lnTo>
                  <a:pt x="3573" y="7062"/>
                </a:lnTo>
                <a:lnTo>
                  <a:pt x="3598" y="7045"/>
                </a:lnTo>
                <a:lnTo>
                  <a:pt x="3623" y="7028"/>
                </a:lnTo>
                <a:lnTo>
                  <a:pt x="3648" y="7010"/>
                </a:lnTo>
                <a:lnTo>
                  <a:pt x="3675" y="6991"/>
                </a:lnTo>
                <a:lnTo>
                  <a:pt x="3700" y="6971"/>
                </a:lnTo>
                <a:lnTo>
                  <a:pt x="3697" y="6912"/>
                </a:lnTo>
                <a:lnTo>
                  <a:pt x="3694" y="6856"/>
                </a:lnTo>
                <a:lnTo>
                  <a:pt x="3690" y="6804"/>
                </a:lnTo>
                <a:lnTo>
                  <a:pt x="3687" y="6755"/>
                </a:lnTo>
                <a:lnTo>
                  <a:pt x="3684" y="6709"/>
                </a:lnTo>
                <a:lnTo>
                  <a:pt x="3682" y="6664"/>
                </a:lnTo>
                <a:lnTo>
                  <a:pt x="3682" y="6621"/>
                </a:lnTo>
                <a:lnTo>
                  <a:pt x="3682" y="6578"/>
                </a:lnTo>
                <a:lnTo>
                  <a:pt x="3684" y="6557"/>
                </a:lnTo>
                <a:lnTo>
                  <a:pt x="3685" y="6536"/>
                </a:lnTo>
                <a:lnTo>
                  <a:pt x="3687" y="6515"/>
                </a:lnTo>
                <a:lnTo>
                  <a:pt x="3690" y="6494"/>
                </a:lnTo>
                <a:lnTo>
                  <a:pt x="3693" y="6472"/>
                </a:lnTo>
                <a:lnTo>
                  <a:pt x="3697" y="6451"/>
                </a:lnTo>
                <a:lnTo>
                  <a:pt x="3702" y="6428"/>
                </a:lnTo>
                <a:lnTo>
                  <a:pt x="3707" y="6406"/>
                </a:lnTo>
                <a:lnTo>
                  <a:pt x="3714" y="6383"/>
                </a:lnTo>
                <a:lnTo>
                  <a:pt x="3721" y="6360"/>
                </a:lnTo>
                <a:lnTo>
                  <a:pt x="3728" y="6336"/>
                </a:lnTo>
                <a:lnTo>
                  <a:pt x="3737" y="6311"/>
                </a:lnTo>
                <a:lnTo>
                  <a:pt x="3747" y="6285"/>
                </a:lnTo>
                <a:lnTo>
                  <a:pt x="3758" y="6259"/>
                </a:lnTo>
                <a:lnTo>
                  <a:pt x="3769" y="6232"/>
                </a:lnTo>
                <a:lnTo>
                  <a:pt x="3782" y="6204"/>
                </a:lnTo>
                <a:lnTo>
                  <a:pt x="3797" y="6173"/>
                </a:lnTo>
                <a:lnTo>
                  <a:pt x="3813" y="6143"/>
                </a:lnTo>
                <a:lnTo>
                  <a:pt x="3828" y="6115"/>
                </a:lnTo>
                <a:lnTo>
                  <a:pt x="3844" y="6088"/>
                </a:lnTo>
                <a:lnTo>
                  <a:pt x="3860" y="6063"/>
                </a:lnTo>
                <a:lnTo>
                  <a:pt x="3876" y="6038"/>
                </a:lnTo>
                <a:lnTo>
                  <a:pt x="3892" y="6015"/>
                </a:lnTo>
                <a:lnTo>
                  <a:pt x="3908" y="5993"/>
                </a:lnTo>
                <a:lnTo>
                  <a:pt x="3924" y="5971"/>
                </a:lnTo>
                <a:lnTo>
                  <a:pt x="3940" y="5951"/>
                </a:lnTo>
                <a:lnTo>
                  <a:pt x="3957" y="5932"/>
                </a:lnTo>
                <a:lnTo>
                  <a:pt x="3973" y="5914"/>
                </a:lnTo>
                <a:lnTo>
                  <a:pt x="4004" y="5881"/>
                </a:lnTo>
                <a:lnTo>
                  <a:pt x="4034" y="5851"/>
                </a:lnTo>
                <a:lnTo>
                  <a:pt x="4088" y="5801"/>
                </a:lnTo>
                <a:lnTo>
                  <a:pt x="4134" y="5762"/>
                </a:lnTo>
                <a:lnTo>
                  <a:pt x="4152" y="5745"/>
                </a:lnTo>
                <a:lnTo>
                  <a:pt x="4166" y="5731"/>
                </a:lnTo>
                <a:lnTo>
                  <a:pt x="4172" y="5724"/>
                </a:lnTo>
                <a:lnTo>
                  <a:pt x="4177" y="5717"/>
                </a:lnTo>
                <a:lnTo>
                  <a:pt x="4180" y="5711"/>
                </a:lnTo>
                <a:lnTo>
                  <a:pt x="4182" y="5705"/>
                </a:lnTo>
                <a:lnTo>
                  <a:pt x="4184" y="5699"/>
                </a:lnTo>
                <a:lnTo>
                  <a:pt x="4184" y="5690"/>
                </a:lnTo>
                <a:lnTo>
                  <a:pt x="4184" y="5680"/>
                </a:lnTo>
                <a:lnTo>
                  <a:pt x="4184" y="5667"/>
                </a:lnTo>
                <a:lnTo>
                  <a:pt x="4182" y="5634"/>
                </a:lnTo>
                <a:lnTo>
                  <a:pt x="4181" y="5594"/>
                </a:lnTo>
                <a:lnTo>
                  <a:pt x="4179" y="5547"/>
                </a:lnTo>
                <a:lnTo>
                  <a:pt x="4179" y="5494"/>
                </a:lnTo>
                <a:lnTo>
                  <a:pt x="4180" y="5465"/>
                </a:lnTo>
                <a:lnTo>
                  <a:pt x="4182" y="5435"/>
                </a:lnTo>
                <a:lnTo>
                  <a:pt x="4184" y="5403"/>
                </a:lnTo>
                <a:lnTo>
                  <a:pt x="4187" y="5371"/>
                </a:lnTo>
                <a:lnTo>
                  <a:pt x="4191" y="5337"/>
                </a:lnTo>
                <a:lnTo>
                  <a:pt x="4196" y="5303"/>
                </a:lnTo>
                <a:lnTo>
                  <a:pt x="4203" y="5267"/>
                </a:lnTo>
                <a:lnTo>
                  <a:pt x="4210" y="5231"/>
                </a:lnTo>
                <a:lnTo>
                  <a:pt x="4219" y="5194"/>
                </a:lnTo>
                <a:lnTo>
                  <a:pt x="4230" y="5157"/>
                </a:lnTo>
                <a:lnTo>
                  <a:pt x="4242" y="5118"/>
                </a:lnTo>
                <a:lnTo>
                  <a:pt x="4256" y="5079"/>
                </a:lnTo>
                <a:lnTo>
                  <a:pt x="4272" y="5041"/>
                </a:lnTo>
                <a:lnTo>
                  <a:pt x="4290" y="5002"/>
                </a:lnTo>
                <a:lnTo>
                  <a:pt x="4309" y="4963"/>
                </a:lnTo>
                <a:lnTo>
                  <a:pt x="4331" y="4924"/>
                </a:lnTo>
                <a:lnTo>
                  <a:pt x="4355" y="4885"/>
                </a:lnTo>
                <a:lnTo>
                  <a:pt x="4381" y="4846"/>
                </a:lnTo>
                <a:lnTo>
                  <a:pt x="4410" y="4807"/>
                </a:lnTo>
                <a:lnTo>
                  <a:pt x="4441" y="4768"/>
                </a:lnTo>
                <a:lnTo>
                  <a:pt x="4474" y="4732"/>
                </a:lnTo>
                <a:lnTo>
                  <a:pt x="4498" y="4703"/>
                </a:lnTo>
                <a:lnTo>
                  <a:pt x="4508" y="4691"/>
                </a:lnTo>
                <a:lnTo>
                  <a:pt x="4517" y="4679"/>
                </a:lnTo>
                <a:lnTo>
                  <a:pt x="4523" y="4666"/>
                </a:lnTo>
                <a:lnTo>
                  <a:pt x="4529" y="4654"/>
                </a:lnTo>
                <a:lnTo>
                  <a:pt x="4534" y="4640"/>
                </a:lnTo>
                <a:lnTo>
                  <a:pt x="4537" y="4624"/>
                </a:lnTo>
                <a:lnTo>
                  <a:pt x="4538" y="4606"/>
                </a:lnTo>
                <a:lnTo>
                  <a:pt x="4539" y="4585"/>
                </a:lnTo>
                <a:lnTo>
                  <a:pt x="4538" y="4561"/>
                </a:lnTo>
                <a:lnTo>
                  <a:pt x="4536" y="4533"/>
                </a:lnTo>
                <a:lnTo>
                  <a:pt x="4534" y="4501"/>
                </a:lnTo>
                <a:lnTo>
                  <a:pt x="4529" y="4464"/>
                </a:lnTo>
                <a:lnTo>
                  <a:pt x="4479" y="4462"/>
                </a:lnTo>
                <a:lnTo>
                  <a:pt x="4426" y="4463"/>
                </a:lnTo>
                <a:lnTo>
                  <a:pt x="4370" y="4464"/>
                </a:lnTo>
                <a:lnTo>
                  <a:pt x="4315" y="4465"/>
                </a:lnTo>
                <a:lnTo>
                  <a:pt x="4260" y="4466"/>
                </a:lnTo>
                <a:lnTo>
                  <a:pt x="4204" y="4466"/>
                </a:lnTo>
                <a:lnTo>
                  <a:pt x="4177" y="4465"/>
                </a:lnTo>
                <a:lnTo>
                  <a:pt x="4151" y="4464"/>
                </a:lnTo>
                <a:lnTo>
                  <a:pt x="4125" y="4462"/>
                </a:lnTo>
                <a:lnTo>
                  <a:pt x="4099" y="4459"/>
                </a:lnTo>
                <a:lnTo>
                  <a:pt x="4075" y="4456"/>
                </a:lnTo>
                <a:lnTo>
                  <a:pt x="4051" y="4451"/>
                </a:lnTo>
                <a:lnTo>
                  <a:pt x="4029" y="4446"/>
                </a:lnTo>
                <a:lnTo>
                  <a:pt x="4007" y="4439"/>
                </a:lnTo>
                <a:lnTo>
                  <a:pt x="3986" y="4431"/>
                </a:lnTo>
                <a:lnTo>
                  <a:pt x="3967" y="4422"/>
                </a:lnTo>
                <a:lnTo>
                  <a:pt x="3948" y="4411"/>
                </a:lnTo>
                <a:lnTo>
                  <a:pt x="3931" y="4399"/>
                </a:lnTo>
                <a:lnTo>
                  <a:pt x="3916" y="4385"/>
                </a:lnTo>
                <a:lnTo>
                  <a:pt x="3903" y="4370"/>
                </a:lnTo>
                <a:lnTo>
                  <a:pt x="3891" y="4353"/>
                </a:lnTo>
                <a:lnTo>
                  <a:pt x="3880" y="4334"/>
                </a:lnTo>
                <a:lnTo>
                  <a:pt x="3872" y="4313"/>
                </a:lnTo>
                <a:lnTo>
                  <a:pt x="3866" y="4290"/>
                </a:lnTo>
                <a:lnTo>
                  <a:pt x="3861" y="4265"/>
                </a:lnTo>
                <a:lnTo>
                  <a:pt x="3859" y="4237"/>
                </a:lnTo>
                <a:lnTo>
                  <a:pt x="3859" y="4207"/>
                </a:lnTo>
                <a:lnTo>
                  <a:pt x="3861" y="4180"/>
                </a:lnTo>
                <a:lnTo>
                  <a:pt x="3866" y="4155"/>
                </a:lnTo>
                <a:lnTo>
                  <a:pt x="3873" y="4132"/>
                </a:lnTo>
                <a:lnTo>
                  <a:pt x="3882" y="4111"/>
                </a:lnTo>
                <a:lnTo>
                  <a:pt x="3892" y="4093"/>
                </a:lnTo>
                <a:lnTo>
                  <a:pt x="3905" y="4076"/>
                </a:lnTo>
                <a:lnTo>
                  <a:pt x="3919" y="4061"/>
                </a:lnTo>
                <a:lnTo>
                  <a:pt x="3935" y="4048"/>
                </a:lnTo>
                <a:lnTo>
                  <a:pt x="3953" y="4036"/>
                </a:lnTo>
                <a:lnTo>
                  <a:pt x="3973" y="4026"/>
                </a:lnTo>
                <a:lnTo>
                  <a:pt x="3993" y="4017"/>
                </a:lnTo>
                <a:lnTo>
                  <a:pt x="4014" y="4010"/>
                </a:lnTo>
                <a:lnTo>
                  <a:pt x="4037" y="4003"/>
                </a:lnTo>
                <a:lnTo>
                  <a:pt x="4061" y="3998"/>
                </a:lnTo>
                <a:lnTo>
                  <a:pt x="4085" y="3994"/>
                </a:lnTo>
                <a:lnTo>
                  <a:pt x="4112" y="3991"/>
                </a:lnTo>
                <a:lnTo>
                  <a:pt x="4138" y="3989"/>
                </a:lnTo>
                <a:lnTo>
                  <a:pt x="4165" y="3987"/>
                </a:lnTo>
                <a:lnTo>
                  <a:pt x="4192" y="3986"/>
                </a:lnTo>
                <a:lnTo>
                  <a:pt x="4249" y="3986"/>
                </a:lnTo>
                <a:lnTo>
                  <a:pt x="4306" y="3987"/>
                </a:lnTo>
                <a:lnTo>
                  <a:pt x="4363" y="3989"/>
                </a:lnTo>
                <a:lnTo>
                  <a:pt x="4420" y="3990"/>
                </a:lnTo>
                <a:lnTo>
                  <a:pt x="4475" y="3990"/>
                </a:lnTo>
                <a:lnTo>
                  <a:pt x="4527" y="3989"/>
                </a:lnTo>
                <a:lnTo>
                  <a:pt x="4543" y="3868"/>
                </a:lnTo>
                <a:lnTo>
                  <a:pt x="4551" y="3756"/>
                </a:lnTo>
                <a:lnTo>
                  <a:pt x="4554" y="3652"/>
                </a:lnTo>
                <a:lnTo>
                  <a:pt x="4550" y="3557"/>
                </a:lnTo>
                <a:lnTo>
                  <a:pt x="4541" y="3469"/>
                </a:lnTo>
                <a:lnTo>
                  <a:pt x="4525" y="3389"/>
                </a:lnTo>
                <a:lnTo>
                  <a:pt x="4505" y="3316"/>
                </a:lnTo>
                <a:lnTo>
                  <a:pt x="4480" y="3250"/>
                </a:lnTo>
                <a:lnTo>
                  <a:pt x="4450" y="3191"/>
                </a:lnTo>
                <a:lnTo>
                  <a:pt x="4416" y="3137"/>
                </a:lnTo>
                <a:lnTo>
                  <a:pt x="4376" y="3090"/>
                </a:lnTo>
                <a:lnTo>
                  <a:pt x="4333" y="3047"/>
                </a:lnTo>
                <a:lnTo>
                  <a:pt x="4286" y="3010"/>
                </a:lnTo>
                <a:lnTo>
                  <a:pt x="4234" y="2978"/>
                </a:lnTo>
                <a:lnTo>
                  <a:pt x="4179" y="2951"/>
                </a:lnTo>
                <a:lnTo>
                  <a:pt x="4121" y="2928"/>
                </a:lnTo>
                <a:lnTo>
                  <a:pt x="4059" y="2909"/>
                </a:lnTo>
                <a:lnTo>
                  <a:pt x="3995" y="2894"/>
                </a:lnTo>
                <a:lnTo>
                  <a:pt x="3927" y="2881"/>
                </a:lnTo>
                <a:lnTo>
                  <a:pt x="3858" y="2872"/>
                </a:lnTo>
                <a:lnTo>
                  <a:pt x="3785" y="2865"/>
                </a:lnTo>
                <a:lnTo>
                  <a:pt x="3711" y="2861"/>
                </a:lnTo>
                <a:lnTo>
                  <a:pt x="3634" y="2858"/>
                </a:lnTo>
                <a:lnTo>
                  <a:pt x="3557" y="2858"/>
                </a:lnTo>
                <a:lnTo>
                  <a:pt x="3477" y="2858"/>
                </a:lnTo>
                <a:lnTo>
                  <a:pt x="3397" y="2860"/>
                </a:lnTo>
                <a:lnTo>
                  <a:pt x="3314" y="2862"/>
                </a:lnTo>
                <a:lnTo>
                  <a:pt x="3231" y="2864"/>
                </a:lnTo>
                <a:lnTo>
                  <a:pt x="3148" y="2867"/>
                </a:lnTo>
                <a:lnTo>
                  <a:pt x="3063" y="2869"/>
                </a:lnTo>
                <a:lnTo>
                  <a:pt x="2979" y="2871"/>
                </a:lnTo>
                <a:lnTo>
                  <a:pt x="2894" y="2871"/>
                </a:lnTo>
                <a:lnTo>
                  <a:pt x="2796" y="2871"/>
                </a:lnTo>
                <a:lnTo>
                  <a:pt x="2700" y="2869"/>
                </a:lnTo>
                <a:lnTo>
                  <a:pt x="2605" y="2867"/>
                </a:lnTo>
                <a:lnTo>
                  <a:pt x="2513" y="2865"/>
                </a:lnTo>
                <a:lnTo>
                  <a:pt x="2423" y="2864"/>
                </a:lnTo>
                <a:lnTo>
                  <a:pt x="2336" y="2862"/>
                </a:lnTo>
                <a:lnTo>
                  <a:pt x="2251" y="2861"/>
                </a:lnTo>
                <a:lnTo>
                  <a:pt x="2168" y="2861"/>
                </a:lnTo>
                <a:lnTo>
                  <a:pt x="2089" y="2863"/>
                </a:lnTo>
                <a:lnTo>
                  <a:pt x="2012" y="2866"/>
                </a:lnTo>
                <a:lnTo>
                  <a:pt x="1937" y="2872"/>
                </a:lnTo>
                <a:lnTo>
                  <a:pt x="1867" y="2879"/>
                </a:lnTo>
                <a:lnTo>
                  <a:pt x="1800" y="2889"/>
                </a:lnTo>
                <a:lnTo>
                  <a:pt x="1735" y="2902"/>
                </a:lnTo>
                <a:lnTo>
                  <a:pt x="1674" y="2918"/>
                </a:lnTo>
                <a:lnTo>
                  <a:pt x="1615" y="2938"/>
                </a:lnTo>
                <a:lnTo>
                  <a:pt x="1561" y="2962"/>
                </a:lnTo>
                <a:lnTo>
                  <a:pt x="1511" y="2989"/>
                </a:lnTo>
                <a:lnTo>
                  <a:pt x="1464" y="3021"/>
                </a:lnTo>
                <a:lnTo>
                  <a:pt x="1421" y="3058"/>
                </a:lnTo>
                <a:lnTo>
                  <a:pt x="1382" y="3101"/>
                </a:lnTo>
                <a:lnTo>
                  <a:pt x="1347" y="3149"/>
                </a:lnTo>
                <a:lnTo>
                  <a:pt x="1316" y="3202"/>
                </a:lnTo>
                <a:lnTo>
                  <a:pt x="1290" y="3261"/>
                </a:lnTo>
                <a:lnTo>
                  <a:pt x="1268" y="3326"/>
                </a:lnTo>
                <a:lnTo>
                  <a:pt x="1251" y="3398"/>
                </a:lnTo>
                <a:lnTo>
                  <a:pt x="1238" y="3477"/>
                </a:lnTo>
                <a:lnTo>
                  <a:pt x="1229" y="3563"/>
                </a:lnTo>
                <a:lnTo>
                  <a:pt x="1226" y="3656"/>
                </a:lnTo>
                <a:lnTo>
                  <a:pt x="1227" y="3758"/>
                </a:lnTo>
                <a:lnTo>
                  <a:pt x="1234" y="3868"/>
                </a:lnTo>
                <a:lnTo>
                  <a:pt x="1245" y="3986"/>
                </a:lnTo>
                <a:close/>
                <a:moveTo>
                  <a:pt x="475" y="12018"/>
                </a:moveTo>
                <a:lnTo>
                  <a:pt x="478" y="12117"/>
                </a:lnTo>
                <a:lnTo>
                  <a:pt x="486" y="12213"/>
                </a:lnTo>
                <a:lnTo>
                  <a:pt x="499" y="12308"/>
                </a:lnTo>
                <a:lnTo>
                  <a:pt x="519" y="12401"/>
                </a:lnTo>
                <a:lnTo>
                  <a:pt x="543" y="12493"/>
                </a:lnTo>
                <a:lnTo>
                  <a:pt x="571" y="12582"/>
                </a:lnTo>
                <a:lnTo>
                  <a:pt x="605" y="12669"/>
                </a:lnTo>
                <a:lnTo>
                  <a:pt x="642" y="12754"/>
                </a:lnTo>
                <a:lnTo>
                  <a:pt x="685" y="12837"/>
                </a:lnTo>
                <a:lnTo>
                  <a:pt x="732" y="12917"/>
                </a:lnTo>
                <a:lnTo>
                  <a:pt x="782" y="12995"/>
                </a:lnTo>
                <a:lnTo>
                  <a:pt x="837" y="13070"/>
                </a:lnTo>
                <a:lnTo>
                  <a:pt x="895" y="13143"/>
                </a:lnTo>
                <a:lnTo>
                  <a:pt x="958" y="13212"/>
                </a:lnTo>
                <a:lnTo>
                  <a:pt x="1023" y="13279"/>
                </a:lnTo>
                <a:lnTo>
                  <a:pt x="1092" y="13344"/>
                </a:lnTo>
                <a:lnTo>
                  <a:pt x="1164" y="13405"/>
                </a:lnTo>
                <a:lnTo>
                  <a:pt x="1239" y="13462"/>
                </a:lnTo>
                <a:lnTo>
                  <a:pt x="1316" y="13516"/>
                </a:lnTo>
                <a:lnTo>
                  <a:pt x="1397" y="13567"/>
                </a:lnTo>
                <a:lnTo>
                  <a:pt x="1479" y="13615"/>
                </a:lnTo>
                <a:lnTo>
                  <a:pt x="1565" y="13658"/>
                </a:lnTo>
                <a:lnTo>
                  <a:pt x="1651" y="13698"/>
                </a:lnTo>
                <a:lnTo>
                  <a:pt x="1741" y="13735"/>
                </a:lnTo>
                <a:lnTo>
                  <a:pt x="1833" y="13767"/>
                </a:lnTo>
                <a:lnTo>
                  <a:pt x="1925" y="13795"/>
                </a:lnTo>
                <a:lnTo>
                  <a:pt x="2020" y="13820"/>
                </a:lnTo>
                <a:lnTo>
                  <a:pt x="2116" y="13840"/>
                </a:lnTo>
                <a:lnTo>
                  <a:pt x="2213" y="13855"/>
                </a:lnTo>
                <a:lnTo>
                  <a:pt x="2311" y="13867"/>
                </a:lnTo>
                <a:lnTo>
                  <a:pt x="2410" y="13874"/>
                </a:lnTo>
                <a:lnTo>
                  <a:pt x="2510" y="13876"/>
                </a:lnTo>
                <a:lnTo>
                  <a:pt x="3916" y="13876"/>
                </a:lnTo>
                <a:lnTo>
                  <a:pt x="3904" y="13842"/>
                </a:lnTo>
                <a:lnTo>
                  <a:pt x="3892" y="13810"/>
                </a:lnTo>
                <a:lnTo>
                  <a:pt x="3878" y="13779"/>
                </a:lnTo>
                <a:lnTo>
                  <a:pt x="3864" y="13748"/>
                </a:lnTo>
                <a:lnTo>
                  <a:pt x="3849" y="13718"/>
                </a:lnTo>
                <a:lnTo>
                  <a:pt x="3834" y="13687"/>
                </a:lnTo>
                <a:lnTo>
                  <a:pt x="3820" y="13655"/>
                </a:lnTo>
                <a:lnTo>
                  <a:pt x="3805" y="13622"/>
                </a:lnTo>
                <a:lnTo>
                  <a:pt x="3791" y="13586"/>
                </a:lnTo>
                <a:lnTo>
                  <a:pt x="3779" y="13548"/>
                </a:lnTo>
                <a:lnTo>
                  <a:pt x="3773" y="13527"/>
                </a:lnTo>
                <a:lnTo>
                  <a:pt x="3767" y="13506"/>
                </a:lnTo>
                <a:lnTo>
                  <a:pt x="3762" y="13483"/>
                </a:lnTo>
                <a:lnTo>
                  <a:pt x="3757" y="13460"/>
                </a:lnTo>
                <a:lnTo>
                  <a:pt x="3753" y="13435"/>
                </a:lnTo>
                <a:lnTo>
                  <a:pt x="3749" y="13409"/>
                </a:lnTo>
                <a:lnTo>
                  <a:pt x="3746" y="13382"/>
                </a:lnTo>
                <a:lnTo>
                  <a:pt x="3743" y="13354"/>
                </a:lnTo>
                <a:lnTo>
                  <a:pt x="3741" y="13323"/>
                </a:lnTo>
                <a:lnTo>
                  <a:pt x="3739" y="13292"/>
                </a:lnTo>
                <a:lnTo>
                  <a:pt x="3738" y="13259"/>
                </a:lnTo>
                <a:lnTo>
                  <a:pt x="3738" y="13224"/>
                </a:lnTo>
                <a:lnTo>
                  <a:pt x="3738" y="13197"/>
                </a:lnTo>
                <a:lnTo>
                  <a:pt x="3740" y="13169"/>
                </a:lnTo>
                <a:lnTo>
                  <a:pt x="3741" y="13142"/>
                </a:lnTo>
                <a:lnTo>
                  <a:pt x="3744" y="13115"/>
                </a:lnTo>
                <a:lnTo>
                  <a:pt x="3747" y="13088"/>
                </a:lnTo>
                <a:lnTo>
                  <a:pt x="3751" y="13062"/>
                </a:lnTo>
                <a:lnTo>
                  <a:pt x="3755" y="13036"/>
                </a:lnTo>
                <a:lnTo>
                  <a:pt x="3760" y="13010"/>
                </a:lnTo>
                <a:lnTo>
                  <a:pt x="3766" y="12984"/>
                </a:lnTo>
                <a:lnTo>
                  <a:pt x="3772" y="12959"/>
                </a:lnTo>
                <a:lnTo>
                  <a:pt x="3779" y="12934"/>
                </a:lnTo>
                <a:lnTo>
                  <a:pt x="3786" y="12909"/>
                </a:lnTo>
                <a:lnTo>
                  <a:pt x="3794" y="12885"/>
                </a:lnTo>
                <a:lnTo>
                  <a:pt x="3802" y="12861"/>
                </a:lnTo>
                <a:lnTo>
                  <a:pt x="3811" y="12837"/>
                </a:lnTo>
                <a:lnTo>
                  <a:pt x="3822" y="12814"/>
                </a:lnTo>
                <a:lnTo>
                  <a:pt x="3831" y="12791"/>
                </a:lnTo>
                <a:lnTo>
                  <a:pt x="3841" y="12769"/>
                </a:lnTo>
                <a:lnTo>
                  <a:pt x="3852" y="12747"/>
                </a:lnTo>
                <a:lnTo>
                  <a:pt x="3863" y="12726"/>
                </a:lnTo>
                <a:lnTo>
                  <a:pt x="3874" y="12705"/>
                </a:lnTo>
                <a:lnTo>
                  <a:pt x="3886" y="12684"/>
                </a:lnTo>
                <a:lnTo>
                  <a:pt x="3897" y="12664"/>
                </a:lnTo>
                <a:lnTo>
                  <a:pt x="3910" y="12645"/>
                </a:lnTo>
                <a:lnTo>
                  <a:pt x="3922" y="12626"/>
                </a:lnTo>
                <a:lnTo>
                  <a:pt x="3935" y="12608"/>
                </a:lnTo>
                <a:lnTo>
                  <a:pt x="3948" y="12590"/>
                </a:lnTo>
                <a:lnTo>
                  <a:pt x="3962" y="12573"/>
                </a:lnTo>
                <a:lnTo>
                  <a:pt x="3976" y="12556"/>
                </a:lnTo>
                <a:lnTo>
                  <a:pt x="3989" y="12540"/>
                </a:lnTo>
                <a:lnTo>
                  <a:pt x="4003" y="12525"/>
                </a:lnTo>
                <a:lnTo>
                  <a:pt x="4017" y="12510"/>
                </a:lnTo>
                <a:lnTo>
                  <a:pt x="4051" y="12476"/>
                </a:lnTo>
                <a:lnTo>
                  <a:pt x="4084" y="12445"/>
                </a:lnTo>
                <a:lnTo>
                  <a:pt x="4117" y="12416"/>
                </a:lnTo>
                <a:lnTo>
                  <a:pt x="4149" y="12389"/>
                </a:lnTo>
                <a:lnTo>
                  <a:pt x="4181" y="12364"/>
                </a:lnTo>
                <a:lnTo>
                  <a:pt x="4214" y="12342"/>
                </a:lnTo>
                <a:lnTo>
                  <a:pt x="4248" y="12320"/>
                </a:lnTo>
                <a:lnTo>
                  <a:pt x="4283" y="12299"/>
                </a:lnTo>
                <a:lnTo>
                  <a:pt x="4319" y="12280"/>
                </a:lnTo>
                <a:lnTo>
                  <a:pt x="4357" y="12261"/>
                </a:lnTo>
                <a:lnTo>
                  <a:pt x="4398" y="12243"/>
                </a:lnTo>
                <a:lnTo>
                  <a:pt x="4441" y="12224"/>
                </a:lnTo>
                <a:lnTo>
                  <a:pt x="4486" y="12206"/>
                </a:lnTo>
                <a:lnTo>
                  <a:pt x="4536" y="12187"/>
                </a:lnTo>
                <a:lnTo>
                  <a:pt x="4588" y="12168"/>
                </a:lnTo>
                <a:lnTo>
                  <a:pt x="4644" y="12147"/>
                </a:lnTo>
                <a:lnTo>
                  <a:pt x="4705" y="12125"/>
                </a:lnTo>
                <a:lnTo>
                  <a:pt x="4780" y="12097"/>
                </a:lnTo>
                <a:lnTo>
                  <a:pt x="4868" y="12063"/>
                </a:lnTo>
                <a:lnTo>
                  <a:pt x="4966" y="12026"/>
                </a:lnTo>
                <a:lnTo>
                  <a:pt x="5071" y="11985"/>
                </a:lnTo>
                <a:lnTo>
                  <a:pt x="5182" y="11942"/>
                </a:lnTo>
                <a:lnTo>
                  <a:pt x="5297" y="11898"/>
                </a:lnTo>
                <a:lnTo>
                  <a:pt x="5413" y="11853"/>
                </a:lnTo>
                <a:lnTo>
                  <a:pt x="5526" y="11810"/>
                </a:lnTo>
                <a:lnTo>
                  <a:pt x="5637" y="11768"/>
                </a:lnTo>
                <a:lnTo>
                  <a:pt x="5742" y="11728"/>
                </a:lnTo>
                <a:lnTo>
                  <a:pt x="5840" y="11693"/>
                </a:lnTo>
                <a:lnTo>
                  <a:pt x="5926" y="11661"/>
                </a:lnTo>
                <a:lnTo>
                  <a:pt x="6000" y="11636"/>
                </a:lnTo>
                <a:lnTo>
                  <a:pt x="6031" y="11626"/>
                </a:lnTo>
                <a:lnTo>
                  <a:pt x="6059" y="11617"/>
                </a:lnTo>
                <a:lnTo>
                  <a:pt x="6082" y="11610"/>
                </a:lnTo>
                <a:lnTo>
                  <a:pt x="6100" y="11605"/>
                </a:lnTo>
                <a:lnTo>
                  <a:pt x="6092" y="11559"/>
                </a:lnTo>
                <a:lnTo>
                  <a:pt x="6081" y="11513"/>
                </a:lnTo>
                <a:lnTo>
                  <a:pt x="6067" y="11466"/>
                </a:lnTo>
                <a:lnTo>
                  <a:pt x="6051" y="11419"/>
                </a:lnTo>
                <a:lnTo>
                  <a:pt x="6033" y="11372"/>
                </a:lnTo>
                <a:lnTo>
                  <a:pt x="6013" y="11325"/>
                </a:lnTo>
                <a:lnTo>
                  <a:pt x="5991" y="11277"/>
                </a:lnTo>
                <a:lnTo>
                  <a:pt x="5965" y="11230"/>
                </a:lnTo>
                <a:lnTo>
                  <a:pt x="5939" y="11183"/>
                </a:lnTo>
                <a:lnTo>
                  <a:pt x="5912" y="11137"/>
                </a:lnTo>
                <a:lnTo>
                  <a:pt x="5882" y="11091"/>
                </a:lnTo>
                <a:lnTo>
                  <a:pt x="5851" y="11046"/>
                </a:lnTo>
                <a:lnTo>
                  <a:pt x="5818" y="11001"/>
                </a:lnTo>
                <a:lnTo>
                  <a:pt x="5785" y="10957"/>
                </a:lnTo>
                <a:lnTo>
                  <a:pt x="5751" y="10914"/>
                </a:lnTo>
                <a:lnTo>
                  <a:pt x="5715" y="10872"/>
                </a:lnTo>
                <a:lnTo>
                  <a:pt x="5678" y="10830"/>
                </a:lnTo>
                <a:lnTo>
                  <a:pt x="5641" y="10790"/>
                </a:lnTo>
                <a:lnTo>
                  <a:pt x="5603" y="10751"/>
                </a:lnTo>
                <a:lnTo>
                  <a:pt x="5565" y="10714"/>
                </a:lnTo>
                <a:lnTo>
                  <a:pt x="5525" y="10678"/>
                </a:lnTo>
                <a:lnTo>
                  <a:pt x="5486" y="10643"/>
                </a:lnTo>
                <a:lnTo>
                  <a:pt x="5446" y="10610"/>
                </a:lnTo>
                <a:lnTo>
                  <a:pt x="5407" y="10579"/>
                </a:lnTo>
                <a:lnTo>
                  <a:pt x="5367" y="10549"/>
                </a:lnTo>
                <a:lnTo>
                  <a:pt x="5328" y="10521"/>
                </a:lnTo>
                <a:lnTo>
                  <a:pt x="5289" y="10496"/>
                </a:lnTo>
                <a:lnTo>
                  <a:pt x="5249" y="10472"/>
                </a:lnTo>
                <a:lnTo>
                  <a:pt x="5211" y="10451"/>
                </a:lnTo>
                <a:lnTo>
                  <a:pt x="5174" y="10432"/>
                </a:lnTo>
                <a:lnTo>
                  <a:pt x="5137" y="10415"/>
                </a:lnTo>
                <a:lnTo>
                  <a:pt x="5100" y="10401"/>
                </a:lnTo>
                <a:lnTo>
                  <a:pt x="5077" y="10411"/>
                </a:lnTo>
                <a:lnTo>
                  <a:pt x="5047" y="10425"/>
                </a:lnTo>
                <a:lnTo>
                  <a:pt x="5011" y="10442"/>
                </a:lnTo>
                <a:lnTo>
                  <a:pt x="4973" y="10461"/>
                </a:lnTo>
                <a:lnTo>
                  <a:pt x="4934" y="10480"/>
                </a:lnTo>
                <a:lnTo>
                  <a:pt x="4897" y="10499"/>
                </a:lnTo>
                <a:lnTo>
                  <a:pt x="4865" y="10516"/>
                </a:lnTo>
                <a:lnTo>
                  <a:pt x="4840" y="10530"/>
                </a:lnTo>
                <a:lnTo>
                  <a:pt x="4848" y="10566"/>
                </a:lnTo>
                <a:lnTo>
                  <a:pt x="4857" y="10601"/>
                </a:lnTo>
                <a:lnTo>
                  <a:pt x="4866" y="10634"/>
                </a:lnTo>
                <a:lnTo>
                  <a:pt x="4876" y="10666"/>
                </a:lnTo>
                <a:lnTo>
                  <a:pt x="4885" y="10698"/>
                </a:lnTo>
                <a:lnTo>
                  <a:pt x="4893" y="10729"/>
                </a:lnTo>
                <a:lnTo>
                  <a:pt x="4899" y="10759"/>
                </a:lnTo>
                <a:lnTo>
                  <a:pt x="4904" y="10789"/>
                </a:lnTo>
                <a:lnTo>
                  <a:pt x="4905" y="10804"/>
                </a:lnTo>
                <a:lnTo>
                  <a:pt x="4906" y="10820"/>
                </a:lnTo>
                <a:lnTo>
                  <a:pt x="4906" y="10835"/>
                </a:lnTo>
                <a:lnTo>
                  <a:pt x="4905" y="10850"/>
                </a:lnTo>
                <a:lnTo>
                  <a:pt x="4903" y="10865"/>
                </a:lnTo>
                <a:lnTo>
                  <a:pt x="4901" y="10881"/>
                </a:lnTo>
                <a:lnTo>
                  <a:pt x="4897" y="10896"/>
                </a:lnTo>
                <a:lnTo>
                  <a:pt x="4893" y="10912"/>
                </a:lnTo>
                <a:lnTo>
                  <a:pt x="4887" y="10928"/>
                </a:lnTo>
                <a:lnTo>
                  <a:pt x="4881" y="10944"/>
                </a:lnTo>
                <a:lnTo>
                  <a:pt x="4873" y="10961"/>
                </a:lnTo>
                <a:lnTo>
                  <a:pt x="4864" y="10978"/>
                </a:lnTo>
                <a:lnTo>
                  <a:pt x="4853" y="10995"/>
                </a:lnTo>
                <a:lnTo>
                  <a:pt x="4841" y="11012"/>
                </a:lnTo>
                <a:lnTo>
                  <a:pt x="4828" y="11030"/>
                </a:lnTo>
                <a:lnTo>
                  <a:pt x="4812" y="11048"/>
                </a:lnTo>
                <a:lnTo>
                  <a:pt x="4772" y="11088"/>
                </a:lnTo>
                <a:lnTo>
                  <a:pt x="4729" y="11122"/>
                </a:lnTo>
                <a:lnTo>
                  <a:pt x="4683" y="11151"/>
                </a:lnTo>
                <a:lnTo>
                  <a:pt x="4633" y="11173"/>
                </a:lnTo>
                <a:lnTo>
                  <a:pt x="4581" y="11190"/>
                </a:lnTo>
                <a:lnTo>
                  <a:pt x="4525" y="11202"/>
                </a:lnTo>
                <a:lnTo>
                  <a:pt x="4469" y="11209"/>
                </a:lnTo>
                <a:lnTo>
                  <a:pt x="4410" y="11212"/>
                </a:lnTo>
                <a:lnTo>
                  <a:pt x="4350" y="11211"/>
                </a:lnTo>
                <a:lnTo>
                  <a:pt x="4289" y="11206"/>
                </a:lnTo>
                <a:lnTo>
                  <a:pt x="4227" y="11198"/>
                </a:lnTo>
                <a:lnTo>
                  <a:pt x="4165" y="11187"/>
                </a:lnTo>
                <a:lnTo>
                  <a:pt x="4103" y="11173"/>
                </a:lnTo>
                <a:lnTo>
                  <a:pt x="4040" y="11157"/>
                </a:lnTo>
                <a:lnTo>
                  <a:pt x="3979" y="11138"/>
                </a:lnTo>
                <a:lnTo>
                  <a:pt x="3917" y="11118"/>
                </a:lnTo>
                <a:lnTo>
                  <a:pt x="3858" y="11097"/>
                </a:lnTo>
                <a:lnTo>
                  <a:pt x="3799" y="11074"/>
                </a:lnTo>
                <a:lnTo>
                  <a:pt x="3743" y="11051"/>
                </a:lnTo>
                <a:lnTo>
                  <a:pt x="3689" y="11028"/>
                </a:lnTo>
                <a:lnTo>
                  <a:pt x="3637" y="11004"/>
                </a:lnTo>
                <a:lnTo>
                  <a:pt x="3588" y="10981"/>
                </a:lnTo>
                <a:lnTo>
                  <a:pt x="3542" y="10958"/>
                </a:lnTo>
                <a:lnTo>
                  <a:pt x="3499" y="10937"/>
                </a:lnTo>
                <a:lnTo>
                  <a:pt x="3426" y="10897"/>
                </a:lnTo>
                <a:lnTo>
                  <a:pt x="3369" y="10866"/>
                </a:lnTo>
                <a:lnTo>
                  <a:pt x="3333" y="10846"/>
                </a:lnTo>
                <a:lnTo>
                  <a:pt x="3319" y="10838"/>
                </a:lnTo>
                <a:lnTo>
                  <a:pt x="2882" y="11060"/>
                </a:lnTo>
                <a:lnTo>
                  <a:pt x="2826" y="11082"/>
                </a:lnTo>
                <a:lnTo>
                  <a:pt x="2763" y="11104"/>
                </a:lnTo>
                <a:lnTo>
                  <a:pt x="2731" y="11115"/>
                </a:lnTo>
                <a:lnTo>
                  <a:pt x="2697" y="11126"/>
                </a:lnTo>
                <a:lnTo>
                  <a:pt x="2663" y="11136"/>
                </a:lnTo>
                <a:lnTo>
                  <a:pt x="2627" y="11146"/>
                </a:lnTo>
                <a:lnTo>
                  <a:pt x="2591" y="11156"/>
                </a:lnTo>
                <a:lnTo>
                  <a:pt x="2555" y="11164"/>
                </a:lnTo>
                <a:lnTo>
                  <a:pt x="2518" y="11173"/>
                </a:lnTo>
                <a:lnTo>
                  <a:pt x="2480" y="11180"/>
                </a:lnTo>
                <a:lnTo>
                  <a:pt x="2442" y="11187"/>
                </a:lnTo>
                <a:lnTo>
                  <a:pt x="2405" y="11192"/>
                </a:lnTo>
                <a:lnTo>
                  <a:pt x="2366" y="11197"/>
                </a:lnTo>
                <a:lnTo>
                  <a:pt x="2329" y="11201"/>
                </a:lnTo>
                <a:lnTo>
                  <a:pt x="2291" y="11203"/>
                </a:lnTo>
                <a:lnTo>
                  <a:pt x="2254" y="11205"/>
                </a:lnTo>
                <a:lnTo>
                  <a:pt x="2217" y="11205"/>
                </a:lnTo>
                <a:lnTo>
                  <a:pt x="2181" y="11203"/>
                </a:lnTo>
                <a:lnTo>
                  <a:pt x="2145" y="11201"/>
                </a:lnTo>
                <a:lnTo>
                  <a:pt x="2110" y="11196"/>
                </a:lnTo>
                <a:lnTo>
                  <a:pt x="2075" y="11191"/>
                </a:lnTo>
                <a:lnTo>
                  <a:pt x="2042" y="11183"/>
                </a:lnTo>
                <a:lnTo>
                  <a:pt x="2010" y="11174"/>
                </a:lnTo>
                <a:lnTo>
                  <a:pt x="1979" y="11163"/>
                </a:lnTo>
                <a:lnTo>
                  <a:pt x="1950" y="11150"/>
                </a:lnTo>
                <a:lnTo>
                  <a:pt x="1920" y="11134"/>
                </a:lnTo>
                <a:lnTo>
                  <a:pt x="1893" y="11117"/>
                </a:lnTo>
                <a:lnTo>
                  <a:pt x="1868" y="11098"/>
                </a:lnTo>
                <a:lnTo>
                  <a:pt x="1844" y="11076"/>
                </a:lnTo>
                <a:lnTo>
                  <a:pt x="1823" y="11053"/>
                </a:lnTo>
                <a:lnTo>
                  <a:pt x="1808" y="11034"/>
                </a:lnTo>
                <a:lnTo>
                  <a:pt x="1793" y="11016"/>
                </a:lnTo>
                <a:lnTo>
                  <a:pt x="1781" y="10998"/>
                </a:lnTo>
                <a:lnTo>
                  <a:pt x="1771" y="10981"/>
                </a:lnTo>
                <a:lnTo>
                  <a:pt x="1762" y="10964"/>
                </a:lnTo>
                <a:lnTo>
                  <a:pt x="1754" y="10947"/>
                </a:lnTo>
                <a:lnTo>
                  <a:pt x="1747" y="10931"/>
                </a:lnTo>
                <a:lnTo>
                  <a:pt x="1741" y="10915"/>
                </a:lnTo>
                <a:lnTo>
                  <a:pt x="1737" y="10899"/>
                </a:lnTo>
                <a:lnTo>
                  <a:pt x="1733" y="10883"/>
                </a:lnTo>
                <a:lnTo>
                  <a:pt x="1731" y="10868"/>
                </a:lnTo>
                <a:lnTo>
                  <a:pt x="1729" y="10852"/>
                </a:lnTo>
                <a:lnTo>
                  <a:pt x="1728" y="10837"/>
                </a:lnTo>
                <a:lnTo>
                  <a:pt x="1728" y="10822"/>
                </a:lnTo>
                <a:lnTo>
                  <a:pt x="1729" y="10807"/>
                </a:lnTo>
                <a:lnTo>
                  <a:pt x="1730" y="10791"/>
                </a:lnTo>
                <a:lnTo>
                  <a:pt x="1735" y="10761"/>
                </a:lnTo>
                <a:lnTo>
                  <a:pt x="1741" y="10731"/>
                </a:lnTo>
                <a:lnTo>
                  <a:pt x="1749" y="10700"/>
                </a:lnTo>
                <a:lnTo>
                  <a:pt x="1758" y="10668"/>
                </a:lnTo>
                <a:lnTo>
                  <a:pt x="1768" y="10635"/>
                </a:lnTo>
                <a:lnTo>
                  <a:pt x="1777" y="10602"/>
                </a:lnTo>
                <a:lnTo>
                  <a:pt x="1786" y="10567"/>
                </a:lnTo>
                <a:lnTo>
                  <a:pt x="1795" y="10530"/>
                </a:lnTo>
                <a:lnTo>
                  <a:pt x="1707" y="10482"/>
                </a:lnTo>
                <a:lnTo>
                  <a:pt x="1637" y="10446"/>
                </a:lnTo>
                <a:lnTo>
                  <a:pt x="1623" y="10439"/>
                </a:lnTo>
                <a:lnTo>
                  <a:pt x="1609" y="10433"/>
                </a:lnTo>
                <a:lnTo>
                  <a:pt x="1596" y="10428"/>
                </a:lnTo>
                <a:lnTo>
                  <a:pt x="1583" y="10424"/>
                </a:lnTo>
                <a:lnTo>
                  <a:pt x="1571" y="10420"/>
                </a:lnTo>
                <a:lnTo>
                  <a:pt x="1559" y="10418"/>
                </a:lnTo>
                <a:lnTo>
                  <a:pt x="1548" y="10416"/>
                </a:lnTo>
                <a:lnTo>
                  <a:pt x="1537" y="10415"/>
                </a:lnTo>
                <a:lnTo>
                  <a:pt x="1525" y="10415"/>
                </a:lnTo>
                <a:lnTo>
                  <a:pt x="1514" y="10416"/>
                </a:lnTo>
                <a:lnTo>
                  <a:pt x="1502" y="10418"/>
                </a:lnTo>
                <a:lnTo>
                  <a:pt x="1490" y="10421"/>
                </a:lnTo>
                <a:lnTo>
                  <a:pt x="1478" y="10425"/>
                </a:lnTo>
                <a:lnTo>
                  <a:pt x="1466" y="10430"/>
                </a:lnTo>
                <a:lnTo>
                  <a:pt x="1453" y="10436"/>
                </a:lnTo>
                <a:lnTo>
                  <a:pt x="1440" y="10442"/>
                </a:lnTo>
                <a:lnTo>
                  <a:pt x="1411" y="10459"/>
                </a:lnTo>
                <a:lnTo>
                  <a:pt x="1379" y="10479"/>
                </a:lnTo>
                <a:lnTo>
                  <a:pt x="1341" y="10504"/>
                </a:lnTo>
                <a:lnTo>
                  <a:pt x="1299" y="10533"/>
                </a:lnTo>
                <a:lnTo>
                  <a:pt x="1270" y="10553"/>
                </a:lnTo>
                <a:lnTo>
                  <a:pt x="1241" y="10574"/>
                </a:lnTo>
                <a:lnTo>
                  <a:pt x="1213" y="10594"/>
                </a:lnTo>
                <a:lnTo>
                  <a:pt x="1185" y="10616"/>
                </a:lnTo>
                <a:lnTo>
                  <a:pt x="1159" y="10637"/>
                </a:lnTo>
                <a:lnTo>
                  <a:pt x="1132" y="10659"/>
                </a:lnTo>
                <a:lnTo>
                  <a:pt x="1107" y="10681"/>
                </a:lnTo>
                <a:lnTo>
                  <a:pt x="1081" y="10703"/>
                </a:lnTo>
                <a:lnTo>
                  <a:pt x="1056" y="10726"/>
                </a:lnTo>
                <a:lnTo>
                  <a:pt x="1031" y="10749"/>
                </a:lnTo>
                <a:lnTo>
                  <a:pt x="1008" y="10773"/>
                </a:lnTo>
                <a:lnTo>
                  <a:pt x="984" y="10796"/>
                </a:lnTo>
                <a:lnTo>
                  <a:pt x="961" y="10821"/>
                </a:lnTo>
                <a:lnTo>
                  <a:pt x="939" y="10845"/>
                </a:lnTo>
                <a:lnTo>
                  <a:pt x="916" y="10870"/>
                </a:lnTo>
                <a:lnTo>
                  <a:pt x="894" y="10895"/>
                </a:lnTo>
                <a:lnTo>
                  <a:pt x="873" y="10920"/>
                </a:lnTo>
                <a:lnTo>
                  <a:pt x="853" y="10945"/>
                </a:lnTo>
                <a:lnTo>
                  <a:pt x="833" y="10972"/>
                </a:lnTo>
                <a:lnTo>
                  <a:pt x="813" y="10999"/>
                </a:lnTo>
                <a:lnTo>
                  <a:pt x="793" y="11027"/>
                </a:lnTo>
                <a:lnTo>
                  <a:pt x="773" y="11055"/>
                </a:lnTo>
                <a:lnTo>
                  <a:pt x="754" y="11085"/>
                </a:lnTo>
                <a:lnTo>
                  <a:pt x="735" y="11115"/>
                </a:lnTo>
                <a:lnTo>
                  <a:pt x="717" y="11145"/>
                </a:lnTo>
                <a:lnTo>
                  <a:pt x="699" y="11177"/>
                </a:lnTo>
                <a:lnTo>
                  <a:pt x="681" y="11209"/>
                </a:lnTo>
                <a:lnTo>
                  <a:pt x="665" y="11242"/>
                </a:lnTo>
                <a:lnTo>
                  <a:pt x="648" y="11275"/>
                </a:lnTo>
                <a:lnTo>
                  <a:pt x="631" y="11310"/>
                </a:lnTo>
                <a:lnTo>
                  <a:pt x="616" y="11345"/>
                </a:lnTo>
                <a:lnTo>
                  <a:pt x="601" y="11380"/>
                </a:lnTo>
                <a:lnTo>
                  <a:pt x="587" y="11416"/>
                </a:lnTo>
                <a:lnTo>
                  <a:pt x="574" y="11452"/>
                </a:lnTo>
                <a:lnTo>
                  <a:pt x="562" y="11489"/>
                </a:lnTo>
                <a:lnTo>
                  <a:pt x="550" y="11527"/>
                </a:lnTo>
                <a:lnTo>
                  <a:pt x="539" y="11565"/>
                </a:lnTo>
                <a:lnTo>
                  <a:pt x="528" y="11604"/>
                </a:lnTo>
                <a:lnTo>
                  <a:pt x="519" y="11643"/>
                </a:lnTo>
                <a:lnTo>
                  <a:pt x="510" y="11683"/>
                </a:lnTo>
                <a:lnTo>
                  <a:pt x="501" y="11723"/>
                </a:lnTo>
                <a:lnTo>
                  <a:pt x="495" y="11764"/>
                </a:lnTo>
                <a:lnTo>
                  <a:pt x="489" y="11805"/>
                </a:lnTo>
                <a:lnTo>
                  <a:pt x="484" y="11847"/>
                </a:lnTo>
                <a:lnTo>
                  <a:pt x="480" y="11889"/>
                </a:lnTo>
                <a:lnTo>
                  <a:pt x="477" y="11932"/>
                </a:lnTo>
                <a:lnTo>
                  <a:pt x="476" y="11975"/>
                </a:lnTo>
                <a:lnTo>
                  <a:pt x="475" y="12018"/>
                </a:lnTo>
                <a:close/>
                <a:moveTo>
                  <a:pt x="4311" y="7134"/>
                </a:moveTo>
                <a:lnTo>
                  <a:pt x="4338" y="7075"/>
                </a:lnTo>
                <a:lnTo>
                  <a:pt x="4347" y="7047"/>
                </a:lnTo>
                <a:lnTo>
                  <a:pt x="4355" y="7019"/>
                </a:lnTo>
                <a:lnTo>
                  <a:pt x="4362" y="6992"/>
                </a:lnTo>
                <a:lnTo>
                  <a:pt x="4369" y="6965"/>
                </a:lnTo>
                <a:lnTo>
                  <a:pt x="4381" y="6912"/>
                </a:lnTo>
                <a:lnTo>
                  <a:pt x="4394" y="6861"/>
                </a:lnTo>
                <a:lnTo>
                  <a:pt x="4401" y="6837"/>
                </a:lnTo>
                <a:lnTo>
                  <a:pt x="4408" y="6812"/>
                </a:lnTo>
                <a:lnTo>
                  <a:pt x="4416" y="6789"/>
                </a:lnTo>
                <a:lnTo>
                  <a:pt x="4426" y="6766"/>
                </a:lnTo>
                <a:lnTo>
                  <a:pt x="4436" y="6744"/>
                </a:lnTo>
                <a:lnTo>
                  <a:pt x="4447" y="6722"/>
                </a:lnTo>
                <a:lnTo>
                  <a:pt x="4460" y="6701"/>
                </a:lnTo>
                <a:lnTo>
                  <a:pt x="4475" y="6680"/>
                </a:lnTo>
                <a:lnTo>
                  <a:pt x="4492" y="6661"/>
                </a:lnTo>
                <a:lnTo>
                  <a:pt x="4510" y="6642"/>
                </a:lnTo>
                <a:lnTo>
                  <a:pt x="4532" y="6624"/>
                </a:lnTo>
                <a:lnTo>
                  <a:pt x="4556" y="6606"/>
                </a:lnTo>
                <a:lnTo>
                  <a:pt x="4582" y="6590"/>
                </a:lnTo>
                <a:lnTo>
                  <a:pt x="4611" y="6574"/>
                </a:lnTo>
                <a:lnTo>
                  <a:pt x="4643" y="6559"/>
                </a:lnTo>
                <a:lnTo>
                  <a:pt x="4679" y="6545"/>
                </a:lnTo>
                <a:lnTo>
                  <a:pt x="4717" y="6531"/>
                </a:lnTo>
                <a:lnTo>
                  <a:pt x="4759" y="6519"/>
                </a:lnTo>
                <a:lnTo>
                  <a:pt x="4805" y="6508"/>
                </a:lnTo>
                <a:lnTo>
                  <a:pt x="4856" y="6497"/>
                </a:lnTo>
                <a:lnTo>
                  <a:pt x="4910" y="6488"/>
                </a:lnTo>
                <a:lnTo>
                  <a:pt x="4969" y="6480"/>
                </a:lnTo>
                <a:lnTo>
                  <a:pt x="5032" y="6472"/>
                </a:lnTo>
                <a:lnTo>
                  <a:pt x="5099" y="6466"/>
                </a:lnTo>
                <a:lnTo>
                  <a:pt x="5165" y="6461"/>
                </a:lnTo>
                <a:lnTo>
                  <a:pt x="5227" y="6459"/>
                </a:lnTo>
                <a:lnTo>
                  <a:pt x="5289" y="6458"/>
                </a:lnTo>
                <a:lnTo>
                  <a:pt x="5347" y="6460"/>
                </a:lnTo>
                <a:lnTo>
                  <a:pt x="5404" y="6462"/>
                </a:lnTo>
                <a:lnTo>
                  <a:pt x="5457" y="6467"/>
                </a:lnTo>
                <a:lnTo>
                  <a:pt x="5509" y="6473"/>
                </a:lnTo>
                <a:lnTo>
                  <a:pt x="5560" y="6480"/>
                </a:lnTo>
                <a:lnTo>
                  <a:pt x="5608" y="6488"/>
                </a:lnTo>
                <a:lnTo>
                  <a:pt x="5653" y="6497"/>
                </a:lnTo>
                <a:lnTo>
                  <a:pt x="5698" y="6507"/>
                </a:lnTo>
                <a:lnTo>
                  <a:pt x="5741" y="6519"/>
                </a:lnTo>
                <a:lnTo>
                  <a:pt x="5781" y="6531"/>
                </a:lnTo>
                <a:lnTo>
                  <a:pt x="5820" y="6543"/>
                </a:lnTo>
                <a:lnTo>
                  <a:pt x="5858" y="6556"/>
                </a:lnTo>
                <a:lnTo>
                  <a:pt x="5893" y="6570"/>
                </a:lnTo>
                <a:lnTo>
                  <a:pt x="5927" y="6584"/>
                </a:lnTo>
                <a:lnTo>
                  <a:pt x="5959" y="6598"/>
                </a:lnTo>
                <a:lnTo>
                  <a:pt x="5990" y="6612"/>
                </a:lnTo>
                <a:lnTo>
                  <a:pt x="6020" y="6626"/>
                </a:lnTo>
                <a:lnTo>
                  <a:pt x="6074" y="6653"/>
                </a:lnTo>
                <a:lnTo>
                  <a:pt x="6124" y="6679"/>
                </a:lnTo>
                <a:lnTo>
                  <a:pt x="6168" y="6703"/>
                </a:lnTo>
                <a:lnTo>
                  <a:pt x="6207" y="6723"/>
                </a:lnTo>
                <a:lnTo>
                  <a:pt x="6225" y="6732"/>
                </a:lnTo>
                <a:lnTo>
                  <a:pt x="6242" y="6739"/>
                </a:lnTo>
                <a:lnTo>
                  <a:pt x="6259" y="6746"/>
                </a:lnTo>
                <a:lnTo>
                  <a:pt x="6274" y="6750"/>
                </a:lnTo>
                <a:lnTo>
                  <a:pt x="6295" y="6725"/>
                </a:lnTo>
                <a:lnTo>
                  <a:pt x="6315" y="6701"/>
                </a:lnTo>
                <a:lnTo>
                  <a:pt x="6335" y="6679"/>
                </a:lnTo>
                <a:lnTo>
                  <a:pt x="6353" y="6658"/>
                </a:lnTo>
                <a:lnTo>
                  <a:pt x="6371" y="6640"/>
                </a:lnTo>
                <a:lnTo>
                  <a:pt x="6388" y="6623"/>
                </a:lnTo>
                <a:lnTo>
                  <a:pt x="6406" y="6607"/>
                </a:lnTo>
                <a:lnTo>
                  <a:pt x="6423" y="6593"/>
                </a:lnTo>
                <a:lnTo>
                  <a:pt x="6440" y="6581"/>
                </a:lnTo>
                <a:lnTo>
                  <a:pt x="6456" y="6570"/>
                </a:lnTo>
                <a:lnTo>
                  <a:pt x="6472" y="6560"/>
                </a:lnTo>
                <a:lnTo>
                  <a:pt x="6489" y="6551"/>
                </a:lnTo>
                <a:lnTo>
                  <a:pt x="6505" y="6543"/>
                </a:lnTo>
                <a:lnTo>
                  <a:pt x="6522" y="6537"/>
                </a:lnTo>
                <a:lnTo>
                  <a:pt x="6539" y="6531"/>
                </a:lnTo>
                <a:lnTo>
                  <a:pt x="6558" y="6526"/>
                </a:lnTo>
                <a:lnTo>
                  <a:pt x="6576" y="6523"/>
                </a:lnTo>
                <a:lnTo>
                  <a:pt x="6595" y="6520"/>
                </a:lnTo>
                <a:lnTo>
                  <a:pt x="6614" y="6517"/>
                </a:lnTo>
                <a:lnTo>
                  <a:pt x="6635" y="6516"/>
                </a:lnTo>
                <a:lnTo>
                  <a:pt x="6679" y="6514"/>
                </a:lnTo>
                <a:lnTo>
                  <a:pt x="6728" y="6513"/>
                </a:lnTo>
                <a:lnTo>
                  <a:pt x="6842" y="6516"/>
                </a:lnTo>
                <a:lnTo>
                  <a:pt x="6983" y="6517"/>
                </a:lnTo>
                <a:lnTo>
                  <a:pt x="7043" y="6517"/>
                </a:lnTo>
                <a:lnTo>
                  <a:pt x="7103" y="6517"/>
                </a:lnTo>
                <a:lnTo>
                  <a:pt x="7165" y="6517"/>
                </a:lnTo>
                <a:lnTo>
                  <a:pt x="7225" y="6517"/>
                </a:lnTo>
                <a:lnTo>
                  <a:pt x="7286" y="6517"/>
                </a:lnTo>
                <a:lnTo>
                  <a:pt x="7347" y="6517"/>
                </a:lnTo>
                <a:lnTo>
                  <a:pt x="7407" y="6517"/>
                </a:lnTo>
                <a:lnTo>
                  <a:pt x="7468" y="6517"/>
                </a:lnTo>
                <a:lnTo>
                  <a:pt x="7528" y="6517"/>
                </a:lnTo>
                <a:lnTo>
                  <a:pt x="7590" y="6517"/>
                </a:lnTo>
                <a:lnTo>
                  <a:pt x="7650" y="6517"/>
                </a:lnTo>
                <a:lnTo>
                  <a:pt x="7711" y="6517"/>
                </a:lnTo>
                <a:lnTo>
                  <a:pt x="7772" y="6517"/>
                </a:lnTo>
                <a:lnTo>
                  <a:pt x="7832" y="6517"/>
                </a:lnTo>
                <a:lnTo>
                  <a:pt x="7893" y="6517"/>
                </a:lnTo>
                <a:lnTo>
                  <a:pt x="7953" y="6517"/>
                </a:lnTo>
                <a:lnTo>
                  <a:pt x="7961" y="6515"/>
                </a:lnTo>
                <a:lnTo>
                  <a:pt x="7969" y="6512"/>
                </a:lnTo>
                <a:lnTo>
                  <a:pt x="7975" y="6508"/>
                </a:lnTo>
                <a:lnTo>
                  <a:pt x="7981" y="6504"/>
                </a:lnTo>
                <a:lnTo>
                  <a:pt x="7987" y="6499"/>
                </a:lnTo>
                <a:lnTo>
                  <a:pt x="7992" y="6494"/>
                </a:lnTo>
                <a:lnTo>
                  <a:pt x="7996" y="6487"/>
                </a:lnTo>
                <a:lnTo>
                  <a:pt x="8000" y="6481"/>
                </a:lnTo>
                <a:lnTo>
                  <a:pt x="8006" y="6465"/>
                </a:lnTo>
                <a:lnTo>
                  <a:pt x="8012" y="6447"/>
                </a:lnTo>
                <a:lnTo>
                  <a:pt x="8017" y="6426"/>
                </a:lnTo>
                <a:lnTo>
                  <a:pt x="8023" y="6403"/>
                </a:lnTo>
                <a:lnTo>
                  <a:pt x="8029" y="6377"/>
                </a:lnTo>
                <a:lnTo>
                  <a:pt x="8036" y="6347"/>
                </a:lnTo>
                <a:lnTo>
                  <a:pt x="8046" y="6315"/>
                </a:lnTo>
                <a:lnTo>
                  <a:pt x="8057" y="6280"/>
                </a:lnTo>
                <a:lnTo>
                  <a:pt x="8072" y="6242"/>
                </a:lnTo>
                <a:lnTo>
                  <a:pt x="8089" y="6201"/>
                </a:lnTo>
                <a:lnTo>
                  <a:pt x="8100" y="6180"/>
                </a:lnTo>
                <a:lnTo>
                  <a:pt x="8111" y="6157"/>
                </a:lnTo>
                <a:lnTo>
                  <a:pt x="8123" y="6134"/>
                </a:lnTo>
                <a:lnTo>
                  <a:pt x="8138" y="6110"/>
                </a:lnTo>
                <a:lnTo>
                  <a:pt x="8157" y="6078"/>
                </a:lnTo>
                <a:lnTo>
                  <a:pt x="8176" y="6050"/>
                </a:lnTo>
                <a:lnTo>
                  <a:pt x="8193" y="6026"/>
                </a:lnTo>
                <a:lnTo>
                  <a:pt x="8209" y="6005"/>
                </a:lnTo>
                <a:lnTo>
                  <a:pt x="8222" y="5986"/>
                </a:lnTo>
                <a:lnTo>
                  <a:pt x="8234" y="5968"/>
                </a:lnTo>
                <a:lnTo>
                  <a:pt x="8239" y="5960"/>
                </a:lnTo>
                <a:lnTo>
                  <a:pt x="8243" y="5952"/>
                </a:lnTo>
                <a:lnTo>
                  <a:pt x="8246" y="5944"/>
                </a:lnTo>
                <a:lnTo>
                  <a:pt x="8249" y="5936"/>
                </a:lnTo>
                <a:lnTo>
                  <a:pt x="8250" y="5928"/>
                </a:lnTo>
                <a:lnTo>
                  <a:pt x="8251" y="5920"/>
                </a:lnTo>
                <a:lnTo>
                  <a:pt x="8251" y="5912"/>
                </a:lnTo>
                <a:lnTo>
                  <a:pt x="8250" y="5903"/>
                </a:lnTo>
                <a:lnTo>
                  <a:pt x="8248" y="5894"/>
                </a:lnTo>
                <a:lnTo>
                  <a:pt x="8245" y="5885"/>
                </a:lnTo>
                <a:lnTo>
                  <a:pt x="8241" y="5875"/>
                </a:lnTo>
                <a:lnTo>
                  <a:pt x="8236" y="5864"/>
                </a:lnTo>
                <a:lnTo>
                  <a:pt x="8230" y="5853"/>
                </a:lnTo>
                <a:lnTo>
                  <a:pt x="8223" y="5842"/>
                </a:lnTo>
                <a:lnTo>
                  <a:pt x="8214" y="5829"/>
                </a:lnTo>
                <a:lnTo>
                  <a:pt x="8204" y="5816"/>
                </a:lnTo>
                <a:lnTo>
                  <a:pt x="8180" y="5786"/>
                </a:lnTo>
                <a:lnTo>
                  <a:pt x="8151" y="5751"/>
                </a:lnTo>
                <a:lnTo>
                  <a:pt x="8117" y="5716"/>
                </a:lnTo>
                <a:lnTo>
                  <a:pt x="8085" y="5685"/>
                </a:lnTo>
                <a:lnTo>
                  <a:pt x="8053" y="5658"/>
                </a:lnTo>
                <a:lnTo>
                  <a:pt x="8021" y="5634"/>
                </a:lnTo>
                <a:lnTo>
                  <a:pt x="7990" y="5613"/>
                </a:lnTo>
                <a:lnTo>
                  <a:pt x="7959" y="5595"/>
                </a:lnTo>
                <a:lnTo>
                  <a:pt x="7929" y="5579"/>
                </a:lnTo>
                <a:lnTo>
                  <a:pt x="7899" y="5566"/>
                </a:lnTo>
                <a:lnTo>
                  <a:pt x="7870" y="5554"/>
                </a:lnTo>
                <a:lnTo>
                  <a:pt x="7842" y="5545"/>
                </a:lnTo>
                <a:lnTo>
                  <a:pt x="7813" y="5536"/>
                </a:lnTo>
                <a:lnTo>
                  <a:pt x="7786" y="5530"/>
                </a:lnTo>
                <a:lnTo>
                  <a:pt x="7734" y="5519"/>
                </a:lnTo>
                <a:lnTo>
                  <a:pt x="7685" y="5509"/>
                </a:lnTo>
                <a:lnTo>
                  <a:pt x="7662" y="5505"/>
                </a:lnTo>
                <a:lnTo>
                  <a:pt x="7641" y="5500"/>
                </a:lnTo>
                <a:lnTo>
                  <a:pt x="7620" y="5494"/>
                </a:lnTo>
                <a:lnTo>
                  <a:pt x="7600" y="5488"/>
                </a:lnTo>
                <a:lnTo>
                  <a:pt x="7581" y="5480"/>
                </a:lnTo>
                <a:lnTo>
                  <a:pt x="7564" y="5471"/>
                </a:lnTo>
                <a:lnTo>
                  <a:pt x="7546" y="5460"/>
                </a:lnTo>
                <a:lnTo>
                  <a:pt x="7531" y="5447"/>
                </a:lnTo>
                <a:lnTo>
                  <a:pt x="7517" y="5433"/>
                </a:lnTo>
                <a:lnTo>
                  <a:pt x="7504" y="5415"/>
                </a:lnTo>
                <a:lnTo>
                  <a:pt x="7493" y="5395"/>
                </a:lnTo>
                <a:lnTo>
                  <a:pt x="7483" y="5372"/>
                </a:lnTo>
                <a:lnTo>
                  <a:pt x="7474" y="5346"/>
                </a:lnTo>
                <a:lnTo>
                  <a:pt x="7467" y="5316"/>
                </a:lnTo>
                <a:lnTo>
                  <a:pt x="7461" y="5282"/>
                </a:lnTo>
                <a:lnTo>
                  <a:pt x="7457" y="5245"/>
                </a:lnTo>
                <a:lnTo>
                  <a:pt x="7454" y="5214"/>
                </a:lnTo>
                <a:lnTo>
                  <a:pt x="7450" y="5183"/>
                </a:lnTo>
                <a:lnTo>
                  <a:pt x="7445" y="5154"/>
                </a:lnTo>
                <a:lnTo>
                  <a:pt x="7439" y="5123"/>
                </a:lnTo>
                <a:lnTo>
                  <a:pt x="7432" y="5095"/>
                </a:lnTo>
                <a:lnTo>
                  <a:pt x="7423" y="5067"/>
                </a:lnTo>
                <a:lnTo>
                  <a:pt x="7414" y="5039"/>
                </a:lnTo>
                <a:lnTo>
                  <a:pt x="7404" y="5012"/>
                </a:lnTo>
                <a:lnTo>
                  <a:pt x="7393" y="4986"/>
                </a:lnTo>
                <a:lnTo>
                  <a:pt x="7381" y="4960"/>
                </a:lnTo>
                <a:lnTo>
                  <a:pt x="7368" y="4935"/>
                </a:lnTo>
                <a:lnTo>
                  <a:pt x="7355" y="4911"/>
                </a:lnTo>
                <a:lnTo>
                  <a:pt x="7341" y="4887"/>
                </a:lnTo>
                <a:lnTo>
                  <a:pt x="7326" y="4864"/>
                </a:lnTo>
                <a:lnTo>
                  <a:pt x="7310" y="4842"/>
                </a:lnTo>
                <a:lnTo>
                  <a:pt x="7293" y="4821"/>
                </a:lnTo>
                <a:lnTo>
                  <a:pt x="7276" y="4800"/>
                </a:lnTo>
                <a:lnTo>
                  <a:pt x="7257" y="4780"/>
                </a:lnTo>
                <a:lnTo>
                  <a:pt x="7238" y="4761"/>
                </a:lnTo>
                <a:lnTo>
                  <a:pt x="7218" y="4742"/>
                </a:lnTo>
                <a:lnTo>
                  <a:pt x="7198" y="4725"/>
                </a:lnTo>
                <a:lnTo>
                  <a:pt x="7177" y="4708"/>
                </a:lnTo>
                <a:lnTo>
                  <a:pt x="7155" y="4692"/>
                </a:lnTo>
                <a:lnTo>
                  <a:pt x="7133" y="4677"/>
                </a:lnTo>
                <a:lnTo>
                  <a:pt x="7109" y="4663"/>
                </a:lnTo>
                <a:lnTo>
                  <a:pt x="7086" y="4650"/>
                </a:lnTo>
                <a:lnTo>
                  <a:pt x="7062" y="4637"/>
                </a:lnTo>
                <a:lnTo>
                  <a:pt x="7037" y="4626"/>
                </a:lnTo>
                <a:lnTo>
                  <a:pt x="7012" y="4615"/>
                </a:lnTo>
                <a:lnTo>
                  <a:pt x="6987" y="4606"/>
                </a:lnTo>
                <a:lnTo>
                  <a:pt x="6959" y="4597"/>
                </a:lnTo>
                <a:lnTo>
                  <a:pt x="6933" y="4589"/>
                </a:lnTo>
                <a:lnTo>
                  <a:pt x="6884" y="4578"/>
                </a:lnTo>
                <a:lnTo>
                  <a:pt x="6836" y="4569"/>
                </a:lnTo>
                <a:lnTo>
                  <a:pt x="6790" y="4564"/>
                </a:lnTo>
                <a:lnTo>
                  <a:pt x="6746" y="4561"/>
                </a:lnTo>
                <a:lnTo>
                  <a:pt x="6704" y="4560"/>
                </a:lnTo>
                <a:lnTo>
                  <a:pt x="6663" y="4563"/>
                </a:lnTo>
                <a:lnTo>
                  <a:pt x="6624" y="4567"/>
                </a:lnTo>
                <a:lnTo>
                  <a:pt x="6587" y="4574"/>
                </a:lnTo>
                <a:lnTo>
                  <a:pt x="6552" y="4582"/>
                </a:lnTo>
                <a:lnTo>
                  <a:pt x="6517" y="4592"/>
                </a:lnTo>
                <a:lnTo>
                  <a:pt x="6485" y="4604"/>
                </a:lnTo>
                <a:lnTo>
                  <a:pt x="6454" y="4618"/>
                </a:lnTo>
                <a:lnTo>
                  <a:pt x="6425" y="4632"/>
                </a:lnTo>
                <a:lnTo>
                  <a:pt x="6396" y="4648"/>
                </a:lnTo>
                <a:lnTo>
                  <a:pt x="6369" y="4665"/>
                </a:lnTo>
                <a:lnTo>
                  <a:pt x="6344" y="4682"/>
                </a:lnTo>
                <a:lnTo>
                  <a:pt x="6321" y="4700"/>
                </a:lnTo>
                <a:lnTo>
                  <a:pt x="6298" y="4718"/>
                </a:lnTo>
                <a:lnTo>
                  <a:pt x="6277" y="4737"/>
                </a:lnTo>
                <a:lnTo>
                  <a:pt x="6256" y="4756"/>
                </a:lnTo>
                <a:lnTo>
                  <a:pt x="6237" y="4775"/>
                </a:lnTo>
                <a:lnTo>
                  <a:pt x="6220" y="4793"/>
                </a:lnTo>
                <a:lnTo>
                  <a:pt x="6203" y="4811"/>
                </a:lnTo>
                <a:lnTo>
                  <a:pt x="6188" y="4829"/>
                </a:lnTo>
                <a:lnTo>
                  <a:pt x="6161" y="4862"/>
                </a:lnTo>
                <a:lnTo>
                  <a:pt x="6137" y="4891"/>
                </a:lnTo>
                <a:lnTo>
                  <a:pt x="6118" y="4914"/>
                </a:lnTo>
                <a:lnTo>
                  <a:pt x="6101" y="4930"/>
                </a:lnTo>
                <a:lnTo>
                  <a:pt x="6078" y="4949"/>
                </a:lnTo>
                <a:lnTo>
                  <a:pt x="6055" y="4964"/>
                </a:lnTo>
                <a:lnTo>
                  <a:pt x="6033" y="4975"/>
                </a:lnTo>
                <a:lnTo>
                  <a:pt x="6011" y="4983"/>
                </a:lnTo>
                <a:lnTo>
                  <a:pt x="5989" y="4988"/>
                </a:lnTo>
                <a:lnTo>
                  <a:pt x="5967" y="4989"/>
                </a:lnTo>
                <a:lnTo>
                  <a:pt x="5945" y="4989"/>
                </a:lnTo>
                <a:lnTo>
                  <a:pt x="5924" y="4986"/>
                </a:lnTo>
                <a:lnTo>
                  <a:pt x="5902" y="4981"/>
                </a:lnTo>
                <a:lnTo>
                  <a:pt x="5881" y="4973"/>
                </a:lnTo>
                <a:lnTo>
                  <a:pt x="5859" y="4965"/>
                </a:lnTo>
                <a:lnTo>
                  <a:pt x="5836" y="4954"/>
                </a:lnTo>
                <a:lnTo>
                  <a:pt x="5789" y="4931"/>
                </a:lnTo>
                <a:lnTo>
                  <a:pt x="5740" y="4905"/>
                </a:lnTo>
                <a:lnTo>
                  <a:pt x="5714" y="4891"/>
                </a:lnTo>
                <a:lnTo>
                  <a:pt x="5688" y="4877"/>
                </a:lnTo>
                <a:lnTo>
                  <a:pt x="5660" y="4864"/>
                </a:lnTo>
                <a:lnTo>
                  <a:pt x="5631" y="4851"/>
                </a:lnTo>
                <a:lnTo>
                  <a:pt x="5601" y="4839"/>
                </a:lnTo>
                <a:lnTo>
                  <a:pt x="5570" y="4829"/>
                </a:lnTo>
                <a:lnTo>
                  <a:pt x="5537" y="4819"/>
                </a:lnTo>
                <a:lnTo>
                  <a:pt x="5503" y="4811"/>
                </a:lnTo>
                <a:lnTo>
                  <a:pt x="5468" y="4804"/>
                </a:lnTo>
                <a:lnTo>
                  <a:pt x="5431" y="4800"/>
                </a:lnTo>
                <a:lnTo>
                  <a:pt x="5391" y="4797"/>
                </a:lnTo>
                <a:lnTo>
                  <a:pt x="5351" y="4798"/>
                </a:lnTo>
                <a:lnTo>
                  <a:pt x="5308" y="4801"/>
                </a:lnTo>
                <a:lnTo>
                  <a:pt x="5264" y="4807"/>
                </a:lnTo>
                <a:lnTo>
                  <a:pt x="5217" y="4816"/>
                </a:lnTo>
                <a:lnTo>
                  <a:pt x="5168" y="4828"/>
                </a:lnTo>
                <a:lnTo>
                  <a:pt x="5143" y="4836"/>
                </a:lnTo>
                <a:lnTo>
                  <a:pt x="5119" y="4845"/>
                </a:lnTo>
                <a:lnTo>
                  <a:pt x="5093" y="4855"/>
                </a:lnTo>
                <a:lnTo>
                  <a:pt x="5069" y="4866"/>
                </a:lnTo>
                <a:lnTo>
                  <a:pt x="5045" y="4877"/>
                </a:lnTo>
                <a:lnTo>
                  <a:pt x="5021" y="4890"/>
                </a:lnTo>
                <a:lnTo>
                  <a:pt x="4998" y="4904"/>
                </a:lnTo>
                <a:lnTo>
                  <a:pt x="4975" y="4919"/>
                </a:lnTo>
                <a:lnTo>
                  <a:pt x="4952" y="4934"/>
                </a:lnTo>
                <a:lnTo>
                  <a:pt x="4930" y="4951"/>
                </a:lnTo>
                <a:lnTo>
                  <a:pt x="4908" y="4968"/>
                </a:lnTo>
                <a:lnTo>
                  <a:pt x="4888" y="4987"/>
                </a:lnTo>
                <a:lnTo>
                  <a:pt x="4867" y="5006"/>
                </a:lnTo>
                <a:lnTo>
                  <a:pt x="4848" y="5026"/>
                </a:lnTo>
                <a:lnTo>
                  <a:pt x="4829" y="5046"/>
                </a:lnTo>
                <a:lnTo>
                  <a:pt x="4810" y="5068"/>
                </a:lnTo>
                <a:lnTo>
                  <a:pt x="4792" y="5090"/>
                </a:lnTo>
                <a:lnTo>
                  <a:pt x="4776" y="5113"/>
                </a:lnTo>
                <a:lnTo>
                  <a:pt x="4760" y="5138"/>
                </a:lnTo>
                <a:lnTo>
                  <a:pt x="4745" y="5162"/>
                </a:lnTo>
                <a:lnTo>
                  <a:pt x="4732" y="5187"/>
                </a:lnTo>
                <a:lnTo>
                  <a:pt x="4719" y="5213"/>
                </a:lnTo>
                <a:lnTo>
                  <a:pt x="4707" y="5240"/>
                </a:lnTo>
                <a:lnTo>
                  <a:pt x="4696" y="5267"/>
                </a:lnTo>
                <a:lnTo>
                  <a:pt x="4686" y="5294"/>
                </a:lnTo>
                <a:lnTo>
                  <a:pt x="4677" y="5323"/>
                </a:lnTo>
                <a:lnTo>
                  <a:pt x="4669" y="5352"/>
                </a:lnTo>
                <a:lnTo>
                  <a:pt x="4663" y="5381"/>
                </a:lnTo>
                <a:lnTo>
                  <a:pt x="4658" y="5411"/>
                </a:lnTo>
                <a:lnTo>
                  <a:pt x="4654" y="5442"/>
                </a:lnTo>
                <a:lnTo>
                  <a:pt x="4651" y="5473"/>
                </a:lnTo>
                <a:lnTo>
                  <a:pt x="4650" y="5504"/>
                </a:lnTo>
                <a:lnTo>
                  <a:pt x="4651" y="5520"/>
                </a:lnTo>
                <a:lnTo>
                  <a:pt x="4651" y="5537"/>
                </a:lnTo>
                <a:lnTo>
                  <a:pt x="4653" y="5553"/>
                </a:lnTo>
                <a:lnTo>
                  <a:pt x="4654" y="5570"/>
                </a:lnTo>
                <a:lnTo>
                  <a:pt x="4659" y="5603"/>
                </a:lnTo>
                <a:lnTo>
                  <a:pt x="4665" y="5636"/>
                </a:lnTo>
                <a:lnTo>
                  <a:pt x="4680" y="5702"/>
                </a:lnTo>
                <a:lnTo>
                  <a:pt x="4692" y="5766"/>
                </a:lnTo>
                <a:lnTo>
                  <a:pt x="4696" y="5798"/>
                </a:lnTo>
                <a:lnTo>
                  <a:pt x="4699" y="5829"/>
                </a:lnTo>
                <a:lnTo>
                  <a:pt x="4699" y="5844"/>
                </a:lnTo>
                <a:lnTo>
                  <a:pt x="4699" y="5859"/>
                </a:lnTo>
                <a:lnTo>
                  <a:pt x="4697" y="5874"/>
                </a:lnTo>
                <a:lnTo>
                  <a:pt x="4695" y="5888"/>
                </a:lnTo>
                <a:lnTo>
                  <a:pt x="4693" y="5903"/>
                </a:lnTo>
                <a:lnTo>
                  <a:pt x="4689" y="5917"/>
                </a:lnTo>
                <a:lnTo>
                  <a:pt x="4684" y="5930"/>
                </a:lnTo>
                <a:lnTo>
                  <a:pt x="4678" y="5944"/>
                </a:lnTo>
                <a:lnTo>
                  <a:pt x="4670" y="5957"/>
                </a:lnTo>
                <a:lnTo>
                  <a:pt x="4662" y="5969"/>
                </a:lnTo>
                <a:lnTo>
                  <a:pt x="4653" y="5982"/>
                </a:lnTo>
                <a:lnTo>
                  <a:pt x="4642" y="5994"/>
                </a:lnTo>
                <a:lnTo>
                  <a:pt x="4629" y="6006"/>
                </a:lnTo>
                <a:lnTo>
                  <a:pt x="4614" y="6017"/>
                </a:lnTo>
                <a:lnTo>
                  <a:pt x="4599" y="6028"/>
                </a:lnTo>
                <a:lnTo>
                  <a:pt x="4581" y="6038"/>
                </a:lnTo>
                <a:lnTo>
                  <a:pt x="4544" y="6058"/>
                </a:lnTo>
                <a:lnTo>
                  <a:pt x="4502" y="6082"/>
                </a:lnTo>
                <a:lnTo>
                  <a:pt x="4479" y="6095"/>
                </a:lnTo>
                <a:lnTo>
                  <a:pt x="4456" y="6111"/>
                </a:lnTo>
                <a:lnTo>
                  <a:pt x="4432" y="6128"/>
                </a:lnTo>
                <a:lnTo>
                  <a:pt x="4408" y="6148"/>
                </a:lnTo>
                <a:lnTo>
                  <a:pt x="4381" y="6170"/>
                </a:lnTo>
                <a:lnTo>
                  <a:pt x="4355" y="6196"/>
                </a:lnTo>
                <a:lnTo>
                  <a:pt x="4342" y="6210"/>
                </a:lnTo>
                <a:lnTo>
                  <a:pt x="4329" y="6225"/>
                </a:lnTo>
                <a:lnTo>
                  <a:pt x="4315" y="6241"/>
                </a:lnTo>
                <a:lnTo>
                  <a:pt x="4302" y="6258"/>
                </a:lnTo>
                <a:lnTo>
                  <a:pt x="4284" y="6283"/>
                </a:lnTo>
                <a:lnTo>
                  <a:pt x="4267" y="6307"/>
                </a:lnTo>
                <a:lnTo>
                  <a:pt x="4251" y="6333"/>
                </a:lnTo>
                <a:lnTo>
                  <a:pt x="4235" y="6359"/>
                </a:lnTo>
                <a:lnTo>
                  <a:pt x="4222" y="6386"/>
                </a:lnTo>
                <a:lnTo>
                  <a:pt x="4209" y="6413"/>
                </a:lnTo>
                <a:lnTo>
                  <a:pt x="4198" y="6440"/>
                </a:lnTo>
                <a:lnTo>
                  <a:pt x="4188" y="6468"/>
                </a:lnTo>
                <a:lnTo>
                  <a:pt x="4179" y="6497"/>
                </a:lnTo>
                <a:lnTo>
                  <a:pt x="4171" y="6525"/>
                </a:lnTo>
                <a:lnTo>
                  <a:pt x="4165" y="6554"/>
                </a:lnTo>
                <a:lnTo>
                  <a:pt x="4159" y="6583"/>
                </a:lnTo>
                <a:lnTo>
                  <a:pt x="4155" y="6613"/>
                </a:lnTo>
                <a:lnTo>
                  <a:pt x="4152" y="6642"/>
                </a:lnTo>
                <a:lnTo>
                  <a:pt x="4151" y="6671"/>
                </a:lnTo>
                <a:lnTo>
                  <a:pt x="4150" y="6701"/>
                </a:lnTo>
                <a:lnTo>
                  <a:pt x="4151" y="6730"/>
                </a:lnTo>
                <a:lnTo>
                  <a:pt x="4152" y="6760"/>
                </a:lnTo>
                <a:lnTo>
                  <a:pt x="4155" y="6789"/>
                </a:lnTo>
                <a:lnTo>
                  <a:pt x="4160" y="6818"/>
                </a:lnTo>
                <a:lnTo>
                  <a:pt x="4165" y="6847"/>
                </a:lnTo>
                <a:lnTo>
                  <a:pt x="4172" y="6875"/>
                </a:lnTo>
                <a:lnTo>
                  <a:pt x="4180" y="6903"/>
                </a:lnTo>
                <a:lnTo>
                  <a:pt x="4189" y="6931"/>
                </a:lnTo>
                <a:lnTo>
                  <a:pt x="4200" y="6958"/>
                </a:lnTo>
                <a:lnTo>
                  <a:pt x="4212" y="6985"/>
                </a:lnTo>
                <a:lnTo>
                  <a:pt x="4225" y="7012"/>
                </a:lnTo>
                <a:lnTo>
                  <a:pt x="4239" y="7038"/>
                </a:lnTo>
                <a:lnTo>
                  <a:pt x="4256" y="7063"/>
                </a:lnTo>
                <a:lnTo>
                  <a:pt x="4273" y="7087"/>
                </a:lnTo>
                <a:lnTo>
                  <a:pt x="4291" y="7111"/>
                </a:lnTo>
                <a:lnTo>
                  <a:pt x="4311" y="7134"/>
                </a:lnTo>
                <a:close/>
                <a:moveTo>
                  <a:pt x="7023" y="7933"/>
                </a:moveTo>
                <a:lnTo>
                  <a:pt x="7468" y="7935"/>
                </a:lnTo>
                <a:lnTo>
                  <a:pt x="7479" y="7932"/>
                </a:lnTo>
                <a:lnTo>
                  <a:pt x="7490" y="7926"/>
                </a:lnTo>
                <a:lnTo>
                  <a:pt x="7502" y="7917"/>
                </a:lnTo>
                <a:lnTo>
                  <a:pt x="7516" y="7906"/>
                </a:lnTo>
                <a:lnTo>
                  <a:pt x="7530" y="7893"/>
                </a:lnTo>
                <a:lnTo>
                  <a:pt x="7545" y="7878"/>
                </a:lnTo>
                <a:lnTo>
                  <a:pt x="7562" y="7861"/>
                </a:lnTo>
                <a:lnTo>
                  <a:pt x="7578" y="7843"/>
                </a:lnTo>
                <a:lnTo>
                  <a:pt x="7614" y="7804"/>
                </a:lnTo>
                <a:lnTo>
                  <a:pt x="7652" y="7763"/>
                </a:lnTo>
                <a:lnTo>
                  <a:pt x="7671" y="7742"/>
                </a:lnTo>
                <a:lnTo>
                  <a:pt x="7692" y="7721"/>
                </a:lnTo>
                <a:lnTo>
                  <a:pt x="7714" y="7701"/>
                </a:lnTo>
                <a:lnTo>
                  <a:pt x="7735" y="7681"/>
                </a:lnTo>
                <a:lnTo>
                  <a:pt x="7757" y="7662"/>
                </a:lnTo>
                <a:lnTo>
                  <a:pt x="7779" y="7645"/>
                </a:lnTo>
                <a:lnTo>
                  <a:pt x="7802" y="7628"/>
                </a:lnTo>
                <a:lnTo>
                  <a:pt x="7825" y="7613"/>
                </a:lnTo>
                <a:lnTo>
                  <a:pt x="7849" y="7601"/>
                </a:lnTo>
                <a:lnTo>
                  <a:pt x="7873" y="7590"/>
                </a:lnTo>
                <a:lnTo>
                  <a:pt x="7897" y="7582"/>
                </a:lnTo>
                <a:lnTo>
                  <a:pt x="7921" y="7576"/>
                </a:lnTo>
                <a:lnTo>
                  <a:pt x="7945" y="7573"/>
                </a:lnTo>
                <a:lnTo>
                  <a:pt x="7969" y="7573"/>
                </a:lnTo>
                <a:lnTo>
                  <a:pt x="7994" y="7577"/>
                </a:lnTo>
                <a:lnTo>
                  <a:pt x="8019" y="7584"/>
                </a:lnTo>
                <a:lnTo>
                  <a:pt x="8043" y="7596"/>
                </a:lnTo>
                <a:lnTo>
                  <a:pt x="8068" y="7611"/>
                </a:lnTo>
                <a:lnTo>
                  <a:pt x="8092" y="7631"/>
                </a:lnTo>
                <a:lnTo>
                  <a:pt x="8116" y="7655"/>
                </a:lnTo>
                <a:lnTo>
                  <a:pt x="8132" y="7672"/>
                </a:lnTo>
                <a:lnTo>
                  <a:pt x="8144" y="7688"/>
                </a:lnTo>
                <a:lnTo>
                  <a:pt x="8153" y="7704"/>
                </a:lnTo>
                <a:lnTo>
                  <a:pt x="8161" y="7720"/>
                </a:lnTo>
                <a:lnTo>
                  <a:pt x="8167" y="7736"/>
                </a:lnTo>
                <a:lnTo>
                  <a:pt x="8171" y="7751"/>
                </a:lnTo>
                <a:lnTo>
                  <a:pt x="8173" y="7767"/>
                </a:lnTo>
                <a:lnTo>
                  <a:pt x="8174" y="7783"/>
                </a:lnTo>
                <a:lnTo>
                  <a:pt x="8174" y="7800"/>
                </a:lnTo>
                <a:lnTo>
                  <a:pt x="8174" y="7816"/>
                </a:lnTo>
                <a:lnTo>
                  <a:pt x="8172" y="7834"/>
                </a:lnTo>
                <a:lnTo>
                  <a:pt x="8170" y="7852"/>
                </a:lnTo>
                <a:lnTo>
                  <a:pt x="8164" y="7890"/>
                </a:lnTo>
                <a:lnTo>
                  <a:pt x="8158" y="7933"/>
                </a:lnTo>
                <a:lnTo>
                  <a:pt x="8378" y="7935"/>
                </a:lnTo>
                <a:lnTo>
                  <a:pt x="8390" y="7916"/>
                </a:lnTo>
                <a:lnTo>
                  <a:pt x="8402" y="7899"/>
                </a:lnTo>
                <a:lnTo>
                  <a:pt x="8414" y="7883"/>
                </a:lnTo>
                <a:lnTo>
                  <a:pt x="8428" y="7869"/>
                </a:lnTo>
                <a:lnTo>
                  <a:pt x="8441" y="7855"/>
                </a:lnTo>
                <a:lnTo>
                  <a:pt x="8455" y="7843"/>
                </a:lnTo>
                <a:lnTo>
                  <a:pt x="8468" y="7832"/>
                </a:lnTo>
                <a:lnTo>
                  <a:pt x="8482" y="7822"/>
                </a:lnTo>
                <a:lnTo>
                  <a:pt x="8497" y="7813"/>
                </a:lnTo>
                <a:lnTo>
                  <a:pt x="8511" y="7805"/>
                </a:lnTo>
                <a:lnTo>
                  <a:pt x="8526" y="7799"/>
                </a:lnTo>
                <a:lnTo>
                  <a:pt x="8540" y="7793"/>
                </a:lnTo>
                <a:lnTo>
                  <a:pt x="8555" y="7789"/>
                </a:lnTo>
                <a:lnTo>
                  <a:pt x="8571" y="7786"/>
                </a:lnTo>
                <a:lnTo>
                  <a:pt x="8586" y="7785"/>
                </a:lnTo>
                <a:lnTo>
                  <a:pt x="8601" y="7784"/>
                </a:lnTo>
                <a:lnTo>
                  <a:pt x="8616" y="7785"/>
                </a:lnTo>
                <a:lnTo>
                  <a:pt x="8631" y="7786"/>
                </a:lnTo>
                <a:lnTo>
                  <a:pt x="8646" y="7789"/>
                </a:lnTo>
                <a:lnTo>
                  <a:pt x="8661" y="7793"/>
                </a:lnTo>
                <a:lnTo>
                  <a:pt x="8676" y="7799"/>
                </a:lnTo>
                <a:lnTo>
                  <a:pt x="8691" y="7805"/>
                </a:lnTo>
                <a:lnTo>
                  <a:pt x="8706" y="7813"/>
                </a:lnTo>
                <a:lnTo>
                  <a:pt x="8720" y="7821"/>
                </a:lnTo>
                <a:lnTo>
                  <a:pt x="8734" y="7831"/>
                </a:lnTo>
                <a:lnTo>
                  <a:pt x="8748" y="7842"/>
                </a:lnTo>
                <a:lnTo>
                  <a:pt x="8762" y="7855"/>
                </a:lnTo>
                <a:lnTo>
                  <a:pt x="8775" y="7868"/>
                </a:lnTo>
                <a:lnTo>
                  <a:pt x="8788" y="7883"/>
                </a:lnTo>
                <a:lnTo>
                  <a:pt x="8800" y="7898"/>
                </a:lnTo>
                <a:lnTo>
                  <a:pt x="8812" y="7915"/>
                </a:lnTo>
                <a:lnTo>
                  <a:pt x="8824" y="7933"/>
                </a:lnTo>
                <a:lnTo>
                  <a:pt x="9007" y="7934"/>
                </a:lnTo>
                <a:lnTo>
                  <a:pt x="9003" y="7895"/>
                </a:lnTo>
                <a:lnTo>
                  <a:pt x="8998" y="7860"/>
                </a:lnTo>
                <a:lnTo>
                  <a:pt x="8996" y="7843"/>
                </a:lnTo>
                <a:lnTo>
                  <a:pt x="8994" y="7827"/>
                </a:lnTo>
                <a:lnTo>
                  <a:pt x="8993" y="7811"/>
                </a:lnTo>
                <a:lnTo>
                  <a:pt x="8992" y="7796"/>
                </a:lnTo>
                <a:lnTo>
                  <a:pt x="8993" y="7780"/>
                </a:lnTo>
                <a:lnTo>
                  <a:pt x="8994" y="7765"/>
                </a:lnTo>
                <a:lnTo>
                  <a:pt x="8997" y="7750"/>
                </a:lnTo>
                <a:lnTo>
                  <a:pt x="9002" y="7734"/>
                </a:lnTo>
                <a:lnTo>
                  <a:pt x="9008" y="7718"/>
                </a:lnTo>
                <a:lnTo>
                  <a:pt x="9016" y="7702"/>
                </a:lnTo>
                <a:lnTo>
                  <a:pt x="9026" y="7685"/>
                </a:lnTo>
                <a:lnTo>
                  <a:pt x="9038" y="7668"/>
                </a:lnTo>
                <a:lnTo>
                  <a:pt x="9060" y="7641"/>
                </a:lnTo>
                <a:lnTo>
                  <a:pt x="9083" y="7619"/>
                </a:lnTo>
                <a:lnTo>
                  <a:pt x="9107" y="7601"/>
                </a:lnTo>
                <a:lnTo>
                  <a:pt x="9131" y="7588"/>
                </a:lnTo>
                <a:lnTo>
                  <a:pt x="9156" y="7579"/>
                </a:lnTo>
                <a:lnTo>
                  <a:pt x="9180" y="7574"/>
                </a:lnTo>
                <a:lnTo>
                  <a:pt x="9205" y="7573"/>
                </a:lnTo>
                <a:lnTo>
                  <a:pt x="9230" y="7575"/>
                </a:lnTo>
                <a:lnTo>
                  <a:pt x="9255" y="7580"/>
                </a:lnTo>
                <a:lnTo>
                  <a:pt x="9280" y="7587"/>
                </a:lnTo>
                <a:lnTo>
                  <a:pt x="9305" y="7598"/>
                </a:lnTo>
                <a:lnTo>
                  <a:pt x="9330" y="7610"/>
                </a:lnTo>
                <a:lnTo>
                  <a:pt x="9354" y="7625"/>
                </a:lnTo>
                <a:lnTo>
                  <a:pt x="9379" y="7641"/>
                </a:lnTo>
                <a:lnTo>
                  <a:pt x="9403" y="7659"/>
                </a:lnTo>
                <a:lnTo>
                  <a:pt x="9427" y="7678"/>
                </a:lnTo>
                <a:lnTo>
                  <a:pt x="9450" y="7698"/>
                </a:lnTo>
                <a:lnTo>
                  <a:pt x="9472" y="7718"/>
                </a:lnTo>
                <a:lnTo>
                  <a:pt x="9494" y="7739"/>
                </a:lnTo>
                <a:lnTo>
                  <a:pt x="9516" y="7761"/>
                </a:lnTo>
                <a:lnTo>
                  <a:pt x="9556" y="7803"/>
                </a:lnTo>
                <a:lnTo>
                  <a:pt x="9593" y="7842"/>
                </a:lnTo>
                <a:lnTo>
                  <a:pt x="9626" y="7877"/>
                </a:lnTo>
                <a:lnTo>
                  <a:pt x="9654" y="7906"/>
                </a:lnTo>
                <a:lnTo>
                  <a:pt x="9666" y="7917"/>
                </a:lnTo>
                <a:lnTo>
                  <a:pt x="9677" y="7926"/>
                </a:lnTo>
                <a:lnTo>
                  <a:pt x="9686" y="7932"/>
                </a:lnTo>
                <a:lnTo>
                  <a:pt x="9694" y="7935"/>
                </a:lnTo>
                <a:lnTo>
                  <a:pt x="10162" y="7934"/>
                </a:lnTo>
                <a:lnTo>
                  <a:pt x="10189" y="7891"/>
                </a:lnTo>
                <a:lnTo>
                  <a:pt x="10217" y="7844"/>
                </a:lnTo>
                <a:lnTo>
                  <a:pt x="10244" y="7795"/>
                </a:lnTo>
                <a:lnTo>
                  <a:pt x="10271" y="7743"/>
                </a:lnTo>
                <a:lnTo>
                  <a:pt x="10298" y="7689"/>
                </a:lnTo>
                <a:lnTo>
                  <a:pt x="10323" y="7633"/>
                </a:lnTo>
                <a:lnTo>
                  <a:pt x="10335" y="7605"/>
                </a:lnTo>
                <a:lnTo>
                  <a:pt x="10347" y="7575"/>
                </a:lnTo>
                <a:lnTo>
                  <a:pt x="10359" y="7546"/>
                </a:lnTo>
                <a:lnTo>
                  <a:pt x="10370" y="7515"/>
                </a:lnTo>
                <a:lnTo>
                  <a:pt x="10380" y="7485"/>
                </a:lnTo>
                <a:lnTo>
                  <a:pt x="10390" y="7454"/>
                </a:lnTo>
                <a:lnTo>
                  <a:pt x="10399" y="7423"/>
                </a:lnTo>
                <a:lnTo>
                  <a:pt x="10408" y="7391"/>
                </a:lnTo>
                <a:lnTo>
                  <a:pt x="10417" y="7359"/>
                </a:lnTo>
                <a:lnTo>
                  <a:pt x="10424" y="7327"/>
                </a:lnTo>
                <a:lnTo>
                  <a:pt x="10432" y="7295"/>
                </a:lnTo>
                <a:lnTo>
                  <a:pt x="10439" y="7262"/>
                </a:lnTo>
                <a:lnTo>
                  <a:pt x="10444" y="7229"/>
                </a:lnTo>
                <a:lnTo>
                  <a:pt x="10449" y="7196"/>
                </a:lnTo>
                <a:lnTo>
                  <a:pt x="10453" y="7162"/>
                </a:lnTo>
                <a:lnTo>
                  <a:pt x="10456" y="7128"/>
                </a:lnTo>
                <a:lnTo>
                  <a:pt x="10459" y="7095"/>
                </a:lnTo>
                <a:lnTo>
                  <a:pt x="10460" y="7061"/>
                </a:lnTo>
                <a:lnTo>
                  <a:pt x="10460" y="7027"/>
                </a:lnTo>
                <a:lnTo>
                  <a:pt x="10460" y="6994"/>
                </a:lnTo>
                <a:lnTo>
                  <a:pt x="6725" y="6990"/>
                </a:lnTo>
                <a:lnTo>
                  <a:pt x="6725" y="7022"/>
                </a:lnTo>
                <a:lnTo>
                  <a:pt x="6726" y="7054"/>
                </a:lnTo>
                <a:lnTo>
                  <a:pt x="6728" y="7086"/>
                </a:lnTo>
                <a:lnTo>
                  <a:pt x="6731" y="7118"/>
                </a:lnTo>
                <a:lnTo>
                  <a:pt x="6734" y="7150"/>
                </a:lnTo>
                <a:lnTo>
                  <a:pt x="6738" y="7184"/>
                </a:lnTo>
                <a:lnTo>
                  <a:pt x="6743" y="7216"/>
                </a:lnTo>
                <a:lnTo>
                  <a:pt x="6749" y="7249"/>
                </a:lnTo>
                <a:lnTo>
                  <a:pt x="6755" y="7281"/>
                </a:lnTo>
                <a:lnTo>
                  <a:pt x="6762" y="7314"/>
                </a:lnTo>
                <a:lnTo>
                  <a:pt x="6769" y="7346"/>
                </a:lnTo>
                <a:lnTo>
                  <a:pt x="6778" y="7378"/>
                </a:lnTo>
                <a:lnTo>
                  <a:pt x="6786" y="7410"/>
                </a:lnTo>
                <a:lnTo>
                  <a:pt x="6795" y="7442"/>
                </a:lnTo>
                <a:lnTo>
                  <a:pt x="6805" y="7474"/>
                </a:lnTo>
                <a:lnTo>
                  <a:pt x="6816" y="7505"/>
                </a:lnTo>
                <a:lnTo>
                  <a:pt x="6838" y="7566"/>
                </a:lnTo>
                <a:lnTo>
                  <a:pt x="6862" y="7626"/>
                </a:lnTo>
                <a:lnTo>
                  <a:pt x="6886" y="7684"/>
                </a:lnTo>
                <a:lnTo>
                  <a:pt x="6912" y="7739"/>
                </a:lnTo>
                <a:lnTo>
                  <a:pt x="6939" y="7792"/>
                </a:lnTo>
                <a:lnTo>
                  <a:pt x="6966" y="7843"/>
                </a:lnTo>
                <a:lnTo>
                  <a:pt x="6995" y="7889"/>
                </a:lnTo>
                <a:lnTo>
                  <a:pt x="7023" y="7933"/>
                </a:lnTo>
                <a:close/>
                <a:moveTo>
                  <a:pt x="1240" y="10002"/>
                </a:moveTo>
                <a:lnTo>
                  <a:pt x="1254" y="10000"/>
                </a:lnTo>
                <a:lnTo>
                  <a:pt x="1267" y="9997"/>
                </a:lnTo>
                <a:lnTo>
                  <a:pt x="1279" y="9994"/>
                </a:lnTo>
                <a:lnTo>
                  <a:pt x="1289" y="9990"/>
                </a:lnTo>
                <a:lnTo>
                  <a:pt x="1298" y="9986"/>
                </a:lnTo>
                <a:lnTo>
                  <a:pt x="1306" y="9982"/>
                </a:lnTo>
                <a:lnTo>
                  <a:pt x="1313" y="9978"/>
                </a:lnTo>
                <a:lnTo>
                  <a:pt x="1319" y="9973"/>
                </a:lnTo>
                <a:lnTo>
                  <a:pt x="1324" y="9968"/>
                </a:lnTo>
                <a:lnTo>
                  <a:pt x="1329" y="9962"/>
                </a:lnTo>
                <a:lnTo>
                  <a:pt x="1333" y="9956"/>
                </a:lnTo>
                <a:lnTo>
                  <a:pt x="1337" y="9950"/>
                </a:lnTo>
                <a:lnTo>
                  <a:pt x="1343" y="9936"/>
                </a:lnTo>
                <a:lnTo>
                  <a:pt x="1349" y="9920"/>
                </a:lnTo>
                <a:lnTo>
                  <a:pt x="1354" y="9903"/>
                </a:lnTo>
                <a:lnTo>
                  <a:pt x="1361" y="9884"/>
                </a:lnTo>
                <a:lnTo>
                  <a:pt x="1370" y="9863"/>
                </a:lnTo>
                <a:lnTo>
                  <a:pt x="1380" y="9840"/>
                </a:lnTo>
                <a:lnTo>
                  <a:pt x="1386" y="9828"/>
                </a:lnTo>
                <a:lnTo>
                  <a:pt x="1393" y="9815"/>
                </a:lnTo>
                <a:lnTo>
                  <a:pt x="1401" y="9802"/>
                </a:lnTo>
                <a:lnTo>
                  <a:pt x="1410" y="9788"/>
                </a:lnTo>
                <a:lnTo>
                  <a:pt x="1421" y="9774"/>
                </a:lnTo>
                <a:lnTo>
                  <a:pt x="1432" y="9759"/>
                </a:lnTo>
                <a:lnTo>
                  <a:pt x="1445" y="9744"/>
                </a:lnTo>
                <a:lnTo>
                  <a:pt x="1460" y="9728"/>
                </a:lnTo>
                <a:lnTo>
                  <a:pt x="1473" y="9714"/>
                </a:lnTo>
                <a:lnTo>
                  <a:pt x="1489" y="9700"/>
                </a:lnTo>
                <a:lnTo>
                  <a:pt x="1505" y="9686"/>
                </a:lnTo>
                <a:lnTo>
                  <a:pt x="1523" y="9672"/>
                </a:lnTo>
                <a:lnTo>
                  <a:pt x="1542" y="9659"/>
                </a:lnTo>
                <a:lnTo>
                  <a:pt x="1561" y="9645"/>
                </a:lnTo>
                <a:lnTo>
                  <a:pt x="1581" y="9632"/>
                </a:lnTo>
                <a:lnTo>
                  <a:pt x="1602" y="9619"/>
                </a:lnTo>
                <a:lnTo>
                  <a:pt x="1624" y="9606"/>
                </a:lnTo>
                <a:lnTo>
                  <a:pt x="1646" y="9594"/>
                </a:lnTo>
                <a:lnTo>
                  <a:pt x="1670" y="9582"/>
                </a:lnTo>
                <a:lnTo>
                  <a:pt x="1693" y="9571"/>
                </a:lnTo>
                <a:lnTo>
                  <a:pt x="1716" y="9560"/>
                </a:lnTo>
                <a:lnTo>
                  <a:pt x="1740" y="9550"/>
                </a:lnTo>
                <a:lnTo>
                  <a:pt x="1764" y="9541"/>
                </a:lnTo>
                <a:lnTo>
                  <a:pt x="1788" y="9532"/>
                </a:lnTo>
                <a:lnTo>
                  <a:pt x="1845" y="9513"/>
                </a:lnTo>
                <a:lnTo>
                  <a:pt x="1900" y="9496"/>
                </a:lnTo>
                <a:lnTo>
                  <a:pt x="1957" y="9481"/>
                </a:lnTo>
                <a:lnTo>
                  <a:pt x="2013" y="9468"/>
                </a:lnTo>
                <a:lnTo>
                  <a:pt x="2069" y="9457"/>
                </a:lnTo>
                <a:lnTo>
                  <a:pt x="2127" y="9447"/>
                </a:lnTo>
                <a:lnTo>
                  <a:pt x="2184" y="9439"/>
                </a:lnTo>
                <a:lnTo>
                  <a:pt x="2242" y="9433"/>
                </a:lnTo>
                <a:lnTo>
                  <a:pt x="2300" y="9428"/>
                </a:lnTo>
                <a:lnTo>
                  <a:pt x="2358" y="9424"/>
                </a:lnTo>
                <a:lnTo>
                  <a:pt x="2418" y="9421"/>
                </a:lnTo>
                <a:lnTo>
                  <a:pt x="2478" y="9419"/>
                </a:lnTo>
                <a:lnTo>
                  <a:pt x="2540" y="9418"/>
                </a:lnTo>
                <a:lnTo>
                  <a:pt x="2601" y="9418"/>
                </a:lnTo>
                <a:lnTo>
                  <a:pt x="2665" y="9418"/>
                </a:lnTo>
                <a:lnTo>
                  <a:pt x="2729" y="9419"/>
                </a:lnTo>
                <a:lnTo>
                  <a:pt x="2727" y="9383"/>
                </a:lnTo>
                <a:lnTo>
                  <a:pt x="2725" y="9346"/>
                </a:lnTo>
                <a:lnTo>
                  <a:pt x="2721" y="9306"/>
                </a:lnTo>
                <a:lnTo>
                  <a:pt x="2717" y="9266"/>
                </a:lnTo>
                <a:lnTo>
                  <a:pt x="2707" y="9179"/>
                </a:lnTo>
                <a:lnTo>
                  <a:pt x="2696" y="9089"/>
                </a:lnTo>
                <a:lnTo>
                  <a:pt x="2683" y="8996"/>
                </a:lnTo>
                <a:lnTo>
                  <a:pt x="2670" y="8901"/>
                </a:lnTo>
                <a:lnTo>
                  <a:pt x="2658" y="8805"/>
                </a:lnTo>
                <a:lnTo>
                  <a:pt x="2647" y="8709"/>
                </a:lnTo>
                <a:lnTo>
                  <a:pt x="2643" y="8662"/>
                </a:lnTo>
                <a:lnTo>
                  <a:pt x="2639" y="8615"/>
                </a:lnTo>
                <a:lnTo>
                  <a:pt x="2636" y="8569"/>
                </a:lnTo>
                <a:lnTo>
                  <a:pt x="2634" y="8524"/>
                </a:lnTo>
                <a:lnTo>
                  <a:pt x="2633" y="8480"/>
                </a:lnTo>
                <a:lnTo>
                  <a:pt x="2632" y="8437"/>
                </a:lnTo>
                <a:lnTo>
                  <a:pt x="2633" y="8395"/>
                </a:lnTo>
                <a:lnTo>
                  <a:pt x="2636" y="8354"/>
                </a:lnTo>
                <a:lnTo>
                  <a:pt x="2639" y="8315"/>
                </a:lnTo>
                <a:lnTo>
                  <a:pt x="2644" y="8278"/>
                </a:lnTo>
                <a:lnTo>
                  <a:pt x="2651" y="8242"/>
                </a:lnTo>
                <a:lnTo>
                  <a:pt x="2659" y="8208"/>
                </a:lnTo>
                <a:lnTo>
                  <a:pt x="2670" y="8177"/>
                </a:lnTo>
                <a:lnTo>
                  <a:pt x="2682" y="8148"/>
                </a:lnTo>
                <a:lnTo>
                  <a:pt x="2696" y="8121"/>
                </a:lnTo>
                <a:lnTo>
                  <a:pt x="2712" y="8097"/>
                </a:lnTo>
                <a:lnTo>
                  <a:pt x="2724" y="8081"/>
                </a:lnTo>
                <a:lnTo>
                  <a:pt x="2736" y="8066"/>
                </a:lnTo>
                <a:lnTo>
                  <a:pt x="2747" y="8053"/>
                </a:lnTo>
                <a:lnTo>
                  <a:pt x="2758" y="8041"/>
                </a:lnTo>
                <a:lnTo>
                  <a:pt x="2769" y="8030"/>
                </a:lnTo>
                <a:lnTo>
                  <a:pt x="2779" y="8021"/>
                </a:lnTo>
                <a:lnTo>
                  <a:pt x="2790" y="8012"/>
                </a:lnTo>
                <a:lnTo>
                  <a:pt x="2800" y="8004"/>
                </a:lnTo>
                <a:lnTo>
                  <a:pt x="2811" y="7998"/>
                </a:lnTo>
                <a:lnTo>
                  <a:pt x="2820" y="7992"/>
                </a:lnTo>
                <a:lnTo>
                  <a:pt x="2830" y="7987"/>
                </a:lnTo>
                <a:lnTo>
                  <a:pt x="2840" y="7982"/>
                </a:lnTo>
                <a:lnTo>
                  <a:pt x="2858" y="7975"/>
                </a:lnTo>
                <a:lnTo>
                  <a:pt x="2877" y="7969"/>
                </a:lnTo>
                <a:lnTo>
                  <a:pt x="2916" y="7961"/>
                </a:lnTo>
                <a:lnTo>
                  <a:pt x="2959" y="7953"/>
                </a:lnTo>
                <a:lnTo>
                  <a:pt x="2982" y="7948"/>
                </a:lnTo>
                <a:lnTo>
                  <a:pt x="3006" y="7940"/>
                </a:lnTo>
                <a:lnTo>
                  <a:pt x="3032" y="7931"/>
                </a:lnTo>
                <a:lnTo>
                  <a:pt x="3059" y="7918"/>
                </a:lnTo>
                <a:lnTo>
                  <a:pt x="3112" y="7692"/>
                </a:lnTo>
                <a:lnTo>
                  <a:pt x="1241" y="7692"/>
                </a:lnTo>
                <a:lnTo>
                  <a:pt x="1240" y="10002"/>
                </a:lnTo>
                <a:close/>
                <a:moveTo>
                  <a:pt x="12652" y="10897"/>
                </a:moveTo>
                <a:lnTo>
                  <a:pt x="12653" y="10913"/>
                </a:lnTo>
                <a:lnTo>
                  <a:pt x="12654" y="10934"/>
                </a:lnTo>
                <a:lnTo>
                  <a:pt x="12657" y="10958"/>
                </a:lnTo>
                <a:lnTo>
                  <a:pt x="12660" y="10985"/>
                </a:lnTo>
                <a:lnTo>
                  <a:pt x="12669" y="11049"/>
                </a:lnTo>
                <a:lnTo>
                  <a:pt x="12681" y="11123"/>
                </a:lnTo>
                <a:lnTo>
                  <a:pt x="12695" y="11206"/>
                </a:lnTo>
                <a:lnTo>
                  <a:pt x="12711" y="11297"/>
                </a:lnTo>
                <a:lnTo>
                  <a:pt x="12728" y="11392"/>
                </a:lnTo>
                <a:lnTo>
                  <a:pt x="12747" y="11491"/>
                </a:lnTo>
                <a:lnTo>
                  <a:pt x="12767" y="11591"/>
                </a:lnTo>
                <a:lnTo>
                  <a:pt x="12786" y="11690"/>
                </a:lnTo>
                <a:lnTo>
                  <a:pt x="12805" y="11787"/>
                </a:lnTo>
                <a:lnTo>
                  <a:pt x="12823" y="11880"/>
                </a:lnTo>
                <a:lnTo>
                  <a:pt x="12840" y="11966"/>
                </a:lnTo>
                <a:lnTo>
                  <a:pt x="12855" y="12045"/>
                </a:lnTo>
                <a:lnTo>
                  <a:pt x="12869" y="12114"/>
                </a:lnTo>
                <a:lnTo>
                  <a:pt x="12881" y="12172"/>
                </a:lnTo>
                <a:lnTo>
                  <a:pt x="12886" y="12198"/>
                </a:lnTo>
                <a:lnTo>
                  <a:pt x="12891" y="12225"/>
                </a:lnTo>
                <a:lnTo>
                  <a:pt x="12896" y="12252"/>
                </a:lnTo>
                <a:lnTo>
                  <a:pt x="12901" y="12279"/>
                </a:lnTo>
                <a:lnTo>
                  <a:pt x="12906" y="12306"/>
                </a:lnTo>
                <a:lnTo>
                  <a:pt x="12911" y="12333"/>
                </a:lnTo>
                <a:lnTo>
                  <a:pt x="12916" y="12360"/>
                </a:lnTo>
                <a:lnTo>
                  <a:pt x="12921" y="12386"/>
                </a:lnTo>
                <a:lnTo>
                  <a:pt x="12926" y="12413"/>
                </a:lnTo>
                <a:lnTo>
                  <a:pt x="12930" y="12440"/>
                </a:lnTo>
                <a:lnTo>
                  <a:pt x="12935" y="12466"/>
                </a:lnTo>
                <a:lnTo>
                  <a:pt x="12939" y="12489"/>
                </a:lnTo>
                <a:lnTo>
                  <a:pt x="12946" y="12530"/>
                </a:lnTo>
                <a:lnTo>
                  <a:pt x="12950" y="12554"/>
                </a:lnTo>
                <a:lnTo>
                  <a:pt x="12954" y="12563"/>
                </a:lnTo>
                <a:lnTo>
                  <a:pt x="12959" y="12572"/>
                </a:lnTo>
                <a:lnTo>
                  <a:pt x="12966" y="12583"/>
                </a:lnTo>
                <a:lnTo>
                  <a:pt x="12977" y="12597"/>
                </a:lnTo>
                <a:lnTo>
                  <a:pt x="12988" y="12602"/>
                </a:lnTo>
                <a:lnTo>
                  <a:pt x="13008" y="12608"/>
                </a:lnTo>
                <a:lnTo>
                  <a:pt x="13038" y="12616"/>
                </a:lnTo>
                <a:lnTo>
                  <a:pt x="13075" y="12625"/>
                </a:lnTo>
                <a:lnTo>
                  <a:pt x="13172" y="12646"/>
                </a:lnTo>
                <a:lnTo>
                  <a:pt x="13293" y="12671"/>
                </a:lnTo>
                <a:lnTo>
                  <a:pt x="13435" y="12699"/>
                </a:lnTo>
                <a:lnTo>
                  <a:pt x="13595" y="12729"/>
                </a:lnTo>
                <a:lnTo>
                  <a:pt x="13764" y="12760"/>
                </a:lnTo>
                <a:lnTo>
                  <a:pt x="13940" y="12792"/>
                </a:lnTo>
                <a:lnTo>
                  <a:pt x="14117" y="12824"/>
                </a:lnTo>
                <a:lnTo>
                  <a:pt x="14291" y="12854"/>
                </a:lnTo>
                <a:lnTo>
                  <a:pt x="14457" y="12882"/>
                </a:lnTo>
                <a:lnTo>
                  <a:pt x="14611" y="12908"/>
                </a:lnTo>
                <a:lnTo>
                  <a:pt x="14746" y="12930"/>
                </a:lnTo>
                <a:lnTo>
                  <a:pt x="14859" y="12948"/>
                </a:lnTo>
                <a:lnTo>
                  <a:pt x="14945" y="12961"/>
                </a:lnTo>
                <a:lnTo>
                  <a:pt x="14998" y="12967"/>
                </a:lnTo>
                <a:lnTo>
                  <a:pt x="15040" y="12681"/>
                </a:lnTo>
                <a:lnTo>
                  <a:pt x="13276" y="12280"/>
                </a:lnTo>
                <a:lnTo>
                  <a:pt x="13256" y="12273"/>
                </a:lnTo>
                <a:lnTo>
                  <a:pt x="13238" y="12265"/>
                </a:lnTo>
                <a:lnTo>
                  <a:pt x="13221" y="12256"/>
                </a:lnTo>
                <a:lnTo>
                  <a:pt x="13206" y="12246"/>
                </a:lnTo>
                <a:lnTo>
                  <a:pt x="13191" y="12235"/>
                </a:lnTo>
                <a:lnTo>
                  <a:pt x="13177" y="12224"/>
                </a:lnTo>
                <a:lnTo>
                  <a:pt x="13165" y="12211"/>
                </a:lnTo>
                <a:lnTo>
                  <a:pt x="13152" y="12198"/>
                </a:lnTo>
                <a:lnTo>
                  <a:pt x="13142" y="12185"/>
                </a:lnTo>
                <a:lnTo>
                  <a:pt x="13133" y="12170"/>
                </a:lnTo>
                <a:lnTo>
                  <a:pt x="13125" y="12156"/>
                </a:lnTo>
                <a:lnTo>
                  <a:pt x="13118" y="12141"/>
                </a:lnTo>
                <a:lnTo>
                  <a:pt x="13112" y="12125"/>
                </a:lnTo>
                <a:lnTo>
                  <a:pt x="13107" y="12109"/>
                </a:lnTo>
                <a:lnTo>
                  <a:pt x="13103" y="12093"/>
                </a:lnTo>
                <a:lnTo>
                  <a:pt x="13101" y="12077"/>
                </a:lnTo>
                <a:lnTo>
                  <a:pt x="13099" y="12061"/>
                </a:lnTo>
                <a:lnTo>
                  <a:pt x="13099" y="12045"/>
                </a:lnTo>
                <a:lnTo>
                  <a:pt x="13100" y="12028"/>
                </a:lnTo>
                <a:lnTo>
                  <a:pt x="13101" y="12012"/>
                </a:lnTo>
                <a:lnTo>
                  <a:pt x="13104" y="11996"/>
                </a:lnTo>
                <a:lnTo>
                  <a:pt x="13108" y="11981"/>
                </a:lnTo>
                <a:lnTo>
                  <a:pt x="13113" y="11965"/>
                </a:lnTo>
                <a:lnTo>
                  <a:pt x="13120" y="11950"/>
                </a:lnTo>
                <a:lnTo>
                  <a:pt x="13127" y="11936"/>
                </a:lnTo>
                <a:lnTo>
                  <a:pt x="13135" y="11922"/>
                </a:lnTo>
                <a:lnTo>
                  <a:pt x="13145" y="11908"/>
                </a:lnTo>
                <a:lnTo>
                  <a:pt x="13156" y="11895"/>
                </a:lnTo>
                <a:lnTo>
                  <a:pt x="13168" y="11883"/>
                </a:lnTo>
                <a:lnTo>
                  <a:pt x="13181" y="11872"/>
                </a:lnTo>
                <a:lnTo>
                  <a:pt x="13195" y="11861"/>
                </a:lnTo>
                <a:lnTo>
                  <a:pt x="13210" y="11852"/>
                </a:lnTo>
                <a:lnTo>
                  <a:pt x="13222" y="11846"/>
                </a:lnTo>
                <a:lnTo>
                  <a:pt x="13243" y="11840"/>
                </a:lnTo>
                <a:lnTo>
                  <a:pt x="13272" y="11832"/>
                </a:lnTo>
                <a:lnTo>
                  <a:pt x="13309" y="11824"/>
                </a:lnTo>
                <a:lnTo>
                  <a:pt x="13404" y="11803"/>
                </a:lnTo>
                <a:lnTo>
                  <a:pt x="13524" y="11778"/>
                </a:lnTo>
                <a:lnTo>
                  <a:pt x="13664" y="11751"/>
                </a:lnTo>
                <a:lnTo>
                  <a:pt x="13820" y="11721"/>
                </a:lnTo>
                <a:lnTo>
                  <a:pt x="13988" y="11690"/>
                </a:lnTo>
                <a:lnTo>
                  <a:pt x="14164" y="11657"/>
                </a:lnTo>
                <a:lnTo>
                  <a:pt x="14344" y="11625"/>
                </a:lnTo>
                <a:lnTo>
                  <a:pt x="14522" y="11593"/>
                </a:lnTo>
                <a:lnTo>
                  <a:pt x="14694" y="11562"/>
                </a:lnTo>
                <a:lnTo>
                  <a:pt x="14857" y="11533"/>
                </a:lnTo>
                <a:lnTo>
                  <a:pt x="15007" y="11506"/>
                </a:lnTo>
                <a:lnTo>
                  <a:pt x="15138" y="11482"/>
                </a:lnTo>
                <a:lnTo>
                  <a:pt x="15248" y="11463"/>
                </a:lnTo>
                <a:lnTo>
                  <a:pt x="15330" y="11448"/>
                </a:lnTo>
                <a:lnTo>
                  <a:pt x="15367" y="11442"/>
                </a:lnTo>
                <a:lnTo>
                  <a:pt x="15407" y="11435"/>
                </a:lnTo>
                <a:lnTo>
                  <a:pt x="15448" y="11429"/>
                </a:lnTo>
                <a:lnTo>
                  <a:pt x="15491" y="11421"/>
                </a:lnTo>
                <a:lnTo>
                  <a:pt x="15512" y="11417"/>
                </a:lnTo>
                <a:lnTo>
                  <a:pt x="15532" y="11412"/>
                </a:lnTo>
                <a:lnTo>
                  <a:pt x="15551" y="11407"/>
                </a:lnTo>
                <a:lnTo>
                  <a:pt x="15570" y="11402"/>
                </a:lnTo>
                <a:lnTo>
                  <a:pt x="15588" y="11396"/>
                </a:lnTo>
                <a:lnTo>
                  <a:pt x="15604" y="11390"/>
                </a:lnTo>
                <a:lnTo>
                  <a:pt x="15621" y="11383"/>
                </a:lnTo>
                <a:lnTo>
                  <a:pt x="15635" y="11375"/>
                </a:lnTo>
                <a:lnTo>
                  <a:pt x="15594" y="11122"/>
                </a:lnTo>
                <a:lnTo>
                  <a:pt x="15580" y="11122"/>
                </a:lnTo>
                <a:lnTo>
                  <a:pt x="15559" y="11124"/>
                </a:lnTo>
                <a:lnTo>
                  <a:pt x="15530" y="11128"/>
                </a:lnTo>
                <a:lnTo>
                  <a:pt x="15493" y="11133"/>
                </a:lnTo>
                <a:lnTo>
                  <a:pt x="15401" y="11148"/>
                </a:lnTo>
                <a:lnTo>
                  <a:pt x="15287" y="11167"/>
                </a:lnTo>
                <a:lnTo>
                  <a:pt x="15155" y="11189"/>
                </a:lnTo>
                <a:lnTo>
                  <a:pt x="15010" y="11215"/>
                </a:lnTo>
                <a:lnTo>
                  <a:pt x="14855" y="11243"/>
                </a:lnTo>
                <a:lnTo>
                  <a:pt x="14694" y="11272"/>
                </a:lnTo>
                <a:lnTo>
                  <a:pt x="14533" y="11302"/>
                </a:lnTo>
                <a:lnTo>
                  <a:pt x="14373" y="11332"/>
                </a:lnTo>
                <a:lnTo>
                  <a:pt x="14221" y="11360"/>
                </a:lnTo>
                <a:lnTo>
                  <a:pt x="14079" y="11386"/>
                </a:lnTo>
                <a:lnTo>
                  <a:pt x="13952" y="11410"/>
                </a:lnTo>
                <a:lnTo>
                  <a:pt x="13844" y="11431"/>
                </a:lnTo>
                <a:lnTo>
                  <a:pt x="13760" y="11447"/>
                </a:lnTo>
                <a:lnTo>
                  <a:pt x="13702" y="11458"/>
                </a:lnTo>
                <a:lnTo>
                  <a:pt x="13633" y="11472"/>
                </a:lnTo>
                <a:lnTo>
                  <a:pt x="13550" y="11491"/>
                </a:lnTo>
                <a:lnTo>
                  <a:pt x="13506" y="11500"/>
                </a:lnTo>
                <a:lnTo>
                  <a:pt x="13459" y="11509"/>
                </a:lnTo>
                <a:lnTo>
                  <a:pt x="13411" y="11518"/>
                </a:lnTo>
                <a:lnTo>
                  <a:pt x="13364" y="11525"/>
                </a:lnTo>
                <a:lnTo>
                  <a:pt x="13317" y="11531"/>
                </a:lnTo>
                <a:lnTo>
                  <a:pt x="13270" y="11535"/>
                </a:lnTo>
                <a:lnTo>
                  <a:pt x="13248" y="11537"/>
                </a:lnTo>
                <a:lnTo>
                  <a:pt x="13226" y="11537"/>
                </a:lnTo>
                <a:lnTo>
                  <a:pt x="13205" y="11537"/>
                </a:lnTo>
                <a:lnTo>
                  <a:pt x="13185" y="11536"/>
                </a:lnTo>
                <a:lnTo>
                  <a:pt x="13165" y="11534"/>
                </a:lnTo>
                <a:lnTo>
                  <a:pt x="13145" y="11532"/>
                </a:lnTo>
                <a:lnTo>
                  <a:pt x="13127" y="11529"/>
                </a:lnTo>
                <a:lnTo>
                  <a:pt x="13110" y="11524"/>
                </a:lnTo>
                <a:lnTo>
                  <a:pt x="13094" y="11519"/>
                </a:lnTo>
                <a:lnTo>
                  <a:pt x="13079" y="11513"/>
                </a:lnTo>
                <a:lnTo>
                  <a:pt x="13065" y="11505"/>
                </a:lnTo>
                <a:lnTo>
                  <a:pt x="13053" y="11497"/>
                </a:lnTo>
                <a:lnTo>
                  <a:pt x="13040" y="11486"/>
                </a:lnTo>
                <a:lnTo>
                  <a:pt x="13028" y="11474"/>
                </a:lnTo>
                <a:lnTo>
                  <a:pt x="13015" y="11461"/>
                </a:lnTo>
                <a:lnTo>
                  <a:pt x="13005" y="11446"/>
                </a:lnTo>
                <a:lnTo>
                  <a:pt x="12995" y="11431"/>
                </a:lnTo>
                <a:lnTo>
                  <a:pt x="12987" y="11416"/>
                </a:lnTo>
                <a:lnTo>
                  <a:pt x="12980" y="11399"/>
                </a:lnTo>
                <a:lnTo>
                  <a:pt x="12974" y="11381"/>
                </a:lnTo>
                <a:lnTo>
                  <a:pt x="12969" y="11363"/>
                </a:lnTo>
                <a:lnTo>
                  <a:pt x="12966" y="11345"/>
                </a:lnTo>
                <a:lnTo>
                  <a:pt x="12964" y="11325"/>
                </a:lnTo>
                <a:lnTo>
                  <a:pt x="12963" y="11305"/>
                </a:lnTo>
                <a:lnTo>
                  <a:pt x="12964" y="11284"/>
                </a:lnTo>
                <a:lnTo>
                  <a:pt x="12967" y="11264"/>
                </a:lnTo>
                <a:lnTo>
                  <a:pt x="12972" y="11243"/>
                </a:lnTo>
                <a:lnTo>
                  <a:pt x="12979" y="11221"/>
                </a:lnTo>
                <a:lnTo>
                  <a:pt x="12985" y="11206"/>
                </a:lnTo>
                <a:lnTo>
                  <a:pt x="12992" y="11191"/>
                </a:lnTo>
                <a:lnTo>
                  <a:pt x="13001" y="11178"/>
                </a:lnTo>
                <a:lnTo>
                  <a:pt x="13011" y="11165"/>
                </a:lnTo>
                <a:lnTo>
                  <a:pt x="13022" y="11153"/>
                </a:lnTo>
                <a:lnTo>
                  <a:pt x="13033" y="11141"/>
                </a:lnTo>
                <a:lnTo>
                  <a:pt x="13046" y="11130"/>
                </a:lnTo>
                <a:lnTo>
                  <a:pt x="13059" y="11119"/>
                </a:lnTo>
                <a:lnTo>
                  <a:pt x="13086" y="11099"/>
                </a:lnTo>
                <a:lnTo>
                  <a:pt x="13116" y="11079"/>
                </a:lnTo>
                <a:lnTo>
                  <a:pt x="13147" y="11059"/>
                </a:lnTo>
                <a:lnTo>
                  <a:pt x="13181" y="11038"/>
                </a:lnTo>
                <a:lnTo>
                  <a:pt x="14090" y="10434"/>
                </a:lnTo>
                <a:lnTo>
                  <a:pt x="14142" y="10398"/>
                </a:lnTo>
                <a:lnTo>
                  <a:pt x="14200" y="10358"/>
                </a:lnTo>
                <a:lnTo>
                  <a:pt x="14261" y="10316"/>
                </a:lnTo>
                <a:lnTo>
                  <a:pt x="14324" y="10273"/>
                </a:lnTo>
                <a:lnTo>
                  <a:pt x="14386" y="10231"/>
                </a:lnTo>
                <a:lnTo>
                  <a:pt x="14446" y="10192"/>
                </a:lnTo>
                <a:lnTo>
                  <a:pt x="14475" y="10175"/>
                </a:lnTo>
                <a:lnTo>
                  <a:pt x="14503" y="10159"/>
                </a:lnTo>
                <a:lnTo>
                  <a:pt x="14529" y="10145"/>
                </a:lnTo>
                <a:lnTo>
                  <a:pt x="14553" y="10133"/>
                </a:lnTo>
                <a:lnTo>
                  <a:pt x="14550" y="10119"/>
                </a:lnTo>
                <a:lnTo>
                  <a:pt x="14545" y="10103"/>
                </a:lnTo>
                <a:lnTo>
                  <a:pt x="14539" y="10086"/>
                </a:lnTo>
                <a:lnTo>
                  <a:pt x="14531" y="10068"/>
                </a:lnTo>
                <a:lnTo>
                  <a:pt x="14523" y="10050"/>
                </a:lnTo>
                <a:lnTo>
                  <a:pt x="14514" y="10031"/>
                </a:lnTo>
                <a:lnTo>
                  <a:pt x="14504" y="10012"/>
                </a:lnTo>
                <a:lnTo>
                  <a:pt x="14494" y="9993"/>
                </a:lnTo>
                <a:lnTo>
                  <a:pt x="14483" y="9974"/>
                </a:lnTo>
                <a:lnTo>
                  <a:pt x="14473" y="9956"/>
                </a:lnTo>
                <a:lnTo>
                  <a:pt x="14462" y="9938"/>
                </a:lnTo>
                <a:lnTo>
                  <a:pt x="14450" y="9922"/>
                </a:lnTo>
                <a:lnTo>
                  <a:pt x="14439" y="9907"/>
                </a:lnTo>
                <a:lnTo>
                  <a:pt x="14428" y="9894"/>
                </a:lnTo>
                <a:lnTo>
                  <a:pt x="14418" y="9883"/>
                </a:lnTo>
                <a:lnTo>
                  <a:pt x="14409" y="9873"/>
                </a:lnTo>
                <a:lnTo>
                  <a:pt x="12652" y="10897"/>
                </a:lnTo>
                <a:close/>
                <a:moveTo>
                  <a:pt x="9402" y="5492"/>
                </a:moveTo>
                <a:lnTo>
                  <a:pt x="9450" y="5503"/>
                </a:lnTo>
                <a:lnTo>
                  <a:pt x="9498" y="5516"/>
                </a:lnTo>
                <a:lnTo>
                  <a:pt x="9544" y="5530"/>
                </a:lnTo>
                <a:lnTo>
                  <a:pt x="9591" y="5544"/>
                </a:lnTo>
                <a:lnTo>
                  <a:pt x="9634" y="5558"/>
                </a:lnTo>
                <a:lnTo>
                  <a:pt x="9677" y="5570"/>
                </a:lnTo>
                <a:lnTo>
                  <a:pt x="9718" y="5581"/>
                </a:lnTo>
                <a:lnTo>
                  <a:pt x="9755" y="5589"/>
                </a:lnTo>
                <a:lnTo>
                  <a:pt x="9785" y="5566"/>
                </a:lnTo>
                <a:lnTo>
                  <a:pt x="9815" y="5542"/>
                </a:lnTo>
                <a:lnTo>
                  <a:pt x="9845" y="5516"/>
                </a:lnTo>
                <a:lnTo>
                  <a:pt x="9876" y="5489"/>
                </a:lnTo>
                <a:lnTo>
                  <a:pt x="9905" y="5460"/>
                </a:lnTo>
                <a:lnTo>
                  <a:pt x="9934" y="5431"/>
                </a:lnTo>
                <a:lnTo>
                  <a:pt x="9963" y="5401"/>
                </a:lnTo>
                <a:lnTo>
                  <a:pt x="9991" y="5370"/>
                </a:lnTo>
                <a:lnTo>
                  <a:pt x="10049" y="5308"/>
                </a:lnTo>
                <a:lnTo>
                  <a:pt x="10105" y="5245"/>
                </a:lnTo>
                <a:lnTo>
                  <a:pt x="10161" y="5184"/>
                </a:lnTo>
                <a:lnTo>
                  <a:pt x="10216" y="5126"/>
                </a:lnTo>
                <a:lnTo>
                  <a:pt x="10243" y="5099"/>
                </a:lnTo>
                <a:lnTo>
                  <a:pt x="10270" y="5073"/>
                </a:lnTo>
                <a:lnTo>
                  <a:pt x="10298" y="5050"/>
                </a:lnTo>
                <a:lnTo>
                  <a:pt x="10325" y="5027"/>
                </a:lnTo>
                <a:lnTo>
                  <a:pt x="10351" y="5007"/>
                </a:lnTo>
                <a:lnTo>
                  <a:pt x="10378" y="4990"/>
                </a:lnTo>
                <a:lnTo>
                  <a:pt x="10405" y="4974"/>
                </a:lnTo>
                <a:lnTo>
                  <a:pt x="10432" y="4962"/>
                </a:lnTo>
                <a:lnTo>
                  <a:pt x="10459" y="4952"/>
                </a:lnTo>
                <a:lnTo>
                  <a:pt x="10485" y="4945"/>
                </a:lnTo>
                <a:lnTo>
                  <a:pt x="10512" y="4942"/>
                </a:lnTo>
                <a:lnTo>
                  <a:pt x="10538" y="4942"/>
                </a:lnTo>
                <a:lnTo>
                  <a:pt x="10564" y="4946"/>
                </a:lnTo>
                <a:lnTo>
                  <a:pt x="10592" y="4953"/>
                </a:lnTo>
                <a:lnTo>
                  <a:pt x="10618" y="4965"/>
                </a:lnTo>
                <a:lnTo>
                  <a:pt x="10645" y="4981"/>
                </a:lnTo>
                <a:lnTo>
                  <a:pt x="10667" y="4997"/>
                </a:lnTo>
                <a:lnTo>
                  <a:pt x="10686" y="5014"/>
                </a:lnTo>
                <a:lnTo>
                  <a:pt x="10703" y="5031"/>
                </a:lnTo>
                <a:lnTo>
                  <a:pt x="10718" y="5048"/>
                </a:lnTo>
                <a:lnTo>
                  <a:pt x="10730" y="5065"/>
                </a:lnTo>
                <a:lnTo>
                  <a:pt x="10739" y="5082"/>
                </a:lnTo>
                <a:lnTo>
                  <a:pt x="10746" y="5100"/>
                </a:lnTo>
                <a:lnTo>
                  <a:pt x="10751" y="5117"/>
                </a:lnTo>
                <a:lnTo>
                  <a:pt x="10755" y="5136"/>
                </a:lnTo>
                <a:lnTo>
                  <a:pt x="10756" y="5153"/>
                </a:lnTo>
                <a:lnTo>
                  <a:pt x="10755" y="5171"/>
                </a:lnTo>
                <a:lnTo>
                  <a:pt x="10754" y="5188"/>
                </a:lnTo>
                <a:lnTo>
                  <a:pt x="10750" y="5205"/>
                </a:lnTo>
                <a:lnTo>
                  <a:pt x="10745" y="5223"/>
                </a:lnTo>
                <a:lnTo>
                  <a:pt x="10739" y="5240"/>
                </a:lnTo>
                <a:lnTo>
                  <a:pt x="10732" y="5257"/>
                </a:lnTo>
                <a:lnTo>
                  <a:pt x="10723" y="5273"/>
                </a:lnTo>
                <a:lnTo>
                  <a:pt x="10713" y="5290"/>
                </a:lnTo>
                <a:lnTo>
                  <a:pt x="10703" y="5306"/>
                </a:lnTo>
                <a:lnTo>
                  <a:pt x="10693" y="5322"/>
                </a:lnTo>
                <a:lnTo>
                  <a:pt x="10670" y="5352"/>
                </a:lnTo>
                <a:lnTo>
                  <a:pt x="10646" y="5381"/>
                </a:lnTo>
                <a:lnTo>
                  <a:pt x="10621" y="5408"/>
                </a:lnTo>
                <a:lnTo>
                  <a:pt x="10597" y="5433"/>
                </a:lnTo>
                <a:lnTo>
                  <a:pt x="10575" y="5455"/>
                </a:lnTo>
                <a:lnTo>
                  <a:pt x="10555" y="5475"/>
                </a:lnTo>
                <a:lnTo>
                  <a:pt x="10515" y="5513"/>
                </a:lnTo>
                <a:lnTo>
                  <a:pt x="10464" y="5562"/>
                </a:lnTo>
                <a:lnTo>
                  <a:pt x="10403" y="5619"/>
                </a:lnTo>
                <a:lnTo>
                  <a:pt x="10341" y="5680"/>
                </a:lnTo>
                <a:lnTo>
                  <a:pt x="10310" y="5710"/>
                </a:lnTo>
                <a:lnTo>
                  <a:pt x="10279" y="5740"/>
                </a:lnTo>
                <a:lnTo>
                  <a:pt x="10250" y="5770"/>
                </a:lnTo>
                <a:lnTo>
                  <a:pt x="10224" y="5798"/>
                </a:lnTo>
                <a:lnTo>
                  <a:pt x="10201" y="5824"/>
                </a:lnTo>
                <a:lnTo>
                  <a:pt x="10181" y="5847"/>
                </a:lnTo>
                <a:lnTo>
                  <a:pt x="10165" y="5868"/>
                </a:lnTo>
                <a:lnTo>
                  <a:pt x="10154" y="5886"/>
                </a:lnTo>
                <a:lnTo>
                  <a:pt x="10171" y="5913"/>
                </a:lnTo>
                <a:lnTo>
                  <a:pt x="10190" y="5942"/>
                </a:lnTo>
                <a:lnTo>
                  <a:pt x="10211" y="5973"/>
                </a:lnTo>
                <a:lnTo>
                  <a:pt x="10233" y="6004"/>
                </a:lnTo>
                <a:lnTo>
                  <a:pt x="10255" y="6034"/>
                </a:lnTo>
                <a:lnTo>
                  <a:pt x="10278" y="6063"/>
                </a:lnTo>
                <a:lnTo>
                  <a:pt x="10301" y="6089"/>
                </a:lnTo>
                <a:lnTo>
                  <a:pt x="10322" y="6110"/>
                </a:lnTo>
                <a:lnTo>
                  <a:pt x="10409" y="6065"/>
                </a:lnTo>
                <a:lnTo>
                  <a:pt x="10479" y="6027"/>
                </a:lnTo>
                <a:lnTo>
                  <a:pt x="10509" y="6011"/>
                </a:lnTo>
                <a:lnTo>
                  <a:pt x="10538" y="5995"/>
                </a:lnTo>
                <a:lnTo>
                  <a:pt x="10565" y="5981"/>
                </a:lnTo>
                <a:lnTo>
                  <a:pt x="10595" y="5968"/>
                </a:lnTo>
                <a:lnTo>
                  <a:pt x="10624" y="5956"/>
                </a:lnTo>
                <a:lnTo>
                  <a:pt x="10655" y="5944"/>
                </a:lnTo>
                <a:lnTo>
                  <a:pt x="10690" y="5933"/>
                </a:lnTo>
                <a:lnTo>
                  <a:pt x="10730" y="5922"/>
                </a:lnTo>
                <a:lnTo>
                  <a:pt x="10773" y="5912"/>
                </a:lnTo>
                <a:lnTo>
                  <a:pt x="10822" y="5902"/>
                </a:lnTo>
                <a:lnTo>
                  <a:pt x="10880" y="5891"/>
                </a:lnTo>
                <a:lnTo>
                  <a:pt x="10944" y="5880"/>
                </a:lnTo>
                <a:lnTo>
                  <a:pt x="10963" y="5840"/>
                </a:lnTo>
                <a:lnTo>
                  <a:pt x="10981" y="5804"/>
                </a:lnTo>
                <a:lnTo>
                  <a:pt x="10999" y="5770"/>
                </a:lnTo>
                <a:lnTo>
                  <a:pt x="11018" y="5740"/>
                </a:lnTo>
                <a:lnTo>
                  <a:pt x="11036" y="5712"/>
                </a:lnTo>
                <a:lnTo>
                  <a:pt x="11053" y="5687"/>
                </a:lnTo>
                <a:lnTo>
                  <a:pt x="11070" y="5664"/>
                </a:lnTo>
                <a:lnTo>
                  <a:pt x="11086" y="5643"/>
                </a:lnTo>
                <a:lnTo>
                  <a:pt x="11118" y="5605"/>
                </a:lnTo>
                <a:lnTo>
                  <a:pt x="11150" y="5572"/>
                </a:lnTo>
                <a:lnTo>
                  <a:pt x="11179" y="5541"/>
                </a:lnTo>
                <a:lnTo>
                  <a:pt x="11207" y="5510"/>
                </a:lnTo>
                <a:lnTo>
                  <a:pt x="11220" y="5493"/>
                </a:lnTo>
                <a:lnTo>
                  <a:pt x="11233" y="5477"/>
                </a:lnTo>
                <a:lnTo>
                  <a:pt x="11245" y="5459"/>
                </a:lnTo>
                <a:lnTo>
                  <a:pt x="11257" y="5440"/>
                </a:lnTo>
                <a:lnTo>
                  <a:pt x="11269" y="5419"/>
                </a:lnTo>
                <a:lnTo>
                  <a:pt x="11280" y="5396"/>
                </a:lnTo>
                <a:lnTo>
                  <a:pt x="11291" y="5372"/>
                </a:lnTo>
                <a:lnTo>
                  <a:pt x="11303" y="5345"/>
                </a:lnTo>
                <a:lnTo>
                  <a:pt x="11313" y="5315"/>
                </a:lnTo>
                <a:lnTo>
                  <a:pt x="11322" y="5283"/>
                </a:lnTo>
                <a:lnTo>
                  <a:pt x="11332" y="5248"/>
                </a:lnTo>
                <a:lnTo>
                  <a:pt x="11340" y="5209"/>
                </a:lnTo>
                <a:lnTo>
                  <a:pt x="11349" y="5166"/>
                </a:lnTo>
                <a:lnTo>
                  <a:pt x="11356" y="5118"/>
                </a:lnTo>
                <a:lnTo>
                  <a:pt x="11364" y="5068"/>
                </a:lnTo>
                <a:lnTo>
                  <a:pt x="11371" y="5013"/>
                </a:lnTo>
                <a:lnTo>
                  <a:pt x="11374" y="4982"/>
                </a:lnTo>
                <a:lnTo>
                  <a:pt x="11376" y="4949"/>
                </a:lnTo>
                <a:lnTo>
                  <a:pt x="11378" y="4913"/>
                </a:lnTo>
                <a:lnTo>
                  <a:pt x="11378" y="4875"/>
                </a:lnTo>
                <a:lnTo>
                  <a:pt x="11378" y="4835"/>
                </a:lnTo>
                <a:lnTo>
                  <a:pt x="11377" y="4794"/>
                </a:lnTo>
                <a:lnTo>
                  <a:pt x="11375" y="4753"/>
                </a:lnTo>
                <a:lnTo>
                  <a:pt x="11373" y="4711"/>
                </a:lnTo>
                <a:lnTo>
                  <a:pt x="11369" y="4670"/>
                </a:lnTo>
                <a:lnTo>
                  <a:pt x="11365" y="4629"/>
                </a:lnTo>
                <a:lnTo>
                  <a:pt x="11360" y="4590"/>
                </a:lnTo>
                <a:lnTo>
                  <a:pt x="11354" y="4553"/>
                </a:lnTo>
                <a:lnTo>
                  <a:pt x="11347" y="4518"/>
                </a:lnTo>
                <a:lnTo>
                  <a:pt x="11339" y="4486"/>
                </a:lnTo>
                <a:lnTo>
                  <a:pt x="11334" y="4471"/>
                </a:lnTo>
                <a:lnTo>
                  <a:pt x="11330" y="4457"/>
                </a:lnTo>
                <a:lnTo>
                  <a:pt x="11325" y="4444"/>
                </a:lnTo>
                <a:lnTo>
                  <a:pt x="11320" y="4433"/>
                </a:lnTo>
                <a:lnTo>
                  <a:pt x="11314" y="4421"/>
                </a:lnTo>
                <a:lnTo>
                  <a:pt x="11306" y="4411"/>
                </a:lnTo>
                <a:lnTo>
                  <a:pt x="11297" y="4401"/>
                </a:lnTo>
                <a:lnTo>
                  <a:pt x="11286" y="4392"/>
                </a:lnTo>
                <a:lnTo>
                  <a:pt x="11275" y="4383"/>
                </a:lnTo>
                <a:lnTo>
                  <a:pt x="11262" y="4375"/>
                </a:lnTo>
                <a:lnTo>
                  <a:pt x="11248" y="4368"/>
                </a:lnTo>
                <a:lnTo>
                  <a:pt x="11233" y="4361"/>
                </a:lnTo>
                <a:lnTo>
                  <a:pt x="11218" y="4355"/>
                </a:lnTo>
                <a:lnTo>
                  <a:pt x="11201" y="4349"/>
                </a:lnTo>
                <a:lnTo>
                  <a:pt x="11184" y="4344"/>
                </a:lnTo>
                <a:lnTo>
                  <a:pt x="11166" y="4339"/>
                </a:lnTo>
                <a:lnTo>
                  <a:pt x="11127" y="4331"/>
                </a:lnTo>
                <a:lnTo>
                  <a:pt x="11088" y="4324"/>
                </a:lnTo>
                <a:lnTo>
                  <a:pt x="11048" y="4319"/>
                </a:lnTo>
                <a:lnTo>
                  <a:pt x="11007" y="4315"/>
                </a:lnTo>
                <a:lnTo>
                  <a:pt x="10965" y="4313"/>
                </a:lnTo>
                <a:lnTo>
                  <a:pt x="10925" y="4311"/>
                </a:lnTo>
                <a:lnTo>
                  <a:pt x="10887" y="4310"/>
                </a:lnTo>
                <a:lnTo>
                  <a:pt x="10850" y="4310"/>
                </a:lnTo>
                <a:lnTo>
                  <a:pt x="10817" y="4311"/>
                </a:lnTo>
                <a:lnTo>
                  <a:pt x="10787" y="4312"/>
                </a:lnTo>
                <a:lnTo>
                  <a:pt x="10750" y="4313"/>
                </a:lnTo>
                <a:lnTo>
                  <a:pt x="10712" y="4316"/>
                </a:lnTo>
                <a:lnTo>
                  <a:pt x="10676" y="4319"/>
                </a:lnTo>
                <a:lnTo>
                  <a:pt x="10640" y="4324"/>
                </a:lnTo>
                <a:lnTo>
                  <a:pt x="10605" y="4329"/>
                </a:lnTo>
                <a:lnTo>
                  <a:pt x="10570" y="4335"/>
                </a:lnTo>
                <a:lnTo>
                  <a:pt x="10536" y="4341"/>
                </a:lnTo>
                <a:lnTo>
                  <a:pt x="10502" y="4349"/>
                </a:lnTo>
                <a:lnTo>
                  <a:pt x="10470" y="4357"/>
                </a:lnTo>
                <a:lnTo>
                  <a:pt x="10437" y="4366"/>
                </a:lnTo>
                <a:lnTo>
                  <a:pt x="10405" y="4375"/>
                </a:lnTo>
                <a:lnTo>
                  <a:pt x="10373" y="4385"/>
                </a:lnTo>
                <a:lnTo>
                  <a:pt x="10343" y="4396"/>
                </a:lnTo>
                <a:lnTo>
                  <a:pt x="10313" y="4407"/>
                </a:lnTo>
                <a:lnTo>
                  <a:pt x="10282" y="4419"/>
                </a:lnTo>
                <a:lnTo>
                  <a:pt x="10253" y="4432"/>
                </a:lnTo>
                <a:lnTo>
                  <a:pt x="10225" y="4445"/>
                </a:lnTo>
                <a:lnTo>
                  <a:pt x="10197" y="4458"/>
                </a:lnTo>
                <a:lnTo>
                  <a:pt x="10169" y="4472"/>
                </a:lnTo>
                <a:lnTo>
                  <a:pt x="10141" y="4486"/>
                </a:lnTo>
                <a:lnTo>
                  <a:pt x="10115" y="4501"/>
                </a:lnTo>
                <a:lnTo>
                  <a:pt x="10089" y="4516"/>
                </a:lnTo>
                <a:lnTo>
                  <a:pt x="10064" y="4531"/>
                </a:lnTo>
                <a:lnTo>
                  <a:pt x="10039" y="4547"/>
                </a:lnTo>
                <a:lnTo>
                  <a:pt x="9990" y="4579"/>
                </a:lnTo>
                <a:lnTo>
                  <a:pt x="9943" y="4612"/>
                </a:lnTo>
                <a:lnTo>
                  <a:pt x="9899" y="4646"/>
                </a:lnTo>
                <a:lnTo>
                  <a:pt x="9857" y="4680"/>
                </a:lnTo>
                <a:lnTo>
                  <a:pt x="9830" y="4704"/>
                </a:lnTo>
                <a:lnTo>
                  <a:pt x="9799" y="4734"/>
                </a:lnTo>
                <a:lnTo>
                  <a:pt x="9765" y="4770"/>
                </a:lnTo>
                <a:lnTo>
                  <a:pt x="9729" y="4812"/>
                </a:lnTo>
                <a:lnTo>
                  <a:pt x="9691" y="4858"/>
                </a:lnTo>
                <a:lnTo>
                  <a:pt x="9652" y="4907"/>
                </a:lnTo>
                <a:lnTo>
                  <a:pt x="9633" y="4934"/>
                </a:lnTo>
                <a:lnTo>
                  <a:pt x="9614" y="4961"/>
                </a:lnTo>
                <a:lnTo>
                  <a:pt x="9595" y="4988"/>
                </a:lnTo>
                <a:lnTo>
                  <a:pt x="9577" y="5017"/>
                </a:lnTo>
                <a:lnTo>
                  <a:pt x="9558" y="5046"/>
                </a:lnTo>
                <a:lnTo>
                  <a:pt x="9540" y="5075"/>
                </a:lnTo>
                <a:lnTo>
                  <a:pt x="9523" y="5105"/>
                </a:lnTo>
                <a:lnTo>
                  <a:pt x="9507" y="5136"/>
                </a:lnTo>
                <a:lnTo>
                  <a:pt x="9491" y="5166"/>
                </a:lnTo>
                <a:lnTo>
                  <a:pt x="9477" y="5196"/>
                </a:lnTo>
                <a:lnTo>
                  <a:pt x="9463" y="5227"/>
                </a:lnTo>
                <a:lnTo>
                  <a:pt x="9451" y="5257"/>
                </a:lnTo>
                <a:lnTo>
                  <a:pt x="9439" y="5288"/>
                </a:lnTo>
                <a:lnTo>
                  <a:pt x="9429" y="5318"/>
                </a:lnTo>
                <a:lnTo>
                  <a:pt x="9420" y="5348"/>
                </a:lnTo>
                <a:lnTo>
                  <a:pt x="9413" y="5378"/>
                </a:lnTo>
                <a:lnTo>
                  <a:pt x="9407" y="5407"/>
                </a:lnTo>
                <a:lnTo>
                  <a:pt x="9404" y="5436"/>
                </a:lnTo>
                <a:lnTo>
                  <a:pt x="9402" y="5464"/>
                </a:lnTo>
                <a:lnTo>
                  <a:pt x="9402" y="5492"/>
                </a:lnTo>
                <a:close/>
                <a:moveTo>
                  <a:pt x="2008" y="1435"/>
                </a:moveTo>
                <a:lnTo>
                  <a:pt x="3760" y="1440"/>
                </a:lnTo>
                <a:lnTo>
                  <a:pt x="3766" y="476"/>
                </a:lnTo>
                <a:lnTo>
                  <a:pt x="2008" y="473"/>
                </a:lnTo>
                <a:lnTo>
                  <a:pt x="2008" y="1435"/>
                </a:lnTo>
                <a:close/>
                <a:moveTo>
                  <a:pt x="7828" y="4753"/>
                </a:moveTo>
                <a:lnTo>
                  <a:pt x="7922" y="5073"/>
                </a:lnTo>
                <a:lnTo>
                  <a:pt x="7949" y="5082"/>
                </a:lnTo>
                <a:lnTo>
                  <a:pt x="7977" y="5091"/>
                </a:lnTo>
                <a:lnTo>
                  <a:pt x="8005" y="5101"/>
                </a:lnTo>
                <a:lnTo>
                  <a:pt x="8033" y="5112"/>
                </a:lnTo>
                <a:lnTo>
                  <a:pt x="8061" y="5124"/>
                </a:lnTo>
                <a:lnTo>
                  <a:pt x="8088" y="5137"/>
                </a:lnTo>
                <a:lnTo>
                  <a:pt x="8115" y="5150"/>
                </a:lnTo>
                <a:lnTo>
                  <a:pt x="8143" y="5163"/>
                </a:lnTo>
                <a:lnTo>
                  <a:pt x="8170" y="5177"/>
                </a:lnTo>
                <a:lnTo>
                  <a:pt x="8197" y="5192"/>
                </a:lnTo>
                <a:lnTo>
                  <a:pt x="8223" y="5207"/>
                </a:lnTo>
                <a:lnTo>
                  <a:pt x="8249" y="5223"/>
                </a:lnTo>
                <a:lnTo>
                  <a:pt x="8276" y="5239"/>
                </a:lnTo>
                <a:lnTo>
                  <a:pt x="8301" y="5256"/>
                </a:lnTo>
                <a:lnTo>
                  <a:pt x="8325" y="5273"/>
                </a:lnTo>
                <a:lnTo>
                  <a:pt x="8350" y="5290"/>
                </a:lnTo>
                <a:lnTo>
                  <a:pt x="8373" y="5308"/>
                </a:lnTo>
                <a:lnTo>
                  <a:pt x="8396" y="5327"/>
                </a:lnTo>
                <a:lnTo>
                  <a:pt x="8419" y="5346"/>
                </a:lnTo>
                <a:lnTo>
                  <a:pt x="8441" y="5365"/>
                </a:lnTo>
                <a:lnTo>
                  <a:pt x="8461" y="5384"/>
                </a:lnTo>
                <a:lnTo>
                  <a:pt x="8481" y="5404"/>
                </a:lnTo>
                <a:lnTo>
                  <a:pt x="8501" y="5424"/>
                </a:lnTo>
                <a:lnTo>
                  <a:pt x="8519" y="5444"/>
                </a:lnTo>
                <a:lnTo>
                  <a:pt x="8536" y="5465"/>
                </a:lnTo>
                <a:lnTo>
                  <a:pt x="8553" y="5486"/>
                </a:lnTo>
                <a:lnTo>
                  <a:pt x="8569" y="5507"/>
                </a:lnTo>
                <a:lnTo>
                  <a:pt x="8583" y="5528"/>
                </a:lnTo>
                <a:lnTo>
                  <a:pt x="8596" y="5549"/>
                </a:lnTo>
                <a:lnTo>
                  <a:pt x="8608" y="5571"/>
                </a:lnTo>
                <a:lnTo>
                  <a:pt x="8619" y="5593"/>
                </a:lnTo>
                <a:lnTo>
                  <a:pt x="8629" y="5614"/>
                </a:lnTo>
                <a:lnTo>
                  <a:pt x="8647" y="5610"/>
                </a:lnTo>
                <a:lnTo>
                  <a:pt x="8665" y="5606"/>
                </a:lnTo>
                <a:lnTo>
                  <a:pt x="8682" y="5601"/>
                </a:lnTo>
                <a:lnTo>
                  <a:pt x="8699" y="5595"/>
                </a:lnTo>
                <a:lnTo>
                  <a:pt x="8733" y="5583"/>
                </a:lnTo>
                <a:lnTo>
                  <a:pt x="8766" y="5571"/>
                </a:lnTo>
                <a:lnTo>
                  <a:pt x="8798" y="5558"/>
                </a:lnTo>
                <a:lnTo>
                  <a:pt x="8832" y="5545"/>
                </a:lnTo>
                <a:lnTo>
                  <a:pt x="8868" y="5534"/>
                </a:lnTo>
                <a:lnTo>
                  <a:pt x="8905" y="5524"/>
                </a:lnTo>
                <a:lnTo>
                  <a:pt x="8935" y="5328"/>
                </a:lnTo>
                <a:lnTo>
                  <a:pt x="8854" y="5328"/>
                </a:lnTo>
                <a:lnTo>
                  <a:pt x="8776" y="5329"/>
                </a:lnTo>
                <a:lnTo>
                  <a:pt x="8739" y="5328"/>
                </a:lnTo>
                <a:lnTo>
                  <a:pt x="8704" y="5327"/>
                </a:lnTo>
                <a:lnTo>
                  <a:pt x="8669" y="5324"/>
                </a:lnTo>
                <a:lnTo>
                  <a:pt x="8637" y="5320"/>
                </a:lnTo>
                <a:lnTo>
                  <a:pt x="8621" y="5318"/>
                </a:lnTo>
                <a:lnTo>
                  <a:pt x="8606" y="5314"/>
                </a:lnTo>
                <a:lnTo>
                  <a:pt x="8591" y="5311"/>
                </a:lnTo>
                <a:lnTo>
                  <a:pt x="8577" y="5306"/>
                </a:lnTo>
                <a:lnTo>
                  <a:pt x="8563" y="5301"/>
                </a:lnTo>
                <a:lnTo>
                  <a:pt x="8549" y="5295"/>
                </a:lnTo>
                <a:lnTo>
                  <a:pt x="8537" y="5289"/>
                </a:lnTo>
                <a:lnTo>
                  <a:pt x="8525" y="5281"/>
                </a:lnTo>
                <a:lnTo>
                  <a:pt x="8514" y="5273"/>
                </a:lnTo>
                <a:lnTo>
                  <a:pt x="8503" y="5264"/>
                </a:lnTo>
                <a:lnTo>
                  <a:pt x="8493" y="5255"/>
                </a:lnTo>
                <a:lnTo>
                  <a:pt x="8483" y="5244"/>
                </a:lnTo>
                <a:lnTo>
                  <a:pt x="8474" y="5232"/>
                </a:lnTo>
                <a:lnTo>
                  <a:pt x="8466" y="5219"/>
                </a:lnTo>
                <a:lnTo>
                  <a:pt x="8459" y="5205"/>
                </a:lnTo>
                <a:lnTo>
                  <a:pt x="8452" y="5190"/>
                </a:lnTo>
                <a:lnTo>
                  <a:pt x="8439" y="5154"/>
                </a:lnTo>
                <a:lnTo>
                  <a:pt x="8430" y="5120"/>
                </a:lnTo>
                <a:lnTo>
                  <a:pt x="8425" y="5088"/>
                </a:lnTo>
                <a:lnTo>
                  <a:pt x="8424" y="5060"/>
                </a:lnTo>
                <a:lnTo>
                  <a:pt x="8427" y="5033"/>
                </a:lnTo>
                <a:lnTo>
                  <a:pt x="8432" y="5009"/>
                </a:lnTo>
                <a:lnTo>
                  <a:pt x="8441" y="4987"/>
                </a:lnTo>
                <a:lnTo>
                  <a:pt x="8453" y="4967"/>
                </a:lnTo>
                <a:lnTo>
                  <a:pt x="8468" y="4950"/>
                </a:lnTo>
                <a:lnTo>
                  <a:pt x="8485" y="4933"/>
                </a:lnTo>
                <a:lnTo>
                  <a:pt x="8505" y="4919"/>
                </a:lnTo>
                <a:lnTo>
                  <a:pt x="8527" y="4907"/>
                </a:lnTo>
                <a:lnTo>
                  <a:pt x="8550" y="4896"/>
                </a:lnTo>
                <a:lnTo>
                  <a:pt x="8577" y="4886"/>
                </a:lnTo>
                <a:lnTo>
                  <a:pt x="8604" y="4878"/>
                </a:lnTo>
                <a:lnTo>
                  <a:pt x="8632" y="4872"/>
                </a:lnTo>
                <a:lnTo>
                  <a:pt x="8662" y="4866"/>
                </a:lnTo>
                <a:lnTo>
                  <a:pt x="8692" y="4862"/>
                </a:lnTo>
                <a:lnTo>
                  <a:pt x="8724" y="4859"/>
                </a:lnTo>
                <a:lnTo>
                  <a:pt x="8756" y="4857"/>
                </a:lnTo>
                <a:lnTo>
                  <a:pt x="8788" y="4856"/>
                </a:lnTo>
                <a:lnTo>
                  <a:pt x="8820" y="4855"/>
                </a:lnTo>
                <a:lnTo>
                  <a:pt x="8853" y="4855"/>
                </a:lnTo>
                <a:lnTo>
                  <a:pt x="8885" y="4856"/>
                </a:lnTo>
                <a:lnTo>
                  <a:pt x="8947" y="4860"/>
                </a:lnTo>
                <a:lnTo>
                  <a:pt x="9007" y="4865"/>
                </a:lnTo>
                <a:lnTo>
                  <a:pt x="9060" y="4870"/>
                </a:lnTo>
                <a:lnTo>
                  <a:pt x="9107" y="4876"/>
                </a:lnTo>
                <a:lnTo>
                  <a:pt x="9133" y="4839"/>
                </a:lnTo>
                <a:lnTo>
                  <a:pt x="9158" y="4803"/>
                </a:lnTo>
                <a:lnTo>
                  <a:pt x="9180" y="4767"/>
                </a:lnTo>
                <a:lnTo>
                  <a:pt x="9202" y="4731"/>
                </a:lnTo>
                <a:lnTo>
                  <a:pt x="9224" y="4695"/>
                </a:lnTo>
                <a:lnTo>
                  <a:pt x="9246" y="4660"/>
                </a:lnTo>
                <a:lnTo>
                  <a:pt x="9271" y="4624"/>
                </a:lnTo>
                <a:lnTo>
                  <a:pt x="9299" y="4588"/>
                </a:lnTo>
                <a:lnTo>
                  <a:pt x="9337" y="4540"/>
                </a:lnTo>
                <a:lnTo>
                  <a:pt x="9365" y="4503"/>
                </a:lnTo>
                <a:lnTo>
                  <a:pt x="9375" y="4488"/>
                </a:lnTo>
                <a:lnTo>
                  <a:pt x="9383" y="4473"/>
                </a:lnTo>
                <a:lnTo>
                  <a:pt x="9386" y="4466"/>
                </a:lnTo>
                <a:lnTo>
                  <a:pt x="9388" y="4459"/>
                </a:lnTo>
                <a:lnTo>
                  <a:pt x="9390" y="4451"/>
                </a:lnTo>
                <a:lnTo>
                  <a:pt x="9391" y="4444"/>
                </a:lnTo>
                <a:lnTo>
                  <a:pt x="9392" y="4437"/>
                </a:lnTo>
                <a:lnTo>
                  <a:pt x="9392" y="4429"/>
                </a:lnTo>
                <a:lnTo>
                  <a:pt x="9392" y="4421"/>
                </a:lnTo>
                <a:lnTo>
                  <a:pt x="9391" y="4412"/>
                </a:lnTo>
                <a:lnTo>
                  <a:pt x="9387" y="4394"/>
                </a:lnTo>
                <a:lnTo>
                  <a:pt x="9381" y="4372"/>
                </a:lnTo>
                <a:lnTo>
                  <a:pt x="9364" y="4320"/>
                </a:lnTo>
                <a:lnTo>
                  <a:pt x="9338" y="4251"/>
                </a:lnTo>
                <a:lnTo>
                  <a:pt x="9322" y="4207"/>
                </a:lnTo>
                <a:lnTo>
                  <a:pt x="9304" y="4164"/>
                </a:lnTo>
                <a:lnTo>
                  <a:pt x="9285" y="4122"/>
                </a:lnTo>
                <a:lnTo>
                  <a:pt x="9263" y="4079"/>
                </a:lnTo>
                <a:lnTo>
                  <a:pt x="9242" y="4038"/>
                </a:lnTo>
                <a:lnTo>
                  <a:pt x="9220" y="3997"/>
                </a:lnTo>
                <a:lnTo>
                  <a:pt x="9197" y="3956"/>
                </a:lnTo>
                <a:lnTo>
                  <a:pt x="9173" y="3917"/>
                </a:lnTo>
                <a:lnTo>
                  <a:pt x="9149" y="3879"/>
                </a:lnTo>
                <a:lnTo>
                  <a:pt x="9123" y="3842"/>
                </a:lnTo>
                <a:lnTo>
                  <a:pt x="9098" y="3806"/>
                </a:lnTo>
                <a:lnTo>
                  <a:pt x="9072" y="3772"/>
                </a:lnTo>
                <a:lnTo>
                  <a:pt x="9046" y="3740"/>
                </a:lnTo>
                <a:lnTo>
                  <a:pt x="9019" y="3709"/>
                </a:lnTo>
                <a:lnTo>
                  <a:pt x="8993" y="3680"/>
                </a:lnTo>
                <a:lnTo>
                  <a:pt x="8965" y="3653"/>
                </a:lnTo>
                <a:lnTo>
                  <a:pt x="8957" y="3658"/>
                </a:lnTo>
                <a:lnTo>
                  <a:pt x="8947" y="3665"/>
                </a:lnTo>
                <a:lnTo>
                  <a:pt x="8936" y="3674"/>
                </a:lnTo>
                <a:lnTo>
                  <a:pt x="8923" y="3685"/>
                </a:lnTo>
                <a:lnTo>
                  <a:pt x="8893" y="3711"/>
                </a:lnTo>
                <a:lnTo>
                  <a:pt x="8858" y="3743"/>
                </a:lnTo>
                <a:lnTo>
                  <a:pt x="8776" y="3820"/>
                </a:lnTo>
                <a:lnTo>
                  <a:pt x="8688" y="3907"/>
                </a:lnTo>
                <a:lnTo>
                  <a:pt x="8599" y="3997"/>
                </a:lnTo>
                <a:lnTo>
                  <a:pt x="8516" y="4081"/>
                </a:lnTo>
                <a:lnTo>
                  <a:pt x="8448" y="4151"/>
                </a:lnTo>
                <a:lnTo>
                  <a:pt x="8401" y="4199"/>
                </a:lnTo>
                <a:lnTo>
                  <a:pt x="7828" y="4753"/>
                </a:lnTo>
                <a:close/>
                <a:moveTo>
                  <a:pt x="1863" y="10028"/>
                </a:moveTo>
                <a:lnTo>
                  <a:pt x="1878" y="10040"/>
                </a:lnTo>
                <a:lnTo>
                  <a:pt x="1894" y="10050"/>
                </a:lnTo>
                <a:lnTo>
                  <a:pt x="1911" y="10060"/>
                </a:lnTo>
                <a:lnTo>
                  <a:pt x="1928" y="10069"/>
                </a:lnTo>
                <a:lnTo>
                  <a:pt x="1946" y="10077"/>
                </a:lnTo>
                <a:lnTo>
                  <a:pt x="1964" y="10084"/>
                </a:lnTo>
                <a:lnTo>
                  <a:pt x="1982" y="10091"/>
                </a:lnTo>
                <a:lnTo>
                  <a:pt x="2001" y="10097"/>
                </a:lnTo>
                <a:lnTo>
                  <a:pt x="2040" y="10107"/>
                </a:lnTo>
                <a:lnTo>
                  <a:pt x="2079" y="10116"/>
                </a:lnTo>
                <a:lnTo>
                  <a:pt x="2120" y="10123"/>
                </a:lnTo>
                <a:lnTo>
                  <a:pt x="2160" y="10130"/>
                </a:lnTo>
                <a:lnTo>
                  <a:pt x="2200" y="10137"/>
                </a:lnTo>
                <a:lnTo>
                  <a:pt x="2239" y="10144"/>
                </a:lnTo>
                <a:lnTo>
                  <a:pt x="2277" y="10152"/>
                </a:lnTo>
                <a:lnTo>
                  <a:pt x="2312" y="10162"/>
                </a:lnTo>
                <a:lnTo>
                  <a:pt x="2329" y="10168"/>
                </a:lnTo>
                <a:lnTo>
                  <a:pt x="2346" y="10174"/>
                </a:lnTo>
                <a:lnTo>
                  <a:pt x="2362" y="10181"/>
                </a:lnTo>
                <a:lnTo>
                  <a:pt x="2378" y="10189"/>
                </a:lnTo>
                <a:lnTo>
                  <a:pt x="2392" y="10197"/>
                </a:lnTo>
                <a:lnTo>
                  <a:pt x="2406" y="10207"/>
                </a:lnTo>
                <a:lnTo>
                  <a:pt x="2418" y="10217"/>
                </a:lnTo>
                <a:lnTo>
                  <a:pt x="2430" y="10228"/>
                </a:lnTo>
                <a:lnTo>
                  <a:pt x="2448" y="10248"/>
                </a:lnTo>
                <a:lnTo>
                  <a:pt x="2463" y="10268"/>
                </a:lnTo>
                <a:lnTo>
                  <a:pt x="2475" y="10288"/>
                </a:lnTo>
                <a:lnTo>
                  <a:pt x="2484" y="10307"/>
                </a:lnTo>
                <a:lnTo>
                  <a:pt x="2491" y="10326"/>
                </a:lnTo>
                <a:lnTo>
                  <a:pt x="2495" y="10345"/>
                </a:lnTo>
                <a:lnTo>
                  <a:pt x="2498" y="10363"/>
                </a:lnTo>
                <a:lnTo>
                  <a:pt x="2498" y="10382"/>
                </a:lnTo>
                <a:lnTo>
                  <a:pt x="2496" y="10400"/>
                </a:lnTo>
                <a:lnTo>
                  <a:pt x="2492" y="10417"/>
                </a:lnTo>
                <a:lnTo>
                  <a:pt x="2487" y="10435"/>
                </a:lnTo>
                <a:lnTo>
                  <a:pt x="2480" y="10452"/>
                </a:lnTo>
                <a:lnTo>
                  <a:pt x="2472" y="10469"/>
                </a:lnTo>
                <a:lnTo>
                  <a:pt x="2462" y="10485"/>
                </a:lnTo>
                <a:lnTo>
                  <a:pt x="2452" y="10502"/>
                </a:lnTo>
                <a:lnTo>
                  <a:pt x="2440" y="10518"/>
                </a:lnTo>
                <a:lnTo>
                  <a:pt x="2428" y="10533"/>
                </a:lnTo>
                <a:lnTo>
                  <a:pt x="2416" y="10549"/>
                </a:lnTo>
                <a:lnTo>
                  <a:pt x="2403" y="10564"/>
                </a:lnTo>
                <a:lnTo>
                  <a:pt x="2389" y="10579"/>
                </a:lnTo>
                <a:lnTo>
                  <a:pt x="2361" y="10608"/>
                </a:lnTo>
                <a:lnTo>
                  <a:pt x="2335" y="10636"/>
                </a:lnTo>
                <a:lnTo>
                  <a:pt x="2311" y="10662"/>
                </a:lnTo>
                <a:lnTo>
                  <a:pt x="2290" y="10687"/>
                </a:lnTo>
                <a:lnTo>
                  <a:pt x="2281" y="10700"/>
                </a:lnTo>
                <a:lnTo>
                  <a:pt x="2273" y="10711"/>
                </a:lnTo>
                <a:lnTo>
                  <a:pt x="2266" y="10723"/>
                </a:lnTo>
                <a:lnTo>
                  <a:pt x="2261" y="10734"/>
                </a:lnTo>
                <a:lnTo>
                  <a:pt x="2316" y="10730"/>
                </a:lnTo>
                <a:lnTo>
                  <a:pt x="2369" y="10724"/>
                </a:lnTo>
                <a:lnTo>
                  <a:pt x="2421" y="10715"/>
                </a:lnTo>
                <a:lnTo>
                  <a:pt x="2470" y="10705"/>
                </a:lnTo>
                <a:lnTo>
                  <a:pt x="2519" y="10694"/>
                </a:lnTo>
                <a:lnTo>
                  <a:pt x="2565" y="10681"/>
                </a:lnTo>
                <a:lnTo>
                  <a:pt x="2609" y="10666"/>
                </a:lnTo>
                <a:lnTo>
                  <a:pt x="2651" y="10651"/>
                </a:lnTo>
                <a:lnTo>
                  <a:pt x="2693" y="10634"/>
                </a:lnTo>
                <a:lnTo>
                  <a:pt x="2732" y="10617"/>
                </a:lnTo>
                <a:lnTo>
                  <a:pt x="2770" y="10599"/>
                </a:lnTo>
                <a:lnTo>
                  <a:pt x="2808" y="10580"/>
                </a:lnTo>
                <a:lnTo>
                  <a:pt x="2843" y="10561"/>
                </a:lnTo>
                <a:lnTo>
                  <a:pt x="2876" y="10541"/>
                </a:lnTo>
                <a:lnTo>
                  <a:pt x="2909" y="10521"/>
                </a:lnTo>
                <a:lnTo>
                  <a:pt x="2940" y="10502"/>
                </a:lnTo>
                <a:lnTo>
                  <a:pt x="3000" y="10463"/>
                </a:lnTo>
                <a:lnTo>
                  <a:pt x="3055" y="10425"/>
                </a:lnTo>
                <a:lnTo>
                  <a:pt x="3107" y="10391"/>
                </a:lnTo>
                <a:lnTo>
                  <a:pt x="3155" y="10360"/>
                </a:lnTo>
                <a:lnTo>
                  <a:pt x="3177" y="10346"/>
                </a:lnTo>
                <a:lnTo>
                  <a:pt x="3199" y="10334"/>
                </a:lnTo>
                <a:lnTo>
                  <a:pt x="3221" y="10323"/>
                </a:lnTo>
                <a:lnTo>
                  <a:pt x="3242" y="10314"/>
                </a:lnTo>
                <a:lnTo>
                  <a:pt x="3262" y="10307"/>
                </a:lnTo>
                <a:lnTo>
                  <a:pt x="3282" y="10301"/>
                </a:lnTo>
                <a:lnTo>
                  <a:pt x="3301" y="10298"/>
                </a:lnTo>
                <a:lnTo>
                  <a:pt x="3320" y="10297"/>
                </a:lnTo>
                <a:lnTo>
                  <a:pt x="3336" y="10299"/>
                </a:lnTo>
                <a:lnTo>
                  <a:pt x="3354" y="10302"/>
                </a:lnTo>
                <a:lnTo>
                  <a:pt x="3373" y="10308"/>
                </a:lnTo>
                <a:lnTo>
                  <a:pt x="3393" y="10316"/>
                </a:lnTo>
                <a:lnTo>
                  <a:pt x="3414" y="10325"/>
                </a:lnTo>
                <a:lnTo>
                  <a:pt x="3436" y="10336"/>
                </a:lnTo>
                <a:lnTo>
                  <a:pt x="3459" y="10349"/>
                </a:lnTo>
                <a:lnTo>
                  <a:pt x="3482" y="10363"/>
                </a:lnTo>
                <a:lnTo>
                  <a:pt x="3534" y="10395"/>
                </a:lnTo>
                <a:lnTo>
                  <a:pt x="3589" y="10431"/>
                </a:lnTo>
                <a:lnTo>
                  <a:pt x="3647" y="10469"/>
                </a:lnTo>
                <a:lnTo>
                  <a:pt x="3711" y="10508"/>
                </a:lnTo>
                <a:lnTo>
                  <a:pt x="3744" y="10528"/>
                </a:lnTo>
                <a:lnTo>
                  <a:pt x="3779" y="10548"/>
                </a:lnTo>
                <a:lnTo>
                  <a:pt x="3815" y="10568"/>
                </a:lnTo>
                <a:lnTo>
                  <a:pt x="3851" y="10587"/>
                </a:lnTo>
                <a:lnTo>
                  <a:pt x="3889" y="10606"/>
                </a:lnTo>
                <a:lnTo>
                  <a:pt x="3927" y="10623"/>
                </a:lnTo>
                <a:lnTo>
                  <a:pt x="3967" y="10641"/>
                </a:lnTo>
                <a:lnTo>
                  <a:pt x="4008" y="10657"/>
                </a:lnTo>
                <a:lnTo>
                  <a:pt x="4050" y="10672"/>
                </a:lnTo>
                <a:lnTo>
                  <a:pt x="4092" y="10686"/>
                </a:lnTo>
                <a:lnTo>
                  <a:pt x="4137" y="10698"/>
                </a:lnTo>
                <a:lnTo>
                  <a:pt x="4182" y="10709"/>
                </a:lnTo>
                <a:lnTo>
                  <a:pt x="4228" y="10718"/>
                </a:lnTo>
                <a:lnTo>
                  <a:pt x="4276" y="10725"/>
                </a:lnTo>
                <a:lnTo>
                  <a:pt x="4325" y="10730"/>
                </a:lnTo>
                <a:lnTo>
                  <a:pt x="4374" y="10734"/>
                </a:lnTo>
                <a:lnTo>
                  <a:pt x="4368" y="10722"/>
                </a:lnTo>
                <a:lnTo>
                  <a:pt x="4361" y="10710"/>
                </a:lnTo>
                <a:lnTo>
                  <a:pt x="4352" y="10698"/>
                </a:lnTo>
                <a:lnTo>
                  <a:pt x="4342" y="10686"/>
                </a:lnTo>
                <a:lnTo>
                  <a:pt x="4320" y="10661"/>
                </a:lnTo>
                <a:lnTo>
                  <a:pt x="4296" y="10636"/>
                </a:lnTo>
                <a:lnTo>
                  <a:pt x="4269" y="10609"/>
                </a:lnTo>
                <a:lnTo>
                  <a:pt x="4241" y="10582"/>
                </a:lnTo>
                <a:lnTo>
                  <a:pt x="4228" y="10568"/>
                </a:lnTo>
                <a:lnTo>
                  <a:pt x="4215" y="10554"/>
                </a:lnTo>
                <a:lnTo>
                  <a:pt x="4203" y="10539"/>
                </a:lnTo>
                <a:lnTo>
                  <a:pt x="4191" y="10524"/>
                </a:lnTo>
                <a:lnTo>
                  <a:pt x="4179" y="10509"/>
                </a:lnTo>
                <a:lnTo>
                  <a:pt x="4169" y="10493"/>
                </a:lnTo>
                <a:lnTo>
                  <a:pt x="4160" y="10477"/>
                </a:lnTo>
                <a:lnTo>
                  <a:pt x="4152" y="10461"/>
                </a:lnTo>
                <a:lnTo>
                  <a:pt x="4145" y="10444"/>
                </a:lnTo>
                <a:lnTo>
                  <a:pt x="4139" y="10428"/>
                </a:lnTo>
                <a:lnTo>
                  <a:pt x="4136" y="10410"/>
                </a:lnTo>
                <a:lnTo>
                  <a:pt x="4134" y="10392"/>
                </a:lnTo>
                <a:lnTo>
                  <a:pt x="4133" y="10374"/>
                </a:lnTo>
                <a:lnTo>
                  <a:pt x="4135" y="10356"/>
                </a:lnTo>
                <a:lnTo>
                  <a:pt x="4139" y="10337"/>
                </a:lnTo>
                <a:lnTo>
                  <a:pt x="4145" y="10317"/>
                </a:lnTo>
                <a:lnTo>
                  <a:pt x="4154" y="10298"/>
                </a:lnTo>
                <a:lnTo>
                  <a:pt x="4165" y="10277"/>
                </a:lnTo>
                <a:lnTo>
                  <a:pt x="4179" y="10256"/>
                </a:lnTo>
                <a:lnTo>
                  <a:pt x="4196" y="10235"/>
                </a:lnTo>
                <a:lnTo>
                  <a:pt x="4207" y="10223"/>
                </a:lnTo>
                <a:lnTo>
                  <a:pt x="4219" y="10212"/>
                </a:lnTo>
                <a:lnTo>
                  <a:pt x="4232" y="10202"/>
                </a:lnTo>
                <a:lnTo>
                  <a:pt x="4248" y="10193"/>
                </a:lnTo>
                <a:lnTo>
                  <a:pt x="4263" y="10185"/>
                </a:lnTo>
                <a:lnTo>
                  <a:pt x="4279" y="10178"/>
                </a:lnTo>
                <a:lnTo>
                  <a:pt x="4296" y="10171"/>
                </a:lnTo>
                <a:lnTo>
                  <a:pt x="4313" y="10165"/>
                </a:lnTo>
                <a:lnTo>
                  <a:pt x="4331" y="10159"/>
                </a:lnTo>
                <a:lnTo>
                  <a:pt x="4350" y="10155"/>
                </a:lnTo>
                <a:lnTo>
                  <a:pt x="4369" y="10150"/>
                </a:lnTo>
                <a:lnTo>
                  <a:pt x="4390" y="10146"/>
                </a:lnTo>
                <a:lnTo>
                  <a:pt x="4430" y="10138"/>
                </a:lnTo>
                <a:lnTo>
                  <a:pt x="4472" y="10131"/>
                </a:lnTo>
                <a:lnTo>
                  <a:pt x="4513" y="10124"/>
                </a:lnTo>
                <a:lnTo>
                  <a:pt x="4556" y="10116"/>
                </a:lnTo>
                <a:lnTo>
                  <a:pt x="4596" y="10108"/>
                </a:lnTo>
                <a:lnTo>
                  <a:pt x="4636" y="10097"/>
                </a:lnTo>
                <a:lnTo>
                  <a:pt x="4655" y="10091"/>
                </a:lnTo>
                <a:lnTo>
                  <a:pt x="4674" y="10085"/>
                </a:lnTo>
                <a:lnTo>
                  <a:pt x="4693" y="10077"/>
                </a:lnTo>
                <a:lnTo>
                  <a:pt x="4710" y="10069"/>
                </a:lnTo>
                <a:lnTo>
                  <a:pt x="4727" y="10060"/>
                </a:lnTo>
                <a:lnTo>
                  <a:pt x="4742" y="10050"/>
                </a:lnTo>
                <a:lnTo>
                  <a:pt x="4757" y="10040"/>
                </a:lnTo>
                <a:lnTo>
                  <a:pt x="4771" y="10028"/>
                </a:lnTo>
                <a:lnTo>
                  <a:pt x="4753" y="10012"/>
                </a:lnTo>
                <a:lnTo>
                  <a:pt x="4732" y="9997"/>
                </a:lnTo>
                <a:lnTo>
                  <a:pt x="4709" y="9983"/>
                </a:lnTo>
                <a:lnTo>
                  <a:pt x="4683" y="9970"/>
                </a:lnTo>
                <a:lnTo>
                  <a:pt x="4655" y="9958"/>
                </a:lnTo>
                <a:lnTo>
                  <a:pt x="4625" y="9948"/>
                </a:lnTo>
                <a:lnTo>
                  <a:pt x="4594" y="9938"/>
                </a:lnTo>
                <a:lnTo>
                  <a:pt x="4561" y="9929"/>
                </a:lnTo>
                <a:lnTo>
                  <a:pt x="4525" y="9921"/>
                </a:lnTo>
                <a:lnTo>
                  <a:pt x="4490" y="9914"/>
                </a:lnTo>
                <a:lnTo>
                  <a:pt x="4453" y="9908"/>
                </a:lnTo>
                <a:lnTo>
                  <a:pt x="4415" y="9902"/>
                </a:lnTo>
                <a:lnTo>
                  <a:pt x="4375" y="9898"/>
                </a:lnTo>
                <a:lnTo>
                  <a:pt x="4335" y="9894"/>
                </a:lnTo>
                <a:lnTo>
                  <a:pt x="4295" y="9891"/>
                </a:lnTo>
                <a:lnTo>
                  <a:pt x="4254" y="9889"/>
                </a:lnTo>
                <a:lnTo>
                  <a:pt x="4212" y="9887"/>
                </a:lnTo>
                <a:lnTo>
                  <a:pt x="4171" y="9886"/>
                </a:lnTo>
                <a:lnTo>
                  <a:pt x="4130" y="9886"/>
                </a:lnTo>
                <a:lnTo>
                  <a:pt x="4088" y="9887"/>
                </a:lnTo>
                <a:lnTo>
                  <a:pt x="4047" y="9888"/>
                </a:lnTo>
                <a:lnTo>
                  <a:pt x="4006" y="9890"/>
                </a:lnTo>
                <a:lnTo>
                  <a:pt x="3966" y="9892"/>
                </a:lnTo>
                <a:lnTo>
                  <a:pt x="3926" y="9895"/>
                </a:lnTo>
                <a:lnTo>
                  <a:pt x="3887" y="9899"/>
                </a:lnTo>
                <a:lnTo>
                  <a:pt x="3850" y="9903"/>
                </a:lnTo>
                <a:lnTo>
                  <a:pt x="3814" y="9907"/>
                </a:lnTo>
                <a:lnTo>
                  <a:pt x="3777" y="9912"/>
                </a:lnTo>
                <a:lnTo>
                  <a:pt x="3744" y="9917"/>
                </a:lnTo>
                <a:lnTo>
                  <a:pt x="3712" y="9923"/>
                </a:lnTo>
                <a:lnTo>
                  <a:pt x="3681" y="9930"/>
                </a:lnTo>
                <a:lnTo>
                  <a:pt x="3652" y="9936"/>
                </a:lnTo>
                <a:lnTo>
                  <a:pt x="3630" y="9942"/>
                </a:lnTo>
                <a:lnTo>
                  <a:pt x="3608" y="9949"/>
                </a:lnTo>
                <a:lnTo>
                  <a:pt x="3586" y="9957"/>
                </a:lnTo>
                <a:lnTo>
                  <a:pt x="3564" y="9965"/>
                </a:lnTo>
                <a:lnTo>
                  <a:pt x="3519" y="9983"/>
                </a:lnTo>
                <a:lnTo>
                  <a:pt x="3475" y="10001"/>
                </a:lnTo>
                <a:lnTo>
                  <a:pt x="3433" y="10018"/>
                </a:lnTo>
                <a:lnTo>
                  <a:pt x="3392" y="10032"/>
                </a:lnTo>
                <a:lnTo>
                  <a:pt x="3372" y="10037"/>
                </a:lnTo>
                <a:lnTo>
                  <a:pt x="3354" y="10041"/>
                </a:lnTo>
                <a:lnTo>
                  <a:pt x="3336" y="10044"/>
                </a:lnTo>
                <a:lnTo>
                  <a:pt x="3319" y="10045"/>
                </a:lnTo>
                <a:lnTo>
                  <a:pt x="3307" y="10045"/>
                </a:lnTo>
                <a:lnTo>
                  <a:pt x="3296" y="10043"/>
                </a:lnTo>
                <a:lnTo>
                  <a:pt x="3284" y="10042"/>
                </a:lnTo>
                <a:lnTo>
                  <a:pt x="3272" y="10039"/>
                </a:lnTo>
                <a:lnTo>
                  <a:pt x="3247" y="10032"/>
                </a:lnTo>
                <a:lnTo>
                  <a:pt x="3220" y="10023"/>
                </a:lnTo>
                <a:lnTo>
                  <a:pt x="3162" y="10000"/>
                </a:lnTo>
                <a:lnTo>
                  <a:pt x="3091" y="9973"/>
                </a:lnTo>
                <a:lnTo>
                  <a:pt x="3051" y="9959"/>
                </a:lnTo>
                <a:lnTo>
                  <a:pt x="3006" y="9945"/>
                </a:lnTo>
                <a:lnTo>
                  <a:pt x="2982" y="9938"/>
                </a:lnTo>
                <a:lnTo>
                  <a:pt x="2956" y="9931"/>
                </a:lnTo>
                <a:lnTo>
                  <a:pt x="2928" y="9925"/>
                </a:lnTo>
                <a:lnTo>
                  <a:pt x="2900" y="9919"/>
                </a:lnTo>
                <a:lnTo>
                  <a:pt x="2870" y="9913"/>
                </a:lnTo>
                <a:lnTo>
                  <a:pt x="2838" y="9908"/>
                </a:lnTo>
                <a:lnTo>
                  <a:pt x="2804" y="9903"/>
                </a:lnTo>
                <a:lnTo>
                  <a:pt x="2770" y="9899"/>
                </a:lnTo>
                <a:lnTo>
                  <a:pt x="2733" y="9895"/>
                </a:lnTo>
                <a:lnTo>
                  <a:pt x="2695" y="9891"/>
                </a:lnTo>
                <a:lnTo>
                  <a:pt x="2654" y="9889"/>
                </a:lnTo>
                <a:lnTo>
                  <a:pt x="2611" y="9887"/>
                </a:lnTo>
                <a:lnTo>
                  <a:pt x="2568" y="9886"/>
                </a:lnTo>
                <a:lnTo>
                  <a:pt x="2522" y="9885"/>
                </a:lnTo>
                <a:lnTo>
                  <a:pt x="2472" y="9886"/>
                </a:lnTo>
                <a:lnTo>
                  <a:pt x="2420" y="9887"/>
                </a:lnTo>
                <a:lnTo>
                  <a:pt x="2367" y="9890"/>
                </a:lnTo>
                <a:lnTo>
                  <a:pt x="2313" y="9894"/>
                </a:lnTo>
                <a:lnTo>
                  <a:pt x="2259" y="9899"/>
                </a:lnTo>
                <a:lnTo>
                  <a:pt x="2205" y="9906"/>
                </a:lnTo>
                <a:lnTo>
                  <a:pt x="2152" y="9914"/>
                </a:lnTo>
                <a:lnTo>
                  <a:pt x="2101" y="9925"/>
                </a:lnTo>
                <a:lnTo>
                  <a:pt x="2076" y="9930"/>
                </a:lnTo>
                <a:lnTo>
                  <a:pt x="2052" y="9937"/>
                </a:lnTo>
                <a:lnTo>
                  <a:pt x="2028" y="9943"/>
                </a:lnTo>
                <a:lnTo>
                  <a:pt x="2006" y="9950"/>
                </a:lnTo>
                <a:lnTo>
                  <a:pt x="1984" y="9958"/>
                </a:lnTo>
                <a:lnTo>
                  <a:pt x="1964" y="9966"/>
                </a:lnTo>
                <a:lnTo>
                  <a:pt x="1944" y="9975"/>
                </a:lnTo>
                <a:lnTo>
                  <a:pt x="1925" y="9985"/>
                </a:lnTo>
                <a:lnTo>
                  <a:pt x="1907" y="9994"/>
                </a:lnTo>
                <a:lnTo>
                  <a:pt x="1891" y="10005"/>
                </a:lnTo>
                <a:lnTo>
                  <a:pt x="1877" y="10016"/>
                </a:lnTo>
                <a:lnTo>
                  <a:pt x="1863" y="10028"/>
                </a:lnTo>
                <a:close/>
                <a:moveTo>
                  <a:pt x="4849" y="7001"/>
                </a:moveTo>
                <a:lnTo>
                  <a:pt x="4841" y="7026"/>
                </a:lnTo>
                <a:lnTo>
                  <a:pt x="4835" y="7052"/>
                </a:lnTo>
                <a:lnTo>
                  <a:pt x="4828" y="7079"/>
                </a:lnTo>
                <a:lnTo>
                  <a:pt x="4822" y="7107"/>
                </a:lnTo>
                <a:lnTo>
                  <a:pt x="4816" y="7135"/>
                </a:lnTo>
                <a:lnTo>
                  <a:pt x="4810" y="7165"/>
                </a:lnTo>
                <a:lnTo>
                  <a:pt x="4806" y="7196"/>
                </a:lnTo>
                <a:lnTo>
                  <a:pt x="4802" y="7226"/>
                </a:lnTo>
                <a:lnTo>
                  <a:pt x="4798" y="7257"/>
                </a:lnTo>
                <a:lnTo>
                  <a:pt x="4795" y="7289"/>
                </a:lnTo>
                <a:lnTo>
                  <a:pt x="4792" y="7320"/>
                </a:lnTo>
                <a:lnTo>
                  <a:pt x="4790" y="7353"/>
                </a:lnTo>
                <a:lnTo>
                  <a:pt x="4789" y="7385"/>
                </a:lnTo>
                <a:lnTo>
                  <a:pt x="4788" y="7417"/>
                </a:lnTo>
                <a:lnTo>
                  <a:pt x="4787" y="7450"/>
                </a:lnTo>
                <a:lnTo>
                  <a:pt x="4788" y="7482"/>
                </a:lnTo>
                <a:lnTo>
                  <a:pt x="4789" y="7514"/>
                </a:lnTo>
                <a:lnTo>
                  <a:pt x="4791" y="7546"/>
                </a:lnTo>
                <a:lnTo>
                  <a:pt x="4793" y="7578"/>
                </a:lnTo>
                <a:lnTo>
                  <a:pt x="4796" y="7609"/>
                </a:lnTo>
                <a:lnTo>
                  <a:pt x="4800" y="7640"/>
                </a:lnTo>
                <a:lnTo>
                  <a:pt x="4805" y="7671"/>
                </a:lnTo>
                <a:lnTo>
                  <a:pt x="4810" y="7701"/>
                </a:lnTo>
                <a:lnTo>
                  <a:pt x="4816" y="7730"/>
                </a:lnTo>
                <a:lnTo>
                  <a:pt x="4824" y="7758"/>
                </a:lnTo>
                <a:lnTo>
                  <a:pt x="4832" y="7786"/>
                </a:lnTo>
                <a:lnTo>
                  <a:pt x="4841" y="7813"/>
                </a:lnTo>
                <a:lnTo>
                  <a:pt x="4851" y="7838"/>
                </a:lnTo>
                <a:lnTo>
                  <a:pt x="4861" y="7863"/>
                </a:lnTo>
                <a:lnTo>
                  <a:pt x="4872" y="7887"/>
                </a:lnTo>
                <a:lnTo>
                  <a:pt x="4885" y="7909"/>
                </a:lnTo>
                <a:lnTo>
                  <a:pt x="4898" y="7930"/>
                </a:lnTo>
                <a:lnTo>
                  <a:pt x="5437" y="7934"/>
                </a:lnTo>
                <a:lnTo>
                  <a:pt x="5427" y="7915"/>
                </a:lnTo>
                <a:lnTo>
                  <a:pt x="5415" y="7896"/>
                </a:lnTo>
                <a:lnTo>
                  <a:pt x="5402" y="7877"/>
                </a:lnTo>
                <a:lnTo>
                  <a:pt x="5387" y="7858"/>
                </a:lnTo>
                <a:lnTo>
                  <a:pt x="5373" y="7839"/>
                </a:lnTo>
                <a:lnTo>
                  <a:pt x="5360" y="7819"/>
                </a:lnTo>
                <a:lnTo>
                  <a:pt x="5347" y="7799"/>
                </a:lnTo>
                <a:lnTo>
                  <a:pt x="5336" y="7778"/>
                </a:lnTo>
                <a:lnTo>
                  <a:pt x="5331" y="7767"/>
                </a:lnTo>
                <a:lnTo>
                  <a:pt x="5327" y="7756"/>
                </a:lnTo>
                <a:lnTo>
                  <a:pt x="5324" y="7745"/>
                </a:lnTo>
                <a:lnTo>
                  <a:pt x="5321" y="7733"/>
                </a:lnTo>
                <a:lnTo>
                  <a:pt x="5319" y="7721"/>
                </a:lnTo>
                <a:lnTo>
                  <a:pt x="5318" y="7709"/>
                </a:lnTo>
                <a:lnTo>
                  <a:pt x="5318" y="7696"/>
                </a:lnTo>
                <a:lnTo>
                  <a:pt x="5319" y="7684"/>
                </a:lnTo>
                <a:lnTo>
                  <a:pt x="5321" y="7670"/>
                </a:lnTo>
                <a:lnTo>
                  <a:pt x="5324" y="7656"/>
                </a:lnTo>
                <a:lnTo>
                  <a:pt x="5329" y="7642"/>
                </a:lnTo>
                <a:lnTo>
                  <a:pt x="5335" y="7628"/>
                </a:lnTo>
                <a:lnTo>
                  <a:pt x="5342" y="7613"/>
                </a:lnTo>
                <a:lnTo>
                  <a:pt x="5351" y="7597"/>
                </a:lnTo>
                <a:lnTo>
                  <a:pt x="5361" y="7581"/>
                </a:lnTo>
                <a:lnTo>
                  <a:pt x="5373" y="7565"/>
                </a:lnTo>
                <a:lnTo>
                  <a:pt x="5400" y="7535"/>
                </a:lnTo>
                <a:lnTo>
                  <a:pt x="5426" y="7510"/>
                </a:lnTo>
                <a:lnTo>
                  <a:pt x="5453" y="7491"/>
                </a:lnTo>
                <a:lnTo>
                  <a:pt x="5479" y="7478"/>
                </a:lnTo>
                <a:lnTo>
                  <a:pt x="5506" y="7469"/>
                </a:lnTo>
                <a:lnTo>
                  <a:pt x="5533" y="7465"/>
                </a:lnTo>
                <a:lnTo>
                  <a:pt x="5562" y="7465"/>
                </a:lnTo>
                <a:lnTo>
                  <a:pt x="5589" y="7469"/>
                </a:lnTo>
                <a:lnTo>
                  <a:pt x="5616" y="7477"/>
                </a:lnTo>
                <a:lnTo>
                  <a:pt x="5644" y="7488"/>
                </a:lnTo>
                <a:lnTo>
                  <a:pt x="5671" y="7502"/>
                </a:lnTo>
                <a:lnTo>
                  <a:pt x="5699" y="7519"/>
                </a:lnTo>
                <a:lnTo>
                  <a:pt x="5727" y="7538"/>
                </a:lnTo>
                <a:lnTo>
                  <a:pt x="5754" y="7560"/>
                </a:lnTo>
                <a:lnTo>
                  <a:pt x="5781" y="7583"/>
                </a:lnTo>
                <a:lnTo>
                  <a:pt x="5807" y="7607"/>
                </a:lnTo>
                <a:lnTo>
                  <a:pt x="5835" y="7633"/>
                </a:lnTo>
                <a:lnTo>
                  <a:pt x="5861" y="7659"/>
                </a:lnTo>
                <a:lnTo>
                  <a:pt x="5886" y="7686"/>
                </a:lnTo>
                <a:lnTo>
                  <a:pt x="5912" y="7713"/>
                </a:lnTo>
                <a:lnTo>
                  <a:pt x="5961" y="7766"/>
                </a:lnTo>
                <a:lnTo>
                  <a:pt x="6009" y="7817"/>
                </a:lnTo>
                <a:lnTo>
                  <a:pt x="6032" y="7840"/>
                </a:lnTo>
                <a:lnTo>
                  <a:pt x="6054" y="7861"/>
                </a:lnTo>
                <a:lnTo>
                  <a:pt x="6076" y="7880"/>
                </a:lnTo>
                <a:lnTo>
                  <a:pt x="6097" y="7897"/>
                </a:lnTo>
                <a:lnTo>
                  <a:pt x="6118" y="7911"/>
                </a:lnTo>
                <a:lnTo>
                  <a:pt x="6137" y="7923"/>
                </a:lnTo>
                <a:lnTo>
                  <a:pt x="6156" y="7930"/>
                </a:lnTo>
                <a:lnTo>
                  <a:pt x="6173" y="7934"/>
                </a:lnTo>
                <a:lnTo>
                  <a:pt x="6202" y="7937"/>
                </a:lnTo>
                <a:lnTo>
                  <a:pt x="6236" y="7938"/>
                </a:lnTo>
                <a:lnTo>
                  <a:pt x="6274" y="7938"/>
                </a:lnTo>
                <a:lnTo>
                  <a:pt x="6314" y="7938"/>
                </a:lnTo>
                <a:lnTo>
                  <a:pt x="6354" y="7937"/>
                </a:lnTo>
                <a:lnTo>
                  <a:pt x="6393" y="7936"/>
                </a:lnTo>
                <a:lnTo>
                  <a:pt x="6430" y="7935"/>
                </a:lnTo>
                <a:lnTo>
                  <a:pt x="6461" y="7935"/>
                </a:lnTo>
                <a:lnTo>
                  <a:pt x="6454" y="7907"/>
                </a:lnTo>
                <a:lnTo>
                  <a:pt x="6437" y="7850"/>
                </a:lnTo>
                <a:lnTo>
                  <a:pt x="6413" y="7774"/>
                </a:lnTo>
                <a:lnTo>
                  <a:pt x="6384" y="7687"/>
                </a:lnTo>
                <a:lnTo>
                  <a:pt x="6356" y="7600"/>
                </a:lnTo>
                <a:lnTo>
                  <a:pt x="6330" y="7523"/>
                </a:lnTo>
                <a:lnTo>
                  <a:pt x="6310" y="7464"/>
                </a:lnTo>
                <a:lnTo>
                  <a:pt x="6298" y="7433"/>
                </a:lnTo>
                <a:lnTo>
                  <a:pt x="6284" y="7406"/>
                </a:lnTo>
                <a:lnTo>
                  <a:pt x="6266" y="7379"/>
                </a:lnTo>
                <a:lnTo>
                  <a:pt x="6244" y="7351"/>
                </a:lnTo>
                <a:lnTo>
                  <a:pt x="6220" y="7323"/>
                </a:lnTo>
                <a:lnTo>
                  <a:pt x="6193" y="7295"/>
                </a:lnTo>
                <a:lnTo>
                  <a:pt x="6163" y="7268"/>
                </a:lnTo>
                <a:lnTo>
                  <a:pt x="6130" y="7240"/>
                </a:lnTo>
                <a:lnTo>
                  <a:pt x="6095" y="7213"/>
                </a:lnTo>
                <a:lnTo>
                  <a:pt x="6057" y="7186"/>
                </a:lnTo>
                <a:lnTo>
                  <a:pt x="6018" y="7159"/>
                </a:lnTo>
                <a:lnTo>
                  <a:pt x="5976" y="7134"/>
                </a:lnTo>
                <a:lnTo>
                  <a:pt x="5932" y="7109"/>
                </a:lnTo>
                <a:lnTo>
                  <a:pt x="5886" y="7086"/>
                </a:lnTo>
                <a:lnTo>
                  <a:pt x="5839" y="7064"/>
                </a:lnTo>
                <a:lnTo>
                  <a:pt x="5789" y="7043"/>
                </a:lnTo>
                <a:lnTo>
                  <a:pt x="5739" y="7023"/>
                </a:lnTo>
                <a:lnTo>
                  <a:pt x="5688" y="7005"/>
                </a:lnTo>
                <a:lnTo>
                  <a:pt x="5634" y="6989"/>
                </a:lnTo>
                <a:lnTo>
                  <a:pt x="5581" y="6974"/>
                </a:lnTo>
                <a:lnTo>
                  <a:pt x="5525" y="6961"/>
                </a:lnTo>
                <a:lnTo>
                  <a:pt x="5470" y="6950"/>
                </a:lnTo>
                <a:lnTo>
                  <a:pt x="5414" y="6942"/>
                </a:lnTo>
                <a:lnTo>
                  <a:pt x="5357" y="6935"/>
                </a:lnTo>
                <a:lnTo>
                  <a:pt x="5300" y="6931"/>
                </a:lnTo>
                <a:lnTo>
                  <a:pt x="5243" y="6930"/>
                </a:lnTo>
                <a:lnTo>
                  <a:pt x="5186" y="6931"/>
                </a:lnTo>
                <a:lnTo>
                  <a:pt x="5129" y="6935"/>
                </a:lnTo>
                <a:lnTo>
                  <a:pt x="5071" y="6942"/>
                </a:lnTo>
                <a:lnTo>
                  <a:pt x="5015" y="6952"/>
                </a:lnTo>
                <a:lnTo>
                  <a:pt x="4958" y="6965"/>
                </a:lnTo>
                <a:lnTo>
                  <a:pt x="4903" y="6981"/>
                </a:lnTo>
                <a:lnTo>
                  <a:pt x="4849" y="7001"/>
                </a:lnTo>
                <a:close/>
                <a:moveTo>
                  <a:pt x="11448" y="5976"/>
                </a:moveTo>
                <a:lnTo>
                  <a:pt x="11481" y="5990"/>
                </a:lnTo>
                <a:lnTo>
                  <a:pt x="11513" y="6005"/>
                </a:lnTo>
                <a:lnTo>
                  <a:pt x="11543" y="6021"/>
                </a:lnTo>
                <a:lnTo>
                  <a:pt x="11573" y="6037"/>
                </a:lnTo>
                <a:lnTo>
                  <a:pt x="11603" y="6055"/>
                </a:lnTo>
                <a:lnTo>
                  <a:pt x="11631" y="6073"/>
                </a:lnTo>
                <a:lnTo>
                  <a:pt x="11658" y="6092"/>
                </a:lnTo>
                <a:lnTo>
                  <a:pt x="11684" y="6112"/>
                </a:lnTo>
                <a:lnTo>
                  <a:pt x="11709" y="6132"/>
                </a:lnTo>
                <a:lnTo>
                  <a:pt x="11735" y="6153"/>
                </a:lnTo>
                <a:lnTo>
                  <a:pt x="11758" y="6175"/>
                </a:lnTo>
                <a:lnTo>
                  <a:pt x="11780" y="6196"/>
                </a:lnTo>
                <a:lnTo>
                  <a:pt x="11802" y="6218"/>
                </a:lnTo>
                <a:lnTo>
                  <a:pt x="11823" y="6241"/>
                </a:lnTo>
                <a:lnTo>
                  <a:pt x="11842" y="6263"/>
                </a:lnTo>
                <a:lnTo>
                  <a:pt x="11861" y="6286"/>
                </a:lnTo>
                <a:lnTo>
                  <a:pt x="11881" y="6310"/>
                </a:lnTo>
                <a:lnTo>
                  <a:pt x="11899" y="6333"/>
                </a:lnTo>
                <a:lnTo>
                  <a:pt x="11915" y="6357"/>
                </a:lnTo>
                <a:lnTo>
                  <a:pt x="11930" y="6379"/>
                </a:lnTo>
                <a:lnTo>
                  <a:pt x="11944" y="6402"/>
                </a:lnTo>
                <a:lnTo>
                  <a:pt x="11957" y="6423"/>
                </a:lnTo>
                <a:lnTo>
                  <a:pt x="11968" y="6445"/>
                </a:lnTo>
                <a:lnTo>
                  <a:pt x="11979" y="6465"/>
                </a:lnTo>
                <a:lnTo>
                  <a:pt x="11997" y="6505"/>
                </a:lnTo>
                <a:lnTo>
                  <a:pt x="12014" y="6543"/>
                </a:lnTo>
                <a:lnTo>
                  <a:pt x="12027" y="6579"/>
                </a:lnTo>
                <a:lnTo>
                  <a:pt x="12037" y="6612"/>
                </a:lnTo>
                <a:lnTo>
                  <a:pt x="12055" y="6671"/>
                </a:lnTo>
                <a:lnTo>
                  <a:pt x="12072" y="6719"/>
                </a:lnTo>
                <a:lnTo>
                  <a:pt x="12076" y="6729"/>
                </a:lnTo>
                <a:lnTo>
                  <a:pt x="12081" y="6738"/>
                </a:lnTo>
                <a:lnTo>
                  <a:pt x="12085" y="6747"/>
                </a:lnTo>
                <a:lnTo>
                  <a:pt x="12091" y="6755"/>
                </a:lnTo>
                <a:lnTo>
                  <a:pt x="12097" y="6762"/>
                </a:lnTo>
                <a:lnTo>
                  <a:pt x="12103" y="6769"/>
                </a:lnTo>
                <a:lnTo>
                  <a:pt x="12110" y="6775"/>
                </a:lnTo>
                <a:lnTo>
                  <a:pt x="12117" y="6779"/>
                </a:lnTo>
                <a:lnTo>
                  <a:pt x="12129" y="6785"/>
                </a:lnTo>
                <a:lnTo>
                  <a:pt x="12141" y="6788"/>
                </a:lnTo>
                <a:lnTo>
                  <a:pt x="12153" y="6790"/>
                </a:lnTo>
                <a:lnTo>
                  <a:pt x="12166" y="6789"/>
                </a:lnTo>
                <a:lnTo>
                  <a:pt x="12178" y="6787"/>
                </a:lnTo>
                <a:lnTo>
                  <a:pt x="12190" y="6783"/>
                </a:lnTo>
                <a:lnTo>
                  <a:pt x="12203" y="6778"/>
                </a:lnTo>
                <a:lnTo>
                  <a:pt x="12216" y="6771"/>
                </a:lnTo>
                <a:lnTo>
                  <a:pt x="12230" y="6762"/>
                </a:lnTo>
                <a:lnTo>
                  <a:pt x="12244" y="6753"/>
                </a:lnTo>
                <a:lnTo>
                  <a:pt x="12259" y="6742"/>
                </a:lnTo>
                <a:lnTo>
                  <a:pt x="12275" y="6730"/>
                </a:lnTo>
                <a:lnTo>
                  <a:pt x="12310" y="6703"/>
                </a:lnTo>
                <a:lnTo>
                  <a:pt x="12347" y="6673"/>
                </a:lnTo>
                <a:lnTo>
                  <a:pt x="12389" y="6640"/>
                </a:lnTo>
                <a:lnTo>
                  <a:pt x="12435" y="6606"/>
                </a:lnTo>
                <a:lnTo>
                  <a:pt x="12461" y="6589"/>
                </a:lnTo>
                <a:lnTo>
                  <a:pt x="12488" y="6571"/>
                </a:lnTo>
                <a:lnTo>
                  <a:pt x="12516" y="6554"/>
                </a:lnTo>
                <a:lnTo>
                  <a:pt x="12546" y="6536"/>
                </a:lnTo>
                <a:lnTo>
                  <a:pt x="12577" y="6519"/>
                </a:lnTo>
                <a:lnTo>
                  <a:pt x="12611" y="6502"/>
                </a:lnTo>
                <a:lnTo>
                  <a:pt x="12646" y="6485"/>
                </a:lnTo>
                <a:lnTo>
                  <a:pt x="12683" y="6469"/>
                </a:lnTo>
                <a:lnTo>
                  <a:pt x="12722" y="6453"/>
                </a:lnTo>
                <a:lnTo>
                  <a:pt x="12764" y="6438"/>
                </a:lnTo>
                <a:lnTo>
                  <a:pt x="12806" y="6424"/>
                </a:lnTo>
                <a:lnTo>
                  <a:pt x="12851" y="6411"/>
                </a:lnTo>
                <a:lnTo>
                  <a:pt x="12852" y="6376"/>
                </a:lnTo>
                <a:lnTo>
                  <a:pt x="12851" y="6342"/>
                </a:lnTo>
                <a:lnTo>
                  <a:pt x="12849" y="6308"/>
                </a:lnTo>
                <a:lnTo>
                  <a:pt x="12846" y="6275"/>
                </a:lnTo>
                <a:lnTo>
                  <a:pt x="12841" y="6243"/>
                </a:lnTo>
                <a:lnTo>
                  <a:pt x="12834" y="6211"/>
                </a:lnTo>
                <a:lnTo>
                  <a:pt x="12827" y="6180"/>
                </a:lnTo>
                <a:lnTo>
                  <a:pt x="12818" y="6149"/>
                </a:lnTo>
                <a:lnTo>
                  <a:pt x="12808" y="6120"/>
                </a:lnTo>
                <a:lnTo>
                  <a:pt x="12796" y="6091"/>
                </a:lnTo>
                <a:lnTo>
                  <a:pt x="12784" y="6062"/>
                </a:lnTo>
                <a:lnTo>
                  <a:pt x="12770" y="6035"/>
                </a:lnTo>
                <a:lnTo>
                  <a:pt x="12756" y="6008"/>
                </a:lnTo>
                <a:lnTo>
                  <a:pt x="12740" y="5982"/>
                </a:lnTo>
                <a:lnTo>
                  <a:pt x="12723" y="5957"/>
                </a:lnTo>
                <a:lnTo>
                  <a:pt x="12706" y="5933"/>
                </a:lnTo>
                <a:lnTo>
                  <a:pt x="12687" y="5909"/>
                </a:lnTo>
                <a:lnTo>
                  <a:pt x="12669" y="5887"/>
                </a:lnTo>
                <a:lnTo>
                  <a:pt x="12649" y="5865"/>
                </a:lnTo>
                <a:lnTo>
                  <a:pt x="12628" y="5844"/>
                </a:lnTo>
                <a:lnTo>
                  <a:pt x="12608" y="5824"/>
                </a:lnTo>
                <a:lnTo>
                  <a:pt x="12585" y="5804"/>
                </a:lnTo>
                <a:lnTo>
                  <a:pt x="12563" y="5786"/>
                </a:lnTo>
                <a:lnTo>
                  <a:pt x="12540" y="5769"/>
                </a:lnTo>
                <a:lnTo>
                  <a:pt x="12517" y="5752"/>
                </a:lnTo>
                <a:lnTo>
                  <a:pt x="12494" y="5737"/>
                </a:lnTo>
                <a:lnTo>
                  <a:pt x="12470" y="5722"/>
                </a:lnTo>
                <a:lnTo>
                  <a:pt x="12446" y="5708"/>
                </a:lnTo>
                <a:lnTo>
                  <a:pt x="12420" y="5696"/>
                </a:lnTo>
                <a:lnTo>
                  <a:pt x="12395" y="5684"/>
                </a:lnTo>
                <a:lnTo>
                  <a:pt x="12371" y="5674"/>
                </a:lnTo>
                <a:lnTo>
                  <a:pt x="12346" y="5664"/>
                </a:lnTo>
                <a:lnTo>
                  <a:pt x="12311" y="5653"/>
                </a:lnTo>
                <a:lnTo>
                  <a:pt x="12275" y="5643"/>
                </a:lnTo>
                <a:lnTo>
                  <a:pt x="12239" y="5635"/>
                </a:lnTo>
                <a:lnTo>
                  <a:pt x="12204" y="5629"/>
                </a:lnTo>
                <a:lnTo>
                  <a:pt x="12168" y="5625"/>
                </a:lnTo>
                <a:lnTo>
                  <a:pt x="12132" y="5622"/>
                </a:lnTo>
                <a:lnTo>
                  <a:pt x="12096" y="5621"/>
                </a:lnTo>
                <a:lnTo>
                  <a:pt x="12061" y="5621"/>
                </a:lnTo>
                <a:lnTo>
                  <a:pt x="12026" y="5623"/>
                </a:lnTo>
                <a:lnTo>
                  <a:pt x="11990" y="5627"/>
                </a:lnTo>
                <a:lnTo>
                  <a:pt x="11956" y="5632"/>
                </a:lnTo>
                <a:lnTo>
                  <a:pt x="11922" y="5638"/>
                </a:lnTo>
                <a:lnTo>
                  <a:pt x="11889" y="5646"/>
                </a:lnTo>
                <a:lnTo>
                  <a:pt x="11855" y="5655"/>
                </a:lnTo>
                <a:lnTo>
                  <a:pt x="11823" y="5665"/>
                </a:lnTo>
                <a:lnTo>
                  <a:pt x="11791" y="5676"/>
                </a:lnTo>
                <a:lnTo>
                  <a:pt x="11761" y="5689"/>
                </a:lnTo>
                <a:lnTo>
                  <a:pt x="11731" y="5702"/>
                </a:lnTo>
                <a:lnTo>
                  <a:pt x="11701" y="5717"/>
                </a:lnTo>
                <a:lnTo>
                  <a:pt x="11674" y="5733"/>
                </a:lnTo>
                <a:lnTo>
                  <a:pt x="11647" y="5749"/>
                </a:lnTo>
                <a:lnTo>
                  <a:pt x="11622" y="5766"/>
                </a:lnTo>
                <a:lnTo>
                  <a:pt x="11598" y="5784"/>
                </a:lnTo>
                <a:lnTo>
                  <a:pt x="11574" y="5803"/>
                </a:lnTo>
                <a:lnTo>
                  <a:pt x="11552" y="5823"/>
                </a:lnTo>
                <a:lnTo>
                  <a:pt x="11533" y="5843"/>
                </a:lnTo>
                <a:lnTo>
                  <a:pt x="11514" y="5864"/>
                </a:lnTo>
                <a:lnTo>
                  <a:pt x="11498" y="5886"/>
                </a:lnTo>
                <a:lnTo>
                  <a:pt x="11482" y="5908"/>
                </a:lnTo>
                <a:lnTo>
                  <a:pt x="11469" y="5930"/>
                </a:lnTo>
                <a:lnTo>
                  <a:pt x="11458" y="5953"/>
                </a:lnTo>
                <a:lnTo>
                  <a:pt x="11448" y="5976"/>
                </a:lnTo>
                <a:close/>
                <a:moveTo>
                  <a:pt x="12607" y="7072"/>
                </a:moveTo>
                <a:lnTo>
                  <a:pt x="12613" y="7085"/>
                </a:lnTo>
                <a:lnTo>
                  <a:pt x="12620" y="7097"/>
                </a:lnTo>
                <a:lnTo>
                  <a:pt x="12627" y="7109"/>
                </a:lnTo>
                <a:lnTo>
                  <a:pt x="12634" y="7121"/>
                </a:lnTo>
                <a:lnTo>
                  <a:pt x="12649" y="7143"/>
                </a:lnTo>
                <a:lnTo>
                  <a:pt x="12666" y="7166"/>
                </a:lnTo>
                <a:lnTo>
                  <a:pt x="12683" y="7190"/>
                </a:lnTo>
                <a:lnTo>
                  <a:pt x="12701" y="7214"/>
                </a:lnTo>
                <a:lnTo>
                  <a:pt x="12719" y="7239"/>
                </a:lnTo>
                <a:lnTo>
                  <a:pt x="12738" y="7266"/>
                </a:lnTo>
                <a:lnTo>
                  <a:pt x="12753" y="7294"/>
                </a:lnTo>
                <a:lnTo>
                  <a:pt x="12768" y="7322"/>
                </a:lnTo>
                <a:lnTo>
                  <a:pt x="12781" y="7352"/>
                </a:lnTo>
                <a:lnTo>
                  <a:pt x="12794" y="7381"/>
                </a:lnTo>
                <a:lnTo>
                  <a:pt x="12807" y="7410"/>
                </a:lnTo>
                <a:lnTo>
                  <a:pt x="12820" y="7438"/>
                </a:lnTo>
                <a:lnTo>
                  <a:pt x="12827" y="7452"/>
                </a:lnTo>
                <a:lnTo>
                  <a:pt x="12835" y="7465"/>
                </a:lnTo>
                <a:lnTo>
                  <a:pt x="12843" y="7478"/>
                </a:lnTo>
                <a:lnTo>
                  <a:pt x="12851" y="7490"/>
                </a:lnTo>
                <a:lnTo>
                  <a:pt x="12868" y="7474"/>
                </a:lnTo>
                <a:lnTo>
                  <a:pt x="12906" y="7439"/>
                </a:lnTo>
                <a:lnTo>
                  <a:pt x="12931" y="7418"/>
                </a:lnTo>
                <a:lnTo>
                  <a:pt x="12960" y="7397"/>
                </a:lnTo>
                <a:lnTo>
                  <a:pt x="12975" y="7387"/>
                </a:lnTo>
                <a:lnTo>
                  <a:pt x="12991" y="7377"/>
                </a:lnTo>
                <a:lnTo>
                  <a:pt x="13008" y="7367"/>
                </a:lnTo>
                <a:lnTo>
                  <a:pt x="13026" y="7358"/>
                </a:lnTo>
                <a:lnTo>
                  <a:pt x="13044" y="7350"/>
                </a:lnTo>
                <a:lnTo>
                  <a:pt x="13062" y="7344"/>
                </a:lnTo>
                <a:lnTo>
                  <a:pt x="13081" y="7338"/>
                </a:lnTo>
                <a:lnTo>
                  <a:pt x="13099" y="7334"/>
                </a:lnTo>
                <a:lnTo>
                  <a:pt x="13118" y="7331"/>
                </a:lnTo>
                <a:lnTo>
                  <a:pt x="13137" y="7330"/>
                </a:lnTo>
                <a:lnTo>
                  <a:pt x="13157" y="7330"/>
                </a:lnTo>
                <a:lnTo>
                  <a:pt x="13177" y="7333"/>
                </a:lnTo>
                <a:lnTo>
                  <a:pt x="13196" y="7338"/>
                </a:lnTo>
                <a:lnTo>
                  <a:pt x="13215" y="7346"/>
                </a:lnTo>
                <a:lnTo>
                  <a:pt x="13233" y="7355"/>
                </a:lnTo>
                <a:lnTo>
                  <a:pt x="13252" y="7368"/>
                </a:lnTo>
                <a:lnTo>
                  <a:pt x="13270" y="7384"/>
                </a:lnTo>
                <a:lnTo>
                  <a:pt x="13288" y="7402"/>
                </a:lnTo>
                <a:lnTo>
                  <a:pt x="13305" y="7424"/>
                </a:lnTo>
                <a:lnTo>
                  <a:pt x="13323" y="7449"/>
                </a:lnTo>
                <a:lnTo>
                  <a:pt x="13335" y="7470"/>
                </a:lnTo>
                <a:lnTo>
                  <a:pt x="13344" y="7491"/>
                </a:lnTo>
                <a:lnTo>
                  <a:pt x="13351" y="7512"/>
                </a:lnTo>
                <a:lnTo>
                  <a:pt x="13356" y="7531"/>
                </a:lnTo>
                <a:lnTo>
                  <a:pt x="13359" y="7551"/>
                </a:lnTo>
                <a:lnTo>
                  <a:pt x="13360" y="7569"/>
                </a:lnTo>
                <a:lnTo>
                  <a:pt x="13359" y="7588"/>
                </a:lnTo>
                <a:lnTo>
                  <a:pt x="13356" y="7605"/>
                </a:lnTo>
                <a:lnTo>
                  <a:pt x="13352" y="7623"/>
                </a:lnTo>
                <a:lnTo>
                  <a:pt x="13346" y="7640"/>
                </a:lnTo>
                <a:lnTo>
                  <a:pt x="13339" y="7656"/>
                </a:lnTo>
                <a:lnTo>
                  <a:pt x="13331" y="7672"/>
                </a:lnTo>
                <a:lnTo>
                  <a:pt x="13321" y="7688"/>
                </a:lnTo>
                <a:lnTo>
                  <a:pt x="13311" y="7703"/>
                </a:lnTo>
                <a:lnTo>
                  <a:pt x="13299" y="7718"/>
                </a:lnTo>
                <a:lnTo>
                  <a:pt x="13287" y="7733"/>
                </a:lnTo>
                <a:lnTo>
                  <a:pt x="13262" y="7761"/>
                </a:lnTo>
                <a:lnTo>
                  <a:pt x="13236" y="7788"/>
                </a:lnTo>
                <a:lnTo>
                  <a:pt x="13210" y="7815"/>
                </a:lnTo>
                <a:lnTo>
                  <a:pt x="13184" y="7840"/>
                </a:lnTo>
                <a:lnTo>
                  <a:pt x="13160" y="7864"/>
                </a:lnTo>
                <a:lnTo>
                  <a:pt x="13140" y="7888"/>
                </a:lnTo>
                <a:lnTo>
                  <a:pt x="13131" y="7900"/>
                </a:lnTo>
                <a:lnTo>
                  <a:pt x="13123" y="7911"/>
                </a:lnTo>
                <a:lnTo>
                  <a:pt x="13117" y="7923"/>
                </a:lnTo>
                <a:lnTo>
                  <a:pt x="13112" y="7934"/>
                </a:lnTo>
                <a:lnTo>
                  <a:pt x="13718" y="7934"/>
                </a:lnTo>
                <a:lnTo>
                  <a:pt x="13745" y="7883"/>
                </a:lnTo>
                <a:lnTo>
                  <a:pt x="13770" y="7832"/>
                </a:lnTo>
                <a:lnTo>
                  <a:pt x="13793" y="7780"/>
                </a:lnTo>
                <a:lnTo>
                  <a:pt x="13813" y="7728"/>
                </a:lnTo>
                <a:lnTo>
                  <a:pt x="13823" y="7702"/>
                </a:lnTo>
                <a:lnTo>
                  <a:pt x="13832" y="7675"/>
                </a:lnTo>
                <a:lnTo>
                  <a:pt x="13840" y="7649"/>
                </a:lnTo>
                <a:lnTo>
                  <a:pt x="13848" y="7622"/>
                </a:lnTo>
                <a:lnTo>
                  <a:pt x="13855" y="7596"/>
                </a:lnTo>
                <a:lnTo>
                  <a:pt x="13862" y="7569"/>
                </a:lnTo>
                <a:lnTo>
                  <a:pt x="13868" y="7542"/>
                </a:lnTo>
                <a:lnTo>
                  <a:pt x="13873" y="7515"/>
                </a:lnTo>
                <a:lnTo>
                  <a:pt x="13878" y="7488"/>
                </a:lnTo>
                <a:lnTo>
                  <a:pt x="13884" y="7460"/>
                </a:lnTo>
                <a:lnTo>
                  <a:pt x="13888" y="7432"/>
                </a:lnTo>
                <a:lnTo>
                  <a:pt x="13891" y="7405"/>
                </a:lnTo>
                <a:lnTo>
                  <a:pt x="13893" y="7377"/>
                </a:lnTo>
                <a:lnTo>
                  <a:pt x="13895" y="7349"/>
                </a:lnTo>
                <a:lnTo>
                  <a:pt x="13897" y="7320"/>
                </a:lnTo>
                <a:lnTo>
                  <a:pt x="13897" y="7292"/>
                </a:lnTo>
                <a:lnTo>
                  <a:pt x="13897" y="7263"/>
                </a:lnTo>
                <a:lnTo>
                  <a:pt x="13897" y="7234"/>
                </a:lnTo>
                <a:lnTo>
                  <a:pt x="13896" y="7205"/>
                </a:lnTo>
                <a:lnTo>
                  <a:pt x="13894" y="7175"/>
                </a:lnTo>
                <a:lnTo>
                  <a:pt x="13891" y="7145"/>
                </a:lnTo>
                <a:lnTo>
                  <a:pt x="13888" y="7116"/>
                </a:lnTo>
                <a:lnTo>
                  <a:pt x="13884" y="7086"/>
                </a:lnTo>
                <a:lnTo>
                  <a:pt x="13878" y="7055"/>
                </a:lnTo>
                <a:lnTo>
                  <a:pt x="13871" y="7009"/>
                </a:lnTo>
                <a:lnTo>
                  <a:pt x="13865" y="6969"/>
                </a:lnTo>
                <a:lnTo>
                  <a:pt x="13862" y="6951"/>
                </a:lnTo>
                <a:lnTo>
                  <a:pt x="13858" y="6934"/>
                </a:lnTo>
                <a:lnTo>
                  <a:pt x="13853" y="6919"/>
                </a:lnTo>
                <a:lnTo>
                  <a:pt x="13848" y="6905"/>
                </a:lnTo>
                <a:lnTo>
                  <a:pt x="13841" y="6892"/>
                </a:lnTo>
                <a:lnTo>
                  <a:pt x="13833" y="6881"/>
                </a:lnTo>
                <a:lnTo>
                  <a:pt x="13824" y="6870"/>
                </a:lnTo>
                <a:lnTo>
                  <a:pt x="13812" y="6861"/>
                </a:lnTo>
                <a:lnTo>
                  <a:pt x="13799" y="6852"/>
                </a:lnTo>
                <a:lnTo>
                  <a:pt x="13783" y="6845"/>
                </a:lnTo>
                <a:lnTo>
                  <a:pt x="13765" y="6838"/>
                </a:lnTo>
                <a:lnTo>
                  <a:pt x="13744" y="6831"/>
                </a:lnTo>
                <a:lnTo>
                  <a:pt x="13704" y="6822"/>
                </a:lnTo>
                <a:lnTo>
                  <a:pt x="13664" y="6814"/>
                </a:lnTo>
                <a:lnTo>
                  <a:pt x="13625" y="6807"/>
                </a:lnTo>
                <a:lnTo>
                  <a:pt x="13584" y="6802"/>
                </a:lnTo>
                <a:lnTo>
                  <a:pt x="13544" y="6797"/>
                </a:lnTo>
                <a:lnTo>
                  <a:pt x="13505" y="6794"/>
                </a:lnTo>
                <a:lnTo>
                  <a:pt x="13465" y="6793"/>
                </a:lnTo>
                <a:lnTo>
                  <a:pt x="13424" y="6792"/>
                </a:lnTo>
                <a:lnTo>
                  <a:pt x="13384" y="6793"/>
                </a:lnTo>
                <a:lnTo>
                  <a:pt x="13345" y="6794"/>
                </a:lnTo>
                <a:lnTo>
                  <a:pt x="13304" y="6797"/>
                </a:lnTo>
                <a:lnTo>
                  <a:pt x="13265" y="6801"/>
                </a:lnTo>
                <a:lnTo>
                  <a:pt x="13226" y="6806"/>
                </a:lnTo>
                <a:lnTo>
                  <a:pt x="13188" y="6812"/>
                </a:lnTo>
                <a:lnTo>
                  <a:pt x="13148" y="6820"/>
                </a:lnTo>
                <a:lnTo>
                  <a:pt x="13111" y="6828"/>
                </a:lnTo>
                <a:lnTo>
                  <a:pt x="13073" y="6837"/>
                </a:lnTo>
                <a:lnTo>
                  <a:pt x="13037" y="6847"/>
                </a:lnTo>
                <a:lnTo>
                  <a:pt x="13000" y="6858"/>
                </a:lnTo>
                <a:lnTo>
                  <a:pt x="12964" y="6869"/>
                </a:lnTo>
                <a:lnTo>
                  <a:pt x="12930" y="6882"/>
                </a:lnTo>
                <a:lnTo>
                  <a:pt x="12896" y="6896"/>
                </a:lnTo>
                <a:lnTo>
                  <a:pt x="12862" y="6910"/>
                </a:lnTo>
                <a:lnTo>
                  <a:pt x="12829" y="6925"/>
                </a:lnTo>
                <a:lnTo>
                  <a:pt x="12798" y="6941"/>
                </a:lnTo>
                <a:lnTo>
                  <a:pt x="12768" y="6958"/>
                </a:lnTo>
                <a:lnTo>
                  <a:pt x="12738" y="6975"/>
                </a:lnTo>
                <a:lnTo>
                  <a:pt x="12709" y="6993"/>
                </a:lnTo>
                <a:lnTo>
                  <a:pt x="12682" y="7012"/>
                </a:lnTo>
                <a:lnTo>
                  <a:pt x="12656" y="7031"/>
                </a:lnTo>
                <a:lnTo>
                  <a:pt x="12631" y="7051"/>
                </a:lnTo>
                <a:lnTo>
                  <a:pt x="12607" y="7072"/>
                </a:lnTo>
                <a:close/>
                <a:moveTo>
                  <a:pt x="5493" y="5183"/>
                </a:moveTo>
                <a:lnTo>
                  <a:pt x="5426" y="5206"/>
                </a:lnTo>
                <a:lnTo>
                  <a:pt x="5363" y="5233"/>
                </a:lnTo>
                <a:lnTo>
                  <a:pt x="5306" y="5264"/>
                </a:lnTo>
                <a:lnTo>
                  <a:pt x="5254" y="5296"/>
                </a:lnTo>
                <a:lnTo>
                  <a:pt x="5206" y="5332"/>
                </a:lnTo>
                <a:lnTo>
                  <a:pt x="5163" y="5370"/>
                </a:lnTo>
                <a:lnTo>
                  <a:pt x="5124" y="5409"/>
                </a:lnTo>
                <a:lnTo>
                  <a:pt x="5089" y="5450"/>
                </a:lnTo>
                <a:lnTo>
                  <a:pt x="5059" y="5492"/>
                </a:lnTo>
                <a:lnTo>
                  <a:pt x="5033" y="5535"/>
                </a:lnTo>
                <a:lnTo>
                  <a:pt x="5011" y="5579"/>
                </a:lnTo>
                <a:lnTo>
                  <a:pt x="4993" y="5623"/>
                </a:lnTo>
                <a:lnTo>
                  <a:pt x="4979" y="5667"/>
                </a:lnTo>
                <a:lnTo>
                  <a:pt x="4969" y="5711"/>
                </a:lnTo>
                <a:lnTo>
                  <a:pt x="4961" y="5754"/>
                </a:lnTo>
                <a:lnTo>
                  <a:pt x="4958" y="5796"/>
                </a:lnTo>
                <a:lnTo>
                  <a:pt x="4958" y="5837"/>
                </a:lnTo>
                <a:lnTo>
                  <a:pt x="4961" y="5877"/>
                </a:lnTo>
                <a:lnTo>
                  <a:pt x="4969" y="5914"/>
                </a:lnTo>
                <a:lnTo>
                  <a:pt x="4978" y="5949"/>
                </a:lnTo>
                <a:lnTo>
                  <a:pt x="4991" y="5982"/>
                </a:lnTo>
                <a:lnTo>
                  <a:pt x="5006" y="6012"/>
                </a:lnTo>
                <a:lnTo>
                  <a:pt x="5025" y="6038"/>
                </a:lnTo>
                <a:lnTo>
                  <a:pt x="5046" y="6061"/>
                </a:lnTo>
                <a:lnTo>
                  <a:pt x="5069" y="6081"/>
                </a:lnTo>
                <a:lnTo>
                  <a:pt x="5095" y="6096"/>
                </a:lnTo>
                <a:lnTo>
                  <a:pt x="5125" y="6107"/>
                </a:lnTo>
                <a:lnTo>
                  <a:pt x="5155" y="6113"/>
                </a:lnTo>
                <a:lnTo>
                  <a:pt x="5188" y="6114"/>
                </a:lnTo>
                <a:lnTo>
                  <a:pt x="5223" y="6110"/>
                </a:lnTo>
                <a:lnTo>
                  <a:pt x="5261" y="6100"/>
                </a:lnTo>
                <a:lnTo>
                  <a:pt x="5300" y="6084"/>
                </a:lnTo>
                <a:lnTo>
                  <a:pt x="5317" y="6075"/>
                </a:lnTo>
                <a:lnTo>
                  <a:pt x="5332" y="6063"/>
                </a:lnTo>
                <a:lnTo>
                  <a:pt x="5346" y="6051"/>
                </a:lnTo>
                <a:lnTo>
                  <a:pt x="5358" y="6036"/>
                </a:lnTo>
                <a:lnTo>
                  <a:pt x="5370" y="6020"/>
                </a:lnTo>
                <a:lnTo>
                  <a:pt x="5380" y="6003"/>
                </a:lnTo>
                <a:lnTo>
                  <a:pt x="5390" y="5985"/>
                </a:lnTo>
                <a:lnTo>
                  <a:pt x="5400" y="5966"/>
                </a:lnTo>
                <a:lnTo>
                  <a:pt x="5430" y="5883"/>
                </a:lnTo>
                <a:lnTo>
                  <a:pt x="5459" y="5798"/>
                </a:lnTo>
                <a:lnTo>
                  <a:pt x="5467" y="5778"/>
                </a:lnTo>
                <a:lnTo>
                  <a:pt x="5476" y="5758"/>
                </a:lnTo>
                <a:lnTo>
                  <a:pt x="5486" y="5739"/>
                </a:lnTo>
                <a:lnTo>
                  <a:pt x="5496" y="5721"/>
                </a:lnTo>
                <a:lnTo>
                  <a:pt x="5508" y="5703"/>
                </a:lnTo>
                <a:lnTo>
                  <a:pt x="5521" y="5688"/>
                </a:lnTo>
                <a:lnTo>
                  <a:pt x="5535" y="5673"/>
                </a:lnTo>
                <a:lnTo>
                  <a:pt x="5551" y="5660"/>
                </a:lnTo>
                <a:lnTo>
                  <a:pt x="5568" y="5648"/>
                </a:lnTo>
                <a:lnTo>
                  <a:pt x="5587" y="5639"/>
                </a:lnTo>
                <a:lnTo>
                  <a:pt x="5607" y="5631"/>
                </a:lnTo>
                <a:lnTo>
                  <a:pt x="5630" y="5626"/>
                </a:lnTo>
                <a:lnTo>
                  <a:pt x="5655" y="5622"/>
                </a:lnTo>
                <a:lnTo>
                  <a:pt x="5683" y="5622"/>
                </a:lnTo>
                <a:lnTo>
                  <a:pt x="5712" y="5624"/>
                </a:lnTo>
                <a:lnTo>
                  <a:pt x="5744" y="5628"/>
                </a:lnTo>
                <a:lnTo>
                  <a:pt x="5763" y="5632"/>
                </a:lnTo>
                <a:lnTo>
                  <a:pt x="5780" y="5637"/>
                </a:lnTo>
                <a:lnTo>
                  <a:pt x="5795" y="5642"/>
                </a:lnTo>
                <a:lnTo>
                  <a:pt x="5809" y="5649"/>
                </a:lnTo>
                <a:lnTo>
                  <a:pt x="5821" y="5655"/>
                </a:lnTo>
                <a:lnTo>
                  <a:pt x="5834" y="5662"/>
                </a:lnTo>
                <a:lnTo>
                  <a:pt x="5844" y="5670"/>
                </a:lnTo>
                <a:lnTo>
                  <a:pt x="5854" y="5678"/>
                </a:lnTo>
                <a:lnTo>
                  <a:pt x="5872" y="5695"/>
                </a:lnTo>
                <a:lnTo>
                  <a:pt x="5890" y="5712"/>
                </a:lnTo>
                <a:lnTo>
                  <a:pt x="5900" y="5720"/>
                </a:lnTo>
                <a:lnTo>
                  <a:pt x="5909" y="5728"/>
                </a:lnTo>
                <a:lnTo>
                  <a:pt x="5920" y="5736"/>
                </a:lnTo>
                <a:lnTo>
                  <a:pt x="5931" y="5744"/>
                </a:lnTo>
                <a:lnTo>
                  <a:pt x="5947" y="5753"/>
                </a:lnTo>
                <a:lnTo>
                  <a:pt x="5963" y="5761"/>
                </a:lnTo>
                <a:lnTo>
                  <a:pt x="5980" y="5768"/>
                </a:lnTo>
                <a:lnTo>
                  <a:pt x="5996" y="5773"/>
                </a:lnTo>
                <a:lnTo>
                  <a:pt x="6012" y="5777"/>
                </a:lnTo>
                <a:lnTo>
                  <a:pt x="6028" y="5780"/>
                </a:lnTo>
                <a:lnTo>
                  <a:pt x="6044" y="5782"/>
                </a:lnTo>
                <a:lnTo>
                  <a:pt x="6060" y="5782"/>
                </a:lnTo>
                <a:lnTo>
                  <a:pt x="6076" y="5782"/>
                </a:lnTo>
                <a:lnTo>
                  <a:pt x="6091" y="5780"/>
                </a:lnTo>
                <a:lnTo>
                  <a:pt x="6106" y="5778"/>
                </a:lnTo>
                <a:lnTo>
                  <a:pt x="6122" y="5774"/>
                </a:lnTo>
                <a:lnTo>
                  <a:pt x="6137" y="5770"/>
                </a:lnTo>
                <a:lnTo>
                  <a:pt x="6151" y="5764"/>
                </a:lnTo>
                <a:lnTo>
                  <a:pt x="6165" y="5758"/>
                </a:lnTo>
                <a:lnTo>
                  <a:pt x="6178" y="5751"/>
                </a:lnTo>
                <a:lnTo>
                  <a:pt x="6191" y="5743"/>
                </a:lnTo>
                <a:lnTo>
                  <a:pt x="6203" y="5734"/>
                </a:lnTo>
                <a:lnTo>
                  <a:pt x="6215" y="5725"/>
                </a:lnTo>
                <a:lnTo>
                  <a:pt x="6226" y="5714"/>
                </a:lnTo>
                <a:lnTo>
                  <a:pt x="6236" y="5703"/>
                </a:lnTo>
                <a:lnTo>
                  <a:pt x="6246" y="5692"/>
                </a:lnTo>
                <a:lnTo>
                  <a:pt x="6255" y="5679"/>
                </a:lnTo>
                <a:lnTo>
                  <a:pt x="6264" y="5666"/>
                </a:lnTo>
                <a:lnTo>
                  <a:pt x="6271" y="5653"/>
                </a:lnTo>
                <a:lnTo>
                  <a:pt x="6278" y="5639"/>
                </a:lnTo>
                <a:lnTo>
                  <a:pt x="6283" y="5624"/>
                </a:lnTo>
                <a:lnTo>
                  <a:pt x="6288" y="5609"/>
                </a:lnTo>
                <a:lnTo>
                  <a:pt x="6292" y="5594"/>
                </a:lnTo>
                <a:lnTo>
                  <a:pt x="6294" y="5578"/>
                </a:lnTo>
                <a:lnTo>
                  <a:pt x="6296" y="5561"/>
                </a:lnTo>
                <a:lnTo>
                  <a:pt x="6296" y="5545"/>
                </a:lnTo>
                <a:lnTo>
                  <a:pt x="6295" y="5520"/>
                </a:lnTo>
                <a:lnTo>
                  <a:pt x="6291" y="5495"/>
                </a:lnTo>
                <a:lnTo>
                  <a:pt x="6284" y="5471"/>
                </a:lnTo>
                <a:lnTo>
                  <a:pt x="6275" y="5448"/>
                </a:lnTo>
                <a:lnTo>
                  <a:pt x="6264" y="5425"/>
                </a:lnTo>
                <a:lnTo>
                  <a:pt x="6249" y="5402"/>
                </a:lnTo>
                <a:lnTo>
                  <a:pt x="6233" y="5381"/>
                </a:lnTo>
                <a:lnTo>
                  <a:pt x="6216" y="5360"/>
                </a:lnTo>
                <a:lnTo>
                  <a:pt x="6196" y="5340"/>
                </a:lnTo>
                <a:lnTo>
                  <a:pt x="6175" y="5321"/>
                </a:lnTo>
                <a:lnTo>
                  <a:pt x="6152" y="5302"/>
                </a:lnTo>
                <a:lnTo>
                  <a:pt x="6128" y="5285"/>
                </a:lnTo>
                <a:lnTo>
                  <a:pt x="6101" y="5268"/>
                </a:lnTo>
                <a:lnTo>
                  <a:pt x="6074" y="5253"/>
                </a:lnTo>
                <a:lnTo>
                  <a:pt x="6046" y="5238"/>
                </a:lnTo>
                <a:lnTo>
                  <a:pt x="6017" y="5224"/>
                </a:lnTo>
                <a:lnTo>
                  <a:pt x="5986" y="5212"/>
                </a:lnTo>
                <a:lnTo>
                  <a:pt x="5954" y="5201"/>
                </a:lnTo>
                <a:lnTo>
                  <a:pt x="5923" y="5190"/>
                </a:lnTo>
                <a:lnTo>
                  <a:pt x="5890" y="5181"/>
                </a:lnTo>
                <a:lnTo>
                  <a:pt x="5857" y="5174"/>
                </a:lnTo>
                <a:lnTo>
                  <a:pt x="5823" y="5167"/>
                </a:lnTo>
                <a:lnTo>
                  <a:pt x="5790" y="5162"/>
                </a:lnTo>
                <a:lnTo>
                  <a:pt x="5756" y="5158"/>
                </a:lnTo>
                <a:lnTo>
                  <a:pt x="5722" y="5156"/>
                </a:lnTo>
                <a:lnTo>
                  <a:pt x="5689" y="5155"/>
                </a:lnTo>
                <a:lnTo>
                  <a:pt x="5654" y="5156"/>
                </a:lnTo>
                <a:lnTo>
                  <a:pt x="5621" y="5158"/>
                </a:lnTo>
                <a:lnTo>
                  <a:pt x="5588" y="5162"/>
                </a:lnTo>
                <a:lnTo>
                  <a:pt x="5556" y="5167"/>
                </a:lnTo>
                <a:lnTo>
                  <a:pt x="5523" y="5174"/>
                </a:lnTo>
                <a:lnTo>
                  <a:pt x="5493" y="5183"/>
                </a:lnTo>
                <a:close/>
                <a:moveTo>
                  <a:pt x="6774" y="5754"/>
                </a:moveTo>
                <a:lnTo>
                  <a:pt x="6743" y="5760"/>
                </a:lnTo>
                <a:lnTo>
                  <a:pt x="6712" y="5767"/>
                </a:lnTo>
                <a:lnTo>
                  <a:pt x="6680" y="5775"/>
                </a:lnTo>
                <a:lnTo>
                  <a:pt x="6650" y="5785"/>
                </a:lnTo>
                <a:lnTo>
                  <a:pt x="6621" y="5796"/>
                </a:lnTo>
                <a:lnTo>
                  <a:pt x="6592" y="5809"/>
                </a:lnTo>
                <a:lnTo>
                  <a:pt x="6565" y="5822"/>
                </a:lnTo>
                <a:lnTo>
                  <a:pt x="6536" y="5836"/>
                </a:lnTo>
                <a:lnTo>
                  <a:pt x="6510" y="5852"/>
                </a:lnTo>
                <a:lnTo>
                  <a:pt x="6484" y="5868"/>
                </a:lnTo>
                <a:lnTo>
                  <a:pt x="6460" y="5885"/>
                </a:lnTo>
                <a:lnTo>
                  <a:pt x="6436" y="5903"/>
                </a:lnTo>
                <a:lnTo>
                  <a:pt x="6414" y="5922"/>
                </a:lnTo>
                <a:lnTo>
                  <a:pt x="6391" y="5942"/>
                </a:lnTo>
                <a:lnTo>
                  <a:pt x="6370" y="5962"/>
                </a:lnTo>
                <a:lnTo>
                  <a:pt x="6351" y="5982"/>
                </a:lnTo>
                <a:lnTo>
                  <a:pt x="6333" y="6004"/>
                </a:lnTo>
                <a:lnTo>
                  <a:pt x="6316" y="6025"/>
                </a:lnTo>
                <a:lnTo>
                  <a:pt x="6300" y="6047"/>
                </a:lnTo>
                <a:lnTo>
                  <a:pt x="6286" y="6070"/>
                </a:lnTo>
                <a:lnTo>
                  <a:pt x="6273" y="6092"/>
                </a:lnTo>
                <a:lnTo>
                  <a:pt x="6261" y="6115"/>
                </a:lnTo>
                <a:lnTo>
                  <a:pt x="6250" y="6138"/>
                </a:lnTo>
                <a:lnTo>
                  <a:pt x="6242" y="6161"/>
                </a:lnTo>
                <a:lnTo>
                  <a:pt x="6235" y="6185"/>
                </a:lnTo>
                <a:lnTo>
                  <a:pt x="6230" y="6208"/>
                </a:lnTo>
                <a:lnTo>
                  <a:pt x="6226" y="6231"/>
                </a:lnTo>
                <a:lnTo>
                  <a:pt x="6224" y="6254"/>
                </a:lnTo>
                <a:lnTo>
                  <a:pt x="6224" y="6277"/>
                </a:lnTo>
                <a:lnTo>
                  <a:pt x="6226" y="6299"/>
                </a:lnTo>
                <a:lnTo>
                  <a:pt x="6229" y="6321"/>
                </a:lnTo>
                <a:lnTo>
                  <a:pt x="6235" y="6343"/>
                </a:lnTo>
                <a:lnTo>
                  <a:pt x="6239" y="6357"/>
                </a:lnTo>
                <a:lnTo>
                  <a:pt x="6245" y="6369"/>
                </a:lnTo>
                <a:lnTo>
                  <a:pt x="6251" y="6382"/>
                </a:lnTo>
                <a:lnTo>
                  <a:pt x="6259" y="6394"/>
                </a:lnTo>
                <a:lnTo>
                  <a:pt x="6267" y="6405"/>
                </a:lnTo>
                <a:lnTo>
                  <a:pt x="6276" y="6416"/>
                </a:lnTo>
                <a:lnTo>
                  <a:pt x="6285" y="6426"/>
                </a:lnTo>
                <a:lnTo>
                  <a:pt x="6295" y="6435"/>
                </a:lnTo>
                <a:lnTo>
                  <a:pt x="6306" y="6444"/>
                </a:lnTo>
                <a:lnTo>
                  <a:pt x="6317" y="6452"/>
                </a:lnTo>
                <a:lnTo>
                  <a:pt x="6329" y="6460"/>
                </a:lnTo>
                <a:lnTo>
                  <a:pt x="6341" y="6467"/>
                </a:lnTo>
                <a:lnTo>
                  <a:pt x="6354" y="6473"/>
                </a:lnTo>
                <a:lnTo>
                  <a:pt x="6366" y="6479"/>
                </a:lnTo>
                <a:lnTo>
                  <a:pt x="6380" y="6484"/>
                </a:lnTo>
                <a:lnTo>
                  <a:pt x="6393" y="6488"/>
                </a:lnTo>
                <a:lnTo>
                  <a:pt x="6408" y="6491"/>
                </a:lnTo>
                <a:lnTo>
                  <a:pt x="6422" y="6494"/>
                </a:lnTo>
                <a:lnTo>
                  <a:pt x="6436" y="6496"/>
                </a:lnTo>
                <a:lnTo>
                  <a:pt x="6450" y="6497"/>
                </a:lnTo>
                <a:lnTo>
                  <a:pt x="6464" y="6497"/>
                </a:lnTo>
                <a:lnTo>
                  <a:pt x="6478" y="6497"/>
                </a:lnTo>
                <a:lnTo>
                  <a:pt x="6493" y="6495"/>
                </a:lnTo>
                <a:lnTo>
                  <a:pt x="6507" y="6493"/>
                </a:lnTo>
                <a:lnTo>
                  <a:pt x="6521" y="6490"/>
                </a:lnTo>
                <a:lnTo>
                  <a:pt x="6535" y="6486"/>
                </a:lnTo>
                <a:lnTo>
                  <a:pt x="6549" y="6481"/>
                </a:lnTo>
                <a:lnTo>
                  <a:pt x="6563" y="6476"/>
                </a:lnTo>
                <a:lnTo>
                  <a:pt x="6576" y="6469"/>
                </a:lnTo>
                <a:lnTo>
                  <a:pt x="6588" y="6461"/>
                </a:lnTo>
                <a:lnTo>
                  <a:pt x="6601" y="6453"/>
                </a:lnTo>
                <a:lnTo>
                  <a:pt x="6612" y="6443"/>
                </a:lnTo>
                <a:lnTo>
                  <a:pt x="6620" y="6436"/>
                </a:lnTo>
                <a:lnTo>
                  <a:pt x="6628" y="6428"/>
                </a:lnTo>
                <a:lnTo>
                  <a:pt x="6636" y="6419"/>
                </a:lnTo>
                <a:lnTo>
                  <a:pt x="6643" y="6409"/>
                </a:lnTo>
                <a:lnTo>
                  <a:pt x="6657" y="6388"/>
                </a:lnTo>
                <a:lnTo>
                  <a:pt x="6671" y="6366"/>
                </a:lnTo>
                <a:lnTo>
                  <a:pt x="6685" y="6343"/>
                </a:lnTo>
                <a:lnTo>
                  <a:pt x="6701" y="6320"/>
                </a:lnTo>
                <a:lnTo>
                  <a:pt x="6716" y="6298"/>
                </a:lnTo>
                <a:lnTo>
                  <a:pt x="6733" y="6277"/>
                </a:lnTo>
                <a:lnTo>
                  <a:pt x="6742" y="6267"/>
                </a:lnTo>
                <a:lnTo>
                  <a:pt x="6751" y="6258"/>
                </a:lnTo>
                <a:lnTo>
                  <a:pt x="6761" y="6249"/>
                </a:lnTo>
                <a:lnTo>
                  <a:pt x="6771" y="6241"/>
                </a:lnTo>
                <a:lnTo>
                  <a:pt x="6782" y="6234"/>
                </a:lnTo>
                <a:lnTo>
                  <a:pt x="6793" y="6228"/>
                </a:lnTo>
                <a:lnTo>
                  <a:pt x="6805" y="6223"/>
                </a:lnTo>
                <a:lnTo>
                  <a:pt x="6818" y="6218"/>
                </a:lnTo>
                <a:lnTo>
                  <a:pt x="6832" y="6215"/>
                </a:lnTo>
                <a:lnTo>
                  <a:pt x="6847" y="6214"/>
                </a:lnTo>
                <a:lnTo>
                  <a:pt x="6862" y="6213"/>
                </a:lnTo>
                <a:lnTo>
                  <a:pt x="6878" y="6214"/>
                </a:lnTo>
                <a:lnTo>
                  <a:pt x="6895" y="6217"/>
                </a:lnTo>
                <a:lnTo>
                  <a:pt x="6913" y="6221"/>
                </a:lnTo>
                <a:lnTo>
                  <a:pt x="6932" y="6227"/>
                </a:lnTo>
                <a:lnTo>
                  <a:pt x="6952" y="6234"/>
                </a:lnTo>
                <a:lnTo>
                  <a:pt x="6965" y="6240"/>
                </a:lnTo>
                <a:lnTo>
                  <a:pt x="6978" y="6246"/>
                </a:lnTo>
                <a:lnTo>
                  <a:pt x="6988" y="6254"/>
                </a:lnTo>
                <a:lnTo>
                  <a:pt x="6998" y="6261"/>
                </a:lnTo>
                <a:lnTo>
                  <a:pt x="7007" y="6270"/>
                </a:lnTo>
                <a:lnTo>
                  <a:pt x="7016" y="6279"/>
                </a:lnTo>
                <a:lnTo>
                  <a:pt x="7023" y="6288"/>
                </a:lnTo>
                <a:lnTo>
                  <a:pt x="7031" y="6298"/>
                </a:lnTo>
                <a:lnTo>
                  <a:pt x="7056" y="6339"/>
                </a:lnTo>
                <a:lnTo>
                  <a:pt x="7081" y="6381"/>
                </a:lnTo>
                <a:lnTo>
                  <a:pt x="7088" y="6391"/>
                </a:lnTo>
                <a:lnTo>
                  <a:pt x="7095" y="6401"/>
                </a:lnTo>
                <a:lnTo>
                  <a:pt x="7103" y="6410"/>
                </a:lnTo>
                <a:lnTo>
                  <a:pt x="7111" y="6420"/>
                </a:lnTo>
                <a:lnTo>
                  <a:pt x="7119" y="6428"/>
                </a:lnTo>
                <a:lnTo>
                  <a:pt x="7130" y="6436"/>
                </a:lnTo>
                <a:lnTo>
                  <a:pt x="7140" y="6444"/>
                </a:lnTo>
                <a:lnTo>
                  <a:pt x="7152" y="6451"/>
                </a:lnTo>
                <a:lnTo>
                  <a:pt x="7164" y="6457"/>
                </a:lnTo>
                <a:lnTo>
                  <a:pt x="7177" y="6463"/>
                </a:lnTo>
                <a:lnTo>
                  <a:pt x="7192" y="6468"/>
                </a:lnTo>
                <a:lnTo>
                  <a:pt x="7208" y="6472"/>
                </a:lnTo>
                <a:lnTo>
                  <a:pt x="7225" y="6474"/>
                </a:lnTo>
                <a:lnTo>
                  <a:pt x="7243" y="6476"/>
                </a:lnTo>
                <a:lnTo>
                  <a:pt x="7264" y="6477"/>
                </a:lnTo>
                <a:lnTo>
                  <a:pt x="7286" y="6477"/>
                </a:lnTo>
                <a:lnTo>
                  <a:pt x="7328" y="6473"/>
                </a:lnTo>
                <a:lnTo>
                  <a:pt x="7365" y="6464"/>
                </a:lnTo>
                <a:lnTo>
                  <a:pt x="7397" y="6452"/>
                </a:lnTo>
                <a:lnTo>
                  <a:pt x="7426" y="6436"/>
                </a:lnTo>
                <a:lnTo>
                  <a:pt x="7450" y="6416"/>
                </a:lnTo>
                <a:lnTo>
                  <a:pt x="7469" y="6394"/>
                </a:lnTo>
                <a:lnTo>
                  <a:pt x="7484" y="6368"/>
                </a:lnTo>
                <a:lnTo>
                  <a:pt x="7495" y="6341"/>
                </a:lnTo>
                <a:lnTo>
                  <a:pt x="7502" y="6311"/>
                </a:lnTo>
                <a:lnTo>
                  <a:pt x="7506" y="6279"/>
                </a:lnTo>
                <a:lnTo>
                  <a:pt x="7505" y="6246"/>
                </a:lnTo>
                <a:lnTo>
                  <a:pt x="7501" y="6212"/>
                </a:lnTo>
                <a:lnTo>
                  <a:pt x="7493" y="6177"/>
                </a:lnTo>
                <a:lnTo>
                  <a:pt x="7482" y="6141"/>
                </a:lnTo>
                <a:lnTo>
                  <a:pt x="7467" y="6105"/>
                </a:lnTo>
                <a:lnTo>
                  <a:pt x="7449" y="6069"/>
                </a:lnTo>
                <a:lnTo>
                  <a:pt x="7428" y="6033"/>
                </a:lnTo>
                <a:lnTo>
                  <a:pt x="7402" y="5999"/>
                </a:lnTo>
                <a:lnTo>
                  <a:pt x="7375" y="5965"/>
                </a:lnTo>
                <a:lnTo>
                  <a:pt x="7344" y="5932"/>
                </a:lnTo>
                <a:lnTo>
                  <a:pt x="7311" y="5901"/>
                </a:lnTo>
                <a:lnTo>
                  <a:pt x="7275" y="5872"/>
                </a:lnTo>
                <a:lnTo>
                  <a:pt x="7235" y="5845"/>
                </a:lnTo>
                <a:lnTo>
                  <a:pt x="7193" y="5820"/>
                </a:lnTo>
                <a:lnTo>
                  <a:pt x="7149" y="5799"/>
                </a:lnTo>
                <a:lnTo>
                  <a:pt x="7102" y="5781"/>
                </a:lnTo>
                <a:lnTo>
                  <a:pt x="7053" y="5766"/>
                </a:lnTo>
                <a:lnTo>
                  <a:pt x="7002" y="5754"/>
                </a:lnTo>
                <a:lnTo>
                  <a:pt x="6947" y="5747"/>
                </a:lnTo>
                <a:lnTo>
                  <a:pt x="6892" y="5745"/>
                </a:lnTo>
                <a:lnTo>
                  <a:pt x="6835" y="5747"/>
                </a:lnTo>
                <a:lnTo>
                  <a:pt x="6774" y="5754"/>
                </a:lnTo>
                <a:close/>
                <a:moveTo>
                  <a:pt x="8487" y="6517"/>
                </a:moveTo>
                <a:lnTo>
                  <a:pt x="9961" y="6517"/>
                </a:lnTo>
                <a:lnTo>
                  <a:pt x="9955" y="6489"/>
                </a:lnTo>
                <a:lnTo>
                  <a:pt x="9947" y="6462"/>
                </a:lnTo>
                <a:lnTo>
                  <a:pt x="9938" y="6434"/>
                </a:lnTo>
                <a:lnTo>
                  <a:pt x="9927" y="6407"/>
                </a:lnTo>
                <a:lnTo>
                  <a:pt x="9915" y="6381"/>
                </a:lnTo>
                <a:lnTo>
                  <a:pt x="9902" y="6354"/>
                </a:lnTo>
                <a:lnTo>
                  <a:pt x="9887" y="6329"/>
                </a:lnTo>
                <a:lnTo>
                  <a:pt x="9872" y="6303"/>
                </a:lnTo>
                <a:lnTo>
                  <a:pt x="9855" y="6278"/>
                </a:lnTo>
                <a:lnTo>
                  <a:pt x="9836" y="6254"/>
                </a:lnTo>
                <a:lnTo>
                  <a:pt x="9817" y="6231"/>
                </a:lnTo>
                <a:lnTo>
                  <a:pt x="9797" y="6208"/>
                </a:lnTo>
                <a:lnTo>
                  <a:pt x="9776" y="6185"/>
                </a:lnTo>
                <a:lnTo>
                  <a:pt x="9754" y="6164"/>
                </a:lnTo>
                <a:lnTo>
                  <a:pt x="9731" y="6143"/>
                </a:lnTo>
                <a:lnTo>
                  <a:pt x="9706" y="6123"/>
                </a:lnTo>
                <a:lnTo>
                  <a:pt x="9681" y="6104"/>
                </a:lnTo>
                <a:lnTo>
                  <a:pt x="9655" y="6086"/>
                </a:lnTo>
                <a:lnTo>
                  <a:pt x="9629" y="6069"/>
                </a:lnTo>
                <a:lnTo>
                  <a:pt x="9602" y="6053"/>
                </a:lnTo>
                <a:lnTo>
                  <a:pt x="9574" y="6038"/>
                </a:lnTo>
                <a:lnTo>
                  <a:pt x="9544" y="6024"/>
                </a:lnTo>
                <a:lnTo>
                  <a:pt x="9515" y="6011"/>
                </a:lnTo>
                <a:lnTo>
                  <a:pt x="9485" y="5999"/>
                </a:lnTo>
                <a:lnTo>
                  <a:pt x="9455" y="5989"/>
                </a:lnTo>
                <a:lnTo>
                  <a:pt x="9424" y="5979"/>
                </a:lnTo>
                <a:lnTo>
                  <a:pt x="9392" y="5971"/>
                </a:lnTo>
                <a:lnTo>
                  <a:pt x="9360" y="5965"/>
                </a:lnTo>
                <a:lnTo>
                  <a:pt x="9328" y="5959"/>
                </a:lnTo>
                <a:lnTo>
                  <a:pt x="9296" y="5955"/>
                </a:lnTo>
                <a:lnTo>
                  <a:pt x="9262" y="5953"/>
                </a:lnTo>
                <a:lnTo>
                  <a:pt x="9229" y="5952"/>
                </a:lnTo>
                <a:lnTo>
                  <a:pt x="9195" y="5953"/>
                </a:lnTo>
                <a:lnTo>
                  <a:pt x="9161" y="5955"/>
                </a:lnTo>
                <a:lnTo>
                  <a:pt x="9127" y="5958"/>
                </a:lnTo>
                <a:lnTo>
                  <a:pt x="9094" y="5963"/>
                </a:lnTo>
                <a:lnTo>
                  <a:pt x="9062" y="5970"/>
                </a:lnTo>
                <a:lnTo>
                  <a:pt x="9030" y="5978"/>
                </a:lnTo>
                <a:lnTo>
                  <a:pt x="8999" y="5987"/>
                </a:lnTo>
                <a:lnTo>
                  <a:pt x="8967" y="5997"/>
                </a:lnTo>
                <a:lnTo>
                  <a:pt x="8936" y="6009"/>
                </a:lnTo>
                <a:lnTo>
                  <a:pt x="8907" y="6022"/>
                </a:lnTo>
                <a:lnTo>
                  <a:pt x="8877" y="6036"/>
                </a:lnTo>
                <a:lnTo>
                  <a:pt x="8849" y="6051"/>
                </a:lnTo>
                <a:lnTo>
                  <a:pt x="8820" y="6067"/>
                </a:lnTo>
                <a:lnTo>
                  <a:pt x="8793" y="6084"/>
                </a:lnTo>
                <a:lnTo>
                  <a:pt x="8767" y="6102"/>
                </a:lnTo>
                <a:lnTo>
                  <a:pt x="8742" y="6121"/>
                </a:lnTo>
                <a:lnTo>
                  <a:pt x="8718" y="6141"/>
                </a:lnTo>
                <a:lnTo>
                  <a:pt x="8693" y="6162"/>
                </a:lnTo>
                <a:lnTo>
                  <a:pt x="8671" y="6184"/>
                </a:lnTo>
                <a:lnTo>
                  <a:pt x="8650" y="6206"/>
                </a:lnTo>
                <a:lnTo>
                  <a:pt x="8629" y="6229"/>
                </a:lnTo>
                <a:lnTo>
                  <a:pt x="8610" y="6253"/>
                </a:lnTo>
                <a:lnTo>
                  <a:pt x="8592" y="6277"/>
                </a:lnTo>
                <a:lnTo>
                  <a:pt x="8575" y="6302"/>
                </a:lnTo>
                <a:lnTo>
                  <a:pt x="8560" y="6327"/>
                </a:lnTo>
                <a:lnTo>
                  <a:pt x="8544" y="6353"/>
                </a:lnTo>
                <a:lnTo>
                  <a:pt x="8531" y="6380"/>
                </a:lnTo>
                <a:lnTo>
                  <a:pt x="8520" y="6407"/>
                </a:lnTo>
                <a:lnTo>
                  <a:pt x="8509" y="6434"/>
                </a:lnTo>
                <a:lnTo>
                  <a:pt x="8500" y="6461"/>
                </a:lnTo>
                <a:lnTo>
                  <a:pt x="8493" y="6489"/>
                </a:lnTo>
                <a:lnTo>
                  <a:pt x="8487" y="6517"/>
                </a:lnTo>
                <a:close/>
                <a:moveTo>
                  <a:pt x="3442" y="2372"/>
                </a:moveTo>
                <a:lnTo>
                  <a:pt x="3441" y="1942"/>
                </a:lnTo>
                <a:lnTo>
                  <a:pt x="3423" y="1939"/>
                </a:lnTo>
                <a:lnTo>
                  <a:pt x="3403" y="1935"/>
                </a:lnTo>
                <a:lnTo>
                  <a:pt x="3379" y="1932"/>
                </a:lnTo>
                <a:lnTo>
                  <a:pt x="3353" y="1930"/>
                </a:lnTo>
                <a:lnTo>
                  <a:pt x="3295" y="1926"/>
                </a:lnTo>
                <a:lnTo>
                  <a:pt x="3229" y="1923"/>
                </a:lnTo>
                <a:lnTo>
                  <a:pt x="3157" y="1921"/>
                </a:lnTo>
                <a:lnTo>
                  <a:pt x="3079" y="1919"/>
                </a:lnTo>
                <a:lnTo>
                  <a:pt x="2998" y="1919"/>
                </a:lnTo>
                <a:lnTo>
                  <a:pt x="2915" y="1920"/>
                </a:lnTo>
                <a:lnTo>
                  <a:pt x="2832" y="1921"/>
                </a:lnTo>
                <a:lnTo>
                  <a:pt x="2749" y="1922"/>
                </a:lnTo>
                <a:lnTo>
                  <a:pt x="2669" y="1923"/>
                </a:lnTo>
                <a:lnTo>
                  <a:pt x="2591" y="1925"/>
                </a:lnTo>
                <a:lnTo>
                  <a:pt x="2520" y="1926"/>
                </a:lnTo>
                <a:lnTo>
                  <a:pt x="2454" y="1927"/>
                </a:lnTo>
                <a:lnTo>
                  <a:pt x="2397" y="1928"/>
                </a:lnTo>
                <a:lnTo>
                  <a:pt x="2349" y="1928"/>
                </a:lnTo>
                <a:lnTo>
                  <a:pt x="2346" y="2387"/>
                </a:lnTo>
                <a:lnTo>
                  <a:pt x="2395" y="2387"/>
                </a:lnTo>
                <a:lnTo>
                  <a:pt x="2452" y="2388"/>
                </a:lnTo>
                <a:lnTo>
                  <a:pt x="2518" y="2389"/>
                </a:lnTo>
                <a:lnTo>
                  <a:pt x="2590" y="2390"/>
                </a:lnTo>
                <a:lnTo>
                  <a:pt x="2668" y="2392"/>
                </a:lnTo>
                <a:lnTo>
                  <a:pt x="2748" y="2393"/>
                </a:lnTo>
                <a:lnTo>
                  <a:pt x="2832" y="2394"/>
                </a:lnTo>
                <a:lnTo>
                  <a:pt x="2915" y="2395"/>
                </a:lnTo>
                <a:lnTo>
                  <a:pt x="2999" y="2396"/>
                </a:lnTo>
                <a:lnTo>
                  <a:pt x="3080" y="2395"/>
                </a:lnTo>
                <a:lnTo>
                  <a:pt x="3158" y="2394"/>
                </a:lnTo>
                <a:lnTo>
                  <a:pt x="3230" y="2392"/>
                </a:lnTo>
                <a:lnTo>
                  <a:pt x="3297" y="2389"/>
                </a:lnTo>
                <a:lnTo>
                  <a:pt x="3354" y="2385"/>
                </a:lnTo>
                <a:lnTo>
                  <a:pt x="3380" y="2382"/>
                </a:lnTo>
                <a:lnTo>
                  <a:pt x="3404" y="2379"/>
                </a:lnTo>
                <a:lnTo>
                  <a:pt x="3424" y="2376"/>
                </a:lnTo>
                <a:lnTo>
                  <a:pt x="3442" y="2372"/>
                </a:lnTo>
                <a:close/>
                <a:moveTo>
                  <a:pt x="8747" y="4034"/>
                </a:moveTo>
                <a:lnTo>
                  <a:pt x="8729" y="4044"/>
                </a:lnTo>
                <a:lnTo>
                  <a:pt x="8709" y="4058"/>
                </a:lnTo>
                <a:lnTo>
                  <a:pt x="8685" y="4074"/>
                </a:lnTo>
                <a:lnTo>
                  <a:pt x="8661" y="4094"/>
                </a:lnTo>
                <a:lnTo>
                  <a:pt x="8635" y="4115"/>
                </a:lnTo>
                <a:lnTo>
                  <a:pt x="8608" y="4139"/>
                </a:lnTo>
                <a:lnTo>
                  <a:pt x="8581" y="4164"/>
                </a:lnTo>
                <a:lnTo>
                  <a:pt x="8553" y="4190"/>
                </a:lnTo>
                <a:lnTo>
                  <a:pt x="8527" y="4217"/>
                </a:lnTo>
                <a:lnTo>
                  <a:pt x="8501" y="4244"/>
                </a:lnTo>
                <a:lnTo>
                  <a:pt x="8478" y="4270"/>
                </a:lnTo>
                <a:lnTo>
                  <a:pt x="8456" y="4296"/>
                </a:lnTo>
                <a:lnTo>
                  <a:pt x="8437" y="4321"/>
                </a:lnTo>
                <a:lnTo>
                  <a:pt x="8422" y="4344"/>
                </a:lnTo>
                <a:lnTo>
                  <a:pt x="8414" y="4354"/>
                </a:lnTo>
                <a:lnTo>
                  <a:pt x="8409" y="4365"/>
                </a:lnTo>
                <a:lnTo>
                  <a:pt x="8404" y="4374"/>
                </a:lnTo>
                <a:lnTo>
                  <a:pt x="8401" y="4383"/>
                </a:lnTo>
                <a:lnTo>
                  <a:pt x="8395" y="4403"/>
                </a:lnTo>
                <a:lnTo>
                  <a:pt x="8391" y="4422"/>
                </a:lnTo>
                <a:lnTo>
                  <a:pt x="8388" y="4442"/>
                </a:lnTo>
                <a:lnTo>
                  <a:pt x="8387" y="4460"/>
                </a:lnTo>
                <a:lnTo>
                  <a:pt x="8388" y="4479"/>
                </a:lnTo>
                <a:lnTo>
                  <a:pt x="8389" y="4497"/>
                </a:lnTo>
                <a:lnTo>
                  <a:pt x="8392" y="4514"/>
                </a:lnTo>
                <a:lnTo>
                  <a:pt x="8397" y="4531"/>
                </a:lnTo>
                <a:lnTo>
                  <a:pt x="8402" y="4548"/>
                </a:lnTo>
                <a:lnTo>
                  <a:pt x="8409" y="4563"/>
                </a:lnTo>
                <a:lnTo>
                  <a:pt x="8417" y="4579"/>
                </a:lnTo>
                <a:lnTo>
                  <a:pt x="8426" y="4593"/>
                </a:lnTo>
                <a:lnTo>
                  <a:pt x="8436" y="4607"/>
                </a:lnTo>
                <a:lnTo>
                  <a:pt x="8446" y="4620"/>
                </a:lnTo>
                <a:lnTo>
                  <a:pt x="8458" y="4632"/>
                </a:lnTo>
                <a:lnTo>
                  <a:pt x="8470" y="4643"/>
                </a:lnTo>
                <a:lnTo>
                  <a:pt x="8483" y="4654"/>
                </a:lnTo>
                <a:lnTo>
                  <a:pt x="8497" y="4663"/>
                </a:lnTo>
                <a:lnTo>
                  <a:pt x="8512" y="4672"/>
                </a:lnTo>
                <a:lnTo>
                  <a:pt x="8527" y="4679"/>
                </a:lnTo>
                <a:lnTo>
                  <a:pt x="8542" y="4685"/>
                </a:lnTo>
                <a:lnTo>
                  <a:pt x="8558" y="4691"/>
                </a:lnTo>
                <a:lnTo>
                  <a:pt x="8576" y="4695"/>
                </a:lnTo>
                <a:lnTo>
                  <a:pt x="8593" y="4698"/>
                </a:lnTo>
                <a:lnTo>
                  <a:pt x="8610" y="4699"/>
                </a:lnTo>
                <a:lnTo>
                  <a:pt x="8627" y="4699"/>
                </a:lnTo>
                <a:lnTo>
                  <a:pt x="8645" y="4698"/>
                </a:lnTo>
                <a:lnTo>
                  <a:pt x="8663" y="4696"/>
                </a:lnTo>
                <a:lnTo>
                  <a:pt x="8681" y="4692"/>
                </a:lnTo>
                <a:lnTo>
                  <a:pt x="8699" y="4687"/>
                </a:lnTo>
                <a:lnTo>
                  <a:pt x="8718" y="4680"/>
                </a:lnTo>
                <a:lnTo>
                  <a:pt x="8736" y="4672"/>
                </a:lnTo>
                <a:lnTo>
                  <a:pt x="8752" y="4662"/>
                </a:lnTo>
                <a:lnTo>
                  <a:pt x="8771" y="4649"/>
                </a:lnTo>
                <a:lnTo>
                  <a:pt x="8793" y="4632"/>
                </a:lnTo>
                <a:lnTo>
                  <a:pt x="8817" y="4612"/>
                </a:lnTo>
                <a:lnTo>
                  <a:pt x="8842" y="4590"/>
                </a:lnTo>
                <a:lnTo>
                  <a:pt x="8869" y="4566"/>
                </a:lnTo>
                <a:lnTo>
                  <a:pt x="8895" y="4540"/>
                </a:lnTo>
                <a:lnTo>
                  <a:pt x="8921" y="4514"/>
                </a:lnTo>
                <a:lnTo>
                  <a:pt x="8947" y="4487"/>
                </a:lnTo>
                <a:lnTo>
                  <a:pt x="8972" y="4459"/>
                </a:lnTo>
                <a:lnTo>
                  <a:pt x="8996" y="4433"/>
                </a:lnTo>
                <a:lnTo>
                  <a:pt x="9017" y="4407"/>
                </a:lnTo>
                <a:lnTo>
                  <a:pt x="9035" y="4382"/>
                </a:lnTo>
                <a:lnTo>
                  <a:pt x="9050" y="4359"/>
                </a:lnTo>
                <a:lnTo>
                  <a:pt x="9057" y="4349"/>
                </a:lnTo>
                <a:lnTo>
                  <a:pt x="9062" y="4339"/>
                </a:lnTo>
                <a:lnTo>
                  <a:pt x="9066" y="4330"/>
                </a:lnTo>
                <a:lnTo>
                  <a:pt x="9070" y="4322"/>
                </a:lnTo>
                <a:lnTo>
                  <a:pt x="9075" y="4303"/>
                </a:lnTo>
                <a:lnTo>
                  <a:pt x="9079" y="4284"/>
                </a:lnTo>
                <a:lnTo>
                  <a:pt x="9082" y="4265"/>
                </a:lnTo>
                <a:lnTo>
                  <a:pt x="9083" y="4247"/>
                </a:lnTo>
                <a:lnTo>
                  <a:pt x="9083" y="4229"/>
                </a:lnTo>
                <a:lnTo>
                  <a:pt x="9081" y="4211"/>
                </a:lnTo>
                <a:lnTo>
                  <a:pt x="9079" y="4194"/>
                </a:lnTo>
                <a:lnTo>
                  <a:pt x="9075" y="4178"/>
                </a:lnTo>
                <a:lnTo>
                  <a:pt x="9070" y="4161"/>
                </a:lnTo>
                <a:lnTo>
                  <a:pt x="9063" y="4146"/>
                </a:lnTo>
                <a:lnTo>
                  <a:pt x="9056" y="4131"/>
                </a:lnTo>
                <a:lnTo>
                  <a:pt x="9048" y="4116"/>
                </a:lnTo>
                <a:lnTo>
                  <a:pt x="9039" y="4103"/>
                </a:lnTo>
                <a:lnTo>
                  <a:pt x="9029" y="4090"/>
                </a:lnTo>
                <a:lnTo>
                  <a:pt x="9018" y="4077"/>
                </a:lnTo>
                <a:lnTo>
                  <a:pt x="9006" y="4066"/>
                </a:lnTo>
                <a:lnTo>
                  <a:pt x="8993" y="4056"/>
                </a:lnTo>
                <a:lnTo>
                  <a:pt x="8979" y="4046"/>
                </a:lnTo>
                <a:lnTo>
                  <a:pt x="8965" y="4037"/>
                </a:lnTo>
                <a:lnTo>
                  <a:pt x="8951" y="4030"/>
                </a:lnTo>
                <a:lnTo>
                  <a:pt x="8936" y="4023"/>
                </a:lnTo>
                <a:lnTo>
                  <a:pt x="8920" y="4018"/>
                </a:lnTo>
                <a:lnTo>
                  <a:pt x="8904" y="4014"/>
                </a:lnTo>
                <a:lnTo>
                  <a:pt x="8888" y="4010"/>
                </a:lnTo>
                <a:lnTo>
                  <a:pt x="8871" y="4009"/>
                </a:lnTo>
                <a:lnTo>
                  <a:pt x="8854" y="4008"/>
                </a:lnTo>
                <a:lnTo>
                  <a:pt x="8836" y="4009"/>
                </a:lnTo>
                <a:lnTo>
                  <a:pt x="8818" y="4011"/>
                </a:lnTo>
                <a:lnTo>
                  <a:pt x="8800" y="4015"/>
                </a:lnTo>
                <a:lnTo>
                  <a:pt x="8782" y="4020"/>
                </a:lnTo>
                <a:lnTo>
                  <a:pt x="8765" y="4026"/>
                </a:lnTo>
                <a:lnTo>
                  <a:pt x="8747" y="4034"/>
                </a:lnTo>
                <a:close/>
                <a:moveTo>
                  <a:pt x="9547" y="7123"/>
                </a:moveTo>
                <a:lnTo>
                  <a:pt x="9532" y="7130"/>
                </a:lnTo>
                <a:lnTo>
                  <a:pt x="9518" y="7137"/>
                </a:lnTo>
                <a:lnTo>
                  <a:pt x="9505" y="7146"/>
                </a:lnTo>
                <a:lnTo>
                  <a:pt x="9492" y="7155"/>
                </a:lnTo>
                <a:lnTo>
                  <a:pt x="9481" y="7165"/>
                </a:lnTo>
                <a:lnTo>
                  <a:pt x="9470" y="7175"/>
                </a:lnTo>
                <a:lnTo>
                  <a:pt x="9459" y="7187"/>
                </a:lnTo>
                <a:lnTo>
                  <a:pt x="9450" y="7199"/>
                </a:lnTo>
                <a:lnTo>
                  <a:pt x="9442" y="7211"/>
                </a:lnTo>
                <a:lnTo>
                  <a:pt x="9434" y="7224"/>
                </a:lnTo>
                <a:lnTo>
                  <a:pt x="9427" y="7237"/>
                </a:lnTo>
                <a:lnTo>
                  <a:pt x="9420" y="7251"/>
                </a:lnTo>
                <a:lnTo>
                  <a:pt x="9415" y="7265"/>
                </a:lnTo>
                <a:lnTo>
                  <a:pt x="9411" y="7279"/>
                </a:lnTo>
                <a:lnTo>
                  <a:pt x="9408" y="7293"/>
                </a:lnTo>
                <a:lnTo>
                  <a:pt x="9406" y="7308"/>
                </a:lnTo>
                <a:lnTo>
                  <a:pt x="9404" y="7323"/>
                </a:lnTo>
                <a:lnTo>
                  <a:pt x="9404" y="7338"/>
                </a:lnTo>
                <a:lnTo>
                  <a:pt x="9404" y="7352"/>
                </a:lnTo>
                <a:lnTo>
                  <a:pt x="9406" y="7367"/>
                </a:lnTo>
                <a:lnTo>
                  <a:pt x="9408" y="7382"/>
                </a:lnTo>
                <a:lnTo>
                  <a:pt x="9411" y="7397"/>
                </a:lnTo>
                <a:lnTo>
                  <a:pt x="9416" y="7411"/>
                </a:lnTo>
                <a:lnTo>
                  <a:pt x="9421" y="7425"/>
                </a:lnTo>
                <a:lnTo>
                  <a:pt x="9428" y="7439"/>
                </a:lnTo>
                <a:lnTo>
                  <a:pt x="9436" y="7453"/>
                </a:lnTo>
                <a:lnTo>
                  <a:pt x="9444" y="7466"/>
                </a:lnTo>
                <a:lnTo>
                  <a:pt x="9453" y="7479"/>
                </a:lnTo>
                <a:lnTo>
                  <a:pt x="9464" y="7492"/>
                </a:lnTo>
                <a:lnTo>
                  <a:pt x="9475" y="7504"/>
                </a:lnTo>
                <a:lnTo>
                  <a:pt x="9487" y="7515"/>
                </a:lnTo>
                <a:lnTo>
                  <a:pt x="9501" y="7526"/>
                </a:lnTo>
                <a:lnTo>
                  <a:pt x="9510" y="7531"/>
                </a:lnTo>
                <a:lnTo>
                  <a:pt x="9520" y="7537"/>
                </a:lnTo>
                <a:lnTo>
                  <a:pt x="9532" y="7542"/>
                </a:lnTo>
                <a:lnTo>
                  <a:pt x="9545" y="7547"/>
                </a:lnTo>
                <a:lnTo>
                  <a:pt x="9559" y="7552"/>
                </a:lnTo>
                <a:lnTo>
                  <a:pt x="9576" y="7556"/>
                </a:lnTo>
                <a:lnTo>
                  <a:pt x="9592" y="7560"/>
                </a:lnTo>
                <a:lnTo>
                  <a:pt x="9609" y="7564"/>
                </a:lnTo>
                <a:lnTo>
                  <a:pt x="9646" y="7570"/>
                </a:lnTo>
                <a:lnTo>
                  <a:pt x="9685" y="7575"/>
                </a:lnTo>
                <a:lnTo>
                  <a:pt x="9727" y="7578"/>
                </a:lnTo>
                <a:lnTo>
                  <a:pt x="9769" y="7581"/>
                </a:lnTo>
                <a:lnTo>
                  <a:pt x="9811" y="7582"/>
                </a:lnTo>
                <a:lnTo>
                  <a:pt x="9853" y="7582"/>
                </a:lnTo>
                <a:lnTo>
                  <a:pt x="9894" y="7580"/>
                </a:lnTo>
                <a:lnTo>
                  <a:pt x="9933" y="7577"/>
                </a:lnTo>
                <a:lnTo>
                  <a:pt x="9969" y="7573"/>
                </a:lnTo>
                <a:lnTo>
                  <a:pt x="10003" y="7567"/>
                </a:lnTo>
                <a:lnTo>
                  <a:pt x="10018" y="7564"/>
                </a:lnTo>
                <a:lnTo>
                  <a:pt x="10032" y="7560"/>
                </a:lnTo>
                <a:lnTo>
                  <a:pt x="10044" y="7556"/>
                </a:lnTo>
                <a:lnTo>
                  <a:pt x="10055" y="7552"/>
                </a:lnTo>
                <a:lnTo>
                  <a:pt x="10069" y="7546"/>
                </a:lnTo>
                <a:lnTo>
                  <a:pt x="10082" y="7538"/>
                </a:lnTo>
                <a:lnTo>
                  <a:pt x="10095" y="7530"/>
                </a:lnTo>
                <a:lnTo>
                  <a:pt x="10106" y="7522"/>
                </a:lnTo>
                <a:lnTo>
                  <a:pt x="10117" y="7512"/>
                </a:lnTo>
                <a:lnTo>
                  <a:pt x="10128" y="7502"/>
                </a:lnTo>
                <a:lnTo>
                  <a:pt x="10137" y="7492"/>
                </a:lnTo>
                <a:lnTo>
                  <a:pt x="10147" y="7480"/>
                </a:lnTo>
                <a:lnTo>
                  <a:pt x="10155" y="7469"/>
                </a:lnTo>
                <a:lnTo>
                  <a:pt x="10162" y="7457"/>
                </a:lnTo>
                <a:lnTo>
                  <a:pt x="10169" y="7444"/>
                </a:lnTo>
                <a:lnTo>
                  <a:pt x="10175" y="7431"/>
                </a:lnTo>
                <a:lnTo>
                  <a:pt x="10180" y="7418"/>
                </a:lnTo>
                <a:lnTo>
                  <a:pt x="10184" y="7404"/>
                </a:lnTo>
                <a:lnTo>
                  <a:pt x="10187" y="7390"/>
                </a:lnTo>
                <a:lnTo>
                  <a:pt x="10190" y="7376"/>
                </a:lnTo>
                <a:lnTo>
                  <a:pt x="10192" y="7362"/>
                </a:lnTo>
                <a:lnTo>
                  <a:pt x="10193" y="7348"/>
                </a:lnTo>
                <a:lnTo>
                  <a:pt x="10193" y="7334"/>
                </a:lnTo>
                <a:lnTo>
                  <a:pt x="10192" y="7319"/>
                </a:lnTo>
                <a:lnTo>
                  <a:pt x="10190" y="7305"/>
                </a:lnTo>
                <a:lnTo>
                  <a:pt x="10188" y="7291"/>
                </a:lnTo>
                <a:lnTo>
                  <a:pt x="10185" y="7276"/>
                </a:lnTo>
                <a:lnTo>
                  <a:pt x="10180" y="7262"/>
                </a:lnTo>
                <a:lnTo>
                  <a:pt x="10175" y="7249"/>
                </a:lnTo>
                <a:lnTo>
                  <a:pt x="10169" y="7235"/>
                </a:lnTo>
                <a:lnTo>
                  <a:pt x="10162" y="7222"/>
                </a:lnTo>
                <a:lnTo>
                  <a:pt x="10154" y="7209"/>
                </a:lnTo>
                <a:lnTo>
                  <a:pt x="10145" y="7196"/>
                </a:lnTo>
                <a:lnTo>
                  <a:pt x="10134" y="7184"/>
                </a:lnTo>
                <a:lnTo>
                  <a:pt x="10123" y="7171"/>
                </a:lnTo>
                <a:lnTo>
                  <a:pt x="10112" y="7160"/>
                </a:lnTo>
                <a:lnTo>
                  <a:pt x="10103" y="7153"/>
                </a:lnTo>
                <a:lnTo>
                  <a:pt x="10092" y="7146"/>
                </a:lnTo>
                <a:lnTo>
                  <a:pt x="10080" y="7140"/>
                </a:lnTo>
                <a:lnTo>
                  <a:pt x="10067" y="7134"/>
                </a:lnTo>
                <a:lnTo>
                  <a:pt x="10053" y="7129"/>
                </a:lnTo>
                <a:lnTo>
                  <a:pt x="10038" y="7124"/>
                </a:lnTo>
                <a:lnTo>
                  <a:pt x="10021" y="7119"/>
                </a:lnTo>
                <a:lnTo>
                  <a:pt x="10004" y="7115"/>
                </a:lnTo>
                <a:lnTo>
                  <a:pt x="9966" y="7107"/>
                </a:lnTo>
                <a:lnTo>
                  <a:pt x="9926" y="7101"/>
                </a:lnTo>
                <a:lnTo>
                  <a:pt x="9884" y="7097"/>
                </a:lnTo>
                <a:lnTo>
                  <a:pt x="9841" y="7094"/>
                </a:lnTo>
                <a:lnTo>
                  <a:pt x="9798" y="7093"/>
                </a:lnTo>
                <a:lnTo>
                  <a:pt x="9755" y="7093"/>
                </a:lnTo>
                <a:lnTo>
                  <a:pt x="9713" y="7095"/>
                </a:lnTo>
                <a:lnTo>
                  <a:pt x="9673" y="7098"/>
                </a:lnTo>
                <a:lnTo>
                  <a:pt x="9636" y="7102"/>
                </a:lnTo>
                <a:lnTo>
                  <a:pt x="9602" y="7108"/>
                </a:lnTo>
                <a:lnTo>
                  <a:pt x="9587" y="7111"/>
                </a:lnTo>
                <a:lnTo>
                  <a:pt x="9573" y="7115"/>
                </a:lnTo>
                <a:lnTo>
                  <a:pt x="9559" y="7119"/>
                </a:lnTo>
                <a:lnTo>
                  <a:pt x="9547" y="7123"/>
                </a:lnTo>
                <a:close/>
                <a:moveTo>
                  <a:pt x="7266" y="7573"/>
                </a:moveTo>
                <a:lnTo>
                  <a:pt x="7508" y="7573"/>
                </a:lnTo>
                <a:lnTo>
                  <a:pt x="7541" y="7571"/>
                </a:lnTo>
                <a:lnTo>
                  <a:pt x="7573" y="7567"/>
                </a:lnTo>
                <a:lnTo>
                  <a:pt x="7602" y="7561"/>
                </a:lnTo>
                <a:lnTo>
                  <a:pt x="7628" y="7552"/>
                </a:lnTo>
                <a:lnTo>
                  <a:pt x="7653" y="7542"/>
                </a:lnTo>
                <a:lnTo>
                  <a:pt x="7675" y="7529"/>
                </a:lnTo>
                <a:lnTo>
                  <a:pt x="7695" y="7515"/>
                </a:lnTo>
                <a:lnTo>
                  <a:pt x="7714" y="7499"/>
                </a:lnTo>
                <a:lnTo>
                  <a:pt x="7730" y="7482"/>
                </a:lnTo>
                <a:lnTo>
                  <a:pt x="7744" y="7464"/>
                </a:lnTo>
                <a:lnTo>
                  <a:pt x="7756" y="7444"/>
                </a:lnTo>
                <a:lnTo>
                  <a:pt x="7766" y="7424"/>
                </a:lnTo>
                <a:lnTo>
                  <a:pt x="7773" y="7403"/>
                </a:lnTo>
                <a:lnTo>
                  <a:pt x="7778" y="7382"/>
                </a:lnTo>
                <a:lnTo>
                  <a:pt x="7782" y="7360"/>
                </a:lnTo>
                <a:lnTo>
                  <a:pt x="7783" y="7338"/>
                </a:lnTo>
                <a:lnTo>
                  <a:pt x="7782" y="7316"/>
                </a:lnTo>
                <a:lnTo>
                  <a:pt x="7779" y="7294"/>
                </a:lnTo>
                <a:lnTo>
                  <a:pt x="7773" y="7273"/>
                </a:lnTo>
                <a:lnTo>
                  <a:pt x="7766" y="7252"/>
                </a:lnTo>
                <a:lnTo>
                  <a:pt x="7756" y="7231"/>
                </a:lnTo>
                <a:lnTo>
                  <a:pt x="7745" y="7212"/>
                </a:lnTo>
                <a:lnTo>
                  <a:pt x="7731" y="7194"/>
                </a:lnTo>
                <a:lnTo>
                  <a:pt x="7715" y="7175"/>
                </a:lnTo>
                <a:lnTo>
                  <a:pt x="7697" y="7160"/>
                </a:lnTo>
                <a:lnTo>
                  <a:pt x="7676" y="7145"/>
                </a:lnTo>
                <a:lnTo>
                  <a:pt x="7653" y="7133"/>
                </a:lnTo>
                <a:lnTo>
                  <a:pt x="7629" y="7122"/>
                </a:lnTo>
                <a:lnTo>
                  <a:pt x="7602" y="7114"/>
                </a:lnTo>
                <a:lnTo>
                  <a:pt x="7573" y="7107"/>
                </a:lnTo>
                <a:lnTo>
                  <a:pt x="7541" y="7103"/>
                </a:lnTo>
                <a:lnTo>
                  <a:pt x="7508" y="7102"/>
                </a:lnTo>
                <a:lnTo>
                  <a:pt x="7266" y="7102"/>
                </a:lnTo>
                <a:lnTo>
                  <a:pt x="7232" y="7103"/>
                </a:lnTo>
                <a:lnTo>
                  <a:pt x="7201" y="7107"/>
                </a:lnTo>
                <a:lnTo>
                  <a:pt x="7172" y="7114"/>
                </a:lnTo>
                <a:lnTo>
                  <a:pt x="7145" y="7122"/>
                </a:lnTo>
                <a:lnTo>
                  <a:pt x="7119" y="7133"/>
                </a:lnTo>
                <a:lnTo>
                  <a:pt x="7096" y="7145"/>
                </a:lnTo>
                <a:lnTo>
                  <a:pt x="7076" y="7160"/>
                </a:lnTo>
                <a:lnTo>
                  <a:pt x="7058" y="7175"/>
                </a:lnTo>
                <a:lnTo>
                  <a:pt x="7042" y="7194"/>
                </a:lnTo>
                <a:lnTo>
                  <a:pt x="7028" y="7212"/>
                </a:lnTo>
                <a:lnTo>
                  <a:pt x="7016" y="7231"/>
                </a:lnTo>
                <a:lnTo>
                  <a:pt x="7007" y="7252"/>
                </a:lnTo>
                <a:lnTo>
                  <a:pt x="6999" y="7273"/>
                </a:lnTo>
                <a:lnTo>
                  <a:pt x="6994" y="7294"/>
                </a:lnTo>
                <a:lnTo>
                  <a:pt x="6991" y="7316"/>
                </a:lnTo>
                <a:lnTo>
                  <a:pt x="6990" y="7338"/>
                </a:lnTo>
                <a:lnTo>
                  <a:pt x="6991" y="7360"/>
                </a:lnTo>
                <a:lnTo>
                  <a:pt x="6994" y="7382"/>
                </a:lnTo>
                <a:lnTo>
                  <a:pt x="6999" y="7403"/>
                </a:lnTo>
                <a:lnTo>
                  <a:pt x="7007" y="7424"/>
                </a:lnTo>
                <a:lnTo>
                  <a:pt x="7017" y="7444"/>
                </a:lnTo>
                <a:lnTo>
                  <a:pt x="7029" y="7464"/>
                </a:lnTo>
                <a:lnTo>
                  <a:pt x="7043" y="7482"/>
                </a:lnTo>
                <a:lnTo>
                  <a:pt x="7059" y="7499"/>
                </a:lnTo>
                <a:lnTo>
                  <a:pt x="7077" y="7515"/>
                </a:lnTo>
                <a:lnTo>
                  <a:pt x="7097" y="7529"/>
                </a:lnTo>
                <a:lnTo>
                  <a:pt x="7120" y="7542"/>
                </a:lnTo>
                <a:lnTo>
                  <a:pt x="7145" y="7552"/>
                </a:lnTo>
                <a:lnTo>
                  <a:pt x="7172" y="7561"/>
                </a:lnTo>
                <a:lnTo>
                  <a:pt x="7201" y="7567"/>
                </a:lnTo>
                <a:lnTo>
                  <a:pt x="7232" y="7571"/>
                </a:lnTo>
                <a:lnTo>
                  <a:pt x="7266" y="7573"/>
                </a:lnTo>
                <a:close/>
                <a:moveTo>
                  <a:pt x="3561" y="7934"/>
                </a:moveTo>
                <a:lnTo>
                  <a:pt x="4373" y="7935"/>
                </a:lnTo>
                <a:lnTo>
                  <a:pt x="4371" y="7897"/>
                </a:lnTo>
                <a:lnTo>
                  <a:pt x="4367" y="7864"/>
                </a:lnTo>
                <a:lnTo>
                  <a:pt x="4365" y="7849"/>
                </a:lnTo>
                <a:lnTo>
                  <a:pt x="4362" y="7836"/>
                </a:lnTo>
                <a:lnTo>
                  <a:pt x="4359" y="7823"/>
                </a:lnTo>
                <a:lnTo>
                  <a:pt x="4356" y="7812"/>
                </a:lnTo>
                <a:lnTo>
                  <a:pt x="4352" y="7801"/>
                </a:lnTo>
                <a:lnTo>
                  <a:pt x="4348" y="7792"/>
                </a:lnTo>
                <a:lnTo>
                  <a:pt x="4344" y="7783"/>
                </a:lnTo>
                <a:lnTo>
                  <a:pt x="4340" y="7775"/>
                </a:lnTo>
                <a:lnTo>
                  <a:pt x="4335" y="7767"/>
                </a:lnTo>
                <a:lnTo>
                  <a:pt x="4329" y="7760"/>
                </a:lnTo>
                <a:lnTo>
                  <a:pt x="4324" y="7754"/>
                </a:lnTo>
                <a:lnTo>
                  <a:pt x="4318" y="7748"/>
                </a:lnTo>
                <a:lnTo>
                  <a:pt x="4304" y="7736"/>
                </a:lnTo>
                <a:lnTo>
                  <a:pt x="4290" y="7726"/>
                </a:lnTo>
                <a:lnTo>
                  <a:pt x="4274" y="7716"/>
                </a:lnTo>
                <a:lnTo>
                  <a:pt x="4257" y="7706"/>
                </a:lnTo>
                <a:lnTo>
                  <a:pt x="4237" y="7696"/>
                </a:lnTo>
                <a:lnTo>
                  <a:pt x="4216" y="7684"/>
                </a:lnTo>
                <a:lnTo>
                  <a:pt x="4194" y="7670"/>
                </a:lnTo>
                <a:lnTo>
                  <a:pt x="4171" y="7654"/>
                </a:lnTo>
                <a:lnTo>
                  <a:pt x="4134" y="7627"/>
                </a:lnTo>
                <a:lnTo>
                  <a:pt x="4104" y="7604"/>
                </a:lnTo>
                <a:lnTo>
                  <a:pt x="4088" y="7592"/>
                </a:lnTo>
                <a:lnTo>
                  <a:pt x="4073" y="7579"/>
                </a:lnTo>
                <a:lnTo>
                  <a:pt x="4057" y="7563"/>
                </a:lnTo>
                <a:lnTo>
                  <a:pt x="4038" y="7545"/>
                </a:lnTo>
                <a:lnTo>
                  <a:pt x="4003" y="7508"/>
                </a:lnTo>
                <a:lnTo>
                  <a:pt x="3971" y="7473"/>
                </a:lnTo>
                <a:lnTo>
                  <a:pt x="3955" y="7457"/>
                </a:lnTo>
                <a:lnTo>
                  <a:pt x="3939" y="7442"/>
                </a:lnTo>
                <a:lnTo>
                  <a:pt x="3923" y="7427"/>
                </a:lnTo>
                <a:lnTo>
                  <a:pt x="3906" y="7414"/>
                </a:lnTo>
                <a:lnTo>
                  <a:pt x="3893" y="7420"/>
                </a:lnTo>
                <a:lnTo>
                  <a:pt x="3880" y="7428"/>
                </a:lnTo>
                <a:lnTo>
                  <a:pt x="3866" y="7437"/>
                </a:lnTo>
                <a:lnTo>
                  <a:pt x="3853" y="7446"/>
                </a:lnTo>
                <a:lnTo>
                  <a:pt x="3839" y="7456"/>
                </a:lnTo>
                <a:lnTo>
                  <a:pt x="3824" y="7467"/>
                </a:lnTo>
                <a:lnTo>
                  <a:pt x="3809" y="7479"/>
                </a:lnTo>
                <a:lnTo>
                  <a:pt x="3794" y="7492"/>
                </a:lnTo>
                <a:lnTo>
                  <a:pt x="3780" y="7505"/>
                </a:lnTo>
                <a:lnTo>
                  <a:pt x="3765" y="7519"/>
                </a:lnTo>
                <a:lnTo>
                  <a:pt x="3751" y="7533"/>
                </a:lnTo>
                <a:lnTo>
                  <a:pt x="3737" y="7549"/>
                </a:lnTo>
                <a:lnTo>
                  <a:pt x="3723" y="7564"/>
                </a:lnTo>
                <a:lnTo>
                  <a:pt x="3709" y="7581"/>
                </a:lnTo>
                <a:lnTo>
                  <a:pt x="3696" y="7597"/>
                </a:lnTo>
                <a:lnTo>
                  <a:pt x="3682" y="7615"/>
                </a:lnTo>
                <a:lnTo>
                  <a:pt x="3670" y="7633"/>
                </a:lnTo>
                <a:lnTo>
                  <a:pt x="3656" y="7651"/>
                </a:lnTo>
                <a:lnTo>
                  <a:pt x="3644" y="7670"/>
                </a:lnTo>
                <a:lnTo>
                  <a:pt x="3633" y="7688"/>
                </a:lnTo>
                <a:lnTo>
                  <a:pt x="3623" y="7708"/>
                </a:lnTo>
                <a:lnTo>
                  <a:pt x="3613" y="7728"/>
                </a:lnTo>
                <a:lnTo>
                  <a:pt x="3603" y="7747"/>
                </a:lnTo>
                <a:lnTo>
                  <a:pt x="3595" y="7768"/>
                </a:lnTo>
                <a:lnTo>
                  <a:pt x="3587" y="7788"/>
                </a:lnTo>
                <a:lnTo>
                  <a:pt x="3580" y="7809"/>
                </a:lnTo>
                <a:lnTo>
                  <a:pt x="3575" y="7829"/>
                </a:lnTo>
                <a:lnTo>
                  <a:pt x="3570" y="7850"/>
                </a:lnTo>
                <a:lnTo>
                  <a:pt x="3566" y="7871"/>
                </a:lnTo>
                <a:lnTo>
                  <a:pt x="3563" y="7892"/>
                </a:lnTo>
                <a:lnTo>
                  <a:pt x="3561" y="7913"/>
                </a:lnTo>
                <a:lnTo>
                  <a:pt x="3561" y="7934"/>
                </a:lnTo>
                <a:close/>
                <a:moveTo>
                  <a:pt x="3442" y="2372"/>
                </a:moveTo>
                <a:lnTo>
                  <a:pt x="3424" y="2376"/>
                </a:lnTo>
                <a:lnTo>
                  <a:pt x="3404" y="2379"/>
                </a:lnTo>
                <a:lnTo>
                  <a:pt x="3380" y="2382"/>
                </a:lnTo>
                <a:lnTo>
                  <a:pt x="3354" y="2385"/>
                </a:lnTo>
                <a:lnTo>
                  <a:pt x="3297" y="2389"/>
                </a:lnTo>
                <a:lnTo>
                  <a:pt x="3230" y="2392"/>
                </a:lnTo>
                <a:lnTo>
                  <a:pt x="3158" y="2394"/>
                </a:lnTo>
                <a:lnTo>
                  <a:pt x="3080" y="2395"/>
                </a:lnTo>
                <a:lnTo>
                  <a:pt x="2999" y="2396"/>
                </a:lnTo>
                <a:lnTo>
                  <a:pt x="2915" y="2395"/>
                </a:lnTo>
                <a:lnTo>
                  <a:pt x="2832" y="2394"/>
                </a:lnTo>
                <a:lnTo>
                  <a:pt x="2748" y="2393"/>
                </a:lnTo>
                <a:lnTo>
                  <a:pt x="2668" y="2392"/>
                </a:lnTo>
                <a:lnTo>
                  <a:pt x="2590" y="2390"/>
                </a:lnTo>
                <a:lnTo>
                  <a:pt x="2518" y="2389"/>
                </a:lnTo>
                <a:lnTo>
                  <a:pt x="2452" y="2388"/>
                </a:lnTo>
                <a:lnTo>
                  <a:pt x="2395" y="2387"/>
                </a:lnTo>
                <a:lnTo>
                  <a:pt x="2346" y="2387"/>
                </a:lnTo>
                <a:lnTo>
                  <a:pt x="2349" y="1928"/>
                </a:lnTo>
                <a:lnTo>
                  <a:pt x="2397" y="1928"/>
                </a:lnTo>
                <a:lnTo>
                  <a:pt x="2454" y="1927"/>
                </a:lnTo>
                <a:lnTo>
                  <a:pt x="2520" y="1926"/>
                </a:lnTo>
                <a:lnTo>
                  <a:pt x="2591" y="1925"/>
                </a:lnTo>
                <a:lnTo>
                  <a:pt x="2669" y="1923"/>
                </a:lnTo>
                <a:lnTo>
                  <a:pt x="2749" y="1922"/>
                </a:lnTo>
                <a:lnTo>
                  <a:pt x="2832" y="1921"/>
                </a:lnTo>
                <a:lnTo>
                  <a:pt x="2915" y="1920"/>
                </a:lnTo>
                <a:lnTo>
                  <a:pt x="2998" y="1919"/>
                </a:lnTo>
                <a:lnTo>
                  <a:pt x="3079" y="1919"/>
                </a:lnTo>
                <a:lnTo>
                  <a:pt x="3157" y="1921"/>
                </a:lnTo>
                <a:lnTo>
                  <a:pt x="3229" y="1923"/>
                </a:lnTo>
                <a:lnTo>
                  <a:pt x="3295" y="1926"/>
                </a:lnTo>
                <a:lnTo>
                  <a:pt x="3353" y="1930"/>
                </a:lnTo>
                <a:lnTo>
                  <a:pt x="3379" y="1932"/>
                </a:lnTo>
                <a:lnTo>
                  <a:pt x="3403" y="1935"/>
                </a:lnTo>
                <a:lnTo>
                  <a:pt x="3423" y="1939"/>
                </a:lnTo>
                <a:lnTo>
                  <a:pt x="3441" y="1942"/>
                </a:lnTo>
                <a:lnTo>
                  <a:pt x="3438" y="1932"/>
                </a:lnTo>
                <a:lnTo>
                  <a:pt x="3436" y="1924"/>
                </a:lnTo>
                <a:lnTo>
                  <a:pt x="3435" y="1920"/>
                </a:lnTo>
                <a:lnTo>
                  <a:pt x="3434" y="1916"/>
                </a:lnTo>
                <a:lnTo>
                  <a:pt x="3431" y="1913"/>
                </a:lnTo>
                <a:lnTo>
                  <a:pt x="3428" y="1911"/>
                </a:lnTo>
                <a:lnTo>
                  <a:pt x="3423" y="1908"/>
                </a:lnTo>
                <a:lnTo>
                  <a:pt x="3416" y="1906"/>
                </a:lnTo>
                <a:lnTo>
                  <a:pt x="3408" y="1905"/>
                </a:lnTo>
                <a:lnTo>
                  <a:pt x="3396" y="1903"/>
                </a:lnTo>
                <a:lnTo>
                  <a:pt x="3364" y="1901"/>
                </a:lnTo>
                <a:lnTo>
                  <a:pt x="3320" y="1901"/>
                </a:lnTo>
                <a:lnTo>
                  <a:pt x="2333" y="1911"/>
                </a:lnTo>
                <a:lnTo>
                  <a:pt x="2323" y="2403"/>
                </a:lnTo>
                <a:lnTo>
                  <a:pt x="3380" y="2412"/>
                </a:lnTo>
                <a:lnTo>
                  <a:pt x="3416" y="2410"/>
                </a:lnTo>
                <a:lnTo>
                  <a:pt x="3435" y="2409"/>
                </a:lnTo>
                <a:lnTo>
                  <a:pt x="3440" y="2408"/>
                </a:lnTo>
                <a:lnTo>
                  <a:pt x="3442" y="2408"/>
                </a:lnTo>
                <a:lnTo>
                  <a:pt x="3443" y="2407"/>
                </a:lnTo>
                <a:lnTo>
                  <a:pt x="3442" y="2406"/>
                </a:lnTo>
                <a:lnTo>
                  <a:pt x="3438" y="2402"/>
                </a:lnTo>
                <a:lnTo>
                  <a:pt x="3433" y="2396"/>
                </a:lnTo>
                <a:lnTo>
                  <a:pt x="3433" y="2392"/>
                </a:lnTo>
                <a:lnTo>
                  <a:pt x="3434" y="2386"/>
                </a:lnTo>
                <a:lnTo>
                  <a:pt x="3436" y="2380"/>
                </a:lnTo>
                <a:lnTo>
                  <a:pt x="3442" y="2372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txBody>
          <a:bodyPr vert="horz" wrap="square" lIns="137110" tIns="68555" rIns="137110" bIns="68555" numCol="1" anchor="t" anchorCtr="0" compatLnSpc="1">
            <a:prstTxWarp prst="textNoShape">
              <a:avLst/>
            </a:prstTxWarp>
          </a:bodyPr>
          <a:lstStyle/>
          <a:p>
            <a:endParaRPr lang="ru-RU" sz="2699"/>
          </a:p>
        </p:txBody>
      </p:sp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5987C374-77AB-4216-10B8-DDD529B24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1" b="21935"/>
          <a:stretch>
            <a:fillRect/>
          </a:stretch>
        </p:blipFill>
        <p:spPr bwMode="auto">
          <a:xfrm>
            <a:off x="3307" y="6073247"/>
            <a:ext cx="18281388" cy="42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Прямоугольник 205">
            <a:extLst>
              <a:ext uri="{FF2B5EF4-FFF2-40B4-BE49-F238E27FC236}">
                <a16:creationId xmlns:a16="http://schemas.microsoft.com/office/drawing/2014/main" id="{8740DED7-2664-44EE-ACC5-6D60786F8919}"/>
              </a:ext>
            </a:extLst>
          </p:cNvPr>
          <p:cNvSpPr/>
          <p:nvPr/>
        </p:nvSpPr>
        <p:spPr>
          <a:xfrm>
            <a:off x="6754653" y="6073248"/>
            <a:ext cx="4080555" cy="10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999" b="1" dirty="0">
                <a:solidFill>
                  <a:schemeClr val="bg1"/>
                </a:solidFill>
              </a:rPr>
              <a:t>CIV</a:t>
            </a:r>
            <a:endParaRPr lang="ru-RU" sz="3599" b="1" dirty="0">
              <a:solidFill>
                <a:schemeClr val="bg1"/>
              </a:solidFill>
            </a:endParaRPr>
          </a:p>
        </p:txBody>
      </p:sp>
      <p:cxnSp>
        <p:nvCxnSpPr>
          <p:cNvPr id="208" name="Прямая соединительная линия 207">
            <a:extLst>
              <a:ext uri="{FF2B5EF4-FFF2-40B4-BE49-F238E27FC236}">
                <a16:creationId xmlns:a16="http://schemas.microsoft.com/office/drawing/2014/main" id="{D0FA653F-66B7-49F6-9107-83EADD6C9D47}"/>
              </a:ext>
            </a:extLst>
          </p:cNvPr>
          <p:cNvCxnSpPr>
            <a:cxnSpLocks/>
          </p:cNvCxnSpPr>
          <p:nvPr/>
        </p:nvCxnSpPr>
        <p:spPr>
          <a:xfrm>
            <a:off x="558260" y="6626007"/>
            <a:ext cx="713155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>
            <a:extLst>
              <a:ext uri="{FF2B5EF4-FFF2-40B4-BE49-F238E27FC236}">
                <a16:creationId xmlns:a16="http://schemas.microsoft.com/office/drawing/2014/main" id="{35991EBC-E57B-4164-9239-8C63682C7E02}"/>
              </a:ext>
            </a:extLst>
          </p:cNvPr>
          <p:cNvCxnSpPr>
            <a:cxnSpLocks/>
          </p:cNvCxnSpPr>
          <p:nvPr/>
        </p:nvCxnSpPr>
        <p:spPr>
          <a:xfrm>
            <a:off x="9829642" y="6626007"/>
            <a:ext cx="79001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26C68204-8C6F-439E-9686-C2AF2186DBB2}"/>
              </a:ext>
            </a:extLst>
          </p:cNvPr>
          <p:cNvSpPr txBox="1"/>
          <p:nvPr/>
        </p:nvSpPr>
        <p:spPr>
          <a:xfrm>
            <a:off x="623008" y="6917553"/>
            <a:ext cx="17041985" cy="6888753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defTabSz="1371053">
              <a:spcAft>
                <a:spcPts val="9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ОБРАБОТКА ПРОДУКТОВ, УСТОЙЧИВЫХ К ВОЗДЕЙСТВИЮ ОКРУЖАЮЩЕЙ СРЕДЫ: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Консервированные овощные продукты 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Фруктовые консервы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Консервы из морепродуктов 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Консервированные фрукты и овощи 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Сушеные овощи и фрукты 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Макаронные и хлебобулочные изделия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Растительные масла 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Безалкогольные фруктовые напитки, напитки и солодовые напитки  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Кондитерские изделия (шоколадные конфеты, начинки, жевательные резинки т.д.) 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Мука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Мармелады, джемы, сладкие кремы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Зерновые продукты 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Мороженое и порошок для мороженого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Закуски (картофель, чипсы, крекеры, попкорн) </a:t>
            </a:r>
          </a:p>
          <a:p>
            <a:pPr marL="428539" indent="-428539">
              <a:buFont typeface="Wingdings" panose="05000000000000000000" pitchFamily="2" charset="2"/>
              <a:buChar char="§"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Подсластители. Пряности </a:t>
            </a:r>
          </a:p>
          <a:p>
            <a:pPr marL="428539" indent="-428539">
              <a:buFont typeface="Wingdings" panose="05000000000000000000" pitchFamily="2" charset="2"/>
              <a:buChar char="§"/>
              <a:defRPr/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Соусы, Заправки для салатов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344A0A0-B13F-AB0D-611F-3B69E0CFA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209" y="228199"/>
            <a:ext cx="126661" cy="55387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pPr defTabSz="1371326">
              <a:defRPr/>
            </a:pPr>
            <a:endParaRPr lang="ru-RU" sz="2699" kern="0">
              <a:solidFill>
                <a:sysClr val="windowText" lastClr="000000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4D859D3-E17C-3505-5A5B-D4175FAB23E0}"/>
              </a:ext>
            </a:extLst>
          </p:cNvPr>
          <p:cNvGrpSpPr/>
          <p:nvPr/>
        </p:nvGrpSpPr>
        <p:grpSpPr>
          <a:xfrm>
            <a:off x="867710" y="115464"/>
            <a:ext cx="2255883" cy="780296"/>
            <a:chOff x="4773885" y="2921566"/>
            <a:chExt cx="1643062" cy="568325"/>
          </a:xfrm>
          <a:solidFill>
            <a:srgbClr val="006633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CA1317-DEA9-92A1-F395-F95C8F9E5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897" y="3099366"/>
              <a:ext cx="1035050" cy="244475"/>
            </a:xfrm>
            <a:custGeom>
              <a:avLst/>
              <a:gdLst>
                <a:gd name="T0" fmla="*/ 1543 w 50530"/>
                <a:gd name="T1" fmla="*/ 5051 h 11932"/>
                <a:gd name="T2" fmla="*/ 3188 w 50530"/>
                <a:gd name="T3" fmla="*/ 9955 h 11932"/>
                <a:gd name="T4" fmla="*/ 4277 w 50530"/>
                <a:gd name="T5" fmla="*/ 10001 h 11932"/>
                <a:gd name="T6" fmla="*/ 7090 w 50530"/>
                <a:gd name="T7" fmla="*/ 7976 h 11932"/>
                <a:gd name="T8" fmla="*/ 7605 w 50530"/>
                <a:gd name="T9" fmla="*/ 180 h 11932"/>
                <a:gd name="T10" fmla="*/ 4287 w 50530"/>
                <a:gd name="T11" fmla="*/ 9187 h 11932"/>
                <a:gd name="T12" fmla="*/ 2602 w 50530"/>
                <a:gd name="T13" fmla="*/ 176 h 11932"/>
                <a:gd name="T14" fmla="*/ 1 w 50530"/>
                <a:gd name="T15" fmla="*/ 179 h 11932"/>
                <a:gd name="T16" fmla="*/ 32343 w 50530"/>
                <a:gd name="T17" fmla="*/ 8892 h 11932"/>
                <a:gd name="T18" fmla="*/ 37206 w 50530"/>
                <a:gd name="T19" fmla="*/ 8892 h 11932"/>
                <a:gd name="T20" fmla="*/ 33684 w 50530"/>
                <a:gd name="T21" fmla="*/ 191 h 11932"/>
                <a:gd name="T22" fmla="*/ 27581 w 50530"/>
                <a:gd name="T23" fmla="*/ 9983 h 11932"/>
                <a:gd name="T24" fmla="*/ 30191 w 50530"/>
                <a:gd name="T25" fmla="*/ 5346 h 11932"/>
                <a:gd name="T26" fmla="*/ 31738 w 50530"/>
                <a:gd name="T27" fmla="*/ 178 h 11932"/>
                <a:gd name="T28" fmla="*/ 29102 w 50530"/>
                <a:gd name="T29" fmla="*/ 4118 h 11932"/>
                <a:gd name="T30" fmla="*/ 27580 w 50530"/>
                <a:gd name="T31" fmla="*/ 483 h 11932"/>
                <a:gd name="T32" fmla="*/ 43792 w 50530"/>
                <a:gd name="T33" fmla="*/ 6483 h 11932"/>
                <a:gd name="T34" fmla="*/ 45558 w 50530"/>
                <a:gd name="T35" fmla="*/ 216 h 11932"/>
                <a:gd name="T36" fmla="*/ 37337 w 50530"/>
                <a:gd name="T37" fmla="*/ 10008 h 11932"/>
                <a:gd name="T38" fmla="*/ 40119 w 50530"/>
                <a:gd name="T39" fmla="*/ 7976 h 11932"/>
                <a:gd name="T40" fmla="*/ 40634 w 50530"/>
                <a:gd name="T41" fmla="*/ 180 h 11932"/>
                <a:gd name="T42" fmla="*/ 22646 w 50530"/>
                <a:gd name="T43" fmla="*/ 10007 h 11932"/>
                <a:gd name="T44" fmla="*/ 25427 w 50530"/>
                <a:gd name="T45" fmla="*/ 7977 h 11932"/>
                <a:gd name="T46" fmla="*/ 25943 w 50530"/>
                <a:gd name="T47" fmla="*/ 179 h 11932"/>
                <a:gd name="T48" fmla="*/ 18361 w 50530"/>
                <a:gd name="T49" fmla="*/ 6258 h 11932"/>
                <a:gd name="T50" fmla="*/ 15727 w 50530"/>
                <a:gd name="T51" fmla="*/ 6866 h 11932"/>
                <a:gd name="T52" fmla="*/ 18361 w 50530"/>
                <a:gd name="T53" fmla="*/ 3218 h 11932"/>
                <a:gd name="T54" fmla="*/ 14207 w 50530"/>
                <a:gd name="T55" fmla="*/ 2306 h 11932"/>
                <a:gd name="T56" fmla="*/ 18253 w 50530"/>
                <a:gd name="T57" fmla="*/ 9319 h 11932"/>
                <a:gd name="T58" fmla="*/ 10687 w 50530"/>
                <a:gd name="T59" fmla="*/ 2797 h 11932"/>
                <a:gd name="T60" fmla="*/ 11783 w 50530"/>
                <a:gd name="T61" fmla="*/ 3636 h 11932"/>
                <a:gd name="T62" fmla="*/ 11784 w 50530"/>
                <a:gd name="T63" fmla="*/ 7989 h 11932"/>
                <a:gd name="T64" fmla="*/ 9169 w 50530"/>
                <a:gd name="T65" fmla="*/ 6656 h 11932"/>
                <a:gd name="T66" fmla="*/ 13320 w 50530"/>
                <a:gd name="T67" fmla="*/ 7474 h 11932"/>
                <a:gd name="T68" fmla="*/ 12684 w 50530"/>
                <a:gd name="T69" fmla="*/ 4776 h 11932"/>
                <a:gd name="T70" fmla="*/ 12507 w 50530"/>
                <a:gd name="T71" fmla="*/ 234 h 11932"/>
                <a:gd name="T72" fmla="*/ 46832 w 50530"/>
                <a:gd name="T73" fmla="*/ 1370 h 11932"/>
                <a:gd name="T74" fmla="*/ 47922 w 50530"/>
                <a:gd name="T75" fmla="*/ 10005 h 11932"/>
                <a:gd name="T76" fmla="*/ 50530 w 50530"/>
                <a:gd name="T77" fmla="*/ 1384 h 11932"/>
                <a:gd name="T78" fmla="*/ 46832 w 50530"/>
                <a:gd name="T79" fmla="*/ 1370 h 11932"/>
                <a:gd name="T80" fmla="*/ 19856 w 50530"/>
                <a:gd name="T81" fmla="*/ 10005 h 11932"/>
                <a:gd name="T82" fmla="*/ 21375 w 50530"/>
                <a:gd name="T83" fmla="*/ 1394 h 11932"/>
                <a:gd name="T84" fmla="*/ 18769 w 50530"/>
                <a:gd name="T85" fmla="*/ 181 h 11932"/>
                <a:gd name="T86" fmla="*/ 35408 w 50530"/>
                <a:gd name="T87" fmla="*/ 8791 h 11932"/>
                <a:gd name="T88" fmla="*/ 34814 w 50530"/>
                <a:gd name="T89" fmla="*/ 2325 h 11932"/>
                <a:gd name="T90" fmla="*/ 43791 w 50530"/>
                <a:gd name="T91" fmla="*/ 5220 h 11932"/>
                <a:gd name="T92" fmla="*/ 43791 w 50530"/>
                <a:gd name="T93" fmla="*/ 5220 h 11932"/>
                <a:gd name="T94" fmla="*/ 39575 w 50530"/>
                <a:gd name="T95" fmla="*/ 1774 h 11932"/>
                <a:gd name="T96" fmla="*/ 6961 w 50530"/>
                <a:gd name="T97" fmla="*/ 6752 h 11932"/>
                <a:gd name="T98" fmla="*/ 24349 w 50530"/>
                <a:gd name="T99" fmla="*/ 6759 h 11932"/>
                <a:gd name="T100" fmla="*/ 24349 w 50530"/>
                <a:gd name="T101" fmla="*/ 6759 h 1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530" h="11932">
                  <a:moveTo>
                    <a:pt x="0" y="9955"/>
                  </a:moveTo>
                  <a:lnTo>
                    <a:pt x="1480" y="9957"/>
                  </a:lnTo>
                  <a:cubicBezTo>
                    <a:pt x="1661" y="9279"/>
                    <a:pt x="1539" y="6005"/>
                    <a:pt x="1543" y="5051"/>
                  </a:cubicBezTo>
                  <a:cubicBezTo>
                    <a:pt x="1842" y="5587"/>
                    <a:pt x="2460" y="8966"/>
                    <a:pt x="2667" y="9861"/>
                  </a:cubicBezTo>
                  <a:cubicBezTo>
                    <a:pt x="2726" y="9887"/>
                    <a:pt x="2640" y="9903"/>
                    <a:pt x="2926" y="9947"/>
                  </a:cubicBezTo>
                  <a:cubicBezTo>
                    <a:pt x="3009" y="9960"/>
                    <a:pt x="3104" y="9955"/>
                    <a:pt x="3188" y="9955"/>
                  </a:cubicBezTo>
                  <a:lnTo>
                    <a:pt x="3245" y="11931"/>
                  </a:lnTo>
                  <a:lnTo>
                    <a:pt x="4278" y="11932"/>
                  </a:lnTo>
                  <a:lnTo>
                    <a:pt x="4277" y="10001"/>
                  </a:lnTo>
                  <a:lnTo>
                    <a:pt x="5784" y="10006"/>
                  </a:lnTo>
                  <a:lnTo>
                    <a:pt x="5905" y="8007"/>
                  </a:lnTo>
                  <a:lnTo>
                    <a:pt x="7090" y="7976"/>
                  </a:lnTo>
                  <a:lnTo>
                    <a:pt x="7257" y="10003"/>
                  </a:lnTo>
                  <a:lnTo>
                    <a:pt x="8728" y="10007"/>
                  </a:lnTo>
                  <a:lnTo>
                    <a:pt x="7605" y="180"/>
                  </a:lnTo>
                  <a:lnTo>
                    <a:pt x="5433" y="179"/>
                  </a:lnTo>
                  <a:lnTo>
                    <a:pt x="4314" y="9886"/>
                  </a:lnTo>
                  <a:cubicBezTo>
                    <a:pt x="4284" y="9641"/>
                    <a:pt x="4302" y="9404"/>
                    <a:pt x="4287" y="9187"/>
                  </a:cubicBezTo>
                  <a:cubicBezTo>
                    <a:pt x="4212" y="8055"/>
                    <a:pt x="4206" y="9682"/>
                    <a:pt x="3623" y="7497"/>
                  </a:cubicBezTo>
                  <a:cubicBezTo>
                    <a:pt x="2464" y="3161"/>
                    <a:pt x="2794" y="5509"/>
                    <a:pt x="4135" y="201"/>
                  </a:cubicBezTo>
                  <a:lnTo>
                    <a:pt x="2602" y="176"/>
                  </a:lnTo>
                  <a:cubicBezTo>
                    <a:pt x="2425" y="987"/>
                    <a:pt x="1839" y="3857"/>
                    <a:pt x="1542" y="4343"/>
                  </a:cubicBezTo>
                  <a:lnTo>
                    <a:pt x="1541" y="178"/>
                  </a:lnTo>
                  <a:lnTo>
                    <a:pt x="1" y="179"/>
                  </a:lnTo>
                  <a:lnTo>
                    <a:pt x="0" y="9955"/>
                  </a:lnTo>
                  <a:close/>
                  <a:moveTo>
                    <a:pt x="32711" y="8790"/>
                  </a:moveTo>
                  <a:cubicBezTo>
                    <a:pt x="32359" y="8802"/>
                    <a:pt x="32535" y="8763"/>
                    <a:pt x="32343" y="8892"/>
                  </a:cubicBezTo>
                  <a:lnTo>
                    <a:pt x="32343" y="9984"/>
                  </a:lnTo>
                  <a:lnTo>
                    <a:pt x="37208" y="10007"/>
                  </a:lnTo>
                  <a:lnTo>
                    <a:pt x="37206" y="8892"/>
                  </a:lnTo>
                  <a:lnTo>
                    <a:pt x="36824" y="8689"/>
                  </a:lnTo>
                  <a:lnTo>
                    <a:pt x="35858" y="179"/>
                  </a:lnTo>
                  <a:lnTo>
                    <a:pt x="33684" y="191"/>
                  </a:lnTo>
                  <a:lnTo>
                    <a:pt x="32711" y="8790"/>
                  </a:lnTo>
                  <a:close/>
                  <a:moveTo>
                    <a:pt x="27580" y="483"/>
                  </a:moveTo>
                  <a:lnTo>
                    <a:pt x="27581" y="9983"/>
                  </a:lnTo>
                  <a:lnTo>
                    <a:pt x="29101" y="10009"/>
                  </a:lnTo>
                  <a:lnTo>
                    <a:pt x="29101" y="5369"/>
                  </a:lnTo>
                  <a:lnTo>
                    <a:pt x="30191" y="5346"/>
                  </a:lnTo>
                  <a:lnTo>
                    <a:pt x="30190" y="10004"/>
                  </a:lnTo>
                  <a:lnTo>
                    <a:pt x="31735" y="10007"/>
                  </a:lnTo>
                  <a:lnTo>
                    <a:pt x="31738" y="178"/>
                  </a:lnTo>
                  <a:lnTo>
                    <a:pt x="30190" y="180"/>
                  </a:lnTo>
                  <a:lnTo>
                    <a:pt x="30190" y="4132"/>
                  </a:lnTo>
                  <a:lnTo>
                    <a:pt x="29102" y="4118"/>
                  </a:lnTo>
                  <a:lnTo>
                    <a:pt x="29100" y="178"/>
                  </a:lnTo>
                  <a:lnTo>
                    <a:pt x="27579" y="187"/>
                  </a:lnTo>
                  <a:lnTo>
                    <a:pt x="27580" y="483"/>
                  </a:lnTo>
                  <a:close/>
                  <a:moveTo>
                    <a:pt x="42272" y="9983"/>
                  </a:moveTo>
                  <a:lnTo>
                    <a:pt x="43791" y="10010"/>
                  </a:lnTo>
                  <a:lnTo>
                    <a:pt x="43792" y="6483"/>
                  </a:lnTo>
                  <a:cubicBezTo>
                    <a:pt x="44857" y="6389"/>
                    <a:pt x="45921" y="6703"/>
                    <a:pt x="46318" y="5772"/>
                  </a:cubicBezTo>
                  <a:cubicBezTo>
                    <a:pt x="46526" y="5284"/>
                    <a:pt x="46426" y="3298"/>
                    <a:pt x="46426" y="2610"/>
                  </a:cubicBezTo>
                  <a:cubicBezTo>
                    <a:pt x="46427" y="1568"/>
                    <a:pt x="46548" y="465"/>
                    <a:pt x="45558" y="216"/>
                  </a:cubicBezTo>
                  <a:cubicBezTo>
                    <a:pt x="45205" y="127"/>
                    <a:pt x="42739" y="160"/>
                    <a:pt x="42275" y="203"/>
                  </a:cubicBezTo>
                  <a:lnTo>
                    <a:pt x="42272" y="9983"/>
                  </a:lnTo>
                  <a:close/>
                  <a:moveTo>
                    <a:pt x="37337" y="10008"/>
                  </a:moveTo>
                  <a:lnTo>
                    <a:pt x="38815" y="10006"/>
                  </a:lnTo>
                  <a:lnTo>
                    <a:pt x="38934" y="8007"/>
                  </a:lnTo>
                  <a:lnTo>
                    <a:pt x="40119" y="7976"/>
                  </a:lnTo>
                  <a:lnTo>
                    <a:pt x="40287" y="10006"/>
                  </a:lnTo>
                  <a:lnTo>
                    <a:pt x="41760" y="10007"/>
                  </a:lnTo>
                  <a:lnTo>
                    <a:pt x="40634" y="180"/>
                  </a:lnTo>
                  <a:lnTo>
                    <a:pt x="38459" y="193"/>
                  </a:lnTo>
                  <a:lnTo>
                    <a:pt x="37337" y="10008"/>
                  </a:lnTo>
                  <a:close/>
                  <a:moveTo>
                    <a:pt x="22646" y="10007"/>
                  </a:moveTo>
                  <a:lnTo>
                    <a:pt x="24123" y="10005"/>
                  </a:lnTo>
                  <a:lnTo>
                    <a:pt x="24244" y="8005"/>
                  </a:lnTo>
                  <a:lnTo>
                    <a:pt x="25427" y="7977"/>
                  </a:lnTo>
                  <a:lnTo>
                    <a:pt x="25595" y="10007"/>
                  </a:lnTo>
                  <a:lnTo>
                    <a:pt x="27065" y="10007"/>
                  </a:lnTo>
                  <a:lnTo>
                    <a:pt x="25943" y="179"/>
                  </a:lnTo>
                  <a:lnTo>
                    <a:pt x="23767" y="193"/>
                  </a:lnTo>
                  <a:lnTo>
                    <a:pt x="22646" y="10007"/>
                  </a:lnTo>
                  <a:close/>
                  <a:moveTo>
                    <a:pt x="18361" y="6258"/>
                  </a:moveTo>
                  <a:lnTo>
                    <a:pt x="16816" y="6258"/>
                  </a:lnTo>
                  <a:cubicBezTo>
                    <a:pt x="16816" y="7033"/>
                    <a:pt x="16972" y="8531"/>
                    <a:pt x="16592" y="8687"/>
                  </a:cubicBezTo>
                  <a:cubicBezTo>
                    <a:pt x="15422" y="9168"/>
                    <a:pt x="15727" y="7577"/>
                    <a:pt x="15727" y="6866"/>
                  </a:cubicBezTo>
                  <a:cubicBezTo>
                    <a:pt x="15727" y="5608"/>
                    <a:pt x="15581" y="2453"/>
                    <a:pt x="15779" y="1470"/>
                  </a:cubicBezTo>
                  <a:cubicBezTo>
                    <a:pt x="17211" y="1223"/>
                    <a:pt x="16816" y="1916"/>
                    <a:pt x="16816" y="3218"/>
                  </a:cubicBezTo>
                  <a:lnTo>
                    <a:pt x="18361" y="3218"/>
                  </a:lnTo>
                  <a:cubicBezTo>
                    <a:pt x="18363" y="2334"/>
                    <a:pt x="18555" y="1079"/>
                    <a:pt x="18000" y="514"/>
                  </a:cubicBezTo>
                  <a:cubicBezTo>
                    <a:pt x="17494" y="0"/>
                    <a:pt x="16024" y="88"/>
                    <a:pt x="15200" y="189"/>
                  </a:cubicBezTo>
                  <a:cubicBezTo>
                    <a:pt x="14099" y="324"/>
                    <a:pt x="14205" y="1314"/>
                    <a:pt x="14207" y="2306"/>
                  </a:cubicBezTo>
                  <a:lnTo>
                    <a:pt x="14203" y="8492"/>
                  </a:lnTo>
                  <a:cubicBezTo>
                    <a:pt x="14201" y="9663"/>
                    <a:pt x="14635" y="10014"/>
                    <a:pt x="15800" y="10009"/>
                  </a:cubicBezTo>
                  <a:cubicBezTo>
                    <a:pt x="16834" y="10004"/>
                    <a:pt x="17885" y="10183"/>
                    <a:pt x="18253" y="9319"/>
                  </a:cubicBezTo>
                  <a:cubicBezTo>
                    <a:pt x="18458" y="8837"/>
                    <a:pt x="18361" y="6932"/>
                    <a:pt x="18361" y="6258"/>
                  </a:cubicBezTo>
                  <a:close/>
                  <a:moveTo>
                    <a:pt x="9169" y="2814"/>
                  </a:moveTo>
                  <a:lnTo>
                    <a:pt x="10687" y="2797"/>
                  </a:lnTo>
                  <a:cubicBezTo>
                    <a:pt x="10687" y="2356"/>
                    <a:pt x="10557" y="1632"/>
                    <a:pt x="10889" y="1444"/>
                  </a:cubicBezTo>
                  <a:cubicBezTo>
                    <a:pt x="11015" y="1373"/>
                    <a:pt x="11466" y="1375"/>
                    <a:pt x="11591" y="1449"/>
                  </a:cubicBezTo>
                  <a:cubicBezTo>
                    <a:pt x="11946" y="1659"/>
                    <a:pt x="11815" y="3254"/>
                    <a:pt x="11783" y="3636"/>
                  </a:cubicBezTo>
                  <a:cubicBezTo>
                    <a:pt x="11726" y="4331"/>
                    <a:pt x="11345" y="4091"/>
                    <a:pt x="10661" y="4154"/>
                  </a:cubicBezTo>
                  <a:lnTo>
                    <a:pt x="10661" y="5322"/>
                  </a:lnTo>
                  <a:cubicBezTo>
                    <a:pt x="11981" y="5445"/>
                    <a:pt x="11767" y="4812"/>
                    <a:pt x="11784" y="7989"/>
                  </a:cubicBezTo>
                  <a:cubicBezTo>
                    <a:pt x="11786" y="8446"/>
                    <a:pt x="11858" y="8568"/>
                    <a:pt x="11534" y="8695"/>
                  </a:cubicBezTo>
                  <a:cubicBezTo>
                    <a:pt x="10349" y="9157"/>
                    <a:pt x="10688" y="7403"/>
                    <a:pt x="10686" y="6714"/>
                  </a:cubicBezTo>
                  <a:lnTo>
                    <a:pt x="9169" y="6656"/>
                  </a:lnTo>
                  <a:cubicBezTo>
                    <a:pt x="9161" y="7514"/>
                    <a:pt x="8979" y="9129"/>
                    <a:pt x="9469" y="9656"/>
                  </a:cubicBezTo>
                  <a:cubicBezTo>
                    <a:pt x="9869" y="10086"/>
                    <a:pt x="11637" y="10150"/>
                    <a:pt x="12428" y="9972"/>
                  </a:cubicBezTo>
                  <a:cubicBezTo>
                    <a:pt x="13441" y="9745"/>
                    <a:pt x="13320" y="8608"/>
                    <a:pt x="13320" y="7474"/>
                  </a:cubicBezTo>
                  <a:cubicBezTo>
                    <a:pt x="13320" y="6961"/>
                    <a:pt x="13352" y="6344"/>
                    <a:pt x="13322" y="5845"/>
                  </a:cubicBezTo>
                  <a:cubicBezTo>
                    <a:pt x="13305" y="5570"/>
                    <a:pt x="13255" y="5361"/>
                    <a:pt x="13128" y="5186"/>
                  </a:cubicBezTo>
                  <a:lnTo>
                    <a:pt x="12684" y="4776"/>
                  </a:lnTo>
                  <a:cubicBezTo>
                    <a:pt x="12669" y="4763"/>
                    <a:pt x="12641" y="4740"/>
                    <a:pt x="12620" y="4720"/>
                  </a:cubicBezTo>
                  <a:cubicBezTo>
                    <a:pt x="13542" y="4368"/>
                    <a:pt x="13319" y="3461"/>
                    <a:pt x="13320" y="2408"/>
                  </a:cubicBezTo>
                  <a:cubicBezTo>
                    <a:pt x="13322" y="1371"/>
                    <a:pt x="13416" y="502"/>
                    <a:pt x="12507" y="234"/>
                  </a:cubicBezTo>
                  <a:cubicBezTo>
                    <a:pt x="12064" y="104"/>
                    <a:pt x="10122" y="128"/>
                    <a:pt x="9753" y="311"/>
                  </a:cubicBezTo>
                  <a:cubicBezTo>
                    <a:pt x="8980" y="692"/>
                    <a:pt x="9160" y="1766"/>
                    <a:pt x="9169" y="2814"/>
                  </a:cubicBezTo>
                  <a:close/>
                  <a:moveTo>
                    <a:pt x="46832" y="1370"/>
                  </a:moveTo>
                  <a:lnTo>
                    <a:pt x="47921" y="1398"/>
                  </a:lnTo>
                  <a:lnTo>
                    <a:pt x="47921" y="9905"/>
                  </a:lnTo>
                  <a:lnTo>
                    <a:pt x="47922" y="10005"/>
                  </a:lnTo>
                  <a:lnTo>
                    <a:pt x="49440" y="10006"/>
                  </a:lnTo>
                  <a:lnTo>
                    <a:pt x="49440" y="1394"/>
                  </a:lnTo>
                  <a:lnTo>
                    <a:pt x="50530" y="1384"/>
                  </a:lnTo>
                  <a:lnTo>
                    <a:pt x="50529" y="203"/>
                  </a:lnTo>
                  <a:lnTo>
                    <a:pt x="46827" y="181"/>
                  </a:lnTo>
                  <a:lnTo>
                    <a:pt x="46832" y="1370"/>
                  </a:lnTo>
                  <a:close/>
                  <a:moveTo>
                    <a:pt x="18766" y="1370"/>
                  </a:moveTo>
                  <a:lnTo>
                    <a:pt x="19856" y="1399"/>
                  </a:lnTo>
                  <a:lnTo>
                    <a:pt x="19856" y="10005"/>
                  </a:lnTo>
                  <a:lnTo>
                    <a:pt x="19957" y="10006"/>
                  </a:lnTo>
                  <a:lnTo>
                    <a:pt x="21374" y="10006"/>
                  </a:lnTo>
                  <a:lnTo>
                    <a:pt x="21375" y="1394"/>
                  </a:lnTo>
                  <a:lnTo>
                    <a:pt x="22465" y="1384"/>
                  </a:lnTo>
                  <a:lnTo>
                    <a:pt x="22466" y="203"/>
                  </a:lnTo>
                  <a:lnTo>
                    <a:pt x="18769" y="181"/>
                  </a:lnTo>
                  <a:lnTo>
                    <a:pt x="18766" y="1370"/>
                  </a:lnTo>
                  <a:close/>
                  <a:moveTo>
                    <a:pt x="34114" y="8793"/>
                  </a:moveTo>
                  <a:lnTo>
                    <a:pt x="35408" y="8791"/>
                  </a:lnTo>
                  <a:cubicBezTo>
                    <a:pt x="35331" y="7663"/>
                    <a:pt x="35223" y="6592"/>
                    <a:pt x="35124" y="5472"/>
                  </a:cubicBezTo>
                  <a:lnTo>
                    <a:pt x="34841" y="2414"/>
                  </a:lnTo>
                  <a:cubicBezTo>
                    <a:pt x="34833" y="2382"/>
                    <a:pt x="34822" y="2354"/>
                    <a:pt x="34814" y="2325"/>
                  </a:cubicBezTo>
                  <a:lnTo>
                    <a:pt x="34749" y="2152"/>
                  </a:lnTo>
                  <a:cubicBezTo>
                    <a:pt x="34483" y="2830"/>
                    <a:pt x="34189" y="7672"/>
                    <a:pt x="34114" y="8793"/>
                  </a:cubicBezTo>
                  <a:close/>
                  <a:moveTo>
                    <a:pt x="43791" y="5220"/>
                  </a:moveTo>
                  <a:cubicBezTo>
                    <a:pt x="45117" y="5364"/>
                    <a:pt x="44881" y="5459"/>
                    <a:pt x="44881" y="3320"/>
                  </a:cubicBezTo>
                  <a:cubicBezTo>
                    <a:pt x="44882" y="1847"/>
                    <a:pt x="45319" y="1335"/>
                    <a:pt x="43811" y="1436"/>
                  </a:cubicBezTo>
                  <a:lnTo>
                    <a:pt x="43791" y="5220"/>
                  </a:lnTo>
                  <a:close/>
                  <a:moveTo>
                    <a:pt x="39054" y="6764"/>
                  </a:moveTo>
                  <a:lnTo>
                    <a:pt x="39994" y="6753"/>
                  </a:lnTo>
                  <a:lnTo>
                    <a:pt x="39575" y="1774"/>
                  </a:lnTo>
                  <a:cubicBezTo>
                    <a:pt x="39256" y="2439"/>
                    <a:pt x="39115" y="5730"/>
                    <a:pt x="39054" y="6764"/>
                  </a:cubicBezTo>
                  <a:close/>
                  <a:moveTo>
                    <a:pt x="6022" y="6765"/>
                  </a:moveTo>
                  <a:lnTo>
                    <a:pt x="6961" y="6752"/>
                  </a:lnTo>
                  <a:lnTo>
                    <a:pt x="6546" y="1779"/>
                  </a:lnTo>
                  <a:cubicBezTo>
                    <a:pt x="6268" y="2356"/>
                    <a:pt x="6085" y="5801"/>
                    <a:pt x="6022" y="6765"/>
                  </a:cubicBezTo>
                  <a:close/>
                  <a:moveTo>
                    <a:pt x="24349" y="6759"/>
                  </a:moveTo>
                  <a:lnTo>
                    <a:pt x="25302" y="6754"/>
                  </a:lnTo>
                  <a:lnTo>
                    <a:pt x="24870" y="1622"/>
                  </a:lnTo>
                  <a:lnTo>
                    <a:pt x="24349" y="67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6F0E994-5968-8FA5-C449-141BA32D2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885" y="2921566"/>
              <a:ext cx="498475" cy="568325"/>
            </a:xfrm>
            <a:custGeom>
              <a:avLst/>
              <a:gdLst>
                <a:gd name="T0" fmla="*/ 15473 w 24366"/>
                <a:gd name="T1" fmla="*/ 20972 h 27680"/>
                <a:gd name="T2" fmla="*/ 11014 w 24366"/>
                <a:gd name="T3" fmla="*/ 21236 h 27680"/>
                <a:gd name="T4" fmla="*/ 5562 w 24366"/>
                <a:gd name="T5" fmla="*/ 16563 h 27680"/>
                <a:gd name="T6" fmla="*/ 13950 w 24366"/>
                <a:gd name="T7" fmla="*/ 5764 h 27680"/>
                <a:gd name="T8" fmla="*/ 19917 w 24366"/>
                <a:gd name="T9" fmla="*/ 9870 h 27680"/>
                <a:gd name="T10" fmla="*/ 22045 w 24366"/>
                <a:gd name="T11" fmla="*/ 9876 h 27680"/>
                <a:gd name="T12" fmla="*/ 18761 w 24366"/>
                <a:gd name="T13" fmla="*/ 5590 h 27680"/>
                <a:gd name="T14" fmla="*/ 3761 w 24366"/>
                <a:gd name="T15" fmla="*/ 9736 h 27680"/>
                <a:gd name="T16" fmla="*/ 11537 w 24366"/>
                <a:gd name="T17" fmla="*/ 23341 h 27680"/>
                <a:gd name="T18" fmla="*/ 17841 w 24366"/>
                <a:gd name="T19" fmla="*/ 21998 h 27680"/>
                <a:gd name="T20" fmla="*/ 15473 w 24366"/>
                <a:gd name="T21" fmla="*/ 20972 h 27680"/>
                <a:gd name="T22" fmla="*/ 14089 w 24366"/>
                <a:gd name="T23" fmla="*/ 12935 h 27680"/>
                <a:gd name="T24" fmla="*/ 15038 w 24366"/>
                <a:gd name="T25" fmla="*/ 11791 h 27680"/>
                <a:gd name="T26" fmla="*/ 16034 w 24366"/>
                <a:gd name="T27" fmla="*/ 10658 h 27680"/>
                <a:gd name="T28" fmla="*/ 18017 w 24366"/>
                <a:gd name="T29" fmla="*/ 8325 h 27680"/>
                <a:gd name="T30" fmla="*/ 14128 w 24366"/>
                <a:gd name="T31" fmla="*/ 8327 h 27680"/>
                <a:gd name="T32" fmla="*/ 13944 w 24366"/>
                <a:gd name="T33" fmla="*/ 9888 h 27680"/>
                <a:gd name="T34" fmla="*/ 11076 w 24366"/>
                <a:gd name="T35" fmla="*/ 13196 h 27680"/>
                <a:gd name="T36" fmla="*/ 11065 w 24366"/>
                <a:gd name="T37" fmla="*/ 10402 h 27680"/>
                <a:gd name="T38" fmla="*/ 11660 w 24366"/>
                <a:gd name="T39" fmla="*/ 8335 h 27680"/>
                <a:gd name="T40" fmla="*/ 7901 w 24366"/>
                <a:gd name="T41" fmla="*/ 8314 h 27680"/>
                <a:gd name="T42" fmla="*/ 8432 w 24366"/>
                <a:gd name="T43" fmla="*/ 10705 h 27680"/>
                <a:gd name="T44" fmla="*/ 8436 w 24366"/>
                <a:gd name="T45" fmla="*/ 16586 h 27680"/>
                <a:gd name="T46" fmla="*/ 7703 w 24366"/>
                <a:gd name="T47" fmla="*/ 18708 h 27680"/>
                <a:gd name="T48" fmla="*/ 11771 w 24366"/>
                <a:gd name="T49" fmla="*/ 18654 h 27680"/>
                <a:gd name="T50" fmla="*/ 11084 w 24366"/>
                <a:gd name="T51" fmla="*/ 13190 h 27680"/>
                <a:gd name="T52" fmla="*/ 15081 w 24366"/>
                <a:gd name="T53" fmla="*/ 18594 h 27680"/>
                <a:gd name="T54" fmla="*/ 21693 w 24366"/>
                <a:gd name="T55" fmla="*/ 21366 h 27680"/>
                <a:gd name="T56" fmla="*/ 21358 w 24366"/>
                <a:gd name="T57" fmla="*/ 21021 h 27680"/>
                <a:gd name="T58" fmla="*/ 14089 w 24366"/>
                <a:gd name="T59" fmla="*/ 12935 h 27680"/>
                <a:gd name="T60" fmla="*/ 2023 w 24366"/>
                <a:gd name="T61" fmla="*/ 18181 h 27680"/>
                <a:gd name="T62" fmla="*/ 20622 w 24366"/>
                <a:gd name="T63" fmla="*/ 22480 h 27680"/>
                <a:gd name="T64" fmla="*/ 17930 w 24366"/>
                <a:gd name="T65" fmla="*/ 22888 h 27680"/>
                <a:gd name="T66" fmla="*/ 17250 w 24366"/>
                <a:gd name="T67" fmla="*/ 23223 h 27680"/>
                <a:gd name="T68" fmla="*/ 2765 w 24366"/>
                <a:gd name="T69" fmla="*/ 10362 h 27680"/>
                <a:gd name="T70" fmla="*/ 22882 w 24366"/>
                <a:gd name="T71" fmla="*/ 9871 h 27680"/>
                <a:gd name="T72" fmla="*/ 23520 w 24366"/>
                <a:gd name="T73" fmla="*/ 9873 h 27680"/>
                <a:gd name="T74" fmla="*/ 24105 w 24366"/>
                <a:gd name="T75" fmla="*/ 9871 h 27680"/>
                <a:gd name="T76" fmla="*/ 21303 w 24366"/>
                <a:gd name="T77" fmla="*/ 5178 h 27680"/>
                <a:gd name="T78" fmla="*/ 19207 w 24366"/>
                <a:gd name="T79" fmla="*/ 3528 h 27680"/>
                <a:gd name="T80" fmla="*/ 9826 w 24366"/>
                <a:gd name="T81" fmla="*/ 2122 h 27680"/>
                <a:gd name="T82" fmla="*/ 4770 w 24366"/>
                <a:gd name="T83" fmla="*/ 4967 h 27680"/>
                <a:gd name="T84" fmla="*/ 1173 w 24366"/>
                <a:gd name="T85" fmla="*/ 15063 h 27680"/>
                <a:gd name="T86" fmla="*/ 2023 w 24366"/>
                <a:gd name="T87" fmla="*/ 18181 h 27680"/>
                <a:gd name="T88" fmla="*/ 21582 w 24366"/>
                <a:gd name="T89" fmla="*/ 19621 h 27680"/>
                <a:gd name="T90" fmla="*/ 22462 w 24366"/>
                <a:gd name="T91" fmla="*/ 20404 h 27680"/>
                <a:gd name="T92" fmla="*/ 24366 w 24366"/>
                <a:gd name="T93" fmla="*/ 16300 h 27680"/>
                <a:gd name="T94" fmla="*/ 23175 w 24366"/>
                <a:gd name="T95" fmla="*/ 16299 h 27680"/>
                <a:gd name="T96" fmla="*/ 21582 w 24366"/>
                <a:gd name="T97" fmla="*/ 19621 h 27680"/>
                <a:gd name="T98" fmla="*/ 19480 w 24366"/>
                <a:gd name="T99" fmla="*/ 17797 h 27680"/>
                <a:gd name="T100" fmla="*/ 20980 w 24366"/>
                <a:gd name="T101" fmla="*/ 19173 h 27680"/>
                <a:gd name="T102" fmla="*/ 22324 w 24366"/>
                <a:gd name="T103" fmla="*/ 16296 h 27680"/>
                <a:gd name="T104" fmla="*/ 20334 w 24366"/>
                <a:gd name="T105" fmla="*/ 16302 h 27680"/>
                <a:gd name="T106" fmla="*/ 19480 w 24366"/>
                <a:gd name="T107" fmla="*/ 17797 h 27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66" h="27680">
                  <a:moveTo>
                    <a:pt x="15473" y="20972"/>
                  </a:moveTo>
                  <a:cubicBezTo>
                    <a:pt x="14296" y="21431"/>
                    <a:pt x="12234" y="21682"/>
                    <a:pt x="11014" y="21236"/>
                  </a:cubicBezTo>
                  <a:cubicBezTo>
                    <a:pt x="8549" y="20744"/>
                    <a:pt x="6447" y="18522"/>
                    <a:pt x="5562" y="16563"/>
                  </a:cubicBezTo>
                  <a:cubicBezTo>
                    <a:pt x="3665" y="12366"/>
                    <a:pt x="6636" y="5000"/>
                    <a:pt x="13950" y="5764"/>
                  </a:cubicBezTo>
                  <a:cubicBezTo>
                    <a:pt x="17777" y="6164"/>
                    <a:pt x="18829" y="8760"/>
                    <a:pt x="19917" y="9870"/>
                  </a:cubicBezTo>
                  <a:lnTo>
                    <a:pt x="22045" y="9876"/>
                  </a:lnTo>
                  <a:cubicBezTo>
                    <a:pt x="21889" y="8601"/>
                    <a:pt x="19942" y="6430"/>
                    <a:pt x="18761" y="5590"/>
                  </a:cubicBezTo>
                  <a:cubicBezTo>
                    <a:pt x="13267" y="1679"/>
                    <a:pt x="6163" y="4013"/>
                    <a:pt x="3761" y="9736"/>
                  </a:cubicBezTo>
                  <a:cubicBezTo>
                    <a:pt x="1241" y="15742"/>
                    <a:pt x="5167" y="22596"/>
                    <a:pt x="11537" y="23341"/>
                  </a:cubicBezTo>
                  <a:cubicBezTo>
                    <a:pt x="13445" y="23565"/>
                    <a:pt x="16799" y="23052"/>
                    <a:pt x="17841" y="21998"/>
                  </a:cubicBezTo>
                  <a:cubicBezTo>
                    <a:pt x="16303" y="21692"/>
                    <a:pt x="16109" y="20933"/>
                    <a:pt x="15473" y="20972"/>
                  </a:cubicBezTo>
                  <a:close/>
                  <a:moveTo>
                    <a:pt x="14089" y="12935"/>
                  </a:moveTo>
                  <a:cubicBezTo>
                    <a:pt x="14344" y="12514"/>
                    <a:pt x="14726" y="12185"/>
                    <a:pt x="15038" y="11791"/>
                  </a:cubicBezTo>
                  <a:lnTo>
                    <a:pt x="16034" y="10658"/>
                  </a:lnTo>
                  <a:cubicBezTo>
                    <a:pt x="16465" y="10162"/>
                    <a:pt x="17882" y="8729"/>
                    <a:pt x="18017" y="8325"/>
                  </a:cubicBezTo>
                  <a:lnTo>
                    <a:pt x="14128" y="8327"/>
                  </a:lnTo>
                  <a:cubicBezTo>
                    <a:pt x="14378" y="9013"/>
                    <a:pt x="14349" y="9360"/>
                    <a:pt x="13944" y="9888"/>
                  </a:cubicBezTo>
                  <a:lnTo>
                    <a:pt x="11076" y="13196"/>
                  </a:lnTo>
                  <a:cubicBezTo>
                    <a:pt x="11074" y="12264"/>
                    <a:pt x="11073" y="11333"/>
                    <a:pt x="11065" y="10402"/>
                  </a:cubicBezTo>
                  <a:cubicBezTo>
                    <a:pt x="11052" y="8857"/>
                    <a:pt x="11343" y="9084"/>
                    <a:pt x="11660" y="8335"/>
                  </a:cubicBezTo>
                  <a:lnTo>
                    <a:pt x="7901" y="8314"/>
                  </a:lnTo>
                  <a:cubicBezTo>
                    <a:pt x="7983" y="9099"/>
                    <a:pt x="8435" y="8441"/>
                    <a:pt x="8432" y="10705"/>
                  </a:cubicBezTo>
                  <a:lnTo>
                    <a:pt x="8436" y="16586"/>
                  </a:lnTo>
                  <a:cubicBezTo>
                    <a:pt x="8438" y="17939"/>
                    <a:pt x="8212" y="17887"/>
                    <a:pt x="7703" y="18708"/>
                  </a:cubicBezTo>
                  <a:lnTo>
                    <a:pt x="11771" y="18654"/>
                  </a:lnTo>
                  <a:cubicBezTo>
                    <a:pt x="10748" y="18000"/>
                    <a:pt x="11051" y="14715"/>
                    <a:pt x="11084" y="13190"/>
                  </a:cubicBezTo>
                  <a:lnTo>
                    <a:pt x="15081" y="18594"/>
                  </a:lnTo>
                  <a:cubicBezTo>
                    <a:pt x="16834" y="20832"/>
                    <a:pt x="18524" y="21589"/>
                    <a:pt x="21693" y="21366"/>
                  </a:cubicBezTo>
                  <a:lnTo>
                    <a:pt x="21358" y="21021"/>
                  </a:lnTo>
                  <a:cubicBezTo>
                    <a:pt x="18011" y="17983"/>
                    <a:pt x="16635" y="16428"/>
                    <a:pt x="14089" y="12935"/>
                  </a:cubicBezTo>
                  <a:close/>
                  <a:moveTo>
                    <a:pt x="2023" y="18181"/>
                  </a:moveTo>
                  <a:cubicBezTo>
                    <a:pt x="5287" y="25700"/>
                    <a:pt x="14800" y="27680"/>
                    <a:pt x="20622" y="22480"/>
                  </a:cubicBezTo>
                  <a:cubicBezTo>
                    <a:pt x="18254" y="22282"/>
                    <a:pt x="19155" y="22234"/>
                    <a:pt x="17930" y="22888"/>
                  </a:cubicBezTo>
                  <a:cubicBezTo>
                    <a:pt x="17677" y="23024"/>
                    <a:pt x="17486" y="23114"/>
                    <a:pt x="17250" y="23223"/>
                  </a:cubicBezTo>
                  <a:cubicBezTo>
                    <a:pt x="9068" y="27020"/>
                    <a:pt x="0" y="19089"/>
                    <a:pt x="2765" y="10362"/>
                  </a:cubicBezTo>
                  <a:cubicBezTo>
                    <a:pt x="5702" y="1095"/>
                    <a:pt x="18871" y="0"/>
                    <a:pt x="22882" y="9871"/>
                  </a:cubicBezTo>
                  <a:lnTo>
                    <a:pt x="23520" y="9873"/>
                  </a:lnTo>
                  <a:lnTo>
                    <a:pt x="24105" y="9871"/>
                  </a:lnTo>
                  <a:cubicBezTo>
                    <a:pt x="23926" y="8357"/>
                    <a:pt x="21993" y="5875"/>
                    <a:pt x="21303" y="5178"/>
                  </a:cubicBezTo>
                  <a:cubicBezTo>
                    <a:pt x="20801" y="4671"/>
                    <a:pt x="19963" y="4008"/>
                    <a:pt x="19207" y="3528"/>
                  </a:cubicBezTo>
                  <a:cubicBezTo>
                    <a:pt x="16428" y="1762"/>
                    <a:pt x="13012" y="1295"/>
                    <a:pt x="9826" y="2122"/>
                  </a:cubicBezTo>
                  <a:cubicBezTo>
                    <a:pt x="7623" y="2693"/>
                    <a:pt x="6074" y="3781"/>
                    <a:pt x="4770" y="4967"/>
                  </a:cubicBezTo>
                  <a:cubicBezTo>
                    <a:pt x="2059" y="7434"/>
                    <a:pt x="713" y="11254"/>
                    <a:pt x="1173" y="15063"/>
                  </a:cubicBezTo>
                  <a:cubicBezTo>
                    <a:pt x="1302" y="16137"/>
                    <a:pt x="1594" y="17191"/>
                    <a:pt x="2023" y="18181"/>
                  </a:cubicBezTo>
                  <a:close/>
                  <a:moveTo>
                    <a:pt x="21582" y="19621"/>
                  </a:moveTo>
                  <a:cubicBezTo>
                    <a:pt x="21733" y="19870"/>
                    <a:pt x="22183" y="20276"/>
                    <a:pt x="22462" y="20404"/>
                  </a:cubicBezTo>
                  <a:cubicBezTo>
                    <a:pt x="23123" y="19758"/>
                    <a:pt x="24284" y="17288"/>
                    <a:pt x="24366" y="16300"/>
                  </a:cubicBezTo>
                  <a:lnTo>
                    <a:pt x="23175" y="16299"/>
                  </a:lnTo>
                  <a:cubicBezTo>
                    <a:pt x="22614" y="17610"/>
                    <a:pt x="22400" y="18344"/>
                    <a:pt x="21582" y="19621"/>
                  </a:cubicBezTo>
                  <a:close/>
                  <a:moveTo>
                    <a:pt x="19480" y="17797"/>
                  </a:moveTo>
                  <a:cubicBezTo>
                    <a:pt x="19918" y="18276"/>
                    <a:pt x="20613" y="18817"/>
                    <a:pt x="20980" y="19173"/>
                  </a:cubicBezTo>
                  <a:cubicBezTo>
                    <a:pt x="21416" y="18486"/>
                    <a:pt x="22105" y="17181"/>
                    <a:pt x="22324" y="16296"/>
                  </a:cubicBezTo>
                  <a:lnTo>
                    <a:pt x="20334" y="16302"/>
                  </a:lnTo>
                  <a:lnTo>
                    <a:pt x="19480" y="177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FB64977-6BD8-9FDC-073A-5D69F9A6C7C4}"/>
              </a:ext>
            </a:extLst>
          </p:cNvPr>
          <p:cNvGrpSpPr/>
          <p:nvPr/>
        </p:nvGrpSpPr>
        <p:grpSpPr>
          <a:xfrm>
            <a:off x="6972802" y="1396404"/>
            <a:ext cx="4133939" cy="90342"/>
            <a:chOff x="8337453" y="931152"/>
            <a:chExt cx="3124200" cy="0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E1B7CAD3-879D-64AE-631E-77F071BB4E5B}"/>
                </a:ext>
              </a:extLst>
            </p:cNvPr>
            <p:cNvCxnSpPr>
              <a:cxnSpLocks/>
            </p:cNvCxnSpPr>
            <p:nvPr/>
          </p:nvCxnSpPr>
          <p:spPr>
            <a:xfrm>
              <a:off x="8337453" y="931152"/>
              <a:ext cx="1232462" cy="0"/>
            </a:xfrm>
            <a:prstGeom prst="line">
              <a:avLst/>
            </a:prstGeom>
            <a:ln w="19050">
              <a:solidFill>
                <a:srgbClr val="00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48808C4-7573-11F3-C7A3-02C9DFC075BF}"/>
                </a:ext>
              </a:extLst>
            </p:cNvPr>
            <p:cNvCxnSpPr>
              <a:cxnSpLocks/>
            </p:cNvCxnSpPr>
            <p:nvPr/>
          </p:nvCxnSpPr>
          <p:spPr>
            <a:xfrm>
              <a:off x="10236036" y="931152"/>
              <a:ext cx="1225617" cy="0"/>
            </a:xfrm>
            <a:prstGeom prst="line">
              <a:avLst/>
            </a:prstGeom>
            <a:ln w="19050">
              <a:solidFill>
                <a:srgbClr val="00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AF8A936-2CBB-D914-16C6-E4773FAC9E22}"/>
              </a:ext>
            </a:extLst>
          </p:cNvPr>
          <p:cNvGrpSpPr/>
          <p:nvPr/>
        </p:nvGrpSpPr>
        <p:grpSpPr>
          <a:xfrm>
            <a:off x="647207" y="1396404"/>
            <a:ext cx="4133939" cy="90342"/>
            <a:chOff x="8337453" y="931152"/>
            <a:chExt cx="3124200" cy="0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8C7CDBF0-0CDF-80B6-2828-5AFC62E0FD48}"/>
                </a:ext>
              </a:extLst>
            </p:cNvPr>
            <p:cNvCxnSpPr>
              <a:cxnSpLocks/>
            </p:cNvCxnSpPr>
            <p:nvPr/>
          </p:nvCxnSpPr>
          <p:spPr>
            <a:xfrm>
              <a:off x="8337453" y="931152"/>
              <a:ext cx="1232462" cy="0"/>
            </a:xfrm>
            <a:prstGeom prst="line">
              <a:avLst/>
            </a:prstGeom>
            <a:ln w="19050">
              <a:solidFill>
                <a:srgbClr val="00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FCA1478C-30BA-5BAC-FC24-5374FEA3DB61}"/>
                </a:ext>
              </a:extLst>
            </p:cNvPr>
            <p:cNvCxnSpPr>
              <a:cxnSpLocks/>
            </p:cNvCxnSpPr>
            <p:nvPr/>
          </p:nvCxnSpPr>
          <p:spPr>
            <a:xfrm>
              <a:off x="10236036" y="931152"/>
              <a:ext cx="1225617" cy="0"/>
            </a:xfrm>
            <a:prstGeom prst="line">
              <a:avLst/>
            </a:prstGeom>
            <a:ln w="19050">
              <a:solidFill>
                <a:srgbClr val="00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020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5B613613-B15A-8426-64B4-4922C7F3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5906" y="-2300"/>
            <a:ext cx="413837" cy="7861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137110" tIns="68555" rIns="137110" bIns="68555" numCol="1" anchor="t" anchorCtr="0" compatLnSpc="1">
            <a:prstTxWarp prst="textNoShape">
              <a:avLst/>
            </a:prstTxWarp>
          </a:bodyPr>
          <a:lstStyle/>
          <a:p>
            <a:pPr defTabSz="1371189">
              <a:defRPr/>
            </a:pPr>
            <a:endParaRPr lang="ru-RU" sz="2699" kern="0">
              <a:solidFill>
                <a:sysClr val="windowText" lastClr="000000"/>
              </a:solidFill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BC262461-6C46-2484-38A0-FF9D07ABC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r="34988"/>
          <a:stretch>
            <a:fillRect/>
          </a:stretch>
        </p:blipFill>
        <p:spPr bwMode="auto">
          <a:xfrm>
            <a:off x="11315198" y="1215721"/>
            <a:ext cx="6969497" cy="86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F6B90B-8470-43B1-A20F-4AEBE83B3C30}"/>
              </a:ext>
            </a:extLst>
          </p:cNvPr>
          <p:cNvSpPr txBox="1"/>
          <p:nvPr/>
        </p:nvSpPr>
        <p:spPr>
          <a:xfrm>
            <a:off x="4050645" y="229738"/>
            <a:ext cx="12387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lang="ru-RU" sz="2400"/>
              <a:t>ПРОЦЕДУРА СЕРТИФИКАЦИИ</a:t>
            </a:r>
            <a:r>
              <a:rPr lang="en-US" sz="2400"/>
              <a:t> </a:t>
            </a:r>
            <a:r>
              <a:rPr lang="ru-RU" sz="2400" dirty="0"/>
              <a:t>ХАЛАЛ ПРОДУКЦИИ</a:t>
            </a:r>
          </a:p>
        </p:txBody>
      </p:sp>
      <p:sp>
        <p:nvSpPr>
          <p:cNvPr id="37" name="Номер слайда 7">
            <a:extLst>
              <a:ext uri="{FF2B5EF4-FFF2-40B4-BE49-F238E27FC236}">
                <a16:creationId xmlns:a16="http://schemas.microsoft.com/office/drawing/2014/main" id="{E909E6E7-8B9F-4818-B1AA-924E8BE64583}"/>
              </a:ext>
            </a:extLst>
          </p:cNvPr>
          <p:cNvSpPr txBox="1">
            <a:spLocks/>
          </p:cNvSpPr>
          <p:nvPr/>
        </p:nvSpPr>
        <p:spPr>
          <a:xfrm>
            <a:off x="16979038" y="115464"/>
            <a:ext cx="882503" cy="574938"/>
          </a:xfrm>
          <a:prstGeom prst="rect">
            <a:avLst/>
          </a:prstGeom>
        </p:spPr>
        <p:txBody>
          <a:bodyPr vert="horz" lIns="137068" tIns="68534" rIns="137068" bIns="68534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302">
              <a:defRPr/>
            </a:pPr>
            <a:r>
              <a:rPr lang="ru-RU" sz="2699" dirty="0">
                <a:solidFill>
                  <a:schemeClr val="bg1"/>
                </a:solidFill>
                <a:latin typeface="Calibri"/>
              </a:rPr>
              <a:t>11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19A05EB-B2D1-4DE8-8F31-3FF241F645CF}"/>
              </a:ext>
            </a:extLst>
          </p:cNvPr>
          <p:cNvSpPr txBox="1"/>
          <p:nvPr/>
        </p:nvSpPr>
        <p:spPr>
          <a:xfrm>
            <a:off x="2016215" y="2301251"/>
            <a:ext cx="271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АНАЛИЗ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ЗАЯВКИ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061FC59-96F6-43F0-B801-5CA29167F86B}"/>
              </a:ext>
            </a:extLst>
          </p:cNvPr>
          <p:cNvSpPr txBox="1"/>
          <p:nvPr/>
        </p:nvSpPr>
        <p:spPr>
          <a:xfrm>
            <a:off x="1964099" y="3661777"/>
            <a:ext cx="271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ПЛАНИРОВАНИЕ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АУДИТА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5887EFF8-3B1B-443E-9E60-B5093805F53E}"/>
              </a:ext>
            </a:extLst>
          </p:cNvPr>
          <p:cNvSpPr txBox="1"/>
          <p:nvPr/>
        </p:nvSpPr>
        <p:spPr>
          <a:xfrm>
            <a:off x="1989002" y="5194385"/>
            <a:ext cx="250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АУДИТ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ПРЕДПРИЯТИЯ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E8C459A-4FA3-4900-8A89-74D6BCB7CAC5}"/>
              </a:ext>
            </a:extLst>
          </p:cNvPr>
          <p:cNvSpPr txBox="1"/>
          <p:nvPr/>
        </p:nvSpPr>
        <p:spPr>
          <a:xfrm>
            <a:off x="1985762" y="6610251"/>
            <a:ext cx="296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КОРРЕКТИРУЮЩИЕ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ДЕЙСТВИЯ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0A65E28A-05D0-4B7A-808C-11FF6F35024B}"/>
              </a:ext>
            </a:extLst>
          </p:cNvPr>
          <p:cNvSpPr txBox="1"/>
          <p:nvPr/>
        </p:nvSpPr>
        <p:spPr>
          <a:xfrm>
            <a:off x="1980830" y="8131156"/>
            <a:ext cx="187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ПРИНЯТИЕ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РЕШЕНИЯ</a:t>
            </a:r>
          </a:p>
        </p:txBody>
      </p:sp>
      <p:sp>
        <p:nvSpPr>
          <p:cNvPr id="225" name="Parallelogram 30">
            <a:extLst>
              <a:ext uri="{FF2B5EF4-FFF2-40B4-BE49-F238E27FC236}">
                <a16:creationId xmlns:a16="http://schemas.microsoft.com/office/drawing/2014/main" id="{8F2A09CA-2901-4E99-94C1-72217B11CF99}"/>
              </a:ext>
            </a:extLst>
          </p:cNvPr>
          <p:cNvSpPr/>
          <p:nvPr/>
        </p:nvSpPr>
        <p:spPr>
          <a:xfrm flipH="1">
            <a:off x="986223" y="2263409"/>
            <a:ext cx="716935" cy="71870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0066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7128" tIns="68564" rIns="137128" bIns="685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326">
              <a:defRPr/>
            </a:pPr>
            <a:endParaRPr lang="ko-KR" altLang="en-US" sz="2699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226" name="Рисунок 225" descr="Отзыв клиента (справа налево)">
            <a:extLst>
              <a:ext uri="{FF2B5EF4-FFF2-40B4-BE49-F238E27FC236}">
                <a16:creationId xmlns:a16="http://schemas.microsoft.com/office/drawing/2014/main" id="{8D7795A7-F04F-4E20-B294-59C04EE50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251" y="3558867"/>
            <a:ext cx="836661" cy="952968"/>
          </a:xfrm>
          <a:prstGeom prst="rect">
            <a:avLst/>
          </a:prstGeom>
        </p:spPr>
      </p:pic>
      <p:sp>
        <p:nvSpPr>
          <p:cNvPr id="244" name="Овал 243">
            <a:extLst>
              <a:ext uri="{FF2B5EF4-FFF2-40B4-BE49-F238E27FC236}">
                <a16:creationId xmlns:a16="http://schemas.microsoft.com/office/drawing/2014/main" id="{9A67B97E-C54D-4CE7-86D4-92DD8C856576}"/>
              </a:ext>
            </a:extLst>
          </p:cNvPr>
          <p:cNvSpPr/>
          <p:nvPr/>
        </p:nvSpPr>
        <p:spPr>
          <a:xfrm>
            <a:off x="5487076" y="1951008"/>
            <a:ext cx="2124318" cy="212431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99"/>
          </a:p>
        </p:txBody>
      </p:sp>
      <p:sp>
        <p:nvSpPr>
          <p:cNvPr id="245" name="Овал 244">
            <a:extLst>
              <a:ext uri="{FF2B5EF4-FFF2-40B4-BE49-F238E27FC236}">
                <a16:creationId xmlns:a16="http://schemas.microsoft.com/office/drawing/2014/main" id="{DADE3251-1DDE-4EA2-B8C6-6696DF1F210A}"/>
              </a:ext>
            </a:extLst>
          </p:cNvPr>
          <p:cNvSpPr/>
          <p:nvPr/>
        </p:nvSpPr>
        <p:spPr>
          <a:xfrm>
            <a:off x="5359085" y="1829568"/>
            <a:ext cx="2380299" cy="2380299"/>
          </a:xfrm>
          <a:prstGeom prst="ellipse">
            <a:avLst/>
          </a:prstGeom>
          <a:noFill/>
          <a:ln w="19050"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99"/>
          </a:p>
        </p:txBody>
      </p:sp>
      <p:sp>
        <p:nvSpPr>
          <p:cNvPr id="246" name="Freeform 15">
            <a:extLst>
              <a:ext uri="{FF2B5EF4-FFF2-40B4-BE49-F238E27FC236}">
                <a16:creationId xmlns:a16="http://schemas.microsoft.com/office/drawing/2014/main" id="{854E729D-86AA-4FDC-B3A9-AD72CC1C4F46}"/>
              </a:ext>
            </a:extLst>
          </p:cNvPr>
          <p:cNvSpPr>
            <a:spLocks/>
          </p:cNvSpPr>
          <p:nvPr/>
        </p:nvSpPr>
        <p:spPr bwMode="auto">
          <a:xfrm>
            <a:off x="5627831" y="3015179"/>
            <a:ext cx="1842661" cy="923711"/>
          </a:xfrm>
          <a:custGeom>
            <a:avLst/>
            <a:gdLst>
              <a:gd name="T0" fmla="*/ 16239 w 16250"/>
              <a:gd name="T1" fmla="*/ 419 h 8144"/>
              <a:gd name="T2" fmla="*/ 16156 w 16250"/>
              <a:gd name="T3" fmla="*/ 1241 h 8144"/>
              <a:gd name="T4" fmla="*/ 15994 w 16250"/>
              <a:gd name="T5" fmla="*/ 2035 h 8144"/>
              <a:gd name="T6" fmla="*/ 15757 w 16250"/>
              <a:gd name="T7" fmla="*/ 2801 h 8144"/>
              <a:gd name="T8" fmla="*/ 15449 w 16250"/>
              <a:gd name="T9" fmla="*/ 3530 h 8144"/>
              <a:gd name="T10" fmla="*/ 15073 w 16250"/>
              <a:gd name="T11" fmla="*/ 4223 h 8144"/>
              <a:gd name="T12" fmla="*/ 14635 w 16250"/>
              <a:gd name="T13" fmla="*/ 4873 h 8144"/>
              <a:gd name="T14" fmla="*/ 14139 w 16250"/>
              <a:gd name="T15" fmla="*/ 5476 h 8144"/>
              <a:gd name="T16" fmla="*/ 13588 w 16250"/>
              <a:gd name="T17" fmla="*/ 6028 h 8144"/>
              <a:gd name="T18" fmla="*/ 12986 w 16250"/>
              <a:gd name="T19" fmla="*/ 6526 h 8144"/>
              <a:gd name="T20" fmla="*/ 12338 w 16250"/>
              <a:gd name="T21" fmla="*/ 6964 h 8144"/>
              <a:gd name="T22" fmla="*/ 11647 w 16250"/>
              <a:gd name="T23" fmla="*/ 7341 h 8144"/>
              <a:gd name="T24" fmla="*/ 10919 w 16250"/>
              <a:gd name="T25" fmla="*/ 7649 h 8144"/>
              <a:gd name="T26" fmla="*/ 10156 w 16250"/>
              <a:gd name="T27" fmla="*/ 7887 h 8144"/>
              <a:gd name="T28" fmla="*/ 9362 w 16250"/>
              <a:gd name="T29" fmla="*/ 8050 h 8144"/>
              <a:gd name="T30" fmla="*/ 8544 w 16250"/>
              <a:gd name="T31" fmla="*/ 8133 h 8144"/>
              <a:gd name="T32" fmla="*/ 7706 w 16250"/>
              <a:gd name="T33" fmla="*/ 8133 h 8144"/>
              <a:gd name="T34" fmla="*/ 6888 w 16250"/>
              <a:gd name="T35" fmla="*/ 8050 h 8144"/>
              <a:gd name="T36" fmla="*/ 6094 w 16250"/>
              <a:gd name="T37" fmla="*/ 7887 h 8144"/>
              <a:gd name="T38" fmla="*/ 5331 w 16250"/>
              <a:gd name="T39" fmla="*/ 7649 h 8144"/>
              <a:gd name="T40" fmla="*/ 4603 w 16250"/>
              <a:gd name="T41" fmla="*/ 7341 h 8144"/>
              <a:gd name="T42" fmla="*/ 3912 w 16250"/>
              <a:gd name="T43" fmla="*/ 6964 h 8144"/>
              <a:gd name="T44" fmla="*/ 3264 w 16250"/>
              <a:gd name="T45" fmla="*/ 6526 h 8144"/>
              <a:gd name="T46" fmla="*/ 2662 w 16250"/>
              <a:gd name="T47" fmla="*/ 6028 h 8144"/>
              <a:gd name="T48" fmla="*/ 2111 w 16250"/>
              <a:gd name="T49" fmla="*/ 5476 h 8144"/>
              <a:gd name="T50" fmla="*/ 1615 w 16250"/>
              <a:gd name="T51" fmla="*/ 4873 h 8144"/>
              <a:gd name="T52" fmla="*/ 1177 w 16250"/>
              <a:gd name="T53" fmla="*/ 4223 h 8144"/>
              <a:gd name="T54" fmla="*/ 801 w 16250"/>
              <a:gd name="T55" fmla="*/ 3530 h 8144"/>
              <a:gd name="T56" fmla="*/ 493 w 16250"/>
              <a:gd name="T57" fmla="*/ 2801 h 8144"/>
              <a:gd name="T58" fmla="*/ 256 w 16250"/>
              <a:gd name="T59" fmla="*/ 2035 h 8144"/>
              <a:gd name="T60" fmla="*/ 94 w 16250"/>
              <a:gd name="T61" fmla="*/ 1241 h 8144"/>
              <a:gd name="T62" fmla="*/ 11 w 16250"/>
              <a:gd name="T63" fmla="*/ 419 h 8144"/>
              <a:gd name="T64" fmla="*/ 16250 w 16250"/>
              <a:gd name="T65" fmla="*/ 0 h 8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50" h="8144">
                <a:moveTo>
                  <a:pt x="16250" y="0"/>
                </a:moveTo>
                <a:lnTo>
                  <a:pt x="16239" y="419"/>
                </a:lnTo>
                <a:lnTo>
                  <a:pt x="16208" y="832"/>
                </a:lnTo>
                <a:lnTo>
                  <a:pt x="16156" y="1241"/>
                </a:lnTo>
                <a:lnTo>
                  <a:pt x="16085" y="1642"/>
                </a:lnTo>
                <a:lnTo>
                  <a:pt x="15994" y="2035"/>
                </a:lnTo>
                <a:lnTo>
                  <a:pt x="15885" y="2422"/>
                </a:lnTo>
                <a:lnTo>
                  <a:pt x="15757" y="2801"/>
                </a:lnTo>
                <a:lnTo>
                  <a:pt x="15611" y="3170"/>
                </a:lnTo>
                <a:lnTo>
                  <a:pt x="15449" y="3530"/>
                </a:lnTo>
                <a:lnTo>
                  <a:pt x="15269" y="3882"/>
                </a:lnTo>
                <a:lnTo>
                  <a:pt x="15073" y="4223"/>
                </a:lnTo>
                <a:lnTo>
                  <a:pt x="14862" y="4553"/>
                </a:lnTo>
                <a:lnTo>
                  <a:pt x="14635" y="4873"/>
                </a:lnTo>
                <a:lnTo>
                  <a:pt x="14395" y="5180"/>
                </a:lnTo>
                <a:lnTo>
                  <a:pt x="14139" y="5476"/>
                </a:lnTo>
                <a:lnTo>
                  <a:pt x="13870" y="5759"/>
                </a:lnTo>
                <a:lnTo>
                  <a:pt x="13588" y="6028"/>
                </a:lnTo>
                <a:lnTo>
                  <a:pt x="13293" y="6285"/>
                </a:lnTo>
                <a:lnTo>
                  <a:pt x="12986" y="6526"/>
                </a:lnTo>
                <a:lnTo>
                  <a:pt x="12668" y="6753"/>
                </a:lnTo>
                <a:lnTo>
                  <a:pt x="12338" y="6964"/>
                </a:lnTo>
                <a:lnTo>
                  <a:pt x="11997" y="7160"/>
                </a:lnTo>
                <a:lnTo>
                  <a:pt x="11647" y="7341"/>
                </a:lnTo>
                <a:lnTo>
                  <a:pt x="11287" y="7503"/>
                </a:lnTo>
                <a:lnTo>
                  <a:pt x="10919" y="7649"/>
                </a:lnTo>
                <a:lnTo>
                  <a:pt x="10541" y="7778"/>
                </a:lnTo>
                <a:lnTo>
                  <a:pt x="10156" y="7887"/>
                </a:lnTo>
                <a:lnTo>
                  <a:pt x="9763" y="7978"/>
                </a:lnTo>
                <a:lnTo>
                  <a:pt x="9362" y="8050"/>
                </a:lnTo>
                <a:lnTo>
                  <a:pt x="8956" y="8102"/>
                </a:lnTo>
                <a:lnTo>
                  <a:pt x="8544" y="8133"/>
                </a:lnTo>
                <a:lnTo>
                  <a:pt x="8125" y="8144"/>
                </a:lnTo>
                <a:lnTo>
                  <a:pt x="7706" y="8133"/>
                </a:lnTo>
                <a:lnTo>
                  <a:pt x="7294" y="8102"/>
                </a:lnTo>
                <a:lnTo>
                  <a:pt x="6888" y="8050"/>
                </a:lnTo>
                <a:lnTo>
                  <a:pt x="6487" y="7978"/>
                </a:lnTo>
                <a:lnTo>
                  <a:pt x="6094" y="7887"/>
                </a:lnTo>
                <a:lnTo>
                  <a:pt x="5709" y="7778"/>
                </a:lnTo>
                <a:lnTo>
                  <a:pt x="5331" y="7649"/>
                </a:lnTo>
                <a:lnTo>
                  <a:pt x="4963" y="7503"/>
                </a:lnTo>
                <a:lnTo>
                  <a:pt x="4603" y="7341"/>
                </a:lnTo>
                <a:lnTo>
                  <a:pt x="4253" y="7160"/>
                </a:lnTo>
                <a:lnTo>
                  <a:pt x="3912" y="6964"/>
                </a:lnTo>
                <a:lnTo>
                  <a:pt x="3582" y="6753"/>
                </a:lnTo>
                <a:lnTo>
                  <a:pt x="3264" y="6526"/>
                </a:lnTo>
                <a:lnTo>
                  <a:pt x="2957" y="6285"/>
                </a:lnTo>
                <a:lnTo>
                  <a:pt x="2662" y="6028"/>
                </a:lnTo>
                <a:lnTo>
                  <a:pt x="2380" y="5759"/>
                </a:lnTo>
                <a:lnTo>
                  <a:pt x="2111" y="5476"/>
                </a:lnTo>
                <a:lnTo>
                  <a:pt x="1855" y="5180"/>
                </a:lnTo>
                <a:lnTo>
                  <a:pt x="1615" y="4873"/>
                </a:lnTo>
                <a:lnTo>
                  <a:pt x="1388" y="4553"/>
                </a:lnTo>
                <a:lnTo>
                  <a:pt x="1177" y="4223"/>
                </a:lnTo>
                <a:lnTo>
                  <a:pt x="981" y="3882"/>
                </a:lnTo>
                <a:lnTo>
                  <a:pt x="801" y="3530"/>
                </a:lnTo>
                <a:lnTo>
                  <a:pt x="639" y="3170"/>
                </a:lnTo>
                <a:lnTo>
                  <a:pt x="493" y="2801"/>
                </a:lnTo>
                <a:lnTo>
                  <a:pt x="365" y="2422"/>
                </a:lnTo>
                <a:lnTo>
                  <a:pt x="256" y="2035"/>
                </a:lnTo>
                <a:lnTo>
                  <a:pt x="165" y="1642"/>
                </a:lnTo>
                <a:lnTo>
                  <a:pt x="94" y="1241"/>
                </a:lnTo>
                <a:lnTo>
                  <a:pt x="42" y="832"/>
                </a:lnTo>
                <a:lnTo>
                  <a:pt x="11" y="419"/>
                </a:lnTo>
                <a:lnTo>
                  <a:pt x="0" y="0"/>
                </a:lnTo>
                <a:lnTo>
                  <a:pt x="16250" y="0"/>
                </a:lnTo>
                <a:close/>
              </a:path>
            </a:pathLst>
          </a:custGeom>
          <a:solidFill>
            <a:srgbClr val="00B050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endParaRPr lang="ru-RU" sz="2699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1919423-E539-4E0B-9CF7-B6E21CDB5AE9}"/>
              </a:ext>
            </a:extLst>
          </p:cNvPr>
          <p:cNvSpPr txBox="1"/>
          <p:nvPr/>
        </p:nvSpPr>
        <p:spPr>
          <a:xfrm>
            <a:off x="5304207" y="4276314"/>
            <a:ext cx="250524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Первичная Сертификация </a:t>
            </a:r>
          </a:p>
          <a:p>
            <a:pPr algn="ctr"/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</a:rPr>
              <a:t>(на 3 года)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81CC484-9367-417A-BB67-E76C885C4A95}"/>
              </a:ext>
            </a:extLst>
          </p:cNvPr>
          <p:cNvSpPr txBox="1"/>
          <p:nvPr/>
        </p:nvSpPr>
        <p:spPr>
          <a:xfrm>
            <a:off x="5487075" y="3013166"/>
            <a:ext cx="2124320" cy="738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199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249" name="Группа 248">
            <a:extLst>
              <a:ext uri="{FF2B5EF4-FFF2-40B4-BE49-F238E27FC236}">
                <a16:creationId xmlns:a16="http://schemas.microsoft.com/office/drawing/2014/main" id="{D4809160-E0FE-4CBE-9CAB-26C36F538DB5}"/>
              </a:ext>
            </a:extLst>
          </p:cNvPr>
          <p:cNvGrpSpPr/>
          <p:nvPr/>
        </p:nvGrpSpPr>
        <p:grpSpPr>
          <a:xfrm>
            <a:off x="6301838" y="2231501"/>
            <a:ext cx="550704" cy="602594"/>
            <a:chOff x="5395913" y="923925"/>
            <a:chExt cx="522288" cy="571500"/>
          </a:xfrm>
          <a:solidFill>
            <a:srgbClr val="006633"/>
          </a:solidFill>
        </p:grpSpPr>
        <p:sp>
          <p:nvSpPr>
            <p:cNvPr id="250" name="Freeform 380">
              <a:extLst>
                <a:ext uri="{FF2B5EF4-FFF2-40B4-BE49-F238E27FC236}">
                  <a16:creationId xmlns:a16="http://schemas.microsoft.com/office/drawing/2014/main" id="{E54D8E0D-68AE-4101-ACB7-DEB1267AA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1" y="923925"/>
              <a:ext cx="163513" cy="160338"/>
            </a:xfrm>
            <a:custGeom>
              <a:avLst/>
              <a:gdLst>
                <a:gd name="T0" fmla="*/ 15 w 309"/>
                <a:gd name="T1" fmla="*/ 289 h 303"/>
                <a:gd name="T2" fmla="*/ 29 w 309"/>
                <a:gd name="T3" fmla="*/ 289 h 303"/>
                <a:gd name="T4" fmla="*/ 29 w 309"/>
                <a:gd name="T5" fmla="*/ 49 h 303"/>
                <a:gd name="T6" fmla="*/ 259 w 309"/>
                <a:gd name="T7" fmla="*/ 275 h 303"/>
                <a:gd name="T8" fmla="*/ 15 w 309"/>
                <a:gd name="T9" fmla="*/ 275 h 303"/>
                <a:gd name="T10" fmla="*/ 15 w 309"/>
                <a:gd name="T11" fmla="*/ 289 h 303"/>
                <a:gd name="T12" fmla="*/ 29 w 309"/>
                <a:gd name="T13" fmla="*/ 289 h 303"/>
                <a:gd name="T14" fmla="*/ 15 w 309"/>
                <a:gd name="T15" fmla="*/ 289 h 303"/>
                <a:gd name="T16" fmla="*/ 15 w 309"/>
                <a:gd name="T17" fmla="*/ 303 h 303"/>
                <a:gd name="T18" fmla="*/ 294 w 309"/>
                <a:gd name="T19" fmla="*/ 303 h 303"/>
                <a:gd name="T20" fmla="*/ 299 w 309"/>
                <a:gd name="T21" fmla="*/ 302 h 303"/>
                <a:gd name="T22" fmla="*/ 302 w 309"/>
                <a:gd name="T23" fmla="*/ 300 h 303"/>
                <a:gd name="T24" fmla="*/ 305 w 309"/>
                <a:gd name="T25" fmla="*/ 298 h 303"/>
                <a:gd name="T26" fmla="*/ 308 w 309"/>
                <a:gd name="T27" fmla="*/ 293 h 303"/>
                <a:gd name="T28" fmla="*/ 309 w 309"/>
                <a:gd name="T29" fmla="*/ 290 h 303"/>
                <a:gd name="T30" fmla="*/ 309 w 309"/>
                <a:gd name="T31" fmla="*/ 286 h 303"/>
                <a:gd name="T32" fmla="*/ 306 w 309"/>
                <a:gd name="T33" fmla="*/ 281 h 303"/>
                <a:gd name="T34" fmla="*/ 304 w 309"/>
                <a:gd name="T35" fmla="*/ 278 h 303"/>
                <a:gd name="T36" fmla="*/ 25 w 309"/>
                <a:gd name="T37" fmla="*/ 5 h 303"/>
                <a:gd name="T38" fmla="*/ 21 w 309"/>
                <a:gd name="T39" fmla="*/ 3 h 303"/>
                <a:gd name="T40" fmla="*/ 17 w 309"/>
                <a:gd name="T41" fmla="*/ 1 h 303"/>
                <a:gd name="T42" fmla="*/ 14 w 309"/>
                <a:gd name="T43" fmla="*/ 0 h 303"/>
                <a:gd name="T44" fmla="*/ 9 w 309"/>
                <a:gd name="T45" fmla="*/ 1 h 303"/>
                <a:gd name="T46" fmla="*/ 6 w 309"/>
                <a:gd name="T47" fmla="*/ 4 h 303"/>
                <a:gd name="T48" fmla="*/ 3 w 309"/>
                <a:gd name="T49" fmla="*/ 7 h 303"/>
                <a:gd name="T50" fmla="*/ 0 w 309"/>
                <a:gd name="T51" fmla="*/ 11 h 303"/>
                <a:gd name="T52" fmla="*/ 0 w 309"/>
                <a:gd name="T53" fmla="*/ 15 h 303"/>
                <a:gd name="T54" fmla="*/ 0 w 309"/>
                <a:gd name="T55" fmla="*/ 289 h 303"/>
                <a:gd name="T56" fmla="*/ 2 w 309"/>
                <a:gd name="T57" fmla="*/ 294 h 303"/>
                <a:gd name="T58" fmla="*/ 5 w 309"/>
                <a:gd name="T59" fmla="*/ 299 h 303"/>
                <a:gd name="T60" fmla="*/ 9 w 309"/>
                <a:gd name="T61" fmla="*/ 302 h 303"/>
                <a:gd name="T62" fmla="*/ 15 w 309"/>
                <a:gd name="T63" fmla="*/ 303 h 303"/>
                <a:gd name="T64" fmla="*/ 15 w 309"/>
                <a:gd name="T65" fmla="*/ 28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9" h="303">
                  <a:moveTo>
                    <a:pt x="15" y="289"/>
                  </a:moveTo>
                  <a:lnTo>
                    <a:pt x="29" y="289"/>
                  </a:lnTo>
                  <a:lnTo>
                    <a:pt x="29" y="49"/>
                  </a:lnTo>
                  <a:lnTo>
                    <a:pt x="259" y="275"/>
                  </a:lnTo>
                  <a:lnTo>
                    <a:pt x="15" y="275"/>
                  </a:lnTo>
                  <a:lnTo>
                    <a:pt x="15" y="289"/>
                  </a:lnTo>
                  <a:lnTo>
                    <a:pt x="29" y="289"/>
                  </a:lnTo>
                  <a:lnTo>
                    <a:pt x="15" y="289"/>
                  </a:lnTo>
                  <a:lnTo>
                    <a:pt x="15" y="303"/>
                  </a:lnTo>
                  <a:lnTo>
                    <a:pt x="294" y="303"/>
                  </a:lnTo>
                  <a:lnTo>
                    <a:pt x="299" y="302"/>
                  </a:lnTo>
                  <a:lnTo>
                    <a:pt x="302" y="300"/>
                  </a:lnTo>
                  <a:lnTo>
                    <a:pt x="305" y="298"/>
                  </a:lnTo>
                  <a:lnTo>
                    <a:pt x="308" y="293"/>
                  </a:lnTo>
                  <a:lnTo>
                    <a:pt x="309" y="290"/>
                  </a:lnTo>
                  <a:lnTo>
                    <a:pt x="309" y="286"/>
                  </a:lnTo>
                  <a:lnTo>
                    <a:pt x="306" y="281"/>
                  </a:lnTo>
                  <a:lnTo>
                    <a:pt x="304" y="27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89"/>
                  </a:lnTo>
                  <a:lnTo>
                    <a:pt x="2" y="294"/>
                  </a:lnTo>
                  <a:lnTo>
                    <a:pt x="5" y="299"/>
                  </a:lnTo>
                  <a:lnTo>
                    <a:pt x="9" y="302"/>
                  </a:lnTo>
                  <a:lnTo>
                    <a:pt x="15" y="303"/>
                  </a:lnTo>
                  <a:lnTo>
                    <a:pt x="15" y="289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51" name="Freeform 381">
              <a:extLst>
                <a:ext uri="{FF2B5EF4-FFF2-40B4-BE49-F238E27FC236}">
                  <a16:creationId xmlns:a16="http://schemas.microsoft.com/office/drawing/2014/main" id="{70F66C10-D5CF-4B07-B1A0-4E9E55E6F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913" y="923925"/>
              <a:ext cx="431800" cy="571500"/>
            </a:xfrm>
            <a:custGeom>
              <a:avLst/>
              <a:gdLst>
                <a:gd name="T0" fmla="*/ 815 w 815"/>
                <a:gd name="T1" fmla="*/ 289 h 1078"/>
                <a:gd name="T2" fmla="*/ 814 w 815"/>
                <a:gd name="T3" fmla="*/ 283 h 1078"/>
                <a:gd name="T4" fmla="*/ 810 w 815"/>
                <a:gd name="T5" fmla="*/ 278 h 1078"/>
                <a:gd name="T6" fmla="*/ 526 w 815"/>
                <a:gd name="T7" fmla="*/ 1 h 1078"/>
                <a:gd name="T8" fmla="*/ 39 w 815"/>
                <a:gd name="T9" fmla="*/ 0 h 1078"/>
                <a:gd name="T10" fmla="*/ 24 w 815"/>
                <a:gd name="T11" fmla="*/ 4 h 1078"/>
                <a:gd name="T12" fmla="*/ 12 w 815"/>
                <a:gd name="T13" fmla="*/ 12 h 1078"/>
                <a:gd name="T14" fmla="*/ 3 w 815"/>
                <a:gd name="T15" fmla="*/ 25 h 1078"/>
                <a:gd name="T16" fmla="*/ 0 w 815"/>
                <a:gd name="T17" fmla="*/ 41 h 1078"/>
                <a:gd name="T18" fmla="*/ 1 w 815"/>
                <a:gd name="T19" fmla="*/ 1047 h 1078"/>
                <a:gd name="T20" fmla="*/ 6 w 815"/>
                <a:gd name="T21" fmla="*/ 1061 h 1078"/>
                <a:gd name="T22" fmla="*/ 17 w 815"/>
                <a:gd name="T23" fmla="*/ 1071 h 1078"/>
                <a:gd name="T24" fmla="*/ 32 w 815"/>
                <a:gd name="T25" fmla="*/ 1078 h 1078"/>
                <a:gd name="T26" fmla="*/ 774 w 815"/>
                <a:gd name="T27" fmla="*/ 1078 h 1078"/>
                <a:gd name="T28" fmla="*/ 789 w 815"/>
                <a:gd name="T29" fmla="*/ 1075 h 1078"/>
                <a:gd name="T30" fmla="*/ 803 w 815"/>
                <a:gd name="T31" fmla="*/ 1067 h 1078"/>
                <a:gd name="T32" fmla="*/ 811 w 815"/>
                <a:gd name="T33" fmla="*/ 1053 h 1078"/>
                <a:gd name="T34" fmla="*/ 815 w 815"/>
                <a:gd name="T35" fmla="*/ 1038 h 1078"/>
                <a:gd name="T36" fmla="*/ 814 w 815"/>
                <a:gd name="T37" fmla="*/ 915 h 1078"/>
                <a:gd name="T38" fmla="*/ 808 w 815"/>
                <a:gd name="T39" fmla="*/ 910 h 1078"/>
                <a:gd name="T40" fmla="*/ 803 w 815"/>
                <a:gd name="T41" fmla="*/ 908 h 1078"/>
                <a:gd name="T42" fmla="*/ 795 w 815"/>
                <a:gd name="T43" fmla="*/ 908 h 1078"/>
                <a:gd name="T44" fmla="*/ 787 w 815"/>
                <a:gd name="T45" fmla="*/ 915 h 1078"/>
                <a:gd name="T46" fmla="*/ 786 w 815"/>
                <a:gd name="T47" fmla="*/ 1038 h 1078"/>
                <a:gd name="T48" fmla="*/ 783 w 815"/>
                <a:gd name="T49" fmla="*/ 1046 h 1078"/>
                <a:gd name="T50" fmla="*/ 774 w 815"/>
                <a:gd name="T51" fmla="*/ 1049 h 1078"/>
                <a:gd name="T52" fmla="*/ 35 w 815"/>
                <a:gd name="T53" fmla="*/ 1049 h 1078"/>
                <a:gd name="T54" fmla="*/ 29 w 815"/>
                <a:gd name="T55" fmla="*/ 1042 h 1078"/>
                <a:gd name="T56" fmla="*/ 28 w 815"/>
                <a:gd name="T57" fmla="*/ 41 h 1078"/>
                <a:gd name="T58" fmla="*/ 32 w 815"/>
                <a:gd name="T59" fmla="*/ 33 h 1078"/>
                <a:gd name="T60" fmla="*/ 39 w 815"/>
                <a:gd name="T61" fmla="*/ 29 h 1078"/>
                <a:gd name="T62" fmla="*/ 786 w 815"/>
                <a:gd name="T63" fmla="*/ 294 h 1078"/>
                <a:gd name="T64" fmla="*/ 787 w 815"/>
                <a:gd name="T65" fmla="*/ 413 h 1078"/>
                <a:gd name="T66" fmla="*/ 795 w 815"/>
                <a:gd name="T67" fmla="*/ 420 h 1078"/>
                <a:gd name="T68" fmla="*/ 806 w 815"/>
                <a:gd name="T69" fmla="*/ 420 h 1078"/>
                <a:gd name="T70" fmla="*/ 814 w 815"/>
                <a:gd name="T71" fmla="*/ 413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5" h="1078">
                  <a:moveTo>
                    <a:pt x="815" y="407"/>
                  </a:moveTo>
                  <a:lnTo>
                    <a:pt x="815" y="289"/>
                  </a:lnTo>
                  <a:lnTo>
                    <a:pt x="815" y="286"/>
                  </a:lnTo>
                  <a:lnTo>
                    <a:pt x="814" y="283"/>
                  </a:lnTo>
                  <a:lnTo>
                    <a:pt x="812" y="280"/>
                  </a:lnTo>
                  <a:lnTo>
                    <a:pt x="810" y="278"/>
                  </a:lnTo>
                  <a:lnTo>
                    <a:pt x="531" y="5"/>
                  </a:lnTo>
                  <a:lnTo>
                    <a:pt x="526" y="1"/>
                  </a:lnTo>
                  <a:lnTo>
                    <a:pt x="521" y="0"/>
                  </a:lnTo>
                  <a:lnTo>
                    <a:pt x="39" y="0"/>
                  </a:lnTo>
                  <a:lnTo>
                    <a:pt x="32" y="1"/>
                  </a:lnTo>
                  <a:lnTo>
                    <a:pt x="24" y="4"/>
                  </a:lnTo>
                  <a:lnTo>
                    <a:pt x="17" y="8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1"/>
                  </a:lnTo>
                  <a:lnTo>
                    <a:pt x="0" y="1038"/>
                  </a:lnTo>
                  <a:lnTo>
                    <a:pt x="1" y="1047"/>
                  </a:lnTo>
                  <a:lnTo>
                    <a:pt x="3" y="1053"/>
                  </a:lnTo>
                  <a:lnTo>
                    <a:pt x="6" y="1061"/>
                  </a:lnTo>
                  <a:lnTo>
                    <a:pt x="12" y="1067"/>
                  </a:lnTo>
                  <a:lnTo>
                    <a:pt x="17" y="1071"/>
                  </a:lnTo>
                  <a:lnTo>
                    <a:pt x="24" y="1075"/>
                  </a:lnTo>
                  <a:lnTo>
                    <a:pt x="32" y="1078"/>
                  </a:lnTo>
                  <a:lnTo>
                    <a:pt x="39" y="1078"/>
                  </a:lnTo>
                  <a:lnTo>
                    <a:pt x="774" y="1078"/>
                  </a:lnTo>
                  <a:lnTo>
                    <a:pt x="782" y="1078"/>
                  </a:lnTo>
                  <a:lnTo>
                    <a:pt x="789" y="1075"/>
                  </a:lnTo>
                  <a:lnTo>
                    <a:pt x="796" y="1071"/>
                  </a:lnTo>
                  <a:lnTo>
                    <a:pt x="803" y="1067"/>
                  </a:lnTo>
                  <a:lnTo>
                    <a:pt x="807" y="1061"/>
                  </a:lnTo>
                  <a:lnTo>
                    <a:pt x="811" y="1053"/>
                  </a:lnTo>
                  <a:lnTo>
                    <a:pt x="814" y="1047"/>
                  </a:lnTo>
                  <a:lnTo>
                    <a:pt x="815" y="1038"/>
                  </a:lnTo>
                  <a:lnTo>
                    <a:pt x="815" y="921"/>
                  </a:lnTo>
                  <a:lnTo>
                    <a:pt x="814" y="915"/>
                  </a:lnTo>
                  <a:lnTo>
                    <a:pt x="810" y="911"/>
                  </a:lnTo>
                  <a:lnTo>
                    <a:pt x="808" y="910"/>
                  </a:lnTo>
                  <a:lnTo>
                    <a:pt x="806" y="908"/>
                  </a:lnTo>
                  <a:lnTo>
                    <a:pt x="803" y="908"/>
                  </a:lnTo>
                  <a:lnTo>
                    <a:pt x="800" y="906"/>
                  </a:lnTo>
                  <a:lnTo>
                    <a:pt x="795" y="908"/>
                  </a:lnTo>
                  <a:lnTo>
                    <a:pt x="791" y="911"/>
                  </a:lnTo>
                  <a:lnTo>
                    <a:pt x="787" y="915"/>
                  </a:lnTo>
                  <a:lnTo>
                    <a:pt x="786" y="921"/>
                  </a:lnTo>
                  <a:lnTo>
                    <a:pt x="786" y="1038"/>
                  </a:lnTo>
                  <a:lnTo>
                    <a:pt x="785" y="1042"/>
                  </a:lnTo>
                  <a:lnTo>
                    <a:pt x="783" y="1046"/>
                  </a:lnTo>
                  <a:lnTo>
                    <a:pt x="778" y="1049"/>
                  </a:lnTo>
                  <a:lnTo>
                    <a:pt x="774" y="1049"/>
                  </a:lnTo>
                  <a:lnTo>
                    <a:pt x="39" y="1049"/>
                  </a:lnTo>
                  <a:lnTo>
                    <a:pt x="35" y="1049"/>
                  </a:lnTo>
                  <a:lnTo>
                    <a:pt x="32" y="1046"/>
                  </a:lnTo>
                  <a:lnTo>
                    <a:pt x="29" y="1042"/>
                  </a:lnTo>
                  <a:lnTo>
                    <a:pt x="28" y="1038"/>
                  </a:lnTo>
                  <a:lnTo>
                    <a:pt x="28" y="41"/>
                  </a:lnTo>
                  <a:lnTo>
                    <a:pt x="29" y="37"/>
                  </a:lnTo>
                  <a:lnTo>
                    <a:pt x="32" y="33"/>
                  </a:lnTo>
                  <a:lnTo>
                    <a:pt x="35" y="30"/>
                  </a:lnTo>
                  <a:lnTo>
                    <a:pt x="39" y="29"/>
                  </a:lnTo>
                  <a:lnTo>
                    <a:pt x="515" y="29"/>
                  </a:lnTo>
                  <a:lnTo>
                    <a:pt x="786" y="294"/>
                  </a:lnTo>
                  <a:lnTo>
                    <a:pt x="786" y="407"/>
                  </a:lnTo>
                  <a:lnTo>
                    <a:pt x="787" y="413"/>
                  </a:lnTo>
                  <a:lnTo>
                    <a:pt x="791" y="417"/>
                  </a:lnTo>
                  <a:lnTo>
                    <a:pt x="795" y="420"/>
                  </a:lnTo>
                  <a:lnTo>
                    <a:pt x="800" y="422"/>
                  </a:lnTo>
                  <a:lnTo>
                    <a:pt x="806" y="420"/>
                  </a:lnTo>
                  <a:lnTo>
                    <a:pt x="810" y="417"/>
                  </a:lnTo>
                  <a:lnTo>
                    <a:pt x="814" y="413"/>
                  </a:lnTo>
                  <a:lnTo>
                    <a:pt x="815" y="407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52" name="Freeform 382">
              <a:extLst>
                <a:ext uri="{FF2B5EF4-FFF2-40B4-BE49-F238E27FC236}">
                  <a16:creationId xmlns:a16="http://schemas.microsoft.com/office/drawing/2014/main" id="{D4BA3A54-A333-4593-87BD-A7B0A99B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1385888"/>
              <a:ext cx="230188" cy="15875"/>
            </a:xfrm>
            <a:custGeom>
              <a:avLst/>
              <a:gdLst>
                <a:gd name="T0" fmla="*/ 420 w 434"/>
                <a:gd name="T1" fmla="*/ 0 h 29"/>
                <a:gd name="T2" fmla="*/ 15 w 434"/>
                <a:gd name="T3" fmla="*/ 0 h 29"/>
                <a:gd name="T4" fmla="*/ 9 w 434"/>
                <a:gd name="T5" fmla="*/ 2 h 29"/>
                <a:gd name="T6" fmla="*/ 5 w 434"/>
                <a:gd name="T7" fmla="*/ 5 h 29"/>
                <a:gd name="T8" fmla="*/ 2 w 434"/>
                <a:gd name="T9" fmla="*/ 9 h 29"/>
                <a:gd name="T10" fmla="*/ 0 w 434"/>
                <a:gd name="T11" fmla="*/ 15 h 29"/>
                <a:gd name="T12" fmla="*/ 2 w 434"/>
                <a:gd name="T13" fmla="*/ 20 h 29"/>
                <a:gd name="T14" fmla="*/ 5 w 434"/>
                <a:gd name="T15" fmla="*/ 25 h 29"/>
                <a:gd name="T16" fmla="*/ 9 w 434"/>
                <a:gd name="T17" fmla="*/ 28 h 29"/>
                <a:gd name="T18" fmla="*/ 15 w 434"/>
                <a:gd name="T19" fmla="*/ 29 h 29"/>
                <a:gd name="T20" fmla="*/ 420 w 434"/>
                <a:gd name="T21" fmla="*/ 29 h 29"/>
                <a:gd name="T22" fmla="*/ 425 w 434"/>
                <a:gd name="T23" fmla="*/ 28 h 29"/>
                <a:gd name="T24" fmla="*/ 430 w 434"/>
                <a:gd name="T25" fmla="*/ 25 h 29"/>
                <a:gd name="T26" fmla="*/ 433 w 434"/>
                <a:gd name="T27" fmla="*/ 20 h 29"/>
                <a:gd name="T28" fmla="*/ 434 w 434"/>
                <a:gd name="T29" fmla="*/ 15 h 29"/>
                <a:gd name="T30" fmla="*/ 433 w 434"/>
                <a:gd name="T31" fmla="*/ 9 h 29"/>
                <a:gd name="T32" fmla="*/ 430 w 434"/>
                <a:gd name="T33" fmla="*/ 5 h 29"/>
                <a:gd name="T34" fmla="*/ 425 w 434"/>
                <a:gd name="T35" fmla="*/ 2 h 29"/>
                <a:gd name="T36" fmla="*/ 420 w 434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4" h="29">
                  <a:moveTo>
                    <a:pt x="420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420" y="29"/>
                  </a:lnTo>
                  <a:lnTo>
                    <a:pt x="425" y="28"/>
                  </a:lnTo>
                  <a:lnTo>
                    <a:pt x="430" y="25"/>
                  </a:lnTo>
                  <a:lnTo>
                    <a:pt x="433" y="20"/>
                  </a:lnTo>
                  <a:lnTo>
                    <a:pt x="434" y="15"/>
                  </a:lnTo>
                  <a:lnTo>
                    <a:pt x="433" y="9"/>
                  </a:lnTo>
                  <a:lnTo>
                    <a:pt x="430" y="5"/>
                  </a:lnTo>
                  <a:lnTo>
                    <a:pt x="425" y="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53" name="Freeform 383">
              <a:extLst>
                <a:ext uri="{FF2B5EF4-FFF2-40B4-BE49-F238E27FC236}">
                  <a16:creationId xmlns:a16="http://schemas.microsoft.com/office/drawing/2014/main" id="{7C764993-8764-48CC-BFF7-CD9D877A3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1323975"/>
              <a:ext cx="179388" cy="15875"/>
            </a:xfrm>
            <a:custGeom>
              <a:avLst/>
              <a:gdLst>
                <a:gd name="T0" fmla="*/ 325 w 339"/>
                <a:gd name="T1" fmla="*/ 0 h 29"/>
                <a:gd name="T2" fmla="*/ 15 w 339"/>
                <a:gd name="T3" fmla="*/ 0 h 29"/>
                <a:gd name="T4" fmla="*/ 9 w 339"/>
                <a:gd name="T5" fmla="*/ 1 h 29"/>
                <a:gd name="T6" fmla="*/ 5 w 339"/>
                <a:gd name="T7" fmla="*/ 5 h 29"/>
                <a:gd name="T8" fmla="*/ 2 w 339"/>
                <a:gd name="T9" fmla="*/ 9 h 29"/>
                <a:gd name="T10" fmla="*/ 0 w 339"/>
                <a:gd name="T11" fmla="*/ 14 h 29"/>
                <a:gd name="T12" fmla="*/ 2 w 339"/>
                <a:gd name="T13" fmla="*/ 21 h 29"/>
                <a:gd name="T14" fmla="*/ 5 w 339"/>
                <a:gd name="T15" fmla="*/ 25 h 29"/>
                <a:gd name="T16" fmla="*/ 9 w 339"/>
                <a:gd name="T17" fmla="*/ 28 h 29"/>
                <a:gd name="T18" fmla="*/ 15 w 339"/>
                <a:gd name="T19" fmla="*/ 29 h 29"/>
                <a:gd name="T20" fmla="*/ 325 w 339"/>
                <a:gd name="T21" fmla="*/ 29 h 29"/>
                <a:gd name="T22" fmla="*/ 331 w 339"/>
                <a:gd name="T23" fmla="*/ 28 h 29"/>
                <a:gd name="T24" fmla="*/ 335 w 339"/>
                <a:gd name="T25" fmla="*/ 25 h 29"/>
                <a:gd name="T26" fmla="*/ 338 w 339"/>
                <a:gd name="T27" fmla="*/ 21 h 29"/>
                <a:gd name="T28" fmla="*/ 339 w 339"/>
                <a:gd name="T29" fmla="*/ 14 h 29"/>
                <a:gd name="T30" fmla="*/ 338 w 339"/>
                <a:gd name="T31" fmla="*/ 9 h 29"/>
                <a:gd name="T32" fmla="*/ 335 w 339"/>
                <a:gd name="T33" fmla="*/ 5 h 29"/>
                <a:gd name="T34" fmla="*/ 331 w 339"/>
                <a:gd name="T35" fmla="*/ 1 h 29"/>
                <a:gd name="T36" fmla="*/ 325 w 339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9" h="29">
                  <a:moveTo>
                    <a:pt x="32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325" y="29"/>
                  </a:lnTo>
                  <a:lnTo>
                    <a:pt x="331" y="28"/>
                  </a:lnTo>
                  <a:lnTo>
                    <a:pt x="335" y="25"/>
                  </a:lnTo>
                  <a:lnTo>
                    <a:pt x="338" y="21"/>
                  </a:lnTo>
                  <a:lnTo>
                    <a:pt x="339" y="14"/>
                  </a:lnTo>
                  <a:lnTo>
                    <a:pt x="338" y="9"/>
                  </a:lnTo>
                  <a:lnTo>
                    <a:pt x="335" y="5"/>
                  </a:lnTo>
                  <a:lnTo>
                    <a:pt x="331" y="1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54" name="Freeform 384">
              <a:extLst>
                <a:ext uri="{FF2B5EF4-FFF2-40B4-BE49-F238E27FC236}">
                  <a16:creationId xmlns:a16="http://schemas.microsoft.com/office/drawing/2014/main" id="{0CD94562-EEE2-4525-BC24-550673C4D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1263650"/>
              <a:ext cx="169863" cy="15875"/>
            </a:xfrm>
            <a:custGeom>
              <a:avLst/>
              <a:gdLst>
                <a:gd name="T0" fmla="*/ 309 w 322"/>
                <a:gd name="T1" fmla="*/ 0 h 29"/>
                <a:gd name="T2" fmla="*/ 15 w 322"/>
                <a:gd name="T3" fmla="*/ 0 h 29"/>
                <a:gd name="T4" fmla="*/ 9 w 322"/>
                <a:gd name="T5" fmla="*/ 1 h 29"/>
                <a:gd name="T6" fmla="*/ 5 w 322"/>
                <a:gd name="T7" fmla="*/ 4 h 29"/>
                <a:gd name="T8" fmla="*/ 2 w 322"/>
                <a:gd name="T9" fmla="*/ 9 h 29"/>
                <a:gd name="T10" fmla="*/ 0 w 322"/>
                <a:gd name="T11" fmla="*/ 14 h 29"/>
                <a:gd name="T12" fmla="*/ 2 w 322"/>
                <a:gd name="T13" fmla="*/ 20 h 29"/>
                <a:gd name="T14" fmla="*/ 5 w 322"/>
                <a:gd name="T15" fmla="*/ 24 h 29"/>
                <a:gd name="T16" fmla="*/ 9 w 322"/>
                <a:gd name="T17" fmla="*/ 27 h 29"/>
                <a:gd name="T18" fmla="*/ 15 w 322"/>
                <a:gd name="T19" fmla="*/ 29 h 29"/>
                <a:gd name="T20" fmla="*/ 309 w 322"/>
                <a:gd name="T21" fmla="*/ 29 h 29"/>
                <a:gd name="T22" fmla="*/ 314 w 322"/>
                <a:gd name="T23" fmla="*/ 27 h 29"/>
                <a:gd name="T24" fmla="*/ 319 w 322"/>
                <a:gd name="T25" fmla="*/ 24 h 29"/>
                <a:gd name="T26" fmla="*/ 321 w 322"/>
                <a:gd name="T27" fmla="*/ 20 h 29"/>
                <a:gd name="T28" fmla="*/ 322 w 322"/>
                <a:gd name="T29" fmla="*/ 14 h 29"/>
                <a:gd name="T30" fmla="*/ 321 w 322"/>
                <a:gd name="T31" fmla="*/ 9 h 29"/>
                <a:gd name="T32" fmla="*/ 319 w 322"/>
                <a:gd name="T33" fmla="*/ 4 h 29"/>
                <a:gd name="T34" fmla="*/ 314 w 322"/>
                <a:gd name="T35" fmla="*/ 1 h 29"/>
                <a:gd name="T36" fmla="*/ 309 w 322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2" h="29">
                  <a:moveTo>
                    <a:pt x="309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309" y="29"/>
                  </a:lnTo>
                  <a:lnTo>
                    <a:pt x="314" y="27"/>
                  </a:lnTo>
                  <a:lnTo>
                    <a:pt x="319" y="24"/>
                  </a:lnTo>
                  <a:lnTo>
                    <a:pt x="321" y="20"/>
                  </a:lnTo>
                  <a:lnTo>
                    <a:pt x="322" y="14"/>
                  </a:lnTo>
                  <a:lnTo>
                    <a:pt x="321" y="9"/>
                  </a:lnTo>
                  <a:lnTo>
                    <a:pt x="319" y="4"/>
                  </a:lnTo>
                  <a:lnTo>
                    <a:pt x="314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55" name="Freeform 385">
              <a:extLst>
                <a:ext uri="{FF2B5EF4-FFF2-40B4-BE49-F238E27FC236}">
                  <a16:creationId xmlns:a16="http://schemas.microsoft.com/office/drawing/2014/main" id="{D3F2167D-666F-445E-A99E-E657A2938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1201738"/>
              <a:ext cx="185738" cy="15875"/>
            </a:xfrm>
            <a:custGeom>
              <a:avLst/>
              <a:gdLst>
                <a:gd name="T0" fmla="*/ 337 w 351"/>
                <a:gd name="T1" fmla="*/ 0 h 28"/>
                <a:gd name="T2" fmla="*/ 15 w 351"/>
                <a:gd name="T3" fmla="*/ 0 h 28"/>
                <a:gd name="T4" fmla="*/ 9 w 351"/>
                <a:gd name="T5" fmla="*/ 1 h 28"/>
                <a:gd name="T6" fmla="*/ 5 w 351"/>
                <a:gd name="T7" fmla="*/ 4 h 28"/>
                <a:gd name="T8" fmla="*/ 2 w 351"/>
                <a:gd name="T9" fmla="*/ 8 h 28"/>
                <a:gd name="T10" fmla="*/ 0 w 351"/>
                <a:gd name="T11" fmla="*/ 14 h 28"/>
                <a:gd name="T12" fmla="*/ 2 w 351"/>
                <a:gd name="T13" fmla="*/ 19 h 28"/>
                <a:gd name="T14" fmla="*/ 5 w 351"/>
                <a:gd name="T15" fmla="*/ 25 h 28"/>
                <a:gd name="T16" fmla="*/ 9 w 351"/>
                <a:gd name="T17" fmla="*/ 27 h 28"/>
                <a:gd name="T18" fmla="*/ 15 w 351"/>
                <a:gd name="T19" fmla="*/ 28 h 28"/>
                <a:gd name="T20" fmla="*/ 337 w 351"/>
                <a:gd name="T21" fmla="*/ 28 h 28"/>
                <a:gd name="T22" fmla="*/ 343 w 351"/>
                <a:gd name="T23" fmla="*/ 27 h 28"/>
                <a:gd name="T24" fmla="*/ 348 w 351"/>
                <a:gd name="T25" fmla="*/ 25 h 28"/>
                <a:gd name="T26" fmla="*/ 350 w 351"/>
                <a:gd name="T27" fmla="*/ 19 h 28"/>
                <a:gd name="T28" fmla="*/ 351 w 351"/>
                <a:gd name="T29" fmla="*/ 14 h 28"/>
                <a:gd name="T30" fmla="*/ 350 w 351"/>
                <a:gd name="T31" fmla="*/ 8 h 28"/>
                <a:gd name="T32" fmla="*/ 348 w 351"/>
                <a:gd name="T33" fmla="*/ 4 h 28"/>
                <a:gd name="T34" fmla="*/ 343 w 351"/>
                <a:gd name="T35" fmla="*/ 1 h 28"/>
                <a:gd name="T36" fmla="*/ 337 w 351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28">
                  <a:moveTo>
                    <a:pt x="337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5"/>
                  </a:lnTo>
                  <a:lnTo>
                    <a:pt x="9" y="27"/>
                  </a:lnTo>
                  <a:lnTo>
                    <a:pt x="15" y="28"/>
                  </a:lnTo>
                  <a:lnTo>
                    <a:pt x="337" y="28"/>
                  </a:lnTo>
                  <a:lnTo>
                    <a:pt x="343" y="27"/>
                  </a:lnTo>
                  <a:lnTo>
                    <a:pt x="348" y="25"/>
                  </a:lnTo>
                  <a:lnTo>
                    <a:pt x="350" y="19"/>
                  </a:lnTo>
                  <a:lnTo>
                    <a:pt x="351" y="14"/>
                  </a:lnTo>
                  <a:lnTo>
                    <a:pt x="350" y="8"/>
                  </a:lnTo>
                  <a:lnTo>
                    <a:pt x="348" y="4"/>
                  </a:lnTo>
                  <a:lnTo>
                    <a:pt x="343" y="1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56" name="Freeform 386">
              <a:extLst>
                <a:ext uri="{FF2B5EF4-FFF2-40B4-BE49-F238E27FC236}">
                  <a16:creationId xmlns:a16="http://schemas.microsoft.com/office/drawing/2014/main" id="{C42A6CED-EBF6-481C-9C01-D5D8F2D4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1141413"/>
              <a:ext cx="244475" cy="14288"/>
            </a:xfrm>
            <a:custGeom>
              <a:avLst/>
              <a:gdLst>
                <a:gd name="T0" fmla="*/ 447 w 461"/>
                <a:gd name="T1" fmla="*/ 0 h 28"/>
                <a:gd name="T2" fmla="*/ 15 w 461"/>
                <a:gd name="T3" fmla="*/ 0 h 28"/>
                <a:gd name="T4" fmla="*/ 9 w 461"/>
                <a:gd name="T5" fmla="*/ 1 h 28"/>
                <a:gd name="T6" fmla="*/ 5 w 461"/>
                <a:gd name="T7" fmla="*/ 4 h 28"/>
                <a:gd name="T8" fmla="*/ 2 w 461"/>
                <a:gd name="T9" fmla="*/ 8 h 28"/>
                <a:gd name="T10" fmla="*/ 0 w 461"/>
                <a:gd name="T11" fmla="*/ 14 h 28"/>
                <a:gd name="T12" fmla="*/ 2 w 461"/>
                <a:gd name="T13" fmla="*/ 19 h 28"/>
                <a:gd name="T14" fmla="*/ 5 w 461"/>
                <a:gd name="T15" fmla="*/ 24 h 28"/>
                <a:gd name="T16" fmla="*/ 9 w 461"/>
                <a:gd name="T17" fmla="*/ 27 h 28"/>
                <a:gd name="T18" fmla="*/ 15 w 461"/>
                <a:gd name="T19" fmla="*/ 28 h 28"/>
                <a:gd name="T20" fmla="*/ 447 w 461"/>
                <a:gd name="T21" fmla="*/ 28 h 28"/>
                <a:gd name="T22" fmla="*/ 450 w 461"/>
                <a:gd name="T23" fmla="*/ 28 h 28"/>
                <a:gd name="T24" fmla="*/ 452 w 461"/>
                <a:gd name="T25" fmla="*/ 27 h 28"/>
                <a:gd name="T26" fmla="*/ 455 w 461"/>
                <a:gd name="T27" fmla="*/ 26 h 28"/>
                <a:gd name="T28" fmla="*/ 457 w 461"/>
                <a:gd name="T29" fmla="*/ 24 h 28"/>
                <a:gd name="T30" fmla="*/ 460 w 461"/>
                <a:gd name="T31" fmla="*/ 19 h 28"/>
                <a:gd name="T32" fmla="*/ 461 w 461"/>
                <a:gd name="T33" fmla="*/ 14 h 28"/>
                <a:gd name="T34" fmla="*/ 460 w 461"/>
                <a:gd name="T35" fmla="*/ 8 h 28"/>
                <a:gd name="T36" fmla="*/ 457 w 461"/>
                <a:gd name="T37" fmla="*/ 4 h 28"/>
                <a:gd name="T38" fmla="*/ 452 w 461"/>
                <a:gd name="T39" fmla="*/ 1 h 28"/>
                <a:gd name="T40" fmla="*/ 447 w 461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1" h="28">
                  <a:moveTo>
                    <a:pt x="447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5" y="28"/>
                  </a:lnTo>
                  <a:lnTo>
                    <a:pt x="447" y="28"/>
                  </a:lnTo>
                  <a:lnTo>
                    <a:pt x="450" y="28"/>
                  </a:lnTo>
                  <a:lnTo>
                    <a:pt x="452" y="27"/>
                  </a:lnTo>
                  <a:lnTo>
                    <a:pt x="455" y="26"/>
                  </a:lnTo>
                  <a:lnTo>
                    <a:pt x="457" y="24"/>
                  </a:lnTo>
                  <a:lnTo>
                    <a:pt x="460" y="19"/>
                  </a:lnTo>
                  <a:lnTo>
                    <a:pt x="461" y="14"/>
                  </a:lnTo>
                  <a:lnTo>
                    <a:pt x="460" y="8"/>
                  </a:lnTo>
                  <a:lnTo>
                    <a:pt x="457" y="4"/>
                  </a:lnTo>
                  <a:lnTo>
                    <a:pt x="452" y="1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57" name="Freeform 387">
              <a:extLst>
                <a:ext uri="{FF2B5EF4-FFF2-40B4-BE49-F238E27FC236}">
                  <a16:creationId xmlns:a16="http://schemas.microsoft.com/office/drawing/2014/main" id="{4EDBA3AE-E34D-44D3-87C7-C2E509906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1079500"/>
              <a:ext cx="190500" cy="15875"/>
            </a:xfrm>
            <a:custGeom>
              <a:avLst/>
              <a:gdLst>
                <a:gd name="T0" fmla="*/ 345 w 359"/>
                <a:gd name="T1" fmla="*/ 0 h 29"/>
                <a:gd name="T2" fmla="*/ 15 w 359"/>
                <a:gd name="T3" fmla="*/ 0 h 29"/>
                <a:gd name="T4" fmla="*/ 9 w 359"/>
                <a:gd name="T5" fmla="*/ 1 h 29"/>
                <a:gd name="T6" fmla="*/ 5 w 359"/>
                <a:gd name="T7" fmla="*/ 5 h 29"/>
                <a:gd name="T8" fmla="*/ 2 w 359"/>
                <a:gd name="T9" fmla="*/ 9 h 29"/>
                <a:gd name="T10" fmla="*/ 0 w 359"/>
                <a:gd name="T11" fmla="*/ 15 h 29"/>
                <a:gd name="T12" fmla="*/ 2 w 359"/>
                <a:gd name="T13" fmla="*/ 20 h 29"/>
                <a:gd name="T14" fmla="*/ 5 w 359"/>
                <a:gd name="T15" fmla="*/ 25 h 29"/>
                <a:gd name="T16" fmla="*/ 9 w 359"/>
                <a:gd name="T17" fmla="*/ 28 h 29"/>
                <a:gd name="T18" fmla="*/ 15 w 359"/>
                <a:gd name="T19" fmla="*/ 29 h 29"/>
                <a:gd name="T20" fmla="*/ 345 w 359"/>
                <a:gd name="T21" fmla="*/ 29 h 29"/>
                <a:gd name="T22" fmla="*/ 350 w 359"/>
                <a:gd name="T23" fmla="*/ 28 h 29"/>
                <a:gd name="T24" fmla="*/ 355 w 359"/>
                <a:gd name="T25" fmla="*/ 25 h 29"/>
                <a:gd name="T26" fmla="*/ 358 w 359"/>
                <a:gd name="T27" fmla="*/ 20 h 29"/>
                <a:gd name="T28" fmla="*/ 359 w 359"/>
                <a:gd name="T29" fmla="*/ 15 h 29"/>
                <a:gd name="T30" fmla="*/ 358 w 359"/>
                <a:gd name="T31" fmla="*/ 9 h 29"/>
                <a:gd name="T32" fmla="*/ 355 w 359"/>
                <a:gd name="T33" fmla="*/ 5 h 29"/>
                <a:gd name="T34" fmla="*/ 350 w 359"/>
                <a:gd name="T35" fmla="*/ 1 h 29"/>
                <a:gd name="T36" fmla="*/ 345 w 359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29">
                  <a:moveTo>
                    <a:pt x="34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345" y="29"/>
                  </a:lnTo>
                  <a:lnTo>
                    <a:pt x="350" y="28"/>
                  </a:lnTo>
                  <a:lnTo>
                    <a:pt x="355" y="25"/>
                  </a:lnTo>
                  <a:lnTo>
                    <a:pt x="358" y="20"/>
                  </a:lnTo>
                  <a:lnTo>
                    <a:pt x="359" y="15"/>
                  </a:lnTo>
                  <a:lnTo>
                    <a:pt x="358" y="9"/>
                  </a:lnTo>
                  <a:lnTo>
                    <a:pt x="355" y="5"/>
                  </a:lnTo>
                  <a:lnTo>
                    <a:pt x="350" y="1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58" name="Freeform 388">
              <a:extLst>
                <a:ext uri="{FF2B5EF4-FFF2-40B4-BE49-F238E27FC236}">
                  <a16:creationId xmlns:a16="http://schemas.microsoft.com/office/drawing/2014/main" id="{302645F5-4F7C-4786-8A46-8A7DCA668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1019175"/>
              <a:ext cx="182563" cy="14288"/>
            </a:xfrm>
            <a:custGeom>
              <a:avLst/>
              <a:gdLst>
                <a:gd name="T0" fmla="*/ 332 w 346"/>
                <a:gd name="T1" fmla="*/ 0 h 29"/>
                <a:gd name="T2" fmla="*/ 15 w 346"/>
                <a:gd name="T3" fmla="*/ 0 h 29"/>
                <a:gd name="T4" fmla="*/ 9 w 346"/>
                <a:gd name="T5" fmla="*/ 1 h 29"/>
                <a:gd name="T6" fmla="*/ 5 w 346"/>
                <a:gd name="T7" fmla="*/ 4 h 29"/>
                <a:gd name="T8" fmla="*/ 2 w 346"/>
                <a:gd name="T9" fmla="*/ 9 h 29"/>
                <a:gd name="T10" fmla="*/ 0 w 346"/>
                <a:gd name="T11" fmla="*/ 14 h 29"/>
                <a:gd name="T12" fmla="*/ 2 w 346"/>
                <a:gd name="T13" fmla="*/ 20 h 29"/>
                <a:gd name="T14" fmla="*/ 5 w 346"/>
                <a:gd name="T15" fmla="*/ 24 h 29"/>
                <a:gd name="T16" fmla="*/ 9 w 346"/>
                <a:gd name="T17" fmla="*/ 27 h 29"/>
                <a:gd name="T18" fmla="*/ 15 w 346"/>
                <a:gd name="T19" fmla="*/ 29 h 29"/>
                <a:gd name="T20" fmla="*/ 332 w 346"/>
                <a:gd name="T21" fmla="*/ 29 h 29"/>
                <a:gd name="T22" fmla="*/ 337 w 346"/>
                <a:gd name="T23" fmla="*/ 27 h 29"/>
                <a:gd name="T24" fmla="*/ 342 w 346"/>
                <a:gd name="T25" fmla="*/ 24 h 29"/>
                <a:gd name="T26" fmla="*/ 345 w 346"/>
                <a:gd name="T27" fmla="*/ 20 h 29"/>
                <a:gd name="T28" fmla="*/ 346 w 346"/>
                <a:gd name="T29" fmla="*/ 14 h 29"/>
                <a:gd name="T30" fmla="*/ 345 w 346"/>
                <a:gd name="T31" fmla="*/ 9 h 29"/>
                <a:gd name="T32" fmla="*/ 342 w 346"/>
                <a:gd name="T33" fmla="*/ 4 h 29"/>
                <a:gd name="T34" fmla="*/ 337 w 346"/>
                <a:gd name="T35" fmla="*/ 1 h 29"/>
                <a:gd name="T36" fmla="*/ 332 w 34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6" h="29">
                  <a:moveTo>
                    <a:pt x="332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332" y="29"/>
                  </a:lnTo>
                  <a:lnTo>
                    <a:pt x="337" y="27"/>
                  </a:lnTo>
                  <a:lnTo>
                    <a:pt x="342" y="24"/>
                  </a:lnTo>
                  <a:lnTo>
                    <a:pt x="345" y="20"/>
                  </a:lnTo>
                  <a:lnTo>
                    <a:pt x="346" y="14"/>
                  </a:lnTo>
                  <a:lnTo>
                    <a:pt x="345" y="9"/>
                  </a:lnTo>
                  <a:lnTo>
                    <a:pt x="342" y="4"/>
                  </a:lnTo>
                  <a:lnTo>
                    <a:pt x="337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59" name="Freeform 389">
              <a:extLst>
                <a:ext uri="{FF2B5EF4-FFF2-40B4-BE49-F238E27FC236}">
                  <a16:creationId xmlns:a16="http://schemas.microsoft.com/office/drawing/2014/main" id="{FC66F958-C841-4CEA-A539-896FD5BD3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1120775"/>
              <a:ext cx="307975" cy="309563"/>
            </a:xfrm>
            <a:custGeom>
              <a:avLst/>
              <a:gdLst>
                <a:gd name="T0" fmla="*/ 552 w 584"/>
                <a:gd name="T1" fmla="*/ 333 h 584"/>
                <a:gd name="T2" fmla="*/ 535 w 584"/>
                <a:gd name="T3" fmla="*/ 394 h 584"/>
                <a:gd name="T4" fmla="*/ 504 w 584"/>
                <a:gd name="T5" fmla="*/ 450 h 584"/>
                <a:gd name="T6" fmla="*/ 460 w 584"/>
                <a:gd name="T7" fmla="*/ 495 h 584"/>
                <a:gd name="T8" fmla="*/ 406 w 584"/>
                <a:gd name="T9" fmla="*/ 529 h 584"/>
                <a:gd name="T10" fmla="*/ 346 w 584"/>
                <a:gd name="T11" fmla="*/ 550 h 584"/>
                <a:gd name="T12" fmla="*/ 279 w 584"/>
                <a:gd name="T13" fmla="*/ 555 h 584"/>
                <a:gd name="T14" fmla="*/ 214 w 584"/>
                <a:gd name="T15" fmla="*/ 543 h 584"/>
                <a:gd name="T16" fmla="*/ 156 w 584"/>
                <a:gd name="T17" fmla="*/ 517 h 584"/>
                <a:gd name="T18" fmla="*/ 107 w 584"/>
                <a:gd name="T19" fmla="*/ 478 h 584"/>
                <a:gd name="T20" fmla="*/ 67 w 584"/>
                <a:gd name="T21" fmla="*/ 428 h 584"/>
                <a:gd name="T22" fmla="*/ 41 w 584"/>
                <a:gd name="T23" fmla="*/ 370 h 584"/>
                <a:gd name="T24" fmla="*/ 30 w 584"/>
                <a:gd name="T25" fmla="*/ 305 h 584"/>
                <a:gd name="T26" fmla="*/ 34 w 584"/>
                <a:gd name="T27" fmla="*/ 239 h 584"/>
                <a:gd name="T28" fmla="*/ 55 w 584"/>
                <a:gd name="T29" fmla="*/ 178 h 584"/>
                <a:gd name="T30" fmla="*/ 89 w 584"/>
                <a:gd name="T31" fmla="*/ 124 h 584"/>
                <a:gd name="T32" fmla="*/ 135 w 584"/>
                <a:gd name="T33" fmla="*/ 81 h 584"/>
                <a:gd name="T34" fmla="*/ 190 w 584"/>
                <a:gd name="T35" fmla="*/ 50 h 584"/>
                <a:gd name="T36" fmla="*/ 253 w 584"/>
                <a:gd name="T37" fmla="*/ 32 h 584"/>
                <a:gd name="T38" fmla="*/ 320 w 584"/>
                <a:gd name="T39" fmla="*/ 30 h 584"/>
                <a:gd name="T40" fmla="*/ 383 w 584"/>
                <a:gd name="T41" fmla="*/ 45 h 584"/>
                <a:gd name="T42" fmla="*/ 439 w 584"/>
                <a:gd name="T43" fmla="*/ 74 h 584"/>
                <a:gd name="T44" fmla="*/ 487 w 584"/>
                <a:gd name="T45" fmla="*/ 115 h 584"/>
                <a:gd name="T46" fmla="*/ 524 w 584"/>
                <a:gd name="T47" fmla="*/ 167 h 584"/>
                <a:gd name="T48" fmla="*/ 548 w 584"/>
                <a:gd name="T49" fmla="*/ 226 h 584"/>
                <a:gd name="T50" fmla="*/ 555 w 584"/>
                <a:gd name="T51" fmla="*/ 292 h 584"/>
                <a:gd name="T52" fmla="*/ 578 w 584"/>
                <a:gd name="T53" fmla="*/ 234 h 584"/>
                <a:gd name="T54" fmla="*/ 555 w 584"/>
                <a:gd name="T55" fmla="*/ 166 h 584"/>
                <a:gd name="T56" fmla="*/ 517 w 584"/>
                <a:gd name="T57" fmla="*/ 107 h 584"/>
                <a:gd name="T58" fmla="*/ 467 w 584"/>
                <a:gd name="T59" fmla="*/ 58 h 584"/>
                <a:gd name="T60" fmla="*/ 406 w 584"/>
                <a:gd name="T61" fmla="*/ 23 h 584"/>
                <a:gd name="T62" fmla="*/ 337 w 584"/>
                <a:gd name="T63" fmla="*/ 4 h 584"/>
                <a:gd name="T64" fmla="*/ 263 w 584"/>
                <a:gd name="T65" fmla="*/ 2 h 584"/>
                <a:gd name="T66" fmla="*/ 192 w 584"/>
                <a:gd name="T67" fmla="*/ 18 h 584"/>
                <a:gd name="T68" fmla="*/ 130 w 584"/>
                <a:gd name="T69" fmla="*/ 51 h 584"/>
                <a:gd name="T70" fmla="*/ 76 w 584"/>
                <a:gd name="T71" fmla="*/ 96 h 584"/>
                <a:gd name="T72" fmla="*/ 35 w 584"/>
                <a:gd name="T73" fmla="*/ 153 h 584"/>
                <a:gd name="T74" fmla="*/ 10 w 584"/>
                <a:gd name="T75" fmla="*/ 220 h 584"/>
                <a:gd name="T76" fmla="*/ 0 w 584"/>
                <a:gd name="T77" fmla="*/ 292 h 584"/>
                <a:gd name="T78" fmla="*/ 10 w 584"/>
                <a:gd name="T79" fmla="*/ 366 h 584"/>
                <a:gd name="T80" fmla="*/ 35 w 584"/>
                <a:gd name="T81" fmla="*/ 431 h 584"/>
                <a:gd name="T82" fmla="*/ 76 w 584"/>
                <a:gd name="T83" fmla="*/ 488 h 584"/>
                <a:gd name="T84" fmla="*/ 130 w 584"/>
                <a:gd name="T85" fmla="*/ 534 h 584"/>
                <a:gd name="T86" fmla="*/ 192 w 584"/>
                <a:gd name="T87" fmla="*/ 566 h 584"/>
                <a:gd name="T88" fmla="*/ 263 w 584"/>
                <a:gd name="T89" fmla="*/ 583 h 584"/>
                <a:gd name="T90" fmla="*/ 337 w 584"/>
                <a:gd name="T91" fmla="*/ 581 h 584"/>
                <a:gd name="T92" fmla="*/ 406 w 584"/>
                <a:gd name="T93" fmla="*/ 561 h 584"/>
                <a:gd name="T94" fmla="*/ 467 w 584"/>
                <a:gd name="T95" fmla="*/ 526 h 584"/>
                <a:gd name="T96" fmla="*/ 517 w 584"/>
                <a:gd name="T97" fmla="*/ 477 h 584"/>
                <a:gd name="T98" fmla="*/ 555 w 584"/>
                <a:gd name="T99" fmla="*/ 418 h 584"/>
                <a:gd name="T100" fmla="*/ 578 w 584"/>
                <a:gd name="T101" fmla="*/ 351 h 584"/>
                <a:gd name="T102" fmla="*/ 570 w 584"/>
                <a:gd name="T103" fmla="*/ 29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4" h="584">
                  <a:moveTo>
                    <a:pt x="570" y="292"/>
                  </a:moveTo>
                  <a:lnTo>
                    <a:pt x="555" y="292"/>
                  </a:lnTo>
                  <a:lnTo>
                    <a:pt x="555" y="305"/>
                  </a:lnTo>
                  <a:lnTo>
                    <a:pt x="554" y="319"/>
                  </a:lnTo>
                  <a:lnTo>
                    <a:pt x="552" y="333"/>
                  </a:lnTo>
                  <a:lnTo>
                    <a:pt x="550" y="345"/>
                  </a:lnTo>
                  <a:lnTo>
                    <a:pt x="548" y="358"/>
                  </a:lnTo>
                  <a:lnTo>
                    <a:pt x="543" y="370"/>
                  </a:lnTo>
                  <a:lnTo>
                    <a:pt x="540" y="383"/>
                  </a:lnTo>
                  <a:lnTo>
                    <a:pt x="535" y="394"/>
                  </a:lnTo>
                  <a:lnTo>
                    <a:pt x="530" y="406"/>
                  </a:lnTo>
                  <a:lnTo>
                    <a:pt x="524" y="417"/>
                  </a:lnTo>
                  <a:lnTo>
                    <a:pt x="517" y="428"/>
                  </a:lnTo>
                  <a:lnTo>
                    <a:pt x="510" y="439"/>
                  </a:lnTo>
                  <a:lnTo>
                    <a:pt x="504" y="450"/>
                  </a:lnTo>
                  <a:lnTo>
                    <a:pt x="495" y="460"/>
                  </a:lnTo>
                  <a:lnTo>
                    <a:pt x="487" y="469"/>
                  </a:lnTo>
                  <a:lnTo>
                    <a:pt x="479" y="478"/>
                  </a:lnTo>
                  <a:lnTo>
                    <a:pt x="470" y="487"/>
                  </a:lnTo>
                  <a:lnTo>
                    <a:pt x="460" y="495"/>
                  </a:lnTo>
                  <a:lnTo>
                    <a:pt x="450" y="503"/>
                  </a:lnTo>
                  <a:lnTo>
                    <a:pt x="439" y="510"/>
                  </a:lnTo>
                  <a:lnTo>
                    <a:pt x="429" y="517"/>
                  </a:lnTo>
                  <a:lnTo>
                    <a:pt x="418" y="523"/>
                  </a:lnTo>
                  <a:lnTo>
                    <a:pt x="406" y="529"/>
                  </a:lnTo>
                  <a:lnTo>
                    <a:pt x="395" y="534"/>
                  </a:lnTo>
                  <a:lnTo>
                    <a:pt x="383" y="539"/>
                  </a:lnTo>
                  <a:lnTo>
                    <a:pt x="371" y="543"/>
                  </a:lnTo>
                  <a:lnTo>
                    <a:pt x="358" y="547"/>
                  </a:lnTo>
                  <a:lnTo>
                    <a:pt x="346" y="550"/>
                  </a:lnTo>
                  <a:lnTo>
                    <a:pt x="333" y="552"/>
                  </a:lnTo>
                  <a:lnTo>
                    <a:pt x="320" y="554"/>
                  </a:lnTo>
                  <a:lnTo>
                    <a:pt x="306" y="555"/>
                  </a:lnTo>
                  <a:lnTo>
                    <a:pt x="292" y="555"/>
                  </a:lnTo>
                  <a:lnTo>
                    <a:pt x="279" y="555"/>
                  </a:lnTo>
                  <a:lnTo>
                    <a:pt x="266" y="554"/>
                  </a:lnTo>
                  <a:lnTo>
                    <a:pt x="253" y="552"/>
                  </a:lnTo>
                  <a:lnTo>
                    <a:pt x="239" y="550"/>
                  </a:lnTo>
                  <a:lnTo>
                    <a:pt x="226" y="547"/>
                  </a:lnTo>
                  <a:lnTo>
                    <a:pt x="214" y="543"/>
                  </a:lnTo>
                  <a:lnTo>
                    <a:pt x="202" y="539"/>
                  </a:lnTo>
                  <a:lnTo>
                    <a:pt x="190" y="534"/>
                  </a:lnTo>
                  <a:lnTo>
                    <a:pt x="178" y="529"/>
                  </a:lnTo>
                  <a:lnTo>
                    <a:pt x="167" y="523"/>
                  </a:lnTo>
                  <a:lnTo>
                    <a:pt x="156" y="517"/>
                  </a:lnTo>
                  <a:lnTo>
                    <a:pt x="145" y="510"/>
                  </a:lnTo>
                  <a:lnTo>
                    <a:pt x="135" y="503"/>
                  </a:lnTo>
                  <a:lnTo>
                    <a:pt x="125" y="495"/>
                  </a:lnTo>
                  <a:lnTo>
                    <a:pt x="116" y="487"/>
                  </a:lnTo>
                  <a:lnTo>
                    <a:pt x="107" y="478"/>
                  </a:lnTo>
                  <a:lnTo>
                    <a:pt x="98" y="469"/>
                  </a:lnTo>
                  <a:lnTo>
                    <a:pt x="89" y="460"/>
                  </a:lnTo>
                  <a:lnTo>
                    <a:pt x="82" y="450"/>
                  </a:lnTo>
                  <a:lnTo>
                    <a:pt x="74" y="439"/>
                  </a:lnTo>
                  <a:lnTo>
                    <a:pt x="67" y="428"/>
                  </a:lnTo>
                  <a:lnTo>
                    <a:pt x="61" y="417"/>
                  </a:lnTo>
                  <a:lnTo>
                    <a:pt x="55" y="406"/>
                  </a:lnTo>
                  <a:lnTo>
                    <a:pt x="50" y="394"/>
                  </a:lnTo>
                  <a:lnTo>
                    <a:pt x="45" y="383"/>
                  </a:lnTo>
                  <a:lnTo>
                    <a:pt x="41" y="370"/>
                  </a:lnTo>
                  <a:lnTo>
                    <a:pt x="38" y="358"/>
                  </a:lnTo>
                  <a:lnTo>
                    <a:pt x="34" y="345"/>
                  </a:lnTo>
                  <a:lnTo>
                    <a:pt x="32" y="333"/>
                  </a:lnTo>
                  <a:lnTo>
                    <a:pt x="31" y="319"/>
                  </a:lnTo>
                  <a:lnTo>
                    <a:pt x="30" y="305"/>
                  </a:lnTo>
                  <a:lnTo>
                    <a:pt x="29" y="292"/>
                  </a:lnTo>
                  <a:lnTo>
                    <a:pt x="30" y="279"/>
                  </a:lnTo>
                  <a:lnTo>
                    <a:pt x="31" y="266"/>
                  </a:lnTo>
                  <a:lnTo>
                    <a:pt x="32" y="253"/>
                  </a:lnTo>
                  <a:lnTo>
                    <a:pt x="34" y="239"/>
                  </a:lnTo>
                  <a:lnTo>
                    <a:pt x="38" y="226"/>
                  </a:lnTo>
                  <a:lnTo>
                    <a:pt x="41" y="214"/>
                  </a:lnTo>
                  <a:lnTo>
                    <a:pt x="45" y="202"/>
                  </a:lnTo>
                  <a:lnTo>
                    <a:pt x="50" y="190"/>
                  </a:lnTo>
                  <a:lnTo>
                    <a:pt x="55" y="178"/>
                  </a:lnTo>
                  <a:lnTo>
                    <a:pt x="61" y="167"/>
                  </a:lnTo>
                  <a:lnTo>
                    <a:pt x="67" y="156"/>
                  </a:lnTo>
                  <a:lnTo>
                    <a:pt x="74" y="145"/>
                  </a:lnTo>
                  <a:lnTo>
                    <a:pt x="82" y="135"/>
                  </a:lnTo>
                  <a:lnTo>
                    <a:pt x="89" y="124"/>
                  </a:lnTo>
                  <a:lnTo>
                    <a:pt x="98" y="115"/>
                  </a:lnTo>
                  <a:lnTo>
                    <a:pt x="107" y="106"/>
                  </a:lnTo>
                  <a:lnTo>
                    <a:pt x="116" y="97"/>
                  </a:lnTo>
                  <a:lnTo>
                    <a:pt x="125" y="89"/>
                  </a:lnTo>
                  <a:lnTo>
                    <a:pt x="135" y="81"/>
                  </a:lnTo>
                  <a:lnTo>
                    <a:pt x="145" y="74"/>
                  </a:lnTo>
                  <a:lnTo>
                    <a:pt x="156" y="67"/>
                  </a:lnTo>
                  <a:lnTo>
                    <a:pt x="167" y="61"/>
                  </a:lnTo>
                  <a:lnTo>
                    <a:pt x="178" y="55"/>
                  </a:lnTo>
                  <a:lnTo>
                    <a:pt x="190" y="50"/>
                  </a:lnTo>
                  <a:lnTo>
                    <a:pt x="202" y="45"/>
                  </a:lnTo>
                  <a:lnTo>
                    <a:pt x="214" y="41"/>
                  </a:lnTo>
                  <a:lnTo>
                    <a:pt x="226" y="38"/>
                  </a:lnTo>
                  <a:lnTo>
                    <a:pt x="239" y="34"/>
                  </a:lnTo>
                  <a:lnTo>
                    <a:pt x="253" y="32"/>
                  </a:lnTo>
                  <a:lnTo>
                    <a:pt x="266" y="30"/>
                  </a:lnTo>
                  <a:lnTo>
                    <a:pt x="279" y="29"/>
                  </a:lnTo>
                  <a:lnTo>
                    <a:pt x="292" y="29"/>
                  </a:lnTo>
                  <a:lnTo>
                    <a:pt x="306" y="29"/>
                  </a:lnTo>
                  <a:lnTo>
                    <a:pt x="320" y="30"/>
                  </a:lnTo>
                  <a:lnTo>
                    <a:pt x="333" y="32"/>
                  </a:lnTo>
                  <a:lnTo>
                    <a:pt x="346" y="34"/>
                  </a:lnTo>
                  <a:lnTo>
                    <a:pt x="358" y="38"/>
                  </a:lnTo>
                  <a:lnTo>
                    <a:pt x="371" y="41"/>
                  </a:lnTo>
                  <a:lnTo>
                    <a:pt x="383" y="45"/>
                  </a:lnTo>
                  <a:lnTo>
                    <a:pt x="395" y="50"/>
                  </a:lnTo>
                  <a:lnTo>
                    <a:pt x="406" y="55"/>
                  </a:lnTo>
                  <a:lnTo>
                    <a:pt x="418" y="61"/>
                  </a:lnTo>
                  <a:lnTo>
                    <a:pt x="429" y="67"/>
                  </a:lnTo>
                  <a:lnTo>
                    <a:pt x="439" y="74"/>
                  </a:lnTo>
                  <a:lnTo>
                    <a:pt x="450" y="81"/>
                  </a:lnTo>
                  <a:lnTo>
                    <a:pt x="460" y="89"/>
                  </a:lnTo>
                  <a:lnTo>
                    <a:pt x="470" y="97"/>
                  </a:lnTo>
                  <a:lnTo>
                    <a:pt x="479" y="106"/>
                  </a:lnTo>
                  <a:lnTo>
                    <a:pt x="487" y="115"/>
                  </a:lnTo>
                  <a:lnTo>
                    <a:pt x="495" y="124"/>
                  </a:lnTo>
                  <a:lnTo>
                    <a:pt x="504" y="135"/>
                  </a:lnTo>
                  <a:lnTo>
                    <a:pt x="510" y="145"/>
                  </a:lnTo>
                  <a:lnTo>
                    <a:pt x="517" y="156"/>
                  </a:lnTo>
                  <a:lnTo>
                    <a:pt x="524" y="167"/>
                  </a:lnTo>
                  <a:lnTo>
                    <a:pt x="530" y="178"/>
                  </a:lnTo>
                  <a:lnTo>
                    <a:pt x="535" y="190"/>
                  </a:lnTo>
                  <a:lnTo>
                    <a:pt x="540" y="202"/>
                  </a:lnTo>
                  <a:lnTo>
                    <a:pt x="543" y="214"/>
                  </a:lnTo>
                  <a:lnTo>
                    <a:pt x="548" y="226"/>
                  </a:lnTo>
                  <a:lnTo>
                    <a:pt x="550" y="239"/>
                  </a:lnTo>
                  <a:lnTo>
                    <a:pt x="552" y="253"/>
                  </a:lnTo>
                  <a:lnTo>
                    <a:pt x="554" y="266"/>
                  </a:lnTo>
                  <a:lnTo>
                    <a:pt x="555" y="279"/>
                  </a:lnTo>
                  <a:lnTo>
                    <a:pt x="555" y="292"/>
                  </a:lnTo>
                  <a:lnTo>
                    <a:pt x="584" y="292"/>
                  </a:lnTo>
                  <a:lnTo>
                    <a:pt x="584" y="277"/>
                  </a:lnTo>
                  <a:lnTo>
                    <a:pt x="583" y="262"/>
                  </a:lnTo>
                  <a:lnTo>
                    <a:pt x="581" y="248"/>
                  </a:lnTo>
                  <a:lnTo>
                    <a:pt x="578" y="234"/>
                  </a:lnTo>
                  <a:lnTo>
                    <a:pt x="575" y="220"/>
                  </a:lnTo>
                  <a:lnTo>
                    <a:pt x="571" y="205"/>
                  </a:lnTo>
                  <a:lnTo>
                    <a:pt x="566" y="192"/>
                  </a:lnTo>
                  <a:lnTo>
                    <a:pt x="561" y="179"/>
                  </a:lnTo>
                  <a:lnTo>
                    <a:pt x="555" y="166"/>
                  </a:lnTo>
                  <a:lnTo>
                    <a:pt x="549" y="153"/>
                  </a:lnTo>
                  <a:lnTo>
                    <a:pt x="542" y="141"/>
                  </a:lnTo>
                  <a:lnTo>
                    <a:pt x="535" y="129"/>
                  </a:lnTo>
                  <a:lnTo>
                    <a:pt x="526" y="118"/>
                  </a:lnTo>
                  <a:lnTo>
                    <a:pt x="517" y="107"/>
                  </a:lnTo>
                  <a:lnTo>
                    <a:pt x="508" y="96"/>
                  </a:lnTo>
                  <a:lnTo>
                    <a:pt x="498" y="86"/>
                  </a:lnTo>
                  <a:lnTo>
                    <a:pt x="488" y="76"/>
                  </a:lnTo>
                  <a:lnTo>
                    <a:pt x="478" y="67"/>
                  </a:lnTo>
                  <a:lnTo>
                    <a:pt x="467" y="58"/>
                  </a:lnTo>
                  <a:lnTo>
                    <a:pt x="456" y="51"/>
                  </a:lnTo>
                  <a:lnTo>
                    <a:pt x="444" y="43"/>
                  </a:lnTo>
                  <a:lnTo>
                    <a:pt x="431" y="35"/>
                  </a:lnTo>
                  <a:lnTo>
                    <a:pt x="419" y="29"/>
                  </a:lnTo>
                  <a:lnTo>
                    <a:pt x="406" y="23"/>
                  </a:lnTo>
                  <a:lnTo>
                    <a:pt x="393" y="18"/>
                  </a:lnTo>
                  <a:lnTo>
                    <a:pt x="379" y="13"/>
                  </a:lnTo>
                  <a:lnTo>
                    <a:pt x="366" y="10"/>
                  </a:lnTo>
                  <a:lnTo>
                    <a:pt x="351" y="7"/>
                  </a:lnTo>
                  <a:lnTo>
                    <a:pt x="337" y="4"/>
                  </a:lnTo>
                  <a:lnTo>
                    <a:pt x="322" y="2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8" y="0"/>
                  </a:lnTo>
                  <a:lnTo>
                    <a:pt x="263" y="2"/>
                  </a:lnTo>
                  <a:lnTo>
                    <a:pt x="248" y="4"/>
                  </a:lnTo>
                  <a:lnTo>
                    <a:pt x="234" y="7"/>
                  </a:lnTo>
                  <a:lnTo>
                    <a:pt x="220" y="10"/>
                  </a:lnTo>
                  <a:lnTo>
                    <a:pt x="205" y="13"/>
                  </a:lnTo>
                  <a:lnTo>
                    <a:pt x="192" y="18"/>
                  </a:lnTo>
                  <a:lnTo>
                    <a:pt x="179" y="23"/>
                  </a:lnTo>
                  <a:lnTo>
                    <a:pt x="166" y="29"/>
                  </a:lnTo>
                  <a:lnTo>
                    <a:pt x="154" y="35"/>
                  </a:lnTo>
                  <a:lnTo>
                    <a:pt x="141" y="43"/>
                  </a:lnTo>
                  <a:lnTo>
                    <a:pt x="130" y="51"/>
                  </a:lnTo>
                  <a:lnTo>
                    <a:pt x="118" y="58"/>
                  </a:lnTo>
                  <a:lnTo>
                    <a:pt x="107" y="67"/>
                  </a:lnTo>
                  <a:lnTo>
                    <a:pt x="96" y="76"/>
                  </a:lnTo>
                  <a:lnTo>
                    <a:pt x="86" y="86"/>
                  </a:lnTo>
                  <a:lnTo>
                    <a:pt x="76" y="96"/>
                  </a:lnTo>
                  <a:lnTo>
                    <a:pt x="67" y="107"/>
                  </a:lnTo>
                  <a:lnTo>
                    <a:pt x="58" y="118"/>
                  </a:lnTo>
                  <a:lnTo>
                    <a:pt x="51" y="129"/>
                  </a:lnTo>
                  <a:lnTo>
                    <a:pt x="43" y="141"/>
                  </a:lnTo>
                  <a:lnTo>
                    <a:pt x="35" y="153"/>
                  </a:lnTo>
                  <a:lnTo>
                    <a:pt x="30" y="166"/>
                  </a:lnTo>
                  <a:lnTo>
                    <a:pt x="23" y="179"/>
                  </a:lnTo>
                  <a:lnTo>
                    <a:pt x="18" y="192"/>
                  </a:lnTo>
                  <a:lnTo>
                    <a:pt x="14" y="205"/>
                  </a:lnTo>
                  <a:lnTo>
                    <a:pt x="10" y="220"/>
                  </a:lnTo>
                  <a:lnTo>
                    <a:pt x="7" y="234"/>
                  </a:lnTo>
                  <a:lnTo>
                    <a:pt x="4" y="248"/>
                  </a:lnTo>
                  <a:lnTo>
                    <a:pt x="3" y="262"/>
                  </a:lnTo>
                  <a:lnTo>
                    <a:pt x="1" y="277"/>
                  </a:lnTo>
                  <a:lnTo>
                    <a:pt x="0" y="292"/>
                  </a:lnTo>
                  <a:lnTo>
                    <a:pt x="1" y="307"/>
                  </a:lnTo>
                  <a:lnTo>
                    <a:pt x="3" y="322"/>
                  </a:lnTo>
                  <a:lnTo>
                    <a:pt x="4" y="337"/>
                  </a:lnTo>
                  <a:lnTo>
                    <a:pt x="7" y="351"/>
                  </a:lnTo>
                  <a:lnTo>
                    <a:pt x="10" y="366"/>
                  </a:lnTo>
                  <a:lnTo>
                    <a:pt x="14" y="379"/>
                  </a:lnTo>
                  <a:lnTo>
                    <a:pt x="18" y="393"/>
                  </a:lnTo>
                  <a:lnTo>
                    <a:pt x="23" y="406"/>
                  </a:lnTo>
                  <a:lnTo>
                    <a:pt x="30" y="418"/>
                  </a:lnTo>
                  <a:lnTo>
                    <a:pt x="35" y="431"/>
                  </a:lnTo>
                  <a:lnTo>
                    <a:pt x="43" y="443"/>
                  </a:lnTo>
                  <a:lnTo>
                    <a:pt x="51" y="455"/>
                  </a:lnTo>
                  <a:lnTo>
                    <a:pt x="58" y="466"/>
                  </a:lnTo>
                  <a:lnTo>
                    <a:pt x="67" y="477"/>
                  </a:lnTo>
                  <a:lnTo>
                    <a:pt x="76" y="488"/>
                  </a:lnTo>
                  <a:lnTo>
                    <a:pt x="86" y="498"/>
                  </a:lnTo>
                  <a:lnTo>
                    <a:pt x="96" y="508"/>
                  </a:lnTo>
                  <a:lnTo>
                    <a:pt x="107" y="517"/>
                  </a:lnTo>
                  <a:lnTo>
                    <a:pt x="118" y="526"/>
                  </a:lnTo>
                  <a:lnTo>
                    <a:pt x="130" y="534"/>
                  </a:lnTo>
                  <a:lnTo>
                    <a:pt x="141" y="542"/>
                  </a:lnTo>
                  <a:lnTo>
                    <a:pt x="154" y="549"/>
                  </a:lnTo>
                  <a:lnTo>
                    <a:pt x="166" y="555"/>
                  </a:lnTo>
                  <a:lnTo>
                    <a:pt x="179" y="561"/>
                  </a:lnTo>
                  <a:lnTo>
                    <a:pt x="192" y="566"/>
                  </a:lnTo>
                  <a:lnTo>
                    <a:pt x="205" y="571"/>
                  </a:lnTo>
                  <a:lnTo>
                    <a:pt x="220" y="575"/>
                  </a:lnTo>
                  <a:lnTo>
                    <a:pt x="234" y="578"/>
                  </a:lnTo>
                  <a:lnTo>
                    <a:pt x="248" y="581"/>
                  </a:lnTo>
                  <a:lnTo>
                    <a:pt x="263" y="583"/>
                  </a:lnTo>
                  <a:lnTo>
                    <a:pt x="278" y="584"/>
                  </a:lnTo>
                  <a:lnTo>
                    <a:pt x="292" y="584"/>
                  </a:lnTo>
                  <a:lnTo>
                    <a:pt x="307" y="584"/>
                  </a:lnTo>
                  <a:lnTo>
                    <a:pt x="322" y="583"/>
                  </a:lnTo>
                  <a:lnTo>
                    <a:pt x="337" y="581"/>
                  </a:lnTo>
                  <a:lnTo>
                    <a:pt x="351" y="578"/>
                  </a:lnTo>
                  <a:lnTo>
                    <a:pt x="366" y="575"/>
                  </a:lnTo>
                  <a:lnTo>
                    <a:pt x="379" y="571"/>
                  </a:lnTo>
                  <a:lnTo>
                    <a:pt x="393" y="566"/>
                  </a:lnTo>
                  <a:lnTo>
                    <a:pt x="406" y="561"/>
                  </a:lnTo>
                  <a:lnTo>
                    <a:pt x="419" y="555"/>
                  </a:lnTo>
                  <a:lnTo>
                    <a:pt x="431" y="549"/>
                  </a:lnTo>
                  <a:lnTo>
                    <a:pt x="444" y="542"/>
                  </a:lnTo>
                  <a:lnTo>
                    <a:pt x="456" y="534"/>
                  </a:lnTo>
                  <a:lnTo>
                    <a:pt x="467" y="526"/>
                  </a:lnTo>
                  <a:lnTo>
                    <a:pt x="478" y="517"/>
                  </a:lnTo>
                  <a:lnTo>
                    <a:pt x="488" y="508"/>
                  </a:lnTo>
                  <a:lnTo>
                    <a:pt x="498" y="498"/>
                  </a:lnTo>
                  <a:lnTo>
                    <a:pt x="508" y="488"/>
                  </a:lnTo>
                  <a:lnTo>
                    <a:pt x="517" y="477"/>
                  </a:lnTo>
                  <a:lnTo>
                    <a:pt x="526" y="466"/>
                  </a:lnTo>
                  <a:lnTo>
                    <a:pt x="535" y="455"/>
                  </a:lnTo>
                  <a:lnTo>
                    <a:pt x="542" y="443"/>
                  </a:lnTo>
                  <a:lnTo>
                    <a:pt x="549" y="431"/>
                  </a:lnTo>
                  <a:lnTo>
                    <a:pt x="555" y="418"/>
                  </a:lnTo>
                  <a:lnTo>
                    <a:pt x="561" y="406"/>
                  </a:lnTo>
                  <a:lnTo>
                    <a:pt x="566" y="393"/>
                  </a:lnTo>
                  <a:lnTo>
                    <a:pt x="571" y="379"/>
                  </a:lnTo>
                  <a:lnTo>
                    <a:pt x="575" y="366"/>
                  </a:lnTo>
                  <a:lnTo>
                    <a:pt x="578" y="351"/>
                  </a:lnTo>
                  <a:lnTo>
                    <a:pt x="581" y="337"/>
                  </a:lnTo>
                  <a:lnTo>
                    <a:pt x="583" y="322"/>
                  </a:lnTo>
                  <a:lnTo>
                    <a:pt x="584" y="307"/>
                  </a:lnTo>
                  <a:lnTo>
                    <a:pt x="584" y="292"/>
                  </a:lnTo>
                  <a:lnTo>
                    <a:pt x="570" y="292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60" name="Freeform 390">
              <a:extLst>
                <a:ext uri="{FF2B5EF4-FFF2-40B4-BE49-F238E27FC236}">
                  <a16:creationId xmlns:a16="http://schemas.microsoft.com/office/drawing/2014/main" id="{57B09166-4FC2-4B4F-AAD1-EBBDBA173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13" y="1168400"/>
              <a:ext cx="203200" cy="193675"/>
            </a:xfrm>
            <a:custGeom>
              <a:avLst/>
              <a:gdLst>
                <a:gd name="T0" fmla="*/ 179 w 385"/>
                <a:gd name="T1" fmla="*/ 20 h 367"/>
                <a:gd name="T2" fmla="*/ 232 w 385"/>
                <a:gd name="T3" fmla="*/ 140 h 367"/>
                <a:gd name="T4" fmla="*/ 238 w 385"/>
                <a:gd name="T5" fmla="*/ 145 h 367"/>
                <a:gd name="T6" fmla="*/ 336 w 385"/>
                <a:gd name="T7" fmla="*/ 155 h 367"/>
                <a:gd name="T8" fmla="*/ 262 w 385"/>
                <a:gd name="T9" fmla="*/ 219 h 367"/>
                <a:gd name="T10" fmla="*/ 260 w 385"/>
                <a:gd name="T11" fmla="*/ 227 h 367"/>
                <a:gd name="T12" fmla="*/ 281 w 385"/>
                <a:gd name="T13" fmla="*/ 322 h 367"/>
                <a:gd name="T14" fmla="*/ 197 w 385"/>
                <a:gd name="T15" fmla="*/ 273 h 367"/>
                <a:gd name="T16" fmla="*/ 189 w 385"/>
                <a:gd name="T17" fmla="*/ 273 h 367"/>
                <a:gd name="T18" fmla="*/ 104 w 385"/>
                <a:gd name="T19" fmla="*/ 322 h 367"/>
                <a:gd name="T20" fmla="*/ 125 w 385"/>
                <a:gd name="T21" fmla="*/ 227 h 367"/>
                <a:gd name="T22" fmla="*/ 123 w 385"/>
                <a:gd name="T23" fmla="*/ 219 h 367"/>
                <a:gd name="T24" fmla="*/ 50 w 385"/>
                <a:gd name="T25" fmla="*/ 155 h 367"/>
                <a:gd name="T26" fmla="*/ 147 w 385"/>
                <a:gd name="T27" fmla="*/ 145 h 367"/>
                <a:gd name="T28" fmla="*/ 154 w 385"/>
                <a:gd name="T29" fmla="*/ 140 h 367"/>
                <a:gd name="T30" fmla="*/ 206 w 385"/>
                <a:gd name="T31" fmla="*/ 20 h 367"/>
                <a:gd name="T32" fmla="*/ 179 w 385"/>
                <a:gd name="T33" fmla="*/ 20 h 367"/>
                <a:gd name="T34" fmla="*/ 179 w 385"/>
                <a:gd name="T35" fmla="*/ 9 h 367"/>
                <a:gd name="T36" fmla="*/ 13 w 385"/>
                <a:gd name="T37" fmla="*/ 128 h 367"/>
                <a:gd name="T38" fmla="*/ 6 w 385"/>
                <a:gd name="T39" fmla="*/ 132 h 367"/>
                <a:gd name="T40" fmla="*/ 0 w 385"/>
                <a:gd name="T41" fmla="*/ 139 h 367"/>
                <a:gd name="T42" fmla="*/ 0 w 385"/>
                <a:gd name="T43" fmla="*/ 147 h 367"/>
                <a:gd name="T44" fmla="*/ 5 w 385"/>
                <a:gd name="T45" fmla="*/ 155 h 367"/>
                <a:gd name="T46" fmla="*/ 68 w 385"/>
                <a:gd name="T47" fmla="*/ 350 h 367"/>
                <a:gd name="T48" fmla="*/ 69 w 385"/>
                <a:gd name="T49" fmla="*/ 358 h 367"/>
                <a:gd name="T50" fmla="*/ 74 w 385"/>
                <a:gd name="T51" fmla="*/ 364 h 367"/>
                <a:gd name="T52" fmla="*/ 81 w 385"/>
                <a:gd name="T53" fmla="*/ 367 h 367"/>
                <a:gd name="T54" fmla="*/ 90 w 385"/>
                <a:gd name="T55" fmla="*/ 365 h 367"/>
                <a:gd name="T56" fmla="*/ 295 w 385"/>
                <a:gd name="T57" fmla="*/ 365 h 367"/>
                <a:gd name="T58" fmla="*/ 303 w 385"/>
                <a:gd name="T59" fmla="*/ 367 h 367"/>
                <a:gd name="T60" fmla="*/ 311 w 385"/>
                <a:gd name="T61" fmla="*/ 364 h 367"/>
                <a:gd name="T62" fmla="*/ 316 w 385"/>
                <a:gd name="T63" fmla="*/ 358 h 367"/>
                <a:gd name="T64" fmla="*/ 317 w 385"/>
                <a:gd name="T65" fmla="*/ 350 h 367"/>
                <a:gd name="T66" fmla="*/ 380 w 385"/>
                <a:gd name="T67" fmla="*/ 155 h 367"/>
                <a:gd name="T68" fmla="*/ 384 w 385"/>
                <a:gd name="T69" fmla="*/ 147 h 367"/>
                <a:gd name="T70" fmla="*/ 384 w 385"/>
                <a:gd name="T71" fmla="*/ 139 h 367"/>
                <a:gd name="T72" fmla="*/ 380 w 385"/>
                <a:gd name="T73" fmla="*/ 132 h 367"/>
                <a:gd name="T74" fmla="*/ 372 w 385"/>
                <a:gd name="T75" fmla="*/ 128 h 367"/>
                <a:gd name="T76" fmla="*/ 206 w 385"/>
                <a:gd name="T77" fmla="*/ 9 h 367"/>
                <a:gd name="T78" fmla="*/ 201 w 385"/>
                <a:gd name="T79" fmla="*/ 2 h 367"/>
                <a:gd name="T80" fmla="*/ 192 w 385"/>
                <a:gd name="T81" fmla="*/ 0 h 367"/>
                <a:gd name="T82" fmla="*/ 184 w 385"/>
                <a:gd name="T83" fmla="*/ 2 h 367"/>
                <a:gd name="T84" fmla="*/ 179 w 385"/>
                <a:gd name="T85" fmla="*/ 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5" h="367">
                  <a:moveTo>
                    <a:pt x="192" y="14"/>
                  </a:moveTo>
                  <a:lnTo>
                    <a:pt x="179" y="20"/>
                  </a:lnTo>
                  <a:lnTo>
                    <a:pt x="229" y="137"/>
                  </a:lnTo>
                  <a:lnTo>
                    <a:pt x="232" y="140"/>
                  </a:lnTo>
                  <a:lnTo>
                    <a:pt x="235" y="144"/>
                  </a:lnTo>
                  <a:lnTo>
                    <a:pt x="238" y="145"/>
                  </a:lnTo>
                  <a:lnTo>
                    <a:pt x="241" y="146"/>
                  </a:lnTo>
                  <a:lnTo>
                    <a:pt x="336" y="155"/>
                  </a:lnTo>
                  <a:lnTo>
                    <a:pt x="265" y="217"/>
                  </a:lnTo>
                  <a:lnTo>
                    <a:pt x="262" y="219"/>
                  </a:lnTo>
                  <a:lnTo>
                    <a:pt x="260" y="224"/>
                  </a:lnTo>
                  <a:lnTo>
                    <a:pt x="260" y="227"/>
                  </a:lnTo>
                  <a:lnTo>
                    <a:pt x="260" y="231"/>
                  </a:lnTo>
                  <a:lnTo>
                    <a:pt x="281" y="322"/>
                  </a:lnTo>
                  <a:lnTo>
                    <a:pt x="200" y="274"/>
                  </a:lnTo>
                  <a:lnTo>
                    <a:pt x="197" y="273"/>
                  </a:lnTo>
                  <a:lnTo>
                    <a:pt x="192" y="273"/>
                  </a:lnTo>
                  <a:lnTo>
                    <a:pt x="189" y="273"/>
                  </a:lnTo>
                  <a:lnTo>
                    <a:pt x="186" y="274"/>
                  </a:lnTo>
                  <a:lnTo>
                    <a:pt x="104" y="322"/>
                  </a:lnTo>
                  <a:lnTo>
                    <a:pt x="125" y="231"/>
                  </a:lnTo>
                  <a:lnTo>
                    <a:pt x="125" y="227"/>
                  </a:lnTo>
                  <a:lnTo>
                    <a:pt x="124" y="224"/>
                  </a:lnTo>
                  <a:lnTo>
                    <a:pt x="123" y="219"/>
                  </a:lnTo>
                  <a:lnTo>
                    <a:pt x="121" y="217"/>
                  </a:lnTo>
                  <a:lnTo>
                    <a:pt x="50" y="155"/>
                  </a:lnTo>
                  <a:lnTo>
                    <a:pt x="143" y="146"/>
                  </a:lnTo>
                  <a:lnTo>
                    <a:pt x="147" y="145"/>
                  </a:lnTo>
                  <a:lnTo>
                    <a:pt x="150" y="144"/>
                  </a:lnTo>
                  <a:lnTo>
                    <a:pt x="154" y="140"/>
                  </a:lnTo>
                  <a:lnTo>
                    <a:pt x="155" y="137"/>
                  </a:lnTo>
                  <a:lnTo>
                    <a:pt x="206" y="20"/>
                  </a:lnTo>
                  <a:lnTo>
                    <a:pt x="192" y="14"/>
                  </a:lnTo>
                  <a:lnTo>
                    <a:pt x="179" y="20"/>
                  </a:lnTo>
                  <a:lnTo>
                    <a:pt x="192" y="14"/>
                  </a:lnTo>
                  <a:lnTo>
                    <a:pt x="179" y="9"/>
                  </a:lnTo>
                  <a:lnTo>
                    <a:pt x="132" y="118"/>
                  </a:lnTo>
                  <a:lnTo>
                    <a:pt x="13" y="128"/>
                  </a:lnTo>
                  <a:lnTo>
                    <a:pt x="9" y="129"/>
                  </a:lnTo>
                  <a:lnTo>
                    <a:pt x="6" y="132"/>
                  </a:lnTo>
                  <a:lnTo>
                    <a:pt x="2" y="135"/>
                  </a:lnTo>
                  <a:lnTo>
                    <a:pt x="0" y="139"/>
                  </a:lnTo>
                  <a:lnTo>
                    <a:pt x="0" y="144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5" y="155"/>
                  </a:lnTo>
                  <a:lnTo>
                    <a:pt x="95" y="233"/>
                  </a:lnTo>
                  <a:lnTo>
                    <a:pt x="68" y="350"/>
                  </a:lnTo>
                  <a:lnTo>
                    <a:pt x="68" y="353"/>
                  </a:lnTo>
                  <a:lnTo>
                    <a:pt x="69" y="358"/>
                  </a:lnTo>
                  <a:lnTo>
                    <a:pt x="70" y="362"/>
                  </a:lnTo>
                  <a:lnTo>
                    <a:pt x="74" y="364"/>
                  </a:lnTo>
                  <a:lnTo>
                    <a:pt x="78" y="366"/>
                  </a:lnTo>
                  <a:lnTo>
                    <a:pt x="81" y="367"/>
                  </a:lnTo>
                  <a:lnTo>
                    <a:pt x="86" y="366"/>
                  </a:lnTo>
                  <a:lnTo>
                    <a:pt x="90" y="365"/>
                  </a:lnTo>
                  <a:lnTo>
                    <a:pt x="192" y="304"/>
                  </a:lnTo>
                  <a:lnTo>
                    <a:pt x="295" y="365"/>
                  </a:lnTo>
                  <a:lnTo>
                    <a:pt x="299" y="366"/>
                  </a:lnTo>
                  <a:lnTo>
                    <a:pt x="303" y="367"/>
                  </a:lnTo>
                  <a:lnTo>
                    <a:pt x="307" y="366"/>
                  </a:lnTo>
                  <a:lnTo>
                    <a:pt x="311" y="364"/>
                  </a:lnTo>
                  <a:lnTo>
                    <a:pt x="314" y="362"/>
                  </a:lnTo>
                  <a:lnTo>
                    <a:pt x="316" y="358"/>
                  </a:lnTo>
                  <a:lnTo>
                    <a:pt x="317" y="353"/>
                  </a:lnTo>
                  <a:lnTo>
                    <a:pt x="317" y="350"/>
                  </a:lnTo>
                  <a:lnTo>
                    <a:pt x="291" y="233"/>
                  </a:lnTo>
                  <a:lnTo>
                    <a:pt x="380" y="155"/>
                  </a:lnTo>
                  <a:lnTo>
                    <a:pt x="383" y="151"/>
                  </a:lnTo>
                  <a:lnTo>
                    <a:pt x="384" y="147"/>
                  </a:lnTo>
                  <a:lnTo>
                    <a:pt x="385" y="144"/>
                  </a:lnTo>
                  <a:lnTo>
                    <a:pt x="384" y="139"/>
                  </a:lnTo>
                  <a:lnTo>
                    <a:pt x="382" y="135"/>
                  </a:lnTo>
                  <a:lnTo>
                    <a:pt x="380" y="132"/>
                  </a:lnTo>
                  <a:lnTo>
                    <a:pt x="376" y="129"/>
                  </a:lnTo>
                  <a:lnTo>
                    <a:pt x="372" y="128"/>
                  </a:lnTo>
                  <a:lnTo>
                    <a:pt x="252" y="118"/>
                  </a:lnTo>
                  <a:lnTo>
                    <a:pt x="206" y="9"/>
                  </a:lnTo>
                  <a:lnTo>
                    <a:pt x="203" y="4"/>
                  </a:lnTo>
                  <a:lnTo>
                    <a:pt x="201" y="2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8" y="0"/>
                  </a:lnTo>
                  <a:lnTo>
                    <a:pt x="184" y="2"/>
                  </a:lnTo>
                  <a:lnTo>
                    <a:pt x="181" y="4"/>
                  </a:lnTo>
                  <a:lnTo>
                    <a:pt x="179" y="9"/>
                  </a:lnTo>
                  <a:lnTo>
                    <a:pt x="192" y="14"/>
                  </a:lnTo>
                  <a:close/>
                </a:path>
              </a:pathLst>
            </a:custGeom>
            <a:grpFill/>
            <a:ln w="9525">
              <a:solidFill>
                <a:srgbClr val="006633"/>
              </a:solidFill>
              <a:round/>
              <a:headEnd/>
              <a:tailEnd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sp>
        <p:nvSpPr>
          <p:cNvPr id="261" name="Овал 260">
            <a:extLst>
              <a:ext uri="{FF2B5EF4-FFF2-40B4-BE49-F238E27FC236}">
                <a16:creationId xmlns:a16="http://schemas.microsoft.com/office/drawing/2014/main" id="{05FE18CB-9F77-43DF-9A77-EB23B1D87E8A}"/>
              </a:ext>
            </a:extLst>
          </p:cNvPr>
          <p:cNvSpPr/>
          <p:nvPr/>
        </p:nvSpPr>
        <p:spPr>
          <a:xfrm>
            <a:off x="8224079" y="1951008"/>
            <a:ext cx="2124318" cy="212431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99"/>
          </a:p>
        </p:txBody>
      </p:sp>
      <p:sp>
        <p:nvSpPr>
          <p:cNvPr id="262" name="Овал 261">
            <a:extLst>
              <a:ext uri="{FF2B5EF4-FFF2-40B4-BE49-F238E27FC236}">
                <a16:creationId xmlns:a16="http://schemas.microsoft.com/office/drawing/2014/main" id="{CC6E2EE9-321B-42D8-80AB-285C45EAE211}"/>
              </a:ext>
            </a:extLst>
          </p:cNvPr>
          <p:cNvSpPr/>
          <p:nvPr/>
        </p:nvSpPr>
        <p:spPr>
          <a:xfrm>
            <a:off x="8096088" y="1829568"/>
            <a:ext cx="2380299" cy="2380299"/>
          </a:xfrm>
          <a:prstGeom prst="ellipse">
            <a:avLst/>
          </a:prstGeom>
          <a:noFill/>
          <a:ln w="19050"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99"/>
          </a:p>
        </p:txBody>
      </p:sp>
      <p:sp>
        <p:nvSpPr>
          <p:cNvPr id="263" name="Freeform 15">
            <a:extLst>
              <a:ext uri="{FF2B5EF4-FFF2-40B4-BE49-F238E27FC236}">
                <a16:creationId xmlns:a16="http://schemas.microsoft.com/office/drawing/2014/main" id="{1D3738FD-841F-4716-A427-C95E103DA1CB}"/>
              </a:ext>
            </a:extLst>
          </p:cNvPr>
          <p:cNvSpPr>
            <a:spLocks/>
          </p:cNvSpPr>
          <p:nvPr/>
        </p:nvSpPr>
        <p:spPr bwMode="auto">
          <a:xfrm>
            <a:off x="8364834" y="3015179"/>
            <a:ext cx="1842661" cy="923711"/>
          </a:xfrm>
          <a:custGeom>
            <a:avLst/>
            <a:gdLst>
              <a:gd name="T0" fmla="*/ 16239 w 16250"/>
              <a:gd name="T1" fmla="*/ 419 h 8144"/>
              <a:gd name="T2" fmla="*/ 16156 w 16250"/>
              <a:gd name="T3" fmla="*/ 1241 h 8144"/>
              <a:gd name="T4" fmla="*/ 15994 w 16250"/>
              <a:gd name="T5" fmla="*/ 2035 h 8144"/>
              <a:gd name="T6" fmla="*/ 15757 w 16250"/>
              <a:gd name="T7" fmla="*/ 2801 h 8144"/>
              <a:gd name="T8" fmla="*/ 15449 w 16250"/>
              <a:gd name="T9" fmla="*/ 3530 h 8144"/>
              <a:gd name="T10" fmla="*/ 15073 w 16250"/>
              <a:gd name="T11" fmla="*/ 4223 h 8144"/>
              <a:gd name="T12" fmla="*/ 14635 w 16250"/>
              <a:gd name="T13" fmla="*/ 4873 h 8144"/>
              <a:gd name="T14" fmla="*/ 14139 w 16250"/>
              <a:gd name="T15" fmla="*/ 5476 h 8144"/>
              <a:gd name="T16" fmla="*/ 13588 w 16250"/>
              <a:gd name="T17" fmla="*/ 6028 h 8144"/>
              <a:gd name="T18" fmla="*/ 12986 w 16250"/>
              <a:gd name="T19" fmla="*/ 6526 h 8144"/>
              <a:gd name="T20" fmla="*/ 12338 w 16250"/>
              <a:gd name="T21" fmla="*/ 6964 h 8144"/>
              <a:gd name="T22" fmla="*/ 11647 w 16250"/>
              <a:gd name="T23" fmla="*/ 7341 h 8144"/>
              <a:gd name="T24" fmla="*/ 10919 w 16250"/>
              <a:gd name="T25" fmla="*/ 7649 h 8144"/>
              <a:gd name="T26" fmla="*/ 10156 w 16250"/>
              <a:gd name="T27" fmla="*/ 7887 h 8144"/>
              <a:gd name="T28" fmla="*/ 9362 w 16250"/>
              <a:gd name="T29" fmla="*/ 8050 h 8144"/>
              <a:gd name="T30" fmla="*/ 8544 w 16250"/>
              <a:gd name="T31" fmla="*/ 8133 h 8144"/>
              <a:gd name="T32" fmla="*/ 7706 w 16250"/>
              <a:gd name="T33" fmla="*/ 8133 h 8144"/>
              <a:gd name="T34" fmla="*/ 6888 w 16250"/>
              <a:gd name="T35" fmla="*/ 8050 h 8144"/>
              <a:gd name="T36" fmla="*/ 6094 w 16250"/>
              <a:gd name="T37" fmla="*/ 7887 h 8144"/>
              <a:gd name="T38" fmla="*/ 5331 w 16250"/>
              <a:gd name="T39" fmla="*/ 7649 h 8144"/>
              <a:gd name="T40" fmla="*/ 4603 w 16250"/>
              <a:gd name="T41" fmla="*/ 7341 h 8144"/>
              <a:gd name="T42" fmla="*/ 3912 w 16250"/>
              <a:gd name="T43" fmla="*/ 6964 h 8144"/>
              <a:gd name="T44" fmla="*/ 3264 w 16250"/>
              <a:gd name="T45" fmla="*/ 6526 h 8144"/>
              <a:gd name="T46" fmla="*/ 2662 w 16250"/>
              <a:gd name="T47" fmla="*/ 6028 h 8144"/>
              <a:gd name="T48" fmla="*/ 2111 w 16250"/>
              <a:gd name="T49" fmla="*/ 5476 h 8144"/>
              <a:gd name="T50" fmla="*/ 1615 w 16250"/>
              <a:gd name="T51" fmla="*/ 4873 h 8144"/>
              <a:gd name="T52" fmla="*/ 1177 w 16250"/>
              <a:gd name="T53" fmla="*/ 4223 h 8144"/>
              <a:gd name="T54" fmla="*/ 801 w 16250"/>
              <a:gd name="T55" fmla="*/ 3530 h 8144"/>
              <a:gd name="T56" fmla="*/ 493 w 16250"/>
              <a:gd name="T57" fmla="*/ 2801 h 8144"/>
              <a:gd name="T58" fmla="*/ 256 w 16250"/>
              <a:gd name="T59" fmla="*/ 2035 h 8144"/>
              <a:gd name="T60" fmla="*/ 94 w 16250"/>
              <a:gd name="T61" fmla="*/ 1241 h 8144"/>
              <a:gd name="T62" fmla="*/ 11 w 16250"/>
              <a:gd name="T63" fmla="*/ 419 h 8144"/>
              <a:gd name="T64" fmla="*/ 16250 w 16250"/>
              <a:gd name="T65" fmla="*/ 0 h 8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50" h="8144">
                <a:moveTo>
                  <a:pt x="16250" y="0"/>
                </a:moveTo>
                <a:lnTo>
                  <a:pt x="16239" y="419"/>
                </a:lnTo>
                <a:lnTo>
                  <a:pt x="16208" y="832"/>
                </a:lnTo>
                <a:lnTo>
                  <a:pt x="16156" y="1241"/>
                </a:lnTo>
                <a:lnTo>
                  <a:pt x="16085" y="1642"/>
                </a:lnTo>
                <a:lnTo>
                  <a:pt x="15994" y="2035"/>
                </a:lnTo>
                <a:lnTo>
                  <a:pt x="15885" y="2422"/>
                </a:lnTo>
                <a:lnTo>
                  <a:pt x="15757" y="2801"/>
                </a:lnTo>
                <a:lnTo>
                  <a:pt x="15611" y="3170"/>
                </a:lnTo>
                <a:lnTo>
                  <a:pt x="15449" y="3530"/>
                </a:lnTo>
                <a:lnTo>
                  <a:pt x="15269" y="3882"/>
                </a:lnTo>
                <a:lnTo>
                  <a:pt x="15073" y="4223"/>
                </a:lnTo>
                <a:lnTo>
                  <a:pt x="14862" y="4553"/>
                </a:lnTo>
                <a:lnTo>
                  <a:pt x="14635" y="4873"/>
                </a:lnTo>
                <a:lnTo>
                  <a:pt x="14395" y="5180"/>
                </a:lnTo>
                <a:lnTo>
                  <a:pt x="14139" y="5476"/>
                </a:lnTo>
                <a:lnTo>
                  <a:pt x="13870" y="5759"/>
                </a:lnTo>
                <a:lnTo>
                  <a:pt x="13588" y="6028"/>
                </a:lnTo>
                <a:lnTo>
                  <a:pt x="13293" y="6285"/>
                </a:lnTo>
                <a:lnTo>
                  <a:pt x="12986" y="6526"/>
                </a:lnTo>
                <a:lnTo>
                  <a:pt x="12668" y="6753"/>
                </a:lnTo>
                <a:lnTo>
                  <a:pt x="12338" y="6964"/>
                </a:lnTo>
                <a:lnTo>
                  <a:pt x="11997" y="7160"/>
                </a:lnTo>
                <a:lnTo>
                  <a:pt x="11647" y="7341"/>
                </a:lnTo>
                <a:lnTo>
                  <a:pt x="11287" y="7503"/>
                </a:lnTo>
                <a:lnTo>
                  <a:pt x="10919" y="7649"/>
                </a:lnTo>
                <a:lnTo>
                  <a:pt x="10541" y="7778"/>
                </a:lnTo>
                <a:lnTo>
                  <a:pt x="10156" y="7887"/>
                </a:lnTo>
                <a:lnTo>
                  <a:pt x="9763" y="7978"/>
                </a:lnTo>
                <a:lnTo>
                  <a:pt x="9362" y="8050"/>
                </a:lnTo>
                <a:lnTo>
                  <a:pt x="8956" y="8102"/>
                </a:lnTo>
                <a:lnTo>
                  <a:pt x="8544" y="8133"/>
                </a:lnTo>
                <a:lnTo>
                  <a:pt x="8125" y="8144"/>
                </a:lnTo>
                <a:lnTo>
                  <a:pt x="7706" y="8133"/>
                </a:lnTo>
                <a:lnTo>
                  <a:pt x="7294" y="8102"/>
                </a:lnTo>
                <a:lnTo>
                  <a:pt x="6888" y="8050"/>
                </a:lnTo>
                <a:lnTo>
                  <a:pt x="6487" y="7978"/>
                </a:lnTo>
                <a:lnTo>
                  <a:pt x="6094" y="7887"/>
                </a:lnTo>
                <a:lnTo>
                  <a:pt x="5709" y="7778"/>
                </a:lnTo>
                <a:lnTo>
                  <a:pt x="5331" y="7649"/>
                </a:lnTo>
                <a:lnTo>
                  <a:pt x="4963" y="7503"/>
                </a:lnTo>
                <a:lnTo>
                  <a:pt x="4603" y="7341"/>
                </a:lnTo>
                <a:lnTo>
                  <a:pt x="4253" y="7160"/>
                </a:lnTo>
                <a:lnTo>
                  <a:pt x="3912" y="6964"/>
                </a:lnTo>
                <a:lnTo>
                  <a:pt x="3582" y="6753"/>
                </a:lnTo>
                <a:lnTo>
                  <a:pt x="3264" y="6526"/>
                </a:lnTo>
                <a:lnTo>
                  <a:pt x="2957" y="6285"/>
                </a:lnTo>
                <a:lnTo>
                  <a:pt x="2662" y="6028"/>
                </a:lnTo>
                <a:lnTo>
                  <a:pt x="2380" y="5759"/>
                </a:lnTo>
                <a:lnTo>
                  <a:pt x="2111" y="5476"/>
                </a:lnTo>
                <a:lnTo>
                  <a:pt x="1855" y="5180"/>
                </a:lnTo>
                <a:lnTo>
                  <a:pt x="1615" y="4873"/>
                </a:lnTo>
                <a:lnTo>
                  <a:pt x="1388" y="4553"/>
                </a:lnTo>
                <a:lnTo>
                  <a:pt x="1177" y="4223"/>
                </a:lnTo>
                <a:lnTo>
                  <a:pt x="981" y="3882"/>
                </a:lnTo>
                <a:lnTo>
                  <a:pt x="801" y="3530"/>
                </a:lnTo>
                <a:lnTo>
                  <a:pt x="639" y="3170"/>
                </a:lnTo>
                <a:lnTo>
                  <a:pt x="493" y="2801"/>
                </a:lnTo>
                <a:lnTo>
                  <a:pt x="365" y="2422"/>
                </a:lnTo>
                <a:lnTo>
                  <a:pt x="256" y="2035"/>
                </a:lnTo>
                <a:lnTo>
                  <a:pt x="165" y="1642"/>
                </a:lnTo>
                <a:lnTo>
                  <a:pt x="94" y="1241"/>
                </a:lnTo>
                <a:lnTo>
                  <a:pt x="42" y="832"/>
                </a:lnTo>
                <a:lnTo>
                  <a:pt x="11" y="419"/>
                </a:lnTo>
                <a:lnTo>
                  <a:pt x="0" y="0"/>
                </a:lnTo>
                <a:lnTo>
                  <a:pt x="16250" y="0"/>
                </a:lnTo>
                <a:close/>
              </a:path>
            </a:pathLst>
          </a:custGeom>
          <a:solidFill>
            <a:srgbClr val="00B050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endParaRPr lang="ru-RU" sz="2699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A98C7E1C-E4CC-40AD-9264-588AAE3617D8}"/>
              </a:ext>
            </a:extLst>
          </p:cNvPr>
          <p:cNvSpPr txBox="1"/>
          <p:nvPr/>
        </p:nvSpPr>
        <p:spPr>
          <a:xfrm>
            <a:off x="8005605" y="4276314"/>
            <a:ext cx="269490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Инспекционный </a:t>
            </a:r>
          </a:p>
          <a:p>
            <a:pPr algn="ctr"/>
            <a:r>
              <a:rPr lang="ru-RU" sz="210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Аудит</a:t>
            </a:r>
            <a:r>
              <a:rPr lang="ru-RU" sz="2100" b="1" dirty="0">
                <a:solidFill>
                  <a:srgbClr val="005FA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  <a:p>
            <a:pPr algn="ctr"/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</a:rPr>
              <a:t>(1 раз в год)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6EFB63D5-F25C-4BD9-A4DE-B43E9EF76F65}"/>
              </a:ext>
            </a:extLst>
          </p:cNvPr>
          <p:cNvSpPr txBox="1"/>
          <p:nvPr/>
        </p:nvSpPr>
        <p:spPr>
          <a:xfrm>
            <a:off x="8224078" y="3013166"/>
            <a:ext cx="2124320" cy="738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199" dirty="0">
                <a:solidFill>
                  <a:schemeClr val="bg1"/>
                </a:solidFill>
              </a:rPr>
              <a:t>02</a:t>
            </a:r>
          </a:p>
        </p:txBody>
      </p:sp>
      <p:grpSp>
        <p:nvGrpSpPr>
          <p:cNvPr id="266" name="Группа 265">
            <a:extLst>
              <a:ext uri="{FF2B5EF4-FFF2-40B4-BE49-F238E27FC236}">
                <a16:creationId xmlns:a16="http://schemas.microsoft.com/office/drawing/2014/main" id="{BF13534D-87D8-4165-81A1-E4E376EC0AB5}"/>
              </a:ext>
            </a:extLst>
          </p:cNvPr>
          <p:cNvGrpSpPr/>
          <p:nvPr/>
        </p:nvGrpSpPr>
        <p:grpSpPr>
          <a:xfrm>
            <a:off x="8963526" y="2211667"/>
            <a:ext cx="663111" cy="689600"/>
            <a:chOff x="9567863" y="3124201"/>
            <a:chExt cx="1192212" cy="1239837"/>
          </a:xfrm>
          <a:solidFill>
            <a:srgbClr val="006633"/>
          </a:solidFill>
        </p:grpSpPr>
        <p:sp>
          <p:nvSpPr>
            <p:cNvPr id="267" name="Freeform 93">
              <a:extLst>
                <a:ext uri="{FF2B5EF4-FFF2-40B4-BE49-F238E27FC236}">
                  <a16:creationId xmlns:a16="http://schemas.microsoft.com/office/drawing/2014/main" id="{BE91EFB5-D047-4CBE-81F2-672CD562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3" y="3586163"/>
              <a:ext cx="430212" cy="777875"/>
            </a:xfrm>
            <a:custGeom>
              <a:avLst/>
              <a:gdLst>
                <a:gd name="T0" fmla="*/ 3 w 2173"/>
                <a:gd name="T1" fmla="*/ 1691 h 3919"/>
                <a:gd name="T2" fmla="*/ 25 w 2173"/>
                <a:gd name="T3" fmla="*/ 1751 h 3919"/>
                <a:gd name="T4" fmla="*/ 77 w 2173"/>
                <a:gd name="T5" fmla="*/ 1834 h 3919"/>
                <a:gd name="T6" fmla="*/ 389 w 2173"/>
                <a:gd name="T7" fmla="*/ 2305 h 3919"/>
                <a:gd name="T8" fmla="*/ 405 w 2173"/>
                <a:gd name="T9" fmla="*/ 2377 h 3919"/>
                <a:gd name="T10" fmla="*/ 407 w 2173"/>
                <a:gd name="T11" fmla="*/ 2486 h 3919"/>
                <a:gd name="T12" fmla="*/ 403 w 2173"/>
                <a:gd name="T13" fmla="*/ 3638 h 3919"/>
                <a:gd name="T14" fmla="*/ 398 w 2173"/>
                <a:gd name="T15" fmla="*/ 3767 h 3919"/>
                <a:gd name="T16" fmla="*/ 406 w 2173"/>
                <a:gd name="T17" fmla="*/ 3855 h 3919"/>
                <a:gd name="T18" fmla="*/ 417 w 2173"/>
                <a:gd name="T19" fmla="*/ 3888 h 3919"/>
                <a:gd name="T20" fmla="*/ 436 w 2173"/>
                <a:gd name="T21" fmla="*/ 3911 h 3919"/>
                <a:gd name="T22" fmla="*/ 464 w 2173"/>
                <a:gd name="T23" fmla="*/ 3919 h 3919"/>
                <a:gd name="T24" fmla="*/ 1731 w 2173"/>
                <a:gd name="T25" fmla="*/ 3915 h 3919"/>
                <a:gd name="T26" fmla="*/ 1752 w 2173"/>
                <a:gd name="T27" fmla="*/ 3896 h 3919"/>
                <a:gd name="T28" fmla="*/ 1765 w 2173"/>
                <a:gd name="T29" fmla="*/ 3866 h 3919"/>
                <a:gd name="T30" fmla="*/ 1774 w 2173"/>
                <a:gd name="T31" fmla="*/ 3797 h 3919"/>
                <a:gd name="T32" fmla="*/ 1772 w 2173"/>
                <a:gd name="T33" fmla="*/ 3688 h 3919"/>
                <a:gd name="T34" fmla="*/ 1769 w 2173"/>
                <a:gd name="T35" fmla="*/ 2500 h 3919"/>
                <a:gd name="T36" fmla="*/ 1767 w 2173"/>
                <a:gd name="T37" fmla="*/ 2364 h 3919"/>
                <a:gd name="T38" fmla="*/ 1775 w 2173"/>
                <a:gd name="T39" fmla="*/ 2327 h 3919"/>
                <a:gd name="T40" fmla="*/ 1790 w 2173"/>
                <a:gd name="T41" fmla="*/ 2294 h 3919"/>
                <a:gd name="T42" fmla="*/ 1861 w 2173"/>
                <a:gd name="T43" fmla="*/ 2189 h 3919"/>
                <a:gd name="T44" fmla="*/ 1956 w 2173"/>
                <a:gd name="T45" fmla="*/ 2040 h 3919"/>
                <a:gd name="T46" fmla="*/ 2023 w 2173"/>
                <a:gd name="T47" fmla="*/ 1940 h 3919"/>
                <a:gd name="T48" fmla="*/ 2099 w 2173"/>
                <a:gd name="T49" fmla="*/ 1829 h 3919"/>
                <a:gd name="T50" fmla="*/ 2151 w 2173"/>
                <a:gd name="T51" fmla="*/ 1746 h 3919"/>
                <a:gd name="T52" fmla="*/ 2170 w 2173"/>
                <a:gd name="T53" fmla="*/ 1690 h 3919"/>
                <a:gd name="T54" fmla="*/ 2172 w 2173"/>
                <a:gd name="T55" fmla="*/ 586 h 3919"/>
                <a:gd name="T56" fmla="*/ 2154 w 2173"/>
                <a:gd name="T57" fmla="*/ 453 h 3919"/>
                <a:gd name="T58" fmla="*/ 2112 w 2173"/>
                <a:gd name="T59" fmla="*/ 341 h 3919"/>
                <a:gd name="T60" fmla="*/ 2053 w 2173"/>
                <a:gd name="T61" fmla="*/ 245 h 3919"/>
                <a:gd name="T62" fmla="*/ 1980 w 2173"/>
                <a:gd name="T63" fmla="*/ 166 h 3919"/>
                <a:gd name="T64" fmla="*/ 1891 w 2173"/>
                <a:gd name="T65" fmla="*/ 104 h 3919"/>
                <a:gd name="T66" fmla="*/ 1757 w 2173"/>
                <a:gd name="T67" fmla="*/ 45 h 3919"/>
                <a:gd name="T68" fmla="*/ 1651 w 2173"/>
                <a:gd name="T69" fmla="*/ 10 h 3919"/>
                <a:gd name="T70" fmla="*/ 1595 w 2173"/>
                <a:gd name="T71" fmla="*/ 1 h 3919"/>
                <a:gd name="T72" fmla="*/ 1556 w 2173"/>
                <a:gd name="T73" fmla="*/ 10 h 3919"/>
                <a:gd name="T74" fmla="*/ 1528 w 2173"/>
                <a:gd name="T75" fmla="*/ 38 h 3919"/>
                <a:gd name="T76" fmla="*/ 1505 w 2173"/>
                <a:gd name="T77" fmla="*/ 86 h 3919"/>
                <a:gd name="T78" fmla="*/ 1229 w 2173"/>
                <a:gd name="T79" fmla="*/ 862 h 3919"/>
                <a:gd name="T80" fmla="*/ 1176 w 2173"/>
                <a:gd name="T81" fmla="*/ 1004 h 3919"/>
                <a:gd name="T82" fmla="*/ 1138 w 2173"/>
                <a:gd name="T83" fmla="*/ 1100 h 3919"/>
                <a:gd name="T84" fmla="*/ 1108 w 2173"/>
                <a:gd name="T85" fmla="*/ 1120 h 3919"/>
                <a:gd name="T86" fmla="*/ 1075 w 2173"/>
                <a:gd name="T87" fmla="*/ 1121 h 3919"/>
                <a:gd name="T88" fmla="*/ 1052 w 2173"/>
                <a:gd name="T89" fmla="*/ 1108 h 3919"/>
                <a:gd name="T90" fmla="*/ 1023 w 2173"/>
                <a:gd name="T91" fmla="*/ 1070 h 3919"/>
                <a:gd name="T92" fmla="*/ 974 w 2173"/>
                <a:gd name="T93" fmla="*/ 953 h 3919"/>
                <a:gd name="T94" fmla="*/ 927 w 2173"/>
                <a:gd name="T95" fmla="*/ 809 h 3919"/>
                <a:gd name="T96" fmla="*/ 837 w 2173"/>
                <a:gd name="T97" fmla="*/ 558 h 3919"/>
                <a:gd name="T98" fmla="*/ 727 w 2173"/>
                <a:gd name="T99" fmla="*/ 252 h 3919"/>
                <a:gd name="T100" fmla="*/ 635 w 2173"/>
                <a:gd name="T101" fmla="*/ 33 h 3919"/>
                <a:gd name="T102" fmla="*/ 611 w 2173"/>
                <a:gd name="T103" fmla="*/ 0 h 3919"/>
                <a:gd name="T104" fmla="*/ 508 w 2173"/>
                <a:gd name="T105" fmla="*/ 15 h 3919"/>
                <a:gd name="T106" fmla="*/ 389 w 2173"/>
                <a:gd name="T107" fmla="*/ 56 h 3919"/>
                <a:gd name="T108" fmla="*/ 273 w 2173"/>
                <a:gd name="T109" fmla="*/ 114 h 3919"/>
                <a:gd name="T110" fmla="*/ 180 w 2173"/>
                <a:gd name="T111" fmla="*/ 179 h 3919"/>
                <a:gd name="T112" fmla="*/ 103 w 2173"/>
                <a:gd name="T113" fmla="*/ 268 h 3919"/>
                <a:gd name="T114" fmla="*/ 46 w 2173"/>
                <a:gd name="T115" fmla="*/ 377 h 3919"/>
                <a:gd name="T116" fmla="*/ 12 w 2173"/>
                <a:gd name="T117" fmla="*/ 498 h 3919"/>
                <a:gd name="T118" fmla="*/ 0 w 2173"/>
                <a:gd name="T119" fmla="*/ 622 h 3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3" h="3919">
                  <a:moveTo>
                    <a:pt x="0" y="622"/>
                  </a:moveTo>
                  <a:lnTo>
                    <a:pt x="0" y="1660"/>
                  </a:lnTo>
                  <a:lnTo>
                    <a:pt x="1" y="1676"/>
                  </a:lnTo>
                  <a:lnTo>
                    <a:pt x="3" y="1691"/>
                  </a:lnTo>
                  <a:lnTo>
                    <a:pt x="7" y="1707"/>
                  </a:lnTo>
                  <a:lnTo>
                    <a:pt x="12" y="1721"/>
                  </a:lnTo>
                  <a:lnTo>
                    <a:pt x="18" y="1737"/>
                  </a:lnTo>
                  <a:lnTo>
                    <a:pt x="25" y="1751"/>
                  </a:lnTo>
                  <a:lnTo>
                    <a:pt x="33" y="1766"/>
                  </a:lnTo>
                  <a:lnTo>
                    <a:pt x="41" y="1780"/>
                  </a:lnTo>
                  <a:lnTo>
                    <a:pt x="59" y="1808"/>
                  </a:lnTo>
                  <a:lnTo>
                    <a:pt x="77" y="1834"/>
                  </a:lnTo>
                  <a:lnTo>
                    <a:pt x="95" y="1858"/>
                  </a:lnTo>
                  <a:lnTo>
                    <a:pt x="110" y="1880"/>
                  </a:lnTo>
                  <a:lnTo>
                    <a:pt x="382" y="2292"/>
                  </a:lnTo>
                  <a:lnTo>
                    <a:pt x="389" y="2305"/>
                  </a:lnTo>
                  <a:lnTo>
                    <a:pt x="394" y="2321"/>
                  </a:lnTo>
                  <a:lnTo>
                    <a:pt x="399" y="2339"/>
                  </a:lnTo>
                  <a:lnTo>
                    <a:pt x="403" y="2357"/>
                  </a:lnTo>
                  <a:lnTo>
                    <a:pt x="405" y="2377"/>
                  </a:lnTo>
                  <a:lnTo>
                    <a:pt x="407" y="2398"/>
                  </a:lnTo>
                  <a:lnTo>
                    <a:pt x="408" y="2418"/>
                  </a:lnTo>
                  <a:lnTo>
                    <a:pt x="408" y="2441"/>
                  </a:lnTo>
                  <a:lnTo>
                    <a:pt x="407" y="2486"/>
                  </a:lnTo>
                  <a:lnTo>
                    <a:pt x="406" y="2530"/>
                  </a:lnTo>
                  <a:lnTo>
                    <a:pt x="404" y="2574"/>
                  </a:lnTo>
                  <a:lnTo>
                    <a:pt x="403" y="2613"/>
                  </a:lnTo>
                  <a:lnTo>
                    <a:pt x="403" y="3638"/>
                  </a:lnTo>
                  <a:lnTo>
                    <a:pt x="402" y="3677"/>
                  </a:lnTo>
                  <a:lnTo>
                    <a:pt x="399" y="3720"/>
                  </a:lnTo>
                  <a:lnTo>
                    <a:pt x="399" y="3744"/>
                  </a:lnTo>
                  <a:lnTo>
                    <a:pt x="398" y="3767"/>
                  </a:lnTo>
                  <a:lnTo>
                    <a:pt x="398" y="3791"/>
                  </a:lnTo>
                  <a:lnTo>
                    <a:pt x="399" y="3812"/>
                  </a:lnTo>
                  <a:lnTo>
                    <a:pt x="402" y="3834"/>
                  </a:lnTo>
                  <a:lnTo>
                    <a:pt x="406" y="3855"/>
                  </a:lnTo>
                  <a:lnTo>
                    <a:pt x="408" y="3864"/>
                  </a:lnTo>
                  <a:lnTo>
                    <a:pt x="410" y="3873"/>
                  </a:lnTo>
                  <a:lnTo>
                    <a:pt x="413" y="3881"/>
                  </a:lnTo>
                  <a:lnTo>
                    <a:pt x="417" y="3888"/>
                  </a:lnTo>
                  <a:lnTo>
                    <a:pt x="420" y="3895"/>
                  </a:lnTo>
                  <a:lnTo>
                    <a:pt x="425" y="3902"/>
                  </a:lnTo>
                  <a:lnTo>
                    <a:pt x="430" y="3907"/>
                  </a:lnTo>
                  <a:lnTo>
                    <a:pt x="436" y="3911"/>
                  </a:lnTo>
                  <a:lnTo>
                    <a:pt x="442" y="3915"/>
                  </a:lnTo>
                  <a:lnTo>
                    <a:pt x="448" y="3917"/>
                  </a:lnTo>
                  <a:lnTo>
                    <a:pt x="455" y="3919"/>
                  </a:lnTo>
                  <a:lnTo>
                    <a:pt x="464" y="3919"/>
                  </a:lnTo>
                  <a:lnTo>
                    <a:pt x="1709" y="3919"/>
                  </a:lnTo>
                  <a:lnTo>
                    <a:pt x="1718" y="3919"/>
                  </a:lnTo>
                  <a:lnTo>
                    <a:pt x="1725" y="3917"/>
                  </a:lnTo>
                  <a:lnTo>
                    <a:pt x="1731" y="3915"/>
                  </a:lnTo>
                  <a:lnTo>
                    <a:pt x="1737" y="3912"/>
                  </a:lnTo>
                  <a:lnTo>
                    <a:pt x="1743" y="3908"/>
                  </a:lnTo>
                  <a:lnTo>
                    <a:pt x="1748" y="3903"/>
                  </a:lnTo>
                  <a:lnTo>
                    <a:pt x="1752" y="3896"/>
                  </a:lnTo>
                  <a:lnTo>
                    <a:pt x="1756" y="3890"/>
                  </a:lnTo>
                  <a:lnTo>
                    <a:pt x="1759" y="3883"/>
                  </a:lnTo>
                  <a:lnTo>
                    <a:pt x="1762" y="3875"/>
                  </a:lnTo>
                  <a:lnTo>
                    <a:pt x="1765" y="3866"/>
                  </a:lnTo>
                  <a:lnTo>
                    <a:pt x="1767" y="3858"/>
                  </a:lnTo>
                  <a:lnTo>
                    <a:pt x="1770" y="3839"/>
                  </a:lnTo>
                  <a:lnTo>
                    <a:pt x="1773" y="3819"/>
                  </a:lnTo>
                  <a:lnTo>
                    <a:pt x="1774" y="3797"/>
                  </a:lnTo>
                  <a:lnTo>
                    <a:pt x="1775" y="3775"/>
                  </a:lnTo>
                  <a:lnTo>
                    <a:pt x="1774" y="3752"/>
                  </a:lnTo>
                  <a:lnTo>
                    <a:pt x="1774" y="3731"/>
                  </a:lnTo>
                  <a:lnTo>
                    <a:pt x="1772" y="3688"/>
                  </a:lnTo>
                  <a:lnTo>
                    <a:pt x="1770" y="3651"/>
                  </a:lnTo>
                  <a:lnTo>
                    <a:pt x="1770" y="2625"/>
                  </a:lnTo>
                  <a:lnTo>
                    <a:pt x="1769" y="2557"/>
                  </a:lnTo>
                  <a:lnTo>
                    <a:pt x="1769" y="2500"/>
                  </a:lnTo>
                  <a:lnTo>
                    <a:pt x="1767" y="2455"/>
                  </a:lnTo>
                  <a:lnTo>
                    <a:pt x="1767" y="2417"/>
                  </a:lnTo>
                  <a:lnTo>
                    <a:pt x="1766" y="2388"/>
                  </a:lnTo>
                  <a:lnTo>
                    <a:pt x="1767" y="2364"/>
                  </a:lnTo>
                  <a:lnTo>
                    <a:pt x="1768" y="2354"/>
                  </a:lnTo>
                  <a:lnTo>
                    <a:pt x="1770" y="2345"/>
                  </a:lnTo>
                  <a:lnTo>
                    <a:pt x="1772" y="2335"/>
                  </a:lnTo>
                  <a:lnTo>
                    <a:pt x="1775" y="2327"/>
                  </a:lnTo>
                  <a:lnTo>
                    <a:pt x="1777" y="2319"/>
                  </a:lnTo>
                  <a:lnTo>
                    <a:pt x="1781" y="2312"/>
                  </a:lnTo>
                  <a:lnTo>
                    <a:pt x="1785" y="2303"/>
                  </a:lnTo>
                  <a:lnTo>
                    <a:pt x="1790" y="2294"/>
                  </a:lnTo>
                  <a:lnTo>
                    <a:pt x="1802" y="2275"/>
                  </a:lnTo>
                  <a:lnTo>
                    <a:pt x="1817" y="2253"/>
                  </a:lnTo>
                  <a:lnTo>
                    <a:pt x="1837" y="2225"/>
                  </a:lnTo>
                  <a:lnTo>
                    <a:pt x="1861" y="2189"/>
                  </a:lnTo>
                  <a:lnTo>
                    <a:pt x="1889" y="2146"/>
                  </a:lnTo>
                  <a:lnTo>
                    <a:pt x="1922" y="2093"/>
                  </a:lnTo>
                  <a:lnTo>
                    <a:pt x="1938" y="2066"/>
                  </a:lnTo>
                  <a:lnTo>
                    <a:pt x="1956" y="2040"/>
                  </a:lnTo>
                  <a:lnTo>
                    <a:pt x="1972" y="2014"/>
                  </a:lnTo>
                  <a:lnTo>
                    <a:pt x="1989" y="1989"/>
                  </a:lnTo>
                  <a:lnTo>
                    <a:pt x="2006" y="1965"/>
                  </a:lnTo>
                  <a:lnTo>
                    <a:pt x="2023" y="1940"/>
                  </a:lnTo>
                  <a:lnTo>
                    <a:pt x="2041" y="1914"/>
                  </a:lnTo>
                  <a:lnTo>
                    <a:pt x="2058" y="1887"/>
                  </a:lnTo>
                  <a:lnTo>
                    <a:pt x="2079" y="1858"/>
                  </a:lnTo>
                  <a:lnTo>
                    <a:pt x="2099" y="1829"/>
                  </a:lnTo>
                  <a:lnTo>
                    <a:pt x="2118" y="1801"/>
                  </a:lnTo>
                  <a:lnTo>
                    <a:pt x="2136" y="1774"/>
                  </a:lnTo>
                  <a:lnTo>
                    <a:pt x="2144" y="1760"/>
                  </a:lnTo>
                  <a:lnTo>
                    <a:pt x="2151" y="1746"/>
                  </a:lnTo>
                  <a:lnTo>
                    <a:pt x="2158" y="1733"/>
                  </a:lnTo>
                  <a:lnTo>
                    <a:pt x="2163" y="1718"/>
                  </a:lnTo>
                  <a:lnTo>
                    <a:pt x="2167" y="1705"/>
                  </a:lnTo>
                  <a:lnTo>
                    <a:pt x="2170" y="1690"/>
                  </a:lnTo>
                  <a:lnTo>
                    <a:pt x="2172" y="1676"/>
                  </a:lnTo>
                  <a:lnTo>
                    <a:pt x="2173" y="1660"/>
                  </a:lnTo>
                  <a:lnTo>
                    <a:pt x="2173" y="622"/>
                  </a:lnTo>
                  <a:lnTo>
                    <a:pt x="2172" y="586"/>
                  </a:lnTo>
                  <a:lnTo>
                    <a:pt x="2170" y="551"/>
                  </a:lnTo>
                  <a:lnTo>
                    <a:pt x="2166" y="518"/>
                  </a:lnTo>
                  <a:lnTo>
                    <a:pt x="2160" y="486"/>
                  </a:lnTo>
                  <a:lnTo>
                    <a:pt x="2154" y="453"/>
                  </a:lnTo>
                  <a:lnTo>
                    <a:pt x="2145" y="423"/>
                  </a:lnTo>
                  <a:lnTo>
                    <a:pt x="2135" y="395"/>
                  </a:lnTo>
                  <a:lnTo>
                    <a:pt x="2125" y="367"/>
                  </a:lnTo>
                  <a:lnTo>
                    <a:pt x="2112" y="341"/>
                  </a:lnTo>
                  <a:lnTo>
                    <a:pt x="2099" y="316"/>
                  </a:lnTo>
                  <a:lnTo>
                    <a:pt x="2084" y="291"/>
                  </a:lnTo>
                  <a:lnTo>
                    <a:pt x="2070" y="268"/>
                  </a:lnTo>
                  <a:lnTo>
                    <a:pt x="2053" y="245"/>
                  </a:lnTo>
                  <a:lnTo>
                    <a:pt x="2036" y="225"/>
                  </a:lnTo>
                  <a:lnTo>
                    <a:pt x="2018" y="205"/>
                  </a:lnTo>
                  <a:lnTo>
                    <a:pt x="1999" y="185"/>
                  </a:lnTo>
                  <a:lnTo>
                    <a:pt x="1980" y="166"/>
                  </a:lnTo>
                  <a:lnTo>
                    <a:pt x="1959" y="150"/>
                  </a:lnTo>
                  <a:lnTo>
                    <a:pt x="1937" y="133"/>
                  </a:lnTo>
                  <a:lnTo>
                    <a:pt x="1914" y="119"/>
                  </a:lnTo>
                  <a:lnTo>
                    <a:pt x="1891" y="104"/>
                  </a:lnTo>
                  <a:lnTo>
                    <a:pt x="1866" y="91"/>
                  </a:lnTo>
                  <a:lnTo>
                    <a:pt x="1840" y="78"/>
                  </a:lnTo>
                  <a:lnTo>
                    <a:pt x="1812" y="67"/>
                  </a:lnTo>
                  <a:lnTo>
                    <a:pt x="1757" y="45"/>
                  </a:lnTo>
                  <a:lnTo>
                    <a:pt x="1709" y="28"/>
                  </a:lnTo>
                  <a:lnTo>
                    <a:pt x="1689" y="20"/>
                  </a:lnTo>
                  <a:lnTo>
                    <a:pt x="1670" y="14"/>
                  </a:lnTo>
                  <a:lnTo>
                    <a:pt x="1651" y="10"/>
                  </a:lnTo>
                  <a:lnTo>
                    <a:pt x="1636" y="6"/>
                  </a:lnTo>
                  <a:lnTo>
                    <a:pt x="1621" y="3"/>
                  </a:lnTo>
                  <a:lnTo>
                    <a:pt x="1607" y="1"/>
                  </a:lnTo>
                  <a:lnTo>
                    <a:pt x="1595" y="1"/>
                  </a:lnTo>
                  <a:lnTo>
                    <a:pt x="1584" y="1"/>
                  </a:lnTo>
                  <a:lnTo>
                    <a:pt x="1574" y="3"/>
                  </a:lnTo>
                  <a:lnTo>
                    <a:pt x="1564" y="6"/>
                  </a:lnTo>
                  <a:lnTo>
                    <a:pt x="1556" y="10"/>
                  </a:lnTo>
                  <a:lnTo>
                    <a:pt x="1548" y="15"/>
                  </a:lnTo>
                  <a:lnTo>
                    <a:pt x="1541" y="21"/>
                  </a:lnTo>
                  <a:lnTo>
                    <a:pt x="1534" y="29"/>
                  </a:lnTo>
                  <a:lnTo>
                    <a:pt x="1528" y="38"/>
                  </a:lnTo>
                  <a:lnTo>
                    <a:pt x="1522" y="48"/>
                  </a:lnTo>
                  <a:lnTo>
                    <a:pt x="1517" y="59"/>
                  </a:lnTo>
                  <a:lnTo>
                    <a:pt x="1512" y="72"/>
                  </a:lnTo>
                  <a:lnTo>
                    <a:pt x="1505" y="86"/>
                  </a:lnTo>
                  <a:lnTo>
                    <a:pt x="1500" y="101"/>
                  </a:lnTo>
                  <a:lnTo>
                    <a:pt x="1475" y="175"/>
                  </a:lnTo>
                  <a:lnTo>
                    <a:pt x="1442" y="270"/>
                  </a:lnTo>
                  <a:lnTo>
                    <a:pt x="1229" y="862"/>
                  </a:lnTo>
                  <a:lnTo>
                    <a:pt x="1215" y="899"/>
                  </a:lnTo>
                  <a:lnTo>
                    <a:pt x="1203" y="933"/>
                  </a:lnTo>
                  <a:lnTo>
                    <a:pt x="1190" y="968"/>
                  </a:lnTo>
                  <a:lnTo>
                    <a:pt x="1176" y="1004"/>
                  </a:lnTo>
                  <a:lnTo>
                    <a:pt x="1162" y="1046"/>
                  </a:lnTo>
                  <a:lnTo>
                    <a:pt x="1147" y="1084"/>
                  </a:lnTo>
                  <a:lnTo>
                    <a:pt x="1143" y="1092"/>
                  </a:lnTo>
                  <a:lnTo>
                    <a:pt x="1138" y="1100"/>
                  </a:lnTo>
                  <a:lnTo>
                    <a:pt x="1132" y="1106"/>
                  </a:lnTo>
                  <a:lnTo>
                    <a:pt x="1124" y="1112"/>
                  </a:lnTo>
                  <a:lnTo>
                    <a:pt x="1117" y="1116"/>
                  </a:lnTo>
                  <a:lnTo>
                    <a:pt x="1108" y="1120"/>
                  </a:lnTo>
                  <a:lnTo>
                    <a:pt x="1098" y="1123"/>
                  </a:lnTo>
                  <a:lnTo>
                    <a:pt x="1087" y="1123"/>
                  </a:lnTo>
                  <a:lnTo>
                    <a:pt x="1081" y="1123"/>
                  </a:lnTo>
                  <a:lnTo>
                    <a:pt x="1075" y="1121"/>
                  </a:lnTo>
                  <a:lnTo>
                    <a:pt x="1068" y="1119"/>
                  </a:lnTo>
                  <a:lnTo>
                    <a:pt x="1063" y="1116"/>
                  </a:lnTo>
                  <a:lnTo>
                    <a:pt x="1057" y="1112"/>
                  </a:lnTo>
                  <a:lnTo>
                    <a:pt x="1052" y="1108"/>
                  </a:lnTo>
                  <a:lnTo>
                    <a:pt x="1047" y="1103"/>
                  </a:lnTo>
                  <a:lnTo>
                    <a:pt x="1041" y="1098"/>
                  </a:lnTo>
                  <a:lnTo>
                    <a:pt x="1032" y="1084"/>
                  </a:lnTo>
                  <a:lnTo>
                    <a:pt x="1023" y="1070"/>
                  </a:lnTo>
                  <a:lnTo>
                    <a:pt x="1014" y="1053"/>
                  </a:lnTo>
                  <a:lnTo>
                    <a:pt x="1005" y="1034"/>
                  </a:lnTo>
                  <a:lnTo>
                    <a:pt x="990" y="995"/>
                  </a:lnTo>
                  <a:lnTo>
                    <a:pt x="974" y="953"/>
                  </a:lnTo>
                  <a:lnTo>
                    <a:pt x="961" y="911"/>
                  </a:lnTo>
                  <a:lnTo>
                    <a:pt x="947" y="871"/>
                  </a:lnTo>
                  <a:lnTo>
                    <a:pt x="939" y="847"/>
                  </a:lnTo>
                  <a:lnTo>
                    <a:pt x="927" y="809"/>
                  </a:lnTo>
                  <a:lnTo>
                    <a:pt x="909" y="759"/>
                  </a:lnTo>
                  <a:lnTo>
                    <a:pt x="888" y="699"/>
                  </a:lnTo>
                  <a:lnTo>
                    <a:pt x="864" y="631"/>
                  </a:lnTo>
                  <a:lnTo>
                    <a:pt x="837" y="558"/>
                  </a:lnTo>
                  <a:lnTo>
                    <a:pt x="811" y="480"/>
                  </a:lnTo>
                  <a:lnTo>
                    <a:pt x="783" y="403"/>
                  </a:lnTo>
                  <a:lnTo>
                    <a:pt x="754" y="326"/>
                  </a:lnTo>
                  <a:lnTo>
                    <a:pt x="727" y="252"/>
                  </a:lnTo>
                  <a:lnTo>
                    <a:pt x="700" y="184"/>
                  </a:lnTo>
                  <a:lnTo>
                    <a:pt x="675" y="123"/>
                  </a:lnTo>
                  <a:lnTo>
                    <a:pt x="653" y="72"/>
                  </a:lnTo>
                  <a:lnTo>
                    <a:pt x="635" y="33"/>
                  </a:lnTo>
                  <a:lnTo>
                    <a:pt x="627" y="18"/>
                  </a:lnTo>
                  <a:lnTo>
                    <a:pt x="620" y="8"/>
                  </a:lnTo>
                  <a:lnTo>
                    <a:pt x="615" y="2"/>
                  </a:lnTo>
                  <a:lnTo>
                    <a:pt x="611" y="0"/>
                  </a:lnTo>
                  <a:lnTo>
                    <a:pt x="588" y="1"/>
                  </a:lnTo>
                  <a:lnTo>
                    <a:pt x="563" y="4"/>
                  </a:lnTo>
                  <a:lnTo>
                    <a:pt x="536" y="8"/>
                  </a:lnTo>
                  <a:lnTo>
                    <a:pt x="508" y="15"/>
                  </a:lnTo>
                  <a:lnTo>
                    <a:pt x="479" y="24"/>
                  </a:lnTo>
                  <a:lnTo>
                    <a:pt x="449" y="33"/>
                  </a:lnTo>
                  <a:lnTo>
                    <a:pt x="419" y="44"/>
                  </a:lnTo>
                  <a:lnTo>
                    <a:pt x="389" y="56"/>
                  </a:lnTo>
                  <a:lnTo>
                    <a:pt x="359" y="69"/>
                  </a:lnTo>
                  <a:lnTo>
                    <a:pt x="330" y="84"/>
                  </a:lnTo>
                  <a:lnTo>
                    <a:pt x="301" y="98"/>
                  </a:lnTo>
                  <a:lnTo>
                    <a:pt x="273" y="114"/>
                  </a:lnTo>
                  <a:lnTo>
                    <a:pt x="247" y="130"/>
                  </a:lnTo>
                  <a:lnTo>
                    <a:pt x="222" y="146"/>
                  </a:lnTo>
                  <a:lnTo>
                    <a:pt x="200" y="162"/>
                  </a:lnTo>
                  <a:lnTo>
                    <a:pt x="180" y="179"/>
                  </a:lnTo>
                  <a:lnTo>
                    <a:pt x="159" y="200"/>
                  </a:lnTo>
                  <a:lnTo>
                    <a:pt x="139" y="221"/>
                  </a:lnTo>
                  <a:lnTo>
                    <a:pt x="120" y="244"/>
                  </a:lnTo>
                  <a:lnTo>
                    <a:pt x="103" y="268"/>
                  </a:lnTo>
                  <a:lnTo>
                    <a:pt x="87" y="294"/>
                  </a:lnTo>
                  <a:lnTo>
                    <a:pt x="72" y="321"/>
                  </a:lnTo>
                  <a:lnTo>
                    <a:pt x="59" y="349"/>
                  </a:lnTo>
                  <a:lnTo>
                    <a:pt x="46" y="377"/>
                  </a:lnTo>
                  <a:lnTo>
                    <a:pt x="36" y="407"/>
                  </a:lnTo>
                  <a:lnTo>
                    <a:pt x="27" y="436"/>
                  </a:lnTo>
                  <a:lnTo>
                    <a:pt x="18" y="467"/>
                  </a:lnTo>
                  <a:lnTo>
                    <a:pt x="12" y="498"/>
                  </a:lnTo>
                  <a:lnTo>
                    <a:pt x="7" y="529"/>
                  </a:lnTo>
                  <a:lnTo>
                    <a:pt x="3" y="560"/>
                  </a:lnTo>
                  <a:lnTo>
                    <a:pt x="1" y="591"/>
                  </a:lnTo>
                  <a:lnTo>
                    <a:pt x="0" y="6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68" name="Freeform 94">
              <a:extLst>
                <a:ext uri="{FF2B5EF4-FFF2-40B4-BE49-F238E27FC236}">
                  <a16:creationId xmlns:a16="http://schemas.microsoft.com/office/drawing/2014/main" id="{8A9DFBF5-32A5-42E1-AB52-20A115D36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863" y="3668713"/>
              <a:ext cx="331787" cy="569913"/>
            </a:xfrm>
            <a:custGeom>
              <a:avLst/>
              <a:gdLst>
                <a:gd name="T0" fmla="*/ 3 w 1672"/>
                <a:gd name="T1" fmla="*/ 1293 h 2868"/>
                <a:gd name="T2" fmla="*/ 25 w 1672"/>
                <a:gd name="T3" fmla="*/ 1348 h 2868"/>
                <a:gd name="T4" fmla="*/ 85 w 1672"/>
                <a:gd name="T5" fmla="*/ 1441 h 2868"/>
                <a:gd name="T6" fmla="*/ 183 w 1672"/>
                <a:gd name="T7" fmla="*/ 1577 h 2868"/>
                <a:gd name="T8" fmla="*/ 243 w 1672"/>
                <a:gd name="T9" fmla="*/ 1677 h 2868"/>
                <a:gd name="T10" fmla="*/ 266 w 1672"/>
                <a:gd name="T11" fmla="*/ 1739 h 2868"/>
                <a:gd name="T12" fmla="*/ 269 w 1672"/>
                <a:gd name="T13" fmla="*/ 1858 h 2868"/>
                <a:gd name="T14" fmla="*/ 265 w 1672"/>
                <a:gd name="T15" fmla="*/ 2145 h 2868"/>
                <a:gd name="T16" fmla="*/ 265 w 1672"/>
                <a:gd name="T17" fmla="*/ 2475 h 2868"/>
                <a:gd name="T18" fmla="*/ 272 w 1672"/>
                <a:gd name="T19" fmla="*/ 2677 h 2868"/>
                <a:gd name="T20" fmla="*/ 284 w 1672"/>
                <a:gd name="T21" fmla="*/ 2763 h 2868"/>
                <a:gd name="T22" fmla="*/ 306 w 1672"/>
                <a:gd name="T23" fmla="*/ 2805 h 2868"/>
                <a:gd name="T24" fmla="*/ 342 w 1672"/>
                <a:gd name="T25" fmla="*/ 2836 h 2868"/>
                <a:gd name="T26" fmla="*/ 388 w 1672"/>
                <a:gd name="T27" fmla="*/ 2857 h 2868"/>
                <a:gd name="T28" fmla="*/ 444 w 1672"/>
                <a:gd name="T29" fmla="*/ 2867 h 2868"/>
                <a:gd name="T30" fmla="*/ 1206 w 1672"/>
                <a:gd name="T31" fmla="*/ 2868 h 2868"/>
                <a:gd name="T32" fmla="*/ 1279 w 1672"/>
                <a:gd name="T33" fmla="*/ 2860 h 2868"/>
                <a:gd name="T34" fmla="*/ 1332 w 1672"/>
                <a:gd name="T35" fmla="*/ 2840 h 2868"/>
                <a:gd name="T36" fmla="*/ 1367 w 1672"/>
                <a:gd name="T37" fmla="*/ 2812 h 2868"/>
                <a:gd name="T38" fmla="*/ 1389 w 1672"/>
                <a:gd name="T39" fmla="*/ 2775 h 2868"/>
                <a:gd name="T40" fmla="*/ 1402 w 1672"/>
                <a:gd name="T41" fmla="*/ 2718 h 2868"/>
                <a:gd name="T42" fmla="*/ 1404 w 1672"/>
                <a:gd name="T43" fmla="*/ 1793 h 2868"/>
                <a:gd name="T44" fmla="*/ 1415 w 1672"/>
                <a:gd name="T45" fmla="*/ 1723 h 2868"/>
                <a:gd name="T46" fmla="*/ 1446 w 1672"/>
                <a:gd name="T47" fmla="*/ 1652 h 2868"/>
                <a:gd name="T48" fmla="*/ 1488 w 1672"/>
                <a:gd name="T49" fmla="*/ 1582 h 2868"/>
                <a:gd name="T50" fmla="*/ 1587 w 1672"/>
                <a:gd name="T51" fmla="*/ 1446 h 2868"/>
                <a:gd name="T52" fmla="*/ 1648 w 1672"/>
                <a:gd name="T53" fmla="*/ 1352 h 2868"/>
                <a:gd name="T54" fmla="*/ 1669 w 1672"/>
                <a:gd name="T55" fmla="*/ 1295 h 2868"/>
                <a:gd name="T56" fmla="*/ 1672 w 1672"/>
                <a:gd name="T57" fmla="*/ 461 h 2868"/>
                <a:gd name="T58" fmla="*/ 1663 w 1672"/>
                <a:gd name="T59" fmla="*/ 396 h 2868"/>
                <a:gd name="T60" fmla="*/ 1630 w 1672"/>
                <a:gd name="T61" fmla="*/ 304 h 2868"/>
                <a:gd name="T62" fmla="*/ 1585 w 1672"/>
                <a:gd name="T63" fmla="*/ 227 h 2868"/>
                <a:gd name="T64" fmla="*/ 1513 w 1672"/>
                <a:gd name="T65" fmla="*/ 147 h 2868"/>
                <a:gd name="T66" fmla="*/ 1445 w 1672"/>
                <a:gd name="T67" fmla="*/ 94 h 2868"/>
                <a:gd name="T68" fmla="*/ 1361 w 1672"/>
                <a:gd name="T69" fmla="*/ 54 h 2868"/>
                <a:gd name="T70" fmla="*/ 1235 w 1672"/>
                <a:gd name="T71" fmla="*/ 9 h 2868"/>
                <a:gd name="T72" fmla="*/ 1173 w 1672"/>
                <a:gd name="T73" fmla="*/ 0 h 2868"/>
                <a:gd name="T74" fmla="*/ 1138 w 1672"/>
                <a:gd name="T75" fmla="*/ 5 h 2868"/>
                <a:gd name="T76" fmla="*/ 1087 w 1672"/>
                <a:gd name="T77" fmla="*/ 30 h 2868"/>
                <a:gd name="T78" fmla="*/ 960 w 1672"/>
                <a:gd name="T79" fmla="*/ 122 h 2868"/>
                <a:gd name="T80" fmla="*/ 872 w 1672"/>
                <a:gd name="T81" fmla="*/ 187 h 2868"/>
                <a:gd name="T82" fmla="*/ 843 w 1672"/>
                <a:gd name="T83" fmla="*/ 219 h 2868"/>
                <a:gd name="T84" fmla="*/ 676 w 1672"/>
                <a:gd name="T85" fmla="*/ 93 h 2868"/>
                <a:gd name="T86" fmla="*/ 600 w 1672"/>
                <a:gd name="T87" fmla="*/ 33 h 2868"/>
                <a:gd name="T88" fmla="*/ 556 w 1672"/>
                <a:gd name="T89" fmla="*/ 10 h 2868"/>
                <a:gd name="T90" fmla="*/ 508 w 1672"/>
                <a:gd name="T91" fmla="*/ 2 h 2868"/>
                <a:gd name="T92" fmla="*/ 449 w 1672"/>
                <a:gd name="T93" fmla="*/ 9 h 2868"/>
                <a:gd name="T94" fmla="*/ 321 w 1672"/>
                <a:gd name="T95" fmla="*/ 51 h 2868"/>
                <a:gd name="T96" fmla="*/ 237 w 1672"/>
                <a:gd name="T97" fmla="*/ 91 h 2868"/>
                <a:gd name="T98" fmla="*/ 166 w 1672"/>
                <a:gd name="T99" fmla="*/ 144 h 2868"/>
                <a:gd name="T100" fmla="*/ 105 w 1672"/>
                <a:gd name="T101" fmla="*/ 208 h 2868"/>
                <a:gd name="T102" fmla="*/ 54 w 1672"/>
                <a:gd name="T103" fmla="*/ 284 h 2868"/>
                <a:gd name="T104" fmla="*/ 18 w 1672"/>
                <a:gd name="T105" fmla="*/ 378 h 2868"/>
                <a:gd name="T106" fmla="*/ 1 w 1672"/>
                <a:gd name="T107" fmla="*/ 461 h 2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72" h="2868">
                  <a:moveTo>
                    <a:pt x="0" y="487"/>
                  </a:moveTo>
                  <a:lnTo>
                    <a:pt x="0" y="1269"/>
                  </a:lnTo>
                  <a:lnTo>
                    <a:pt x="1" y="1280"/>
                  </a:lnTo>
                  <a:lnTo>
                    <a:pt x="3" y="1293"/>
                  </a:lnTo>
                  <a:lnTo>
                    <a:pt x="6" y="1306"/>
                  </a:lnTo>
                  <a:lnTo>
                    <a:pt x="11" y="1320"/>
                  </a:lnTo>
                  <a:lnTo>
                    <a:pt x="18" y="1333"/>
                  </a:lnTo>
                  <a:lnTo>
                    <a:pt x="25" y="1348"/>
                  </a:lnTo>
                  <a:lnTo>
                    <a:pt x="33" y="1362"/>
                  </a:lnTo>
                  <a:lnTo>
                    <a:pt x="41" y="1378"/>
                  </a:lnTo>
                  <a:lnTo>
                    <a:pt x="62" y="1409"/>
                  </a:lnTo>
                  <a:lnTo>
                    <a:pt x="85" y="1441"/>
                  </a:lnTo>
                  <a:lnTo>
                    <a:pt x="109" y="1474"/>
                  </a:lnTo>
                  <a:lnTo>
                    <a:pt x="134" y="1508"/>
                  </a:lnTo>
                  <a:lnTo>
                    <a:pt x="158" y="1542"/>
                  </a:lnTo>
                  <a:lnTo>
                    <a:pt x="183" y="1577"/>
                  </a:lnTo>
                  <a:lnTo>
                    <a:pt x="206" y="1611"/>
                  </a:lnTo>
                  <a:lnTo>
                    <a:pt x="226" y="1644"/>
                  </a:lnTo>
                  <a:lnTo>
                    <a:pt x="235" y="1660"/>
                  </a:lnTo>
                  <a:lnTo>
                    <a:pt x="243" y="1677"/>
                  </a:lnTo>
                  <a:lnTo>
                    <a:pt x="251" y="1694"/>
                  </a:lnTo>
                  <a:lnTo>
                    <a:pt x="257" y="1709"/>
                  </a:lnTo>
                  <a:lnTo>
                    <a:pt x="262" y="1725"/>
                  </a:lnTo>
                  <a:lnTo>
                    <a:pt x="266" y="1739"/>
                  </a:lnTo>
                  <a:lnTo>
                    <a:pt x="268" y="1755"/>
                  </a:lnTo>
                  <a:lnTo>
                    <a:pt x="269" y="1768"/>
                  </a:lnTo>
                  <a:lnTo>
                    <a:pt x="269" y="1808"/>
                  </a:lnTo>
                  <a:lnTo>
                    <a:pt x="269" y="1858"/>
                  </a:lnTo>
                  <a:lnTo>
                    <a:pt x="268" y="1919"/>
                  </a:lnTo>
                  <a:lnTo>
                    <a:pt x="268" y="1989"/>
                  </a:lnTo>
                  <a:lnTo>
                    <a:pt x="266" y="2064"/>
                  </a:lnTo>
                  <a:lnTo>
                    <a:pt x="265" y="2145"/>
                  </a:lnTo>
                  <a:lnTo>
                    <a:pt x="265" y="2228"/>
                  </a:lnTo>
                  <a:lnTo>
                    <a:pt x="264" y="2312"/>
                  </a:lnTo>
                  <a:lnTo>
                    <a:pt x="264" y="2395"/>
                  </a:lnTo>
                  <a:lnTo>
                    <a:pt x="265" y="2475"/>
                  </a:lnTo>
                  <a:lnTo>
                    <a:pt x="266" y="2549"/>
                  </a:lnTo>
                  <a:lnTo>
                    <a:pt x="268" y="2618"/>
                  </a:lnTo>
                  <a:lnTo>
                    <a:pt x="270" y="2648"/>
                  </a:lnTo>
                  <a:lnTo>
                    <a:pt x="272" y="2677"/>
                  </a:lnTo>
                  <a:lnTo>
                    <a:pt x="274" y="2702"/>
                  </a:lnTo>
                  <a:lnTo>
                    <a:pt x="278" y="2725"/>
                  </a:lnTo>
                  <a:lnTo>
                    <a:pt x="280" y="2746"/>
                  </a:lnTo>
                  <a:lnTo>
                    <a:pt x="284" y="2763"/>
                  </a:lnTo>
                  <a:lnTo>
                    <a:pt x="287" y="2776"/>
                  </a:lnTo>
                  <a:lnTo>
                    <a:pt x="291" y="2785"/>
                  </a:lnTo>
                  <a:lnTo>
                    <a:pt x="298" y="2795"/>
                  </a:lnTo>
                  <a:lnTo>
                    <a:pt x="306" y="2805"/>
                  </a:lnTo>
                  <a:lnTo>
                    <a:pt x="313" y="2813"/>
                  </a:lnTo>
                  <a:lnTo>
                    <a:pt x="322" y="2822"/>
                  </a:lnTo>
                  <a:lnTo>
                    <a:pt x="331" y="2829"/>
                  </a:lnTo>
                  <a:lnTo>
                    <a:pt x="342" y="2836"/>
                  </a:lnTo>
                  <a:lnTo>
                    <a:pt x="352" y="2842"/>
                  </a:lnTo>
                  <a:lnTo>
                    <a:pt x="364" y="2847"/>
                  </a:lnTo>
                  <a:lnTo>
                    <a:pt x="376" y="2853"/>
                  </a:lnTo>
                  <a:lnTo>
                    <a:pt x="388" y="2857"/>
                  </a:lnTo>
                  <a:lnTo>
                    <a:pt x="402" y="2860"/>
                  </a:lnTo>
                  <a:lnTo>
                    <a:pt x="415" y="2863"/>
                  </a:lnTo>
                  <a:lnTo>
                    <a:pt x="430" y="2865"/>
                  </a:lnTo>
                  <a:lnTo>
                    <a:pt x="444" y="2867"/>
                  </a:lnTo>
                  <a:lnTo>
                    <a:pt x="460" y="2868"/>
                  </a:lnTo>
                  <a:lnTo>
                    <a:pt x="476" y="2868"/>
                  </a:lnTo>
                  <a:lnTo>
                    <a:pt x="1185" y="2868"/>
                  </a:lnTo>
                  <a:lnTo>
                    <a:pt x="1206" y="2868"/>
                  </a:lnTo>
                  <a:lnTo>
                    <a:pt x="1226" y="2867"/>
                  </a:lnTo>
                  <a:lnTo>
                    <a:pt x="1246" y="2865"/>
                  </a:lnTo>
                  <a:lnTo>
                    <a:pt x="1262" y="2863"/>
                  </a:lnTo>
                  <a:lnTo>
                    <a:pt x="1279" y="2860"/>
                  </a:lnTo>
                  <a:lnTo>
                    <a:pt x="1293" y="2856"/>
                  </a:lnTo>
                  <a:lnTo>
                    <a:pt x="1308" y="2852"/>
                  </a:lnTo>
                  <a:lnTo>
                    <a:pt x="1320" y="2846"/>
                  </a:lnTo>
                  <a:lnTo>
                    <a:pt x="1332" y="2840"/>
                  </a:lnTo>
                  <a:lnTo>
                    <a:pt x="1342" y="2834"/>
                  </a:lnTo>
                  <a:lnTo>
                    <a:pt x="1351" y="2828"/>
                  </a:lnTo>
                  <a:lnTo>
                    <a:pt x="1360" y="2820"/>
                  </a:lnTo>
                  <a:lnTo>
                    <a:pt x="1367" y="2812"/>
                  </a:lnTo>
                  <a:lnTo>
                    <a:pt x="1373" y="2803"/>
                  </a:lnTo>
                  <a:lnTo>
                    <a:pt x="1379" y="2795"/>
                  </a:lnTo>
                  <a:lnTo>
                    <a:pt x="1385" y="2784"/>
                  </a:lnTo>
                  <a:lnTo>
                    <a:pt x="1389" y="2775"/>
                  </a:lnTo>
                  <a:lnTo>
                    <a:pt x="1393" y="2765"/>
                  </a:lnTo>
                  <a:lnTo>
                    <a:pt x="1396" y="2753"/>
                  </a:lnTo>
                  <a:lnTo>
                    <a:pt x="1398" y="2742"/>
                  </a:lnTo>
                  <a:lnTo>
                    <a:pt x="1402" y="2718"/>
                  </a:lnTo>
                  <a:lnTo>
                    <a:pt x="1403" y="2692"/>
                  </a:lnTo>
                  <a:lnTo>
                    <a:pt x="1404" y="2636"/>
                  </a:lnTo>
                  <a:lnTo>
                    <a:pt x="1404" y="2575"/>
                  </a:lnTo>
                  <a:lnTo>
                    <a:pt x="1404" y="1793"/>
                  </a:lnTo>
                  <a:lnTo>
                    <a:pt x="1404" y="1775"/>
                  </a:lnTo>
                  <a:lnTo>
                    <a:pt x="1406" y="1758"/>
                  </a:lnTo>
                  <a:lnTo>
                    <a:pt x="1410" y="1740"/>
                  </a:lnTo>
                  <a:lnTo>
                    <a:pt x="1415" y="1723"/>
                  </a:lnTo>
                  <a:lnTo>
                    <a:pt x="1421" y="1705"/>
                  </a:lnTo>
                  <a:lnTo>
                    <a:pt x="1428" y="1687"/>
                  </a:lnTo>
                  <a:lnTo>
                    <a:pt x="1436" y="1670"/>
                  </a:lnTo>
                  <a:lnTo>
                    <a:pt x="1446" y="1652"/>
                  </a:lnTo>
                  <a:lnTo>
                    <a:pt x="1455" y="1635"/>
                  </a:lnTo>
                  <a:lnTo>
                    <a:pt x="1465" y="1617"/>
                  </a:lnTo>
                  <a:lnTo>
                    <a:pt x="1477" y="1599"/>
                  </a:lnTo>
                  <a:lnTo>
                    <a:pt x="1488" y="1582"/>
                  </a:lnTo>
                  <a:lnTo>
                    <a:pt x="1513" y="1547"/>
                  </a:lnTo>
                  <a:lnTo>
                    <a:pt x="1538" y="1512"/>
                  </a:lnTo>
                  <a:lnTo>
                    <a:pt x="1563" y="1479"/>
                  </a:lnTo>
                  <a:lnTo>
                    <a:pt x="1587" y="1446"/>
                  </a:lnTo>
                  <a:lnTo>
                    <a:pt x="1610" y="1414"/>
                  </a:lnTo>
                  <a:lnTo>
                    <a:pt x="1631" y="1383"/>
                  </a:lnTo>
                  <a:lnTo>
                    <a:pt x="1639" y="1367"/>
                  </a:lnTo>
                  <a:lnTo>
                    <a:pt x="1648" y="1352"/>
                  </a:lnTo>
                  <a:lnTo>
                    <a:pt x="1655" y="1337"/>
                  </a:lnTo>
                  <a:lnTo>
                    <a:pt x="1661" y="1323"/>
                  </a:lnTo>
                  <a:lnTo>
                    <a:pt x="1666" y="1309"/>
                  </a:lnTo>
                  <a:lnTo>
                    <a:pt x="1669" y="1295"/>
                  </a:lnTo>
                  <a:lnTo>
                    <a:pt x="1672" y="1281"/>
                  </a:lnTo>
                  <a:lnTo>
                    <a:pt x="1672" y="1269"/>
                  </a:lnTo>
                  <a:lnTo>
                    <a:pt x="1672" y="475"/>
                  </a:lnTo>
                  <a:lnTo>
                    <a:pt x="1672" y="461"/>
                  </a:lnTo>
                  <a:lnTo>
                    <a:pt x="1671" y="448"/>
                  </a:lnTo>
                  <a:lnTo>
                    <a:pt x="1670" y="434"/>
                  </a:lnTo>
                  <a:lnTo>
                    <a:pt x="1668" y="421"/>
                  </a:lnTo>
                  <a:lnTo>
                    <a:pt x="1663" y="396"/>
                  </a:lnTo>
                  <a:lnTo>
                    <a:pt x="1657" y="371"/>
                  </a:lnTo>
                  <a:lnTo>
                    <a:pt x="1649" y="347"/>
                  </a:lnTo>
                  <a:lnTo>
                    <a:pt x="1640" y="324"/>
                  </a:lnTo>
                  <a:lnTo>
                    <a:pt x="1630" y="304"/>
                  </a:lnTo>
                  <a:lnTo>
                    <a:pt x="1621" y="283"/>
                  </a:lnTo>
                  <a:lnTo>
                    <a:pt x="1609" y="263"/>
                  </a:lnTo>
                  <a:lnTo>
                    <a:pt x="1598" y="245"/>
                  </a:lnTo>
                  <a:lnTo>
                    <a:pt x="1585" y="227"/>
                  </a:lnTo>
                  <a:lnTo>
                    <a:pt x="1572" y="209"/>
                  </a:lnTo>
                  <a:lnTo>
                    <a:pt x="1532" y="165"/>
                  </a:lnTo>
                  <a:lnTo>
                    <a:pt x="1521" y="155"/>
                  </a:lnTo>
                  <a:lnTo>
                    <a:pt x="1513" y="147"/>
                  </a:lnTo>
                  <a:lnTo>
                    <a:pt x="1494" y="132"/>
                  </a:lnTo>
                  <a:lnTo>
                    <a:pt x="1478" y="117"/>
                  </a:lnTo>
                  <a:lnTo>
                    <a:pt x="1461" y="106"/>
                  </a:lnTo>
                  <a:lnTo>
                    <a:pt x="1445" y="94"/>
                  </a:lnTo>
                  <a:lnTo>
                    <a:pt x="1426" y="84"/>
                  </a:lnTo>
                  <a:lnTo>
                    <a:pt x="1407" y="75"/>
                  </a:lnTo>
                  <a:lnTo>
                    <a:pt x="1386" y="64"/>
                  </a:lnTo>
                  <a:lnTo>
                    <a:pt x="1361" y="54"/>
                  </a:lnTo>
                  <a:lnTo>
                    <a:pt x="1323" y="39"/>
                  </a:lnTo>
                  <a:lnTo>
                    <a:pt x="1290" y="27"/>
                  </a:lnTo>
                  <a:lnTo>
                    <a:pt x="1261" y="17"/>
                  </a:lnTo>
                  <a:lnTo>
                    <a:pt x="1235" y="9"/>
                  </a:lnTo>
                  <a:lnTo>
                    <a:pt x="1213" y="4"/>
                  </a:lnTo>
                  <a:lnTo>
                    <a:pt x="1192" y="1"/>
                  </a:lnTo>
                  <a:lnTo>
                    <a:pt x="1182" y="0"/>
                  </a:lnTo>
                  <a:lnTo>
                    <a:pt x="1173" y="0"/>
                  </a:lnTo>
                  <a:lnTo>
                    <a:pt x="1164" y="0"/>
                  </a:lnTo>
                  <a:lnTo>
                    <a:pt x="1156" y="1"/>
                  </a:lnTo>
                  <a:lnTo>
                    <a:pt x="1146" y="3"/>
                  </a:lnTo>
                  <a:lnTo>
                    <a:pt x="1138" y="5"/>
                  </a:lnTo>
                  <a:lnTo>
                    <a:pt x="1130" y="7"/>
                  </a:lnTo>
                  <a:lnTo>
                    <a:pt x="1122" y="12"/>
                  </a:lnTo>
                  <a:lnTo>
                    <a:pt x="1105" y="20"/>
                  </a:lnTo>
                  <a:lnTo>
                    <a:pt x="1087" y="30"/>
                  </a:lnTo>
                  <a:lnTo>
                    <a:pt x="1048" y="58"/>
                  </a:lnTo>
                  <a:lnTo>
                    <a:pt x="999" y="94"/>
                  </a:lnTo>
                  <a:lnTo>
                    <a:pt x="982" y="108"/>
                  </a:lnTo>
                  <a:lnTo>
                    <a:pt x="960" y="122"/>
                  </a:lnTo>
                  <a:lnTo>
                    <a:pt x="937" y="138"/>
                  </a:lnTo>
                  <a:lnTo>
                    <a:pt x="914" y="154"/>
                  </a:lnTo>
                  <a:lnTo>
                    <a:pt x="893" y="171"/>
                  </a:lnTo>
                  <a:lnTo>
                    <a:pt x="872" y="187"/>
                  </a:lnTo>
                  <a:lnTo>
                    <a:pt x="864" y="195"/>
                  </a:lnTo>
                  <a:lnTo>
                    <a:pt x="855" y="203"/>
                  </a:lnTo>
                  <a:lnTo>
                    <a:pt x="848" y="210"/>
                  </a:lnTo>
                  <a:lnTo>
                    <a:pt x="843" y="219"/>
                  </a:lnTo>
                  <a:lnTo>
                    <a:pt x="791" y="182"/>
                  </a:lnTo>
                  <a:lnTo>
                    <a:pt x="747" y="150"/>
                  </a:lnTo>
                  <a:lnTo>
                    <a:pt x="709" y="120"/>
                  </a:lnTo>
                  <a:lnTo>
                    <a:pt x="676" y="93"/>
                  </a:lnTo>
                  <a:lnTo>
                    <a:pt x="648" y="70"/>
                  </a:lnTo>
                  <a:lnTo>
                    <a:pt x="622" y="50"/>
                  </a:lnTo>
                  <a:lnTo>
                    <a:pt x="611" y="41"/>
                  </a:lnTo>
                  <a:lnTo>
                    <a:pt x="600" y="33"/>
                  </a:lnTo>
                  <a:lnTo>
                    <a:pt x="588" y="26"/>
                  </a:lnTo>
                  <a:lnTo>
                    <a:pt x="578" y="20"/>
                  </a:lnTo>
                  <a:lnTo>
                    <a:pt x="566" y="15"/>
                  </a:lnTo>
                  <a:lnTo>
                    <a:pt x="556" y="10"/>
                  </a:lnTo>
                  <a:lnTo>
                    <a:pt x="545" y="6"/>
                  </a:lnTo>
                  <a:lnTo>
                    <a:pt x="533" y="4"/>
                  </a:lnTo>
                  <a:lnTo>
                    <a:pt x="521" y="2"/>
                  </a:lnTo>
                  <a:lnTo>
                    <a:pt x="508" y="2"/>
                  </a:lnTo>
                  <a:lnTo>
                    <a:pt x="495" y="2"/>
                  </a:lnTo>
                  <a:lnTo>
                    <a:pt x="481" y="3"/>
                  </a:lnTo>
                  <a:lnTo>
                    <a:pt x="466" y="5"/>
                  </a:lnTo>
                  <a:lnTo>
                    <a:pt x="449" y="9"/>
                  </a:lnTo>
                  <a:lnTo>
                    <a:pt x="432" y="14"/>
                  </a:lnTo>
                  <a:lnTo>
                    <a:pt x="413" y="19"/>
                  </a:lnTo>
                  <a:lnTo>
                    <a:pt x="371" y="32"/>
                  </a:lnTo>
                  <a:lnTo>
                    <a:pt x="321" y="51"/>
                  </a:lnTo>
                  <a:lnTo>
                    <a:pt x="299" y="59"/>
                  </a:lnTo>
                  <a:lnTo>
                    <a:pt x="278" y="70"/>
                  </a:lnTo>
                  <a:lnTo>
                    <a:pt x="257" y="80"/>
                  </a:lnTo>
                  <a:lnTo>
                    <a:pt x="237" y="91"/>
                  </a:lnTo>
                  <a:lnTo>
                    <a:pt x="219" y="103"/>
                  </a:lnTo>
                  <a:lnTo>
                    <a:pt x="200" y="116"/>
                  </a:lnTo>
                  <a:lnTo>
                    <a:pt x="182" y="130"/>
                  </a:lnTo>
                  <a:lnTo>
                    <a:pt x="166" y="144"/>
                  </a:lnTo>
                  <a:lnTo>
                    <a:pt x="149" y="159"/>
                  </a:lnTo>
                  <a:lnTo>
                    <a:pt x="134" y="175"/>
                  </a:lnTo>
                  <a:lnTo>
                    <a:pt x="118" y="192"/>
                  </a:lnTo>
                  <a:lnTo>
                    <a:pt x="105" y="208"/>
                  </a:lnTo>
                  <a:lnTo>
                    <a:pt x="91" y="227"/>
                  </a:lnTo>
                  <a:lnTo>
                    <a:pt x="78" y="246"/>
                  </a:lnTo>
                  <a:lnTo>
                    <a:pt x="65" y="264"/>
                  </a:lnTo>
                  <a:lnTo>
                    <a:pt x="54" y="284"/>
                  </a:lnTo>
                  <a:lnTo>
                    <a:pt x="45" y="304"/>
                  </a:lnTo>
                  <a:lnTo>
                    <a:pt x="35" y="326"/>
                  </a:lnTo>
                  <a:lnTo>
                    <a:pt x="26" y="351"/>
                  </a:lnTo>
                  <a:lnTo>
                    <a:pt x="18" y="378"/>
                  </a:lnTo>
                  <a:lnTo>
                    <a:pt x="10" y="406"/>
                  </a:lnTo>
                  <a:lnTo>
                    <a:pt x="5" y="434"/>
                  </a:lnTo>
                  <a:lnTo>
                    <a:pt x="3" y="448"/>
                  </a:lnTo>
                  <a:lnTo>
                    <a:pt x="1" y="461"/>
                  </a:lnTo>
                  <a:lnTo>
                    <a:pt x="0" y="475"/>
                  </a:lnTo>
                  <a:lnTo>
                    <a:pt x="0" y="4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69" name="Freeform 95">
              <a:extLst>
                <a:ext uri="{FF2B5EF4-FFF2-40B4-BE49-F238E27FC236}">
                  <a16:creationId xmlns:a16="http://schemas.microsoft.com/office/drawing/2014/main" id="{72C9E53E-744F-48E5-B1B7-A8E46F53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8288" y="3668713"/>
              <a:ext cx="331787" cy="569913"/>
            </a:xfrm>
            <a:custGeom>
              <a:avLst/>
              <a:gdLst>
                <a:gd name="T0" fmla="*/ 1 w 1672"/>
                <a:gd name="T1" fmla="*/ 1282 h 2868"/>
                <a:gd name="T2" fmla="*/ 23 w 1672"/>
                <a:gd name="T3" fmla="*/ 1338 h 2868"/>
                <a:gd name="T4" fmla="*/ 78 w 1672"/>
                <a:gd name="T5" fmla="*/ 1433 h 2868"/>
                <a:gd name="T6" fmla="*/ 187 w 1672"/>
                <a:gd name="T7" fmla="*/ 1593 h 2868"/>
                <a:gd name="T8" fmla="*/ 248 w 1672"/>
                <a:gd name="T9" fmla="*/ 1693 h 2868"/>
                <a:gd name="T10" fmla="*/ 271 w 1672"/>
                <a:gd name="T11" fmla="*/ 1767 h 2868"/>
                <a:gd name="T12" fmla="*/ 271 w 1672"/>
                <a:gd name="T13" fmla="*/ 1866 h 2868"/>
                <a:gd name="T14" fmla="*/ 267 w 1672"/>
                <a:gd name="T15" fmla="*/ 2101 h 2868"/>
                <a:gd name="T16" fmla="*/ 264 w 1672"/>
                <a:gd name="T17" fmla="*/ 2307 h 2868"/>
                <a:gd name="T18" fmla="*/ 265 w 1672"/>
                <a:gd name="T19" fmla="*/ 2550 h 2868"/>
                <a:gd name="T20" fmla="*/ 279 w 1672"/>
                <a:gd name="T21" fmla="*/ 2743 h 2868"/>
                <a:gd name="T22" fmla="*/ 294 w 1672"/>
                <a:gd name="T23" fmla="*/ 2794 h 2868"/>
                <a:gd name="T24" fmla="*/ 327 w 1672"/>
                <a:gd name="T25" fmla="*/ 2831 h 2868"/>
                <a:gd name="T26" fmla="*/ 369 w 1672"/>
                <a:gd name="T27" fmla="*/ 2854 h 2868"/>
                <a:gd name="T28" fmla="*/ 423 w 1672"/>
                <a:gd name="T29" fmla="*/ 2865 h 2868"/>
                <a:gd name="T30" fmla="*/ 1216 w 1672"/>
                <a:gd name="T31" fmla="*/ 2868 h 2868"/>
                <a:gd name="T32" fmla="*/ 1287 w 1672"/>
                <a:gd name="T33" fmla="*/ 2857 h 2868"/>
                <a:gd name="T34" fmla="*/ 1336 w 1672"/>
                <a:gd name="T35" fmla="*/ 2834 h 2868"/>
                <a:gd name="T36" fmla="*/ 1371 w 1672"/>
                <a:gd name="T37" fmla="*/ 2801 h 2868"/>
                <a:gd name="T38" fmla="*/ 1390 w 1672"/>
                <a:gd name="T39" fmla="*/ 2758 h 2868"/>
                <a:gd name="T40" fmla="*/ 1402 w 1672"/>
                <a:gd name="T41" fmla="*/ 2697 h 2868"/>
                <a:gd name="T42" fmla="*/ 1403 w 1672"/>
                <a:gd name="T43" fmla="*/ 1781 h 2868"/>
                <a:gd name="T44" fmla="*/ 1414 w 1672"/>
                <a:gd name="T45" fmla="*/ 1716 h 2868"/>
                <a:gd name="T46" fmla="*/ 1445 w 1672"/>
                <a:gd name="T47" fmla="*/ 1648 h 2868"/>
                <a:gd name="T48" fmla="*/ 1537 w 1672"/>
                <a:gd name="T49" fmla="*/ 1507 h 2868"/>
                <a:gd name="T50" fmla="*/ 1630 w 1672"/>
                <a:gd name="T51" fmla="*/ 1376 h 2868"/>
                <a:gd name="T52" fmla="*/ 1661 w 1672"/>
                <a:gd name="T53" fmla="*/ 1318 h 2868"/>
                <a:gd name="T54" fmla="*/ 1672 w 1672"/>
                <a:gd name="T55" fmla="*/ 1269 h 2868"/>
                <a:gd name="T56" fmla="*/ 1669 w 1672"/>
                <a:gd name="T57" fmla="*/ 436 h 2868"/>
                <a:gd name="T58" fmla="*/ 1653 w 1672"/>
                <a:gd name="T59" fmla="*/ 369 h 2868"/>
                <a:gd name="T60" fmla="*/ 1627 w 1672"/>
                <a:gd name="T61" fmla="*/ 304 h 2868"/>
                <a:gd name="T62" fmla="*/ 1593 w 1672"/>
                <a:gd name="T63" fmla="*/ 244 h 2868"/>
                <a:gd name="T64" fmla="*/ 1550 w 1672"/>
                <a:gd name="T65" fmla="*/ 188 h 2868"/>
                <a:gd name="T66" fmla="*/ 1500 w 1672"/>
                <a:gd name="T67" fmla="*/ 139 h 2868"/>
                <a:gd name="T68" fmla="*/ 1444 w 1672"/>
                <a:gd name="T69" fmla="*/ 96 h 2868"/>
                <a:gd name="T70" fmla="*/ 1384 w 1672"/>
                <a:gd name="T71" fmla="*/ 64 h 2868"/>
                <a:gd name="T72" fmla="*/ 1261 w 1672"/>
                <a:gd name="T73" fmla="*/ 18 h 2868"/>
                <a:gd name="T74" fmla="*/ 1176 w 1672"/>
                <a:gd name="T75" fmla="*/ 0 h 2868"/>
                <a:gd name="T76" fmla="*/ 1139 w 1672"/>
                <a:gd name="T77" fmla="*/ 4 h 2868"/>
                <a:gd name="T78" fmla="*/ 1096 w 1672"/>
                <a:gd name="T79" fmla="*/ 21 h 2868"/>
                <a:gd name="T80" fmla="*/ 979 w 1672"/>
                <a:gd name="T81" fmla="*/ 106 h 2868"/>
                <a:gd name="T82" fmla="*/ 890 w 1672"/>
                <a:gd name="T83" fmla="*/ 172 h 2868"/>
                <a:gd name="T84" fmla="*/ 847 w 1672"/>
                <a:gd name="T85" fmla="*/ 211 h 2868"/>
                <a:gd name="T86" fmla="*/ 786 w 1672"/>
                <a:gd name="T87" fmla="*/ 176 h 2868"/>
                <a:gd name="T88" fmla="*/ 603 w 1672"/>
                <a:gd name="T89" fmla="*/ 41 h 2868"/>
                <a:gd name="T90" fmla="*/ 548 w 1672"/>
                <a:gd name="T91" fmla="*/ 10 h 2868"/>
                <a:gd name="T92" fmla="*/ 507 w 1672"/>
                <a:gd name="T93" fmla="*/ 1 h 2868"/>
                <a:gd name="T94" fmla="*/ 463 w 1672"/>
                <a:gd name="T95" fmla="*/ 3 h 2868"/>
                <a:gd name="T96" fmla="*/ 359 w 1672"/>
                <a:gd name="T97" fmla="*/ 35 h 2868"/>
                <a:gd name="T98" fmla="*/ 259 w 1672"/>
                <a:gd name="T99" fmla="*/ 79 h 2868"/>
                <a:gd name="T100" fmla="*/ 185 w 1672"/>
                <a:gd name="T101" fmla="*/ 126 h 2868"/>
                <a:gd name="T102" fmla="*/ 121 w 1672"/>
                <a:gd name="T103" fmla="*/ 184 h 2868"/>
                <a:gd name="T104" fmla="*/ 68 w 1672"/>
                <a:gd name="T105" fmla="*/ 256 h 2868"/>
                <a:gd name="T106" fmla="*/ 26 w 1672"/>
                <a:gd name="T107" fmla="*/ 341 h 2868"/>
                <a:gd name="T108" fmla="*/ 2 w 1672"/>
                <a:gd name="T109" fmla="*/ 432 h 2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2" h="2868">
                  <a:moveTo>
                    <a:pt x="0" y="475"/>
                  </a:moveTo>
                  <a:lnTo>
                    <a:pt x="0" y="1269"/>
                  </a:lnTo>
                  <a:lnTo>
                    <a:pt x="0" y="1275"/>
                  </a:lnTo>
                  <a:lnTo>
                    <a:pt x="1" y="1282"/>
                  </a:lnTo>
                  <a:lnTo>
                    <a:pt x="3" y="1290"/>
                  </a:lnTo>
                  <a:lnTo>
                    <a:pt x="6" y="1299"/>
                  </a:lnTo>
                  <a:lnTo>
                    <a:pt x="13" y="1318"/>
                  </a:lnTo>
                  <a:lnTo>
                    <a:pt x="23" y="1338"/>
                  </a:lnTo>
                  <a:lnTo>
                    <a:pt x="35" y="1360"/>
                  </a:lnTo>
                  <a:lnTo>
                    <a:pt x="48" y="1384"/>
                  </a:lnTo>
                  <a:lnTo>
                    <a:pt x="63" y="1409"/>
                  </a:lnTo>
                  <a:lnTo>
                    <a:pt x="78" y="1433"/>
                  </a:lnTo>
                  <a:lnTo>
                    <a:pt x="110" y="1481"/>
                  </a:lnTo>
                  <a:lnTo>
                    <a:pt x="142" y="1527"/>
                  </a:lnTo>
                  <a:lnTo>
                    <a:pt x="168" y="1565"/>
                  </a:lnTo>
                  <a:lnTo>
                    <a:pt x="187" y="1593"/>
                  </a:lnTo>
                  <a:lnTo>
                    <a:pt x="207" y="1623"/>
                  </a:lnTo>
                  <a:lnTo>
                    <a:pt x="223" y="1649"/>
                  </a:lnTo>
                  <a:lnTo>
                    <a:pt x="237" y="1673"/>
                  </a:lnTo>
                  <a:lnTo>
                    <a:pt x="248" y="1693"/>
                  </a:lnTo>
                  <a:lnTo>
                    <a:pt x="256" y="1712"/>
                  </a:lnTo>
                  <a:lnTo>
                    <a:pt x="263" y="1730"/>
                  </a:lnTo>
                  <a:lnTo>
                    <a:pt x="268" y="1749"/>
                  </a:lnTo>
                  <a:lnTo>
                    <a:pt x="271" y="1767"/>
                  </a:lnTo>
                  <a:lnTo>
                    <a:pt x="272" y="1788"/>
                  </a:lnTo>
                  <a:lnTo>
                    <a:pt x="273" y="1811"/>
                  </a:lnTo>
                  <a:lnTo>
                    <a:pt x="272" y="1837"/>
                  </a:lnTo>
                  <a:lnTo>
                    <a:pt x="271" y="1866"/>
                  </a:lnTo>
                  <a:lnTo>
                    <a:pt x="269" y="1940"/>
                  </a:lnTo>
                  <a:lnTo>
                    <a:pt x="268" y="2037"/>
                  </a:lnTo>
                  <a:lnTo>
                    <a:pt x="268" y="2064"/>
                  </a:lnTo>
                  <a:lnTo>
                    <a:pt x="267" y="2101"/>
                  </a:lnTo>
                  <a:lnTo>
                    <a:pt x="266" y="2144"/>
                  </a:lnTo>
                  <a:lnTo>
                    <a:pt x="265" y="2194"/>
                  </a:lnTo>
                  <a:lnTo>
                    <a:pt x="264" y="2249"/>
                  </a:lnTo>
                  <a:lnTo>
                    <a:pt x="264" y="2307"/>
                  </a:lnTo>
                  <a:lnTo>
                    <a:pt x="263" y="2368"/>
                  </a:lnTo>
                  <a:lnTo>
                    <a:pt x="263" y="2430"/>
                  </a:lnTo>
                  <a:lnTo>
                    <a:pt x="263" y="2491"/>
                  </a:lnTo>
                  <a:lnTo>
                    <a:pt x="265" y="2550"/>
                  </a:lnTo>
                  <a:lnTo>
                    <a:pt x="266" y="2607"/>
                  </a:lnTo>
                  <a:lnTo>
                    <a:pt x="269" y="2659"/>
                  </a:lnTo>
                  <a:lnTo>
                    <a:pt x="273" y="2705"/>
                  </a:lnTo>
                  <a:lnTo>
                    <a:pt x="279" y="2743"/>
                  </a:lnTo>
                  <a:lnTo>
                    <a:pt x="282" y="2759"/>
                  </a:lnTo>
                  <a:lnTo>
                    <a:pt x="285" y="2773"/>
                  </a:lnTo>
                  <a:lnTo>
                    <a:pt x="290" y="2785"/>
                  </a:lnTo>
                  <a:lnTo>
                    <a:pt x="294" y="2794"/>
                  </a:lnTo>
                  <a:lnTo>
                    <a:pt x="301" y="2804"/>
                  </a:lnTo>
                  <a:lnTo>
                    <a:pt x="309" y="2814"/>
                  </a:lnTo>
                  <a:lnTo>
                    <a:pt x="318" y="2823"/>
                  </a:lnTo>
                  <a:lnTo>
                    <a:pt x="327" y="2831"/>
                  </a:lnTo>
                  <a:lnTo>
                    <a:pt x="336" y="2838"/>
                  </a:lnTo>
                  <a:lnTo>
                    <a:pt x="347" y="2844"/>
                  </a:lnTo>
                  <a:lnTo>
                    <a:pt x="358" y="2850"/>
                  </a:lnTo>
                  <a:lnTo>
                    <a:pt x="369" y="2854"/>
                  </a:lnTo>
                  <a:lnTo>
                    <a:pt x="382" y="2858"/>
                  </a:lnTo>
                  <a:lnTo>
                    <a:pt x="394" y="2861"/>
                  </a:lnTo>
                  <a:lnTo>
                    <a:pt x="409" y="2863"/>
                  </a:lnTo>
                  <a:lnTo>
                    <a:pt x="423" y="2865"/>
                  </a:lnTo>
                  <a:lnTo>
                    <a:pt x="454" y="2868"/>
                  </a:lnTo>
                  <a:lnTo>
                    <a:pt x="487" y="2868"/>
                  </a:lnTo>
                  <a:lnTo>
                    <a:pt x="1196" y="2868"/>
                  </a:lnTo>
                  <a:lnTo>
                    <a:pt x="1216" y="2868"/>
                  </a:lnTo>
                  <a:lnTo>
                    <a:pt x="1236" y="2866"/>
                  </a:lnTo>
                  <a:lnTo>
                    <a:pt x="1255" y="2864"/>
                  </a:lnTo>
                  <a:lnTo>
                    <a:pt x="1271" y="2861"/>
                  </a:lnTo>
                  <a:lnTo>
                    <a:pt x="1287" y="2857"/>
                  </a:lnTo>
                  <a:lnTo>
                    <a:pt x="1301" y="2853"/>
                  </a:lnTo>
                  <a:lnTo>
                    <a:pt x="1314" y="2847"/>
                  </a:lnTo>
                  <a:lnTo>
                    <a:pt x="1326" y="2841"/>
                  </a:lnTo>
                  <a:lnTo>
                    <a:pt x="1336" y="2834"/>
                  </a:lnTo>
                  <a:lnTo>
                    <a:pt x="1347" y="2827"/>
                  </a:lnTo>
                  <a:lnTo>
                    <a:pt x="1355" y="2818"/>
                  </a:lnTo>
                  <a:lnTo>
                    <a:pt x="1363" y="2810"/>
                  </a:lnTo>
                  <a:lnTo>
                    <a:pt x="1371" y="2801"/>
                  </a:lnTo>
                  <a:lnTo>
                    <a:pt x="1377" y="2791"/>
                  </a:lnTo>
                  <a:lnTo>
                    <a:pt x="1382" y="2780"/>
                  </a:lnTo>
                  <a:lnTo>
                    <a:pt x="1386" y="2770"/>
                  </a:lnTo>
                  <a:lnTo>
                    <a:pt x="1390" y="2758"/>
                  </a:lnTo>
                  <a:lnTo>
                    <a:pt x="1393" y="2747"/>
                  </a:lnTo>
                  <a:lnTo>
                    <a:pt x="1397" y="2735"/>
                  </a:lnTo>
                  <a:lnTo>
                    <a:pt x="1399" y="2723"/>
                  </a:lnTo>
                  <a:lnTo>
                    <a:pt x="1402" y="2697"/>
                  </a:lnTo>
                  <a:lnTo>
                    <a:pt x="1404" y="2671"/>
                  </a:lnTo>
                  <a:lnTo>
                    <a:pt x="1404" y="2618"/>
                  </a:lnTo>
                  <a:lnTo>
                    <a:pt x="1404" y="2563"/>
                  </a:lnTo>
                  <a:lnTo>
                    <a:pt x="1403" y="1781"/>
                  </a:lnTo>
                  <a:lnTo>
                    <a:pt x="1404" y="1765"/>
                  </a:lnTo>
                  <a:lnTo>
                    <a:pt x="1406" y="1750"/>
                  </a:lnTo>
                  <a:lnTo>
                    <a:pt x="1409" y="1733"/>
                  </a:lnTo>
                  <a:lnTo>
                    <a:pt x="1414" y="1716"/>
                  </a:lnTo>
                  <a:lnTo>
                    <a:pt x="1420" y="1700"/>
                  </a:lnTo>
                  <a:lnTo>
                    <a:pt x="1428" y="1682"/>
                  </a:lnTo>
                  <a:lnTo>
                    <a:pt x="1436" y="1666"/>
                  </a:lnTo>
                  <a:lnTo>
                    <a:pt x="1445" y="1648"/>
                  </a:lnTo>
                  <a:lnTo>
                    <a:pt x="1465" y="1613"/>
                  </a:lnTo>
                  <a:lnTo>
                    <a:pt x="1488" y="1578"/>
                  </a:lnTo>
                  <a:lnTo>
                    <a:pt x="1513" y="1542"/>
                  </a:lnTo>
                  <a:lnTo>
                    <a:pt x="1537" y="1507"/>
                  </a:lnTo>
                  <a:lnTo>
                    <a:pt x="1562" y="1473"/>
                  </a:lnTo>
                  <a:lnTo>
                    <a:pt x="1587" y="1439"/>
                  </a:lnTo>
                  <a:lnTo>
                    <a:pt x="1610" y="1407"/>
                  </a:lnTo>
                  <a:lnTo>
                    <a:pt x="1630" y="1376"/>
                  </a:lnTo>
                  <a:lnTo>
                    <a:pt x="1639" y="1360"/>
                  </a:lnTo>
                  <a:lnTo>
                    <a:pt x="1647" y="1346"/>
                  </a:lnTo>
                  <a:lnTo>
                    <a:pt x="1654" y="1331"/>
                  </a:lnTo>
                  <a:lnTo>
                    <a:pt x="1661" y="1318"/>
                  </a:lnTo>
                  <a:lnTo>
                    <a:pt x="1666" y="1304"/>
                  </a:lnTo>
                  <a:lnTo>
                    <a:pt x="1669" y="1292"/>
                  </a:lnTo>
                  <a:lnTo>
                    <a:pt x="1671" y="1280"/>
                  </a:lnTo>
                  <a:lnTo>
                    <a:pt x="1672" y="1269"/>
                  </a:lnTo>
                  <a:lnTo>
                    <a:pt x="1672" y="487"/>
                  </a:lnTo>
                  <a:lnTo>
                    <a:pt x="1672" y="470"/>
                  </a:lnTo>
                  <a:lnTo>
                    <a:pt x="1670" y="453"/>
                  </a:lnTo>
                  <a:lnTo>
                    <a:pt x="1669" y="436"/>
                  </a:lnTo>
                  <a:lnTo>
                    <a:pt x="1666" y="419"/>
                  </a:lnTo>
                  <a:lnTo>
                    <a:pt x="1663" y="402"/>
                  </a:lnTo>
                  <a:lnTo>
                    <a:pt x="1659" y="385"/>
                  </a:lnTo>
                  <a:lnTo>
                    <a:pt x="1653" y="369"/>
                  </a:lnTo>
                  <a:lnTo>
                    <a:pt x="1648" y="352"/>
                  </a:lnTo>
                  <a:lnTo>
                    <a:pt x="1642" y="336"/>
                  </a:lnTo>
                  <a:lnTo>
                    <a:pt x="1635" y="320"/>
                  </a:lnTo>
                  <a:lnTo>
                    <a:pt x="1627" y="304"/>
                  </a:lnTo>
                  <a:lnTo>
                    <a:pt x="1620" y="288"/>
                  </a:lnTo>
                  <a:lnTo>
                    <a:pt x="1612" y="274"/>
                  </a:lnTo>
                  <a:lnTo>
                    <a:pt x="1603" y="258"/>
                  </a:lnTo>
                  <a:lnTo>
                    <a:pt x="1593" y="244"/>
                  </a:lnTo>
                  <a:lnTo>
                    <a:pt x="1583" y="229"/>
                  </a:lnTo>
                  <a:lnTo>
                    <a:pt x="1573" y="215"/>
                  </a:lnTo>
                  <a:lnTo>
                    <a:pt x="1561" y="201"/>
                  </a:lnTo>
                  <a:lnTo>
                    <a:pt x="1550" y="188"/>
                  </a:lnTo>
                  <a:lnTo>
                    <a:pt x="1538" y="175"/>
                  </a:lnTo>
                  <a:lnTo>
                    <a:pt x="1526" y="163"/>
                  </a:lnTo>
                  <a:lnTo>
                    <a:pt x="1513" y="150"/>
                  </a:lnTo>
                  <a:lnTo>
                    <a:pt x="1500" y="139"/>
                  </a:lnTo>
                  <a:lnTo>
                    <a:pt x="1487" y="128"/>
                  </a:lnTo>
                  <a:lnTo>
                    <a:pt x="1473" y="117"/>
                  </a:lnTo>
                  <a:lnTo>
                    <a:pt x="1459" y="107"/>
                  </a:lnTo>
                  <a:lnTo>
                    <a:pt x="1444" y="96"/>
                  </a:lnTo>
                  <a:lnTo>
                    <a:pt x="1430" y="88"/>
                  </a:lnTo>
                  <a:lnTo>
                    <a:pt x="1415" y="79"/>
                  </a:lnTo>
                  <a:lnTo>
                    <a:pt x="1400" y="72"/>
                  </a:lnTo>
                  <a:lnTo>
                    <a:pt x="1384" y="64"/>
                  </a:lnTo>
                  <a:lnTo>
                    <a:pt x="1369" y="57"/>
                  </a:lnTo>
                  <a:lnTo>
                    <a:pt x="1328" y="42"/>
                  </a:lnTo>
                  <a:lnTo>
                    <a:pt x="1293" y="28"/>
                  </a:lnTo>
                  <a:lnTo>
                    <a:pt x="1261" y="18"/>
                  </a:lnTo>
                  <a:lnTo>
                    <a:pt x="1233" y="9"/>
                  </a:lnTo>
                  <a:lnTo>
                    <a:pt x="1208" y="4"/>
                  </a:lnTo>
                  <a:lnTo>
                    <a:pt x="1186" y="1"/>
                  </a:lnTo>
                  <a:lnTo>
                    <a:pt x="1176" y="0"/>
                  </a:lnTo>
                  <a:lnTo>
                    <a:pt x="1166" y="0"/>
                  </a:lnTo>
                  <a:lnTo>
                    <a:pt x="1156" y="1"/>
                  </a:lnTo>
                  <a:lnTo>
                    <a:pt x="1147" y="2"/>
                  </a:lnTo>
                  <a:lnTo>
                    <a:pt x="1139" y="4"/>
                  </a:lnTo>
                  <a:lnTo>
                    <a:pt x="1130" y="6"/>
                  </a:lnTo>
                  <a:lnTo>
                    <a:pt x="1122" y="9"/>
                  </a:lnTo>
                  <a:lnTo>
                    <a:pt x="1113" y="13"/>
                  </a:lnTo>
                  <a:lnTo>
                    <a:pt x="1096" y="21"/>
                  </a:lnTo>
                  <a:lnTo>
                    <a:pt x="1080" y="31"/>
                  </a:lnTo>
                  <a:lnTo>
                    <a:pt x="1042" y="58"/>
                  </a:lnTo>
                  <a:lnTo>
                    <a:pt x="997" y="92"/>
                  </a:lnTo>
                  <a:lnTo>
                    <a:pt x="979" y="106"/>
                  </a:lnTo>
                  <a:lnTo>
                    <a:pt x="959" y="120"/>
                  </a:lnTo>
                  <a:lnTo>
                    <a:pt x="936" y="137"/>
                  </a:lnTo>
                  <a:lnTo>
                    <a:pt x="913" y="154"/>
                  </a:lnTo>
                  <a:lnTo>
                    <a:pt x="890" y="172"/>
                  </a:lnTo>
                  <a:lnTo>
                    <a:pt x="869" y="189"/>
                  </a:lnTo>
                  <a:lnTo>
                    <a:pt x="861" y="197"/>
                  </a:lnTo>
                  <a:lnTo>
                    <a:pt x="853" y="204"/>
                  </a:lnTo>
                  <a:lnTo>
                    <a:pt x="847" y="211"/>
                  </a:lnTo>
                  <a:lnTo>
                    <a:pt x="842" y="219"/>
                  </a:lnTo>
                  <a:lnTo>
                    <a:pt x="823" y="205"/>
                  </a:lnTo>
                  <a:lnTo>
                    <a:pt x="804" y="191"/>
                  </a:lnTo>
                  <a:lnTo>
                    <a:pt x="786" y="176"/>
                  </a:lnTo>
                  <a:lnTo>
                    <a:pt x="765" y="161"/>
                  </a:lnTo>
                  <a:lnTo>
                    <a:pt x="688" y="103"/>
                  </a:lnTo>
                  <a:lnTo>
                    <a:pt x="628" y="57"/>
                  </a:lnTo>
                  <a:lnTo>
                    <a:pt x="603" y="41"/>
                  </a:lnTo>
                  <a:lnTo>
                    <a:pt x="580" y="26"/>
                  </a:lnTo>
                  <a:lnTo>
                    <a:pt x="569" y="20"/>
                  </a:lnTo>
                  <a:lnTo>
                    <a:pt x="559" y="15"/>
                  </a:lnTo>
                  <a:lnTo>
                    <a:pt x="548" y="10"/>
                  </a:lnTo>
                  <a:lnTo>
                    <a:pt x="538" y="7"/>
                  </a:lnTo>
                  <a:lnTo>
                    <a:pt x="528" y="4"/>
                  </a:lnTo>
                  <a:lnTo>
                    <a:pt x="517" y="2"/>
                  </a:lnTo>
                  <a:lnTo>
                    <a:pt x="507" y="1"/>
                  </a:lnTo>
                  <a:lnTo>
                    <a:pt x="497" y="1"/>
                  </a:lnTo>
                  <a:lnTo>
                    <a:pt x="485" y="1"/>
                  </a:lnTo>
                  <a:lnTo>
                    <a:pt x="474" y="2"/>
                  </a:lnTo>
                  <a:lnTo>
                    <a:pt x="463" y="3"/>
                  </a:lnTo>
                  <a:lnTo>
                    <a:pt x="450" y="6"/>
                  </a:lnTo>
                  <a:lnTo>
                    <a:pt x="423" y="14"/>
                  </a:lnTo>
                  <a:lnTo>
                    <a:pt x="393" y="23"/>
                  </a:lnTo>
                  <a:lnTo>
                    <a:pt x="359" y="35"/>
                  </a:lnTo>
                  <a:lnTo>
                    <a:pt x="320" y="51"/>
                  </a:lnTo>
                  <a:lnTo>
                    <a:pt x="299" y="59"/>
                  </a:lnTo>
                  <a:lnTo>
                    <a:pt x="278" y="70"/>
                  </a:lnTo>
                  <a:lnTo>
                    <a:pt x="259" y="79"/>
                  </a:lnTo>
                  <a:lnTo>
                    <a:pt x="239" y="90"/>
                  </a:lnTo>
                  <a:lnTo>
                    <a:pt x="220" y="102"/>
                  </a:lnTo>
                  <a:lnTo>
                    <a:pt x="203" y="113"/>
                  </a:lnTo>
                  <a:lnTo>
                    <a:pt x="185" y="126"/>
                  </a:lnTo>
                  <a:lnTo>
                    <a:pt x="167" y="140"/>
                  </a:lnTo>
                  <a:lnTo>
                    <a:pt x="152" y="154"/>
                  </a:lnTo>
                  <a:lnTo>
                    <a:pt x="136" y="169"/>
                  </a:lnTo>
                  <a:lnTo>
                    <a:pt x="121" y="184"/>
                  </a:lnTo>
                  <a:lnTo>
                    <a:pt x="106" y="201"/>
                  </a:lnTo>
                  <a:lnTo>
                    <a:pt x="93" y="219"/>
                  </a:lnTo>
                  <a:lnTo>
                    <a:pt x="80" y="236"/>
                  </a:lnTo>
                  <a:lnTo>
                    <a:pt x="68" y="256"/>
                  </a:lnTo>
                  <a:lnTo>
                    <a:pt x="57" y="276"/>
                  </a:lnTo>
                  <a:lnTo>
                    <a:pt x="45" y="296"/>
                  </a:lnTo>
                  <a:lnTo>
                    <a:pt x="35" y="318"/>
                  </a:lnTo>
                  <a:lnTo>
                    <a:pt x="26" y="341"/>
                  </a:lnTo>
                  <a:lnTo>
                    <a:pt x="17" y="366"/>
                  </a:lnTo>
                  <a:lnTo>
                    <a:pt x="10" y="392"/>
                  </a:lnTo>
                  <a:lnTo>
                    <a:pt x="4" y="419"/>
                  </a:lnTo>
                  <a:lnTo>
                    <a:pt x="2" y="432"/>
                  </a:lnTo>
                  <a:lnTo>
                    <a:pt x="1" y="447"/>
                  </a:lnTo>
                  <a:lnTo>
                    <a:pt x="0" y="461"/>
                  </a:lnTo>
                  <a:lnTo>
                    <a:pt x="0" y="4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70" name="Freeform 96">
              <a:extLst>
                <a:ext uri="{FF2B5EF4-FFF2-40B4-BE49-F238E27FC236}">
                  <a16:creationId xmlns:a16="http://schemas.microsoft.com/office/drawing/2014/main" id="{3608AB09-4D11-4EBE-9DC2-47C84D5CA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438" y="3124201"/>
              <a:ext cx="881062" cy="265113"/>
            </a:xfrm>
            <a:custGeom>
              <a:avLst/>
              <a:gdLst>
                <a:gd name="T0" fmla="*/ 200 w 4435"/>
                <a:gd name="T1" fmla="*/ 1324 h 1336"/>
                <a:gd name="T2" fmla="*/ 264 w 4435"/>
                <a:gd name="T3" fmla="*/ 1294 h 1336"/>
                <a:gd name="T4" fmla="*/ 333 w 4435"/>
                <a:gd name="T5" fmla="*/ 1222 h 1336"/>
                <a:gd name="T6" fmla="*/ 468 w 4435"/>
                <a:gd name="T7" fmla="*/ 1055 h 1336"/>
                <a:gd name="T8" fmla="*/ 567 w 4435"/>
                <a:gd name="T9" fmla="*/ 962 h 1336"/>
                <a:gd name="T10" fmla="*/ 844 w 4435"/>
                <a:gd name="T11" fmla="*/ 742 h 1336"/>
                <a:gd name="T12" fmla="*/ 1036 w 4435"/>
                <a:gd name="T13" fmla="*/ 622 h 1336"/>
                <a:gd name="T14" fmla="*/ 1340 w 4435"/>
                <a:gd name="T15" fmla="*/ 481 h 1336"/>
                <a:gd name="T16" fmla="*/ 1728 w 4435"/>
                <a:gd name="T17" fmla="*/ 367 h 1336"/>
                <a:gd name="T18" fmla="*/ 2131 w 4435"/>
                <a:gd name="T19" fmla="*/ 321 h 1336"/>
                <a:gd name="T20" fmla="*/ 2535 w 4435"/>
                <a:gd name="T21" fmla="*/ 341 h 1336"/>
                <a:gd name="T22" fmla="*/ 2928 w 4435"/>
                <a:gd name="T23" fmla="*/ 425 h 1336"/>
                <a:gd name="T24" fmla="*/ 3298 w 4435"/>
                <a:gd name="T25" fmla="*/ 570 h 1336"/>
                <a:gd name="T26" fmla="*/ 3632 w 4435"/>
                <a:gd name="T27" fmla="*/ 773 h 1336"/>
                <a:gd name="T28" fmla="*/ 3756 w 4435"/>
                <a:gd name="T29" fmla="*/ 867 h 1336"/>
                <a:gd name="T30" fmla="*/ 3938 w 4435"/>
                <a:gd name="T31" fmla="*/ 1031 h 1336"/>
                <a:gd name="T32" fmla="*/ 4116 w 4435"/>
                <a:gd name="T33" fmla="*/ 1238 h 1336"/>
                <a:gd name="T34" fmla="*/ 4177 w 4435"/>
                <a:gd name="T35" fmla="*/ 1304 h 1336"/>
                <a:gd name="T36" fmla="*/ 4223 w 4435"/>
                <a:gd name="T37" fmla="*/ 1328 h 1336"/>
                <a:gd name="T38" fmla="*/ 4272 w 4435"/>
                <a:gd name="T39" fmla="*/ 1336 h 1336"/>
                <a:gd name="T40" fmla="*/ 4321 w 4435"/>
                <a:gd name="T41" fmla="*/ 1330 h 1336"/>
                <a:gd name="T42" fmla="*/ 4365 w 4435"/>
                <a:gd name="T43" fmla="*/ 1309 h 1336"/>
                <a:gd name="T44" fmla="*/ 4402 w 4435"/>
                <a:gd name="T45" fmla="*/ 1277 h 1336"/>
                <a:gd name="T46" fmla="*/ 4427 w 4435"/>
                <a:gd name="T47" fmla="*/ 1233 h 1336"/>
                <a:gd name="T48" fmla="*/ 4432 w 4435"/>
                <a:gd name="T49" fmla="*/ 1166 h 1336"/>
                <a:gd name="T50" fmla="*/ 4400 w 4435"/>
                <a:gd name="T51" fmla="*/ 1086 h 1336"/>
                <a:gd name="T52" fmla="*/ 4314 w 4435"/>
                <a:gd name="T53" fmla="*/ 962 h 1336"/>
                <a:gd name="T54" fmla="*/ 4138 w 4435"/>
                <a:gd name="T55" fmla="*/ 777 h 1336"/>
                <a:gd name="T56" fmla="*/ 4042 w 4435"/>
                <a:gd name="T57" fmla="*/ 691 h 1336"/>
                <a:gd name="T58" fmla="*/ 3968 w 4435"/>
                <a:gd name="T59" fmla="*/ 623 h 1336"/>
                <a:gd name="T60" fmla="*/ 3804 w 4435"/>
                <a:gd name="T61" fmla="*/ 500 h 1336"/>
                <a:gd name="T62" fmla="*/ 3582 w 4435"/>
                <a:gd name="T63" fmla="*/ 359 h 1336"/>
                <a:gd name="T64" fmla="*/ 3417 w 4435"/>
                <a:gd name="T65" fmla="*/ 272 h 1336"/>
                <a:gd name="T66" fmla="*/ 3231 w 4435"/>
                <a:gd name="T67" fmla="*/ 190 h 1336"/>
                <a:gd name="T68" fmla="*/ 3027 w 4435"/>
                <a:gd name="T69" fmla="*/ 117 h 1336"/>
                <a:gd name="T70" fmla="*/ 2808 w 4435"/>
                <a:gd name="T71" fmla="*/ 59 h 1336"/>
                <a:gd name="T72" fmla="*/ 2582 w 4435"/>
                <a:gd name="T73" fmla="*/ 19 h 1336"/>
                <a:gd name="T74" fmla="*/ 2350 w 4435"/>
                <a:gd name="T75" fmla="*/ 0 h 1336"/>
                <a:gd name="T76" fmla="*/ 1948 w 4435"/>
                <a:gd name="T77" fmla="*/ 6 h 1336"/>
                <a:gd name="T78" fmla="*/ 1657 w 4435"/>
                <a:gd name="T79" fmla="*/ 48 h 1336"/>
                <a:gd name="T80" fmla="*/ 1384 w 4435"/>
                <a:gd name="T81" fmla="*/ 120 h 1336"/>
                <a:gd name="T82" fmla="*/ 1130 w 4435"/>
                <a:gd name="T83" fmla="*/ 220 h 1336"/>
                <a:gd name="T84" fmla="*/ 890 w 4435"/>
                <a:gd name="T85" fmla="*/ 342 h 1336"/>
                <a:gd name="T86" fmla="*/ 663 w 4435"/>
                <a:gd name="T87" fmla="*/ 483 h 1336"/>
                <a:gd name="T88" fmla="*/ 255 w 4435"/>
                <a:gd name="T89" fmla="*/ 822 h 1336"/>
                <a:gd name="T90" fmla="*/ 104 w 4435"/>
                <a:gd name="T91" fmla="*/ 983 h 1336"/>
                <a:gd name="T92" fmla="*/ 28 w 4435"/>
                <a:gd name="T93" fmla="*/ 1095 h 1336"/>
                <a:gd name="T94" fmla="*/ 3 w 4435"/>
                <a:gd name="T95" fmla="*/ 1162 h 1336"/>
                <a:gd name="T96" fmla="*/ 5 w 4435"/>
                <a:gd name="T97" fmla="*/ 1223 h 1336"/>
                <a:gd name="T98" fmla="*/ 28 w 4435"/>
                <a:gd name="T99" fmla="*/ 1271 h 1336"/>
                <a:gd name="T100" fmla="*/ 66 w 4435"/>
                <a:gd name="T101" fmla="*/ 1310 h 1336"/>
                <a:gd name="T102" fmla="*/ 118 w 4435"/>
                <a:gd name="T103" fmla="*/ 133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35" h="1336">
                  <a:moveTo>
                    <a:pt x="129" y="1331"/>
                  </a:moveTo>
                  <a:lnTo>
                    <a:pt x="149" y="1330"/>
                  </a:lnTo>
                  <a:lnTo>
                    <a:pt x="167" y="1329"/>
                  </a:lnTo>
                  <a:lnTo>
                    <a:pt x="183" y="1327"/>
                  </a:lnTo>
                  <a:lnTo>
                    <a:pt x="200" y="1324"/>
                  </a:lnTo>
                  <a:lnTo>
                    <a:pt x="214" y="1320"/>
                  </a:lnTo>
                  <a:lnTo>
                    <a:pt x="228" y="1315"/>
                  </a:lnTo>
                  <a:lnTo>
                    <a:pt x="240" y="1308"/>
                  </a:lnTo>
                  <a:lnTo>
                    <a:pt x="253" y="1302"/>
                  </a:lnTo>
                  <a:lnTo>
                    <a:pt x="264" y="1294"/>
                  </a:lnTo>
                  <a:lnTo>
                    <a:pt x="274" y="1287"/>
                  </a:lnTo>
                  <a:lnTo>
                    <a:pt x="285" y="1277"/>
                  </a:lnTo>
                  <a:lnTo>
                    <a:pt x="295" y="1268"/>
                  </a:lnTo>
                  <a:lnTo>
                    <a:pt x="315" y="1246"/>
                  </a:lnTo>
                  <a:lnTo>
                    <a:pt x="333" y="1222"/>
                  </a:lnTo>
                  <a:lnTo>
                    <a:pt x="374" y="1167"/>
                  </a:lnTo>
                  <a:lnTo>
                    <a:pt x="422" y="1105"/>
                  </a:lnTo>
                  <a:lnTo>
                    <a:pt x="437" y="1089"/>
                  </a:lnTo>
                  <a:lnTo>
                    <a:pt x="451" y="1071"/>
                  </a:lnTo>
                  <a:lnTo>
                    <a:pt x="468" y="1055"/>
                  </a:lnTo>
                  <a:lnTo>
                    <a:pt x="485" y="1037"/>
                  </a:lnTo>
                  <a:lnTo>
                    <a:pt x="503" y="1018"/>
                  </a:lnTo>
                  <a:lnTo>
                    <a:pt x="523" y="1000"/>
                  </a:lnTo>
                  <a:lnTo>
                    <a:pt x="545" y="982"/>
                  </a:lnTo>
                  <a:lnTo>
                    <a:pt x="567" y="962"/>
                  </a:lnTo>
                  <a:lnTo>
                    <a:pt x="662" y="887"/>
                  </a:lnTo>
                  <a:lnTo>
                    <a:pt x="740" y="823"/>
                  </a:lnTo>
                  <a:lnTo>
                    <a:pt x="776" y="794"/>
                  </a:lnTo>
                  <a:lnTo>
                    <a:pt x="811" y="767"/>
                  </a:lnTo>
                  <a:lnTo>
                    <a:pt x="844" y="742"/>
                  </a:lnTo>
                  <a:lnTo>
                    <a:pt x="878" y="717"/>
                  </a:lnTo>
                  <a:lnTo>
                    <a:pt x="913" y="693"/>
                  </a:lnTo>
                  <a:lnTo>
                    <a:pt x="952" y="670"/>
                  </a:lnTo>
                  <a:lnTo>
                    <a:pt x="991" y="646"/>
                  </a:lnTo>
                  <a:lnTo>
                    <a:pt x="1036" y="622"/>
                  </a:lnTo>
                  <a:lnTo>
                    <a:pt x="1084" y="597"/>
                  </a:lnTo>
                  <a:lnTo>
                    <a:pt x="1138" y="571"/>
                  </a:lnTo>
                  <a:lnTo>
                    <a:pt x="1198" y="543"/>
                  </a:lnTo>
                  <a:lnTo>
                    <a:pt x="1265" y="513"/>
                  </a:lnTo>
                  <a:lnTo>
                    <a:pt x="1340" y="481"/>
                  </a:lnTo>
                  <a:lnTo>
                    <a:pt x="1416" y="453"/>
                  </a:lnTo>
                  <a:lnTo>
                    <a:pt x="1492" y="427"/>
                  </a:lnTo>
                  <a:lnTo>
                    <a:pt x="1571" y="404"/>
                  </a:lnTo>
                  <a:lnTo>
                    <a:pt x="1649" y="384"/>
                  </a:lnTo>
                  <a:lnTo>
                    <a:pt x="1728" y="367"/>
                  </a:lnTo>
                  <a:lnTo>
                    <a:pt x="1808" y="352"/>
                  </a:lnTo>
                  <a:lnTo>
                    <a:pt x="1889" y="340"/>
                  </a:lnTo>
                  <a:lnTo>
                    <a:pt x="1968" y="332"/>
                  </a:lnTo>
                  <a:lnTo>
                    <a:pt x="2050" y="324"/>
                  </a:lnTo>
                  <a:lnTo>
                    <a:pt x="2131" y="321"/>
                  </a:lnTo>
                  <a:lnTo>
                    <a:pt x="2212" y="320"/>
                  </a:lnTo>
                  <a:lnTo>
                    <a:pt x="2294" y="321"/>
                  </a:lnTo>
                  <a:lnTo>
                    <a:pt x="2374" y="325"/>
                  </a:lnTo>
                  <a:lnTo>
                    <a:pt x="2455" y="332"/>
                  </a:lnTo>
                  <a:lnTo>
                    <a:pt x="2535" y="341"/>
                  </a:lnTo>
                  <a:lnTo>
                    <a:pt x="2616" y="353"/>
                  </a:lnTo>
                  <a:lnTo>
                    <a:pt x="2694" y="368"/>
                  </a:lnTo>
                  <a:lnTo>
                    <a:pt x="2773" y="384"/>
                  </a:lnTo>
                  <a:lnTo>
                    <a:pt x="2852" y="403"/>
                  </a:lnTo>
                  <a:lnTo>
                    <a:pt x="2928" y="425"/>
                  </a:lnTo>
                  <a:lnTo>
                    <a:pt x="3005" y="450"/>
                  </a:lnTo>
                  <a:lnTo>
                    <a:pt x="3081" y="476"/>
                  </a:lnTo>
                  <a:lnTo>
                    <a:pt x="3154" y="505"/>
                  </a:lnTo>
                  <a:lnTo>
                    <a:pt x="3227" y="536"/>
                  </a:lnTo>
                  <a:lnTo>
                    <a:pt x="3298" y="570"/>
                  </a:lnTo>
                  <a:lnTo>
                    <a:pt x="3368" y="606"/>
                  </a:lnTo>
                  <a:lnTo>
                    <a:pt x="3437" y="644"/>
                  </a:lnTo>
                  <a:lnTo>
                    <a:pt x="3504" y="685"/>
                  </a:lnTo>
                  <a:lnTo>
                    <a:pt x="3568" y="727"/>
                  </a:lnTo>
                  <a:lnTo>
                    <a:pt x="3632" y="773"/>
                  </a:lnTo>
                  <a:lnTo>
                    <a:pt x="3694" y="819"/>
                  </a:lnTo>
                  <a:lnTo>
                    <a:pt x="3709" y="832"/>
                  </a:lnTo>
                  <a:lnTo>
                    <a:pt x="3725" y="843"/>
                  </a:lnTo>
                  <a:lnTo>
                    <a:pt x="3741" y="856"/>
                  </a:lnTo>
                  <a:lnTo>
                    <a:pt x="3756" y="867"/>
                  </a:lnTo>
                  <a:lnTo>
                    <a:pt x="3796" y="898"/>
                  </a:lnTo>
                  <a:lnTo>
                    <a:pt x="3833" y="930"/>
                  </a:lnTo>
                  <a:lnTo>
                    <a:pt x="3870" y="963"/>
                  </a:lnTo>
                  <a:lnTo>
                    <a:pt x="3905" y="998"/>
                  </a:lnTo>
                  <a:lnTo>
                    <a:pt x="3938" y="1031"/>
                  </a:lnTo>
                  <a:lnTo>
                    <a:pt x="3970" y="1065"/>
                  </a:lnTo>
                  <a:lnTo>
                    <a:pt x="3999" y="1097"/>
                  </a:lnTo>
                  <a:lnTo>
                    <a:pt x="4027" y="1129"/>
                  </a:lnTo>
                  <a:lnTo>
                    <a:pt x="4076" y="1188"/>
                  </a:lnTo>
                  <a:lnTo>
                    <a:pt x="4116" y="1238"/>
                  </a:lnTo>
                  <a:lnTo>
                    <a:pt x="4133" y="1258"/>
                  </a:lnTo>
                  <a:lnTo>
                    <a:pt x="4147" y="1275"/>
                  </a:lnTo>
                  <a:lnTo>
                    <a:pt x="4160" y="1288"/>
                  </a:lnTo>
                  <a:lnTo>
                    <a:pt x="4168" y="1297"/>
                  </a:lnTo>
                  <a:lnTo>
                    <a:pt x="4177" y="1304"/>
                  </a:lnTo>
                  <a:lnTo>
                    <a:pt x="4186" y="1310"/>
                  </a:lnTo>
                  <a:lnTo>
                    <a:pt x="4195" y="1316"/>
                  </a:lnTo>
                  <a:lnTo>
                    <a:pt x="4204" y="1321"/>
                  </a:lnTo>
                  <a:lnTo>
                    <a:pt x="4213" y="1325"/>
                  </a:lnTo>
                  <a:lnTo>
                    <a:pt x="4223" y="1328"/>
                  </a:lnTo>
                  <a:lnTo>
                    <a:pt x="4233" y="1331"/>
                  </a:lnTo>
                  <a:lnTo>
                    <a:pt x="4242" y="1333"/>
                  </a:lnTo>
                  <a:lnTo>
                    <a:pt x="4253" y="1335"/>
                  </a:lnTo>
                  <a:lnTo>
                    <a:pt x="4262" y="1336"/>
                  </a:lnTo>
                  <a:lnTo>
                    <a:pt x="4272" y="1336"/>
                  </a:lnTo>
                  <a:lnTo>
                    <a:pt x="4282" y="1336"/>
                  </a:lnTo>
                  <a:lnTo>
                    <a:pt x="4292" y="1335"/>
                  </a:lnTo>
                  <a:lnTo>
                    <a:pt x="4301" y="1334"/>
                  </a:lnTo>
                  <a:lnTo>
                    <a:pt x="4312" y="1332"/>
                  </a:lnTo>
                  <a:lnTo>
                    <a:pt x="4321" y="1330"/>
                  </a:lnTo>
                  <a:lnTo>
                    <a:pt x="4330" y="1327"/>
                  </a:lnTo>
                  <a:lnTo>
                    <a:pt x="4339" y="1323"/>
                  </a:lnTo>
                  <a:lnTo>
                    <a:pt x="4348" y="1319"/>
                  </a:lnTo>
                  <a:lnTo>
                    <a:pt x="4356" y="1315"/>
                  </a:lnTo>
                  <a:lnTo>
                    <a:pt x="4365" y="1309"/>
                  </a:lnTo>
                  <a:lnTo>
                    <a:pt x="4373" y="1304"/>
                  </a:lnTo>
                  <a:lnTo>
                    <a:pt x="4381" y="1298"/>
                  </a:lnTo>
                  <a:lnTo>
                    <a:pt x="4388" y="1292"/>
                  </a:lnTo>
                  <a:lnTo>
                    <a:pt x="4395" y="1285"/>
                  </a:lnTo>
                  <a:lnTo>
                    <a:pt x="4402" y="1277"/>
                  </a:lnTo>
                  <a:lnTo>
                    <a:pt x="4408" y="1269"/>
                  </a:lnTo>
                  <a:lnTo>
                    <a:pt x="4413" y="1261"/>
                  </a:lnTo>
                  <a:lnTo>
                    <a:pt x="4418" y="1252"/>
                  </a:lnTo>
                  <a:lnTo>
                    <a:pt x="4423" y="1243"/>
                  </a:lnTo>
                  <a:lnTo>
                    <a:pt x="4427" y="1233"/>
                  </a:lnTo>
                  <a:lnTo>
                    <a:pt x="4431" y="1223"/>
                  </a:lnTo>
                  <a:lnTo>
                    <a:pt x="4434" y="1210"/>
                  </a:lnTo>
                  <a:lnTo>
                    <a:pt x="4435" y="1196"/>
                  </a:lnTo>
                  <a:lnTo>
                    <a:pt x="4434" y="1182"/>
                  </a:lnTo>
                  <a:lnTo>
                    <a:pt x="4432" y="1166"/>
                  </a:lnTo>
                  <a:lnTo>
                    <a:pt x="4428" y="1151"/>
                  </a:lnTo>
                  <a:lnTo>
                    <a:pt x="4424" y="1135"/>
                  </a:lnTo>
                  <a:lnTo>
                    <a:pt x="4416" y="1119"/>
                  </a:lnTo>
                  <a:lnTo>
                    <a:pt x="4409" y="1102"/>
                  </a:lnTo>
                  <a:lnTo>
                    <a:pt x="4400" y="1086"/>
                  </a:lnTo>
                  <a:lnTo>
                    <a:pt x="4391" y="1068"/>
                  </a:lnTo>
                  <a:lnTo>
                    <a:pt x="4379" y="1050"/>
                  </a:lnTo>
                  <a:lnTo>
                    <a:pt x="4368" y="1033"/>
                  </a:lnTo>
                  <a:lnTo>
                    <a:pt x="4342" y="998"/>
                  </a:lnTo>
                  <a:lnTo>
                    <a:pt x="4314" y="962"/>
                  </a:lnTo>
                  <a:lnTo>
                    <a:pt x="4284" y="928"/>
                  </a:lnTo>
                  <a:lnTo>
                    <a:pt x="4253" y="894"/>
                  </a:lnTo>
                  <a:lnTo>
                    <a:pt x="4223" y="862"/>
                  </a:lnTo>
                  <a:lnTo>
                    <a:pt x="4193" y="831"/>
                  </a:lnTo>
                  <a:lnTo>
                    <a:pt x="4138" y="777"/>
                  </a:lnTo>
                  <a:lnTo>
                    <a:pt x="4095" y="736"/>
                  </a:lnTo>
                  <a:lnTo>
                    <a:pt x="4080" y="721"/>
                  </a:lnTo>
                  <a:lnTo>
                    <a:pt x="4070" y="712"/>
                  </a:lnTo>
                  <a:lnTo>
                    <a:pt x="4058" y="703"/>
                  </a:lnTo>
                  <a:lnTo>
                    <a:pt x="4042" y="691"/>
                  </a:lnTo>
                  <a:lnTo>
                    <a:pt x="4025" y="677"/>
                  </a:lnTo>
                  <a:lnTo>
                    <a:pt x="4012" y="665"/>
                  </a:lnTo>
                  <a:lnTo>
                    <a:pt x="4000" y="653"/>
                  </a:lnTo>
                  <a:lnTo>
                    <a:pt x="3985" y="638"/>
                  </a:lnTo>
                  <a:lnTo>
                    <a:pt x="3968" y="623"/>
                  </a:lnTo>
                  <a:lnTo>
                    <a:pt x="3949" y="607"/>
                  </a:lnTo>
                  <a:lnTo>
                    <a:pt x="3929" y="591"/>
                  </a:lnTo>
                  <a:lnTo>
                    <a:pt x="3906" y="573"/>
                  </a:lnTo>
                  <a:lnTo>
                    <a:pt x="3857" y="537"/>
                  </a:lnTo>
                  <a:lnTo>
                    <a:pt x="3804" y="500"/>
                  </a:lnTo>
                  <a:lnTo>
                    <a:pt x="3752" y="464"/>
                  </a:lnTo>
                  <a:lnTo>
                    <a:pt x="3700" y="431"/>
                  </a:lnTo>
                  <a:lnTo>
                    <a:pt x="3652" y="401"/>
                  </a:lnTo>
                  <a:lnTo>
                    <a:pt x="3612" y="376"/>
                  </a:lnTo>
                  <a:lnTo>
                    <a:pt x="3582" y="359"/>
                  </a:lnTo>
                  <a:lnTo>
                    <a:pt x="3551" y="341"/>
                  </a:lnTo>
                  <a:lnTo>
                    <a:pt x="3519" y="323"/>
                  </a:lnTo>
                  <a:lnTo>
                    <a:pt x="3487" y="306"/>
                  </a:lnTo>
                  <a:lnTo>
                    <a:pt x="3452" y="288"/>
                  </a:lnTo>
                  <a:lnTo>
                    <a:pt x="3417" y="272"/>
                  </a:lnTo>
                  <a:lnTo>
                    <a:pt x="3382" y="255"/>
                  </a:lnTo>
                  <a:lnTo>
                    <a:pt x="3346" y="237"/>
                  </a:lnTo>
                  <a:lnTo>
                    <a:pt x="3307" y="222"/>
                  </a:lnTo>
                  <a:lnTo>
                    <a:pt x="3270" y="205"/>
                  </a:lnTo>
                  <a:lnTo>
                    <a:pt x="3231" y="190"/>
                  </a:lnTo>
                  <a:lnTo>
                    <a:pt x="3191" y="174"/>
                  </a:lnTo>
                  <a:lnTo>
                    <a:pt x="3151" y="160"/>
                  </a:lnTo>
                  <a:lnTo>
                    <a:pt x="3110" y="145"/>
                  </a:lnTo>
                  <a:lnTo>
                    <a:pt x="3068" y="131"/>
                  </a:lnTo>
                  <a:lnTo>
                    <a:pt x="3027" y="117"/>
                  </a:lnTo>
                  <a:lnTo>
                    <a:pt x="2983" y="105"/>
                  </a:lnTo>
                  <a:lnTo>
                    <a:pt x="2941" y="92"/>
                  </a:lnTo>
                  <a:lnTo>
                    <a:pt x="2897" y="80"/>
                  </a:lnTo>
                  <a:lnTo>
                    <a:pt x="2853" y="70"/>
                  </a:lnTo>
                  <a:lnTo>
                    <a:pt x="2808" y="59"/>
                  </a:lnTo>
                  <a:lnTo>
                    <a:pt x="2764" y="49"/>
                  </a:lnTo>
                  <a:lnTo>
                    <a:pt x="2718" y="41"/>
                  </a:lnTo>
                  <a:lnTo>
                    <a:pt x="2673" y="32"/>
                  </a:lnTo>
                  <a:lnTo>
                    <a:pt x="2627" y="25"/>
                  </a:lnTo>
                  <a:lnTo>
                    <a:pt x="2582" y="19"/>
                  </a:lnTo>
                  <a:lnTo>
                    <a:pt x="2535" y="13"/>
                  </a:lnTo>
                  <a:lnTo>
                    <a:pt x="2489" y="8"/>
                  </a:lnTo>
                  <a:lnTo>
                    <a:pt x="2443" y="4"/>
                  </a:lnTo>
                  <a:lnTo>
                    <a:pt x="2396" y="2"/>
                  </a:lnTo>
                  <a:lnTo>
                    <a:pt x="2350" y="0"/>
                  </a:lnTo>
                  <a:lnTo>
                    <a:pt x="2303" y="0"/>
                  </a:lnTo>
                  <a:lnTo>
                    <a:pt x="2132" y="0"/>
                  </a:lnTo>
                  <a:lnTo>
                    <a:pt x="2070" y="0"/>
                  </a:lnTo>
                  <a:lnTo>
                    <a:pt x="2009" y="3"/>
                  </a:lnTo>
                  <a:lnTo>
                    <a:pt x="1948" y="6"/>
                  </a:lnTo>
                  <a:lnTo>
                    <a:pt x="1889" y="13"/>
                  </a:lnTo>
                  <a:lnTo>
                    <a:pt x="1830" y="19"/>
                  </a:lnTo>
                  <a:lnTo>
                    <a:pt x="1771" y="27"/>
                  </a:lnTo>
                  <a:lnTo>
                    <a:pt x="1714" y="36"/>
                  </a:lnTo>
                  <a:lnTo>
                    <a:pt x="1657" y="48"/>
                  </a:lnTo>
                  <a:lnTo>
                    <a:pt x="1601" y="59"/>
                  </a:lnTo>
                  <a:lnTo>
                    <a:pt x="1546" y="73"/>
                  </a:lnTo>
                  <a:lnTo>
                    <a:pt x="1492" y="87"/>
                  </a:lnTo>
                  <a:lnTo>
                    <a:pt x="1438" y="103"/>
                  </a:lnTo>
                  <a:lnTo>
                    <a:pt x="1384" y="120"/>
                  </a:lnTo>
                  <a:lnTo>
                    <a:pt x="1333" y="138"/>
                  </a:lnTo>
                  <a:lnTo>
                    <a:pt x="1281" y="157"/>
                  </a:lnTo>
                  <a:lnTo>
                    <a:pt x="1230" y="177"/>
                  </a:lnTo>
                  <a:lnTo>
                    <a:pt x="1179" y="198"/>
                  </a:lnTo>
                  <a:lnTo>
                    <a:pt x="1130" y="220"/>
                  </a:lnTo>
                  <a:lnTo>
                    <a:pt x="1080" y="243"/>
                  </a:lnTo>
                  <a:lnTo>
                    <a:pt x="1031" y="266"/>
                  </a:lnTo>
                  <a:lnTo>
                    <a:pt x="984" y="291"/>
                  </a:lnTo>
                  <a:lnTo>
                    <a:pt x="936" y="316"/>
                  </a:lnTo>
                  <a:lnTo>
                    <a:pt x="890" y="342"/>
                  </a:lnTo>
                  <a:lnTo>
                    <a:pt x="843" y="369"/>
                  </a:lnTo>
                  <a:lnTo>
                    <a:pt x="797" y="397"/>
                  </a:lnTo>
                  <a:lnTo>
                    <a:pt x="752" y="425"/>
                  </a:lnTo>
                  <a:lnTo>
                    <a:pt x="707" y="454"/>
                  </a:lnTo>
                  <a:lnTo>
                    <a:pt x="663" y="483"/>
                  </a:lnTo>
                  <a:lnTo>
                    <a:pt x="619" y="513"/>
                  </a:lnTo>
                  <a:lnTo>
                    <a:pt x="576" y="543"/>
                  </a:lnTo>
                  <a:lnTo>
                    <a:pt x="533" y="574"/>
                  </a:lnTo>
                  <a:lnTo>
                    <a:pt x="491" y="605"/>
                  </a:lnTo>
                  <a:lnTo>
                    <a:pt x="255" y="822"/>
                  </a:lnTo>
                  <a:lnTo>
                    <a:pt x="216" y="860"/>
                  </a:lnTo>
                  <a:lnTo>
                    <a:pt x="172" y="905"/>
                  </a:lnTo>
                  <a:lnTo>
                    <a:pt x="149" y="930"/>
                  </a:lnTo>
                  <a:lnTo>
                    <a:pt x="126" y="956"/>
                  </a:lnTo>
                  <a:lnTo>
                    <a:pt x="104" y="983"/>
                  </a:lnTo>
                  <a:lnTo>
                    <a:pt x="82" y="1011"/>
                  </a:lnTo>
                  <a:lnTo>
                    <a:pt x="62" y="1039"/>
                  </a:lnTo>
                  <a:lnTo>
                    <a:pt x="44" y="1067"/>
                  </a:lnTo>
                  <a:lnTo>
                    <a:pt x="35" y="1080"/>
                  </a:lnTo>
                  <a:lnTo>
                    <a:pt x="28" y="1095"/>
                  </a:lnTo>
                  <a:lnTo>
                    <a:pt x="21" y="1108"/>
                  </a:lnTo>
                  <a:lnTo>
                    <a:pt x="16" y="1122"/>
                  </a:lnTo>
                  <a:lnTo>
                    <a:pt x="10" y="1135"/>
                  </a:lnTo>
                  <a:lnTo>
                    <a:pt x="6" y="1149"/>
                  </a:lnTo>
                  <a:lnTo>
                    <a:pt x="3" y="1162"/>
                  </a:lnTo>
                  <a:lnTo>
                    <a:pt x="1" y="1175"/>
                  </a:lnTo>
                  <a:lnTo>
                    <a:pt x="0" y="1187"/>
                  </a:lnTo>
                  <a:lnTo>
                    <a:pt x="0" y="1200"/>
                  </a:lnTo>
                  <a:lnTo>
                    <a:pt x="2" y="1212"/>
                  </a:lnTo>
                  <a:lnTo>
                    <a:pt x="5" y="1223"/>
                  </a:lnTo>
                  <a:lnTo>
                    <a:pt x="8" y="1233"/>
                  </a:lnTo>
                  <a:lnTo>
                    <a:pt x="12" y="1243"/>
                  </a:lnTo>
                  <a:lnTo>
                    <a:pt x="17" y="1252"/>
                  </a:lnTo>
                  <a:lnTo>
                    <a:pt x="22" y="1262"/>
                  </a:lnTo>
                  <a:lnTo>
                    <a:pt x="28" y="1271"/>
                  </a:lnTo>
                  <a:lnTo>
                    <a:pt x="35" y="1280"/>
                  </a:lnTo>
                  <a:lnTo>
                    <a:pt x="41" y="1289"/>
                  </a:lnTo>
                  <a:lnTo>
                    <a:pt x="50" y="1297"/>
                  </a:lnTo>
                  <a:lnTo>
                    <a:pt x="58" y="1304"/>
                  </a:lnTo>
                  <a:lnTo>
                    <a:pt x="66" y="1310"/>
                  </a:lnTo>
                  <a:lnTo>
                    <a:pt x="77" y="1317"/>
                  </a:lnTo>
                  <a:lnTo>
                    <a:pt x="86" y="1322"/>
                  </a:lnTo>
                  <a:lnTo>
                    <a:pt x="96" y="1326"/>
                  </a:lnTo>
                  <a:lnTo>
                    <a:pt x="107" y="1328"/>
                  </a:lnTo>
                  <a:lnTo>
                    <a:pt x="118" y="1330"/>
                  </a:lnTo>
                  <a:lnTo>
                    <a:pt x="129" y="13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71" name="Freeform 97">
              <a:extLst>
                <a:ext uri="{FF2B5EF4-FFF2-40B4-BE49-F238E27FC236}">
                  <a16:creationId xmlns:a16="http://schemas.microsoft.com/office/drawing/2014/main" id="{EC0460F5-7C49-4973-B719-0D4DE6770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7763" y="3284538"/>
              <a:ext cx="252412" cy="254000"/>
            </a:xfrm>
            <a:custGeom>
              <a:avLst/>
              <a:gdLst>
                <a:gd name="T0" fmla="*/ 1 w 1271"/>
                <a:gd name="T1" fmla="*/ 699 h 1279"/>
                <a:gd name="T2" fmla="*/ 15 w 1271"/>
                <a:gd name="T3" fmla="*/ 788 h 1279"/>
                <a:gd name="T4" fmla="*/ 42 w 1271"/>
                <a:gd name="T5" fmla="*/ 874 h 1279"/>
                <a:gd name="T6" fmla="*/ 81 w 1271"/>
                <a:gd name="T7" fmla="*/ 954 h 1279"/>
                <a:gd name="T8" fmla="*/ 133 w 1271"/>
                <a:gd name="T9" fmla="*/ 1029 h 1279"/>
                <a:gd name="T10" fmla="*/ 194 w 1271"/>
                <a:gd name="T11" fmla="*/ 1096 h 1279"/>
                <a:gd name="T12" fmla="*/ 264 w 1271"/>
                <a:gd name="T13" fmla="*/ 1154 h 1279"/>
                <a:gd name="T14" fmla="*/ 341 w 1271"/>
                <a:gd name="T15" fmla="*/ 1203 h 1279"/>
                <a:gd name="T16" fmla="*/ 425 w 1271"/>
                <a:gd name="T17" fmla="*/ 1241 h 1279"/>
                <a:gd name="T18" fmla="*/ 513 w 1271"/>
                <a:gd name="T19" fmla="*/ 1266 h 1279"/>
                <a:gd name="T20" fmla="*/ 605 w 1271"/>
                <a:gd name="T21" fmla="*/ 1278 h 1279"/>
                <a:gd name="T22" fmla="*/ 697 w 1271"/>
                <a:gd name="T23" fmla="*/ 1276 h 1279"/>
                <a:gd name="T24" fmla="*/ 788 w 1271"/>
                <a:gd name="T25" fmla="*/ 1260 h 1279"/>
                <a:gd name="T26" fmla="*/ 874 w 1271"/>
                <a:gd name="T27" fmla="*/ 1230 h 1279"/>
                <a:gd name="T28" fmla="*/ 956 w 1271"/>
                <a:gd name="T29" fmla="*/ 1188 h 1279"/>
                <a:gd name="T30" fmla="*/ 1032 w 1271"/>
                <a:gd name="T31" fmla="*/ 1136 h 1279"/>
                <a:gd name="T32" fmla="*/ 1099 w 1271"/>
                <a:gd name="T33" fmla="*/ 1074 h 1279"/>
                <a:gd name="T34" fmla="*/ 1157 w 1271"/>
                <a:gd name="T35" fmla="*/ 1005 h 1279"/>
                <a:gd name="T36" fmla="*/ 1205 w 1271"/>
                <a:gd name="T37" fmla="*/ 928 h 1279"/>
                <a:gd name="T38" fmla="*/ 1241 w 1271"/>
                <a:gd name="T39" fmla="*/ 846 h 1279"/>
                <a:gd name="T40" fmla="*/ 1263 w 1271"/>
                <a:gd name="T41" fmla="*/ 759 h 1279"/>
                <a:gd name="T42" fmla="*/ 1271 w 1271"/>
                <a:gd name="T43" fmla="*/ 668 h 1279"/>
                <a:gd name="T44" fmla="*/ 1267 w 1271"/>
                <a:gd name="T45" fmla="*/ 566 h 1279"/>
                <a:gd name="T46" fmla="*/ 1260 w 1271"/>
                <a:gd name="T47" fmla="*/ 508 h 1279"/>
                <a:gd name="T48" fmla="*/ 1247 w 1271"/>
                <a:gd name="T49" fmla="*/ 453 h 1279"/>
                <a:gd name="T50" fmla="*/ 1227 w 1271"/>
                <a:gd name="T51" fmla="*/ 399 h 1279"/>
                <a:gd name="T52" fmla="*/ 1195 w 1271"/>
                <a:gd name="T53" fmla="*/ 340 h 1279"/>
                <a:gd name="T54" fmla="*/ 1148 w 1271"/>
                <a:gd name="T55" fmla="*/ 265 h 1279"/>
                <a:gd name="T56" fmla="*/ 1094 w 1271"/>
                <a:gd name="T57" fmla="*/ 198 h 1279"/>
                <a:gd name="T58" fmla="*/ 1023 w 1271"/>
                <a:gd name="T59" fmla="*/ 138 h 1279"/>
                <a:gd name="T60" fmla="*/ 943 w 1271"/>
                <a:gd name="T61" fmla="*/ 85 h 1279"/>
                <a:gd name="T62" fmla="*/ 861 w 1271"/>
                <a:gd name="T63" fmla="*/ 46 h 1279"/>
                <a:gd name="T64" fmla="*/ 777 w 1271"/>
                <a:gd name="T65" fmla="*/ 18 h 1279"/>
                <a:gd name="T66" fmla="*/ 693 w 1271"/>
                <a:gd name="T67" fmla="*/ 3 h 1279"/>
                <a:gd name="T68" fmla="*/ 607 w 1271"/>
                <a:gd name="T69" fmla="*/ 1 h 1279"/>
                <a:gd name="T70" fmla="*/ 523 w 1271"/>
                <a:gd name="T71" fmla="*/ 12 h 1279"/>
                <a:gd name="T72" fmla="*/ 438 w 1271"/>
                <a:gd name="T73" fmla="*/ 34 h 1279"/>
                <a:gd name="T74" fmla="*/ 355 w 1271"/>
                <a:gd name="T75" fmla="*/ 71 h 1279"/>
                <a:gd name="T76" fmla="*/ 275 w 1271"/>
                <a:gd name="T77" fmla="*/ 119 h 1279"/>
                <a:gd name="T78" fmla="*/ 196 w 1271"/>
                <a:gd name="T79" fmla="*/ 180 h 1279"/>
                <a:gd name="T80" fmla="*/ 143 w 1271"/>
                <a:gd name="T81" fmla="*/ 238 h 1279"/>
                <a:gd name="T82" fmla="*/ 96 w 1271"/>
                <a:gd name="T83" fmla="*/ 308 h 1279"/>
                <a:gd name="T84" fmla="*/ 60 w 1271"/>
                <a:gd name="T85" fmla="*/ 368 h 1279"/>
                <a:gd name="T86" fmla="*/ 41 w 1271"/>
                <a:gd name="T87" fmla="*/ 408 h 1279"/>
                <a:gd name="T88" fmla="*/ 16 w 1271"/>
                <a:gd name="T89" fmla="*/ 486 h 1279"/>
                <a:gd name="T90" fmla="*/ 5 w 1271"/>
                <a:gd name="T91" fmla="*/ 538 h 1279"/>
                <a:gd name="T92" fmla="*/ 1 w 1271"/>
                <a:gd name="T93" fmla="*/ 591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1" h="1279">
                  <a:moveTo>
                    <a:pt x="0" y="607"/>
                  </a:moveTo>
                  <a:lnTo>
                    <a:pt x="0" y="668"/>
                  </a:lnTo>
                  <a:lnTo>
                    <a:pt x="1" y="699"/>
                  </a:lnTo>
                  <a:lnTo>
                    <a:pt x="4" y="729"/>
                  </a:lnTo>
                  <a:lnTo>
                    <a:pt x="9" y="759"/>
                  </a:lnTo>
                  <a:lnTo>
                    <a:pt x="15" y="788"/>
                  </a:lnTo>
                  <a:lnTo>
                    <a:pt x="22" y="817"/>
                  </a:lnTo>
                  <a:lnTo>
                    <a:pt x="31" y="846"/>
                  </a:lnTo>
                  <a:lnTo>
                    <a:pt x="42" y="874"/>
                  </a:lnTo>
                  <a:lnTo>
                    <a:pt x="53" y="901"/>
                  </a:lnTo>
                  <a:lnTo>
                    <a:pt x="67" y="928"/>
                  </a:lnTo>
                  <a:lnTo>
                    <a:pt x="81" y="954"/>
                  </a:lnTo>
                  <a:lnTo>
                    <a:pt x="97" y="980"/>
                  </a:lnTo>
                  <a:lnTo>
                    <a:pt x="114" y="1005"/>
                  </a:lnTo>
                  <a:lnTo>
                    <a:pt x="133" y="1029"/>
                  </a:lnTo>
                  <a:lnTo>
                    <a:pt x="151" y="1052"/>
                  </a:lnTo>
                  <a:lnTo>
                    <a:pt x="172" y="1074"/>
                  </a:lnTo>
                  <a:lnTo>
                    <a:pt x="194" y="1096"/>
                  </a:lnTo>
                  <a:lnTo>
                    <a:pt x="217" y="1117"/>
                  </a:lnTo>
                  <a:lnTo>
                    <a:pt x="239" y="1136"/>
                  </a:lnTo>
                  <a:lnTo>
                    <a:pt x="264" y="1154"/>
                  </a:lnTo>
                  <a:lnTo>
                    <a:pt x="289" y="1172"/>
                  </a:lnTo>
                  <a:lnTo>
                    <a:pt x="315" y="1188"/>
                  </a:lnTo>
                  <a:lnTo>
                    <a:pt x="341" y="1203"/>
                  </a:lnTo>
                  <a:lnTo>
                    <a:pt x="369" y="1217"/>
                  </a:lnTo>
                  <a:lnTo>
                    <a:pt x="397" y="1230"/>
                  </a:lnTo>
                  <a:lnTo>
                    <a:pt x="425" y="1241"/>
                  </a:lnTo>
                  <a:lnTo>
                    <a:pt x="454" y="1250"/>
                  </a:lnTo>
                  <a:lnTo>
                    <a:pt x="483" y="1260"/>
                  </a:lnTo>
                  <a:lnTo>
                    <a:pt x="513" y="1266"/>
                  </a:lnTo>
                  <a:lnTo>
                    <a:pt x="543" y="1272"/>
                  </a:lnTo>
                  <a:lnTo>
                    <a:pt x="574" y="1276"/>
                  </a:lnTo>
                  <a:lnTo>
                    <a:pt x="605" y="1278"/>
                  </a:lnTo>
                  <a:lnTo>
                    <a:pt x="636" y="1279"/>
                  </a:lnTo>
                  <a:lnTo>
                    <a:pt x="667" y="1278"/>
                  </a:lnTo>
                  <a:lnTo>
                    <a:pt x="697" y="1276"/>
                  </a:lnTo>
                  <a:lnTo>
                    <a:pt x="728" y="1272"/>
                  </a:lnTo>
                  <a:lnTo>
                    <a:pt x="758" y="1266"/>
                  </a:lnTo>
                  <a:lnTo>
                    <a:pt x="788" y="1260"/>
                  </a:lnTo>
                  <a:lnTo>
                    <a:pt x="817" y="1250"/>
                  </a:lnTo>
                  <a:lnTo>
                    <a:pt x="846" y="1241"/>
                  </a:lnTo>
                  <a:lnTo>
                    <a:pt x="874" y="1230"/>
                  </a:lnTo>
                  <a:lnTo>
                    <a:pt x="902" y="1217"/>
                  </a:lnTo>
                  <a:lnTo>
                    <a:pt x="930" y="1203"/>
                  </a:lnTo>
                  <a:lnTo>
                    <a:pt x="956" y="1188"/>
                  </a:lnTo>
                  <a:lnTo>
                    <a:pt x="982" y="1172"/>
                  </a:lnTo>
                  <a:lnTo>
                    <a:pt x="1008" y="1154"/>
                  </a:lnTo>
                  <a:lnTo>
                    <a:pt x="1032" y="1136"/>
                  </a:lnTo>
                  <a:lnTo>
                    <a:pt x="1055" y="1117"/>
                  </a:lnTo>
                  <a:lnTo>
                    <a:pt x="1077" y="1096"/>
                  </a:lnTo>
                  <a:lnTo>
                    <a:pt x="1099" y="1074"/>
                  </a:lnTo>
                  <a:lnTo>
                    <a:pt x="1120" y="1052"/>
                  </a:lnTo>
                  <a:lnTo>
                    <a:pt x="1138" y="1029"/>
                  </a:lnTo>
                  <a:lnTo>
                    <a:pt x="1157" y="1005"/>
                  </a:lnTo>
                  <a:lnTo>
                    <a:pt x="1175" y="980"/>
                  </a:lnTo>
                  <a:lnTo>
                    <a:pt x="1190" y="954"/>
                  </a:lnTo>
                  <a:lnTo>
                    <a:pt x="1205" y="928"/>
                  </a:lnTo>
                  <a:lnTo>
                    <a:pt x="1218" y="901"/>
                  </a:lnTo>
                  <a:lnTo>
                    <a:pt x="1229" y="874"/>
                  </a:lnTo>
                  <a:lnTo>
                    <a:pt x="1241" y="846"/>
                  </a:lnTo>
                  <a:lnTo>
                    <a:pt x="1249" y="817"/>
                  </a:lnTo>
                  <a:lnTo>
                    <a:pt x="1256" y="788"/>
                  </a:lnTo>
                  <a:lnTo>
                    <a:pt x="1263" y="759"/>
                  </a:lnTo>
                  <a:lnTo>
                    <a:pt x="1267" y="729"/>
                  </a:lnTo>
                  <a:lnTo>
                    <a:pt x="1270" y="699"/>
                  </a:lnTo>
                  <a:lnTo>
                    <a:pt x="1271" y="668"/>
                  </a:lnTo>
                  <a:lnTo>
                    <a:pt x="1270" y="626"/>
                  </a:lnTo>
                  <a:lnTo>
                    <a:pt x="1269" y="585"/>
                  </a:lnTo>
                  <a:lnTo>
                    <a:pt x="1267" y="566"/>
                  </a:lnTo>
                  <a:lnTo>
                    <a:pt x="1266" y="546"/>
                  </a:lnTo>
                  <a:lnTo>
                    <a:pt x="1263" y="527"/>
                  </a:lnTo>
                  <a:lnTo>
                    <a:pt x="1260" y="508"/>
                  </a:lnTo>
                  <a:lnTo>
                    <a:pt x="1256" y="489"/>
                  </a:lnTo>
                  <a:lnTo>
                    <a:pt x="1252" y="471"/>
                  </a:lnTo>
                  <a:lnTo>
                    <a:pt x="1247" y="453"/>
                  </a:lnTo>
                  <a:lnTo>
                    <a:pt x="1242" y="435"/>
                  </a:lnTo>
                  <a:lnTo>
                    <a:pt x="1235" y="416"/>
                  </a:lnTo>
                  <a:lnTo>
                    <a:pt x="1227" y="399"/>
                  </a:lnTo>
                  <a:lnTo>
                    <a:pt x="1219" y="381"/>
                  </a:lnTo>
                  <a:lnTo>
                    <a:pt x="1209" y="364"/>
                  </a:lnTo>
                  <a:lnTo>
                    <a:pt x="1195" y="340"/>
                  </a:lnTo>
                  <a:lnTo>
                    <a:pt x="1181" y="315"/>
                  </a:lnTo>
                  <a:lnTo>
                    <a:pt x="1165" y="290"/>
                  </a:lnTo>
                  <a:lnTo>
                    <a:pt x="1148" y="265"/>
                  </a:lnTo>
                  <a:lnTo>
                    <a:pt x="1131" y="241"/>
                  </a:lnTo>
                  <a:lnTo>
                    <a:pt x="1112" y="219"/>
                  </a:lnTo>
                  <a:lnTo>
                    <a:pt x="1094" y="198"/>
                  </a:lnTo>
                  <a:lnTo>
                    <a:pt x="1075" y="180"/>
                  </a:lnTo>
                  <a:lnTo>
                    <a:pt x="1049" y="159"/>
                  </a:lnTo>
                  <a:lnTo>
                    <a:pt x="1023" y="138"/>
                  </a:lnTo>
                  <a:lnTo>
                    <a:pt x="996" y="119"/>
                  </a:lnTo>
                  <a:lnTo>
                    <a:pt x="969" y="102"/>
                  </a:lnTo>
                  <a:lnTo>
                    <a:pt x="943" y="85"/>
                  </a:lnTo>
                  <a:lnTo>
                    <a:pt x="916" y="71"/>
                  </a:lnTo>
                  <a:lnTo>
                    <a:pt x="889" y="57"/>
                  </a:lnTo>
                  <a:lnTo>
                    <a:pt x="861" y="46"/>
                  </a:lnTo>
                  <a:lnTo>
                    <a:pt x="833" y="35"/>
                  </a:lnTo>
                  <a:lnTo>
                    <a:pt x="805" y="26"/>
                  </a:lnTo>
                  <a:lnTo>
                    <a:pt x="777" y="18"/>
                  </a:lnTo>
                  <a:lnTo>
                    <a:pt x="749" y="12"/>
                  </a:lnTo>
                  <a:lnTo>
                    <a:pt x="721" y="6"/>
                  </a:lnTo>
                  <a:lnTo>
                    <a:pt x="693" y="3"/>
                  </a:lnTo>
                  <a:lnTo>
                    <a:pt x="664" y="1"/>
                  </a:lnTo>
                  <a:lnTo>
                    <a:pt x="636" y="0"/>
                  </a:lnTo>
                  <a:lnTo>
                    <a:pt x="607" y="1"/>
                  </a:lnTo>
                  <a:lnTo>
                    <a:pt x="579" y="3"/>
                  </a:lnTo>
                  <a:lnTo>
                    <a:pt x="551" y="6"/>
                  </a:lnTo>
                  <a:lnTo>
                    <a:pt x="523" y="12"/>
                  </a:lnTo>
                  <a:lnTo>
                    <a:pt x="494" y="18"/>
                  </a:lnTo>
                  <a:lnTo>
                    <a:pt x="466" y="26"/>
                  </a:lnTo>
                  <a:lnTo>
                    <a:pt x="438" y="34"/>
                  </a:lnTo>
                  <a:lnTo>
                    <a:pt x="411" y="46"/>
                  </a:lnTo>
                  <a:lnTo>
                    <a:pt x="383" y="57"/>
                  </a:lnTo>
                  <a:lnTo>
                    <a:pt x="355" y="71"/>
                  </a:lnTo>
                  <a:lnTo>
                    <a:pt x="329" y="85"/>
                  </a:lnTo>
                  <a:lnTo>
                    <a:pt x="302" y="102"/>
                  </a:lnTo>
                  <a:lnTo>
                    <a:pt x="275" y="119"/>
                  </a:lnTo>
                  <a:lnTo>
                    <a:pt x="249" y="138"/>
                  </a:lnTo>
                  <a:lnTo>
                    <a:pt x="222" y="159"/>
                  </a:lnTo>
                  <a:lnTo>
                    <a:pt x="196" y="180"/>
                  </a:lnTo>
                  <a:lnTo>
                    <a:pt x="177" y="198"/>
                  </a:lnTo>
                  <a:lnTo>
                    <a:pt x="160" y="218"/>
                  </a:lnTo>
                  <a:lnTo>
                    <a:pt x="143" y="238"/>
                  </a:lnTo>
                  <a:lnTo>
                    <a:pt x="127" y="261"/>
                  </a:lnTo>
                  <a:lnTo>
                    <a:pt x="111" y="284"/>
                  </a:lnTo>
                  <a:lnTo>
                    <a:pt x="96" y="308"/>
                  </a:lnTo>
                  <a:lnTo>
                    <a:pt x="81" y="332"/>
                  </a:lnTo>
                  <a:lnTo>
                    <a:pt x="67" y="356"/>
                  </a:lnTo>
                  <a:lnTo>
                    <a:pt x="60" y="368"/>
                  </a:lnTo>
                  <a:lnTo>
                    <a:pt x="53" y="380"/>
                  </a:lnTo>
                  <a:lnTo>
                    <a:pt x="47" y="394"/>
                  </a:lnTo>
                  <a:lnTo>
                    <a:pt x="41" y="408"/>
                  </a:lnTo>
                  <a:lnTo>
                    <a:pt x="30" y="438"/>
                  </a:lnTo>
                  <a:lnTo>
                    <a:pt x="20" y="470"/>
                  </a:lnTo>
                  <a:lnTo>
                    <a:pt x="16" y="486"/>
                  </a:lnTo>
                  <a:lnTo>
                    <a:pt x="12" y="503"/>
                  </a:lnTo>
                  <a:lnTo>
                    <a:pt x="9" y="520"/>
                  </a:lnTo>
                  <a:lnTo>
                    <a:pt x="5" y="538"/>
                  </a:lnTo>
                  <a:lnTo>
                    <a:pt x="3" y="555"/>
                  </a:lnTo>
                  <a:lnTo>
                    <a:pt x="2" y="573"/>
                  </a:lnTo>
                  <a:lnTo>
                    <a:pt x="1" y="591"/>
                  </a:lnTo>
                  <a:lnTo>
                    <a:pt x="0" y="6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72" name="Freeform 98">
              <a:extLst>
                <a:ext uri="{FF2B5EF4-FFF2-40B4-BE49-F238E27FC236}">
                  <a16:creationId xmlns:a16="http://schemas.microsoft.com/office/drawing/2014/main" id="{1C57272C-5859-4F7B-89F5-F14C9879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550" y="3451226"/>
              <a:ext cx="195262" cy="195263"/>
            </a:xfrm>
            <a:custGeom>
              <a:avLst/>
              <a:gdLst>
                <a:gd name="T0" fmla="*/ 1 w 989"/>
                <a:gd name="T1" fmla="*/ 512 h 988"/>
                <a:gd name="T2" fmla="*/ 8 w 989"/>
                <a:gd name="T3" fmla="*/ 578 h 988"/>
                <a:gd name="T4" fmla="*/ 21 w 989"/>
                <a:gd name="T5" fmla="*/ 638 h 988"/>
                <a:gd name="T6" fmla="*/ 41 w 989"/>
                <a:gd name="T7" fmla="*/ 693 h 988"/>
                <a:gd name="T8" fmla="*/ 67 w 989"/>
                <a:gd name="T9" fmla="*/ 744 h 988"/>
                <a:gd name="T10" fmla="*/ 100 w 989"/>
                <a:gd name="T11" fmla="*/ 791 h 988"/>
                <a:gd name="T12" fmla="*/ 139 w 989"/>
                <a:gd name="T13" fmla="*/ 836 h 988"/>
                <a:gd name="T14" fmla="*/ 186 w 989"/>
                <a:gd name="T15" fmla="*/ 878 h 988"/>
                <a:gd name="T16" fmla="*/ 238 w 989"/>
                <a:gd name="T17" fmla="*/ 919 h 988"/>
                <a:gd name="T18" fmla="*/ 293 w 989"/>
                <a:gd name="T19" fmla="*/ 949 h 988"/>
                <a:gd name="T20" fmla="*/ 352 w 989"/>
                <a:gd name="T21" fmla="*/ 971 h 988"/>
                <a:gd name="T22" fmla="*/ 416 w 989"/>
                <a:gd name="T23" fmla="*/ 984 h 988"/>
                <a:gd name="T24" fmla="*/ 480 w 989"/>
                <a:gd name="T25" fmla="*/ 988 h 988"/>
                <a:gd name="T26" fmla="*/ 544 w 989"/>
                <a:gd name="T27" fmla="*/ 984 h 988"/>
                <a:gd name="T28" fmla="*/ 609 w 989"/>
                <a:gd name="T29" fmla="*/ 972 h 988"/>
                <a:gd name="T30" fmla="*/ 671 w 989"/>
                <a:gd name="T31" fmla="*/ 951 h 988"/>
                <a:gd name="T32" fmla="*/ 731 w 989"/>
                <a:gd name="T33" fmla="*/ 923 h 988"/>
                <a:gd name="T34" fmla="*/ 788 w 989"/>
                <a:gd name="T35" fmla="*/ 889 h 988"/>
                <a:gd name="T36" fmla="*/ 840 w 989"/>
                <a:gd name="T37" fmla="*/ 846 h 988"/>
                <a:gd name="T38" fmla="*/ 886 w 989"/>
                <a:gd name="T39" fmla="*/ 798 h 988"/>
                <a:gd name="T40" fmla="*/ 924 w 989"/>
                <a:gd name="T41" fmla="*/ 742 h 988"/>
                <a:gd name="T42" fmla="*/ 955 w 989"/>
                <a:gd name="T43" fmla="*/ 681 h 988"/>
                <a:gd name="T44" fmla="*/ 977 w 989"/>
                <a:gd name="T45" fmla="*/ 612 h 988"/>
                <a:gd name="T46" fmla="*/ 987 w 989"/>
                <a:gd name="T47" fmla="*/ 539 h 988"/>
                <a:gd name="T48" fmla="*/ 988 w 989"/>
                <a:gd name="T49" fmla="*/ 472 h 988"/>
                <a:gd name="T50" fmla="*/ 983 w 989"/>
                <a:gd name="T51" fmla="*/ 420 h 988"/>
                <a:gd name="T52" fmla="*/ 972 w 989"/>
                <a:gd name="T53" fmla="*/ 370 h 988"/>
                <a:gd name="T54" fmla="*/ 956 w 989"/>
                <a:gd name="T55" fmla="*/ 322 h 988"/>
                <a:gd name="T56" fmla="*/ 938 w 989"/>
                <a:gd name="T57" fmla="*/ 279 h 988"/>
                <a:gd name="T58" fmla="*/ 915 w 989"/>
                <a:gd name="T59" fmla="*/ 238 h 988"/>
                <a:gd name="T60" fmla="*/ 890 w 989"/>
                <a:gd name="T61" fmla="*/ 201 h 988"/>
                <a:gd name="T62" fmla="*/ 863 w 989"/>
                <a:gd name="T63" fmla="*/ 167 h 988"/>
                <a:gd name="T64" fmla="*/ 820 w 989"/>
                <a:gd name="T65" fmla="*/ 123 h 988"/>
                <a:gd name="T66" fmla="*/ 758 w 989"/>
                <a:gd name="T67" fmla="*/ 75 h 988"/>
                <a:gd name="T68" fmla="*/ 693 w 989"/>
                <a:gd name="T69" fmla="*/ 39 h 988"/>
                <a:gd name="T70" fmla="*/ 624 w 989"/>
                <a:gd name="T71" fmla="*/ 16 h 988"/>
                <a:gd name="T72" fmla="*/ 554 w 989"/>
                <a:gd name="T73" fmla="*/ 2 h 988"/>
                <a:gd name="T74" fmla="*/ 483 w 989"/>
                <a:gd name="T75" fmla="*/ 0 h 988"/>
                <a:gd name="T76" fmla="*/ 414 w 989"/>
                <a:gd name="T77" fmla="*/ 7 h 988"/>
                <a:gd name="T78" fmla="*/ 345 w 989"/>
                <a:gd name="T79" fmla="*/ 24 h 988"/>
                <a:gd name="T80" fmla="*/ 279 w 989"/>
                <a:gd name="T81" fmla="*/ 51 h 988"/>
                <a:gd name="T82" fmla="*/ 218 w 989"/>
                <a:gd name="T83" fmla="*/ 85 h 988"/>
                <a:gd name="T84" fmla="*/ 162 w 989"/>
                <a:gd name="T85" fmla="*/ 128 h 988"/>
                <a:gd name="T86" fmla="*/ 112 w 989"/>
                <a:gd name="T87" fmla="*/ 177 h 988"/>
                <a:gd name="T88" fmla="*/ 71 w 989"/>
                <a:gd name="T89" fmla="*/ 233 h 988"/>
                <a:gd name="T90" fmla="*/ 38 w 989"/>
                <a:gd name="T91" fmla="*/ 295 h 988"/>
                <a:gd name="T92" fmla="*/ 14 w 989"/>
                <a:gd name="T93" fmla="*/ 364 h 988"/>
                <a:gd name="T94" fmla="*/ 1 w 989"/>
                <a:gd name="T95" fmla="*/ 437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9" h="988">
                  <a:moveTo>
                    <a:pt x="0" y="476"/>
                  </a:moveTo>
                  <a:lnTo>
                    <a:pt x="1" y="512"/>
                  </a:lnTo>
                  <a:lnTo>
                    <a:pt x="3" y="546"/>
                  </a:lnTo>
                  <a:lnTo>
                    <a:pt x="8" y="578"/>
                  </a:lnTo>
                  <a:lnTo>
                    <a:pt x="13" y="609"/>
                  </a:lnTo>
                  <a:lnTo>
                    <a:pt x="21" y="638"/>
                  </a:lnTo>
                  <a:lnTo>
                    <a:pt x="29" y="666"/>
                  </a:lnTo>
                  <a:lnTo>
                    <a:pt x="41" y="693"/>
                  </a:lnTo>
                  <a:lnTo>
                    <a:pt x="52" y="719"/>
                  </a:lnTo>
                  <a:lnTo>
                    <a:pt x="67" y="744"/>
                  </a:lnTo>
                  <a:lnTo>
                    <a:pt x="82" y="768"/>
                  </a:lnTo>
                  <a:lnTo>
                    <a:pt x="100" y="791"/>
                  </a:lnTo>
                  <a:lnTo>
                    <a:pt x="118" y="814"/>
                  </a:lnTo>
                  <a:lnTo>
                    <a:pt x="139" y="836"/>
                  </a:lnTo>
                  <a:lnTo>
                    <a:pt x="162" y="858"/>
                  </a:lnTo>
                  <a:lnTo>
                    <a:pt x="186" y="878"/>
                  </a:lnTo>
                  <a:lnTo>
                    <a:pt x="212" y="900"/>
                  </a:lnTo>
                  <a:lnTo>
                    <a:pt x="238" y="919"/>
                  </a:lnTo>
                  <a:lnTo>
                    <a:pt x="264" y="935"/>
                  </a:lnTo>
                  <a:lnTo>
                    <a:pt x="293" y="949"/>
                  </a:lnTo>
                  <a:lnTo>
                    <a:pt x="322" y="961"/>
                  </a:lnTo>
                  <a:lnTo>
                    <a:pt x="352" y="971"/>
                  </a:lnTo>
                  <a:lnTo>
                    <a:pt x="384" y="979"/>
                  </a:lnTo>
                  <a:lnTo>
                    <a:pt x="416" y="984"/>
                  </a:lnTo>
                  <a:lnTo>
                    <a:pt x="448" y="987"/>
                  </a:lnTo>
                  <a:lnTo>
                    <a:pt x="480" y="988"/>
                  </a:lnTo>
                  <a:lnTo>
                    <a:pt x="512" y="987"/>
                  </a:lnTo>
                  <a:lnTo>
                    <a:pt x="544" y="984"/>
                  </a:lnTo>
                  <a:lnTo>
                    <a:pt x="577" y="979"/>
                  </a:lnTo>
                  <a:lnTo>
                    <a:pt x="609" y="972"/>
                  </a:lnTo>
                  <a:lnTo>
                    <a:pt x="640" y="962"/>
                  </a:lnTo>
                  <a:lnTo>
                    <a:pt x="671" y="951"/>
                  </a:lnTo>
                  <a:lnTo>
                    <a:pt x="702" y="939"/>
                  </a:lnTo>
                  <a:lnTo>
                    <a:pt x="731" y="923"/>
                  </a:lnTo>
                  <a:lnTo>
                    <a:pt x="760" y="906"/>
                  </a:lnTo>
                  <a:lnTo>
                    <a:pt x="788" y="889"/>
                  </a:lnTo>
                  <a:lnTo>
                    <a:pt x="814" y="868"/>
                  </a:lnTo>
                  <a:lnTo>
                    <a:pt x="840" y="846"/>
                  </a:lnTo>
                  <a:lnTo>
                    <a:pt x="863" y="823"/>
                  </a:lnTo>
                  <a:lnTo>
                    <a:pt x="886" y="798"/>
                  </a:lnTo>
                  <a:lnTo>
                    <a:pt x="905" y="771"/>
                  </a:lnTo>
                  <a:lnTo>
                    <a:pt x="924" y="742"/>
                  </a:lnTo>
                  <a:lnTo>
                    <a:pt x="941" y="712"/>
                  </a:lnTo>
                  <a:lnTo>
                    <a:pt x="955" y="681"/>
                  </a:lnTo>
                  <a:lnTo>
                    <a:pt x="967" y="647"/>
                  </a:lnTo>
                  <a:lnTo>
                    <a:pt x="977" y="612"/>
                  </a:lnTo>
                  <a:lnTo>
                    <a:pt x="983" y="576"/>
                  </a:lnTo>
                  <a:lnTo>
                    <a:pt x="987" y="539"/>
                  </a:lnTo>
                  <a:lnTo>
                    <a:pt x="989" y="500"/>
                  </a:lnTo>
                  <a:lnTo>
                    <a:pt x="988" y="472"/>
                  </a:lnTo>
                  <a:lnTo>
                    <a:pt x="986" y="446"/>
                  </a:lnTo>
                  <a:lnTo>
                    <a:pt x="983" y="420"/>
                  </a:lnTo>
                  <a:lnTo>
                    <a:pt x="978" y="394"/>
                  </a:lnTo>
                  <a:lnTo>
                    <a:pt x="972" y="370"/>
                  </a:lnTo>
                  <a:lnTo>
                    <a:pt x="964" y="345"/>
                  </a:lnTo>
                  <a:lnTo>
                    <a:pt x="956" y="322"/>
                  </a:lnTo>
                  <a:lnTo>
                    <a:pt x="948" y="300"/>
                  </a:lnTo>
                  <a:lnTo>
                    <a:pt x="938" y="279"/>
                  </a:lnTo>
                  <a:lnTo>
                    <a:pt x="926" y="258"/>
                  </a:lnTo>
                  <a:lnTo>
                    <a:pt x="915" y="238"/>
                  </a:lnTo>
                  <a:lnTo>
                    <a:pt x="902" y="219"/>
                  </a:lnTo>
                  <a:lnTo>
                    <a:pt x="890" y="201"/>
                  </a:lnTo>
                  <a:lnTo>
                    <a:pt x="876" y="183"/>
                  </a:lnTo>
                  <a:lnTo>
                    <a:pt x="863" y="167"/>
                  </a:lnTo>
                  <a:lnTo>
                    <a:pt x="849" y="151"/>
                  </a:lnTo>
                  <a:lnTo>
                    <a:pt x="820" y="123"/>
                  </a:lnTo>
                  <a:lnTo>
                    <a:pt x="789" y="97"/>
                  </a:lnTo>
                  <a:lnTo>
                    <a:pt x="758" y="75"/>
                  </a:lnTo>
                  <a:lnTo>
                    <a:pt x="726" y="56"/>
                  </a:lnTo>
                  <a:lnTo>
                    <a:pt x="693" y="39"/>
                  </a:lnTo>
                  <a:lnTo>
                    <a:pt x="659" y="26"/>
                  </a:lnTo>
                  <a:lnTo>
                    <a:pt x="624" y="16"/>
                  </a:lnTo>
                  <a:lnTo>
                    <a:pt x="590" y="7"/>
                  </a:lnTo>
                  <a:lnTo>
                    <a:pt x="554" y="2"/>
                  </a:lnTo>
                  <a:lnTo>
                    <a:pt x="518" y="0"/>
                  </a:lnTo>
                  <a:lnTo>
                    <a:pt x="483" y="0"/>
                  </a:lnTo>
                  <a:lnTo>
                    <a:pt x="448" y="2"/>
                  </a:lnTo>
                  <a:lnTo>
                    <a:pt x="414" y="7"/>
                  </a:lnTo>
                  <a:lnTo>
                    <a:pt x="378" y="15"/>
                  </a:lnTo>
                  <a:lnTo>
                    <a:pt x="345" y="24"/>
                  </a:lnTo>
                  <a:lnTo>
                    <a:pt x="312" y="36"/>
                  </a:lnTo>
                  <a:lnTo>
                    <a:pt x="279" y="51"/>
                  </a:lnTo>
                  <a:lnTo>
                    <a:pt x="248" y="66"/>
                  </a:lnTo>
                  <a:lnTo>
                    <a:pt x="218" y="85"/>
                  </a:lnTo>
                  <a:lnTo>
                    <a:pt x="189" y="105"/>
                  </a:lnTo>
                  <a:lnTo>
                    <a:pt x="162" y="128"/>
                  </a:lnTo>
                  <a:lnTo>
                    <a:pt x="136" y="151"/>
                  </a:lnTo>
                  <a:lnTo>
                    <a:pt x="112" y="177"/>
                  </a:lnTo>
                  <a:lnTo>
                    <a:pt x="90" y="204"/>
                  </a:lnTo>
                  <a:lnTo>
                    <a:pt x="71" y="233"/>
                  </a:lnTo>
                  <a:lnTo>
                    <a:pt x="53" y="263"/>
                  </a:lnTo>
                  <a:lnTo>
                    <a:pt x="38" y="295"/>
                  </a:lnTo>
                  <a:lnTo>
                    <a:pt x="24" y="330"/>
                  </a:lnTo>
                  <a:lnTo>
                    <a:pt x="14" y="364"/>
                  </a:lnTo>
                  <a:lnTo>
                    <a:pt x="7" y="400"/>
                  </a:lnTo>
                  <a:lnTo>
                    <a:pt x="1" y="437"/>
                  </a:lnTo>
                  <a:lnTo>
                    <a:pt x="0" y="4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73" name="Freeform 99">
              <a:extLst>
                <a:ext uri="{FF2B5EF4-FFF2-40B4-BE49-F238E27FC236}">
                  <a16:creationId xmlns:a16="http://schemas.microsoft.com/office/drawing/2014/main" id="{012821E6-0CF9-4071-87CF-6522A5DB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5" y="3451226"/>
              <a:ext cx="195262" cy="195263"/>
            </a:xfrm>
            <a:custGeom>
              <a:avLst/>
              <a:gdLst>
                <a:gd name="T0" fmla="*/ 1 w 989"/>
                <a:gd name="T1" fmla="*/ 520 h 988"/>
                <a:gd name="T2" fmla="*/ 8 w 989"/>
                <a:gd name="T3" fmla="*/ 581 h 988"/>
                <a:gd name="T4" fmla="*/ 24 w 989"/>
                <a:gd name="T5" fmla="*/ 640 h 988"/>
                <a:gd name="T6" fmla="*/ 44 w 989"/>
                <a:gd name="T7" fmla="*/ 696 h 988"/>
                <a:gd name="T8" fmla="*/ 72 w 989"/>
                <a:gd name="T9" fmla="*/ 749 h 988"/>
                <a:gd name="T10" fmla="*/ 105 w 989"/>
                <a:gd name="T11" fmla="*/ 798 h 988"/>
                <a:gd name="T12" fmla="*/ 144 w 989"/>
                <a:gd name="T13" fmla="*/ 841 h 988"/>
                <a:gd name="T14" fmla="*/ 188 w 989"/>
                <a:gd name="T15" fmla="*/ 880 h 988"/>
                <a:gd name="T16" fmla="*/ 236 w 989"/>
                <a:gd name="T17" fmla="*/ 915 h 988"/>
                <a:gd name="T18" fmla="*/ 288 w 989"/>
                <a:gd name="T19" fmla="*/ 943 h 988"/>
                <a:gd name="T20" fmla="*/ 344 w 989"/>
                <a:gd name="T21" fmla="*/ 964 h 988"/>
                <a:gd name="T22" fmla="*/ 402 w 989"/>
                <a:gd name="T23" fmla="*/ 980 h 988"/>
                <a:gd name="T24" fmla="*/ 463 w 989"/>
                <a:gd name="T25" fmla="*/ 987 h 988"/>
                <a:gd name="T26" fmla="*/ 526 w 989"/>
                <a:gd name="T27" fmla="*/ 986 h 988"/>
                <a:gd name="T28" fmla="*/ 591 w 989"/>
                <a:gd name="T29" fmla="*/ 978 h 988"/>
                <a:gd name="T30" fmla="*/ 657 w 989"/>
                <a:gd name="T31" fmla="*/ 960 h 988"/>
                <a:gd name="T32" fmla="*/ 714 w 989"/>
                <a:gd name="T33" fmla="*/ 939 h 988"/>
                <a:gd name="T34" fmla="*/ 744 w 989"/>
                <a:gd name="T35" fmla="*/ 924 h 988"/>
                <a:gd name="T36" fmla="*/ 776 w 989"/>
                <a:gd name="T37" fmla="*/ 901 h 988"/>
                <a:gd name="T38" fmla="*/ 835 w 989"/>
                <a:gd name="T39" fmla="*/ 851 h 988"/>
                <a:gd name="T40" fmla="*/ 889 w 989"/>
                <a:gd name="T41" fmla="*/ 792 h 988"/>
                <a:gd name="T42" fmla="*/ 932 w 989"/>
                <a:gd name="T43" fmla="*/ 727 h 988"/>
                <a:gd name="T44" fmla="*/ 962 w 989"/>
                <a:gd name="T45" fmla="*/ 659 h 988"/>
                <a:gd name="T46" fmla="*/ 981 w 989"/>
                <a:gd name="T47" fmla="*/ 587 h 988"/>
                <a:gd name="T48" fmla="*/ 989 w 989"/>
                <a:gd name="T49" fmla="*/ 515 h 988"/>
                <a:gd name="T50" fmla="*/ 987 w 989"/>
                <a:gd name="T51" fmla="*/ 441 h 988"/>
                <a:gd name="T52" fmla="*/ 973 w 989"/>
                <a:gd name="T53" fmla="*/ 370 h 988"/>
                <a:gd name="T54" fmla="*/ 949 w 989"/>
                <a:gd name="T55" fmla="*/ 300 h 988"/>
                <a:gd name="T56" fmla="*/ 916 w 989"/>
                <a:gd name="T57" fmla="*/ 235 h 988"/>
                <a:gd name="T58" fmla="*/ 873 w 989"/>
                <a:gd name="T59" fmla="*/ 175 h 988"/>
                <a:gd name="T60" fmla="*/ 821 w 989"/>
                <a:gd name="T61" fmla="*/ 122 h 988"/>
                <a:gd name="T62" fmla="*/ 759 w 989"/>
                <a:gd name="T63" fmla="*/ 77 h 988"/>
                <a:gd name="T64" fmla="*/ 688 w 989"/>
                <a:gd name="T65" fmla="*/ 40 h 988"/>
                <a:gd name="T66" fmla="*/ 610 w 989"/>
                <a:gd name="T67" fmla="*/ 16 h 988"/>
                <a:gd name="T68" fmla="*/ 523 w 989"/>
                <a:gd name="T69" fmla="*/ 2 h 988"/>
                <a:gd name="T70" fmla="*/ 453 w 989"/>
                <a:gd name="T71" fmla="*/ 1 h 988"/>
                <a:gd name="T72" fmla="*/ 408 w 989"/>
                <a:gd name="T73" fmla="*/ 6 h 988"/>
                <a:gd name="T74" fmla="*/ 363 w 989"/>
                <a:gd name="T75" fmla="*/ 17 h 988"/>
                <a:gd name="T76" fmla="*/ 320 w 989"/>
                <a:gd name="T77" fmla="*/ 31 h 988"/>
                <a:gd name="T78" fmla="*/ 277 w 989"/>
                <a:gd name="T79" fmla="*/ 51 h 988"/>
                <a:gd name="T80" fmla="*/ 237 w 989"/>
                <a:gd name="T81" fmla="*/ 75 h 988"/>
                <a:gd name="T82" fmla="*/ 199 w 989"/>
                <a:gd name="T83" fmla="*/ 102 h 988"/>
                <a:gd name="T84" fmla="*/ 162 w 989"/>
                <a:gd name="T85" fmla="*/ 132 h 988"/>
                <a:gd name="T86" fmla="*/ 129 w 989"/>
                <a:gd name="T87" fmla="*/ 166 h 988"/>
                <a:gd name="T88" fmla="*/ 99 w 989"/>
                <a:gd name="T89" fmla="*/ 202 h 988"/>
                <a:gd name="T90" fmla="*/ 73 w 989"/>
                <a:gd name="T91" fmla="*/ 241 h 988"/>
                <a:gd name="T92" fmla="*/ 49 w 989"/>
                <a:gd name="T93" fmla="*/ 283 h 988"/>
                <a:gd name="T94" fmla="*/ 31 w 989"/>
                <a:gd name="T95" fmla="*/ 326 h 988"/>
                <a:gd name="T96" fmla="*/ 16 w 989"/>
                <a:gd name="T97" fmla="*/ 371 h 988"/>
                <a:gd name="T98" fmla="*/ 6 w 989"/>
                <a:gd name="T99" fmla="*/ 418 h 988"/>
                <a:gd name="T100" fmla="*/ 1 w 989"/>
                <a:gd name="T101" fmla="*/ 465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9" h="988">
                  <a:moveTo>
                    <a:pt x="0" y="489"/>
                  </a:moveTo>
                  <a:lnTo>
                    <a:pt x="1" y="520"/>
                  </a:lnTo>
                  <a:lnTo>
                    <a:pt x="4" y="551"/>
                  </a:lnTo>
                  <a:lnTo>
                    <a:pt x="8" y="581"/>
                  </a:lnTo>
                  <a:lnTo>
                    <a:pt x="15" y="611"/>
                  </a:lnTo>
                  <a:lnTo>
                    <a:pt x="24" y="640"/>
                  </a:lnTo>
                  <a:lnTo>
                    <a:pt x="33" y="668"/>
                  </a:lnTo>
                  <a:lnTo>
                    <a:pt x="44" y="696"/>
                  </a:lnTo>
                  <a:lnTo>
                    <a:pt x="58" y="723"/>
                  </a:lnTo>
                  <a:lnTo>
                    <a:pt x="72" y="749"/>
                  </a:lnTo>
                  <a:lnTo>
                    <a:pt x="88" y="774"/>
                  </a:lnTo>
                  <a:lnTo>
                    <a:pt x="105" y="798"/>
                  </a:lnTo>
                  <a:lnTo>
                    <a:pt x="124" y="820"/>
                  </a:lnTo>
                  <a:lnTo>
                    <a:pt x="144" y="841"/>
                  </a:lnTo>
                  <a:lnTo>
                    <a:pt x="165" y="862"/>
                  </a:lnTo>
                  <a:lnTo>
                    <a:pt x="188" y="880"/>
                  </a:lnTo>
                  <a:lnTo>
                    <a:pt x="211" y="898"/>
                  </a:lnTo>
                  <a:lnTo>
                    <a:pt x="236" y="915"/>
                  </a:lnTo>
                  <a:lnTo>
                    <a:pt x="261" y="929"/>
                  </a:lnTo>
                  <a:lnTo>
                    <a:pt x="288" y="943"/>
                  </a:lnTo>
                  <a:lnTo>
                    <a:pt x="315" y="955"/>
                  </a:lnTo>
                  <a:lnTo>
                    <a:pt x="344" y="964"/>
                  </a:lnTo>
                  <a:lnTo>
                    <a:pt x="373" y="973"/>
                  </a:lnTo>
                  <a:lnTo>
                    <a:pt x="402" y="980"/>
                  </a:lnTo>
                  <a:lnTo>
                    <a:pt x="432" y="984"/>
                  </a:lnTo>
                  <a:lnTo>
                    <a:pt x="463" y="987"/>
                  </a:lnTo>
                  <a:lnTo>
                    <a:pt x="495" y="988"/>
                  </a:lnTo>
                  <a:lnTo>
                    <a:pt x="526" y="986"/>
                  </a:lnTo>
                  <a:lnTo>
                    <a:pt x="559" y="983"/>
                  </a:lnTo>
                  <a:lnTo>
                    <a:pt x="591" y="978"/>
                  </a:lnTo>
                  <a:lnTo>
                    <a:pt x="624" y="971"/>
                  </a:lnTo>
                  <a:lnTo>
                    <a:pt x="657" y="960"/>
                  </a:lnTo>
                  <a:lnTo>
                    <a:pt x="691" y="948"/>
                  </a:lnTo>
                  <a:lnTo>
                    <a:pt x="714" y="939"/>
                  </a:lnTo>
                  <a:lnTo>
                    <a:pt x="731" y="931"/>
                  </a:lnTo>
                  <a:lnTo>
                    <a:pt x="744" y="924"/>
                  </a:lnTo>
                  <a:lnTo>
                    <a:pt x="756" y="917"/>
                  </a:lnTo>
                  <a:lnTo>
                    <a:pt x="776" y="901"/>
                  </a:lnTo>
                  <a:lnTo>
                    <a:pt x="804" y="878"/>
                  </a:lnTo>
                  <a:lnTo>
                    <a:pt x="835" y="851"/>
                  </a:lnTo>
                  <a:lnTo>
                    <a:pt x="864" y="822"/>
                  </a:lnTo>
                  <a:lnTo>
                    <a:pt x="889" y="792"/>
                  </a:lnTo>
                  <a:lnTo>
                    <a:pt x="912" y="760"/>
                  </a:lnTo>
                  <a:lnTo>
                    <a:pt x="932" y="727"/>
                  </a:lnTo>
                  <a:lnTo>
                    <a:pt x="948" y="694"/>
                  </a:lnTo>
                  <a:lnTo>
                    <a:pt x="962" y="659"/>
                  </a:lnTo>
                  <a:lnTo>
                    <a:pt x="973" y="624"/>
                  </a:lnTo>
                  <a:lnTo>
                    <a:pt x="981" y="587"/>
                  </a:lnTo>
                  <a:lnTo>
                    <a:pt x="987" y="551"/>
                  </a:lnTo>
                  <a:lnTo>
                    <a:pt x="989" y="515"/>
                  </a:lnTo>
                  <a:lnTo>
                    <a:pt x="989" y="478"/>
                  </a:lnTo>
                  <a:lnTo>
                    <a:pt x="987" y="441"/>
                  </a:lnTo>
                  <a:lnTo>
                    <a:pt x="980" y="405"/>
                  </a:lnTo>
                  <a:lnTo>
                    <a:pt x="973" y="370"/>
                  </a:lnTo>
                  <a:lnTo>
                    <a:pt x="963" y="335"/>
                  </a:lnTo>
                  <a:lnTo>
                    <a:pt x="949" y="300"/>
                  </a:lnTo>
                  <a:lnTo>
                    <a:pt x="934" y="267"/>
                  </a:lnTo>
                  <a:lnTo>
                    <a:pt x="916" y="235"/>
                  </a:lnTo>
                  <a:lnTo>
                    <a:pt x="895" y="205"/>
                  </a:lnTo>
                  <a:lnTo>
                    <a:pt x="873" y="175"/>
                  </a:lnTo>
                  <a:lnTo>
                    <a:pt x="848" y="148"/>
                  </a:lnTo>
                  <a:lnTo>
                    <a:pt x="821" y="122"/>
                  </a:lnTo>
                  <a:lnTo>
                    <a:pt x="791" y="98"/>
                  </a:lnTo>
                  <a:lnTo>
                    <a:pt x="759" y="77"/>
                  </a:lnTo>
                  <a:lnTo>
                    <a:pt x="725" y="58"/>
                  </a:lnTo>
                  <a:lnTo>
                    <a:pt x="688" y="40"/>
                  </a:lnTo>
                  <a:lnTo>
                    <a:pt x="650" y="27"/>
                  </a:lnTo>
                  <a:lnTo>
                    <a:pt x="610" y="16"/>
                  </a:lnTo>
                  <a:lnTo>
                    <a:pt x="567" y="7"/>
                  </a:lnTo>
                  <a:lnTo>
                    <a:pt x="523" y="2"/>
                  </a:lnTo>
                  <a:lnTo>
                    <a:pt x="476" y="0"/>
                  </a:lnTo>
                  <a:lnTo>
                    <a:pt x="453" y="1"/>
                  </a:lnTo>
                  <a:lnTo>
                    <a:pt x="431" y="3"/>
                  </a:lnTo>
                  <a:lnTo>
                    <a:pt x="408" y="6"/>
                  </a:lnTo>
                  <a:lnTo>
                    <a:pt x="385" y="10"/>
                  </a:lnTo>
                  <a:lnTo>
                    <a:pt x="363" y="17"/>
                  </a:lnTo>
                  <a:lnTo>
                    <a:pt x="340" y="24"/>
                  </a:lnTo>
                  <a:lnTo>
                    <a:pt x="320" y="31"/>
                  </a:lnTo>
                  <a:lnTo>
                    <a:pt x="298" y="40"/>
                  </a:lnTo>
                  <a:lnTo>
                    <a:pt x="277" y="51"/>
                  </a:lnTo>
                  <a:lnTo>
                    <a:pt x="257" y="62"/>
                  </a:lnTo>
                  <a:lnTo>
                    <a:pt x="237" y="75"/>
                  </a:lnTo>
                  <a:lnTo>
                    <a:pt x="217" y="87"/>
                  </a:lnTo>
                  <a:lnTo>
                    <a:pt x="199" y="102"/>
                  </a:lnTo>
                  <a:lnTo>
                    <a:pt x="180" y="116"/>
                  </a:lnTo>
                  <a:lnTo>
                    <a:pt x="162" y="132"/>
                  </a:lnTo>
                  <a:lnTo>
                    <a:pt x="146" y="148"/>
                  </a:lnTo>
                  <a:lnTo>
                    <a:pt x="129" y="166"/>
                  </a:lnTo>
                  <a:lnTo>
                    <a:pt x="115" y="183"/>
                  </a:lnTo>
                  <a:lnTo>
                    <a:pt x="99" y="202"/>
                  </a:lnTo>
                  <a:lnTo>
                    <a:pt x="86" y="222"/>
                  </a:lnTo>
                  <a:lnTo>
                    <a:pt x="73" y="241"/>
                  </a:lnTo>
                  <a:lnTo>
                    <a:pt x="61" y="262"/>
                  </a:lnTo>
                  <a:lnTo>
                    <a:pt x="49" y="283"/>
                  </a:lnTo>
                  <a:lnTo>
                    <a:pt x="40" y="305"/>
                  </a:lnTo>
                  <a:lnTo>
                    <a:pt x="31" y="326"/>
                  </a:lnTo>
                  <a:lnTo>
                    <a:pt x="23" y="348"/>
                  </a:lnTo>
                  <a:lnTo>
                    <a:pt x="16" y="371"/>
                  </a:lnTo>
                  <a:lnTo>
                    <a:pt x="10" y="395"/>
                  </a:lnTo>
                  <a:lnTo>
                    <a:pt x="6" y="418"/>
                  </a:lnTo>
                  <a:lnTo>
                    <a:pt x="3" y="441"/>
                  </a:lnTo>
                  <a:lnTo>
                    <a:pt x="1" y="465"/>
                  </a:lnTo>
                  <a:lnTo>
                    <a:pt x="0" y="4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74" name="Freeform 100">
              <a:extLst>
                <a:ext uri="{FF2B5EF4-FFF2-40B4-BE49-F238E27FC236}">
                  <a16:creationId xmlns:a16="http://schemas.microsoft.com/office/drawing/2014/main" id="{F4D87883-7238-48B2-B858-C8C8E457B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3589338"/>
              <a:ext cx="68262" cy="171450"/>
            </a:xfrm>
            <a:custGeom>
              <a:avLst/>
              <a:gdLst>
                <a:gd name="T0" fmla="*/ 1 w 343"/>
                <a:gd name="T1" fmla="*/ 84 h 869"/>
                <a:gd name="T2" fmla="*/ 3 w 343"/>
                <a:gd name="T3" fmla="*/ 101 h 869"/>
                <a:gd name="T4" fmla="*/ 11 w 343"/>
                <a:gd name="T5" fmla="*/ 123 h 869"/>
                <a:gd name="T6" fmla="*/ 25 w 343"/>
                <a:gd name="T7" fmla="*/ 150 h 869"/>
                <a:gd name="T8" fmla="*/ 43 w 343"/>
                <a:gd name="T9" fmla="*/ 175 h 869"/>
                <a:gd name="T10" fmla="*/ 61 w 343"/>
                <a:gd name="T11" fmla="*/ 200 h 869"/>
                <a:gd name="T12" fmla="*/ 79 w 343"/>
                <a:gd name="T13" fmla="*/ 225 h 869"/>
                <a:gd name="T14" fmla="*/ 92 w 343"/>
                <a:gd name="T15" fmla="*/ 254 h 869"/>
                <a:gd name="T16" fmla="*/ 97 w 343"/>
                <a:gd name="T17" fmla="*/ 278 h 869"/>
                <a:gd name="T18" fmla="*/ 97 w 343"/>
                <a:gd name="T19" fmla="*/ 295 h 869"/>
                <a:gd name="T20" fmla="*/ 93 w 343"/>
                <a:gd name="T21" fmla="*/ 340 h 869"/>
                <a:gd name="T22" fmla="*/ 83 w 343"/>
                <a:gd name="T23" fmla="*/ 416 h 869"/>
                <a:gd name="T24" fmla="*/ 71 w 343"/>
                <a:gd name="T25" fmla="*/ 496 h 869"/>
                <a:gd name="T26" fmla="*/ 63 w 343"/>
                <a:gd name="T27" fmla="*/ 575 h 869"/>
                <a:gd name="T28" fmla="*/ 62 w 343"/>
                <a:gd name="T29" fmla="*/ 625 h 869"/>
                <a:gd name="T30" fmla="*/ 69 w 343"/>
                <a:gd name="T31" fmla="*/ 653 h 869"/>
                <a:gd name="T32" fmla="*/ 85 w 343"/>
                <a:gd name="T33" fmla="*/ 703 h 869"/>
                <a:gd name="T34" fmla="*/ 113 w 343"/>
                <a:gd name="T35" fmla="*/ 775 h 869"/>
                <a:gd name="T36" fmla="*/ 134 w 343"/>
                <a:gd name="T37" fmla="*/ 826 h 869"/>
                <a:gd name="T38" fmla="*/ 144 w 343"/>
                <a:gd name="T39" fmla="*/ 856 h 869"/>
                <a:gd name="T40" fmla="*/ 196 w 343"/>
                <a:gd name="T41" fmla="*/ 869 h 869"/>
                <a:gd name="T42" fmla="*/ 207 w 343"/>
                <a:gd name="T43" fmla="*/ 826 h 869"/>
                <a:gd name="T44" fmla="*/ 219 w 343"/>
                <a:gd name="T45" fmla="*/ 791 h 869"/>
                <a:gd name="T46" fmla="*/ 239 w 343"/>
                <a:gd name="T47" fmla="*/ 742 h 869"/>
                <a:gd name="T48" fmla="*/ 257 w 343"/>
                <a:gd name="T49" fmla="*/ 706 h 869"/>
                <a:gd name="T50" fmla="*/ 271 w 343"/>
                <a:gd name="T51" fmla="*/ 675 h 869"/>
                <a:gd name="T52" fmla="*/ 276 w 343"/>
                <a:gd name="T53" fmla="*/ 657 h 869"/>
                <a:gd name="T54" fmla="*/ 279 w 343"/>
                <a:gd name="T55" fmla="*/ 634 h 869"/>
                <a:gd name="T56" fmla="*/ 280 w 343"/>
                <a:gd name="T57" fmla="*/ 605 h 869"/>
                <a:gd name="T58" fmla="*/ 279 w 343"/>
                <a:gd name="T59" fmla="*/ 570 h 869"/>
                <a:gd name="T60" fmla="*/ 269 w 343"/>
                <a:gd name="T61" fmla="*/ 471 h 869"/>
                <a:gd name="T62" fmla="*/ 250 w 343"/>
                <a:gd name="T63" fmla="*/ 325 h 869"/>
                <a:gd name="T64" fmla="*/ 246 w 343"/>
                <a:gd name="T65" fmla="*/ 281 h 869"/>
                <a:gd name="T66" fmla="*/ 248 w 343"/>
                <a:gd name="T67" fmla="*/ 265 h 869"/>
                <a:gd name="T68" fmla="*/ 252 w 343"/>
                <a:gd name="T69" fmla="*/ 251 h 869"/>
                <a:gd name="T70" fmla="*/ 264 w 343"/>
                <a:gd name="T71" fmla="*/ 227 h 869"/>
                <a:gd name="T72" fmla="*/ 284 w 343"/>
                <a:gd name="T73" fmla="*/ 199 h 869"/>
                <a:gd name="T74" fmla="*/ 310 w 343"/>
                <a:gd name="T75" fmla="*/ 159 h 869"/>
                <a:gd name="T76" fmla="*/ 328 w 343"/>
                <a:gd name="T77" fmla="*/ 124 h 869"/>
                <a:gd name="T78" fmla="*/ 340 w 343"/>
                <a:gd name="T79" fmla="*/ 94 h 869"/>
                <a:gd name="T80" fmla="*/ 343 w 343"/>
                <a:gd name="T81" fmla="*/ 71 h 869"/>
                <a:gd name="T82" fmla="*/ 341 w 343"/>
                <a:gd name="T83" fmla="*/ 51 h 869"/>
                <a:gd name="T84" fmla="*/ 334 w 343"/>
                <a:gd name="T85" fmla="*/ 34 h 869"/>
                <a:gd name="T86" fmla="*/ 320 w 343"/>
                <a:gd name="T87" fmla="*/ 22 h 869"/>
                <a:gd name="T88" fmla="*/ 304 w 343"/>
                <a:gd name="T89" fmla="*/ 14 h 869"/>
                <a:gd name="T90" fmla="*/ 283 w 343"/>
                <a:gd name="T91" fmla="*/ 7 h 869"/>
                <a:gd name="T92" fmla="*/ 259 w 343"/>
                <a:gd name="T93" fmla="*/ 3 h 869"/>
                <a:gd name="T94" fmla="*/ 204 w 343"/>
                <a:gd name="T95" fmla="*/ 0 h 869"/>
                <a:gd name="T96" fmla="*/ 86 w 343"/>
                <a:gd name="T97" fmla="*/ 1 h 869"/>
                <a:gd name="T98" fmla="*/ 69 w 343"/>
                <a:gd name="T99" fmla="*/ 3 h 869"/>
                <a:gd name="T100" fmla="*/ 52 w 343"/>
                <a:gd name="T101" fmla="*/ 6 h 869"/>
                <a:gd name="T102" fmla="*/ 37 w 343"/>
                <a:gd name="T103" fmla="*/ 13 h 869"/>
                <a:gd name="T104" fmla="*/ 25 w 343"/>
                <a:gd name="T105" fmla="*/ 21 h 869"/>
                <a:gd name="T106" fmla="*/ 15 w 343"/>
                <a:gd name="T107" fmla="*/ 31 h 869"/>
                <a:gd name="T108" fmla="*/ 7 w 343"/>
                <a:gd name="T109" fmla="*/ 44 h 869"/>
                <a:gd name="T110" fmla="*/ 2 w 343"/>
                <a:gd name="T111" fmla="*/ 58 h 869"/>
                <a:gd name="T112" fmla="*/ 0 w 343"/>
                <a:gd name="T113" fmla="*/ 75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3" h="869">
                  <a:moveTo>
                    <a:pt x="0" y="75"/>
                  </a:moveTo>
                  <a:lnTo>
                    <a:pt x="1" y="84"/>
                  </a:lnTo>
                  <a:lnTo>
                    <a:pt x="2" y="92"/>
                  </a:lnTo>
                  <a:lnTo>
                    <a:pt x="3" y="101"/>
                  </a:lnTo>
                  <a:lnTo>
                    <a:pt x="5" y="109"/>
                  </a:lnTo>
                  <a:lnTo>
                    <a:pt x="11" y="123"/>
                  </a:lnTo>
                  <a:lnTo>
                    <a:pt x="17" y="138"/>
                  </a:lnTo>
                  <a:lnTo>
                    <a:pt x="25" y="150"/>
                  </a:lnTo>
                  <a:lnTo>
                    <a:pt x="33" y="164"/>
                  </a:lnTo>
                  <a:lnTo>
                    <a:pt x="43" y="175"/>
                  </a:lnTo>
                  <a:lnTo>
                    <a:pt x="52" y="188"/>
                  </a:lnTo>
                  <a:lnTo>
                    <a:pt x="61" y="200"/>
                  </a:lnTo>
                  <a:lnTo>
                    <a:pt x="71" y="212"/>
                  </a:lnTo>
                  <a:lnTo>
                    <a:pt x="79" y="225"/>
                  </a:lnTo>
                  <a:lnTo>
                    <a:pt x="86" y="239"/>
                  </a:lnTo>
                  <a:lnTo>
                    <a:pt x="92" y="254"/>
                  </a:lnTo>
                  <a:lnTo>
                    <a:pt x="95" y="269"/>
                  </a:lnTo>
                  <a:lnTo>
                    <a:pt x="97" y="278"/>
                  </a:lnTo>
                  <a:lnTo>
                    <a:pt x="97" y="286"/>
                  </a:lnTo>
                  <a:lnTo>
                    <a:pt x="97" y="295"/>
                  </a:lnTo>
                  <a:lnTo>
                    <a:pt x="97" y="305"/>
                  </a:lnTo>
                  <a:lnTo>
                    <a:pt x="93" y="340"/>
                  </a:lnTo>
                  <a:lnTo>
                    <a:pt x="88" y="377"/>
                  </a:lnTo>
                  <a:lnTo>
                    <a:pt x="83" y="416"/>
                  </a:lnTo>
                  <a:lnTo>
                    <a:pt x="77" y="457"/>
                  </a:lnTo>
                  <a:lnTo>
                    <a:pt x="71" y="496"/>
                  </a:lnTo>
                  <a:lnTo>
                    <a:pt x="66" y="536"/>
                  </a:lnTo>
                  <a:lnTo>
                    <a:pt x="63" y="575"/>
                  </a:lnTo>
                  <a:lnTo>
                    <a:pt x="61" y="612"/>
                  </a:lnTo>
                  <a:lnTo>
                    <a:pt x="62" y="625"/>
                  </a:lnTo>
                  <a:lnTo>
                    <a:pt x="64" y="638"/>
                  </a:lnTo>
                  <a:lnTo>
                    <a:pt x="69" y="653"/>
                  </a:lnTo>
                  <a:lnTo>
                    <a:pt x="73" y="669"/>
                  </a:lnTo>
                  <a:lnTo>
                    <a:pt x="85" y="703"/>
                  </a:lnTo>
                  <a:lnTo>
                    <a:pt x="99" y="739"/>
                  </a:lnTo>
                  <a:lnTo>
                    <a:pt x="113" y="775"/>
                  </a:lnTo>
                  <a:lnTo>
                    <a:pt x="128" y="809"/>
                  </a:lnTo>
                  <a:lnTo>
                    <a:pt x="134" y="826"/>
                  </a:lnTo>
                  <a:lnTo>
                    <a:pt x="139" y="841"/>
                  </a:lnTo>
                  <a:lnTo>
                    <a:pt x="144" y="856"/>
                  </a:lnTo>
                  <a:lnTo>
                    <a:pt x="147" y="869"/>
                  </a:lnTo>
                  <a:lnTo>
                    <a:pt x="196" y="869"/>
                  </a:lnTo>
                  <a:lnTo>
                    <a:pt x="202" y="846"/>
                  </a:lnTo>
                  <a:lnTo>
                    <a:pt x="207" y="826"/>
                  </a:lnTo>
                  <a:lnTo>
                    <a:pt x="212" y="807"/>
                  </a:lnTo>
                  <a:lnTo>
                    <a:pt x="219" y="791"/>
                  </a:lnTo>
                  <a:lnTo>
                    <a:pt x="229" y="763"/>
                  </a:lnTo>
                  <a:lnTo>
                    <a:pt x="239" y="742"/>
                  </a:lnTo>
                  <a:lnTo>
                    <a:pt x="249" y="723"/>
                  </a:lnTo>
                  <a:lnTo>
                    <a:pt x="257" y="706"/>
                  </a:lnTo>
                  <a:lnTo>
                    <a:pt x="265" y="692"/>
                  </a:lnTo>
                  <a:lnTo>
                    <a:pt x="271" y="675"/>
                  </a:lnTo>
                  <a:lnTo>
                    <a:pt x="274" y="666"/>
                  </a:lnTo>
                  <a:lnTo>
                    <a:pt x="276" y="657"/>
                  </a:lnTo>
                  <a:lnTo>
                    <a:pt x="278" y="645"/>
                  </a:lnTo>
                  <a:lnTo>
                    <a:pt x="279" y="634"/>
                  </a:lnTo>
                  <a:lnTo>
                    <a:pt x="280" y="621"/>
                  </a:lnTo>
                  <a:lnTo>
                    <a:pt x="280" y="605"/>
                  </a:lnTo>
                  <a:lnTo>
                    <a:pt x="280" y="588"/>
                  </a:lnTo>
                  <a:lnTo>
                    <a:pt x="279" y="570"/>
                  </a:lnTo>
                  <a:lnTo>
                    <a:pt x="276" y="526"/>
                  </a:lnTo>
                  <a:lnTo>
                    <a:pt x="269" y="471"/>
                  </a:lnTo>
                  <a:lnTo>
                    <a:pt x="261" y="405"/>
                  </a:lnTo>
                  <a:lnTo>
                    <a:pt x="250" y="325"/>
                  </a:lnTo>
                  <a:lnTo>
                    <a:pt x="247" y="302"/>
                  </a:lnTo>
                  <a:lnTo>
                    <a:pt x="246" y="281"/>
                  </a:lnTo>
                  <a:lnTo>
                    <a:pt x="247" y="273"/>
                  </a:lnTo>
                  <a:lnTo>
                    <a:pt x="248" y="265"/>
                  </a:lnTo>
                  <a:lnTo>
                    <a:pt x="250" y="258"/>
                  </a:lnTo>
                  <a:lnTo>
                    <a:pt x="252" y="251"/>
                  </a:lnTo>
                  <a:lnTo>
                    <a:pt x="257" y="238"/>
                  </a:lnTo>
                  <a:lnTo>
                    <a:pt x="264" y="227"/>
                  </a:lnTo>
                  <a:lnTo>
                    <a:pt x="274" y="213"/>
                  </a:lnTo>
                  <a:lnTo>
                    <a:pt x="284" y="199"/>
                  </a:lnTo>
                  <a:lnTo>
                    <a:pt x="298" y="178"/>
                  </a:lnTo>
                  <a:lnTo>
                    <a:pt x="310" y="159"/>
                  </a:lnTo>
                  <a:lnTo>
                    <a:pt x="320" y="141"/>
                  </a:lnTo>
                  <a:lnTo>
                    <a:pt x="328" y="124"/>
                  </a:lnTo>
                  <a:lnTo>
                    <a:pt x="335" y="109"/>
                  </a:lnTo>
                  <a:lnTo>
                    <a:pt x="340" y="94"/>
                  </a:lnTo>
                  <a:lnTo>
                    <a:pt x="342" y="82"/>
                  </a:lnTo>
                  <a:lnTo>
                    <a:pt x="343" y="71"/>
                  </a:lnTo>
                  <a:lnTo>
                    <a:pt x="343" y="60"/>
                  </a:lnTo>
                  <a:lnTo>
                    <a:pt x="341" y="51"/>
                  </a:lnTo>
                  <a:lnTo>
                    <a:pt x="338" y="42"/>
                  </a:lnTo>
                  <a:lnTo>
                    <a:pt x="334" y="34"/>
                  </a:lnTo>
                  <a:lnTo>
                    <a:pt x="327" y="28"/>
                  </a:lnTo>
                  <a:lnTo>
                    <a:pt x="320" y="22"/>
                  </a:lnTo>
                  <a:lnTo>
                    <a:pt x="313" y="18"/>
                  </a:lnTo>
                  <a:lnTo>
                    <a:pt x="304" y="14"/>
                  </a:lnTo>
                  <a:lnTo>
                    <a:pt x="293" y="9"/>
                  </a:lnTo>
                  <a:lnTo>
                    <a:pt x="283" y="7"/>
                  </a:lnTo>
                  <a:lnTo>
                    <a:pt x="271" y="4"/>
                  </a:lnTo>
                  <a:lnTo>
                    <a:pt x="259" y="3"/>
                  </a:lnTo>
                  <a:lnTo>
                    <a:pt x="232" y="0"/>
                  </a:lnTo>
                  <a:lnTo>
                    <a:pt x="204" y="0"/>
                  </a:lnTo>
                  <a:lnTo>
                    <a:pt x="145" y="0"/>
                  </a:lnTo>
                  <a:lnTo>
                    <a:pt x="86" y="1"/>
                  </a:lnTo>
                  <a:lnTo>
                    <a:pt x="77" y="2"/>
                  </a:lnTo>
                  <a:lnTo>
                    <a:pt x="69" y="3"/>
                  </a:lnTo>
                  <a:lnTo>
                    <a:pt x="60" y="4"/>
                  </a:lnTo>
                  <a:lnTo>
                    <a:pt x="52" y="6"/>
                  </a:lnTo>
                  <a:lnTo>
                    <a:pt x="45" y="9"/>
                  </a:lnTo>
                  <a:lnTo>
                    <a:pt x="37" y="13"/>
                  </a:lnTo>
                  <a:lnTo>
                    <a:pt x="31" y="17"/>
                  </a:lnTo>
                  <a:lnTo>
                    <a:pt x="25" y="21"/>
                  </a:lnTo>
                  <a:lnTo>
                    <a:pt x="20" y="26"/>
                  </a:lnTo>
                  <a:lnTo>
                    <a:pt x="15" y="31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4" y="51"/>
                  </a:lnTo>
                  <a:lnTo>
                    <a:pt x="2" y="58"/>
                  </a:lnTo>
                  <a:lnTo>
                    <a:pt x="1" y="66"/>
                  </a:ln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sp>
        <p:nvSpPr>
          <p:cNvPr id="275" name="Овал 274">
            <a:extLst>
              <a:ext uri="{FF2B5EF4-FFF2-40B4-BE49-F238E27FC236}">
                <a16:creationId xmlns:a16="http://schemas.microsoft.com/office/drawing/2014/main" id="{25F4763A-D9AE-4F17-BCEC-D661A7BE2C50}"/>
              </a:ext>
            </a:extLst>
          </p:cNvPr>
          <p:cNvSpPr/>
          <p:nvPr/>
        </p:nvSpPr>
        <p:spPr>
          <a:xfrm>
            <a:off x="5481513" y="6218466"/>
            <a:ext cx="2124318" cy="212431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99"/>
          </a:p>
        </p:txBody>
      </p:sp>
      <p:sp>
        <p:nvSpPr>
          <p:cNvPr id="276" name="Овал 275">
            <a:extLst>
              <a:ext uri="{FF2B5EF4-FFF2-40B4-BE49-F238E27FC236}">
                <a16:creationId xmlns:a16="http://schemas.microsoft.com/office/drawing/2014/main" id="{EAD6E24D-CAF6-4575-B8F8-87B728D50933}"/>
              </a:ext>
            </a:extLst>
          </p:cNvPr>
          <p:cNvSpPr/>
          <p:nvPr/>
        </p:nvSpPr>
        <p:spPr>
          <a:xfrm>
            <a:off x="5353523" y="6097026"/>
            <a:ext cx="2380299" cy="2380299"/>
          </a:xfrm>
          <a:prstGeom prst="ellipse">
            <a:avLst/>
          </a:prstGeom>
          <a:noFill/>
          <a:ln w="19050"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99"/>
          </a:p>
        </p:txBody>
      </p:sp>
      <p:sp>
        <p:nvSpPr>
          <p:cNvPr id="277" name="Freeform 15">
            <a:extLst>
              <a:ext uri="{FF2B5EF4-FFF2-40B4-BE49-F238E27FC236}">
                <a16:creationId xmlns:a16="http://schemas.microsoft.com/office/drawing/2014/main" id="{A3052556-C439-4A13-9890-673906E7CA25}"/>
              </a:ext>
            </a:extLst>
          </p:cNvPr>
          <p:cNvSpPr>
            <a:spLocks/>
          </p:cNvSpPr>
          <p:nvPr/>
        </p:nvSpPr>
        <p:spPr bwMode="auto">
          <a:xfrm>
            <a:off x="5622268" y="7282638"/>
            <a:ext cx="1842661" cy="923711"/>
          </a:xfrm>
          <a:custGeom>
            <a:avLst/>
            <a:gdLst>
              <a:gd name="T0" fmla="*/ 16239 w 16250"/>
              <a:gd name="T1" fmla="*/ 419 h 8144"/>
              <a:gd name="T2" fmla="*/ 16156 w 16250"/>
              <a:gd name="T3" fmla="*/ 1241 h 8144"/>
              <a:gd name="T4" fmla="*/ 15994 w 16250"/>
              <a:gd name="T5" fmla="*/ 2035 h 8144"/>
              <a:gd name="T6" fmla="*/ 15757 w 16250"/>
              <a:gd name="T7" fmla="*/ 2801 h 8144"/>
              <a:gd name="T8" fmla="*/ 15449 w 16250"/>
              <a:gd name="T9" fmla="*/ 3530 h 8144"/>
              <a:gd name="T10" fmla="*/ 15073 w 16250"/>
              <a:gd name="T11" fmla="*/ 4223 h 8144"/>
              <a:gd name="T12" fmla="*/ 14635 w 16250"/>
              <a:gd name="T13" fmla="*/ 4873 h 8144"/>
              <a:gd name="T14" fmla="*/ 14139 w 16250"/>
              <a:gd name="T15" fmla="*/ 5476 h 8144"/>
              <a:gd name="T16" fmla="*/ 13588 w 16250"/>
              <a:gd name="T17" fmla="*/ 6028 h 8144"/>
              <a:gd name="T18" fmla="*/ 12986 w 16250"/>
              <a:gd name="T19" fmla="*/ 6526 h 8144"/>
              <a:gd name="T20" fmla="*/ 12338 w 16250"/>
              <a:gd name="T21" fmla="*/ 6964 h 8144"/>
              <a:gd name="T22" fmla="*/ 11647 w 16250"/>
              <a:gd name="T23" fmla="*/ 7341 h 8144"/>
              <a:gd name="T24" fmla="*/ 10919 w 16250"/>
              <a:gd name="T25" fmla="*/ 7649 h 8144"/>
              <a:gd name="T26" fmla="*/ 10156 w 16250"/>
              <a:gd name="T27" fmla="*/ 7887 h 8144"/>
              <a:gd name="T28" fmla="*/ 9362 w 16250"/>
              <a:gd name="T29" fmla="*/ 8050 h 8144"/>
              <a:gd name="T30" fmla="*/ 8544 w 16250"/>
              <a:gd name="T31" fmla="*/ 8133 h 8144"/>
              <a:gd name="T32" fmla="*/ 7706 w 16250"/>
              <a:gd name="T33" fmla="*/ 8133 h 8144"/>
              <a:gd name="T34" fmla="*/ 6888 w 16250"/>
              <a:gd name="T35" fmla="*/ 8050 h 8144"/>
              <a:gd name="T36" fmla="*/ 6094 w 16250"/>
              <a:gd name="T37" fmla="*/ 7887 h 8144"/>
              <a:gd name="T38" fmla="*/ 5331 w 16250"/>
              <a:gd name="T39" fmla="*/ 7649 h 8144"/>
              <a:gd name="T40" fmla="*/ 4603 w 16250"/>
              <a:gd name="T41" fmla="*/ 7341 h 8144"/>
              <a:gd name="T42" fmla="*/ 3912 w 16250"/>
              <a:gd name="T43" fmla="*/ 6964 h 8144"/>
              <a:gd name="T44" fmla="*/ 3264 w 16250"/>
              <a:gd name="T45" fmla="*/ 6526 h 8144"/>
              <a:gd name="T46" fmla="*/ 2662 w 16250"/>
              <a:gd name="T47" fmla="*/ 6028 h 8144"/>
              <a:gd name="T48" fmla="*/ 2111 w 16250"/>
              <a:gd name="T49" fmla="*/ 5476 h 8144"/>
              <a:gd name="T50" fmla="*/ 1615 w 16250"/>
              <a:gd name="T51" fmla="*/ 4873 h 8144"/>
              <a:gd name="T52" fmla="*/ 1177 w 16250"/>
              <a:gd name="T53" fmla="*/ 4223 h 8144"/>
              <a:gd name="T54" fmla="*/ 801 w 16250"/>
              <a:gd name="T55" fmla="*/ 3530 h 8144"/>
              <a:gd name="T56" fmla="*/ 493 w 16250"/>
              <a:gd name="T57" fmla="*/ 2801 h 8144"/>
              <a:gd name="T58" fmla="*/ 256 w 16250"/>
              <a:gd name="T59" fmla="*/ 2035 h 8144"/>
              <a:gd name="T60" fmla="*/ 94 w 16250"/>
              <a:gd name="T61" fmla="*/ 1241 h 8144"/>
              <a:gd name="T62" fmla="*/ 11 w 16250"/>
              <a:gd name="T63" fmla="*/ 419 h 8144"/>
              <a:gd name="T64" fmla="*/ 16250 w 16250"/>
              <a:gd name="T65" fmla="*/ 0 h 8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50" h="8144">
                <a:moveTo>
                  <a:pt x="16250" y="0"/>
                </a:moveTo>
                <a:lnTo>
                  <a:pt x="16239" y="419"/>
                </a:lnTo>
                <a:lnTo>
                  <a:pt x="16208" y="832"/>
                </a:lnTo>
                <a:lnTo>
                  <a:pt x="16156" y="1241"/>
                </a:lnTo>
                <a:lnTo>
                  <a:pt x="16085" y="1642"/>
                </a:lnTo>
                <a:lnTo>
                  <a:pt x="15994" y="2035"/>
                </a:lnTo>
                <a:lnTo>
                  <a:pt x="15885" y="2422"/>
                </a:lnTo>
                <a:lnTo>
                  <a:pt x="15757" y="2801"/>
                </a:lnTo>
                <a:lnTo>
                  <a:pt x="15611" y="3170"/>
                </a:lnTo>
                <a:lnTo>
                  <a:pt x="15449" y="3530"/>
                </a:lnTo>
                <a:lnTo>
                  <a:pt x="15269" y="3882"/>
                </a:lnTo>
                <a:lnTo>
                  <a:pt x="15073" y="4223"/>
                </a:lnTo>
                <a:lnTo>
                  <a:pt x="14862" y="4553"/>
                </a:lnTo>
                <a:lnTo>
                  <a:pt x="14635" y="4873"/>
                </a:lnTo>
                <a:lnTo>
                  <a:pt x="14395" y="5180"/>
                </a:lnTo>
                <a:lnTo>
                  <a:pt x="14139" y="5476"/>
                </a:lnTo>
                <a:lnTo>
                  <a:pt x="13870" y="5759"/>
                </a:lnTo>
                <a:lnTo>
                  <a:pt x="13588" y="6028"/>
                </a:lnTo>
                <a:lnTo>
                  <a:pt x="13293" y="6285"/>
                </a:lnTo>
                <a:lnTo>
                  <a:pt x="12986" y="6526"/>
                </a:lnTo>
                <a:lnTo>
                  <a:pt x="12668" y="6753"/>
                </a:lnTo>
                <a:lnTo>
                  <a:pt x="12338" y="6964"/>
                </a:lnTo>
                <a:lnTo>
                  <a:pt x="11997" y="7160"/>
                </a:lnTo>
                <a:lnTo>
                  <a:pt x="11647" y="7341"/>
                </a:lnTo>
                <a:lnTo>
                  <a:pt x="11287" y="7503"/>
                </a:lnTo>
                <a:lnTo>
                  <a:pt x="10919" y="7649"/>
                </a:lnTo>
                <a:lnTo>
                  <a:pt x="10541" y="7778"/>
                </a:lnTo>
                <a:lnTo>
                  <a:pt x="10156" y="7887"/>
                </a:lnTo>
                <a:lnTo>
                  <a:pt x="9763" y="7978"/>
                </a:lnTo>
                <a:lnTo>
                  <a:pt x="9362" y="8050"/>
                </a:lnTo>
                <a:lnTo>
                  <a:pt x="8956" y="8102"/>
                </a:lnTo>
                <a:lnTo>
                  <a:pt x="8544" y="8133"/>
                </a:lnTo>
                <a:lnTo>
                  <a:pt x="8125" y="8144"/>
                </a:lnTo>
                <a:lnTo>
                  <a:pt x="7706" y="8133"/>
                </a:lnTo>
                <a:lnTo>
                  <a:pt x="7294" y="8102"/>
                </a:lnTo>
                <a:lnTo>
                  <a:pt x="6888" y="8050"/>
                </a:lnTo>
                <a:lnTo>
                  <a:pt x="6487" y="7978"/>
                </a:lnTo>
                <a:lnTo>
                  <a:pt x="6094" y="7887"/>
                </a:lnTo>
                <a:lnTo>
                  <a:pt x="5709" y="7778"/>
                </a:lnTo>
                <a:lnTo>
                  <a:pt x="5331" y="7649"/>
                </a:lnTo>
                <a:lnTo>
                  <a:pt x="4963" y="7503"/>
                </a:lnTo>
                <a:lnTo>
                  <a:pt x="4603" y="7341"/>
                </a:lnTo>
                <a:lnTo>
                  <a:pt x="4253" y="7160"/>
                </a:lnTo>
                <a:lnTo>
                  <a:pt x="3912" y="6964"/>
                </a:lnTo>
                <a:lnTo>
                  <a:pt x="3582" y="6753"/>
                </a:lnTo>
                <a:lnTo>
                  <a:pt x="3264" y="6526"/>
                </a:lnTo>
                <a:lnTo>
                  <a:pt x="2957" y="6285"/>
                </a:lnTo>
                <a:lnTo>
                  <a:pt x="2662" y="6028"/>
                </a:lnTo>
                <a:lnTo>
                  <a:pt x="2380" y="5759"/>
                </a:lnTo>
                <a:lnTo>
                  <a:pt x="2111" y="5476"/>
                </a:lnTo>
                <a:lnTo>
                  <a:pt x="1855" y="5180"/>
                </a:lnTo>
                <a:lnTo>
                  <a:pt x="1615" y="4873"/>
                </a:lnTo>
                <a:lnTo>
                  <a:pt x="1388" y="4553"/>
                </a:lnTo>
                <a:lnTo>
                  <a:pt x="1177" y="4223"/>
                </a:lnTo>
                <a:lnTo>
                  <a:pt x="981" y="3882"/>
                </a:lnTo>
                <a:lnTo>
                  <a:pt x="801" y="3530"/>
                </a:lnTo>
                <a:lnTo>
                  <a:pt x="639" y="3170"/>
                </a:lnTo>
                <a:lnTo>
                  <a:pt x="493" y="2801"/>
                </a:lnTo>
                <a:lnTo>
                  <a:pt x="365" y="2422"/>
                </a:lnTo>
                <a:lnTo>
                  <a:pt x="256" y="2035"/>
                </a:lnTo>
                <a:lnTo>
                  <a:pt x="165" y="1642"/>
                </a:lnTo>
                <a:lnTo>
                  <a:pt x="94" y="1241"/>
                </a:lnTo>
                <a:lnTo>
                  <a:pt x="42" y="832"/>
                </a:lnTo>
                <a:lnTo>
                  <a:pt x="11" y="419"/>
                </a:lnTo>
                <a:lnTo>
                  <a:pt x="0" y="0"/>
                </a:lnTo>
                <a:lnTo>
                  <a:pt x="16250" y="0"/>
                </a:lnTo>
                <a:close/>
              </a:path>
            </a:pathLst>
          </a:custGeom>
          <a:solidFill>
            <a:srgbClr val="00B050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endParaRPr lang="ru-RU" sz="2699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BE79293D-5281-485B-BA8F-7743E776D96C}"/>
              </a:ext>
            </a:extLst>
          </p:cNvPr>
          <p:cNvSpPr txBox="1"/>
          <p:nvPr/>
        </p:nvSpPr>
        <p:spPr>
          <a:xfrm>
            <a:off x="4915879" y="8586973"/>
            <a:ext cx="288442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Ресертификация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FC7F40D3-59E9-4E8A-87A7-00593B685C20}"/>
              </a:ext>
            </a:extLst>
          </p:cNvPr>
          <p:cNvSpPr txBox="1"/>
          <p:nvPr/>
        </p:nvSpPr>
        <p:spPr>
          <a:xfrm>
            <a:off x="5481512" y="7280625"/>
            <a:ext cx="2124320" cy="738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199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280" name="Группа 279">
            <a:extLst>
              <a:ext uri="{FF2B5EF4-FFF2-40B4-BE49-F238E27FC236}">
                <a16:creationId xmlns:a16="http://schemas.microsoft.com/office/drawing/2014/main" id="{D8B779B6-43BD-4A12-9679-0593EC1A7A1E}"/>
              </a:ext>
            </a:extLst>
          </p:cNvPr>
          <p:cNvGrpSpPr/>
          <p:nvPr/>
        </p:nvGrpSpPr>
        <p:grpSpPr>
          <a:xfrm>
            <a:off x="6085713" y="6518519"/>
            <a:ext cx="898070" cy="748949"/>
            <a:chOff x="6438903" y="4145507"/>
            <a:chExt cx="382983" cy="319390"/>
          </a:xfrm>
          <a:solidFill>
            <a:srgbClr val="006633"/>
          </a:solidFill>
        </p:grpSpPr>
        <p:grpSp>
          <p:nvGrpSpPr>
            <p:cNvPr id="281" name="Группа 280">
              <a:extLst>
                <a:ext uri="{FF2B5EF4-FFF2-40B4-BE49-F238E27FC236}">
                  <a16:creationId xmlns:a16="http://schemas.microsoft.com/office/drawing/2014/main" id="{0CCFAC05-F5E8-4011-A0D3-6C30399D1CDF}"/>
                </a:ext>
              </a:extLst>
            </p:cNvPr>
            <p:cNvGrpSpPr/>
            <p:nvPr/>
          </p:nvGrpSpPr>
          <p:grpSpPr>
            <a:xfrm>
              <a:off x="6531019" y="4182779"/>
              <a:ext cx="282903" cy="282118"/>
              <a:chOff x="6381896" y="4386985"/>
              <a:chExt cx="211187" cy="210601"/>
            </a:xfrm>
            <a:grpFill/>
          </p:grpSpPr>
          <p:sp>
            <p:nvSpPr>
              <p:cNvPr id="283" name="Freeform 27">
                <a:extLst>
                  <a:ext uri="{FF2B5EF4-FFF2-40B4-BE49-F238E27FC236}">
                    <a16:creationId xmlns:a16="http://schemas.microsoft.com/office/drawing/2014/main" id="{D83CEE69-FFD3-4019-816C-6887FBCB5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896" y="4386985"/>
                <a:ext cx="150177" cy="150178"/>
              </a:xfrm>
              <a:custGeom>
                <a:avLst/>
                <a:gdLst>
                  <a:gd name="T0" fmla="*/ 670 w 768"/>
                  <a:gd name="T1" fmla="*/ 173 h 767"/>
                  <a:gd name="T2" fmla="*/ 712 w 768"/>
                  <a:gd name="T3" fmla="*/ 250 h 767"/>
                  <a:gd name="T4" fmla="*/ 735 w 768"/>
                  <a:gd name="T5" fmla="*/ 332 h 767"/>
                  <a:gd name="T6" fmla="*/ 737 w 768"/>
                  <a:gd name="T7" fmla="*/ 417 h 767"/>
                  <a:gd name="T8" fmla="*/ 718 w 768"/>
                  <a:gd name="T9" fmla="*/ 500 h 767"/>
                  <a:gd name="T10" fmla="*/ 680 w 768"/>
                  <a:gd name="T11" fmla="*/ 578 h 767"/>
                  <a:gd name="T12" fmla="*/ 621 w 768"/>
                  <a:gd name="T13" fmla="*/ 646 h 767"/>
                  <a:gd name="T14" fmla="*/ 548 w 768"/>
                  <a:gd name="T15" fmla="*/ 696 h 767"/>
                  <a:gd name="T16" fmla="*/ 468 w 768"/>
                  <a:gd name="T17" fmla="*/ 727 h 767"/>
                  <a:gd name="T18" fmla="*/ 384 w 768"/>
                  <a:gd name="T19" fmla="*/ 737 h 767"/>
                  <a:gd name="T20" fmla="*/ 299 w 768"/>
                  <a:gd name="T21" fmla="*/ 727 h 767"/>
                  <a:gd name="T22" fmla="*/ 219 w 768"/>
                  <a:gd name="T23" fmla="*/ 696 h 767"/>
                  <a:gd name="T24" fmla="*/ 147 w 768"/>
                  <a:gd name="T25" fmla="*/ 646 h 767"/>
                  <a:gd name="T26" fmla="*/ 87 w 768"/>
                  <a:gd name="T27" fmla="*/ 578 h 767"/>
                  <a:gd name="T28" fmla="*/ 49 w 768"/>
                  <a:gd name="T29" fmla="*/ 500 h 767"/>
                  <a:gd name="T30" fmla="*/ 30 w 768"/>
                  <a:gd name="T31" fmla="*/ 417 h 767"/>
                  <a:gd name="T32" fmla="*/ 33 w 768"/>
                  <a:gd name="T33" fmla="*/ 332 h 767"/>
                  <a:gd name="T34" fmla="*/ 56 w 768"/>
                  <a:gd name="T35" fmla="*/ 250 h 767"/>
                  <a:gd name="T36" fmla="*/ 97 w 768"/>
                  <a:gd name="T37" fmla="*/ 173 h 767"/>
                  <a:gd name="T38" fmla="*/ 160 w 768"/>
                  <a:gd name="T39" fmla="*/ 108 h 767"/>
                  <a:gd name="T40" fmla="*/ 234 w 768"/>
                  <a:gd name="T41" fmla="*/ 61 h 767"/>
                  <a:gd name="T42" fmla="*/ 316 w 768"/>
                  <a:gd name="T43" fmla="*/ 35 h 767"/>
                  <a:gd name="T44" fmla="*/ 400 w 768"/>
                  <a:gd name="T45" fmla="*/ 28 h 767"/>
                  <a:gd name="T46" fmla="*/ 485 w 768"/>
                  <a:gd name="T47" fmla="*/ 43 h 767"/>
                  <a:gd name="T48" fmla="*/ 563 w 768"/>
                  <a:gd name="T49" fmla="*/ 78 h 767"/>
                  <a:gd name="T50" fmla="*/ 634 w 768"/>
                  <a:gd name="T51" fmla="*/ 133 h 767"/>
                  <a:gd name="T52" fmla="*/ 611 w 768"/>
                  <a:gd name="T53" fmla="*/ 73 h 767"/>
                  <a:gd name="T54" fmla="*/ 527 w 768"/>
                  <a:gd name="T55" fmla="*/ 27 h 767"/>
                  <a:gd name="T56" fmla="*/ 438 w 768"/>
                  <a:gd name="T57" fmla="*/ 3 h 767"/>
                  <a:gd name="T58" fmla="*/ 346 w 768"/>
                  <a:gd name="T59" fmla="*/ 1 h 767"/>
                  <a:gd name="T60" fmla="*/ 256 w 768"/>
                  <a:gd name="T61" fmla="*/ 21 h 767"/>
                  <a:gd name="T62" fmla="*/ 173 w 768"/>
                  <a:gd name="T63" fmla="*/ 62 h 767"/>
                  <a:gd name="T64" fmla="*/ 98 w 768"/>
                  <a:gd name="T65" fmla="*/ 126 h 767"/>
                  <a:gd name="T66" fmla="*/ 44 w 768"/>
                  <a:gd name="T67" fmla="*/ 205 h 767"/>
                  <a:gd name="T68" fmla="*/ 11 w 768"/>
                  <a:gd name="T69" fmla="*/ 292 h 767"/>
                  <a:gd name="T70" fmla="*/ 0 w 768"/>
                  <a:gd name="T71" fmla="*/ 383 h 767"/>
                  <a:gd name="T72" fmla="*/ 11 w 768"/>
                  <a:gd name="T73" fmla="*/ 474 h 767"/>
                  <a:gd name="T74" fmla="*/ 44 w 768"/>
                  <a:gd name="T75" fmla="*/ 561 h 767"/>
                  <a:gd name="T76" fmla="*/ 98 w 768"/>
                  <a:gd name="T77" fmla="*/ 639 h 767"/>
                  <a:gd name="T78" fmla="*/ 173 w 768"/>
                  <a:gd name="T79" fmla="*/ 703 h 767"/>
                  <a:gd name="T80" fmla="*/ 256 w 768"/>
                  <a:gd name="T81" fmla="*/ 745 h 767"/>
                  <a:gd name="T82" fmla="*/ 346 w 768"/>
                  <a:gd name="T83" fmla="*/ 764 h 767"/>
                  <a:gd name="T84" fmla="*/ 438 w 768"/>
                  <a:gd name="T85" fmla="*/ 762 h 767"/>
                  <a:gd name="T86" fmla="*/ 527 w 768"/>
                  <a:gd name="T87" fmla="*/ 738 h 767"/>
                  <a:gd name="T88" fmla="*/ 611 w 768"/>
                  <a:gd name="T89" fmla="*/ 692 h 767"/>
                  <a:gd name="T90" fmla="*/ 681 w 768"/>
                  <a:gd name="T91" fmla="*/ 625 h 767"/>
                  <a:gd name="T92" fmla="*/ 731 w 768"/>
                  <a:gd name="T93" fmla="*/ 544 h 767"/>
                  <a:gd name="T94" fmla="*/ 760 w 768"/>
                  <a:gd name="T95" fmla="*/ 456 h 767"/>
                  <a:gd name="T96" fmla="*/ 766 w 768"/>
                  <a:gd name="T97" fmla="*/ 364 h 767"/>
                  <a:gd name="T98" fmla="*/ 751 w 768"/>
                  <a:gd name="T99" fmla="*/ 274 h 767"/>
                  <a:gd name="T100" fmla="*/ 714 w 768"/>
                  <a:gd name="T101" fmla="*/ 187 h 767"/>
                  <a:gd name="T102" fmla="*/ 655 w 768"/>
                  <a:gd name="T103" fmla="*/ 112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8" h="767">
                    <a:moveTo>
                      <a:pt x="645" y="122"/>
                    </a:moveTo>
                    <a:lnTo>
                      <a:pt x="634" y="133"/>
                    </a:lnTo>
                    <a:lnTo>
                      <a:pt x="647" y="146"/>
                    </a:lnTo>
                    <a:lnTo>
                      <a:pt x="659" y="159"/>
                    </a:lnTo>
                    <a:lnTo>
                      <a:pt x="670" y="173"/>
                    </a:lnTo>
                    <a:lnTo>
                      <a:pt x="680" y="187"/>
                    </a:lnTo>
                    <a:lnTo>
                      <a:pt x="689" y="203"/>
                    </a:lnTo>
                    <a:lnTo>
                      <a:pt x="697" y="218"/>
                    </a:lnTo>
                    <a:lnTo>
                      <a:pt x="705" y="233"/>
                    </a:lnTo>
                    <a:lnTo>
                      <a:pt x="712" y="250"/>
                    </a:lnTo>
                    <a:lnTo>
                      <a:pt x="718" y="265"/>
                    </a:lnTo>
                    <a:lnTo>
                      <a:pt x="724" y="282"/>
                    </a:lnTo>
                    <a:lnTo>
                      <a:pt x="728" y="298"/>
                    </a:lnTo>
                    <a:lnTo>
                      <a:pt x="731" y="315"/>
                    </a:lnTo>
                    <a:lnTo>
                      <a:pt x="735" y="332"/>
                    </a:lnTo>
                    <a:lnTo>
                      <a:pt x="737" y="349"/>
                    </a:lnTo>
                    <a:lnTo>
                      <a:pt x="738" y="366"/>
                    </a:lnTo>
                    <a:lnTo>
                      <a:pt x="738" y="383"/>
                    </a:lnTo>
                    <a:lnTo>
                      <a:pt x="738" y="400"/>
                    </a:lnTo>
                    <a:lnTo>
                      <a:pt x="737" y="417"/>
                    </a:lnTo>
                    <a:lnTo>
                      <a:pt x="735" y="434"/>
                    </a:lnTo>
                    <a:lnTo>
                      <a:pt x="731" y="451"/>
                    </a:lnTo>
                    <a:lnTo>
                      <a:pt x="728" y="467"/>
                    </a:lnTo>
                    <a:lnTo>
                      <a:pt x="724" y="484"/>
                    </a:lnTo>
                    <a:lnTo>
                      <a:pt x="718" y="500"/>
                    </a:lnTo>
                    <a:lnTo>
                      <a:pt x="712" y="516"/>
                    </a:lnTo>
                    <a:lnTo>
                      <a:pt x="705" y="532"/>
                    </a:lnTo>
                    <a:lnTo>
                      <a:pt x="697" y="547"/>
                    </a:lnTo>
                    <a:lnTo>
                      <a:pt x="689" y="563"/>
                    </a:lnTo>
                    <a:lnTo>
                      <a:pt x="680" y="578"/>
                    </a:lnTo>
                    <a:lnTo>
                      <a:pt x="670" y="592"/>
                    </a:lnTo>
                    <a:lnTo>
                      <a:pt x="659" y="606"/>
                    </a:lnTo>
                    <a:lnTo>
                      <a:pt x="647" y="621"/>
                    </a:lnTo>
                    <a:lnTo>
                      <a:pt x="634" y="634"/>
                    </a:lnTo>
                    <a:lnTo>
                      <a:pt x="621" y="646"/>
                    </a:lnTo>
                    <a:lnTo>
                      <a:pt x="607" y="658"/>
                    </a:lnTo>
                    <a:lnTo>
                      <a:pt x="593" y="669"/>
                    </a:lnTo>
                    <a:lnTo>
                      <a:pt x="579" y="679"/>
                    </a:lnTo>
                    <a:lnTo>
                      <a:pt x="563" y="689"/>
                    </a:lnTo>
                    <a:lnTo>
                      <a:pt x="548" y="696"/>
                    </a:lnTo>
                    <a:lnTo>
                      <a:pt x="533" y="704"/>
                    </a:lnTo>
                    <a:lnTo>
                      <a:pt x="516" y="712"/>
                    </a:lnTo>
                    <a:lnTo>
                      <a:pt x="501" y="717"/>
                    </a:lnTo>
                    <a:lnTo>
                      <a:pt x="485" y="723"/>
                    </a:lnTo>
                    <a:lnTo>
                      <a:pt x="468" y="727"/>
                    </a:lnTo>
                    <a:lnTo>
                      <a:pt x="452" y="730"/>
                    </a:lnTo>
                    <a:lnTo>
                      <a:pt x="434" y="734"/>
                    </a:lnTo>
                    <a:lnTo>
                      <a:pt x="418" y="736"/>
                    </a:lnTo>
                    <a:lnTo>
                      <a:pt x="400" y="737"/>
                    </a:lnTo>
                    <a:lnTo>
                      <a:pt x="384" y="737"/>
                    </a:lnTo>
                    <a:lnTo>
                      <a:pt x="366" y="737"/>
                    </a:lnTo>
                    <a:lnTo>
                      <a:pt x="350" y="736"/>
                    </a:lnTo>
                    <a:lnTo>
                      <a:pt x="333" y="734"/>
                    </a:lnTo>
                    <a:lnTo>
                      <a:pt x="316" y="730"/>
                    </a:lnTo>
                    <a:lnTo>
                      <a:pt x="299" y="727"/>
                    </a:lnTo>
                    <a:lnTo>
                      <a:pt x="283" y="723"/>
                    </a:lnTo>
                    <a:lnTo>
                      <a:pt x="266" y="717"/>
                    </a:lnTo>
                    <a:lnTo>
                      <a:pt x="250" y="712"/>
                    </a:lnTo>
                    <a:lnTo>
                      <a:pt x="234" y="704"/>
                    </a:lnTo>
                    <a:lnTo>
                      <a:pt x="219" y="696"/>
                    </a:lnTo>
                    <a:lnTo>
                      <a:pt x="204" y="689"/>
                    </a:lnTo>
                    <a:lnTo>
                      <a:pt x="188" y="679"/>
                    </a:lnTo>
                    <a:lnTo>
                      <a:pt x="174" y="669"/>
                    </a:lnTo>
                    <a:lnTo>
                      <a:pt x="160" y="658"/>
                    </a:lnTo>
                    <a:lnTo>
                      <a:pt x="147" y="646"/>
                    </a:lnTo>
                    <a:lnTo>
                      <a:pt x="132" y="634"/>
                    </a:lnTo>
                    <a:lnTo>
                      <a:pt x="120" y="621"/>
                    </a:lnTo>
                    <a:lnTo>
                      <a:pt x="108" y="606"/>
                    </a:lnTo>
                    <a:lnTo>
                      <a:pt x="97" y="592"/>
                    </a:lnTo>
                    <a:lnTo>
                      <a:pt x="87" y="578"/>
                    </a:lnTo>
                    <a:lnTo>
                      <a:pt x="79" y="563"/>
                    </a:lnTo>
                    <a:lnTo>
                      <a:pt x="70" y="547"/>
                    </a:lnTo>
                    <a:lnTo>
                      <a:pt x="62" y="532"/>
                    </a:lnTo>
                    <a:lnTo>
                      <a:pt x="56" y="516"/>
                    </a:lnTo>
                    <a:lnTo>
                      <a:pt x="49" y="500"/>
                    </a:lnTo>
                    <a:lnTo>
                      <a:pt x="44" y="484"/>
                    </a:lnTo>
                    <a:lnTo>
                      <a:pt x="39" y="467"/>
                    </a:lnTo>
                    <a:lnTo>
                      <a:pt x="36" y="451"/>
                    </a:lnTo>
                    <a:lnTo>
                      <a:pt x="33" y="434"/>
                    </a:lnTo>
                    <a:lnTo>
                      <a:pt x="30" y="417"/>
                    </a:lnTo>
                    <a:lnTo>
                      <a:pt x="29" y="400"/>
                    </a:lnTo>
                    <a:lnTo>
                      <a:pt x="29" y="383"/>
                    </a:lnTo>
                    <a:lnTo>
                      <a:pt x="29" y="366"/>
                    </a:lnTo>
                    <a:lnTo>
                      <a:pt x="30" y="349"/>
                    </a:lnTo>
                    <a:lnTo>
                      <a:pt x="33" y="332"/>
                    </a:lnTo>
                    <a:lnTo>
                      <a:pt x="36" y="315"/>
                    </a:lnTo>
                    <a:lnTo>
                      <a:pt x="39" y="298"/>
                    </a:lnTo>
                    <a:lnTo>
                      <a:pt x="44" y="282"/>
                    </a:lnTo>
                    <a:lnTo>
                      <a:pt x="49" y="265"/>
                    </a:lnTo>
                    <a:lnTo>
                      <a:pt x="56" y="250"/>
                    </a:lnTo>
                    <a:lnTo>
                      <a:pt x="62" y="233"/>
                    </a:lnTo>
                    <a:lnTo>
                      <a:pt x="70" y="218"/>
                    </a:lnTo>
                    <a:lnTo>
                      <a:pt x="79" y="203"/>
                    </a:lnTo>
                    <a:lnTo>
                      <a:pt x="87" y="187"/>
                    </a:lnTo>
                    <a:lnTo>
                      <a:pt x="97" y="173"/>
                    </a:lnTo>
                    <a:lnTo>
                      <a:pt x="108" y="159"/>
                    </a:lnTo>
                    <a:lnTo>
                      <a:pt x="120" y="146"/>
                    </a:lnTo>
                    <a:lnTo>
                      <a:pt x="132" y="133"/>
                    </a:lnTo>
                    <a:lnTo>
                      <a:pt x="147" y="119"/>
                    </a:lnTo>
                    <a:lnTo>
                      <a:pt x="160" y="108"/>
                    </a:lnTo>
                    <a:lnTo>
                      <a:pt x="174" y="97"/>
                    </a:lnTo>
                    <a:lnTo>
                      <a:pt x="188" y="86"/>
                    </a:lnTo>
                    <a:lnTo>
                      <a:pt x="204" y="78"/>
                    </a:lnTo>
                    <a:lnTo>
                      <a:pt x="219" y="69"/>
                    </a:lnTo>
                    <a:lnTo>
                      <a:pt x="234" y="61"/>
                    </a:lnTo>
                    <a:lnTo>
                      <a:pt x="250" y="55"/>
                    </a:lnTo>
                    <a:lnTo>
                      <a:pt x="266" y="48"/>
                    </a:lnTo>
                    <a:lnTo>
                      <a:pt x="283" y="43"/>
                    </a:lnTo>
                    <a:lnTo>
                      <a:pt x="299" y="38"/>
                    </a:lnTo>
                    <a:lnTo>
                      <a:pt x="316" y="35"/>
                    </a:lnTo>
                    <a:lnTo>
                      <a:pt x="333" y="32"/>
                    </a:lnTo>
                    <a:lnTo>
                      <a:pt x="350" y="31"/>
                    </a:lnTo>
                    <a:lnTo>
                      <a:pt x="366" y="28"/>
                    </a:lnTo>
                    <a:lnTo>
                      <a:pt x="384" y="28"/>
                    </a:lnTo>
                    <a:lnTo>
                      <a:pt x="400" y="28"/>
                    </a:lnTo>
                    <a:lnTo>
                      <a:pt x="418" y="31"/>
                    </a:lnTo>
                    <a:lnTo>
                      <a:pt x="434" y="32"/>
                    </a:lnTo>
                    <a:lnTo>
                      <a:pt x="452" y="35"/>
                    </a:lnTo>
                    <a:lnTo>
                      <a:pt x="468" y="38"/>
                    </a:lnTo>
                    <a:lnTo>
                      <a:pt x="485" y="43"/>
                    </a:lnTo>
                    <a:lnTo>
                      <a:pt x="501" y="48"/>
                    </a:lnTo>
                    <a:lnTo>
                      <a:pt x="516" y="55"/>
                    </a:lnTo>
                    <a:lnTo>
                      <a:pt x="533" y="61"/>
                    </a:lnTo>
                    <a:lnTo>
                      <a:pt x="548" y="69"/>
                    </a:lnTo>
                    <a:lnTo>
                      <a:pt x="563" y="78"/>
                    </a:lnTo>
                    <a:lnTo>
                      <a:pt x="579" y="86"/>
                    </a:lnTo>
                    <a:lnTo>
                      <a:pt x="593" y="97"/>
                    </a:lnTo>
                    <a:lnTo>
                      <a:pt x="607" y="108"/>
                    </a:lnTo>
                    <a:lnTo>
                      <a:pt x="621" y="119"/>
                    </a:lnTo>
                    <a:lnTo>
                      <a:pt x="634" y="133"/>
                    </a:lnTo>
                    <a:lnTo>
                      <a:pt x="645" y="122"/>
                    </a:lnTo>
                    <a:lnTo>
                      <a:pt x="655" y="112"/>
                    </a:lnTo>
                    <a:lnTo>
                      <a:pt x="640" y="99"/>
                    </a:lnTo>
                    <a:lnTo>
                      <a:pt x="626" y="85"/>
                    </a:lnTo>
                    <a:lnTo>
                      <a:pt x="611" y="73"/>
                    </a:lnTo>
                    <a:lnTo>
                      <a:pt x="594" y="62"/>
                    </a:lnTo>
                    <a:lnTo>
                      <a:pt x="579" y="52"/>
                    </a:lnTo>
                    <a:lnTo>
                      <a:pt x="562" y="44"/>
                    </a:lnTo>
                    <a:lnTo>
                      <a:pt x="545" y="35"/>
                    </a:lnTo>
                    <a:lnTo>
                      <a:pt x="527" y="27"/>
                    </a:lnTo>
                    <a:lnTo>
                      <a:pt x="511" y="21"/>
                    </a:lnTo>
                    <a:lnTo>
                      <a:pt x="492" y="15"/>
                    </a:lnTo>
                    <a:lnTo>
                      <a:pt x="475" y="11"/>
                    </a:lnTo>
                    <a:lnTo>
                      <a:pt x="457" y="6"/>
                    </a:lnTo>
                    <a:lnTo>
                      <a:pt x="438" y="3"/>
                    </a:lnTo>
                    <a:lnTo>
                      <a:pt x="420" y="1"/>
                    </a:lnTo>
                    <a:lnTo>
                      <a:pt x="402" y="0"/>
                    </a:lnTo>
                    <a:lnTo>
                      <a:pt x="384" y="0"/>
                    </a:lnTo>
                    <a:lnTo>
                      <a:pt x="365" y="0"/>
                    </a:lnTo>
                    <a:lnTo>
                      <a:pt x="346" y="1"/>
                    </a:lnTo>
                    <a:lnTo>
                      <a:pt x="329" y="3"/>
                    </a:lnTo>
                    <a:lnTo>
                      <a:pt x="310" y="6"/>
                    </a:lnTo>
                    <a:lnTo>
                      <a:pt x="293" y="11"/>
                    </a:lnTo>
                    <a:lnTo>
                      <a:pt x="274" y="15"/>
                    </a:lnTo>
                    <a:lnTo>
                      <a:pt x="256" y="21"/>
                    </a:lnTo>
                    <a:lnTo>
                      <a:pt x="239" y="27"/>
                    </a:lnTo>
                    <a:lnTo>
                      <a:pt x="222" y="35"/>
                    </a:lnTo>
                    <a:lnTo>
                      <a:pt x="205" y="44"/>
                    </a:lnTo>
                    <a:lnTo>
                      <a:pt x="188" y="52"/>
                    </a:lnTo>
                    <a:lnTo>
                      <a:pt x="173" y="62"/>
                    </a:lnTo>
                    <a:lnTo>
                      <a:pt x="157" y="73"/>
                    </a:lnTo>
                    <a:lnTo>
                      <a:pt x="141" y="85"/>
                    </a:lnTo>
                    <a:lnTo>
                      <a:pt x="127" y="99"/>
                    </a:lnTo>
                    <a:lnTo>
                      <a:pt x="113" y="112"/>
                    </a:lnTo>
                    <a:lnTo>
                      <a:pt x="98" y="126"/>
                    </a:lnTo>
                    <a:lnTo>
                      <a:pt x="86" y="140"/>
                    </a:lnTo>
                    <a:lnTo>
                      <a:pt x="74" y="156"/>
                    </a:lnTo>
                    <a:lnTo>
                      <a:pt x="63" y="172"/>
                    </a:lnTo>
                    <a:lnTo>
                      <a:pt x="53" y="187"/>
                    </a:lnTo>
                    <a:lnTo>
                      <a:pt x="44" y="205"/>
                    </a:lnTo>
                    <a:lnTo>
                      <a:pt x="36" y="221"/>
                    </a:lnTo>
                    <a:lnTo>
                      <a:pt x="28" y="239"/>
                    </a:lnTo>
                    <a:lnTo>
                      <a:pt x="22" y="257"/>
                    </a:lnTo>
                    <a:lnTo>
                      <a:pt x="16" y="274"/>
                    </a:lnTo>
                    <a:lnTo>
                      <a:pt x="11" y="292"/>
                    </a:lnTo>
                    <a:lnTo>
                      <a:pt x="7" y="309"/>
                    </a:lnTo>
                    <a:lnTo>
                      <a:pt x="4" y="328"/>
                    </a:lnTo>
                    <a:lnTo>
                      <a:pt x="2" y="346"/>
                    </a:lnTo>
                    <a:lnTo>
                      <a:pt x="1" y="364"/>
                    </a:lnTo>
                    <a:lnTo>
                      <a:pt x="0" y="383"/>
                    </a:lnTo>
                    <a:lnTo>
                      <a:pt x="1" y="401"/>
                    </a:lnTo>
                    <a:lnTo>
                      <a:pt x="2" y="420"/>
                    </a:lnTo>
                    <a:lnTo>
                      <a:pt x="4" y="438"/>
                    </a:lnTo>
                    <a:lnTo>
                      <a:pt x="7" y="456"/>
                    </a:lnTo>
                    <a:lnTo>
                      <a:pt x="11" y="474"/>
                    </a:lnTo>
                    <a:lnTo>
                      <a:pt x="16" y="492"/>
                    </a:lnTo>
                    <a:lnTo>
                      <a:pt x="22" y="510"/>
                    </a:lnTo>
                    <a:lnTo>
                      <a:pt x="28" y="527"/>
                    </a:lnTo>
                    <a:lnTo>
                      <a:pt x="36" y="544"/>
                    </a:lnTo>
                    <a:lnTo>
                      <a:pt x="44" y="561"/>
                    </a:lnTo>
                    <a:lnTo>
                      <a:pt x="53" y="578"/>
                    </a:lnTo>
                    <a:lnTo>
                      <a:pt x="63" y="594"/>
                    </a:lnTo>
                    <a:lnTo>
                      <a:pt x="74" y="610"/>
                    </a:lnTo>
                    <a:lnTo>
                      <a:pt x="86" y="625"/>
                    </a:lnTo>
                    <a:lnTo>
                      <a:pt x="98" y="639"/>
                    </a:lnTo>
                    <a:lnTo>
                      <a:pt x="113" y="654"/>
                    </a:lnTo>
                    <a:lnTo>
                      <a:pt x="127" y="668"/>
                    </a:lnTo>
                    <a:lnTo>
                      <a:pt x="141" y="680"/>
                    </a:lnTo>
                    <a:lnTo>
                      <a:pt x="157" y="692"/>
                    </a:lnTo>
                    <a:lnTo>
                      <a:pt x="173" y="703"/>
                    </a:lnTo>
                    <a:lnTo>
                      <a:pt x="188" y="713"/>
                    </a:lnTo>
                    <a:lnTo>
                      <a:pt x="205" y="723"/>
                    </a:lnTo>
                    <a:lnTo>
                      <a:pt x="222" y="730"/>
                    </a:lnTo>
                    <a:lnTo>
                      <a:pt x="239" y="738"/>
                    </a:lnTo>
                    <a:lnTo>
                      <a:pt x="256" y="745"/>
                    </a:lnTo>
                    <a:lnTo>
                      <a:pt x="274" y="750"/>
                    </a:lnTo>
                    <a:lnTo>
                      <a:pt x="293" y="756"/>
                    </a:lnTo>
                    <a:lnTo>
                      <a:pt x="310" y="759"/>
                    </a:lnTo>
                    <a:lnTo>
                      <a:pt x="329" y="762"/>
                    </a:lnTo>
                    <a:lnTo>
                      <a:pt x="346" y="764"/>
                    </a:lnTo>
                    <a:lnTo>
                      <a:pt x="365" y="765"/>
                    </a:lnTo>
                    <a:lnTo>
                      <a:pt x="384" y="767"/>
                    </a:lnTo>
                    <a:lnTo>
                      <a:pt x="402" y="765"/>
                    </a:lnTo>
                    <a:lnTo>
                      <a:pt x="420" y="764"/>
                    </a:lnTo>
                    <a:lnTo>
                      <a:pt x="438" y="762"/>
                    </a:lnTo>
                    <a:lnTo>
                      <a:pt x="457" y="759"/>
                    </a:lnTo>
                    <a:lnTo>
                      <a:pt x="475" y="756"/>
                    </a:lnTo>
                    <a:lnTo>
                      <a:pt x="492" y="750"/>
                    </a:lnTo>
                    <a:lnTo>
                      <a:pt x="511" y="745"/>
                    </a:lnTo>
                    <a:lnTo>
                      <a:pt x="527" y="738"/>
                    </a:lnTo>
                    <a:lnTo>
                      <a:pt x="545" y="730"/>
                    </a:lnTo>
                    <a:lnTo>
                      <a:pt x="562" y="723"/>
                    </a:lnTo>
                    <a:lnTo>
                      <a:pt x="579" y="713"/>
                    </a:lnTo>
                    <a:lnTo>
                      <a:pt x="594" y="703"/>
                    </a:lnTo>
                    <a:lnTo>
                      <a:pt x="611" y="692"/>
                    </a:lnTo>
                    <a:lnTo>
                      <a:pt x="626" y="680"/>
                    </a:lnTo>
                    <a:lnTo>
                      <a:pt x="640" y="668"/>
                    </a:lnTo>
                    <a:lnTo>
                      <a:pt x="655" y="654"/>
                    </a:lnTo>
                    <a:lnTo>
                      <a:pt x="669" y="639"/>
                    </a:lnTo>
                    <a:lnTo>
                      <a:pt x="681" y="625"/>
                    </a:lnTo>
                    <a:lnTo>
                      <a:pt x="693" y="610"/>
                    </a:lnTo>
                    <a:lnTo>
                      <a:pt x="704" y="594"/>
                    </a:lnTo>
                    <a:lnTo>
                      <a:pt x="714" y="578"/>
                    </a:lnTo>
                    <a:lnTo>
                      <a:pt x="724" y="561"/>
                    </a:lnTo>
                    <a:lnTo>
                      <a:pt x="731" y="544"/>
                    </a:lnTo>
                    <a:lnTo>
                      <a:pt x="739" y="527"/>
                    </a:lnTo>
                    <a:lnTo>
                      <a:pt x="746" y="510"/>
                    </a:lnTo>
                    <a:lnTo>
                      <a:pt x="751" y="492"/>
                    </a:lnTo>
                    <a:lnTo>
                      <a:pt x="757" y="474"/>
                    </a:lnTo>
                    <a:lnTo>
                      <a:pt x="760" y="456"/>
                    </a:lnTo>
                    <a:lnTo>
                      <a:pt x="763" y="438"/>
                    </a:lnTo>
                    <a:lnTo>
                      <a:pt x="765" y="420"/>
                    </a:lnTo>
                    <a:lnTo>
                      <a:pt x="766" y="401"/>
                    </a:lnTo>
                    <a:lnTo>
                      <a:pt x="768" y="383"/>
                    </a:lnTo>
                    <a:lnTo>
                      <a:pt x="766" y="364"/>
                    </a:lnTo>
                    <a:lnTo>
                      <a:pt x="765" y="346"/>
                    </a:lnTo>
                    <a:lnTo>
                      <a:pt x="763" y="328"/>
                    </a:lnTo>
                    <a:lnTo>
                      <a:pt x="760" y="309"/>
                    </a:lnTo>
                    <a:lnTo>
                      <a:pt x="757" y="292"/>
                    </a:lnTo>
                    <a:lnTo>
                      <a:pt x="751" y="274"/>
                    </a:lnTo>
                    <a:lnTo>
                      <a:pt x="746" y="257"/>
                    </a:lnTo>
                    <a:lnTo>
                      <a:pt x="739" y="239"/>
                    </a:lnTo>
                    <a:lnTo>
                      <a:pt x="731" y="221"/>
                    </a:lnTo>
                    <a:lnTo>
                      <a:pt x="724" y="205"/>
                    </a:lnTo>
                    <a:lnTo>
                      <a:pt x="714" y="187"/>
                    </a:lnTo>
                    <a:lnTo>
                      <a:pt x="704" y="172"/>
                    </a:lnTo>
                    <a:lnTo>
                      <a:pt x="693" y="156"/>
                    </a:lnTo>
                    <a:lnTo>
                      <a:pt x="681" y="140"/>
                    </a:lnTo>
                    <a:lnTo>
                      <a:pt x="669" y="126"/>
                    </a:lnTo>
                    <a:lnTo>
                      <a:pt x="655" y="112"/>
                    </a:lnTo>
                    <a:lnTo>
                      <a:pt x="64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28" tIns="68564" rIns="137128" bIns="6856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699"/>
              </a:p>
            </p:txBody>
          </p:sp>
          <p:sp>
            <p:nvSpPr>
              <p:cNvPr id="284" name="Freeform 29">
                <a:extLst>
                  <a:ext uri="{FF2B5EF4-FFF2-40B4-BE49-F238E27FC236}">
                    <a16:creationId xmlns:a16="http://schemas.microsoft.com/office/drawing/2014/main" id="{A3756B98-383E-4336-94B2-258AFE371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462" y="4502551"/>
                <a:ext cx="44584" cy="43998"/>
              </a:xfrm>
              <a:custGeom>
                <a:avLst/>
                <a:gdLst>
                  <a:gd name="T0" fmla="*/ 4 w 227"/>
                  <a:gd name="T1" fmla="*/ 103 h 226"/>
                  <a:gd name="T2" fmla="*/ 123 w 227"/>
                  <a:gd name="T3" fmla="*/ 222 h 226"/>
                  <a:gd name="T4" fmla="*/ 128 w 227"/>
                  <a:gd name="T5" fmla="*/ 225 h 226"/>
                  <a:gd name="T6" fmla="*/ 134 w 227"/>
                  <a:gd name="T7" fmla="*/ 226 h 226"/>
                  <a:gd name="T8" fmla="*/ 139 w 227"/>
                  <a:gd name="T9" fmla="*/ 225 h 226"/>
                  <a:gd name="T10" fmla="*/ 144 w 227"/>
                  <a:gd name="T11" fmla="*/ 222 h 226"/>
                  <a:gd name="T12" fmla="*/ 222 w 227"/>
                  <a:gd name="T13" fmla="*/ 143 h 226"/>
                  <a:gd name="T14" fmla="*/ 225 w 227"/>
                  <a:gd name="T15" fmla="*/ 140 h 226"/>
                  <a:gd name="T16" fmla="*/ 226 w 227"/>
                  <a:gd name="T17" fmla="*/ 138 h 226"/>
                  <a:gd name="T18" fmla="*/ 227 w 227"/>
                  <a:gd name="T19" fmla="*/ 136 h 226"/>
                  <a:gd name="T20" fmla="*/ 227 w 227"/>
                  <a:gd name="T21" fmla="*/ 133 h 226"/>
                  <a:gd name="T22" fmla="*/ 226 w 227"/>
                  <a:gd name="T23" fmla="*/ 127 h 226"/>
                  <a:gd name="T24" fmla="*/ 222 w 227"/>
                  <a:gd name="T25" fmla="*/ 123 h 226"/>
                  <a:gd name="T26" fmla="*/ 104 w 227"/>
                  <a:gd name="T27" fmla="*/ 4 h 226"/>
                  <a:gd name="T28" fmla="*/ 102 w 227"/>
                  <a:gd name="T29" fmla="*/ 2 h 226"/>
                  <a:gd name="T30" fmla="*/ 100 w 227"/>
                  <a:gd name="T31" fmla="*/ 1 h 226"/>
                  <a:gd name="T32" fmla="*/ 96 w 227"/>
                  <a:gd name="T33" fmla="*/ 0 h 226"/>
                  <a:gd name="T34" fmla="*/ 94 w 227"/>
                  <a:gd name="T35" fmla="*/ 0 h 226"/>
                  <a:gd name="T36" fmla="*/ 91 w 227"/>
                  <a:gd name="T37" fmla="*/ 0 h 226"/>
                  <a:gd name="T38" fmla="*/ 89 w 227"/>
                  <a:gd name="T39" fmla="*/ 1 h 226"/>
                  <a:gd name="T40" fmla="*/ 85 w 227"/>
                  <a:gd name="T41" fmla="*/ 2 h 226"/>
                  <a:gd name="T42" fmla="*/ 83 w 227"/>
                  <a:gd name="T43" fmla="*/ 4 h 226"/>
                  <a:gd name="T44" fmla="*/ 82 w 227"/>
                  <a:gd name="T45" fmla="*/ 7 h 226"/>
                  <a:gd name="T46" fmla="*/ 80 w 227"/>
                  <a:gd name="T47" fmla="*/ 9 h 226"/>
                  <a:gd name="T48" fmla="*/ 80 w 227"/>
                  <a:gd name="T49" fmla="*/ 11 h 226"/>
                  <a:gd name="T50" fmla="*/ 79 w 227"/>
                  <a:gd name="T51" fmla="*/ 14 h 226"/>
                  <a:gd name="T52" fmla="*/ 80 w 227"/>
                  <a:gd name="T53" fmla="*/ 18 h 226"/>
                  <a:gd name="T54" fmla="*/ 80 w 227"/>
                  <a:gd name="T55" fmla="*/ 20 h 226"/>
                  <a:gd name="T56" fmla="*/ 82 w 227"/>
                  <a:gd name="T57" fmla="*/ 22 h 226"/>
                  <a:gd name="T58" fmla="*/ 83 w 227"/>
                  <a:gd name="T59" fmla="*/ 24 h 226"/>
                  <a:gd name="T60" fmla="*/ 192 w 227"/>
                  <a:gd name="T61" fmla="*/ 133 h 226"/>
                  <a:gd name="T62" fmla="*/ 134 w 227"/>
                  <a:gd name="T63" fmla="*/ 191 h 226"/>
                  <a:gd name="T64" fmla="*/ 25 w 227"/>
                  <a:gd name="T65" fmla="*/ 83 h 226"/>
                  <a:gd name="T66" fmla="*/ 23 w 227"/>
                  <a:gd name="T67" fmla="*/ 81 h 226"/>
                  <a:gd name="T68" fmla="*/ 21 w 227"/>
                  <a:gd name="T69" fmla="*/ 80 h 226"/>
                  <a:gd name="T70" fmla="*/ 17 w 227"/>
                  <a:gd name="T71" fmla="*/ 79 h 226"/>
                  <a:gd name="T72" fmla="*/ 15 w 227"/>
                  <a:gd name="T73" fmla="*/ 79 h 226"/>
                  <a:gd name="T74" fmla="*/ 12 w 227"/>
                  <a:gd name="T75" fmla="*/ 79 h 226"/>
                  <a:gd name="T76" fmla="*/ 10 w 227"/>
                  <a:gd name="T77" fmla="*/ 80 h 226"/>
                  <a:gd name="T78" fmla="*/ 6 w 227"/>
                  <a:gd name="T79" fmla="*/ 81 h 226"/>
                  <a:gd name="T80" fmla="*/ 4 w 227"/>
                  <a:gd name="T81" fmla="*/ 83 h 226"/>
                  <a:gd name="T82" fmla="*/ 3 w 227"/>
                  <a:gd name="T83" fmla="*/ 86 h 226"/>
                  <a:gd name="T84" fmla="*/ 1 w 227"/>
                  <a:gd name="T85" fmla="*/ 88 h 226"/>
                  <a:gd name="T86" fmla="*/ 1 w 227"/>
                  <a:gd name="T87" fmla="*/ 90 h 226"/>
                  <a:gd name="T88" fmla="*/ 0 w 227"/>
                  <a:gd name="T89" fmla="*/ 93 h 226"/>
                  <a:gd name="T90" fmla="*/ 1 w 227"/>
                  <a:gd name="T91" fmla="*/ 95 h 226"/>
                  <a:gd name="T92" fmla="*/ 1 w 227"/>
                  <a:gd name="T93" fmla="*/ 99 h 226"/>
                  <a:gd name="T94" fmla="*/ 3 w 227"/>
                  <a:gd name="T95" fmla="*/ 101 h 226"/>
                  <a:gd name="T96" fmla="*/ 4 w 227"/>
                  <a:gd name="T97" fmla="*/ 10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7" h="226">
                    <a:moveTo>
                      <a:pt x="4" y="103"/>
                    </a:moveTo>
                    <a:lnTo>
                      <a:pt x="123" y="222"/>
                    </a:lnTo>
                    <a:lnTo>
                      <a:pt x="128" y="225"/>
                    </a:lnTo>
                    <a:lnTo>
                      <a:pt x="134" y="226"/>
                    </a:lnTo>
                    <a:lnTo>
                      <a:pt x="139" y="225"/>
                    </a:lnTo>
                    <a:lnTo>
                      <a:pt x="144" y="222"/>
                    </a:lnTo>
                    <a:lnTo>
                      <a:pt x="222" y="143"/>
                    </a:lnTo>
                    <a:lnTo>
                      <a:pt x="225" y="140"/>
                    </a:lnTo>
                    <a:lnTo>
                      <a:pt x="226" y="138"/>
                    </a:lnTo>
                    <a:lnTo>
                      <a:pt x="227" y="136"/>
                    </a:lnTo>
                    <a:lnTo>
                      <a:pt x="227" y="133"/>
                    </a:lnTo>
                    <a:lnTo>
                      <a:pt x="226" y="127"/>
                    </a:lnTo>
                    <a:lnTo>
                      <a:pt x="222" y="123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9" y="1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2" y="7"/>
                    </a:lnTo>
                    <a:lnTo>
                      <a:pt x="80" y="9"/>
                    </a:lnTo>
                    <a:lnTo>
                      <a:pt x="80" y="11"/>
                    </a:lnTo>
                    <a:lnTo>
                      <a:pt x="79" y="14"/>
                    </a:lnTo>
                    <a:lnTo>
                      <a:pt x="80" y="18"/>
                    </a:lnTo>
                    <a:lnTo>
                      <a:pt x="80" y="20"/>
                    </a:lnTo>
                    <a:lnTo>
                      <a:pt x="82" y="22"/>
                    </a:lnTo>
                    <a:lnTo>
                      <a:pt x="83" y="24"/>
                    </a:lnTo>
                    <a:lnTo>
                      <a:pt x="192" y="133"/>
                    </a:lnTo>
                    <a:lnTo>
                      <a:pt x="134" y="191"/>
                    </a:lnTo>
                    <a:lnTo>
                      <a:pt x="25" y="83"/>
                    </a:lnTo>
                    <a:lnTo>
                      <a:pt x="23" y="81"/>
                    </a:lnTo>
                    <a:lnTo>
                      <a:pt x="21" y="80"/>
                    </a:lnTo>
                    <a:lnTo>
                      <a:pt x="17" y="79"/>
                    </a:lnTo>
                    <a:lnTo>
                      <a:pt x="15" y="79"/>
                    </a:lnTo>
                    <a:lnTo>
                      <a:pt x="12" y="79"/>
                    </a:lnTo>
                    <a:lnTo>
                      <a:pt x="10" y="80"/>
                    </a:lnTo>
                    <a:lnTo>
                      <a:pt x="6" y="81"/>
                    </a:lnTo>
                    <a:lnTo>
                      <a:pt x="4" y="83"/>
                    </a:lnTo>
                    <a:lnTo>
                      <a:pt x="3" y="86"/>
                    </a:lnTo>
                    <a:lnTo>
                      <a:pt x="1" y="88"/>
                    </a:lnTo>
                    <a:lnTo>
                      <a:pt x="1" y="90"/>
                    </a:lnTo>
                    <a:lnTo>
                      <a:pt x="0" y="93"/>
                    </a:lnTo>
                    <a:lnTo>
                      <a:pt x="1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4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28" tIns="68564" rIns="137128" bIns="6856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699"/>
              </a:p>
            </p:txBody>
          </p:sp>
          <p:sp>
            <p:nvSpPr>
              <p:cNvPr id="285" name="Freeform 30">
                <a:extLst>
                  <a:ext uri="{FF2B5EF4-FFF2-40B4-BE49-F238E27FC236}">
                    <a16:creationId xmlns:a16="http://schemas.microsoft.com/office/drawing/2014/main" id="{BF73D71D-8CB4-4F7A-BDD0-352A776CB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234" y="4520737"/>
                <a:ext cx="76849" cy="76849"/>
              </a:xfrm>
              <a:custGeom>
                <a:avLst/>
                <a:gdLst>
                  <a:gd name="T0" fmla="*/ 379 w 393"/>
                  <a:gd name="T1" fmla="*/ 252 h 393"/>
                  <a:gd name="T2" fmla="*/ 389 w 393"/>
                  <a:gd name="T3" fmla="*/ 242 h 393"/>
                  <a:gd name="T4" fmla="*/ 152 w 393"/>
                  <a:gd name="T5" fmla="*/ 5 h 393"/>
                  <a:gd name="T6" fmla="*/ 149 w 393"/>
                  <a:gd name="T7" fmla="*/ 3 h 393"/>
                  <a:gd name="T8" fmla="*/ 147 w 393"/>
                  <a:gd name="T9" fmla="*/ 1 h 393"/>
                  <a:gd name="T10" fmla="*/ 144 w 393"/>
                  <a:gd name="T11" fmla="*/ 0 h 393"/>
                  <a:gd name="T12" fmla="*/ 142 w 393"/>
                  <a:gd name="T13" fmla="*/ 0 h 393"/>
                  <a:gd name="T14" fmla="*/ 138 w 393"/>
                  <a:gd name="T15" fmla="*/ 0 h 393"/>
                  <a:gd name="T16" fmla="*/ 136 w 393"/>
                  <a:gd name="T17" fmla="*/ 1 h 393"/>
                  <a:gd name="T18" fmla="*/ 133 w 393"/>
                  <a:gd name="T19" fmla="*/ 3 h 393"/>
                  <a:gd name="T20" fmla="*/ 131 w 393"/>
                  <a:gd name="T21" fmla="*/ 5 h 393"/>
                  <a:gd name="T22" fmla="*/ 4 w 393"/>
                  <a:gd name="T23" fmla="*/ 131 h 393"/>
                  <a:gd name="T24" fmla="*/ 2 w 393"/>
                  <a:gd name="T25" fmla="*/ 134 h 393"/>
                  <a:gd name="T26" fmla="*/ 1 w 393"/>
                  <a:gd name="T27" fmla="*/ 136 h 393"/>
                  <a:gd name="T28" fmla="*/ 0 w 393"/>
                  <a:gd name="T29" fmla="*/ 139 h 393"/>
                  <a:gd name="T30" fmla="*/ 0 w 393"/>
                  <a:gd name="T31" fmla="*/ 142 h 393"/>
                  <a:gd name="T32" fmla="*/ 0 w 393"/>
                  <a:gd name="T33" fmla="*/ 144 h 393"/>
                  <a:gd name="T34" fmla="*/ 1 w 393"/>
                  <a:gd name="T35" fmla="*/ 147 h 393"/>
                  <a:gd name="T36" fmla="*/ 2 w 393"/>
                  <a:gd name="T37" fmla="*/ 150 h 393"/>
                  <a:gd name="T38" fmla="*/ 4 w 393"/>
                  <a:gd name="T39" fmla="*/ 152 h 393"/>
                  <a:gd name="T40" fmla="*/ 240 w 393"/>
                  <a:gd name="T41" fmla="*/ 389 h 393"/>
                  <a:gd name="T42" fmla="*/ 246 w 393"/>
                  <a:gd name="T43" fmla="*/ 392 h 393"/>
                  <a:gd name="T44" fmla="*/ 251 w 393"/>
                  <a:gd name="T45" fmla="*/ 393 h 393"/>
                  <a:gd name="T46" fmla="*/ 257 w 393"/>
                  <a:gd name="T47" fmla="*/ 392 h 393"/>
                  <a:gd name="T48" fmla="*/ 261 w 393"/>
                  <a:gd name="T49" fmla="*/ 389 h 393"/>
                  <a:gd name="T50" fmla="*/ 389 w 393"/>
                  <a:gd name="T51" fmla="*/ 261 h 393"/>
                  <a:gd name="T52" fmla="*/ 391 w 393"/>
                  <a:gd name="T53" fmla="*/ 259 h 393"/>
                  <a:gd name="T54" fmla="*/ 392 w 393"/>
                  <a:gd name="T55" fmla="*/ 257 h 393"/>
                  <a:gd name="T56" fmla="*/ 393 w 393"/>
                  <a:gd name="T57" fmla="*/ 255 h 393"/>
                  <a:gd name="T58" fmla="*/ 393 w 393"/>
                  <a:gd name="T59" fmla="*/ 252 h 393"/>
                  <a:gd name="T60" fmla="*/ 392 w 393"/>
                  <a:gd name="T61" fmla="*/ 246 h 393"/>
                  <a:gd name="T62" fmla="*/ 389 w 393"/>
                  <a:gd name="T63" fmla="*/ 242 h 393"/>
                  <a:gd name="T64" fmla="*/ 379 w 393"/>
                  <a:gd name="T65" fmla="*/ 252 h 393"/>
                  <a:gd name="T66" fmla="*/ 368 w 393"/>
                  <a:gd name="T67" fmla="*/ 242 h 393"/>
                  <a:gd name="T68" fmla="*/ 251 w 393"/>
                  <a:gd name="T69" fmla="*/ 358 h 393"/>
                  <a:gd name="T70" fmla="*/ 35 w 393"/>
                  <a:gd name="T71" fmla="*/ 142 h 393"/>
                  <a:gd name="T72" fmla="*/ 142 w 393"/>
                  <a:gd name="T73" fmla="*/ 35 h 393"/>
                  <a:gd name="T74" fmla="*/ 368 w 393"/>
                  <a:gd name="T75" fmla="*/ 261 h 393"/>
                  <a:gd name="T76" fmla="*/ 379 w 393"/>
                  <a:gd name="T77" fmla="*/ 252 h 393"/>
                  <a:gd name="T78" fmla="*/ 368 w 393"/>
                  <a:gd name="T79" fmla="*/ 242 h 393"/>
                  <a:gd name="T80" fmla="*/ 379 w 393"/>
                  <a:gd name="T81" fmla="*/ 252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3" h="393">
                    <a:moveTo>
                      <a:pt x="379" y="252"/>
                    </a:moveTo>
                    <a:lnTo>
                      <a:pt x="389" y="242"/>
                    </a:lnTo>
                    <a:lnTo>
                      <a:pt x="152" y="5"/>
                    </a:lnTo>
                    <a:lnTo>
                      <a:pt x="149" y="3"/>
                    </a:lnTo>
                    <a:lnTo>
                      <a:pt x="147" y="1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36" y="1"/>
                    </a:lnTo>
                    <a:lnTo>
                      <a:pt x="133" y="3"/>
                    </a:lnTo>
                    <a:lnTo>
                      <a:pt x="131" y="5"/>
                    </a:lnTo>
                    <a:lnTo>
                      <a:pt x="4" y="131"/>
                    </a:lnTo>
                    <a:lnTo>
                      <a:pt x="2" y="134"/>
                    </a:lnTo>
                    <a:lnTo>
                      <a:pt x="1" y="136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1" y="147"/>
                    </a:lnTo>
                    <a:lnTo>
                      <a:pt x="2" y="150"/>
                    </a:lnTo>
                    <a:lnTo>
                      <a:pt x="4" y="152"/>
                    </a:lnTo>
                    <a:lnTo>
                      <a:pt x="240" y="389"/>
                    </a:lnTo>
                    <a:lnTo>
                      <a:pt x="246" y="392"/>
                    </a:lnTo>
                    <a:lnTo>
                      <a:pt x="251" y="393"/>
                    </a:lnTo>
                    <a:lnTo>
                      <a:pt x="257" y="392"/>
                    </a:lnTo>
                    <a:lnTo>
                      <a:pt x="261" y="389"/>
                    </a:lnTo>
                    <a:lnTo>
                      <a:pt x="389" y="261"/>
                    </a:lnTo>
                    <a:lnTo>
                      <a:pt x="391" y="259"/>
                    </a:lnTo>
                    <a:lnTo>
                      <a:pt x="392" y="257"/>
                    </a:lnTo>
                    <a:lnTo>
                      <a:pt x="393" y="255"/>
                    </a:lnTo>
                    <a:lnTo>
                      <a:pt x="393" y="252"/>
                    </a:lnTo>
                    <a:lnTo>
                      <a:pt x="392" y="246"/>
                    </a:lnTo>
                    <a:lnTo>
                      <a:pt x="389" y="242"/>
                    </a:lnTo>
                    <a:lnTo>
                      <a:pt x="379" y="252"/>
                    </a:lnTo>
                    <a:lnTo>
                      <a:pt x="368" y="242"/>
                    </a:lnTo>
                    <a:lnTo>
                      <a:pt x="251" y="358"/>
                    </a:lnTo>
                    <a:lnTo>
                      <a:pt x="35" y="142"/>
                    </a:lnTo>
                    <a:lnTo>
                      <a:pt x="142" y="35"/>
                    </a:lnTo>
                    <a:lnTo>
                      <a:pt x="368" y="261"/>
                    </a:lnTo>
                    <a:lnTo>
                      <a:pt x="379" y="252"/>
                    </a:lnTo>
                    <a:lnTo>
                      <a:pt x="368" y="242"/>
                    </a:lnTo>
                    <a:lnTo>
                      <a:pt x="379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28" tIns="68564" rIns="137128" bIns="6856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699"/>
              </a:p>
            </p:txBody>
          </p:sp>
          <p:sp>
            <p:nvSpPr>
              <p:cNvPr id="286" name="Freeform 31">
                <a:extLst>
                  <a:ext uri="{FF2B5EF4-FFF2-40B4-BE49-F238E27FC236}">
                    <a16:creationId xmlns:a16="http://schemas.microsoft.com/office/drawing/2014/main" id="{AB7DC684-10F3-4700-9DBA-52B9D6029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7940" y="4544202"/>
                <a:ext cx="29332" cy="29332"/>
              </a:xfrm>
              <a:custGeom>
                <a:avLst/>
                <a:gdLst>
                  <a:gd name="T0" fmla="*/ 24 w 150"/>
                  <a:gd name="T1" fmla="*/ 146 h 150"/>
                  <a:gd name="T2" fmla="*/ 147 w 150"/>
                  <a:gd name="T3" fmla="*/ 24 h 150"/>
                  <a:gd name="T4" fmla="*/ 148 w 150"/>
                  <a:gd name="T5" fmla="*/ 22 h 150"/>
                  <a:gd name="T6" fmla="*/ 149 w 150"/>
                  <a:gd name="T7" fmla="*/ 20 h 150"/>
                  <a:gd name="T8" fmla="*/ 150 w 150"/>
                  <a:gd name="T9" fmla="*/ 17 h 150"/>
                  <a:gd name="T10" fmla="*/ 150 w 150"/>
                  <a:gd name="T11" fmla="*/ 14 h 150"/>
                  <a:gd name="T12" fmla="*/ 150 w 150"/>
                  <a:gd name="T13" fmla="*/ 11 h 150"/>
                  <a:gd name="T14" fmla="*/ 149 w 150"/>
                  <a:gd name="T15" fmla="*/ 9 h 150"/>
                  <a:gd name="T16" fmla="*/ 148 w 150"/>
                  <a:gd name="T17" fmla="*/ 6 h 150"/>
                  <a:gd name="T18" fmla="*/ 147 w 150"/>
                  <a:gd name="T19" fmla="*/ 4 h 150"/>
                  <a:gd name="T20" fmla="*/ 144 w 150"/>
                  <a:gd name="T21" fmla="*/ 2 h 150"/>
                  <a:gd name="T22" fmla="*/ 142 w 150"/>
                  <a:gd name="T23" fmla="*/ 1 h 150"/>
                  <a:gd name="T24" fmla="*/ 140 w 150"/>
                  <a:gd name="T25" fmla="*/ 0 h 150"/>
                  <a:gd name="T26" fmla="*/ 136 w 150"/>
                  <a:gd name="T27" fmla="*/ 0 h 150"/>
                  <a:gd name="T28" fmla="*/ 134 w 150"/>
                  <a:gd name="T29" fmla="*/ 0 h 150"/>
                  <a:gd name="T30" fmla="*/ 131 w 150"/>
                  <a:gd name="T31" fmla="*/ 1 h 150"/>
                  <a:gd name="T32" fmla="*/ 129 w 150"/>
                  <a:gd name="T33" fmla="*/ 2 h 150"/>
                  <a:gd name="T34" fmla="*/ 126 w 150"/>
                  <a:gd name="T35" fmla="*/ 4 h 150"/>
                  <a:gd name="T36" fmla="*/ 5 w 150"/>
                  <a:gd name="T37" fmla="*/ 126 h 150"/>
                  <a:gd name="T38" fmla="*/ 2 w 150"/>
                  <a:gd name="T39" fmla="*/ 128 h 150"/>
                  <a:gd name="T40" fmla="*/ 1 w 150"/>
                  <a:gd name="T41" fmla="*/ 130 h 150"/>
                  <a:gd name="T42" fmla="*/ 0 w 150"/>
                  <a:gd name="T43" fmla="*/ 134 h 150"/>
                  <a:gd name="T44" fmla="*/ 0 w 150"/>
                  <a:gd name="T45" fmla="*/ 136 h 150"/>
                  <a:gd name="T46" fmla="*/ 0 w 150"/>
                  <a:gd name="T47" fmla="*/ 139 h 150"/>
                  <a:gd name="T48" fmla="*/ 1 w 150"/>
                  <a:gd name="T49" fmla="*/ 141 h 150"/>
                  <a:gd name="T50" fmla="*/ 2 w 150"/>
                  <a:gd name="T51" fmla="*/ 143 h 150"/>
                  <a:gd name="T52" fmla="*/ 5 w 150"/>
                  <a:gd name="T53" fmla="*/ 146 h 150"/>
                  <a:gd name="T54" fmla="*/ 7 w 150"/>
                  <a:gd name="T55" fmla="*/ 148 h 150"/>
                  <a:gd name="T56" fmla="*/ 9 w 150"/>
                  <a:gd name="T57" fmla="*/ 149 h 150"/>
                  <a:gd name="T58" fmla="*/ 12 w 150"/>
                  <a:gd name="T59" fmla="*/ 150 h 150"/>
                  <a:gd name="T60" fmla="*/ 14 w 150"/>
                  <a:gd name="T61" fmla="*/ 150 h 150"/>
                  <a:gd name="T62" fmla="*/ 18 w 150"/>
                  <a:gd name="T63" fmla="*/ 150 h 150"/>
                  <a:gd name="T64" fmla="*/ 20 w 150"/>
                  <a:gd name="T65" fmla="*/ 149 h 150"/>
                  <a:gd name="T66" fmla="*/ 22 w 150"/>
                  <a:gd name="T67" fmla="*/ 148 h 150"/>
                  <a:gd name="T68" fmla="*/ 24 w 150"/>
                  <a:gd name="T6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50">
                    <a:moveTo>
                      <a:pt x="24" y="146"/>
                    </a:moveTo>
                    <a:lnTo>
                      <a:pt x="147" y="24"/>
                    </a:lnTo>
                    <a:lnTo>
                      <a:pt x="148" y="22"/>
                    </a:lnTo>
                    <a:lnTo>
                      <a:pt x="149" y="20"/>
                    </a:lnTo>
                    <a:lnTo>
                      <a:pt x="150" y="17"/>
                    </a:lnTo>
                    <a:lnTo>
                      <a:pt x="150" y="14"/>
                    </a:lnTo>
                    <a:lnTo>
                      <a:pt x="150" y="11"/>
                    </a:lnTo>
                    <a:lnTo>
                      <a:pt x="149" y="9"/>
                    </a:lnTo>
                    <a:lnTo>
                      <a:pt x="148" y="6"/>
                    </a:lnTo>
                    <a:lnTo>
                      <a:pt x="147" y="4"/>
                    </a:lnTo>
                    <a:lnTo>
                      <a:pt x="144" y="2"/>
                    </a:lnTo>
                    <a:lnTo>
                      <a:pt x="142" y="1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6" y="4"/>
                    </a:lnTo>
                    <a:lnTo>
                      <a:pt x="5" y="126"/>
                    </a:lnTo>
                    <a:lnTo>
                      <a:pt x="2" y="128"/>
                    </a:lnTo>
                    <a:lnTo>
                      <a:pt x="1" y="130"/>
                    </a:lnTo>
                    <a:lnTo>
                      <a:pt x="0" y="134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3"/>
                    </a:lnTo>
                    <a:lnTo>
                      <a:pt x="5" y="146"/>
                    </a:lnTo>
                    <a:lnTo>
                      <a:pt x="7" y="148"/>
                    </a:lnTo>
                    <a:lnTo>
                      <a:pt x="9" y="149"/>
                    </a:lnTo>
                    <a:lnTo>
                      <a:pt x="12" y="150"/>
                    </a:lnTo>
                    <a:lnTo>
                      <a:pt x="14" y="150"/>
                    </a:lnTo>
                    <a:lnTo>
                      <a:pt x="18" y="150"/>
                    </a:lnTo>
                    <a:lnTo>
                      <a:pt x="20" y="149"/>
                    </a:lnTo>
                    <a:lnTo>
                      <a:pt x="22" y="148"/>
                    </a:lnTo>
                    <a:lnTo>
                      <a:pt x="24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28" tIns="68564" rIns="137128" bIns="6856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699"/>
              </a:p>
            </p:txBody>
          </p:sp>
          <p:sp>
            <p:nvSpPr>
              <p:cNvPr id="287" name="Freeform 32">
                <a:extLst>
                  <a:ext uri="{FF2B5EF4-FFF2-40B4-BE49-F238E27FC236}">
                    <a16:creationId xmlns:a16="http://schemas.microsoft.com/office/drawing/2014/main" id="{CCBB9885-9731-4DA9-8586-22DE23519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794" y="4533056"/>
                <a:ext cx="29918" cy="29332"/>
              </a:xfrm>
              <a:custGeom>
                <a:avLst/>
                <a:gdLst>
                  <a:gd name="T0" fmla="*/ 25 w 152"/>
                  <a:gd name="T1" fmla="*/ 147 h 151"/>
                  <a:gd name="T2" fmla="*/ 147 w 152"/>
                  <a:gd name="T3" fmla="*/ 25 h 151"/>
                  <a:gd name="T4" fmla="*/ 149 w 152"/>
                  <a:gd name="T5" fmla="*/ 23 h 151"/>
                  <a:gd name="T6" fmla="*/ 150 w 152"/>
                  <a:gd name="T7" fmla="*/ 19 h 151"/>
                  <a:gd name="T8" fmla="*/ 152 w 152"/>
                  <a:gd name="T9" fmla="*/ 17 h 151"/>
                  <a:gd name="T10" fmla="*/ 152 w 152"/>
                  <a:gd name="T11" fmla="*/ 14 h 151"/>
                  <a:gd name="T12" fmla="*/ 152 w 152"/>
                  <a:gd name="T13" fmla="*/ 12 h 151"/>
                  <a:gd name="T14" fmla="*/ 150 w 152"/>
                  <a:gd name="T15" fmla="*/ 9 h 151"/>
                  <a:gd name="T16" fmla="*/ 149 w 152"/>
                  <a:gd name="T17" fmla="*/ 6 h 151"/>
                  <a:gd name="T18" fmla="*/ 147 w 152"/>
                  <a:gd name="T19" fmla="*/ 4 h 151"/>
                  <a:gd name="T20" fmla="*/ 145 w 152"/>
                  <a:gd name="T21" fmla="*/ 2 h 151"/>
                  <a:gd name="T22" fmla="*/ 143 w 152"/>
                  <a:gd name="T23" fmla="*/ 1 h 151"/>
                  <a:gd name="T24" fmla="*/ 139 w 152"/>
                  <a:gd name="T25" fmla="*/ 0 h 151"/>
                  <a:gd name="T26" fmla="*/ 137 w 152"/>
                  <a:gd name="T27" fmla="*/ 0 h 151"/>
                  <a:gd name="T28" fmla="*/ 134 w 152"/>
                  <a:gd name="T29" fmla="*/ 0 h 151"/>
                  <a:gd name="T30" fmla="*/ 132 w 152"/>
                  <a:gd name="T31" fmla="*/ 1 h 151"/>
                  <a:gd name="T32" fmla="*/ 129 w 152"/>
                  <a:gd name="T33" fmla="*/ 2 h 151"/>
                  <a:gd name="T34" fmla="*/ 126 w 152"/>
                  <a:gd name="T35" fmla="*/ 4 h 151"/>
                  <a:gd name="T36" fmla="*/ 5 w 152"/>
                  <a:gd name="T37" fmla="*/ 126 h 151"/>
                  <a:gd name="T38" fmla="*/ 2 w 152"/>
                  <a:gd name="T39" fmla="*/ 128 h 151"/>
                  <a:gd name="T40" fmla="*/ 1 w 152"/>
                  <a:gd name="T41" fmla="*/ 130 h 151"/>
                  <a:gd name="T42" fmla="*/ 0 w 152"/>
                  <a:gd name="T43" fmla="*/ 134 h 151"/>
                  <a:gd name="T44" fmla="*/ 0 w 152"/>
                  <a:gd name="T45" fmla="*/ 136 h 151"/>
                  <a:gd name="T46" fmla="*/ 0 w 152"/>
                  <a:gd name="T47" fmla="*/ 139 h 151"/>
                  <a:gd name="T48" fmla="*/ 1 w 152"/>
                  <a:gd name="T49" fmla="*/ 141 h 151"/>
                  <a:gd name="T50" fmla="*/ 2 w 152"/>
                  <a:gd name="T51" fmla="*/ 145 h 151"/>
                  <a:gd name="T52" fmla="*/ 5 w 152"/>
                  <a:gd name="T53" fmla="*/ 147 h 151"/>
                  <a:gd name="T54" fmla="*/ 7 w 152"/>
                  <a:gd name="T55" fmla="*/ 149 h 151"/>
                  <a:gd name="T56" fmla="*/ 9 w 152"/>
                  <a:gd name="T57" fmla="*/ 150 h 151"/>
                  <a:gd name="T58" fmla="*/ 12 w 152"/>
                  <a:gd name="T59" fmla="*/ 150 h 151"/>
                  <a:gd name="T60" fmla="*/ 14 w 152"/>
                  <a:gd name="T61" fmla="*/ 151 h 151"/>
                  <a:gd name="T62" fmla="*/ 18 w 152"/>
                  <a:gd name="T63" fmla="*/ 150 h 151"/>
                  <a:gd name="T64" fmla="*/ 20 w 152"/>
                  <a:gd name="T65" fmla="*/ 150 h 151"/>
                  <a:gd name="T66" fmla="*/ 23 w 152"/>
                  <a:gd name="T67" fmla="*/ 149 h 151"/>
                  <a:gd name="T68" fmla="*/ 25 w 152"/>
                  <a:gd name="T69" fmla="*/ 1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1">
                    <a:moveTo>
                      <a:pt x="25" y="147"/>
                    </a:moveTo>
                    <a:lnTo>
                      <a:pt x="147" y="25"/>
                    </a:lnTo>
                    <a:lnTo>
                      <a:pt x="149" y="23"/>
                    </a:lnTo>
                    <a:lnTo>
                      <a:pt x="150" y="19"/>
                    </a:lnTo>
                    <a:lnTo>
                      <a:pt x="152" y="17"/>
                    </a:lnTo>
                    <a:lnTo>
                      <a:pt x="152" y="14"/>
                    </a:lnTo>
                    <a:lnTo>
                      <a:pt x="152" y="12"/>
                    </a:lnTo>
                    <a:lnTo>
                      <a:pt x="150" y="9"/>
                    </a:lnTo>
                    <a:lnTo>
                      <a:pt x="149" y="6"/>
                    </a:lnTo>
                    <a:lnTo>
                      <a:pt x="147" y="4"/>
                    </a:lnTo>
                    <a:lnTo>
                      <a:pt x="145" y="2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2" y="1"/>
                    </a:lnTo>
                    <a:lnTo>
                      <a:pt x="129" y="2"/>
                    </a:lnTo>
                    <a:lnTo>
                      <a:pt x="126" y="4"/>
                    </a:lnTo>
                    <a:lnTo>
                      <a:pt x="5" y="126"/>
                    </a:lnTo>
                    <a:lnTo>
                      <a:pt x="2" y="128"/>
                    </a:lnTo>
                    <a:lnTo>
                      <a:pt x="1" y="130"/>
                    </a:lnTo>
                    <a:lnTo>
                      <a:pt x="0" y="134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5" y="147"/>
                    </a:lnTo>
                    <a:lnTo>
                      <a:pt x="7" y="149"/>
                    </a:lnTo>
                    <a:lnTo>
                      <a:pt x="9" y="150"/>
                    </a:lnTo>
                    <a:lnTo>
                      <a:pt x="12" y="150"/>
                    </a:lnTo>
                    <a:lnTo>
                      <a:pt x="14" y="151"/>
                    </a:lnTo>
                    <a:lnTo>
                      <a:pt x="18" y="150"/>
                    </a:lnTo>
                    <a:lnTo>
                      <a:pt x="20" y="150"/>
                    </a:lnTo>
                    <a:lnTo>
                      <a:pt x="23" y="149"/>
                    </a:lnTo>
                    <a:lnTo>
                      <a:pt x="25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28" tIns="68564" rIns="137128" bIns="68564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699"/>
              </a:p>
            </p:txBody>
          </p:sp>
        </p:grpSp>
        <p:sp>
          <p:nvSpPr>
            <p:cNvPr id="282" name="Freeform 5">
              <a:extLst>
                <a:ext uri="{FF2B5EF4-FFF2-40B4-BE49-F238E27FC236}">
                  <a16:creationId xmlns:a16="http://schemas.microsoft.com/office/drawing/2014/main" id="{6FEF0BFF-B8BA-4E7B-BC2F-8886D2E42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8903" y="4145507"/>
              <a:ext cx="382983" cy="225152"/>
            </a:xfrm>
            <a:custGeom>
              <a:avLst/>
              <a:gdLst>
                <a:gd name="T0" fmla="*/ 4306 w 15457"/>
                <a:gd name="T1" fmla="*/ 5174 h 9088"/>
                <a:gd name="T2" fmla="*/ 5291 w 15457"/>
                <a:gd name="T3" fmla="*/ 6811 h 9088"/>
                <a:gd name="T4" fmla="*/ 5984 w 15457"/>
                <a:gd name="T5" fmla="*/ 8335 h 9088"/>
                <a:gd name="T6" fmla="*/ 8926 w 15457"/>
                <a:gd name="T7" fmla="*/ 8123 h 9088"/>
                <a:gd name="T8" fmla="*/ 10489 w 15457"/>
                <a:gd name="T9" fmla="*/ 7586 h 9088"/>
                <a:gd name="T10" fmla="*/ 10438 w 15457"/>
                <a:gd name="T11" fmla="*/ 3728 h 9088"/>
                <a:gd name="T12" fmla="*/ 8735 w 15457"/>
                <a:gd name="T13" fmla="*/ 3133 h 9088"/>
                <a:gd name="T14" fmla="*/ 7161 w 15457"/>
                <a:gd name="T15" fmla="*/ 2271 h 9088"/>
                <a:gd name="T16" fmla="*/ 5506 w 15457"/>
                <a:gd name="T17" fmla="*/ 3027 h 9088"/>
                <a:gd name="T18" fmla="*/ 5141 w 15457"/>
                <a:gd name="T19" fmla="*/ 4789 h 9088"/>
                <a:gd name="T20" fmla="*/ 7953 w 15457"/>
                <a:gd name="T21" fmla="*/ 4520 h 9088"/>
                <a:gd name="T22" fmla="*/ 6224 w 15457"/>
                <a:gd name="T23" fmla="*/ 6382 h 9088"/>
                <a:gd name="T24" fmla="*/ 9064 w 15457"/>
                <a:gd name="T25" fmla="*/ 6606 h 9088"/>
                <a:gd name="T26" fmla="*/ 4928 w 15457"/>
                <a:gd name="T27" fmla="*/ 4975 h 9088"/>
                <a:gd name="T28" fmla="*/ 5146 w 15457"/>
                <a:gd name="T29" fmla="*/ 3384 h 9088"/>
                <a:gd name="T30" fmla="*/ 7081 w 15457"/>
                <a:gd name="T31" fmla="*/ 2383 h 9088"/>
                <a:gd name="T32" fmla="*/ 6981 w 15457"/>
                <a:gd name="T33" fmla="*/ 2557 h 9088"/>
                <a:gd name="T34" fmla="*/ 5184 w 15457"/>
                <a:gd name="T35" fmla="*/ 3254 h 9088"/>
                <a:gd name="T36" fmla="*/ 4389 w 15457"/>
                <a:gd name="T37" fmla="*/ 4999 h 9088"/>
                <a:gd name="T38" fmla="*/ 5012 w 15457"/>
                <a:gd name="T39" fmla="*/ 6349 h 9088"/>
                <a:gd name="T40" fmla="*/ 4249 w 15457"/>
                <a:gd name="T41" fmla="*/ 6109 h 9088"/>
                <a:gd name="T42" fmla="*/ 5243 w 15457"/>
                <a:gd name="T43" fmla="*/ 7035 h 9088"/>
                <a:gd name="T44" fmla="*/ 10411 w 15457"/>
                <a:gd name="T45" fmla="*/ 3614 h 9088"/>
                <a:gd name="T46" fmla="*/ 14038 w 15457"/>
                <a:gd name="T47" fmla="*/ 5029 h 9088"/>
                <a:gd name="T48" fmla="*/ 13377 w 15457"/>
                <a:gd name="T49" fmla="*/ 3146 h 9088"/>
                <a:gd name="T50" fmla="*/ 12480 w 15457"/>
                <a:gd name="T51" fmla="*/ 5485 h 9088"/>
                <a:gd name="T52" fmla="*/ 13803 w 15457"/>
                <a:gd name="T53" fmla="*/ 6013 h 9088"/>
                <a:gd name="T54" fmla="*/ 15199 w 15457"/>
                <a:gd name="T55" fmla="*/ 4403 h 9088"/>
                <a:gd name="T56" fmla="*/ 14526 w 15457"/>
                <a:gd name="T57" fmla="*/ 2985 h 9088"/>
                <a:gd name="T58" fmla="*/ 13621 w 15457"/>
                <a:gd name="T59" fmla="*/ 2546 h 9088"/>
                <a:gd name="T60" fmla="*/ 12365 w 15457"/>
                <a:gd name="T61" fmla="*/ 2994 h 9088"/>
                <a:gd name="T62" fmla="*/ 11793 w 15457"/>
                <a:gd name="T63" fmla="*/ 4390 h 9088"/>
                <a:gd name="T64" fmla="*/ 11574 w 15457"/>
                <a:gd name="T65" fmla="*/ 4495 h 9088"/>
                <a:gd name="T66" fmla="*/ 13038 w 15457"/>
                <a:gd name="T67" fmla="*/ 6087 h 9088"/>
                <a:gd name="T68" fmla="*/ 12366 w 15457"/>
                <a:gd name="T69" fmla="*/ 5742 h 9088"/>
                <a:gd name="T70" fmla="*/ 2174 w 15457"/>
                <a:gd name="T71" fmla="*/ 3196 h 9088"/>
                <a:gd name="T72" fmla="*/ 1429 w 15457"/>
                <a:gd name="T73" fmla="*/ 5086 h 9088"/>
                <a:gd name="T74" fmla="*/ 376 w 15457"/>
                <a:gd name="T75" fmla="*/ 3123 h 9088"/>
                <a:gd name="T76" fmla="*/ 267 w 15457"/>
                <a:gd name="T77" fmla="*/ 4392 h 9088"/>
                <a:gd name="T78" fmla="*/ 868 w 15457"/>
                <a:gd name="T79" fmla="*/ 5350 h 9088"/>
                <a:gd name="T80" fmla="*/ 1719 w 15457"/>
                <a:gd name="T81" fmla="*/ 5813 h 9088"/>
                <a:gd name="T82" fmla="*/ 2928 w 15457"/>
                <a:gd name="T83" fmla="*/ 5500 h 9088"/>
                <a:gd name="T84" fmla="*/ 3550 w 15457"/>
                <a:gd name="T85" fmla="*/ 4344 h 9088"/>
                <a:gd name="T86" fmla="*/ 2958 w 15457"/>
                <a:gd name="T87" fmla="*/ 2580 h 9088"/>
                <a:gd name="T88" fmla="*/ 1686 w 15457"/>
                <a:gd name="T89" fmla="*/ 2506 h 9088"/>
                <a:gd name="T90" fmla="*/ 10906 w 15457"/>
                <a:gd name="T91" fmla="*/ 1200 h 9088"/>
                <a:gd name="T92" fmla="*/ 7746 w 15457"/>
                <a:gd name="T93" fmla="*/ 60 h 9088"/>
                <a:gd name="T94" fmla="*/ 4052 w 15457"/>
                <a:gd name="T95" fmla="*/ 1486 h 9088"/>
                <a:gd name="T96" fmla="*/ 5102 w 15457"/>
                <a:gd name="T97" fmla="*/ 2153 h 9088"/>
                <a:gd name="T98" fmla="*/ 9025 w 15457"/>
                <a:gd name="T99" fmla="*/ 1038 h 9088"/>
                <a:gd name="T100" fmla="*/ 6105 w 15457"/>
                <a:gd name="T101" fmla="*/ 1243 h 9088"/>
                <a:gd name="T102" fmla="*/ 5666 w 15457"/>
                <a:gd name="T103" fmla="*/ 828 h 9088"/>
                <a:gd name="T104" fmla="*/ 4902 w 15457"/>
                <a:gd name="T105" fmla="*/ 2331 h 9088"/>
                <a:gd name="T106" fmla="*/ 5058 w 15457"/>
                <a:gd name="T107" fmla="*/ 2292 h 9088"/>
                <a:gd name="T108" fmla="*/ 7281 w 15457"/>
                <a:gd name="T109" fmla="*/ 1093 h 9088"/>
                <a:gd name="T110" fmla="*/ 8242 w 15457"/>
                <a:gd name="T111" fmla="*/ 429 h 9088"/>
                <a:gd name="T112" fmla="*/ 7171 w 15457"/>
                <a:gd name="T113" fmla="*/ 1057 h 9088"/>
                <a:gd name="T114" fmla="*/ 6354 w 15457"/>
                <a:gd name="T115" fmla="*/ 995 h 9088"/>
                <a:gd name="T116" fmla="*/ 5924 w 15457"/>
                <a:gd name="T117" fmla="*/ 461 h 9088"/>
                <a:gd name="T118" fmla="*/ 3011 w 15457"/>
                <a:gd name="T119" fmla="*/ 5440 h 9088"/>
                <a:gd name="T120" fmla="*/ 3870 w 15457"/>
                <a:gd name="T121" fmla="*/ 4508 h 9088"/>
                <a:gd name="T122" fmla="*/ 3791 w 15457"/>
                <a:gd name="T123" fmla="*/ 4857 h 9088"/>
                <a:gd name="T124" fmla="*/ 2963 w 15457"/>
                <a:gd name="T125" fmla="*/ 5843 h 9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57" h="9088">
                  <a:moveTo>
                    <a:pt x="7401" y="3589"/>
                  </a:moveTo>
                  <a:lnTo>
                    <a:pt x="7659" y="3569"/>
                  </a:lnTo>
                  <a:lnTo>
                    <a:pt x="7901" y="3573"/>
                  </a:lnTo>
                  <a:lnTo>
                    <a:pt x="8130" y="3600"/>
                  </a:lnTo>
                  <a:lnTo>
                    <a:pt x="8345" y="3649"/>
                  </a:lnTo>
                  <a:lnTo>
                    <a:pt x="8544" y="3718"/>
                  </a:lnTo>
                  <a:lnTo>
                    <a:pt x="8730" y="3805"/>
                  </a:lnTo>
                  <a:lnTo>
                    <a:pt x="8901" y="3910"/>
                  </a:lnTo>
                  <a:lnTo>
                    <a:pt x="9057" y="4030"/>
                  </a:lnTo>
                  <a:lnTo>
                    <a:pt x="9199" y="4164"/>
                  </a:lnTo>
                  <a:lnTo>
                    <a:pt x="9325" y="4311"/>
                  </a:lnTo>
                  <a:lnTo>
                    <a:pt x="9436" y="4470"/>
                  </a:lnTo>
                  <a:lnTo>
                    <a:pt x="9532" y="4637"/>
                  </a:lnTo>
                  <a:lnTo>
                    <a:pt x="9612" y="4814"/>
                  </a:lnTo>
                  <a:lnTo>
                    <a:pt x="9677" y="4995"/>
                  </a:lnTo>
                  <a:lnTo>
                    <a:pt x="9725" y="5183"/>
                  </a:lnTo>
                  <a:lnTo>
                    <a:pt x="9758" y="5375"/>
                  </a:lnTo>
                  <a:lnTo>
                    <a:pt x="9775" y="5568"/>
                  </a:lnTo>
                  <a:lnTo>
                    <a:pt x="9775" y="5762"/>
                  </a:lnTo>
                  <a:lnTo>
                    <a:pt x="9760" y="5957"/>
                  </a:lnTo>
                  <a:lnTo>
                    <a:pt x="9728" y="6148"/>
                  </a:lnTo>
                  <a:lnTo>
                    <a:pt x="9680" y="6335"/>
                  </a:lnTo>
                  <a:lnTo>
                    <a:pt x="9615" y="6517"/>
                  </a:lnTo>
                  <a:lnTo>
                    <a:pt x="9533" y="6692"/>
                  </a:lnTo>
                  <a:lnTo>
                    <a:pt x="9433" y="6859"/>
                  </a:lnTo>
                  <a:lnTo>
                    <a:pt x="9317" y="7016"/>
                  </a:lnTo>
                  <a:lnTo>
                    <a:pt x="9185" y="7162"/>
                  </a:lnTo>
                  <a:lnTo>
                    <a:pt x="9034" y="7296"/>
                  </a:lnTo>
                  <a:lnTo>
                    <a:pt x="8866" y="7415"/>
                  </a:lnTo>
                  <a:lnTo>
                    <a:pt x="8680" y="7518"/>
                  </a:lnTo>
                  <a:lnTo>
                    <a:pt x="8477" y="7604"/>
                  </a:lnTo>
                  <a:lnTo>
                    <a:pt x="8255" y="7672"/>
                  </a:lnTo>
                  <a:lnTo>
                    <a:pt x="8015" y="7719"/>
                  </a:lnTo>
                  <a:lnTo>
                    <a:pt x="7762" y="7744"/>
                  </a:lnTo>
                  <a:lnTo>
                    <a:pt x="7523" y="7743"/>
                  </a:lnTo>
                  <a:lnTo>
                    <a:pt x="7297" y="7718"/>
                  </a:lnTo>
                  <a:lnTo>
                    <a:pt x="7084" y="7672"/>
                  </a:lnTo>
                  <a:lnTo>
                    <a:pt x="6886" y="7604"/>
                  </a:lnTo>
                  <a:lnTo>
                    <a:pt x="6701" y="7518"/>
                  </a:lnTo>
                  <a:lnTo>
                    <a:pt x="6530" y="7413"/>
                  </a:lnTo>
                  <a:lnTo>
                    <a:pt x="6373" y="7293"/>
                  </a:lnTo>
                  <a:lnTo>
                    <a:pt x="6231" y="7157"/>
                  </a:lnTo>
                  <a:lnTo>
                    <a:pt x="6104" y="7009"/>
                  </a:lnTo>
                  <a:lnTo>
                    <a:pt x="5992" y="6850"/>
                  </a:lnTo>
                  <a:lnTo>
                    <a:pt x="5894" y="6680"/>
                  </a:lnTo>
                  <a:lnTo>
                    <a:pt x="5812" y="6502"/>
                  </a:lnTo>
                  <a:lnTo>
                    <a:pt x="5745" y="6317"/>
                  </a:lnTo>
                  <a:lnTo>
                    <a:pt x="5694" y="6127"/>
                  </a:lnTo>
                  <a:lnTo>
                    <a:pt x="5659" y="5934"/>
                  </a:lnTo>
                  <a:lnTo>
                    <a:pt x="5639" y="5738"/>
                  </a:lnTo>
                  <a:lnTo>
                    <a:pt x="5636" y="5542"/>
                  </a:lnTo>
                  <a:lnTo>
                    <a:pt x="5650" y="5346"/>
                  </a:lnTo>
                  <a:lnTo>
                    <a:pt x="5679" y="5152"/>
                  </a:lnTo>
                  <a:lnTo>
                    <a:pt x="5727" y="4963"/>
                  </a:lnTo>
                  <a:lnTo>
                    <a:pt x="5790" y="4780"/>
                  </a:lnTo>
                  <a:lnTo>
                    <a:pt x="5871" y="4603"/>
                  </a:lnTo>
                  <a:lnTo>
                    <a:pt x="5969" y="4436"/>
                  </a:lnTo>
                  <a:lnTo>
                    <a:pt x="6084" y="4277"/>
                  </a:lnTo>
                  <a:lnTo>
                    <a:pt x="6218" y="4132"/>
                  </a:lnTo>
                  <a:lnTo>
                    <a:pt x="6369" y="3999"/>
                  </a:lnTo>
                  <a:lnTo>
                    <a:pt x="6539" y="3881"/>
                  </a:lnTo>
                  <a:lnTo>
                    <a:pt x="6727" y="3780"/>
                  </a:lnTo>
                  <a:lnTo>
                    <a:pt x="6933" y="3696"/>
                  </a:lnTo>
                  <a:lnTo>
                    <a:pt x="7157" y="3632"/>
                  </a:lnTo>
                  <a:lnTo>
                    <a:pt x="7401" y="3589"/>
                  </a:lnTo>
                  <a:close/>
                  <a:moveTo>
                    <a:pt x="4287" y="5084"/>
                  </a:moveTo>
                  <a:lnTo>
                    <a:pt x="4293" y="5102"/>
                  </a:lnTo>
                  <a:lnTo>
                    <a:pt x="4298" y="5124"/>
                  </a:lnTo>
                  <a:lnTo>
                    <a:pt x="4303" y="5148"/>
                  </a:lnTo>
                  <a:lnTo>
                    <a:pt x="4306" y="5174"/>
                  </a:lnTo>
                  <a:lnTo>
                    <a:pt x="4308" y="5203"/>
                  </a:lnTo>
                  <a:lnTo>
                    <a:pt x="4310" y="5234"/>
                  </a:lnTo>
                  <a:lnTo>
                    <a:pt x="4310" y="5266"/>
                  </a:lnTo>
                  <a:lnTo>
                    <a:pt x="4311" y="5300"/>
                  </a:lnTo>
                  <a:lnTo>
                    <a:pt x="4310" y="5373"/>
                  </a:lnTo>
                  <a:lnTo>
                    <a:pt x="4308" y="5450"/>
                  </a:lnTo>
                  <a:lnTo>
                    <a:pt x="4304" y="5532"/>
                  </a:lnTo>
                  <a:lnTo>
                    <a:pt x="4300" y="5616"/>
                  </a:lnTo>
                  <a:lnTo>
                    <a:pt x="4297" y="5701"/>
                  </a:lnTo>
                  <a:lnTo>
                    <a:pt x="4294" y="5787"/>
                  </a:lnTo>
                  <a:lnTo>
                    <a:pt x="4293" y="5871"/>
                  </a:lnTo>
                  <a:lnTo>
                    <a:pt x="4294" y="5954"/>
                  </a:lnTo>
                  <a:lnTo>
                    <a:pt x="4295" y="5994"/>
                  </a:lnTo>
                  <a:lnTo>
                    <a:pt x="4298" y="6033"/>
                  </a:lnTo>
                  <a:lnTo>
                    <a:pt x="4300" y="6070"/>
                  </a:lnTo>
                  <a:lnTo>
                    <a:pt x="4305" y="6106"/>
                  </a:lnTo>
                  <a:lnTo>
                    <a:pt x="4310" y="6140"/>
                  </a:lnTo>
                  <a:lnTo>
                    <a:pt x="4316" y="6174"/>
                  </a:lnTo>
                  <a:lnTo>
                    <a:pt x="4322" y="6205"/>
                  </a:lnTo>
                  <a:lnTo>
                    <a:pt x="4330" y="6235"/>
                  </a:lnTo>
                  <a:lnTo>
                    <a:pt x="4348" y="6245"/>
                  </a:lnTo>
                  <a:lnTo>
                    <a:pt x="4367" y="6254"/>
                  </a:lnTo>
                  <a:lnTo>
                    <a:pt x="4388" y="6262"/>
                  </a:lnTo>
                  <a:lnTo>
                    <a:pt x="4410" y="6269"/>
                  </a:lnTo>
                  <a:lnTo>
                    <a:pt x="4433" y="6274"/>
                  </a:lnTo>
                  <a:lnTo>
                    <a:pt x="4458" y="6278"/>
                  </a:lnTo>
                  <a:lnTo>
                    <a:pt x="4482" y="6282"/>
                  </a:lnTo>
                  <a:lnTo>
                    <a:pt x="4508" y="6285"/>
                  </a:lnTo>
                  <a:lnTo>
                    <a:pt x="4559" y="6290"/>
                  </a:lnTo>
                  <a:lnTo>
                    <a:pt x="4612" y="6293"/>
                  </a:lnTo>
                  <a:lnTo>
                    <a:pt x="4661" y="6297"/>
                  </a:lnTo>
                  <a:lnTo>
                    <a:pt x="4708" y="6300"/>
                  </a:lnTo>
                  <a:lnTo>
                    <a:pt x="4787" y="6306"/>
                  </a:lnTo>
                  <a:lnTo>
                    <a:pt x="4853" y="6314"/>
                  </a:lnTo>
                  <a:lnTo>
                    <a:pt x="4883" y="6318"/>
                  </a:lnTo>
                  <a:lnTo>
                    <a:pt x="4910" y="6322"/>
                  </a:lnTo>
                  <a:lnTo>
                    <a:pt x="4934" y="6327"/>
                  </a:lnTo>
                  <a:lnTo>
                    <a:pt x="4957" y="6332"/>
                  </a:lnTo>
                  <a:lnTo>
                    <a:pt x="4977" y="6338"/>
                  </a:lnTo>
                  <a:lnTo>
                    <a:pt x="4995" y="6343"/>
                  </a:lnTo>
                  <a:lnTo>
                    <a:pt x="5012" y="6349"/>
                  </a:lnTo>
                  <a:lnTo>
                    <a:pt x="5026" y="6356"/>
                  </a:lnTo>
                  <a:lnTo>
                    <a:pt x="5039" y="6362"/>
                  </a:lnTo>
                  <a:lnTo>
                    <a:pt x="5052" y="6370"/>
                  </a:lnTo>
                  <a:lnTo>
                    <a:pt x="5062" y="6378"/>
                  </a:lnTo>
                  <a:lnTo>
                    <a:pt x="5071" y="6386"/>
                  </a:lnTo>
                  <a:lnTo>
                    <a:pt x="5079" y="6395"/>
                  </a:lnTo>
                  <a:lnTo>
                    <a:pt x="5087" y="6404"/>
                  </a:lnTo>
                  <a:lnTo>
                    <a:pt x="5094" y="6414"/>
                  </a:lnTo>
                  <a:lnTo>
                    <a:pt x="5100" y="6425"/>
                  </a:lnTo>
                  <a:lnTo>
                    <a:pt x="5110" y="6448"/>
                  </a:lnTo>
                  <a:lnTo>
                    <a:pt x="5119" y="6472"/>
                  </a:lnTo>
                  <a:lnTo>
                    <a:pt x="5130" y="6500"/>
                  </a:lnTo>
                  <a:lnTo>
                    <a:pt x="5141" y="6532"/>
                  </a:lnTo>
                  <a:lnTo>
                    <a:pt x="5154" y="6566"/>
                  </a:lnTo>
                  <a:lnTo>
                    <a:pt x="5171" y="6603"/>
                  </a:lnTo>
                  <a:lnTo>
                    <a:pt x="5184" y="6630"/>
                  </a:lnTo>
                  <a:lnTo>
                    <a:pt x="5197" y="6654"/>
                  </a:lnTo>
                  <a:lnTo>
                    <a:pt x="5208" y="6674"/>
                  </a:lnTo>
                  <a:lnTo>
                    <a:pt x="5218" y="6692"/>
                  </a:lnTo>
                  <a:lnTo>
                    <a:pt x="5235" y="6718"/>
                  </a:lnTo>
                  <a:lnTo>
                    <a:pt x="5248" y="6735"/>
                  </a:lnTo>
                  <a:lnTo>
                    <a:pt x="5259" y="6747"/>
                  </a:lnTo>
                  <a:lnTo>
                    <a:pt x="5267" y="6758"/>
                  </a:lnTo>
                  <a:lnTo>
                    <a:pt x="5272" y="6763"/>
                  </a:lnTo>
                  <a:lnTo>
                    <a:pt x="5275" y="6768"/>
                  </a:lnTo>
                  <a:lnTo>
                    <a:pt x="5279" y="6775"/>
                  </a:lnTo>
                  <a:lnTo>
                    <a:pt x="5282" y="6782"/>
                  </a:lnTo>
                  <a:lnTo>
                    <a:pt x="5287" y="6797"/>
                  </a:lnTo>
                  <a:lnTo>
                    <a:pt x="5291" y="6811"/>
                  </a:lnTo>
                  <a:lnTo>
                    <a:pt x="5296" y="6827"/>
                  </a:lnTo>
                  <a:lnTo>
                    <a:pt x="5300" y="6843"/>
                  </a:lnTo>
                  <a:lnTo>
                    <a:pt x="5303" y="6860"/>
                  </a:lnTo>
                  <a:lnTo>
                    <a:pt x="5306" y="6877"/>
                  </a:lnTo>
                  <a:lnTo>
                    <a:pt x="5310" y="6895"/>
                  </a:lnTo>
                  <a:lnTo>
                    <a:pt x="5312" y="6913"/>
                  </a:lnTo>
                  <a:lnTo>
                    <a:pt x="5314" y="6931"/>
                  </a:lnTo>
                  <a:lnTo>
                    <a:pt x="5315" y="6950"/>
                  </a:lnTo>
                  <a:lnTo>
                    <a:pt x="5316" y="6967"/>
                  </a:lnTo>
                  <a:lnTo>
                    <a:pt x="5316" y="6986"/>
                  </a:lnTo>
                  <a:lnTo>
                    <a:pt x="5315" y="7004"/>
                  </a:lnTo>
                  <a:lnTo>
                    <a:pt x="5314" y="7023"/>
                  </a:lnTo>
                  <a:lnTo>
                    <a:pt x="5312" y="7041"/>
                  </a:lnTo>
                  <a:lnTo>
                    <a:pt x="5309" y="7059"/>
                  </a:lnTo>
                  <a:lnTo>
                    <a:pt x="5305" y="7076"/>
                  </a:lnTo>
                  <a:lnTo>
                    <a:pt x="5300" y="7093"/>
                  </a:lnTo>
                  <a:lnTo>
                    <a:pt x="5295" y="7110"/>
                  </a:lnTo>
                  <a:lnTo>
                    <a:pt x="5289" y="7125"/>
                  </a:lnTo>
                  <a:lnTo>
                    <a:pt x="5282" y="7141"/>
                  </a:lnTo>
                  <a:lnTo>
                    <a:pt x="5275" y="7155"/>
                  </a:lnTo>
                  <a:lnTo>
                    <a:pt x="5265" y="7168"/>
                  </a:lnTo>
                  <a:lnTo>
                    <a:pt x="5255" y="7182"/>
                  </a:lnTo>
                  <a:lnTo>
                    <a:pt x="5244" y="7193"/>
                  </a:lnTo>
                  <a:lnTo>
                    <a:pt x="5231" y="7204"/>
                  </a:lnTo>
                  <a:lnTo>
                    <a:pt x="5218" y="7215"/>
                  </a:lnTo>
                  <a:lnTo>
                    <a:pt x="5204" y="7223"/>
                  </a:lnTo>
                  <a:lnTo>
                    <a:pt x="5188" y="7230"/>
                  </a:lnTo>
                  <a:lnTo>
                    <a:pt x="5172" y="7236"/>
                  </a:lnTo>
                  <a:lnTo>
                    <a:pt x="5153" y="7240"/>
                  </a:lnTo>
                  <a:lnTo>
                    <a:pt x="5134" y="7243"/>
                  </a:lnTo>
                  <a:lnTo>
                    <a:pt x="5077" y="7281"/>
                  </a:lnTo>
                  <a:lnTo>
                    <a:pt x="5030" y="7323"/>
                  </a:lnTo>
                  <a:lnTo>
                    <a:pt x="4992" y="7365"/>
                  </a:lnTo>
                  <a:lnTo>
                    <a:pt x="4962" y="7408"/>
                  </a:lnTo>
                  <a:lnTo>
                    <a:pt x="4942" y="7453"/>
                  </a:lnTo>
                  <a:lnTo>
                    <a:pt x="4928" y="7499"/>
                  </a:lnTo>
                  <a:lnTo>
                    <a:pt x="4921" y="7547"/>
                  </a:lnTo>
                  <a:lnTo>
                    <a:pt x="4922" y="7596"/>
                  </a:lnTo>
                  <a:lnTo>
                    <a:pt x="4929" y="7644"/>
                  </a:lnTo>
                  <a:lnTo>
                    <a:pt x="4942" y="7694"/>
                  </a:lnTo>
                  <a:lnTo>
                    <a:pt x="4960" y="7744"/>
                  </a:lnTo>
                  <a:lnTo>
                    <a:pt x="4983" y="7793"/>
                  </a:lnTo>
                  <a:lnTo>
                    <a:pt x="5009" y="7842"/>
                  </a:lnTo>
                  <a:lnTo>
                    <a:pt x="5041" y="7891"/>
                  </a:lnTo>
                  <a:lnTo>
                    <a:pt x="5075" y="7940"/>
                  </a:lnTo>
                  <a:lnTo>
                    <a:pt x="5113" y="7987"/>
                  </a:lnTo>
                  <a:lnTo>
                    <a:pt x="5153" y="8034"/>
                  </a:lnTo>
                  <a:lnTo>
                    <a:pt x="5195" y="8079"/>
                  </a:lnTo>
                  <a:lnTo>
                    <a:pt x="5239" y="8123"/>
                  </a:lnTo>
                  <a:lnTo>
                    <a:pt x="5284" y="8165"/>
                  </a:lnTo>
                  <a:lnTo>
                    <a:pt x="5329" y="8205"/>
                  </a:lnTo>
                  <a:lnTo>
                    <a:pt x="5374" y="8244"/>
                  </a:lnTo>
                  <a:lnTo>
                    <a:pt x="5418" y="8279"/>
                  </a:lnTo>
                  <a:lnTo>
                    <a:pt x="5463" y="8313"/>
                  </a:lnTo>
                  <a:lnTo>
                    <a:pt x="5506" y="8343"/>
                  </a:lnTo>
                  <a:lnTo>
                    <a:pt x="5547" y="8371"/>
                  </a:lnTo>
                  <a:lnTo>
                    <a:pt x="5585" y="8396"/>
                  </a:lnTo>
                  <a:lnTo>
                    <a:pt x="5621" y="8416"/>
                  </a:lnTo>
                  <a:lnTo>
                    <a:pt x="5654" y="8434"/>
                  </a:lnTo>
                  <a:lnTo>
                    <a:pt x="5683" y="8448"/>
                  </a:lnTo>
                  <a:lnTo>
                    <a:pt x="5707" y="8458"/>
                  </a:lnTo>
                  <a:lnTo>
                    <a:pt x="5727" y="8464"/>
                  </a:lnTo>
                  <a:lnTo>
                    <a:pt x="5767" y="8457"/>
                  </a:lnTo>
                  <a:lnTo>
                    <a:pt x="5804" y="8447"/>
                  </a:lnTo>
                  <a:lnTo>
                    <a:pt x="5838" y="8434"/>
                  </a:lnTo>
                  <a:lnTo>
                    <a:pt x="5871" y="8418"/>
                  </a:lnTo>
                  <a:lnTo>
                    <a:pt x="5901" y="8400"/>
                  </a:lnTo>
                  <a:lnTo>
                    <a:pt x="5930" y="8380"/>
                  </a:lnTo>
                  <a:lnTo>
                    <a:pt x="5958" y="8359"/>
                  </a:lnTo>
                  <a:lnTo>
                    <a:pt x="5984" y="8335"/>
                  </a:lnTo>
                  <a:lnTo>
                    <a:pt x="6035" y="8287"/>
                  </a:lnTo>
                  <a:lnTo>
                    <a:pt x="6084" y="8239"/>
                  </a:lnTo>
                  <a:lnTo>
                    <a:pt x="6110" y="8215"/>
                  </a:lnTo>
                  <a:lnTo>
                    <a:pt x="6136" y="8191"/>
                  </a:lnTo>
                  <a:lnTo>
                    <a:pt x="6162" y="8170"/>
                  </a:lnTo>
                  <a:lnTo>
                    <a:pt x="6190" y="8150"/>
                  </a:lnTo>
                  <a:lnTo>
                    <a:pt x="6219" y="8132"/>
                  </a:lnTo>
                  <a:lnTo>
                    <a:pt x="6250" y="8116"/>
                  </a:lnTo>
                  <a:lnTo>
                    <a:pt x="6283" y="8103"/>
                  </a:lnTo>
                  <a:lnTo>
                    <a:pt x="6318" y="8094"/>
                  </a:lnTo>
                  <a:lnTo>
                    <a:pt x="6355" y="8088"/>
                  </a:lnTo>
                  <a:lnTo>
                    <a:pt x="6395" y="8085"/>
                  </a:lnTo>
                  <a:lnTo>
                    <a:pt x="6438" y="8087"/>
                  </a:lnTo>
                  <a:lnTo>
                    <a:pt x="6484" y="8093"/>
                  </a:lnTo>
                  <a:lnTo>
                    <a:pt x="6534" y="8103"/>
                  </a:lnTo>
                  <a:lnTo>
                    <a:pt x="6588" y="8119"/>
                  </a:lnTo>
                  <a:lnTo>
                    <a:pt x="6645" y="8141"/>
                  </a:lnTo>
                  <a:lnTo>
                    <a:pt x="6708" y="8169"/>
                  </a:lnTo>
                  <a:lnTo>
                    <a:pt x="6775" y="8203"/>
                  </a:lnTo>
                  <a:lnTo>
                    <a:pt x="6846" y="8244"/>
                  </a:lnTo>
                  <a:lnTo>
                    <a:pt x="6923" y="8292"/>
                  </a:lnTo>
                  <a:lnTo>
                    <a:pt x="7005" y="8346"/>
                  </a:lnTo>
                  <a:lnTo>
                    <a:pt x="7007" y="8381"/>
                  </a:lnTo>
                  <a:lnTo>
                    <a:pt x="7009" y="8421"/>
                  </a:lnTo>
                  <a:lnTo>
                    <a:pt x="7011" y="8467"/>
                  </a:lnTo>
                  <a:lnTo>
                    <a:pt x="7014" y="8515"/>
                  </a:lnTo>
                  <a:lnTo>
                    <a:pt x="7016" y="8566"/>
                  </a:lnTo>
                  <a:lnTo>
                    <a:pt x="7019" y="8620"/>
                  </a:lnTo>
                  <a:lnTo>
                    <a:pt x="7022" y="8675"/>
                  </a:lnTo>
                  <a:lnTo>
                    <a:pt x="7026" y="8731"/>
                  </a:lnTo>
                  <a:lnTo>
                    <a:pt x="7030" y="8785"/>
                  </a:lnTo>
                  <a:lnTo>
                    <a:pt x="7034" y="8839"/>
                  </a:lnTo>
                  <a:lnTo>
                    <a:pt x="7039" y="8891"/>
                  </a:lnTo>
                  <a:lnTo>
                    <a:pt x="7044" y="8939"/>
                  </a:lnTo>
                  <a:lnTo>
                    <a:pt x="7050" y="8984"/>
                  </a:lnTo>
                  <a:lnTo>
                    <a:pt x="7057" y="9024"/>
                  </a:lnTo>
                  <a:lnTo>
                    <a:pt x="7062" y="9043"/>
                  </a:lnTo>
                  <a:lnTo>
                    <a:pt x="7066" y="9059"/>
                  </a:lnTo>
                  <a:lnTo>
                    <a:pt x="7070" y="9075"/>
                  </a:lnTo>
                  <a:lnTo>
                    <a:pt x="7075" y="9088"/>
                  </a:lnTo>
                  <a:lnTo>
                    <a:pt x="8335" y="9086"/>
                  </a:lnTo>
                  <a:lnTo>
                    <a:pt x="8336" y="9049"/>
                  </a:lnTo>
                  <a:lnTo>
                    <a:pt x="8339" y="9008"/>
                  </a:lnTo>
                  <a:lnTo>
                    <a:pt x="8342" y="8963"/>
                  </a:lnTo>
                  <a:lnTo>
                    <a:pt x="8348" y="8913"/>
                  </a:lnTo>
                  <a:lnTo>
                    <a:pt x="8354" y="8862"/>
                  </a:lnTo>
                  <a:lnTo>
                    <a:pt x="8361" y="8808"/>
                  </a:lnTo>
                  <a:lnTo>
                    <a:pt x="8370" y="8752"/>
                  </a:lnTo>
                  <a:lnTo>
                    <a:pt x="8379" y="8697"/>
                  </a:lnTo>
                  <a:lnTo>
                    <a:pt x="8388" y="8639"/>
                  </a:lnTo>
                  <a:lnTo>
                    <a:pt x="8397" y="8584"/>
                  </a:lnTo>
                  <a:lnTo>
                    <a:pt x="8408" y="8528"/>
                  </a:lnTo>
                  <a:lnTo>
                    <a:pt x="8417" y="8475"/>
                  </a:lnTo>
                  <a:lnTo>
                    <a:pt x="8425" y="8424"/>
                  </a:lnTo>
                  <a:lnTo>
                    <a:pt x="8434" y="8376"/>
                  </a:lnTo>
                  <a:lnTo>
                    <a:pt x="8442" y="8332"/>
                  </a:lnTo>
                  <a:lnTo>
                    <a:pt x="8448" y="8292"/>
                  </a:lnTo>
                  <a:lnTo>
                    <a:pt x="8455" y="8292"/>
                  </a:lnTo>
                  <a:lnTo>
                    <a:pt x="8463" y="8291"/>
                  </a:lnTo>
                  <a:lnTo>
                    <a:pt x="8475" y="8288"/>
                  </a:lnTo>
                  <a:lnTo>
                    <a:pt x="8487" y="8285"/>
                  </a:lnTo>
                  <a:lnTo>
                    <a:pt x="8518" y="8274"/>
                  </a:lnTo>
                  <a:lnTo>
                    <a:pt x="8555" y="8259"/>
                  </a:lnTo>
                  <a:lnTo>
                    <a:pt x="8643" y="8224"/>
                  </a:lnTo>
                  <a:lnTo>
                    <a:pt x="8745" y="8183"/>
                  </a:lnTo>
                  <a:lnTo>
                    <a:pt x="8797" y="8164"/>
                  </a:lnTo>
                  <a:lnTo>
                    <a:pt x="8850" y="8145"/>
                  </a:lnTo>
                  <a:lnTo>
                    <a:pt x="8875" y="8137"/>
                  </a:lnTo>
                  <a:lnTo>
                    <a:pt x="8901" y="8129"/>
                  </a:lnTo>
                  <a:lnTo>
                    <a:pt x="8926" y="8123"/>
                  </a:lnTo>
                  <a:lnTo>
                    <a:pt x="8950" y="8115"/>
                  </a:lnTo>
                  <a:lnTo>
                    <a:pt x="8974" y="8110"/>
                  </a:lnTo>
                  <a:lnTo>
                    <a:pt x="8997" y="8106"/>
                  </a:lnTo>
                  <a:lnTo>
                    <a:pt x="9018" y="8103"/>
                  </a:lnTo>
                  <a:lnTo>
                    <a:pt x="9038" y="8101"/>
                  </a:lnTo>
                  <a:lnTo>
                    <a:pt x="9057" y="8101"/>
                  </a:lnTo>
                  <a:lnTo>
                    <a:pt x="9075" y="8102"/>
                  </a:lnTo>
                  <a:lnTo>
                    <a:pt x="9091" y="8104"/>
                  </a:lnTo>
                  <a:lnTo>
                    <a:pt x="9105" y="8108"/>
                  </a:lnTo>
                  <a:lnTo>
                    <a:pt x="9122" y="8115"/>
                  </a:lnTo>
                  <a:lnTo>
                    <a:pt x="9139" y="8123"/>
                  </a:lnTo>
                  <a:lnTo>
                    <a:pt x="9156" y="8132"/>
                  </a:lnTo>
                  <a:lnTo>
                    <a:pt x="9173" y="8142"/>
                  </a:lnTo>
                  <a:lnTo>
                    <a:pt x="9191" y="8152"/>
                  </a:lnTo>
                  <a:lnTo>
                    <a:pt x="9208" y="8164"/>
                  </a:lnTo>
                  <a:lnTo>
                    <a:pt x="9226" y="8176"/>
                  </a:lnTo>
                  <a:lnTo>
                    <a:pt x="9243" y="8188"/>
                  </a:lnTo>
                  <a:lnTo>
                    <a:pt x="9279" y="8216"/>
                  </a:lnTo>
                  <a:lnTo>
                    <a:pt x="9314" y="8244"/>
                  </a:lnTo>
                  <a:lnTo>
                    <a:pt x="9350" y="8274"/>
                  </a:lnTo>
                  <a:lnTo>
                    <a:pt x="9385" y="8303"/>
                  </a:lnTo>
                  <a:lnTo>
                    <a:pt x="9421" y="8332"/>
                  </a:lnTo>
                  <a:lnTo>
                    <a:pt x="9456" y="8360"/>
                  </a:lnTo>
                  <a:lnTo>
                    <a:pt x="9490" y="8385"/>
                  </a:lnTo>
                  <a:lnTo>
                    <a:pt x="9525" y="8409"/>
                  </a:lnTo>
                  <a:lnTo>
                    <a:pt x="9541" y="8420"/>
                  </a:lnTo>
                  <a:lnTo>
                    <a:pt x="9559" y="8430"/>
                  </a:lnTo>
                  <a:lnTo>
                    <a:pt x="9575" y="8439"/>
                  </a:lnTo>
                  <a:lnTo>
                    <a:pt x="9592" y="8446"/>
                  </a:lnTo>
                  <a:lnTo>
                    <a:pt x="9608" y="8453"/>
                  </a:lnTo>
                  <a:lnTo>
                    <a:pt x="9624" y="8458"/>
                  </a:lnTo>
                  <a:lnTo>
                    <a:pt x="9640" y="8462"/>
                  </a:lnTo>
                  <a:lnTo>
                    <a:pt x="9656" y="8466"/>
                  </a:lnTo>
                  <a:lnTo>
                    <a:pt x="9669" y="8461"/>
                  </a:lnTo>
                  <a:lnTo>
                    <a:pt x="9683" y="8456"/>
                  </a:lnTo>
                  <a:lnTo>
                    <a:pt x="9699" y="8449"/>
                  </a:lnTo>
                  <a:lnTo>
                    <a:pt x="9716" y="8440"/>
                  </a:lnTo>
                  <a:lnTo>
                    <a:pt x="9734" y="8430"/>
                  </a:lnTo>
                  <a:lnTo>
                    <a:pt x="9753" y="8417"/>
                  </a:lnTo>
                  <a:lnTo>
                    <a:pt x="9772" y="8404"/>
                  </a:lnTo>
                  <a:lnTo>
                    <a:pt x="9793" y="8391"/>
                  </a:lnTo>
                  <a:lnTo>
                    <a:pt x="9836" y="8359"/>
                  </a:lnTo>
                  <a:lnTo>
                    <a:pt x="9881" y="8324"/>
                  </a:lnTo>
                  <a:lnTo>
                    <a:pt x="9928" y="8286"/>
                  </a:lnTo>
                  <a:lnTo>
                    <a:pt x="9974" y="8247"/>
                  </a:lnTo>
                  <a:lnTo>
                    <a:pt x="10020" y="8207"/>
                  </a:lnTo>
                  <a:lnTo>
                    <a:pt x="10064" y="8166"/>
                  </a:lnTo>
                  <a:lnTo>
                    <a:pt x="10106" y="8126"/>
                  </a:lnTo>
                  <a:lnTo>
                    <a:pt x="10145" y="8088"/>
                  </a:lnTo>
                  <a:lnTo>
                    <a:pt x="10181" y="8052"/>
                  </a:lnTo>
                  <a:lnTo>
                    <a:pt x="10212" y="8019"/>
                  </a:lnTo>
                  <a:lnTo>
                    <a:pt x="10238" y="7989"/>
                  </a:lnTo>
                  <a:lnTo>
                    <a:pt x="10257" y="7964"/>
                  </a:lnTo>
                  <a:lnTo>
                    <a:pt x="10281" y="7933"/>
                  </a:lnTo>
                  <a:lnTo>
                    <a:pt x="10305" y="7903"/>
                  </a:lnTo>
                  <a:lnTo>
                    <a:pt x="10326" y="7875"/>
                  </a:lnTo>
                  <a:lnTo>
                    <a:pt x="10347" y="7850"/>
                  </a:lnTo>
                  <a:lnTo>
                    <a:pt x="10386" y="7805"/>
                  </a:lnTo>
                  <a:lnTo>
                    <a:pt x="10419" y="7768"/>
                  </a:lnTo>
                  <a:lnTo>
                    <a:pt x="10446" y="7735"/>
                  </a:lnTo>
                  <a:lnTo>
                    <a:pt x="10468" y="7707"/>
                  </a:lnTo>
                  <a:lnTo>
                    <a:pt x="10477" y="7693"/>
                  </a:lnTo>
                  <a:lnTo>
                    <a:pt x="10484" y="7681"/>
                  </a:lnTo>
                  <a:lnTo>
                    <a:pt x="10490" y="7668"/>
                  </a:lnTo>
                  <a:lnTo>
                    <a:pt x="10494" y="7655"/>
                  </a:lnTo>
                  <a:lnTo>
                    <a:pt x="10497" y="7642"/>
                  </a:lnTo>
                  <a:lnTo>
                    <a:pt x="10497" y="7630"/>
                  </a:lnTo>
                  <a:lnTo>
                    <a:pt x="10496" y="7615"/>
                  </a:lnTo>
                  <a:lnTo>
                    <a:pt x="10494" y="7602"/>
                  </a:lnTo>
                  <a:lnTo>
                    <a:pt x="10489" y="7586"/>
                  </a:lnTo>
                  <a:lnTo>
                    <a:pt x="10482" y="7570"/>
                  </a:lnTo>
                  <a:lnTo>
                    <a:pt x="10474" y="7553"/>
                  </a:lnTo>
                  <a:lnTo>
                    <a:pt x="10464" y="7534"/>
                  </a:lnTo>
                  <a:lnTo>
                    <a:pt x="10452" y="7514"/>
                  </a:lnTo>
                  <a:lnTo>
                    <a:pt x="10437" y="7491"/>
                  </a:lnTo>
                  <a:lnTo>
                    <a:pt x="10421" y="7467"/>
                  </a:lnTo>
                  <a:lnTo>
                    <a:pt x="10402" y="7441"/>
                  </a:lnTo>
                  <a:lnTo>
                    <a:pt x="10359" y="7381"/>
                  </a:lnTo>
                  <a:lnTo>
                    <a:pt x="10307" y="7310"/>
                  </a:lnTo>
                  <a:lnTo>
                    <a:pt x="10253" y="7239"/>
                  </a:lnTo>
                  <a:lnTo>
                    <a:pt x="10210" y="7179"/>
                  </a:lnTo>
                  <a:lnTo>
                    <a:pt x="10192" y="7153"/>
                  </a:lnTo>
                  <a:lnTo>
                    <a:pt x="10175" y="7128"/>
                  </a:lnTo>
                  <a:lnTo>
                    <a:pt x="10161" y="7107"/>
                  </a:lnTo>
                  <a:lnTo>
                    <a:pt x="10148" y="7086"/>
                  </a:lnTo>
                  <a:lnTo>
                    <a:pt x="10138" y="7068"/>
                  </a:lnTo>
                  <a:lnTo>
                    <a:pt x="10130" y="7051"/>
                  </a:lnTo>
                  <a:lnTo>
                    <a:pt x="10123" y="7035"/>
                  </a:lnTo>
                  <a:lnTo>
                    <a:pt x="10119" y="7020"/>
                  </a:lnTo>
                  <a:lnTo>
                    <a:pt x="10115" y="7005"/>
                  </a:lnTo>
                  <a:lnTo>
                    <a:pt x="10113" y="6992"/>
                  </a:lnTo>
                  <a:lnTo>
                    <a:pt x="10113" y="6977"/>
                  </a:lnTo>
                  <a:lnTo>
                    <a:pt x="10114" y="6964"/>
                  </a:lnTo>
                  <a:lnTo>
                    <a:pt x="10116" y="6950"/>
                  </a:lnTo>
                  <a:lnTo>
                    <a:pt x="10119" y="6935"/>
                  </a:lnTo>
                  <a:lnTo>
                    <a:pt x="10124" y="6921"/>
                  </a:lnTo>
                  <a:lnTo>
                    <a:pt x="10130" y="6906"/>
                  </a:lnTo>
                  <a:lnTo>
                    <a:pt x="10144" y="6871"/>
                  </a:lnTo>
                  <a:lnTo>
                    <a:pt x="10163" y="6830"/>
                  </a:lnTo>
                  <a:lnTo>
                    <a:pt x="10183" y="6780"/>
                  </a:lnTo>
                  <a:lnTo>
                    <a:pt x="10207" y="6723"/>
                  </a:lnTo>
                  <a:lnTo>
                    <a:pt x="10219" y="6689"/>
                  </a:lnTo>
                  <a:lnTo>
                    <a:pt x="10233" y="6653"/>
                  </a:lnTo>
                  <a:lnTo>
                    <a:pt x="10246" y="6614"/>
                  </a:lnTo>
                  <a:lnTo>
                    <a:pt x="10259" y="6571"/>
                  </a:lnTo>
                  <a:lnTo>
                    <a:pt x="10271" y="6539"/>
                  </a:lnTo>
                  <a:lnTo>
                    <a:pt x="10284" y="6510"/>
                  </a:lnTo>
                  <a:lnTo>
                    <a:pt x="10302" y="6484"/>
                  </a:lnTo>
                  <a:lnTo>
                    <a:pt x="10320" y="6462"/>
                  </a:lnTo>
                  <a:lnTo>
                    <a:pt x="10342" y="6441"/>
                  </a:lnTo>
                  <a:lnTo>
                    <a:pt x="10364" y="6423"/>
                  </a:lnTo>
                  <a:lnTo>
                    <a:pt x="10389" y="6407"/>
                  </a:lnTo>
                  <a:lnTo>
                    <a:pt x="10416" y="6394"/>
                  </a:lnTo>
                  <a:lnTo>
                    <a:pt x="10443" y="6383"/>
                  </a:lnTo>
                  <a:lnTo>
                    <a:pt x="10473" y="6374"/>
                  </a:lnTo>
                  <a:lnTo>
                    <a:pt x="10503" y="6365"/>
                  </a:lnTo>
                  <a:lnTo>
                    <a:pt x="10535" y="6359"/>
                  </a:lnTo>
                  <a:lnTo>
                    <a:pt x="10567" y="6354"/>
                  </a:lnTo>
                  <a:lnTo>
                    <a:pt x="10600" y="6350"/>
                  </a:lnTo>
                  <a:lnTo>
                    <a:pt x="10632" y="6347"/>
                  </a:lnTo>
                  <a:lnTo>
                    <a:pt x="10665" y="6344"/>
                  </a:lnTo>
                  <a:lnTo>
                    <a:pt x="10731" y="6342"/>
                  </a:lnTo>
                  <a:lnTo>
                    <a:pt x="10796" y="6340"/>
                  </a:lnTo>
                  <a:lnTo>
                    <a:pt x="10859" y="6338"/>
                  </a:lnTo>
                  <a:lnTo>
                    <a:pt x="10916" y="6334"/>
                  </a:lnTo>
                  <a:lnTo>
                    <a:pt x="10943" y="6330"/>
                  </a:lnTo>
                  <a:lnTo>
                    <a:pt x="10968" y="6327"/>
                  </a:lnTo>
                  <a:lnTo>
                    <a:pt x="10992" y="6322"/>
                  </a:lnTo>
                  <a:lnTo>
                    <a:pt x="11014" y="6316"/>
                  </a:lnTo>
                  <a:lnTo>
                    <a:pt x="11034" y="6309"/>
                  </a:lnTo>
                  <a:lnTo>
                    <a:pt x="11051" y="6300"/>
                  </a:lnTo>
                  <a:lnTo>
                    <a:pt x="11066" y="6288"/>
                  </a:lnTo>
                  <a:lnTo>
                    <a:pt x="11078" y="6276"/>
                  </a:lnTo>
                  <a:lnTo>
                    <a:pt x="11135" y="6276"/>
                  </a:lnTo>
                  <a:lnTo>
                    <a:pt x="11129" y="5048"/>
                  </a:lnTo>
                  <a:lnTo>
                    <a:pt x="10385" y="4932"/>
                  </a:lnTo>
                  <a:lnTo>
                    <a:pt x="10076" y="4291"/>
                  </a:lnTo>
                  <a:lnTo>
                    <a:pt x="10433" y="3834"/>
                  </a:lnTo>
                  <a:lnTo>
                    <a:pt x="10436" y="3773"/>
                  </a:lnTo>
                  <a:lnTo>
                    <a:pt x="10438" y="3728"/>
                  </a:lnTo>
                  <a:lnTo>
                    <a:pt x="10439" y="3710"/>
                  </a:lnTo>
                  <a:lnTo>
                    <a:pt x="10438" y="3693"/>
                  </a:lnTo>
                  <a:lnTo>
                    <a:pt x="10437" y="3679"/>
                  </a:lnTo>
                  <a:lnTo>
                    <a:pt x="10435" y="3665"/>
                  </a:lnTo>
                  <a:lnTo>
                    <a:pt x="10431" y="3653"/>
                  </a:lnTo>
                  <a:lnTo>
                    <a:pt x="10426" y="3641"/>
                  </a:lnTo>
                  <a:lnTo>
                    <a:pt x="10420" y="3627"/>
                  </a:lnTo>
                  <a:lnTo>
                    <a:pt x="10411" y="3614"/>
                  </a:lnTo>
                  <a:lnTo>
                    <a:pt x="10386" y="3581"/>
                  </a:lnTo>
                  <a:lnTo>
                    <a:pt x="10351" y="3539"/>
                  </a:lnTo>
                  <a:lnTo>
                    <a:pt x="10330" y="3515"/>
                  </a:lnTo>
                  <a:lnTo>
                    <a:pt x="10312" y="3492"/>
                  </a:lnTo>
                  <a:lnTo>
                    <a:pt x="10293" y="3470"/>
                  </a:lnTo>
                  <a:lnTo>
                    <a:pt x="10274" y="3451"/>
                  </a:lnTo>
                  <a:lnTo>
                    <a:pt x="10264" y="3441"/>
                  </a:lnTo>
                  <a:lnTo>
                    <a:pt x="10253" y="3432"/>
                  </a:lnTo>
                  <a:lnTo>
                    <a:pt x="10241" y="3425"/>
                  </a:lnTo>
                  <a:lnTo>
                    <a:pt x="10230" y="3417"/>
                  </a:lnTo>
                  <a:lnTo>
                    <a:pt x="10216" y="3411"/>
                  </a:lnTo>
                  <a:lnTo>
                    <a:pt x="10202" y="3405"/>
                  </a:lnTo>
                  <a:lnTo>
                    <a:pt x="10188" y="3400"/>
                  </a:lnTo>
                  <a:lnTo>
                    <a:pt x="10171" y="3395"/>
                  </a:lnTo>
                  <a:lnTo>
                    <a:pt x="10166" y="3371"/>
                  </a:lnTo>
                  <a:lnTo>
                    <a:pt x="10161" y="3347"/>
                  </a:lnTo>
                  <a:lnTo>
                    <a:pt x="10154" y="3326"/>
                  </a:lnTo>
                  <a:lnTo>
                    <a:pt x="10146" y="3308"/>
                  </a:lnTo>
                  <a:lnTo>
                    <a:pt x="10137" y="3291"/>
                  </a:lnTo>
                  <a:lnTo>
                    <a:pt x="10127" y="3275"/>
                  </a:lnTo>
                  <a:lnTo>
                    <a:pt x="10116" y="3261"/>
                  </a:lnTo>
                  <a:lnTo>
                    <a:pt x="10103" y="3247"/>
                  </a:lnTo>
                  <a:lnTo>
                    <a:pt x="10090" y="3234"/>
                  </a:lnTo>
                  <a:lnTo>
                    <a:pt x="10076" y="3222"/>
                  </a:lnTo>
                  <a:lnTo>
                    <a:pt x="10059" y="3210"/>
                  </a:lnTo>
                  <a:lnTo>
                    <a:pt x="10043" y="3198"/>
                  </a:lnTo>
                  <a:lnTo>
                    <a:pt x="10006" y="3174"/>
                  </a:lnTo>
                  <a:lnTo>
                    <a:pt x="9965" y="3147"/>
                  </a:lnTo>
                  <a:lnTo>
                    <a:pt x="9964" y="3064"/>
                  </a:lnTo>
                  <a:lnTo>
                    <a:pt x="9918" y="3012"/>
                  </a:lnTo>
                  <a:lnTo>
                    <a:pt x="9876" y="2969"/>
                  </a:lnTo>
                  <a:lnTo>
                    <a:pt x="9835" y="2933"/>
                  </a:lnTo>
                  <a:lnTo>
                    <a:pt x="9797" y="2906"/>
                  </a:lnTo>
                  <a:lnTo>
                    <a:pt x="9760" y="2886"/>
                  </a:lnTo>
                  <a:lnTo>
                    <a:pt x="9725" y="2873"/>
                  </a:lnTo>
                  <a:lnTo>
                    <a:pt x="9691" y="2864"/>
                  </a:lnTo>
                  <a:lnTo>
                    <a:pt x="9659" y="2863"/>
                  </a:lnTo>
                  <a:lnTo>
                    <a:pt x="9627" y="2866"/>
                  </a:lnTo>
                  <a:lnTo>
                    <a:pt x="9598" y="2874"/>
                  </a:lnTo>
                  <a:lnTo>
                    <a:pt x="9568" y="2886"/>
                  </a:lnTo>
                  <a:lnTo>
                    <a:pt x="9540" y="2901"/>
                  </a:lnTo>
                  <a:lnTo>
                    <a:pt x="9511" y="2920"/>
                  </a:lnTo>
                  <a:lnTo>
                    <a:pt x="9484" y="2941"/>
                  </a:lnTo>
                  <a:lnTo>
                    <a:pt x="9456" y="2964"/>
                  </a:lnTo>
                  <a:lnTo>
                    <a:pt x="9428" y="2989"/>
                  </a:lnTo>
                  <a:lnTo>
                    <a:pt x="9371" y="3041"/>
                  </a:lnTo>
                  <a:lnTo>
                    <a:pt x="9312" y="3092"/>
                  </a:lnTo>
                  <a:lnTo>
                    <a:pt x="9281" y="3117"/>
                  </a:lnTo>
                  <a:lnTo>
                    <a:pt x="9248" y="3140"/>
                  </a:lnTo>
                  <a:lnTo>
                    <a:pt x="9215" y="3161"/>
                  </a:lnTo>
                  <a:lnTo>
                    <a:pt x="9180" y="3180"/>
                  </a:lnTo>
                  <a:lnTo>
                    <a:pt x="9145" y="3194"/>
                  </a:lnTo>
                  <a:lnTo>
                    <a:pt x="9105" y="3206"/>
                  </a:lnTo>
                  <a:lnTo>
                    <a:pt x="9065" y="3213"/>
                  </a:lnTo>
                  <a:lnTo>
                    <a:pt x="9023" y="3217"/>
                  </a:lnTo>
                  <a:lnTo>
                    <a:pt x="8978" y="3215"/>
                  </a:lnTo>
                  <a:lnTo>
                    <a:pt x="8931" y="3206"/>
                  </a:lnTo>
                  <a:lnTo>
                    <a:pt x="8881" y="3193"/>
                  </a:lnTo>
                  <a:lnTo>
                    <a:pt x="8828" y="3171"/>
                  </a:lnTo>
                  <a:lnTo>
                    <a:pt x="8795" y="3157"/>
                  </a:lnTo>
                  <a:lnTo>
                    <a:pt x="8764" y="3145"/>
                  </a:lnTo>
                  <a:lnTo>
                    <a:pt x="8735" y="3133"/>
                  </a:lnTo>
                  <a:lnTo>
                    <a:pt x="8708" y="3123"/>
                  </a:lnTo>
                  <a:lnTo>
                    <a:pt x="8659" y="3106"/>
                  </a:lnTo>
                  <a:lnTo>
                    <a:pt x="8617" y="3092"/>
                  </a:lnTo>
                  <a:lnTo>
                    <a:pt x="8581" y="3080"/>
                  </a:lnTo>
                  <a:lnTo>
                    <a:pt x="8552" y="3069"/>
                  </a:lnTo>
                  <a:lnTo>
                    <a:pt x="8537" y="3063"/>
                  </a:lnTo>
                  <a:lnTo>
                    <a:pt x="8525" y="3057"/>
                  </a:lnTo>
                  <a:lnTo>
                    <a:pt x="8514" y="3050"/>
                  </a:lnTo>
                  <a:lnTo>
                    <a:pt x="8503" y="3044"/>
                  </a:lnTo>
                  <a:lnTo>
                    <a:pt x="8493" y="3036"/>
                  </a:lnTo>
                  <a:lnTo>
                    <a:pt x="8485" y="3028"/>
                  </a:lnTo>
                  <a:lnTo>
                    <a:pt x="8476" y="3017"/>
                  </a:lnTo>
                  <a:lnTo>
                    <a:pt x="8468" y="3007"/>
                  </a:lnTo>
                  <a:lnTo>
                    <a:pt x="8460" y="2995"/>
                  </a:lnTo>
                  <a:lnTo>
                    <a:pt x="8453" y="2981"/>
                  </a:lnTo>
                  <a:lnTo>
                    <a:pt x="8447" y="2966"/>
                  </a:lnTo>
                  <a:lnTo>
                    <a:pt x="8440" y="2949"/>
                  </a:lnTo>
                  <a:lnTo>
                    <a:pt x="8432" y="2929"/>
                  </a:lnTo>
                  <a:lnTo>
                    <a:pt x="8426" y="2908"/>
                  </a:lnTo>
                  <a:lnTo>
                    <a:pt x="8419" y="2885"/>
                  </a:lnTo>
                  <a:lnTo>
                    <a:pt x="8412" y="2859"/>
                  </a:lnTo>
                  <a:lnTo>
                    <a:pt x="8396" y="2799"/>
                  </a:lnTo>
                  <a:lnTo>
                    <a:pt x="8380" y="2728"/>
                  </a:lnTo>
                  <a:lnTo>
                    <a:pt x="8374" y="2701"/>
                  </a:lnTo>
                  <a:lnTo>
                    <a:pt x="8369" y="2675"/>
                  </a:lnTo>
                  <a:lnTo>
                    <a:pt x="8365" y="2649"/>
                  </a:lnTo>
                  <a:lnTo>
                    <a:pt x="8360" y="2623"/>
                  </a:lnTo>
                  <a:lnTo>
                    <a:pt x="8354" y="2572"/>
                  </a:lnTo>
                  <a:lnTo>
                    <a:pt x="8349" y="2522"/>
                  </a:lnTo>
                  <a:lnTo>
                    <a:pt x="8343" y="2474"/>
                  </a:lnTo>
                  <a:lnTo>
                    <a:pt x="8337" y="2429"/>
                  </a:lnTo>
                  <a:lnTo>
                    <a:pt x="8333" y="2407"/>
                  </a:lnTo>
                  <a:lnTo>
                    <a:pt x="8328" y="2387"/>
                  </a:lnTo>
                  <a:lnTo>
                    <a:pt x="8322" y="2367"/>
                  </a:lnTo>
                  <a:lnTo>
                    <a:pt x="8315" y="2349"/>
                  </a:lnTo>
                  <a:lnTo>
                    <a:pt x="8308" y="2331"/>
                  </a:lnTo>
                  <a:lnTo>
                    <a:pt x="8300" y="2314"/>
                  </a:lnTo>
                  <a:lnTo>
                    <a:pt x="8291" y="2298"/>
                  </a:lnTo>
                  <a:lnTo>
                    <a:pt x="8279" y="2284"/>
                  </a:lnTo>
                  <a:lnTo>
                    <a:pt x="8267" y="2272"/>
                  </a:lnTo>
                  <a:lnTo>
                    <a:pt x="8254" y="2259"/>
                  </a:lnTo>
                  <a:lnTo>
                    <a:pt x="8237" y="2249"/>
                  </a:lnTo>
                  <a:lnTo>
                    <a:pt x="8220" y="2241"/>
                  </a:lnTo>
                  <a:lnTo>
                    <a:pt x="8201" y="2234"/>
                  </a:lnTo>
                  <a:lnTo>
                    <a:pt x="8180" y="2228"/>
                  </a:lnTo>
                  <a:lnTo>
                    <a:pt x="8156" y="2223"/>
                  </a:lnTo>
                  <a:lnTo>
                    <a:pt x="8130" y="2221"/>
                  </a:lnTo>
                  <a:lnTo>
                    <a:pt x="8102" y="2221"/>
                  </a:lnTo>
                  <a:lnTo>
                    <a:pt x="8072" y="2222"/>
                  </a:lnTo>
                  <a:lnTo>
                    <a:pt x="8038" y="2227"/>
                  </a:lnTo>
                  <a:lnTo>
                    <a:pt x="8002" y="2232"/>
                  </a:lnTo>
                  <a:lnTo>
                    <a:pt x="7959" y="2235"/>
                  </a:lnTo>
                  <a:lnTo>
                    <a:pt x="7910" y="2236"/>
                  </a:lnTo>
                  <a:lnTo>
                    <a:pt x="7856" y="2236"/>
                  </a:lnTo>
                  <a:lnTo>
                    <a:pt x="7798" y="2236"/>
                  </a:lnTo>
                  <a:lnTo>
                    <a:pt x="7738" y="2234"/>
                  </a:lnTo>
                  <a:lnTo>
                    <a:pt x="7675" y="2233"/>
                  </a:lnTo>
                  <a:lnTo>
                    <a:pt x="7611" y="2232"/>
                  </a:lnTo>
                  <a:lnTo>
                    <a:pt x="7547" y="2231"/>
                  </a:lnTo>
                  <a:lnTo>
                    <a:pt x="7484" y="2230"/>
                  </a:lnTo>
                  <a:lnTo>
                    <a:pt x="7422" y="2231"/>
                  </a:lnTo>
                  <a:lnTo>
                    <a:pt x="7365" y="2233"/>
                  </a:lnTo>
                  <a:lnTo>
                    <a:pt x="7309" y="2237"/>
                  </a:lnTo>
                  <a:lnTo>
                    <a:pt x="7284" y="2240"/>
                  </a:lnTo>
                  <a:lnTo>
                    <a:pt x="7260" y="2243"/>
                  </a:lnTo>
                  <a:lnTo>
                    <a:pt x="7236" y="2247"/>
                  </a:lnTo>
                  <a:lnTo>
                    <a:pt x="7215" y="2252"/>
                  </a:lnTo>
                  <a:lnTo>
                    <a:pt x="7195" y="2257"/>
                  </a:lnTo>
                  <a:lnTo>
                    <a:pt x="7177" y="2264"/>
                  </a:lnTo>
                  <a:lnTo>
                    <a:pt x="7161" y="2271"/>
                  </a:lnTo>
                  <a:lnTo>
                    <a:pt x="7147" y="2278"/>
                  </a:lnTo>
                  <a:lnTo>
                    <a:pt x="7136" y="2287"/>
                  </a:lnTo>
                  <a:lnTo>
                    <a:pt x="7124" y="2297"/>
                  </a:lnTo>
                  <a:lnTo>
                    <a:pt x="7115" y="2311"/>
                  </a:lnTo>
                  <a:lnTo>
                    <a:pt x="7105" y="2326"/>
                  </a:lnTo>
                  <a:lnTo>
                    <a:pt x="7097" y="2344"/>
                  </a:lnTo>
                  <a:lnTo>
                    <a:pt x="7088" y="2362"/>
                  </a:lnTo>
                  <a:lnTo>
                    <a:pt x="7081" y="2383"/>
                  </a:lnTo>
                  <a:lnTo>
                    <a:pt x="7074" y="2404"/>
                  </a:lnTo>
                  <a:lnTo>
                    <a:pt x="7068" y="2428"/>
                  </a:lnTo>
                  <a:lnTo>
                    <a:pt x="7062" y="2452"/>
                  </a:lnTo>
                  <a:lnTo>
                    <a:pt x="7056" y="2478"/>
                  </a:lnTo>
                  <a:lnTo>
                    <a:pt x="7051" y="2505"/>
                  </a:lnTo>
                  <a:lnTo>
                    <a:pt x="7042" y="2560"/>
                  </a:lnTo>
                  <a:lnTo>
                    <a:pt x="7035" y="2619"/>
                  </a:lnTo>
                  <a:lnTo>
                    <a:pt x="7029" y="2677"/>
                  </a:lnTo>
                  <a:lnTo>
                    <a:pt x="7024" y="2736"/>
                  </a:lnTo>
                  <a:lnTo>
                    <a:pt x="7018" y="2792"/>
                  </a:lnTo>
                  <a:lnTo>
                    <a:pt x="7014" y="2847"/>
                  </a:lnTo>
                  <a:lnTo>
                    <a:pt x="7010" y="2898"/>
                  </a:lnTo>
                  <a:lnTo>
                    <a:pt x="7006" y="2944"/>
                  </a:lnTo>
                  <a:lnTo>
                    <a:pt x="7002" y="2985"/>
                  </a:lnTo>
                  <a:lnTo>
                    <a:pt x="6998" y="3019"/>
                  </a:lnTo>
                  <a:lnTo>
                    <a:pt x="6932" y="3046"/>
                  </a:lnTo>
                  <a:lnTo>
                    <a:pt x="6849" y="3082"/>
                  </a:lnTo>
                  <a:lnTo>
                    <a:pt x="6755" y="3123"/>
                  </a:lnTo>
                  <a:lnTo>
                    <a:pt x="6656" y="3165"/>
                  </a:lnTo>
                  <a:lnTo>
                    <a:pt x="6606" y="3186"/>
                  </a:lnTo>
                  <a:lnTo>
                    <a:pt x="6557" y="3204"/>
                  </a:lnTo>
                  <a:lnTo>
                    <a:pt x="6510" y="3221"/>
                  </a:lnTo>
                  <a:lnTo>
                    <a:pt x="6465" y="3235"/>
                  </a:lnTo>
                  <a:lnTo>
                    <a:pt x="6443" y="3241"/>
                  </a:lnTo>
                  <a:lnTo>
                    <a:pt x="6422" y="3246"/>
                  </a:lnTo>
                  <a:lnTo>
                    <a:pt x="6403" y="3250"/>
                  </a:lnTo>
                  <a:lnTo>
                    <a:pt x="6384" y="3254"/>
                  </a:lnTo>
                  <a:lnTo>
                    <a:pt x="6367" y="3257"/>
                  </a:lnTo>
                  <a:lnTo>
                    <a:pt x="6351" y="3258"/>
                  </a:lnTo>
                  <a:lnTo>
                    <a:pt x="6336" y="3258"/>
                  </a:lnTo>
                  <a:lnTo>
                    <a:pt x="6323" y="3257"/>
                  </a:lnTo>
                  <a:lnTo>
                    <a:pt x="6310" y="3255"/>
                  </a:lnTo>
                  <a:lnTo>
                    <a:pt x="6297" y="3251"/>
                  </a:lnTo>
                  <a:lnTo>
                    <a:pt x="6283" y="3246"/>
                  </a:lnTo>
                  <a:lnTo>
                    <a:pt x="6268" y="3240"/>
                  </a:lnTo>
                  <a:lnTo>
                    <a:pt x="6253" y="3233"/>
                  </a:lnTo>
                  <a:lnTo>
                    <a:pt x="6236" y="3225"/>
                  </a:lnTo>
                  <a:lnTo>
                    <a:pt x="6221" y="3216"/>
                  </a:lnTo>
                  <a:lnTo>
                    <a:pt x="6205" y="3205"/>
                  </a:lnTo>
                  <a:lnTo>
                    <a:pt x="6170" y="3183"/>
                  </a:lnTo>
                  <a:lnTo>
                    <a:pt x="6135" y="3157"/>
                  </a:lnTo>
                  <a:lnTo>
                    <a:pt x="6098" y="3130"/>
                  </a:lnTo>
                  <a:lnTo>
                    <a:pt x="6062" y="3102"/>
                  </a:lnTo>
                  <a:lnTo>
                    <a:pt x="5988" y="3043"/>
                  </a:lnTo>
                  <a:lnTo>
                    <a:pt x="5917" y="2987"/>
                  </a:lnTo>
                  <a:lnTo>
                    <a:pt x="5883" y="2961"/>
                  </a:lnTo>
                  <a:lnTo>
                    <a:pt x="5851" y="2937"/>
                  </a:lnTo>
                  <a:lnTo>
                    <a:pt x="5820" y="2918"/>
                  </a:lnTo>
                  <a:lnTo>
                    <a:pt x="5793" y="2901"/>
                  </a:lnTo>
                  <a:lnTo>
                    <a:pt x="5777" y="2895"/>
                  </a:lnTo>
                  <a:lnTo>
                    <a:pt x="5761" y="2893"/>
                  </a:lnTo>
                  <a:lnTo>
                    <a:pt x="5742" y="2893"/>
                  </a:lnTo>
                  <a:lnTo>
                    <a:pt x="5723" y="2896"/>
                  </a:lnTo>
                  <a:lnTo>
                    <a:pt x="5702" y="2902"/>
                  </a:lnTo>
                  <a:lnTo>
                    <a:pt x="5679" y="2911"/>
                  </a:lnTo>
                  <a:lnTo>
                    <a:pt x="5657" y="2922"/>
                  </a:lnTo>
                  <a:lnTo>
                    <a:pt x="5633" y="2934"/>
                  </a:lnTo>
                  <a:lnTo>
                    <a:pt x="5610" y="2950"/>
                  </a:lnTo>
                  <a:lnTo>
                    <a:pt x="5584" y="2966"/>
                  </a:lnTo>
                  <a:lnTo>
                    <a:pt x="5558" y="2984"/>
                  </a:lnTo>
                  <a:lnTo>
                    <a:pt x="5533" y="3005"/>
                  </a:lnTo>
                  <a:lnTo>
                    <a:pt x="5506" y="3027"/>
                  </a:lnTo>
                  <a:lnTo>
                    <a:pt x="5480" y="3048"/>
                  </a:lnTo>
                  <a:lnTo>
                    <a:pt x="5453" y="3072"/>
                  </a:lnTo>
                  <a:lnTo>
                    <a:pt x="5427" y="3096"/>
                  </a:lnTo>
                  <a:lnTo>
                    <a:pt x="5374" y="3147"/>
                  </a:lnTo>
                  <a:lnTo>
                    <a:pt x="5322" y="3197"/>
                  </a:lnTo>
                  <a:lnTo>
                    <a:pt x="5273" y="3248"/>
                  </a:lnTo>
                  <a:lnTo>
                    <a:pt x="5226" y="3298"/>
                  </a:lnTo>
                  <a:lnTo>
                    <a:pt x="5146" y="3384"/>
                  </a:lnTo>
                  <a:lnTo>
                    <a:pt x="5089" y="3448"/>
                  </a:lnTo>
                  <a:lnTo>
                    <a:pt x="5066" y="3472"/>
                  </a:lnTo>
                  <a:lnTo>
                    <a:pt x="5044" y="3496"/>
                  </a:lnTo>
                  <a:lnTo>
                    <a:pt x="5026" y="3517"/>
                  </a:lnTo>
                  <a:lnTo>
                    <a:pt x="5008" y="3538"/>
                  </a:lnTo>
                  <a:lnTo>
                    <a:pt x="4994" y="3558"/>
                  </a:lnTo>
                  <a:lnTo>
                    <a:pt x="4981" y="3575"/>
                  </a:lnTo>
                  <a:lnTo>
                    <a:pt x="4968" y="3592"/>
                  </a:lnTo>
                  <a:lnTo>
                    <a:pt x="4959" y="3608"/>
                  </a:lnTo>
                  <a:lnTo>
                    <a:pt x="4950" y="3622"/>
                  </a:lnTo>
                  <a:lnTo>
                    <a:pt x="4944" y="3637"/>
                  </a:lnTo>
                  <a:lnTo>
                    <a:pt x="4938" y="3649"/>
                  </a:lnTo>
                  <a:lnTo>
                    <a:pt x="4933" y="3661"/>
                  </a:lnTo>
                  <a:lnTo>
                    <a:pt x="4930" y="3673"/>
                  </a:lnTo>
                  <a:lnTo>
                    <a:pt x="4928" y="3684"/>
                  </a:lnTo>
                  <a:lnTo>
                    <a:pt x="4928" y="3694"/>
                  </a:lnTo>
                  <a:lnTo>
                    <a:pt x="4928" y="3704"/>
                  </a:lnTo>
                  <a:lnTo>
                    <a:pt x="4930" y="3714"/>
                  </a:lnTo>
                  <a:lnTo>
                    <a:pt x="4932" y="3723"/>
                  </a:lnTo>
                  <a:lnTo>
                    <a:pt x="4936" y="3732"/>
                  </a:lnTo>
                  <a:lnTo>
                    <a:pt x="4940" y="3740"/>
                  </a:lnTo>
                  <a:lnTo>
                    <a:pt x="4950" y="3758"/>
                  </a:lnTo>
                  <a:lnTo>
                    <a:pt x="4962" y="3776"/>
                  </a:lnTo>
                  <a:lnTo>
                    <a:pt x="4976" y="3795"/>
                  </a:lnTo>
                  <a:lnTo>
                    <a:pt x="4991" y="3815"/>
                  </a:lnTo>
                  <a:lnTo>
                    <a:pt x="5006" y="3839"/>
                  </a:lnTo>
                  <a:lnTo>
                    <a:pt x="5022" y="3865"/>
                  </a:lnTo>
                  <a:lnTo>
                    <a:pt x="5034" y="3886"/>
                  </a:lnTo>
                  <a:lnTo>
                    <a:pt x="5048" y="3908"/>
                  </a:lnTo>
                  <a:lnTo>
                    <a:pt x="5060" y="3927"/>
                  </a:lnTo>
                  <a:lnTo>
                    <a:pt x="5072" y="3946"/>
                  </a:lnTo>
                  <a:lnTo>
                    <a:pt x="5097" y="3980"/>
                  </a:lnTo>
                  <a:lnTo>
                    <a:pt x="5120" y="4010"/>
                  </a:lnTo>
                  <a:lnTo>
                    <a:pt x="5143" y="4038"/>
                  </a:lnTo>
                  <a:lnTo>
                    <a:pt x="5166" y="4063"/>
                  </a:lnTo>
                  <a:lnTo>
                    <a:pt x="5186" y="4086"/>
                  </a:lnTo>
                  <a:lnTo>
                    <a:pt x="5206" y="4108"/>
                  </a:lnTo>
                  <a:lnTo>
                    <a:pt x="5224" y="4128"/>
                  </a:lnTo>
                  <a:lnTo>
                    <a:pt x="5241" y="4148"/>
                  </a:lnTo>
                  <a:lnTo>
                    <a:pt x="5255" y="4168"/>
                  </a:lnTo>
                  <a:lnTo>
                    <a:pt x="5268" y="4188"/>
                  </a:lnTo>
                  <a:lnTo>
                    <a:pt x="5274" y="4198"/>
                  </a:lnTo>
                  <a:lnTo>
                    <a:pt x="5279" y="4210"/>
                  </a:lnTo>
                  <a:lnTo>
                    <a:pt x="5284" y="4220"/>
                  </a:lnTo>
                  <a:lnTo>
                    <a:pt x="5288" y="4232"/>
                  </a:lnTo>
                  <a:lnTo>
                    <a:pt x="5292" y="4245"/>
                  </a:lnTo>
                  <a:lnTo>
                    <a:pt x="5295" y="4257"/>
                  </a:lnTo>
                  <a:lnTo>
                    <a:pt x="5297" y="4270"/>
                  </a:lnTo>
                  <a:lnTo>
                    <a:pt x="5299" y="4285"/>
                  </a:lnTo>
                  <a:lnTo>
                    <a:pt x="5299" y="4295"/>
                  </a:lnTo>
                  <a:lnTo>
                    <a:pt x="5298" y="4308"/>
                  </a:lnTo>
                  <a:lnTo>
                    <a:pt x="5296" y="4323"/>
                  </a:lnTo>
                  <a:lnTo>
                    <a:pt x="5294" y="4339"/>
                  </a:lnTo>
                  <a:lnTo>
                    <a:pt x="5285" y="4377"/>
                  </a:lnTo>
                  <a:lnTo>
                    <a:pt x="5274" y="4421"/>
                  </a:lnTo>
                  <a:lnTo>
                    <a:pt x="5258" y="4470"/>
                  </a:lnTo>
                  <a:lnTo>
                    <a:pt x="5242" y="4522"/>
                  </a:lnTo>
                  <a:lnTo>
                    <a:pt x="5223" y="4575"/>
                  </a:lnTo>
                  <a:lnTo>
                    <a:pt x="5203" y="4631"/>
                  </a:lnTo>
                  <a:lnTo>
                    <a:pt x="5182" y="4685"/>
                  </a:lnTo>
                  <a:lnTo>
                    <a:pt x="5162" y="4739"/>
                  </a:lnTo>
                  <a:lnTo>
                    <a:pt x="5141" y="4789"/>
                  </a:lnTo>
                  <a:lnTo>
                    <a:pt x="5122" y="4836"/>
                  </a:lnTo>
                  <a:lnTo>
                    <a:pt x="5103" y="4877"/>
                  </a:lnTo>
                  <a:lnTo>
                    <a:pt x="5088" y="4913"/>
                  </a:lnTo>
                  <a:lnTo>
                    <a:pt x="5073" y="4941"/>
                  </a:lnTo>
                  <a:lnTo>
                    <a:pt x="5063" y="4959"/>
                  </a:lnTo>
                  <a:lnTo>
                    <a:pt x="5021" y="4965"/>
                  </a:lnTo>
                  <a:lnTo>
                    <a:pt x="4976" y="4970"/>
                  </a:lnTo>
                  <a:lnTo>
                    <a:pt x="4928" y="4975"/>
                  </a:lnTo>
                  <a:lnTo>
                    <a:pt x="4878" y="4981"/>
                  </a:lnTo>
                  <a:lnTo>
                    <a:pt x="4827" y="4987"/>
                  </a:lnTo>
                  <a:lnTo>
                    <a:pt x="4773" y="4993"/>
                  </a:lnTo>
                  <a:lnTo>
                    <a:pt x="4720" y="5000"/>
                  </a:lnTo>
                  <a:lnTo>
                    <a:pt x="4666" y="5008"/>
                  </a:lnTo>
                  <a:lnTo>
                    <a:pt x="4613" y="5016"/>
                  </a:lnTo>
                  <a:lnTo>
                    <a:pt x="4559" y="5024"/>
                  </a:lnTo>
                  <a:lnTo>
                    <a:pt x="4508" y="5032"/>
                  </a:lnTo>
                  <a:lnTo>
                    <a:pt x="4459" y="5042"/>
                  </a:lnTo>
                  <a:lnTo>
                    <a:pt x="4411" y="5052"/>
                  </a:lnTo>
                  <a:lnTo>
                    <a:pt x="4366" y="5061"/>
                  </a:lnTo>
                  <a:lnTo>
                    <a:pt x="4325" y="5072"/>
                  </a:lnTo>
                  <a:lnTo>
                    <a:pt x="4287" y="5084"/>
                  </a:lnTo>
                  <a:close/>
                  <a:moveTo>
                    <a:pt x="8829" y="5924"/>
                  </a:moveTo>
                  <a:lnTo>
                    <a:pt x="8799" y="6059"/>
                  </a:lnTo>
                  <a:lnTo>
                    <a:pt x="8757" y="6184"/>
                  </a:lnTo>
                  <a:lnTo>
                    <a:pt x="8705" y="6296"/>
                  </a:lnTo>
                  <a:lnTo>
                    <a:pt x="8642" y="6395"/>
                  </a:lnTo>
                  <a:lnTo>
                    <a:pt x="8570" y="6483"/>
                  </a:lnTo>
                  <a:lnTo>
                    <a:pt x="8490" y="6560"/>
                  </a:lnTo>
                  <a:lnTo>
                    <a:pt x="8403" y="6627"/>
                  </a:lnTo>
                  <a:lnTo>
                    <a:pt x="8308" y="6683"/>
                  </a:lnTo>
                  <a:lnTo>
                    <a:pt x="8209" y="6727"/>
                  </a:lnTo>
                  <a:lnTo>
                    <a:pt x="8106" y="6762"/>
                  </a:lnTo>
                  <a:lnTo>
                    <a:pt x="7999" y="6785"/>
                  </a:lnTo>
                  <a:lnTo>
                    <a:pt x="7889" y="6800"/>
                  </a:lnTo>
                  <a:lnTo>
                    <a:pt x="7777" y="6805"/>
                  </a:lnTo>
                  <a:lnTo>
                    <a:pt x="7665" y="6800"/>
                  </a:lnTo>
                  <a:lnTo>
                    <a:pt x="7553" y="6785"/>
                  </a:lnTo>
                  <a:lnTo>
                    <a:pt x="7442" y="6763"/>
                  </a:lnTo>
                  <a:lnTo>
                    <a:pt x="7333" y="6731"/>
                  </a:lnTo>
                  <a:lnTo>
                    <a:pt x="7226" y="6691"/>
                  </a:lnTo>
                  <a:lnTo>
                    <a:pt x="7124" y="6643"/>
                  </a:lnTo>
                  <a:lnTo>
                    <a:pt x="7027" y="6586"/>
                  </a:lnTo>
                  <a:lnTo>
                    <a:pt x="6934" y="6522"/>
                  </a:lnTo>
                  <a:lnTo>
                    <a:pt x="6849" y="6451"/>
                  </a:lnTo>
                  <a:lnTo>
                    <a:pt x="6772" y="6373"/>
                  </a:lnTo>
                  <a:lnTo>
                    <a:pt x="6702" y="6286"/>
                  </a:lnTo>
                  <a:lnTo>
                    <a:pt x="6642" y="6194"/>
                  </a:lnTo>
                  <a:lnTo>
                    <a:pt x="6593" y="6094"/>
                  </a:lnTo>
                  <a:lnTo>
                    <a:pt x="6554" y="5988"/>
                  </a:lnTo>
                  <a:lnTo>
                    <a:pt x="6528" y="5876"/>
                  </a:lnTo>
                  <a:lnTo>
                    <a:pt x="6515" y="5759"/>
                  </a:lnTo>
                  <a:lnTo>
                    <a:pt x="6516" y="5636"/>
                  </a:lnTo>
                  <a:lnTo>
                    <a:pt x="6532" y="5507"/>
                  </a:lnTo>
                  <a:lnTo>
                    <a:pt x="6564" y="5373"/>
                  </a:lnTo>
                  <a:lnTo>
                    <a:pt x="6608" y="5244"/>
                  </a:lnTo>
                  <a:lnTo>
                    <a:pt x="6662" y="5126"/>
                  </a:lnTo>
                  <a:lnTo>
                    <a:pt x="6724" y="5018"/>
                  </a:lnTo>
                  <a:lnTo>
                    <a:pt x="6793" y="4920"/>
                  </a:lnTo>
                  <a:lnTo>
                    <a:pt x="6869" y="4833"/>
                  </a:lnTo>
                  <a:lnTo>
                    <a:pt x="6952" y="4756"/>
                  </a:lnTo>
                  <a:lnTo>
                    <a:pt x="7040" y="4689"/>
                  </a:lnTo>
                  <a:lnTo>
                    <a:pt x="7132" y="4633"/>
                  </a:lnTo>
                  <a:lnTo>
                    <a:pt x="7229" y="4586"/>
                  </a:lnTo>
                  <a:lnTo>
                    <a:pt x="7329" y="4549"/>
                  </a:lnTo>
                  <a:lnTo>
                    <a:pt x="7432" y="4520"/>
                  </a:lnTo>
                  <a:lnTo>
                    <a:pt x="7535" y="4502"/>
                  </a:lnTo>
                  <a:lnTo>
                    <a:pt x="7640" y="4493"/>
                  </a:lnTo>
                  <a:lnTo>
                    <a:pt x="7745" y="4493"/>
                  </a:lnTo>
                  <a:lnTo>
                    <a:pt x="7850" y="4502"/>
                  </a:lnTo>
                  <a:lnTo>
                    <a:pt x="7953" y="4520"/>
                  </a:lnTo>
                  <a:lnTo>
                    <a:pt x="8054" y="4548"/>
                  </a:lnTo>
                  <a:lnTo>
                    <a:pt x="8153" y="4582"/>
                  </a:lnTo>
                  <a:lnTo>
                    <a:pt x="8247" y="4627"/>
                  </a:lnTo>
                  <a:lnTo>
                    <a:pt x="8339" y="4680"/>
                  </a:lnTo>
                  <a:lnTo>
                    <a:pt x="8424" y="4741"/>
                  </a:lnTo>
                  <a:lnTo>
                    <a:pt x="8504" y="4809"/>
                  </a:lnTo>
                  <a:lnTo>
                    <a:pt x="8578" y="4886"/>
                  </a:lnTo>
                  <a:lnTo>
                    <a:pt x="8645" y="4972"/>
                  </a:lnTo>
                  <a:lnTo>
                    <a:pt x="8703" y="5065"/>
                  </a:lnTo>
                  <a:lnTo>
                    <a:pt x="8753" y="5166"/>
                  </a:lnTo>
                  <a:lnTo>
                    <a:pt x="8793" y="5274"/>
                  </a:lnTo>
                  <a:lnTo>
                    <a:pt x="8824" y="5390"/>
                  </a:lnTo>
                  <a:lnTo>
                    <a:pt x="8843" y="5512"/>
                  </a:lnTo>
                  <a:lnTo>
                    <a:pt x="8852" y="5642"/>
                  </a:lnTo>
                  <a:lnTo>
                    <a:pt x="8847" y="5780"/>
                  </a:lnTo>
                  <a:lnTo>
                    <a:pt x="8829" y="5924"/>
                  </a:lnTo>
                  <a:close/>
                  <a:moveTo>
                    <a:pt x="6348" y="4685"/>
                  </a:moveTo>
                  <a:lnTo>
                    <a:pt x="6343" y="4705"/>
                  </a:lnTo>
                  <a:lnTo>
                    <a:pt x="6336" y="4723"/>
                  </a:lnTo>
                  <a:lnTo>
                    <a:pt x="6329" y="4742"/>
                  </a:lnTo>
                  <a:lnTo>
                    <a:pt x="6321" y="4760"/>
                  </a:lnTo>
                  <a:lnTo>
                    <a:pt x="6303" y="4798"/>
                  </a:lnTo>
                  <a:lnTo>
                    <a:pt x="6284" y="4836"/>
                  </a:lnTo>
                  <a:lnTo>
                    <a:pt x="6263" y="4874"/>
                  </a:lnTo>
                  <a:lnTo>
                    <a:pt x="6244" y="4912"/>
                  </a:lnTo>
                  <a:lnTo>
                    <a:pt x="6234" y="4931"/>
                  </a:lnTo>
                  <a:lnTo>
                    <a:pt x="6226" y="4950"/>
                  </a:lnTo>
                  <a:lnTo>
                    <a:pt x="6218" y="4970"/>
                  </a:lnTo>
                  <a:lnTo>
                    <a:pt x="6211" y="4989"/>
                  </a:lnTo>
                  <a:lnTo>
                    <a:pt x="6196" y="5031"/>
                  </a:lnTo>
                  <a:lnTo>
                    <a:pt x="6183" y="5065"/>
                  </a:lnTo>
                  <a:lnTo>
                    <a:pt x="6171" y="5092"/>
                  </a:lnTo>
                  <a:lnTo>
                    <a:pt x="6160" y="5113"/>
                  </a:lnTo>
                  <a:lnTo>
                    <a:pt x="6145" y="5141"/>
                  </a:lnTo>
                  <a:lnTo>
                    <a:pt x="6133" y="5159"/>
                  </a:lnTo>
                  <a:lnTo>
                    <a:pt x="6128" y="5167"/>
                  </a:lnTo>
                  <a:lnTo>
                    <a:pt x="6123" y="5175"/>
                  </a:lnTo>
                  <a:lnTo>
                    <a:pt x="6119" y="5185"/>
                  </a:lnTo>
                  <a:lnTo>
                    <a:pt x="6115" y="5199"/>
                  </a:lnTo>
                  <a:lnTo>
                    <a:pt x="6112" y="5216"/>
                  </a:lnTo>
                  <a:lnTo>
                    <a:pt x="6108" y="5239"/>
                  </a:lnTo>
                  <a:lnTo>
                    <a:pt x="6104" y="5267"/>
                  </a:lnTo>
                  <a:lnTo>
                    <a:pt x="6100" y="5304"/>
                  </a:lnTo>
                  <a:lnTo>
                    <a:pt x="6092" y="5371"/>
                  </a:lnTo>
                  <a:lnTo>
                    <a:pt x="6084" y="5430"/>
                  </a:lnTo>
                  <a:lnTo>
                    <a:pt x="6078" y="5481"/>
                  </a:lnTo>
                  <a:lnTo>
                    <a:pt x="6073" y="5526"/>
                  </a:lnTo>
                  <a:lnTo>
                    <a:pt x="6068" y="5566"/>
                  </a:lnTo>
                  <a:lnTo>
                    <a:pt x="6065" y="5603"/>
                  </a:lnTo>
                  <a:lnTo>
                    <a:pt x="6063" y="5638"/>
                  </a:lnTo>
                  <a:lnTo>
                    <a:pt x="6062" y="5671"/>
                  </a:lnTo>
                  <a:lnTo>
                    <a:pt x="6062" y="5705"/>
                  </a:lnTo>
                  <a:lnTo>
                    <a:pt x="6063" y="5740"/>
                  </a:lnTo>
                  <a:lnTo>
                    <a:pt x="6066" y="5777"/>
                  </a:lnTo>
                  <a:lnTo>
                    <a:pt x="6071" y="5819"/>
                  </a:lnTo>
                  <a:lnTo>
                    <a:pt x="6077" y="5865"/>
                  </a:lnTo>
                  <a:lnTo>
                    <a:pt x="6085" y="5919"/>
                  </a:lnTo>
                  <a:lnTo>
                    <a:pt x="6095" y="5979"/>
                  </a:lnTo>
                  <a:lnTo>
                    <a:pt x="6106" y="6048"/>
                  </a:lnTo>
                  <a:lnTo>
                    <a:pt x="6113" y="6083"/>
                  </a:lnTo>
                  <a:lnTo>
                    <a:pt x="6120" y="6117"/>
                  </a:lnTo>
                  <a:lnTo>
                    <a:pt x="6129" y="6150"/>
                  </a:lnTo>
                  <a:lnTo>
                    <a:pt x="6139" y="6182"/>
                  </a:lnTo>
                  <a:lnTo>
                    <a:pt x="6149" y="6213"/>
                  </a:lnTo>
                  <a:lnTo>
                    <a:pt x="6160" y="6243"/>
                  </a:lnTo>
                  <a:lnTo>
                    <a:pt x="6172" y="6273"/>
                  </a:lnTo>
                  <a:lnTo>
                    <a:pt x="6184" y="6302"/>
                  </a:lnTo>
                  <a:lnTo>
                    <a:pt x="6197" y="6329"/>
                  </a:lnTo>
                  <a:lnTo>
                    <a:pt x="6211" y="6356"/>
                  </a:lnTo>
                  <a:lnTo>
                    <a:pt x="6224" y="6382"/>
                  </a:lnTo>
                  <a:lnTo>
                    <a:pt x="6238" y="6407"/>
                  </a:lnTo>
                  <a:lnTo>
                    <a:pt x="6253" y="6431"/>
                  </a:lnTo>
                  <a:lnTo>
                    <a:pt x="6267" y="6455"/>
                  </a:lnTo>
                  <a:lnTo>
                    <a:pt x="6282" y="6477"/>
                  </a:lnTo>
                  <a:lnTo>
                    <a:pt x="6296" y="6499"/>
                  </a:lnTo>
                  <a:lnTo>
                    <a:pt x="6325" y="6539"/>
                  </a:lnTo>
                  <a:lnTo>
                    <a:pt x="6354" y="6576"/>
                  </a:lnTo>
                  <a:lnTo>
                    <a:pt x="6380" y="6609"/>
                  </a:lnTo>
                  <a:lnTo>
                    <a:pt x="6404" y="6639"/>
                  </a:lnTo>
                  <a:lnTo>
                    <a:pt x="6426" y="6664"/>
                  </a:lnTo>
                  <a:lnTo>
                    <a:pt x="6444" y="6686"/>
                  </a:lnTo>
                  <a:lnTo>
                    <a:pt x="6459" y="6704"/>
                  </a:lnTo>
                  <a:lnTo>
                    <a:pt x="6469" y="6719"/>
                  </a:lnTo>
                  <a:lnTo>
                    <a:pt x="6483" y="6741"/>
                  </a:lnTo>
                  <a:lnTo>
                    <a:pt x="6500" y="6764"/>
                  </a:lnTo>
                  <a:lnTo>
                    <a:pt x="6517" y="6787"/>
                  </a:lnTo>
                  <a:lnTo>
                    <a:pt x="6536" y="6811"/>
                  </a:lnTo>
                  <a:lnTo>
                    <a:pt x="6557" y="6834"/>
                  </a:lnTo>
                  <a:lnTo>
                    <a:pt x="6579" y="6857"/>
                  </a:lnTo>
                  <a:lnTo>
                    <a:pt x="6601" y="6880"/>
                  </a:lnTo>
                  <a:lnTo>
                    <a:pt x="6625" y="6902"/>
                  </a:lnTo>
                  <a:lnTo>
                    <a:pt x="6650" y="6924"/>
                  </a:lnTo>
                  <a:lnTo>
                    <a:pt x="6674" y="6945"/>
                  </a:lnTo>
                  <a:lnTo>
                    <a:pt x="6700" y="6964"/>
                  </a:lnTo>
                  <a:lnTo>
                    <a:pt x="6726" y="6982"/>
                  </a:lnTo>
                  <a:lnTo>
                    <a:pt x="6750" y="6998"/>
                  </a:lnTo>
                  <a:lnTo>
                    <a:pt x="6776" y="7013"/>
                  </a:lnTo>
                  <a:lnTo>
                    <a:pt x="6801" y="7026"/>
                  </a:lnTo>
                  <a:lnTo>
                    <a:pt x="6825" y="7037"/>
                  </a:lnTo>
                  <a:lnTo>
                    <a:pt x="6845" y="7116"/>
                  </a:lnTo>
                  <a:lnTo>
                    <a:pt x="6907" y="7138"/>
                  </a:lnTo>
                  <a:lnTo>
                    <a:pt x="6969" y="7159"/>
                  </a:lnTo>
                  <a:lnTo>
                    <a:pt x="7032" y="7180"/>
                  </a:lnTo>
                  <a:lnTo>
                    <a:pt x="7093" y="7199"/>
                  </a:lnTo>
                  <a:lnTo>
                    <a:pt x="7155" y="7218"/>
                  </a:lnTo>
                  <a:lnTo>
                    <a:pt x="7216" y="7234"/>
                  </a:lnTo>
                  <a:lnTo>
                    <a:pt x="7277" y="7251"/>
                  </a:lnTo>
                  <a:lnTo>
                    <a:pt x="7338" y="7265"/>
                  </a:lnTo>
                  <a:lnTo>
                    <a:pt x="7399" y="7279"/>
                  </a:lnTo>
                  <a:lnTo>
                    <a:pt x="7458" y="7291"/>
                  </a:lnTo>
                  <a:lnTo>
                    <a:pt x="7519" y="7301"/>
                  </a:lnTo>
                  <a:lnTo>
                    <a:pt x="7578" y="7310"/>
                  </a:lnTo>
                  <a:lnTo>
                    <a:pt x="7638" y="7316"/>
                  </a:lnTo>
                  <a:lnTo>
                    <a:pt x="7697" y="7321"/>
                  </a:lnTo>
                  <a:lnTo>
                    <a:pt x="7756" y="7325"/>
                  </a:lnTo>
                  <a:lnTo>
                    <a:pt x="7815" y="7326"/>
                  </a:lnTo>
                  <a:lnTo>
                    <a:pt x="7874" y="7324"/>
                  </a:lnTo>
                  <a:lnTo>
                    <a:pt x="7933" y="7320"/>
                  </a:lnTo>
                  <a:lnTo>
                    <a:pt x="7991" y="7314"/>
                  </a:lnTo>
                  <a:lnTo>
                    <a:pt x="8049" y="7305"/>
                  </a:lnTo>
                  <a:lnTo>
                    <a:pt x="8107" y="7294"/>
                  </a:lnTo>
                  <a:lnTo>
                    <a:pt x="8165" y="7279"/>
                  </a:lnTo>
                  <a:lnTo>
                    <a:pt x="8223" y="7263"/>
                  </a:lnTo>
                  <a:lnTo>
                    <a:pt x="8280" y="7243"/>
                  </a:lnTo>
                  <a:lnTo>
                    <a:pt x="8338" y="7221"/>
                  </a:lnTo>
                  <a:lnTo>
                    <a:pt x="8395" y="7194"/>
                  </a:lnTo>
                  <a:lnTo>
                    <a:pt x="8452" y="7165"/>
                  </a:lnTo>
                  <a:lnTo>
                    <a:pt x="8509" y="7133"/>
                  </a:lnTo>
                  <a:lnTo>
                    <a:pt x="8566" y="7098"/>
                  </a:lnTo>
                  <a:lnTo>
                    <a:pt x="8623" y="7058"/>
                  </a:lnTo>
                  <a:lnTo>
                    <a:pt x="8679" y="7014"/>
                  </a:lnTo>
                  <a:lnTo>
                    <a:pt x="8737" y="6968"/>
                  </a:lnTo>
                  <a:lnTo>
                    <a:pt x="8782" y="6927"/>
                  </a:lnTo>
                  <a:lnTo>
                    <a:pt x="8826" y="6885"/>
                  </a:lnTo>
                  <a:lnTo>
                    <a:pt x="8869" y="6842"/>
                  </a:lnTo>
                  <a:lnTo>
                    <a:pt x="8911" y="6797"/>
                  </a:lnTo>
                  <a:lnTo>
                    <a:pt x="8952" y="6750"/>
                  </a:lnTo>
                  <a:lnTo>
                    <a:pt x="8991" y="6703"/>
                  </a:lnTo>
                  <a:lnTo>
                    <a:pt x="9028" y="6655"/>
                  </a:lnTo>
                  <a:lnTo>
                    <a:pt x="9064" y="6606"/>
                  </a:lnTo>
                  <a:lnTo>
                    <a:pt x="9099" y="6555"/>
                  </a:lnTo>
                  <a:lnTo>
                    <a:pt x="9132" y="6503"/>
                  </a:lnTo>
                  <a:lnTo>
                    <a:pt x="9163" y="6451"/>
                  </a:lnTo>
                  <a:lnTo>
                    <a:pt x="9192" y="6397"/>
                  </a:lnTo>
                  <a:lnTo>
                    <a:pt x="9220" y="6343"/>
                  </a:lnTo>
                  <a:lnTo>
                    <a:pt x="9245" y="6287"/>
                  </a:lnTo>
                  <a:lnTo>
                    <a:pt x="9268" y="6232"/>
                  </a:lnTo>
                  <a:lnTo>
                    <a:pt x="9289" y="6174"/>
                  </a:lnTo>
                  <a:lnTo>
                    <a:pt x="9309" y="6118"/>
                  </a:lnTo>
                  <a:lnTo>
                    <a:pt x="9325" y="6059"/>
                  </a:lnTo>
                  <a:lnTo>
                    <a:pt x="9340" y="6001"/>
                  </a:lnTo>
                  <a:lnTo>
                    <a:pt x="9352" y="5942"/>
                  </a:lnTo>
                  <a:lnTo>
                    <a:pt x="9362" y="5883"/>
                  </a:lnTo>
                  <a:lnTo>
                    <a:pt x="9370" y="5822"/>
                  </a:lnTo>
                  <a:lnTo>
                    <a:pt x="9375" y="5762"/>
                  </a:lnTo>
                  <a:lnTo>
                    <a:pt x="9377" y="5702"/>
                  </a:lnTo>
                  <a:lnTo>
                    <a:pt x="9377" y="5641"/>
                  </a:lnTo>
                  <a:lnTo>
                    <a:pt x="9374" y="5581"/>
                  </a:lnTo>
                  <a:lnTo>
                    <a:pt x="9369" y="5519"/>
                  </a:lnTo>
                  <a:lnTo>
                    <a:pt x="9359" y="5459"/>
                  </a:lnTo>
                  <a:lnTo>
                    <a:pt x="9348" y="5397"/>
                  </a:lnTo>
                  <a:lnTo>
                    <a:pt x="9334" y="5336"/>
                  </a:lnTo>
                  <a:lnTo>
                    <a:pt x="9316" y="5275"/>
                  </a:lnTo>
                  <a:lnTo>
                    <a:pt x="9296" y="5214"/>
                  </a:lnTo>
                  <a:lnTo>
                    <a:pt x="9246" y="5091"/>
                  </a:lnTo>
                  <a:lnTo>
                    <a:pt x="9191" y="4974"/>
                  </a:lnTo>
                  <a:lnTo>
                    <a:pt x="9129" y="4862"/>
                  </a:lnTo>
                  <a:lnTo>
                    <a:pt x="9061" y="4757"/>
                  </a:lnTo>
                  <a:lnTo>
                    <a:pt x="8988" y="4657"/>
                  </a:lnTo>
                  <a:lnTo>
                    <a:pt x="8910" y="4564"/>
                  </a:lnTo>
                  <a:lnTo>
                    <a:pt x="8827" y="4477"/>
                  </a:lnTo>
                  <a:lnTo>
                    <a:pt x="8741" y="4397"/>
                  </a:lnTo>
                  <a:lnTo>
                    <a:pt x="8649" y="4323"/>
                  </a:lnTo>
                  <a:lnTo>
                    <a:pt x="8556" y="4256"/>
                  </a:lnTo>
                  <a:lnTo>
                    <a:pt x="8458" y="4195"/>
                  </a:lnTo>
                  <a:lnTo>
                    <a:pt x="8357" y="4142"/>
                  </a:lnTo>
                  <a:lnTo>
                    <a:pt x="8255" y="4095"/>
                  </a:lnTo>
                  <a:lnTo>
                    <a:pt x="8151" y="4056"/>
                  </a:lnTo>
                  <a:lnTo>
                    <a:pt x="8044" y="4023"/>
                  </a:lnTo>
                  <a:lnTo>
                    <a:pt x="7937" y="3998"/>
                  </a:lnTo>
                  <a:lnTo>
                    <a:pt x="7828" y="3981"/>
                  </a:lnTo>
                  <a:lnTo>
                    <a:pt x="7719" y="3970"/>
                  </a:lnTo>
                  <a:lnTo>
                    <a:pt x="7610" y="3968"/>
                  </a:lnTo>
                  <a:lnTo>
                    <a:pt x="7501" y="3973"/>
                  </a:lnTo>
                  <a:lnTo>
                    <a:pt x="7394" y="3987"/>
                  </a:lnTo>
                  <a:lnTo>
                    <a:pt x="7286" y="4008"/>
                  </a:lnTo>
                  <a:lnTo>
                    <a:pt x="7180" y="4038"/>
                  </a:lnTo>
                  <a:lnTo>
                    <a:pt x="7076" y="4075"/>
                  </a:lnTo>
                  <a:lnTo>
                    <a:pt x="6973" y="4121"/>
                  </a:lnTo>
                  <a:lnTo>
                    <a:pt x="6874" y="4176"/>
                  </a:lnTo>
                  <a:lnTo>
                    <a:pt x="6777" y="4238"/>
                  </a:lnTo>
                  <a:lnTo>
                    <a:pt x="6683" y="4310"/>
                  </a:lnTo>
                  <a:lnTo>
                    <a:pt x="6593" y="4390"/>
                  </a:lnTo>
                  <a:lnTo>
                    <a:pt x="6507" y="4480"/>
                  </a:lnTo>
                  <a:lnTo>
                    <a:pt x="6426" y="4578"/>
                  </a:lnTo>
                  <a:lnTo>
                    <a:pt x="6348" y="4685"/>
                  </a:lnTo>
                  <a:close/>
                  <a:moveTo>
                    <a:pt x="4287" y="5084"/>
                  </a:moveTo>
                  <a:lnTo>
                    <a:pt x="4325" y="5072"/>
                  </a:lnTo>
                  <a:lnTo>
                    <a:pt x="4366" y="5061"/>
                  </a:lnTo>
                  <a:lnTo>
                    <a:pt x="4411" y="5052"/>
                  </a:lnTo>
                  <a:lnTo>
                    <a:pt x="4459" y="5042"/>
                  </a:lnTo>
                  <a:lnTo>
                    <a:pt x="4508" y="5032"/>
                  </a:lnTo>
                  <a:lnTo>
                    <a:pt x="4559" y="5024"/>
                  </a:lnTo>
                  <a:lnTo>
                    <a:pt x="4613" y="5016"/>
                  </a:lnTo>
                  <a:lnTo>
                    <a:pt x="4666" y="5008"/>
                  </a:lnTo>
                  <a:lnTo>
                    <a:pt x="4720" y="5000"/>
                  </a:lnTo>
                  <a:lnTo>
                    <a:pt x="4773" y="4993"/>
                  </a:lnTo>
                  <a:lnTo>
                    <a:pt x="4827" y="4987"/>
                  </a:lnTo>
                  <a:lnTo>
                    <a:pt x="4878" y="4981"/>
                  </a:lnTo>
                  <a:lnTo>
                    <a:pt x="4928" y="4975"/>
                  </a:lnTo>
                  <a:lnTo>
                    <a:pt x="4976" y="4970"/>
                  </a:lnTo>
                  <a:lnTo>
                    <a:pt x="5021" y="4965"/>
                  </a:lnTo>
                  <a:lnTo>
                    <a:pt x="5063" y="4959"/>
                  </a:lnTo>
                  <a:lnTo>
                    <a:pt x="5073" y="4941"/>
                  </a:lnTo>
                  <a:lnTo>
                    <a:pt x="5088" y="4913"/>
                  </a:lnTo>
                  <a:lnTo>
                    <a:pt x="5103" y="4877"/>
                  </a:lnTo>
                  <a:lnTo>
                    <a:pt x="5122" y="4836"/>
                  </a:lnTo>
                  <a:lnTo>
                    <a:pt x="5141" y="4789"/>
                  </a:lnTo>
                  <a:lnTo>
                    <a:pt x="5162" y="4739"/>
                  </a:lnTo>
                  <a:lnTo>
                    <a:pt x="5182" y="4685"/>
                  </a:lnTo>
                  <a:lnTo>
                    <a:pt x="5203" y="4631"/>
                  </a:lnTo>
                  <a:lnTo>
                    <a:pt x="5223" y="4575"/>
                  </a:lnTo>
                  <a:lnTo>
                    <a:pt x="5242" y="4522"/>
                  </a:lnTo>
                  <a:lnTo>
                    <a:pt x="5258" y="4470"/>
                  </a:lnTo>
                  <a:lnTo>
                    <a:pt x="5274" y="4421"/>
                  </a:lnTo>
                  <a:lnTo>
                    <a:pt x="5285" y="4377"/>
                  </a:lnTo>
                  <a:lnTo>
                    <a:pt x="5294" y="4339"/>
                  </a:lnTo>
                  <a:lnTo>
                    <a:pt x="5296" y="4323"/>
                  </a:lnTo>
                  <a:lnTo>
                    <a:pt x="5298" y="4308"/>
                  </a:lnTo>
                  <a:lnTo>
                    <a:pt x="5299" y="4295"/>
                  </a:lnTo>
                  <a:lnTo>
                    <a:pt x="5299" y="4285"/>
                  </a:lnTo>
                  <a:lnTo>
                    <a:pt x="5297" y="4270"/>
                  </a:lnTo>
                  <a:lnTo>
                    <a:pt x="5295" y="4257"/>
                  </a:lnTo>
                  <a:lnTo>
                    <a:pt x="5292" y="4245"/>
                  </a:lnTo>
                  <a:lnTo>
                    <a:pt x="5288" y="4232"/>
                  </a:lnTo>
                  <a:lnTo>
                    <a:pt x="5284" y="4220"/>
                  </a:lnTo>
                  <a:lnTo>
                    <a:pt x="5279" y="4210"/>
                  </a:lnTo>
                  <a:lnTo>
                    <a:pt x="5274" y="4198"/>
                  </a:lnTo>
                  <a:lnTo>
                    <a:pt x="5268" y="4188"/>
                  </a:lnTo>
                  <a:lnTo>
                    <a:pt x="5255" y="4168"/>
                  </a:lnTo>
                  <a:lnTo>
                    <a:pt x="5241" y="4148"/>
                  </a:lnTo>
                  <a:lnTo>
                    <a:pt x="5224" y="4128"/>
                  </a:lnTo>
                  <a:lnTo>
                    <a:pt x="5206" y="4108"/>
                  </a:lnTo>
                  <a:lnTo>
                    <a:pt x="5186" y="4086"/>
                  </a:lnTo>
                  <a:lnTo>
                    <a:pt x="5166" y="4063"/>
                  </a:lnTo>
                  <a:lnTo>
                    <a:pt x="5143" y="4038"/>
                  </a:lnTo>
                  <a:lnTo>
                    <a:pt x="5120" y="4010"/>
                  </a:lnTo>
                  <a:lnTo>
                    <a:pt x="5097" y="3980"/>
                  </a:lnTo>
                  <a:lnTo>
                    <a:pt x="5072" y="3946"/>
                  </a:lnTo>
                  <a:lnTo>
                    <a:pt x="5060" y="3927"/>
                  </a:lnTo>
                  <a:lnTo>
                    <a:pt x="5048" y="3908"/>
                  </a:lnTo>
                  <a:lnTo>
                    <a:pt x="5034" y="3886"/>
                  </a:lnTo>
                  <a:lnTo>
                    <a:pt x="5022" y="3865"/>
                  </a:lnTo>
                  <a:lnTo>
                    <a:pt x="5006" y="3839"/>
                  </a:lnTo>
                  <a:lnTo>
                    <a:pt x="4991" y="3815"/>
                  </a:lnTo>
                  <a:lnTo>
                    <a:pt x="4976" y="3795"/>
                  </a:lnTo>
                  <a:lnTo>
                    <a:pt x="4962" y="3776"/>
                  </a:lnTo>
                  <a:lnTo>
                    <a:pt x="4950" y="3758"/>
                  </a:lnTo>
                  <a:lnTo>
                    <a:pt x="4940" y="3740"/>
                  </a:lnTo>
                  <a:lnTo>
                    <a:pt x="4936" y="3732"/>
                  </a:lnTo>
                  <a:lnTo>
                    <a:pt x="4932" y="3723"/>
                  </a:lnTo>
                  <a:lnTo>
                    <a:pt x="4930" y="3714"/>
                  </a:lnTo>
                  <a:lnTo>
                    <a:pt x="4928" y="3704"/>
                  </a:lnTo>
                  <a:lnTo>
                    <a:pt x="4928" y="3694"/>
                  </a:lnTo>
                  <a:lnTo>
                    <a:pt x="4928" y="3684"/>
                  </a:lnTo>
                  <a:lnTo>
                    <a:pt x="4930" y="3673"/>
                  </a:lnTo>
                  <a:lnTo>
                    <a:pt x="4933" y="3661"/>
                  </a:lnTo>
                  <a:lnTo>
                    <a:pt x="4938" y="3649"/>
                  </a:lnTo>
                  <a:lnTo>
                    <a:pt x="4944" y="3637"/>
                  </a:lnTo>
                  <a:lnTo>
                    <a:pt x="4950" y="3622"/>
                  </a:lnTo>
                  <a:lnTo>
                    <a:pt x="4959" y="3608"/>
                  </a:lnTo>
                  <a:lnTo>
                    <a:pt x="4968" y="3592"/>
                  </a:lnTo>
                  <a:lnTo>
                    <a:pt x="4981" y="3575"/>
                  </a:lnTo>
                  <a:lnTo>
                    <a:pt x="4994" y="3558"/>
                  </a:lnTo>
                  <a:lnTo>
                    <a:pt x="5008" y="3538"/>
                  </a:lnTo>
                  <a:lnTo>
                    <a:pt x="5026" y="3517"/>
                  </a:lnTo>
                  <a:lnTo>
                    <a:pt x="5044" y="3496"/>
                  </a:lnTo>
                  <a:lnTo>
                    <a:pt x="5066" y="3472"/>
                  </a:lnTo>
                  <a:lnTo>
                    <a:pt x="5089" y="3448"/>
                  </a:lnTo>
                  <a:lnTo>
                    <a:pt x="5146" y="3384"/>
                  </a:lnTo>
                  <a:lnTo>
                    <a:pt x="5226" y="3298"/>
                  </a:lnTo>
                  <a:lnTo>
                    <a:pt x="5273" y="3248"/>
                  </a:lnTo>
                  <a:lnTo>
                    <a:pt x="5322" y="3197"/>
                  </a:lnTo>
                  <a:lnTo>
                    <a:pt x="5374" y="3147"/>
                  </a:lnTo>
                  <a:lnTo>
                    <a:pt x="5427" y="3096"/>
                  </a:lnTo>
                  <a:lnTo>
                    <a:pt x="5453" y="3072"/>
                  </a:lnTo>
                  <a:lnTo>
                    <a:pt x="5480" y="3048"/>
                  </a:lnTo>
                  <a:lnTo>
                    <a:pt x="5506" y="3027"/>
                  </a:lnTo>
                  <a:lnTo>
                    <a:pt x="5533" y="3005"/>
                  </a:lnTo>
                  <a:lnTo>
                    <a:pt x="5558" y="2984"/>
                  </a:lnTo>
                  <a:lnTo>
                    <a:pt x="5584" y="2966"/>
                  </a:lnTo>
                  <a:lnTo>
                    <a:pt x="5610" y="2950"/>
                  </a:lnTo>
                  <a:lnTo>
                    <a:pt x="5633" y="2934"/>
                  </a:lnTo>
                  <a:lnTo>
                    <a:pt x="5657" y="2922"/>
                  </a:lnTo>
                  <a:lnTo>
                    <a:pt x="5679" y="2911"/>
                  </a:lnTo>
                  <a:lnTo>
                    <a:pt x="5702" y="2902"/>
                  </a:lnTo>
                  <a:lnTo>
                    <a:pt x="5723" y="2896"/>
                  </a:lnTo>
                  <a:lnTo>
                    <a:pt x="5742" y="2893"/>
                  </a:lnTo>
                  <a:lnTo>
                    <a:pt x="5761" y="2893"/>
                  </a:lnTo>
                  <a:lnTo>
                    <a:pt x="5777" y="2895"/>
                  </a:lnTo>
                  <a:lnTo>
                    <a:pt x="5793" y="2901"/>
                  </a:lnTo>
                  <a:lnTo>
                    <a:pt x="5820" y="2918"/>
                  </a:lnTo>
                  <a:lnTo>
                    <a:pt x="5851" y="2937"/>
                  </a:lnTo>
                  <a:lnTo>
                    <a:pt x="5883" y="2961"/>
                  </a:lnTo>
                  <a:lnTo>
                    <a:pt x="5917" y="2987"/>
                  </a:lnTo>
                  <a:lnTo>
                    <a:pt x="5988" y="3043"/>
                  </a:lnTo>
                  <a:lnTo>
                    <a:pt x="6062" y="3102"/>
                  </a:lnTo>
                  <a:lnTo>
                    <a:pt x="6098" y="3130"/>
                  </a:lnTo>
                  <a:lnTo>
                    <a:pt x="6135" y="3157"/>
                  </a:lnTo>
                  <a:lnTo>
                    <a:pt x="6170" y="3183"/>
                  </a:lnTo>
                  <a:lnTo>
                    <a:pt x="6205" y="3205"/>
                  </a:lnTo>
                  <a:lnTo>
                    <a:pt x="6221" y="3216"/>
                  </a:lnTo>
                  <a:lnTo>
                    <a:pt x="6236" y="3225"/>
                  </a:lnTo>
                  <a:lnTo>
                    <a:pt x="6253" y="3233"/>
                  </a:lnTo>
                  <a:lnTo>
                    <a:pt x="6268" y="3240"/>
                  </a:lnTo>
                  <a:lnTo>
                    <a:pt x="6283" y="3246"/>
                  </a:lnTo>
                  <a:lnTo>
                    <a:pt x="6297" y="3251"/>
                  </a:lnTo>
                  <a:lnTo>
                    <a:pt x="6310" y="3255"/>
                  </a:lnTo>
                  <a:lnTo>
                    <a:pt x="6323" y="3257"/>
                  </a:lnTo>
                  <a:lnTo>
                    <a:pt x="6336" y="3258"/>
                  </a:lnTo>
                  <a:lnTo>
                    <a:pt x="6351" y="3258"/>
                  </a:lnTo>
                  <a:lnTo>
                    <a:pt x="6367" y="3257"/>
                  </a:lnTo>
                  <a:lnTo>
                    <a:pt x="6384" y="3254"/>
                  </a:lnTo>
                  <a:lnTo>
                    <a:pt x="6403" y="3250"/>
                  </a:lnTo>
                  <a:lnTo>
                    <a:pt x="6422" y="3246"/>
                  </a:lnTo>
                  <a:lnTo>
                    <a:pt x="6443" y="3241"/>
                  </a:lnTo>
                  <a:lnTo>
                    <a:pt x="6465" y="3235"/>
                  </a:lnTo>
                  <a:lnTo>
                    <a:pt x="6510" y="3221"/>
                  </a:lnTo>
                  <a:lnTo>
                    <a:pt x="6557" y="3204"/>
                  </a:lnTo>
                  <a:lnTo>
                    <a:pt x="6606" y="3186"/>
                  </a:lnTo>
                  <a:lnTo>
                    <a:pt x="6656" y="3165"/>
                  </a:lnTo>
                  <a:lnTo>
                    <a:pt x="6755" y="3123"/>
                  </a:lnTo>
                  <a:lnTo>
                    <a:pt x="6849" y="3082"/>
                  </a:lnTo>
                  <a:lnTo>
                    <a:pt x="6932" y="3046"/>
                  </a:lnTo>
                  <a:lnTo>
                    <a:pt x="6998" y="3019"/>
                  </a:lnTo>
                  <a:lnTo>
                    <a:pt x="7002" y="2985"/>
                  </a:lnTo>
                  <a:lnTo>
                    <a:pt x="7006" y="2944"/>
                  </a:lnTo>
                  <a:lnTo>
                    <a:pt x="7010" y="2898"/>
                  </a:lnTo>
                  <a:lnTo>
                    <a:pt x="7014" y="2847"/>
                  </a:lnTo>
                  <a:lnTo>
                    <a:pt x="7018" y="2792"/>
                  </a:lnTo>
                  <a:lnTo>
                    <a:pt x="7024" y="2736"/>
                  </a:lnTo>
                  <a:lnTo>
                    <a:pt x="7029" y="2677"/>
                  </a:lnTo>
                  <a:lnTo>
                    <a:pt x="7035" y="2619"/>
                  </a:lnTo>
                  <a:lnTo>
                    <a:pt x="7042" y="2560"/>
                  </a:lnTo>
                  <a:lnTo>
                    <a:pt x="7051" y="2505"/>
                  </a:lnTo>
                  <a:lnTo>
                    <a:pt x="7056" y="2478"/>
                  </a:lnTo>
                  <a:lnTo>
                    <a:pt x="7062" y="2452"/>
                  </a:lnTo>
                  <a:lnTo>
                    <a:pt x="7068" y="2428"/>
                  </a:lnTo>
                  <a:lnTo>
                    <a:pt x="7074" y="2404"/>
                  </a:lnTo>
                  <a:lnTo>
                    <a:pt x="7081" y="2383"/>
                  </a:lnTo>
                  <a:lnTo>
                    <a:pt x="7088" y="2362"/>
                  </a:lnTo>
                  <a:lnTo>
                    <a:pt x="7097" y="2344"/>
                  </a:lnTo>
                  <a:lnTo>
                    <a:pt x="7105" y="2326"/>
                  </a:lnTo>
                  <a:lnTo>
                    <a:pt x="7115" y="2311"/>
                  </a:lnTo>
                  <a:lnTo>
                    <a:pt x="7124" y="2297"/>
                  </a:lnTo>
                  <a:lnTo>
                    <a:pt x="7136" y="2287"/>
                  </a:lnTo>
                  <a:lnTo>
                    <a:pt x="7147" y="2278"/>
                  </a:lnTo>
                  <a:lnTo>
                    <a:pt x="7161" y="2271"/>
                  </a:lnTo>
                  <a:lnTo>
                    <a:pt x="7177" y="2264"/>
                  </a:lnTo>
                  <a:lnTo>
                    <a:pt x="7195" y="2257"/>
                  </a:lnTo>
                  <a:lnTo>
                    <a:pt x="7215" y="2252"/>
                  </a:lnTo>
                  <a:lnTo>
                    <a:pt x="7236" y="2247"/>
                  </a:lnTo>
                  <a:lnTo>
                    <a:pt x="7260" y="2243"/>
                  </a:lnTo>
                  <a:lnTo>
                    <a:pt x="7284" y="2240"/>
                  </a:lnTo>
                  <a:lnTo>
                    <a:pt x="7309" y="2237"/>
                  </a:lnTo>
                  <a:lnTo>
                    <a:pt x="7365" y="2233"/>
                  </a:lnTo>
                  <a:lnTo>
                    <a:pt x="7422" y="2231"/>
                  </a:lnTo>
                  <a:lnTo>
                    <a:pt x="7484" y="2230"/>
                  </a:lnTo>
                  <a:lnTo>
                    <a:pt x="7547" y="2231"/>
                  </a:lnTo>
                  <a:lnTo>
                    <a:pt x="7611" y="2232"/>
                  </a:lnTo>
                  <a:lnTo>
                    <a:pt x="7675" y="2233"/>
                  </a:lnTo>
                  <a:lnTo>
                    <a:pt x="7738" y="2234"/>
                  </a:lnTo>
                  <a:lnTo>
                    <a:pt x="7798" y="2236"/>
                  </a:lnTo>
                  <a:lnTo>
                    <a:pt x="7856" y="2236"/>
                  </a:lnTo>
                  <a:lnTo>
                    <a:pt x="7910" y="2236"/>
                  </a:lnTo>
                  <a:lnTo>
                    <a:pt x="7959" y="2235"/>
                  </a:lnTo>
                  <a:lnTo>
                    <a:pt x="8002" y="2232"/>
                  </a:lnTo>
                  <a:lnTo>
                    <a:pt x="7973" y="2209"/>
                  </a:lnTo>
                  <a:lnTo>
                    <a:pt x="7953" y="2196"/>
                  </a:lnTo>
                  <a:lnTo>
                    <a:pt x="7946" y="2192"/>
                  </a:lnTo>
                  <a:lnTo>
                    <a:pt x="7940" y="2189"/>
                  </a:lnTo>
                  <a:lnTo>
                    <a:pt x="7936" y="2188"/>
                  </a:lnTo>
                  <a:lnTo>
                    <a:pt x="7933" y="2188"/>
                  </a:lnTo>
                  <a:lnTo>
                    <a:pt x="7930" y="2189"/>
                  </a:lnTo>
                  <a:lnTo>
                    <a:pt x="7927" y="2192"/>
                  </a:lnTo>
                  <a:lnTo>
                    <a:pt x="7925" y="2193"/>
                  </a:lnTo>
                  <a:lnTo>
                    <a:pt x="7923" y="2194"/>
                  </a:lnTo>
                  <a:lnTo>
                    <a:pt x="7920" y="2194"/>
                  </a:lnTo>
                  <a:lnTo>
                    <a:pt x="7916" y="2193"/>
                  </a:lnTo>
                  <a:lnTo>
                    <a:pt x="7567" y="2188"/>
                  </a:lnTo>
                  <a:lnTo>
                    <a:pt x="7518" y="2189"/>
                  </a:lnTo>
                  <a:lnTo>
                    <a:pt x="7460" y="2189"/>
                  </a:lnTo>
                  <a:lnTo>
                    <a:pt x="7397" y="2190"/>
                  </a:lnTo>
                  <a:lnTo>
                    <a:pt x="7332" y="2192"/>
                  </a:lnTo>
                  <a:lnTo>
                    <a:pt x="7299" y="2193"/>
                  </a:lnTo>
                  <a:lnTo>
                    <a:pt x="7267" y="2195"/>
                  </a:lnTo>
                  <a:lnTo>
                    <a:pt x="7237" y="2198"/>
                  </a:lnTo>
                  <a:lnTo>
                    <a:pt x="7209" y="2202"/>
                  </a:lnTo>
                  <a:lnTo>
                    <a:pt x="7181" y="2206"/>
                  </a:lnTo>
                  <a:lnTo>
                    <a:pt x="7157" y="2211"/>
                  </a:lnTo>
                  <a:lnTo>
                    <a:pt x="7146" y="2214"/>
                  </a:lnTo>
                  <a:lnTo>
                    <a:pt x="7135" y="2217"/>
                  </a:lnTo>
                  <a:lnTo>
                    <a:pt x="7125" y="2221"/>
                  </a:lnTo>
                  <a:lnTo>
                    <a:pt x="7116" y="2224"/>
                  </a:lnTo>
                  <a:lnTo>
                    <a:pt x="7100" y="2235"/>
                  </a:lnTo>
                  <a:lnTo>
                    <a:pt x="7084" y="2246"/>
                  </a:lnTo>
                  <a:lnTo>
                    <a:pt x="7071" y="2259"/>
                  </a:lnTo>
                  <a:lnTo>
                    <a:pt x="7057" y="2275"/>
                  </a:lnTo>
                  <a:lnTo>
                    <a:pt x="7046" y="2291"/>
                  </a:lnTo>
                  <a:lnTo>
                    <a:pt x="7036" y="2310"/>
                  </a:lnTo>
                  <a:lnTo>
                    <a:pt x="7027" y="2330"/>
                  </a:lnTo>
                  <a:lnTo>
                    <a:pt x="7018" y="2351"/>
                  </a:lnTo>
                  <a:lnTo>
                    <a:pt x="7011" y="2374"/>
                  </a:lnTo>
                  <a:lnTo>
                    <a:pt x="7005" y="2398"/>
                  </a:lnTo>
                  <a:lnTo>
                    <a:pt x="7000" y="2423"/>
                  </a:lnTo>
                  <a:lnTo>
                    <a:pt x="6995" y="2448"/>
                  </a:lnTo>
                  <a:lnTo>
                    <a:pt x="6991" y="2474"/>
                  </a:lnTo>
                  <a:lnTo>
                    <a:pt x="6988" y="2502"/>
                  </a:lnTo>
                  <a:lnTo>
                    <a:pt x="6985" y="2530"/>
                  </a:lnTo>
                  <a:lnTo>
                    <a:pt x="6981" y="2557"/>
                  </a:lnTo>
                  <a:lnTo>
                    <a:pt x="6977" y="2615"/>
                  </a:lnTo>
                  <a:lnTo>
                    <a:pt x="6974" y="2671"/>
                  </a:lnTo>
                  <a:lnTo>
                    <a:pt x="6972" y="2728"/>
                  </a:lnTo>
                  <a:lnTo>
                    <a:pt x="6969" y="2783"/>
                  </a:lnTo>
                  <a:lnTo>
                    <a:pt x="6966" y="2836"/>
                  </a:lnTo>
                  <a:lnTo>
                    <a:pt x="6961" y="2885"/>
                  </a:lnTo>
                  <a:lnTo>
                    <a:pt x="6958" y="2907"/>
                  </a:lnTo>
                  <a:lnTo>
                    <a:pt x="6955" y="2929"/>
                  </a:lnTo>
                  <a:lnTo>
                    <a:pt x="6951" y="2950"/>
                  </a:lnTo>
                  <a:lnTo>
                    <a:pt x="6945" y="2968"/>
                  </a:lnTo>
                  <a:lnTo>
                    <a:pt x="6926" y="2981"/>
                  </a:lnTo>
                  <a:lnTo>
                    <a:pt x="6898" y="2997"/>
                  </a:lnTo>
                  <a:lnTo>
                    <a:pt x="6864" y="3014"/>
                  </a:lnTo>
                  <a:lnTo>
                    <a:pt x="6824" y="3034"/>
                  </a:lnTo>
                  <a:lnTo>
                    <a:pt x="6780" y="3054"/>
                  </a:lnTo>
                  <a:lnTo>
                    <a:pt x="6732" y="3076"/>
                  </a:lnTo>
                  <a:lnTo>
                    <a:pt x="6681" y="3096"/>
                  </a:lnTo>
                  <a:lnTo>
                    <a:pt x="6630" y="3117"/>
                  </a:lnTo>
                  <a:lnTo>
                    <a:pt x="6579" y="3136"/>
                  </a:lnTo>
                  <a:lnTo>
                    <a:pt x="6528" y="3155"/>
                  </a:lnTo>
                  <a:lnTo>
                    <a:pt x="6480" y="3170"/>
                  </a:lnTo>
                  <a:lnTo>
                    <a:pt x="6435" y="3184"/>
                  </a:lnTo>
                  <a:lnTo>
                    <a:pt x="6414" y="3189"/>
                  </a:lnTo>
                  <a:lnTo>
                    <a:pt x="6395" y="3194"/>
                  </a:lnTo>
                  <a:lnTo>
                    <a:pt x="6376" y="3197"/>
                  </a:lnTo>
                  <a:lnTo>
                    <a:pt x="6360" y="3200"/>
                  </a:lnTo>
                  <a:lnTo>
                    <a:pt x="6344" y="3202"/>
                  </a:lnTo>
                  <a:lnTo>
                    <a:pt x="6332" y="3202"/>
                  </a:lnTo>
                  <a:lnTo>
                    <a:pt x="6321" y="3202"/>
                  </a:lnTo>
                  <a:lnTo>
                    <a:pt x="6311" y="3200"/>
                  </a:lnTo>
                  <a:lnTo>
                    <a:pt x="6298" y="3195"/>
                  </a:lnTo>
                  <a:lnTo>
                    <a:pt x="6284" y="3189"/>
                  </a:lnTo>
                  <a:lnTo>
                    <a:pt x="6269" y="3181"/>
                  </a:lnTo>
                  <a:lnTo>
                    <a:pt x="6254" y="3172"/>
                  </a:lnTo>
                  <a:lnTo>
                    <a:pt x="6221" y="3151"/>
                  </a:lnTo>
                  <a:lnTo>
                    <a:pt x="6187" y="3127"/>
                  </a:lnTo>
                  <a:lnTo>
                    <a:pt x="6151" y="3099"/>
                  </a:lnTo>
                  <a:lnTo>
                    <a:pt x="6114" y="3071"/>
                  </a:lnTo>
                  <a:lnTo>
                    <a:pt x="6076" y="3040"/>
                  </a:lnTo>
                  <a:lnTo>
                    <a:pt x="6038" y="3009"/>
                  </a:lnTo>
                  <a:lnTo>
                    <a:pt x="6001" y="2978"/>
                  </a:lnTo>
                  <a:lnTo>
                    <a:pt x="5964" y="2949"/>
                  </a:lnTo>
                  <a:lnTo>
                    <a:pt x="5927" y="2921"/>
                  </a:lnTo>
                  <a:lnTo>
                    <a:pt x="5892" y="2896"/>
                  </a:lnTo>
                  <a:lnTo>
                    <a:pt x="5876" y="2885"/>
                  </a:lnTo>
                  <a:lnTo>
                    <a:pt x="5859" y="2875"/>
                  </a:lnTo>
                  <a:lnTo>
                    <a:pt x="5843" y="2865"/>
                  </a:lnTo>
                  <a:lnTo>
                    <a:pt x="5828" y="2857"/>
                  </a:lnTo>
                  <a:lnTo>
                    <a:pt x="5813" y="2850"/>
                  </a:lnTo>
                  <a:lnTo>
                    <a:pt x="5800" y="2844"/>
                  </a:lnTo>
                  <a:lnTo>
                    <a:pt x="5786" y="2840"/>
                  </a:lnTo>
                  <a:lnTo>
                    <a:pt x="5773" y="2838"/>
                  </a:lnTo>
                  <a:lnTo>
                    <a:pt x="5746" y="2836"/>
                  </a:lnTo>
                  <a:lnTo>
                    <a:pt x="5719" y="2838"/>
                  </a:lnTo>
                  <a:lnTo>
                    <a:pt x="5690" y="2845"/>
                  </a:lnTo>
                  <a:lnTo>
                    <a:pt x="5659" y="2854"/>
                  </a:lnTo>
                  <a:lnTo>
                    <a:pt x="5628" y="2867"/>
                  </a:lnTo>
                  <a:lnTo>
                    <a:pt x="5595" y="2884"/>
                  </a:lnTo>
                  <a:lnTo>
                    <a:pt x="5562" y="2903"/>
                  </a:lnTo>
                  <a:lnTo>
                    <a:pt x="5529" y="2926"/>
                  </a:lnTo>
                  <a:lnTo>
                    <a:pt x="5495" y="2952"/>
                  </a:lnTo>
                  <a:lnTo>
                    <a:pt x="5461" y="2978"/>
                  </a:lnTo>
                  <a:lnTo>
                    <a:pt x="5426" y="3008"/>
                  </a:lnTo>
                  <a:lnTo>
                    <a:pt x="5391" y="3039"/>
                  </a:lnTo>
                  <a:lnTo>
                    <a:pt x="5356" y="3072"/>
                  </a:lnTo>
                  <a:lnTo>
                    <a:pt x="5321" y="3107"/>
                  </a:lnTo>
                  <a:lnTo>
                    <a:pt x="5286" y="3142"/>
                  </a:lnTo>
                  <a:lnTo>
                    <a:pt x="5251" y="3179"/>
                  </a:lnTo>
                  <a:lnTo>
                    <a:pt x="5217" y="3216"/>
                  </a:lnTo>
                  <a:lnTo>
                    <a:pt x="5184" y="3254"/>
                  </a:lnTo>
                  <a:lnTo>
                    <a:pt x="5151" y="3292"/>
                  </a:lnTo>
                  <a:lnTo>
                    <a:pt x="5119" y="3330"/>
                  </a:lnTo>
                  <a:lnTo>
                    <a:pt x="5089" y="3368"/>
                  </a:lnTo>
                  <a:lnTo>
                    <a:pt x="5059" y="3406"/>
                  </a:lnTo>
                  <a:lnTo>
                    <a:pt x="5030" y="3443"/>
                  </a:lnTo>
                  <a:lnTo>
                    <a:pt x="5002" y="3478"/>
                  </a:lnTo>
                  <a:lnTo>
                    <a:pt x="4951" y="3547"/>
                  </a:lnTo>
                  <a:lnTo>
                    <a:pt x="4907" y="3611"/>
                  </a:lnTo>
                  <a:lnTo>
                    <a:pt x="4871" y="3665"/>
                  </a:lnTo>
                  <a:lnTo>
                    <a:pt x="4842" y="3712"/>
                  </a:lnTo>
                  <a:lnTo>
                    <a:pt x="4851" y="3730"/>
                  </a:lnTo>
                  <a:lnTo>
                    <a:pt x="4864" y="3751"/>
                  </a:lnTo>
                  <a:lnTo>
                    <a:pt x="4877" y="3773"/>
                  </a:lnTo>
                  <a:lnTo>
                    <a:pt x="4892" y="3798"/>
                  </a:lnTo>
                  <a:lnTo>
                    <a:pt x="4928" y="3850"/>
                  </a:lnTo>
                  <a:lnTo>
                    <a:pt x="4967" y="3906"/>
                  </a:lnTo>
                  <a:lnTo>
                    <a:pt x="5007" y="3961"/>
                  </a:lnTo>
                  <a:lnTo>
                    <a:pt x="5048" y="4014"/>
                  </a:lnTo>
                  <a:lnTo>
                    <a:pt x="5085" y="4061"/>
                  </a:lnTo>
                  <a:lnTo>
                    <a:pt x="5116" y="4099"/>
                  </a:lnTo>
                  <a:lnTo>
                    <a:pt x="5152" y="4144"/>
                  </a:lnTo>
                  <a:lnTo>
                    <a:pt x="5183" y="4181"/>
                  </a:lnTo>
                  <a:lnTo>
                    <a:pt x="5208" y="4213"/>
                  </a:lnTo>
                  <a:lnTo>
                    <a:pt x="5226" y="4240"/>
                  </a:lnTo>
                  <a:lnTo>
                    <a:pt x="5234" y="4253"/>
                  </a:lnTo>
                  <a:lnTo>
                    <a:pt x="5241" y="4264"/>
                  </a:lnTo>
                  <a:lnTo>
                    <a:pt x="5245" y="4274"/>
                  </a:lnTo>
                  <a:lnTo>
                    <a:pt x="5249" y="4285"/>
                  </a:lnTo>
                  <a:lnTo>
                    <a:pt x="5252" y="4294"/>
                  </a:lnTo>
                  <a:lnTo>
                    <a:pt x="5254" y="4303"/>
                  </a:lnTo>
                  <a:lnTo>
                    <a:pt x="5255" y="4312"/>
                  </a:lnTo>
                  <a:lnTo>
                    <a:pt x="5254" y="4322"/>
                  </a:lnTo>
                  <a:lnTo>
                    <a:pt x="5253" y="4331"/>
                  </a:lnTo>
                  <a:lnTo>
                    <a:pt x="5252" y="4340"/>
                  </a:lnTo>
                  <a:lnTo>
                    <a:pt x="5249" y="4349"/>
                  </a:lnTo>
                  <a:lnTo>
                    <a:pt x="5246" y="4360"/>
                  </a:lnTo>
                  <a:lnTo>
                    <a:pt x="5237" y="4381"/>
                  </a:lnTo>
                  <a:lnTo>
                    <a:pt x="5225" y="4407"/>
                  </a:lnTo>
                  <a:lnTo>
                    <a:pt x="5211" y="4436"/>
                  </a:lnTo>
                  <a:lnTo>
                    <a:pt x="5195" y="4470"/>
                  </a:lnTo>
                  <a:lnTo>
                    <a:pt x="5179" y="4511"/>
                  </a:lnTo>
                  <a:lnTo>
                    <a:pt x="5162" y="4558"/>
                  </a:lnTo>
                  <a:lnTo>
                    <a:pt x="5133" y="4641"/>
                  </a:lnTo>
                  <a:lnTo>
                    <a:pt x="5108" y="4710"/>
                  </a:lnTo>
                  <a:lnTo>
                    <a:pt x="5098" y="4740"/>
                  </a:lnTo>
                  <a:lnTo>
                    <a:pt x="5088" y="4766"/>
                  </a:lnTo>
                  <a:lnTo>
                    <a:pt x="5077" y="4791"/>
                  </a:lnTo>
                  <a:lnTo>
                    <a:pt x="5068" y="4813"/>
                  </a:lnTo>
                  <a:lnTo>
                    <a:pt x="5059" y="4831"/>
                  </a:lnTo>
                  <a:lnTo>
                    <a:pt x="5050" y="4847"/>
                  </a:lnTo>
                  <a:lnTo>
                    <a:pt x="5040" y="4863"/>
                  </a:lnTo>
                  <a:lnTo>
                    <a:pt x="5031" y="4875"/>
                  </a:lnTo>
                  <a:lnTo>
                    <a:pt x="5021" y="4885"/>
                  </a:lnTo>
                  <a:lnTo>
                    <a:pt x="5011" y="4895"/>
                  </a:lnTo>
                  <a:lnTo>
                    <a:pt x="4999" y="4903"/>
                  </a:lnTo>
                  <a:lnTo>
                    <a:pt x="4987" y="4909"/>
                  </a:lnTo>
                  <a:lnTo>
                    <a:pt x="4974" y="4914"/>
                  </a:lnTo>
                  <a:lnTo>
                    <a:pt x="4959" y="4918"/>
                  </a:lnTo>
                  <a:lnTo>
                    <a:pt x="4944" y="4922"/>
                  </a:lnTo>
                  <a:lnTo>
                    <a:pt x="4926" y="4924"/>
                  </a:lnTo>
                  <a:lnTo>
                    <a:pt x="4886" y="4930"/>
                  </a:lnTo>
                  <a:lnTo>
                    <a:pt x="4838" y="4934"/>
                  </a:lnTo>
                  <a:lnTo>
                    <a:pt x="4781" y="4939"/>
                  </a:lnTo>
                  <a:lnTo>
                    <a:pt x="4714" y="4946"/>
                  </a:lnTo>
                  <a:lnTo>
                    <a:pt x="4676" y="4951"/>
                  </a:lnTo>
                  <a:lnTo>
                    <a:pt x="4634" y="4957"/>
                  </a:lnTo>
                  <a:lnTo>
                    <a:pt x="4589" y="4965"/>
                  </a:lnTo>
                  <a:lnTo>
                    <a:pt x="4542" y="4973"/>
                  </a:lnTo>
                  <a:lnTo>
                    <a:pt x="4453" y="4989"/>
                  </a:lnTo>
                  <a:lnTo>
                    <a:pt x="4389" y="4999"/>
                  </a:lnTo>
                  <a:lnTo>
                    <a:pt x="4364" y="5004"/>
                  </a:lnTo>
                  <a:lnTo>
                    <a:pt x="4345" y="5008"/>
                  </a:lnTo>
                  <a:lnTo>
                    <a:pt x="4329" y="5011"/>
                  </a:lnTo>
                  <a:lnTo>
                    <a:pt x="4317" y="5015"/>
                  </a:lnTo>
                  <a:lnTo>
                    <a:pt x="4308" y="5019"/>
                  </a:lnTo>
                  <a:lnTo>
                    <a:pt x="4301" y="5023"/>
                  </a:lnTo>
                  <a:lnTo>
                    <a:pt x="4296" y="5029"/>
                  </a:lnTo>
                  <a:lnTo>
                    <a:pt x="4293" y="5036"/>
                  </a:lnTo>
                  <a:lnTo>
                    <a:pt x="4290" y="5056"/>
                  </a:lnTo>
                  <a:lnTo>
                    <a:pt x="4287" y="5084"/>
                  </a:lnTo>
                  <a:close/>
                  <a:moveTo>
                    <a:pt x="5134" y="7243"/>
                  </a:moveTo>
                  <a:lnTo>
                    <a:pt x="5153" y="7240"/>
                  </a:lnTo>
                  <a:lnTo>
                    <a:pt x="5172" y="7236"/>
                  </a:lnTo>
                  <a:lnTo>
                    <a:pt x="5188" y="7230"/>
                  </a:lnTo>
                  <a:lnTo>
                    <a:pt x="5204" y="7223"/>
                  </a:lnTo>
                  <a:lnTo>
                    <a:pt x="5218" y="7215"/>
                  </a:lnTo>
                  <a:lnTo>
                    <a:pt x="5231" y="7204"/>
                  </a:lnTo>
                  <a:lnTo>
                    <a:pt x="5244" y="7193"/>
                  </a:lnTo>
                  <a:lnTo>
                    <a:pt x="5255" y="7182"/>
                  </a:lnTo>
                  <a:lnTo>
                    <a:pt x="5265" y="7168"/>
                  </a:lnTo>
                  <a:lnTo>
                    <a:pt x="5275" y="7155"/>
                  </a:lnTo>
                  <a:lnTo>
                    <a:pt x="5282" y="7141"/>
                  </a:lnTo>
                  <a:lnTo>
                    <a:pt x="5289" y="7125"/>
                  </a:lnTo>
                  <a:lnTo>
                    <a:pt x="5295" y="7110"/>
                  </a:lnTo>
                  <a:lnTo>
                    <a:pt x="5300" y="7093"/>
                  </a:lnTo>
                  <a:lnTo>
                    <a:pt x="5305" y="7076"/>
                  </a:lnTo>
                  <a:lnTo>
                    <a:pt x="5309" y="7059"/>
                  </a:lnTo>
                  <a:lnTo>
                    <a:pt x="5312" y="7041"/>
                  </a:lnTo>
                  <a:lnTo>
                    <a:pt x="5314" y="7023"/>
                  </a:lnTo>
                  <a:lnTo>
                    <a:pt x="5315" y="7004"/>
                  </a:lnTo>
                  <a:lnTo>
                    <a:pt x="5316" y="6986"/>
                  </a:lnTo>
                  <a:lnTo>
                    <a:pt x="5316" y="6967"/>
                  </a:lnTo>
                  <a:lnTo>
                    <a:pt x="5315" y="6950"/>
                  </a:lnTo>
                  <a:lnTo>
                    <a:pt x="5314" y="6931"/>
                  </a:lnTo>
                  <a:lnTo>
                    <a:pt x="5312" y="6913"/>
                  </a:lnTo>
                  <a:lnTo>
                    <a:pt x="5310" y="6895"/>
                  </a:lnTo>
                  <a:lnTo>
                    <a:pt x="5306" y="6877"/>
                  </a:lnTo>
                  <a:lnTo>
                    <a:pt x="5303" y="6860"/>
                  </a:lnTo>
                  <a:lnTo>
                    <a:pt x="5300" y="6843"/>
                  </a:lnTo>
                  <a:lnTo>
                    <a:pt x="5296" y="6827"/>
                  </a:lnTo>
                  <a:lnTo>
                    <a:pt x="5291" y="6811"/>
                  </a:lnTo>
                  <a:lnTo>
                    <a:pt x="5287" y="6797"/>
                  </a:lnTo>
                  <a:lnTo>
                    <a:pt x="5282" y="6782"/>
                  </a:lnTo>
                  <a:lnTo>
                    <a:pt x="5279" y="6775"/>
                  </a:lnTo>
                  <a:lnTo>
                    <a:pt x="5275" y="6768"/>
                  </a:lnTo>
                  <a:lnTo>
                    <a:pt x="5272" y="6763"/>
                  </a:lnTo>
                  <a:lnTo>
                    <a:pt x="5267" y="6758"/>
                  </a:lnTo>
                  <a:lnTo>
                    <a:pt x="5259" y="6747"/>
                  </a:lnTo>
                  <a:lnTo>
                    <a:pt x="5248" y="6735"/>
                  </a:lnTo>
                  <a:lnTo>
                    <a:pt x="5235" y="6718"/>
                  </a:lnTo>
                  <a:lnTo>
                    <a:pt x="5218" y="6692"/>
                  </a:lnTo>
                  <a:lnTo>
                    <a:pt x="5208" y="6674"/>
                  </a:lnTo>
                  <a:lnTo>
                    <a:pt x="5197" y="6654"/>
                  </a:lnTo>
                  <a:lnTo>
                    <a:pt x="5184" y="6630"/>
                  </a:lnTo>
                  <a:lnTo>
                    <a:pt x="5171" y="6603"/>
                  </a:lnTo>
                  <a:lnTo>
                    <a:pt x="5154" y="6566"/>
                  </a:lnTo>
                  <a:lnTo>
                    <a:pt x="5141" y="6532"/>
                  </a:lnTo>
                  <a:lnTo>
                    <a:pt x="5130" y="6500"/>
                  </a:lnTo>
                  <a:lnTo>
                    <a:pt x="5119" y="6472"/>
                  </a:lnTo>
                  <a:lnTo>
                    <a:pt x="5110" y="6448"/>
                  </a:lnTo>
                  <a:lnTo>
                    <a:pt x="5100" y="6425"/>
                  </a:lnTo>
                  <a:lnTo>
                    <a:pt x="5094" y="6414"/>
                  </a:lnTo>
                  <a:lnTo>
                    <a:pt x="5087" y="6404"/>
                  </a:lnTo>
                  <a:lnTo>
                    <a:pt x="5079" y="6395"/>
                  </a:lnTo>
                  <a:lnTo>
                    <a:pt x="5071" y="6386"/>
                  </a:lnTo>
                  <a:lnTo>
                    <a:pt x="5062" y="6378"/>
                  </a:lnTo>
                  <a:lnTo>
                    <a:pt x="5052" y="6370"/>
                  </a:lnTo>
                  <a:lnTo>
                    <a:pt x="5039" y="6362"/>
                  </a:lnTo>
                  <a:lnTo>
                    <a:pt x="5026" y="6356"/>
                  </a:lnTo>
                  <a:lnTo>
                    <a:pt x="5012" y="6349"/>
                  </a:lnTo>
                  <a:lnTo>
                    <a:pt x="4995" y="6343"/>
                  </a:lnTo>
                  <a:lnTo>
                    <a:pt x="4977" y="6338"/>
                  </a:lnTo>
                  <a:lnTo>
                    <a:pt x="4957" y="6332"/>
                  </a:lnTo>
                  <a:lnTo>
                    <a:pt x="4934" y="6327"/>
                  </a:lnTo>
                  <a:lnTo>
                    <a:pt x="4910" y="6322"/>
                  </a:lnTo>
                  <a:lnTo>
                    <a:pt x="4883" y="6318"/>
                  </a:lnTo>
                  <a:lnTo>
                    <a:pt x="4853" y="6314"/>
                  </a:lnTo>
                  <a:lnTo>
                    <a:pt x="4787" y="6306"/>
                  </a:lnTo>
                  <a:lnTo>
                    <a:pt x="4708" y="6300"/>
                  </a:lnTo>
                  <a:lnTo>
                    <a:pt x="4661" y="6297"/>
                  </a:lnTo>
                  <a:lnTo>
                    <a:pt x="4612" y="6293"/>
                  </a:lnTo>
                  <a:lnTo>
                    <a:pt x="4559" y="6290"/>
                  </a:lnTo>
                  <a:lnTo>
                    <a:pt x="4508" y="6285"/>
                  </a:lnTo>
                  <a:lnTo>
                    <a:pt x="4482" y="6282"/>
                  </a:lnTo>
                  <a:lnTo>
                    <a:pt x="4458" y="6278"/>
                  </a:lnTo>
                  <a:lnTo>
                    <a:pt x="4433" y="6274"/>
                  </a:lnTo>
                  <a:lnTo>
                    <a:pt x="4410" y="6269"/>
                  </a:lnTo>
                  <a:lnTo>
                    <a:pt x="4388" y="6262"/>
                  </a:lnTo>
                  <a:lnTo>
                    <a:pt x="4367" y="6254"/>
                  </a:lnTo>
                  <a:lnTo>
                    <a:pt x="4348" y="6245"/>
                  </a:lnTo>
                  <a:lnTo>
                    <a:pt x="4330" y="6235"/>
                  </a:lnTo>
                  <a:lnTo>
                    <a:pt x="4322" y="6205"/>
                  </a:lnTo>
                  <a:lnTo>
                    <a:pt x="4316" y="6174"/>
                  </a:lnTo>
                  <a:lnTo>
                    <a:pt x="4310" y="6140"/>
                  </a:lnTo>
                  <a:lnTo>
                    <a:pt x="4305" y="6106"/>
                  </a:lnTo>
                  <a:lnTo>
                    <a:pt x="4300" y="6070"/>
                  </a:lnTo>
                  <a:lnTo>
                    <a:pt x="4298" y="6033"/>
                  </a:lnTo>
                  <a:lnTo>
                    <a:pt x="4295" y="5994"/>
                  </a:lnTo>
                  <a:lnTo>
                    <a:pt x="4294" y="5954"/>
                  </a:lnTo>
                  <a:lnTo>
                    <a:pt x="4293" y="5871"/>
                  </a:lnTo>
                  <a:lnTo>
                    <a:pt x="4294" y="5787"/>
                  </a:lnTo>
                  <a:lnTo>
                    <a:pt x="4297" y="5701"/>
                  </a:lnTo>
                  <a:lnTo>
                    <a:pt x="4300" y="5616"/>
                  </a:lnTo>
                  <a:lnTo>
                    <a:pt x="4304" y="5532"/>
                  </a:lnTo>
                  <a:lnTo>
                    <a:pt x="4308" y="5450"/>
                  </a:lnTo>
                  <a:lnTo>
                    <a:pt x="4310" y="5373"/>
                  </a:lnTo>
                  <a:lnTo>
                    <a:pt x="4311" y="5300"/>
                  </a:lnTo>
                  <a:lnTo>
                    <a:pt x="4310" y="5266"/>
                  </a:lnTo>
                  <a:lnTo>
                    <a:pt x="4310" y="5234"/>
                  </a:lnTo>
                  <a:lnTo>
                    <a:pt x="4308" y="5203"/>
                  </a:lnTo>
                  <a:lnTo>
                    <a:pt x="4306" y="5174"/>
                  </a:lnTo>
                  <a:lnTo>
                    <a:pt x="4303" y="5148"/>
                  </a:lnTo>
                  <a:lnTo>
                    <a:pt x="4298" y="5124"/>
                  </a:lnTo>
                  <a:lnTo>
                    <a:pt x="4293" y="5102"/>
                  </a:lnTo>
                  <a:lnTo>
                    <a:pt x="4287" y="5084"/>
                  </a:lnTo>
                  <a:lnTo>
                    <a:pt x="4280" y="5096"/>
                  </a:lnTo>
                  <a:lnTo>
                    <a:pt x="4273" y="5113"/>
                  </a:lnTo>
                  <a:lnTo>
                    <a:pt x="4267" y="5136"/>
                  </a:lnTo>
                  <a:lnTo>
                    <a:pt x="4260" y="5163"/>
                  </a:lnTo>
                  <a:lnTo>
                    <a:pt x="4255" y="5193"/>
                  </a:lnTo>
                  <a:lnTo>
                    <a:pt x="4250" y="5226"/>
                  </a:lnTo>
                  <a:lnTo>
                    <a:pt x="4245" y="5263"/>
                  </a:lnTo>
                  <a:lnTo>
                    <a:pt x="4241" y="5303"/>
                  </a:lnTo>
                  <a:lnTo>
                    <a:pt x="4238" y="5347"/>
                  </a:lnTo>
                  <a:lnTo>
                    <a:pt x="4235" y="5391"/>
                  </a:lnTo>
                  <a:lnTo>
                    <a:pt x="4232" y="5438"/>
                  </a:lnTo>
                  <a:lnTo>
                    <a:pt x="4230" y="5486"/>
                  </a:lnTo>
                  <a:lnTo>
                    <a:pt x="4228" y="5536"/>
                  </a:lnTo>
                  <a:lnTo>
                    <a:pt x="4226" y="5586"/>
                  </a:lnTo>
                  <a:lnTo>
                    <a:pt x="4225" y="5636"/>
                  </a:lnTo>
                  <a:lnTo>
                    <a:pt x="4225" y="5688"/>
                  </a:lnTo>
                  <a:lnTo>
                    <a:pt x="4226" y="5739"/>
                  </a:lnTo>
                  <a:lnTo>
                    <a:pt x="4226" y="5790"/>
                  </a:lnTo>
                  <a:lnTo>
                    <a:pt x="4229" y="5841"/>
                  </a:lnTo>
                  <a:lnTo>
                    <a:pt x="4231" y="5889"/>
                  </a:lnTo>
                  <a:lnTo>
                    <a:pt x="4233" y="5937"/>
                  </a:lnTo>
                  <a:lnTo>
                    <a:pt x="4236" y="5983"/>
                  </a:lnTo>
                  <a:lnTo>
                    <a:pt x="4240" y="6027"/>
                  </a:lnTo>
                  <a:lnTo>
                    <a:pt x="4244" y="6070"/>
                  </a:lnTo>
                  <a:lnTo>
                    <a:pt x="4249" y="6109"/>
                  </a:lnTo>
                  <a:lnTo>
                    <a:pt x="4254" y="6145"/>
                  </a:lnTo>
                  <a:lnTo>
                    <a:pt x="4260" y="6177"/>
                  </a:lnTo>
                  <a:lnTo>
                    <a:pt x="4267" y="6207"/>
                  </a:lnTo>
                  <a:lnTo>
                    <a:pt x="4274" y="6233"/>
                  </a:lnTo>
                  <a:lnTo>
                    <a:pt x="4282" y="6253"/>
                  </a:lnTo>
                  <a:lnTo>
                    <a:pt x="4290" y="6271"/>
                  </a:lnTo>
                  <a:lnTo>
                    <a:pt x="4299" y="6282"/>
                  </a:lnTo>
                  <a:lnTo>
                    <a:pt x="4308" y="6289"/>
                  </a:lnTo>
                  <a:lnTo>
                    <a:pt x="4317" y="6297"/>
                  </a:lnTo>
                  <a:lnTo>
                    <a:pt x="4326" y="6302"/>
                  </a:lnTo>
                  <a:lnTo>
                    <a:pt x="4336" y="6307"/>
                  </a:lnTo>
                  <a:lnTo>
                    <a:pt x="4347" y="6311"/>
                  </a:lnTo>
                  <a:lnTo>
                    <a:pt x="4358" y="6314"/>
                  </a:lnTo>
                  <a:lnTo>
                    <a:pt x="4369" y="6317"/>
                  </a:lnTo>
                  <a:lnTo>
                    <a:pt x="4382" y="6319"/>
                  </a:lnTo>
                  <a:lnTo>
                    <a:pt x="4407" y="6322"/>
                  </a:lnTo>
                  <a:lnTo>
                    <a:pt x="4433" y="6325"/>
                  </a:lnTo>
                  <a:lnTo>
                    <a:pt x="4461" y="6327"/>
                  </a:lnTo>
                  <a:lnTo>
                    <a:pt x="4490" y="6331"/>
                  </a:lnTo>
                  <a:lnTo>
                    <a:pt x="4526" y="6337"/>
                  </a:lnTo>
                  <a:lnTo>
                    <a:pt x="4556" y="6342"/>
                  </a:lnTo>
                  <a:lnTo>
                    <a:pt x="4582" y="6347"/>
                  </a:lnTo>
                  <a:lnTo>
                    <a:pt x="4604" y="6353"/>
                  </a:lnTo>
                  <a:lnTo>
                    <a:pt x="4625" y="6359"/>
                  </a:lnTo>
                  <a:lnTo>
                    <a:pt x="4646" y="6365"/>
                  </a:lnTo>
                  <a:lnTo>
                    <a:pt x="4668" y="6373"/>
                  </a:lnTo>
                  <a:lnTo>
                    <a:pt x="4694" y="6379"/>
                  </a:lnTo>
                  <a:lnTo>
                    <a:pt x="4722" y="6385"/>
                  </a:lnTo>
                  <a:lnTo>
                    <a:pt x="4751" y="6389"/>
                  </a:lnTo>
                  <a:lnTo>
                    <a:pt x="4778" y="6391"/>
                  </a:lnTo>
                  <a:lnTo>
                    <a:pt x="4807" y="6393"/>
                  </a:lnTo>
                  <a:lnTo>
                    <a:pt x="4863" y="6394"/>
                  </a:lnTo>
                  <a:lnTo>
                    <a:pt x="4915" y="6397"/>
                  </a:lnTo>
                  <a:lnTo>
                    <a:pt x="4940" y="6400"/>
                  </a:lnTo>
                  <a:lnTo>
                    <a:pt x="4963" y="6405"/>
                  </a:lnTo>
                  <a:lnTo>
                    <a:pt x="4975" y="6408"/>
                  </a:lnTo>
                  <a:lnTo>
                    <a:pt x="4986" y="6413"/>
                  </a:lnTo>
                  <a:lnTo>
                    <a:pt x="4996" y="6418"/>
                  </a:lnTo>
                  <a:lnTo>
                    <a:pt x="5006" y="6423"/>
                  </a:lnTo>
                  <a:lnTo>
                    <a:pt x="5017" y="6429"/>
                  </a:lnTo>
                  <a:lnTo>
                    <a:pt x="5026" y="6435"/>
                  </a:lnTo>
                  <a:lnTo>
                    <a:pt x="5035" y="6443"/>
                  </a:lnTo>
                  <a:lnTo>
                    <a:pt x="5043" y="6452"/>
                  </a:lnTo>
                  <a:lnTo>
                    <a:pt x="5051" y="6462"/>
                  </a:lnTo>
                  <a:lnTo>
                    <a:pt x="5058" y="6473"/>
                  </a:lnTo>
                  <a:lnTo>
                    <a:pt x="5065" y="6484"/>
                  </a:lnTo>
                  <a:lnTo>
                    <a:pt x="5071" y="6498"/>
                  </a:lnTo>
                  <a:lnTo>
                    <a:pt x="5089" y="6544"/>
                  </a:lnTo>
                  <a:lnTo>
                    <a:pt x="5105" y="6590"/>
                  </a:lnTo>
                  <a:lnTo>
                    <a:pt x="5120" y="6636"/>
                  </a:lnTo>
                  <a:lnTo>
                    <a:pt x="5136" y="6683"/>
                  </a:lnTo>
                  <a:lnTo>
                    <a:pt x="5151" y="6730"/>
                  </a:lnTo>
                  <a:lnTo>
                    <a:pt x="5168" y="6776"/>
                  </a:lnTo>
                  <a:lnTo>
                    <a:pt x="5177" y="6799"/>
                  </a:lnTo>
                  <a:lnTo>
                    <a:pt x="5186" y="6821"/>
                  </a:lnTo>
                  <a:lnTo>
                    <a:pt x="5197" y="6845"/>
                  </a:lnTo>
                  <a:lnTo>
                    <a:pt x="5208" y="6867"/>
                  </a:lnTo>
                  <a:lnTo>
                    <a:pt x="5216" y="6884"/>
                  </a:lnTo>
                  <a:lnTo>
                    <a:pt x="5223" y="6900"/>
                  </a:lnTo>
                  <a:lnTo>
                    <a:pt x="5229" y="6915"/>
                  </a:lnTo>
                  <a:lnTo>
                    <a:pt x="5235" y="6930"/>
                  </a:lnTo>
                  <a:lnTo>
                    <a:pt x="5239" y="6944"/>
                  </a:lnTo>
                  <a:lnTo>
                    <a:pt x="5242" y="6957"/>
                  </a:lnTo>
                  <a:lnTo>
                    <a:pt x="5244" y="6969"/>
                  </a:lnTo>
                  <a:lnTo>
                    <a:pt x="5246" y="6982"/>
                  </a:lnTo>
                  <a:lnTo>
                    <a:pt x="5247" y="6993"/>
                  </a:lnTo>
                  <a:lnTo>
                    <a:pt x="5247" y="7004"/>
                  </a:lnTo>
                  <a:lnTo>
                    <a:pt x="5246" y="7014"/>
                  </a:lnTo>
                  <a:lnTo>
                    <a:pt x="5245" y="7025"/>
                  </a:lnTo>
                  <a:lnTo>
                    <a:pt x="5243" y="7035"/>
                  </a:lnTo>
                  <a:lnTo>
                    <a:pt x="5240" y="7045"/>
                  </a:lnTo>
                  <a:lnTo>
                    <a:pt x="5237" y="7054"/>
                  </a:lnTo>
                  <a:lnTo>
                    <a:pt x="5234" y="7064"/>
                  </a:lnTo>
                  <a:lnTo>
                    <a:pt x="5224" y="7083"/>
                  </a:lnTo>
                  <a:lnTo>
                    <a:pt x="5214" y="7102"/>
                  </a:lnTo>
                  <a:lnTo>
                    <a:pt x="5202" y="7121"/>
                  </a:lnTo>
                  <a:lnTo>
                    <a:pt x="5189" y="7143"/>
                  </a:lnTo>
                  <a:lnTo>
                    <a:pt x="5176" y="7164"/>
                  </a:lnTo>
                  <a:lnTo>
                    <a:pt x="5162" y="7188"/>
                  </a:lnTo>
                  <a:lnTo>
                    <a:pt x="5148" y="7215"/>
                  </a:lnTo>
                  <a:lnTo>
                    <a:pt x="5134" y="7243"/>
                  </a:lnTo>
                  <a:close/>
                  <a:moveTo>
                    <a:pt x="10433" y="3834"/>
                  </a:moveTo>
                  <a:lnTo>
                    <a:pt x="10537" y="3714"/>
                  </a:lnTo>
                  <a:lnTo>
                    <a:pt x="10507" y="3658"/>
                  </a:lnTo>
                  <a:lnTo>
                    <a:pt x="10483" y="3614"/>
                  </a:lnTo>
                  <a:lnTo>
                    <a:pt x="10465" y="3579"/>
                  </a:lnTo>
                  <a:lnTo>
                    <a:pt x="10451" y="3553"/>
                  </a:lnTo>
                  <a:lnTo>
                    <a:pt x="10441" y="3534"/>
                  </a:lnTo>
                  <a:lnTo>
                    <a:pt x="10433" y="3521"/>
                  </a:lnTo>
                  <a:lnTo>
                    <a:pt x="10428" y="3511"/>
                  </a:lnTo>
                  <a:lnTo>
                    <a:pt x="10422" y="3504"/>
                  </a:lnTo>
                  <a:lnTo>
                    <a:pt x="10417" y="3498"/>
                  </a:lnTo>
                  <a:lnTo>
                    <a:pt x="10409" y="3492"/>
                  </a:lnTo>
                  <a:lnTo>
                    <a:pt x="10400" y="3484"/>
                  </a:lnTo>
                  <a:lnTo>
                    <a:pt x="10387" y="3471"/>
                  </a:lnTo>
                  <a:lnTo>
                    <a:pt x="10369" y="3455"/>
                  </a:lnTo>
                  <a:lnTo>
                    <a:pt x="10347" y="3432"/>
                  </a:lnTo>
                  <a:lnTo>
                    <a:pt x="10318" y="3401"/>
                  </a:lnTo>
                  <a:lnTo>
                    <a:pt x="10281" y="3360"/>
                  </a:lnTo>
                  <a:lnTo>
                    <a:pt x="10242" y="3316"/>
                  </a:lnTo>
                  <a:lnTo>
                    <a:pt x="10206" y="3275"/>
                  </a:lnTo>
                  <a:lnTo>
                    <a:pt x="10172" y="3236"/>
                  </a:lnTo>
                  <a:lnTo>
                    <a:pt x="10137" y="3199"/>
                  </a:lnTo>
                  <a:lnTo>
                    <a:pt x="10120" y="3182"/>
                  </a:lnTo>
                  <a:lnTo>
                    <a:pt x="10101" y="3164"/>
                  </a:lnTo>
                  <a:lnTo>
                    <a:pt x="10082" y="3147"/>
                  </a:lnTo>
                  <a:lnTo>
                    <a:pt x="10061" y="3130"/>
                  </a:lnTo>
                  <a:lnTo>
                    <a:pt x="10040" y="3114"/>
                  </a:lnTo>
                  <a:lnTo>
                    <a:pt x="10016" y="3097"/>
                  </a:lnTo>
                  <a:lnTo>
                    <a:pt x="9991" y="3080"/>
                  </a:lnTo>
                  <a:lnTo>
                    <a:pt x="9964" y="3064"/>
                  </a:lnTo>
                  <a:lnTo>
                    <a:pt x="9965" y="3147"/>
                  </a:lnTo>
                  <a:lnTo>
                    <a:pt x="10006" y="3174"/>
                  </a:lnTo>
                  <a:lnTo>
                    <a:pt x="10043" y="3198"/>
                  </a:lnTo>
                  <a:lnTo>
                    <a:pt x="10059" y="3210"/>
                  </a:lnTo>
                  <a:lnTo>
                    <a:pt x="10076" y="3222"/>
                  </a:lnTo>
                  <a:lnTo>
                    <a:pt x="10090" y="3234"/>
                  </a:lnTo>
                  <a:lnTo>
                    <a:pt x="10103" y="3247"/>
                  </a:lnTo>
                  <a:lnTo>
                    <a:pt x="10116" y="3261"/>
                  </a:lnTo>
                  <a:lnTo>
                    <a:pt x="10127" y="3275"/>
                  </a:lnTo>
                  <a:lnTo>
                    <a:pt x="10137" y="3291"/>
                  </a:lnTo>
                  <a:lnTo>
                    <a:pt x="10146" y="3308"/>
                  </a:lnTo>
                  <a:lnTo>
                    <a:pt x="10154" y="3326"/>
                  </a:lnTo>
                  <a:lnTo>
                    <a:pt x="10161" y="3347"/>
                  </a:lnTo>
                  <a:lnTo>
                    <a:pt x="10166" y="3371"/>
                  </a:lnTo>
                  <a:lnTo>
                    <a:pt x="10171" y="3395"/>
                  </a:lnTo>
                  <a:lnTo>
                    <a:pt x="10188" y="3400"/>
                  </a:lnTo>
                  <a:lnTo>
                    <a:pt x="10202" y="3405"/>
                  </a:lnTo>
                  <a:lnTo>
                    <a:pt x="10216" y="3411"/>
                  </a:lnTo>
                  <a:lnTo>
                    <a:pt x="10230" y="3417"/>
                  </a:lnTo>
                  <a:lnTo>
                    <a:pt x="10241" y="3425"/>
                  </a:lnTo>
                  <a:lnTo>
                    <a:pt x="10253" y="3432"/>
                  </a:lnTo>
                  <a:lnTo>
                    <a:pt x="10264" y="3441"/>
                  </a:lnTo>
                  <a:lnTo>
                    <a:pt x="10274" y="3451"/>
                  </a:lnTo>
                  <a:lnTo>
                    <a:pt x="10293" y="3470"/>
                  </a:lnTo>
                  <a:lnTo>
                    <a:pt x="10312" y="3492"/>
                  </a:lnTo>
                  <a:lnTo>
                    <a:pt x="10330" y="3515"/>
                  </a:lnTo>
                  <a:lnTo>
                    <a:pt x="10351" y="3539"/>
                  </a:lnTo>
                  <a:lnTo>
                    <a:pt x="10386" y="3581"/>
                  </a:lnTo>
                  <a:lnTo>
                    <a:pt x="10411" y="3614"/>
                  </a:lnTo>
                  <a:lnTo>
                    <a:pt x="10420" y="3627"/>
                  </a:lnTo>
                  <a:lnTo>
                    <a:pt x="10426" y="3641"/>
                  </a:lnTo>
                  <a:lnTo>
                    <a:pt x="10431" y="3653"/>
                  </a:lnTo>
                  <a:lnTo>
                    <a:pt x="10435" y="3665"/>
                  </a:lnTo>
                  <a:lnTo>
                    <a:pt x="10437" y="3679"/>
                  </a:lnTo>
                  <a:lnTo>
                    <a:pt x="10438" y="3693"/>
                  </a:lnTo>
                  <a:lnTo>
                    <a:pt x="10439" y="3710"/>
                  </a:lnTo>
                  <a:lnTo>
                    <a:pt x="10438" y="3728"/>
                  </a:lnTo>
                  <a:lnTo>
                    <a:pt x="10436" y="3773"/>
                  </a:lnTo>
                  <a:lnTo>
                    <a:pt x="10433" y="3834"/>
                  </a:lnTo>
                  <a:close/>
                  <a:moveTo>
                    <a:pt x="14018" y="3314"/>
                  </a:moveTo>
                  <a:lnTo>
                    <a:pt x="14039" y="3318"/>
                  </a:lnTo>
                  <a:lnTo>
                    <a:pt x="14059" y="3325"/>
                  </a:lnTo>
                  <a:lnTo>
                    <a:pt x="14079" y="3335"/>
                  </a:lnTo>
                  <a:lnTo>
                    <a:pt x="14100" y="3345"/>
                  </a:lnTo>
                  <a:lnTo>
                    <a:pt x="14120" y="3358"/>
                  </a:lnTo>
                  <a:lnTo>
                    <a:pt x="14140" y="3373"/>
                  </a:lnTo>
                  <a:lnTo>
                    <a:pt x="14160" y="3388"/>
                  </a:lnTo>
                  <a:lnTo>
                    <a:pt x="14180" y="3406"/>
                  </a:lnTo>
                  <a:lnTo>
                    <a:pt x="14199" y="3424"/>
                  </a:lnTo>
                  <a:lnTo>
                    <a:pt x="14218" y="3444"/>
                  </a:lnTo>
                  <a:lnTo>
                    <a:pt x="14237" y="3464"/>
                  </a:lnTo>
                  <a:lnTo>
                    <a:pt x="14255" y="3486"/>
                  </a:lnTo>
                  <a:lnTo>
                    <a:pt x="14273" y="3508"/>
                  </a:lnTo>
                  <a:lnTo>
                    <a:pt x="14291" y="3531"/>
                  </a:lnTo>
                  <a:lnTo>
                    <a:pt x="14308" y="3554"/>
                  </a:lnTo>
                  <a:lnTo>
                    <a:pt x="14325" y="3578"/>
                  </a:lnTo>
                  <a:lnTo>
                    <a:pt x="14355" y="3625"/>
                  </a:lnTo>
                  <a:lnTo>
                    <a:pt x="14384" y="3673"/>
                  </a:lnTo>
                  <a:lnTo>
                    <a:pt x="14410" y="3719"/>
                  </a:lnTo>
                  <a:lnTo>
                    <a:pt x="14432" y="3761"/>
                  </a:lnTo>
                  <a:lnTo>
                    <a:pt x="14451" y="3801"/>
                  </a:lnTo>
                  <a:lnTo>
                    <a:pt x="14465" y="3835"/>
                  </a:lnTo>
                  <a:lnTo>
                    <a:pt x="14472" y="3850"/>
                  </a:lnTo>
                  <a:lnTo>
                    <a:pt x="14477" y="3864"/>
                  </a:lnTo>
                  <a:lnTo>
                    <a:pt x="14480" y="3876"/>
                  </a:lnTo>
                  <a:lnTo>
                    <a:pt x="14482" y="3885"/>
                  </a:lnTo>
                  <a:lnTo>
                    <a:pt x="14489" y="3929"/>
                  </a:lnTo>
                  <a:lnTo>
                    <a:pt x="14495" y="3972"/>
                  </a:lnTo>
                  <a:lnTo>
                    <a:pt x="14500" y="4015"/>
                  </a:lnTo>
                  <a:lnTo>
                    <a:pt x="14503" y="4057"/>
                  </a:lnTo>
                  <a:lnTo>
                    <a:pt x="14506" y="4099"/>
                  </a:lnTo>
                  <a:lnTo>
                    <a:pt x="14506" y="4140"/>
                  </a:lnTo>
                  <a:lnTo>
                    <a:pt x="14506" y="4180"/>
                  </a:lnTo>
                  <a:lnTo>
                    <a:pt x="14504" y="4220"/>
                  </a:lnTo>
                  <a:lnTo>
                    <a:pt x="14502" y="4260"/>
                  </a:lnTo>
                  <a:lnTo>
                    <a:pt x="14497" y="4299"/>
                  </a:lnTo>
                  <a:lnTo>
                    <a:pt x="14492" y="4337"/>
                  </a:lnTo>
                  <a:lnTo>
                    <a:pt x="14485" y="4375"/>
                  </a:lnTo>
                  <a:lnTo>
                    <a:pt x="14477" y="4413"/>
                  </a:lnTo>
                  <a:lnTo>
                    <a:pt x="14467" y="4450"/>
                  </a:lnTo>
                  <a:lnTo>
                    <a:pt x="14456" y="4486"/>
                  </a:lnTo>
                  <a:lnTo>
                    <a:pt x="14444" y="4522"/>
                  </a:lnTo>
                  <a:lnTo>
                    <a:pt x="14430" y="4557"/>
                  </a:lnTo>
                  <a:lnTo>
                    <a:pt x="14416" y="4592"/>
                  </a:lnTo>
                  <a:lnTo>
                    <a:pt x="14400" y="4626"/>
                  </a:lnTo>
                  <a:lnTo>
                    <a:pt x="14382" y="4658"/>
                  </a:lnTo>
                  <a:lnTo>
                    <a:pt x="14363" y="4691"/>
                  </a:lnTo>
                  <a:lnTo>
                    <a:pt x="14342" y="4723"/>
                  </a:lnTo>
                  <a:lnTo>
                    <a:pt x="14320" y="4755"/>
                  </a:lnTo>
                  <a:lnTo>
                    <a:pt x="14298" y="4786"/>
                  </a:lnTo>
                  <a:lnTo>
                    <a:pt x="14273" y="4817"/>
                  </a:lnTo>
                  <a:lnTo>
                    <a:pt x="14248" y="4846"/>
                  </a:lnTo>
                  <a:lnTo>
                    <a:pt x="14220" y="4875"/>
                  </a:lnTo>
                  <a:lnTo>
                    <a:pt x="14192" y="4904"/>
                  </a:lnTo>
                  <a:lnTo>
                    <a:pt x="14161" y="4932"/>
                  </a:lnTo>
                  <a:lnTo>
                    <a:pt x="14130" y="4958"/>
                  </a:lnTo>
                  <a:lnTo>
                    <a:pt x="14097" y="4985"/>
                  </a:lnTo>
                  <a:lnTo>
                    <a:pt x="14064" y="5011"/>
                  </a:lnTo>
                  <a:lnTo>
                    <a:pt x="14038" y="5029"/>
                  </a:lnTo>
                  <a:lnTo>
                    <a:pt x="14014" y="5046"/>
                  </a:lnTo>
                  <a:lnTo>
                    <a:pt x="13993" y="5060"/>
                  </a:lnTo>
                  <a:lnTo>
                    <a:pt x="13973" y="5072"/>
                  </a:lnTo>
                  <a:lnTo>
                    <a:pt x="13955" y="5083"/>
                  </a:lnTo>
                  <a:lnTo>
                    <a:pt x="13937" y="5093"/>
                  </a:lnTo>
                  <a:lnTo>
                    <a:pt x="13921" y="5101"/>
                  </a:lnTo>
                  <a:lnTo>
                    <a:pt x="13903" y="5109"/>
                  </a:lnTo>
                  <a:lnTo>
                    <a:pt x="13869" y="5124"/>
                  </a:lnTo>
                  <a:lnTo>
                    <a:pt x="13832" y="5139"/>
                  </a:lnTo>
                  <a:lnTo>
                    <a:pt x="13788" y="5156"/>
                  </a:lnTo>
                  <a:lnTo>
                    <a:pt x="13736" y="5177"/>
                  </a:lnTo>
                  <a:lnTo>
                    <a:pt x="13716" y="5184"/>
                  </a:lnTo>
                  <a:lnTo>
                    <a:pt x="13696" y="5191"/>
                  </a:lnTo>
                  <a:lnTo>
                    <a:pt x="13674" y="5198"/>
                  </a:lnTo>
                  <a:lnTo>
                    <a:pt x="13650" y="5203"/>
                  </a:lnTo>
                  <a:lnTo>
                    <a:pt x="13626" y="5207"/>
                  </a:lnTo>
                  <a:lnTo>
                    <a:pt x="13600" y="5211"/>
                  </a:lnTo>
                  <a:lnTo>
                    <a:pt x="13573" y="5215"/>
                  </a:lnTo>
                  <a:lnTo>
                    <a:pt x="13547" y="5217"/>
                  </a:lnTo>
                  <a:lnTo>
                    <a:pt x="13518" y="5219"/>
                  </a:lnTo>
                  <a:lnTo>
                    <a:pt x="13490" y="5220"/>
                  </a:lnTo>
                  <a:lnTo>
                    <a:pt x="13460" y="5221"/>
                  </a:lnTo>
                  <a:lnTo>
                    <a:pt x="13432" y="5220"/>
                  </a:lnTo>
                  <a:lnTo>
                    <a:pt x="13402" y="5219"/>
                  </a:lnTo>
                  <a:lnTo>
                    <a:pt x="13372" y="5217"/>
                  </a:lnTo>
                  <a:lnTo>
                    <a:pt x="13342" y="5215"/>
                  </a:lnTo>
                  <a:lnTo>
                    <a:pt x="13313" y="5211"/>
                  </a:lnTo>
                  <a:lnTo>
                    <a:pt x="13284" y="5207"/>
                  </a:lnTo>
                  <a:lnTo>
                    <a:pt x="13256" y="5202"/>
                  </a:lnTo>
                  <a:lnTo>
                    <a:pt x="13227" y="5196"/>
                  </a:lnTo>
                  <a:lnTo>
                    <a:pt x="13199" y="5188"/>
                  </a:lnTo>
                  <a:lnTo>
                    <a:pt x="13173" y="5181"/>
                  </a:lnTo>
                  <a:lnTo>
                    <a:pt x="13147" y="5172"/>
                  </a:lnTo>
                  <a:lnTo>
                    <a:pt x="13122" y="5163"/>
                  </a:lnTo>
                  <a:lnTo>
                    <a:pt x="13099" y="5152"/>
                  </a:lnTo>
                  <a:lnTo>
                    <a:pt x="13076" y="5141"/>
                  </a:lnTo>
                  <a:lnTo>
                    <a:pt x="13054" y="5129"/>
                  </a:lnTo>
                  <a:lnTo>
                    <a:pt x="13035" y="5115"/>
                  </a:lnTo>
                  <a:lnTo>
                    <a:pt x="13016" y="5101"/>
                  </a:lnTo>
                  <a:lnTo>
                    <a:pt x="13001" y="5087"/>
                  </a:lnTo>
                  <a:lnTo>
                    <a:pt x="12986" y="5070"/>
                  </a:lnTo>
                  <a:lnTo>
                    <a:pt x="12973" y="5053"/>
                  </a:lnTo>
                  <a:lnTo>
                    <a:pt x="12963" y="5035"/>
                  </a:lnTo>
                  <a:lnTo>
                    <a:pt x="12877" y="5003"/>
                  </a:lnTo>
                  <a:lnTo>
                    <a:pt x="12798" y="4959"/>
                  </a:lnTo>
                  <a:lnTo>
                    <a:pt x="12728" y="4907"/>
                  </a:lnTo>
                  <a:lnTo>
                    <a:pt x="12666" y="4846"/>
                  </a:lnTo>
                  <a:lnTo>
                    <a:pt x="12613" y="4778"/>
                  </a:lnTo>
                  <a:lnTo>
                    <a:pt x="12567" y="4702"/>
                  </a:lnTo>
                  <a:lnTo>
                    <a:pt x="12530" y="4620"/>
                  </a:lnTo>
                  <a:lnTo>
                    <a:pt x="12502" y="4534"/>
                  </a:lnTo>
                  <a:lnTo>
                    <a:pt x="12480" y="4443"/>
                  </a:lnTo>
                  <a:lnTo>
                    <a:pt x="12468" y="4349"/>
                  </a:lnTo>
                  <a:lnTo>
                    <a:pt x="12463" y="4254"/>
                  </a:lnTo>
                  <a:lnTo>
                    <a:pt x="12465" y="4156"/>
                  </a:lnTo>
                  <a:lnTo>
                    <a:pt x="12475" y="4059"/>
                  </a:lnTo>
                  <a:lnTo>
                    <a:pt x="12492" y="3961"/>
                  </a:lnTo>
                  <a:lnTo>
                    <a:pt x="12518" y="3865"/>
                  </a:lnTo>
                  <a:lnTo>
                    <a:pt x="12550" y="3771"/>
                  </a:lnTo>
                  <a:lnTo>
                    <a:pt x="12590" y="3681"/>
                  </a:lnTo>
                  <a:lnTo>
                    <a:pt x="12637" y="3593"/>
                  </a:lnTo>
                  <a:lnTo>
                    <a:pt x="12692" y="3512"/>
                  </a:lnTo>
                  <a:lnTo>
                    <a:pt x="12753" y="3436"/>
                  </a:lnTo>
                  <a:lnTo>
                    <a:pt x="12822" y="3368"/>
                  </a:lnTo>
                  <a:lnTo>
                    <a:pt x="12898" y="3306"/>
                  </a:lnTo>
                  <a:lnTo>
                    <a:pt x="12981" y="3254"/>
                  </a:lnTo>
                  <a:lnTo>
                    <a:pt x="13070" y="3210"/>
                  </a:lnTo>
                  <a:lnTo>
                    <a:pt x="13165" y="3178"/>
                  </a:lnTo>
                  <a:lnTo>
                    <a:pt x="13268" y="3156"/>
                  </a:lnTo>
                  <a:lnTo>
                    <a:pt x="13377" y="3146"/>
                  </a:lnTo>
                  <a:lnTo>
                    <a:pt x="13493" y="3150"/>
                  </a:lnTo>
                  <a:lnTo>
                    <a:pt x="13615" y="3167"/>
                  </a:lnTo>
                  <a:lnTo>
                    <a:pt x="13743" y="3200"/>
                  </a:lnTo>
                  <a:lnTo>
                    <a:pt x="13878" y="3248"/>
                  </a:lnTo>
                  <a:lnTo>
                    <a:pt x="14018" y="3314"/>
                  </a:lnTo>
                  <a:close/>
                  <a:moveTo>
                    <a:pt x="11662" y="4475"/>
                  </a:moveTo>
                  <a:lnTo>
                    <a:pt x="11549" y="4606"/>
                  </a:lnTo>
                  <a:lnTo>
                    <a:pt x="11546" y="4618"/>
                  </a:lnTo>
                  <a:lnTo>
                    <a:pt x="11544" y="4633"/>
                  </a:lnTo>
                  <a:lnTo>
                    <a:pt x="11543" y="4648"/>
                  </a:lnTo>
                  <a:lnTo>
                    <a:pt x="11544" y="4665"/>
                  </a:lnTo>
                  <a:lnTo>
                    <a:pt x="11545" y="4683"/>
                  </a:lnTo>
                  <a:lnTo>
                    <a:pt x="11548" y="4703"/>
                  </a:lnTo>
                  <a:lnTo>
                    <a:pt x="11553" y="4723"/>
                  </a:lnTo>
                  <a:lnTo>
                    <a:pt x="11558" y="4745"/>
                  </a:lnTo>
                  <a:lnTo>
                    <a:pt x="11564" y="4767"/>
                  </a:lnTo>
                  <a:lnTo>
                    <a:pt x="11571" y="4791"/>
                  </a:lnTo>
                  <a:lnTo>
                    <a:pt x="11579" y="4815"/>
                  </a:lnTo>
                  <a:lnTo>
                    <a:pt x="11587" y="4838"/>
                  </a:lnTo>
                  <a:lnTo>
                    <a:pt x="11607" y="4887"/>
                  </a:lnTo>
                  <a:lnTo>
                    <a:pt x="11628" y="4936"/>
                  </a:lnTo>
                  <a:lnTo>
                    <a:pt x="11650" y="4983"/>
                  </a:lnTo>
                  <a:lnTo>
                    <a:pt x="11673" y="5028"/>
                  </a:lnTo>
                  <a:lnTo>
                    <a:pt x="11697" y="5070"/>
                  </a:lnTo>
                  <a:lnTo>
                    <a:pt x="11720" y="5108"/>
                  </a:lnTo>
                  <a:lnTo>
                    <a:pt x="11731" y="5126"/>
                  </a:lnTo>
                  <a:lnTo>
                    <a:pt x="11741" y="5141"/>
                  </a:lnTo>
                  <a:lnTo>
                    <a:pt x="11752" y="5155"/>
                  </a:lnTo>
                  <a:lnTo>
                    <a:pt x="11762" y="5167"/>
                  </a:lnTo>
                  <a:lnTo>
                    <a:pt x="11771" y="5176"/>
                  </a:lnTo>
                  <a:lnTo>
                    <a:pt x="11779" y="5184"/>
                  </a:lnTo>
                  <a:lnTo>
                    <a:pt x="11787" y="5190"/>
                  </a:lnTo>
                  <a:lnTo>
                    <a:pt x="11795" y="5194"/>
                  </a:lnTo>
                  <a:lnTo>
                    <a:pt x="11833" y="5194"/>
                  </a:lnTo>
                  <a:lnTo>
                    <a:pt x="11873" y="5191"/>
                  </a:lnTo>
                  <a:lnTo>
                    <a:pt x="11915" y="5188"/>
                  </a:lnTo>
                  <a:lnTo>
                    <a:pt x="11958" y="5184"/>
                  </a:lnTo>
                  <a:lnTo>
                    <a:pt x="12002" y="5180"/>
                  </a:lnTo>
                  <a:lnTo>
                    <a:pt x="12046" y="5177"/>
                  </a:lnTo>
                  <a:lnTo>
                    <a:pt x="12069" y="5176"/>
                  </a:lnTo>
                  <a:lnTo>
                    <a:pt x="12091" y="5176"/>
                  </a:lnTo>
                  <a:lnTo>
                    <a:pt x="12112" y="5176"/>
                  </a:lnTo>
                  <a:lnTo>
                    <a:pt x="12134" y="5177"/>
                  </a:lnTo>
                  <a:lnTo>
                    <a:pt x="12154" y="5178"/>
                  </a:lnTo>
                  <a:lnTo>
                    <a:pt x="12175" y="5180"/>
                  </a:lnTo>
                  <a:lnTo>
                    <a:pt x="12194" y="5183"/>
                  </a:lnTo>
                  <a:lnTo>
                    <a:pt x="12214" y="5187"/>
                  </a:lnTo>
                  <a:lnTo>
                    <a:pt x="12232" y="5193"/>
                  </a:lnTo>
                  <a:lnTo>
                    <a:pt x="12251" y="5200"/>
                  </a:lnTo>
                  <a:lnTo>
                    <a:pt x="12267" y="5207"/>
                  </a:lnTo>
                  <a:lnTo>
                    <a:pt x="12284" y="5216"/>
                  </a:lnTo>
                  <a:lnTo>
                    <a:pt x="12299" y="5226"/>
                  </a:lnTo>
                  <a:lnTo>
                    <a:pt x="12313" y="5239"/>
                  </a:lnTo>
                  <a:lnTo>
                    <a:pt x="12326" y="5252"/>
                  </a:lnTo>
                  <a:lnTo>
                    <a:pt x="12337" y="5266"/>
                  </a:lnTo>
                  <a:lnTo>
                    <a:pt x="12349" y="5284"/>
                  </a:lnTo>
                  <a:lnTo>
                    <a:pt x="12358" y="5302"/>
                  </a:lnTo>
                  <a:lnTo>
                    <a:pt x="12365" y="5323"/>
                  </a:lnTo>
                  <a:lnTo>
                    <a:pt x="12372" y="5346"/>
                  </a:lnTo>
                  <a:lnTo>
                    <a:pt x="12391" y="5356"/>
                  </a:lnTo>
                  <a:lnTo>
                    <a:pt x="12407" y="5366"/>
                  </a:lnTo>
                  <a:lnTo>
                    <a:pt x="12422" y="5376"/>
                  </a:lnTo>
                  <a:lnTo>
                    <a:pt x="12434" y="5389"/>
                  </a:lnTo>
                  <a:lnTo>
                    <a:pt x="12445" y="5401"/>
                  </a:lnTo>
                  <a:lnTo>
                    <a:pt x="12454" y="5413"/>
                  </a:lnTo>
                  <a:lnTo>
                    <a:pt x="12463" y="5427"/>
                  </a:lnTo>
                  <a:lnTo>
                    <a:pt x="12469" y="5441"/>
                  </a:lnTo>
                  <a:lnTo>
                    <a:pt x="12474" y="5455"/>
                  </a:lnTo>
                  <a:lnTo>
                    <a:pt x="12478" y="5470"/>
                  </a:lnTo>
                  <a:lnTo>
                    <a:pt x="12480" y="5485"/>
                  </a:lnTo>
                  <a:lnTo>
                    <a:pt x="12481" y="5501"/>
                  </a:lnTo>
                  <a:lnTo>
                    <a:pt x="12482" y="5517"/>
                  </a:lnTo>
                  <a:lnTo>
                    <a:pt x="12481" y="5532"/>
                  </a:lnTo>
                  <a:lnTo>
                    <a:pt x="12480" y="5549"/>
                  </a:lnTo>
                  <a:lnTo>
                    <a:pt x="12478" y="5566"/>
                  </a:lnTo>
                  <a:lnTo>
                    <a:pt x="12472" y="5600"/>
                  </a:lnTo>
                  <a:lnTo>
                    <a:pt x="12464" y="5634"/>
                  </a:lnTo>
                  <a:lnTo>
                    <a:pt x="12453" y="5668"/>
                  </a:lnTo>
                  <a:lnTo>
                    <a:pt x="12443" y="5703"/>
                  </a:lnTo>
                  <a:lnTo>
                    <a:pt x="12433" y="5736"/>
                  </a:lnTo>
                  <a:lnTo>
                    <a:pt x="12424" y="5769"/>
                  </a:lnTo>
                  <a:lnTo>
                    <a:pt x="12415" y="5800"/>
                  </a:lnTo>
                  <a:lnTo>
                    <a:pt x="12409" y="5831"/>
                  </a:lnTo>
                  <a:lnTo>
                    <a:pt x="12440" y="5848"/>
                  </a:lnTo>
                  <a:lnTo>
                    <a:pt x="12475" y="5867"/>
                  </a:lnTo>
                  <a:lnTo>
                    <a:pt x="12511" y="5890"/>
                  </a:lnTo>
                  <a:lnTo>
                    <a:pt x="12549" y="5912"/>
                  </a:lnTo>
                  <a:lnTo>
                    <a:pt x="12587" y="5935"/>
                  </a:lnTo>
                  <a:lnTo>
                    <a:pt x="12625" y="5958"/>
                  </a:lnTo>
                  <a:lnTo>
                    <a:pt x="12662" y="5977"/>
                  </a:lnTo>
                  <a:lnTo>
                    <a:pt x="12697" y="5995"/>
                  </a:lnTo>
                  <a:lnTo>
                    <a:pt x="12737" y="6012"/>
                  </a:lnTo>
                  <a:lnTo>
                    <a:pt x="12778" y="6031"/>
                  </a:lnTo>
                  <a:lnTo>
                    <a:pt x="12820" y="6047"/>
                  </a:lnTo>
                  <a:lnTo>
                    <a:pt x="12863" y="6062"/>
                  </a:lnTo>
                  <a:lnTo>
                    <a:pt x="12885" y="6069"/>
                  </a:lnTo>
                  <a:lnTo>
                    <a:pt x="12907" y="6075"/>
                  </a:lnTo>
                  <a:lnTo>
                    <a:pt x="12929" y="6080"/>
                  </a:lnTo>
                  <a:lnTo>
                    <a:pt x="12951" y="6083"/>
                  </a:lnTo>
                  <a:lnTo>
                    <a:pt x="12972" y="6086"/>
                  </a:lnTo>
                  <a:lnTo>
                    <a:pt x="12994" y="6088"/>
                  </a:lnTo>
                  <a:lnTo>
                    <a:pt x="13016" y="6088"/>
                  </a:lnTo>
                  <a:lnTo>
                    <a:pt x="13038" y="6087"/>
                  </a:lnTo>
                  <a:lnTo>
                    <a:pt x="13052" y="6068"/>
                  </a:lnTo>
                  <a:lnTo>
                    <a:pt x="13065" y="6050"/>
                  </a:lnTo>
                  <a:lnTo>
                    <a:pt x="13073" y="6035"/>
                  </a:lnTo>
                  <a:lnTo>
                    <a:pt x="13080" y="6020"/>
                  </a:lnTo>
                  <a:lnTo>
                    <a:pt x="13090" y="5995"/>
                  </a:lnTo>
                  <a:lnTo>
                    <a:pt x="13099" y="5974"/>
                  </a:lnTo>
                  <a:lnTo>
                    <a:pt x="13104" y="5964"/>
                  </a:lnTo>
                  <a:lnTo>
                    <a:pt x="13111" y="5955"/>
                  </a:lnTo>
                  <a:lnTo>
                    <a:pt x="13119" y="5945"/>
                  </a:lnTo>
                  <a:lnTo>
                    <a:pt x="13131" y="5936"/>
                  </a:lnTo>
                  <a:lnTo>
                    <a:pt x="13144" y="5926"/>
                  </a:lnTo>
                  <a:lnTo>
                    <a:pt x="13162" y="5916"/>
                  </a:lnTo>
                  <a:lnTo>
                    <a:pt x="13184" y="5904"/>
                  </a:lnTo>
                  <a:lnTo>
                    <a:pt x="13211" y="5893"/>
                  </a:lnTo>
                  <a:lnTo>
                    <a:pt x="13247" y="5857"/>
                  </a:lnTo>
                  <a:lnTo>
                    <a:pt x="13281" y="5826"/>
                  </a:lnTo>
                  <a:lnTo>
                    <a:pt x="13312" y="5800"/>
                  </a:lnTo>
                  <a:lnTo>
                    <a:pt x="13344" y="5779"/>
                  </a:lnTo>
                  <a:lnTo>
                    <a:pt x="13374" y="5762"/>
                  </a:lnTo>
                  <a:lnTo>
                    <a:pt x="13403" y="5750"/>
                  </a:lnTo>
                  <a:lnTo>
                    <a:pt x="13432" y="5742"/>
                  </a:lnTo>
                  <a:lnTo>
                    <a:pt x="13458" y="5737"/>
                  </a:lnTo>
                  <a:lnTo>
                    <a:pt x="13484" y="5735"/>
                  </a:lnTo>
                  <a:lnTo>
                    <a:pt x="13509" y="5737"/>
                  </a:lnTo>
                  <a:lnTo>
                    <a:pt x="13532" y="5742"/>
                  </a:lnTo>
                  <a:lnTo>
                    <a:pt x="13555" y="5749"/>
                  </a:lnTo>
                  <a:lnTo>
                    <a:pt x="13578" y="5759"/>
                  </a:lnTo>
                  <a:lnTo>
                    <a:pt x="13598" y="5772"/>
                  </a:lnTo>
                  <a:lnTo>
                    <a:pt x="13619" y="5786"/>
                  </a:lnTo>
                  <a:lnTo>
                    <a:pt x="13638" y="5803"/>
                  </a:lnTo>
                  <a:lnTo>
                    <a:pt x="13658" y="5820"/>
                  </a:lnTo>
                  <a:lnTo>
                    <a:pt x="13676" y="5840"/>
                  </a:lnTo>
                  <a:lnTo>
                    <a:pt x="13694" y="5860"/>
                  </a:lnTo>
                  <a:lnTo>
                    <a:pt x="13710" y="5881"/>
                  </a:lnTo>
                  <a:lnTo>
                    <a:pt x="13743" y="5925"/>
                  </a:lnTo>
                  <a:lnTo>
                    <a:pt x="13774" y="5969"/>
                  </a:lnTo>
                  <a:lnTo>
                    <a:pt x="13803" y="6013"/>
                  </a:lnTo>
                  <a:lnTo>
                    <a:pt x="13830" y="6053"/>
                  </a:lnTo>
                  <a:lnTo>
                    <a:pt x="13845" y="6071"/>
                  </a:lnTo>
                  <a:lnTo>
                    <a:pt x="13858" y="6088"/>
                  </a:lnTo>
                  <a:lnTo>
                    <a:pt x="13871" y="6103"/>
                  </a:lnTo>
                  <a:lnTo>
                    <a:pt x="13884" y="6116"/>
                  </a:lnTo>
                  <a:lnTo>
                    <a:pt x="14531" y="5890"/>
                  </a:lnTo>
                  <a:lnTo>
                    <a:pt x="14535" y="5867"/>
                  </a:lnTo>
                  <a:lnTo>
                    <a:pt x="14536" y="5845"/>
                  </a:lnTo>
                  <a:lnTo>
                    <a:pt x="14537" y="5824"/>
                  </a:lnTo>
                  <a:lnTo>
                    <a:pt x="14537" y="5803"/>
                  </a:lnTo>
                  <a:lnTo>
                    <a:pt x="14535" y="5783"/>
                  </a:lnTo>
                  <a:lnTo>
                    <a:pt x="14533" y="5764"/>
                  </a:lnTo>
                  <a:lnTo>
                    <a:pt x="14530" y="5745"/>
                  </a:lnTo>
                  <a:lnTo>
                    <a:pt x="14527" y="5727"/>
                  </a:lnTo>
                  <a:lnTo>
                    <a:pt x="14509" y="5657"/>
                  </a:lnTo>
                  <a:lnTo>
                    <a:pt x="14491" y="5592"/>
                  </a:lnTo>
                  <a:lnTo>
                    <a:pt x="14488" y="5576"/>
                  </a:lnTo>
                  <a:lnTo>
                    <a:pt x="14485" y="5560"/>
                  </a:lnTo>
                  <a:lnTo>
                    <a:pt x="14483" y="5544"/>
                  </a:lnTo>
                  <a:lnTo>
                    <a:pt x="14482" y="5527"/>
                  </a:lnTo>
                  <a:lnTo>
                    <a:pt x="14482" y="5511"/>
                  </a:lnTo>
                  <a:lnTo>
                    <a:pt x="14483" y="5494"/>
                  </a:lnTo>
                  <a:lnTo>
                    <a:pt x="14485" y="5477"/>
                  </a:lnTo>
                  <a:lnTo>
                    <a:pt x="14488" y="5461"/>
                  </a:lnTo>
                  <a:lnTo>
                    <a:pt x="14493" y="5442"/>
                  </a:lnTo>
                  <a:lnTo>
                    <a:pt x="14500" y="5425"/>
                  </a:lnTo>
                  <a:lnTo>
                    <a:pt x="14509" y="5406"/>
                  </a:lnTo>
                  <a:lnTo>
                    <a:pt x="14519" y="5387"/>
                  </a:lnTo>
                  <a:lnTo>
                    <a:pt x="14531" y="5367"/>
                  </a:lnTo>
                  <a:lnTo>
                    <a:pt x="14546" y="5347"/>
                  </a:lnTo>
                  <a:lnTo>
                    <a:pt x="14562" y="5326"/>
                  </a:lnTo>
                  <a:lnTo>
                    <a:pt x="14581" y="5304"/>
                  </a:lnTo>
                  <a:lnTo>
                    <a:pt x="14601" y="5284"/>
                  </a:lnTo>
                  <a:lnTo>
                    <a:pt x="14621" y="5266"/>
                  </a:lnTo>
                  <a:lnTo>
                    <a:pt x="14640" y="5251"/>
                  </a:lnTo>
                  <a:lnTo>
                    <a:pt x="14660" y="5239"/>
                  </a:lnTo>
                  <a:lnTo>
                    <a:pt x="14678" y="5227"/>
                  </a:lnTo>
                  <a:lnTo>
                    <a:pt x="14698" y="5218"/>
                  </a:lnTo>
                  <a:lnTo>
                    <a:pt x="14717" y="5211"/>
                  </a:lnTo>
                  <a:lnTo>
                    <a:pt x="14737" y="5206"/>
                  </a:lnTo>
                  <a:lnTo>
                    <a:pt x="14755" y="5202"/>
                  </a:lnTo>
                  <a:lnTo>
                    <a:pt x="14775" y="5199"/>
                  </a:lnTo>
                  <a:lnTo>
                    <a:pt x="14793" y="5198"/>
                  </a:lnTo>
                  <a:lnTo>
                    <a:pt x="14813" y="5198"/>
                  </a:lnTo>
                  <a:lnTo>
                    <a:pt x="14831" y="5198"/>
                  </a:lnTo>
                  <a:lnTo>
                    <a:pt x="14851" y="5199"/>
                  </a:lnTo>
                  <a:lnTo>
                    <a:pt x="14869" y="5201"/>
                  </a:lnTo>
                  <a:lnTo>
                    <a:pt x="14888" y="5204"/>
                  </a:lnTo>
                  <a:lnTo>
                    <a:pt x="14925" y="5210"/>
                  </a:lnTo>
                  <a:lnTo>
                    <a:pt x="14962" y="5216"/>
                  </a:lnTo>
                  <a:lnTo>
                    <a:pt x="14999" y="5222"/>
                  </a:lnTo>
                  <a:lnTo>
                    <a:pt x="15035" y="5226"/>
                  </a:lnTo>
                  <a:lnTo>
                    <a:pt x="15053" y="5227"/>
                  </a:lnTo>
                  <a:lnTo>
                    <a:pt x="15071" y="5227"/>
                  </a:lnTo>
                  <a:lnTo>
                    <a:pt x="15089" y="5226"/>
                  </a:lnTo>
                  <a:lnTo>
                    <a:pt x="15107" y="5224"/>
                  </a:lnTo>
                  <a:lnTo>
                    <a:pt x="15124" y="5221"/>
                  </a:lnTo>
                  <a:lnTo>
                    <a:pt x="15142" y="5216"/>
                  </a:lnTo>
                  <a:lnTo>
                    <a:pt x="15159" y="5210"/>
                  </a:lnTo>
                  <a:lnTo>
                    <a:pt x="15176" y="5203"/>
                  </a:lnTo>
                  <a:lnTo>
                    <a:pt x="15457" y="4613"/>
                  </a:lnTo>
                  <a:lnTo>
                    <a:pt x="15443" y="4598"/>
                  </a:lnTo>
                  <a:lnTo>
                    <a:pt x="15428" y="4582"/>
                  </a:lnTo>
                  <a:lnTo>
                    <a:pt x="15413" y="4568"/>
                  </a:lnTo>
                  <a:lnTo>
                    <a:pt x="15398" y="4555"/>
                  </a:lnTo>
                  <a:lnTo>
                    <a:pt x="15369" y="4530"/>
                  </a:lnTo>
                  <a:lnTo>
                    <a:pt x="15339" y="4506"/>
                  </a:lnTo>
                  <a:lnTo>
                    <a:pt x="15280" y="4463"/>
                  </a:lnTo>
                  <a:lnTo>
                    <a:pt x="15225" y="4423"/>
                  </a:lnTo>
                  <a:lnTo>
                    <a:pt x="15199" y="4403"/>
                  </a:lnTo>
                  <a:lnTo>
                    <a:pt x="15175" y="4381"/>
                  </a:lnTo>
                  <a:lnTo>
                    <a:pt x="15165" y="4370"/>
                  </a:lnTo>
                  <a:lnTo>
                    <a:pt x="15155" y="4359"/>
                  </a:lnTo>
                  <a:lnTo>
                    <a:pt x="15145" y="4346"/>
                  </a:lnTo>
                  <a:lnTo>
                    <a:pt x="15135" y="4334"/>
                  </a:lnTo>
                  <a:lnTo>
                    <a:pt x="15127" y="4321"/>
                  </a:lnTo>
                  <a:lnTo>
                    <a:pt x="15119" y="4306"/>
                  </a:lnTo>
                  <a:lnTo>
                    <a:pt x="15112" y="4292"/>
                  </a:lnTo>
                  <a:lnTo>
                    <a:pt x="15106" y="4277"/>
                  </a:lnTo>
                  <a:lnTo>
                    <a:pt x="15099" y="4261"/>
                  </a:lnTo>
                  <a:lnTo>
                    <a:pt x="15095" y="4245"/>
                  </a:lnTo>
                  <a:lnTo>
                    <a:pt x="15091" y="4226"/>
                  </a:lnTo>
                  <a:lnTo>
                    <a:pt x="15088" y="4208"/>
                  </a:lnTo>
                  <a:lnTo>
                    <a:pt x="15085" y="4178"/>
                  </a:lnTo>
                  <a:lnTo>
                    <a:pt x="15084" y="4151"/>
                  </a:lnTo>
                  <a:lnTo>
                    <a:pt x="15083" y="4125"/>
                  </a:lnTo>
                  <a:lnTo>
                    <a:pt x="15083" y="4101"/>
                  </a:lnTo>
                  <a:lnTo>
                    <a:pt x="15085" y="4079"/>
                  </a:lnTo>
                  <a:lnTo>
                    <a:pt x="15088" y="4059"/>
                  </a:lnTo>
                  <a:lnTo>
                    <a:pt x="15091" y="4039"/>
                  </a:lnTo>
                  <a:lnTo>
                    <a:pt x="15096" y="4022"/>
                  </a:lnTo>
                  <a:lnTo>
                    <a:pt x="15101" y="4004"/>
                  </a:lnTo>
                  <a:lnTo>
                    <a:pt x="15109" y="3989"/>
                  </a:lnTo>
                  <a:lnTo>
                    <a:pt x="15116" y="3976"/>
                  </a:lnTo>
                  <a:lnTo>
                    <a:pt x="15124" y="3961"/>
                  </a:lnTo>
                  <a:lnTo>
                    <a:pt x="15133" y="3949"/>
                  </a:lnTo>
                  <a:lnTo>
                    <a:pt x="15144" y="3938"/>
                  </a:lnTo>
                  <a:lnTo>
                    <a:pt x="15154" y="3926"/>
                  </a:lnTo>
                  <a:lnTo>
                    <a:pt x="15165" y="3916"/>
                  </a:lnTo>
                  <a:lnTo>
                    <a:pt x="15176" y="3906"/>
                  </a:lnTo>
                  <a:lnTo>
                    <a:pt x="15190" y="3895"/>
                  </a:lnTo>
                  <a:lnTo>
                    <a:pt x="15202" y="3886"/>
                  </a:lnTo>
                  <a:lnTo>
                    <a:pt x="15216" y="3877"/>
                  </a:lnTo>
                  <a:lnTo>
                    <a:pt x="15244" y="3857"/>
                  </a:lnTo>
                  <a:lnTo>
                    <a:pt x="15274" y="3838"/>
                  </a:lnTo>
                  <a:lnTo>
                    <a:pt x="15305" y="3817"/>
                  </a:lnTo>
                  <a:lnTo>
                    <a:pt x="15337" y="3794"/>
                  </a:lnTo>
                  <a:lnTo>
                    <a:pt x="15352" y="3780"/>
                  </a:lnTo>
                  <a:lnTo>
                    <a:pt x="15369" y="3767"/>
                  </a:lnTo>
                  <a:lnTo>
                    <a:pt x="15385" y="3753"/>
                  </a:lnTo>
                  <a:lnTo>
                    <a:pt x="15402" y="3736"/>
                  </a:lnTo>
                  <a:lnTo>
                    <a:pt x="15201" y="3121"/>
                  </a:lnTo>
                  <a:lnTo>
                    <a:pt x="15175" y="3120"/>
                  </a:lnTo>
                  <a:lnTo>
                    <a:pt x="15151" y="3120"/>
                  </a:lnTo>
                  <a:lnTo>
                    <a:pt x="15127" y="3120"/>
                  </a:lnTo>
                  <a:lnTo>
                    <a:pt x="15104" y="3121"/>
                  </a:lnTo>
                  <a:lnTo>
                    <a:pt x="15059" y="3125"/>
                  </a:lnTo>
                  <a:lnTo>
                    <a:pt x="15017" y="3131"/>
                  </a:lnTo>
                  <a:lnTo>
                    <a:pt x="14977" y="3137"/>
                  </a:lnTo>
                  <a:lnTo>
                    <a:pt x="14939" y="3145"/>
                  </a:lnTo>
                  <a:lnTo>
                    <a:pt x="14902" y="3150"/>
                  </a:lnTo>
                  <a:lnTo>
                    <a:pt x="14866" y="3154"/>
                  </a:lnTo>
                  <a:lnTo>
                    <a:pt x="14849" y="3155"/>
                  </a:lnTo>
                  <a:lnTo>
                    <a:pt x="14831" y="3156"/>
                  </a:lnTo>
                  <a:lnTo>
                    <a:pt x="14814" y="3155"/>
                  </a:lnTo>
                  <a:lnTo>
                    <a:pt x="14796" y="3154"/>
                  </a:lnTo>
                  <a:lnTo>
                    <a:pt x="14778" y="3152"/>
                  </a:lnTo>
                  <a:lnTo>
                    <a:pt x="14760" y="3149"/>
                  </a:lnTo>
                  <a:lnTo>
                    <a:pt x="14743" y="3144"/>
                  </a:lnTo>
                  <a:lnTo>
                    <a:pt x="14724" y="3137"/>
                  </a:lnTo>
                  <a:lnTo>
                    <a:pt x="14706" y="3130"/>
                  </a:lnTo>
                  <a:lnTo>
                    <a:pt x="14687" y="3121"/>
                  </a:lnTo>
                  <a:lnTo>
                    <a:pt x="14668" y="3111"/>
                  </a:lnTo>
                  <a:lnTo>
                    <a:pt x="14648" y="3098"/>
                  </a:lnTo>
                  <a:lnTo>
                    <a:pt x="14629" y="3084"/>
                  </a:lnTo>
                  <a:lnTo>
                    <a:pt x="14608" y="3068"/>
                  </a:lnTo>
                  <a:lnTo>
                    <a:pt x="14588" y="3050"/>
                  </a:lnTo>
                  <a:lnTo>
                    <a:pt x="14566" y="3030"/>
                  </a:lnTo>
                  <a:lnTo>
                    <a:pt x="14545" y="3007"/>
                  </a:lnTo>
                  <a:lnTo>
                    <a:pt x="14526" y="2985"/>
                  </a:lnTo>
                  <a:lnTo>
                    <a:pt x="14510" y="2964"/>
                  </a:lnTo>
                  <a:lnTo>
                    <a:pt x="14496" y="2942"/>
                  </a:lnTo>
                  <a:lnTo>
                    <a:pt x="14484" y="2922"/>
                  </a:lnTo>
                  <a:lnTo>
                    <a:pt x="14475" y="2901"/>
                  </a:lnTo>
                  <a:lnTo>
                    <a:pt x="14466" y="2882"/>
                  </a:lnTo>
                  <a:lnTo>
                    <a:pt x="14460" y="2861"/>
                  </a:lnTo>
                  <a:lnTo>
                    <a:pt x="14456" y="2842"/>
                  </a:lnTo>
                  <a:lnTo>
                    <a:pt x="14453" y="2823"/>
                  </a:lnTo>
                  <a:lnTo>
                    <a:pt x="14451" y="2804"/>
                  </a:lnTo>
                  <a:lnTo>
                    <a:pt x="14451" y="2785"/>
                  </a:lnTo>
                  <a:lnTo>
                    <a:pt x="14451" y="2768"/>
                  </a:lnTo>
                  <a:lnTo>
                    <a:pt x="14453" y="2750"/>
                  </a:lnTo>
                  <a:lnTo>
                    <a:pt x="14455" y="2733"/>
                  </a:lnTo>
                  <a:lnTo>
                    <a:pt x="14458" y="2715"/>
                  </a:lnTo>
                  <a:lnTo>
                    <a:pt x="14475" y="2651"/>
                  </a:lnTo>
                  <a:lnTo>
                    <a:pt x="14490" y="2591"/>
                  </a:lnTo>
                  <a:lnTo>
                    <a:pt x="14492" y="2578"/>
                  </a:lnTo>
                  <a:lnTo>
                    <a:pt x="14494" y="2564"/>
                  </a:lnTo>
                  <a:lnTo>
                    <a:pt x="14496" y="2551"/>
                  </a:lnTo>
                  <a:lnTo>
                    <a:pt x="14496" y="2538"/>
                  </a:lnTo>
                  <a:lnTo>
                    <a:pt x="14495" y="2525"/>
                  </a:lnTo>
                  <a:lnTo>
                    <a:pt x="14493" y="2514"/>
                  </a:lnTo>
                  <a:lnTo>
                    <a:pt x="14489" y="2502"/>
                  </a:lnTo>
                  <a:lnTo>
                    <a:pt x="14484" y="2490"/>
                  </a:lnTo>
                  <a:lnTo>
                    <a:pt x="14478" y="2475"/>
                  </a:lnTo>
                  <a:lnTo>
                    <a:pt x="14472" y="2462"/>
                  </a:lnTo>
                  <a:lnTo>
                    <a:pt x="14466" y="2450"/>
                  </a:lnTo>
                  <a:lnTo>
                    <a:pt x="14461" y="2441"/>
                  </a:lnTo>
                  <a:lnTo>
                    <a:pt x="14456" y="2435"/>
                  </a:lnTo>
                  <a:lnTo>
                    <a:pt x="14452" y="2429"/>
                  </a:lnTo>
                  <a:lnTo>
                    <a:pt x="14446" y="2425"/>
                  </a:lnTo>
                  <a:lnTo>
                    <a:pt x="14441" y="2422"/>
                  </a:lnTo>
                  <a:lnTo>
                    <a:pt x="14426" y="2417"/>
                  </a:lnTo>
                  <a:lnTo>
                    <a:pt x="14409" y="2411"/>
                  </a:lnTo>
                  <a:lnTo>
                    <a:pt x="14385" y="2404"/>
                  </a:lnTo>
                  <a:lnTo>
                    <a:pt x="14354" y="2393"/>
                  </a:lnTo>
                  <a:lnTo>
                    <a:pt x="14332" y="2383"/>
                  </a:lnTo>
                  <a:lnTo>
                    <a:pt x="14308" y="2371"/>
                  </a:lnTo>
                  <a:lnTo>
                    <a:pt x="14283" y="2359"/>
                  </a:lnTo>
                  <a:lnTo>
                    <a:pt x="14258" y="2346"/>
                  </a:lnTo>
                  <a:lnTo>
                    <a:pt x="14231" y="2331"/>
                  </a:lnTo>
                  <a:lnTo>
                    <a:pt x="14203" y="2318"/>
                  </a:lnTo>
                  <a:lnTo>
                    <a:pt x="14175" y="2304"/>
                  </a:lnTo>
                  <a:lnTo>
                    <a:pt x="14145" y="2289"/>
                  </a:lnTo>
                  <a:lnTo>
                    <a:pt x="14114" y="2277"/>
                  </a:lnTo>
                  <a:lnTo>
                    <a:pt x="14082" y="2265"/>
                  </a:lnTo>
                  <a:lnTo>
                    <a:pt x="14049" y="2253"/>
                  </a:lnTo>
                  <a:lnTo>
                    <a:pt x="14014" y="2244"/>
                  </a:lnTo>
                  <a:lnTo>
                    <a:pt x="13997" y="2240"/>
                  </a:lnTo>
                  <a:lnTo>
                    <a:pt x="13979" y="2237"/>
                  </a:lnTo>
                  <a:lnTo>
                    <a:pt x="13961" y="2234"/>
                  </a:lnTo>
                  <a:lnTo>
                    <a:pt x="13942" y="2232"/>
                  </a:lnTo>
                  <a:lnTo>
                    <a:pt x="13924" y="2230"/>
                  </a:lnTo>
                  <a:lnTo>
                    <a:pt x="13904" y="2229"/>
                  </a:lnTo>
                  <a:lnTo>
                    <a:pt x="13886" y="2229"/>
                  </a:lnTo>
                  <a:lnTo>
                    <a:pt x="13865" y="2229"/>
                  </a:lnTo>
                  <a:lnTo>
                    <a:pt x="13840" y="2280"/>
                  </a:lnTo>
                  <a:lnTo>
                    <a:pt x="13813" y="2328"/>
                  </a:lnTo>
                  <a:lnTo>
                    <a:pt x="13799" y="2352"/>
                  </a:lnTo>
                  <a:lnTo>
                    <a:pt x="13785" y="2374"/>
                  </a:lnTo>
                  <a:lnTo>
                    <a:pt x="13771" y="2396"/>
                  </a:lnTo>
                  <a:lnTo>
                    <a:pt x="13755" y="2418"/>
                  </a:lnTo>
                  <a:lnTo>
                    <a:pt x="13740" y="2437"/>
                  </a:lnTo>
                  <a:lnTo>
                    <a:pt x="13724" y="2457"/>
                  </a:lnTo>
                  <a:lnTo>
                    <a:pt x="13709" y="2474"/>
                  </a:lnTo>
                  <a:lnTo>
                    <a:pt x="13692" y="2492"/>
                  </a:lnTo>
                  <a:lnTo>
                    <a:pt x="13675" y="2507"/>
                  </a:lnTo>
                  <a:lnTo>
                    <a:pt x="13658" y="2521"/>
                  </a:lnTo>
                  <a:lnTo>
                    <a:pt x="13639" y="2535"/>
                  </a:lnTo>
                  <a:lnTo>
                    <a:pt x="13621" y="2546"/>
                  </a:lnTo>
                  <a:lnTo>
                    <a:pt x="13602" y="2556"/>
                  </a:lnTo>
                  <a:lnTo>
                    <a:pt x="13583" y="2565"/>
                  </a:lnTo>
                  <a:lnTo>
                    <a:pt x="13562" y="2573"/>
                  </a:lnTo>
                  <a:lnTo>
                    <a:pt x="13542" y="2579"/>
                  </a:lnTo>
                  <a:lnTo>
                    <a:pt x="13520" y="2583"/>
                  </a:lnTo>
                  <a:lnTo>
                    <a:pt x="13497" y="2585"/>
                  </a:lnTo>
                  <a:lnTo>
                    <a:pt x="13475" y="2586"/>
                  </a:lnTo>
                  <a:lnTo>
                    <a:pt x="13451" y="2584"/>
                  </a:lnTo>
                  <a:lnTo>
                    <a:pt x="13426" y="2581"/>
                  </a:lnTo>
                  <a:lnTo>
                    <a:pt x="13402" y="2576"/>
                  </a:lnTo>
                  <a:lnTo>
                    <a:pt x="13376" y="2569"/>
                  </a:lnTo>
                  <a:lnTo>
                    <a:pt x="13349" y="2559"/>
                  </a:lnTo>
                  <a:lnTo>
                    <a:pt x="13322" y="2548"/>
                  </a:lnTo>
                  <a:lnTo>
                    <a:pt x="13294" y="2535"/>
                  </a:lnTo>
                  <a:lnTo>
                    <a:pt x="13265" y="2518"/>
                  </a:lnTo>
                  <a:lnTo>
                    <a:pt x="13234" y="2500"/>
                  </a:lnTo>
                  <a:lnTo>
                    <a:pt x="13220" y="2489"/>
                  </a:lnTo>
                  <a:lnTo>
                    <a:pt x="13206" y="2479"/>
                  </a:lnTo>
                  <a:lnTo>
                    <a:pt x="13191" y="2467"/>
                  </a:lnTo>
                  <a:lnTo>
                    <a:pt x="13178" y="2455"/>
                  </a:lnTo>
                  <a:lnTo>
                    <a:pt x="13165" y="2442"/>
                  </a:lnTo>
                  <a:lnTo>
                    <a:pt x="13153" y="2428"/>
                  </a:lnTo>
                  <a:lnTo>
                    <a:pt x="13141" y="2414"/>
                  </a:lnTo>
                  <a:lnTo>
                    <a:pt x="13130" y="2400"/>
                  </a:lnTo>
                  <a:lnTo>
                    <a:pt x="13111" y="2375"/>
                  </a:lnTo>
                  <a:lnTo>
                    <a:pt x="13097" y="2353"/>
                  </a:lnTo>
                  <a:lnTo>
                    <a:pt x="13086" y="2333"/>
                  </a:lnTo>
                  <a:lnTo>
                    <a:pt x="13077" y="2316"/>
                  </a:lnTo>
                  <a:lnTo>
                    <a:pt x="13070" y="2300"/>
                  </a:lnTo>
                  <a:lnTo>
                    <a:pt x="13064" y="2287"/>
                  </a:lnTo>
                  <a:lnTo>
                    <a:pt x="13059" y="2276"/>
                  </a:lnTo>
                  <a:lnTo>
                    <a:pt x="13051" y="2266"/>
                  </a:lnTo>
                  <a:lnTo>
                    <a:pt x="13048" y="2261"/>
                  </a:lnTo>
                  <a:lnTo>
                    <a:pt x="13044" y="2257"/>
                  </a:lnTo>
                  <a:lnTo>
                    <a:pt x="13039" y="2253"/>
                  </a:lnTo>
                  <a:lnTo>
                    <a:pt x="13034" y="2250"/>
                  </a:lnTo>
                  <a:lnTo>
                    <a:pt x="13028" y="2247"/>
                  </a:lnTo>
                  <a:lnTo>
                    <a:pt x="13022" y="2244"/>
                  </a:lnTo>
                  <a:lnTo>
                    <a:pt x="13013" y="2241"/>
                  </a:lnTo>
                  <a:lnTo>
                    <a:pt x="13005" y="2239"/>
                  </a:lnTo>
                  <a:lnTo>
                    <a:pt x="12985" y="2235"/>
                  </a:lnTo>
                  <a:lnTo>
                    <a:pt x="12959" y="2231"/>
                  </a:lnTo>
                  <a:lnTo>
                    <a:pt x="12927" y="2228"/>
                  </a:lnTo>
                  <a:lnTo>
                    <a:pt x="12889" y="2224"/>
                  </a:lnTo>
                  <a:lnTo>
                    <a:pt x="12385" y="2451"/>
                  </a:lnTo>
                  <a:lnTo>
                    <a:pt x="12383" y="2477"/>
                  </a:lnTo>
                  <a:lnTo>
                    <a:pt x="12383" y="2501"/>
                  </a:lnTo>
                  <a:lnTo>
                    <a:pt x="12385" y="2524"/>
                  </a:lnTo>
                  <a:lnTo>
                    <a:pt x="12388" y="2545"/>
                  </a:lnTo>
                  <a:lnTo>
                    <a:pt x="12391" y="2565"/>
                  </a:lnTo>
                  <a:lnTo>
                    <a:pt x="12394" y="2585"/>
                  </a:lnTo>
                  <a:lnTo>
                    <a:pt x="12399" y="2602"/>
                  </a:lnTo>
                  <a:lnTo>
                    <a:pt x="12403" y="2620"/>
                  </a:lnTo>
                  <a:lnTo>
                    <a:pt x="12425" y="2683"/>
                  </a:lnTo>
                  <a:lnTo>
                    <a:pt x="12444" y="2738"/>
                  </a:lnTo>
                  <a:lnTo>
                    <a:pt x="12448" y="2751"/>
                  </a:lnTo>
                  <a:lnTo>
                    <a:pt x="12451" y="2766"/>
                  </a:lnTo>
                  <a:lnTo>
                    <a:pt x="12452" y="2779"/>
                  </a:lnTo>
                  <a:lnTo>
                    <a:pt x="12453" y="2793"/>
                  </a:lnTo>
                  <a:lnTo>
                    <a:pt x="12453" y="2808"/>
                  </a:lnTo>
                  <a:lnTo>
                    <a:pt x="12452" y="2823"/>
                  </a:lnTo>
                  <a:lnTo>
                    <a:pt x="12449" y="2839"/>
                  </a:lnTo>
                  <a:lnTo>
                    <a:pt x="12445" y="2854"/>
                  </a:lnTo>
                  <a:lnTo>
                    <a:pt x="12440" y="2871"/>
                  </a:lnTo>
                  <a:lnTo>
                    <a:pt x="12432" y="2889"/>
                  </a:lnTo>
                  <a:lnTo>
                    <a:pt x="12423" y="2907"/>
                  </a:lnTo>
                  <a:lnTo>
                    <a:pt x="12411" y="2927"/>
                  </a:lnTo>
                  <a:lnTo>
                    <a:pt x="12398" y="2949"/>
                  </a:lnTo>
                  <a:lnTo>
                    <a:pt x="12382" y="2970"/>
                  </a:lnTo>
                  <a:lnTo>
                    <a:pt x="12365" y="2994"/>
                  </a:lnTo>
                  <a:lnTo>
                    <a:pt x="12344" y="3018"/>
                  </a:lnTo>
                  <a:lnTo>
                    <a:pt x="12328" y="3037"/>
                  </a:lnTo>
                  <a:lnTo>
                    <a:pt x="12311" y="3054"/>
                  </a:lnTo>
                  <a:lnTo>
                    <a:pt x="12293" y="3069"/>
                  </a:lnTo>
                  <a:lnTo>
                    <a:pt x="12276" y="3081"/>
                  </a:lnTo>
                  <a:lnTo>
                    <a:pt x="12258" y="3092"/>
                  </a:lnTo>
                  <a:lnTo>
                    <a:pt x="12241" y="3102"/>
                  </a:lnTo>
                  <a:lnTo>
                    <a:pt x="12223" y="3110"/>
                  </a:lnTo>
                  <a:lnTo>
                    <a:pt x="12205" y="3116"/>
                  </a:lnTo>
                  <a:lnTo>
                    <a:pt x="12186" y="3121"/>
                  </a:lnTo>
                  <a:lnTo>
                    <a:pt x="12169" y="3125"/>
                  </a:lnTo>
                  <a:lnTo>
                    <a:pt x="12150" y="3128"/>
                  </a:lnTo>
                  <a:lnTo>
                    <a:pt x="12132" y="3129"/>
                  </a:lnTo>
                  <a:lnTo>
                    <a:pt x="12112" y="3130"/>
                  </a:lnTo>
                  <a:lnTo>
                    <a:pt x="12094" y="3130"/>
                  </a:lnTo>
                  <a:lnTo>
                    <a:pt x="12075" y="3129"/>
                  </a:lnTo>
                  <a:lnTo>
                    <a:pt x="12056" y="3127"/>
                  </a:lnTo>
                  <a:lnTo>
                    <a:pt x="11979" y="3118"/>
                  </a:lnTo>
                  <a:lnTo>
                    <a:pt x="11899" y="3107"/>
                  </a:lnTo>
                  <a:lnTo>
                    <a:pt x="11879" y="3104"/>
                  </a:lnTo>
                  <a:lnTo>
                    <a:pt x="11859" y="3103"/>
                  </a:lnTo>
                  <a:lnTo>
                    <a:pt x="11839" y="3101"/>
                  </a:lnTo>
                  <a:lnTo>
                    <a:pt x="11818" y="3101"/>
                  </a:lnTo>
                  <a:lnTo>
                    <a:pt x="11798" y="3101"/>
                  </a:lnTo>
                  <a:lnTo>
                    <a:pt x="11777" y="3102"/>
                  </a:lnTo>
                  <a:lnTo>
                    <a:pt x="11757" y="3104"/>
                  </a:lnTo>
                  <a:lnTo>
                    <a:pt x="11736" y="3107"/>
                  </a:lnTo>
                  <a:lnTo>
                    <a:pt x="11489" y="3726"/>
                  </a:lnTo>
                  <a:lnTo>
                    <a:pt x="11538" y="3744"/>
                  </a:lnTo>
                  <a:lnTo>
                    <a:pt x="11547" y="3759"/>
                  </a:lnTo>
                  <a:lnTo>
                    <a:pt x="11557" y="3771"/>
                  </a:lnTo>
                  <a:lnTo>
                    <a:pt x="11568" y="3783"/>
                  </a:lnTo>
                  <a:lnTo>
                    <a:pt x="11578" y="3795"/>
                  </a:lnTo>
                  <a:lnTo>
                    <a:pt x="11588" y="3804"/>
                  </a:lnTo>
                  <a:lnTo>
                    <a:pt x="11598" y="3813"/>
                  </a:lnTo>
                  <a:lnTo>
                    <a:pt x="11610" y="3821"/>
                  </a:lnTo>
                  <a:lnTo>
                    <a:pt x="11620" y="3829"/>
                  </a:lnTo>
                  <a:lnTo>
                    <a:pt x="11643" y="3842"/>
                  </a:lnTo>
                  <a:lnTo>
                    <a:pt x="11665" y="3853"/>
                  </a:lnTo>
                  <a:lnTo>
                    <a:pt x="11687" y="3865"/>
                  </a:lnTo>
                  <a:lnTo>
                    <a:pt x="11709" y="3875"/>
                  </a:lnTo>
                  <a:lnTo>
                    <a:pt x="11730" y="3887"/>
                  </a:lnTo>
                  <a:lnTo>
                    <a:pt x="11750" y="3901"/>
                  </a:lnTo>
                  <a:lnTo>
                    <a:pt x="11761" y="3909"/>
                  </a:lnTo>
                  <a:lnTo>
                    <a:pt x="11770" y="3917"/>
                  </a:lnTo>
                  <a:lnTo>
                    <a:pt x="11778" y="3926"/>
                  </a:lnTo>
                  <a:lnTo>
                    <a:pt x="11787" y="3936"/>
                  </a:lnTo>
                  <a:lnTo>
                    <a:pt x="11796" y="3948"/>
                  </a:lnTo>
                  <a:lnTo>
                    <a:pt x="11803" y="3961"/>
                  </a:lnTo>
                  <a:lnTo>
                    <a:pt x="11810" y="3974"/>
                  </a:lnTo>
                  <a:lnTo>
                    <a:pt x="11817" y="3990"/>
                  </a:lnTo>
                  <a:lnTo>
                    <a:pt x="11823" y="4006"/>
                  </a:lnTo>
                  <a:lnTo>
                    <a:pt x="11829" y="4025"/>
                  </a:lnTo>
                  <a:lnTo>
                    <a:pt x="11834" y="4044"/>
                  </a:lnTo>
                  <a:lnTo>
                    <a:pt x="11838" y="4066"/>
                  </a:lnTo>
                  <a:lnTo>
                    <a:pt x="11842" y="4096"/>
                  </a:lnTo>
                  <a:lnTo>
                    <a:pt x="11845" y="4128"/>
                  </a:lnTo>
                  <a:lnTo>
                    <a:pt x="11846" y="4159"/>
                  </a:lnTo>
                  <a:lnTo>
                    <a:pt x="11845" y="4192"/>
                  </a:lnTo>
                  <a:lnTo>
                    <a:pt x="11843" y="4226"/>
                  </a:lnTo>
                  <a:lnTo>
                    <a:pt x="11839" y="4258"/>
                  </a:lnTo>
                  <a:lnTo>
                    <a:pt x="11836" y="4274"/>
                  </a:lnTo>
                  <a:lnTo>
                    <a:pt x="11833" y="4290"/>
                  </a:lnTo>
                  <a:lnTo>
                    <a:pt x="11829" y="4306"/>
                  </a:lnTo>
                  <a:lnTo>
                    <a:pt x="11824" y="4321"/>
                  </a:lnTo>
                  <a:lnTo>
                    <a:pt x="11819" y="4336"/>
                  </a:lnTo>
                  <a:lnTo>
                    <a:pt x="11813" y="4350"/>
                  </a:lnTo>
                  <a:lnTo>
                    <a:pt x="11807" y="4364"/>
                  </a:lnTo>
                  <a:lnTo>
                    <a:pt x="11800" y="4377"/>
                  </a:lnTo>
                  <a:lnTo>
                    <a:pt x="11793" y="4390"/>
                  </a:lnTo>
                  <a:lnTo>
                    <a:pt x="11784" y="4402"/>
                  </a:lnTo>
                  <a:lnTo>
                    <a:pt x="11775" y="4413"/>
                  </a:lnTo>
                  <a:lnTo>
                    <a:pt x="11766" y="4424"/>
                  </a:lnTo>
                  <a:lnTo>
                    <a:pt x="11756" y="4434"/>
                  </a:lnTo>
                  <a:lnTo>
                    <a:pt x="11744" y="4443"/>
                  </a:lnTo>
                  <a:lnTo>
                    <a:pt x="11733" y="4451"/>
                  </a:lnTo>
                  <a:lnTo>
                    <a:pt x="11721" y="4457"/>
                  </a:lnTo>
                  <a:lnTo>
                    <a:pt x="11707" y="4463"/>
                  </a:lnTo>
                  <a:lnTo>
                    <a:pt x="11693" y="4468"/>
                  </a:lnTo>
                  <a:lnTo>
                    <a:pt x="11678" y="4473"/>
                  </a:lnTo>
                  <a:lnTo>
                    <a:pt x="11662" y="4475"/>
                  </a:lnTo>
                  <a:close/>
                  <a:moveTo>
                    <a:pt x="12372" y="5346"/>
                  </a:moveTo>
                  <a:lnTo>
                    <a:pt x="12365" y="5323"/>
                  </a:lnTo>
                  <a:lnTo>
                    <a:pt x="12358" y="5302"/>
                  </a:lnTo>
                  <a:lnTo>
                    <a:pt x="12349" y="5284"/>
                  </a:lnTo>
                  <a:lnTo>
                    <a:pt x="12337" y="5266"/>
                  </a:lnTo>
                  <a:lnTo>
                    <a:pt x="12326" y="5252"/>
                  </a:lnTo>
                  <a:lnTo>
                    <a:pt x="12313" y="5239"/>
                  </a:lnTo>
                  <a:lnTo>
                    <a:pt x="12299" y="5226"/>
                  </a:lnTo>
                  <a:lnTo>
                    <a:pt x="12284" y="5216"/>
                  </a:lnTo>
                  <a:lnTo>
                    <a:pt x="12267" y="5207"/>
                  </a:lnTo>
                  <a:lnTo>
                    <a:pt x="12251" y="5200"/>
                  </a:lnTo>
                  <a:lnTo>
                    <a:pt x="12232" y="5193"/>
                  </a:lnTo>
                  <a:lnTo>
                    <a:pt x="12214" y="5187"/>
                  </a:lnTo>
                  <a:lnTo>
                    <a:pt x="12194" y="5183"/>
                  </a:lnTo>
                  <a:lnTo>
                    <a:pt x="12175" y="5180"/>
                  </a:lnTo>
                  <a:lnTo>
                    <a:pt x="12154" y="5178"/>
                  </a:lnTo>
                  <a:lnTo>
                    <a:pt x="12134" y="5177"/>
                  </a:lnTo>
                  <a:lnTo>
                    <a:pt x="12112" y="5176"/>
                  </a:lnTo>
                  <a:lnTo>
                    <a:pt x="12091" y="5176"/>
                  </a:lnTo>
                  <a:lnTo>
                    <a:pt x="12069" y="5176"/>
                  </a:lnTo>
                  <a:lnTo>
                    <a:pt x="12046" y="5177"/>
                  </a:lnTo>
                  <a:lnTo>
                    <a:pt x="12002" y="5180"/>
                  </a:lnTo>
                  <a:lnTo>
                    <a:pt x="11958" y="5184"/>
                  </a:lnTo>
                  <a:lnTo>
                    <a:pt x="11915" y="5188"/>
                  </a:lnTo>
                  <a:lnTo>
                    <a:pt x="11873" y="5191"/>
                  </a:lnTo>
                  <a:lnTo>
                    <a:pt x="11833" y="5194"/>
                  </a:lnTo>
                  <a:lnTo>
                    <a:pt x="11795" y="5194"/>
                  </a:lnTo>
                  <a:lnTo>
                    <a:pt x="11787" y="5190"/>
                  </a:lnTo>
                  <a:lnTo>
                    <a:pt x="11779" y="5184"/>
                  </a:lnTo>
                  <a:lnTo>
                    <a:pt x="11771" y="5176"/>
                  </a:lnTo>
                  <a:lnTo>
                    <a:pt x="11762" y="5167"/>
                  </a:lnTo>
                  <a:lnTo>
                    <a:pt x="11752" y="5155"/>
                  </a:lnTo>
                  <a:lnTo>
                    <a:pt x="11741" y="5141"/>
                  </a:lnTo>
                  <a:lnTo>
                    <a:pt x="11731" y="5126"/>
                  </a:lnTo>
                  <a:lnTo>
                    <a:pt x="11720" y="5108"/>
                  </a:lnTo>
                  <a:lnTo>
                    <a:pt x="11697" y="5070"/>
                  </a:lnTo>
                  <a:lnTo>
                    <a:pt x="11673" y="5028"/>
                  </a:lnTo>
                  <a:lnTo>
                    <a:pt x="11650" y="4983"/>
                  </a:lnTo>
                  <a:lnTo>
                    <a:pt x="11628" y="4936"/>
                  </a:lnTo>
                  <a:lnTo>
                    <a:pt x="11607" y="4887"/>
                  </a:lnTo>
                  <a:lnTo>
                    <a:pt x="11587" y="4838"/>
                  </a:lnTo>
                  <a:lnTo>
                    <a:pt x="11579" y="4815"/>
                  </a:lnTo>
                  <a:lnTo>
                    <a:pt x="11571" y="4791"/>
                  </a:lnTo>
                  <a:lnTo>
                    <a:pt x="11564" y="4767"/>
                  </a:lnTo>
                  <a:lnTo>
                    <a:pt x="11558" y="4745"/>
                  </a:lnTo>
                  <a:lnTo>
                    <a:pt x="11553" y="4723"/>
                  </a:lnTo>
                  <a:lnTo>
                    <a:pt x="11548" y="4703"/>
                  </a:lnTo>
                  <a:lnTo>
                    <a:pt x="11545" y="4683"/>
                  </a:lnTo>
                  <a:lnTo>
                    <a:pt x="11544" y="4665"/>
                  </a:lnTo>
                  <a:lnTo>
                    <a:pt x="11543" y="4648"/>
                  </a:lnTo>
                  <a:lnTo>
                    <a:pt x="11544" y="4633"/>
                  </a:lnTo>
                  <a:lnTo>
                    <a:pt x="11546" y="4618"/>
                  </a:lnTo>
                  <a:lnTo>
                    <a:pt x="11549" y="4606"/>
                  </a:lnTo>
                  <a:lnTo>
                    <a:pt x="11662" y="4475"/>
                  </a:lnTo>
                  <a:lnTo>
                    <a:pt x="11637" y="4478"/>
                  </a:lnTo>
                  <a:lnTo>
                    <a:pt x="11616" y="4481"/>
                  </a:lnTo>
                  <a:lnTo>
                    <a:pt x="11599" y="4485"/>
                  </a:lnTo>
                  <a:lnTo>
                    <a:pt x="11585" y="4490"/>
                  </a:lnTo>
                  <a:lnTo>
                    <a:pt x="11574" y="4495"/>
                  </a:lnTo>
                  <a:lnTo>
                    <a:pt x="11564" y="4500"/>
                  </a:lnTo>
                  <a:lnTo>
                    <a:pt x="11556" y="4506"/>
                  </a:lnTo>
                  <a:lnTo>
                    <a:pt x="11549" y="4514"/>
                  </a:lnTo>
                  <a:lnTo>
                    <a:pt x="11537" y="4530"/>
                  </a:lnTo>
                  <a:lnTo>
                    <a:pt x="11521" y="4550"/>
                  </a:lnTo>
                  <a:lnTo>
                    <a:pt x="11511" y="4561"/>
                  </a:lnTo>
                  <a:lnTo>
                    <a:pt x="11500" y="4572"/>
                  </a:lnTo>
                  <a:lnTo>
                    <a:pt x="11484" y="4586"/>
                  </a:lnTo>
                  <a:lnTo>
                    <a:pt x="11467" y="4599"/>
                  </a:lnTo>
                  <a:lnTo>
                    <a:pt x="11469" y="4620"/>
                  </a:lnTo>
                  <a:lnTo>
                    <a:pt x="11471" y="4641"/>
                  </a:lnTo>
                  <a:lnTo>
                    <a:pt x="11475" y="4663"/>
                  </a:lnTo>
                  <a:lnTo>
                    <a:pt x="11479" y="4684"/>
                  </a:lnTo>
                  <a:lnTo>
                    <a:pt x="11483" y="4706"/>
                  </a:lnTo>
                  <a:lnTo>
                    <a:pt x="11488" y="4727"/>
                  </a:lnTo>
                  <a:lnTo>
                    <a:pt x="11494" y="4749"/>
                  </a:lnTo>
                  <a:lnTo>
                    <a:pt x="11500" y="4770"/>
                  </a:lnTo>
                  <a:lnTo>
                    <a:pt x="11514" y="4814"/>
                  </a:lnTo>
                  <a:lnTo>
                    <a:pt x="11530" y="4857"/>
                  </a:lnTo>
                  <a:lnTo>
                    <a:pt x="11547" y="4900"/>
                  </a:lnTo>
                  <a:lnTo>
                    <a:pt x="11566" y="4942"/>
                  </a:lnTo>
                  <a:lnTo>
                    <a:pt x="11585" y="4984"/>
                  </a:lnTo>
                  <a:lnTo>
                    <a:pt x="11607" y="5024"/>
                  </a:lnTo>
                  <a:lnTo>
                    <a:pt x="11628" y="5064"/>
                  </a:lnTo>
                  <a:lnTo>
                    <a:pt x="11651" y="5103"/>
                  </a:lnTo>
                  <a:lnTo>
                    <a:pt x="11674" y="5141"/>
                  </a:lnTo>
                  <a:lnTo>
                    <a:pt x="11697" y="5177"/>
                  </a:lnTo>
                  <a:lnTo>
                    <a:pt x="11721" y="5212"/>
                  </a:lnTo>
                  <a:lnTo>
                    <a:pt x="11744" y="5245"/>
                  </a:lnTo>
                  <a:lnTo>
                    <a:pt x="11767" y="5247"/>
                  </a:lnTo>
                  <a:lnTo>
                    <a:pt x="11789" y="5248"/>
                  </a:lnTo>
                  <a:lnTo>
                    <a:pt x="11810" y="5248"/>
                  </a:lnTo>
                  <a:lnTo>
                    <a:pt x="11832" y="5247"/>
                  </a:lnTo>
                  <a:lnTo>
                    <a:pt x="11874" y="5243"/>
                  </a:lnTo>
                  <a:lnTo>
                    <a:pt x="11917" y="5238"/>
                  </a:lnTo>
                  <a:lnTo>
                    <a:pt x="11959" y="5233"/>
                  </a:lnTo>
                  <a:lnTo>
                    <a:pt x="12003" y="5227"/>
                  </a:lnTo>
                  <a:lnTo>
                    <a:pt x="12026" y="5225"/>
                  </a:lnTo>
                  <a:lnTo>
                    <a:pt x="12047" y="5224"/>
                  </a:lnTo>
                  <a:lnTo>
                    <a:pt x="12071" y="5224"/>
                  </a:lnTo>
                  <a:lnTo>
                    <a:pt x="12094" y="5224"/>
                  </a:lnTo>
                  <a:lnTo>
                    <a:pt x="12128" y="5226"/>
                  </a:lnTo>
                  <a:lnTo>
                    <a:pt x="12155" y="5229"/>
                  </a:lnTo>
                  <a:lnTo>
                    <a:pt x="12179" y="5235"/>
                  </a:lnTo>
                  <a:lnTo>
                    <a:pt x="12197" y="5240"/>
                  </a:lnTo>
                  <a:lnTo>
                    <a:pt x="12214" y="5247"/>
                  </a:lnTo>
                  <a:lnTo>
                    <a:pt x="12227" y="5254"/>
                  </a:lnTo>
                  <a:lnTo>
                    <a:pt x="12239" y="5262"/>
                  </a:lnTo>
                  <a:lnTo>
                    <a:pt x="12249" y="5272"/>
                  </a:lnTo>
                  <a:lnTo>
                    <a:pt x="12269" y="5290"/>
                  </a:lnTo>
                  <a:lnTo>
                    <a:pt x="12292" y="5310"/>
                  </a:lnTo>
                  <a:lnTo>
                    <a:pt x="12307" y="5319"/>
                  </a:lnTo>
                  <a:lnTo>
                    <a:pt x="12325" y="5328"/>
                  </a:lnTo>
                  <a:lnTo>
                    <a:pt x="12346" y="5337"/>
                  </a:lnTo>
                  <a:lnTo>
                    <a:pt x="12372" y="5346"/>
                  </a:lnTo>
                  <a:close/>
                  <a:moveTo>
                    <a:pt x="13211" y="5893"/>
                  </a:moveTo>
                  <a:lnTo>
                    <a:pt x="13184" y="5904"/>
                  </a:lnTo>
                  <a:lnTo>
                    <a:pt x="13162" y="5916"/>
                  </a:lnTo>
                  <a:lnTo>
                    <a:pt x="13144" y="5926"/>
                  </a:lnTo>
                  <a:lnTo>
                    <a:pt x="13131" y="5936"/>
                  </a:lnTo>
                  <a:lnTo>
                    <a:pt x="13119" y="5945"/>
                  </a:lnTo>
                  <a:lnTo>
                    <a:pt x="13111" y="5955"/>
                  </a:lnTo>
                  <a:lnTo>
                    <a:pt x="13104" y="5964"/>
                  </a:lnTo>
                  <a:lnTo>
                    <a:pt x="13099" y="5974"/>
                  </a:lnTo>
                  <a:lnTo>
                    <a:pt x="13090" y="5995"/>
                  </a:lnTo>
                  <a:lnTo>
                    <a:pt x="13080" y="6020"/>
                  </a:lnTo>
                  <a:lnTo>
                    <a:pt x="13073" y="6035"/>
                  </a:lnTo>
                  <a:lnTo>
                    <a:pt x="13065" y="6050"/>
                  </a:lnTo>
                  <a:lnTo>
                    <a:pt x="13052" y="6068"/>
                  </a:lnTo>
                  <a:lnTo>
                    <a:pt x="13038" y="6087"/>
                  </a:lnTo>
                  <a:lnTo>
                    <a:pt x="13016" y="6088"/>
                  </a:lnTo>
                  <a:lnTo>
                    <a:pt x="12994" y="6088"/>
                  </a:lnTo>
                  <a:lnTo>
                    <a:pt x="12972" y="6086"/>
                  </a:lnTo>
                  <a:lnTo>
                    <a:pt x="12951" y="6083"/>
                  </a:lnTo>
                  <a:lnTo>
                    <a:pt x="12929" y="6080"/>
                  </a:lnTo>
                  <a:lnTo>
                    <a:pt x="12907" y="6075"/>
                  </a:lnTo>
                  <a:lnTo>
                    <a:pt x="12885" y="6069"/>
                  </a:lnTo>
                  <a:lnTo>
                    <a:pt x="12863" y="6062"/>
                  </a:lnTo>
                  <a:lnTo>
                    <a:pt x="12820" y="6047"/>
                  </a:lnTo>
                  <a:lnTo>
                    <a:pt x="12778" y="6031"/>
                  </a:lnTo>
                  <a:lnTo>
                    <a:pt x="12737" y="6012"/>
                  </a:lnTo>
                  <a:lnTo>
                    <a:pt x="12697" y="5995"/>
                  </a:lnTo>
                  <a:lnTo>
                    <a:pt x="12662" y="5977"/>
                  </a:lnTo>
                  <a:lnTo>
                    <a:pt x="12625" y="5958"/>
                  </a:lnTo>
                  <a:lnTo>
                    <a:pt x="12587" y="5935"/>
                  </a:lnTo>
                  <a:lnTo>
                    <a:pt x="12549" y="5912"/>
                  </a:lnTo>
                  <a:lnTo>
                    <a:pt x="12511" y="5890"/>
                  </a:lnTo>
                  <a:lnTo>
                    <a:pt x="12475" y="5867"/>
                  </a:lnTo>
                  <a:lnTo>
                    <a:pt x="12440" y="5848"/>
                  </a:lnTo>
                  <a:lnTo>
                    <a:pt x="12409" y="5831"/>
                  </a:lnTo>
                  <a:lnTo>
                    <a:pt x="12415" y="5800"/>
                  </a:lnTo>
                  <a:lnTo>
                    <a:pt x="12424" y="5769"/>
                  </a:lnTo>
                  <a:lnTo>
                    <a:pt x="12433" y="5736"/>
                  </a:lnTo>
                  <a:lnTo>
                    <a:pt x="12443" y="5703"/>
                  </a:lnTo>
                  <a:lnTo>
                    <a:pt x="12453" y="5668"/>
                  </a:lnTo>
                  <a:lnTo>
                    <a:pt x="12464" y="5634"/>
                  </a:lnTo>
                  <a:lnTo>
                    <a:pt x="12472" y="5600"/>
                  </a:lnTo>
                  <a:lnTo>
                    <a:pt x="12478" y="5566"/>
                  </a:lnTo>
                  <a:lnTo>
                    <a:pt x="12480" y="5549"/>
                  </a:lnTo>
                  <a:lnTo>
                    <a:pt x="12481" y="5532"/>
                  </a:lnTo>
                  <a:lnTo>
                    <a:pt x="12482" y="5517"/>
                  </a:lnTo>
                  <a:lnTo>
                    <a:pt x="12481" y="5501"/>
                  </a:lnTo>
                  <a:lnTo>
                    <a:pt x="12480" y="5485"/>
                  </a:lnTo>
                  <a:lnTo>
                    <a:pt x="12478" y="5470"/>
                  </a:lnTo>
                  <a:lnTo>
                    <a:pt x="12474" y="5455"/>
                  </a:lnTo>
                  <a:lnTo>
                    <a:pt x="12469" y="5441"/>
                  </a:lnTo>
                  <a:lnTo>
                    <a:pt x="12463" y="5427"/>
                  </a:lnTo>
                  <a:lnTo>
                    <a:pt x="12454" y="5413"/>
                  </a:lnTo>
                  <a:lnTo>
                    <a:pt x="12445" y="5401"/>
                  </a:lnTo>
                  <a:lnTo>
                    <a:pt x="12434" y="5389"/>
                  </a:lnTo>
                  <a:lnTo>
                    <a:pt x="12422" y="5376"/>
                  </a:lnTo>
                  <a:lnTo>
                    <a:pt x="12407" y="5366"/>
                  </a:lnTo>
                  <a:lnTo>
                    <a:pt x="12391" y="5356"/>
                  </a:lnTo>
                  <a:lnTo>
                    <a:pt x="12372" y="5346"/>
                  </a:lnTo>
                  <a:lnTo>
                    <a:pt x="12372" y="5371"/>
                  </a:lnTo>
                  <a:lnTo>
                    <a:pt x="12374" y="5393"/>
                  </a:lnTo>
                  <a:lnTo>
                    <a:pt x="12377" y="5412"/>
                  </a:lnTo>
                  <a:lnTo>
                    <a:pt x="12381" y="5429"/>
                  </a:lnTo>
                  <a:lnTo>
                    <a:pt x="12388" y="5443"/>
                  </a:lnTo>
                  <a:lnTo>
                    <a:pt x="12393" y="5455"/>
                  </a:lnTo>
                  <a:lnTo>
                    <a:pt x="12400" y="5467"/>
                  </a:lnTo>
                  <a:lnTo>
                    <a:pt x="12406" y="5478"/>
                  </a:lnTo>
                  <a:lnTo>
                    <a:pt x="12412" y="5488"/>
                  </a:lnTo>
                  <a:lnTo>
                    <a:pt x="12418" y="5499"/>
                  </a:lnTo>
                  <a:lnTo>
                    <a:pt x="12424" y="5510"/>
                  </a:lnTo>
                  <a:lnTo>
                    <a:pt x="12427" y="5523"/>
                  </a:lnTo>
                  <a:lnTo>
                    <a:pt x="12430" y="5537"/>
                  </a:lnTo>
                  <a:lnTo>
                    <a:pt x="12431" y="5553"/>
                  </a:lnTo>
                  <a:lnTo>
                    <a:pt x="12430" y="5571"/>
                  </a:lnTo>
                  <a:lnTo>
                    <a:pt x="12428" y="5592"/>
                  </a:lnTo>
                  <a:lnTo>
                    <a:pt x="12424" y="5613"/>
                  </a:lnTo>
                  <a:lnTo>
                    <a:pt x="12418" y="5629"/>
                  </a:lnTo>
                  <a:lnTo>
                    <a:pt x="12412" y="5642"/>
                  </a:lnTo>
                  <a:lnTo>
                    <a:pt x="12407" y="5654"/>
                  </a:lnTo>
                  <a:lnTo>
                    <a:pt x="12395" y="5673"/>
                  </a:lnTo>
                  <a:lnTo>
                    <a:pt x="12382" y="5691"/>
                  </a:lnTo>
                  <a:lnTo>
                    <a:pt x="12377" y="5700"/>
                  </a:lnTo>
                  <a:lnTo>
                    <a:pt x="12373" y="5711"/>
                  </a:lnTo>
                  <a:lnTo>
                    <a:pt x="12369" y="5726"/>
                  </a:lnTo>
                  <a:lnTo>
                    <a:pt x="12366" y="5742"/>
                  </a:lnTo>
                  <a:lnTo>
                    <a:pt x="12364" y="5762"/>
                  </a:lnTo>
                  <a:lnTo>
                    <a:pt x="12363" y="5786"/>
                  </a:lnTo>
                  <a:lnTo>
                    <a:pt x="12364" y="5816"/>
                  </a:lnTo>
                  <a:lnTo>
                    <a:pt x="12366" y="5851"/>
                  </a:lnTo>
                  <a:lnTo>
                    <a:pt x="12378" y="5865"/>
                  </a:lnTo>
                  <a:lnTo>
                    <a:pt x="12392" y="5879"/>
                  </a:lnTo>
                  <a:lnTo>
                    <a:pt x="12406" y="5893"/>
                  </a:lnTo>
                  <a:lnTo>
                    <a:pt x="12422" y="5907"/>
                  </a:lnTo>
                  <a:lnTo>
                    <a:pt x="12439" y="5921"/>
                  </a:lnTo>
                  <a:lnTo>
                    <a:pt x="12457" y="5935"/>
                  </a:lnTo>
                  <a:lnTo>
                    <a:pt x="12476" y="5948"/>
                  </a:lnTo>
                  <a:lnTo>
                    <a:pt x="12497" y="5962"/>
                  </a:lnTo>
                  <a:lnTo>
                    <a:pt x="12518" y="5975"/>
                  </a:lnTo>
                  <a:lnTo>
                    <a:pt x="12540" y="5987"/>
                  </a:lnTo>
                  <a:lnTo>
                    <a:pt x="12562" y="6000"/>
                  </a:lnTo>
                  <a:lnTo>
                    <a:pt x="12586" y="6012"/>
                  </a:lnTo>
                  <a:lnTo>
                    <a:pt x="12611" y="6023"/>
                  </a:lnTo>
                  <a:lnTo>
                    <a:pt x="12635" y="6035"/>
                  </a:lnTo>
                  <a:lnTo>
                    <a:pt x="12660" y="6046"/>
                  </a:lnTo>
                  <a:lnTo>
                    <a:pt x="12685" y="6056"/>
                  </a:lnTo>
                  <a:lnTo>
                    <a:pt x="12710" y="6065"/>
                  </a:lnTo>
                  <a:lnTo>
                    <a:pt x="12736" y="6075"/>
                  </a:lnTo>
                  <a:lnTo>
                    <a:pt x="12762" y="6084"/>
                  </a:lnTo>
                  <a:lnTo>
                    <a:pt x="12787" y="6092"/>
                  </a:lnTo>
                  <a:lnTo>
                    <a:pt x="12813" y="6099"/>
                  </a:lnTo>
                  <a:lnTo>
                    <a:pt x="12838" y="6107"/>
                  </a:lnTo>
                  <a:lnTo>
                    <a:pt x="12863" y="6113"/>
                  </a:lnTo>
                  <a:lnTo>
                    <a:pt x="12888" y="6119"/>
                  </a:lnTo>
                  <a:lnTo>
                    <a:pt x="12912" y="6123"/>
                  </a:lnTo>
                  <a:lnTo>
                    <a:pt x="12936" y="6127"/>
                  </a:lnTo>
                  <a:lnTo>
                    <a:pt x="12959" y="6131"/>
                  </a:lnTo>
                  <a:lnTo>
                    <a:pt x="12982" y="6133"/>
                  </a:lnTo>
                  <a:lnTo>
                    <a:pt x="13003" y="6135"/>
                  </a:lnTo>
                  <a:lnTo>
                    <a:pt x="13024" y="6135"/>
                  </a:lnTo>
                  <a:lnTo>
                    <a:pt x="13044" y="6135"/>
                  </a:lnTo>
                  <a:lnTo>
                    <a:pt x="13063" y="6134"/>
                  </a:lnTo>
                  <a:lnTo>
                    <a:pt x="13086" y="6109"/>
                  </a:lnTo>
                  <a:lnTo>
                    <a:pt x="13109" y="6081"/>
                  </a:lnTo>
                  <a:lnTo>
                    <a:pt x="13131" y="6051"/>
                  </a:lnTo>
                  <a:lnTo>
                    <a:pt x="13150" y="6021"/>
                  </a:lnTo>
                  <a:lnTo>
                    <a:pt x="13160" y="6006"/>
                  </a:lnTo>
                  <a:lnTo>
                    <a:pt x="13170" y="5990"/>
                  </a:lnTo>
                  <a:lnTo>
                    <a:pt x="13178" y="5974"/>
                  </a:lnTo>
                  <a:lnTo>
                    <a:pt x="13186" y="5958"/>
                  </a:lnTo>
                  <a:lnTo>
                    <a:pt x="13193" y="5942"/>
                  </a:lnTo>
                  <a:lnTo>
                    <a:pt x="13199" y="5926"/>
                  </a:lnTo>
                  <a:lnTo>
                    <a:pt x="13206" y="5909"/>
                  </a:lnTo>
                  <a:lnTo>
                    <a:pt x="13211" y="5893"/>
                  </a:lnTo>
                  <a:close/>
                  <a:moveTo>
                    <a:pt x="1200" y="3459"/>
                  </a:moveTo>
                  <a:lnTo>
                    <a:pt x="1224" y="3421"/>
                  </a:lnTo>
                  <a:lnTo>
                    <a:pt x="1251" y="3385"/>
                  </a:lnTo>
                  <a:lnTo>
                    <a:pt x="1281" y="3351"/>
                  </a:lnTo>
                  <a:lnTo>
                    <a:pt x="1315" y="3321"/>
                  </a:lnTo>
                  <a:lnTo>
                    <a:pt x="1351" y="3294"/>
                  </a:lnTo>
                  <a:lnTo>
                    <a:pt x="1391" y="3269"/>
                  </a:lnTo>
                  <a:lnTo>
                    <a:pt x="1433" y="3246"/>
                  </a:lnTo>
                  <a:lnTo>
                    <a:pt x="1479" y="3227"/>
                  </a:lnTo>
                  <a:lnTo>
                    <a:pt x="1525" y="3210"/>
                  </a:lnTo>
                  <a:lnTo>
                    <a:pt x="1574" y="3196"/>
                  </a:lnTo>
                  <a:lnTo>
                    <a:pt x="1625" y="3184"/>
                  </a:lnTo>
                  <a:lnTo>
                    <a:pt x="1676" y="3174"/>
                  </a:lnTo>
                  <a:lnTo>
                    <a:pt x="1729" y="3168"/>
                  </a:lnTo>
                  <a:lnTo>
                    <a:pt x="1784" y="3163"/>
                  </a:lnTo>
                  <a:lnTo>
                    <a:pt x="1838" y="3161"/>
                  </a:lnTo>
                  <a:lnTo>
                    <a:pt x="1895" y="3162"/>
                  </a:lnTo>
                  <a:lnTo>
                    <a:pt x="1950" y="3164"/>
                  </a:lnTo>
                  <a:lnTo>
                    <a:pt x="2007" y="3169"/>
                  </a:lnTo>
                  <a:lnTo>
                    <a:pt x="2062" y="3177"/>
                  </a:lnTo>
                  <a:lnTo>
                    <a:pt x="2119" y="3185"/>
                  </a:lnTo>
                  <a:lnTo>
                    <a:pt x="2174" y="3196"/>
                  </a:lnTo>
                  <a:lnTo>
                    <a:pt x="2229" y="3209"/>
                  </a:lnTo>
                  <a:lnTo>
                    <a:pt x="2282" y="3225"/>
                  </a:lnTo>
                  <a:lnTo>
                    <a:pt x="2335" y="3242"/>
                  </a:lnTo>
                  <a:lnTo>
                    <a:pt x="2385" y="3262"/>
                  </a:lnTo>
                  <a:lnTo>
                    <a:pt x="2434" y="3283"/>
                  </a:lnTo>
                  <a:lnTo>
                    <a:pt x="2482" y="3306"/>
                  </a:lnTo>
                  <a:lnTo>
                    <a:pt x="2527" y="3331"/>
                  </a:lnTo>
                  <a:lnTo>
                    <a:pt x="2570" y="3357"/>
                  </a:lnTo>
                  <a:lnTo>
                    <a:pt x="2611" y="3386"/>
                  </a:lnTo>
                  <a:lnTo>
                    <a:pt x="2648" y="3416"/>
                  </a:lnTo>
                  <a:lnTo>
                    <a:pt x="2683" y="3448"/>
                  </a:lnTo>
                  <a:lnTo>
                    <a:pt x="2718" y="3485"/>
                  </a:lnTo>
                  <a:lnTo>
                    <a:pt x="2750" y="3523"/>
                  </a:lnTo>
                  <a:lnTo>
                    <a:pt x="2780" y="3564"/>
                  </a:lnTo>
                  <a:lnTo>
                    <a:pt x="2806" y="3606"/>
                  </a:lnTo>
                  <a:lnTo>
                    <a:pt x="2832" y="3649"/>
                  </a:lnTo>
                  <a:lnTo>
                    <a:pt x="2855" y="3694"/>
                  </a:lnTo>
                  <a:lnTo>
                    <a:pt x="2874" y="3741"/>
                  </a:lnTo>
                  <a:lnTo>
                    <a:pt x="2893" y="3789"/>
                  </a:lnTo>
                  <a:lnTo>
                    <a:pt x="2908" y="3838"/>
                  </a:lnTo>
                  <a:lnTo>
                    <a:pt x="2920" y="3888"/>
                  </a:lnTo>
                  <a:lnTo>
                    <a:pt x="2932" y="3939"/>
                  </a:lnTo>
                  <a:lnTo>
                    <a:pt x="2940" y="3990"/>
                  </a:lnTo>
                  <a:lnTo>
                    <a:pt x="2946" y="4041"/>
                  </a:lnTo>
                  <a:lnTo>
                    <a:pt x="2949" y="4094"/>
                  </a:lnTo>
                  <a:lnTo>
                    <a:pt x="2950" y="4146"/>
                  </a:lnTo>
                  <a:lnTo>
                    <a:pt x="2949" y="4198"/>
                  </a:lnTo>
                  <a:lnTo>
                    <a:pt x="2946" y="4251"/>
                  </a:lnTo>
                  <a:lnTo>
                    <a:pt x="2940" y="4302"/>
                  </a:lnTo>
                  <a:lnTo>
                    <a:pt x="2932" y="4353"/>
                  </a:lnTo>
                  <a:lnTo>
                    <a:pt x="2921" y="4405"/>
                  </a:lnTo>
                  <a:lnTo>
                    <a:pt x="2909" y="4455"/>
                  </a:lnTo>
                  <a:lnTo>
                    <a:pt x="2894" y="4504"/>
                  </a:lnTo>
                  <a:lnTo>
                    <a:pt x="2876" y="4554"/>
                  </a:lnTo>
                  <a:lnTo>
                    <a:pt x="2857" y="4601"/>
                  </a:lnTo>
                  <a:lnTo>
                    <a:pt x="2834" y="4647"/>
                  </a:lnTo>
                  <a:lnTo>
                    <a:pt x="2809" y="4692"/>
                  </a:lnTo>
                  <a:lnTo>
                    <a:pt x="2783" y="4735"/>
                  </a:lnTo>
                  <a:lnTo>
                    <a:pt x="2754" y="4777"/>
                  </a:lnTo>
                  <a:lnTo>
                    <a:pt x="2723" y="4817"/>
                  </a:lnTo>
                  <a:lnTo>
                    <a:pt x="2689" y="4855"/>
                  </a:lnTo>
                  <a:lnTo>
                    <a:pt x="2653" y="4891"/>
                  </a:lnTo>
                  <a:lnTo>
                    <a:pt x="2615" y="4923"/>
                  </a:lnTo>
                  <a:lnTo>
                    <a:pt x="2593" y="4955"/>
                  </a:lnTo>
                  <a:lnTo>
                    <a:pt x="2567" y="4985"/>
                  </a:lnTo>
                  <a:lnTo>
                    <a:pt x="2539" y="5013"/>
                  </a:lnTo>
                  <a:lnTo>
                    <a:pt x="2508" y="5039"/>
                  </a:lnTo>
                  <a:lnTo>
                    <a:pt x="2475" y="5064"/>
                  </a:lnTo>
                  <a:lnTo>
                    <a:pt x="2439" y="5088"/>
                  </a:lnTo>
                  <a:lnTo>
                    <a:pt x="2403" y="5109"/>
                  </a:lnTo>
                  <a:lnTo>
                    <a:pt x="2363" y="5130"/>
                  </a:lnTo>
                  <a:lnTo>
                    <a:pt x="2322" y="5147"/>
                  </a:lnTo>
                  <a:lnTo>
                    <a:pt x="2279" y="5164"/>
                  </a:lnTo>
                  <a:lnTo>
                    <a:pt x="2235" y="5178"/>
                  </a:lnTo>
                  <a:lnTo>
                    <a:pt x="2190" y="5189"/>
                  </a:lnTo>
                  <a:lnTo>
                    <a:pt x="2143" y="5200"/>
                  </a:lnTo>
                  <a:lnTo>
                    <a:pt x="2094" y="5208"/>
                  </a:lnTo>
                  <a:lnTo>
                    <a:pt x="2045" y="5213"/>
                  </a:lnTo>
                  <a:lnTo>
                    <a:pt x="1996" y="5217"/>
                  </a:lnTo>
                  <a:lnTo>
                    <a:pt x="1944" y="5218"/>
                  </a:lnTo>
                  <a:lnTo>
                    <a:pt x="1894" y="5216"/>
                  </a:lnTo>
                  <a:lnTo>
                    <a:pt x="1841" y="5213"/>
                  </a:lnTo>
                  <a:lnTo>
                    <a:pt x="1790" y="5206"/>
                  </a:lnTo>
                  <a:lnTo>
                    <a:pt x="1738" y="5198"/>
                  </a:lnTo>
                  <a:lnTo>
                    <a:pt x="1685" y="5185"/>
                  </a:lnTo>
                  <a:lnTo>
                    <a:pt x="1634" y="5172"/>
                  </a:lnTo>
                  <a:lnTo>
                    <a:pt x="1581" y="5155"/>
                  </a:lnTo>
                  <a:lnTo>
                    <a:pt x="1530" y="5135"/>
                  </a:lnTo>
                  <a:lnTo>
                    <a:pt x="1480" y="5111"/>
                  </a:lnTo>
                  <a:lnTo>
                    <a:pt x="1429" y="5086"/>
                  </a:lnTo>
                  <a:lnTo>
                    <a:pt x="1380" y="5057"/>
                  </a:lnTo>
                  <a:lnTo>
                    <a:pt x="1332" y="5025"/>
                  </a:lnTo>
                  <a:lnTo>
                    <a:pt x="1284" y="4990"/>
                  </a:lnTo>
                  <a:lnTo>
                    <a:pt x="1238" y="4952"/>
                  </a:lnTo>
                  <a:lnTo>
                    <a:pt x="1194" y="4911"/>
                  </a:lnTo>
                  <a:lnTo>
                    <a:pt x="1145" y="4860"/>
                  </a:lnTo>
                  <a:lnTo>
                    <a:pt x="1102" y="4807"/>
                  </a:lnTo>
                  <a:lnTo>
                    <a:pt x="1061" y="4753"/>
                  </a:lnTo>
                  <a:lnTo>
                    <a:pt x="1027" y="4699"/>
                  </a:lnTo>
                  <a:lnTo>
                    <a:pt x="996" y="4642"/>
                  </a:lnTo>
                  <a:lnTo>
                    <a:pt x="969" y="4585"/>
                  </a:lnTo>
                  <a:lnTo>
                    <a:pt x="946" y="4527"/>
                  </a:lnTo>
                  <a:lnTo>
                    <a:pt x="928" y="4468"/>
                  </a:lnTo>
                  <a:lnTo>
                    <a:pt x="912" y="4410"/>
                  </a:lnTo>
                  <a:lnTo>
                    <a:pt x="900" y="4352"/>
                  </a:lnTo>
                  <a:lnTo>
                    <a:pt x="892" y="4294"/>
                  </a:lnTo>
                  <a:lnTo>
                    <a:pt x="887" y="4235"/>
                  </a:lnTo>
                  <a:lnTo>
                    <a:pt x="884" y="4179"/>
                  </a:lnTo>
                  <a:lnTo>
                    <a:pt x="885" y="4121"/>
                  </a:lnTo>
                  <a:lnTo>
                    <a:pt x="888" y="4066"/>
                  </a:lnTo>
                  <a:lnTo>
                    <a:pt x="893" y="4011"/>
                  </a:lnTo>
                  <a:lnTo>
                    <a:pt x="901" y="3958"/>
                  </a:lnTo>
                  <a:lnTo>
                    <a:pt x="911" y="3907"/>
                  </a:lnTo>
                  <a:lnTo>
                    <a:pt x="924" y="3857"/>
                  </a:lnTo>
                  <a:lnTo>
                    <a:pt x="938" y="3809"/>
                  </a:lnTo>
                  <a:lnTo>
                    <a:pt x="954" y="3764"/>
                  </a:lnTo>
                  <a:lnTo>
                    <a:pt x="971" y="3720"/>
                  </a:lnTo>
                  <a:lnTo>
                    <a:pt x="991" y="3680"/>
                  </a:lnTo>
                  <a:lnTo>
                    <a:pt x="1010" y="3642"/>
                  </a:lnTo>
                  <a:lnTo>
                    <a:pt x="1032" y="3606"/>
                  </a:lnTo>
                  <a:lnTo>
                    <a:pt x="1054" y="3574"/>
                  </a:lnTo>
                  <a:lnTo>
                    <a:pt x="1078" y="3545"/>
                  </a:lnTo>
                  <a:lnTo>
                    <a:pt x="1102" y="3521"/>
                  </a:lnTo>
                  <a:lnTo>
                    <a:pt x="1126" y="3499"/>
                  </a:lnTo>
                  <a:lnTo>
                    <a:pt x="1151" y="3482"/>
                  </a:lnTo>
                  <a:lnTo>
                    <a:pt x="1176" y="3468"/>
                  </a:lnTo>
                  <a:lnTo>
                    <a:pt x="1200" y="3459"/>
                  </a:lnTo>
                  <a:close/>
                  <a:moveTo>
                    <a:pt x="934" y="2403"/>
                  </a:moveTo>
                  <a:lnTo>
                    <a:pt x="873" y="2523"/>
                  </a:lnTo>
                  <a:lnTo>
                    <a:pt x="892" y="2576"/>
                  </a:lnTo>
                  <a:lnTo>
                    <a:pt x="906" y="2625"/>
                  </a:lnTo>
                  <a:lnTo>
                    <a:pt x="917" y="2673"/>
                  </a:lnTo>
                  <a:lnTo>
                    <a:pt x="923" y="2718"/>
                  </a:lnTo>
                  <a:lnTo>
                    <a:pt x="925" y="2763"/>
                  </a:lnTo>
                  <a:lnTo>
                    <a:pt x="923" y="2804"/>
                  </a:lnTo>
                  <a:lnTo>
                    <a:pt x="918" y="2843"/>
                  </a:lnTo>
                  <a:lnTo>
                    <a:pt x="908" y="2880"/>
                  </a:lnTo>
                  <a:lnTo>
                    <a:pt x="897" y="2915"/>
                  </a:lnTo>
                  <a:lnTo>
                    <a:pt x="883" y="2947"/>
                  </a:lnTo>
                  <a:lnTo>
                    <a:pt x="866" y="2978"/>
                  </a:lnTo>
                  <a:lnTo>
                    <a:pt x="848" y="3006"/>
                  </a:lnTo>
                  <a:lnTo>
                    <a:pt x="826" y="3033"/>
                  </a:lnTo>
                  <a:lnTo>
                    <a:pt x="804" y="3056"/>
                  </a:lnTo>
                  <a:lnTo>
                    <a:pt x="779" y="3078"/>
                  </a:lnTo>
                  <a:lnTo>
                    <a:pt x="753" y="3097"/>
                  </a:lnTo>
                  <a:lnTo>
                    <a:pt x="727" y="3115"/>
                  </a:lnTo>
                  <a:lnTo>
                    <a:pt x="699" y="3130"/>
                  </a:lnTo>
                  <a:lnTo>
                    <a:pt x="671" y="3144"/>
                  </a:lnTo>
                  <a:lnTo>
                    <a:pt x="642" y="3154"/>
                  </a:lnTo>
                  <a:lnTo>
                    <a:pt x="614" y="3162"/>
                  </a:lnTo>
                  <a:lnTo>
                    <a:pt x="586" y="3168"/>
                  </a:lnTo>
                  <a:lnTo>
                    <a:pt x="558" y="3172"/>
                  </a:lnTo>
                  <a:lnTo>
                    <a:pt x="530" y="3174"/>
                  </a:lnTo>
                  <a:lnTo>
                    <a:pt x="504" y="3173"/>
                  </a:lnTo>
                  <a:lnTo>
                    <a:pt x="479" y="3171"/>
                  </a:lnTo>
                  <a:lnTo>
                    <a:pt x="454" y="3166"/>
                  </a:lnTo>
                  <a:lnTo>
                    <a:pt x="432" y="3159"/>
                  </a:lnTo>
                  <a:lnTo>
                    <a:pt x="411" y="3149"/>
                  </a:lnTo>
                  <a:lnTo>
                    <a:pt x="393" y="3137"/>
                  </a:lnTo>
                  <a:lnTo>
                    <a:pt x="376" y="3123"/>
                  </a:lnTo>
                  <a:lnTo>
                    <a:pt x="363" y="3107"/>
                  </a:lnTo>
                  <a:lnTo>
                    <a:pt x="336" y="3111"/>
                  </a:lnTo>
                  <a:lnTo>
                    <a:pt x="309" y="3119"/>
                  </a:lnTo>
                  <a:lnTo>
                    <a:pt x="284" y="3129"/>
                  </a:lnTo>
                  <a:lnTo>
                    <a:pt x="258" y="3143"/>
                  </a:lnTo>
                  <a:lnTo>
                    <a:pt x="233" y="3158"/>
                  </a:lnTo>
                  <a:lnTo>
                    <a:pt x="209" y="3175"/>
                  </a:lnTo>
                  <a:lnTo>
                    <a:pt x="186" y="3196"/>
                  </a:lnTo>
                  <a:lnTo>
                    <a:pt x="163" y="3219"/>
                  </a:lnTo>
                  <a:lnTo>
                    <a:pt x="142" y="3242"/>
                  </a:lnTo>
                  <a:lnTo>
                    <a:pt x="121" y="3268"/>
                  </a:lnTo>
                  <a:lnTo>
                    <a:pt x="102" y="3296"/>
                  </a:lnTo>
                  <a:lnTo>
                    <a:pt x="84" y="3323"/>
                  </a:lnTo>
                  <a:lnTo>
                    <a:pt x="68" y="3353"/>
                  </a:lnTo>
                  <a:lnTo>
                    <a:pt x="53" y="3383"/>
                  </a:lnTo>
                  <a:lnTo>
                    <a:pt x="40" y="3415"/>
                  </a:lnTo>
                  <a:lnTo>
                    <a:pt x="29" y="3446"/>
                  </a:lnTo>
                  <a:lnTo>
                    <a:pt x="18" y="3477"/>
                  </a:lnTo>
                  <a:lnTo>
                    <a:pt x="11" y="3509"/>
                  </a:lnTo>
                  <a:lnTo>
                    <a:pt x="5" y="3541"/>
                  </a:lnTo>
                  <a:lnTo>
                    <a:pt x="1" y="3573"/>
                  </a:lnTo>
                  <a:lnTo>
                    <a:pt x="0" y="3604"/>
                  </a:lnTo>
                  <a:lnTo>
                    <a:pt x="1" y="3635"/>
                  </a:lnTo>
                  <a:lnTo>
                    <a:pt x="4" y="3663"/>
                  </a:lnTo>
                  <a:lnTo>
                    <a:pt x="10" y="3692"/>
                  </a:lnTo>
                  <a:lnTo>
                    <a:pt x="18" y="3720"/>
                  </a:lnTo>
                  <a:lnTo>
                    <a:pt x="30" y="3745"/>
                  </a:lnTo>
                  <a:lnTo>
                    <a:pt x="44" y="3770"/>
                  </a:lnTo>
                  <a:lnTo>
                    <a:pt x="61" y="3793"/>
                  </a:lnTo>
                  <a:lnTo>
                    <a:pt x="81" y="3813"/>
                  </a:lnTo>
                  <a:lnTo>
                    <a:pt x="104" y="3832"/>
                  </a:lnTo>
                  <a:lnTo>
                    <a:pt x="131" y="3847"/>
                  </a:lnTo>
                  <a:lnTo>
                    <a:pt x="160" y="3860"/>
                  </a:lnTo>
                  <a:lnTo>
                    <a:pt x="176" y="3868"/>
                  </a:lnTo>
                  <a:lnTo>
                    <a:pt x="190" y="3875"/>
                  </a:lnTo>
                  <a:lnTo>
                    <a:pt x="203" y="3883"/>
                  </a:lnTo>
                  <a:lnTo>
                    <a:pt x="217" y="3891"/>
                  </a:lnTo>
                  <a:lnTo>
                    <a:pt x="229" y="3902"/>
                  </a:lnTo>
                  <a:lnTo>
                    <a:pt x="241" y="3912"/>
                  </a:lnTo>
                  <a:lnTo>
                    <a:pt x="253" y="3923"/>
                  </a:lnTo>
                  <a:lnTo>
                    <a:pt x="263" y="3934"/>
                  </a:lnTo>
                  <a:lnTo>
                    <a:pt x="272" y="3947"/>
                  </a:lnTo>
                  <a:lnTo>
                    <a:pt x="282" y="3960"/>
                  </a:lnTo>
                  <a:lnTo>
                    <a:pt x="291" y="3973"/>
                  </a:lnTo>
                  <a:lnTo>
                    <a:pt x="298" y="3988"/>
                  </a:lnTo>
                  <a:lnTo>
                    <a:pt x="305" y="4002"/>
                  </a:lnTo>
                  <a:lnTo>
                    <a:pt x="311" y="4017"/>
                  </a:lnTo>
                  <a:lnTo>
                    <a:pt x="318" y="4032"/>
                  </a:lnTo>
                  <a:lnTo>
                    <a:pt x="323" y="4047"/>
                  </a:lnTo>
                  <a:lnTo>
                    <a:pt x="327" y="4063"/>
                  </a:lnTo>
                  <a:lnTo>
                    <a:pt x="331" y="4079"/>
                  </a:lnTo>
                  <a:lnTo>
                    <a:pt x="333" y="4096"/>
                  </a:lnTo>
                  <a:lnTo>
                    <a:pt x="336" y="4112"/>
                  </a:lnTo>
                  <a:lnTo>
                    <a:pt x="337" y="4129"/>
                  </a:lnTo>
                  <a:lnTo>
                    <a:pt x="338" y="4145"/>
                  </a:lnTo>
                  <a:lnTo>
                    <a:pt x="338" y="4162"/>
                  </a:lnTo>
                  <a:lnTo>
                    <a:pt x="338" y="4179"/>
                  </a:lnTo>
                  <a:lnTo>
                    <a:pt x="337" y="4195"/>
                  </a:lnTo>
                  <a:lnTo>
                    <a:pt x="335" y="4213"/>
                  </a:lnTo>
                  <a:lnTo>
                    <a:pt x="333" y="4229"/>
                  </a:lnTo>
                  <a:lnTo>
                    <a:pt x="330" y="4246"/>
                  </a:lnTo>
                  <a:lnTo>
                    <a:pt x="326" y="4262"/>
                  </a:lnTo>
                  <a:lnTo>
                    <a:pt x="321" y="4277"/>
                  </a:lnTo>
                  <a:lnTo>
                    <a:pt x="315" y="4294"/>
                  </a:lnTo>
                  <a:lnTo>
                    <a:pt x="309" y="4309"/>
                  </a:lnTo>
                  <a:lnTo>
                    <a:pt x="301" y="4329"/>
                  </a:lnTo>
                  <a:lnTo>
                    <a:pt x="293" y="4347"/>
                  </a:lnTo>
                  <a:lnTo>
                    <a:pt x="284" y="4364"/>
                  </a:lnTo>
                  <a:lnTo>
                    <a:pt x="275" y="4378"/>
                  </a:lnTo>
                  <a:lnTo>
                    <a:pt x="267" y="4392"/>
                  </a:lnTo>
                  <a:lnTo>
                    <a:pt x="258" y="4405"/>
                  </a:lnTo>
                  <a:lnTo>
                    <a:pt x="250" y="4416"/>
                  </a:lnTo>
                  <a:lnTo>
                    <a:pt x="241" y="4426"/>
                  </a:lnTo>
                  <a:lnTo>
                    <a:pt x="232" y="4436"/>
                  </a:lnTo>
                  <a:lnTo>
                    <a:pt x="224" y="4444"/>
                  </a:lnTo>
                  <a:lnTo>
                    <a:pt x="215" y="4451"/>
                  </a:lnTo>
                  <a:lnTo>
                    <a:pt x="207" y="4458"/>
                  </a:lnTo>
                  <a:lnTo>
                    <a:pt x="189" y="4471"/>
                  </a:lnTo>
                  <a:lnTo>
                    <a:pt x="171" y="4481"/>
                  </a:lnTo>
                  <a:lnTo>
                    <a:pt x="152" y="4491"/>
                  </a:lnTo>
                  <a:lnTo>
                    <a:pt x="134" y="4501"/>
                  </a:lnTo>
                  <a:lnTo>
                    <a:pt x="114" y="4513"/>
                  </a:lnTo>
                  <a:lnTo>
                    <a:pt x="95" y="4525"/>
                  </a:lnTo>
                  <a:lnTo>
                    <a:pt x="84" y="4532"/>
                  </a:lnTo>
                  <a:lnTo>
                    <a:pt x="74" y="4539"/>
                  </a:lnTo>
                  <a:lnTo>
                    <a:pt x="64" y="4549"/>
                  </a:lnTo>
                  <a:lnTo>
                    <a:pt x="53" y="4558"/>
                  </a:lnTo>
                  <a:lnTo>
                    <a:pt x="43" y="4568"/>
                  </a:lnTo>
                  <a:lnTo>
                    <a:pt x="32" y="4580"/>
                  </a:lnTo>
                  <a:lnTo>
                    <a:pt x="22" y="4593"/>
                  </a:lnTo>
                  <a:lnTo>
                    <a:pt x="10" y="4607"/>
                  </a:lnTo>
                  <a:lnTo>
                    <a:pt x="7" y="4619"/>
                  </a:lnTo>
                  <a:lnTo>
                    <a:pt x="4" y="4633"/>
                  </a:lnTo>
                  <a:lnTo>
                    <a:pt x="4" y="4648"/>
                  </a:lnTo>
                  <a:lnTo>
                    <a:pt x="4" y="4664"/>
                  </a:lnTo>
                  <a:lnTo>
                    <a:pt x="5" y="4681"/>
                  </a:lnTo>
                  <a:lnTo>
                    <a:pt x="7" y="4699"/>
                  </a:lnTo>
                  <a:lnTo>
                    <a:pt x="11" y="4717"/>
                  </a:lnTo>
                  <a:lnTo>
                    <a:pt x="15" y="4737"/>
                  </a:lnTo>
                  <a:lnTo>
                    <a:pt x="21" y="4757"/>
                  </a:lnTo>
                  <a:lnTo>
                    <a:pt x="27" y="4778"/>
                  </a:lnTo>
                  <a:lnTo>
                    <a:pt x="33" y="4799"/>
                  </a:lnTo>
                  <a:lnTo>
                    <a:pt x="40" y="4821"/>
                  </a:lnTo>
                  <a:lnTo>
                    <a:pt x="57" y="4865"/>
                  </a:lnTo>
                  <a:lnTo>
                    <a:pt x="75" y="4910"/>
                  </a:lnTo>
                  <a:lnTo>
                    <a:pt x="96" y="4954"/>
                  </a:lnTo>
                  <a:lnTo>
                    <a:pt x="116" y="4997"/>
                  </a:lnTo>
                  <a:lnTo>
                    <a:pt x="138" y="5039"/>
                  </a:lnTo>
                  <a:lnTo>
                    <a:pt x="159" y="5079"/>
                  </a:lnTo>
                  <a:lnTo>
                    <a:pt x="180" y="5114"/>
                  </a:lnTo>
                  <a:lnTo>
                    <a:pt x="199" y="5146"/>
                  </a:lnTo>
                  <a:lnTo>
                    <a:pt x="218" y="5174"/>
                  </a:lnTo>
                  <a:lnTo>
                    <a:pt x="234" y="5196"/>
                  </a:lnTo>
                  <a:lnTo>
                    <a:pt x="258" y="5198"/>
                  </a:lnTo>
                  <a:lnTo>
                    <a:pt x="281" y="5198"/>
                  </a:lnTo>
                  <a:lnTo>
                    <a:pt x="302" y="5199"/>
                  </a:lnTo>
                  <a:lnTo>
                    <a:pt x="324" y="5198"/>
                  </a:lnTo>
                  <a:lnTo>
                    <a:pt x="365" y="5195"/>
                  </a:lnTo>
                  <a:lnTo>
                    <a:pt x="404" y="5190"/>
                  </a:lnTo>
                  <a:lnTo>
                    <a:pt x="476" y="5179"/>
                  </a:lnTo>
                  <a:lnTo>
                    <a:pt x="544" y="5171"/>
                  </a:lnTo>
                  <a:lnTo>
                    <a:pt x="560" y="5170"/>
                  </a:lnTo>
                  <a:lnTo>
                    <a:pt x="576" y="5170"/>
                  </a:lnTo>
                  <a:lnTo>
                    <a:pt x="592" y="5170"/>
                  </a:lnTo>
                  <a:lnTo>
                    <a:pt x="608" y="5172"/>
                  </a:lnTo>
                  <a:lnTo>
                    <a:pt x="625" y="5174"/>
                  </a:lnTo>
                  <a:lnTo>
                    <a:pt x="641" y="5177"/>
                  </a:lnTo>
                  <a:lnTo>
                    <a:pt x="658" y="5181"/>
                  </a:lnTo>
                  <a:lnTo>
                    <a:pt x="674" y="5187"/>
                  </a:lnTo>
                  <a:lnTo>
                    <a:pt x="691" y="5195"/>
                  </a:lnTo>
                  <a:lnTo>
                    <a:pt x="708" y="5203"/>
                  </a:lnTo>
                  <a:lnTo>
                    <a:pt x="725" y="5212"/>
                  </a:lnTo>
                  <a:lnTo>
                    <a:pt x="743" y="5224"/>
                  </a:lnTo>
                  <a:lnTo>
                    <a:pt x="760" y="5237"/>
                  </a:lnTo>
                  <a:lnTo>
                    <a:pt x="779" y="5252"/>
                  </a:lnTo>
                  <a:lnTo>
                    <a:pt x="797" y="5270"/>
                  </a:lnTo>
                  <a:lnTo>
                    <a:pt x="817" y="5288"/>
                  </a:lnTo>
                  <a:lnTo>
                    <a:pt x="836" y="5309"/>
                  </a:lnTo>
                  <a:lnTo>
                    <a:pt x="854" y="5329"/>
                  </a:lnTo>
                  <a:lnTo>
                    <a:pt x="868" y="5350"/>
                  </a:lnTo>
                  <a:lnTo>
                    <a:pt x="883" y="5369"/>
                  </a:lnTo>
                  <a:lnTo>
                    <a:pt x="894" y="5389"/>
                  </a:lnTo>
                  <a:lnTo>
                    <a:pt x="904" y="5409"/>
                  </a:lnTo>
                  <a:lnTo>
                    <a:pt x="912" y="5428"/>
                  </a:lnTo>
                  <a:lnTo>
                    <a:pt x="920" y="5447"/>
                  </a:lnTo>
                  <a:lnTo>
                    <a:pt x="926" y="5467"/>
                  </a:lnTo>
                  <a:lnTo>
                    <a:pt x="930" y="5485"/>
                  </a:lnTo>
                  <a:lnTo>
                    <a:pt x="933" y="5504"/>
                  </a:lnTo>
                  <a:lnTo>
                    <a:pt x="935" y="5522"/>
                  </a:lnTo>
                  <a:lnTo>
                    <a:pt x="936" y="5540"/>
                  </a:lnTo>
                  <a:lnTo>
                    <a:pt x="936" y="5557"/>
                  </a:lnTo>
                  <a:lnTo>
                    <a:pt x="935" y="5575"/>
                  </a:lnTo>
                  <a:lnTo>
                    <a:pt x="933" y="5592"/>
                  </a:lnTo>
                  <a:lnTo>
                    <a:pt x="931" y="5609"/>
                  </a:lnTo>
                  <a:lnTo>
                    <a:pt x="928" y="5626"/>
                  </a:lnTo>
                  <a:lnTo>
                    <a:pt x="925" y="5642"/>
                  </a:lnTo>
                  <a:lnTo>
                    <a:pt x="921" y="5658"/>
                  </a:lnTo>
                  <a:lnTo>
                    <a:pt x="911" y="5690"/>
                  </a:lnTo>
                  <a:lnTo>
                    <a:pt x="901" y="5719"/>
                  </a:lnTo>
                  <a:lnTo>
                    <a:pt x="891" y="5747"/>
                  </a:lnTo>
                  <a:lnTo>
                    <a:pt x="882" y="5775"/>
                  </a:lnTo>
                  <a:lnTo>
                    <a:pt x="872" y="5800"/>
                  </a:lnTo>
                  <a:lnTo>
                    <a:pt x="866" y="5824"/>
                  </a:lnTo>
                  <a:lnTo>
                    <a:pt x="891" y="5844"/>
                  </a:lnTo>
                  <a:lnTo>
                    <a:pt x="907" y="5859"/>
                  </a:lnTo>
                  <a:lnTo>
                    <a:pt x="918" y="5870"/>
                  </a:lnTo>
                  <a:lnTo>
                    <a:pt x="926" y="5879"/>
                  </a:lnTo>
                  <a:lnTo>
                    <a:pt x="935" y="5887"/>
                  </a:lnTo>
                  <a:lnTo>
                    <a:pt x="948" y="5896"/>
                  </a:lnTo>
                  <a:lnTo>
                    <a:pt x="969" y="5906"/>
                  </a:lnTo>
                  <a:lnTo>
                    <a:pt x="1000" y="5921"/>
                  </a:lnTo>
                  <a:lnTo>
                    <a:pt x="1023" y="5931"/>
                  </a:lnTo>
                  <a:lnTo>
                    <a:pt x="1045" y="5941"/>
                  </a:lnTo>
                  <a:lnTo>
                    <a:pt x="1065" y="5951"/>
                  </a:lnTo>
                  <a:lnTo>
                    <a:pt x="1082" y="5962"/>
                  </a:lnTo>
                  <a:lnTo>
                    <a:pt x="1116" y="5980"/>
                  </a:lnTo>
                  <a:lnTo>
                    <a:pt x="1152" y="5997"/>
                  </a:lnTo>
                  <a:lnTo>
                    <a:pt x="1176" y="6006"/>
                  </a:lnTo>
                  <a:lnTo>
                    <a:pt x="1199" y="6013"/>
                  </a:lnTo>
                  <a:lnTo>
                    <a:pt x="1222" y="6019"/>
                  </a:lnTo>
                  <a:lnTo>
                    <a:pt x="1243" y="6024"/>
                  </a:lnTo>
                  <a:lnTo>
                    <a:pt x="1266" y="6030"/>
                  </a:lnTo>
                  <a:lnTo>
                    <a:pt x="1287" y="6035"/>
                  </a:lnTo>
                  <a:lnTo>
                    <a:pt x="1308" y="6042"/>
                  </a:lnTo>
                  <a:lnTo>
                    <a:pt x="1328" y="6049"/>
                  </a:lnTo>
                  <a:lnTo>
                    <a:pt x="1344" y="6057"/>
                  </a:lnTo>
                  <a:lnTo>
                    <a:pt x="1356" y="6064"/>
                  </a:lnTo>
                  <a:lnTo>
                    <a:pt x="1367" y="6071"/>
                  </a:lnTo>
                  <a:lnTo>
                    <a:pt x="1373" y="6077"/>
                  </a:lnTo>
                  <a:lnTo>
                    <a:pt x="1383" y="6086"/>
                  </a:lnTo>
                  <a:lnTo>
                    <a:pt x="1390" y="6092"/>
                  </a:lnTo>
                  <a:lnTo>
                    <a:pt x="1394" y="6094"/>
                  </a:lnTo>
                  <a:lnTo>
                    <a:pt x="1401" y="6096"/>
                  </a:lnTo>
                  <a:lnTo>
                    <a:pt x="1408" y="6097"/>
                  </a:lnTo>
                  <a:lnTo>
                    <a:pt x="1419" y="6098"/>
                  </a:lnTo>
                  <a:lnTo>
                    <a:pt x="1450" y="6097"/>
                  </a:lnTo>
                  <a:lnTo>
                    <a:pt x="1499" y="6095"/>
                  </a:lnTo>
                  <a:lnTo>
                    <a:pt x="1513" y="6080"/>
                  </a:lnTo>
                  <a:lnTo>
                    <a:pt x="1526" y="6063"/>
                  </a:lnTo>
                  <a:lnTo>
                    <a:pt x="1538" y="6047"/>
                  </a:lnTo>
                  <a:lnTo>
                    <a:pt x="1551" y="6030"/>
                  </a:lnTo>
                  <a:lnTo>
                    <a:pt x="1574" y="5995"/>
                  </a:lnTo>
                  <a:lnTo>
                    <a:pt x="1597" y="5960"/>
                  </a:lnTo>
                  <a:lnTo>
                    <a:pt x="1621" y="5924"/>
                  </a:lnTo>
                  <a:lnTo>
                    <a:pt x="1645" y="5890"/>
                  </a:lnTo>
                  <a:lnTo>
                    <a:pt x="1659" y="5872"/>
                  </a:lnTo>
                  <a:lnTo>
                    <a:pt x="1672" y="5857"/>
                  </a:lnTo>
                  <a:lnTo>
                    <a:pt x="1686" y="5842"/>
                  </a:lnTo>
                  <a:lnTo>
                    <a:pt x="1702" y="5827"/>
                  </a:lnTo>
                  <a:lnTo>
                    <a:pt x="1719" y="5813"/>
                  </a:lnTo>
                  <a:lnTo>
                    <a:pt x="1739" y="5799"/>
                  </a:lnTo>
                  <a:lnTo>
                    <a:pt x="1760" y="5786"/>
                  </a:lnTo>
                  <a:lnTo>
                    <a:pt x="1783" y="5774"/>
                  </a:lnTo>
                  <a:lnTo>
                    <a:pt x="1808" y="5762"/>
                  </a:lnTo>
                  <a:lnTo>
                    <a:pt x="1833" y="5752"/>
                  </a:lnTo>
                  <a:lnTo>
                    <a:pt x="1860" y="5744"/>
                  </a:lnTo>
                  <a:lnTo>
                    <a:pt x="1886" y="5738"/>
                  </a:lnTo>
                  <a:lnTo>
                    <a:pt x="1899" y="5736"/>
                  </a:lnTo>
                  <a:lnTo>
                    <a:pt x="1912" y="5734"/>
                  </a:lnTo>
                  <a:lnTo>
                    <a:pt x="1925" y="5733"/>
                  </a:lnTo>
                  <a:lnTo>
                    <a:pt x="1937" y="5732"/>
                  </a:lnTo>
                  <a:lnTo>
                    <a:pt x="1949" y="5732"/>
                  </a:lnTo>
                  <a:lnTo>
                    <a:pt x="1962" y="5733"/>
                  </a:lnTo>
                  <a:lnTo>
                    <a:pt x="1974" y="5735"/>
                  </a:lnTo>
                  <a:lnTo>
                    <a:pt x="1985" y="5737"/>
                  </a:lnTo>
                  <a:lnTo>
                    <a:pt x="1997" y="5740"/>
                  </a:lnTo>
                  <a:lnTo>
                    <a:pt x="2007" y="5744"/>
                  </a:lnTo>
                  <a:lnTo>
                    <a:pt x="2017" y="5748"/>
                  </a:lnTo>
                  <a:lnTo>
                    <a:pt x="2026" y="5754"/>
                  </a:lnTo>
                  <a:lnTo>
                    <a:pt x="2036" y="5760"/>
                  </a:lnTo>
                  <a:lnTo>
                    <a:pt x="2043" y="5769"/>
                  </a:lnTo>
                  <a:lnTo>
                    <a:pt x="2051" y="5777"/>
                  </a:lnTo>
                  <a:lnTo>
                    <a:pt x="2057" y="5786"/>
                  </a:lnTo>
                  <a:lnTo>
                    <a:pt x="2494" y="6121"/>
                  </a:lnTo>
                  <a:lnTo>
                    <a:pt x="2504" y="6102"/>
                  </a:lnTo>
                  <a:lnTo>
                    <a:pt x="2515" y="6087"/>
                  </a:lnTo>
                  <a:lnTo>
                    <a:pt x="2524" y="6075"/>
                  </a:lnTo>
                  <a:lnTo>
                    <a:pt x="2532" y="6064"/>
                  </a:lnTo>
                  <a:lnTo>
                    <a:pt x="2540" y="6056"/>
                  </a:lnTo>
                  <a:lnTo>
                    <a:pt x="2548" y="6049"/>
                  </a:lnTo>
                  <a:lnTo>
                    <a:pt x="2557" y="6044"/>
                  </a:lnTo>
                  <a:lnTo>
                    <a:pt x="2566" y="6039"/>
                  </a:lnTo>
                  <a:lnTo>
                    <a:pt x="2585" y="6033"/>
                  </a:lnTo>
                  <a:lnTo>
                    <a:pt x="2610" y="6025"/>
                  </a:lnTo>
                  <a:lnTo>
                    <a:pt x="2640" y="6017"/>
                  </a:lnTo>
                  <a:lnTo>
                    <a:pt x="2678" y="6004"/>
                  </a:lnTo>
                  <a:lnTo>
                    <a:pt x="2719" y="5987"/>
                  </a:lnTo>
                  <a:lnTo>
                    <a:pt x="2756" y="5973"/>
                  </a:lnTo>
                  <a:lnTo>
                    <a:pt x="2790" y="5958"/>
                  </a:lnTo>
                  <a:lnTo>
                    <a:pt x="2820" y="5943"/>
                  </a:lnTo>
                  <a:lnTo>
                    <a:pt x="2847" y="5930"/>
                  </a:lnTo>
                  <a:lnTo>
                    <a:pt x="2871" y="5917"/>
                  </a:lnTo>
                  <a:lnTo>
                    <a:pt x="2893" y="5903"/>
                  </a:lnTo>
                  <a:lnTo>
                    <a:pt x="2911" y="5891"/>
                  </a:lnTo>
                  <a:lnTo>
                    <a:pt x="2928" y="5879"/>
                  </a:lnTo>
                  <a:lnTo>
                    <a:pt x="2942" y="5866"/>
                  </a:lnTo>
                  <a:lnTo>
                    <a:pt x="2953" y="5854"/>
                  </a:lnTo>
                  <a:lnTo>
                    <a:pt x="2963" y="5843"/>
                  </a:lnTo>
                  <a:lnTo>
                    <a:pt x="2970" y="5830"/>
                  </a:lnTo>
                  <a:lnTo>
                    <a:pt x="2976" y="5819"/>
                  </a:lnTo>
                  <a:lnTo>
                    <a:pt x="2979" y="5808"/>
                  </a:lnTo>
                  <a:lnTo>
                    <a:pt x="2982" y="5795"/>
                  </a:lnTo>
                  <a:lnTo>
                    <a:pt x="2983" y="5784"/>
                  </a:lnTo>
                  <a:lnTo>
                    <a:pt x="2982" y="5772"/>
                  </a:lnTo>
                  <a:lnTo>
                    <a:pt x="2981" y="5760"/>
                  </a:lnTo>
                  <a:lnTo>
                    <a:pt x="2979" y="5748"/>
                  </a:lnTo>
                  <a:lnTo>
                    <a:pt x="2972" y="5722"/>
                  </a:lnTo>
                  <a:lnTo>
                    <a:pt x="2962" y="5696"/>
                  </a:lnTo>
                  <a:lnTo>
                    <a:pt x="2951" y="5667"/>
                  </a:lnTo>
                  <a:lnTo>
                    <a:pt x="2941" y="5636"/>
                  </a:lnTo>
                  <a:lnTo>
                    <a:pt x="2936" y="5621"/>
                  </a:lnTo>
                  <a:lnTo>
                    <a:pt x="2932" y="5603"/>
                  </a:lnTo>
                  <a:lnTo>
                    <a:pt x="2928" y="5586"/>
                  </a:lnTo>
                  <a:lnTo>
                    <a:pt x="2925" y="5567"/>
                  </a:lnTo>
                  <a:lnTo>
                    <a:pt x="2923" y="5557"/>
                  </a:lnTo>
                  <a:lnTo>
                    <a:pt x="2922" y="5546"/>
                  </a:lnTo>
                  <a:lnTo>
                    <a:pt x="2922" y="5535"/>
                  </a:lnTo>
                  <a:lnTo>
                    <a:pt x="2923" y="5523"/>
                  </a:lnTo>
                  <a:lnTo>
                    <a:pt x="2926" y="5512"/>
                  </a:lnTo>
                  <a:lnTo>
                    <a:pt x="2928" y="5500"/>
                  </a:lnTo>
                  <a:lnTo>
                    <a:pt x="2931" y="5487"/>
                  </a:lnTo>
                  <a:lnTo>
                    <a:pt x="2934" y="5474"/>
                  </a:lnTo>
                  <a:lnTo>
                    <a:pt x="2942" y="5449"/>
                  </a:lnTo>
                  <a:lnTo>
                    <a:pt x="2952" y="5423"/>
                  </a:lnTo>
                  <a:lnTo>
                    <a:pt x="2964" y="5397"/>
                  </a:lnTo>
                  <a:lnTo>
                    <a:pt x="2977" y="5372"/>
                  </a:lnTo>
                  <a:lnTo>
                    <a:pt x="2991" y="5347"/>
                  </a:lnTo>
                  <a:lnTo>
                    <a:pt x="3007" y="5323"/>
                  </a:lnTo>
                  <a:lnTo>
                    <a:pt x="3023" y="5300"/>
                  </a:lnTo>
                  <a:lnTo>
                    <a:pt x="3040" y="5280"/>
                  </a:lnTo>
                  <a:lnTo>
                    <a:pt x="3056" y="5260"/>
                  </a:lnTo>
                  <a:lnTo>
                    <a:pt x="3074" y="5244"/>
                  </a:lnTo>
                  <a:lnTo>
                    <a:pt x="3091" y="5229"/>
                  </a:lnTo>
                  <a:lnTo>
                    <a:pt x="3107" y="5217"/>
                  </a:lnTo>
                  <a:lnTo>
                    <a:pt x="3120" y="5210"/>
                  </a:lnTo>
                  <a:lnTo>
                    <a:pt x="3134" y="5203"/>
                  </a:lnTo>
                  <a:lnTo>
                    <a:pt x="3148" y="5197"/>
                  </a:lnTo>
                  <a:lnTo>
                    <a:pt x="3162" y="5191"/>
                  </a:lnTo>
                  <a:lnTo>
                    <a:pt x="3176" y="5187"/>
                  </a:lnTo>
                  <a:lnTo>
                    <a:pt x="3192" y="5183"/>
                  </a:lnTo>
                  <a:lnTo>
                    <a:pt x="3207" y="5180"/>
                  </a:lnTo>
                  <a:lnTo>
                    <a:pt x="3223" y="5178"/>
                  </a:lnTo>
                  <a:lnTo>
                    <a:pt x="3254" y="5175"/>
                  </a:lnTo>
                  <a:lnTo>
                    <a:pt x="3287" y="5173"/>
                  </a:lnTo>
                  <a:lnTo>
                    <a:pt x="3321" y="5174"/>
                  </a:lnTo>
                  <a:lnTo>
                    <a:pt x="3355" y="5175"/>
                  </a:lnTo>
                  <a:lnTo>
                    <a:pt x="3423" y="5181"/>
                  </a:lnTo>
                  <a:lnTo>
                    <a:pt x="3491" y="5189"/>
                  </a:lnTo>
                  <a:lnTo>
                    <a:pt x="3523" y="5194"/>
                  </a:lnTo>
                  <a:lnTo>
                    <a:pt x="3554" y="5198"/>
                  </a:lnTo>
                  <a:lnTo>
                    <a:pt x="3585" y="5201"/>
                  </a:lnTo>
                  <a:lnTo>
                    <a:pt x="3615" y="5203"/>
                  </a:lnTo>
                  <a:lnTo>
                    <a:pt x="3630" y="5180"/>
                  </a:lnTo>
                  <a:lnTo>
                    <a:pt x="3644" y="5159"/>
                  </a:lnTo>
                  <a:lnTo>
                    <a:pt x="3655" y="5139"/>
                  </a:lnTo>
                  <a:lnTo>
                    <a:pt x="3665" y="5121"/>
                  </a:lnTo>
                  <a:lnTo>
                    <a:pt x="3682" y="5087"/>
                  </a:lnTo>
                  <a:lnTo>
                    <a:pt x="3695" y="5054"/>
                  </a:lnTo>
                  <a:lnTo>
                    <a:pt x="3708" y="5023"/>
                  </a:lnTo>
                  <a:lnTo>
                    <a:pt x="3721" y="4992"/>
                  </a:lnTo>
                  <a:lnTo>
                    <a:pt x="3728" y="4976"/>
                  </a:lnTo>
                  <a:lnTo>
                    <a:pt x="3736" y="4959"/>
                  </a:lnTo>
                  <a:lnTo>
                    <a:pt x="3746" y="4942"/>
                  </a:lnTo>
                  <a:lnTo>
                    <a:pt x="3757" y="4923"/>
                  </a:lnTo>
                  <a:lnTo>
                    <a:pt x="3766" y="4908"/>
                  </a:lnTo>
                  <a:lnTo>
                    <a:pt x="3775" y="4892"/>
                  </a:lnTo>
                  <a:lnTo>
                    <a:pt x="3784" y="4874"/>
                  </a:lnTo>
                  <a:lnTo>
                    <a:pt x="3791" y="4857"/>
                  </a:lnTo>
                  <a:lnTo>
                    <a:pt x="3804" y="4822"/>
                  </a:lnTo>
                  <a:lnTo>
                    <a:pt x="3815" y="4786"/>
                  </a:lnTo>
                  <a:lnTo>
                    <a:pt x="3828" y="4749"/>
                  </a:lnTo>
                  <a:lnTo>
                    <a:pt x="3839" y="4710"/>
                  </a:lnTo>
                  <a:lnTo>
                    <a:pt x="3853" y="4671"/>
                  </a:lnTo>
                  <a:lnTo>
                    <a:pt x="3869" y="4631"/>
                  </a:lnTo>
                  <a:lnTo>
                    <a:pt x="3850" y="4607"/>
                  </a:lnTo>
                  <a:lnTo>
                    <a:pt x="3831" y="4586"/>
                  </a:lnTo>
                  <a:lnTo>
                    <a:pt x="3810" y="4565"/>
                  </a:lnTo>
                  <a:lnTo>
                    <a:pt x="3791" y="4547"/>
                  </a:lnTo>
                  <a:lnTo>
                    <a:pt x="3771" y="4529"/>
                  </a:lnTo>
                  <a:lnTo>
                    <a:pt x="3751" y="4513"/>
                  </a:lnTo>
                  <a:lnTo>
                    <a:pt x="3731" y="4497"/>
                  </a:lnTo>
                  <a:lnTo>
                    <a:pt x="3712" y="4482"/>
                  </a:lnTo>
                  <a:lnTo>
                    <a:pt x="3674" y="4455"/>
                  </a:lnTo>
                  <a:lnTo>
                    <a:pt x="3639" y="4428"/>
                  </a:lnTo>
                  <a:lnTo>
                    <a:pt x="3621" y="4415"/>
                  </a:lnTo>
                  <a:lnTo>
                    <a:pt x="3606" y="4403"/>
                  </a:lnTo>
                  <a:lnTo>
                    <a:pt x="3590" y="4388"/>
                  </a:lnTo>
                  <a:lnTo>
                    <a:pt x="3576" y="4375"/>
                  </a:lnTo>
                  <a:lnTo>
                    <a:pt x="3563" y="4360"/>
                  </a:lnTo>
                  <a:lnTo>
                    <a:pt x="3550" y="4344"/>
                  </a:lnTo>
                  <a:lnTo>
                    <a:pt x="3539" y="4328"/>
                  </a:lnTo>
                  <a:lnTo>
                    <a:pt x="3530" y="4310"/>
                  </a:lnTo>
                  <a:lnTo>
                    <a:pt x="3522" y="4291"/>
                  </a:lnTo>
                  <a:lnTo>
                    <a:pt x="3515" y="4270"/>
                  </a:lnTo>
                  <a:lnTo>
                    <a:pt x="3510" y="4248"/>
                  </a:lnTo>
                  <a:lnTo>
                    <a:pt x="3506" y="4223"/>
                  </a:lnTo>
                  <a:lnTo>
                    <a:pt x="3505" y="4197"/>
                  </a:lnTo>
                  <a:lnTo>
                    <a:pt x="3505" y="4169"/>
                  </a:lnTo>
                  <a:lnTo>
                    <a:pt x="3507" y="4138"/>
                  </a:lnTo>
                  <a:lnTo>
                    <a:pt x="3511" y="4105"/>
                  </a:lnTo>
                  <a:lnTo>
                    <a:pt x="3517" y="4069"/>
                  </a:lnTo>
                  <a:lnTo>
                    <a:pt x="3526" y="4031"/>
                  </a:lnTo>
                  <a:lnTo>
                    <a:pt x="3536" y="3989"/>
                  </a:lnTo>
                  <a:lnTo>
                    <a:pt x="3549" y="3944"/>
                  </a:lnTo>
                  <a:lnTo>
                    <a:pt x="3627" y="3925"/>
                  </a:lnTo>
                  <a:lnTo>
                    <a:pt x="3909" y="3723"/>
                  </a:lnTo>
                  <a:lnTo>
                    <a:pt x="3924" y="3702"/>
                  </a:lnTo>
                  <a:lnTo>
                    <a:pt x="3737" y="3243"/>
                  </a:lnTo>
                  <a:lnTo>
                    <a:pt x="3655" y="3222"/>
                  </a:lnTo>
                  <a:lnTo>
                    <a:pt x="3649" y="3197"/>
                  </a:lnTo>
                  <a:lnTo>
                    <a:pt x="3642" y="3177"/>
                  </a:lnTo>
                  <a:lnTo>
                    <a:pt x="3633" y="3159"/>
                  </a:lnTo>
                  <a:lnTo>
                    <a:pt x="3622" y="3146"/>
                  </a:lnTo>
                  <a:lnTo>
                    <a:pt x="3611" y="3135"/>
                  </a:lnTo>
                  <a:lnTo>
                    <a:pt x="3599" y="3128"/>
                  </a:lnTo>
                  <a:lnTo>
                    <a:pt x="3585" y="3122"/>
                  </a:lnTo>
                  <a:lnTo>
                    <a:pt x="3571" y="3120"/>
                  </a:lnTo>
                  <a:lnTo>
                    <a:pt x="3554" y="3119"/>
                  </a:lnTo>
                  <a:lnTo>
                    <a:pt x="3538" y="3119"/>
                  </a:lnTo>
                  <a:lnTo>
                    <a:pt x="3521" y="3121"/>
                  </a:lnTo>
                  <a:lnTo>
                    <a:pt x="3502" y="3125"/>
                  </a:lnTo>
                  <a:lnTo>
                    <a:pt x="3463" y="3133"/>
                  </a:lnTo>
                  <a:lnTo>
                    <a:pt x="3421" y="3144"/>
                  </a:lnTo>
                  <a:lnTo>
                    <a:pt x="3398" y="3149"/>
                  </a:lnTo>
                  <a:lnTo>
                    <a:pt x="3376" y="3154"/>
                  </a:lnTo>
                  <a:lnTo>
                    <a:pt x="3352" y="3158"/>
                  </a:lnTo>
                  <a:lnTo>
                    <a:pt x="3328" y="3160"/>
                  </a:lnTo>
                  <a:lnTo>
                    <a:pt x="3304" y="3162"/>
                  </a:lnTo>
                  <a:lnTo>
                    <a:pt x="3279" y="3162"/>
                  </a:lnTo>
                  <a:lnTo>
                    <a:pt x="3253" y="3160"/>
                  </a:lnTo>
                  <a:lnTo>
                    <a:pt x="3228" y="3156"/>
                  </a:lnTo>
                  <a:lnTo>
                    <a:pt x="3201" y="3150"/>
                  </a:lnTo>
                  <a:lnTo>
                    <a:pt x="3175" y="3142"/>
                  </a:lnTo>
                  <a:lnTo>
                    <a:pt x="3149" y="3129"/>
                  </a:lnTo>
                  <a:lnTo>
                    <a:pt x="3122" y="3115"/>
                  </a:lnTo>
                  <a:lnTo>
                    <a:pt x="3095" y="3096"/>
                  </a:lnTo>
                  <a:lnTo>
                    <a:pt x="3067" y="3074"/>
                  </a:lnTo>
                  <a:lnTo>
                    <a:pt x="3041" y="3048"/>
                  </a:lnTo>
                  <a:lnTo>
                    <a:pt x="3014" y="3018"/>
                  </a:lnTo>
                  <a:lnTo>
                    <a:pt x="3000" y="3000"/>
                  </a:lnTo>
                  <a:lnTo>
                    <a:pt x="2986" y="2982"/>
                  </a:lnTo>
                  <a:lnTo>
                    <a:pt x="2976" y="2965"/>
                  </a:lnTo>
                  <a:lnTo>
                    <a:pt x="2966" y="2947"/>
                  </a:lnTo>
                  <a:lnTo>
                    <a:pt x="2957" y="2930"/>
                  </a:lnTo>
                  <a:lnTo>
                    <a:pt x="2950" y="2914"/>
                  </a:lnTo>
                  <a:lnTo>
                    <a:pt x="2944" y="2897"/>
                  </a:lnTo>
                  <a:lnTo>
                    <a:pt x="2939" y="2880"/>
                  </a:lnTo>
                  <a:lnTo>
                    <a:pt x="2936" y="2863"/>
                  </a:lnTo>
                  <a:lnTo>
                    <a:pt x="2933" y="2847"/>
                  </a:lnTo>
                  <a:lnTo>
                    <a:pt x="2931" y="2830"/>
                  </a:lnTo>
                  <a:lnTo>
                    <a:pt x="2930" y="2814"/>
                  </a:lnTo>
                  <a:lnTo>
                    <a:pt x="2929" y="2798"/>
                  </a:lnTo>
                  <a:lnTo>
                    <a:pt x="2930" y="2781"/>
                  </a:lnTo>
                  <a:lnTo>
                    <a:pt x="2931" y="2766"/>
                  </a:lnTo>
                  <a:lnTo>
                    <a:pt x="2932" y="2749"/>
                  </a:lnTo>
                  <a:lnTo>
                    <a:pt x="2936" y="2716"/>
                  </a:lnTo>
                  <a:lnTo>
                    <a:pt x="2941" y="2683"/>
                  </a:lnTo>
                  <a:lnTo>
                    <a:pt x="2947" y="2649"/>
                  </a:lnTo>
                  <a:lnTo>
                    <a:pt x="2953" y="2615"/>
                  </a:lnTo>
                  <a:lnTo>
                    <a:pt x="2958" y="2580"/>
                  </a:lnTo>
                  <a:lnTo>
                    <a:pt x="2964" y="2544"/>
                  </a:lnTo>
                  <a:lnTo>
                    <a:pt x="2965" y="2525"/>
                  </a:lnTo>
                  <a:lnTo>
                    <a:pt x="2966" y="2507"/>
                  </a:lnTo>
                  <a:lnTo>
                    <a:pt x="2967" y="2488"/>
                  </a:lnTo>
                  <a:lnTo>
                    <a:pt x="2967" y="2469"/>
                  </a:lnTo>
                  <a:lnTo>
                    <a:pt x="2943" y="2452"/>
                  </a:lnTo>
                  <a:lnTo>
                    <a:pt x="2920" y="2437"/>
                  </a:lnTo>
                  <a:lnTo>
                    <a:pt x="2897" y="2423"/>
                  </a:lnTo>
                  <a:lnTo>
                    <a:pt x="2873" y="2410"/>
                  </a:lnTo>
                  <a:lnTo>
                    <a:pt x="2850" y="2399"/>
                  </a:lnTo>
                  <a:lnTo>
                    <a:pt x="2826" y="2389"/>
                  </a:lnTo>
                  <a:lnTo>
                    <a:pt x="2801" y="2379"/>
                  </a:lnTo>
                  <a:lnTo>
                    <a:pt x="2778" y="2369"/>
                  </a:lnTo>
                  <a:lnTo>
                    <a:pt x="2729" y="2353"/>
                  </a:lnTo>
                  <a:lnTo>
                    <a:pt x="2681" y="2335"/>
                  </a:lnTo>
                  <a:lnTo>
                    <a:pt x="2656" y="2327"/>
                  </a:lnTo>
                  <a:lnTo>
                    <a:pt x="2633" y="2318"/>
                  </a:lnTo>
                  <a:lnTo>
                    <a:pt x="2608" y="2308"/>
                  </a:lnTo>
                  <a:lnTo>
                    <a:pt x="2583" y="2297"/>
                  </a:lnTo>
                  <a:lnTo>
                    <a:pt x="2564" y="2287"/>
                  </a:lnTo>
                  <a:lnTo>
                    <a:pt x="2544" y="2276"/>
                  </a:lnTo>
                  <a:lnTo>
                    <a:pt x="2526" y="2265"/>
                  </a:lnTo>
                  <a:lnTo>
                    <a:pt x="2507" y="2253"/>
                  </a:lnTo>
                  <a:lnTo>
                    <a:pt x="2490" y="2243"/>
                  </a:lnTo>
                  <a:lnTo>
                    <a:pt x="2472" y="2234"/>
                  </a:lnTo>
                  <a:lnTo>
                    <a:pt x="2464" y="2230"/>
                  </a:lnTo>
                  <a:lnTo>
                    <a:pt x="2455" y="2228"/>
                  </a:lnTo>
                  <a:lnTo>
                    <a:pt x="2447" y="2224"/>
                  </a:lnTo>
                  <a:lnTo>
                    <a:pt x="2437" y="2223"/>
                  </a:lnTo>
                  <a:lnTo>
                    <a:pt x="2428" y="2223"/>
                  </a:lnTo>
                  <a:lnTo>
                    <a:pt x="2420" y="2223"/>
                  </a:lnTo>
                  <a:lnTo>
                    <a:pt x="2410" y="2226"/>
                  </a:lnTo>
                  <a:lnTo>
                    <a:pt x="2400" y="2228"/>
                  </a:lnTo>
                  <a:lnTo>
                    <a:pt x="2391" y="2232"/>
                  </a:lnTo>
                  <a:lnTo>
                    <a:pt x="2381" y="2238"/>
                  </a:lnTo>
                  <a:lnTo>
                    <a:pt x="2371" y="2244"/>
                  </a:lnTo>
                  <a:lnTo>
                    <a:pt x="2360" y="2252"/>
                  </a:lnTo>
                  <a:lnTo>
                    <a:pt x="2349" y="2262"/>
                  </a:lnTo>
                  <a:lnTo>
                    <a:pt x="2338" y="2275"/>
                  </a:lnTo>
                  <a:lnTo>
                    <a:pt x="2326" y="2288"/>
                  </a:lnTo>
                  <a:lnTo>
                    <a:pt x="2314" y="2304"/>
                  </a:lnTo>
                  <a:lnTo>
                    <a:pt x="2302" y="2321"/>
                  </a:lnTo>
                  <a:lnTo>
                    <a:pt x="2288" y="2340"/>
                  </a:lnTo>
                  <a:lnTo>
                    <a:pt x="2275" y="2361"/>
                  </a:lnTo>
                  <a:lnTo>
                    <a:pt x="2261" y="2385"/>
                  </a:lnTo>
                  <a:lnTo>
                    <a:pt x="2243" y="2414"/>
                  </a:lnTo>
                  <a:lnTo>
                    <a:pt x="2223" y="2441"/>
                  </a:lnTo>
                  <a:lnTo>
                    <a:pt x="2202" y="2466"/>
                  </a:lnTo>
                  <a:lnTo>
                    <a:pt x="2181" y="2488"/>
                  </a:lnTo>
                  <a:lnTo>
                    <a:pt x="2158" y="2508"/>
                  </a:lnTo>
                  <a:lnTo>
                    <a:pt x="2134" y="2525"/>
                  </a:lnTo>
                  <a:lnTo>
                    <a:pt x="2111" y="2541"/>
                  </a:lnTo>
                  <a:lnTo>
                    <a:pt x="2086" y="2554"/>
                  </a:lnTo>
                  <a:lnTo>
                    <a:pt x="2060" y="2564"/>
                  </a:lnTo>
                  <a:lnTo>
                    <a:pt x="2035" y="2574"/>
                  </a:lnTo>
                  <a:lnTo>
                    <a:pt x="2009" y="2581"/>
                  </a:lnTo>
                  <a:lnTo>
                    <a:pt x="1983" y="2586"/>
                  </a:lnTo>
                  <a:lnTo>
                    <a:pt x="1958" y="2589"/>
                  </a:lnTo>
                  <a:lnTo>
                    <a:pt x="1932" y="2590"/>
                  </a:lnTo>
                  <a:lnTo>
                    <a:pt x="1906" y="2590"/>
                  </a:lnTo>
                  <a:lnTo>
                    <a:pt x="1880" y="2588"/>
                  </a:lnTo>
                  <a:lnTo>
                    <a:pt x="1856" y="2585"/>
                  </a:lnTo>
                  <a:lnTo>
                    <a:pt x="1831" y="2580"/>
                  </a:lnTo>
                  <a:lnTo>
                    <a:pt x="1808" y="2573"/>
                  </a:lnTo>
                  <a:lnTo>
                    <a:pt x="1785" y="2565"/>
                  </a:lnTo>
                  <a:lnTo>
                    <a:pt x="1763" y="2555"/>
                  </a:lnTo>
                  <a:lnTo>
                    <a:pt x="1742" y="2545"/>
                  </a:lnTo>
                  <a:lnTo>
                    <a:pt x="1722" y="2533"/>
                  </a:lnTo>
                  <a:lnTo>
                    <a:pt x="1704" y="2519"/>
                  </a:lnTo>
                  <a:lnTo>
                    <a:pt x="1686" y="2506"/>
                  </a:lnTo>
                  <a:lnTo>
                    <a:pt x="1670" y="2490"/>
                  </a:lnTo>
                  <a:lnTo>
                    <a:pt x="1656" y="2474"/>
                  </a:lnTo>
                  <a:lnTo>
                    <a:pt x="1643" y="2457"/>
                  </a:lnTo>
                  <a:lnTo>
                    <a:pt x="1633" y="2438"/>
                  </a:lnTo>
                  <a:lnTo>
                    <a:pt x="1624" y="2420"/>
                  </a:lnTo>
                  <a:lnTo>
                    <a:pt x="1617" y="2399"/>
                  </a:lnTo>
                  <a:lnTo>
                    <a:pt x="1612" y="2380"/>
                  </a:lnTo>
                  <a:lnTo>
                    <a:pt x="1490" y="2207"/>
                  </a:lnTo>
                  <a:lnTo>
                    <a:pt x="1463" y="2188"/>
                  </a:lnTo>
                  <a:lnTo>
                    <a:pt x="934" y="2403"/>
                  </a:lnTo>
                  <a:close/>
                  <a:moveTo>
                    <a:pt x="10604" y="1251"/>
                  </a:moveTo>
                  <a:lnTo>
                    <a:pt x="10533" y="1290"/>
                  </a:lnTo>
                  <a:lnTo>
                    <a:pt x="10470" y="1332"/>
                  </a:lnTo>
                  <a:lnTo>
                    <a:pt x="10414" y="1377"/>
                  </a:lnTo>
                  <a:lnTo>
                    <a:pt x="10364" y="1425"/>
                  </a:lnTo>
                  <a:lnTo>
                    <a:pt x="10321" y="1475"/>
                  </a:lnTo>
                  <a:lnTo>
                    <a:pt x="10284" y="1527"/>
                  </a:lnTo>
                  <a:lnTo>
                    <a:pt x="10254" y="1581"/>
                  </a:lnTo>
                  <a:lnTo>
                    <a:pt x="10230" y="1635"/>
                  </a:lnTo>
                  <a:lnTo>
                    <a:pt x="10211" y="1690"/>
                  </a:lnTo>
                  <a:lnTo>
                    <a:pt x="10198" y="1747"/>
                  </a:lnTo>
                  <a:lnTo>
                    <a:pt x="10191" y="1803"/>
                  </a:lnTo>
                  <a:lnTo>
                    <a:pt x="10189" y="1860"/>
                  </a:lnTo>
                  <a:lnTo>
                    <a:pt x="10192" y="1915"/>
                  </a:lnTo>
                  <a:lnTo>
                    <a:pt x="10200" y="1970"/>
                  </a:lnTo>
                  <a:lnTo>
                    <a:pt x="10213" y="2024"/>
                  </a:lnTo>
                  <a:lnTo>
                    <a:pt x="10231" y="2077"/>
                  </a:lnTo>
                  <a:lnTo>
                    <a:pt x="10253" y="2127"/>
                  </a:lnTo>
                  <a:lnTo>
                    <a:pt x="10280" y="2175"/>
                  </a:lnTo>
                  <a:lnTo>
                    <a:pt x="10312" y="2220"/>
                  </a:lnTo>
                  <a:lnTo>
                    <a:pt x="10347" y="2264"/>
                  </a:lnTo>
                  <a:lnTo>
                    <a:pt x="10386" y="2303"/>
                  </a:lnTo>
                  <a:lnTo>
                    <a:pt x="10429" y="2338"/>
                  </a:lnTo>
                  <a:lnTo>
                    <a:pt x="10475" y="2370"/>
                  </a:lnTo>
                  <a:lnTo>
                    <a:pt x="10525" y="2398"/>
                  </a:lnTo>
                  <a:lnTo>
                    <a:pt x="10578" y="2421"/>
                  </a:lnTo>
                  <a:lnTo>
                    <a:pt x="10635" y="2439"/>
                  </a:lnTo>
                  <a:lnTo>
                    <a:pt x="10693" y="2451"/>
                  </a:lnTo>
                  <a:lnTo>
                    <a:pt x="10756" y="2459"/>
                  </a:lnTo>
                  <a:lnTo>
                    <a:pt x="10819" y="2460"/>
                  </a:lnTo>
                  <a:lnTo>
                    <a:pt x="10887" y="2454"/>
                  </a:lnTo>
                  <a:lnTo>
                    <a:pt x="10956" y="2441"/>
                  </a:lnTo>
                  <a:lnTo>
                    <a:pt x="11028" y="2423"/>
                  </a:lnTo>
                  <a:lnTo>
                    <a:pt x="11102" y="2395"/>
                  </a:lnTo>
                  <a:lnTo>
                    <a:pt x="11168" y="2362"/>
                  </a:lnTo>
                  <a:lnTo>
                    <a:pt x="11226" y="2325"/>
                  </a:lnTo>
                  <a:lnTo>
                    <a:pt x="11277" y="2283"/>
                  </a:lnTo>
                  <a:lnTo>
                    <a:pt x="11320" y="2237"/>
                  </a:lnTo>
                  <a:lnTo>
                    <a:pt x="11356" y="2188"/>
                  </a:lnTo>
                  <a:lnTo>
                    <a:pt x="11385" y="2136"/>
                  </a:lnTo>
                  <a:lnTo>
                    <a:pt x="11407" y="2082"/>
                  </a:lnTo>
                  <a:lnTo>
                    <a:pt x="11424" y="2025"/>
                  </a:lnTo>
                  <a:lnTo>
                    <a:pt x="11434" y="1967"/>
                  </a:lnTo>
                  <a:lnTo>
                    <a:pt x="11438" y="1907"/>
                  </a:lnTo>
                  <a:lnTo>
                    <a:pt x="11436" y="1848"/>
                  </a:lnTo>
                  <a:lnTo>
                    <a:pt x="11430" y="1788"/>
                  </a:lnTo>
                  <a:lnTo>
                    <a:pt x="11418" y="1728"/>
                  </a:lnTo>
                  <a:lnTo>
                    <a:pt x="11400" y="1670"/>
                  </a:lnTo>
                  <a:lnTo>
                    <a:pt x="11378" y="1612"/>
                  </a:lnTo>
                  <a:lnTo>
                    <a:pt x="11353" y="1557"/>
                  </a:lnTo>
                  <a:lnTo>
                    <a:pt x="11323" y="1504"/>
                  </a:lnTo>
                  <a:lnTo>
                    <a:pt x="11289" y="1453"/>
                  </a:lnTo>
                  <a:lnTo>
                    <a:pt x="11251" y="1405"/>
                  </a:lnTo>
                  <a:lnTo>
                    <a:pt x="11210" y="1361"/>
                  </a:lnTo>
                  <a:lnTo>
                    <a:pt x="11166" y="1322"/>
                  </a:lnTo>
                  <a:lnTo>
                    <a:pt x="11119" y="1286"/>
                  </a:lnTo>
                  <a:lnTo>
                    <a:pt x="11069" y="1256"/>
                  </a:lnTo>
                  <a:lnTo>
                    <a:pt x="11017" y="1231"/>
                  </a:lnTo>
                  <a:lnTo>
                    <a:pt x="10962" y="1212"/>
                  </a:lnTo>
                  <a:lnTo>
                    <a:pt x="10906" y="1200"/>
                  </a:lnTo>
                  <a:lnTo>
                    <a:pt x="10847" y="1194"/>
                  </a:lnTo>
                  <a:lnTo>
                    <a:pt x="10788" y="1196"/>
                  </a:lnTo>
                  <a:lnTo>
                    <a:pt x="10727" y="1207"/>
                  </a:lnTo>
                  <a:lnTo>
                    <a:pt x="10665" y="1224"/>
                  </a:lnTo>
                  <a:lnTo>
                    <a:pt x="10604" y="1251"/>
                  </a:lnTo>
                  <a:close/>
                  <a:moveTo>
                    <a:pt x="7441" y="1228"/>
                  </a:moveTo>
                  <a:lnTo>
                    <a:pt x="7487" y="1234"/>
                  </a:lnTo>
                  <a:lnTo>
                    <a:pt x="7540" y="1241"/>
                  </a:lnTo>
                  <a:lnTo>
                    <a:pt x="7600" y="1246"/>
                  </a:lnTo>
                  <a:lnTo>
                    <a:pt x="7663" y="1249"/>
                  </a:lnTo>
                  <a:lnTo>
                    <a:pt x="7696" y="1250"/>
                  </a:lnTo>
                  <a:lnTo>
                    <a:pt x="7729" y="1250"/>
                  </a:lnTo>
                  <a:lnTo>
                    <a:pt x="7762" y="1250"/>
                  </a:lnTo>
                  <a:lnTo>
                    <a:pt x="7796" y="1248"/>
                  </a:lnTo>
                  <a:lnTo>
                    <a:pt x="7830" y="1246"/>
                  </a:lnTo>
                  <a:lnTo>
                    <a:pt x="7864" y="1243"/>
                  </a:lnTo>
                  <a:lnTo>
                    <a:pt x="7898" y="1239"/>
                  </a:lnTo>
                  <a:lnTo>
                    <a:pt x="7931" y="1233"/>
                  </a:lnTo>
                  <a:lnTo>
                    <a:pt x="7963" y="1226"/>
                  </a:lnTo>
                  <a:lnTo>
                    <a:pt x="7995" y="1219"/>
                  </a:lnTo>
                  <a:lnTo>
                    <a:pt x="8025" y="1210"/>
                  </a:lnTo>
                  <a:lnTo>
                    <a:pt x="8055" y="1199"/>
                  </a:lnTo>
                  <a:lnTo>
                    <a:pt x="8083" y="1186"/>
                  </a:lnTo>
                  <a:lnTo>
                    <a:pt x="8110" y="1172"/>
                  </a:lnTo>
                  <a:lnTo>
                    <a:pt x="8134" y="1156"/>
                  </a:lnTo>
                  <a:lnTo>
                    <a:pt x="8158" y="1139"/>
                  </a:lnTo>
                  <a:lnTo>
                    <a:pt x="8179" y="1119"/>
                  </a:lnTo>
                  <a:lnTo>
                    <a:pt x="8198" y="1098"/>
                  </a:lnTo>
                  <a:lnTo>
                    <a:pt x="8215" y="1075"/>
                  </a:lnTo>
                  <a:lnTo>
                    <a:pt x="8229" y="1050"/>
                  </a:lnTo>
                  <a:lnTo>
                    <a:pt x="8240" y="1022"/>
                  </a:lnTo>
                  <a:lnTo>
                    <a:pt x="8248" y="991"/>
                  </a:lnTo>
                  <a:lnTo>
                    <a:pt x="8254" y="959"/>
                  </a:lnTo>
                  <a:lnTo>
                    <a:pt x="8257" y="924"/>
                  </a:lnTo>
                  <a:lnTo>
                    <a:pt x="8258" y="873"/>
                  </a:lnTo>
                  <a:lnTo>
                    <a:pt x="8260" y="823"/>
                  </a:lnTo>
                  <a:lnTo>
                    <a:pt x="8263" y="773"/>
                  </a:lnTo>
                  <a:lnTo>
                    <a:pt x="8265" y="725"/>
                  </a:lnTo>
                  <a:lnTo>
                    <a:pt x="8267" y="677"/>
                  </a:lnTo>
                  <a:lnTo>
                    <a:pt x="8268" y="630"/>
                  </a:lnTo>
                  <a:lnTo>
                    <a:pt x="8268" y="607"/>
                  </a:lnTo>
                  <a:lnTo>
                    <a:pt x="8268" y="583"/>
                  </a:lnTo>
                  <a:lnTo>
                    <a:pt x="8266" y="561"/>
                  </a:lnTo>
                  <a:lnTo>
                    <a:pt x="8264" y="538"/>
                  </a:lnTo>
                  <a:lnTo>
                    <a:pt x="8262" y="517"/>
                  </a:lnTo>
                  <a:lnTo>
                    <a:pt x="8258" y="494"/>
                  </a:lnTo>
                  <a:lnTo>
                    <a:pt x="8254" y="472"/>
                  </a:lnTo>
                  <a:lnTo>
                    <a:pt x="8248" y="451"/>
                  </a:lnTo>
                  <a:lnTo>
                    <a:pt x="8242" y="429"/>
                  </a:lnTo>
                  <a:lnTo>
                    <a:pt x="8235" y="409"/>
                  </a:lnTo>
                  <a:lnTo>
                    <a:pt x="8226" y="388"/>
                  </a:lnTo>
                  <a:lnTo>
                    <a:pt x="8217" y="368"/>
                  </a:lnTo>
                  <a:lnTo>
                    <a:pt x="8205" y="347"/>
                  </a:lnTo>
                  <a:lnTo>
                    <a:pt x="8193" y="327"/>
                  </a:lnTo>
                  <a:lnTo>
                    <a:pt x="8179" y="307"/>
                  </a:lnTo>
                  <a:lnTo>
                    <a:pt x="8163" y="288"/>
                  </a:lnTo>
                  <a:lnTo>
                    <a:pt x="8146" y="269"/>
                  </a:lnTo>
                  <a:lnTo>
                    <a:pt x="8127" y="250"/>
                  </a:lnTo>
                  <a:lnTo>
                    <a:pt x="8107" y="231"/>
                  </a:lnTo>
                  <a:lnTo>
                    <a:pt x="8084" y="213"/>
                  </a:lnTo>
                  <a:lnTo>
                    <a:pt x="8045" y="185"/>
                  </a:lnTo>
                  <a:lnTo>
                    <a:pt x="8008" y="159"/>
                  </a:lnTo>
                  <a:lnTo>
                    <a:pt x="7972" y="138"/>
                  </a:lnTo>
                  <a:lnTo>
                    <a:pt x="7936" y="118"/>
                  </a:lnTo>
                  <a:lnTo>
                    <a:pt x="7902" y="103"/>
                  </a:lnTo>
                  <a:lnTo>
                    <a:pt x="7869" y="88"/>
                  </a:lnTo>
                  <a:lnTo>
                    <a:pt x="7837" y="78"/>
                  </a:lnTo>
                  <a:lnTo>
                    <a:pt x="7806" y="70"/>
                  </a:lnTo>
                  <a:lnTo>
                    <a:pt x="7776" y="64"/>
                  </a:lnTo>
                  <a:lnTo>
                    <a:pt x="7746" y="60"/>
                  </a:lnTo>
                  <a:lnTo>
                    <a:pt x="7718" y="58"/>
                  </a:lnTo>
                  <a:lnTo>
                    <a:pt x="7692" y="58"/>
                  </a:lnTo>
                  <a:lnTo>
                    <a:pt x="7665" y="59"/>
                  </a:lnTo>
                  <a:lnTo>
                    <a:pt x="7639" y="62"/>
                  </a:lnTo>
                  <a:lnTo>
                    <a:pt x="7615" y="67"/>
                  </a:lnTo>
                  <a:lnTo>
                    <a:pt x="7592" y="72"/>
                  </a:lnTo>
                  <a:lnTo>
                    <a:pt x="7569" y="79"/>
                  </a:lnTo>
                  <a:lnTo>
                    <a:pt x="7548" y="87"/>
                  </a:lnTo>
                  <a:lnTo>
                    <a:pt x="7526" y="96"/>
                  </a:lnTo>
                  <a:lnTo>
                    <a:pt x="7507" y="105"/>
                  </a:lnTo>
                  <a:lnTo>
                    <a:pt x="7488" y="115"/>
                  </a:lnTo>
                  <a:lnTo>
                    <a:pt x="7470" y="125"/>
                  </a:lnTo>
                  <a:lnTo>
                    <a:pt x="7452" y="136"/>
                  </a:lnTo>
                  <a:lnTo>
                    <a:pt x="7436" y="147"/>
                  </a:lnTo>
                  <a:lnTo>
                    <a:pt x="7406" y="167"/>
                  </a:lnTo>
                  <a:lnTo>
                    <a:pt x="7379" y="187"/>
                  </a:lnTo>
                  <a:lnTo>
                    <a:pt x="7354" y="204"/>
                  </a:lnTo>
                  <a:lnTo>
                    <a:pt x="7334" y="218"/>
                  </a:lnTo>
                  <a:lnTo>
                    <a:pt x="7302" y="238"/>
                  </a:lnTo>
                  <a:lnTo>
                    <a:pt x="7272" y="260"/>
                  </a:lnTo>
                  <a:lnTo>
                    <a:pt x="7246" y="282"/>
                  </a:lnTo>
                  <a:lnTo>
                    <a:pt x="7221" y="306"/>
                  </a:lnTo>
                  <a:lnTo>
                    <a:pt x="7198" y="330"/>
                  </a:lnTo>
                  <a:lnTo>
                    <a:pt x="7179" y="355"/>
                  </a:lnTo>
                  <a:lnTo>
                    <a:pt x="7160" y="382"/>
                  </a:lnTo>
                  <a:lnTo>
                    <a:pt x="7145" y="409"/>
                  </a:lnTo>
                  <a:lnTo>
                    <a:pt x="7131" y="436"/>
                  </a:lnTo>
                  <a:lnTo>
                    <a:pt x="7120" y="464"/>
                  </a:lnTo>
                  <a:lnTo>
                    <a:pt x="7111" y="494"/>
                  </a:lnTo>
                  <a:lnTo>
                    <a:pt x="7104" y="523"/>
                  </a:lnTo>
                  <a:lnTo>
                    <a:pt x="7099" y="553"/>
                  </a:lnTo>
                  <a:lnTo>
                    <a:pt x="7094" y="583"/>
                  </a:lnTo>
                  <a:lnTo>
                    <a:pt x="7093" y="613"/>
                  </a:lnTo>
                  <a:lnTo>
                    <a:pt x="7093" y="644"/>
                  </a:lnTo>
                  <a:lnTo>
                    <a:pt x="7096" y="675"/>
                  </a:lnTo>
                  <a:lnTo>
                    <a:pt x="7100" y="707"/>
                  </a:lnTo>
                  <a:lnTo>
                    <a:pt x="7105" y="737"/>
                  </a:lnTo>
                  <a:lnTo>
                    <a:pt x="7112" y="768"/>
                  </a:lnTo>
                  <a:lnTo>
                    <a:pt x="7120" y="800"/>
                  </a:lnTo>
                  <a:lnTo>
                    <a:pt x="7130" y="831"/>
                  </a:lnTo>
                  <a:lnTo>
                    <a:pt x="7142" y="862"/>
                  </a:lnTo>
                  <a:lnTo>
                    <a:pt x="7155" y="891"/>
                  </a:lnTo>
                  <a:lnTo>
                    <a:pt x="7169" y="922"/>
                  </a:lnTo>
                  <a:lnTo>
                    <a:pt x="7185" y="952"/>
                  </a:lnTo>
                  <a:lnTo>
                    <a:pt x="7202" y="981"/>
                  </a:lnTo>
                  <a:lnTo>
                    <a:pt x="7221" y="1010"/>
                  </a:lnTo>
                  <a:lnTo>
                    <a:pt x="7240" y="1038"/>
                  </a:lnTo>
                  <a:lnTo>
                    <a:pt x="7260" y="1066"/>
                  </a:lnTo>
                  <a:lnTo>
                    <a:pt x="7281" y="1093"/>
                  </a:lnTo>
                  <a:lnTo>
                    <a:pt x="7304" y="1118"/>
                  </a:lnTo>
                  <a:lnTo>
                    <a:pt x="7329" y="1145"/>
                  </a:lnTo>
                  <a:lnTo>
                    <a:pt x="7345" y="1161"/>
                  </a:lnTo>
                  <a:lnTo>
                    <a:pt x="7357" y="1171"/>
                  </a:lnTo>
                  <a:lnTo>
                    <a:pt x="7366" y="1176"/>
                  </a:lnTo>
                  <a:lnTo>
                    <a:pt x="7376" y="1182"/>
                  </a:lnTo>
                  <a:lnTo>
                    <a:pt x="7389" y="1190"/>
                  </a:lnTo>
                  <a:lnTo>
                    <a:pt x="7410" y="1205"/>
                  </a:lnTo>
                  <a:lnTo>
                    <a:pt x="7441" y="1228"/>
                  </a:lnTo>
                  <a:close/>
                  <a:moveTo>
                    <a:pt x="4275" y="1315"/>
                  </a:moveTo>
                  <a:lnTo>
                    <a:pt x="4245" y="1319"/>
                  </a:lnTo>
                  <a:lnTo>
                    <a:pt x="4217" y="1325"/>
                  </a:lnTo>
                  <a:lnTo>
                    <a:pt x="4192" y="1334"/>
                  </a:lnTo>
                  <a:lnTo>
                    <a:pt x="4168" y="1346"/>
                  </a:lnTo>
                  <a:lnTo>
                    <a:pt x="4146" y="1361"/>
                  </a:lnTo>
                  <a:lnTo>
                    <a:pt x="4126" y="1377"/>
                  </a:lnTo>
                  <a:lnTo>
                    <a:pt x="4108" y="1396"/>
                  </a:lnTo>
                  <a:lnTo>
                    <a:pt x="4092" y="1415"/>
                  </a:lnTo>
                  <a:lnTo>
                    <a:pt x="4076" y="1438"/>
                  </a:lnTo>
                  <a:lnTo>
                    <a:pt x="4063" y="1461"/>
                  </a:lnTo>
                  <a:lnTo>
                    <a:pt x="4052" y="1486"/>
                  </a:lnTo>
                  <a:lnTo>
                    <a:pt x="4040" y="1513"/>
                  </a:lnTo>
                  <a:lnTo>
                    <a:pt x="4031" y="1541"/>
                  </a:lnTo>
                  <a:lnTo>
                    <a:pt x="4024" y="1569"/>
                  </a:lnTo>
                  <a:lnTo>
                    <a:pt x="4017" y="1599"/>
                  </a:lnTo>
                  <a:lnTo>
                    <a:pt x="4011" y="1629"/>
                  </a:lnTo>
                  <a:lnTo>
                    <a:pt x="4006" y="1660"/>
                  </a:lnTo>
                  <a:lnTo>
                    <a:pt x="4001" y="1691"/>
                  </a:lnTo>
                  <a:lnTo>
                    <a:pt x="3998" y="1722"/>
                  </a:lnTo>
                  <a:lnTo>
                    <a:pt x="3996" y="1754"/>
                  </a:lnTo>
                  <a:lnTo>
                    <a:pt x="3993" y="1817"/>
                  </a:lnTo>
                  <a:lnTo>
                    <a:pt x="3991" y="1878"/>
                  </a:lnTo>
                  <a:lnTo>
                    <a:pt x="3991" y="1938"/>
                  </a:lnTo>
                  <a:lnTo>
                    <a:pt x="3991" y="1992"/>
                  </a:lnTo>
                  <a:lnTo>
                    <a:pt x="3992" y="2043"/>
                  </a:lnTo>
                  <a:lnTo>
                    <a:pt x="3991" y="2087"/>
                  </a:lnTo>
                  <a:lnTo>
                    <a:pt x="4008" y="2096"/>
                  </a:lnTo>
                  <a:lnTo>
                    <a:pt x="4023" y="2105"/>
                  </a:lnTo>
                  <a:lnTo>
                    <a:pt x="4037" y="2116"/>
                  </a:lnTo>
                  <a:lnTo>
                    <a:pt x="4051" y="2127"/>
                  </a:lnTo>
                  <a:lnTo>
                    <a:pt x="4063" y="2138"/>
                  </a:lnTo>
                  <a:lnTo>
                    <a:pt x="4075" y="2150"/>
                  </a:lnTo>
                  <a:lnTo>
                    <a:pt x="4087" y="2162"/>
                  </a:lnTo>
                  <a:lnTo>
                    <a:pt x="4098" y="2175"/>
                  </a:lnTo>
                  <a:lnTo>
                    <a:pt x="4120" y="2201"/>
                  </a:lnTo>
                  <a:lnTo>
                    <a:pt x="4142" y="2229"/>
                  </a:lnTo>
                  <a:lnTo>
                    <a:pt x="4165" y="2255"/>
                  </a:lnTo>
                  <a:lnTo>
                    <a:pt x="4191" y="2282"/>
                  </a:lnTo>
                  <a:lnTo>
                    <a:pt x="4204" y="2294"/>
                  </a:lnTo>
                  <a:lnTo>
                    <a:pt x="4218" y="2308"/>
                  </a:lnTo>
                  <a:lnTo>
                    <a:pt x="4234" y="2319"/>
                  </a:lnTo>
                  <a:lnTo>
                    <a:pt x="4250" y="2331"/>
                  </a:lnTo>
                  <a:lnTo>
                    <a:pt x="4269" y="2343"/>
                  </a:lnTo>
                  <a:lnTo>
                    <a:pt x="4288" y="2353"/>
                  </a:lnTo>
                  <a:lnTo>
                    <a:pt x="4309" y="2362"/>
                  </a:lnTo>
                  <a:lnTo>
                    <a:pt x="4331" y="2371"/>
                  </a:lnTo>
                  <a:lnTo>
                    <a:pt x="4355" y="2380"/>
                  </a:lnTo>
                  <a:lnTo>
                    <a:pt x="4382" y="2387"/>
                  </a:lnTo>
                  <a:lnTo>
                    <a:pt x="4409" y="2393"/>
                  </a:lnTo>
                  <a:lnTo>
                    <a:pt x="4439" y="2398"/>
                  </a:lnTo>
                  <a:lnTo>
                    <a:pt x="4472" y="2402"/>
                  </a:lnTo>
                  <a:lnTo>
                    <a:pt x="4507" y="2405"/>
                  </a:lnTo>
                  <a:lnTo>
                    <a:pt x="4544" y="2407"/>
                  </a:lnTo>
                  <a:lnTo>
                    <a:pt x="4584" y="2407"/>
                  </a:lnTo>
                  <a:lnTo>
                    <a:pt x="4609" y="2407"/>
                  </a:lnTo>
                  <a:lnTo>
                    <a:pt x="4633" y="2405"/>
                  </a:lnTo>
                  <a:lnTo>
                    <a:pt x="4658" y="2403"/>
                  </a:lnTo>
                  <a:lnTo>
                    <a:pt x="4683" y="2400"/>
                  </a:lnTo>
                  <a:lnTo>
                    <a:pt x="4706" y="2396"/>
                  </a:lnTo>
                  <a:lnTo>
                    <a:pt x="4730" y="2392"/>
                  </a:lnTo>
                  <a:lnTo>
                    <a:pt x="4753" y="2387"/>
                  </a:lnTo>
                  <a:lnTo>
                    <a:pt x="4775" y="2381"/>
                  </a:lnTo>
                  <a:lnTo>
                    <a:pt x="4798" y="2374"/>
                  </a:lnTo>
                  <a:lnTo>
                    <a:pt x="4819" y="2367"/>
                  </a:lnTo>
                  <a:lnTo>
                    <a:pt x="4841" y="2359"/>
                  </a:lnTo>
                  <a:lnTo>
                    <a:pt x="4862" y="2350"/>
                  </a:lnTo>
                  <a:lnTo>
                    <a:pt x="4882" y="2341"/>
                  </a:lnTo>
                  <a:lnTo>
                    <a:pt x="4902" y="2331"/>
                  </a:lnTo>
                  <a:lnTo>
                    <a:pt x="4921" y="2321"/>
                  </a:lnTo>
                  <a:lnTo>
                    <a:pt x="4940" y="2310"/>
                  </a:lnTo>
                  <a:lnTo>
                    <a:pt x="4958" y="2297"/>
                  </a:lnTo>
                  <a:lnTo>
                    <a:pt x="4976" y="2286"/>
                  </a:lnTo>
                  <a:lnTo>
                    <a:pt x="4992" y="2273"/>
                  </a:lnTo>
                  <a:lnTo>
                    <a:pt x="5008" y="2259"/>
                  </a:lnTo>
                  <a:lnTo>
                    <a:pt x="5024" y="2246"/>
                  </a:lnTo>
                  <a:lnTo>
                    <a:pt x="5039" y="2232"/>
                  </a:lnTo>
                  <a:lnTo>
                    <a:pt x="5053" y="2216"/>
                  </a:lnTo>
                  <a:lnTo>
                    <a:pt x="5066" y="2202"/>
                  </a:lnTo>
                  <a:lnTo>
                    <a:pt x="5079" y="2185"/>
                  </a:lnTo>
                  <a:lnTo>
                    <a:pt x="5091" y="2169"/>
                  </a:lnTo>
                  <a:lnTo>
                    <a:pt x="5102" y="2153"/>
                  </a:lnTo>
                  <a:lnTo>
                    <a:pt x="5112" y="2136"/>
                  </a:lnTo>
                  <a:lnTo>
                    <a:pt x="5122" y="2119"/>
                  </a:lnTo>
                  <a:lnTo>
                    <a:pt x="5130" y="2101"/>
                  </a:lnTo>
                  <a:lnTo>
                    <a:pt x="5138" y="2083"/>
                  </a:lnTo>
                  <a:lnTo>
                    <a:pt x="5144" y="2064"/>
                  </a:lnTo>
                  <a:lnTo>
                    <a:pt x="5156" y="2024"/>
                  </a:lnTo>
                  <a:lnTo>
                    <a:pt x="5166" y="1985"/>
                  </a:lnTo>
                  <a:lnTo>
                    <a:pt x="5172" y="1946"/>
                  </a:lnTo>
                  <a:lnTo>
                    <a:pt x="5176" y="1907"/>
                  </a:lnTo>
                  <a:lnTo>
                    <a:pt x="5178" y="1869"/>
                  </a:lnTo>
                  <a:lnTo>
                    <a:pt x="5177" y="1832"/>
                  </a:lnTo>
                  <a:lnTo>
                    <a:pt x="5174" y="1795"/>
                  </a:lnTo>
                  <a:lnTo>
                    <a:pt x="5169" y="1758"/>
                  </a:lnTo>
                  <a:lnTo>
                    <a:pt x="5161" y="1723"/>
                  </a:lnTo>
                  <a:lnTo>
                    <a:pt x="5151" y="1688"/>
                  </a:lnTo>
                  <a:lnTo>
                    <a:pt x="5140" y="1654"/>
                  </a:lnTo>
                  <a:lnTo>
                    <a:pt x="5127" y="1622"/>
                  </a:lnTo>
                  <a:lnTo>
                    <a:pt x="5112" y="1589"/>
                  </a:lnTo>
                  <a:lnTo>
                    <a:pt x="5096" y="1558"/>
                  </a:lnTo>
                  <a:lnTo>
                    <a:pt x="5078" y="1528"/>
                  </a:lnTo>
                  <a:lnTo>
                    <a:pt x="5060" y="1499"/>
                  </a:lnTo>
                  <a:lnTo>
                    <a:pt x="5039" y="1472"/>
                  </a:lnTo>
                  <a:lnTo>
                    <a:pt x="5018" y="1445"/>
                  </a:lnTo>
                  <a:lnTo>
                    <a:pt x="4995" y="1420"/>
                  </a:lnTo>
                  <a:lnTo>
                    <a:pt x="4973" y="1397"/>
                  </a:lnTo>
                  <a:lnTo>
                    <a:pt x="4948" y="1374"/>
                  </a:lnTo>
                  <a:lnTo>
                    <a:pt x="4923" y="1354"/>
                  </a:lnTo>
                  <a:lnTo>
                    <a:pt x="4897" y="1335"/>
                  </a:lnTo>
                  <a:lnTo>
                    <a:pt x="4872" y="1317"/>
                  </a:lnTo>
                  <a:lnTo>
                    <a:pt x="4846" y="1301"/>
                  </a:lnTo>
                  <a:lnTo>
                    <a:pt x="4819" y="1287"/>
                  </a:lnTo>
                  <a:lnTo>
                    <a:pt x="4793" y="1275"/>
                  </a:lnTo>
                  <a:lnTo>
                    <a:pt x="4766" y="1264"/>
                  </a:lnTo>
                  <a:lnTo>
                    <a:pt x="4738" y="1256"/>
                  </a:lnTo>
                  <a:lnTo>
                    <a:pt x="4711" y="1249"/>
                  </a:lnTo>
                  <a:lnTo>
                    <a:pt x="4686" y="1245"/>
                  </a:lnTo>
                  <a:lnTo>
                    <a:pt x="4659" y="1242"/>
                  </a:lnTo>
                  <a:lnTo>
                    <a:pt x="4615" y="1240"/>
                  </a:lnTo>
                  <a:lnTo>
                    <a:pt x="4577" y="1240"/>
                  </a:lnTo>
                  <a:lnTo>
                    <a:pt x="4544" y="1242"/>
                  </a:lnTo>
                  <a:lnTo>
                    <a:pt x="4515" y="1245"/>
                  </a:lnTo>
                  <a:lnTo>
                    <a:pt x="4491" y="1249"/>
                  </a:lnTo>
                  <a:lnTo>
                    <a:pt x="4470" y="1255"/>
                  </a:lnTo>
                  <a:lnTo>
                    <a:pt x="4450" y="1260"/>
                  </a:lnTo>
                  <a:lnTo>
                    <a:pt x="4434" y="1267"/>
                  </a:lnTo>
                  <a:lnTo>
                    <a:pt x="4402" y="1282"/>
                  </a:lnTo>
                  <a:lnTo>
                    <a:pt x="4369" y="1295"/>
                  </a:lnTo>
                  <a:lnTo>
                    <a:pt x="4350" y="1301"/>
                  </a:lnTo>
                  <a:lnTo>
                    <a:pt x="4328" y="1306"/>
                  </a:lnTo>
                  <a:lnTo>
                    <a:pt x="4304" y="1311"/>
                  </a:lnTo>
                  <a:lnTo>
                    <a:pt x="4275" y="1315"/>
                  </a:lnTo>
                  <a:close/>
                  <a:moveTo>
                    <a:pt x="9279" y="497"/>
                  </a:moveTo>
                  <a:lnTo>
                    <a:pt x="9236" y="512"/>
                  </a:lnTo>
                  <a:lnTo>
                    <a:pt x="9197" y="532"/>
                  </a:lnTo>
                  <a:lnTo>
                    <a:pt x="9161" y="554"/>
                  </a:lnTo>
                  <a:lnTo>
                    <a:pt x="9129" y="578"/>
                  </a:lnTo>
                  <a:lnTo>
                    <a:pt x="9100" y="605"/>
                  </a:lnTo>
                  <a:lnTo>
                    <a:pt x="9075" y="633"/>
                  </a:lnTo>
                  <a:lnTo>
                    <a:pt x="9052" y="663"/>
                  </a:lnTo>
                  <a:lnTo>
                    <a:pt x="9034" y="695"/>
                  </a:lnTo>
                  <a:lnTo>
                    <a:pt x="9019" y="728"/>
                  </a:lnTo>
                  <a:lnTo>
                    <a:pt x="9007" y="762"/>
                  </a:lnTo>
                  <a:lnTo>
                    <a:pt x="8998" y="797"/>
                  </a:lnTo>
                  <a:lnTo>
                    <a:pt x="8992" y="832"/>
                  </a:lnTo>
                  <a:lnTo>
                    <a:pt x="8990" y="868"/>
                  </a:lnTo>
                  <a:lnTo>
                    <a:pt x="8991" y="903"/>
                  </a:lnTo>
                  <a:lnTo>
                    <a:pt x="8994" y="938"/>
                  </a:lnTo>
                  <a:lnTo>
                    <a:pt x="9002" y="973"/>
                  </a:lnTo>
                  <a:lnTo>
                    <a:pt x="9012" y="1005"/>
                  </a:lnTo>
                  <a:lnTo>
                    <a:pt x="9025" y="1038"/>
                  </a:lnTo>
                  <a:lnTo>
                    <a:pt x="9041" y="1069"/>
                  </a:lnTo>
                  <a:lnTo>
                    <a:pt x="9060" y="1098"/>
                  </a:lnTo>
                  <a:lnTo>
                    <a:pt x="9082" y="1126"/>
                  </a:lnTo>
                  <a:lnTo>
                    <a:pt x="9106" y="1150"/>
                  </a:lnTo>
                  <a:lnTo>
                    <a:pt x="9134" y="1173"/>
                  </a:lnTo>
                  <a:lnTo>
                    <a:pt x="9164" y="1193"/>
                  </a:lnTo>
                  <a:lnTo>
                    <a:pt x="9197" y="1210"/>
                  </a:lnTo>
                  <a:lnTo>
                    <a:pt x="9233" y="1224"/>
                  </a:lnTo>
                  <a:lnTo>
                    <a:pt x="9271" y="1234"/>
                  </a:lnTo>
                  <a:lnTo>
                    <a:pt x="9312" y="1241"/>
                  </a:lnTo>
                  <a:lnTo>
                    <a:pt x="9355" y="1243"/>
                  </a:lnTo>
                  <a:lnTo>
                    <a:pt x="9401" y="1242"/>
                  </a:lnTo>
                  <a:lnTo>
                    <a:pt x="9450" y="1234"/>
                  </a:lnTo>
                  <a:lnTo>
                    <a:pt x="9501" y="1223"/>
                  </a:lnTo>
                  <a:lnTo>
                    <a:pt x="9541" y="1211"/>
                  </a:lnTo>
                  <a:lnTo>
                    <a:pt x="9578" y="1194"/>
                  </a:lnTo>
                  <a:lnTo>
                    <a:pt x="9610" y="1175"/>
                  </a:lnTo>
                  <a:lnTo>
                    <a:pt x="9640" y="1152"/>
                  </a:lnTo>
                  <a:lnTo>
                    <a:pt x="9666" y="1128"/>
                  </a:lnTo>
                  <a:lnTo>
                    <a:pt x="9687" y="1100"/>
                  </a:lnTo>
                  <a:lnTo>
                    <a:pt x="9707" y="1070"/>
                  </a:lnTo>
                  <a:lnTo>
                    <a:pt x="9722" y="1039"/>
                  </a:lnTo>
                  <a:lnTo>
                    <a:pt x="9734" y="1006"/>
                  </a:lnTo>
                  <a:lnTo>
                    <a:pt x="9744" y="973"/>
                  </a:lnTo>
                  <a:lnTo>
                    <a:pt x="9750" y="938"/>
                  </a:lnTo>
                  <a:lnTo>
                    <a:pt x="9753" y="902"/>
                  </a:lnTo>
                  <a:lnTo>
                    <a:pt x="9753" y="866"/>
                  </a:lnTo>
                  <a:lnTo>
                    <a:pt x="9750" y="830"/>
                  </a:lnTo>
                  <a:lnTo>
                    <a:pt x="9744" y="795"/>
                  </a:lnTo>
                  <a:lnTo>
                    <a:pt x="9735" y="759"/>
                  </a:lnTo>
                  <a:lnTo>
                    <a:pt x="9724" y="725"/>
                  </a:lnTo>
                  <a:lnTo>
                    <a:pt x="9711" y="691"/>
                  </a:lnTo>
                  <a:lnTo>
                    <a:pt x="9694" y="659"/>
                  </a:lnTo>
                  <a:lnTo>
                    <a:pt x="9676" y="629"/>
                  </a:lnTo>
                  <a:lnTo>
                    <a:pt x="9654" y="601"/>
                  </a:lnTo>
                  <a:lnTo>
                    <a:pt x="9631" y="574"/>
                  </a:lnTo>
                  <a:lnTo>
                    <a:pt x="9605" y="550"/>
                  </a:lnTo>
                  <a:lnTo>
                    <a:pt x="9577" y="530"/>
                  </a:lnTo>
                  <a:lnTo>
                    <a:pt x="9546" y="511"/>
                  </a:lnTo>
                  <a:lnTo>
                    <a:pt x="9513" y="497"/>
                  </a:lnTo>
                  <a:lnTo>
                    <a:pt x="9480" y="487"/>
                  </a:lnTo>
                  <a:lnTo>
                    <a:pt x="9444" y="480"/>
                  </a:lnTo>
                  <a:lnTo>
                    <a:pt x="9404" y="477"/>
                  </a:lnTo>
                  <a:lnTo>
                    <a:pt x="9364" y="479"/>
                  </a:lnTo>
                  <a:lnTo>
                    <a:pt x="9322" y="485"/>
                  </a:lnTo>
                  <a:lnTo>
                    <a:pt x="9279" y="497"/>
                  </a:lnTo>
                  <a:close/>
                  <a:moveTo>
                    <a:pt x="5668" y="1014"/>
                  </a:moveTo>
                  <a:lnTo>
                    <a:pt x="5678" y="1034"/>
                  </a:lnTo>
                  <a:lnTo>
                    <a:pt x="5690" y="1055"/>
                  </a:lnTo>
                  <a:lnTo>
                    <a:pt x="5702" y="1074"/>
                  </a:lnTo>
                  <a:lnTo>
                    <a:pt x="5716" y="1093"/>
                  </a:lnTo>
                  <a:lnTo>
                    <a:pt x="5731" y="1110"/>
                  </a:lnTo>
                  <a:lnTo>
                    <a:pt x="5747" y="1127"/>
                  </a:lnTo>
                  <a:lnTo>
                    <a:pt x="5765" y="1142"/>
                  </a:lnTo>
                  <a:lnTo>
                    <a:pt x="5782" y="1157"/>
                  </a:lnTo>
                  <a:lnTo>
                    <a:pt x="5801" y="1171"/>
                  </a:lnTo>
                  <a:lnTo>
                    <a:pt x="5820" y="1183"/>
                  </a:lnTo>
                  <a:lnTo>
                    <a:pt x="5841" y="1194"/>
                  </a:lnTo>
                  <a:lnTo>
                    <a:pt x="5861" y="1205"/>
                  </a:lnTo>
                  <a:lnTo>
                    <a:pt x="5882" y="1214"/>
                  </a:lnTo>
                  <a:lnTo>
                    <a:pt x="5904" y="1222"/>
                  </a:lnTo>
                  <a:lnTo>
                    <a:pt x="5926" y="1229"/>
                  </a:lnTo>
                  <a:lnTo>
                    <a:pt x="5948" y="1235"/>
                  </a:lnTo>
                  <a:lnTo>
                    <a:pt x="5970" y="1240"/>
                  </a:lnTo>
                  <a:lnTo>
                    <a:pt x="5993" y="1244"/>
                  </a:lnTo>
                  <a:lnTo>
                    <a:pt x="6016" y="1246"/>
                  </a:lnTo>
                  <a:lnTo>
                    <a:pt x="6038" y="1247"/>
                  </a:lnTo>
                  <a:lnTo>
                    <a:pt x="6061" y="1247"/>
                  </a:lnTo>
                  <a:lnTo>
                    <a:pt x="6083" y="1245"/>
                  </a:lnTo>
                  <a:lnTo>
                    <a:pt x="6105" y="1243"/>
                  </a:lnTo>
                  <a:lnTo>
                    <a:pt x="6126" y="1239"/>
                  </a:lnTo>
                  <a:lnTo>
                    <a:pt x="6148" y="1233"/>
                  </a:lnTo>
                  <a:lnTo>
                    <a:pt x="6169" y="1226"/>
                  </a:lnTo>
                  <a:lnTo>
                    <a:pt x="6189" y="1218"/>
                  </a:lnTo>
                  <a:lnTo>
                    <a:pt x="6209" y="1209"/>
                  </a:lnTo>
                  <a:lnTo>
                    <a:pt x="6228" y="1199"/>
                  </a:lnTo>
                  <a:lnTo>
                    <a:pt x="6247" y="1186"/>
                  </a:lnTo>
                  <a:lnTo>
                    <a:pt x="6264" y="1172"/>
                  </a:lnTo>
                  <a:lnTo>
                    <a:pt x="6281" y="1157"/>
                  </a:lnTo>
                  <a:lnTo>
                    <a:pt x="6297" y="1132"/>
                  </a:lnTo>
                  <a:lnTo>
                    <a:pt x="6312" y="1105"/>
                  </a:lnTo>
                  <a:lnTo>
                    <a:pt x="6325" y="1078"/>
                  </a:lnTo>
                  <a:lnTo>
                    <a:pt x="6336" y="1051"/>
                  </a:lnTo>
                  <a:lnTo>
                    <a:pt x="6346" y="1023"/>
                  </a:lnTo>
                  <a:lnTo>
                    <a:pt x="6354" y="995"/>
                  </a:lnTo>
                  <a:lnTo>
                    <a:pt x="6360" y="966"/>
                  </a:lnTo>
                  <a:lnTo>
                    <a:pt x="6364" y="937"/>
                  </a:lnTo>
                  <a:lnTo>
                    <a:pt x="6367" y="907"/>
                  </a:lnTo>
                  <a:lnTo>
                    <a:pt x="6368" y="876"/>
                  </a:lnTo>
                  <a:lnTo>
                    <a:pt x="6367" y="844"/>
                  </a:lnTo>
                  <a:lnTo>
                    <a:pt x="6365" y="812"/>
                  </a:lnTo>
                  <a:lnTo>
                    <a:pt x="6361" y="779"/>
                  </a:lnTo>
                  <a:lnTo>
                    <a:pt x="6355" y="747"/>
                  </a:lnTo>
                  <a:lnTo>
                    <a:pt x="6347" y="713"/>
                  </a:lnTo>
                  <a:lnTo>
                    <a:pt x="6338" y="678"/>
                  </a:lnTo>
                  <a:lnTo>
                    <a:pt x="6314" y="648"/>
                  </a:lnTo>
                  <a:lnTo>
                    <a:pt x="6290" y="622"/>
                  </a:lnTo>
                  <a:lnTo>
                    <a:pt x="6278" y="610"/>
                  </a:lnTo>
                  <a:lnTo>
                    <a:pt x="6266" y="599"/>
                  </a:lnTo>
                  <a:lnTo>
                    <a:pt x="6254" y="587"/>
                  </a:lnTo>
                  <a:lnTo>
                    <a:pt x="6242" y="578"/>
                  </a:lnTo>
                  <a:lnTo>
                    <a:pt x="6230" y="569"/>
                  </a:lnTo>
                  <a:lnTo>
                    <a:pt x="6218" y="560"/>
                  </a:lnTo>
                  <a:lnTo>
                    <a:pt x="6206" y="551"/>
                  </a:lnTo>
                  <a:lnTo>
                    <a:pt x="6193" y="544"/>
                  </a:lnTo>
                  <a:lnTo>
                    <a:pt x="6180" y="538"/>
                  </a:lnTo>
                  <a:lnTo>
                    <a:pt x="6168" y="532"/>
                  </a:lnTo>
                  <a:lnTo>
                    <a:pt x="6154" y="526"/>
                  </a:lnTo>
                  <a:lnTo>
                    <a:pt x="6141" y="521"/>
                  </a:lnTo>
                  <a:lnTo>
                    <a:pt x="6128" y="517"/>
                  </a:lnTo>
                  <a:lnTo>
                    <a:pt x="6114" y="512"/>
                  </a:lnTo>
                  <a:lnTo>
                    <a:pt x="6100" y="509"/>
                  </a:lnTo>
                  <a:lnTo>
                    <a:pt x="6085" y="506"/>
                  </a:lnTo>
                  <a:lnTo>
                    <a:pt x="6070" y="504"/>
                  </a:lnTo>
                  <a:lnTo>
                    <a:pt x="6055" y="503"/>
                  </a:lnTo>
                  <a:lnTo>
                    <a:pt x="6039" y="502"/>
                  </a:lnTo>
                  <a:lnTo>
                    <a:pt x="6023" y="501"/>
                  </a:lnTo>
                  <a:lnTo>
                    <a:pt x="5989" y="501"/>
                  </a:lnTo>
                  <a:lnTo>
                    <a:pt x="5953" y="503"/>
                  </a:lnTo>
                  <a:lnTo>
                    <a:pt x="5915" y="507"/>
                  </a:lnTo>
                  <a:lnTo>
                    <a:pt x="5874" y="512"/>
                  </a:lnTo>
                  <a:lnTo>
                    <a:pt x="5839" y="540"/>
                  </a:lnTo>
                  <a:lnTo>
                    <a:pt x="5808" y="567"/>
                  </a:lnTo>
                  <a:lnTo>
                    <a:pt x="5781" y="593"/>
                  </a:lnTo>
                  <a:lnTo>
                    <a:pt x="5757" y="617"/>
                  </a:lnTo>
                  <a:lnTo>
                    <a:pt x="5745" y="630"/>
                  </a:lnTo>
                  <a:lnTo>
                    <a:pt x="5736" y="642"/>
                  </a:lnTo>
                  <a:lnTo>
                    <a:pt x="5727" y="655"/>
                  </a:lnTo>
                  <a:lnTo>
                    <a:pt x="5718" y="668"/>
                  </a:lnTo>
                  <a:lnTo>
                    <a:pt x="5710" y="681"/>
                  </a:lnTo>
                  <a:lnTo>
                    <a:pt x="5703" y="693"/>
                  </a:lnTo>
                  <a:lnTo>
                    <a:pt x="5696" y="707"/>
                  </a:lnTo>
                  <a:lnTo>
                    <a:pt x="5691" y="721"/>
                  </a:lnTo>
                  <a:lnTo>
                    <a:pt x="5685" y="734"/>
                  </a:lnTo>
                  <a:lnTo>
                    <a:pt x="5681" y="749"/>
                  </a:lnTo>
                  <a:lnTo>
                    <a:pt x="5676" y="763"/>
                  </a:lnTo>
                  <a:lnTo>
                    <a:pt x="5673" y="778"/>
                  </a:lnTo>
                  <a:lnTo>
                    <a:pt x="5670" y="795"/>
                  </a:lnTo>
                  <a:lnTo>
                    <a:pt x="5667" y="810"/>
                  </a:lnTo>
                  <a:lnTo>
                    <a:pt x="5666" y="828"/>
                  </a:lnTo>
                  <a:lnTo>
                    <a:pt x="5664" y="845"/>
                  </a:lnTo>
                  <a:lnTo>
                    <a:pt x="5663" y="882"/>
                  </a:lnTo>
                  <a:lnTo>
                    <a:pt x="5663" y="922"/>
                  </a:lnTo>
                  <a:lnTo>
                    <a:pt x="5665" y="966"/>
                  </a:lnTo>
                  <a:lnTo>
                    <a:pt x="5668" y="1014"/>
                  </a:lnTo>
                  <a:close/>
                  <a:moveTo>
                    <a:pt x="4275" y="1315"/>
                  </a:moveTo>
                  <a:lnTo>
                    <a:pt x="4304" y="1311"/>
                  </a:lnTo>
                  <a:lnTo>
                    <a:pt x="4328" y="1306"/>
                  </a:lnTo>
                  <a:lnTo>
                    <a:pt x="4350" y="1301"/>
                  </a:lnTo>
                  <a:lnTo>
                    <a:pt x="4369" y="1295"/>
                  </a:lnTo>
                  <a:lnTo>
                    <a:pt x="4402" y="1282"/>
                  </a:lnTo>
                  <a:lnTo>
                    <a:pt x="4434" y="1267"/>
                  </a:lnTo>
                  <a:lnTo>
                    <a:pt x="4450" y="1260"/>
                  </a:lnTo>
                  <a:lnTo>
                    <a:pt x="4470" y="1255"/>
                  </a:lnTo>
                  <a:lnTo>
                    <a:pt x="4491" y="1249"/>
                  </a:lnTo>
                  <a:lnTo>
                    <a:pt x="4515" y="1245"/>
                  </a:lnTo>
                  <a:lnTo>
                    <a:pt x="4544" y="1242"/>
                  </a:lnTo>
                  <a:lnTo>
                    <a:pt x="4577" y="1240"/>
                  </a:lnTo>
                  <a:lnTo>
                    <a:pt x="4615" y="1240"/>
                  </a:lnTo>
                  <a:lnTo>
                    <a:pt x="4659" y="1242"/>
                  </a:lnTo>
                  <a:lnTo>
                    <a:pt x="4686" y="1245"/>
                  </a:lnTo>
                  <a:lnTo>
                    <a:pt x="4711" y="1249"/>
                  </a:lnTo>
                  <a:lnTo>
                    <a:pt x="4738" y="1256"/>
                  </a:lnTo>
                  <a:lnTo>
                    <a:pt x="4766" y="1264"/>
                  </a:lnTo>
                  <a:lnTo>
                    <a:pt x="4793" y="1275"/>
                  </a:lnTo>
                  <a:lnTo>
                    <a:pt x="4819" y="1287"/>
                  </a:lnTo>
                  <a:lnTo>
                    <a:pt x="4846" y="1301"/>
                  </a:lnTo>
                  <a:lnTo>
                    <a:pt x="4872" y="1317"/>
                  </a:lnTo>
                  <a:lnTo>
                    <a:pt x="4897" y="1335"/>
                  </a:lnTo>
                  <a:lnTo>
                    <a:pt x="4923" y="1354"/>
                  </a:lnTo>
                  <a:lnTo>
                    <a:pt x="4948" y="1374"/>
                  </a:lnTo>
                  <a:lnTo>
                    <a:pt x="4973" y="1397"/>
                  </a:lnTo>
                  <a:lnTo>
                    <a:pt x="4995" y="1420"/>
                  </a:lnTo>
                  <a:lnTo>
                    <a:pt x="5018" y="1445"/>
                  </a:lnTo>
                  <a:lnTo>
                    <a:pt x="5039" y="1472"/>
                  </a:lnTo>
                  <a:lnTo>
                    <a:pt x="5060" y="1499"/>
                  </a:lnTo>
                  <a:lnTo>
                    <a:pt x="5078" y="1528"/>
                  </a:lnTo>
                  <a:lnTo>
                    <a:pt x="5096" y="1558"/>
                  </a:lnTo>
                  <a:lnTo>
                    <a:pt x="5112" y="1589"/>
                  </a:lnTo>
                  <a:lnTo>
                    <a:pt x="5127" y="1622"/>
                  </a:lnTo>
                  <a:lnTo>
                    <a:pt x="5140" y="1654"/>
                  </a:lnTo>
                  <a:lnTo>
                    <a:pt x="5151" y="1688"/>
                  </a:lnTo>
                  <a:lnTo>
                    <a:pt x="5161" y="1723"/>
                  </a:lnTo>
                  <a:lnTo>
                    <a:pt x="5169" y="1758"/>
                  </a:lnTo>
                  <a:lnTo>
                    <a:pt x="5174" y="1795"/>
                  </a:lnTo>
                  <a:lnTo>
                    <a:pt x="5177" y="1832"/>
                  </a:lnTo>
                  <a:lnTo>
                    <a:pt x="5178" y="1869"/>
                  </a:lnTo>
                  <a:lnTo>
                    <a:pt x="5176" y="1907"/>
                  </a:lnTo>
                  <a:lnTo>
                    <a:pt x="5172" y="1946"/>
                  </a:lnTo>
                  <a:lnTo>
                    <a:pt x="5166" y="1985"/>
                  </a:lnTo>
                  <a:lnTo>
                    <a:pt x="5156" y="2024"/>
                  </a:lnTo>
                  <a:lnTo>
                    <a:pt x="5144" y="2064"/>
                  </a:lnTo>
                  <a:lnTo>
                    <a:pt x="5138" y="2083"/>
                  </a:lnTo>
                  <a:lnTo>
                    <a:pt x="5130" y="2101"/>
                  </a:lnTo>
                  <a:lnTo>
                    <a:pt x="5122" y="2119"/>
                  </a:lnTo>
                  <a:lnTo>
                    <a:pt x="5112" y="2136"/>
                  </a:lnTo>
                  <a:lnTo>
                    <a:pt x="5102" y="2153"/>
                  </a:lnTo>
                  <a:lnTo>
                    <a:pt x="5091" y="2169"/>
                  </a:lnTo>
                  <a:lnTo>
                    <a:pt x="5079" y="2185"/>
                  </a:lnTo>
                  <a:lnTo>
                    <a:pt x="5066" y="2202"/>
                  </a:lnTo>
                  <a:lnTo>
                    <a:pt x="5053" y="2216"/>
                  </a:lnTo>
                  <a:lnTo>
                    <a:pt x="5039" y="2232"/>
                  </a:lnTo>
                  <a:lnTo>
                    <a:pt x="5024" y="2246"/>
                  </a:lnTo>
                  <a:lnTo>
                    <a:pt x="5008" y="2259"/>
                  </a:lnTo>
                  <a:lnTo>
                    <a:pt x="4992" y="2273"/>
                  </a:lnTo>
                  <a:lnTo>
                    <a:pt x="4976" y="2286"/>
                  </a:lnTo>
                  <a:lnTo>
                    <a:pt x="4958" y="2297"/>
                  </a:lnTo>
                  <a:lnTo>
                    <a:pt x="4940" y="2310"/>
                  </a:lnTo>
                  <a:lnTo>
                    <a:pt x="4921" y="2321"/>
                  </a:lnTo>
                  <a:lnTo>
                    <a:pt x="4902" y="2331"/>
                  </a:lnTo>
                  <a:lnTo>
                    <a:pt x="4882" y="2341"/>
                  </a:lnTo>
                  <a:lnTo>
                    <a:pt x="4862" y="2350"/>
                  </a:lnTo>
                  <a:lnTo>
                    <a:pt x="4841" y="2359"/>
                  </a:lnTo>
                  <a:lnTo>
                    <a:pt x="4819" y="2367"/>
                  </a:lnTo>
                  <a:lnTo>
                    <a:pt x="4798" y="2374"/>
                  </a:lnTo>
                  <a:lnTo>
                    <a:pt x="4775" y="2381"/>
                  </a:lnTo>
                  <a:lnTo>
                    <a:pt x="4753" y="2387"/>
                  </a:lnTo>
                  <a:lnTo>
                    <a:pt x="4730" y="2392"/>
                  </a:lnTo>
                  <a:lnTo>
                    <a:pt x="4706" y="2396"/>
                  </a:lnTo>
                  <a:lnTo>
                    <a:pt x="4683" y="2400"/>
                  </a:lnTo>
                  <a:lnTo>
                    <a:pt x="4658" y="2403"/>
                  </a:lnTo>
                  <a:lnTo>
                    <a:pt x="4633" y="2405"/>
                  </a:lnTo>
                  <a:lnTo>
                    <a:pt x="4609" y="2407"/>
                  </a:lnTo>
                  <a:lnTo>
                    <a:pt x="4584" y="2407"/>
                  </a:lnTo>
                  <a:lnTo>
                    <a:pt x="4544" y="2407"/>
                  </a:lnTo>
                  <a:lnTo>
                    <a:pt x="4507" y="2405"/>
                  </a:lnTo>
                  <a:lnTo>
                    <a:pt x="4472" y="2402"/>
                  </a:lnTo>
                  <a:lnTo>
                    <a:pt x="4439" y="2398"/>
                  </a:lnTo>
                  <a:lnTo>
                    <a:pt x="4409" y="2393"/>
                  </a:lnTo>
                  <a:lnTo>
                    <a:pt x="4382" y="2387"/>
                  </a:lnTo>
                  <a:lnTo>
                    <a:pt x="4355" y="2380"/>
                  </a:lnTo>
                  <a:lnTo>
                    <a:pt x="4331" y="2371"/>
                  </a:lnTo>
                  <a:lnTo>
                    <a:pt x="4309" y="2362"/>
                  </a:lnTo>
                  <a:lnTo>
                    <a:pt x="4288" y="2353"/>
                  </a:lnTo>
                  <a:lnTo>
                    <a:pt x="4269" y="2343"/>
                  </a:lnTo>
                  <a:lnTo>
                    <a:pt x="4250" y="2331"/>
                  </a:lnTo>
                  <a:lnTo>
                    <a:pt x="4234" y="2319"/>
                  </a:lnTo>
                  <a:lnTo>
                    <a:pt x="4218" y="2308"/>
                  </a:lnTo>
                  <a:lnTo>
                    <a:pt x="4204" y="2294"/>
                  </a:lnTo>
                  <a:lnTo>
                    <a:pt x="4191" y="2282"/>
                  </a:lnTo>
                  <a:lnTo>
                    <a:pt x="4165" y="2255"/>
                  </a:lnTo>
                  <a:lnTo>
                    <a:pt x="4142" y="2229"/>
                  </a:lnTo>
                  <a:lnTo>
                    <a:pt x="4120" y="2201"/>
                  </a:lnTo>
                  <a:lnTo>
                    <a:pt x="4098" y="2175"/>
                  </a:lnTo>
                  <a:lnTo>
                    <a:pt x="4087" y="2162"/>
                  </a:lnTo>
                  <a:lnTo>
                    <a:pt x="4075" y="2150"/>
                  </a:lnTo>
                  <a:lnTo>
                    <a:pt x="4063" y="2138"/>
                  </a:lnTo>
                  <a:lnTo>
                    <a:pt x="4051" y="2127"/>
                  </a:lnTo>
                  <a:lnTo>
                    <a:pt x="4037" y="2116"/>
                  </a:lnTo>
                  <a:lnTo>
                    <a:pt x="4023" y="2105"/>
                  </a:lnTo>
                  <a:lnTo>
                    <a:pt x="4008" y="2096"/>
                  </a:lnTo>
                  <a:lnTo>
                    <a:pt x="3991" y="2087"/>
                  </a:lnTo>
                  <a:lnTo>
                    <a:pt x="4006" y="2132"/>
                  </a:lnTo>
                  <a:lnTo>
                    <a:pt x="4022" y="2174"/>
                  </a:lnTo>
                  <a:lnTo>
                    <a:pt x="4044" y="2214"/>
                  </a:lnTo>
                  <a:lnTo>
                    <a:pt x="4067" y="2251"/>
                  </a:lnTo>
                  <a:lnTo>
                    <a:pt x="4095" y="2286"/>
                  </a:lnTo>
                  <a:lnTo>
                    <a:pt x="4125" y="2319"/>
                  </a:lnTo>
                  <a:lnTo>
                    <a:pt x="4158" y="2348"/>
                  </a:lnTo>
                  <a:lnTo>
                    <a:pt x="4194" y="2374"/>
                  </a:lnTo>
                  <a:lnTo>
                    <a:pt x="4231" y="2399"/>
                  </a:lnTo>
                  <a:lnTo>
                    <a:pt x="4271" y="2421"/>
                  </a:lnTo>
                  <a:lnTo>
                    <a:pt x="4312" y="2439"/>
                  </a:lnTo>
                  <a:lnTo>
                    <a:pt x="4354" y="2455"/>
                  </a:lnTo>
                  <a:lnTo>
                    <a:pt x="4398" y="2467"/>
                  </a:lnTo>
                  <a:lnTo>
                    <a:pt x="4443" y="2477"/>
                  </a:lnTo>
                  <a:lnTo>
                    <a:pt x="4489" y="2484"/>
                  </a:lnTo>
                  <a:lnTo>
                    <a:pt x="4535" y="2488"/>
                  </a:lnTo>
                  <a:lnTo>
                    <a:pt x="4582" y="2489"/>
                  </a:lnTo>
                  <a:lnTo>
                    <a:pt x="4629" y="2487"/>
                  </a:lnTo>
                  <a:lnTo>
                    <a:pt x="4676" y="2482"/>
                  </a:lnTo>
                  <a:lnTo>
                    <a:pt x="4723" y="2474"/>
                  </a:lnTo>
                  <a:lnTo>
                    <a:pt x="4769" y="2463"/>
                  </a:lnTo>
                  <a:lnTo>
                    <a:pt x="4814" y="2448"/>
                  </a:lnTo>
                  <a:lnTo>
                    <a:pt x="4858" y="2431"/>
                  </a:lnTo>
                  <a:lnTo>
                    <a:pt x="4902" y="2409"/>
                  </a:lnTo>
                  <a:lnTo>
                    <a:pt x="4944" y="2385"/>
                  </a:lnTo>
                  <a:lnTo>
                    <a:pt x="4984" y="2358"/>
                  </a:lnTo>
                  <a:lnTo>
                    <a:pt x="5022" y="2326"/>
                  </a:lnTo>
                  <a:lnTo>
                    <a:pt x="5058" y="2292"/>
                  </a:lnTo>
                  <a:lnTo>
                    <a:pt x="5092" y="2254"/>
                  </a:lnTo>
                  <a:lnTo>
                    <a:pt x="5123" y="2213"/>
                  </a:lnTo>
                  <a:lnTo>
                    <a:pt x="5151" y="2168"/>
                  </a:lnTo>
                  <a:lnTo>
                    <a:pt x="5177" y="2120"/>
                  </a:lnTo>
                  <a:lnTo>
                    <a:pt x="5193" y="2082"/>
                  </a:lnTo>
                  <a:lnTo>
                    <a:pt x="5207" y="2044"/>
                  </a:lnTo>
                  <a:lnTo>
                    <a:pt x="5217" y="2005"/>
                  </a:lnTo>
                  <a:lnTo>
                    <a:pt x="5225" y="1966"/>
                  </a:lnTo>
                  <a:lnTo>
                    <a:pt x="5230" y="1927"/>
                  </a:lnTo>
                  <a:lnTo>
                    <a:pt x="5234" y="1888"/>
                  </a:lnTo>
                  <a:lnTo>
                    <a:pt x="5234" y="1849"/>
                  </a:lnTo>
                  <a:lnTo>
                    <a:pt x="5231" y="1811"/>
                  </a:lnTo>
                  <a:lnTo>
                    <a:pt x="5227" y="1772"/>
                  </a:lnTo>
                  <a:lnTo>
                    <a:pt x="5220" y="1734"/>
                  </a:lnTo>
                  <a:lnTo>
                    <a:pt x="5211" y="1697"/>
                  </a:lnTo>
                  <a:lnTo>
                    <a:pt x="5201" y="1660"/>
                  </a:lnTo>
                  <a:lnTo>
                    <a:pt x="5187" y="1624"/>
                  </a:lnTo>
                  <a:lnTo>
                    <a:pt x="5173" y="1588"/>
                  </a:lnTo>
                  <a:lnTo>
                    <a:pt x="5156" y="1554"/>
                  </a:lnTo>
                  <a:lnTo>
                    <a:pt x="5138" y="1520"/>
                  </a:lnTo>
                  <a:lnTo>
                    <a:pt x="5118" y="1487"/>
                  </a:lnTo>
                  <a:lnTo>
                    <a:pt x="5097" y="1456"/>
                  </a:lnTo>
                  <a:lnTo>
                    <a:pt x="5073" y="1427"/>
                  </a:lnTo>
                  <a:lnTo>
                    <a:pt x="5050" y="1398"/>
                  </a:lnTo>
                  <a:lnTo>
                    <a:pt x="5024" y="1370"/>
                  </a:lnTo>
                  <a:lnTo>
                    <a:pt x="4997" y="1344"/>
                  </a:lnTo>
                  <a:lnTo>
                    <a:pt x="4969" y="1321"/>
                  </a:lnTo>
                  <a:lnTo>
                    <a:pt x="4941" y="1299"/>
                  </a:lnTo>
                  <a:lnTo>
                    <a:pt x="4911" y="1279"/>
                  </a:lnTo>
                  <a:lnTo>
                    <a:pt x="4880" y="1260"/>
                  </a:lnTo>
                  <a:lnTo>
                    <a:pt x="4849" y="1244"/>
                  </a:lnTo>
                  <a:lnTo>
                    <a:pt x="4817" y="1230"/>
                  </a:lnTo>
                  <a:lnTo>
                    <a:pt x="4784" y="1218"/>
                  </a:lnTo>
                  <a:lnTo>
                    <a:pt x="4752" y="1209"/>
                  </a:lnTo>
                  <a:lnTo>
                    <a:pt x="4718" y="1202"/>
                  </a:lnTo>
                  <a:lnTo>
                    <a:pt x="4684" y="1197"/>
                  </a:lnTo>
                  <a:lnTo>
                    <a:pt x="4654" y="1194"/>
                  </a:lnTo>
                  <a:lnTo>
                    <a:pt x="4624" y="1192"/>
                  </a:lnTo>
                  <a:lnTo>
                    <a:pt x="4595" y="1191"/>
                  </a:lnTo>
                  <a:lnTo>
                    <a:pt x="4566" y="1190"/>
                  </a:lnTo>
                  <a:lnTo>
                    <a:pt x="4537" y="1190"/>
                  </a:lnTo>
                  <a:lnTo>
                    <a:pt x="4508" y="1191"/>
                  </a:lnTo>
                  <a:lnTo>
                    <a:pt x="4480" y="1193"/>
                  </a:lnTo>
                  <a:lnTo>
                    <a:pt x="4453" y="1197"/>
                  </a:lnTo>
                  <a:lnTo>
                    <a:pt x="4440" y="1201"/>
                  </a:lnTo>
                  <a:lnTo>
                    <a:pt x="4427" y="1204"/>
                  </a:lnTo>
                  <a:lnTo>
                    <a:pt x="4413" y="1208"/>
                  </a:lnTo>
                  <a:lnTo>
                    <a:pt x="4401" y="1212"/>
                  </a:lnTo>
                  <a:lnTo>
                    <a:pt x="4389" y="1217"/>
                  </a:lnTo>
                  <a:lnTo>
                    <a:pt x="4377" y="1222"/>
                  </a:lnTo>
                  <a:lnTo>
                    <a:pt x="4365" y="1228"/>
                  </a:lnTo>
                  <a:lnTo>
                    <a:pt x="4354" y="1234"/>
                  </a:lnTo>
                  <a:lnTo>
                    <a:pt x="4343" y="1243"/>
                  </a:lnTo>
                  <a:lnTo>
                    <a:pt x="4331" y="1250"/>
                  </a:lnTo>
                  <a:lnTo>
                    <a:pt x="4321" y="1259"/>
                  </a:lnTo>
                  <a:lnTo>
                    <a:pt x="4311" y="1268"/>
                  </a:lnTo>
                  <a:lnTo>
                    <a:pt x="4301" y="1279"/>
                  </a:lnTo>
                  <a:lnTo>
                    <a:pt x="4292" y="1290"/>
                  </a:lnTo>
                  <a:lnTo>
                    <a:pt x="4283" y="1302"/>
                  </a:lnTo>
                  <a:lnTo>
                    <a:pt x="4275" y="1315"/>
                  </a:lnTo>
                  <a:close/>
                  <a:moveTo>
                    <a:pt x="7441" y="1228"/>
                  </a:moveTo>
                  <a:lnTo>
                    <a:pt x="7410" y="1205"/>
                  </a:lnTo>
                  <a:lnTo>
                    <a:pt x="7389" y="1190"/>
                  </a:lnTo>
                  <a:lnTo>
                    <a:pt x="7376" y="1182"/>
                  </a:lnTo>
                  <a:lnTo>
                    <a:pt x="7366" y="1176"/>
                  </a:lnTo>
                  <a:lnTo>
                    <a:pt x="7357" y="1171"/>
                  </a:lnTo>
                  <a:lnTo>
                    <a:pt x="7345" y="1161"/>
                  </a:lnTo>
                  <a:lnTo>
                    <a:pt x="7329" y="1145"/>
                  </a:lnTo>
                  <a:lnTo>
                    <a:pt x="7304" y="1118"/>
                  </a:lnTo>
                  <a:lnTo>
                    <a:pt x="7281" y="1093"/>
                  </a:lnTo>
                  <a:lnTo>
                    <a:pt x="7260" y="1066"/>
                  </a:lnTo>
                  <a:lnTo>
                    <a:pt x="7240" y="1038"/>
                  </a:lnTo>
                  <a:lnTo>
                    <a:pt x="7221" y="1010"/>
                  </a:lnTo>
                  <a:lnTo>
                    <a:pt x="7202" y="981"/>
                  </a:lnTo>
                  <a:lnTo>
                    <a:pt x="7185" y="952"/>
                  </a:lnTo>
                  <a:lnTo>
                    <a:pt x="7169" y="922"/>
                  </a:lnTo>
                  <a:lnTo>
                    <a:pt x="7155" y="891"/>
                  </a:lnTo>
                  <a:lnTo>
                    <a:pt x="7142" y="862"/>
                  </a:lnTo>
                  <a:lnTo>
                    <a:pt x="7130" y="831"/>
                  </a:lnTo>
                  <a:lnTo>
                    <a:pt x="7120" y="800"/>
                  </a:lnTo>
                  <a:lnTo>
                    <a:pt x="7112" y="768"/>
                  </a:lnTo>
                  <a:lnTo>
                    <a:pt x="7105" y="737"/>
                  </a:lnTo>
                  <a:lnTo>
                    <a:pt x="7100" y="707"/>
                  </a:lnTo>
                  <a:lnTo>
                    <a:pt x="7096" y="675"/>
                  </a:lnTo>
                  <a:lnTo>
                    <a:pt x="7093" y="644"/>
                  </a:lnTo>
                  <a:lnTo>
                    <a:pt x="7093" y="613"/>
                  </a:lnTo>
                  <a:lnTo>
                    <a:pt x="7094" y="583"/>
                  </a:lnTo>
                  <a:lnTo>
                    <a:pt x="7099" y="553"/>
                  </a:lnTo>
                  <a:lnTo>
                    <a:pt x="7104" y="523"/>
                  </a:lnTo>
                  <a:lnTo>
                    <a:pt x="7111" y="494"/>
                  </a:lnTo>
                  <a:lnTo>
                    <a:pt x="7120" y="464"/>
                  </a:lnTo>
                  <a:lnTo>
                    <a:pt x="7131" y="436"/>
                  </a:lnTo>
                  <a:lnTo>
                    <a:pt x="7145" y="409"/>
                  </a:lnTo>
                  <a:lnTo>
                    <a:pt x="7160" y="382"/>
                  </a:lnTo>
                  <a:lnTo>
                    <a:pt x="7179" y="355"/>
                  </a:lnTo>
                  <a:lnTo>
                    <a:pt x="7198" y="330"/>
                  </a:lnTo>
                  <a:lnTo>
                    <a:pt x="7221" y="306"/>
                  </a:lnTo>
                  <a:lnTo>
                    <a:pt x="7246" y="282"/>
                  </a:lnTo>
                  <a:lnTo>
                    <a:pt x="7272" y="260"/>
                  </a:lnTo>
                  <a:lnTo>
                    <a:pt x="7302" y="238"/>
                  </a:lnTo>
                  <a:lnTo>
                    <a:pt x="7334" y="218"/>
                  </a:lnTo>
                  <a:lnTo>
                    <a:pt x="7354" y="204"/>
                  </a:lnTo>
                  <a:lnTo>
                    <a:pt x="7379" y="187"/>
                  </a:lnTo>
                  <a:lnTo>
                    <a:pt x="7406" y="167"/>
                  </a:lnTo>
                  <a:lnTo>
                    <a:pt x="7436" y="147"/>
                  </a:lnTo>
                  <a:lnTo>
                    <a:pt x="7452" y="136"/>
                  </a:lnTo>
                  <a:lnTo>
                    <a:pt x="7470" y="125"/>
                  </a:lnTo>
                  <a:lnTo>
                    <a:pt x="7488" y="115"/>
                  </a:lnTo>
                  <a:lnTo>
                    <a:pt x="7507" y="105"/>
                  </a:lnTo>
                  <a:lnTo>
                    <a:pt x="7526" y="96"/>
                  </a:lnTo>
                  <a:lnTo>
                    <a:pt x="7548" y="87"/>
                  </a:lnTo>
                  <a:lnTo>
                    <a:pt x="7569" y="79"/>
                  </a:lnTo>
                  <a:lnTo>
                    <a:pt x="7592" y="72"/>
                  </a:lnTo>
                  <a:lnTo>
                    <a:pt x="7615" y="67"/>
                  </a:lnTo>
                  <a:lnTo>
                    <a:pt x="7639" y="62"/>
                  </a:lnTo>
                  <a:lnTo>
                    <a:pt x="7665" y="59"/>
                  </a:lnTo>
                  <a:lnTo>
                    <a:pt x="7692" y="58"/>
                  </a:lnTo>
                  <a:lnTo>
                    <a:pt x="7718" y="58"/>
                  </a:lnTo>
                  <a:lnTo>
                    <a:pt x="7746" y="60"/>
                  </a:lnTo>
                  <a:lnTo>
                    <a:pt x="7776" y="64"/>
                  </a:lnTo>
                  <a:lnTo>
                    <a:pt x="7806" y="70"/>
                  </a:lnTo>
                  <a:lnTo>
                    <a:pt x="7837" y="78"/>
                  </a:lnTo>
                  <a:lnTo>
                    <a:pt x="7869" y="88"/>
                  </a:lnTo>
                  <a:lnTo>
                    <a:pt x="7902" y="103"/>
                  </a:lnTo>
                  <a:lnTo>
                    <a:pt x="7936" y="118"/>
                  </a:lnTo>
                  <a:lnTo>
                    <a:pt x="7972" y="138"/>
                  </a:lnTo>
                  <a:lnTo>
                    <a:pt x="8008" y="159"/>
                  </a:lnTo>
                  <a:lnTo>
                    <a:pt x="8045" y="185"/>
                  </a:lnTo>
                  <a:lnTo>
                    <a:pt x="8084" y="213"/>
                  </a:lnTo>
                  <a:lnTo>
                    <a:pt x="8107" y="231"/>
                  </a:lnTo>
                  <a:lnTo>
                    <a:pt x="8127" y="250"/>
                  </a:lnTo>
                  <a:lnTo>
                    <a:pt x="8146" y="269"/>
                  </a:lnTo>
                  <a:lnTo>
                    <a:pt x="8163" y="288"/>
                  </a:lnTo>
                  <a:lnTo>
                    <a:pt x="8179" y="307"/>
                  </a:lnTo>
                  <a:lnTo>
                    <a:pt x="8193" y="327"/>
                  </a:lnTo>
                  <a:lnTo>
                    <a:pt x="8205" y="347"/>
                  </a:lnTo>
                  <a:lnTo>
                    <a:pt x="8217" y="368"/>
                  </a:lnTo>
                  <a:lnTo>
                    <a:pt x="8226" y="388"/>
                  </a:lnTo>
                  <a:lnTo>
                    <a:pt x="8235" y="409"/>
                  </a:lnTo>
                  <a:lnTo>
                    <a:pt x="8242" y="429"/>
                  </a:lnTo>
                  <a:lnTo>
                    <a:pt x="8248" y="451"/>
                  </a:lnTo>
                  <a:lnTo>
                    <a:pt x="8254" y="472"/>
                  </a:lnTo>
                  <a:lnTo>
                    <a:pt x="8258" y="494"/>
                  </a:lnTo>
                  <a:lnTo>
                    <a:pt x="8262" y="517"/>
                  </a:lnTo>
                  <a:lnTo>
                    <a:pt x="8264" y="538"/>
                  </a:lnTo>
                  <a:lnTo>
                    <a:pt x="8266" y="561"/>
                  </a:lnTo>
                  <a:lnTo>
                    <a:pt x="8268" y="583"/>
                  </a:lnTo>
                  <a:lnTo>
                    <a:pt x="8268" y="607"/>
                  </a:lnTo>
                  <a:lnTo>
                    <a:pt x="8268" y="630"/>
                  </a:lnTo>
                  <a:lnTo>
                    <a:pt x="8267" y="677"/>
                  </a:lnTo>
                  <a:lnTo>
                    <a:pt x="8265" y="725"/>
                  </a:lnTo>
                  <a:lnTo>
                    <a:pt x="8263" y="773"/>
                  </a:lnTo>
                  <a:lnTo>
                    <a:pt x="8260" y="823"/>
                  </a:lnTo>
                  <a:lnTo>
                    <a:pt x="8258" y="873"/>
                  </a:lnTo>
                  <a:lnTo>
                    <a:pt x="8257" y="924"/>
                  </a:lnTo>
                  <a:lnTo>
                    <a:pt x="8286" y="885"/>
                  </a:lnTo>
                  <a:lnTo>
                    <a:pt x="8310" y="844"/>
                  </a:lnTo>
                  <a:lnTo>
                    <a:pt x="8329" y="802"/>
                  </a:lnTo>
                  <a:lnTo>
                    <a:pt x="8342" y="759"/>
                  </a:lnTo>
                  <a:lnTo>
                    <a:pt x="8351" y="715"/>
                  </a:lnTo>
                  <a:lnTo>
                    <a:pt x="8355" y="669"/>
                  </a:lnTo>
                  <a:lnTo>
                    <a:pt x="8354" y="623"/>
                  </a:lnTo>
                  <a:lnTo>
                    <a:pt x="8349" y="577"/>
                  </a:lnTo>
                  <a:lnTo>
                    <a:pt x="8340" y="531"/>
                  </a:lnTo>
                  <a:lnTo>
                    <a:pt x="8327" y="486"/>
                  </a:lnTo>
                  <a:lnTo>
                    <a:pt x="8310" y="441"/>
                  </a:lnTo>
                  <a:lnTo>
                    <a:pt x="8290" y="396"/>
                  </a:lnTo>
                  <a:lnTo>
                    <a:pt x="8266" y="353"/>
                  </a:lnTo>
                  <a:lnTo>
                    <a:pt x="8238" y="311"/>
                  </a:lnTo>
                  <a:lnTo>
                    <a:pt x="8208" y="270"/>
                  </a:lnTo>
                  <a:lnTo>
                    <a:pt x="8176" y="232"/>
                  </a:lnTo>
                  <a:lnTo>
                    <a:pt x="8141" y="195"/>
                  </a:lnTo>
                  <a:lnTo>
                    <a:pt x="8103" y="161"/>
                  </a:lnTo>
                  <a:lnTo>
                    <a:pt x="8062" y="129"/>
                  </a:lnTo>
                  <a:lnTo>
                    <a:pt x="8020" y="101"/>
                  </a:lnTo>
                  <a:lnTo>
                    <a:pt x="7976" y="75"/>
                  </a:lnTo>
                  <a:lnTo>
                    <a:pt x="7931" y="52"/>
                  </a:lnTo>
                  <a:lnTo>
                    <a:pt x="7884" y="34"/>
                  </a:lnTo>
                  <a:lnTo>
                    <a:pt x="7835" y="18"/>
                  </a:lnTo>
                  <a:lnTo>
                    <a:pt x="7786" y="8"/>
                  </a:lnTo>
                  <a:lnTo>
                    <a:pt x="7736" y="2"/>
                  </a:lnTo>
                  <a:lnTo>
                    <a:pt x="7685" y="0"/>
                  </a:lnTo>
                  <a:lnTo>
                    <a:pt x="7634" y="3"/>
                  </a:lnTo>
                  <a:lnTo>
                    <a:pt x="7583" y="11"/>
                  </a:lnTo>
                  <a:lnTo>
                    <a:pt x="7530" y="26"/>
                  </a:lnTo>
                  <a:lnTo>
                    <a:pt x="7479" y="45"/>
                  </a:lnTo>
                  <a:lnTo>
                    <a:pt x="7427" y="70"/>
                  </a:lnTo>
                  <a:lnTo>
                    <a:pt x="7368" y="107"/>
                  </a:lnTo>
                  <a:lnTo>
                    <a:pt x="7313" y="145"/>
                  </a:lnTo>
                  <a:lnTo>
                    <a:pt x="7264" y="185"/>
                  </a:lnTo>
                  <a:lnTo>
                    <a:pt x="7221" y="227"/>
                  </a:lnTo>
                  <a:lnTo>
                    <a:pt x="7183" y="270"/>
                  </a:lnTo>
                  <a:lnTo>
                    <a:pt x="7149" y="314"/>
                  </a:lnTo>
                  <a:lnTo>
                    <a:pt x="7120" y="359"/>
                  </a:lnTo>
                  <a:lnTo>
                    <a:pt x="7097" y="406"/>
                  </a:lnTo>
                  <a:lnTo>
                    <a:pt x="7077" y="452"/>
                  </a:lnTo>
                  <a:lnTo>
                    <a:pt x="7062" y="499"/>
                  </a:lnTo>
                  <a:lnTo>
                    <a:pt x="7051" y="546"/>
                  </a:lnTo>
                  <a:lnTo>
                    <a:pt x="7044" y="594"/>
                  </a:lnTo>
                  <a:lnTo>
                    <a:pt x="7040" y="641"/>
                  </a:lnTo>
                  <a:lnTo>
                    <a:pt x="7040" y="688"/>
                  </a:lnTo>
                  <a:lnTo>
                    <a:pt x="7044" y="734"/>
                  </a:lnTo>
                  <a:lnTo>
                    <a:pt x="7050" y="779"/>
                  </a:lnTo>
                  <a:lnTo>
                    <a:pt x="7061" y="824"/>
                  </a:lnTo>
                  <a:lnTo>
                    <a:pt x="7073" y="867"/>
                  </a:lnTo>
                  <a:lnTo>
                    <a:pt x="7087" y="908"/>
                  </a:lnTo>
                  <a:lnTo>
                    <a:pt x="7105" y="948"/>
                  </a:lnTo>
                  <a:lnTo>
                    <a:pt x="7125" y="987"/>
                  </a:lnTo>
                  <a:lnTo>
                    <a:pt x="7147" y="1023"/>
                  </a:lnTo>
                  <a:lnTo>
                    <a:pt x="7171" y="1057"/>
                  </a:lnTo>
                  <a:lnTo>
                    <a:pt x="7196" y="1088"/>
                  </a:lnTo>
                  <a:lnTo>
                    <a:pt x="7223" y="1117"/>
                  </a:lnTo>
                  <a:lnTo>
                    <a:pt x="7252" y="1143"/>
                  </a:lnTo>
                  <a:lnTo>
                    <a:pt x="7281" y="1166"/>
                  </a:lnTo>
                  <a:lnTo>
                    <a:pt x="7312" y="1185"/>
                  </a:lnTo>
                  <a:lnTo>
                    <a:pt x="7343" y="1202"/>
                  </a:lnTo>
                  <a:lnTo>
                    <a:pt x="7375" y="1214"/>
                  </a:lnTo>
                  <a:lnTo>
                    <a:pt x="7408" y="1223"/>
                  </a:lnTo>
                  <a:lnTo>
                    <a:pt x="7441" y="1228"/>
                  </a:lnTo>
                  <a:close/>
                  <a:moveTo>
                    <a:pt x="5668" y="1014"/>
                  </a:moveTo>
                  <a:lnTo>
                    <a:pt x="5665" y="966"/>
                  </a:lnTo>
                  <a:lnTo>
                    <a:pt x="5663" y="922"/>
                  </a:lnTo>
                  <a:lnTo>
                    <a:pt x="5663" y="882"/>
                  </a:lnTo>
                  <a:lnTo>
                    <a:pt x="5664" y="845"/>
                  </a:lnTo>
                  <a:lnTo>
                    <a:pt x="5666" y="828"/>
                  </a:lnTo>
                  <a:lnTo>
                    <a:pt x="5667" y="810"/>
                  </a:lnTo>
                  <a:lnTo>
                    <a:pt x="5670" y="795"/>
                  </a:lnTo>
                  <a:lnTo>
                    <a:pt x="5673" y="778"/>
                  </a:lnTo>
                  <a:lnTo>
                    <a:pt x="5676" y="763"/>
                  </a:lnTo>
                  <a:lnTo>
                    <a:pt x="5681" y="749"/>
                  </a:lnTo>
                  <a:lnTo>
                    <a:pt x="5685" y="734"/>
                  </a:lnTo>
                  <a:lnTo>
                    <a:pt x="5691" y="721"/>
                  </a:lnTo>
                  <a:lnTo>
                    <a:pt x="5696" y="707"/>
                  </a:lnTo>
                  <a:lnTo>
                    <a:pt x="5703" y="693"/>
                  </a:lnTo>
                  <a:lnTo>
                    <a:pt x="5710" y="681"/>
                  </a:lnTo>
                  <a:lnTo>
                    <a:pt x="5718" y="668"/>
                  </a:lnTo>
                  <a:lnTo>
                    <a:pt x="5727" y="655"/>
                  </a:lnTo>
                  <a:lnTo>
                    <a:pt x="5736" y="642"/>
                  </a:lnTo>
                  <a:lnTo>
                    <a:pt x="5745" y="630"/>
                  </a:lnTo>
                  <a:lnTo>
                    <a:pt x="5757" y="617"/>
                  </a:lnTo>
                  <a:lnTo>
                    <a:pt x="5781" y="593"/>
                  </a:lnTo>
                  <a:lnTo>
                    <a:pt x="5808" y="567"/>
                  </a:lnTo>
                  <a:lnTo>
                    <a:pt x="5839" y="540"/>
                  </a:lnTo>
                  <a:lnTo>
                    <a:pt x="5874" y="512"/>
                  </a:lnTo>
                  <a:lnTo>
                    <a:pt x="5915" y="507"/>
                  </a:lnTo>
                  <a:lnTo>
                    <a:pt x="5953" y="503"/>
                  </a:lnTo>
                  <a:lnTo>
                    <a:pt x="5989" y="501"/>
                  </a:lnTo>
                  <a:lnTo>
                    <a:pt x="6023" y="501"/>
                  </a:lnTo>
                  <a:lnTo>
                    <a:pt x="6039" y="502"/>
                  </a:lnTo>
                  <a:lnTo>
                    <a:pt x="6055" y="503"/>
                  </a:lnTo>
                  <a:lnTo>
                    <a:pt x="6070" y="504"/>
                  </a:lnTo>
                  <a:lnTo>
                    <a:pt x="6085" y="506"/>
                  </a:lnTo>
                  <a:lnTo>
                    <a:pt x="6100" y="509"/>
                  </a:lnTo>
                  <a:lnTo>
                    <a:pt x="6114" y="512"/>
                  </a:lnTo>
                  <a:lnTo>
                    <a:pt x="6128" y="517"/>
                  </a:lnTo>
                  <a:lnTo>
                    <a:pt x="6141" y="521"/>
                  </a:lnTo>
                  <a:lnTo>
                    <a:pt x="6154" y="526"/>
                  </a:lnTo>
                  <a:lnTo>
                    <a:pt x="6168" y="532"/>
                  </a:lnTo>
                  <a:lnTo>
                    <a:pt x="6180" y="538"/>
                  </a:lnTo>
                  <a:lnTo>
                    <a:pt x="6193" y="544"/>
                  </a:lnTo>
                  <a:lnTo>
                    <a:pt x="6206" y="551"/>
                  </a:lnTo>
                  <a:lnTo>
                    <a:pt x="6218" y="560"/>
                  </a:lnTo>
                  <a:lnTo>
                    <a:pt x="6230" y="569"/>
                  </a:lnTo>
                  <a:lnTo>
                    <a:pt x="6242" y="578"/>
                  </a:lnTo>
                  <a:lnTo>
                    <a:pt x="6254" y="587"/>
                  </a:lnTo>
                  <a:lnTo>
                    <a:pt x="6266" y="599"/>
                  </a:lnTo>
                  <a:lnTo>
                    <a:pt x="6278" y="610"/>
                  </a:lnTo>
                  <a:lnTo>
                    <a:pt x="6290" y="622"/>
                  </a:lnTo>
                  <a:lnTo>
                    <a:pt x="6314" y="648"/>
                  </a:lnTo>
                  <a:lnTo>
                    <a:pt x="6338" y="678"/>
                  </a:lnTo>
                  <a:lnTo>
                    <a:pt x="6347" y="713"/>
                  </a:lnTo>
                  <a:lnTo>
                    <a:pt x="6355" y="747"/>
                  </a:lnTo>
                  <a:lnTo>
                    <a:pt x="6361" y="779"/>
                  </a:lnTo>
                  <a:lnTo>
                    <a:pt x="6365" y="812"/>
                  </a:lnTo>
                  <a:lnTo>
                    <a:pt x="6367" y="844"/>
                  </a:lnTo>
                  <a:lnTo>
                    <a:pt x="6368" y="876"/>
                  </a:lnTo>
                  <a:lnTo>
                    <a:pt x="6367" y="907"/>
                  </a:lnTo>
                  <a:lnTo>
                    <a:pt x="6364" y="937"/>
                  </a:lnTo>
                  <a:lnTo>
                    <a:pt x="6360" y="966"/>
                  </a:lnTo>
                  <a:lnTo>
                    <a:pt x="6354" y="995"/>
                  </a:lnTo>
                  <a:lnTo>
                    <a:pt x="6346" y="1023"/>
                  </a:lnTo>
                  <a:lnTo>
                    <a:pt x="6336" y="1051"/>
                  </a:lnTo>
                  <a:lnTo>
                    <a:pt x="6325" y="1078"/>
                  </a:lnTo>
                  <a:lnTo>
                    <a:pt x="6312" y="1105"/>
                  </a:lnTo>
                  <a:lnTo>
                    <a:pt x="6297" y="1132"/>
                  </a:lnTo>
                  <a:lnTo>
                    <a:pt x="6281" y="1157"/>
                  </a:lnTo>
                  <a:lnTo>
                    <a:pt x="6294" y="1154"/>
                  </a:lnTo>
                  <a:lnTo>
                    <a:pt x="6307" y="1150"/>
                  </a:lnTo>
                  <a:lnTo>
                    <a:pt x="6320" y="1144"/>
                  </a:lnTo>
                  <a:lnTo>
                    <a:pt x="6332" y="1138"/>
                  </a:lnTo>
                  <a:lnTo>
                    <a:pt x="6343" y="1131"/>
                  </a:lnTo>
                  <a:lnTo>
                    <a:pt x="6355" y="1123"/>
                  </a:lnTo>
                  <a:lnTo>
                    <a:pt x="6365" y="1113"/>
                  </a:lnTo>
                  <a:lnTo>
                    <a:pt x="6375" y="1103"/>
                  </a:lnTo>
                  <a:lnTo>
                    <a:pt x="6384" y="1092"/>
                  </a:lnTo>
                  <a:lnTo>
                    <a:pt x="6394" y="1080"/>
                  </a:lnTo>
                  <a:lnTo>
                    <a:pt x="6402" y="1068"/>
                  </a:lnTo>
                  <a:lnTo>
                    <a:pt x="6410" y="1056"/>
                  </a:lnTo>
                  <a:lnTo>
                    <a:pt x="6417" y="1042"/>
                  </a:lnTo>
                  <a:lnTo>
                    <a:pt x="6424" y="1028"/>
                  </a:lnTo>
                  <a:lnTo>
                    <a:pt x="6431" y="1015"/>
                  </a:lnTo>
                  <a:lnTo>
                    <a:pt x="6436" y="999"/>
                  </a:lnTo>
                  <a:lnTo>
                    <a:pt x="6442" y="985"/>
                  </a:lnTo>
                  <a:lnTo>
                    <a:pt x="6446" y="969"/>
                  </a:lnTo>
                  <a:lnTo>
                    <a:pt x="6450" y="954"/>
                  </a:lnTo>
                  <a:lnTo>
                    <a:pt x="6453" y="939"/>
                  </a:lnTo>
                  <a:lnTo>
                    <a:pt x="6456" y="923"/>
                  </a:lnTo>
                  <a:lnTo>
                    <a:pt x="6459" y="908"/>
                  </a:lnTo>
                  <a:lnTo>
                    <a:pt x="6460" y="892"/>
                  </a:lnTo>
                  <a:lnTo>
                    <a:pt x="6463" y="878"/>
                  </a:lnTo>
                  <a:lnTo>
                    <a:pt x="6463" y="863"/>
                  </a:lnTo>
                  <a:lnTo>
                    <a:pt x="6463" y="847"/>
                  </a:lnTo>
                  <a:lnTo>
                    <a:pt x="6463" y="833"/>
                  </a:lnTo>
                  <a:lnTo>
                    <a:pt x="6461" y="819"/>
                  </a:lnTo>
                  <a:lnTo>
                    <a:pt x="6459" y="805"/>
                  </a:lnTo>
                  <a:lnTo>
                    <a:pt x="6457" y="792"/>
                  </a:lnTo>
                  <a:lnTo>
                    <a:pt x="6454" y="779"/>
                  </a:lnTo>
                  <a:lnTo>
                    <a:pt x="6450" y="767"/>
                  </a:lnTo>
                  <a:lnTo>
                    <a:pt x="6443" y="745"/>
                  </a:lnTo>
                  <a:lnTo>
                    <a:pt x="6434" y="724"/>
                  </a:lnTo>
                  <a:lnTo>
                    <a:pt x="6424" y="703"/>
                  </a:lnTo>
                  <a:lnTo>
                    <a:pt x="6414" y="684"/>
                  </a:lnTo>
                  <a:lnTo>
                    <a:pt x="6404" y="665"/>
                  </a:lnTo>
                  <a:lnTo>
                    <a:pt x="6392" y="648"/>
                  </a:lnTo>
                  <a:lnTo>
                    <a:pt x="6379" y="631"/>
                  </a:lnTo>
                  <a:lnTo>
                    <a:pt x="6367" y="614"/>
                  </a:lnTo>
                  <a:lnTo>
                    <a:pt x="6354" y="599"/>
                  </a:lnTo>
                  <a:lnTo>
                    <a:pt x="6339" y="584"/>
                  </a:lnTo>
                  <a:lnTo>
                    <a:pt x="6325" y="571"/>
                  </a:lnTo>
                  <a:lnTo>
                    <a:pt x="6309" y="558"/>
                  </a:lnTo>
                  <a:lnTo>
                    <a:pt x="6293" y="545"/>
                  </a:lnTo>
                  <a:lnTo>
                    <a:pt x="6277" y="534"/>
                  </a:lnTo>
                  <a:lnTo>
                    <a:pt x="6260" y="524"/>
                  </a:lnTo>
                  <a:lnTo>
                    <a:pt x="6243" y="515"/>
                  </a:lnTo>
                  <a:lnTo>
                    <a:pt x="6225" y="505"/>
                  </a:lnTo>
                  <a:lnTo>
                    <a:pt x="6207" y="497"/>
                  </a:lnTo>
                  <a:lnTo>
                    <a:pt x="6188" y="490"/>
                  </a:lnTo>
                  <a:lnTo>
                    <a:pt x="6170" y="483"/>
                  </a:lnTo>
                  <a:lnTo>
                    <a:pt x="6150" y="477"/>
                  </a:lnTo>
                  <a:lnTo>
                    <a:pt x="6131" y="471"/>
                  </a:lnTo>
                  <a:lnTo>
                    <a:pt x="6111" y="467"/>
                  </a:lnTo>
                  <a:lnTo>
                    <a:pt x="6092" y="464"/>
                  </a:lnTo>
                  <a:lnTo>
                    <a:pt x="6071" y="461"/>
                  </a:lnTo>
                  <a:lnTo>
                    <a:pt x="6050" y="459"/>
                  </a:lnTo>
                  <a:lnTo>
                    <a:pt x="6030" y="457"/>
                  </a:lnTo>
                  <a:lnTo>
                    <a:pt x="6008" y="457"/>
                  </a:lnTo>
                  <a:lnTo>
                    <a:pt x="5988" y="457"/>
                  </a:lnTo>
                  <a:lnTo>
                    <a:pt x="5966" y="458"/>
                  </a:lnTo>
                  <a:lnTo>
                    <a:pt x="5946" y="459"/>
                  </a:lnTo>
                  <a:lnTo>
                    <a:pt x="5924" y="461"/>
                  </a:lnTo>
                  <a:lnTo>
                    <a:pt x="5906" y="465"/>
                  </a:lnTo>
                  <a:lnTo>
                    <a:pt x="5886" y="470"/>
                  </a:lnTo>
                  <a:lnTo>
                    <a:pt x="5867" y="478"/>
                  </a:lnTo>
                  <a:lnTo>
                    <a:pt x="5847" y="486"/>
                  </a:lnTo>
                  <a:lnTo>
                    <a:pt x="5828" y="496"/>
                  </a:lnTo>
                  <a:lnTo>
                    <a:pt x="5809" y="508"/>
                  </a:lnTo>
                  <a:lnTo>
                    <a:pt x="5790" y="522"/>
                  </a:lnTo>
                  <a:lnTo>
                    <a:pt x="5773" y="536"/>
                  </a:lnTo>
                  <a:lnTo>
                    <a:pt x="5755" y="553"/>
                  </a:lnTo>
                  <a:lnTo>
                    <a:pt x="5738" y="569"/>
                  </a:lnTo>
                  <a:lnTo>
                    <a:pt x="5722" y="587"/>
                  </a:lnTo>
                  <a:lnTo>
                    <a:pt x="5705" y="606"/>
                  </a:lnTo>
                  <a:lnTo>
                    <a:pt x="5690" y="626"/>
                  </a:lnTo>
                  <a:lnTo>
                    <a:pt x="5676" y="646"/>
                  </a:lnTo>
                  <a:lnTo>
                    <a:pt x="5663" y="668"/>
                  </a:lnTo>
                  <a:lnTo>
                    <a:pt x="5651" y="689"/>
                  </a:lnTo>
                  <a:lnTo>
                    <a:pt x="5639" y="711"/>
                  </a:lnTo>
                  <a:lnTo>
                    <a:pt x="5630" y="732"/>
                  </a:lnTo>
                  <a:lnTo>
                    <a:pt x="5621" y="755"/>
                  </a:lnTo>
                  <a:lnTo>
                    <a:pt x="5615" y="777"/>
                  </a:lnTo>
                  <a:lnTo>
                    <a:pt x="5609" y="800"/>
                  </a:lnTo>
                  <a:lnTo>
                    <a:pt x="5604" y="822"/>
                  </a:lnTo>
                  <a:lnTo>
                    <a:pt x="5602" y="844"/>
                  </a:lnTo>
                  <a:lnTo>
                    <a:pt x="5601" y="866"/>
                  </a:lnTo>
                  <a:lnTo>
                    <a:pt x="5602" y="886"/>
                  </a:lnTo>
                  <a:lnTo>
                    <a:pt x="5606" y="907"/>
                  </a:lnTo>
                  <a:lnTo>
                    <a:pt x="5611" y="927"/>
                  </a:lnTo>
                  <a:lnTo>
                    <a:pt x="5618" y="946"/>
                  </a:lnTo>
                  <a:lnTo>
                    <a:pt x="5627" y="964"/>
                  </a:lnTo>
                  <a:lnTo>
                    <a:pt x="5638" y="982"/>
                  </a:lnTo>
                  <a:lnTo>
                    <a:pt x="5652" y="998"/>
                  </a:lnTo>
                  <a:lnTo>
                    <a:pt x="5668" y="1014"/>
                  </a:lnTo>
                  <a:close/>
                  <a:moveTo>
                    <a:pt x="2494" y="6121"/>
                  </a:moveTo>
                  <a:lnTo>
                    <a:pt x="2515" y="6118"/>
                  </a:lnTo>
                  <a:lnTo>
                    <a:pt x="2540" y="6112"/>
                  </a:lnTo>
                  <a:lnTo>
                    <a:pt x="2570" y="6102"/>
                  </a:lnTo>
                  <a:lnTo>
                    <a:pt x="2604" y="6091"/>
                  </a:lnTo>
                  <a:lnTo>
                    <a:pt x="2641" y="6078"/>
                  </a:lnTo>
                  <a:lnTo>
                    <a:pt x="2679" y="6063"/>
                  </a:lnTo>
                  <a:lnTo>
                    <a:pt x="2718" y="6047"/>
                  </a:lnTo>
                  <a:lnTo>
                    <a:pt x="2758" y="6031"/>
                  </a:lnTo>
                  <a:lnTo>
                    <a:pt x="2798" y="6013"/>
                  </a:lnTo>
                  <a:lnTo>
                    <a:pt x="2836" y="5995"/>
                  </a:lnTo>
                  <a:lnTo>
                    <a:pt x="2873" y="5977"/>
                  </a:lnTo>
                  <a:lnTo>
                    <a:pt x="2907" y="5960"/>
                  </a:lnTo>
                  <a:lnTo>
                    <a:pt x="2938" y="5942"/>
                  </a:lnTo>
                  <a:lnTo>
                    <a:pt x="2965" y="5927"/>
                  </a:lnTo>
                  <a:lnTo>
                    <a:pt x="2976" y="5919"/>
                  </a:lnTo>
                  <a:lnTo>
                    <a:pt x="2986" y="5911"/>
                  </a:lnTo>
                  <a:lnTo>
                    <a:pt x="2994" y="5905"/>
                  </a:lnTo>
                  <a:lnTo>
                    <a:pt x="3002" y="5899"/>
                  </a:lnTo>
                  <a:lnTo>
                    <a:pt x="3008" y="5879"/>
                  </a:lnTo>
                  <a:lnTo>
                    <a:pt x="3013" y="5859"/>
                  </a:lnTo>
                  <a:lnTo>
                    <a:pt x="3016" y="5838"/>
                  </a:lnTo>
                  <a:lnTo>
                    <a:pt x="3019" y="5819"/>
                  </a:lnTo>
                  <a:lnTo>
                    <a:pt x="3020" y="5799"/>
                  </a:lnTo>
                  <a:lnTo>
                    <a:pt x="3021" y="5781"/>
                  </a:lnTo>
                  <a:lnTo>
                    <a:pt x="3021" y="5761"/>
                  </a:lnTo>
                  <a:lnTo>
                    <a:pt x="3020" y="5743"/>
                  </a:lnTo>
                  <a:lnTo>
                    <a:pt x="3017" y="5706"/>
                  </a:lnTo>
                  <a:lnTo>
                    <a:pt x="3013" y="5669"/>
                  </a:lnTo>
                  <a:lnTo>
                    <a:pt x="3008" y="5633"/>
                  </a:lnTo>
                  <a:lnTo>
                    <a:pt x="3004" y="5597"/>
                  </a:lnTo>
                  <a:lnTo>
                    <a:pt x="3000" y="5562"/>
                  </a:lnTo>
                  <a:lnTo>
                    <a:pt x="2999" y="5527"/>
                  </a:lnTo>
                  <a:lnTo>
                    <a:pt x="3000" y="5510"/>
                  </a:lnTo>
                  <a:lnTo>
                    <a:pt x="3001" y="5492"/>
                  </a:lnTo>
                  <a:lnTo>
                    <a:pt x="3003" y="5475"/>
                  </a:lnTo>
                  <a:lnTo>
                    <a:pt x="3006" y="5457"/>
                  </a:lnTo>
                  <a:lnTo>
                    <a:pt x="3011" y="5440"/>
                  </a:lnTo>
                  <a:lnTo>
                    <a:pt x="3016" y="5423"/>
                  </a:lnTo>
                  <a:lnTo>
                    <a:pt x="3023" y="5405"/>
                  </a:lnTo>
                  <a:lnTo>
                    <a:pt x="3031" y="5388"/>
                  </a:lnTo>
                  <a:lnTo>
                    <a:pt x="3042" y="5370"/>
                  </a:lnTo>
                  <a:lnTo>
                    <a:pt x="3054" y="5353"/>
                  </a:lnTo>
                  <a:lnTo>
                    <a:pt x="3067" y="5335"/>
                  </a:lnTo>
                  <a:lnTo>
                    <a:pt x="3083" y="5318"/>
                  </a:lnTo>
                  <a:lnTo>
                    <a:pt x="3094" y="5307"/>
                  </a:lnTo>
                  <a:lnTo>
                    <a:pt x="3106" y="5296"/>
                  </a:lnTo>
                  <a:lnTo>
                    <a:pt x="3120" y="5286"/>
                  </a:lnTo>
                  <a:lnTo>
                    <a:pt x="3133" y="5277"/>
                  </a:lnTo>
                  <a:lnTo>
                    <a:pt x="3148" y="5267"/>
                  </a:lnTo>
                  <a:lnTo>
                    <a:pt x="3163" y="5259"/>
                  </a:lnTo>
                  <a:lnTo>
                    <a:pt x="3179" y="5252"/>
                  </a:lnTo>
                  <a:lnTo>
                    <a:pt x="3195" y="5246"/>
                  </a:lnTo>
                  <a:lnTo>
                    <a:pt x="3212" y="5240"/>
                  </a:lnTo>
                  <a:lnTo>
                    <a:pt x="3229" y="5235"/>
                  </a:lnTo>
                  <a:lnTo>
                    <a:pt x="3246" y="5229"/>
                  </a:lnTo>
                  <a:lnTo>
                    <a:pt x="3265" y="5225"/>
                  </a:lnTo>
                  <a:lnTo>
                    <a:pt x="3282" y="5222"/>
                  </a:lnTo>
                  <a:lnTo>
                    <a:pt x="3301" y="5219"/>
                  </a:lnTo>
                  <a:lnTo>
                    <a:pt x="3319" y="5217"/>
                  </a:lnTo>
                  <a:lnTo>
                    <a:pt x="3337" y="5215"/>
                  </a:lnTo>
                  <a:lnTo>
                    <a:pt x="3355" y="5215"/>
                  </a:lnTo>
                  <a:lnTo>
                    <a:pt x="3374" y="5215"/>
                  </a:lnTo>
                  <a:lnTo>
                    <a:pt x="3392" y="5215"/>
                  </a:lnTo>
                  <a:lnTo>
                    <a:pt x="3410" y="5216"/>
                  </a:lnTo>
                  <a:lnTo>
                    <a:pt x="3427" y="5218"/>
                  </a:lnTo>
                  <a:lnTo>
                    <a:pt x="3444" y="5221"/>
                  </a:lnTo>
                  <a:lnTo>
                    <a:pt x="3462" y="5224"/>
                  </a:lnTo>
                  <a:lnTo>
                    <a:pt x="3478" y="5228"/>
                  </a:lnTo>
                  <a:lnTo>
                    <a:pt x="3494" y="5233"/>
                  </a:lnTo>
                  <a:lnTo>
                    <a:pt x="3510" y="5238"/>
                  </a:lnTo>
                  <a:lnTo>
                    <a:pt x="3525" y="5244"/>
                  </a:lnTo>
                  <a:lnTo>
                    <a:pt x="3539" y="5251"/>
                  </a:lnTo>
                  <a:lnTo>
                    <a:pt x="3552" y="5258"/>
                  </a:lnTo>
                  <a:lnTo>
                    <a:pt x="3566" y="5265"/>
                  </a:lnTo>
                  <a:lnTo>
                    <a:pt x="3577" y="5275"/>
                  </a:lnTo>
                  <a:lnTo>
                    <a:pt x="3588" y="5284"/>
                  </a:lnTo>
                  <a:lnTo>
                    <a:pt x="3618" y="5256"/>
                  </a:lnTo>
                  <a:lnTo>
                    <a:pt x="3647" y="5232"/>
                  </a:lnTo>
                  <a:lnTo>
                    <a:pt x="3660" y="5219"/>
                  </a:lnTo>
                  <a:lnTo>
                    <a:pt x="3674" y="5206"/>
                  </a:lnTo>
                  <a:lnTo>
                    <a:pt x="3688" y="5193"/>
                  </a:lnTo>
                  <a:lnTo>
                    <a:pt x="3701" y="5178"/>
                  </a:lnTo>
                  <a:lnTo>
                    <a:pt x="3715" y="5163"/>
                  </a:lnTo>
                  <a:lnTo>
                    <a:pt x="3727" y="5145"/>
                  </a:lnTo>
                  <a:lnTo>
                    <a:pt x="3740" y="5125"/>
                  </a:lnTo>
                  <a:lnTo>
                    <a:pt x="3754" y="5103"/>
                  </a:lnTo>
                  <a:lnTo>
                    <a:pt x="3767" y="5077"/>
                  </a:lnTo>
                  <a:lnTo>
                    <a:pt x="3781" y="5049"/>
                  </a:lnTo>
                  <a:lnTo>
                    <a:pt x="3795" y="5017"/>
                  </a:lnTo>
                  <a:lnTo>
                    <a:pt x="3808" y="4980"/>
                  </a:lnTo>
                  <a:lnTo>
                    <a:pt x="3847" y="4872"/>
                  </a:lnTo>
                  <a:lnTo>
                    <a:pt x="3877" y="4784"/>
                  </a:lnTo>
                  <a:lnTo>
                    <a:pt x="3888" y="4746"/>
                  </a:lnTo>
                  <a:lnTo>
                    <a:pt x="3899" y="4712"/>
                  </a:lnTo>
                  <a:lnTo>
                    <a:pt x="3907" y="4682"/>
                  </a:lnTo>
                  <a:lnTo>
                    <a:pt x="3913" y="4655"/>
                  </a:lnTo>
                  <a:lnTo>
                    <a:pt x="3917" y="4632"/>
                  </a:lnTo>
                  <a:lnTo>
                    <a:pt x="3920" y="4610"/>
                  </a:lnTo>
                  <a:lnTo>
                    <a:pt x="3920" y="4593"/>
                  </a:lnTo>
                  <a:lnTo>
                    <a:pt x="3920" y="4576"/>
                  </a:lnTo>
                  <a:lnTo>
                    <a:pt x="3917" y="4563"/>
                  </a:lnTo>
                  <a:lnTo>
                    <a:pt x="3913" y="4551"/>
                  </a:lnTo>
                  <a:lnTo>
                    <a:pt x="3907" y="4540"/>
                  </a:lnTo>
                  <a:lnTo>
                    <a:pt x="3900" y="4530"/>
                  </a:lnTo>
                  <a:lnTo>
                    <a:pt x="3891" y="4522"/>
                  </a:lnTo>
                  <a:lnTo>
                    <a:pt x="3881" y="4515"/>
                  </a:lnTo>
                  <a:lnTo>
                    <a:pt x="3870" y="4508"/>
                  </a:lnTo>
                  <a:lnTo>
                    <a:pt x="3858" y="4500"/>
                  </a:lnTo>
                  <a:lnTo>
                    <a:pt x="3828" y="4486"/>
                  </a:lnTo>
                  <a:lnTo>
                    <a:pt x="3794" y="4468"/>
                  </a:lnTo>
                  <a:lnTo>
                    <a:pt x="3775" y="4459"/>
                  </a:lnTo>
                  <a:lnTo>
                    <a:pt x="3756" y="4447"/>
                  </a:lnTo>
                  <a:lnTo>
                    <a:pt x="3734" y="4434"/>
                  </a:lnTo>
                  <a:lnTo>
                    <a:pt x="3713" y="4419"/>
                  </a:lnTo>
                  <a:lnTo>
                    <a:pt x="3690" y="4402"/>
                  </a:lnTo>
                  <a:lnTo>
                    <a:pt x="3666" y="4381"/>
                  </a:lnTo>
                  <a:lnTo>
                    <a:pt x="3643" y="4359"/>
                  </a:lnTo>
                  <a:lnTo>
                    <a:pt x="3617" y="4333"/>
                  </a:lnTo>
                  <a:lnTo>
                    <a:pt x="3606" y="4320"/>
                  </a:lnTo>
                  <a:lnTo>
                    <a:pt x="3597" y="4307"/>
                  </a:lnTo>
                  <a:lnTo>
                    <a:pt x="3587" y="4294"/>
                  </a:lnTo>
                  <a:lnTo>
                    <a:pt x="3580" y="4282"/>
                  </a:lnTo>
                  <a:lnTo>
                    <a:pt x="3574" y="4268"/>
                  </a:lnTo>
                  <a:lnTo>
                    <a:pt x="3568" y="4256"/>
                  </a:lnTo>
                  <a:lnTo>
                    <a:pt x="3564" y="4243"/>
                  </a:lnTo>
                  <a:lnTo>
                    <a:pt x="3561" y="4230"/>
                  </a:lnTo>
                  <a:lnTo>
                    <a:pt x="3558" y="4217"/>
                  </a:lnTo>
                  <a:lnTo>
                    <a:pt x="3556" y="4204"/>
                  </a:lnTo>
                  <a:lnTo>
                    <a:pt x="3555" y="4191"/>
                  </a:lnTo>
                  <a:lnTo>
                    <a:pt x="3555" y="4178"/>
                  </a:lnTo>
                  <a:lnTo>
                    <a:pt x="3555" y="4166"/>
                  </a:lnTo>
                  <a:lnTo>
                    <a:pt x="3556" y="4152"/>
                  </a:lnTo>
                  <a:lnTo>
                    <a:pt x="3559" y="4140"/>
                  </a:lnTo>
                  <a:lnTo>
                    <a:pt x="3561" y="4126"/>
                  </a:lnTo>
                  <a:lnTo>
                    <a:pt x="3567" y="4101"/>
                  </a:lnTo>
                  <a:lnTo>
                    <a:pt x="3575" y="4076"/>
                  </a:lnTo>
                  <a:lnTo>
                    <a:pt x="3583" y="4050"/>
                  </a:lnTo>
                  <a:lnTo>
                    <a:pt x="3592" y="4025"/>
                  </a:lnTo>
                  <a:lnTo>
                    <a:pt x="3611" y="3974"/>
                  </a:lnTo>
                  <a:lnTo>
                    <a:pt x="3627" y="3925"/>
                  </a:lnTo>
                  <a:lnTo>
                    <a:pt x="3549" y="3944"/>
                  </a:lnTo>
                  <a:lnTo>
                    <a:pt x="3536" y="3989"/>
                  </a:lnTo>
                  <a:lnTo>
                    <a:pt x="3526" y="4031"/>
                  </a:lnTo>
                  <a:lnTo>
                    <a:pt x="3517" y="4069"/>
                  </a:lnTo>
                  <a:lnTo>
                    <a:pt x="3511" y="4105"/>
                  </a:lnTo>
                  <a:lnTo>
                    <a:pt x="3507" y="4138"/>
                  </a:lnTo>
                  <a:lnTo>
                    <a:pt x="3505" y="4169"/>
                  </a:lnTo>
                  <a:lnTo>
                    <a:pt x="3505" y="4197"/>
                  </a:lnTo>
                  <a:lnTo>
                    <a:pt x="3506" y="4223"/>
                  </a:lnTo>
                  <a:lnTo>
                    <a:pt x="3510" y="4248"/>
                  </a:lnTo>
                  <a:lnTo>
                    <a:pt x="3515" y="4270"/>
                  </a:lnTo>
                  <a:lnTo>
                    <a:pt x="3522" y="4291"/>
                  </a:lnTo>
                  <a:lnTo>
                    <a:pt x="3530" y="4310"/>
                  </a:lnTo>
                  <a:lnTo>
                    <a:pt x="3539" y="4328"/>
                  </a:lnTo>
                  <a:lnTo>
                    <a:pt x="3550" y="4344"/>
                  </a:lnTo>
                  <a:lnTo>
                    <a:pt x="3563" y="4360"/>
                  </a:lnTo>
                  <a:lnTo>
                    <a:pt x="3576" y="4375"/>
                  </a:lnTo>
                  <a:lnTo>
                    <a:pt x="3590" y="4388"/>
                  </a:lnTo>
                  <a:lnTo>
                    <a:pt x="3606" y="4403"/>
                  </a:lnTo>
                  <a:lnTo>
                    <a:pt x="3621" y="4415"/>
                  </a:lnTo>
                  <a:lnTo>
                    <a:pt x="3639" y="4428"/>
                  </a:lnTo>
                  <a:lnTo>
                    <a:pt x="3674" y="4455"/>
                  </a:lnTo>
                  <a:lnTo>
                    <a:pt x="3712" y="4482"/>
                  </a:lnTo>
                  <a:lnTo>
                    <a:pt x="3731" y="4497"/>
                  </a:lnTo>
                  <a:lnTo>
                    <a:pt x="3751" y="4513"/>
                  </a:lnTo>
                  <a:lnTo>
                    <a:pt x="3771" y="4529"/>
                  </a:lnTo>
                  <a:lnTo>
                    <a:pt x="3791" y="4547"/>
                  </a:lnTo>
                  <a:lnTo>
                    <a:pt x="3810" y="4565"/>
                  </a:lnTo>
                  <a:lnTo>
                    <a:pt x="3831" y="4586"/>
                  </a:lnTo>
                  <a:lnTo>
                    <a:pt x="3850" y="4607"/>
                  </a:lnTo>
                  <a:lnTo>
                    <a:pt x="3869" y="4631"/>
                  </a:lnTo>
                  <a:lnTo>
                    <a:pt x="3853" y="4671"/>
                  </a:lnTo>
                  <a:lnTo>
                    <a:pt x="3839" y="4710"/>
                  </a:lnTo>
                  <a:lnTo>
                    <a:pt x="3828" y="4749"/>
                  </a:lnTo>
                  <a:lnTo>
                    <a:pt x="3815" y="4786"/>
                  </a:lnTo>
                  <a:lnTo>
                    <a:pt x="3804" y="4822"/>
                  </a:lnTo>
                  <a:lnTo>
                    <a:pt x="3791" y="4857"/>
                  </a:lnTo>
                  <a:lnTo>
                    <a:pt x="3784" y="4874"/>
                  </a:lnTo>
                  <a:lnTo>
                    <a:pt x="3775" y="4892"/>
                  </a:lnTo>
                  <a:lnTo>
                    <a:pt x="3766" y="4908"/>
                  </a:lnTo>
                  <a:lnTo>
                    <a:pt x="3757" y="4923"/>
                  </a:lnTo>
                  <a:lnTo>
                    <a:pt x="3746" y="4942"/>
                  </a:lnTo>
                  <a:lnTo>
                    <a:pt x="3736" y="4959"/>
                  </a:lnTo>
                  <a:lnTo>
                    <a:pt x="3728" y="4976"/>
                  </a:lnTo>
                  <a:lnTo>
                    <a:pt x="3721" y="4992"/>
                  </a:lnTo>
                  <a:lnTo>
                    <a:pt x="3708" y="5023"/>
                  </a:lnTo>
                  <a:lnTo>
                    <a:pt x="3695" y="5054"/>
                  </a:lnTo>
                  <a:lnTo>
                    <a:pt x="3682" y="5087"/>
                  </a:lnTo>
                  <a:lnTo>
                    <a:pt x="3665" y="5121"/>
                  </a:lnTo>
                  <a:lnTo>
                    <a:pt x="3655" y="5139"/>
                  </a:lnTo>
                  <a:lnTo>
                    <a:pt x="3644" y="5159"/>
                  </a:lnTo>
                  <a:lnTo>
                    <a:pt x="3630" y="5180"/>
                  </a:lnTo>
                  <a:lnTo>
                    <a:pt x="3615" y="5203"/>
                  </a:lnTo>
                  <a:lnTo>
                    <a:pt x="3585" y="5201"/>
                  </a:lnTo>
                  <a:lnTo>
                    <a:pt x="3554" y="5198"/>
                  </a:lnTo>
                  <a:lnTo>
                    <a:pt x="3523" y="5194"/>
                  </a:lnTo>
                  <a:lnTo>
                    <a:pt x="3491" y="5189"/>
                  </a:lnTo>
                  <a:lnTo>
                    <a:pt x="3423" y="5181"/>
                  </a:lnTo>
                  <a:lnTo>
                    <a:pt x="3355" y="5175"/>
                  </a:lnTo>
                  <a:lnTo>
                    <a:pt x="3321" y="5174"/>
                  </a:lnTo>
                  <a:lnTo>
                    <a:pt x="3287" y="5173"/>
                  </a:lnTo>
                  <a:lnTo>
                    <a:pt x="3254" y="5175"/>
                  </a:lnTo>
                  <a:lnTo>
                    <a:pt x="3223" y="5178"/>
                  </a:lnTo>
                  <a:lnTo>
                    <a:pt x="3207" y="5180"/>
                  </a:lnTo>
                  <a:lnTo>
                    <a:pt x="3192" y="5183"/>
                  </a:lnTo>
                  <a:lnTo>
                    <a:pt x="3176" y="5187"/>
                  </a:lnTo>
                  <a:lnTo>
                    <a:pt x="3162" y="5191"/>
                  </a:lnTo>
                  <a:lnTo>
                    <a:pt x="3148" y="5197"/>
                  </a:lnTo>
                  <a:lnTo>
                    <a:pt x="3134" y="5203"/>
                  </a:lnTo>
                  <a:lnTo>
                    <a:pt x="3120" y="5210"/>
                  </a:lnTo>
                  <a:lnTo>
                    <a:pt x="3107" y="5217"/>
                  </a:lnTo>
                  <a:lnTo>
                    <a:pt x="3091" y="5229"/>
                  </a:lnTo>
                  <a:lnTo>
                    <a:pt x="3074" y="5244"/>
                  </a:lnTo>
                  <a:lnTo>
                    <a:pt x="3056" y="5260"/>
                  </a:lnTo>
                  <a:lnTo>
                    <a:pt x="3040" y="5280"/>
                  </a:lnTo>
                  <a:lnTo>
                    <a:pt x="3023" y="5300"/>
                  </a:lnTo>
                  <a:lnTo>
                    <a:pt x="3007" y="5323"/>
                  </a:lnTo>
                  <a:lnTo>
                    <a:pt x="2991" y="5347"/>
                  </a:lnTo>
                  <a:lnTo>
                    <a:pt x="2977" y="5372"/>
                  </a:lnTo>
                  <a:lnTo>
                    <a:pt x="2964" y="5397"/>
                  </a:lnTo>
                  <a:lnTo>
                    <a:pt x="2952" y="5423"/>
                  </a:lnTo>
                  <a:lnTo>
                    <a:pt x="2942" y="5449"/>
                  </a:lnTo>
                  <a:lnTo>
                    <a:pt x="2934" y="5474"/>
                  </a:lnTo>
                  <a:lnTo>
                    <a:pt x="2931" y="5487"/>
                  </a:lnTo>
                  <a:lnTo>
                    <a:pt x="2928" y="5500"/>
                  </a:lnTo>
                  <a:lnTo>
                    <a:pt x="2926" y="5512"/>
                  </a:lnTo>
                  <a:lnTo>
                    <a:pt x="2923" y="5523"/>
                  </a:lnTo>
                  <a:lnTo>
                    <a:pt x="2922" y="5535"/>
                  </a:lnTo>
                  <a:lnTo>
                    <a:pt x="2922" y="5546"/>
                  </a:lnTo>
                  <a:lnTo>
                    <a:pt x="2923" y="5557"/>
                  </a:lnTo>
                  <a:lnTo>
                    <a:pt x="2925" y="5567"/>
                  </a:lnTo>
                  <a:lnTo>
                    <a:pt x="2928" y="5586"/>
                  </a:lnTo>
                  <a:lnTo>
                    <a:pt x="2932" y="5603"/>
                  </a:lnTo>
                  <a:lnTo>
                    <a:pt x="2936" y="5621"/>
                  </a:lnTo>
                  <a:lnTo>
                    <a:pt x="2941" y="5636"/>
                  </a:lnTo>
                  <a:lnTo>
                    <a:pt x="2951" y="5667"/>
                  </a:lnTo>
                  <a:lnTo>
                    <a:pt x="2962" y="5696"/>
                  </a:lnTo>
                  <a:lnTo>
                    <a:pt x="2972" y="5722"/>
                  </a:lnTo>
                  <a:lnTo>
                    <a:pt x="2979" y="5748"/>
                  </a:lnTo>
                  <a:lnTo>
                    <a:pt x="2981" y="5760"/>
                  </a:lnTo>
                  <a:lnTo>
                    <a:pt x="2982" y="5772"/>
                  </a:lnTo>
                  <a:lnTo>
                    <a:pt x="2983" y="5784"/>
                  </a:lnTo>
                  <a:lnTo>
                    <a:pt x="2982" y="5795"/>
                  </a:lnTo>
                  <a:lnTo>
                    <a:pt x="2979" y="5808"/>
                  </a:lnTo>
                  <a:lnTo>
                    <a:pt x="2976" y="5819"/>
                  </a:lnTo>
                  <a:lnTo>
                    <a:pt x="2970" y="5830"/>
                  </a:lnTo>
                  <a:lnTo>
                    <a:pt x="2963" y="5843"/>
                  </a:lnTo>
                  <a:lnTo>
                    <a:pt x="2953" y="5854"/>
                  </a:lnTo>
                  <a:lnTo>
                    <a:pt x="2942" y="5866"/>
                  </a:lnTo>
                  <a:lnTo>
                    <a:pt x="2928" y="5879"/>
                  </a:lnTo>
                  <a:lnTo>
                    <a:pt x="2911" y="5891"/>
                  </a:lnTo>
                  <a:lnTo>
                    <a:pt x="2893" y="5903"/>
                  </a:lnTo>
                  <a:lnTo>
                    <a:pt x="2871" y="5917"/>
                  </a:lnTo>
                  <a:lnTo>
                    <a:pt x="2847" y="5930"/>
                  </a:lnTo>
                  <a:lnTo>
                    <a:pt x="2820" y="5943"/>
                  </a:lnTo>
                  <a:lnTo>
                    <a:pt x="2790" y="5958"/>
                  </a:lnTo>
                  <a:lnTo>
                    <a:pt x="2756" y="5973"/>
                  </a:lnTo>
                  <a:lnTo>
                    <a:pt x="2719" y="5987"/>
                  </a:lnTo>
                  <a:lnTo>
                    <a:pt x="2678" y="6004"/>
                  </a:lnTo>
                  <a:lnTo>
                    <a:pt x="2640" y="6017"/>
                  </a:lnTo>
                  <a:lnTo>
                    <a:pt x="2610" y="6025"/>
                  </a:lnTo>
                  <a:lnTo>
                    <a:pt x="2585" y="6033"/>
                  </a:lnTo>
                  <a:lnTo>
                    <a:pt x="2566" y="6039"/>
                  </a:lnTo>
                  <a:lnTo>
                    <a:pt x="2557" y="6044"/>
                  </a:lnTo>
                  <a:lnTo>
                    <a:pt x="2548" y="6049"/>
                  </a:lnTo>
                  <a:lnTo>
                    <a:pt x="2540" y="6056"/>
                  </a:lnTo>
                  <a:lnTo>
                    <a:pt x="2532" y="6064"/>
                  </a:lnTo>
                  <a:lnTo>
                    <a:pt x="2524" y="6075"/>
                  </a:lnTo>
                  <a:lnTo>
                    <a:pt x="2515" y="6087"/>
                  </a:lnTo>
                  <a:lnTo>
                    <a:pt x="2504" y="6102"/>
                  </a:lnTo>
                  <a:lnTo>
                    <a:pt x="2494" y="6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sp>
        <p:nvSpPr>
          <p:cNvPr id="288" name="Овал 287">
            <a:extLst>
              <a:ext uri="{FF2B5EF4-FFF2-40B4-BE49-F238E27FC236}">
                <a16:creationId xmlns:a16="http://schemas.microsoft.com/office/drawing/2014/main" id="{65CE1D09-380F-4F7E-A203-3C2FF8E3C96E}"/>
              </a:ext>
            </a:extLst>
          </p:cNvPr>
          <p:cNvSpPr/>
          <p:nvPr/>
        </p:nvSpPr>
        <p:spPr>
          <a:xfrm>
            <a:off x="8214341" y="6159578"/>
            <a:ext cx="2124318" cy="212431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99"/>
          </a:p>
        </p:txBody>
      </p:sp>
      <p:sp>
        <p:nvSpPr>
          <p:cNvPr id="289" name="Овал 288">
            <a:extLst>
              <a:ext uri="{FF2B5EF4-FFF2-40B4-BE49-F238E27FC236}">
                <a16:creationId xmlns:a16="http://schemas.microsoft.com/office/drawing/2014/main" id="{0DCE014F-8141-46A8-A8A2-601870469055}"/>
              </a:ext>
            </a:extLst>
          </p:cNvPr>
          <p:cNvSpPr/>
          <p:nvPr/>
        </p:nvSpPr>
        <p:spPr>
          <a:xfrm>
            <a:off x="8086351" y="6038138"/>
            <a:ext cx="2380299" cy="2380299"/>
          </a:xfrm>
          <a:prstGeom prst="ellipse">
            <a:avLst/>
          </a:prstGeom>
          <a:noFill/>
          <a:ln w="19050"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99"/>
          </a:p>
        </p:txBody>
      </p:sp>
      <p:sp>
        <p:nvSpPr>
          <p:cNvPr id="290" name="Freeform 15">
            <a:extLst>
              <a:ext uri="{FF2B5EF4-FFF2-40B4-BE49-F238E27FC236}">
                <a16:creationId xmlns:a16="http://schemas.microsoft.com/office/drawing/2014/main" id="{C5415934-FF7F-40B7-A641-00EFC54AA605}"/>
              </a:ext>
            </a:extLst>
          </p:cNvPr>
          <p:cNvSpPr>
            <a:spLocks/>
          </p:cNvSpPr>
          <p:nvPr/>
        </p:nvSpPr>
        <p:spPr bwMode="auto">
          <a:xfrm>
            <a:off x="8355096" y="7223750"/>
            <a:ext cx="1842661" cy="923711"/>
          </a:xfrm>
          <a:custGeom>
            <a:avLst/>
            <a:gdLst>
              <a:gd name="T0" fmla="*/ 16239 w 16250"/>
              <a:gd name="T1" fmla="*/ 419 h 8144"/>
              <a:gd name="T2" fmla="*/ 16156 w 16250"/>
              <a:gd name="T3" fmla="*/ 1241 h 8144"/>
              <a:gd name="T4" fmla="*/ 15994 w 16250"/>
              <a:gd name="T5" fmla="*/ 2035 h 8144"/>
              <a:gd name="T6" fmla="*/ 15757 w 16250"/>
              <a:gd name="T7" fmla="*/ 2801 h 8144"/>
              <a:gd name="T8" fmla="*/ 15449 w 16250"/>
              <a:gd name="T9" fmla="*/ 3530 h 8144"/>
              <a:gd name="T10" fmla="*/ 15073 w 16250"/>
              <a:gd name="T11" fmla="*/ 4223 h 8144"/>
              <a:gd name="T12" fmla="*/ 14635 w 16250"/>
              <a:gd name="T13" fmla="*/ 4873 h 8144"/>
              <a:gd name="T14" fmla="*/ 14139 w 16250"/>
              <a:gd name="T15" fmla="*/ 5476 h 8144"/>
              <a:gd name="T16" fmla="*/ 13588 w 16250"/>
              <a:gd name="T17" fmla="*/ 6028 h 8144"/>
              <a:gd name="T18" fmla="*/ 12986 w 16250"/>
              <a:gd name="T19" fmla="*/ 6526 h 8144"/>
              <a:gd name="T20" fmla="*/ 12338 w 16250"/>
              <a:gd name="T21" fmla="*/ 6964 h 8144"/>
              <a:gd name="T22" fmla="*/ 11647 w 16250"/>
              <a:gd name="T23" fmla="*/ 7341 h 8144"/>
              <a:gd name="T24" fmla="*/ 10919 w 16250"/>
              <a:gd name="T25" fmla="*/ 7649 h 8144"/>
              <a:gd name="T26" fmla="*/ 10156 w 16250"/>
              <a:gd name="T27" fmla="*/ 7887 h 8144"/>
              <a:gd name="T28" fmla="*/ 9362 w 16250"/>
              <a:gd name="T29" fmla="*/ 8050 h 8144"/>
              <a:gd name="T30" fmla="*/ 8544 w 16250"/>
              <a:gd name="T31" fmla="*/ 8133 h 8144"/>
              <a:gd name="T32" fmla="*/ 7706 w 16250"/>
              <a:gd name="T33" fmla="*/ 8133 h 8144"/>
              <a:gd name="T34" fmla="*/ 6888 w 16250"/>
              <a:gd name="T35" fmla="*/ 8050 h 8144"/>
              <a:gd name="T36" fmla="*/ 6094 w 16250"/>
              <a:gd name="T37" fmla="*/ 7887 h 8144"/>
              <a:gd name="T38" fmla="*/ 5331 w 16250"/>
              <a:gd name="T39" fmla="*/ 7649 h 8144"/>
              <a:gd name="T40" fmla="*/ 4603 w 16250"/>
              <a:gd name="T41" fmla="*/ 7341 h 8144"/>
              <a:gd name="T42" fmla="*/ 3912 w 16250"/>
              <a:gd name="T43" fmla="*/ 6964 h 8144"/>
              <a:gd name="T44" fmla="*/ 3264 w 16250"/>
              <a:gd name="T45" fmla="*/ 6526 h 8144"/>
              <a:gd name="T46" fmla="*/ 2662 w 16250"/>
              <a:gd name="T47" fmla="*/ 6028 h 8144"/>
              <a:gd name="T48" fmla="*/ 2111 w 16250"/>
              <a:gd name="T49" fmla="*/ 5476 h 8144"/>
              <a:gd name="T50" fmla="*/ 1615 w 16250"/>
              <a:gd name="T51" fmla="*/ 4873 h 8144"/>
              <a:gd name="T52" fmla="*/ 1177 w 16250"/>
              <a:gd name="T53" fmla="*/ 4223 h 8144"/>
              <a:gd name="T54" fmla="*/ 801 w 16250"/>
              <a:gd name="T55" fmla="*/ 3530 h 8144"/>
              <a:gd name="T56" fmla="*/ 493 w 16250"/>
              <a:gd name="T57" fmla="*/ 2801 h 8144"/>
              <a:gd name="T58" fmla="*/ 256 w 16250"/>
              <a:gd name="T59" fmla="*/ 2035 h 8144"/>
              <a:gd name="T60" fmla="*/ 94 w 16250"/>
              <a:gd name="T61" fmla="*/ 1241 h 8144"/>
              <a:gd name="T62" fmla="*/ 11 w 16250"/>
              <a:gd name="T63" fmla="*/ 419 h 8144"/>
              <a:gd name="T64" fmla="*/ 16250 w 16250"/>
              <a:gd name="T65" fmla="*/ 0 h 8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50" h="8144">
                <a:moveTo>
                  <a:pt x="16250" y="0"/>
                </a:moveTo>
                <a:lnTo>
                  <a:pt x="16239" y="419"/>
                </a:lnTo>
                <a:lnTo>
                  <a:pt x="16208" y="832"/>
                </a:lnTo>
                <a:lnTo>
                  <a:pt x="16156" y="1241"/>
                </a:lnTo>
                <a:lnTo>
                  <a:pt x="16085" y="1642"/>
                </a:lnTo>
                <a:lnTo>
                  <a:pt x="15994" y="2035"/>
                </a:lnTo>
                <a:lnTo>
                  <a:pt x="15885" y="2422"/>
                </a:lnTo>
                <a:lnTo>
                  <a:pt x="15757" y="2801"/>
                </a:lnTo>
                <a:lnTo>
                  <a:pt x="15611" y="3170"/>
                </a:lnTo>
                <a:lnTo>
                  <a:pt x="15449" y="3530"/>
                </a:lnTo>
                <a:lnTo>
                  <a:pt x="15269" y="3882"/>
                </a:lnTo>
                <a:lnTo>
                  <a:pt x="15073" y="4223"/>
                </a:lnTo>
                <a:lnTo>
                  <a:pt x="14862" y="4553"/>
                </a:lnTo>
                <a:lnTo>
                  <a:pt x="14635" y="4873"/>
                </a:lnTo>
                <a:lnTo>
                  <a:pt x="14395" y="5180"/>
                </a:lnTo>
                <a:lnTo>
                  <a:pt x="14139" y="5476"/>
                </a:lnTo>
                <a:lnTo>
                  <a:pt x="13870" y="5759"/>
                </a:lnTo>
                <a:lnTo>
                  <a:pt x="13588" y="6028"/>
                </a:lnTo>
                <a:lnTo>
                  <a:pt x="13293" y="6285"/>
                </a:lnTo>
                <a:lnTo>
                  <a:pt x="12986" y="6526"/>
                </a:lnTo>
                <a:lnTo>
                  <a:pt x="12668" y="6753"/>
                </a:lnTo>
                <a:lnTo>
                  <a:pt x="12338" y="6964"/>
                </a:lnTo>
                <a:lnTo>
                  <a:pt x="11997" y="7160"/>
                </a:lnTo>
                <a:lnTo>
                  <a:pt x="11647" y="7341"/>
                </a:lnTo>
                <a:lnTo>
                  <a:pt x="11287" y="7503"/>
                </a:lnTo>
                <a:lnTo>
                  <a:pt x="10919" y="7649"/>
                </a:lnTo>
                <a:lnTo>
                  <a:pt x="10541" y="7778"/>
                </a:lnTo>
                <a:lnTo>
                  <a:pt x="10156" y="7887"/>
                </a:lnTo>
                <a:lnTo>
                  <a:pt x="9763" y="7978"/>
                </a:lnTo>
                <a:lnTo>
                  <a:pt x="9362" y="8050"/>
                </a:lnTo>
                <a:lnTo>
                  <a:pt x="8956" y="8102"/>
                </a:lnTo>
                <a:lnTo>
                  <a:pt x="8544" y="8133"/>
                </a:lnTo>
                <a:lnTo>
                  <a:pt x="8125" y="8144"/>
                </a:lnTo>
                <a:lnTo>
                  <a:pt x="7706" y="8133"/>
                </a:lnTo>
                <a:lnTo>
                  <a:pt x="7294" y="8102"/>
                </a:lnTo>
                <a:lnTo>
                  <a:pt x="6888" y="8050"/>
                </a:lnTo>
                <a:lnTo>
                  <a:pt x="6487" y="7978"/>
                </a:lnTo>
                <a:lnTo>
                  <a:pt x="6094" y="7887"/>
                </a:lnTo>
                <a:lnTo>
                  <a:pt x="5709" y="7778"/>
                </a:lnTo>
                <a:lnTo>
                  <a:pt x="5331" y="7649"/>
                </a:lnTo>
                <a:lnTo>
                  <a:pt x="4963" y="7503"/>
                </a:lnTo>
                <a:lnTo>
                  <a:pt x="4603" y="7341"/>
                </a:lnTo>
                <a:lnTo>
                  <a:pt x="4253" y="7160"/>
                </a:lnTo>
                <a:lnTo>
                  <a:pt x="3912" y="6964"/>
                </a:lnTo>
                <a:lnTo>
                  <a:pt x="3582" y="6753"/>
                </a:lnTo>
                <a:lnTo>
                  <a:pt x="3264" y="6526"/>
                </a:lnTo>
                <a:lnTo>
                  <a:pt x="2957" y="6285"/>
                </a:lnTo>
                <a:lnTo>
                  <a:pt x="2662" y="6028"/>
                </a:lnTo>
                <a:lnTo>
                  <a:pt x="2380" y="5759"/>
                </a:lnTo>
                <a:lnTo>
                  <a:pt x="2111" y="5476"/>
                </a:lnTo>
                <a:lnTo>
                  <a:pt x="1855" y="5180"/>
                </a:lnTo>
                <a:lnTo>
                  <a:pt x="1615" y="4873"/>
                </a:lnTo>
                <a:lnTo>
                  <a:pt x="1388" y="4553"/>
                </a:lnTo>
                <a:lnTo>
                  <a:pt x="1177" y="4223"/>
                </a:lnTo>
                <a:lnTo>
                  <a:pt x="981" y="3882"/>
                </a:lnTo>
                <a:lnTo>
                  <a:pt x="801" y="3530"/>
                </a:lnTo>
                <a:lnTo>
                  <a:pt x="639" y="3170"/>
                </a:lnTo>
                <a:lnTo>
                  <a:pt x="493" y="2801"/>
                </a:lnTo>
                <a:lnTo>
                  <a:pt x="365" y="2422"/>
                </a:lnTo>
                <a:lnTo>
                  <a:pt x="256" y="2035"/>
                </a:lnTo>
                <a:lnTo>
                  <a:pt x="165" y="1642"/>
                </a:lnTo>
                <a:lnTo>
                  <a:pt x="94" y="1241"/>
                </a:lnTo>
                <a:lnTo>
                  <a:pt x="42" y="832"/>
                </a:lnTo>
                <a:lnTo>
                  <a:pt x="11" y="419"/>
                </a:lnTo>
                <a:lnTo>
                  <a:pt x="0" y="0"/>
                </a:lnTo>
                <a:lnTo>
                  <a:pt x="16250" y="0"/>
                </a:lnTo>
                <a:close/>
              </a:path>
            </a:pathLst>
          </a:custGeom>
          <a:solidFill>
            <a:srgbClr val="00B050"/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endParaRPr lang="ru-RU" sz="2699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FB5D18A7-04C2-402D-8B03-4BEEFF6CE9F1}"/>
              </a:ext>
            </a:extLst>
          </p:cNvPr>
          <p:cNvSpPr txBox="1"/>
          <p:nvPr/>
        </p:nvSpPr>
        <p:spPr>
          <a:xfrm>
            <a:off x="7879693" y="8586974"/>
            <a:ext cx="30021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Сертификация </a:t>
            </a:r>
          </a:p>
          <a:p>
            <a:pPr algn="ctr"/>
            <a:r>
              <a:rPr lang="ru-RU" sz="210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партии продукции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6FE6A8BF-C8CB-4B41-8F23-87F92F5EC457}"/>
              </a:ext>
            </a:extLst>
          </p:cNvPr>
          <p:cNvSpPr txBox="1"/>
          <p:nvPr/>
        </p:nvSpPr>
        <p:spPr>
          <a:xfrm>
            <a:off x="8214340" y="7221737"/>
            <a:ext cx="2124320" cy="738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199" dirty="0">
                <a:solidFill>
                  <a:schemeClr val="bg1"/>
                </a:solidFill>
              </a:rPr>
              <a:t>04</a:t>
            </a:r>
          </a:p>
        </p:txBody>
      </p:sp>
      <p:grpSp>
        <p:nvGrpSpPr>
          <p:cNvPr id="293" name="Группа 292">
            <a:extLst>
              <a:ext uri="{FF2B5EF4-FFF2-40B4-BE49-F238E27FC236}">
                <a16:creationId xmlns:a16="http://schemas.microsoft.com/office/drawing/2014/main" id="{8502D276-4A61-432E-A107-209AB6E6CA2B}"/>
              </a:ext>
            </a:extLst>
          </p:cNvPr>
          <p:cNvGrpSpPr/>
          <p:nvPr/>
        </p:nvGrpSpPr>
        <p:grpSpPr>
          <a:xfrm>
            <a:off x="8935306" y="6373145"/>
            <a:ext cx="711395" cy="754442"/>
            <a:chOff x="2120900" y="5364163"/>
            <a:chExt cx="498475" cy="528638"/>
          </a:xfrm>
          <a:solidFill>
            <a:srgbClr val="006633"/>
          </a:solidFill>
        </p:grpSpPr>
        <p:sp>
          <p:nvSpPr>
            <p:cNvPr id="294" name="Freeform 640">
              <a:extLst>
                <a:ext uri="{FF2B5EF4-FFF2-40B4-BE49-F238E27FC236}">
                  <a16:creationId xmlns:a16="http://schemas.microsoft.com/office/drawing/2014/main" id="{83C977C5-03FF-41E2-B27F-EFA6E4863E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0900" y="5364163"/>
              <a:ext cx="498475" cy="528638"/>
            </a:xfrm>
            <a:custGeom>
              <a:avLst/>
              <a:gdLst>
                <a:gd name="T0" fmla="*/ 579 w 1257"/>
                <a:gd name="T1" fmla="*/ 253 h 1330"/>
                <a:gd name="T2" fmla="*/ 879 w 1257"/>
                <a:gd name="T3" fmla="*/ 442 h 1330"/>
                <a:gd name="T4" fmla="*/ 1036 w 1257"/>
                <a:gd name="T5" fmla="*/ 447 h 1330"/>
                <a:gd name="T6" fmla="*/ 950 w 1257"/>
                <a:gd name="T7" fmla="*/ 432 h 1330"/>
                <a:gd name="T8" fmla="*/ 842 w 1257"/>
                <a:gd name="T9" fmla="*/ 1011 h 1330"/>
                <a:gd name="T10" fmla="*/ 1148 w 1257"/>
                <a:gd name="T11" fmla="*/ 1292 h 1330"/>
                <a:gd name="T12" fmla="*/ 1038 w 1257"/>
                <a:gd name="T13" fmla="*/ 1050 h 1330"/>
                <a:gd name="T14" fmla="*/ 1220 w 1257"/>
                <a:gd name="T15" fmla="*/ 1242 h 1330"/>
                <a:gd name="T16" fmla="*/ 1195 w 1257"/>
                <a:gd name="T17" fmla="*/ 1282 h 1330"/>
                <a:gd name="T18" fmla="*/ 1056 w 1257"/>
                <a:gd name="T19" fmla="*/ 917 h 1330"/>
                <a:gd name="T20" fmla="*/ 1063 w 1257"/>
                <a:gd name="T21" fmla="*/ 870 h 1330"/>
                <a:gd name="T22" fmla="*/ 1001 w 1257"/>
                <a:gd name="T23" fmla="*/ 897 h 1330"/>
                <a:gd name="T24" fmla="*/ 951 w 1257"/>
                <a:gd name="T25" fmla="*/ 903 h 1330"/>
                <a:gd name="T26" fmla="*/ 879 w 1257"/>
                <a:gd name="T27" fmla="*/ 891 h 1330"/>
                <a:gd name="T28" fmla="*/ 789 w 1257"/>
                <a:gd name="T29" fmla="*/ 833 h 1330"/>
                <a:gd name="T30" fmla="*/ 735 w 1257"/>
                <a:gd name="T31" fmla="*/ 719 h 1330"/>
                <a:gd name="T32" fmla="*/ 744 w 1257"/>
                <a:gd name="T33" fmla="*/ 615 h 1330"/>
                <a:gd name="T34" fmla="*/ 801 w 1257"/>
                <a:gd name="T35" fmla="*/ 527 h 1330"/>
                <a:gd name="T36" fmla="*/ 909 w 1257"/>
                <a:gd name="T37" fmla="*/ 472 h 1330"/>
                <a:gd name="T38" fmla="*/ 1013 w 1257"/>
                <a:gd name="T39" fmla="*/ 478 h 1330"/>
                <a:gd name="T40" fmla="*/ 1099 w 1257"/>
                <a:gd name="T41" fmla="*/ 528 h 1330"/>
                <a:gd name="T42" fmla="*/ 1146 w 1257"/>
                <a:gd name="T43" fmla="*/ 596 h 1330"/>
                <a:gd name="T44" fmla="*/ 1165 w 1257"/>
                <a:gd name="T45" fmla="*/ 710 h 1330"/>
                <a:gd name="T46" fmla="*/ 1122 w 1257"/>
                <a:gd name="T47" fmla="*/ 818 h 1330"/>
                <a:gd name="T48" fmla="*/ 296 w 1257"/>
                <a:gd name="T49" fmla="*/ 305 h 1330"/>
                <a:gd name="T50" fmla="*/ 789 w 1257"/>
                <a:gd name="T51" fmla="*/ 305 h 1330"/>
                <a:gd name="T52" fmla="*/ 718 w 1257"/>
                <a:gd name="T53" fmla="*/ 582 h 1330"/>
                <a:gd name="T54" fmla="*/ 697 w 1257"/>
                <a:gd name="T55" fmla="*/ 718 h 1330"/>
                <a:gd name="T56" fmla="*/ 745 w 1257"/>
                <a:gd name="T57" fmla="*/ 837 h 1330"/>
                <a:gd name="T58" fmla="*/ 816 w 1257"/>
                <a:gd name="T59" fmla="*/ 1098 h 1330"/>
                <a:gd name="T60" fmla="*/ 821 w 1257"/>
                <a:gd name="T61" fmla="*/ 1098 h 1330"/>
                <a:gd name="T62" fmla="*/ 825 w 1257"/>
                <a:gd name="T63" fmla="*/ 1097 h 1330"/>
                <a:gd name="T64" fmla="*/ 829 w 1257"/>
                <a:gd name="T65" fmla="*/ 1095 h 1330"/>
                <a:gd name="T66" fmla="*/ 834 w 1257"/>
                <a:gd name="T67" fmla="*/ 1093 h 1330"/>
                <a:gd name="T68" fmla="*/ 1002 w 1257"/>
                <a:gd name="T69" fmla="*/ 1025 h 1330"/>
                <a:gd name="T70" fmla="*/ 998 w 1257"/>
                <a:gd name="T71" fmla="*/ 1047 h 1330"/>
                <a:gd name="T72" fmla="*/ 1127 w 1257"/>
                <a:gd name="T73" fmla="*/ 1323 h 1330"/>
                <a:gd name="T74" fmla="*/ 1180 w 1257"/>
                <a:gd name="T75" fmla="*/ 1327 h 1330"/>
                <a:gd name="T76" fmla="*/ 1238 w 1257"/>
                <a:gd name="T77" fmla="*/ 1295 h 1330"/>
                <a:gd name="T78" fmla="*/ 1257 w 1257"/>
                <a:gd name="T79" fmla="*/ 1250 h 1330"/>
                <a:gd name="T80" fmla="*/ 1158 w 1257"/>
                <a:gd name="T81" fmla="*/ 981 h 1330"/>
                <a:gd name="T82" fmla="*/ 1138 w 1257"/>
                <a:gd name="T83" fmla="*/ 972 h 1330"/>
                <a:gd name="T84" fmla="*/ 1157 w 1257"/>
                <a:gd name="T85" fmla="*/ 831 h 1330"/>
                <a:gd name="T86" fmla="*/ 1203 w 1257"/>
                <a:gd name="T87" fmla="*/ 697 h 1330"/>
                <a:gd name="T88" fmla="*/ 1170 w 1257"/>
                <a:gd name="T89" fmla="*/ 560 h 1330"/>
                <a:gd name="T90" fmla="*/ 1099 w 1257"/>
                <a:gd name="T91" fmla="*/ 25 h 1330"/>
                <a:gd name="T92" fmla="*/ 1079 w 1257"/>
                <a:gd name="T93" fmla="*/ 1 h 1330"/>
                <a:gd name="T94" fmla="*/ 280 w 1257"/>
                <a:gd name="T95" fmla="*/ 0 h 1330"/>
                <a:gd name="T96" fmla="*/ 275 w 1257"/>
                <a:gd name="T97" fmla="*/ 1 h 1330"/>
                <a:gd name="T98" fmla="*/ 272 w 1257"/>
                <a:gd name="T99" fmla="*/ 3 h 1330"/>
                <a:gd name="T100" fmla="*/ 267 w 1257"/>
                <a:gd name="T101" fmla="*/ 6 h 1330"/>
                <a:gd name="T102" fmla="*/ 6 w 1257"/>
                <a:gd name="T103" fmla="*/ 260 h 1330"/>
                <a:gd name="T104" fmla="*/ 4 w 1257"/>
                <a:gd name="T105" fmla="*/ 264 h 1330"/>
                <a:gd name="T106" fmla="*/ 2 w 1257"/>
                <a:gd name="T107" fmla="*/ 269 h 1330"/>
                <a:gd name="T108" fmla="*/ 1 w 1257"/>
                <a:gd name="T109" fmla="*/ 272 h 1330"/>
                <a:gd name="T110" fmla="*/ 0 w 1257"/>
                <a:gd name="T111" fmla="*/ 278 h 1330"/>
                <a:gd name="T112" fmla="*/ 1 w 1257"/>
                <a:gd name="T113" fmla="*/ 1083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7" h="1330">
                  <a:moveTo>
                    <a:pt x="294" y="52"/>
                  </a:moveTo>
                  <a:lnTo>
                    <a:pt x="523" y="52"/>
                  </a:lnTo>
                  <a:lnTo>
                    <a:pt x="318" y="253"/>
                  </a:lnTo>
                  <a:lnTo>
                    <a:pt x="88" y="253"/>
                  </a:lnTo>
                  <a:lnTo>
                    <a:pt x="294" y="52"/>
                  </a:lnTo>
                  <a:close/>
                  <a:moveTo>
                    <a:pt x="804" y="253"/>
                  </a:moveTo>
                  <a:lnTo>
                    <a:pt x="579" y="253"/>
                  </a:lnTo>
                  <a:lnTo>
                    <a:pt x="777" y="52"/>
                  </a:lnTo>
                  <a:lnTo>
                    <a:pt x="1003" y="52"/>
                  </a:lnTo>
                  <a:lnTo>
                    <a:pt x="804" y="253"/>
                  </a:lnTo>
                  <a:close/>
                  <a:moveTo>
                    <a:pt x="950" y="432"/>
                  </a:moveTo>
                  <a:lnTo>
                    <a:pt x="925" y="433"/>
                  </a:lnTo>
                  <a:lnTo>
                    <a:pt x="902" y="436"/>
                  </a:lnTo>
                  <a:lnTo>
                    <a:pt x="879" y="442"/>
                  </a:lnTo>
                  <a:lnTo>
                    <a:pt x="857" y="449"/>
                  </a:lnTo>
                  <a:lnTo>
                    <a:pt x="849" y="452"/>
                  </a:lnTo>
                  <a:lnTo>
                    <a:pt x="842" y="456"/>
                  </a:lnTo>
                  <a:lnTo>
                    <a:pt x="842" y="290"/>
                  </a:lnTo>
                  <a:lnTo>
                    <a:pt x="1048" y="81"/>
                  </a:lnTo>
                  <a:lnTo>
                    <a:pt x="1048" y="451"/>
                  </a:lnTo>
                  <a:lnTo>
                    <a:pt x="1036" y="447"/>
                  </a:lnTo>
                  <a:lnTo>
                    <a:pt x="1024" y="443"/>
                  </a:lnTo>
                  <a:lnTo>
                    <a:pt x="1013" y="440"/>
                  </a:lnTo>
                  <a:lnTo>
                    <a:pt x="1000" y="436"/>
                  </a:lnTo>
                  <a:lnTo>
                    <a:pt x="987" y="435"/>
                  </a:lnTo>
                  <a:lnTo>
                    <a:pt x="975" y="433"/>
                  </a:lnTo>
                  <a:lnTo>
                    <a:pt x="963" y="432"/>
                  </a:lnTo>
                  <a:lnTo>
                    <a:pt x="950" y="432"/>
                  </a:lnTo>
                  <a:close/>
                  <a:moveTo>
                    <a:pt x="842" y="1011"/>
                  </a:moveTo>
                  <a:lnTo>
                    <a:pt x="842" y="916"/>
                  </a:lnTo>
                  <a:lnTo>
                    <a:pt x="859" y="924"/>
                  </a:lnTo>
                  <a:lnTo>
                    <a:pt x="878" y="930"/>
                  </a:lnTo>
                  <a:lnTo>
                    <a:pt x="896" y="934"/>
                  </a:lnTo>
                  <a:lnTo>
                    <a:pt x="916" y="938"/>
                  </a:lnTo>
                  <a:lnTo>
                    <a:pt x="842" y="1011"/>
                  </a:lnTo>
                  <a:close/>
                  <a:moveTo>
                    <a:pt x="1195" y="1282"/>
                  </a:moveTo>
                  <a:lnTo>
                    <a:pt x="1173" y="1290"/>
                  </a:lnTo>
                  <a:lnTo>
                    <a:pt x="1166" y="1293"/>
                  </a:lnTo>
                  <a:lnTo>
                    <a:pt x="1158" y="1293"/>
                  </a:lnTo>
                  <a:lnTo>
                    <a:pt x="1158" y="1293"/>
                  </a:lnTo>
                  <a:lnTo>
                    <a:pt x="1153" y="1293"/>
                  </a:lnTo>
                  <a:lnTo>
                    <a:pt x="1148" y="1292"/>
                  </a:lnTo>
                  <a:lnTo>
                    <a:pt x="1143" y="1289"/>
                  </a:lnTo>
                  <a:lnTo>
                    <a:pt x="1138" y="1287"/>
                  </a:lnTo>
                  <a:lnTo>
                    <a:pt x="1134" y="1283"/>
                  </a:lnTo>
                  <a:lnTo>
                    <a:pt x="1130" y="1280"/>
                  </a:lnTo>
                  <a:lnTo>
                    <a:pt x="1128" y="1276"/>
                  </a:lnTo>
                  <a:lnTo>
                    <a:pt x="1126" y="1272"/>
                  </a:lnTo>
                  <a:lnTo>
                    <a:pt x="1038" y="1050"/>
                  </a:lnTo>
                  <a:lnTo>
                    <a:pt x="1039" y="1050"/>
                  </a:lnTo>
                  <a:lnTo>
                    <a:pt x="1041" y="1050"/>
                  </a:lnTo>
                  <a:lnTo>
                    <a:pt x="1129" y="1015"/>
                  </a:lnTo>
                  <a:lnTo>
                    <a:pt x="1130" y="1015"/>
                  </a:lnTo>
                  <a:lnTo>
                    <a:pt x="1131" y="1013"/>
                  </a:lnTo>
                  <a:lnTo>
                    <a:pt x="1219" y="1235"/>
                  </a:lnTo>
                  <a:lnTo>
                    <a:pt x="1220" y="1242"/>
                  </a:lnTo>
                  <a:lnTo>
                    <a:pt x="1220" y="1249"/>
                  </a:lnTo>
                  <a:lnTo>
                    <a:pt x="1219" y="1256"/>
                  </a:lnTo>
                  <a:lnTo>
                    <a:pt x="1216" y="1262"/>
                  </a:lnTo>
                  <a:lnTo>
                    <a:pt x="1213" y="1268"/>
                  </a:lnTo>
                  <a:lnTo>
                    <a:pt x="1208" y="1274"/>
                  </a:lnTo>
                  <a:lnTo>
                    <a:pt x="1202" y="1279"/>
                  </a:lnTo>
                  <a:lnTo>
                    <a:pt x="1195" y="1282"/>
                  </a:lnTo>
                  <a:close/>
                  <a:moveTo>
                    <a:pt x="1098" y="987"/>
                  </a:moveTo>
                  <a:lnTo>
                    <a:pt x="1045" y="1008"/>
                  </a:lnTo>
                  <a:lnTo>
                    <a:pt x="1045" y="1008"/>
                  </a:lnTo>
                  <a:lnTo>
                    <a:pt x="1015" y="931"/>
                  </a:lnTo>
                  <a:lnTo>
                    <a:pt x="1029" y="927"/>
                  </a:lnTo>
                  <a:lnTo>
                    <a:pt x="1042" y="923"/>
                  </a:lnTo>
                  <a:lnTo>
                    <a:pt x="1056" y="917"/>
                  </a:lnTo>
                  <a:lnTo>
                    <a:pt x="1069" y="910"/>
                  </a:lnTo>
                  <a:lnTo>
                    <a:pt x="1098" y="987"/>
                  </a:lnTo>
                  <a:lnTo>
                    <a:pt x="1098" y="987"/>
                  </a:lnTo>
                  <a:close/>
                  <a:moveTo>
                    <a:pt x="1086" y="854"/>
                  </a:moveTo>
                  <a:lnTo>
                    <a:pt x="1078" y="860"/>
                  </a:lnTo>
                  <a:lnTo>
                    <a:pt x="1071" y="866"/>
                  </a:lnTo>
                  <a:lnTo>
                    <a:pt x="1063" y="870"/>
                  </a:lnTo>
                  <a:lnTo>
                    <a:pt x="1055" y="876"/>
                  </a:lnTo>
                  <a:lnTo>
                    <a:pt x="1053" y="876"/>
                  </a:lnTo>
                  <a:lnTo>
                    <a:pt x="1052" y="877"/>
                  </a:lnTo>
                  <a:lnTo>
                    <a:pt x="1041" y="883"/>
                  </a:lnTo>
                  <a:lnTo>
                    <a:pt x="1029" y="888"/>
                  </a:lnTo>
                  <a:lnTo>
                    <a:pt x="1015" y="892"/>
                  </a:lnTo>
                  <a:lnTo>
                    <a:pt x="1001" y="897"/>
                  </a:lnTo>
                  <a:lnTo>
                    <a:pt x="992" y="898"/>
                  </a:lnTo>
                  <a:lnTo>
                    <a:pt x="982" y="901"/>
                  </a:lnTo>
                  <a:lnTo>
                    <a:pt x="973" y="902"/>
                  </a:lnTo>
                  <a:lnTo>
                    <a:pt x="964" y="902"/>
                  </a:lnTo>
                  <a:lnTo>
                    <a:pt x="958" y="903"/>
                  </a:lnTo>
                  <a:lnTo>
                    <a:pt x="952" y="903"/>
                  </a:lnTo>
                  <a:lnTo>
                    <a:pt x="951" y="903"/>
                  </a:lnTo>
                  <a:lnTo>
                    <a:pt x="950" y="903"/>
                  </a:lnTo>
                  <a:lnTo>
                    <a:pt x="950" y="903"/>
                  </a:lnTo>
                  <a:lnTo>
                    <a:pt x="935" y="903"/>
                  </a:lnTo>
                  <a:lnTo>
                    <a:pt x="921" y="901"/>
                  </a:lnTo>
                  <a:lnTo>
                    <a:pt x="907" y="898"/>
                  </a:lnTo>
                  <a:lnTo>
                    <a:pt x="893" y="896"/>
                  </a:lnTo>
                  <a:lnTo>
                    <a:pt x="879" y="891"/>
                  </a:lnTo>
                  <a:lnTo>
                    <a:pt x="866" y="887"/>
                  </a:lnTo>
                  <a:lnTo>
                    <a:pt x="853" y="881"/>
                  </a:lnTo>
                  <a:lnTo>
                    <a:pt x="842" y="874"/>
                  </a:lnTo>
                  <a:lnTo>
                    <a:pt x="828" y="866"/>
                  </a:lnTo>
                  <a:lnTo>
                    <a:pt x="814" y="855"/>
                  </a:lnTo>
                  <a:lnTo>
                    <a:pt x="801" y="845"/>
                  </a:lnTo>
                  <a:lnTo>
                    <a:pt x="789" y="833"/>
                  </a:lnTo>
                  <a:lnTo>
                    <a:pt x="777" y="818"/>
                  </a:lnTo>
                  <a:lnTo>
                    <a:pt x="766" y="802"/>
                  </a:lnTo>
                  <a:lnTo>
                    <a:pt x="756" y="783"/>
                  </a:lnTo>
                  <a:lnTo>
                    <a:pt x="747" y="764"/>
                  </a:lnTo>
                  <a:lnTo>
                    <a:pt x="743" y="750"/>
                  </a:lnTo>
                  <a:lnTo>
                    <a:pt x="738" y="735"/>
                  </a:lnTo>
                  <a:lnTo>
                    <a:pt x="735" y="719"/>
                  </a:lnTo>
                  <a:lnTo>
                    <a:pt x="734" y="704"/>
                  </a:lnTo>
                  <a:lnTo>
                    <a:pt x="732" y="689"/>
                  </a:lnTo>
                  <a:lnTo>
                    <a:pt x="732" y="674"/>
                  </a:lnTo>
                  <a:lnTo>
                    <a:pt x="735" y="660"/>
                  </a:lnTo>
                  <a:lnTo>
                    <a:pt x="737" y="645"/>
                  </a:lnTo>
                  <a:lnTo>
                    <a:pt x="741" y="629"/>
                  </a:lnTo>
                  <a:lnTo>
                    <a:pt x="744" y="615"/>
                  </a:lnTo>
                  <a:lnTo>
                    <a:pt x="750" y="601"/>
                  </a:lnTo>
                  <a:lnTo>
                    <a:pt x="756" y="589"/>
                  </a:lnTo>
                  <a:lnTo>
                    <a:pt x="763" y="575"/>
                  </a:lnTo>
                  <a:lnTo>
                    <a:pt x="771" y="563"/>
                  </a:lnTo>
                  <a:lnTo>
                    <a:pt x="780" y="550"/>
                  </a:lnTo>
                  <a:lnTo>
                    <a:pt x="789" y="539"/>
                  </a:lnTo>
                  <a:lnTo>
                    <a:pt x="801" y="527"/>
                  </a:lnTo>
                  <a:lnTo>
                    <a:pt x="814" y="516"/>
                  </a:lnTo>
                  <a:lnTo>
                    <a:pt x="827" y="506"/>
                  </a:lnTo>
                  <a:lnTo>
                    <a:pt x="842" y="498"/>
                  </a:lnTo>
                  <a:lnTo>
                    <a:pt x="856" y="490"/>
                  </a:lnTo>
                  <a:lnTo>
                    <a:pt x="871" y="484"/>
                  </a:lnTo>
                  <a:lnTo>
                    <a:pt x="889" y="477"/>
                  </a:lnTo>
                  <a:lnTo>
                    <a:pt x="909" y="472"/>
                  </a:lnTo>
                  <a:lnTo>
                    <a:pt x="929" y="470"/>
                  </a:lnTo>
                  <a:lnTo>
                    <a:pt x="950" y="469"/>
                  </a:lnTo>
                  <a:lnTo>
                    <a:pt x="963" y="469"/>
                  </a:lnTo>
                  <a:lnTo>
                    <a:pt x="975" y="470"/>
                  </a:lnTo>
                  <a:lnTo>
                    <a:pt x="988" y="472"/>
                  </a:lnTo>
                  <a:lnTo>
                    <a:pt x="1000" y="475"/>
                  </a:lnTo>
                  <a:lnTo>
                    <a:pt x="1013" y="478"/>
                  </a:lnTo>
                  <a:lnTo>
                    <a:pt x="1024" y="482"/>
                  </a:lnTo>
                  <a:lnTo>
                    <a:pt x="1036" y="486"/>
                  </a:lnTo>
                  <a:lnTo>
                    <a:pt x="1048" y="492"/>
                  </a:lnTo>
                  <a:lnTo>
                    <a:pt x="1062" y="499"/>
                  </a:lnTo>
                  <a:lnTo>
                    <a:pt x="1074" y="508"/>
                  </a:lnTo>
                  <a:lnTo>
                    <a:pt x="1087" y="518"/>
                  </a:lnTo>
                  <a:lnTo>
                    <a:pt x="1099" y="528"/>
                  </a:lnTo>
                  <a:lnTo>
                    <a:pt x="1107" y="536"/>
                  </a:lnTo>
                  <a:lnTo>
                    <a:pt x="1115" y="546"/>
                  </a:lnTo>
                  <a:lnTo>
                    <a:pt x="1122" y="555"/>
                  </a:lnTo>
                  <a:lnTo>
                    <a:pt x="1129" y="564"/>
                  </a:lnTo>
                  <a:lnTo>
                    <a:pt x="1136" y="575"/>
                  </a:lnTo>
                  <a:lnTo>
                    <a:pt x="1142" y="585"/>
                  </a:lnTo>
                  <a:lnTo>
                    <a:pt x="1146" y="596"/>
                  </a:lnTo>
                  <a:lnTo>
                    <a:pt x="1151" y="606"/>
                  </a:lnTo>
                  <a:lnTo>
                    <a:pt x="1157" y="624"/>
                  </a:lnTo>
                  <a:lnTo>
                    <a:pt x="1162" y="641"/>
                  </a:lnTo>
                  <a:lnTo>
                    <a:pt x="1165" y="658"/>
                  </a:lnTo>
                  <a:lnTo>
                    <a:pt x="1166" y="675"/>
                  </a:lnTo>
                  <a:lnTo>
                    <a:pt x="1166" y="692"/>
                  </a:lnTo>
                  <a:lnTo>
                    <a:pt x="1165" y="710"/>
                  </a:lnTo>
                  <a:lnTo>
                    <a:pt x="1163" y="726"/>
                  </a:lnTo>
                  <a:lnTo>
                    <a:pt x="1159" y="742"/>
                  </a:lnTo>
                  <a:lnTo>
                    <a:pt x="1153" y="759"/>
                  </a:lnTo>
                  <a:lnTo>
                    <a:pt x="1148" y="775"/>
                  </a:lnTo>
                  <a:lnTo>
                    <a:pt x="1139" y="790"/>
                  </a:lnTo>
                  <a:lnTo>
                    <a:pt x="1131" y="804"/>
                  </a:lnTo>
                  <a:lnTo>
                    <a:pt x="1122" y="818"/>
                  </a:lnTo>
                  <a:lnTo>
                    <a:pt x="1110" y="831"/>
                  </a:lnTo>
                  <a:lnTo>
                    <a:pt x="1099" y="844"/>
                  </a:lnTo>
                  <a:lnTo>
                    <a:pt x="1086" y="854"/>
                  </a:lnTo>
                  <a:close/>
                  <a:moveTo>
                    <a:pt x="789" y="1047"/>
                  </a:moveTo>
                  <a:lnTo>
                    <a:pt x="51" y="1047"/>
                  </a:lnTo>
                  <a:lnTo>
                    <a:pt x="51" y="305"/>
                  </a:lnTo>
                  <a:lnTo>
                    <a:pt x="296" y="305"/>
                  </a:lnTo>
                  <a:lnTo>
                    <a:pt x="296" y="705"/>
                  </a:lnTo>
                  <a:lnTo>
                    <a:pt x="365" y="657"/>
                  </a:lnTo>
                  <a:lnTo>
                    <a:pt x="417" y="705"/>
                  </a:lnTo>
                  <a:lnTo>
                    <a:pt x="468" y="655"/>
                  </a:lnTo>
                  <a:lnTo>
                    <a:pt x="549" y="705"/>
                  </a:lnTo>
                  <a:lnTo>
                    <a:pt x="549" y="305"/>
                  </a:lnTo>
                  <a:lnTo>
                    <a:pt x="789" y="305"/>
                  </a:lnTo>
                  <a:lnTo>
                    <a:pt x="789" y="489"/>
                  </a:lnTo>
                  <a:lnTo>
                    <a:pt x="774" y="501"/>
                  </a:lnTo>
                  <a:lnTo>
                    <a:pt x="760" y="516"/>
                  </a:lnTo>
                  <a:lnTo>
                    <a:pt x="749" y="532"/>
                  </a:lnTo>
                  <a:lnTo>
                    <a:pt x="737" y="548"/>
                  </a:lnTo>
                  <a:lnTo>
                    <a:pt x="727" y="564"/>
                  </a:lnTo>
                  <a:lnTo>
                    <a:pt x="718" y="582"/>
                  </a:lnTo>
                  <a:lnTo>
                    <a:pt x="710" y="600"/>
                  </a:lnTo>
                  <a:lnTo>
                    <a:pt x="704" y="619"/>
                  </a:lnTo>
                  <a:lnTo>
                    <a:pt x="700" y="639"/>
                  </a:lnTo>
                  <a:lnTo>
                    <a:pt x="697" y="658"/>
                  </a:lnTo>
                  <a:lnTo>
                    <a:pt x="696" y="678"/>
                  </a:lnTo>
                  <a:lnTo>
                    <a:pt x="696" y="698"/>
                  </a:lnTo>
                  <a:lnTo>
                    <a:pt x="697" y="718"/>
                  </a:lnTo>
                  <a:lnTo>
                    <a:pt x="701" y="739"/>
                  </a:lnTo>
                  <a:lnTo>
                    <a:pt x="707" y="759"/>
                  </a:lnTo>
                  <a:lnTo>
                    <a:pt x="713" y="778"/>
                  </a:lnTo>
                  <a:lnTo>
                    <a:pt x="720" y="793"/>
                  </a:lnTo>
                  <a:lnTo>
                    <a:pt x="728" y="809"/>
                  </a:lnTo>
                  <a:lnTo>
                    <a:pt x="736" y="823"/>
                  </a:lnTo>
                  <a:lnTo>
                    <a:pt x="745" y="837"/>
                  </a:lnTo>
                  <a:lnTo>
                    <a:pt x="756" y="849"/>
                  </a:lnTo>
                  <a:lnTo>
                    <a:pt x="766" y="862"/>
                  </a:lnTo>
                  <a:lnTo>
                    <a:pt x="778" y="873"/>
                  </a:lnTo>
                  <a:lnTo>
                    <a:pt x="789" y="883"/>
                  </a:lnTo>
                  <a:lnTo>
                    <a:pt x="789" y="1047"/>
                  </a:lnTo>
                  <a:close/>
                  <a:moveTo>
                    <a:pt x="25" y="1098"/>
                  </a:moveTo>
                  <a:lnTo>
                    <a:pt x="816" y="1098"/>
                  </a:lnTo>
                  <a:lnTo>
                    <a:pt x="817" y="1098"/>
                  </a:lnTo>
                  <a:lnTo>
                    <a:pt x="818" y="1098"/>
                  </a:lnTo>
                  <a:lnTo>
                    <a:pt x="818" y="1098"/>
                  </a:lnTo>
                  <a:lnTo>
                    <a:pt x="820" y="1098"/>
                  </a:lnTo>
                  <a:lnTo>
                    <a:pt x="820" y="1098"/>
                  </a:lnTo>
                  <a:lnTo>
                    <a:pt x="821" y="1098"/>
                  </a:lnTo>
                  <a:lnTo>
                    <a:pt x="821" y="1098"/>
                  </a:lnTo>
                  <a:lnTo>
                    <a:pt x="822" y="1098"/>
                  </a:lnTo>
                  <a:lnTo>
                    <a:pt x="822" y="1098"/>
                  </a:lnTo>
                  <a:lnTo>
                    <a:pt x="823" y="1097"/>
                  </a:lnTo>
                  <a:lnTo>
                    <a:pt x="823" y="1097"/>
                  </a:lnTo>
                  <a:lnTo>
                    <a:pt x="824" y="1097"/>
                  </a:lnTo>
                  <a:lnTo>
                    <a:pt x="824" y="1097"/>
                  </a:lnTo>
                  <a:lnTo>
                    <a:pt x="825" y="1097"/>
                  </a:lnTo>
                  <a:lnTo>
                    <a:pt x="825" y="1097"/>
                  </a:lnTo>
                  <a:lnTo>
                    <a:pt x="827" y="1096"/>
                  </a:lnTo>
                  <a:lnTo>
                    <a:pt x="827" y="1096"/>
                  </a:lnTo>
                  <a:lnTo>
                    <a:pt x="828" y="1096"/>
                  </a:lnTo>
                  <a:lnTo>
                    <a:pt x="828" y="1096"/>
                  </a:lnTo>
                  <a:lnTo>
                    <a:pt x="829" y="1095"/>
                  </a:lnTo>
                  <a:lnTo>
                    <a:pt x="829" y="1095"/>
                  </a:lnTo>
                  <a:lnTo>
                    <a:pt x="830" y="1095"/>
                  </a:lnTo>
                  <a:lnTo>
                    <a:pt x="830" y="1094"/>
                  </a:lnTo>
                  <a:lnTo>
                    <a:pt x="831" y="1094"/>
                  </a:lnTo>
                  <a:lnTo>
                    <a:pt x="831" y="1094"/>
                  </a:lnTo>
                  <a:lnTo>
                    <a:pt x="832" y="1093"/>
                  </a:lnTo>
                  <a:lnTo>
                    <a:pt x="832" y="1093"/>
                  </a:lnTo>
                  <a:lnTo>
                    <a:pt x="834" y="1093"/>
                  </a:lnTo>
                  <a:lnTo>
                    <a:pt x="834" y="1091"/>
                  </a:lnTo>
                  <a:lnTo>
                    <a:pt x="834" y="1091"/>
                  </a:lnTo>
                  <a:lnTo>
                    <a:pt x="981" y="946"/>
                  </a:lnTo>
                  <a:lnTo>
                    <a:pt x="1010" y="1022"/>
                  </a:lnTo>
                  <a:lnTo>
                    <a:pt x="1008" y="1022"/>
                  </a:lnTo>
                  <a:lnTo>
                    <a:pt x="1005" y="1024"/>
                  </a:lnTo>
                  <a:lnTo>
                    <a:pt x="1002" y="1025"/>
                  </a:lnTo>
                  <a:lnTo>
                    <a:pt x="1000" y="1029"/>
                  </a:lnTo>
                  <a:lnTo>
                    <a:pt x="998" y="1031"/>
                  </a:lnTo>
                  <a:lnTo>
                    <a:pt x="996" y="1034"/>
                  </a:lnTo>
                  <a:lnTo>
                    <a:pt x="996" y="1037"/>
                  </a:lnTo>
                  <a:lnTo>
                    <a:pt x="996" y="1040"/>
                  </a:lnTo>
                  <a:lnTo>
                    <a:pt x="996" y="1044"/>
                  </a:lnTo>
                  <a:lnTo>
                    <a:pt x="998" y="1047"/>
                  </a:lnTo>
                  <a:lnTo>
                    <a:pt x="999" y="1051"/>
                  </a:lnTo>
                  <a:lnTo>
                    <a:pt x="1091" y="1285"/>
                  </a:lnTo>
                  <a:lnTo>
                    <a:pt x="1095" y="1295"/>
                  </a:lnTo>
                  <a:lnTo>
                    <a:pt x="1101" y="1303"/>
                  </a:lnTo>
                  <a:lnTo>
                    <a:pt x="1109" y="1311"/>
                  </a:lnTo>
                  <a:lnTo>
                    <a:pt x="1117" y="1317"/>
                  </a:lnTo>
                  <a:lnTo>
                    <a:pt x="1127" y="1323"/>
                  </a:lnTo>
                  <a:lnTo>
                    <a:pt x="1137" y="1327"/>
                  </a:lnTo>
                  <a:lnTo>
                    <a:pt x="1148" y="1329"/>
                  </a:lnTo>
                  <a:lnTo>
                    <a:pt x="1158" y="1330"/>
                  </a:lnTo>
                  <a:lnTo>
                    <a:pt x="1158" y="1330"/>
                  </a:lnTo>
                  <a:lnTo>
                    <a:pt x="1166" y="1330"/>
                  </a:lnTo>
                  <a:lnTo>
                    <a:pt x="1173" y="1329"/>
                  </a:lnTo>
                  <a:lnTo>
                    <a:pt x="1180" y="1327"/>
                  </a:lnTo>
                  <a:lnTo>
                    <a:pt x="1187" y="1324"/>
                  </a:lnTo>
                  <a:lnTo>
                    <a:pt x="1208" y="1316"/>
                  </a:lnTo>
                  <a:lnTo>
                    <a:pt x="1215" y="1313"/>
                  </a:lnTo>
                  <a:lnTo>
                    <a:pt x="1222" y="1309"/>
                  </a:lnTo>
                  <a:lnTo>
                    <a:pt x="1228" y="1304"/>
                  </a:lnTo>
                  <a:lnTo>
                    <a:pt x="1234" y="1300"/>
                  </a:lnTo>
                  <a:lnTo>
                    <a:pt x="1238" y="1295"/>
                  </a:lnTo>
                  <a:lnTo>
                    <a:pt x="1243" y="1289"/>
                  </a:lnTo>
                  <a:lnTo>
                    <a:pt x="1248" y="1283"/>
                  </a:lnTo>
                  <a:lnTo>
                    <a:pt x="1250" y="1276"/>
                  </a:lnTo>
                  <a:lnTo>
                    <a:pt x="1253" y="1271"/>
                  </a:lnTo>
                  <a:lnTo>
                    <a:pt x="1255" y="1264"/>
                  </a:lnTo>
                  <a:lnTo>
                    <a:pt x="1257" y="1257"/>
                  </a:lnTo>
                  <a:lnTo>
                    <a:pt x="1257" y="1250"/>
                  </a:lnTo>
                  <a:lnTo>
                    <a:pt x="1257" y="1243"/>
                  </a:lnTo>
                  <a:lnTo>
                    <a:pt x="1256" y="1236"/>
                  </a:lnTo>
                  <a:lnTo>
                    <a:pt x="1255" y="1229"/>
                  </a:lnTo>
                  <a:lnTo>
                    <a:pt x="1252" y="1222"/>
                  </a:lnTo>
                  <a:lnTo>
                    <a:pt x="1160" y="988"/>
                  </a:lnTo>
                  <a:lnTo>
                    <a:pt x="1159" y="984"/>
                  </a:lnTo>
                  <a:lnTo>
                    <a:pt x="1158" y="981"/>
                  </a:lnTo>
                  <a:lnTo>
                    <a:pt x="1156" y="979"/>
                  </a:lnTo>
                  <a:lnTo>
                    <a:pt x="1153" y="975"/>
                  </a:lnTo>
                  <a:lnTo>
                    <a:pt x="1151" y="974"/>
                  </a:lnTo>
                  <a:lnTo>
                    <a:pt x="1148" y="973"/>
                  </a:lnTo>
                  <a:lnTo>
                    <a:pt x="1145" y="972"/>
                  </a:lnTo>
                  <a:lnTo>
                    <a:pt x="1142" y="972"/>
                  </a:lnTo>
                  <a:lnTo>
                    <a:pt x="1138" y="972"/>
                  </a:lnTo>
                  <a:lnTo>
                    <a:pt x="1135" y="973"/>
                  </a:lnTo>
                  <a:lnTo>
                    <a:pt x="1133" y="973"/>
                  </a:lnTo>
                  <a:lnTo>
                    <a:pt x="1100" y="890"/>
                  </a:lnTo>
                  <a:lnTo>
                    <a:pt x="1116" y="877"/>
                  </a:lnTo>
                  <a:lnTo>
                    <a:pt x="1131" y="863"/>
                  </a:lnTo>
                  <a:lnTo>
                    <a:pt x="1145" y="847"/>
                  </a:lnTo>
                  <a:lnTo>
                    <a:pt x="1157" y="831"/>
                  </a:lnTo>
                  <a:lnTo>
                    <a:pt x="1169" y="814"/>
                  </a:lnTo>
                  <a:lnTo>
                    <a:pt x="1178" y="796"/>
                  </a:lnTo>
                  <a:lnTo>
                    <a:pt x="1186" y="777"/>
                  </a:lnTo>
                  <a:lnTo>
                    <a:pt x="1193" y="757"/>
                  </a:lnTo>
                  <a:lnTo>
                    <a:pt x="1198" y="738"/>
                  </a:lnTo>
                  <a:lnTo>
                    <a:pt x="1201" y="718"/>
                  </a:lnTo>
                  <a:lnTo>
                    <a:pt x="1203" y="697"/>
                  </a:lnTo>
                  <a:lnTo>
                    <a:pt x="1203" y="676"/>
                  </a:lnTo>
                  <a:lnTo>
                    <a:pt x="1201" y="655"/>
                  </a:lnTo>
                  <a:lnTo>
                    <a:pt x="1198" y="634"/>
                  </a:lnTo>
                  <a:lnTo>
                    <a:pt x="1193" y="614"/>
                  </a:lnTo>
                  <a:lnTo>
                    <a:pt x="1186" y="593"/>
                  </a:lnTo>
                  <a:lnTo>
                    <a:pt x="1179" y="576"/>
                  </a:lnTo>
                  <a:lnTo>
                    <a:pt x="1170" y="560"/>
                  </a:lnTo>
                  <a:lnTo>
                    <a:pt x="1160" y="544"/>
                  </a:lnTo>
                  <a:lnTo>
                    <a:pt x="1150" y="529"/>
                  </a:lnTo>
                  <a:lnTo>
                    <a:pt x="1138" y="516"/>
                  </a:lnTo>
                  <a:lnTo>
                    <a:pt x="1127" y="504"/>
                  </a:lnTo>
                  <a:lnTo>
                    <a:pt x="1113" y="491"/>
                  </a:lnTo>
                  <a:lnTo>
                    <a:pt x="1099" y="480"/>
                  </a:lnTo>
                  <a:lnTo>
                    <a:pt x="1099" y="25"/>
                  </a:lnTo>
                  <a:lnTo>
                    <a:pt x="1099" y="21"/>
                  </a:lnTo>
                  <a:lnTo>
                    <a:pt x="1098" y="16"/>
                  </a:lnTo>
                  <a:lnTo>
                    <a:pt x="1095" y="11"/>
                  </a:lnTo>
                  <a:lnTo>
                    <a:pt x="1092" y="8"/>
                  </a:lnTo>
                  <a:lnTo>
                    <a:pt x="1088" y="4"/>
                  </a:lnTo>
                  <a:lnTo>
                    <a:pt x="1084" y="2"/>
                  </a:lnTo>
                  <a:lnTo>
                    <a:pt x="1079" y="1"/>
                  </a:lnTo>
                  <a:lnTo>
                    <a:pt x="1073" y="0"/>
                  </a:lnTo>
                  <a:lnTo>
                    <a:pt x="283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1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9" y="0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6" y="1"/>
                  </a:lnTo>
                  <a:lnTo>
                    <a:pt x="276" y="1"/>
                  </a:lnTo>
                  <a:lnTo>
                    <a:pt x="275" y="1"/>
                  </a:lnTo>
                  <a:lnTo>
                    <a:pt x="275" y="1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2" y="2"/>
                  </a:lnTo>
                  <a:lnTo>
                    <a:pt x="272" y="3"/>
                  </a:lnTo>
                  <a:lnTo>
                    <a:pt x="271" y="3"/>
                  </a:lnTo>
                  <a:lnTo>
                    <a:pt x="271" y="3"/>
                  </a:lnTo>
                  <a:lnTo>
                    <a:pt x="269" y="3"/>
                  </a:lnTo>
                  <a:lnTo>
                    <a:pt x="269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6" y="7"/>
                  </a:lnTo>
                  <a:lnTo>
                    <a:pt x="265" y="7"/>
                  </a:lnTo>
                  <a:lnTo>
                    <a:pt x="265" y="7"/>
                  </a:lnTo>
                  <a:lnTo>
                    <a:pt x="265" y="8"/>
                  </a:lnTo>
                  <a:lnTo>
                    <a:pt x="6" y="260"/>
                  </a:lnTo>
                  <a:lnTo>
                    <a:pt x="6" y="260"/>
                  </a:lnTo>
                  <a:lnTo>
                    <a:pt x="6" y="260"/>
                  </a:lnTo>
                  <a:lnTo>
                    <a:pt x="6" y="262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4" y="264"/>
                  </a:lnTo>
                  <a:lnTo>
                    <a:pt x="4" y="265"/>
                  </a:lnTo>
                  <a:lnTo>
                    <a:pt x="3" y="265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" y="267"/>
                  </a:lnTo>
                  <a:lnTo>
                    <a:pt x="2" y="267"/>
                  </a:lnTo>
                  <a:lnTo>
                    <a:pt x="2" y="269"/>
                  </a:lnTo>
                  <a:lnTo>
                    <a:pt x="2" y="269"/>
                  </a:lnTo>
                  <a:lnTo>
                    <a:pt x="1" y="270"/>
                  </a:lnTo>
                  <a:lnTo>
                    <a:pt x="1" y="270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1" y="273"/>
                  </a:lnTo>
                  <a:lnTo>
                    <a:pt x="0" y="273"/>
                  </a:lnTo>
                  <a:lnTo>
                    <a:pt x="0" y="274"/>
                  </a:lnTo>
                  <a:lnTo>
                    <a:pt x="0" y="276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1073"/>
                  </a:lnTo>
                  <a:lnTo>
                    <a:pt x="0" y="1079"/>
                  </a:lnTo>
                  <a:lnTo>
                    <a:pt x="1" y="1083"/>
                  </a:lnTo>
                  <a:lnTo>
                    <a:pt x="4" y="1088"/>
                  </a:lnTo>
                  <a:lnTo>
                    <a:pt x="6" y="1091"/>
                  </a:lnTo>
                  <a:lnTo>
                    <a:pt x="11" y="1095"/>
                  </a:lnTo>
                  <a:lnTo>
                    <a:pt x="15" y="1097"/>
                  </a:lnTo>
                  <a:lnTo>
                    <a:pt x="19" y="1098"/>
                  </a:lnTo>
                  <a:lnTo>
                    <a:pt x="25" y="1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95" name="Freeform 641">
              <a:extLst>
                <a:ext uri="{FF2B5EF4-FFF2-40B4-BE49-F238E27FC236}">
                  <a16:creationId xmlns:a16="http://schemas.microsoft.com/office/drawing/2014/main" id="{8C629C70-39E9-430E-AA3F-22E94CB9D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9475" y="5697538"/>
              <a:ext cx="115888" cy="69850"/>
            </a:xfrm>
            <a:custGeom>
              <a:avLst/>
              <a:gdLst>
                <a:gd name="T0" fmla="*/ 272 w 291"/>
                <a:gd name="T1" fmla="*/ 157 h 174"/>
                <a:gd name="T2" fmla="*/ 18 w 291"/>
                <a:gd name="T3" fmla="*/ 157 h 174"/>
                <a:gd name="T4" fmla="*/ 18 w 291"/>
                <a:gd name="T5" fmla="*/ 18 h 174"/>
                <a:gd name="T6" fmla="*/ 272 w 291"/>
                <a:gd name="T7" fmla="*/ 18 h 174"/>
                <a:gd name="T8" fmla="*/ 272 w 291"/>
                <a:gd name="T9" fmla="*/ 157 h 174"/>
                <a:gd name="T10" fmla="*/ 281 w 291"/>
                <a:gd name="T11" fmla="*/ 0 h 174"/>
                <a:gd name="T12" fmla="*/ 9 w 291"/>
                <a:gd name="T13" fmla="*/ 0 h 174"/>
                <a:gd name="T14" fmla="*/ 6 w 291"/>
                <a:gd name="T15" fmla="*/ 1 h 174"/>
                <a:gd name="T16" fmla="*/ 3 w 291"/>
                <a:gd name="T17" fmla="*/ 3 h 174"/>
                <a:gd name="T18" fmla="*/ 1 w 291"/>
                <a:gd name="T19" fmla="*/ 6 h 174"/>
                <a:gd name="T20" fmla="*/ 0 w 291"/>
                <a:gd name="T21" fmla="*/ 9 h 174"/>
                <a:gd name="T22" fmla="*/ 0 w 291"/>
                <a:gd name="T23" fmla="*/ 166 h 174"/>
                <a:gd name="T24" fmla="*/ 1 w 291"/>
                <a:gd name="T25" fmla="*/ 170 h 174"/>
                <a:gd name="T26" fmla="*/ 3 w 291"/>
                <a:gd name="T27" fmla="*/ 172 h 174"/>
                <a:gd name="T28" fmla="*/ 6 w 291"/>
                <a:gd name="T29" fmla="*/ 174 h 174"/>
                <a:gd name="T30" fmla="*/ 9 w 291"/>
                <a:gd name="T31" fmla="*/ 174 h 174"/>
                <a:gd name="T32" fmla="*/ 281 w 291"/>
                <a:gd name="T33" fmla="*/ 174 h 174"/>
                <a:gd name="T34" fmla="*/ 285 w 291"/>
                <a:gd name="T35" fmla="*/ 174 h 174"/>
                <a:gd name="T36" fmla="*/ 288 w 291"/>
                <a:gd name="T37" fmla="*/ 172 h 174"/>
                <a:gd name="T38" fmla="*/ 289 w 291"/>
                <a:gd name="T39" fmla="*/ 170 h 174"/>
                <a:gd name="T40" fmla="*/ 291 w 291"/>
                <a:gd name="T41" fmla="*/ 166 h 174"/>
                <a:gd name="T42" fmla="*/ 291 w 291"/>
                <a:gd name="T43" fmla="*/ 9 h 174"/>
                <a:gd name="T44" fmla="*/ 289 w 291"/>
                <a:gd name="T45" fmla="*/ 6 h 174"/>
                <a:gd name="T46" fmla="*/ 288 w 291"/>
                <a:gd name="T47" fmla="*/ 3 h 174"/>
                <a:gd name="T48" fmla="*/ 285 w 291"/>
                <a:gd name="T49" fmla="*/ 1 h 174"/>
                <a:gd name="T50" fmla="*/ 281 w 291"/>
                <a:gd name="T5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1" h="174">
                  <a:moveTo>
                    <a:pt x="272" y="157"/>
                  </a:moveTo>
                  <a:lnTo>
                    <a:pt x="18" y="157"/>
                  </a:lnTo>
                  <a:lnTo>
                    <a:pt x="18" y="18"/>
                  </a:lnTo>
                  <a:lnTo>
                    <a:pt x="272" y="18"/>
                  </a:lnTo>
                  <a:lnTo>
                    <a:pt x="272" y="157"/>
                  </a:lnTo>
                  <a:close/>
                  <a:moveTo>
                    <a:pt x="281" y="0"/>
                  </a:move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66"/>
                  </a:lnTo>
                  <a:lnTo>
                    <a:pt x="1" y="170"/>
                  </a:lnTo>
                  <a:lnTo>
                    <a:pt x="3" y="172"/>
                  </a:lnTo>
                  <a:lnTo>
                    <a:pt x="6" y="174"/>
                  </a:lnTo>
                  <a:lnTo>
                    <a:pt x="9" y="174"/>
                  </a:lnTo>
                  <a:lnTo>
                    <a:pt x="281" y="174"/>
                  </a:lnTo>
                  <a:lnTo>
                    <a:pt x="285" y="174"/>
                  </a:lnTo>
                  <a:lnTo>
                    <a:pt x="288" y="172"/>
                  </a:lnTo>
                  <a:lnTo>
                    <a:pt x="289" y="170"/>
                  </a:lnTo>
                  <a:lnTo>
                    <a:pt x="291" y="166"/>
                  </a:lnTo>
                  <a:lnTo>
                    <a:pt x="291" y="9"/>
                  </a:lnTo>
                  <a:lnTo>
                    <a:pt x="289" y="6"/>
                  </a:lnTo>
                  <a:lnTo>
                    <a:pt x="288" y="3"/>
                  </a:lnTo>
                  <a:lnTo>
                    <a:pt x="285" y="1"/>
                  </a:ln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96" name="Rectangle 642">
              <a:extLst>
                <a:ext uri="{FF2B5EF4-FFF2-40B4-BE49-F238E27FC236}">
                  <a16:creationId xmlns:a16="http://schemas.microsoft.com/office/drawing/2014/main" id="{CAACD74D-CAF7-4DAD-99F6-3C6ED3BE5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175" y="5711825"/>
              <a:ext cx="63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97" name="Rectangle 643">
              <a:extLst>
                <a:ext uri="{FF2B5EF4-FFF2-40B4-BE49-F238E27FC236}">
                  <a16:creationId xmlns:a16="http://schemas.microsoft.com/office/drawing/2014/main" id="{BC01C830-4C61-4CD2-9506-ED686F544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313" y="5711825"/>
              <a:ext cx="47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98" name="Rectangle 644">
              <a:extLst>
                <a:ext uri="{FF2B5EF4-FFF2-40B4-BE49-F238E27FC236}">
                  <a16:creationId xmlns:a16="http://schemas.microsoft.com/office/drawing/2014/main" id="{01F21E08-72C4-4711-9712-C888FC2A4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288" y="5711825"/>
              <a:ext cx="47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99" name="Rectangle 645">
              <a:extLst>
                <a:ext uri="{FF2B5EF4-FFF2-40B4-BE49-F238E27FC236}">
                  <a16:creationId xmlns:a16="http://schemas.microsoft.com/office/drawing/2014/main" id="{84234540-C625-4117-B688-CA831A047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925" y="5711825"/>
              <a:ext cx="63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0" name="Rectangle 646">
              <a:extLst>
                <a:ext uri="{FF2B5EF4-FFF2-40B4-BE49-F238E27FC236}">
                  <a16:creationId xmlns:a16="http://schemas.microsoft.com/office/drawing/2014/main" id="{83B9F675-2B1E-4907-931B-599B6B314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150" y="5711825"/>
              <a:ext cx="31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1" name="Rectangle 647">
              <a:extLst>
                <a:ext uri="{FF2B5EF4-FFF2-40B4-BE49-F238E27FC236}">
                  <a16:creationId xmlns:a16="http://schemas.microsoft.com/office/drawing/2014/main" id="{BAE487F0-B32E-4236-B030-19DDA0C24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5711825"/>
              <a:ext cx="47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2" name="Rectangle 648">
              <a:extLst>
                <a:ext uri="{FF2B5EF4-FFF2-40B4-BE49-F238E27FC236}">
                  <a16:creationId xmlns:a16="http://schemas.microsoft.com/office/drawing/2014/main" id="{0A407167-812A-4F0F-90DA-A562C0601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038" y="5711825"/>
              <a:ext cx="793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3" name="Rectangle 649">
              <a:extLst>
                <a:ext uri="{FF2B5EF4-FFF2-40B4-BE49-F238E27FC236}">
                  <a16:creationId xmlns:a16="http://schemas.microsoft.com/office/drawing/2014/main" id="{D12BB5F9-AEB3-4C8D-88C0-C7F5D9427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5711825"/>
              <a:ext cx="95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4" name="Rectangle 650">
              <a:extLst>
                <a:ext uri="{FF2B5EF4-FFF2-40B4-BE49-F238E27FC236}">
                  <a16:creationId xmlns:a16="http://schemas.microsoft.com/office/drawing/2014/main" id="{87DF1CC9-B87B-4C9E-814D-2E929D6F8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025" y="5711825"/>
              <a:ext cx="95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5" name="Freeform 651">
              <a:extLst>
                <a:ext uri="{FF2B5EF4-FFF2-40B4-BE49-F238E27FC236}">
                  <a16:creationId xmlns:a16="http://schemas.microsoft.com/office/drawing/2014/main" id="{F31EFBAF-7A75-4B31-9813-A67EE1E06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8875" y="5568950"/>
              <a:ext cx="136525" cy="136525"/>
            </a:xfrm>
            <a:custGeom>
              <a:avLst/>
              <a:gdLst>
                <a:gd name="T0" fmla="*/ 287 w 345"/>
                <a:gd name="T1" fmla="*/ 99 h 346"/>
                <a:gd name="T2" fmla="*/ 303 w 345"/>
                <a:gd name="T3" fmla="*/ 136 h 346"/>
                <a:gd name="T4" fmla="*/ 308 w 345"/>
                <a:gd name="T5" fmla="*/ 176 h 346"/>
                <a:gd name="T6" fmla="*/ 302 w 345"/>
                <a:gd name="T7" fmla="*/ 214 h 346"/>
                <a:gd name="T8" fmla="*/ 286 w 345"/>
                <a:gd name="T9" fmla="*/ 248 h 346"/>
                <a:gd name="T10" fmla="*/ 268 w 345"/>
                <a:gd name="T11" fmla="*/ 269 h 346"/>
                <a:gd name="T12" fmla="*/ 245 w 345"/>
                <a:gd name="T13" fmla="*/ 287 h 346"/>
                <a:gd name="T14" fmla="*/ 219 w 345"/>
                <a:gd name="T15" fmla="*/ 300 h 346"/>
                <a:gd name="T16" fmla="*/ 195 w 345"/>
                <a:gd name="T17" fmla="*/ 307 h 346"/>
                <a:gd name="T18" fmla="*/ 173 w 345"/>
                <a:gd name="T19" fmla="*/ 308 h 346"/>
                <a:gd name="T20" fmla="*/ 155 w 345"/>
                <a:gd name="T21" fmla="*/ 307 h 346"/>
                <a:gd name="T22" fmla="*/ 111 w 345"/>
                <a:gd name="T23" fmla="*/ 294 h 346"/>
                <a:gd name="T24" fmla="*/ 74 w 345"/>
                <a:gd name="T25" fmla="*/ 267 h 346"/>
                <a:gd name="T26" fmla="*/ 54 w 345"/>
                <a:gd name="T27" fmla="*/ 240 h 346"/>
                <a:gd name="T28" fmla="*/ 43 w 345"/>
                <a:gd name="T29" fmla="*/ 214 h 346"/>
                <a:gd name="T30" fmla="*/ 38 w 345"/>
                <a:gd name="T31" fmla="*/ 187 h 346"/>
                <a:gd name="T32" fmla="*/ 41 w 345"/>
                <a:gd name="T33" fmla="*/ 136 h 346"/>
                <a:gd name="T34" fmla="*/ 65 w 345"/>
                <a:gd name="T35" fmla="*/ 91 h 346"/>
                <a:gd name="T36" fmla="*/ 83 w 345"/>
                <a:gd name="T37" fmla="*/ 71 h 346"/>
                <a:gd name="T38" fmla="*/ 105 w 345"/>
                <a:gd name="T39" fmla="*/ 55 h 346"/>
                <a:gd name="T40" fmla="*/ 135 w 345"/>
                <a:gd name="T41" fmla="*/ 42 h 346"/>
                <a:gd name="T42" fmla="*/ 173 w 345"/>
                <a:gd name="T43" fmla="*/ 37 h 346"/>
                <a:gd name="T44" fmla="*/ 214 w 345"/>
                <a:gd name="T45" fmla="*/ 43 h 346"/>
                <a:gd name="T46" fmla="*/ 250 w 345"/>
                <a:gd name="T47" fmla="*/ 61 h 346"/>
                <a:gd name="T48" fmla="*/ 271 w 345"/>
                <a:gd name="T49" fmla="*/ 30 h 346"/>
                <a:gd name="T50" fmla="*/ 237 w 345"/>
                <a:gd name="T51" fmla="*/ 12 h 346"/>
                <a:gd name="T52" fmla="*/ 198 w 345"/>
                <a:gd name="T53" fmla="*/ 2 h 346"/>
                <a:gd name="T54" fmla="*/ 157 w 345"/>
                <a:gd name="T55" fmla="*/ 1 h 346"/>
                <a:gd name="T56" fmla="*/ 109 w 345"/>
                <a:gd name="T57" fmla="*/ 12 h 346"/>
                <a:gd name="T58" fmla="*/ 75 w 345"/>
                <a:gd name="T59" fmla="*/ 30 h 346"/>
                <a:gd name="T60" fmla="*/ 52 w 345"/>
                <a:gd name="T61" fmla="*/ 49 h 346"/>
                <a:gd name="T62" fmla="*/ 32 w 345"/>
                <a:gd name="T63" fmla="*/ 72 h 346"/>
                <a:gd name="T64" fmla="*/ 12 w 345"/>
                <a:gd name="T65" fmla="*/ 107 h 346"/>
                <a:gd name="T66" fmla="*/ 1 w 345"/>
                <a:gd name="T67" fmla="*/ 154 h 346"/>
                <a:gd name="T68" fmla="*/ 2 w 345"/>
                <a:gd name="T69" fmla="*/ 204 h 346"/>
                <a:gd name="T70" fmla="*/ 12 w 345"/>
                <a:gd name="T71" fmla="*/ 237 h 346"/>
                <a:gd name="T72" fmla="*/ 23 w 345"/>
                <a:gd name="T73" fmla="*/ 258 h 346"/>
                <a:gd name="T74" fmla="*/ 41 w 345"/>
                <a:gd name="T75" fmla="*/ 285 h 346"/>
                <a:gd name="T76" fmla="*/ 65 w 345"/>
                <a:gd name="T77" fmla="*/ 308 h 346"/>
                <a:gd name="T78" fmla="*/ 101 w 345"/>
                <a:gd name="T79" fmla="*/ 331 h 346"/>
                <a:gd name="T80" fmla="*/ 140 w 345"/>
                <a:gd name="T81" fmla="*/ 343 h 346"/>
                <a:gd name="T82" fmla="*/ 171 w 345"/>
                <a:gd name="T83" fmla="*/ 346 h 346"/>
                <a:gd name="T84" fmla="*/ 173 w 345"/>
                <a:gd name="T85" fmla="*/ 346 h 346"/>
                <a:gd name="T86" fmla="*/ 189 w 345"/>
                <a:gd name="T87" fmla="*/ 344 h 346"/>
                <a:gd name="T88" fmla="*/ 219 w 345"/>
                <a:gd name="T89" fmla="*/ 340 h 346"/>
                <a:gd name="T90" fmla="*/ 236 w 345"/>
                <a:gd name="T91" fmla="*/ 334 h 346"/>
                <a:gd name="T92" fmla="*/ 267 w 345"/>
                <a:gd name="T93" fmla="*/ 318 h 346"/>
                <a:gd name="T94" fmla="*/ 276 w 345"/>
                <a:gd name="T95" fmla="*/ 311 h 346"/>
                <a:gd name="T96" fmla="*/ 300 w 345"/>
                <a:gd name="T97" fmla="*/ 291 h 346"/>
                <a:gd name="T98" fmla="*/ 322 w 345"/>
                <a:gd name="T99" fmla="*/ 260 h 346"/>
                <a:gd name="T100" fmla="*/ 337 w 345"/>
                <a:gd name="T101" fmla="*/ 226 h 346"/>
                <a:gd name="T102" fmla="*/ 345 w 345"/>
                <a:gd name="T103" fmla="*/ 176 h 346"/>
                <a:gd name="T104" fmla="*/ 339 w 345"/>
                <a:gd name="T105" fmla="*/ 126 h 346"/>
                <a:gd name="T106" fmla="*/ 322 w 345"/>
                <a:gd name="T107" fmla="*/ 86 h 346"/>
                <a:gd name="T108" fmla="*/ 286 w 345"/>
                <a:gd name="T109" fmla="*/ 4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5" h="346">
                  <a:moveTo>
                    <a:pt x="271" y="78"/>
                  </a:moveTo>
                  <a:lnTo>
                    <a:pt x="279" y="88"/>
                  </a:lnTo>
                  <a:lnTo>
                    <a:pt x="287" y="99"/>
                  </a:lnTo>
                  <a:lnTo>
                    <a:pt x="294" y="111"/>
                  </a:lnTo>
                  <a:lnTo>
                    <a:pt x="299" y="123"/>
                  </a:lnTo>
                  <a:lnTo>
                    <a:pt x="303" y="136"/>
                  </a:lnTo>
                  <a:lnTo>
                    <a:pt x="307" y="149"/>
                  </a:lnTo>
                  <a:lnTo>
                    <a:pt x="308" y="162"/>
                  </a:lnTo>
                  <a:lnTo>
                    <a:pt x="308" y="176"/>
                  </a:lnTo>
                  <a:lnTo>
                    <a:pt x="308" y="189"/>
                  </a:lnTo>
                  <a:lnTo>
                    <a:pt x="305" y="201"/>
                  </a:lnTo>
                  <a:lnTo>
                    <a:pt x="302" y="214"/>
                  </a:lnTo>
                  <a:lnTo>
                    <a:pt x="297" y="227"/>
                  </a:lnTo>
                  <a:lnTo>
                    <a:pt x="292" y="239"/>
                  </a:lnTo>
                  <a:lnTo>
                    <a:pt x="286" y="248"/>
                  </a:lnTo>
                  <a:lnTo>
                    <a:pt x="279" y="258"/>
                  </a:lnTo>
                  <a:lnTo>
                    <a:pt x="271" y="267"/>
                  </a:lnTo>
                  <a:lnTo>
                    <a:pt x="268" y="269"/>
                  </a:lnTo>
                  <a:lnTo>
                    <a:pt x="266" y="271"/>
                  </a:lnTo>
                  <a:lnTo>
                    <a:pt x="257" y="279"/>
                  </a:lnTo>
                  <a:lnTo>
                    <a:pt x="245" y="287"/>
                  </a:lnTo>
                  <a:lnTo>
                    <a:pt x="235" y="294"/>
                  </a:lnTo>
                  <a:lnTo>
                    <a:pt x="222" y="299"/>
                  </a:lnTo>
                  <a:lnTo>
                    <a:pt x="219" y="300"/>
                  </a:lnTo>
                  <a:lnTo>
                    <a:pt x="216" y="301"/>
                  </a:lnTo>
                  <a:lnTo>
                    <a:pt x="205" y="305"/>
                  </a:lnTo>
                  <a:lnTo>
                    <a:pt x="195" y="307"/>
                  </a:lnTo>
                  <a:lnTo>
                    <a:pt x="183" y="308"/>
                  </a:lnTo>
                  <a:lnTo>
                    <a:pt x="173" y="308"/>
                  </a:lnTo>
                  <a:lnTo>
                    <a:pt x="173" y="308"/>
                  </a:lnTo>
                  <a:lnTo>
                    <a:pt x="172" y="308"/>
                  </a:lnTo>
                  <a:lnTo>
                    <a:pt x="171" y="308"/>
                  </a:lnTo>
                  <a:lnTo>
                    <a:pt x="155" y="307"/>
                  </a:lnTo>
                  <a:lnTo>
                    <a:pt x="139" y="305"/>
                  </a:lnTo>
                  <a:lnTo>
                    <a:pt x="125" y="300"/>
                  </a:lnTo>
                  <a:lnTo>
                    <a:pt x="111" y="294"/>
                  </a:lnTo>
                  <a:lnTo>
                    <a:pt x="97" y="286"/>
                  </a:lnTo>
                  <a:lnTo>
                    <a:pt x="86" y="277"/>
                  </a:lnTo>
                  <a:lnTo>
                    <a:pt x="74" y="267"/>
                  </a:lnTo>
                  <a:lnTo>
                    <a:pt x="65" y="255"/>
                  </a:lnTo>
                  <a:lnTo>
                    <a:pt x="59" y="248"/>
                  </a:lnTo>
                  <a:lnTo>
                    <a:pt x="54" y="240"/>
                  </a:lnTo>
                  <a:lnTo>
                    <a:pt x="50" y="232"/>
                  </a:lnTo>
                  <a:lnTo>
                    <a:pt x="46" y="222"/>
                  </a:lnTo>
                  <a:lnTo>
                    <a:pt x="43" y="214"/>
                  </a:lnTo>
                  <a:lnTo>
                    <a:pt x="40" y="205"/>
                  </a:lnTo>
                  <a:lnTo>
                    <a:pt x="39" y="197"/>
                  </a:lnTo>
                  <a:lnTo>
                    <a:pt x="38" y="187"/>
                  </a:lnTo>
                  <a:lnTo>
                    <a:pt x="37" y="170"/>
                  </a:lnTo>
                  <a:lnTo>
                    <a:pt x="38" y="152"/>
                  </a:lnTo>
                  <a:lnTo>
                    <a:pt x="41" y="136"/>
                  </a:lnTo>
                  <a:lnTo>
                    <a:pt x="47" y="120"/>
                  </a:lnTo>
                  <a:lnTo>
                    <a:pt x="55" y="105"/>
                  </a:lnTo>
                  <a:lnTo>
                    <a:pt x="65" y="91"/>
                  </a:lnTo>
                  <a:lnTo>
                    <a:pt x="71" y="84"/>
                  </a:lnTo>
                  <a:lnTo>
                    <a:pt x="76" y="77"/>
                  </a:lnTo>
                  <a:lnTo>
                    <a:pt x="83" y="71"/>
                  </a:lnTo>
                  <a:lnTo>
                    <a:pt x="90" y="65"/>
                  </a:lnTo>
                  <a:lnTo>
                    <a:pt x="97" y="59"/>
                  </a:lnTo>
                  <a:lnTo>
                    <a:pt x="105" y="55"/>
                  </a:lnTo>
                  <a:lnTo>
                    <a:pt x="114" y="50"/>
                  </a:lnTo>
                  <a:lnTo>
                    <a:pt x="123" y="47"/>
                  </a:lnTo>
                  <a:lnTo>
                    <a:pt x="135" y="42"/>
                  </a:lnTo>
                  <a:lnTo>
                    <a:pt x="147" y="40"/>
                  </a:lnTo>
                  <a:lnTo>
                    <a:pt x="160" y="37"/>
                  </a:lnTo>
                  <a:lnTo>
                    <a:pt x="173" y="37"/>
                  </a:lnTo>
                  <a:lnTo>
                    <a:pt x="187" y="37"/>
                  </a:lnTo>
                  <a:lnTo>
                    <a:pt x="201" y="40"/>
                  </a:lnTo>
                  <a:lnTo>
                    <a:pt x="214" y="43"/>
                  </a:lnTo>
                  <a:lnTo>
                    <a:pt x="226" y="48"/>
                  </a:lnTo>
                  <a:lnTo>
                    <a:pt x="238" y="54"/>
                  </a:lnTo>
                  <a:lnTo>
                    <a:pt x="250" y="61"/>
                  </a:lnTo>
                  <a:lnTo>
                    <a:pt x="260" y="69"/>
                  </a:lnTo>
                  <a:lnTo>
                    <a:pt x="271" y="78"/>
                  </a:lnTo>
                  <a:close/>
                  <a:moveTo>
                    <a:pt x="271" y="30"/>
                  </a:moveTo>
                  <a:lnTo>
                    <a:pt x="260" y="23"/>
                  </a:lnTo>
                  <a:lnTo>
                    <a:pt x="248" y="17"/>
                  </a:lnTo>
                  <a:lnTo>
                    <a:pt x="237" y="12"/>
                  </a:lnTo>
                  <a:lnTo>
                    <a:pt x="224" y="8"/>
                  </a:lnTo>
                  <a:lnTo>
                    <a:pt x="212" y="5"/>
                  </a:lnTo>
                  <a:lnTo>
                    <a:pt x="198" y="2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57" y="1"/>
                  </a:lnTo>
                  <a:lnTo>
                    <a:pt x="140" y="2"/>
                  </a:lnTo>
                  <a:lnTo>
                    <a:pt x="125" y="7"/>
                  </a:lnTo>
                  <a:lnTo>
                    <a:pt x="109" y="12"/>
                  </a:lnTo>
                  <a:lnTo>
                    <a:pt x="97" y="17"/>
                  </a:lnTo>
                  <a:lnTo>
                    <a:pt x="86" y="23"/>
                  </a:lnTo>
                  <a:lnTo>
                    <a:pt x="75" y="30"/>
                  </a:lnTo>
                  <a:lnTo>
                    <a:pt x="65" y="38"/>
                  </a:lnTo>
                  <a:lnTo>
                    <a:pt x="58" y="43"/>
                  </a:lnTo>
                  <a:lnTo>
                    <a:pt x="52" y="49"/>
                  </a:lnTo>
                  <a:lnTo>
                    <a:pt x="46" y="55"/>
                  </a:lnTo>
                  <a:lnTo>
                    <a:pt x="40" y="62"/>
                  </a:lnTo>
                  <a:lnTo>
                    <a:pt x="32" y="72"/>
                  </a:lnTo>
                  <a:lnTo>
                    <a:pt x="25" y="84"/>
                  </a:lnTo>
                  <a:lnTo>
                    <a:pt x="18" y="95"/>
                  </a:lnTo>
                  <a:lnTo>
                    <a:pt x="12" y="107"/>
                  </a:lnTo>
                  <a:lnTo>
                    <a:pt x="8" y="122"/>
                  </a:lnTo>
                  <a:lnTo>
                    <a:pt x="3" y="138"/>
                  </a:lnTo>
                  <a:lnTo>
                    <a:pt x="1" y="154"/>
                  </a:lnTo>
                  <a:lnTo>
                    <a:pt x="0" y="170"/>
                  </a:lnTo>
                  <a:lnTo>
                    <a:pt x="1" y="186"/>
                  </a:lnTo>
                  <a:lnTo>
                    <a:pt x="2" y="204"/>
                  </a:lnTo>
                  <a:lnTo>
                    <a:pt x="7" y="220"/>
                  </a:lnTo>
                  <a:lnTo>
                    <a:pt x="11" y="236"/>
                  </a:lnTo>
                  <a:lnTo>
                    <a:pt x="12" y="237"/>
                  </a:lnTo>
                  <a:lnTo>
                    <a:pt x="12" y="239"/>
                  </a:lnTo>
                  <a:lnTo>
                    <a:pt x="17" y="249"/>
                  </a:lnTo>
                  <a:lnTo>
                    <a:pt x="23" y="258"/>
                  </a:lnTo>
                  <a:lnTo>
                    <a:pt x="29" y="268"/>
                  </a:lnTo>
                  <a:lnTo>
                    <a:pt x="34" y="277"/>
                  </a:lnTo>
                  <a:lnTo>
                    <a:pt x="41" y="285"/>
                  </a:lnTo>
                  <a:lnTo>
                    <a:pt x="48" y="293"/>
                  </a:lnTo>
                  <a:lnTo>
                    <a:pt x="57" y="301"/>
                  </a:lnTo>
                  <a:lnTo>
                    <a:pt x="65" y="308"/>
                  </a:lnTo>
                  <a:lnTo>
                    <a:pt x="75" y="317"/>
                  </a:lnTo>
                  <a:lnTo>
                    <a:pt x="88" y="324"/>
                  </a:lnTo>
                  <a:lnTo>
                    <a:pt x="101" y="331"/>
                  </a:lnTo>
                  <a:lnTo>
                    <a:pt x="114" y="335"/>
                  </a:lnTo>
                  <a:lnTo>
                    <a:pt x="126" y="340"/>
                  </a:lnTo>
                  <a:lnTo>
                    <a:pt x="140" y="343"/>
                  </a:lnTo>
                  <a:lnTo>
                    <a:pt x="155" y="344"/>
                  </a:lnTo>
                  <a:lnTo>
                    <a:pt x="169" y="346"/>
                  </a:lnTo>
                  <a:lnTo>
                    <a:pt x="171" y="346"/>
                  </a:lnTo>
                  <a:lnTo>
                    <a:pt x="172" y="346"/>
                  </a:lnTo>
                  <a:lnTo>
                    <a:pt x="172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81" y="346"/>
                  </a:lnTo>
                  <a:lnTo>
                    <a:pt x="189" y="344"/>
                  </a:lnTo>
                  <a:lnTo>
                    <a:pt x="198" y="343"/>
                  </a:lnTo>
                  <a:lnTo>
                    <a:pt x="208" y="342"/>
                  </a:lnTo>
                  <a:lnTo>
                    <a:pt x="219" y="340"/>
                  </a:lnTo>
                  <a:lnTo>
                    <a:pt x="230" y="336"/>
                  </a:lnTo>
                  <a:lnTo>
                    <a:pt x="232" y="335"/>
                  </a:lnTo>
                  <a:lnTo>
                    <a:pt x="236" y="334"/>
                  </a:lnTo>
                  <a:lnTo>
                    <a:pt x="248" y="328"/>
                  </a:lnTo>
                  <a:lnTo>
                    <a:pt x="261" y="321"/>
                  </a:lnTo>
                  <a:lnTo>
                    <a:pt x="267" y="318"/>
                  </a:lnTo>
                  <a:lnTo>
                    <a:pt x="272" y="314"/>
                  </a:lnTo>
                  <a:lnTo>
                    <a:pt x="274" y="312"/>
                  </a:lnTo>
                  <a:lnTo>
                    <a:pt x="276" y="311"/>
                  </a:lnTo>
                  <a:lnTo>
                    <a:pt x="285" y="305"/>
                  </a:lnTo>
                  <a:lnTo>
                    <a:pt x="292" y="298"/>
                  </a:lnTo>
                  <a:lnTo>
                    <a:pt x="300" y="291"/>
                  </a:lnTo>
                  <a:lnTo>
                    <a:pt x="305" y="283"/>
                  </a:lnTo>
                  <a:lnTo>
                    <a:pt x="315" y="271"/>
                  </a:lnTo>
                  <a:lnTo>
                    <a:pt x="322" y="260"/>
                  </a:lnTo>
                  <a:lnTo>
                    <a:pt x="326" y="250"/>
                  </a:lnTo>
                  <a:lnTo>
                    <a:pt x="331" y="242"/>
                  </a:lnTo>
                  <a:lnTo>
                    <a:pt x="337" y="226"/>
                  </a:lnTo>
                  <a:lnTo>
                    <a:pt x="342" y="209"/>
                  </a:lnTo>
                  <a:lnTo>
                    <a:pt x="344" y="193"/>
                  </a:lnTo>
                  <a:lnTo>
                    <a:pt x="345" y="176"/>
                  </a:lnTo>
                  <a:lnTo>
                    <a:pt x="345" y="159"/>
                  </a:lnTo>
                  <a:lnTo>
                    <a:pt x="343" y="143"/>
                  </a:lnTo>
                  <a:lnTo>
                    <a:pt x="339" y="126"/>
                  </a:lnTo>
                  <a:lnTo>
                    <a:pt x="333" y="109"/>
                  </a:lnTo>
                  <a:lnTo>
                    <a:pt x="329" y="98"/>
                  </a:lnTo>
                  <a:lnTo>
                    <a:pt x="322" y="86"/>
                  </a:lnTo>
                  <a:lnTo>
                    <a:pt x="311" y="70"/>
                  </a:lnTo>
                  <a:lnTo>
                    <a:pt x="300" y="55"/>
                  </a:lnTo>
                  <a:lnTo>
                    <a:pt x="286" y="42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sp>
        <p:nvSpPr>
          <p:cNvPr id="329" name="Rectangle 30">
            <a:extLst>
              <a:ext uri="{FF2B5EF4-FFF2-40B4-BE49-F238E27FC236}">
                <a16:creationId xmlns:a16="http://schemas.microsoft.com/office/drawing/2014/main" id="{774E767D-ED1A-4ABC-AE53-089DFA21B3A9}"/>
              </a:ext>
            </a:extLst>
          </p:cNvPr>
          <p:cNvSpPr/>
          <p:nvPr/>
        </p:nvSpPr>
        <p:spPr>
          <a:xfrm>
            <a:off x="1000517" y="5179195"/>
            <a:ext cx="688344" cy="68633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66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7128" tIns="68564" rIns="137128" bIns="685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326">
              <a:defRPr/>
            </a:pPr>
            <a:endParaRPr lang="ko-KR" altLang="en-US" sz="2699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F1AED33-07A0-3BCD-AD23-18FB70C575A0}"/>
              </a:ext>
            </a:extLst>
          </p:cNvPr>
          <p:cNvGrpSpPr/>
          <p:nvPr/>
        </p:nvGrpSpPr>
        <p:grpSpPr>
          <a:xfrm>
            <a:off x="1066108" y="6546889"/>
            <a:ext cx="738978" cy="808604"/>
            <a:chOff x="764687" y="4365603"/>
            <a:chExt cx="492766" cy="539194"/>
          </a:xfrm>
          <a:solidFill>
            <a:srgbClr val="006633"/>
          </a:solidFill>
        </p:grpSpPr>
        <p:sp>
          <p:nvSpPr>
            <p:cNvPr id="331" name="Freeform 380">
              <a:extLst>
                <a:ext uri="{FF2B5EF4-FFF2-40B4-BE49-F238E27FC236}">
                  <a16:creationId xmlns:a16="http://schemas.microsoft.com/office/drawing/2014/main" id="{6AF21D00-B379-4ECC-8E82-A1AA9D22A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10" y="4365603"/>
              <a:ext cx="154271" cy="151274"/>
            </a:xfrm>
            <a:custGeom>
              <a:avLst/>
              <a:gdLst>
                <a:gd name="T0" fmla="*/ 15 w 309"/>
                <a:gd name="T1" fmla="*/ 289 h 303"/>
                <a:gd name="T2" fmla="*/ 29 w 309"/>
                <a:gd name="T3" fmla="*/ 289 h 303"/>
                <a:gd name="T4" fmla="*/ 29 w 309"/>
                <a:gd name="T5" fmla="*/ 49 h 303"/>
                <a:gd name="T6" fmla="*/ 259 w 309"/>
                <a:gd name="T7" fmla="*/ 275 h 303"/>
                <a:gd name="T8" fmla="*/ 15 w 309"/>
                <a:gd name="T9" fmla="*/ 275 h 303"/>
                <a:gd name="T10" fmla="*/ 15 w 309"/>
                <a:gd name="T11" fmla="*/ 289 h 303"/>
                <a:gd name="T12" fmla="*/ 29 w 309"/>
                <a:gd name="T13" fmla="*/ 289 h 303"/>
                <a:gd name="T14" fmla="*/ 15 w 309"/>
                <a:gd name="T15" fmla="*/ 289 h 303"/>
                <a:gd name="T16" fmla="*/ 15 w 309"/>
                <a:gd name="T17" fmla="*/ 303 h 303"/>
                <a:gd name="T18" fmla="*/ 294 w 309"/>
                <a:gd name="T19" fmla="*/ 303 h 303"/>
                <a:gd name="T20" fmla="*/ 299 w 309"/>
                <a:gd name="T21" fmla="*/ 302 h 303"/>
                <a:gd name="T22" fmla="*/ 302 w 309"/>
                <a:gd name="T23" fmla="*/ 300 h 303"/>
                <a:gd name="T24" fmla="*/ 305 w 309"/>
                <a:gd name="T25" fmla="*/ 298 h 303"/>
                <a:gd name="T26" fmla="*/ 308 w 309"/>
                <a:gd name="T27" fmla="*/ 293 h 303"/>
                <a:gd name="T28" fmla="*/ 309 w 309"/>
                <a:gd name="T29" fmla="*/ 290 h 303"/>
                <a:gd name="T30" fmla="*/ 309 w 309"/>
                <a:gd name="T31" fmla="*/ 286 h 303"/>
                <a:gd name="T32" fmla="*/ 306 w 309"/>
                <a:gd name="T33" fmla="*/ 281 h 303"/>
                <a:gd name="T34" fmla="*/ 304 w 309"/>
                <a:gd name="T35" fmla="*/ 278 h 303"/>
                <a:gd name="T36" fmla="*/ 25 w 309"/>
                <a:gd name="T37" fmla="*/ 5 h 303"/>
                <a:gd name="T38" fmla="*/ 21 w 309"/>
                <a:gd name="T39" fmla="*/ 3 h 303"/>
                <a:gd name="T40" fmla="*/ 17 w 309"/>
                <a:gd name="T41" fmla="*/ 1 h 303"/>
                <a:gd name="T42" fmla="*/ 14 w 309"/>
                <a:gd name="T43" fmla="*/ 0 h 303"/>
                <a:gd name="T44" fmla="*/ 9 w 309"/>
                <a:gd name="T45" fmla="*/ 1 h 303"/>
                <a:gd name="T46" fmla="*/ 6 w 309"/>
                <a:gd name="T47" fmla="*/ 4 h 303"/>
                <a:gd name="T48" fmla="*/ 3 w 309"/>
                <a:gd name="T49" fmla="*/ 7 h 303"/>
                <a:gd name="T50" fmla="*/ 0 w 309"/>
                <a:gd name="T51" fmla="*/ 11 h 303"/>
                <a:gd name="T52" fmla="*/ 0 w 309"/>
                <a:gd name="T53" fmla="*/ 15 h 303"/>
                <a:gd name="T54" fmla="*/ 0 w 309"/>
                <a:gd name="T55" fmla="*/ 289 h 303"/>
                <a:gd name="T56" fmla="*/ 2 w 309"/>
                <a:gd name="T57" fmla="*/ 294 h 303"/>
                <a:gd name="T58" fmla="*/ 5 w 309"/>
                <a:gd name="T59" fmla="*/ 299 h 303"/>
                <a:gd name="T60" fmla="*/ 9 w 309"/>
                <a:gd name="T61" fmla="*/ 302 h 303"/>
                <a:gd name="T62" fmla="*/ 15 w 309"/>
                <a:gd name="T63" fmla="*/ 303 h 303"/>
                <a:gd name="T64" fmla="*/ 15 w 309"/>
                <a:gd name="T65" fmla="*/ 28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9" h="303">
                  <a:moveTo>
                    <a:pt x="15" y="289"/>
                  </a:moveTo>
                  <a:lnTo>
                    <a:pt x="29" y="289"/>
                  </a:lnTo>
                  <a:lnTo>
                    <a:pt x="29" y="49"/>
                  </a:lnTo>
                  <a:lnTo>
                    <a:pt x="259" y="275"/>
                  </a:lnTo>
                  <a:lnTo>
                    <a:pt x="15" y="275"/>
                  </a:lnTo>
                  <a:lnTo>
                    <a:pt x="15" y="289"/>
                  </a:lnTo>
                  <a:lnTo>
                    <a:pt x="29" y="289"/>
                  </a:lnTo>
                  <a:lnTo>
                    <a:pt x="15" y="289"/>
                  </a:lnTo>
                  <a:lnTo>
                    <a:pt x="15" y="303"/>
                  </a:lnTo>
                  <a:lnTo>
                    <a:pt x="294" y="303"/>
                  </a:lnTo>
                  <a:lnTo>
                    <a:pt x="299" y="302"/>
                  </a:lnTo>
                  <a:lnTo>
                    <a:pt x="302" y="300"/>
                  </a:lnTo>
                  <a:lnTo>
                    <a:pt x="305" y="298"/>
                  </a:lnTo>
                  <a:lnTo>
                    <a:pt x="308" y="293"/>
                  </a:lnTo>
                  <a:lnTo>
                    <a:pt x="309" y="290"/>
                  </a:lnTo>
                  <a:lnTo>
                    <a:pt x="309" y="286"/>
                  </a:lnTo>
                  <a:lnTo>
                    <a:pt x="306" y="281"/>
                  </a:lnTo>
                  <a:lnTo>
                    <a:pt x="304" y="27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89"/>
                  </a:lnTo>
                  <a:lnTo>
                    <a:pt x="2" y="294"/>
                  </a:lnTo>
                  <a:lnTo>
                    <a:pt x="5" y="299"/>
                  </a:lnTo>
                  <a:lnTo>
                    <a:pt x="9" y="302"/>
                  </a:lnTo>
                  <a:lnTo>
                    <a:pt x="15" y="303"/>
                  </a:lnTo>
                  <a:lnTo>
                    <a:pt x="15" y="2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  <p:sp>
          <p:nvSpPr>
            <p:cNvPr id="332" name="Freeform 381">
              <a:extLst>
                <a:ext uri="{FF2B5EF4-FFF2-40B4-BE49-F238E27FC236}">
                  <a16:creationId xmlns:a16="http://schemas.microsoft.com/office/drawing/2014/main" id="{92897DB1-9A3C-43E4-8022-730B986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687" y="4365603"/>
              <a:ext cx="407393" cy="539194"/>
            </a:xfrm>
            <a:custGeom>
              <a:avLst/>
              <a:gdLst>
                <a:gd name="T0" fmla="*/ 815 w 815"/>
                <a:gd name="T1" fmla="*/ 289 h 1078"/>
                <a:gd name="T2" fmla="*/ 814 w 815"/>
                <a:gd name="T3" fmla="*/ 283 h 1078"/>
                <a:gd name="T4" fmla="*/ 810 w 815"/>
                <a:gd name="T5" fmla="*/ 278 h 1078"/>
                <a:gd name="T6" fmla="*/ 526 w 815"/>
                <a:gd name="T7" fmla="*/ 1 h 1078"/>
                <a:gd name="T8" fmla="*/ 39 w 815"/>
                <a:gd name="T9" fmla="*/ 0 h 1078"/>
                <a:gd name="T10" fmla="*/ 24 w 815"/>
                <a:gd name="T11" fmla="*/ 4 h 1078"/>
                <a:gd name="T12" fmla="*/ 12 w 815"/>
                <a:gd name="T13" fmla="*/ 12 h 1078"/>
                <a:gd name="T14" fmla="*/ 3 w 815"/>
                <a:gd name="T15" fmla="*/ 25 h 1078"/>
                <a:gd name="T16" fmla="*/ 0 w 815"/>
                <a:gd name="T17" fmla="*/ 41 h 1078"/>
                <a:gd name="T18" fmla="*/ 1 w 815"/>
                <a:gd name="T19" fmla="*/ 1047 h 1078"/>
                <a:gd name="T20" fmla="*/ 6 w 815"/>
                <a:gd name="T21" fmla="*/ 1061 h 1078"/>
                <a:gd name="T22" fmla="*/ 17 w 815"/>
                <a:gd name="T23" fmla="*/ 1071 h 1078"/>
                <a:gd name="T24" fmla="*/ 32 w 815"/>
                <a:gd name="T25" fmla="*/ 1078 h 1078"/>
                <a:gd name="T26" fmla="*/ 774 w 815"/>
                <a:gd name="T27" fmla="*/ 1078 h 1078"/>
                <a:gd name="T28" fmla="*/ 789 w 815"/>
                <a:gd name="T29" fmla="*/ 1075 h 1078"/>
                <a:gd name="T30" fmla="*/ 803 w 815"/>
                <a:gd name="T31" fmla="*/ 1067 h 1078"/>
                <a:gd name="T32" fmla="*/ 811 w 815"/>
                <a:gd name="T33" fmla="*/ 1053 h 1078"/>
                <a:gd name="T34" fmla="*/ 815 w 815"/>
                <a:gd name="T35" fmla="*/ 1038 h 1078"/>
                <a:gd name="T36" fmla="*/ 814 w 815"/>
                <a:gd name="T37" fmla="*/ 915 h 1078"/>
                <a:gd name="T38" fmla="*/ 808 w 815"/>
                <a:gd name="T39" fmla="*/ 910 h 1078"/>
                <a:gd name="T40" fmla="*/ 803 w 815"/>
                <a:gd name="T41" fmla="*/ 908 h 1078"/>
                <a:gd name="T42" fmla="*/ 795 w 815"/>
                <a:gd name="T43" fmla="*/ 908 h 1078"/>
                <a:gd name="T44" fmla="*/ 787 w 815"/>
                <a:gd name="T45" fmla="*/ 915 h 1078"/>
                <a:gd name="T46" fmla="*/ 786 w 815"/>
                <a:gd name="T47" fmla="*/ 1038 h 1078"/>
                <a:gd name="T48" fmla="*/ 783 w 815"/>
                <a:gd name="T49" fmla="*/ 1046 h 1078"/>
                <a:gd name="T50" fmla="*/ 774 w 815"/>
                <a:gd name="T51" fmla="*/ 1049 h 1078"/>
                <a:gd name="T52" fmla="*/ 35 w 815"/>
                <a:gd name="T53" fmla="*/ 1049 h 1078"/>
                <a:gd name="T54" fmla="*/ 29 w 815"/>
                <a:gd name="T55" fmla="*/ 1042 h 1078"/>
                <a:gd name="T56" fmla="*/ 28 w 815"/>
                <a:gd name="T57" fmla="*/ 41 h 1078"/>
                <a:gd name="T58" fmla="*/ 32 w 815"/>
                <a:gd name="T59" fmla="*/ 33 h 1078"/>
                <a:gd name="T60" fmla="*/ 39 w 815"/>
                <a:gd name="T61" fmla="*/ 29 h 1078"/>
                <a:gd name="T62" fmla="*/ 786 w 815"/>
                <a:gd name="T63" fmla="*/ 294 h 1078"/>
                <a:gd name="T64" fmla="*/ 787 w 815"/>
                <a:gd name="T65" fmla="*/ 413 h 1078"/>
                <a:gd name="T66" fmla="*/ 795 w 815"/>
                <a:gd name="T67" fmla="*/ 420 h 1078"/>
                <a:gd name="T68" fmla="*/ 806 w 815"/>
                <a:gd name="T69" fmla="*/ 420 h 1078"/>
                <a:gd name="T70" fmla="*/ 814 w 815"/>
                <a:gd name="T71" fmla="*/ 413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5" h="1078">
                  <a:moveTo>
                    <a:pt x="815" y="407"/>
                  </a:moveTo>
                  <a:lnTo>
                    <a:pt x="815" y="289"/>
                  </a:lnTo>
                  <a:lnTo>
                    <a:pt x="815" y="286"/>
                  </a:lnTo>
                  <a:lnTo>
                    <a:pt x="814" y="283"/>
                  </a:lnTo>
                  <a:lnTo>
                    <a:pt x="812" y="280"/>
                  </a:lnTo>
                  <a:lnTo>
                    <a:pt x="810" y="278"/>
                  </a:lnTo>
                  <a:lnTo>
                    <a:pt x="531" y="5"/>
                  </a:lnTo>
                  <a:lnTo>
                    <a:pt x="526" y="1"/>
                  </a:lnTo>
                  <a:lnTo>
                    <a:pt x="521" y="0"/>
                  </a:lnTo>
                  <a:lnTo>
                    <a:pt x="39" y="0"/>
                  </a:lnTo>
                  <a:lnTo>
                    <a:pt x="32" y="1"/>
                  </a:lnTo>
                  <a:lnTo>
                    <a:pt x="24" y="4"/>
                  </a:lnTo>
                  <a:lnTo>
                    <a:pt x="17" y="8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1"/>
                  </a:lnTo>
                  <a:lnTo>
                    <a:pt x="0" y="1038"/>
                  </a:lnTo>
                  <a:lnTo>
                    <a:pt x="1" y="1047"/>
                  </a:lnTo>
                  <a:lnTo>
                    <a:pt x="3" y="1053"/>
                  </a:lnTo>
                  <a:lnTo>
                    <a:pt x="6" y="1061"/>
                  </a:lnTo>
                  <a:lnTo>
                    <a:pt x="12" y="1067"/>
                  </a:lnTo>
                  <a:lnTo>
                    <a:pt x="17" y="1071"/>
                  </a:lnTo>
                  <a:lnTo>
                    <a:pt x="24" y="1075"/>
                  </a:lnTo>
                  <a:lnTo>
                    <a:pt x="32" y="1078"/>
                  </a:lnTo>
                  <a:lnTo>
                    <a:pt x="39" y="1078"/>
                  </a:lnTo>
                  <a:lnTo>
                    <a:pt x="774" y="1078"/>
                  </a:lnTo>
                  <a:lnTo>
                    <a:pt x="782" y="1078"/>
                  </a:lnTo>
                  <a:lnTo>
                    <a:pt x="789" y="1075"/>
                  </a:lnTo>
                  <a:lnTo>
                    <a:pt x="796" y="1071"/>
                  </a:lnTo>
                  <a:lnTo>
                    <a:pt x="803" y="1067"/>
                  </a:lnTo>
                  <a:lnTo>
                    <a:pt x="807" y="1061"/>
                  </a:lnTo>
                  <a:lnTo>
                    <a:pt x="811" y="1053"/>
                  </a:lnTo>
                  <a:lnTo>
                    <a:pt x="814" y="1047"/>
                  </a:lnTo>
                  <a:lnTo>
                    <a:pt x="815" y="1038"/>
                  </a:lnTo>
                  <a:lnTo>
                    <a:pt x="815" y="921"/>
                  </a:lnTo>
                  <a:lnTo>
                    <a:pt x="814" y="915"/>
                  </a:lnTo>
                  <a:lnTo>
                    <a:pt x="810" y="911"/>
                  </a:lnTo>
                  <a:lnTo>
                    <a:pt x="808" y="910"/>
                  </a:lnTo>
                  <a:lnTo>
                    <a:pt x="806" y="908"/>
                  </a:lnTo>
                  <a:lnTo>
                    <a:pt x="803" y="908"/>
                  </a:lnTo>
                  <a:lnTo>
                    <a:pt x="800" y="906"/>
                  </a:lnTo>
                  <a:lnTo>
                    <a:pt x="795" y="908"/>
                  </a:lnTo>
                  <a:lnTo>
                    <a:pt x="791" y="911"/>
                  </a:lnTo>
                  <a:lnTo>
                    <a:pt x="787" y="915"/>
                  </a:lnTo>
                  <a:lnTo>
                    <a:pt x="786" y="921"/>
                  </a:lnTo>
                  <a:lnTo>
                    <a:pt x="786" y="1038"/>
                  </a:lnTo>
                  <a:lnTo>
                    <a:pt x="785" y="1042"/>
                  </a:lnTo>
                  <a:lnTo>
                    <a:pt x="783" y="1046"/>
                  </a:lnTo>
                  <a:lnTo>
                    <a:pt x="778" y="1049"/>
                  </a:lnTo>
                  <a:lnTo>
                    <a:pt x="774" y="1049"/>
                  </a:lnTo>
                  <a:lnTo>
                    <a:pt x="39" y="1049"/>
                  </a:lnTo>
                  <a:lnTo>
                    <a:pt x="35" y="1049"/>
                  </a:lnTo>
                  <a:lnTo>
                    <a:pt x="32" y="1046"/>
                  </a:lnTo>
                  <a:lnTo>
                    <a:pt x="29" y="1042"/>
                  </a:lnTo>
                  <a:lnTo>
                    <a:pt x="28" y="1038"/>
                  </a:lnTo>
                  <a:lnTo>
                    <a:pt x="28" y="41"/>
                  </a:lnTo>
                  <a:lnTo>
                    <a:pt x="29" y="37"/>
                  </a:lnTo>
                  <a:lnTo>
                    <a:pt x="32" y="33"/>
                  </a:lnTo>
                  <a:lnTo>
                    <a:pt x="35" y="30"/>
                  </a:lnTo>
                  <a:lnTo>
                    <a:pt x="39" y="29"/>
                  </a:lnTo>
                  <a:lnTo>
                    <a:pt x="515" y="29"/>
                  </a:lnTo>
                  <a:lnTo>
                    <a:pt x="786" y="294"/>
                  </a:lnTo>
                  <a:lnTo>
                    <a:pt x="786" y="407"/>
                  </a:lnTo>
                  <a:lnTo>
                    <a:pt x="787" y="413"/>
                  </a:lnTo>
                  <a:lnTo>
                    <a:pt x="791" y="417"/>
                  </a:lnTo>
                  <a:lnTo>
                    <a:pt x="795" y="420"/>
                  </a:lnTo>
                  <a:lnTo>
                    <a:pt x="800" y="422"/>
                  </a:lnTo>
                  <a:lnTo>
                    <a:pt x="806" y="420"/>
                  </a:lnTo>
                  <a:lnTo>
                    <a:pt x="810" y="417"/>
                  </a:lnTo>
                  <a:lnTo>
                    <a:pt x="814" y="413"/>
                  </a:lnTo>
                  <a:lnTo>
                    <a:pt x="815" y="4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  <p:sp>
          <p:nvSpPr>
            <p:cNvPr id="333" name="Freeform 382">
              <a:extLst>
                <a:ext uri="{FF2B5EF4-FFF2-40B4-BE49-F238E27FC236}">
                  <a16:creationId xmlns:a16="http://schemas.microsoft.com/office/drawing/2014/main" id="{37AA395C-338B-4296-90E9-4F0222EEA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5" y="4801452"/>
              <a:ext cx="217177" cy="14978"/>
            </a:xfrm>
            <a:custGeom>
              <a:avLst/>
              <a:gdLst>
                <a:gd name="T0" fmla="*/ 420 w 434"/>
                <a:gd name="T1" fmla="*/ 0 h 29"/>
                <a:gd name="T2" fmla="*/ 15 w 434"/>
                <a:gd name="T3" fmla="*/ 0 h 29"/>
                <a:gd name="T4" fmla="*/ 9 w 434"/>
                <a:gd name="T5" fmla="*/ 2 h 29"/>
                <a:gd name="T6" fmla="*/ 5 w 434"/>
                <a:gd name="T7" fmla="*/ 5 h 29"/>
                <a:gd name="T8" fmla="*/ 2 w 434"/>
                <a:gd name="T9" fmla="*/ 9 h 29"/>
                <a:gd name="T10" fmla="*/ 0 w 434"/>
                <a:gd name="T11" fmla="*/ 15 h 29"/>
                <a:gd name="T12" fmla="*/ 2 w 434"/>
                <a:gd name="T13" fmla="*/ 20 h 29"/>
                <a:gd name="T14" fmla="*/ 5 w 434"/>
                <a:gd name="T15" fmla="*/ 25 h 29"/>
                <a:gd name="T16" fmla="*/ 9 w 434"/>
                <a:gd name="T17" fmla="*/ 28 h 29"/>
                <a:gd name="T18" fmla="*/ 15 w 434"/>
                <a:gd name="T19" fmla="*/ 29 h 29"/>
                <a:gd name="T20" fmla="*/ 420 w 434"/>
                <a:gd name="T21" fmla="*/ 29 h 29"/>
                <a:gd name="T22" fmla="*/ 425 w 434"/>
                <a:gd name="T23" fmla="*/ 28 h 29"/>
                <a:gd name="T24" fmla="*/ 430 w 434"/>
                <a:gd name="T25" fmla="*/ 25 h 29"/>
                <a:gd name="T26" fmla="*/ 433 w 434"/>
                <a:gd name="T27" fmla="*/ 20 h 29"/>
                <a:gd name="T28" fmla="*/ 434 w 434"/>
                <a:gd name="T29" fmla="*/ 15 h 29"/>
                <a:gd name="T30" fmla="*/ 433 w 434"/>
                <a:gd name="T31" fmla="*/ 9 h 29"/>
                <a:gd name="T32" fmla="*/ 430 w 434"/>
                <a:gd name="T33" fmla="*/ 5 h 29"/>
                <a:gd name="T34" fmla="*/ 425 w 434"/>
                <a:gd name="T35" fmla="*/ 2 h 29"/>
                <a:gd name="T36" fmla="*/ 420 w 434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4" h="29">
                  <a:moveTo>
                    <a:pt x="420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420" y="29"/>
                  </a:lnTo>
                  <a:lnTo>
                    <a:pt x="425" y="28"/>
                  </a:lnTo>
                  <a:lnTo>
                    <a:pt x="430" y="25"/>
                  </a:lnTo>
                  <a:lnTo>
                    <a:pt x="433" y="20"/>
                  </a:lnTo>
                  <a:lnTo>
                    <a:pt x="434" y="15"/>
                  </a:lnTo>
                  <a:lnTo>
                    <a:pt x="433" y="9"/>
                  </a:lnTo>
                  <a:lnTo>
                    <a:pt x="430" y="5"/>
                  </a:lnTo>
                  <a:lnTo>
                    <a:pt x="425" y="2"/>
                  </a:lnTo>
                  <a:lnTo>
                    <a:pt x="4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  <p:sp>
          <p:nvSpPr>
            <p:cNvPr id="334" name="Freeform 383">
              <a:extLst>
                <a:ext uri="{FF2B5EF4-FFF2-40B4-BE49-F238E27FC236}">
                  <a16:creationId xmlns:a16="http://schemas.microsoft.com/office/drawing/2014/main" id="{24431EB0-447B-4D63-A56D-D615CC6C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5" y="4743039"/>
              <a:ext cx="169248" cy="14978"/>
            </a:xfrm>
            <a:custGeom>
              <a:avLst/>
              <a:gdLst>
                <a:gd name="T0" fmla="*/ 325 w 339"/>
                <a:gd name="T1" fmla="*/ 0 h 29"/>
                <a:gd name="T2" fmla="*/ 15 w 339"/>
                <a:gd name="T3" fmla="*/ 0 h 29"/>
                <a:gd name="T4" fmla="*/ 9 w 339"/>
                <a:gd name="T5" fmla="*/ 1 h 29"/>
                <a:gd name="T6" fmla="*/ 5 w 339"/>
                <a:gd name="T7" fmla="*/ 5 h 29"/>
                <a:gd name="T8" fmla="*/ 2 w 339"/>
                <a:gd name="T9" fmla="*/ 9 h 29"/>
                <a:gd name="T10" fmla="*/ 0 w 339"/>
                <a:gd name="T11" fmla="*/ 14 h 29"/>
                <a:gd name="T12" fmla="*/ 2 w 339"/>
                <a:gd name="T13" fmla="*/ 21 h 29"/>
                <a:gd name="T14" fmla="*/ 5 w 339"/>
                <a:gd name="T15" fmla="*/ 25 h 29"/>
                <a:gd name="T16" fmla="*/ 9 w 339"/>
                <a:gd name="T17" fmla="*/ 28 h 29"/>
                <a:gd name="T18" fmla="*/ 15 w 339"/>
                <a:gd name="T19" fmla="*/ 29 h 29"/>
                <a:gd name="T20" fmla="*/ 325 w 339"/>
                <a:gd name="T21" fmla="*/ 29 h 29"/>
                <a:gd name="T22" fmla="*/ 331 w 339"/>
                <a:gd name="T23" fmla="*/ 28 h 29"/>
                <a:gd name="T24" fmla="*/ 335 w 339"/>
                <a:gd name="T25" fmla="*/ 25 h 29"/>
                <a:gd name="T26" fmla="*/ 338 w 339"/>
                <a:gd name="T27" fmla="*/ 21 h 29"/>
                <a:gd name="T28" fmla="*/ 339 w 339"/>
                <a:gd name="T29" fmla="*/ 14 h 29"/>
                <a:gd name="T30" fmla="*/ 338 w 339"/>
                <a:gd name="T31" fmla="*/ 9 h 29"/>
                <a:gd name="T32" fmla="*/ 335 w 339"/>
                <a:gd name="T33" fmla="*/ 5 h 29"/>
                <a:gd name="T34" fmla="*/ 331 w 339"/>
                <a:gd name="T35" fmla="*/ 1 h 29"/>
                <a:gd name="T36" fmla="*/ 325 w 339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9" h="29">
                  <a:moveTo>
                    <a:pt x="32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325" y="29"/>
                  </a:lnTo>
                  <a:lnTo>
                    <a:pt x="331" y="28"/>
                  </a:lnTo>
                  <a:lnTo>
                    <a:pt x="335" y="25"/>
                  </a:lnTo>
                  <a:lnTo>
                    <a:pt x="338" y="21"/>
                  </a:lnTo>
                  <a:lnTo>
                    <a:pt x="339" y="14"/>
                  </a:lnTo>
                  <a:lnTo>
                    <a:pt x="338" y="9"/>
                  </a:lnTo>
                  <a:lnTo>
                    <a:pt x="335" y="5"/>
                  </a:lnTo>
                  <a:lnTo>
                    <a:pt x="331" y="1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  <p:sp>
          <p:nvSpPr>
            <p:cNvPr id="335" name="Freeform 384">
              <a:extLst>
                <a:ext uri="{FF2B5EF4-FFF2-40B4-BE49-F238E27FC236}">
                  <a16:creationId xmlns:a16="http://schemas.microsoft.com/office/drawing/2014/main" id="{AAFA341E-1E77-4553-ACCE-838457D93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5" y="4686124"/>
              <a:ext cx="160262" cy="14978"/>
            </a:xfrm>
            <a:custGeom>
              <a:avLst/>
              <a:gdLst>
                <a:gd name="T0" fmla="*/ 309 w 322"/>
                <a:gd name="T1" fmla="*/ 0 h 29"/>
                <a:gd name="T2" fmla="*/ 15 w 322"/>
                <a:gd name="T3" fmla="*/ 0 h 29"/>
                <a:gd name="T4" fmla="*/ 9 w 322"/>
                <a:gd name="T5" fmla="*/ 1 h 29"/>
                <a:gd name="T6" fmla="*/ 5 w 322"/>
                <a:gd name="T7" fmla="*/ 4 h 29"/>
                <a:gd name="T8" fmla="*/ 2 w 322"/>
                <a:gd name="T9" fmla="*/ 9 h 29"/>
                <a:gd name="T10" fmla="*/ 0 w 322"/>
                <a:gd name="T11" fmla="*/ 14 h 29"/>
                <a:gd name="T12" fmla="*/ 2 w 322"/>
                <a:gd name="T13" fmla="*/ 20 h 29"/>
                <a:gd name="T14" fmla="*/ 5 w 322"/>
                <a:gd name="T15" fmla="*/ 24 h 29"/>
                <a:gd name="T16" fmla="*/ 9 w 322"/>
                <a:gd name="T17" fmla="*/ 27 h 29"/>
                <a:gd name="T18" fmla="*/ 15 w 322"/>
                <a:gd name="T19" fmla="*/ 29 h 29"/>
                <a:gd name="T20" fmla="*/ 309 w 322"/>
                <a:gd name="T21" fmla="*/ 29 h 29"/>
                <a:gd name="T22" fmla="*/ 314 w 322"/>
                <a:gd name="T23" fmla="*/ 27 h 29"/>
                <a:gd name="T24" fmla="*/ 319 w 322"/>
                <a:gd name="T25" fmla="*/ 24 h 29"/>
                <a:gd name="T26" fmla="*/ 321 w 322"/>
                <a:gd name="T27" fmla="*/ 20 h 29"/>
                <a:gd name="T28" fmla="*/ 322 w 322"/>
                <a:gd name="T29" fmla="*/ 14 h 29"/>
                <a:gd name="T30" fmla="*/ 321 w 322"/>
                <a:gd name="T31" fmla="*/ 9 h 29"/>
                <a:gd name="T32" fmla="*/ 319 w 322"/>
                <a:gd name="T33" fmla="*/ 4 h 29"/>
                <a:gd name="T34" fmla="*/ 314 w 322"/>
                <a:gd name="T35" fmla="*/ 1 h 29"/>
                <a:gd name="T36" fmla="*/ 309 w 322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2" h="29">
                  <a:moveTo>
                    <a:pt x="309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309" y="29"/>
                  </a:lnTo>
                  <a:lnTo>
                    <a:pt x="314" y="27"/>
                  </a:lnTo>
                  <a:lnTo>
                    <a:pt x="319" y="24"/>
                  </a:lnTo>
                  <a:lnTo>
                    <a:pt x="321" y="20"/>
                  </a:lnTo>
                  <a:lnTo>
                    <a:pt x="322" y="14"/>
                  </a:lnTo>
                  <a:lnTo>
                    <a:pt x="321" y="9"/>
                  </a:lnTo>
                  <a:lnTo>
                    <a:pt x="319" y="4"/>
                  </a:lnTo>
                  <a:lnTo>
                    <a:pt x="314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  <p:sp>
          <p:nvSpPr>
            <p:cNvPr id="336" name="Freeform 385">
              <a:extLst>
                <a:ext uri="{FF2B5EF4-FFF2-40B4-BE49-F238E27FC236}">
                  <a16:creationId xmlns:a16="http://schemas.microsoft.com/office/drawing/2014/main" id="{257BD9C8-A736-48F9-9A21-1B46ED36A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5" y="4627711"/>
              <a:ext cx="175240" cy="14978"/>
            </a:xfrm>
            <a:custGeom>
              <a:avLst/>
              <a:gdLst>
                <a:gd name="T0" fmla="*/ 337 w 351"/>
                <a:gd name="T1" fmla="*/ 0 h 28"/>
                <a:gd name="T2" fmla="*/ 15 w 351"/>
                <a:gd name="T3" fmla="*/ 0 h 28"/>
                <a:gd name="T4" fmla="*/ 9 w 351"/>
                <a:gd name="T5" fmla="*/ 1 h 28"/>
                <a:gd name="T6" fmla="*/ 5 w 351"/>
                <a:gd name="T7" fmla="*/ 4 h 28"/>
                <a:gd name="T8" fmla="*/ 2 w 351"/>
                <a:gd name="T9" fmla="*/ 8 h 28"/>
                <a:gd name="T10" fmla="*/ 0 w 351"/>
                <a:gd name="T11" fmla="*/ 14 h 28"/>
                <a:gd name="T12" fmla="*/ 2 w 351"/>
                <a:gd name="T13" fmla="*/ 19 h 28"/>
                <a:gd name="T14" fmla="*/ 5 w 351"/>
                <a:gd name="T15" fmla="*/ 25 h 28"/>
                <a:gd name="T16" fmla="*/ 9 w 351"/>
                <a:gd name="T17" fmla="*/ 27 h 28"/>
                <a:gd name="T18" fmla="*/ 15 w 351"/>
                <a:gd name="T19" fmla="*/ 28 h 28"/>
                <a:gd name="T20" fmla="*/ 337 w 351"/>
                <a:gd name="T21" fmla="*/ 28 h 28"/>
                <a:gd name="T22" fmla="*/ 343 w 351"/>
                <a:gd name="T23" fmla="*/ 27 h 28"/>
                <a:gd name="T24" fmla="*/ 348 w 351"/>
                <a:gd name="T25" fmla="*/ 25 h 28"/>
                <a:gd name="T26" fmla="*/ 350 w 351"/>
                <a:gd name="T27" fmla="*/ 19 h 28"/>
                <a:gd name="T28" fmla="*/ 351 w 351"/>
                <a:gd name="T29" fmla="*/ 14 h 28"/>
                <a:gd name="T30" fmla="*/ 350 w 351"/>
                <a:gd name="T31" fmla="*/ 8 h 28"/>
                <a:gd name="T32" fmla="*/ 348 w 351"/>
                <a:gd name="T33" fmla="*/ 4 h 28"/>
                <a:gd name="T34" fmla="*/ 343 w 351"/>
                <a:gd name="T35" fmla="*/ 1 h 28"/>
                <a:gd name="T36" fmla="*/ 337 w 351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28">
                  <a:moveTo>
                    <a:pt x="337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5"/>
                  </a:lnTo>
                  <a:lnTo>
                    <a:pt x="9" y="27"/>
                  </a:lnTo>
                  <a:lnTo>
                    <a:pt x="15" y="28"/>
                  </a:lnTo>
                  <a:lnTo>
                    <a:pt x="337" y="28"/>
                  </a:lnTo>
                  <a:lnTo>
                    <a:pt x="343" y="27"/>
                  </a:lnTo>
                  <a:lnTo>
                    <a:pt x="348" y="25"/>
                  </a:lnTo>
                  <a:lnTo>
                    <a:pt x="350" y="19"/>
                  </a:lnTo>
                  <a:lnTo>
                    <a:pt x="351" y="14"/>
                  </a:lnTo>
                  <a:lnTo>
                    <a:pt x="350" y="8"/>
                  </a:lnTo>
                  <a:lnTo>
                    <a:pt x="348" y="4"/>
                  </a:lnTo>
                  <a:lnTo>
                    <a:pt x="343" y="1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  <p:sp>
          <p:nvSpPr>
            <p:cNvPr id="337" name="Freeform 386">
              <a:extLst>
                <a:ext uri="{FF2B5EF4-FFF2-40B4-BE49-F238E27FC236}">
                  <a16:creationId xmlns:a16="http://schemas.microsoft.com/office/drawing/2014/main" id="{A0A2993A-2BC5-4C3F-B4B7-0C0D58BD5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5" y="4570797"/>
              <a:ext cx="230656" cy="13480"/>
            </a:xfrm>
            <a:custGeom>
              <a:avLst/>
              <a:gdLst>
                <a:gd name="T0" fmla="*/ 447 w 461"/>
                <a:gd name="T1" fmla="*/ 0 h 28"/>
                <a:gd name="T2" fmla="*/ 15 w 461"/>
                <a:gd name="T3" fmla="*/ 0 h 28"/>
                <a:gd name="T4" fmla="*/ 9 w 461"/>
                <a:gd name="T5" fmla="*/ 1 h 28"/>
                <a:gd name="T6" fmla="*/ 5 w 461"/>
                <a:gd name="T7" fmla="*/ 4 h 28"/>
                <a:gd name="T8" fmla="*/ 2 w 461"/>
                <a:gd name="T9" fmla="*/ 8 h 28"/>
                <a:gd name="T10" fmla="*/ 0 w 461"/>
                <a:gd name="T11" fmla="*/ 14 h 28"/>
                <a:gd name="T12" fmla="*/ 2 w 461"/>
                <a:gd name="T13" fmla="*/ 19 h 28"/>
                <a:gd name="T14" fmla="*/ 5 w 461"/>
                <a:gd name="T15" fmla="*/ 24 h 28"/>
                <a:gd name="T16" fmla="*/ 9 w 461"/>
                <a:gd name="T17" fmla="*/ 27 h 28"/>
                <a:gd name="T18" fmla="*/ 15 w 461"/>
                <a:gd name="T19" fmla="*/ 28 h 28"/>
                <a:gd name="T20" fmla="*/ 447 w 461"/>
                <a:gd name="T21" fmla="*/ 28 h 28"/>
                <a:gd name="T22" fmla="*/ 450 w 461"/>
                <a:gd name="T23" fmla="*/ 28 h 28"/>
                <a:gd name="T24" fmla="*/ 452 w 461"/>
                <a:gd name="T25" fmla="*/ 27 h 28"/>
                <a:gd name="T26" fmla="*/ 455 w 461"/>
                <a:gd name="T27" fmla="*/ 26 h 28"/>
                <a:gd name="T28" fmla="*/ 457 w 461"/>
                <a:gd name="T29" fmla="*/ 24 h 28"/>
                <a:gd name="T30" fmla="*/ 460 w 461"/>
                <a:gd name="T31" fmla="*/ 19 h 28"/>
                <a:gd name="T32" fmla="*/ 461 w 461"/>
                <a:gd name="T33" fmla="*/ 14 h 28"/>
                <a:gd name="T34" fmla="*/ 460 w 461"/>
                <a:gd name="T35" fmla="*/ 8 h 28"/>
                <a:gd name="T36" fmla="*/ 457 w 461"/>
                <a:gd name="T37" fmla="*/ 4 h 28"/>
                <a:gd name="T38" fmla="*/ 452 w 461"/>
                <a:gd name="T39" fmla="*/ 1 h 28"/>
                <a:gd name="T40" fmla="*/ 447 w 461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1" h="28">
                  <a:moveTo>
                    <a:pt x="447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5" y="28"/>
                  </a:lnTo>
                  <a:lnTo>
                    <a:pt x="447" y="28"/>
                  </a:lnTo>
                  <a:lnTo>
                    <a:pt x="450" y="28"/>
                  </a:lnTo>
                  <a:lnTo>
                    <a:pt x="452" y="27"/>
                  </a:lnTo>
                  <a:lnTo>
                    <a:pt x="455" y="26"/>
                  </a:lnTo>
                  <a:lnTo>
                    <a:pt x="457" y="24"/>
                  </a:lnTo>
                  <a:lnTo>
                    <a:pt x="460" y="19"/>
                  </a:lnTo>
                  <a:lnTo>
                    <a:pt x="461" y="14"/>
                  </a:lnTo>
                  <a:lnTo>
                    <a:pt x="460" y="8"/>
                  </a:lnTo>
                  <a:lnTo>
                    <a:pt x="457" y="4"/>
                  </a:lnTo>
                  <a:lnTo>
                    <a:pt x="452" y="1"/>
                  </a:lnTo>
                  <a:lnTo>
                    <a:pt x="4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  <p:sp>
          <p:nvSpPr>
            <p:cNvPr id="338" name="Freeform 387">
              <a:extLst>
                <a:ext uri="{FF2B5EF4-FFF2-40B4-BE49-F238E27FC236}">
                  <a16:creationId xmlns:a16="http://schemas.microsoft.com/office/drawing/2014/main" id="{9F455A29-7599-4569-B25B-60E0CA516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5" y="4512383"/>
              <a:ext cx="179732" cy="14978"/>
            </a:xfrm>
            <a:custGeom>
              <a:avLst/>
              <a:gdLst>
                <a:gd name="T0" fmla="*/ 345 w 359"/>
                <a:gd name="T1" fmla="*/ 0 h 29"/>
                <a:gd name="T2" fmla="*/ 15 w 359"/>
                <a:gd name="T3" fmla="*/ 0 h 29"/>
                <a:gd name="T4" fmla="*/ 9 w 359"/>
                <a:gd name="T5" fmla="*/ 1 h 29"/>
                <a:gd name="T6" fmla="*/ 5 w 359"/>
                <a:gd name="T7" fmla="*/ 5 h 29"/>
                <a:gd name="T8" fmla="*/ 2 w 359"/>
                <a:gd name="T9" fmla="*/ 9 h 29"/>
                <a:gd name="T10" fmla="*/ 0 w 359"/>
                <a:gd name="T11" fmla="*/ 15 h 29"/>
                <a:gd name="T12" fmla="*/ 2 w 359"/>
                <a:gd name="T13" fmla="*/ 20 h 29"/>
                <a:gd name="T14" fmla="*/ 5 w 359"/>
                <a:gd name="T15" fmla="*/ 25 h 29"/>
                <a:gd name="T16" fmla="*/ 9 w 359"/>
                <a:gd name="T17" fmla="*/ 28 h 29"/>
                <a:gd name="T18" fmla="*/ 15 w 359"/>
                <a:gd name="T19" fmla="*/ 29 h 29"/>
                <a:gd name="T20" fmla="*/ 345 w 359"/>
                <a:gd name="T21" fmla="*/ 29 h 29"/>
                <a:gd name="T22" fmla="*/ 350 w 359"/>
                <a:gd name="T23" fmla="*/ 28 h 29"/>
                <a:gd name="T24" fmla="*/ 355 w 359"/>
                <a:gd name="T25" fmla="*/ 25 h 29"/>
                <a:gd name="T26" fmla="*/ 358 w 359"/>
                <a:gd name="T27" fmla="*/ 20 h 29"/>
                <a:gd name="T28" fmla="*/ 359 w 359"/>
                <a:gd name="T29" fmla="*/ 15 h 29"/>
                <a:gd name="T30" fmla="*/ 358 w 359"/>
                <a:gd name="T31" fmla="*/ 9 h 29"/>
                <a:gd name="T32" fmla="*/ 355 w 359"/>
                <a:gd name="T33" fmla="*/ 5 h 29"/>
                <a:gd name="T34" fmla="*/ 350 w 359"/>
                <a:gd name="T35" fmla="*/ 1 h 29"/>
                <a:gd name="T36" fmla="*/ 345 w 359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29">
                  <a:moveTo>
                    <a:pt x="34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345" y="29"/>
                  </a:lnTo>
                  <a:lnTo>
                    <a:pt x="350" y="28"/>
                  </a:lnTo>
                  <a:lnTo>
                    <a:pt x="355" y="25"/>
                  </a:lnTo>
                  <a:lnTo>
                    <a:pt x="358" y="20"/>
                  </a:lnTo>
                  <a:lnTo>
                    <a:pt x="359" y="15"/>
                  </a:lnTo>
                  <a:lnTo>
                    <a:pt x="358" y="9"/>
                  </a:lnTo>
                  <a:lnTo>
                    <a:pt x="355" y="5"/>
                  </a:lnTo>
                  <a:lnTo>
                    <a:pt x="350" y="1"/>
                  </a:lnTo>
                  <a:lnTo>
                    <a:pt x="3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  <p:sp>
          <p:nvSpPr>
            <p:cNvPr id="339" name="Freeform 388">
              <a:extLst>
                <a:ext uri="{FF2B5EF4-FFF2-40B4-BE49-F238E27FC236}">
                  <a16:creationId xmlns:a16="http://schemas.microsoft.com/office/drawing/2014/main" id="{E04FC6DB-3D34-4617-AF73-83894FC09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5" y="4455469"/>
              <a:ext cx="172244" cy="13480"/>
            </a:xfrm>
            <a:custGeom>
              <a:avLst/>
              <a:gdLst>
                <a:gd name="T0" fmla="*/ 332 w 346"/>
                <a:gd name="T1" fmla="*/ 0 h 29"/>
                <a:gd name="T2" fmla="*/ 15 w 346"/>
                <a:gd name="T3" fmla="*/ 0 h 29"/>
                <a:gd name="T4" fmla="*/ 9 w 346"/>
                <a:gd name="T5" fmla="*/ 1 h 29"/>
                <a:gd name="T6" fmla="*/ 5 w 346"/>
                <a:gd name="T7" fmla="*/ 4 h 29"/>
                <a:gd name="T8" fmla="*/ 2 w 346"/>
                <a:gd name="T9" fmla="*/ 9 h 29"/>
                <a:gd name="T10" fmla="*/ 0 w 346"/>
                <a:gd name="T11" fmla="*/ 14 h 29"/>
                <a:gd name="T12" fmla="*/ 2 w 346"/>
                <a:gd name="T13" fmla="*/ 20 h 29"/>
                <a:gd name="T14" fmla="*/ 5 w 346"/>
                <a:gd name="T15" fmla="*/ 24 h 29"/>
                <a:gd name="T16" fmla="*/ 9 w 346"/>
                <a:gd name="T17" fmla="*/ 27 h 29"/>
                <a:gd name="T18" fmla="*/ 15 w 346"/>
                <a:gd name="T19" fmla="*/ 29 h 29"/>
                <a:gd name="T20" fmla="*/ 332 w 346"/>
                <a:gd name="T21" fmla="*/ 29 h 29"/>
                <a:gd name="T22" fmla="*/ 337 w 346"/>
                <a:gd name="T23" fmla="*/ 27 h 29"/>
                <a:gd name="T24" fmla="*/ 342 w 346"/>
                <a:gd name="T25" fmla="*/ 24 h 29"/>
                <a:gd name="T26" fmla="*/ 345 w 346"/>
                <a:gd name="T27" fmla="*/ 20 h 29"/>
                <a:gd name="T28" fmla="*/ 346 w 346"/>
                <a:gd name="T29" fmla="*/ 14 h 29"/>
                <a:gd name="T30" fmla="*/ 345 w 346"/>
                <a:gd name="T31" fmla="*/ 9 h 29"/>
                <a:gd name="T32" fmla="*/ 342 w 346"/>
                <a:gd name="T33" fmla="*/ 4 h 29"/>
                <a:gd name="T34" fmla="*/ 337 w 346"/>
                <a:gd name="T35" fmla="*/ 1 h 29"/>
                <a:gd name="T36" fmla="*/ 332 w 34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6" h="29">
                  <a:moveTo>
                    <a:pt x="332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5" y="29"/>
                  </a:lnTo>
                  <a:lnTo>
                    <a:pt x="332" y="29"/>
                  </a:lnTo>
                  <a:lnTo>
                    <a:pt x="337" y="27"/>
                  </a:lnTo>
                  <a:lnTo>
                    <a:pt x="342" y="24"/>
                  </a:lnTo>
                  <a:lnTo>
                    <a:pt x="345" y="20"/>
                  </a:lnTo>
                  <a:lnTo>
                    <a:pt x="346" y="14"/>
                  </a:lnTo>
                  <a:lnTo>
                    <a:pt x="345" y="9"/>
                  </a:lnTo>
                  <a:lnTo>
                    <a:pt x="342" y="4"/>
                  </a:lnTo>
                  <a:lnTo>
                    <a:pt x="337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  <p:sp>
          <p:nvSpPr>
            <p:cNvPr id="340" name="Freeform 389">
              <a:extLst>
                <a:ext uri="{FF2B5EF4-FFF2-40B4-BE49-F238E27FC236}">
                  <a16:creationId xmlns:a16="http://schemas.microsoft.com/office/drawing/2014/main" id="{9B63DB74-25B2-4247-BE52-2F0F782E3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886" y="4551325"/>
              <a:ext cx="290567" cy="292064"/>
            </a:xfrm>
            <a:custGeom>
              <a:avLst/>
              <a:gdLst>
                <a:gd name="T0" fmla="*/ 552 w 584"/>
                <a:gd name="T1" fmla="*/ 333 h 584"/>
                <a:gd name="T2" fmla="*/ 535 w 584"/>
                <a:gd name="T3" fmla="*/ 394 h 584"/>
                <a:gd name="T4" fmla="*/ 504 w 584"/>
                <a:gd name="T5" fmla="*/ 450 h 584"/>
                <a:gd name="T6" fmla="*/ 460 w 584"/>
                <a:gd name="T7" fmla="*/ 495 h 584"/>
                <a:gd name="T8" fmla="*/ 406 w 584"/>
                <a:gd name="T9" fmla="*/ 529 h 584"/>
                <a:gd name="T10" fmla="*/ 346 w 584"/>
                <a:gd name="T11" fmla="*/ 550 h 584"/>
                <a:gd name="T12" fmla="*/ 279 w 584"/>
                <a:gd name="T13" fmla="*/ 555 h 584"/>
                <a:gd name="T14" fmla="*/ 214 w 584"/>
                <a:gd name="T15" fmla="*/ 543 h 584"/>
                <a:gd name="T16" fmla="*/ 156 w 584"/>
                <a:gd name="T17" fmla="*/ 517 h 584"/>
                <a:gd name="T18" fmla="*/ 107 w 584"/>
                <a:gd name="T19" fmla="*/ 478 h 584"/>
                <a:gd name="T20" fmla="*/ 67 w 584"/>
                <a:gd name="T21" fmla="*/ 428 h 584"/>
                <a:gd name="T22" fmla="*/ 41 w 584"/>
                <a:gd name="T23" fmla="*/ 370 h 584"/>
                <a:gd name="T24" fmla="*/ 30 w 584"/>
                <a:gd name="T25" fmla="*/ 305 h 584"/>
                <a:gd name="T26" fmla="*/ 34 w 584"/>
                <a:gd name="T27" fmla="*/ 239 h 584"/>
                <a:gd name="T28" fmla="*/ 55 w 584"/>
                <a:gd name="T29" fmla="*/ 178 h 584"/>
                <a:gd name="T30" fmla="*/ 89 w 584"/>
                <a:gd name="T31" fmla="*/ 124 h 584"/>
                <a:gd name="T32" fmla="*/ 135 w 584"/>
                <a:gd name="T33" fmla="*/ 81 h 584"/>
                <a:gd name="T34" fmla="*/ 190 w 584"/>
                <a:gd name="T35" fmla="*/ 50 h 584"/>
                <a:gd name="T36" fmla="*/ 253 w 584"/>
                <a:gd name="T37" fmla="*/ 32 h 584"/>
                <a:gd name="T38" fmla="*/ 320 w 584"/>
                <a:gd name="T39" fmla="*/ 30 h 584"/>
                <a:gd name="T40" fmla="*/ 383 w 584"/>
                <a:gd name="T41" fmla="*/ 45 h 584"/>
                <a:gd name="T42" fmla="*/ 439 w 584"/>
                <a:gd name="T43" fmla="*/ 74 h 584"/>
                <a:gd name="T44" fmla="*/ 487 w 584"/>
                <a:gd name="T45" fmla="*/ 115 h 584"/>
                <a:gd name="T46" fmla="*/ 524 w 584"/>
                <a:gd name="T47" fmla="*/ 167 h 584"/>
                <a:gd name="T48" fmla="*/ 548 w 584"/>
                <a:gd name="T49" fmla="*/ 226 h 584"/>
                <a:gd name="T50" fmla="*/ 555 w 584"/>
                <a:gd name="T51" fmla="*/ 292 h 584"/>
                <a:gd name="T52" fmla="*/ 578 w 584"/>
                <a:gd name="T53" fmla="*/ 234 h 584"/>
                <a:gd name="T54" fmla="*/ 555 w 584"/>
                <a:gd name="T55" fmla="*/ 166 h 584"/>
                <a:gd name="T56" fmla="*/ 517 w 584"/>
                <a:gd name="T57" fmla="*/ 107 h 584"/>
                <a:gd name="T58" fmla="*/ 467 w 584"/>
                <a:gd name="T59" fmla="*/ 58 h 584"/>
                <a:gd name="T60" fmla="*/ 406 w 584"/>
                <a:gd name="T61" fmla="*/ 23 h 584"/>
                <a:gd name="T62" fmla="*/ 337 w 584"/>
                <a:gd name="T63" fmla="*/ 4 h 584"/>
                <a:gd name="T64" fmla="*/ 263 w 584"/>
                <a:gd name="T65" fmla="*/ 2 h 584"/>
                <a:gd name="T66" fmla="*/ 192 w 584"/>
                <a:gd name="T67" fmla="*/ 18 h 584"/>
                <a:gd name="T68" fmla="*/ 130 w 584"/>
                <a:gd name="T69" fmla="*/ 51 h 584"/>
                <a:gd name="T70" fmla="*/ 76 w 584"/>
                <a:gd name="T71" fmla="*/ 96 h 584"/>
                <a:gd name="T72" fmla="*/ 35 w 584"/>
                <a:gd name="T73" fmla="*/ 153 h 584"/>
                <a:gd name="T74" fmla="*/ 10 w 584"/>
                <a:gd name="T75" fmla="*/ 220 h 584"/>
                <a:gd name="T76" fmla="*/ 0 w 584"/>
                <a:gd name="T77" fmla="*/ 292 h 584"/>
                <a:gd name="T78" fmla="*/ 10 w 584"/>
                <a:gd name="T79" fmla="*/ 366 h 584"/>
                <a:gd name="T80" fmla="*/ 35 w 584"/>
                <a:gd name="T81" fmla="*/ 431 h 584"/>
                <a:gd name="T82" fmla="*/ 76 w 584"/>
                <a:gd name="T83" fmla="*/ 488 h 584"/>
                <a:gd name="T84" fmla="*/ 130 w 584"/>
                <a:gd name="T85" fmla="*/ 534 h 584"/>
                <a:gd name="T86" fmla="*/ 192 w 584"/>
                <a:gd name="T87" fmla="*/ 566 h 584"/>
                <a:gd name="T88" fmla="*/ 263 w 584"/>
                <a:gd name="T89" fmla="*/ 583 h 584"/>
                <a:gd name="T90" fmla="*/ 337 w 584"/>
                <a:gd name="T91" fmla="*/ 581 h 584"/>
                <a:gd name="T92" fmla="*/ 406 w 584"/>
                <a:gd name="T93" fmla="*/ 561 h 584"/>
                <a:gd name="T94" fmla="*/ 467 w 584"/>
                <a:gd name="T95" fmla="*/ 526 h 584"/>
                <a:gd name="T96" fmla="*/ 517 w 584"/>
                <a:gd name="T97" fmla="*/ 477 h 584"/>
                <a:gd name="T98" fmla="*/ 555 w 584"/>
                <a:gd name="T99" fmla="*/ 418 h 584"/>
                <a:gd name="T100" fmla="*/ 578 w 584"/>
                <a:gd name="T101" fmla="*/ 351 h 584"/>
                <a:gd name="T102" fmla="*/ 570 w 584"/>
                <a:gd name="T103" fmla="*/ 29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4" h="584">
                  <a:moveTo>
                    <a:pt x="570" y="292"/>
                  </a:moveTo>
                  <a:lnTo>
                    <a:pt x="555" y="292"/>
                  </a:lnTo>
                  <a:lnTo>
                    <a:pt x="555" y="305"/>
                  </a:lnTo>
                  <a:lnTo>
                    <a:pt x="554" y="319"/>
                  </a:lnTo>
                  <a:lnTo>
                    <a:pt x="552" y="333"/>
                  </a:lnTo>
                  <a:lnTo>
                    <a:pt x="550" y="345"/>
                  </a:lnTo>
                  <a:lnTo>
                    <a:pt x="548" y="358"/>
                  </a:lnTo>
                  <a:lnTo>
                    <a:pt x="543" y="370"/>
                  </a:lnTo>
                  <a:lnTo>
                    <a:pt x="540" y="383"/>
                  </a:lnTo>
                  <a:lnTo>
                    <a:pt x="535" y="394"/>
                  </a:lnTo>
                  <a:lnTo>
                    <a:pt x="530" y="406"/>
                  </a:lnTo>
                  <a:lnTo>
                    <a:pt x="524" y="417"/>
                  </a:lnTo>
                  <a:lnTo>
                    <a:pt x="517" y="428"/>
                  </a:lnTo>
                  <a:lnTo>
                    <a:pt x="510" y="439"/>
                  </a:lnTo>
                  <a:lnTo>
                    <a:pt x="504" y="450"/>
                  </a:lnTo>
                  <a:lnTo>
                    <a:pt x="495" y="460"/>
                  </a:lnTo>
                  <a:lnTo>
                    <a:pt x="487" y="469"/>
                  </a:lnTo>
                  <a:lnTo>
                    <a:pt x="479" y="478"/>
                  </a:lnTo>
                  <a:lnTo>
                    <a:pt x="470" y="487"/>
                  </a:lnTo>
                  <a:lnTo>
                    <a:pt x="460" y="495"/>
                  </a:lnTo>
                  <a:lnTo>
                    <a:pt x="450" y="503"/>
                  </a:lnTo>
                  <a:lnTo>
                    <a:pt x="439" y="510"/>
                  </a:lnTo>
                  <a:lnTo>
                    <a:pt x="429" y="517"/>
                  </a:lnTo>
                  <a:lnTo>
                    <a:pt x="418" y="523"/>
                  </a:lnTo>
                  <a:lnTo>
                    <a:pt x="406" y="529"/>
                  </a:lnTo>
                  <a:lnTo>
                    <a:pt x="395" y="534"/>
                  </a:lnTo>
                  <a:lnTo>
                    <a:pt x="383" y="539"/>
                  </a:lnTo>
                  <a:lnTo>
                    <a:pt x="371" y="543"/>
                  </a:lnTo>
                  <a:lnTo>
                    <a:pt x="358" y="547"/>
                  </a:lnTo>
                  <a:lnTo>
                    <a:pt x="346" y="550"/>
                  </a:lnTo>
                  <a:lnTo>
                    <a:pt x="333" y="552"/>
                  </a:lnTo>
                  <a:lnTo>
                    <a:pt x="320" y="554"/>
                  </a:lnTo>
                  <a:lnTo>
                    <a:pt x="306" y="555"/>
                  </a:lnTo>
                  <a:lnTo>
                    <a:pt x="292" y="555"/>
                  </a:lnTo>
                  <a:lnTo>
                    <a:pt x="279" y="555"/>
                  </a:lnTo>
                  <a:lnTo>
                    <a:pt x="266" y="554"/>
                  </a:lnTo>
                  <a:lnTo>
                    <a:pt x="253" y="552"/>
                  </a:lnTo>
                  <a:lnTo>
                    <a:pt x="239" y="550"/>
                  </a:lnTo>
                  <a:lnTo>
                    <a:pt x="226" y="547"/>
                  </a:lnTo>
                  <a:lnTo>
                    <a:pt x="214" y="543"/>
                  </a:lnTo>
                  <a:lnTo>
                    <a:pt x="202" y="539"/>
                  </a:lnTo>
                  <a:lnTo>
                    <a:pt x="190" y="534"/>
                  </a:lnTo>
                  <a:lnTo>
                    <a:pt x="178" y="529"/>
                  </a:lnTo>
                  <a:lnTo>
                    <a:pt x="167" y="523"/>
                  </a:lnTo>
                  <a:lnTo>
                    <a:pt x="156" y="517"/>
                  </a:lnTo>
                  <a:lnTo>
                    <a:pt x="145" y="510"/>
                  </a:lnTo>
                  <a:lnTo>
                    <a:pt x="135" y="503"/>
                  </a:lnTo>
                  <a:lnTo>
                    <a:pt x="125" y="495"/>
                  </a:lnTo>
                  <a:lnTo>
                    <a:pt x="116" y="487"/>
                  </a:lnTo>
                  <a:lnTo>
                    <a:pt x="107" y="478"/>
                  </a:lnTo>
                  <a:lnTo>
                    <a:pt x="98" y="469"/>
                  </a:lnTo>
                  <a:lnTo>
                    <a:pt x="89" y="460"/>
                  </a:lnTo>
                  <a:lnTo>
                    <a:pt x="82" y="450"/>
                  </a:lnTo>
                  <a:lnTo>
                    <a:pt x="74" y="439"/>
                  </a:lnTo>
                  <a:lnTo>
                    <a:pt x="67" y="428"/>
                  </a:lnTo>
                  <a:lnTo>
                    <a:pt x="61" y="417"/>
                  </a:lnTo>
                  <a:lnTo>
                    <a:pt x="55" y="406"/>
                  </a:lnTo>
                  <a:lnTo>
                    <a:pt x="50" y="394"/>
                  </a:lnTo>
                  <a:lnTo>
                    <a:pt x="45" y="383"/>
                  </a:lnTo>
                  <a:lnTo>
                    <a:pt x="41" y="370"/>
                  </a:lnTo>
                  <a:lnTo>
                    <a:pt x="38" y="358"/>
                  </a:lnTo>
                  <a:lnTo>
                    <a:pt x="34" y="345"/>
                  </a:lnTo>
                  <a:lnTo>
                    <a:pt x="32" y="333"/>
                  </a:lnTo>
                  <a:lnTo>
                    <a:pt x="31" y="319"/>
                  </a:lnTo>
                  <a:lnTo>
                    <a:pt x="30" y="305"/>
                  </a:lnTo>
                  <a:lnTo>
                    <a:pt x="29" y="292"/>
                  </a:lnTo>
                  <a:lnTo>
                    <a:pt x="30" y="279"/>
                  </a:lnTo>
                  <a:lnTo>
                    <a:pt x="31" y="266"/>
                  </a:lnTo>
                  <a:lnTo>
                    <a:pt x="32" y="253"/>
                  </a:lnTo>
                  <a:lnTo>
                    <a:pt x="34" y="239"/>
                  </a:lnTo>
                  <a:lnTo>
                    <a:pt x="38" y="226"/>
                  </a:lnTo>
                  <a:lnTo>
                    <a:pt x="41" y="214"/>
                  </a:lnTo>
                  <a:lnTo>
                    <a:pt x="45" y="202"/>
                  </a:lnTo>
                  <a:lnTo>
                    <a:pt x="50" y="190"/>
                  </a:lnTo>
                  <a:lnTo>
                    <a:pt x="55" y="178"/>
                  </a:lnTo>
                  <a:lnTo>
                    <a:pt x="61" y="167"/>
                  </a:lnTo>
                  <a:lnTo>
                    <a:pt x="67" y="156"/>
                  </a:lnTo>
                  <a:lnTo>
                    <a:pt x="74" y="145"/>
                  </a:lnTo>
                  <a:lnTo>
                    <a:pt x="82" y="135"/>
                  </a:lnTo>
                  <a:lnTo>
                    <a:pt x="89" y="124"/>
                  </a:lnTo>
                  <a:lnTo>
                    <a:pt x="98" y="115"/>
                  </a:lnTo>
                  <a:lnTo>
                    <a:pt x="107" y="106"/>
                  </a:lnTo>
                  <a:lnTo>
                    <a:pt x="116" y="97"/>
                  </a:lnTo>
                  <a:lnTo>
                    <a:pt x="125" y="89"/>
                  </a:lnTo>
                  <a:lnTo>
                    <a:pt x="135" y="81"/>
                  </a:lnTo>
                  <a:lnTo>
                    <a:pt x="145" y="74"/>
                  </a:lnTo>
                  <a:lnTo>
                    <a:pt x="156" y="67"/>
                  </a:lnTo>
                  <a:lnTo>
                    <a:pt x="167" y="61"/>
                  </a:lnTo>
                  <a:lnTo>
                    <a:pt x="178" y="55"/>
                  </a:lnTo>
                  <a:lnTo>
                    <a:pt x="190" y="50"/>
                  </a:lnTo>
                  <a:lnTo>
                    <a:pt x="202" y="45"/>
                  </a:lnTo>
                  <a:lnTo>
                    <a:pt x="214" y="41"/>
                  </a:lnTo>
                  <a:lnTo>
                    <a:pt x="226" y="38"/>
                  </a:lnTo>
                  <a:lnTo>
                    <a:pt x="239" y="34"/>
                  </a:lnTo>
                  <a:lnTo>
                    <a:pt x="253" y="32"/>
                  </a:lnTo>
                  <a:lnTo>
                    <a:pt x="266" y="30"/>
                  </a:lnTo>
                  <a:lnTo>
                    <a:pt x="279" y="29"/>
                  </a:lnTo>
                  <a:lnTo>
                    <a:pt x="292" y="29"/>
                  </a:lnTo>
                  <a:lnTo>
                    <a:pt x="306" y="29"/>
                  </a:lnTo>
                  <a:lnTo>
                    <a:pt x="320" y="30"/>
                  </a:lnTo>
                  <a:lnTo>
                    <a:pt x="333" y="32"/>
                  </a:lnTo>
                  <a:lnTo>
                    <a:pt x="346" y="34"/>
                  </a:lnTo>
                  <a:lnTo>
                    <a:pt x="358" y="38"/>
                  </a:lnTo>
                  <a:lnTo>
                    <a:pt x="371" y="41"/>
                  </a:lnTo>
                  <a:lnTo>
                    <a:pt x="383" y="45"/>
                  </a:lnTo>
                  <a:lnTo>
                    <a:pt x="395" y="50"/>
                  </a:lnTo>
                  <a:lnTo>
                    <a:pt x="406" y="55"/>
                  </a:lnTo>
                  <a:lnTo>
                    <a:pt x="418" y="61"/>
                  </a:lnTo>
                  <a:lnTo>
                    <a:pt x="429" y="67"/>
                  </a:lnTo>
                  <a:lnTo>
                    <a:pt x="439" y="74"/>
                  </a:lnTo>
                  <a:lnTo>
                    <a:pt x="450" y="81"/>
                  </a:lnTo>
                  <a:lnTo>
                    <a:pt x="460" y="89"/>
                  </a:lnTo>
                  <a:lnTo>
                    <a:pt x="470" y="97"/>
                  </a:lnTo>
                  <a:lnTo>
                    <a:pt x="479" y="106"/>
                  </a:lnTo>
                  <a:lnTo>
                    <a:pt x="487" y="115"/>
                  </a:lnTo>
                  <a:lnTo>
                    <a:pt x="495" y="124"/>
                  </a:lnTo>
                  <a:lnTo>
                    <a:pt x="504" y="135"/>
                  </a:lnTo>
                  <a:lnTo>
                    <a:pt x="510" y="145"/>
                  </a:lnTo>
                  <a:lnTo>
                    <a:pt x="517" y="156"/>
                  </a:lnTo>
                  <a:lnTo>
                    <a:pt x="524" y="167"/>
                  </a:lnTo>
                  <a:lnTo>
                    <a:pt x="530" y="178"/>
                  </a:lnTo>
                  <a:lnTo>
                    <a:pt x="535" y="190"/>
                  </a:lnTo>
                  <a:lnTo>
                    <a:pt x="540" y="202"/>
                  </a:lnTo>
                  <a:lnTo>
                    <a:pt x="543" y="214"/>
                  </a:lnTo>
                  <a:lnTo>
                    <a:pt x="548" y="226"/>
                  </a:lnTo>
                  <a:lnTo>
                    <a:pt x="550" y="239"/>
                  </a:lnTo>
                  <a:lnTo>
                    <a:pt x="552" y="253"/>
                  </a:lnTo>
                  <a:lnTo>
                    <a:pt x="554" y="266"/>
                  </a:lnTo>
                  <a:lnTo>
                    <a:pt x="555" y="279"/>
                  </a:lnTo>
                  <a:lnTo>
                    <a:pt x="555" y="292"/>
                  </a:lnTo>
                  <a:lnTo>
                    <a:pt x="584" y="292"/>
                  </a:lnTo>
                  <a:lnTo>
                    <a:pt x="584" y="277"/>
                  </a:lnTo>
                  <a:lnTo>
                    <a:pt x="583" y="262"/>
                  </a:lnTo>
                  <a:lnTo>
                    <a:pt x="581" y="248"/>
                  </a:lnTo>
                  <a:lnTo>
                    <a:pt x="578" y="234"/>
                  </a:lnTo>
                  <a:lnTo>
                    <a:pt x="575" y="220"/>
                  </a:lnTo>
                  <a:lnTo>
                    <a:pt x="571" y="205"/>
                  </a:lnTo>
                  <a:lnTo>
                    <a:pt x="566" y="192"/>
                  </a:lnTo>
                  <a:lnTo>
                    <a:pt x="561" y="179"/>
                  </a:lnTo>
                  <a:lnTo>
                    <a:pt x="555" y="166"/>
                  </a:lnTo>
                  <a:lnTo>
                    <a:pt x="549" y="153"/>
                  </a:lnTo>
                  <a:lnTo>
                    <a:pt x="542" y="141"/>
                  </a:lnTo>
                  <a:lnTo>
                    <a:pt x="535" y="129"/>
                  </a:lnTo>
                  <a:lnTo>
                    <a:pt x="526" y="118"/>
                  </a:lnTo>
                  <a:lnTo>
                    <a:pt x="517" y="107"/>
                  </a:lnTo>
                  <a:lnTo>
                    <a:pt x="508" y="96"/>
                  </a:lnTo>
                  <a:lnTo>
                    <a:pt x="498" y="86"/>
                  </a:lnTo>
                  <a:lnTo>
                    <a:pt x="488" y="76"/>
                  </a:lnTo>
                  <a:lnTo>
                    <a:pt x="478" y="67"/>
                  </a:lnTo>
                  <a:lnTo>
                    <a:pt x="467" y="58"/>
                  </a:lnTo>
                  <a:lnTo>
                    <a:pt x="456" y="51"/>
                  </a:lnTo>
                  <a:lnTo>
                    <a:pt x="444" y="43"/>
                  </a:lnTo>
                  <a:lnTo>
                    <a:pt x="431" y="35"/>
                  </a:lnTo>
                  <a:lnTo>
                    <a:pt x="419" y="29"/>
                  </a:lnTo>
                  <a:lnTo>
                    <a:pt x="406" y="23"/>
                  </a:lnTo>
                  <a:lnTo>
                    <a:pt x="393" y="18"/>
                  </a:lnTo>
                  <a:lnTo>
                    <a:pt x="379" y="13"/>
                  </a:lnTo>
                  <a:lnTo>
                    <a:pt x="366" y="10"/>
                  </a:lnTo>
                  <a:lnTo>
                    <a:pt x="351" y="7"/>
                  </a:lnTo>
                  <a:lnTo>
                    <a:pt x="337" y="4"/>
                  </a:lnTo>
                  <a:lnTo>
                    <a:pt x="322" y="2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8" y="0"/>
                  </a:lnTo>
                  <a:lnTo>
                    <a:pt x="263" y="2"/>
                  </a:lnTo>
                  <a:lnTo>
                    <a:pt x="248" y="4"/>
                  </a:lnTo>
                  <a:lnTo>
                    <a:pt x="234" y="7"/>
                  </a:lnTo>
                  <a:lnTo>
                    <a:pt x="220" y="10"/>
                  </a:lnTo>
                  <a:lnTo>
                    <a:pt x="205" y="13"/>
                  </a:lnTo>
                  <a:lnTo>
                    <a:pt x="192" y="18"/>
                  </a:lnTo>
                  <a:lnTo>
                    <a:pt x="179" y="23"/>
                  </a:lnTo>
                  <a:lnTo>
                    <a:pt x="166" y="29"/>
                  </a:lnTo>
                  <a:lnTo>
                    <a:pt x="154" y="35"/>
                  </a:lnTo>
                  <a:lnTo>
                    <a:pt x="141" y="43"/>
                  </a:lnTo>
                  <a:lnTo>
                    <a:pt x="130" y="51"/>
                  </a:lnTo>
                  <a:lnTo>
                    <a:pt x="118" y="58"/>
                  </a:lnTo>
                  <a:lnTo>
                    <a:pt x="107" y="67"/>
                  </a:lnTo>
                  <a:lnTo>
                    <a:pt x="96" y="76"/>
                  </a:lnTo>
                  <a:lnTo>
                    <a:pt x="86" y="86"/>
                  </a:lnTo>
                  <a:lnTo>
                    <a:pt x="76" y="96"/>
                  </a:lnTo>
                  <a:lnTo>
                    <a:pt x="67" y="107"/>
                  </a:lnTo>
                  <a:lnTo>
                    <a:pt x="58" y="118"/>
                  </a:lnTo>
                  <a:lnTo>
                    <a:pt x="51" y="129"/>
                  </a:lnTo>
                  <a:lnTo>
                    <a:pt x="43" y="141"/>
                  </a:lnTo>
                  <a:lnTo>
                    <a:pt x="35" y="153"/>
                  </a:lnTo>
                  <a:lnTo>
                    <a:pt x="30" y="166"/>
                  </a:lnTo>
                  <a:lnTo>
                    <a:pt x="23" y="179"/>
                  </a:lnTo>
                  <a:lnTo>
                    <a:pt x="18" y="192"/>
                  </a:lnTo>
                  <a:lnTo>
                    <a:pt x="14" y="205"/>
                  </a:lnTo>
                  <a:lnTo>
                    <a:pt x="10" y="220"/>
                  </a:lnTo>
                  <a:lnTo>
                    <a:pt x="7" y="234"/>
                  </a:lnTo>
                  <a:lnTo>
                    <a:pt x="4" y="248"/>
                  </a:lnTo>
                  <a:lnTo>
                    <a:pt x="3" y="262"/>
                  </a:lnTo>
                  <a:lnTo>
                    <a:pt x="1" y="277"/>
                  </a:lnTo>
                  <a:lnTo>
                    <a:pt x="0" y="292"/>
                  </a:lnTo>
                  <a:lnTo>
                    <a:pt x="1" y="307"/>
                  </a:lnTo>
                  <a:lnTo>
                    <a:pt x="3" y="322"/>
                  </a:lnTo>
                  <a:lnTo>
                    <a:pt x="4" y="337"/>
                  </a:lnTo>
                  <a:lnTo>
                    <a:pt x="7" y="351"/>
                  </a:lnTo>
                  <a:lnTo>
                    <a:pt x="10" y="366"/>
                  </a:lnTo>
                  <a:lnTo>
                    <a:pt x="14" y="379"/>
                  </a:lnTo>
                  <a:lnTo>
                    <a:pt x="18" y="393"/>
                  </a:lnTo>
                  <a:lnTo>
                    <a:pt x="23" y="406"/>
                  </a:lnTo>
                  <a:lnTo>
                    <a:pt x="30" y="418"/>
                  </a:lnTo>
                  <a:lnTo>
                    <a:pt x="35" y="431"/>
                  </a:lnTo>
                  <a:lnTo>
                    <a:pt x="43" y="443"/>
                  </a:lnTo>
                  <a:lnTo>
                    <a:pt x="51" y="455"/>
                  </a:lnTo>
                  <a:lnTo>
                    <a:pt x="58" y="466"/>
                  </a:lnTo>
                  <a:lnTo>
                    <a:pt x="67" y="477"/>
                  </a:lnTo>
                  <a:lnTo>
                    <a:pt x="76" y="488"/>
                  </a:lnTo>
                  <a:lnTo>
                    <a:pt x="86" y="498"/>
                  </a:lnTo>
                  <a:lnTo>
                    <a:pt x="96" y="508"/>
                  </a:lnTo>
                  <a:lnTo>
                    <a:pt x="107" y="517"/>
                  </a:lnTo>
                  <a:lnTo>
                    <a:pt x="118" y="526"/>
                  </a:lnTo>
                  <a:lnTo>
                    <a:pt x="130" y="534"/>
                  </a:lnTo>
                  <a:lnTo>
                    <a:pt x="141" y="542"/>
                  </a:lnTo>
                  <a:lnTo>
                    <a:pt x="154" y="549"/>
                  </a:lnTo>
                  <a:lnTo>
                    <a:pt x="166" y="555"/>
                  </a:lnTo>
                  <a:lnTo>
                    <a:pt x="179" y="561"/>
                  </a:lnTo>
                  <a:lnTo>
                    <a:pt x="192" y="566"/>
                  </a:lnTo>
                  <a:lnTo>
                    <a:pt x="205" y="571"/>
                  </a:lnTo>
                  <a:lnTo>
                    <a:pt x="220" y="575"/>
                  </a:lnTo>
                  <a:lnTo>
                    <a:pt x="234" y="578"/>
                  </a:lnTo>
                  <a:lnTo>
                    <a:pt x="248" y="581"/>
                  </a:lnTo>
                  <a:lnTo>
                    <a:pt x="263" y="583"/>
                  </a:lnTo>
                  <a:lnTo>
                    <a:pt x="278" y="584"/>
                  </a:lnTo>
                  <a:lnTo>
                    <a:pt x="292" y="584"/>
                  </a:lnTo>
                  <a:lnTo>
                    <a:pt x="307" y="584"/>
                  </a:lnTo>
                  <a:lnTo>
                    <a:pt x="322" y="583"/>
                  </a:lnTo>
                  <a:lnTo>
                    <a:pt x="337" y="581"/>
                  </a:lnTo>
                  <a:lnTo>
                    <a:pt x="351" y="578"/>
                  </a:lnTo>
                  <a:lnTo>
                    <a:pt x="366" y="575"/>
                  </a:lnTo>
                  <a:lnTo>
                    <a:pt x="379" y="571"/>
                  </a:lnTo>
                  <a:lnTo>
                    <a:pt x="393" y="566"/>
                  </a:lnTo>
                  <a:lnTo>
                    <a:pt x="406" y="561"/>
                  </a:lnTo>
                  <a:lnTo>
                    <a:pt x="419" y="555"/>
                  </a:lnTo>
                  <a:lnTo>
                    <a:pt x="431" y="549"/>
                  </a:lnTo>
                  <a:lnTo>
                    <a:pt x="444" y="542"/>
                  </a:lnTo>
                  <a:lnTo>
                    <a:pt x="456" y="534"/>
                  </a:lnTo>
                  <a:lnTo>
                    <a:pt x="467" y="526"/>
                  </a:lnTo>
                  <a:lnTo>
                    <a:pt x="478" y="517"/>
                  </a:lnTo>
                  <a:lnTo>
                    <a:pt x="488" y="508"/>
                  </a:lnTo>
                  <a:lnTo>
                    <a:pt x="498" y="498"/>
                  </a:lnTo>
                  <a:lnTo>
                    <a:pt x="508" y="488"/>
                  </a:lnTo>
                  <a:lnTo>
                    <a:pt x="517" y="477"/>
                  </a:lnTo>
                  <a:lnTo>
                    <a:pt x="526" y="466"/>
                  </a:lnTo>
                  <a:lnTo>
                    <a:pt x="535" y="455"/>
                  </a:lnTo>
                  <a:lnTo>
                    <a:pt x="542" y="443"/>
                  </a:lnTo>
                  <a:lnTo>
                    <a:pt x="549" y="431"/>
                  </a:lnTo>
                  <a:lnTo>
                    <a:pt x="555" y="418"/>
                  </a:lnTo>
                  <a:lnTo>
                    <a:pt x="561" y="406"/>
                  </a:lnTo>
                  <a:lnTo>
                    <a:pt x="566" y="393"/>
                  </a:lnTo>
                  <a:lnTo>
                    <a:pt x="571" y="379"/>
                  </a:lnTo>
                  <a:lnTo>
                    <a:pt x="575" y="366"/>
                  </a:lnTo>
                  <a:lnTo>
                    <a:pt x="578" y="351"/>
                  </a:lnTo>
                  <a:lnTo>
                    <a:pt x="581" y="337"/>
                  </a:lnTo>
                  <a:lnTo>
                    <a:pt x="583" y="322"/>
                  </a:lnTo>
                  <a:lnTo>
                    <a:pt x="584" y="307"/>
                  </a:lnTo>
                  <a:lnTo>
                    <a:pt x="584" y="292"/>
                  </a:lnTo>
                  <a:lnTo>
                    <a:pt x="570" y="2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  <p:sp>
          <p:nvSpPr>
            <p:cNvPr id="341" name="Freeform 425">
              <a:extLst>
                <a:ext uri="{FF2B5EF4-FFF2-40B4-BE49-F238E27FC236}">
                  <a16:creationId xmlns:a16="http://schemas.microsoft.com/office/drawing/2014/main" id="{CA9F2651-1D65-40F4-8A49-1243BE20D1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162" y="4594649"/>
              <a:ext cx="212139" cy="212139"/>
            </a:xfrm>
            <a:custGeom>
              <a:avLst/>
              <a:gdLst>
                <a:gd name="T0" fmla="*/ 260 w 652"/>
                <a:gd name="T1" fmla="*/ 246 h 651"/>
                <a:gd name="T2" fmla="*/ 223 w 652"/>
                <a:gd name="T3" fmla="*/ 314 h 651"/>
                <a:gd name="T4" fmla="*/ 246 w 652"/>
                <a:gd name="T5" fmla="*/ 391 h 651"/>
                <a:gd name="T6" fmla="*/ 316 w 652"/>
                <a:gd name="T7" fmla="*/ 428 h 651"/>
                <a:gd name="T8" fmla="*/ 391 w 652"/>
                <a:gd name="T9" fmla="*/ 405 h 651"/>
                <a:gd name="T10" fmla="*/ 428 w 652"/>
                <a:gd name="T11" fmla="*/ 336 h 651"/>
                <a:gd name="T12" fmla="*/ 405 w 652"/>
                <a:gd name="T13" fmla="*/ 260 h 651"/>
                <a:gd name="T14" fmla="*/ 336 w 652"/>
                <a:gd name="T15" fmla="*/ 223 h 651"/>
                <a:gd name="T16" fmla="*/ 255 w 652"/>
                <a:gd name="T17" fmla="*/ 431 h 651"/>
                <a:gd name="T18" fmla="*/ 201 w 652"/>
                <a:gd name="T19" fmla="*/ 351 h 651"/>
                <a:gd name="T20" fmla="*/ 220 w 652"/>
                <a:gd name="T21" fmla="*/ 254 h 651"/>
                <a:gd name="T22" fmla="*/ 300 w 652"/>
                <a:gd name="T23" fmla="*/ 201 h 651"/>
                <a:gd name="T24" fmla="*/ 397 w 652"/>
                <a:gd name="T25" fmla="*/ 220 h 651"/>
                <a:gd name="T26" fmla="*/ 450 w 652"/>
                <a:gd name="T27" fmla="*/ 300 h 651"/>
                <a:gd name="T28" fmla="*/ 431 w 652"/>
                <a:gd name="T29" fmla="*/ 396 h 651"/>
                <a:gd name="T30" fmla="*/ 352 w 652"/>
                <a:gd name="T31" fmla="*/ 450 h 651"/>
                <a:gd name="T32" fmla="*/ 356 w 652"/>
                <a:gd name="T33" fmla="*/ 542 h 651"/>
                <a:gd name="T34" fmla="*/ 415 w 652"/>
                <a:gd name="T35" fmla="*/ 530 h 651"/>
                <a:gd name="T36" fmla="*/ 462 w 652"/>
                <a:gd name="T37" fmla="*/ 495 h 651"/>
                <a:gd name="T38" fmla="*/ 509 w 652"/>
                <a:gd name="T39" fmla="*/ 459 h 651"/>
                <a:gd name="T40" fmla="*/ 533 w 652"/>
                <a:gd name="T41" fmla="*/ 393 h 651"/>
                <a:gd name="T42" fmla="*/ 627 w 652"/>
                <a:gd name="T43" fmla="*/ 338 h 651"/>
                <a:gd name="T44" fmla="*/ 536 w 652"/>
                <a:gd name="T45" fmla="*/ 268 h 651"/>
                <a:gd name="T46" fmla="*/ 581 w 652"/>
                <a:gd name="T47" fmla="*/ 164 h 651"/>
                <a:gd name="T48" fmla="*/ 471 w 652"/>
                <a:gd name="T49" fmla="*/ 164 h 651"/>
                <a:gd name="T50" fmla="*/ 418 w 652"/>
                <a:gd name="T51" fmla="*/ 119 h 651"/>
                <a:gd name="T52" fmla="*/ 360 w 652"/>
                <a:gd name="T53" fmla="*/ 111 h 651"/>
                <a:gd name="T54" fmla="*/ 301 w 652"/>
                <a:gd name="T55" fmla="*/ 104 h 651"/>
                <a:gd name="T56" fmla="*/ 244 w 652"/>
                <a:gd name="T57" fmla="*/ 123 h 651"/>
                <a:gd name="T58" fmla="*/ 193 w 652"/>
                <a:gd name="T59" fmla="*/ 149 h 651"/>
                <a:gd name="T60" fmla="*/ 150 w 652"/>
                <a:gd name="T61" fmla="*/ 192 h 651"/>
                <a:gd name="T62" fmla="*/ 123 w 652"/>
                <a:gd name="T63" fmla="*/ 244 h 651"/>
                <a:gd name="T64" fmla="*/ 104 w 652"/>
                <a:gd name="T65" fmla="*/ 301 h 651"/>
                <a:gd name="T66" fmla="*/ 111 w 652"/>
                <a:gd name="T67" fmla="*/ 358 h 651"/>
                <a:gd name="T68" fmla="*/ 119 w 652"/>
                <a:gd name="T69" fmla="*/ 418 h 651"/>
                <a:gd name="T70" fmla="*/ 164 w 652"/>
                <a:gd name="T71" fmla="*/ 471 h 651"/>
                <a:gd name="T72" fmla="*/ 164 w 652"/>
                <a:gd name="T73" fmla="*/ 581 h 651"/>
                <a:gd name="T74" fmla="*/ 270 w 652"/>
                <a:gd name="T75" fmla="*/ 536 h 651"/>
                <a:gd name="T76" fmla="*/ 348 w 652"/>
                <a:gd name="T77" fmla="*/ 651 h 651"/>
                <a:gd name="T78" fmla="*/ 263 w 652"/>
                <a:gd name="T79" fmla="*/ 559 h 651"/>
                <a:gd name="T80" fmla="*/ 143 w 652"/>
                <a:gd name="T81" fmla="*/ 596 h 651"/>
                <a:gd name="T82" fmla="*/ 70 w 652"/>
                <a:gd name="T83" fmla="*/ 513 h 651"/>
                <a:gd name="T84" fmla="*/ 33 w 652"/>
                <a:gd name="T85" fmla="*/ 457 h 651"/>
                <a:gd name="T86" fmla="*/ 6 w 652"/>
                <a:gd name="T87" fmla="*/ 358 h 651"/>
                <a:gd name="T88" fmla="*/ 10 w 652"/>
                <a:gd name="T89" fmla="*/ 291 h 651"/>
                <a:gd name="T90" fmla="*/ 31 w 652"/>
                <a:gd name="T91" fmla="*/ 190 h 651"/>
                <a:gd name="T92" fmla="*/ 143 w 652"/>
                <a:gd name="T93" fmla="*/ 167 h 651"/>
                <a:gd name="T94" fmla="*/ 182 w 652"/>
                <a:gd name="T95" fmla="*/ 32 h 651"/>
                <a:gd name="T96" fmla="*/ 272 w 652"/>
                <a:gd name="T97" fmla="*/ 90 h 651"/>
                <a:gd name="T98" fmla="*/ 353 w 652"/>
                <a:gd name="T99" fmla="*/ 1 h 651"/>
                <a:gd name="T100" fmla="*/ 405 w 652"/>
                <a:gd name="T101" fmla="*/ 97 h 651"/>
                <a:gd name="T102" fmla="*/ 513 w 652"/>
                <a:gd name="T103" fmla="*/ 61 h 651"/>
                <a:gd name="T104" fmla="*/ 590 w 652"/>
                <a:gd name="T105" fmla="*/ 138 h 651"/>
                <a:gd name="T106" fmla="*/ 554 w 652"/>
                <a:gd name="T107" fmla="*/ 247 h 651"/>
                <a:gd name="T108" fmla="*/ 651 w 652"/>
                <a:gd name="T109" fmla="*/ 299 h 651"/>
                <a:gd name="T110" fmla="*/ 562 w 652"/>
                <a:gd name="T111" fmla="*/ 380 h 651"/>
                <a:gd name="T112" fmla="*/ 619 w 652"/>
                <a:gd name="T113" fmla="*/ 469 h 651"/>
                <a:gd name="T114" fmla="*/ 485 w 652"/>
                <a:gd name="T115" fmla="*/ 508 h 651"/>
                <a:gd name="T116" fmla="*/ 461 w 652"/>
                <a:gd name="T117" fmla="*/ 620 h 651"/>
                <a:gd name="T118" fmla="*/ 360 w 652"/>
                <a:gd name="T119" fmla="*/ 64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51">
                  <a:moveTo>
                    <a:pt x="326" y="222"/>
                  </a:moveTo>
                  <a:lnTo>
                    <a:pt x="316" y="223"/>
                  </a:lnTo>
                  <a:lnTo>
                    <a:pt x="305" y="224"/>
                  </a:lnTo>
                  <a:lnTo>
                    <a:pt x="295" y="227"/>
                  </a:lnTo>
                  <a:lnTo>
                    <a:pt x="286" y="230"/>
                  </a:lnTo>
                  <a:lnTo>
                    <a:pt x="277" y="234"/>
                  </a:lnTo>
                  <a:lnTo>
                    <a:pt x="268" y="240"/>
                  </a:lnTo>
                  <a:lnTo>
                    <a:pt x="260" y="246"/>
                  </a:lnTo>
                  <a:lnTo>
                    <a:pt x="253" y="253"/>
                  </a:lnTo>
                  <a:lnTo>
                    <a:pt x="246" y="260"/>
                  </a:lnTo>
                  <a:lnTo>
                    <a:pt x="240" y="268"/>
                  </a:lnTo>
                  <a:lnTo>
                    <a:pt x="235" y="277"/>
                  </a:lnTo>
                  <a:lnTo>
                    <a:pt x="231" y="286"/>
                  </a:lnTo>
                  <a:lnTo>
                    <a:pt x="227" y="295"/>
                  </a:lnTo>
                  <a:lnTo>
                    <a:pt x="224" y="304"/>
                  </a:lnTo>
                  <a:lnTo>
                    <a:pt x="223" y="314"/>
                  </a:lnTo>
                  <a:lnTo>
                    <a:pt x="222" y="326"/>
                  </a:lnTo>
                  <a:lnTo>
                    <a:pt x="223" y="336"/>
                  </a:lnTo>
                  <a:lnTo>
                    <a:pt x="224" y="346"/>
                  </a:lnTo>
                  <a:lnTo>
                    <a:pt x="227" y="356"/>
                  </a:lnTo>
                  <a:lnTo>
                    <a:pt x="231" y="366"/>
                  </a:lnTo>
                  <a:lnTo>
                    <a:pt x="235" y="375"/>
                  </a:lnTo>
                  <a:lnTo>
                    <a:pt x="240" y="383"/>
                  </a:lnTo>
                  <a:lnTo>
                    <a:pt x="246" y="391"/>
                  </a:lnTo>
                  <a:lnTo>
                    <a:pt x="253" y="398"/>
                  </a:lnTo>
                  <a:lnTo>
                    <a:pt x="260" y="405"/>
                  </a:lnTo>
                  <a:lnTo>
                    <a:pt x="268" y="411"/>
                  </a:lnTo>
                  <a:lnTo>
                    <a:pt x="277" y="416"/>
                  </a:lnTo>
                  <a:lnTo>
                    <a:pt x="286" y="420"/>
                  </a:lnTo>
                  <a:lnTo>
                    <a:pt x="295" y="424"/>
                  </a:lnTo>
                  <a:lnTo>
                    <a:pt x="305" y="426"/>
                  </a:lnTo>
                  <a:lnTo>
                    <a:pt x="316" y="428"/>
                  </a:lnTo>
                  <a:lnTo>
                    <a:pt x="326" y="428"/>
                  </a:lnTo>
                  <a:lnTo>
                    <a:pt x="336" y="428"/>
                  </a:lnTo>
                  <a:lnTo>
                    <a:pt x="346" y="426"/>
                  </a:lnTo>
                  <a:lnTo>
                    <a:pt x="357" y="424"/>
                  </a:lnTo>
                  <a:lnTo>
                    <a:pt x="366" y="420"/>
                  </a:lnTo>
                  <a:lnTo>
                    <a:pt x="375" y="416"/>
                  </a:lnTo>
                  <a:lnTo>
                    <a:pt x="383" y="411"/>
                  </a:lnTo>
                  <a:lnTo>
                    <a:pt x="391" y="405"/>
                  </a:lnTo>
                  <a:lnTo>
                    <a:pt x="399" y="398"/>
                  </a:lnTo>
                  <a:lnTo>
                    <a:pt x="405" y="391"/>
                  </a:lnTo>
                  <a:lnTo>
                    <a:pt x="411" y="383"/>
                  </a:lnTo>
                  <a:lnTo>
                    <a:pt x="416" y="375"/>
                  </a:lnTo>
                  <a:lnTo>
                    <a:pt x="421" y="366"/>
                  </a:lnTo>
                  <a:lnTo>
                    <a:pt x="424" y="356"/>
                  </a:lnTo>
                  <a:lnTo>
                    <a:pt x="426" y="346"/>
                  </a:lnTo>
                  <a:lnTo>
                    <a:pt x="428" y="336"/>
                  </a:lnTo>
                  <a:lnTo>
                    <a:pt x="428" y="326"/>
                  </a:lnTo>
                  <a:lnTo>
                    <a:pt x="428" y="314"/>
                  </a:lnTo>
                  <a:lnTo>
                    <a:pt x="426" y="304"/>
                  </a:lnTo>
                  <a:lnTo>
                    <a:pt x="424" y="295"/>
                  </a:lnTo>
                  <a:lnTo>
                    <a:pt x="421" y="286"/>
                  </a:lnTo>
                  <a:lnTo>
                    <a:pt x="416" y="277"/>
                  </a:lnTo>
                  <a:lnTo>
                    <a:pt x="411" y="268"/>
                  </a:lnTo>
                  <a:lnTo>
                    <a:pt x="405" y="260"/>
                  </a:lnTo>
                  <a:lnTo>
                    <a:pt x="399" y="253"/>
                  </a:lnTo>
                  <a:lnTo>
                    <a:pt x="391" y="246"/>
                  </a:lnTo>
                  <a:lnTo>
                    <a:pt x="383" y="240"/>
                  </a:lnTo>
                  <a:lnTo>
                    <a:pt x="375" y="234"/>
                  </a:lnTo>
                  <a:lnTo>
                    <a:pt x="366" y="230"/>
                  </a:lnTo>
                  <a:lnTo>
                    <a:pt x="357" y="227"/>
                  </a:lnTo>
                  <a:lnTo>
                    <a:pt x="346" y="224"/>
                  </a:lnTo>
                  <a:lnTo>
                    <a:pt x="336" y="223"/>
                  </a:lnTo>
                  <a:lnTo>
                    <a:pt x="326" y="222"/>
                  </a:lnTo>
                  <a:close/>
                  <a:moveTo>
                    <a:pt x="326" y="453"/>
                  </a:moveTo>
                  <a:lnTo>
                    <a:pt x="313" y="452"/>
                  </a:lnTo>
                  <a:lnTo>
                    <a:pt x="300" y="450"/>
                  </a:lnTo>
                  <a:lnTo>
                    <a:pt x="288" y="447"/>
                  </a:lnTo>
                  <a:lnTo>
                    <a:pt x="277" y="443"/>
                  </a:lnTo>
                  <a:lnTo>
                    <a:pt x="265" y="437"/>
                  </a:lnTo>
                  <a:lnTo>
                    <a:pt x="255" y="431"/>
                  </a:lnTo>
                  <a:lnTo>
                    <a:pt x="245" y="423"/>
                  </a:lnTo>
                  <a:lnTo>
                    <a:pt x="236" y="415"/>
                  </a:lnTo>
                  <a:lnTo>
                    <a:pt x="227" y="407"/>
                  </a:lnTo>
                  <a:lnTo>
                    <a:pt x="220" y="396"/>
                  </a:lnTo>
                  <a:lnTo>
                    <a:pt x="214" y="386"/>
                  </a:lnTo>
                  <a:lnTo>
                    <a:pt x="209" y="375"/>
                  </a:lnTo>
                  <a:lnTo>
                    <a:pt x="204" y="364"/>
                  </a:lnTo>
                  <a:lnTo>
                    <a:pt x="201" y="351"/>
                  </a:lnTo>
                  <a:lnTo>
                    <a:pt x="199" y="338"/>
                  </a:lnTo>
                  <a:lnTo>
                    <a:pt x="199" y="326"/>
                  </a:lnTo>
                  <a:lnTo>
                    <a:pt x="199" y="312"/>
                  </a:lnTo>
                  <a:lnTo>
                    <a:pt x="201" y="300"/>
                  </a:lnTo>
                  <a:lnTo>
                    <a:pt x="204" y="288"/>
                  </a:lnTo>
                  <a:lnTo>
                    <a:pt x="209" y="275"/>
                  </a:lnTo>
                  <a:lnTo>
                    <a:pt x="214" y="265"/>
                  </a:lnTo>
                  <a:lnTo>
                    <a:pt x="220" y="254"/>
                  </a:lnTo>
                  <a:lnTo>
                    <a:pt x="227" y="245"/>
                  </a:lnTo>
                  <a:lnTo>
                    <a:pt x="236" y="236"/>
                  </a:lnTo>
                  <a:lnTo>
                    <a:pt x="245" y="227"/>
                  </a:lnTo>
                  <a:lnTo>
                    <a:pt x="255" y="220"/>
                  </a:lnTo>
                  <a:lnTo>
                    <a:pt x="265" y="214"/>
                  </a:lnTo>
                  <a:lnTo>
                    <a:pt x="277" y="208"/>
                  </a:lnTo>
                  <a:lnTo>
                    <a:pt x="288" y="204"/>
                  </a:lnTo>
                  <a:lnTo>
                    <a:pt x="300" y="201"/>
                  </a:lnTo>
                  <a:lnTo>
                    <a:pt x="313" y="199"/>
                  </a:lnTo>
                  <a:lnTo>
                    <a:pt x="326" y="199"/>
                  </a:lnTo>
                  <a:lnTo>
                    <a:pt x="339" y="199"/>
                  </a:lnTo>
                  <a:lnTo>
                    <a:pt x="352" y="201"/>
                  </a:lnTo>
                  <a:lnTo>
                    <a:pt x="364" y="204"/>
                  </a:lnTo>
                  <a:lnTo>
                    <a:pt x="375" y="208"/>
                  </a:lnTo>
                  <a:lnTo>
                    <a:pt x="386" y="214"/>
                  </a:lnTo>
                  <a:lnTo>
                    <a:pt x="397" y="220"/>
                  </a:lnTo>
                  <a:lnTo>
                    <a:pt x="407" y="227"/>
                  </a:lnTo>
                  <a:lnTo>
                    <a:pt x="416" y="236"/>
                  </a:lnTo>
                  <a:lnTo>
                    <a:pt x="424" y="245"/>
                  </a:lnTo>
                  <a:lnTo>
                    <a:pt x="431" y="254"/>
                  </a:lnTo>
                  <a:lnTo>
                    <a:pt x="438" y="265"/>
                  </a:lnTo>
                  <a:lnTo>
                    <a:pt x="443" y="275"/>
                  </a:lnTo>
                  <a:lnTo>
                    <a:pt x="447" y="288"/>
                  </a:lnTo>
                  <a:lnTo>
                    <a:pt x="450" y="300"/>
                  </a:lnTo>
                  <a:lnTo>
                    <a:pt x="452" y="312"/>
                  </a:lnTo>
                  <a:lnTo>
                    <a:pt x="453" y="326"/>
                  </a:lnTo>
                  <a:lnTo>
                    <a:pt x="452" y="338"/>
                  </a:lnTo>
                  <a:lnTo>
                    <a:pt x="450" y="351"/>
                  </a:lnTo>
                  <a:lnTo>
                    <a:pt x="447" y="364"/>
                  </a:lnTo>
                  <a:lnTo>
                    <a:pt x="443" y="375"/>
                  </a:lnTo>
                  <a:lnTo>
                    <a:pt x="438" y="386"/>
                  </a:lnTo>
                  <a:lnTo>
                    <a:pt x="431" y="396"/>
                  </a:lnTo>
                  <a:lnTo>
                    <a:pt x="424" y="407"/>
                  </a:lnTo>
                  <a:lnTo>
                    <a:pt x="416" y="415"/>
                  </a:lnTo>
                  <a:lnTo>
                    <a:pt x="407" y="423"/>
                  </a:lnTo>
                  <a:lnTo>
                    <a:pt x="397" y="431"/>
                  </a:lnTo>
                  <a:lnTo>
                    <a:pt x="386" y="437"/>
                  </a:lnTo>
                  <a:lnTo>
                    <a:pt x="375" y="443"/>
                  </a:lnTo>
                  <a:lnTo>
                    <a:pt x="364" y="447"/>
                  </a:lnTo>
                  <a:lnTo>
                    <a:pt x="352" y="450"/>
                  </a:lnTo>
                  <a:lnTo>
                    <a:pt x="339" y="452"/>
                  </a:lnTo>
                  <a:lnTo>
                    <a:pt x="326" y="453"/>
                  </a:lnTo>
                  <a:close/>
                  <a:moveTo>
                    <a:pt x="314" y="627"/>
                  </a:moveTo>
                  <a:lnTo>
                    <a:pt x="338" y="627"/>
                  </a:lnTo>
                  <a:lnTo>
                    <a:pt x="349" y="550"/>
                  </a:lnTo>
                  <a:lnTo>
                    <a:pt x="350" y="547"/>
                  </a:lnTo>
                  <a:lnTo>
                    <a:pt x="353" y="544"/>
                  </a:lnTo>
                  <a:lnTo>
                    <a:pt x="356" y="542"/>
                  </a:lnTo>
                  <a:lnTo>
                    <a:pt x="360" y="541"/>
                  </a:lnTo>
                  <a:lnTo>
                    <a:pt x="371" y="539"/>
                  </a:lnTo>
                  <a:lnTo>
                    <a:pt x="382" y="536"/>
                  </a:lnTo>
                  <a:lnTo>
                    <a:pt x="394" y="533"/>
                  </a:lnTo>
                  <a:lnTo>
                    <a:pt x="404" y="529"/>
                  </a:lnTo>
                  <a:lnTo>
                    <a:pt x="408" y="528"/>
                  </a:lnTo>
                  <a:lnTo>
                    <a:pt x="412" y="529"/>
                  </a:lnTo>
                  <a:lnTo>
                    <a:pt x="415" y="530"/>
                  </a:lnTo>
                  <a:lnTo>
                    <a:pt x="418" y="533"/>
                  </a:lnTo>
                  <a:lnTo>
                    <a:pt x="466" y="593"/>
                  </a:lnTo>
                  <a:lnTo>
                    <a:pt x="487" y="581"/>
                  </a:lnTo>
                  <a:lnTo>
                    <a:pt x="459" y="508"/>
                  </a:lnTo>
                  <a:lnTo>
                    <a:pt x="458" y="505"/>
                  </a:lnTo>
                  <a:lnTo>
                    <a:pt x="458" y="501"/>
                  </a:lnTo>
                  <a:lnTo>
                    <a:pt x="460" y="498"/>
                  </a:lnTo>
                  <a:lnTo>
                    <a:pt x="462" y="495"/>
                  </a:lnTo>
                  <a:lnTo>
                    <a:pt x="471" y="488"/>
                  </a:lnTo>
                  <a:lnTo>
                    <a:pt x="480" y="479"/>
                  </a:lnTo>
                  <a:lnTo>
                    <a:pt x="488" y="471"/>
                  </a:lnTo>
                  <a:lnTo>
                    <a:pt x="495" y="462"/>
                  </a:lnTo>
                  <a:lnTo>
                    <a:pt x="498" y="460"/>
                  </a:lnTo>
                  <a:lnTo>
                    <a:pt x="501" y="458"/>
                  </a:lnTo>
                  <a:lnTo>
                    <a:pt x="505" y="458"/>
                  </a:lnTo>
                  <a:lnTo>
                    <a:pt x="509" y="459"/>
                  </a:lnTo>
                  <a:lnTo>
                    <a:pt x="581" y="487"/>
                  </a:lnTo>
                  <a:lnTo>
                    <a:pt x="593" y="466"/>
                  </a:lnTo>
                  <a:lnTo>
                    <a:pt x="533" y="418"/>
                  </a:lnTo>
                  <a:lnTo>
                    <a:pt x="530" y="415"/>
                  </a:lnTo>
                  <a:lnTo>
                    <a:pt x="529" y="411"/>
                  </a:lnTo>
                  <a:lnTo>
                    <a:pt x="528" y="408"/>
                  </a:lnTo>
                  <a:lnTo>
                    <a:pt x="529" y="404"/>
                  </a:lnTo>
                  <a:lnTo>
                    <a:pt x="533" y="393"/>
                  </a:lnTo>
                  <a:lnTo>
                    <a:pt x="536" y="382"/>
                  </a:lnTo>
                  <a:lnTo>
                    <a:pt x="539" y="371"/>
                  </a:lnTo>
                  <a:lnTo>
                    <a:pt x="541" y="358"/>
                  </a:lnTo>
                  <a:lnTo>
                    <a:pt x="542" y="355"/>
                  </a:lnTo>
                  <a:lnTo>
                    <a:pt x="544" y="352"/>
                  </a:lnTo>
                  <a:lnTo>
                    <a:pt x="547" y="350"/>
                  </a:lnTo>
                  <a:lnTo>
                    <a:pt x="551" y="349"/>
                  </a:lnTo>
                  <a:lnTo>
                    <a:pt x="627" y="338"/>
                  </a:lnTo>
                  <a:lnTo>
                    <a:pt x="627" y="313"/>
                  </a:lnTo>
                  <a:lnTo>
                    <a:pt x="551" y="302"/>
                  </a:lnTo>
                  <a:lnTo>
                    <a:pt x="547" y="301"/>
                  </a:lnTo>
                  <a:lnTo>
                    <a:pt x="544" y="298"/>
                  </a:lnTo>
                  <a:lnTo>
                    <a:pt x="542" y="295"/>
                  </a:lnTo>
                  <a:lnTo>
                    <a:pt x="541" y="292"/>
                  </a:lnTo>
                  <a:lnTo>
                    <a:pt x="539" y="280"/>
                  </a:lnTo>
                  <a:lnTo>
                    <a:pt x="536" y="268"/>
                  </a:lnTo>
                  <a:lnTo>
                    <a:pt x="533" y="258"/>
                  </a:lnTo>
                  <a:lnTo>
                    <a:pt x="529" y="247"/>
                  </a:lnTo>
                  <a:lnTo>
                    <a:pt x="528" y="244"/>
                  </a:lnTo>
                  <a:lnTo>
                    <a:pt x="529" y="240"/>
                  </a:lnTo>
                  <a:lnTo>
                    <a:pt x="530" y="237"/>
                  </a:lnTo>
                  <a:lnTo>
                    <a:pt x="533" y="233"/>
                  </a:lnTo>
                  <a:lnTo>
                    <a:pt x="593" y="185"/>
                  </a:lnTo>
                  <a:lnTo>
                    <a:pt x="581" y="164"/>
                  </a:lnTo>
                  <a:lnTo>
                    <a:pt x="509" y="192"/>
                  </a:lnTo>
                  <a:lnTo>
                    <a:pt x="505" y="194"/>
                  </a:lnTo>
                  <a:lnTo>
                    <a:pt x="501" y="192"/>
                  </a:lnTo>
                  <a:lnTo>
                    <a:pt x="498" y="191"/>
                  </a:lnTo>
                  <a:lnTo>
                    <a:pt x="495" y="188"/>
                  </a:lnTo>
                  <a:lnTo>
                    <a:pt x="488" y="180"/>
                  </a:lnTo>
                  <a:lnTo>
                    <a:pt x="480" y="171"/>
                  </a:lnTo>
                  <a:lnTo>
                    <a:pt x="471" y="164"/>
                  </a:lnTo>
                  <a:lnTo>
                    <a:pt x="462" y="156"/>
                  </a:lnTo>
                  <a:lnTo>
                    <a:pt x="460" y="154"/>
                  </a:lnTo>
                  <a:lnTo>
                    <a:pt x="458" y="149"/>
                  </a:lnTo>
                  <a:lnTo>
                    <a:pt x="458" y="146"/>
                  </a:lnTo>
                  <a:lnTo>
                    <a:pt x="459" y="142"/>
                  </a:lnTo>
                  <a:lnTo>
                    <a:pt x="487" y="71"/>
                  </a:lnTo>
                  <a:lnTo>
                    <a:pt x="466" y="58"/>
                  </a:lnTo>
                  <a:lnTo>
                    <a:pt x="418" y="119"/>
                  </a:lnTo>
                  <a:lnTo>
                    <a:pt x="415" y="121"/>
                  </a:lnTo>
                  <a:lnTo>
                    <a:pt x="412" y="123"/>
                  </a:lnTo>
                  <a:lnTo>
                    <a:pt x="408" y="123"/>
                  </a:lnTo>
                  <a:lnTo>
                    <a:pt x="404" y="122"/>
                  </a:lnTo>
                  <a:lnTo>
                    <a:pt x="394" y="119"/>
                  </a:lnTo>
                  <a:lnTo>
                    <a:pt x="382" y="116"/>
                  </a:lnTo>
                  <a:lnTo>
                    <a:pt x="371" y="113"/>
                  </a:lnTo>
                  <a:lnTo>
                    <a:pt x="360" y="111"/>
                  </a:lnTo>
                  <a:lnTo>
                    <a:pt x="356" y="109"/>
                  </a:lnTo>
                  <a:lnTo>
                    <a:pt x="353" y="107"/>
                  </a:lnTo>
                  <a:lnTo>
                    <a:pt x="350" y="104"/>
                  </a:lnTo>
                  <a:lnTo>
                    <a:pt x="349" y="100"/>
                  </a:lnTo>
                  <a:lnTo>
                    <a:pt x="338" y="23"/>
                  </a:lnTo>
                  <a:lnTo>
                    <a:pt x="314" y="23"/>
                  </a:lnTo>
                  <a:lnTo>
                    <a:pt x="302" y="100"/>
                  </a:lnTo>
                  <a:lnTo>
                    <a:pt x="301" y="104"/>
                  </a:lnTo>
                  <a:lnTo>
                    <a:pt x="298" y="107"/>
                  </a:lnTo>
                  <a:lnTo>
                    <a:pt x="296" y="109"/>
                  </a:lnTo>
                  <a:lnTo>
                    <a:pt x="292" y="111"/>
                  </a:lnTo>
                  <a:lnTo>
                    <a:pt x="281" y="113"/>
                  </a:lnTo>
                  <a:lnTo>
                    <a:pt x="270" y="116"/>
                  </a:lnTo>
                  <a:lnTo>
                    <a:pt x="258" y="119"/>
                  </a:lnTo>
                  <a:lnTo>
                    <a:pt x="247" y="122"/>
                  </a:lnTo>
                  <a:lnTo>
                    <a:pt x="244" y="123"/>
                  </a:lnTo>
                  <a:lnTo>
                    <a:pt x="240" y="123"/>
                  </a:lnTo>
                  <a:lnTo>
                    <a:pt x="237" y="121"/>
                  </a:lnTo>
                  <a:lnTo>
                    <a:pt x="234" y="119"/>
                  </a:lnTo>
                  <a:lnTo>
                    <a:pt x="185" y="58"/>
                  </a:lnTo>
                  <a:lnTo>
                    <a:pt x="164" y="71"/>
                  </a:lnTo>
                  <a:lnTo>
                    <a:pt x="193" y="142"/>
                  </a:lnTo>
                  <a:lnTo>
                    <a:pt x="194" y="146"/>
                  </a:lnTo>
                  <a:lnTo>
                    <a:pt x="193" y="149"/>
                  </a:lnTo>
                  <a:lnTo>
                    <a:pt x="192" y="154"/>
                  </a:lnTo>
                  <a:lnTo>
                    <a:pt x="190" y="156"/>
                  </a:lnTo>
                  <a:lnTo>
                    <a:pt x="180" y="164"/>
                  </a:lnTo>
                  <a:lnTo>
                    <a:pt x="172" y="171"/>
                  </a:lnTo>
                  <a:lnTo>
                    <a:pt x="164" y="180"/>
                  </a:lnTo>
                  <a:lnTo>
                    <a:pt x="157" y="188"/>
                  </a:lnTo>
                  <a:lnTo>
                    <a:pt x="154" y="191"/>
                  </a:lnTo>
                  <a:lnTo>
                    <a:pt x="150" y="192"/>
                  </a:lnTo>
                  <a:lnTo>
                    <a:pt x="146" y="194"/>
                  </a:lnTo>
                  <a:lnTo>
                    <a:pt x="142" y="192"/>
                  </a:lnTo>
                  <a:lnTo>
                    <a:pt x="71" y="164"/>
                  </a:lnTo>
                  <a:lnTo>
                    <a:pt x="58" y="185"/>
                  </a:lnTo>
                  <a:lnTo>
                    <a:pt x="119" y="233"/>
                  </a:lnTo>
                  <a:lnTo>
                    <a:pt x="122" y="237"/>
                  </a:lnTo>
                  <a:lnTo>
                    <a:pt x="123" y="240"/>
                  </a:lnTo>
                  <a:lnTo>
                    <a:pt x="123" y="244"/>
                  </a:lnTo>
                  <a:lnTo>
                    <a:pt x="123" y="247"/>
                  </a:lnTo>
                  <a:lnTo>
                    <a:pt x="119" y="258"/>
                  </a:lnTo>
                  <a:lnTo>
                    <a:pt x="116" y="268"/>
                  </a:lnTo>
                  <a:lnTo>
                    <a:pt x="113" y="281"/>
                  </a:lnTo>
                  <a:lnTo>
                    <a:pt x="111" y="292"/>
                  </a:lnTo>
                  <a:lnTo>
                    <a:pt x="110" y="295"/>
                  </a:lnTo>
                  <a:lnTo>
                    <a:pt x="108" y="298"/>
                  </a:lnTo>
                  <a:lnTo>
                    <a:pt x="104" y="301"/>
                  </a:lnTo>
                  <a:lnTo>
                    <a:pt x="100" y="302"/>
                  </a:lnTo>
                  <a:lnTo>
                    <a:pt x="25" y="313"/>
                  </a:lnTo>
                  <a:lnTo>
                    <a:pt x="25" y="338"/>
                  </a:lnTo>
                  <a:lnTo>
                    <a:pt x="100" y="349"/>
                  </a:lnTo>
                  <a:lnTo>
                    <a:pt x="104" y="350"/>
                  </a:lnTo>
                  <a:lnTo>
                    <a:pt x="108" y="352"/>
                  </a:lnTo>
                  <a:lnTo>
                    <a:pt x="110" y="355"/>
                  </a:lnTo>
                  <a:lnTo>
                    <a:pt x="111" y="358"/>
                  </a:lnTo>
                  <a:lnTo>
                    <a:pt x="113" y="371"/>
                  </a:lnTo>
                  <a:lnTo>
                    <a:pt x="116" y="382"/>
                  </a:lnTo>
                  <a:lnTo>
                    <a:pt x="119" y="393"/>
                  </a:lnTo>
                  <a:lnTo>
                    <a:pt x="123" y="404"/>
                  </a:lnTo>
                  <a:lnTo>
                    <a:pt x="123" y="408"/>
                  </a:lnTo>
                  <a:lnTo>
                    <a:pt x="123" y="411"/>
                  </a:lnTo>
                  <a:lnTo>
                    <a:pt x="122" y="415"/>
                  </a:lnTo>
                  <a:lnTo>
                    <a:pt x="119" y="418"/>
                  </a:lnTo>
                  <a:lnTo>
                    <a:pt x="58" y="466"/>
                  </a:lnTo>
                  <a:lnTo>
                    <a:pt x="71" y="487"/>
                  </a:lnTo>
                  <a:lnTo>
                    <a:pt x="142" y="459"/>
                  </a:lnTo>
                  <a:lnTo>
                    <a:pt x="146" y="458"/>
                  </a:lnTo>
                  <a:lnTo>
                    <a:pt x="150" y="458"/>
                  </a:lnTo>
                  <a:lnTo>
                    <a:pt x="154" y="460"/>
                  </a:lnTo>
                  <a:lnTo>
                    <a:pt x="157" y="462"/>
                  </a:lnTo>
                  <a:lnTo>
                    <a:pt x="164" y="471"/>
                  </a:lnTo>
                  <a:lnTo>
                    <a:pt x="172" y="479"/>
                  </a:lnTo>
                  <a:lnTo>
                    <a:pt x="180" y="488"/>
                  </a:lnTo>
                  <a:lnTo>
                    <a:pt x="190" y="495"/>
                  </a:lnTo>
                  <a:lnTo>
                    <a:pt x="192" y="498"/>
                  </a:lnTo>
                  <a:lnTo>
                    <a:pt x="193" y="501"/>
                  </a:lnTo>
                  <a:lnTo>
                    <a:pt x="194" y="505"/>
                  </a:lnTo>
                  <a:lnTo>
                    <a:pt x="193" y="508"/>
                  </a:lnTo>
                  <a:lnTo>
                    <a:pt x="164" y="581"/>
                  </a:lnTo>
                  <a:lnTo>
                    <a:pt x="185" y="593"/>
                  </a:lnTo>
                  <a:lnTo>
                    <a:pt x="234" y="533"/>
                  </a:lnTo>
                  <a:lnTo>
                    <a:pt x="237" y="530"/>
                  </a:lnTo>
                  <a:lnTo>
                    <a:pt x="240" y="529"/>
                  </a:lnTo>
                  <a:lnTo>
                    <a:pt x="244" y="528"/>
                  </a:lnTo>
                  <a:lnTo>
                    <a:pt x="247" y="529"/>
                  </a:lnTo>
                  <a:lnTo>
                    <a:pt x="258" y="533"/>
                  </a:lnTo>
                  <a:lnTo>
                    <a:pt x="270" y="536"/>
                  </a:lnTo>
                  <a:lnTo>
                    <a:pt x="281" y="539"/>
                  </a:lnTo>
                  <a:lnTo>
                    <a:pt x="292" y="541"/>
                  </a:lnTo>
                  <a:lnTo>
                    <a:pt x="296" y="542"/>
                  </a:lnTo>
                  <a:lnTo>
                    <a:pt x="298" y="544"/>
                  </a:lnTo>
                  <a:lnTo>
                    <a:pt x="301" y="547"/>
                  </a:lnTo>
                  <a:lnTo>
                    <a:pt x="302" y="550"/>
                  </a:lnTo>
                  <a:lnTo>
                    <a:pt x="314" y="627"/>
                  </a:lnTo>
                  <a:close/>
                  <a:moveTo>
                    <a:pt x="348" y="651"/>
                  </a:moveTo>
                  <a:lnTo>
                    <a:pt x="303" y="651"/>
                  </a:lnTo>
                  <a:lnTo>
                    <a:pt x="299" y="651"/>
                  </a:lnTo>
                  <a:lnTo>
                    <a:pt x="295" y="648"/>
                  </a:lnTo>
                  <a:lnTo>
                    <a:pt x="293" y="644"/>
                  </a:lnTo>
                  <a:lnTo>
                    <a:pt x="291" y="640"/>
                  </a:lnTo>
                  <a:lnTo>
                    <a:pt x="280" y="562"/>
                  </a:lnTo>
                  <a:lnTo>
                    <a:pt x="272" y="560"/>
                  </a:lnTo>
                  <a:lnTo>
                    <a:pt x="263" y="559"/>
                  </a:lnTo>
                  <a:lnTo>
                    <a:pt x="255" y="556"/>
                  </a:lnTo>
                  <a:lnTo>
                    <a:pt x="247" y="554"/>
                  </a:lnTo>
                  <a:lnTo>
                    <a:pt x="198" y="616"/>
                  </a:lnTo>
                  <a:lnTo>
                    <a:pt x="195" y="619"/>
                  </a:lnTo>
                  <a:lnTo>
                    <a:pt x="191" y="620"/>
                  </a:lnTo>
                  <a:lnTo>
                    <a:pt x="186" y="620"/>
                  </a:lnTo>
                  <a:lnTo>
                    <a:pt x="182" y="619"/>
                  </a:lnTo>
                  <a:lnTo>
                    <a:pt x="143" y="596"/>
                  </a:lnTo>
                  <a:lnTo>
                    <a:pt x="140" y="593"/>
                  </a:lnTo>
                  <a:lnTo>
                    <a:pt x="138" y="590"/>
                  </a:lnTo>
                  <a:lnTo>
                    <a:pt x="137" y="586"/>
                  </a:lnTo>
                  <a:lnTo>
                    <a:pt x="138" y="581"/>
                  </a:lnTo>
                  <a:lnTo>
                    <a:pt x="167" y="508"/>
                  </a:lnTo>
                  <a:lnTo>
                    <a:pt x="155" y="497"/>
                  </a:lnTo>
                  <a:lnTo>
                    <a:pt x="143" y="483"/>
                  </a:lnTo>
                  <a:lnTo>
                    <a:pt x="70" y="513"/>
                  </a:lnTo>
                  <a:lnTo>
                    <a:pt x="66" y="514"/>
                  </a:lnTo>
                  <a:lnTo>
                    <a:pt x="61" y="513"/>
                  </a:lnTo>
                  <a:lnTo>
                    <a:pt x="57" y="511"/>
                  </a:lnTo>
                  <a:lnTo>
                    <a:pt x="55" y="508"/>
                  </a:lnTo>
                  <a:lnTo>
                    <a:pt x="33" y="469"/>
                  </a:lnTo>
                  <a:lnTo>
                    <a:pt x="31" y="465"/>
                  </a:lnTo>
                  <a:lnTo>
                    <a:pt x="31" y="460"/>
                  </a:lnTo>
                  <a:lnTo>
                    <a:pt x="33" y="457"/>
                  </a:lnTo>
                  <a:lnTo>
                    <a:pt x="36" y="454"/>
                  </a:lnTo>
                  <a:lnTo>
                    <a:pt x="97" y="405"/>
                  </a:lnTo>
                  <a:lnTo>
                    <a:pt x="94" y="396"/>
                  </a:lnTo>
                  <a:lnTo>
                    <a:pt x="92" y="388"/>
                  </a:lnTo>
                  <a:lnTo>
                    <a:pt x="90" y="380"/>
                  </a:lnTo>
                  <a:lnTo>
                    <a:pt x="88" y="372"/>
                  </a:lnTo>
                  <a:lnTo>
                    <a:pt x="10" y="360"/>
                  </a:lnTo>
                  <a:lnTo>
                    <a:pt x="6" y="358"/>
                  </a:lnTo>
                  <a:lnTo>
                    <a:pt x="3" y="355"/>
                  </a:lnTo>
                  <a:lnTo>
                    <a:pt x="1" y="352"/>
                  </a:lnTo>
                  <a:lnTo>
                    <a:pt x="0" y="348"/>
                  </a:lnTo>
                  <a:lnTo>
                    <a:pt x="0" y="303"/>
                  </a:lnTo>
                  <a:lnTo>
                    <a:pt x="1" y="299"/>
                  </a:lnTo>
                  <a:lnTo>
                    <a:pt x="3" y="295"/>
                  </a:lnTo>
                  <a:lnTo>
                    <a:pt x="6" y="293"/>
                  </a:lnTo>
                  <a:lnTo>
                    <a:pt x="10" y="291"/>
                  </a:lnTo>
                  <a:lnTo>
                    <a:pt x="88" y="280"/>
                  </a:lnTo>
                  <a:lnTo>
                    <a:pt x="90" y="271"/>
                  </a:lnTo>
                  <a:lnTo>
                    <a:pt x="92" y="263"/>
                  </a:lnTo>
                  <a:lnTo>
                    <a:pt x="94" y="255"/>
                  </a:lnTo>
                  <a:lnTo>
                    <a:pt x="97" y="247"/>
                  </a:lnTo>
                  <a:lnTo>
                    <a:pt x="36" y="198"/>
                  </a:lnTo>
                  <a:lnTo>
                    <a:pt x="33" y="195"/>
                  </a:lnTo>
                  <a:lnTo>
                    <a:pt x="31" y="190"/>
                  </a:lnTo>
                  <a:lnTo>
                    <a:pt x="31" y="186"/>
                  </a:lnTo>
                  <a:lnTo>
                    <a:pt x="33" y="182"/>
                  </a:lnTo>
                  <a:lnTo>
                    <a:pt x="55" y="143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6" y="137"/>
                  </a:lnTo>
                  <a:lnTo>
                    <a:pt x="70" y="138"/>
                  </a:lnTo>
                  <a:lnTo>
                    <a:pt x="143" y="167"/>
                  </a:lnTo>
                  <a:lnTo>
                    <a:pt x="155" y="155"/>
                  </a:lnTo>
                  <a:lnTo>
                    <a:pt x="167" y="143"/>
                  </a:lnTo>
                  <a:lnTo>
                    <a:pt x="138" y="70"/>
                  </a:lnTo>
                  <a:lnTo>
                    <a:pt x="137" y="65"/>
                  </a:lnTo>
                  <a:lnTo>
                    <a:pt x="138" y="61"/>
                  </a:lnTo>
                  <a:lnTo>
                    <a:pt x="140" y="57"/>
                  </a:lnTo>
                  <a:lnTo>
                    <a:pt x="143" y="54"/>
                  </a:lnTo>
                  <a:lnTo>
                    <a:pt x="182" y="32"/>
                  </a:lnTo>
                  <a:lnTo>
                    <a:pt x="186" y="31"/>
                  </a:lnTo>
                  <a:lnTo>
                    <a:pt x="191" y="31"/>
                  </a:lnTo>
                  <a:lnTo>
                    <a:pt x="195" y="33"/>
                  </a:lnTo>
                  <a:lnTo>
                    <a:pt x="198" y="35"/>
                  </a:lnTo>
                  <a:lnTo>
                    <a:pt x="247" y="97"/>
                  </a:lnTo>
                  <a:lnTo>
                    <a:pt x="255" y="94"/>
                  </a:lnTo>
                  <a:lnTo>
                    <a:pt x="263" y="92"/>
                  </a:lnTo>
                  <a:lnTo>
                    <a:pt x="272" y="90"/>
                  </a:lnTo>
                  <a:lnTo>
                    <a:pt x="280" y="88"/>
                  </a:lnTo>
                  <a:lnTo>
                    <a:pt x="291" y="10"/>
                  </a:lnTo>
                  <a:lnTo>
                    <a:pt x="293" y="6"/>
                  </a:lnTo>
                  <a:lnTo>
                    <a:pt x="295" y="3"/>
                  </a:lnTo>
                  <a:lnTo>
                    <a:pt x="299" y="1"/>
                  </a:lnTo>
                  <a:lnTo>
                    <a:pt x="303" y="0"/>
                  </a:lnTo>
                  <a:lnTo>
                    <a:pt x="348" y="0"/>
                  </a:lnTo>
                  <a:lnTo>
                    <a:pt x="353" y="1"/>
                  </a:lnTo>
                  <a:lnTo>
                    <a:pt x="357" y="3"/>
                  </a:lnTo>
                  <a:lnTo>
                    <a:pt x="359" y="6"/>
                  </a:lnTo>
                  <a:lnTo>
                    <a:pt x="360" y="10"/>
                  </a:lnTo>
                  <a:lnTo>
                    <a:pt x="372" y="88"/>
                  </a:lnTo>
                  <a:lnTo>
                    <a:pt x="380" y="90"/>
                  </a:lnTo>
                  <a:lnTo>
                    <a:pt x="388" y="92"/>
                  </a:lnTo>
                  <a:lnTo>
                    <a:pt x="397" y="94"/>
                  </a:lnTo>
                  <a:lnTo>
                    <a:pt x="405" y="97"/>
                  </a:lnTo>
                  <a:lnTo>
                    <a:pt x="454" y="35"/>
                  </a:lnTo>
                  <a:lnTo>
                    <a:pt x="457" y="33"/>
                  </a:lnTo>
                  <a:lnTo>
                    <a:pt x="461" y="31"/>
                  </a:lnTo>
                  <a:lnTo>
                    <a:pt x="465" y="31"/>
                  </a:lnTo>
                  <a:lnTo>
                    <a:pt x="469" y="32"/>
                  </a:lnTo>
                  <a:lnTo>
                    <a:pt x="508" y="54"/>
                  </a:lnTo>
                  <a:lnTo>
                    <a:pt x="511" y="57"/>
                  </a:lnTo>
                  <a:lnTo>
                    <a:pt x="513" y="61"/>
                  </a:lnTo>
                  <a:lnTo>
                    <a:pt x="514" y="65"/>
                  </a:lnTo>
                  <a:lnTo>
                    <a:pt x="513" y="70"/>
                  </a:lnTo>
                  <a:lnTo>
                    <a:pt x="485" y="143"/>
                  </a:lnTo>
                  <a:lnTo>
                    <a:pt x="497" y="155"/>
                  </a:lnTo>
                  <a:lnTo>
                    <a:pt x="508" y="167"/>
                  </a:lnTo>
                  <a:lnTo>
                    <a:pt x="582" y="138"/>
                  </a:lnTo>
                  <a:lnTo>
                    <a:pt x="586" y="137"/>
                  </a:lnTo>
                  <a:lnTo>
                    <a:pt x="590" y="138"/>
                  </a:lnTo>
                  <a:lnTo>
                    <a:pt x="593" y="140"/>
                  </a:lnTo>
                  <a:lnTo>
                    <a:pt x="597" y="143"/>
                  </a:lnTo>
                  <a:lnTo>
                    <a:pt x="619" y="182"/>
                  </a:lnTo>
                  <a:lnTo>
                    <a:pt x="620" y="186"/>
                  </a:lnTo>
                  <a:lnTo>
                    <a:pt x="620" y="190"/>
                  </a:lnTo>
                  <a:lnTo>
                    <a:pt x="619" y="195"/>
                  </a:lnTo>
                  <a:lnTo>
                    <a:pt x="616" y="198"/>
                  </a:lnTo>
                  <a:lnTo>
                    <a:pt x="554" y="247"/>
                  </a:lnTo>
                  <a:lnTo>
                    <a:pt x="557" y="255"/>
                  </a:lnTo>
                  <a:lnTo>
                    <a:pt x="560" y="262"/>
                  </a:lnTo>
                  <a:lnTo>
                    <a:pt x="562" y="271"/>
                  </a:lnTo>
                  <a:lnTo>
                    <a:pt x="563" y="280"/>
                  </a:lnTo>
                  <a:lnTo>
                    <a:pt x="642" y="291"/>
                  </a:lnTo>
                  <a:lnTo>
                    <a:pt x="646" y="293"/>
                  </a:lnTo>
                  <a:lnTo>
                    <a:pt x="649" y="295"/>
                  </a:lnTo>
                  <a:lnTo>
                    <a:pt x="651" y="299"/>
                  </a:lnTo>
                  <a:lnTo>
                    <a:pt x="652" y="303"/>
                  </a:lnTo>
                  <a:lnTo>
                    <a:pt x="652" y="348"/>
                  </a:lnTo>
                  <a:lnTo>
                    <a:pt x="651" y="352"/>
                  </a:lnTo>
                  <a:lnTo>
                    <a:pt x="649" y="355"/>
                  </a:lnTo>
                  <a:lnTo>
                    <a:pt x="646" y="358"/>
                  </a:lnTo>
                  <a:lnTo>
                    <a:pt x="642" y="360"/>
                  </a:lnTo>
                  <a:lnTo>
                    <a:pt x="563" y="372"/>
                  </a:lnTo>
                  <a:lnTo>
                    <a:pt x="562" y="380"/>
                  </a:lnTo>
                  <a:lnTo>
                    <a:pt x="560" y="388"/>
                  </a:lnTo>
                  <a:lnTo>
                    <a:pt x="557" y="396"/>
                  </a:lnTo>
                  <a:lnTo>
                    <a:pt x="554" y="405"/>
                  </a:lnTo>
                  <a:lnTo>
                    <a:pt x="616" y="454"/>
                  </a:lnTo>
                  <a:lnTo>
                    <a:pt x="619" y="457"/>
                  </a:lnTo>
                  <a:lnTo>
                    <a:pt x="620" y="461"/>
                  </a:lnTo>
                  <a:lnTo>
                    <a:pt x="620" y="465"/>
                  </a:lnTo>
                  <a:lnTo>
                    <a:pt x="619" y="469"/>
                  </a:lnTo>
                  <a:lnTo>
                    <a:pt x="597" y="508"/>
                  </a:lnTo>
                  <a:lnTo>
                    <a:pt x="593" y="511"/>
                  </a:lnTo>
                  <a:lnTo>
                    <a:pt x="590" y="513"/>
                  </a:lnTo>
                  <a:lnTo>
                    <a:pt x="586" y="513"/>
                  </a:lnTo>
                  <a:lnTo>
                    <a:pt x="582" y="513"/>
                  </a:lnTo>
                  <a:lnTo>
                    <a:pt x="508" y="483"/>
                  </a:lnTo>
                  <a:lnTo>
                    <a:pt x="496" y="497"/>
                  </a:lnTo>
                  <a:lnTo>
                    <a:pt x="485" y="508"/>
                  </a:lnTo>
                  <a:lnTo>
                    <a:pt x="513" y="581"/>
                  </a:lnTo>
                  <a:lnTo>
                    <a:pt x="514" y="586"/>
                  </a:lnTo>
                  <a:lnTo>
                    <a:pt x="513" y="590"/>
                  </a:lnTo>
                  <a:lnTo>
                    <a:pt x="511" y="593"/>
                  </a:lnTo>
                  <a:lnTo>
                    <a:pt x="508" y="596"/>
                  </a:lnTo>
                  <a:lnTo>
                    <a:pt x="469" y="619"/>
                  </a:lnTo>
                  <a:lnTo>
                    <a:pt x="465" y="620"/>
                  </a:lnTo>
                  <a:lnTo>
                    <a:pt x="461" y="620"/>
                  </a:lnTo>
                  <a:lnTo>
                    <a:pt x="457" y="619"/>
                  </a:lnTo>
                  <a:lnTo>
                    <a:pt x="454" y="616"/>
                  </a:lnTo>
                  <a:lnTo>
                    <a:pt x="405" y="554"/>
                  </a:lnTo>
                  <a:lnTo>
                    <a:pt x="397" y="556"/>
                  </a:lnTo>
                  <a:lnTo>
                    <a:pt x="388" y="559"/>
                  </a:lnTo>
                  <a:lnTo>
                    <a:pt x="380" y="560"/>
                  </a:lnTo>
                  <a:lnTo>
                    <a:pt x="372" y="562"/>
                  </a:lnTo>
                  <a:lnTo>
                    <a:pt x="360" y="640"/>
                  </a:lnTo>
                  <a:lnTo>
                    <a:pt x="359" y="644"/>
                  </a:lnTo>
                  <a:lnTo>
                    <a:pt x="357" y="648"/>
                  </a:lnTo>
                  <a:lnTo>
                    <a:pt x="353" y="651"/>
                  </a:lnTo>
                  <a:lnTo>
                    <a:pt x="348" y="6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2699"/>
            </a:p>
          </p:txBody>
        </p:sp>
      </p:grpSp>
      <p:sp>
        <p:nvSpPr>
          <p:cNvPr id="342" name="object 12">
            <a:extLst>
              <a:ext uri="{FF2B5EF4-FFF2-40B4-BE49-F238E27FC236}">
                <a16:creationId xmlns:a16="http://schemas.microsoft.com/office/drawing/2014/main" id="{E8843256-6001-420F-B552-DACDB537B19C}"/>
              </a:ext>
            </a:extLst>
          </p:cNvPr>
          <p:cNvSpPr/>
          <p:nvPr/>
        </p:nvSpPr>
        <p:spPr>
          <a:xfrm>
            <a:off x="900981" y="8028358"/>
            <a:ext cx="879001" cy="788257"/>
          </a:xfrm>
          <a:custGeom>
            <a:avLst/>
            <a:gdLst/>
            <a:ahLst/>
            <a:cxnLst/>
            <a:rect l="l" t="t" r="r" b="b"/>
            <a:pathLst>
              <a:path w="2767965" h="2482215">
                <a:moveTo>
                  <a:pt x="975347" y="1294599"/>
                </a:moveTo>
                <a:lnTo>
                  <a:pt x="956551" y="1284820"/>
                </a:lnTo>
                <a:lnTo>
                  <a:pt x="938606" y="1277721"/>
                </a:lnTo>
                <a:lnTo>
                  <a:pt x="919721" y="1271778"/>
                </a:lnTo>
                <a:lnTo>
                  <a:pt x="898131" y="1265428"/>
                </a:lnTo>
                <a:lnTo>
                  <a:pt x="854062" y="1250594"/>
                </a:lnTo>
                <a:lnTo>
                  <a:pt x="830503" y="1235290"/>
                </a:lnTo>
                <a:lnTo>
                  <a:pt x="821461" y="1212596"/>
                </a:lnTo>
                <a:lnTo>
                  <a:pt x="820978" y="1175639"/>
                </a:lnTo>
                <a:lnTo>
                  <a:pt x="823061" y="1117511"/>
                </a:lnTo>
                <a:lnTo>
                  <a:pt x="818502" y="1083462"/>
                </a:lnTo>
                <a:lnTo>
                  <a:pt x="805040" y="1051217"/>
                </a:lnTo>
                <a:lnTo>
                  <a:pt x="761403" y="973886"/>
                </a:lnTo>
                <a:lnTo>
                  <a:pt x="736180" y="919708"/>
                </a:lnTo>
                <a:lnTo>
                  <a:pt x="712025" y="849109"/>
                </a:lnTo>
                <a:lnTo>
                  <a:pt x="700328" y="801103"/>
                </a:lnTo>
                <a:lnTo>
                  <a:pt x="691692" y="751344"/>
                </a:lnTo>
                <a:lnTo>
                  <a:pt x="685774" y="700214"/>
                </a:lnTo>
                <a:lnTo>
                  <a:pt x="682244" y="648157"/>
                </a:lnTo>
                <a:lnTo>
                  <a:pt x="680783" y="595579"/>
                </a:lnTo>
                <a:lnTo>
                  <a:pt x="681037" y="542886"/>
                </a:lnTo>
                <a:lnTo>
                  <a:pt x="682688" y="490499"/>
                </a:lnTo>
                <a:lnTo>
                  <a:pt x="685406" y="438835"/>
                </a:lnTo>
                <a:lnTo>
                  <a:pt x="688848" y="388315"/>
                </a:lnTo>
                <a:lnTo>
                  <a:pt x="640143" y="381482"/>
                </a:lnTo>
                <a:lnTo>
                  <a:pt x="589508" y="381482"/>
                </a:lnTo>
                <a:lnTo>
                  <a:pt x="539178" y="387743"/>
                </a:lnTo>
                <a:lnTo>
                  <a:pt x="491363" y="399719"/>
                </a:lnTo>
                <a:lnTo>
                  <a:pt x="448284" y="416852"/>
                </a:lnTo>
                <a:lnTo>
                  <a:pt x="412153" y="438594"/>
                </a:lnTo>
                <a:lnTo>
                  <a:pt x="373138" y="472986"/>
                </a:lnTo>
                <a:lnTo>
                  <a:pt x="344271" y="511136"/>
                </a:lnTo>
                <a:lnTo>
                  <a:pt x="324142" y="555472"/>
                </a:lnTo>
                <a:lnTo>
                  <a:pt x="311327" y="608431"/>
                </a:lnTo>
                <a:lnTo>
                  <a:pt x="304431" y="672439"/>
                </a:lnTo>
                <a:lnTo>
                  <a:pt x="301066" y="742708"/>
                </a:lnTo>
                <a:lnTo>
                  <a:pt x="301180" y="789546"/>
                </a:lnTo>
                <a:lnTo>
                  <a:pt x="304228" y="818375"/>
                </a:lnTo>
                <a:lnTo>
                  <a:pt x="309702" y="834580"/>
                </a:lnTo>
                <a:lnTo>
                  <a:pt x="317068" y="843559"/>
                </a:lnTo>
                <a:lnTo>
                  <a:pt x="325805" y="850696"/>
                </a:lnTo>
                <a:lnTo>
                  <a:pt x="335394" y="861402"/>
                </a:lnTo>
                <a:lnTo>
                  <a:pt x="345300" y="881075"/>
                </a:lnTo>
                <a:lnTo>
                  <a:pt x="354215" y="916889"/>
                </a:lnTo>
                <a:lnTo>
                  <a:pt x="360527" y="952271"/>
                </a:lnTo>
                <a:lnTo>
                  <a:pt x="378752" y="997483"/>
                </a:lnTo>
                <a:lnTo>
                  <a:pt x="423418" y="1062774"/>
                </a:lnTo>
                <a:lnTo>
                  <a:pt x="446366" y="1088669"/>
                </a:lnTo>
                <a:lnTo>
                  <a:pt x="466166" y="1112342"/>
                </a:lnTo>
                <a:lnTo>
                  <a:pt x="479742" y="1141349"/>
                </a:lnTo>
                <a:lnTo>
                  <a:pt x="484047" y="1183259"/>
                </a:lnTo>
                <a:lnTo>
                  <a:pt x="478878" y="1220508"/>
                </a:lnTo>
                <a:lnTo>
                  <a:pt x="464121" y="1245222"/>
                </a:lnTo>
                <a:lnTo>
                  <a:pt x="437324" y="1261833"/>
                </a:lnTo>
                <a:lnTo>
                  <a:pt x="396024" y="1274737"/>
                </a:lnTo>
                <a:lnTo>
                  <a:pt x="337769" y="1288376"/>
                </a:lnTo>
                <a:lnTo>
                  <a:pt x="260108" y="1307134"/>
                </a:lnTo>
                <a:lnTo>
                  <a:pt x="201612" y="1323581"/>
                </a:lnTo>
                <a:lnTo>
                  <a:pt x="152666" y="1342529"/>
                </a:lnTo>
                <a:lnTo>
                  <a:pt x="112941" y="1367536"/>
                </a:lnTo>
                <a:lnTo>
                  <a:pt x="82105" y="1402194"/>
                </a:lnTo>
                <a:lnTo>
                  <a:pt x="59842" y="1450086"/>
                </a:lnTo>
                <a:lnTo>
                  <a:pt x="37960" y="1533550"/>
                </a:lnTo>
                <a:lnTo>
                  <a:pt x="24815" y="1591157"/>
                </a:lnTo>
                <a:lnTo>
                  <a:pt x="12814" y="1648688"/>
                </a:lnTo>
                <a:lnTo>
                  <a:pt x="3886" y="1698167"/>
                </a:lnTo>
                <a:lnTo>
                  <a:pt x="0" y="1731594"/>
                </a:lnTo>
                <a:lnTo>
                  <a:pt x="5321" y="1767001"/>
                </a:lnTo>
                <a:lnTo>
                  <a:pt x="51028" y="1810080"/>
                </a:lnTo>
                <a:lnTo>
                  <a:pt x="88328" y="1821459"/>
                </a:lnTo>
                <a:lnTo>
                  <a:pt x="133184" y="1828533"/>
                </a:lnTo>
                <a:lnTo>
                  <a:pt x="184061" y="1833168"/>
                </a:lnTo>
                <a:lnTo>
                  <a:pt x="239420" y="1837207"/>
                </a:lnTo>
                <a:lnTo>
                  <a:pt x="249834" y="1782787"/>
                </a:lnTo>
                <a:lnTo>
                  <a:pt x="265303" y="1734273"/>
                </a:lnTo>
                <a:lnTo>
                  <a:pt x="285686" y="1691220"/>
                </a:lnTo>
                <a:lnTo>
                  <a:pt x="310870" y="1653171"/>
                </a:lnTo>
                <a:lnTo>
                  <a:pt x="340715" y="1619681"/>
                </a:lnTo>
                <a:lnTo>
                  <a:pt x="383171" y="1582381"/>
                </a:lnTo>
                <a:lnTo>
                  <a:pt x="424688" y="1551686"/>
                </a:lnTo>
                <a:lnTo>
                  <a:pt x="463270" y="1525676"/>
                </a:lnTo>
                <a:lnTo>
                  <a:pt x="496925" y="1502448"/>
                </a:lnTo>
                <a:lnTo>
                  <a:pt x="523684" y="1480096"/>
                </a:lnTo>
                <a:lnTo>
                  <a:pt x="498157" y="1404912"/>
                </a:lnTo>
                <a:lnTo>
                  <a:pt x="514515" y="1393939"/>
                </a:lnTo>
                <a:lnTo>
                  <a:pt x="527164" y="1384274"/>
                </a:lnTo>
                <a:lnTo>
                  <a:pt x="539000" y="1373695"/>
                </a:lnTo>
                <a:lnTo>
                  <a:pt x="552958" y="1360017"/>
                </a:lnTo>
                <a:lnTo>
                  <a:pt x="578307" y="1374533"/>
                </a:lnTo>
                <a:lnTo>
                  <a:pt x="598639" y="1394091"/>
                </a:lnTo>
                <a:lnTo>
                  <a:pt x="617207" y="1414716"/>
                </a:lnTo>
                <a:lnTo>
                  <a:pt x="637298" y="1432496"/>
                </a:lnTo>
                <a:lnTo>
                  <a:pt x="681380" y="1422196"/>
                </a:lnTo>
                <a:lnTo>
                  <a:pt x="708558" y="1407490"/>
                </a:lnTo>
                <a:lnTo>
                  <a:pt x="727036" y="1385849"/>
                </a:lnTo>
                <a:lnTo>
                  <a:pt x="745020" y="1354759"/>
                </a:lnTo>
                <a:lnTo>
                  <a:pt x="775792" y="1368780"/>
                </a:lnTo>
                <a:lnTo>
                  <a:pt x="793013" y="1381213"/>
                </a:lnTo>
                <a:lnTo>
                  <a:pt x="813790" y="1387475"/>
                </a:lnTo>
                <a:lnTo>
                  <a:pt x="855205" y="1382966"/>
                </a:lnTo>
                <a:lnTo>
                  <a:pt x="888149" y="1376337"/>
                </a:lnTo>
                <a:lnTo>
                  <a:pt x="917968" y="1369517"/>
                </a:lnTo>
                <a:lnTo>
                  <a:pt x="945248" y="1361363"/>
                </a:lnTo>
                <a:lnTo>
                  <a:pt x="970610" y="1350746"/>
                </a:lnTo>
                <a:lnTo>
                  <a:pt x="975347" y="1294599"/>
                </a:lnTo>
                <a:close/>
              </a:path>
              <a:path w="2767965" h="2482215">
                <a:moveTo>
                  <a:pt x="2488082" y="2284044"/>
                </a:moveTo>
                <a:lnTo>
                  <a:pt x="2485987" y="2244788"/>
                </a:lnTo>
                <a:lnTo>
                  <a:pt x="2480145" y="2198801"/>
                </a:lnTo>
                <a:lnTo>
                  <a:pt x="2471356" y="2145512"/>
                </a:lnTo>
                <a:lnTo>
                  <a:pt x="2448344" y="2014778"/>
                </a:lnTo>
                <a:lnTo>
                  <a:pt x="2427554" y="1883816"/>
                </a:lnTo>
                <a:lnTo>
                  <a:pt x="2419337" y="1838934"/>
                </a:lnTo>
                <a:lnTo>
                  <a:pt x="2410409" y="1800707"/>
                </a:lnTo>
                <a:lnTo>
                  <a:pt x="2387485" y="1740738"/>
                </a:lnTo>
                <a:lnTo>
                  <a:pt x="2352992" y="1696948"/>
                </a:lnTo>
                <a:lnTo>
                  <a:pt x="2301113" y="1662404"/>
                </a:lnTo>
                <a:lnTo>
                  <a:pt x="2226030" y="1630159"/>
                </a:lnTo>
                <a:lnTo>
                  <a:pt x="2177986" y="1612722"/>
                </a:lnTo>
                <a:lnTo>
                  <a:pt x="2057222" y="1570901"/>
                </a:lnTo>
                <a:lnTo>
                  <a:pt x="1904365" y="1516811"/>
                </a:lnTo>
                <a:lnTo>
                  <a:pt x="1864588" y="1503019"/>
                </a:lnTo>
                <a:lnTo>
                  <a:pt x="1825040" y="1489710"/>
                </a:lnTo>
                <a:lnTo>
                  <a:pt x="1781251" y="1477035"/>
                </a:lnTo>
                <a:lnTo>
                  <a:pt x="1741843" y="1464005"/>
                </a:lnTo>
                <a:lnTo>
                  <a:pt x="1710855" y="1443901"/>
                </a:lnTo>
                <a:lnTo>
                  <a:pt x="1692313" y="1409979"/>
                </a:lnTo>
                <a:lnTo>
                  <a:pt x="1687537" y="1370431"/>
                </a:lnTo>
                <a:lnTo>
                  <a:pt x="1685378" y="1311617"/>
                </a:lnTo>
                <a:lnTo>
                  <a:pt x="1686128" y="1252956"/>
                </a:lnTo>
                <a:lnTo>
                  <a:pt x="1690065" y="1213878"/>
                </a:lnTo>
                <a:lnTo>
                  <a:pt x="1702117" y="1188986"/>
                </a:lnTo>
                <a:lnTo>
                  <a:pt x="1722793" y="1165021"/>
                </a:lnTo>
                <a:lnTo>
                  <a:pt x="1749488" y="1134859"/>
                </a:lnTo>
                <a:lnTo>
                  <a:pt x="1779600" y="1091387"/>
                </a:lnTo>
                <a:lnTo>
                  <a:pt x="1805381" y="1041857"/>
                </a:lnTo>
                <a:lnTo>
                  <a:pt x="1822919" y="995832"/>
                </a:lnTo>
                <a:lnTo>
                  <a:pt x="1834426" y="951255"/>
                </a:lnTo>
                <a:lnTo>
                  <a:pt x="1842096" y="906119"/>
                </a:lnTo>
                <a:lnTo>
                  <a:pt x="1854733" y="806005"/>
                </a:lnTo>
                <a:lnTo>
                  <a:pt x="1864093" y="746975"/>
                </a:lnTo>
                <a:lnTo>
                  <a:pt x="1916709" y="712698"/>
                </a:lnTo>
                <a:lnTo>
                  <a:pt x="1926602" y="675144"/>
                </a:lnTo>
                <a:lnTo>
                  <a:pt x="1931403" y="598538"/>
                </a:lnTo>
                <a:lnTo>
                  <a:pt x="1932355" y="542874"/>
                </a:lnTo>
                <a:lnTo>
                  <a:pt x="1931695" y="487070"/>
                </a:lnTo>
                <a:lnTo>
                  <a:pt x="1928571" y="375526"/>
                </a:lnTo>
                <a:lnTo>
                  <a:pt x="1924024" y="318655"/>
                </a:lnTo>
                <a:lnTo>
                  <a:pt x="1913128" y="267347"/>
                </a:lnTo>
                <a:lnTo>
                  <a:pt x="1895538" y="222211"/>
                </a:lnTo>
                <a:lnTo>
                  <a:pt x="1870849" y="183832"/>
                </a:lnTo>
                <a:lnTo>
                  <a:pt x="1838731" y="152806"/>
                </a:lnTo>
                <a:lnTo>
                  <a:pt x="1798789" y="129743"/>
                </a:lnTo>
                <a:lnTo>
                  <a:pt x="1750656" y="115239"/>
                </a:lnTo>
                <a:lnTo>
                  <a:pt x="1704378" y="108699"/>
                </a:lnTo>
                <a:lnTo>
                  <a:pt x="1657870" y="107569"/>
                </a:lnTo>
                <a:lnTo>
                  <a:pt x="1642897" y="102984"/>
                </a:lnTo>
                <a:lnTo>
                  <a:pt x="1623606" y="89039"/>
                </a:lnTo>
                <a:lnTo>
                  <a:pt x="1592630" y="60731"/>
                </a:lnTo>
                <a:lnTo>
                  <a:pt x="1573809" y="46367"/>
                </a:lnTo>
                <a:lnTo>
                  <a:pt x="1520990" y="22733"/>
                </a:lnTo>
                <a:lnTo>
                  <a:pt x="1451711" y="6883"/>
                </a:lnTo>
                <a:lnTo>
                  <a:pt x="1412328" y="2247"/>
                </a:lnTo>
                <a:lnTo>
                  <a:pt x="1370533" y="0"/>
                </a:lnTo>
                <a:lnTo>
                  <a:pt x="1326896" y="279"/>
                </a:lnTo>
                <a:lnTo>
                  <a:pt x="1281988" y="3238"/>
                </a:lnTo>
                <a:lnTo>
                  <a:pt x="1236370" y="9029"/>
                </a:lnTo>
                <a:lnTo>
                  <a:pt x="1190625" y="17792"/>
                </a:lnTo>
                <a:lnTo>
                  <a:pt x="1145311" y="29679"/>
                </a:lnTo>
                <a:lnTo>
                  <a:pt x="1100988" y="44843"/>
                </a:lnTo>
                <a:lnTo>
                  <a:pt x="1058240" y="63411"/>
                </a:lnTo>
                <a:lnTo>
                  <a:pt x="1017638" y="85547"/>
                </a:lnTo>
                <a:lnTo>
                  <a:pt x="979728" y="111391"/>
                </a:lnTo>
                <a:lnTo>
                  <a:pt x="945083" y="141097"/>
                </a:lnTo>
                <a:lnTo>
                  <a:pt x="914285" y="174790"/>
                </a:lnTo>
                <a:lnTo>
                  <a:pt x="887895" y="212648"/>
                </a:lnTo>
                <a:lnTo>
                  <a:pt x="866482" y="254800"/>
                </a:lnTo>
                <a:lnTo>
                  <a:pt x="850620" y="301396"/>
                </a:lnTo>
                <a:lnTo>
                  <a:pt x="840981" y="342341"/>
                </a:lnTo>
                <a:lnTo>
                  <a:pt x="831837" y="390131"/>
                </a:lnTo>
                <a:lnTo>
                  <a:pt x="823633" y="442607"/>
                </a:lnTo>
                <a:lnTo>
                  <a:pt x="816825" y="497649"/>
                </a:lnTo>
                <a:lnTo>
                  <a:pt x="811898" y="553085"/>
                </a:lnTo>
                <a:lnTo>
                  <a:pt x="809294" y="606793"/>
                </a:lnTo>
                <a:lnTo>
                  <a:pt x="809472" y="656602"/>
                </a:lnTo>
                <a:lnTo>
                  <a:pt x="812901" y="700366"/>
                </a:lnTo>
                <a:lnTo>
                  <a:pt x="824979" y="752792"/>
                </a:lnTo>
                <a:lnTo>
                  <a:pt x="841463" y="780923"/>
                </a:lnTo>
                <a:lnTo>
                  <a:pt x="859510" y="796671"/>
                </a:lnTo>
                <a:lnTo>
                  <a:pt x="876300" y="811987"/>
                </a:lnTo>
                <a:lnTo>
                  <a:pt x="888987" y="838796"/>
                </a:lnTo>
                <a:lnTo>
                  <a:pt x="915098" y="939380"/>
                </a:lnTo>
                <a:lnTo>
                  <a:pt x="928395" y="984262"/>
                </a:lnTo>
                <a:lnTo>
                  <a:pt x="944194" y="1027315"/>
                </a:lnTo>
                <a:lnTo>
                  <a:pt x="964260" y="1069848"/>
                </a:lnTo>
                <a:lnTo>
                  <a:pt x="990371" y="1113205"/>
                </a:lnTo>
                <a:lnTo>
                  <a:pt x="1024267" y="1158697"/>
                </a:lnTo>
                <a:lnTo>
                  <a:pt x="1067714" y="1207643"/>
                </a:lnTo>
                <a:lnTo>
                  <a:pt x="1097991" y="1234909"/>
                </a:lnTo>
                <a:lnTo>
                  <a:pt x="1109802" y="1248295"/>
                </a:lnTo>
                <a:lnTo>
                  <a:pt x="1118692" y="1266659"/>
                </a:lnTo>
                <a:lnTo>
                  <a:pt x="1120825" y="1320152"/>
                </a:lnTo>
                <a:lnTo>
                  <a:pt x="1123403" y="1367828"/>
                </a:lnTo>
                <a:lnTo>
                  <a:pt x="1121676" y="1408569"/>
                </a:lnTo>
                <a:lnTo>
                  <a:pt x="1086154" y="1464830"/>
                </a:lnTo>
                <a:lnTo>
                  <a:pt x="1036535" y="1481366"/>
                </a:lnTo>
                <a:lnTo>
                  <a:pt x="997102" y="1491018"/>
                </a:lnTo>
                <a:lnTo>
                  <a:pt x="897839" y="1513471"/>
                </a:lnTo>
                <a:lnTo>
                  <a:pt x="841590" y="1526451"/>
                </a:lnTo>
                <a:lnTo>
                  <a:pt x="783285" y="1540700"/>
                </a:lnTo>
                <a:lnTo>
                  <a:pt x="724712" y="1556296"/>
                </a:lnTo>
                <a:lnTo>
                  <a:pt x="667651" y="1573339"/>
                </a:lnTo>
                <a:lnTo>
                  <a:pt x="613879" y="1591906"/>
                </a:lnTo>
                <a:lnTo>
                  <a:pt x="565175" y="1612074"/>
                </a:lnTo>
                <a:lnTo>
                  <a:pt x="523316" y="1633918"/>
                </a:lnTo>
                <a:lnTo>
                  <a:pt x="490093" y="1657540"/>
                </a:lnTo>
                <a:lnTo>
                  <a:pt x="459651" y="1689074"/>
                </a:lnTo>
                <a:lnTo>
                  <a:pt x="435940" y="1724304"/>
                </a:lnTo>
                <a:lnTo>
                  <a:pt x="417550" y="1763191"/>
                </a:lnTo>
                <a:lnTo>
                  <a:pt x="403098" y="1805698"/>
                </a:lnTo>
                <a:lnTo>
                  <a:pt x="391147" y="1851799"/>
                </a:lnTo>
                <a:lnTo>
                  <a:pt x="380326" y="1901482"/>
                </a:lnTo>
                <a:lnTo>
                  <a:pt x="369214" y="1954695"/>
                </a:lnTo>
                <a:lnTo>
                  <a:pt x="353568" y="2026500"/>
                </a:lnTo>
                <a:lnTo>
                  <a:pt x="326999" y="2146084"/>
                </a:lnTo>
                <a:lnTo>
                  <a:pt x="316953" y="2194966"/>
                </a:lnTo>
                <a:lnTo>
                  <a:pt x="309651" y="2237333"/>
                </a:lnTo>
                <a:lnTo>
                  <a:pt x="304990" y="2304758"/>
                </a:lnTo>
                <a:lnTo>
                  <a:pt x="308495" y="2330932"/>
                </a:lnTo>
                <a:lnTo>
                  <a:pt x="329374" y="2371013"/>
                </a:lnTo>
                <a:lnTo>
                  <a:pt x="371614" y="2398484"/>
                </a:lnTo>
                <a:lnTo>
                  <a:pt x="438670" y="2417813"/>
                </a:lnTo>
                <a:lnTo>
                  <a:pt x="482600" y="2425827"/>
                </a:lnTo>
                <a:lnTo>
                  <a:pt x="534035" y="2433497"/>
                </a:lnTo>
                <a:lnTo>
                  <a:pt x="593420" y="2441371"/>
                </a:lnTo>
                <a:lnTo>
                  <a:pt x="642099" y="2447302"/>
                </a:lnTo>
                <a:lnTo>
                  <a:pt x="691235" y="2452662"/>
                </a:lnTo>
                <a:lnTo>
                  <a:pt x="740727" y="2457462"/>
                </a:lnTo>
                <a:lnTo>
                  <a:pt x="790486" y="2461742"/>
                </a:lnTo>
                <a:lnTo>
                  <a:pt x="840409" y="2465540"/>
                </a:lnTo>
                <a:lnTo>
                  <a:pt x="890422" y="2468854"/>
                </a:lnTo>
                <a:lnTo>
                  <a:pt x="940409" y="2471737"/>
                </a:lnTo>
                <a:lnTo>
                  <a:pt x="990282" y="2474214"/>
                </a:lnTo>
                <a:lnTo>
                  <a:pt x="1031087" y="2475928"/>
                </a:lnTo>
                <a:lnTo>
                  <a:pt x="1074254" y="2477465"/>
                </a:lnTo>
                <a:lnTo>
                  <a:pt x="1119593" y="2478798"/>
                </a:lnTo>
                <a:lnTo>
                  <a:pt x="1166939" y="2479916"/>
                </a:lnTo>
                <a:lnTo>
                  <a:pt x="1216088" y="2480805"/>
                </a:lnTo>
                <a:lnTo>
                  <a:pt x="1266863" y="2481440"/>
                </a:lnTo>
                <a:lnTo>
                  <a:pt x="1319060" y="2481808"/>
                </a:lnTo>
                <a:lnTo>
                  <a:pt x="1372501" y="2481910"/>
                </a:lnTo>
                <a:lnTo>
                  <a:pt x="1427010" y="2481694"/>
                </a:lnTo>
                <a:lnTo>
                  <a:pt x="1482382" y="2481186"/>
                </a:lnTo>
                <a:lnTo>
                  <a:pt x="1538427" y="2480335"/>
                </a:lnTo>
                <a:lnTo>
                  <a:pt x="1594980" y="2479154"/>
                </a:lnTo>
                <a:lnTo>
                  <a:pt x="1651825" y="2477605"/>
                </a:lnTo>
                <a:lnTo>
                  <a:pt x="1708797" y="2475687"/>
                </a:lnTo>
                <a:lnTo>
                  <a:pt x="1765693" y="2473375"/>
                </a:lnTo>
                <a:lnTo>
                  <a:pt x="1822348" y="2470645"/>
                </a:lnTo>
                <a:lnTo>
                  <a:pt x="1878545" y="2467508"/>
                </a:lnTo>
                <a:lnTo>
                  <a:pt x="1934121" y="2463927"/>
                </a:lnTo>
                <a:lnTo>
                  <a:pt x="1988870" y="2459888"/>
                </a:lnTo>
                <a:lnTo>
                  <a:pt x="2042617" y="2455380"/>
                </a:lnTo>
                <a:lnTo>
                  <a:pt x="2095169" y="2450376"/>
                </a:lnTo>
                <a:lnTo>
                  <a:pt x="2146350" y="2444877"/>
                </a:lnTo>
                <a:lnTo>
                  <a:pt x="2195944" y="2438870"/>
                </a:lnTo>
                <a:lnTo>
                  <a:pt x="2243798" y="2432316"/>
                </a:lnTo>
                <a:lnTo>
                  <a:pt x="2289695" y="2425217"/>
                </a:lnTo>
                <a:lnTo>
                  <a:pt x="2333472" y="2417546"/>
                </a:lnTo>
                <a:lnTo>
                  <a:pt x="2374925" y="2409304"/>
                </a:lnTo>
                <a:lnTo>
                  <a:pt x="2412923" y="2398738"/>
                </a:lnTo>
                <a:lnTo>
                  <a:pt x="2463444" y="2366924"/>
                </a:lnTo>
                <a:lnTo>
                  <a:pt x="2485580" y="2317102"/>
                </a:lnTo>
                <a:lnTo>
                  <a:pt x="2488082" y="2284044"/>
                </a:lnTo>
                <a:close/>
              </a:path>
              <a:path w="2767965" h="2482215">
                <a:moveTo>
                  <a:pt x="2767876" y="1764512"/>
                </a:moveTo>
                <a:lnTo>
                  <a:pt x="2762173" y="1687804"/>
                </a:lnTo>
                <a:lnTo>
                  <a:pt x="2754198" y="1625295"/>
                </a:lnTo>
                <a:lnTo>
                  <a:pt x="2745232" y="1561376"/>
                </a:lnTo>
                <a:lnTo>
                  <a:pt x="2737104" y="1507045"/>
                </a:lnTo>
                <a:lnTo>
                  <a:pt x="2718892" y="1433537"/>
                </a:lnTo>
                <a:lnTo>
                  <a:pt x="2697022" y="1401191"/>
                </a:lnTo>
                <a:lnTo>
                  <a:pt x="2666911" y="1374775"/>
                </a:lnTo>
                <a:lnTo>
                  <a:pt x="2629458" y="1352816"/>
                </a:lnTo>
                <a:lnTo>
                  <a:pt x="2585555" y="1333830"/>
                </a:lnTo>
                <a:lnTo>
                  <a:pt x="2536101" y="1316329"/>
                </a:lnTo>
                <a:lnTo>
                  <a:pt x="2424099" y="1279906"/>
                </a:lnTo>
                <a:lnTo>
                  <a:pt x="2340406" y="1254340"/>
                </a:lnTo>
                <a:lnTo>
                  <a:pt x="2313127" y="1239634"/>
                </a:lnTo>
                <a:lnTo>
                  <a:pt x="2296299" y="1215872"/>
                </a:lnTo>
                <a:lnTo>
                  <a:pt x="2290470" y="1177226"/>
                </a:lnTo>
                <a:lnTo>
                  <a:pt x="2296147" y="1117879"/>
                </a:lnTo>
                <a:lnTo>
                  <a:pt x="2303792" y="1091653"/>
                </a:lnTo>
                <a:lnTo>
                  <a:pt x="2315426" y="1074089"/>
                </a:lnTo>
                <a:lnTo>
                  <a:pt x="2330170" y="1058240"/>
                </a:lnTo>
                <a:lnTo>
                  <a:pt x="2347112" y="1037183"/>
                </a:lnTo>
                <a:lnTo>
                  <a:pt x="2369947" y="992581"/>
                </a:lnTo>
                <a:lnTo>
                  <a:pt x="2384691" y="941324"/>
                </a:lnTo>
                <a:lnTo>
                  <a:pt x="2393264" y="886307"/>
                </a:lnTo>
                <a:lnTo>
                  <a:pt x="2397582" y="830491"/>
                </a:lnTo>
                <a:lnTo>
                  <a:pt x="2399436" y="828878"/>
                </a:lnTo>
                <a:lnTo>
                  <a:pt x="2402776" y="824598"/>
                </a:lnTo>
                <a:lnTo>
                  <a:pt x="2403691" y="826350"/>
                </a:lnTo>
                <a:lnTo>
                  <a:pt x="2429687" y="803630"/>
                </a:lnTo>
                <a:lnTo>
                  <a:pt x="2438006" y="778179"/>
                </a:lnTo>
                <a:lnTo>
                  <a:pt x="2443086" y="735241"/>
                </a:lnTo>
                <a:lnTo>
                  <a:pt x="2444267" y="681189"/>
                </a:lnTo>
                <a:lnTo>
                  <a:pt x="2440902" y="622427"/>
                </a:lnTo>
                <a:lnTo>
                  <a:pt x="2432316" y="565327"/>
                </a:lnTo>
                <a:lnTo>
                  <a:pt x="2417864" y="516293"/>
                </a:lnTo>
                <a:lnTo>
                  <a:pt x="2396883" y="481672"/>
                </a:lnTo>
                <a:lnTo>
                  <a:pt x="2365743" y="458558"/>
                </a:lnTo>
                <a:lnTo>
                  <a:pt x="2310993" y="451459"/>
                </a:lnTo>
                <a:lnTo>
                  <a:pt x="2279091" y="443598"/>
                </a:lnTo>
                <a:lnTo>
                  <a:pt x="2238641" y="416979"/>
                </a:lnTo>
                <a:lnTo>
                  <a:pt x="2197404" y="393128"/>
                </a:lnTo>
                <a:lnTo>
                  <a:pt x="2148954" y="382778"/>
                </a:lnTo>
                <a:lnTo>
                  <a:pt x="2096173" y="382295"/>
                </a:lnTo>
                <a:lnTo>
                  <a:pt x="2041994" y="388086"/>
                </a:lnTo>
                <a:lnTo>
                  <a:pt x="2037499" y="435102"/>
                </a:lnTo>
                <a:lnTo>
                  <a:pt x="2034641" y="482180"/>
                </a:lnTo>
                <a:lnTo>
                  <a:pt x="2032787" y="529412"/>
                </a:lnTo>
                <a:lnTo>
                  <a:pt x="2029625" y="624725"/>
                </a:lnTo>
                <a:lnTo>
                  <a:pt x="2027072" y="672973"/>
                </a:lnTo>
                <a:lnTo>
                  <a:pt x="2023059" y="721753"/>
                </a:lnTo>
                <a:lnTo>
                  <a:pt x="2016950" y="771144"/>
                </a:lnTo>
                <a:lnTo>
                  <a:pt x="2007844" y="825449"/>
                </a:lnTo>
                <a:lnTo>
                  <a:pt x="1997557" y="874674"/>
                </a:lnTo>
                <a:lnTo>
                  <a:pt x="1986102" y="920419"/>
                </a:lnTo>
                <a:lnTo>
                  <a:pt x="1973491" y="964222"/>
                </a:lnTo>
                <a:lnTo>
                  <a:pt x="1959762" y="1007643"/>
                </a:lnTo>
                <a:lnTo>
                  <a:pt x="1929053" y="1099616"/>
                </a:lnTo>
                <a:lnTo>
                  <a:pt x="1942896" y="1114755"/>
                </a:lnTo>
                <a:lnTo>
                  <a:pt x="1952015" y="1123200"/>
                </a:lnTo>
                <a:lnTo>
                  <a:pt x="1956930" y="1138402"/>
                </a:lnTo>
                <a:lnTo>
                  <a:pt x="1958238" y="1173759"/>
                </a:lnTo>
                <a:lnTo>
                  <a:pt x="1956460" y="1242720"/>
                </a:lnTo>
                <a:lnTo>
                  <a:pt x="1920887" y="1257134"/>
                </a:lnTo>
                <a:lnTo>
                  <a:pt x="1891538" y="1264691"/>
                </a:lnTo>
                <a:lnTo>
                  <a:pt x="1864233" y="1269593"/>
                </a:lnTo>
                <a:lnTo>
                  <a:pt x="1834807" y="1276108"/>
                </a:lnTo>
                <a:lnTo>
                  <a:pt x="1823440" y="1279220"/>
                </a:lnTo>
                <a:lnTo>
                  <a:pt x="1802269" y="1288338"/>
                </a:lnTo>
                <a:lnTo>
                  <a:pt x="1799094" y="1289964"/>
                </a:lnTo>
                <a:lnTo>
                  <a:pt x="1798205" y="1291094"/>
                </a:lnTo>
                <a:lnTo>
                  <a:pt x="1793887" y="1294498"/>
                </a:lnTo>
                <a:lnTo>
                  <a:pt x="1795513" y="1369288"/>
                </a:lnTo>
                <a:lnTo>
                  <a:pt x="1838909" y="1385557"/>
                </a:lnTo>
                <a:lnTo>
                  <a:pt x="1882203" y="1398320"/>
                </a:lnTo>
                <a:lnTo>
                  <a:pt x="1926666" y="1409357"/>
                </a:lnTo>
                <a:lnTo>
                  <a:pt x="1973630" y="1420406"/>
                </a:lnTo>
                <a:lnTo>
                  <a:pt x="1999424" y="1391488"/>
                </a:lnTo>
                <a:lnTo>
                  <a:pt x="2012111" y="1379613"/>
                </a:lnTo>
                <a:lnTo>
                  <a:pt x="2029307" y="1367282"/>
                </a:lnTo>
                <a:lnTo>
                  <a:pt x="2065756" y="1394841"/>
                </a:lnTo>
                <a:lnTo>
                  <a:pt x="2080310" y="1420761"/>
                </a:lnTo>
                <a:lnTo>
                  <a:pt x="2083612" y="1441132"/>
                </a:lnTo>
                <a:lnTo>
                  <a:pt x="2086305" y="1452029"/>
                </a:lnTo>
                <a:lnTo>
                  <a:pt x="2202815" y="1495310"/>
                </a:lnTo>
                <a:lnTo>
                  <a:pt x="2199932" y="1475117"/>
                </a:lnTo>
                <a:lnTo>
                  <a:pt x="2195131" y="1454785"/>
                </a:lnTo>
                <a:lnTo>
                  <a:pt x="2191461" y="1435531"/>
                </a:lnTo>
                <a:lnTo>
                  <a:pt x="2212314" y="1383880"/>
                </a:lnTo>
                <a:lnTo>
                  <a:pt x="2242756" y="1358531"/>
                </a:lnTo>
                <a:lnTo>
                  <a:pt x="2260523" y="1369479"/>
                </a:lnTo>
                <a:lnTo>
                  <a:pt x="2275027" y="1380934"/>
                </a:lnTo>
                <a:lnTo>
                  <a:pt x="2287828" y="1395349"/>
                </a:lnTo>
                <a:lnTo>
                  <a:pt x="2300516" y="1415135"/>
                </a:lnTo>
                <a:lnTo>
                  <a:pt x="2261793" y="1515224"/>
                </a:lnTo>
                <a:lnTo>
                  <a:pt x="2320760" y="1542338"/>
                </a:lnTo>
                <a:lnTo>
                  <a:pt x="2367381" y="1572094"/>
                </a:lnTo>
                <a:lnTo>
                  <a:pt x="2403475" y="1603933"/>
                </a:lnTo>
                <a:lnTo>
                  <a:pt x="2430843" y="1637284"/>
                </a:lnTo>
                <a:lnTo>
                  <a:pt x="2451316" y="1671599"/>
                </a:lnTo>
                <a:lnTo>
                  <a:pt x="2478786" y="1740903"/>
                </a:lnTo>
                <a:lnTo>
                  <a:pt x="2489416" y="1774774"/>
                </a:lnTo>
                <a:lnTo>
                  <a:pt x="2500388" y="1807375"/>
                </a:lnTo>
                <a:lnTo>
                  <a:pt x="2513520" y="1838147"/>
                </a:lnTo>
                <a:lnTo>
                  <a:pt x="2552001" y="1835277"/>
                </a:lnTo>
                <a:lnTo>
                  <a:pt x="2602865" y="1830590"/>
                </a:lnTo>
                <a:lnTo>
                  <a:pt x="2657995" y="1822653"/>
                </a:lnTo>
                <a:lnTo>
                  <a:pt x="2709278" y="1809965"/>
                </a:lnTo>
                <a:lnTo>
                  <a:pt x="2748610" y="1791081"/>
                </a:lnTo>
                <a:lnTo>
                  <a:pt x="2767876" y="1764512"/>
                </a:lnTo>
                <a:close/>
              </a:path>
            </a:pathLst>
          </a:custGeom>
          <a:solidFill>
            <a:srgbClr val="006633"/>
          </a:solidFill>
        </p:spPr>
        <p:txBody>
          <a:bodyPr wrap="square" lIns="0" tIns="0" rIns="0" bIns="0" rtlCol="0"/>
          <a:lstStyle/>
          <a:p>
            <a:endParaRPr sz="2699"/>
          </a:p>
        </p:txBody>
      </p:sp>
      <p:sp>
        <p:nvSpPr>
          <p:cNvPr id="343" name="object 30">
            <a:extLst>
              <a:ext uri="{FF2B5EF4-FFF2-40B4-BE49-F238E27FC236}">
                <a16:creationId xmlns:a16="http://schemas.microsoft.com/office/drawing/2014/main" id="{DB4CC1A9-51EE-48FF-B3B9-7653B8EEE344}"/>
              </a:ext>
            </a:extLst>
          </p:cNvPr>
          <p:cNvSpPr txBox="1"/>
          <p:nvPr/>
        </p:nvSpPr>
        <p:spPr>
          <a:xfrm>
            <a:off x="11805779" y="1743602"/>
            <a:ext cx="6086239" cy="7981114"/>
          </a:xfrm>
          <a:prstGeom prst="rect">
            <a:avLst/>
          </a:prstGeom>
        </p:spPr>
        <p:txBody>
          <a:bodyPr vert="horz" wrap="square" lIns="0" tIns="19998" rIns="0" bIns="0" rtlCol="0">
            <a:noAutofit/>
          </a:bodyPr>
          <a:lstStyle/>
          <a:p>
            <a:pPr marL="19046" marR="352355">
              <a:spcAft>
                <a:spcPts val="750"/>
              </a:spcAft>
              <a:tabLst>
                <a:tab pos="247600" algn="l"/>
              </a:tabLst>
            </a:pPr>
            <a:r>
              <a:rPr lang="ru-RU" sz="225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ОПС ХАЛАЛ ЗА ПЕРИОД ДЕЙСТВИЯ С 2023 ГОДА ВЫДАЛ СЕРТИФИКАТЫ НА ПРОДУКЦИЮ</a:t>
            </a: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:</a:t>
            </a:r>
          </a:p>
          <a:p>
            <a:pPr marL="698485" marR="352355" indent="-428539">
              <a:spcAft>
                <a:spcPts val="750"/>
              </a:spcAft>
              <a:buFont typeface="Wingdings" panose="05000000000000000000" pitchFamily="2" charset="2"/>
              <a:buChar char="§"/>
              <a:tabLst>
                <a:tab pos="247600" algn="l"/>
              </a:tabLst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Мука пшеничная разных сортов</a:t>
            </a:r>
          </a:p>
          <a:p>
            <a:pPr marL="698485" marR="352355" indent="-428539">
              <a:spcAft>
                <a:spcPts val="750"/>
              </a:spcAft>
              <a:buFont typeface="Wingdings" panose="05000000000000000000" pitchFamily="2" charset="2"/>
              <a:buChar char="§"/>
              <a:tabLst>
                <a:tab pos="247600" algn="l"/>
              </a:tabLst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Крупы и хлопья</a:t>
            </a:r>
          </a:p>
          <a:p>
            <a:pPr marL="698485" marR="352355" indent="-428539">
              <a:spcAft>
                <a:spcPts val="750"/>
              </a:spcAft>
              <a:buFont typeface="Wingdings" panose="05000000000000000000" pitchFamily="2" charset="2"/>
              <a:buChar char="§"/>
              <a:tabLst>
                <a:tab pos="247600" algn="l"/>
              </a:tabLst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Баранина и говядина охлажденная и замороженная</a:t>
            </a:r>
          </a:p>
          <a:p>
            <a:pPr marL="698485" marR="352355" indent="-428539">
              <a:spcAft>
                <a:spcPts val="1800"/>
              </a:spcAft>
              <a:buFont typeface="Wingdings" panose="05000000000000000000" pitchFamily="2" charset="2"/>
              <a:buChar char="§"/>
              <a:tabLst>
                <a:tab pos="247600" algn="l"/>
              </a:tabLst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Икра осетровых рыб.</a:t>
            </a:r>
          </a:p>
          <a:p>
            <a:pPr marL="19046" marR="352355">
              <a:tabLst>
                <a:tab pos="247600" algn="l"/>
              </a:tabLst>
            </a:pPr>
            <a:endParaRPr lang="ru-RU" sz="22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pPr marL="19046" marR="352355">
              <a:tabLst>
                <a:tab pos="247600" algn="l"/>
              </a:tabLst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Ведутся переговоры </a:t>
            </a:r>
            <a:r>
              <a:rPr lang="ru-RU" sz="225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с КАЗАХСТАНСКИМИ ПРОИЗВОДИТЕЛЯМИ </a:t>
            </a: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колбасных изделий, воды, мороженого и другой пищевой продукции.</a:t>
            </a:r>
          </a:p>
          <a:p>
            <a:pPr marL="19046" marR="352355">
              <a:spcAft>
                <a:spcPts val="900"/>
              </a:spcAft>
              <a:tabLst>
                <a:tab pos="247600" algn="l"/>
              </a:tabLst>
            </a:pPr>
            <a:endParaRPr lang="ru-RU" sz="22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pPr marL="19046" marR="352355">
              <a:tabLst>
                <a:tab pos="247600" algn="l"/>
              </a:tabLst>
            </a:pPr>
            <a:r>
              <a:rPr lang="ru-RU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В октябре 2023 года заключен трехсторонний </a:t>
            </a:r>
            <a:r>
              <a:rPr lang="ru-RU" sz="225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МЕМОРАНДУМ С АССОЦИАЦИЕЙ АГРОПРОИЗВОДИТЕЛЕЙ И ЭКСПОРТЕРОВ КАЗАХСТАНА И АО «</a:t>
            </a:r>
            <a:r>
              <a:rPr lang="en-US" sz="225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QAZTRADE</a:t>
            </a:r>
            <a:r>
              <a:rPr lang="ru-RU" sz="225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»</a:t>
            </a:r>
            <a:r>
              <a:rPr lang="kk-KZ" sz="225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kk-KZ" sz="22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по вопросам поддержки экспортеров Казахстана.</a:t>
            </a:r>
          </a:p>
        </p:txBody>
      </p:sp>
      <p:cxnSp>
        <p:nvCxnSpPr>
          <p:cNvPr id="344" name="Прямая соединительная линия 343">
            <a:extLst>
              <a:ext uri="{FF2B5EF4-FFF2-40B4-BE49-F238E27FC236}">
                <a16:creationId xmlns:a16="http://schemas.microsoft.com/office/drawing/2014/main" id="{CCEA6F13-CF36-4D0A-BDDB-9C8FC90A3995}"/>
              </a:ext>
            </a:extLst>
          </p:cNvPr>
          <p:cNvCxnSpPr>
            <a:cxnSpLocks/>
          </p:cNvCxnSpPr>
          <p:nvPr/>
        </p:nvCxnSpPr>
        <p:spPr>
          <a:xfrm>
            <a:off x="11886623" y="5154423"/>
            <a:ext cx="5321409" cy="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ysDash"/>
            <a:round/>
          </a:ln>
          <a:effectLst/>
          <a:sp3d/>
        </p:spPr>
      </p:cxnSp>
      <p:sp>
        <p:nvSpPr>
          <p:cNvPr id="2" name="Rectangle 9">
            <a:extLst>
              <a:ext uri="{FF2B5EF4-FFF2-40B4-BE49-F238E27FC236}">
                <a16:creationId xmlns:a16="http://schemas.microsoft.com/office/drawing/2014/main" id="{0E630B74-22B0-5A9F-CB17-09711404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209" y="228199"/>
            <a:ext cx="126661" cy="55387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pPr defTabSz="1371326">
              <a:defRPr/>
            </a:pPr>
            <a:endParaRPr lang="ru-RU" sz="2699" kern="0">
              <a:solidFill>
                <a:sysClr val="windowText" lastClr="00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76BBD01-0D6D-B3D6-A2B9-3C48D3FEE74A}"/>
              </a:ext>
            </a:extLst>
          </p:cNvPr>
          <p:cNvGrpSpPr/>
          <p:nvPr/>
        </p:nvGrpSpPr>
        <p:grpSpPr>
          <a:xfrm>
            <a:off x="867710" y="115464"/>
            <a:ext cx="2255883" cy="780296"/>
            <a:chOff x="4773885" y="2921566"/>
            <a:chExt cx="1643062" cy="568325"/>
          </a:xfrm>
          <a:solidFill>
            <a:srgbClr val="006633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6BCD21B-CDD9-4760-EAE8-B864DC293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897" y="3099366"/>
              <a:ext cx="1035050" cy="244475"/>
            </a:xfrm>
            <a:custGeom>
              <a:avLst/>
              <a:gdLst>
                <a:gd name="T0" fmla="*/ 1543 w 50530"/>
                <a:gd name="T1" fmla="*/ 5051 h 11932"/>
                <a:gd name="T2" fmla="*/ 3188 w 50530"/>
                <a:gd name="T3" fmla="*/ 9955 h 11932"/>
                <a:gd name="T4" fmla="*/ 4277 w 50530"/>
                <a:gd name="T5" fmla="*/ 10001 h 11932"/>
                <a:gd name="T6" fmla="*/ 7090 w 50530"/>
                <a:gd name="T7" fmla="*/ 7976 h 11932"/>
                <a:gd name="T8" fmla="*/ 7605 w 50530"/>
                <a:gd name="T9" fmla="*/ 180 h 11932"/>
                <a:gd name="T10" fmla="*/ 4287 w 50530"/>
                <a:gd name="T11" fmla="*/ 9187 h 11932"/>
                <a:gd name="T12" fmla="*/ 2602 w 50530"/>
                <a:gd name="T13" fmla="*/ 176 h 11932"/>
                <a:gd name="T14" fmla="*/ 1 w 50530"/>
                <a:gd name="T15" fmla="*/ 179 h 11932"/>
                <a:gd name="T16" fmla="*/ 32343 w 50530"/>
                <a:gd name="T17" fmla="*/ 8892 h 11932"/>
                <a:gd name="T18" fmla="*/ 37206 w 50530"/>
                <a:gd name="T19" fmla="*/ 8892 h 11932"/>
                <a:gd name="T20" fmla="*/ 33684 w 50530"/>
                <a:gd name="T21" fmla="*/ 191 h 11932"/>
                <a:gd name="T22" fmla="*/ 27581 w 50530"/>
                <a:gd name="T23" fmla="*/ 9983 h 11932"/>
                <a:gd name="T24" fmla="*/ 30191 w 50530"/>
                <a:gd name="T25" fmla="*/ 5346 h 11932"/>
                <a:gd name="T26" fmla="*/ 31738 w 50530"/>
                <a:gd name="T27" fmla="*/ 178 h 11932"/>
                <a:gd name="T28" fmla="*/ 29102 w 50530"/>
                <a:gd name="T29" fmla="*/ 4118 h 11932"/>
                <a:gd name="T30" fmla="*/ 27580 w 50530"/>
                <a:gd name="T31" fmla="*/ 483 h 11932"/>
                <a:gd name="T32" fmla="*/ 43792 w 50530"/>
                <a:gd name="T33" fmla="*/ 6483 h 11932"/>
                <a:gd name="T34" fmla="*/ 45558 w 50530"/>
                <a:gd name="T35" fmla="*/ 216 h 11932"/>
                <a:gd name="T36" fmla="*/ 37337 w 50530"/>
                <a:gd name="T37" fmla="*/ 10008 h 11932"/>
                <a:gd name="T38" fmla="*/ 40119 w 50530"/>
                <a:gd name="T39" fmla="*/ 7976 h 11932"/>
                <a:gd name="T40" fmla="*/ 40634 w 50530"/>
                <a:gd name="T41" fmla="*/ 180 h 11932"/>
                <a:gd name="T42" fmla="*/ 22646 w 50530"/>
                <a:gd name="T43" fmla="*/ 10007 h 11932"/>
                <a:gd name="T44" fmla="*/ 25427 w 50530"/>
                <a:gd name="T45" fmla="*/ 7977 h 11932"/>
                <a:gd name="T46" fmla="*/ 25943 w 50530"/>
                <a:gd name="T47" fmla="*/ 179 h 11932"/>
                <a:gd name="T48" fmla="*/ 18361 w 50530"/>
                <a:gd name="T49" fmla="*/ 6258 h 11932"/>
                <a:gd name="T50" fmla="*/ 15727 w 50530"/>
                <a:gd name="T51" fmla="*/ 6866 h 11932"/>
                <a:gd name="T52" fmla="*/ 18361 w 50530"/>
                <a:gd name="T53" fmla="*/ 3218 h 11932"/>
                <a:gd name="T54" fmla="*/ 14207 w 50530"/>
                <a:gd name="T55" fmla="*/ 2306 h 11932"/>
                <a:gd name="T56" fmla="*/ 18253 w 50530"/>
                <a:gd name="T57" fmla="*/ 9319 h 11932"/>
                <a:gd name="T58" fmla="*/ 10687 w 50530"/>
                <a:gd name="T59" fmla="*/ 2797 h 11932"/>
                <a:gd name="T60" fmla="*/ 11783 w 50530"/>
                <a:gd name="T61" fmla="*/ 3636 h 11932"/>
                <a:gd name="T62" fmla="*/ 11784 w 50530"/>
                <a:gd name="T63" fmla="*/ 7989 h 11932"/>
                <a:gd name="T64" fmla="*/ 9169 w 50530"/>
                <a:gd name="T65" fmla="*/ 6656 h 11932"/>
                <a:gd name="T66" fmla="*/ 13320 w 50530"/>
                <a:gd name="T67" fmla="*/ 7474 h 11932"/>
                <a:gd name="T68" fmla="*/ 12684 w 50530"/>
                <a:gd name="T69" fmla="*/ 4776 h 11932"/>
                <a:gd name="T70" fmla="*/ 12507 w 50530"/>
                <a:gd name="T71" fmla="*/ 234 h 11932"/>
                <a:gd name="T72" fmla="*/ 46832 w 50530"/>
                <a:gd name="T73" fmla="*/ 1370 h 11932"/>
                <a:gd name="T74" fmla="*/ 47922 w 50530"/>
                <a:gd name="T75" fmla="*/ 10005 h 11932"/>
                <a:gd name="T76" fmla="*/ 50530 w 50530"/>
                <a:gd name="T77" fmla="*/ 1384 h 11932"/>
                <a:gd name="T78" fmla="*/ 46832 w 50530"/>
                <a:gd name="T79" fmla="*/ 1370 h 11932"/>
                <a:gd name="T80" fmla="*/ 19856 w 50530"/>
                <a:gd name="T81" fmla="*/ 10005 h 11932"/>
                <a:gd name="T82" fmla="*/ 21375 w 50530"/>
                <a:gd name="T83" fmla="*/ 1394 h 11932"/>
                <a:gd name="T84" fmla="*/ 18769 w 50530"/>
                <a:gd name="T85" fmla="*/ 181 h 11932"/>
                <a:gd name="T86" fmla="*/ 35408 w 50530"/>
                <a:gd name="T87" fmla="*/ 8791 h 11932"/>
                <a:gd name="T88" fmla="*/ 34814 w 50530"/>
                <a:gd name="T89" fmla="*/ 2325 h 11932"/>
                <a:gd name="T90" fmla="*/ 43791 w 50530"/>
                <a:gd name="T91" fmla="*/ 5220 h 11932"/>
                <a:gd name="T92" fmla="*/ 43791 w 50530"/>
                <a:gd name="T93" fmla="*/ 5220 h 11932"/>
                <a:gd name="T94" fmla="*/ 39575 w 50530"/>
                <a:gd name="T95" fmla="*/ 1774 h 11932"/>
                <a:gd name="T96" fmla="*/ 6961 w 50530"/>
                <a:gd name="T97" fmla="*/ 6752 h 11932"/>
                <a:gd name="T98" fmla="*/ 24349 w 50530"/>
                <a:gd name="T99" fmla="*/ 6759 h 11932"/>
                <a:gd name="T100" fmla="*/ 24349 w 50530"/>
                <a:gd name="T101" fmla="*/ 6759 h 1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530" h="11932">
                  <a:moveTo>
                    <a:pt x="0" y="9955"/>
                  </a:moveTo>
                  <a:lnTo>
                    <a:pt x="1480" y="9957"/>
                  </a:lnTo>
                  <a:cubicBezTo>
                    <a:pt x="1661" y="9279"/>
                    <a:pt x="1539" y="6005"/>
                    <a:pt x="1543" y="5051"/>
                  </a:cubicBezTo>
                  <a:cubicBezTo>
                    <a:pt x="1842" y="5587"/>
                    <a:pt x="2460" y="8966"/>
                    <a:pt x="2667" y="9861"/>
                  </a:cubicBezTo>
                  <a:cubicBezTo>
                    <a:pt x="2726" y="9887"/>
                    <a:pt x="2640" y="9903"/>
                    <a:pt x="2926" y="9947"/>
                  </a:cubicBezTo>
                  <a:cubicBezTo>
                    <a:pt x="3009" y="9960"/>
                    <a:pt x="3104" y="9955"/>
                    <a:pt x="3188" y="9955"/>
                  </a:cubicBezTo>
                  <a:lnTo>
                    <a:pt x="3245" y="11931"/>
                  </a:lnTo>
                  <a:lnTo>
                    <a:pt x="4278" y="11932"/>
                  </a:lnTo>
                  <a:lnTo>
                    <a:pt x="4277" y="10001"/>
                  </a:lnTo>
                  <a:lnTo>
                    <a:pt x="5784" y="10006"/>
                  </a:lnTo>
                  <a:lnTo>
                    <a:pt x="5905" y="8007"/>
                  </a:lnTo>
                  <a:lnTo>
                    <a:pt x="7090" y="7976"/>
                  </a:lnTo>
                  <a:lnTo>
                    <a:pt x="7257" y="10003"/>
                  </a:lnTo>
                  <a:lnTo>
                    <a:pt x="8728" y="10007"/>
                  </a:lnTo>
                  <a:lnTo>
                    <a:pt x="7605" y="180"/>
                  </a:lnTo>
                  <a:lnTo>
                    <a:pt x="5433" y="179"/>
                  </a:lnTo>
                  <a:lnTo>
                    <a:pt x="4314" y="9886"/>
                  </a:lnTo>
                  <a:cubicBezTo>
                    <a:pt x="4284" y="9641"/>
                    <a:pt x="4302" y="9404"/>
                    <a:pt x="4287" y="9187"/>
                  </a:cubicBezTo>
                  <a:cubicBezTo>
                    <a:pt x="4212" y="8055"/>
                    <a:pt x="4206" y="9682"/>
                    <a:pt x="3623" y="7497"/>
                  </a:cubicBezTo>
                  <a:cubicBezTo>
                    <a:pt x="2464" y="3161"/>
                    <a:pt x="2794" y="5509"/>
                    <a:pt x="4135" y="201"/>
                  </a:cubicBezTo>
                  <a:lnTo>
                    <a:pt x="2602" y="176"/>
                  </a:lnTo>
                  <a:cubicBezTo>
                    <a:pt x="2425" y="987"/>
                    <a:pt x="1839" y="3857"/>
                    <a:pt x="1542" y="4343"/>
                  </a:cubicBezTo>
                  <a:lnTo>
                    <a:pt x="1541" y="178"/>
                  </a:lnTo>
                  <a:lnTo>
                    <a:pt x="1" y="179"/>
                  </a:lnTo>
                  <a:lnTo>
                    <a:pt x="0" y="9955"/>
                  </a:lnTo>
                  <a:close/>
                  <a:moveTo>
                    <a:pt x="32711" y="8790"/>
                  </a:moveTo>
                  <a:cubicBezTo>
                    <a:pt x="32359" y="8802"/>
                    <a:pt x="32535" y="8763"/>
                    <a:pt x="32343" y="8892"/>
                  </a:cubicBezTo>
                  <a:lnTo>
                    <a:pt x="32343" y="9984"/>
                  </a:lnTo>
                  <a:lnTo>
                    <a:pt x="37208" y="10007"/>
                  </a:lnTo>
                  <a:lnTo>
                    <a:pt x="37206" y="8892"/>
                  </a:lnTo>
                  <a:lnTo>
                    <a:pt x="36824" y="8689"/>
                  </a:lnTo>
                  <a:lnTo>
                    <a:pt x="35858" y="179"/>
                  </a:lnTo>
                  <a:lnTo>
                    <a:pt x="33684" y="191"/>
                  </a:lnTo>
                  <a:lnTo>
                    <a:pt x="32711" y="8790"/>
                  </a:lnTo>
                  <a:close/>
                  <a:moveTo>
                    <a:pt x="27580" y="483"/>
                  </a:moveTo>
                  <a:lnTo>
                    <a:pt x="27581" y="9983"/>
                  </a:lnTo>
                  <a:lnTo>
                    <a:pt x="29101" y="10009"/>
                  </a:lnTo>
                  <a:lnTo>
                    <a:pt x="29101" y="5369"/>
                  </a:lnTo>
                  <a:lnTo>
                    <a:pt x="30191" y="5346"/>
                  </a:lnTo>
                  <a:lnTo>
                    <a:pt x="30190" y="10004"/>
                  </a:lnTo>
                  <a:lnTo>
                    <a:pt x="31735" y="10007"/>
                  </a:lnTo>
                  <a:lnTo>
                    <a:pt x="31738" y="178"/>
                  </a:lnTo>
                  <a:lnTo>
                    <a:pt x="30190" y="180"/>
                  </a:lnTo>
                  <a:lnTo>
                    <a:pt x="30190" y="4132"/>
                  </a:lnTo>
                  <a:lnTo>
                    <a:pt x="29102" y="4118"/>
                  </a:lnTo>
                  <a:lnTo>
                    <a:pt x="29100" y="178"/>
                  </a:lnTo>
                  <a:lnTo>
                    <a:pt x="27579" y="187"/>
                  </a:lnTo>
                  <a:lnTo>
                    <a:pt x="27580" y="483"/>
                  </a:lnTo>
                  <a:close/>
                  <a:moveTo>
                    <a:pt x="42272" y="9983"/>
                  </a:moveTo>
                  <a:lnTo>
                    <a:pt x="43791" y="10010"/>
                  </a:lnTo>
                  <a:lnTo>
                    <a:pt x="43792" y="6483"/>
                  </a:lnTo>
                  <a:cubicBezTo>
                    <a:pt x="44857" y="6389"/>
                    <a:pt x="45921" y="6703"/>
                    <a:pt x="46318" y="5772"/>
                  </a:cubicBezTo>
                  <a:cubicBezTo>
                    <a:pt x="46526" y="5284"/>
                    <a:pt x="46426" y="3298"/>
                    <a:pt x="46426" y="2610"/>
                  </a:cubicBezTo>
                  <a:cubicBezTo>
                    <a:pt x="46427" y="1568"/>
                    <a:pt x="46548" y="465"/>
                    <a:pt x="45558" y="216"/>
                  </a:cubicBezTo>
                  <a:cubicBezTo>
                    <a:pt x="45205" y="127"/>
                    <a:pt x="42739" y="160"/>
                    <a:pt x="42275" y="203"/>
                  </a:cubicBezTo>
                  <a:lnTo>
                    <a:pt x="42272" y="9983"/>
                  </a:lnTo>
                  <a:close/>
                  <a:moveTo>
                    <a:pt x="37337" y="10008"/>
                  </a:moveTo>
                  <a:lnTo>
                    <a:pt x="38815" y="10006"/>
                  </a:lnTo>
                  <a:lnTo>
                    <a:pt x="38934" y="8007"/>
                  </a:lnTo>
                  <a:lnTo>
                    <a:pt x="40119" y="7976"/>
                  </a:lnTo>
                  <a:lnTo>
                    <a:pt x="40287" y="10006"/>
                  </a:lnTo>
                  <a:lnTo>
                    <a:pt x="41760" y="10007"/>
                  </a:lnTo>
                  <a:lnTo>
                    <a:pt x="40634" y="180"/>
                  </a:lnTo>
                  <a:lnTo>
                    <a:pt x="38459" y="193"/>
                  </a:lnTo>
                  <a:lnTo>
                    <a:pt x="37337" y="10008"/>
                  </a:lnTo>
                  <a:close/>
                  <a:moveTo>
                    <a:pt x="22646" y="10007"/>
                  </a:moveTo>
                  <a:lnTo>
                    <a:pt x="24123" y="10005"/>
                  </a:lnTo>
                  <a:lnTo>
                    <a:pt x="24244" y="8005"/>
                  </a:lnTo>
                  <a:lnTo>
                    <a:pt x="25427" y="7977"/>
                  </a:lnTo>
                  <a:lnTo>
                    <a:pt x="25595" y="10007"/>
                  </a:lnTo>
                  <a:lnTo>
                    <a:pt x="27065" y="10007"/>
                  </a:lnTo>
                  <a:lnTo>
                    <a:pt x="25943" y="179"/>
                  </a:lnTo>
                  <a:lnTo>
                    <a:pt x="23767" y="193"/>
                  </a:lnTo>
                  <a:lnTo>
                    <a:pt x="22646" y="10007"/>
                  </a:lnTo>
                  <a:close/>
                  <a:moveTo>
                    <a:pt x="18361" y="6258"/>
                  </a:moveTo>
                  <a:lnTo>
                    <a:pt x="16816" y="6258"/>
                  </a:lnTo>
                  <a:cubicBezTo>
                    <a:pt x="16816" y="7033"/>
                    <a:pt x="16972" y="8531"/>
                    <a:pt x="16592" y="8687"/>
                  </a:cubicBezTo>
                  <a:cubicBezTo>
                    <a:pt x="15422" y="9168"/>
                    <a:pt x="15727" y="7577"/>
                    <a:pt x="15727" y="6866"/>
                  </a:cubicBezTo>
                  <a:cubicBezTo>
                    <a:pt x="15727" y="5608"/>
                    <a:pt x="15581" y="2453"/>
                    <a:pt x="15779" y="1470"/>
                  </a:cubicBezTo>
                  <a:cubicBezTo>
                    <a:pt x="17211" y="1223"/>
                    <a:pt x="16816" y="1916"/>
                    <a:pt x="16816" y="3218"/>
                  </a:cubicBezTo>
                  <a:lnTo>
                    <a:pt x="18361" y="3218"/>
                  </a:lnTo>
                  <a:cubicBezTo>
                    <a:pt x="18363" y="2334"/>
                    <a:pt x="18555" y="1079"/>
                    <a:pt x="18000" y="514"/>
                  </a:cubicBezTo>
                  <a:cubicBezTo>
                    <a:pt x="17494" y="0"/>
                    <a:pt x="16024" y="88"/>
                    <a:pt x="15200" y="189"/>
                  </a:cubicBezTo>
                  <a:cubicBezTo>
                    <a:pt x="14099" y="324"/>
                    <a:pt x="14205" y="1314"/>
                    <a:pt x="14207" y="2306"/>
                  </a:cubicBezTo>
                  <a:lnTo>
                    <a:pt x="14203" y="8492"/>
                  </a:lnTo>
                  <a:cubicBezTo>
                    <a:pt x="14201" y="9663"/>
                    <a:pt x="14635" y="10014"/>
                    <a:pt x="15800" y="10009"/>
                  </a:cubicBezTo>
                  <a:cubicBezTo>
                    <a:pt x="16834" y="10004"/>
                    <a:pt x="17885" y="10183"/>
                    <a:pt x="18253" y="9319"/>
                  </a:cubicBezTo>
                  <a:cubicBezTo>
                    <a:pt x="18458" y="8837"/>
                    <a:pt x="18361" y="6932"/>
                    <a:pt x="18361" y="6258"/>
                  </a:cubicBezTo>
                  <a:close/>
                  <a:moveTo>
                    <a:pt x="9169" y="2814"/>
                  </a:moveTo>
                  <a:lnTo>
                    <a:pt x="10687" y="2797"/>
                  </a:lnTo>
                  <a:cubicBezTo>
                    <a:pt x="10687" y="2356"/>
                    <a:pt x="10557" y="1632"/>
                    <a:pt x="10889" y="1444"/>
                  </a:cubicBezTo>
                  <a:cubicBezTo>
                    <a:pt x="11015" y="1373"/>
                    <a:pt x="11466" y="1375"/>
                    <a:pt x="11591" y="1449"/>
                  </a:cubicBezTo>
                  <a:cubicBezTo>
                    <a:pt x="11946" y="1659"/>
                    <a:pt x="11815" y="3254"/>
                    <a:pt x="11783" y="3636"/>
                  </a:cubicBezTo>
                  <a:cubicBezTo>
                    <a:pt x="11726" y="4331"/>
                    <a:pt x="11345" y="4091"/>
                    <a:pt x="10661" y="4154"/>
                  </a:cubicBezTo>
                  <a:lnTo>
                    <a:pt x="10661" y="5322"/>
                  </a:lnTo>
                  <a:cubicBezTo>
                    <a:pt x="11981" y="5445"/>
                    <a:pt x="11767" y="4812"/>
                    <a:pt x="11784" y="7989"/>
                  </a:cubicBezTo>
                  <a:cubicBezTo>
                    <a:pt x="11786" y="8446"/>
                    <a:pt x="11858" y="8568"/>
                    <a:pt x="11534" y="8695"/>
                  </a:cubicBezTo>
                  <a:cubicBezTo>
                    <a:pt x="10349" y="9157"/>
                    <a:pt x="10688" y="7403"/>
                    <a:pt x="10686" y="6714"/>
                  </a:cubicBezTo>
                  <a:lnTo>
                    <a:pt x="9169" y="6656"/>
                  </a:lnTo>
                  <a:cubicBezTo>
                    <a:pt x="9161" y="7514"/>
                    <a:pt x="8979" y="9129"/>
                    <a:pt x="9469" y="9656"/>
                  </a:cubicBezTo>
                  <a:cubicBezTo>
                    <a:pt x="9869" y="10086"/>
                    <a:pt x="11637" y="10150"/>
                    <a:pt x="12428" y="9972"/>
                  </a:cubicBezTo>
                  <a:cubicBezTo>
                    <a:pt x="13441" y="9745"/>
                    <a:pt x="13320" y="8608"/>
                    <a:pt x="13320" y="7474"/>
                  </a:cubicBezTo>
                  <a:cubicBezTo>
                    <a:pt x="13320" y="6961"/>
                    <a:pt x="13352" y="6344"/>
                    <a:pt x="13322" y="5845"/>
                  </a:cubicBezTo>
                  <a:cubicBezTo>
                    <a:pt x="13305" y="5570"/>
                    <a:pt x="13255" y="5361"/>
                    <a:pt x="13128" y="5186"/>
                  </a:cubicBezTo>
                  <a:lnTo>
                    <a:pt x="12684" y="4776"/>
                  </a:lnTo>
                  <a:cubicBezTo>
                    <a:pt x="12669" y="4763"/>
                    <a:pt x="12641" y="4740"/>
                    <a:pt x="12620" y="4720"/>
                  </a:cubicBezTo>
                  <a:cubicBezTo>
                    <a:pt x="13542" y="4368"/>
                    <a:pt x="13319" y="3461"/>
                    <a:pt x="13320" y="2408"/>
                  </a:cubicBezTo>
                  <a:cubicBezTo>
                    <a:pt x="13322" y="1371"/>
                    <a:pt x="13416" y="502"/>
                    <a:pt x="12507" y="234"/>
                  </a:cubicBezTo>
                  <a:cubicBezTo>
                    <a:pt x="12064" y="104"/>
                    <a:pt x="10122" y="128"/>
                    <a:pt x="9753" y="311"/>
                  </a:cubicBezTo>
                  <a:cubicBezTo>
                    <a:pt x="8980" y="692"/>
                    <a:pt x="9160" y="1766"/>
                    <a:pt x="9169" y="2814"/>
                  </a:cubicBezTo>
                  <a:close/>
                  <a:moveTo>
                    <a:pt x="46832" y="1370"/>
                  </a:moveTo>
                  <a:lnTo>
                    <a:pt x="47921" y="1398"/>
                  </a:lnTo>
                  <a:lnTo>
                    <a:pt x="47921" y="9905"/>
                  </a:lnTo>
                  <a:lnTo>
                    <a:pt x="47922" y="10005"/>
                  </a:lnTo>
                  <a:lnTo>
                    <a:pt x="49440" y="10006"/>
                  </a:lnTo>
                  <a:lnTo>
                    <a:pt x="49440" y="1394"/>
                  </a:lnTo>
                  <a:lnTo>
                    <a:pt x="50530" y="1384"/>
                  </a:lnTo>
                  <a:lnTo>
                    <a:pt x="50529" y="203"/>
                  </a:lnTo>
                  <a:lnTo>
                    <a:pt x="46827" y="181"/>
                  </a:lnTo>
                  <a:lnTo>
                    <a:pt x="46832" y="1370"/>
                  </a:lnTo>
                  <a:close/>
                  <a:moveTo>
                    <a:pt x="18766" y="1370"/>
                  </a:moveTo>
                  <a:lnTo>
                    <a:pt x="19856" y="1399"/>
                  </a:lnTo>
                  <a:lnTo>
                    <a:pt x="19856" y="10005"/>
                  </a:lnTo>
                  <a:lnTo>
                    <a:pt x="19957" y="10006"/>
                  </a:lnTo>
                  <a:lnTo>
                    <a:pt x="21374" y="10006"/>
                  </a:lnTo>
                  <a:lnTo>
                    <a:pt x="21375" y="1394"/>
                  </a:lnTo>
                  <a:lnTo>
                    <a:pt x="22465" y="1384"/>
                  </a:lnTo>
                  <a:lnTo>
                    <a:pt x="22466" y="203"/>
                  </a:lnTo>
                  <a:lnTo>
                    <a:pt x="18769" y="181"/>
                  </a:lnTo>
                  <a:lnTo>
                    <a:pt x="18766" y="1370"/>
                  </a:lnTo>
                  <a:close/>
                  <a:moveTo>
                    <a:pt x="34114" y="8793"/>
                  </a:moveTo>
                  <a:lnTo>
                    <a:pt x="35408" y="8791"/>
                  </a:lnTo>
                  <a:cubicBezTo>
                    <a:pt x="35331" y="7663"/>
                    <a:pt x="35223" y="6592"/>
                    <a:pt x="35124" y="5472"/>
                  </a:cubicBezTo>
                  <a:lnTo>
                    <a:pt x="34841" y="2414"/>
                  </a:lnTo>
                  <a:cubicBezTo>
                    <a:pt x="34833" y="2382"/>
                    <a:pt x="34822" y="2354"/>
                    <a:pt x="34814" y="2325"/>
                  </a:cubicBezTo>
                  <a:lnTo>
                    <a:pt x="34749" y="2152"/>
                  </a:lnTo>
                  <a:cubicBezTo>
                    <a:pt x="34483" y="2830"/>
                    <a:pt x="34189" y="7672"/>
                    <a:pt x="34114" y="8793"/>
                  </a:cubicBezTo>
                  <a:close/>
                  <a:moveTo>
                    <a:pt x="43791" y="5220"/>
                  </a:moveTo>
                  <a:cubicBezTo>
                    <a:pt x="45117" y="5364"/>
                    <a:pt x="44881" y="5459"/>
                    <a:pt x="44881" y="3320"/>
                  </a:cubicBezTo>
                  <a:cubicBezTo>
                    <a:pt x="44882" y="1847"/>
                    <a:pt x="45319" y="1335"/>
                    <a:pt x="43811" y="1436"/>
                  </a:cubicBezTo>
                  <a:lnTo>
                    <a:pt x="43791" y="5220"/>
                  </a:lnTo>
                  <a:close/>
                  <a:moveTo>
                    <a:pt x="39054" y="6764"/>
                  </a:moveTo>
                  <a:lnTo>
                    <a:pt x="39994" y="6753"/>
                  </a:lnTo>
                  <a:lnTo>
                    <a:pt x="39575" y="1774"/>
                  </a:lnTo>
                  <a:cubicBezTo>
                    <a:pt x="39256" y="2439"/>
                    <a:pt x="39115" y="5730"/>
                    <a:pt x="39054" y="6764"/>
                  </a:cubicBezTo>
                  <a:close/>
                  <a:moveTo>
                    <a:pt x="6022" y="6765"/>
                  </a:moveTo>
                  <a:lnTo>
                    <a:pt x="6961" y="6752"/>
                  </a:lnTo>
                  <a:lnTo>
                    <a:pt x="6546" y="1779"/>
                  </a:lnTo>
                  <a:cubicBezTo>
                    <a:pt x="6268" y="2356"/>
                    <a:pt x="6085" y="5801"/>
                    <a:pt x="6022" y="6765"/>
                  </a:cubicBezTo>
                  <a:close/>
                  <a:moveTo>
                    <a:pt x="24349" y="6759"/>
                  </a:moveTo>
                  <a:lnTo>
                    <a:pt x="25302" y="6754"/>
                  </a:lnTo>
                  <a:lnTo>
                    <a:pt x="24870" y="1622"/>
                  </a:lnTo>
                  <a:lnTo>
                    <a:pt x="24349" y="67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0DDD711-2AB2-1DD7-C29B-3E050E809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885" y="2921566"/>
              <a:ext cx="498475" cy="568325"/>
            </a:xfrm>
            <a:custGeom>
              <a:avLst/>
              <a:gdLst>
                <a:gd name="T0" fmla="*/ 15473 w 24366"/>
                <a:gd name="T1" fmla="*/ 20972 h 27680"/>
                <a:gd name="T2" fmla="*/ 11014 w 24366"/>
                <a:gd name="T3" fmla="*/ 21236 h 27680"/>
                <a:gd name="T4" fmla="*/ 5562 w 24366"/>
                <a:gd name="T5" fmla="*/ 16563 h 27680"/>
                <a:gd name="T6" fmla="*/ 13950 w 24366"/>
                <a:gd name="T7" fmla="*/ 5764 h 27680"/>
                <a:gd name="T8" fmla="*/ 19917 w 24366"/>
                <a:gd name="T9" fmla="*/ 9870 h 27680"/>
                <a:gd name="T10" fmla="*/ 22045 w 24366"/>
                <a:gd name="T11" fmla="*/ 9876 h 27680"/>
                <a:gd name="T12" fmla="*/ 18761 w 24366"/>
                <a:gd name="T13" fmla="*/ 5590 h 27680"/>
                <a:gd name="T14" fmla="*/ 3761 w 24366"/>
                <a:gd name="T15" fmla="*/ 9736 h 27680"/>
                <a:gd name="T16" fmla="*/ 11537 w 24366"/>
                <a:gd name="T17" fmla="*/ 23341 h 27680"/>
                <a:gd name="T18" fmla="*/ 17841 w 24366"/>
                <a:gd name="T19" fmla="*/ 21998 h 27680"/>
                <a:gd name="T20" fmla="*/ 15473 w 24366"/>
                <a:gd name="T21" fmla="*/ 20972 h 27680"/>
                <a:gd name="T22" fmla="*/ 14089 w 24366"/>
                <a:gd name="T23" fmla="*/ 12935 h 27680"/>
                <a:gd name="T24" fmla="*/ 15038 w 24366"/>
                <a:gd name="T25" fmla="*/ 11791 h 27680"/>
                <a:gd name="T26" fmla="*/ 16034 w 24366"/>
                <a:gd name="T27" fmla="*/ 10658 h 27680"/>
                <a:gd name="T28" fmla="*/ 18017 w 24366"/>
                <a:gd name="T29" fmla="*/ 8325 h 27680"/>
                <a:gd name="T30" fmla="*/ 14128 w 24366"/>
                <a:gd name="T31" fmla="*/ 8327 h 27680"/>
                <a:gd name="T32" fmla="*/ 13944 w 24366"/>
                <a:gd name="T33" fmla="*/ 9888 h 27680"/>
                <a:gd name="T34" fmla="*/ 11076 w 24366"/>
                <a:gd name="T35" fmla="*/ 13196 h 27680"/>
                <a:gd name="T36" fmla="*/ 11065 w 24366"/>
                <a:gd name="T37" fmla="*/ 10402 h 27680"/>
                <a:gd name="T38" fmla="*/ 11660 w 24366"/>
                <a:gd name="T39" fmla="*/ 8335 h 27680"/>
                <a:gd name="T40" fmla="*/ 7901 w 24366"/>
                <a:gd name="T41" fmla="*/ 8314 h 27680"/>
                <a:gd name="T42" fmla="*/ 8432 w 24366"/>
                <a:gd name="T43" fmla="*/ 10705 h 27680"/>
                <a:gd name="T44" fmla="*/ 8436 w 24366"/>
                <a:gd name="T45" fmla="*/ 16586 h 27680"/>
                <a:gd name="T46" fmla="*/ 7703 w 24366"/>
                <a:gd name="T47" fmla="*/ 18708 h 27680"/>
                <a:gd name="T48" fmla="*/ 11771 w 24366"/>
                <a:gd name="T49" fmla="*/ 18654 h 27680"/>
                <a:gd name="T50" fmla="*/ 11084 w 24366"/>
                <a:gd name="T51" fmla="*/ 13190 h 27680"/>
                <a:gd name="T52" fmla="*/ 15081 w 24366"/>
                <a:gd name="T53" fmla="*/ 18594 h 27680"/>
                <a:gd name="T54" fmla="*/ 21693 w 24366"/>
                <a:gd name="T55" fmla="*/ 21366 h 27680"/>
                <a:gd name="T56" fmla="*/ 21358 w 24366"/>
                <a:gd name="T57" fmla="*/ 21021 h 27680"/>
                <a:gd name="T58" fmla="*/ 14089 w 24366"/>
                <a:gd name="T59" fmla="*/ 12935 h 27680"/>
                <a:gd name="T60" fmla="*/ 2023 w 24366"/>
                <a:gd name="T61" fmla="*/ 18181 h 27680"/>
                <a:gd name="T62" fmla="*/ 20622 w 24366"/>
                <a:gd name="T63" fmla="*/ 22480 h 27680"/>
                <a:gd name="T64" fmla="*/ 17930 w 24366"/>
                <a:gd name="T65" fmla="*/ 22888 h 27680"/>
                <a:gd name="T66" fmla="*/ 17250 w 24366"/>
                <a:gd name="T67" fmla="*/ 23223 h 27680"/>
                <a:gd name="T68" fmla="*/ 2765 w 24366"/>
                <a:gd name="T69" fmla="*/ 10362 h 27680"/>
                <a:gd name="T70" fmla="*/ 22882 w 24366"/>
                <a:gd name="T71" fmla="*/ 9871 h 27680"/>
                <a:gd name="T72" fmla="*/ 23520 w 24366"/>
                <a:gd name="T73" fmla="*/ 9873 h 27680"/>
                <a:gd name="T74" fmla="*/ 24105 w 24366"/>
                <a:gd name="T75" fmla="*/ 9871 h 27680"/>
                <a:gd name="T76" fmla="*/ 21303 w 24366"/>
                <a:gd name="T77" fmla="*/ 5178 h 27680"/>
                <a:gd name="T78" fmla="*/ 19207 w 24366"/>
                <a:gd name="T79" fmla="*/ 3528 h 27680"/>
                <a:gd name="T80" fmla="*/ 9826 w 24366"/>
                <a:gd name="T81" fmla="*/ 2122 h 27680"/>
                <a:gd name="T82" fmla="*/ 4770 w 24366"/>
                <a:gd name="T83" fmla="*/ 4967 h 27680"/>
                <a:gd name="T84" fmla="*/ 1173 w 24366"/>
                <a:gd name="T85" fmla="*/ 15063 h 27680"/>
                <a:gd name="T86" fmla="*/ 2023 w 24366"/>
                <a:gd name="T87" fmla="*/ 18181 h 27680"/>
                <a:gd name="T88" fmla="*/ 21582 w 24366"/>
                <a:gd name="T89" fmla="*/ 19621 h 27680"/>
                <a:gd name="T90" fmla="*/ 22462 w 24366"/>
                <a:gd name="T91" fmla="*/ 20404 h 27680"/>
                <a:gd name="T92" fmla="*/ 24366 w 24366"/>
                <a:gd name="T93" fmla="*/ 16300 h 27680"/>
                <a:gd name="T94" fmla="*/ 23175 w 24366"/>
                <a:gd name="T95" fmla="*/ 16299 h 27680"/>
                <a:gd name="T96" fmla="*/ 21582 w 24366"/>
                <a:gd name="T97" fmla="*/ 19621 h 27680"/>
                <a:gd name="T98" fmla="*/ 19480 w 24366"/>
                <a:gd name="T99" fmla="*/ 17797 h 27680"/>
                <a:gd name="T100" fmla="*/ 20980 w 24366"/>
                <a:gd name="T101" fmla="*/ 19173 h 27680"/>
                <a:gd name="T102" fmla="*/ 22324 w 24366"/>
                <a:gd name="T103" fmla="*/ 16296 h 27680"/>
                <a:gd name="T104" fmla="*/ 20334 w 24366"/>
                <a:gd name="T105" fmla="*/ 16302 h 27680"/>
                <a:gd name="T106" fmla="*/ 19480 w 24366"/>
                <a:gd name="T107" fmla="*/ 17797 h 27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66" h="27680">
                  <a:moveTo>
                    <a:pt x="15473" y="20972"/>
                  </a:moveTo>
                  <a:cubicBezTo>
                    <a:pt x="14296" y="21431"/>
                    <a:pt x="12234" y="21682"/>
                    <a:pt x="11014" y="21236"/>
                  </a:cubicBezTo>
                  <a:cubicBezTo>
                    <a:pt x="8549" y="20744"/>
                    <a:pt x="6447" y="18522"/>
                    <a:pt x="5562" y="16563"/>
                  </a:cubicBezTo>
                  <a:cubicBezTo>
                    <a:pt x="3665" y="12366"/>
                    <a:pt x="6636" y="5000"/>
                    <a:pt x="13950" y="5764"/>
                  </a:cubicBezTo>
                  <a:cubicBezTo>
                    <a:pt x="17777" y="6164"/>
                    <a:pt x="18829" y="8760"/>
                    <a:pt x="19917" y="9870"/>
                  </a:cubicBezTo>
                  <a:lnTo>
                    <a:pt x="22045" y="9876"/>
                  </a:lnTo>
                  <a:cubicBezTo>
                    <a:pt x="21889" y="8601"/>
                    <a:pt x="19942" y="6430"/>
                    <a:pt x="18761" y="5590"/>
                  </a:cubicBezTo>
                  <a:cubicBezTo>
                    <a:pt x="13267" y="1679"/>
                    <a:pt x="6163" y="4013"/>
                    <a:pt x="3761" y="9736"/>
                  </a:cubicBezTo>
                  <a:cubicBezTo>
                    <a:pt x="1241" y="15742"/>
                    <a:pt x="5167" y="22596"/>
                    <a:pt x="11537" y="23341"/>
                  </a:cubicBezTo>
                  <a:cubicBezTo>
                    <a:pt x="13445" y="23565"/>
                    <a:pt x="16799" y="23052"/>
                    <a:pt x="17841" y="21998"/>
                  </a:cubicBezTo>
                  <a:cubicBezTo>
                    <a:pt x="16303" y="21692"/>
                    <a:pt x="16109" y="20933"/>
                    <a:pt x="15473" y="20972"/>
                  </a:cubicBezTo>
                  <a:close/>
                  <a:moveTo>
                    <a:pt x="14089" y="12935"/>
                  </a:moveTo>
                  <a:cubicBezTo>
                    <a:pt x="14344" y="12514"/>
                    <a:pt x="14726" y="12185"/>
                    <a:pt x="15038" y="11791"/>
                  </a:cubicBezTo>
                  <a:lnTo>
                    <a:pt x="16034" y="10658"/>
                  </a:lnTo>
                  <a:cubicBezTo>
                    <a:pt x="16465" y="10162"/>
                    <a:pt x="17882" y="8729"/>
                    <a:pt x="18017" y="8325"/>
                  </a:cubicBezTo>
                  <a:lnTo>
                    <a:pt x="14128" y="8327"/>
                  </a:lnTo>
                  <a:cubicBezTo>
                    <a:pt x="14378" y="9013"/>
                    <a:pt x="14349" y="9360"/>
                    <a:pt x="13944" y="9888"/>
                  </a:cubicBezTo>
                  <a:lnTo>
                    <a:pt x="11076" y="13196"/>
                  </a:lnTo>
                  <a:cubicBezTo>
                    <a:pt x="11074" y="12264"/>
                    <a:pt x="11073" y="11333"/>
                    <a:pt x="11065" y="10402"/>
                  </a:cubicBezTo>
                  <a:cubicBezTo>
                    <a:pt x="11052" y="8857"/>
                    <a:pt x="11343" y="9084"/>
                    <a:pt x="11660" y="8335"/>
                  </a:cubicBezTo>
                  <a:lnTo>
                    <a:pt x="7901" y="8314"/>
                  </a:lnTo>
                  <a:cubicBezTo>
                    <a:pt x="7983" y="9099"/>
                    <a:pt x="8435" y="8441"/>
                    <a:pt x="8432" y="10705"/>
                  </a:cubicBezTo>
                  <a:lnTo>
                    <a:pt x="8436" y="16586"/>
                  </a:lnTo>
                  <a:cubicBezTo>
                    <a:pt x="8438" y="17939"/>
                    <a:pt x="8212" y="17887"/>
                    <a:pt x="7703" y="18708"/>
                  </a:cubicBezTo>
                  <a:lnTo>
                    <a:pt x="11771" y="18654"/>
                  </a:lnTo>
                  <a:cubicBezTo>
                    <a:pt x="10748" y="18000"/>
                    <a:pt x="11051" y="14715"/>
                    <a:pt x="11084" y="13190"/>
                  </a:cubicBezTo>
                  <a:lnTo>
                    <a:pt x="15081" y="18594"/>
                  </a:lnTo>
                  <a:cubicBezTo>
                    <a:pt x="16834" y="20832"/>
                    <a:pt x="18524" y="21589"/>
                    <a:pt x="21693" y="21366"/>
                  </a:cubicBezTo>
                  <a:lnTo>
                    <a:pt x="21358" y="21021"/>
                  </a:lnTo>
                  <a:cubicBezTo>
                    <a:pt x="18011" y="17983"/>
                    <a:pt x="16635" y="16428"/>
                    <a:pt x="14089" y="12935"/>
                  </a:cubicBezTo>
                  <a:close/>
                  <a:moveTo>
                    <a:pt x="2023" y="18181"/>
                  </a:moveTo>
                  <a:cubicBezTo>
                    <a:pt x="5287" y="25700"/>
                    <a:pt x="14800" y="27680"/>
                    <a:pt x="20622" y="22480"/>
                  </a:cubicBezTo>
                  <a:cubicBezTo>
                    <a:pt x="18254" y="22282"/>
                    <a:pt x="19155" y="22234"/>
                    <a:pt x="17930" y="22888"/>
                  </a:cubicBezTo>
                  <a:cubicBezTo>
                    <a:pt x="17677" y="23024"/>
                    <a:pt x="17486" y="23114"/>
                    <a:pt x="17250" y="23223"/>
                  </a:cubicBezTo>
                  <a:cubicBezTo>
                    <a:pt x="9068" y="27020"/>
                    <a:pt x="0" y="19089"/>
                    <a:pt x="2765" y="10362"/>
                  </a:cubicBezTo>
                  <a:cubicBezTo>
                    <a:pt x="5702" y="1095"/>
                    <a:pt x="18871" y="0"/>
                    <a:pt x="22882" y="9871"/>
                  </a:cubicBezTo>
                  <a:lnTo>
                    <a:pt x="23520" y="9873"/>
                  </a:lnTo>
                  <a:lnTo>
                    <a:pt x="24105" y="9871"/>
                  </a:lnTo>
                  <a:cubicBezTo>
                    <a:pt x="23926" y="8357"/>
                    <a:pt x="21993" y="5875"/>
                    <a:pt x="21303" y="5178"/>
                  </a:cubicBezTo>
                  <a:cubicBezTo>
                    <a:pt x="20801" y="4671"/>
                    <a:pt x="19963" y="4008"/>
                    <a:pt x="19207" y="3528"/>
                  </a:cubicBezTo>
                  <a:cubicBezTo>
                    <a:pt x="16428" y="1762"/>
                    <a:pt x="13012" y="1295"/>
                    <a:pt x="9826" y="2122"/>
                  </a:cubicBezTo>
                  <a:cubicBezTo>
                    <a:pt x="7623" y="2693"/>
                    <a:pt x="6074" y="3781"/>
                    <a:pt x="4770" y="4967"/>
                  </a:cubicBezTo>
                  <a:cubicBezTo>
                    <a:pt x="2059" y="7434"/>
                    <a:pt x="713" y="11254"/>
                    <a:pt x="1173" y="15063"/>
                  </a:cubicBezTo>
                  <a:cubicBezTo>
                    <a:pt x="1302" y="16137"/>
                    <a:pt x="1594" y="17191"/>
                    <a:pt x="2023" y="18181"/>
                  </a:cubicBezTo>
                  <a:close/>
                  <a:moveTo>
                    <a:pt x="21582" y="19621"/>
                  </a:moveTo>
                  <a:cubicBezTo>
                    <a:pt x="21733" y="19870"/>
                    <a:pt x="22183" y="20276"/>
                    <a:pt x="22462" y="20404"/>
                  </a:cubicBezTo>
                  <a:cubicBezTo>
                    <a:pt x="23123" y="19758"/>
                    <a:pt x="24284" y="17288"/>
                    <a:pt x="24366" y="16300"/>
                  </a:cubicBezTo>
                  <a:lnTo>
                    <a:pt x="23175" y="16299"/>
                  </a:lnTo>
                  <a:cubicBezTo>
                    <a:pt x="22614" y="17610"/>
                    <a:pt x="22400" y="18344"/>
                    <a:pt x="21582" y="19621"/>
                  </a:cubicBezTo>
                  <a:close/>
                  <a:moveTo>
                    <a:pt x="19480" y="17797"/>
                  </a:moveTo>
                  <a:cubicBezTo>
                    <a:pt x="19918" y="18276"/>
                    <a:pt x="20613" y="18817"/>
                    <a:pt x="20980" y="19173"/>
                  </a:cubicBezTo>
                  <a:cubicBezTo>
                    <a:pt x="21416" y="18486"/>
                    <a:pt x="22105" y="17181"/>
                    <a:pt x="22324" y="16296"/>
                  </a:cubicBezTo>
                  <a:lnTo>
                    <a:pt x="20334" y="16302"/>
                  </a:lnTo>
                  <a:lnTo>
                    <a:pt x="19480" y="177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AA8F6A-FE76-B272-F8E0-C48FA35EC69D}"/>
              </a:ext>
            </a:extLst>
          </p:cNvPr>
          <p:cNvSpPr/>
          <p:nvPr/>
        </p:nvSpPr>
        <p:spPr>
          <a:xfrm>
            <a:off x="4992291" y="1486746"/>
            <a:ext cx="5847934" cy="811342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699"/>
          </a:p>
        </p:txBody>
      </p:sp>
    </p:spTree>
    <p:extLst>
      <p:ext uri="{BB962C8B-B14F-4D97-AF65-F5344CB8AC3E}">
        <p14:creationId xmlns:p14="http://schemas.microsoft.com/office/powerpoint/2010/main" val="233515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28">
            <a:extLst>
              <a:ext uri="{FF2B5EF4-FFF2-40B4-BE49-F238E27FC236}">
                <a16:creationId xmlns:a16="http://schemas.microsoft.com/office/drawing/2014/main" id="{7DEE3D0D-04EC-432E-9D0D-B26202E293F8}"/>
              </a:ext>
            </a:extLst>
          </p:cNvPr>
          <p:cNvSpPr>
            <a:spLocks/>
          </p:cNvSpPr>
          <p:nvPr/>
        </p:nvSpPr>
        <p:spPr bwMode="auto">
          <a:xfrm rot="5400000">
            <a:off x="4122951" y="-4122951"/>
            <a:ext cx="10042098" cy="18288000"/>
          </a:xfrm>
          <a:custGeom>
            <a:avLst/>
            <a:gdLst>
              <a:gd name="T0" fmla="*/ 0 w 1225"/>
              <a:gd name="T1" fmla="*/ 0 h 2241"/>
              <a:gd name="T2" fmla="*/ 1225 w 1225"/>
              <a:gd name="T3" fmla="*/ 0 h 2241"/>
              <a:gd name="T4" fmla="*/ 0 w 1225"/>
              <a:gd name="T5" fmla="*/ 2241 h 2241"/>
              <a:gd name="T6" fmla="*/ 0 w 1225"/>
              <a:gd name="T7" fmla="*/ 0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5" h="2241">
                <a:moveTo>
                  <a:pt x="0" y="0"/>
                </a:moveTo>
                <a:lnTo>
                  <a:pt x="1225" y="0"/>
                </a:lnTo>
                <a:lnTo>
                  <a:pt x="0" y="224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9B8CB26-FCFB-45B1-907A-7EAF7200413F}"/>
              </a:ext>
            </a:extLst>
          </p:cNvPr>
          <p:cNvGrpSpPr/>
          <p:nvPr/>
        </p:nvGrpSpPr>
        <p:grpSpPr>
          <a:xfrm>
            <a:off x="1640054" y="7854952"/>
            <a:ext cx="1791298" cy="1778684"/>
            <a:chOff x="9017001" y="1763713"/>
            <a:chExt cx="450850" cy="447675"/>
          </a:xfrm>
          <a:solidFill>
            <a:srgbClr val="006633"/>
          </a:solidFill>
        </p:grpSpPr>
        <p:sp>
          <p:nvSpPr>
            <p:cNvPr id="49" name="Freeform 274">
              <a:extLst>
                <a:ext uri="{FF2B5EF4-FFF2-40B4-BE49-F238E27FC236}">
                  <a16:creationId xmlns:a16="http://schemas.microsoft.com/office/drawing/2014/main" id="{5C4E7CD9-871C-4313-9809-11591A6B9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701" y="1785938"/>
              <a:ext cx="425450" cy="423863"/>
            </a:xfrm>
            <a:custGeom>
              <a:avLst/>
              <a:gdLst>
                <a:gd name="T0" fmla="*/ 1067 w 1340"/>
                <a:gd name="T1" fmla="*/ 822 h 1338"/>
                <a:gd name="T2" fmla="*/ 1022 w 1340"/>
                <a:gd name="T3" fmla="*/ 804 h 1338"/>
                <a:gd name="T4" fmla="*/ 979 w 1340"/>
                <a:gd name="T5" fmla="*/ 799 h 1338"/>
                <a:gd name="T6" fmla="*/ 946 w 1340"/>
                <a:gd name="T7" fmla="*/ 808 h 1338"/>
                <a:gd name="T8" fmla="*/ 917 w 1340"/>
                <a:gd name="T9" fmla="*/ 828 h 1338"/>
                <a:gd name="T10" fmla="*/ 1156 w 1340"/>
                <a:gd name="T11" fmla="*/ 1085 h 1338"/>
                <a:gd name="T12" fmla="*/ 1164 w 1340"/>
                <a:gd name="T13" fmla="*/ 1095 h 1338"/>
                <a:gd name="T14" fmla="*/ 1163 w 1340"/>
                <a:gd name="T15" fmla="*/ 1107 h 1338"/>
                <a:gd name="T16" fmla="*/ 1149 w 1340"/>
                <a:gd name="T17" fmla="*/ 1116 h 1338"/>
                <a:gd name="T18" fmla="*/ 830 w 1340"/>
                <a:gd name="T19" fmla="*/ 930 h 1338"/>
                <a:gd name="T20" fmla="*/ 773 w 1340"/>
                <a:gd name="T21" fmla="*/ 997 h 1338"/>
                <a:gd name="T22" fmla="*/ 747 w 1340"/>
                <a:gd name="T23" fmla="*/ 995 h 1338"/>
                <a:gd name="T24" fmla="*/ 685 w 1340"/>
                <a:gd name="T25" fmla="*/ 969 h 1338"/>
                <a:gd name="T26" fmla="*/ 603 w 1340"/>
                <a:gd name="T27" fmla="*/ 918 h 1338"/>
                <a:gd name="T28" fmla="*/ 474 w 1340"/>
                <a:gd name="T29" fmla="*/ 800 h 1338"/>
                <a:gd name="T30" fmla="*/ 386 w 1340"/>
                <a:gd name="T31" fmla="*/ 685 h 1338"/>
                <a:gd name="T32" fmla="*/ 354 w 1340"/>
                <a:gd name="T33" fmla="*/ 621 h 1338"/>
                <a:gd name="T34" fmla="*/ 338 w 1340"/>
                <a:gd name="T35" fmla="*/ 572 h 1338"/>
                <a:gd name="T36" fmla="*/ 362 w 1340"/>
                <a:gd name="T37" fmla="*/ 545 h 1338"/>
                <a:gd name="T38" fmla="*/ 220 w 1340"/>
                <a:gd name="T39" fmla="*/ 191 h 1338"/>
                <a:gd name="T40" fmla="*/ 217 w 1340"/>
                <a:gd name="T41" fmla="*/ 179 h 1338"/>
                <a:gd name="T42" fmla="*/ 231 w 1340"/>
                <a:gd name="T43" fmla="*/ 165 h 1338"/>
                <a:gd name="T44" fmla="*/ 248 w 1340"/>
                <a:gd name="T45" fmla="*/ 173 h 1338"/>
                <a:gd name="T46" fmla="*/ 510 w 1340"/>
                <a:gd name="T47" fmla="*/ 418 h 1338"/>
                <a:gd name="T48" fmla="*/ 532 w 1340"/>
                <a:gd name="T49" fmla="*/ 384 h 1338"/>
                <a:gd name="T50" fmla="*/ 539 w 1340"/>
                <a:gd name="T51" fmla="*/ 343 h 1338"/>
                <a:gd name="T52" fmla="*/ 531 w 1340"/>
                <a:gd name="T53" fmla="*/ 303 h 1338"/>
                <a:gd name="T54" fmla="*/ 505 w 1340"/>
                <a:gd name="T55" fmla="*/ 251 h 1338"/>
                <a:gd name="T56" fmla="*/ 417 w 1340"/>
                <a:gd name="T57" fmla="*/ 126 h 1338"/>
                <a:gd name="T58" fmla="*/ 343 w 1340"/>
                <a:gd name="T59" fmla="*/ 35 h 1338"/>
                <a:gd name="T60" fmla="*/ 294 w 1340"/>
                <a:gd name="T61" fmla="*/ 5 h 1338"/>
                <a:gd name="T62" fmla="*/ 262 w 1340"/>
                <a:gd name="T63" fmla="*/ 0 h 1338"/>
                <a:gd name="T64" fmla="*/ 210 w 1340"/>
                <a:gd name="T65" fmla="*/ 10 h 1338"/>
                <a:gd name="T66" fmla="*/ 164 w 1340"/>
                <a:gd name="T67" fmla="*/ 44 h 1338"/>
                <a:gd name="T68" fmla="*/ 43 w 1340"/>
                <a:gd name="T69" fmla="*/ 163 h 1338"/>
                <a:gd name="T70" fmla="*/ 31 w 1340"/>
                <a:gd name="T71" fmla="*/ 181 h 1338"/>
                <a:gd name="T72" fmla="*/ 11 w 1340"/>
                <a:gd name="T73" fmla="*/ 238 h 1338"/>
                <a:gd name="T74" fmla="*/ 1 w 1340"/>
                <a:gd name="T75" fmla="*/ 305 h 1338"/>
                <a:gd name="T76" fmla="*/ 7 w 1340"/>
                <a:gd name="T77" fmla="*/ 458 h 1338"/>
                <a:gd name="T78" fmla="*/ 40 w 1340"/>
                <a:gd name="T79" fmla="*/ 613 h 1338"/>
                <a:gd name="T80" fmla="*/ 86 w 1340"/>
                <a:gd name="T81" fmla="*/ 745 h 1338"/>
                <a:gd name="T82" fmla="*/ 123 w 1340"/>
                <a:gd name="T83" fmla="*/ 818 h 1338"/>
                <a:gd name="T84" fmla="*/ 231 w 1340"/>
                <a:gd name="T85" fmla="*/ 968 h 1338"/>
                <a:gd name="T86" fmla="*/ 370 w 1340"/>
                <a:gd name="T87" fmla="*/ 1107 h 1338"/>
                <a:gd name="T88" fmla="*/ 520 w 1340"/>
                <a:gd name="T89" fmla="*/ 1215 h 1338"/>
                <a:gd name="T90" fmla="*/ 593 w 1340"/>
                <a:gd name="T91" fmla="*/ 1252 h 1338"/>
                <a:gd name="T92" fmla="*/ 778 w 1340"/>
                <a:gd name="T93" fmla="*/ 1310 h 1338"/>
                <a:gd name="T94" fmla="*/ 887 w 1340"/>
                <a:gd name="T95" fmla="*/ 1330 h 1338"/>
                <a:gd name="T96" fmla="*/ 994 w 1340"/>
                <a:gd name="T97" fmla="*/ 1338 h 1338"/>
                <a:gd name="T98" fmla="*/ 1084 w 1340"/>
                <a:gd name="T99" fmla="*/ 1330 h 1338"/>
                <a:gd name="T100" fmla="*/ 1156 w 1340"/>
                <a:gd name="T101" fmla="*/ 1307 h 1338"/>
                <a:gd name="T102" fmla="*/ 1178 w 1340"/>
                <a:gd name="T103" fmla="*/ 1294 h 1338"/>
                <a:gd name="T104" fmla="*/ 1297 w 1340"/>
                <a:gd name="T105" fmla="*/ 1174 h 1338"/>
                <a:gd name="T106" fmla="*/ 1335 w 1340"/>
                <a:gd name="T107" fmla="*/ 1112 h 1338"/>
                <a:gd name="T108" fmla="*/ 1335 w 1340"/>
                <a:gd name="T109" fmla="*/ 1045 h 1338"/>
                <a:gd name="T110" fmla="*/ 1323 w 1340"/>
                <a:gd name="T111" fmla="*/ 1014 h 1338"/>
                <a:gd name="T112" fmla="*/ 1226 w 1340"/>
                <a:gd name="T113" fmla="*/ 932 h 1338"/>
                <a:gd name="T114" fmla="*/ 1106 w 1340"/>
                <a:gd name="T115" fmla="*/ 849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0" h="1338">
                  <a:moveTo>
                    <a:pt x="1106" y="849"/>
                  </a:moveTo>
                  <a:lnTo>
                    <a:pt x="1089" y="838"/>
                  </a:lnTo>
                  <a:lnTo>
                    <a:pt x="1077" y="828"/>
                  </a:lnTo>
                  <a:lnTo>
                    <a:pt x="1067" y="822"/>
                  </a:lnTo>
                  <a:lnTo>
                    <a:pt x="1056" y="815"/>
                  </a:lnTo>
                  <a:lnTo>
                    <a:pt x="1045" y="810"/>
                  </a:lnTo>
                  <a:lnTo>
                    <a:pt x="1034" y="807"/>
                  </a:lnTo>
                  <a:lnTo>
                    <a:pt x="1022" y="804"/>
                  </a:lnTo>
                  <a:lnTo>
                    <a:pt x="1011" y="802"/>
                  </a:lnTo>
                  <a:lnTo>
                    <a:pt x="1000" y="800"/>
                  </a:lnTo>
                  <a:lnTo>
                    <a:pt x="989" y="799"/>
                  </a:lnTo>
                  <a:lnTo>
                    <a:pt x="979" y="799"/>
                  </a:lnTo>
                  <a:lnTo>
                    <a:pt x="970" y="800"/>
                  </a:lnTo>
                  <a:lnTo>
                    <a:pt x="962" y="803"/>
                  </a:lnTo>
                  <a:lnTo>
                    <a:pt x="953" y="805"/>
                  </a:lnTo>
                  <a:lnTo>
                    <a:pt x="946" y="808"/>
                  </a:lnTo>
                  <a:lnTo>
                    <a:pt x="938" y="812"/>
                  </a:lnTo>
                  <a:lnTo>
                    <a:pt x="931" y="815"/>
                  </a:lnTo>
                  <a:lnTo>
                    <a:pt x="924" y="820"/>
                  </a:lnTo>
                  <a:lnTo>
                    <a:pt x="917" y="828"/>
                  </a:lnTo>
                  <a:lnTo>
                    <a:pt x="906" y="841"/>
                  </a:lnTo>
                  <a:lnTo>
                    <a:pt x="890" y="860"/>
                  </a:lnTo>
                  <a:lnTo>
                    <a:pt x="870" y="882"/>
                  </a:lnTo>
                  <a:lnTo>
                    <a:pt x="1156" y="1085"/>
                  </a:lnTo>
                  <a:lnTo>
                    <a:pt x="1159" y="1086"/>
                  </a:lnTo>
                  <a:lnTo>
                    <a:pt x="1161" y="1088"/>
                  </a:lnTo>
                  <a:lnTo>
                    <a:pt x="1164" y="1092"/>
                  </a:lnTo>
                  <a:lnTo>
                    <a:pt x="1164" y="1095"/>
                  </a:lnTo>
                  <a:lnTo>
                    <a:pt x="1165" y="1098"/>
                  </a:lnTo>
                  <a:lnTo>
                    <a:pt x="1165" y="1101"/>
                  </a:lnTo>
                  <a:lnTo>
                    <a:pt x="1164" y="1104"/>
                  </a:lnTo>
                  <a:lnTo>
                    <a:pt x="1163" y="1107"/>
                  </a:lnTo>
                  <a:lnTo>
                    <a:pt x="1160" y="1111"/>
                  </a:lnTo>
                  <a:lnTo>
                    <a:pt x="1156" y="1113"/>
                  </a:lnTo>
                  <a:lnTo>
                    <a:pt x="1153" y="1114"/>
                  </a:lnTo>
                  <a:lnTo>
                    <a:pt x="1149" y="1116"/>
                  </a:lnTo>
                  <a:lnTo>
                    <a:pt x="1145" y="1114"/>
                  </a:lnTo>
                  <a:lnTo>
                    <a:pt x="1139" y="1113"/>
                  </a:lnTo>
                  <a:lnTo>
                    <a:pt x="849" y="908"/>
                  </a:lnTo>
                  <a:lnTo>
                    <a:pt x="830" y="930"/>
                  </a:lnTo>
                  <a:lnTo>
                    <a:pt x="810" y="952"/>
                  </a:lnTo>
                  <a:lnTo>
                    <a:pt x="793" y="973"/>
                  </a:lnTo>
                  <a:lnTo>
                    <a:pt x="777" y="994"/>
                  </a:lnTo>
                  <a:lnTo>
                    <a:pt x="773" y="997"/>
                  </a:lnTo>
                  <a:lnTo>
                    <a:pt x="768" y="999"/>
                  </a:lnTo>
                  <a:lnTo>
                    <a:pt x="764" y="1000"/>
                  </a:lnTo>
                  <a:lnTo>
                    <a:pt x="761" y="999"/>
                  </a:lnTo>
                  <a:lnTo>
                    <a:pt x="747" y="995"/>
                  </a:lnTo>
                  <a:lnTo>
                    <a:pt x="732" y="990"/>
                  </a:lnTo>
                  <a:lnTo>
                    <a:pt x="717" y="984"/>
                  </a:lnTo>
                  <a:lnTo>
                    <a:pt x="701" y="977"/>
                  </a:lnTo>
                  <a:lnTo>
                    <a:pt x="685" y="969"/>
                  </a:lnTo>
                  <a:lnTo>
                    <a:pt x="669" y="961"/>
                  </a:lnTo>
                  <a:lnTo>
                    <a:pt x="653" y="952"/>
                  </a:lnTo>
                  <a:lnTo>
                    <a:pt x="637" y="941"/>
                  </a:lnTo>
                  <a:lnTo>
                    <a:pt x="603" y="918"/>
                  </a:lnTo>
                  <a:lnTo>
                    <a:pt x="571" y="892"/>
                  </a:lnTo>
                  <a:lnTo>
                    <a:pt x="537" y="864"/>
                  </a:lnTo>
                  <a:lnTo>
                    <a:pt x="505" y="833"/>
                  </a:lnTo>
                  <a:lnTo>
                    <a:pt x="474" y="800"/>
                  </a:lnTo>
                  <a:lnTo>
                    <a:pt x="445" y="767"/>
                  </a:lnTo>
                  <a:lnTo>
                    <a:pt x="419" y="735"/>
                  </a:lnTo>
                  <a:lnTo>
                    <a:pt x="397" y="701"/>
                  </a:lnTo>
                  <a:lnTo>
                    <a:pt x="386" y="685"/>
                  </a:lnTo>
                  <a:lnTo>
                    <a:pt x="377" y="669"/>
                  </a:lnTo>
                  <a:lnTo>
                    <a:pt x="369" y="653"/>
                  </a:lnTo>
                  <a:lnTo>
                    <a:pt x="361" y="637"/>
                  </a:lnTo>
                  <a:lnTo>
                    <a:pt x="354" y="621"/>
                  </a:lnTo>
                  <a:lnTo>
                    <a:pt x="347" y="606"/>
                  </a:lnTo>
                  <a:lnTo>
                    <a:pt x="343" y="591"/>
                  </a:lnTo>
                  <a:lnTo>
                    <a:pt x="339" y="577"/>
                  </a:lnTo>
                  <a:lnTo>
                    <a:pt x="338" y="572"/>
                  </a:lnTo>
                  <a:lnTo>
                    <a:pt x="339" y="569"/>
                  </a:lnTo>
                  <a:lnTo>
                    <a:pt x="341" y="565"/>
                  </a:lnTo>
                  <a:lnTo>
                    <a:pt x="344" y="561"/>
                  </a:lnTo>
                  <a:lnTo>
                    <a:pt x="362" y="545"/>
                  </a:lnTo>
                  <a:lnTo>
                    <a:pt x="383" y="528"/>
                  </a:lnTo>
                  <a:lnTo>
                    <a:pt x="405" y="509"/>
                  </a:lnTo>
                  <a:lnTo>
                    <a:pt x="424" y="492"/>
                  </a:lnTo>
                  <a:lnTo>
                    <a:pt x="220" y="191"/>
                  </a:lnTo>
                  <a:lnTo>
                    <a:pt x="218" y="189"/>
                  </a:lnTo>
                  <a:lnTo>
                    <a:pt x="217" y="185"/>
                  </a:lnTo>
                  <a:lnTo>
                    <a:pt x="217" y="181"/>
                  </a:lnTo>
                  <a:lnTo>
                    <a:pt x="217" y="179"/>
                  </a:lnTo>
                  <a:lnTo>
                    <a:pt x="221" y="173"/>
                  </a:lnTo>
                  <a:lnTo>
                    <a:pt x="225" y="168"/>
                  </a:lnTo>
                  <a:lnTo>
                    <a:pt x="228" y="167"/>
                  </a:lnTo>
                  <a:lnTo>
                    <a:pt x="231" y="165"/>
                  </a:lnTo>
                  <a:lnTo>
                    <a:pt x="235" y="165"/>
                  </a:lnTo>
                  <a:lnTo>
                    <a:pt x="238" y="165"/>
                  </a:lnTo>
                  <a:lnTo>
                    <a:pt x="243" y="168"/>
                  </a:lnTo>
                  <a:lnTo>
                    <a:pt x="248" y="173"/>
                  </a:lnTo>
                  <a:lnTo>
                    <a:pt x="450" y="470"/>
                  </a:lnTo>
                  <a:lnTo>
                    <a:pt x="474" y="449"/>
                  </a:lnTo>
                  <a:lnTo>
                    <a:pt x="495" y="431"/>
                  </a:lnTo>
                  <a:lnTo>
                    <a:pt x="510" y="418"/>
                  </a:lnTo>
                  <a:lnTo>
                    <a:pt x="517" y="411"/>
                  </a:lnTo>
                  <a:lnTo>
                    <a:pt x="524" y="402"/>
                  </a:lnTo>
                  <a:lnTo>
                    <a:pt x="529" y="394"/>
                  </a:lnTo>
                  <a:lnTo>
                    <a:pt x="532" y="384"/>
                  </a:lnTo>
                  <a:lnTo>
                    <a:pt x="536" y="374"/>
                  </a:lnTo>
                  <a:lnTo>
                    <a:pt x="537" y="364"/>
                  </a:lnTo>
                  <a:lnTo>
                    <a:pt x="539" y="354"/>
                  </a:lnTo>
                  <a:lnTo>
                    <a:pt x="539" y="343"/>
                  </a:lnTo>
                  <a:lnTo>
                    <a:pt x="539" y="333"/>
                  </a:lnTo>
                  <a:lnTo>
                    <a:pt x="536" y="323"/>
                  </a:lnTo>
                  <a:lnTo>
                    <a:pt x="535" y="313"/>
                  </a:lnTo>
                  <a:lnTo>
                    <a:pt x="531" y="303"/>
                  </a:lnTo>
                  <a:lnTo>
                    <a:pt x="529" y="293"/>
                  </a:lnTo>
                  <a:lnTo>
                    <a:pt x="520" y="276"/>
                  </a:lnTo>
                  <a:lnTo>
                    <a:pt x="510" y="258"/>
                  </a:lnTo>
                  <a:lnTo>
                    <a:pt x="505" y="251"/>
                  </a:lnTo>
                  <a:lnTo>
                    <a:pt x="489" y="226"/>
                  </a:lnTo>
                  <a:lnTo>
                    <a:pt x="468" y="196"/>
                  </a:lnTo>
                  <a:lnTo>
                    <a:pt x="443" y="162"/>
                  </a:lnTo>
                  <a:lnTo>
                    <a:pt x="417" y="126"/>
                  </a:lnTo>
                  <a:lnTo>
                    <a:pt x="391" y="91"/>
                  </a:lnTo>
                  <a:lnTo>
                    <a:pt x="365" y="60"/>
                  </a:lnTo>
                  <a:lnTo>
                    <a:pt x="354" y="46"/>
                  </a:lnTo>
                  <a:lnTo>
                    <a:pt x="343" y="35"/>
                  </a:lnTo>
                  <a:lnTo>
                    <a:pt x="333" y="25"/>
                  </a:lnTo>
                  <a:lnTo>
                    <a:pt x="324" y="18"/>
                  </a:lnTo>
                  <a:lnTo>
                    <a:pt x="309" y="10"/>
                  </a:lnTo>
                  <a:lnTo>
                    <a:pt x="294" y="5"/>
                  </a:lnTo>
                  <a:lnTo>
                    <a:pt x="287" y="3"/>
                  </a:lnTo>
                  <a:lnTo>
                    <a:pt x="278" y="2"/>
                  </a:lnTo>
                  <a:lnTo>
                    <a:pt x="271" y="0"/>
                  </a:lnTo>
                  <a:lnTo>
                    <a:pt x="262" y="0"/>
                  </a:lnTo>
                  <a:lnTo>
                    <a:pt x="244" y="0"/>
                  </a:lnTo>
                  <a:lnTo>
                    <a:pt x="227" y="4"/>
                  </a:lnTo>
                  <a:lnTo>
                    <a:pt x="218" y="6"/>
                  </a:lnTo>
                  <a:lnTo>
                    <a:pt x="210" y="10"/>
                  </a:lnTo>
                  <a:lnTo>
                    <a:pt x="202" y="14"/>
                  </a:lnTo>
                  <a:lnTo>
                    <a:pt x="194" y="18"/>
                  </a:lnTo>
                  <a:lnTo>
                    <a:pt x="182" y="28"/>
                  </a:lnTo>
                  <a:lnTo>
                    <a:pt x="164" y="44"/>
                  </a:lnTo>
                  <a:lnTo>
                    <a:pt x="141" y="65"/>
                  </a:lnTo>
                  <a:lnTo>
                    <a:pt x="117" y="90"/>
                  </a:lnTo>
                  <a:lnTo>
                    <a:pt x="70" y="136"/>
                  </a:lnTo>
                  <a:lnTo>
                    <a:pt x="43" y="163"/>
                  </a:lnTo>
                  <a:lnTo>
                    <a:pt x="41" y="167"/>
                  </a:lnTo>
                  <a:lnTo>
                    <a:pt x="39" y="170"/>
                  </a:lnTo>
                  <a:lnTo>
                    <a:pt x="35" y="176"/>
                  </a:lnTo>
                  <a:lnTo>
                    <a:pt x="31" y="181"/>
                  </a:lnTo>
                  <a:lnTo>
                    <a:pt x="25" y="194"/>
                  </a:lnTo>
                  <a:lnTo>
                    <a:pt x="20" y="209"/>
                  </a:lnTo>
                  <a:lnTo>
                    <a:pt x="15" y="224"/>
                  </a:lnTo>
                  <a:lnTo>
                    <a:pt x="11" y="238"/>
                  </a:lnTo>
                  <a:lnTo>
                    <a:pt x="7" y="255"/>
                  </a:lnTo>
                  <a:lnTo>
                    <a:pt x="5" y="271"/>
                  </a:lnTo>
                  <a:lnTo>
                    <a:pt x="3" y="288"/>
                  </a:lnTo>
                  <a:lnTo>
                    <a:pt x="1" y="305"/>
                  </a:lnTo>
                  <a:lnTo>
                    <a:pt x="0" y="343"/>
                  </a:lnTo>
                  <a:lnTo>
                    <a:pt x="0" y="380"/>
                  </a:lnTo>
                  <a:lnTo>
                    <a:pt x="4" y="418"/>
                  </a:lnTo>
                  <a:lnTo>
                    <a:pt x="7" y="458"/>
                  </a:lnTo>
                  <a:lnTo>
                    <a:pt x="14" y="498"/>
                  </a:lnTo>
                  <a:lnTo>
                    <a:pt x="21" y="536"/>
                  </a:lnTo>
                  <a:lnTo>
                    <a:pt x="30" y="576"/>
                  </a:lnTo>
                  <a:lnTo>
                    <a:pt x="40" y="613"/>
                  </a:lnTo>
                  <a:lnTo>
                    <a:pt x="51" y="649"/>
                  </a:lnTo>
                  <a:lnTo>
                    <a:pt x="62" y="684"/>
                  </a:lnTo>
                  <a:lnTo>
                    <a:pt x="73" y="716"/>
                  </a:lnTo>
                  <a:lnTo>
                    <a:pt x="86" y="745"/>
                  </a:lnTo>
                  <a:lnTo>
                    <a:pt x="93" y="763"/>
                  </a:lnTo>
                  <a:lnTo>
                    <a:pt x="102" y="781"/>
                  </a:lnTo>
                  <a:lnTo>
                    <a:pt x="112" y="799"/>
                  </a:lnTo>
                  <a:lnTo>
                    <a:pt x="123" y="818"/>
                  </a:lnTo>
                  <a:lnTo>
                    <a:pt x="145" y="855"/>
                  </a:lnTo>
                  <a:lnTo>
                    <a:pt x="173" y="892"/>
                  </a:lnTo>
                  <a:lnTo>
                    <a:pt x="201" y="931"/>
                  </a:lnTo>
                  <a:lnTo>
                    <a:pt x="231" y="968"/>
                  </a:lnTo>
                  <a:lnTo>
                    <a:pt x="264" y="1004"/>
                  </a:lnTo>
                  <a:lnTo>
                    <a:pt x="298" y="1040"/>
                  </a:lnTo>
                  <a:lnTo>
                    <a:pt x="334" y="1073"/>
                  </a:lnTo>
                  <a:lnTo>
                    <a:pt x="370" y="1107"/>
                  </a:lnTo>
                  <a:lnTo>
                    <a:pt x="407" y="1137"/>
                  </a:lnTo>
                  <a:lnTo>
                    <a:pt x="445" y="1165"/>
                  </a:lnTo>
                  <a:lnTo>
                    <a:pt x="483" y="1193"/>
                  </a:lnTo>
                  <a:lnTo>
                    <a:pt x="520" y="1215"/>
                  </a:lnTo>
                  <a:lnTo>
                    <a:pt x="539" y="1226"/>
                  </a:lnTo>
                  <a:lnTo>
                    <a:pt x="557" y="1236"/>
                  </a:lnTo>
                  <a:lnTo>
                    <a:pt x="575" y="1245"/>
                  </a:lnTo>
                  <a:lnTo>
                    <a:pt x="593" y="1252"/>
                  </a:lnTo>
                  <a:lnTo>
                    <a:pt x="632" y="1268"/>
                  </a:lnTo>
                  <a:lnTo>
                    <a:pt x="676" y="1283"/>
                  </a:lnTo>
                  <a:lnTo>
                    <a:pt x="726" y="1298"/>
                  </a:lnTo>
                  <a:lnTo>
                    <a:pt x="778" y="1310"/>
                  </a:lnTo>
                  <a:lnTo>
                    <a:pt x="804" y="1317"/>
                  </a:lnTo>
                  <a:lnTo>
                    <a:pt x="831" y="1322"/>
                  </a:lnTo>
                  <a:lnTo>
                    <a:pt x="860" y="1327"/>
                  </a:lnTo>
                  <a:lnTo>
                    <a:pt x="887" y="1330"/>
                  </a:lnTo>
                  <a:lnTo>
                    <a:pt x="915" y="1334"/>
                  </a:lnTo>
                  <a:lnTo>
                    <a:pt x="941" y="1335"/>
                  </a:lnTo>
                  <a:lnTo>
                    <a:pt x="968" y="1338"/>
                  </a:lnTo>
                  <a:lnTo>
                    <a:pt x="994" y="1338"/>
                  </a:lnTo>
                  <a:lnTo>
                    <a:pt x="1019" y="1338"/>
                  </a:lnTo>
                  <a:lnTo>
                    <a:pt x="1042" y="1335"/>
                  </a:lnTo>
                  <a:lnTo>
                    <a:pt x="1065" y="1334"/>
                  </a:lnTo>
                  <a:lnTo>
                    <a:pt x="1084" y="1330"/>
                  </a:lnTo>
                  <a:lnTo>
                    <a:pt x="1104" y="1325"/>
                  </a:lnTo>
                  <a:lnTo>
                    <a:pt x="1123" y="1320"/>
                  </a:lnTo>
                  <a:lnTo>
                    <a:pt x="1140" y="1314"/>
                  </a:lnTo>
                  <a:lnTo>
                    <a:pt x="1156" y="1307"/>
                  </a:lnTo>
                  <a:lnTo>
                    <a:pt x="1164" y="1303"/>
                  </a:lnTo>
                  <a:lnTo>
                    <a:pt x="1170" y="1299"/>
                  </a:lnTo>
                  <a:lnTo>
                    <a:pt x="1174" y="1297"/>
                  </a:lnTo>
                  <a:lnTo>
                    <a:pt x="1178" y="1294"/>
                  </a:lnTo>
                  <a:lnTo>
                    <a:pt x="1205" y="1268"/>
                  </a:lnTo>
                  <a:lnTo>
                    <a:pt x="1251" y="1221"/>
                  </a:lnTo>
                  <a:lnTo>
                    <a:pt x="1276" y="1196"/>
                  </a:lnTo>
                  <a:lnTo>
                    <a:pt x="1297" y="1174"/>
                  </a:lnTo>
                  <a:lnTo>
                    <a:pt x="1313" y="1155"/>
                  </a:lnTo>
                  <a:lnTo>
                    <a:pt x="1323" y="1144"/>
                  </a:lnTo>
                  <a:lnTo>
                    <a:pt x="1330" y="1128"/>
                  </a:lnTo>
                  <a:lnTo>
                    <a:pt x="1335" y="1112"/>
                  </a:lnTo>
                  <a:lnTo>
                    <a:pt x="1339" y="1096"/>
                  </a:lnTo>
                  <a:lnTo>
                    <a:pt x="1340" y="1078"/>
                  </a:lnTo>
                  <a:lnTo>
                    <a:pt x="1339" y="1061"/>
                  </a:lnTo>
                  <a:lnTo>
                    <a:pt x="1335" y="1045"/>
                  </a:lnTo>
                  <a:lnTo>
                    <a:pt x="1333" y="1036"/>
                  </a:lnTo>
                  <a:lnTo>
                    <a:pt x="1330" y="1029"/>
                  </a:lnTo>
                  <a:lnTo>
                    <a:pt x="1326" y="1021"/>
                  </a:lnTo>
                  <a:lnTo>
                    <a:pt x="1323" y="1014"/>
                  </a:lnTo>
                  <a:lnTo>
                    <a:pt x="1307" y="997"/>
                  </a:lnTo>
                  <a:lnTo>
                    <a:pt x="1283" y="977"/>
                  </a:lnTo>
                  <a:lnTo>
                    <a:pt x="1256" y="956"/>
                  </a:lnTo>
                  <a:lnTo>
                    <a:pt x="1226" y="932"/>
                  </a:lnTo>
                  <a:lnTo>
                    <a:pt x="1194" y="910"/>
                  </a:lnTo>
                  <a:lnTo>
                    <a:pt x="1161" y="887"/>
                  </a:lnTo>
                  <a:lnTo>
                    <a:pt x="1132" y="866"/>
                  </a:lnTo>
                  <a:lnTo>
                    <a:pt x="1106" y="8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0" name="Rectangle 275">
              <a:extLst>
                <a:ext uri="{FF2B5EF4-FFF2-40B4-BE49-F238E27FC236}">
                  <a16:creationId xmlns:a16="http://schemas.microsoft.com/office/drawing/2014/main" id="{3D8FDDFB-BFD3-4823-8003-B9465E4C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1" y="2190750"/>
              <a:ext cx="20638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1" name="Rectangle 276">
              <a:extLst>
                <a:ext uri="{FF2B5EF4-FFF2-40B4-BE49-F238E27FC236}">
                  <a16:creationId xmlns:a16="http://schemas.microsoft.com/office/drawing/2014/main" id="{F11DC2DB-C26A-4EA8-AA48-D2E29E6E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3838" y="2190750"/>
              <a:ext cx="20638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2" name="Rectangle 277">
              <a:extLst>
                <a:ext uri="{FF2B5EF4-FFF2-40B4-BE49-F238E27FC236}">
                  <a16:creationId xmlns:a16="http://schemas.microsoft.com/office/drawing/2014/main" id="{48A214B9-CC6E-45F3-863F-C62C26D36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3676" y="2190750"/>
              <a:ext cx="20638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3" name="Rectangle 278">
              <a:extLst>
                <a:ext uri="{FF2B5EF4-FFF2-40B4-BE49-F238E27FC236}">
                  <a16:creationId xmlns:a16="http://schemas.microsoft.com/office/drawing/2014/main" id="{F24BE405-AFD0-4BB2-B277-329D29D40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2190750"/>
              <a:ext cx="22225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4" name="Rectangle 279">
              <a:extLst>
                <a:ext uri="{FF2B5EF4-FFF2-40B4-BE49-F238E27FC236}">
                  <a16:creationId xmlns:a16="http://schemas.microsoft.com/office/drawing/2014/main" id="{3845DDFF-1559-4D34-B475-C8DDAE859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1763" y="2190750"/>
              <a:ext cx="20638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5" name="Freeform 280">
              <a:extLst>
                <a:ext uri="{FF2B5EF4-FFF2-40B4-BE49-F238E27FC236}">
                  <a16:creationId xmlns:a16="http://schemas.microsoft.com/office/drawing/2014/main" id="{D600E4FA-2B1E-4B55-8D0C-743FFAEFB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1" y="2103438"/>
              <a:ext cx="50800" cy="50800"/>
            </a:xfrm>
            <a:custGeom>
              <a:avLst/>
              <a:gdLst>
                <a:gd name="T0" fmla="*/ 160 w 160"/>
                <a:gd name="T1" fmla="*/ 72 h 161"/>
                <a:gd name="T2" fmla="*/ 156 w 160"/>
                <a:gd name="T3" fmla="*/ 56 h 161"/>
                <a:gd name="T4" fmla="*/ 150 w 160"/>
                <a:gd name="T5" fmla="*/ 43 h 161"/>
                <a:gd name="T6" fmla="*/ 141 w 160"/>
                <a:gd name="T7" fmla="*/ 29 h 161"/>
                <a:gd name="T8" fmla="*/ 130 w 160"/>
                <a:gd name="T9" fmla="*/ 19 h 161"/>
                <a:gd name="T10" fmla="*/ 117 w 160"/>
                <a:gd name="T11" fmla="*/ 10 h 161"/>
                <a:gd name="T12" fmla="*/ 103 w 160"/>
                <a:gd name="T13" fmla="*/ 4 h 161"/>
                <a:gd name="T14" fmla="*/ 88 w 160"/>
                <a:gd name="T15" fmla="*/ 0 h 161"/>
                <a:gd name="T16" fmla="*/ 72 w 160"/>
                <a:gd name="T17" fmla="*/ 0 h 161"/>
                <a:gd name="T18" fmla="*/ 55 w 160"/>
                <a:gd name="T19" fmla="*/ 4 h 161"/>
                <a:gd name="T20" fmla="*/ 42 w 160"/>
                <a:gd name="T21" fmla="*/ 10 h 161"/>
                <a:gd name="T22" fmla="*/ 28 w 160"/>
                <a:gd name="T23" fmla="*/ 19 h 161"/>
                <a:gd name="T24" fmla="*/ 18 w 160"/>
                <a:gd name="T25" fmla="*/ 29 h 161"/>
                <a:gd name="T26" fmla="*/ 10 w 160"/>
                <a:gd name="T27" fmla="*/ 43 h 161"/>
                <a:gd name="T28" fmla="*/ 3 w 160"/>
                <a:gd name="T29" fmla="*/ 56 h 161"/>
                <a:gd name="T30" fmla="*/ 0 w 160"/>
                <a:gd name="T31" fmla="*/ 72 h 161"/>
                <a:gd name="T32" fmla="*/ 0 w 160"/>
                <a:gd name="T33" fmla="*/ 89 h 161"/>
                <a:gd name="T34" fmla="*/ 3 w 160"/>
                <a:gd name="T35" fmla="*/ 105 h 161"/>
                <a:gd name="T36" fmla="*/ 10 w 160"/>
                <a:gd name="T37" fmla="*/ 118 h 161"/>
                <a:gd name="T38" fmla="*/ 18 w 160"/>
                <a:gd name="T39" fmla="*/ 132 h 161"/>
                <a:gd name="T40" fmla="*/ 28 w 160"/>
                <a:gd name="T41" fmla="*/ 142 h 161"/>
                <a:gd name="T42" fmla="*/ 42 w 160"/>
                <a:gd name="T43" fmla="*/ 151 h 161"/>
                <a:gd name="T44" fmla="*/ 55 w 160"/>
                <a:gd name="T45" fmla="*/ 157 h 161"/>
                <a:gd name="T46" fmla="*/ 72 w 160"/>
                <a:gd name="T47" fmla="*/ 161 h 161"/>
                <a:gd name="T48" fmla="*/ 88 w 160"/>
                <a:gd name="T49" fmla="*/ 161 h 161"/>
                <a:gd name="T50" fmla="*/ 103 w 160"/>
                <a:gd name="T51" fmla="*/ 157 h 161"/>
                <a:gd name="T52" fmla="*/ 117 w 160"/>
                <a:gd name="T53" fmla="*/ 151 h 161"/>
                <a:gd name="T54" fmla="*/ 130 w 160"/>
                <a:gd name="T55" fmla="*/ 142 h 161"/>
                <a:gd name="T56" fmla="*/ 141 w 160"/>
                <a:gd name="T57" fmla="*/ 132 h 161"/>
                <a:gd name="T58" fmla="*/ 150 w 160"/>
                <a:gd name="T59" fmla="*/ 118 h 161"/>
                <a:gd name="T60" fmla="*/ 156 w 160"/>
                <a:gd name="T61" fmla="*/ 105 h 161"/>
                <a:gd name="T62" fmla="*/ 160 w 160"/>
                <a:gd name="T63" fmla="*/ 8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161">
                  <a:moveTo>
                    <a:pt x="160" y="81"/>
                  </a:moveTo>
                  <a:lnTo>
                    <a:pt x="160" y="72"/>
                  </a:lnTo>
                  <a:lnTo>
                    <a:pt x="158" y="65"/>
                  </a:lnTo>
                  <a:lnTo>
                    <a:pt x="156" y="56"/>
                  </a:lnTo>
                  <a:lnTo>
                    <a:pt x="153" y="49"/>
                  </a:lnTo>
                  <a:lnTo>
                    <a:pt x="150" y="43"/>
                  </a:lnTo>
                  <a:lnTo>
                    <a:pt x="146" y="35"/>
                  </a:lnTo>
                  <a:lnTo>
                    <a:pt x="141" y="29"/>
                  </a:lnTo>
                  <a:lnTo>
                    <a:pt x="136" y="24"/>
                  </a:lnTo>
                  <a:lnTo>
                    <a:pt x="130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3" y="4"/>
                  </a:lnTo>
                  <a:lnTo>
                    <a:pt x="95" y="2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3" y="2"/>
                  </a:lnTo>
                  <a:lnTo>
                    <a:pt x="55" y="4"/>
                  </a:lnTo>
                  <a:lnTo>
                    <a:pt x="48" y="7"/>
                  </a:lnTo>
                  <a:lnTo>
                    <a:pt x="42" y="10"/>
                  </a:lnTo>
                  <a:lnTo>
                    <a:pt x="34" y="14"/>
                  </a:lnTo>
                  <a:lnTo>
                    <a:pt x="28" y="19"/>
                  </a:lnTo>
                  <a:lnTo>
                    <a:pt x="23" y="24"/>
                  </a:lnTo>
                  <a:lnTo>
                    <a:pt x="18" y="29"/>
                  </a:lnTo>
                  <a:lnTo>
                    <a:pt x="13" y="35"/>
                  </a:lnTo>
                  <a:lnTo>
                    <a:pt x="10" y="43"/>
                  </a:lnTo>
                  <a:lnTo>
                    <a:pt x="6" y="49"/>
                  </a:lnTo>
                  <a:lnTo>
                    <a:pt x="3" y="56"/>
                  </a:lnTo>
                  <a:lnTo>
                    <a:pt x="1" y="65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1" y="96"/>
                  </a:lnTo>
                  <a:lnTo>
                    <a:pt x="3" y="105"/>
                  </a:lnTo>
                  <a:lnTo>
                    <a:pt x="6" y="112"/>
                  </a:lnTo>
                  <a:lnTo>
                    <a:pt x="10" y="118"/>
                  </a:lnTo>
                  <a:lnTo>
                    <a:pt x="13" y="126"/>
                  </a:lnTo>
                  <a:lnTo>
                    <a:pt x="18" y="132"/>
                  </a:lnTo>
                  <a:lnTo>
                    <a:pt x="23" y="137"/>
                  </a:lnTo>
                  <a:lnTo>
                    <a:pt x="28" y="142"/>
                  </a:lnTo>
                  <a:lnTo>
                    <a:pt x="34" y="147"/>
                  </a:lnTo>
                  <a:lnTo>
                    <a:pt x="42" y="151"/>
                  </a:lnTo>
                  <a:lnTo>
                    <a:pt x="48" y="154"/>
                  </a:lnTo>
                  <a:lnTo>
                    <a:pt x="55" y="157"/>
                  </a:lnTo>
                  <a:lnTo>
                    <a:pt x="63" y="159"/>
                  </a:lnTo>
                  <a:lnTo>
                    <a:pt x="72" y="161"/>
                  </a:lnTo>
                  <a:lnTo>
                    <a:pt x="79" y="161"/>
                  </a:lnTo>
                  <a:lnTo>
                    <a:pt x="88" y="161"/>
                  </a:lnTo>
                  <a:lnTo>
                    <a:pt x="95" y="159"/>
                  </a:lnTo>
                  <a:lnTo>
                    <a:pt x="103" y="157"/>
                  </a:lnTo>
                  <a:lnTo>
                    <a:pt x="110" y="154"/>
                  </a:lnTo>
                  <a:lnTo>
                    <a:pt x="117" y="151"/>
                  </a:lnTo>
                  <a:lnTo>
                    <a:pt x="124" y="147"/>
                  </a:lnTo>
                  <a:lnTo>
                    <a:pt x="130" y="142"/>
                  </a:lnTo>
                  <a:lnTo>
                    <a:pt x="136" y="137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0" y="118"/>
                  </a:lnTo>
                  <a:lnTo>
                    <a:pt x="153" y="112"/>
                  </a:lnTo>
                  <a:lnTo>
                    <a:pt x="156" y="105"/>
                  </a:lnTo>
                  <a:lnTo>
                    <a:pt x="158" y="96"/>
                  </a:lnTo>
                  <a:lnTo>
                    <a:pt x="160" y="89"/>
                  </a:lnTo>
                  <a:lnTo>
                    <a:pt x="16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6" name="Freeform 281">
              <a:extLst>
                <a:ext uri="{FF2B5EF4-FFF2-40B4-BE49-F238E27FC236}">
                  <a16:creationId xmlns:a16="http://schemas.microsoft.com/office/drawing/2014/main" id="{97091486-3F97-45FD-B089-BE9A844FC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1763713"/>
              <a:ext cx="39688" cy="41275"/>
            </a:xfrm>
            <a:custGeom>
              <a:avLst/>
              <a:gdLst>
                <a:gd name="T0" fmla="*/ 65 w 129"/>
                <a:gd name="T1" fmla="*/ 130 h 130"/>
                <a:gd name="T2" fmla="*/ 71 w 129"/>
                <a:gd name="T3" fmla="*/ 129 h 130"/>
                <a:gd name="T4" fmla="*/ 77 w 129"/>
                <a:gd name="T5" fmla="*/ 129 h 130"/>
                <a:gd name="T6" fmla="*/ 83 w 129"/>
                <a:gd name="T7" fmla="*/ 127 h 130"/>
                <a:gd name="T8" fmla="*/ 90 w 129"/>
                <a:gd name="T9" fmla="*/ 125 h 130"/>
                <a:gd name="T10" fmla="*/ 101 w 129"/>
                <a:gd name="T11" fmla="*/ 119 h 130"/>
                <a:gd name="T12" fmla="*/ 111 w 129"/>
                <a:gd name="T13" fmla="*/ 112 h 130"/>
                <a:gd name="T14" fmla="*/ 118 w 129"/>
                <a:gd name="T15" fmla="*/ 102 h 130"/>
                <a:gd name="T16" fmla="*/ 124 w 129"/>
                <a:gd name="T17" fmla="*/ 91 h 130"/>
                <a:gd name="T18" fmla="*/ 126 w 129"/>
                <a:gd name="T19" fmla="*/ 84 h 130"/>
                <a:gd name="T20" fmla="*/ 128 w 129"/>
                <a:gd name="T21" fmla="*/ 78 h 130"/>
                <a:gd name="T22" fmla="*/ 129 w 129"/>
                <a:gd name="T23" fmla="*/ 72 h 130"/>
                <a:gd name="T24" fmla="*/ 129 w 129"/>
                <a:gd name="T25" fmla="*/ 66 h 130"/>
                <a:gd name="T26" fmla="*/ 129 w 129"/>
                <a:gd name="T27" fmla="*/ 58 h 130"/>
                <a:gd name="T28" fmla="*/ 128 w 129"/>
                <a:gd name="T29" fmla="*/ 52 h 130"/>
                <a:gd name="T30" fmla="*/ 126 w 129"/>
                <a:gd name="T31" fmla="*/ 46 h 130"/>
                <a:gd name="T32" fmla="*/ 124 w 129"/>
                <a:gd name="T33" fmla="*/ 40 h 130"/>
                <a:gd name="T34" fmla="*/ 118 w 129"/>
                <a:gd name="T35" fmla="*/ 29 h 130"/>
                <a:gd name="T36" fmla="*/ 111 w 129"/>
                <a:gd name="T37" fmla="*/ 20 h 130"/>
                <a:gd name="T38" fmla="*/ 101 w 129"/>
                <a:gd name="T39" fmla="*/ 11 h 130"/>
                <a:gd name="T40" fmla="*/ 90 w 129"/>
                <a:gd name="T41" fmla="*/ 5 h 130"/>
                <a:gd name="T42" fmla="*/ 83 w 129"/>
                <a:gd name="T43" fmla="*/ 4 h 130"/>
                <a:gd name="T44" fmla="*/ 77 w 129"/>
                <a:gd name="T45" fmla="*/ 1 h 130"/>
                <a:gd name="T46" fmla="*/ 71 w 129"/>
                <a:gd name="T47" fmla="*/ 1 h 130"/>
                <a:gd name="T48" fmla="*/ 65 w 129"/>
                <a:gd name="T49" fmla="*/ 0 h 130"/>
                <a:gd name="T50" fmla="*/ 57 w 129"/>
                <a:gd name="T51" fmla="*/ 1 h 130"/>
                <a:gd name="T52" fmla="*/ 51 w 129"/>
                <a:gd name="T53" fmla="*/ 1 h 130"/>
                <a:gd name="T54" fmla="*/ 45 w 129"/>
                <a:gd name="T55" fmla="*/ 4 h 130"/>
                <a:gd name="T56" fmla="*/ 39 w 129"/>
                <a:gd name="T57" fmla="*/ 5 h 130"/>
                <a:gd name="T58" fmla="*/ 28 w 129"/>
                <a:gd name="T59" fmla="*/ 11 h 130"/>
                <a:gd name="T60" fmla="*/ 19 w 129"/>
                <a:gd name="T61" fmla="*/ 20 h 130"/>
                <a:gd name="T62" fmla="*/ 10 w 129"/>
                <a:gd name="T63" fmla="*/ 29 h 130"/>
                <a:gd name="T64" fmla="*/ 5 w 129"/>
                <a:gd name="T65" fmla="*/ 40 h 130"/>
                <a:gd name="T66" fmla="*/ 3 w 129"/>
                <a:gd name="T67" fmla="*/ 46 h 130"/>
                <a:gd name="T68" fmla="*/ 1 w 129"/>
                <a:gd name="T69" fmla="*/ 52 h 130"/>
                <a:gd name="T70" fmla="*/ 0 w 129"/>
                <a:gd name="T71" fmla="*/ 58 h 130"/>
                <a:gd name="T72" fmla="*/ 0 w 129"/>
                <a:gd name="T73" fmla="*/ 66 h 130"/>
                <a:gd name="T74" fmla="*/ 0 w 129"/>
                <a:gd name="T75" fmla="*/ 72 h 130"/>
                <a:gd name="T76" fmla="*/ 1 w 129"/>
                <a:gd name="T77" fmla="*/ 78 h 130"/>
                <a:gd name="T78" fmla="*/ 3 w 129"/>
                <a:gd name="T79" fmla="*/ 84 h 130"/>
                <a:gd name="T80" fmla="*/ 5 w 129"/>
                <a:gd name="T81" fmla="*/ 91 h 130"/>
                <a:gd name="T82" fmla="*/ 10 w 129"/>
                <a:gd name="T83" fmla="*/ 102 h 130"/>
                <a:gd name="T84" fmla="*/ 19 w 129"/>
                <a:gd name="T85" fmla="*/ 112 h 130"/>
                <a:gd name="T86" fmla="*/ 28 w 129"/>
                <a:gd name="T87" fmla="*/ 119 h 130"/>
                <a:gd name="T88" fmla="*/ 39 w 129"/>
                <a:gd name="T89" fmla="*/ 125 h 130"/>
                <a:gd name="T90" fmla="*/ 45 w 129"/>
                <a:gd name="T91" fmla="*/ 127 h 130"/>
                <a:gd name="T92" fmla="*/ 51 w 129"/>
                <a:gd name="T93" fmla="*/ 129 h 130"/>
                <a:gd name="T94" fmla="*/ 57 w 129"/>
                <a:gd name="T95" fmla="*/ 129 h 130"/>
                <a:gd name="T96" fmla="*/ 65 w 129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0">
                  <a:moveTo>
                    <a:pt x="65" y="130"/>
                  </a:moveTo>
                  <a:lnTo>
                    <a:pt x="71" y="129"/>
                  </a:lnTo>
                  <a:lnTo>
                    <a:pt x="77" y="129"/>
                  </a:lnTo>
                  <a:lnTo>
                    <a:pt x="83" y="127"/>
                  </a:lnTo>
                  <a:lnTo>
                    <a:pt x="90" y="125"/>
                  </a:lnTo>
                  <a:lnTo>
                    <a:pt x="101" y="119"/>
                  </a:lnTo>
                  <a:lnTo>
                    <a:pt x="111" y="112"/>
                  </a:lnTo>
                  <a:lnTo>
                    <a:pt x="118" y="102"/>
                  </a:lnTo>
                  <a:lnTo>
                    <a:pt x="124" y="91"/>
                  </a:lnTo>
                  <a:lnTo>
                    <a:pt x="126" y="84"/>
                  </a:lnTo>
                  <a:lnTo>
                    <a:pt x="128" y="78"/>
                  </a:lnTo>
                  <a:lnTo>
                    <a:pt x="129" y="72"/>
                  </a:lnTo>
                  <a:lnTo>
                    <a:pt x="129" y="66"/>
                  </a:lnTo>
                  <a:lnTo>
                    <a:pt x="129" y="58"/>
                  </a:lnTo>
                  <a:lnTo>
                    <a:pt x="128" y="52"/>
                  </a:lnTo>
                  <a:lnTo>
                    <a:pt x="126" y="46"/>
                  </a:lnTo>
                  <a:lnTo>
                    <a:pt x="124" y="40"/>
                  </a:lnTo>
                  <a:lnTo>
                    <a:pt x="118" y="29"/>
                  </a:lnTo>
                  <a:lnTo>
                    <a:pt x="111" y="20"/>
                  </a:lnTo>
                  <a:lnTo>
                    <a:pt x="101" y="11"/>
                  </a:lnTo>
                  <a:lnTo>
                    <a:pt x="90" y="5"/>
                  </a:lnTo>
                  <a:lnTo>
                    <a:pt x="83" y="4"/>
                  </a:lnTo>
                  <a:lnTo>
                    <a:pt x="77" y="1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57" y="1"/>
                  </a:lnTo>
                  <a:lnTo>
                    <a:pt x="51" y="1"/>
                  </a:lnTo>
                  <a:lnTo>
                    <a:pt x="45" y="4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19" y="20"/>
                  </a:lnTo>
                  <a:lnTo>
                    <a:pt x="10" y="29"/>
                  </a:lnTo>
                  <a:lnTo>
                    <a:pt x="5" y="40"/>
                  </a:lnTo>
                  <a:lnTo>
                    <a:pt x="3" y="46"/>
                  </a:lnTo>
                  <a:lnTo>
                    <a:pt x="1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5" y="91"/>
                  </a:lnTo>
                  <a:lnTo>
                    <a:pt x="10" y="102"/>
                  </a:lnTo>
                  <a:lnTo>
                    <a:pt x="19" y="112"/>
                  </a:lnTo>
                  <a:lnTo>
                    <a:pt x="28" y="119"/>
                  </a:lnTo>
                  <a:lnTo>
                    <a:pt x="39" y="125"/>
                  </a:lnTo>
                  <a:lnTo>
                    <a:pt x="45" y="127"/>
                  </a:lnTo>
                  <a:lnTo>
                    <a:pt x="51" y="129"/>
                  </a:lnTo>
                  <a:lnTo>
                    <a:pt x="57" y="129"/>
                  </a:lnTo>
                  <a:lnTo>
                    <a:pt x="65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7" name="Freeform 282">
              <a:extLst>
                <a:ext uri="{FF2B5EF4-FFF2-40B4-BE49-F238E27FC236}">
                  <a16:creationId xmlns:a16="http://schemas.microsoft.com/office/drawing/2014/main" id="{F020007F-B7FC-4EF7-9C9C-BC8ED44E2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1916113"/>
              <a:ext cx="61913" cy="61913"/>
            </a:xfrm>
            <a:custGeom>
              <a:avLst/>
              <a:gdLst>
                <a:gd name="T0" fmla="*/ 18 w 194"/>
                <a:gd name="T1" fmla="*/ 34 h 195"/>
                <a:gd name="T2" fmla="*/ 33 w 194"/>
                <a:gd name="T3" fmla="*/ 35 h 195"/>
                <a:gd name="T4" fmla="*/ 48 w 194"/>
                <a:gd name="T5" fmla="*/ 38 h 195"/>
                <a:gd name="T6" fmla="*/ 62 w 194"/>
                <a:gd name="T7" fmla="*/ 41 h 195"/>
                <a:gd name="T8" fmla="*/ 74 w 194"/>
                <a:gd name="T9" fmla="*/ 46 h 195"/>
                <a:gd name="T10" fmla="*/ 88 w 194"/>
                <a:gd name="T11" fmla="*/ 53 h 195"/>
                <a:gd name="T12" fmla="*/ 99 w 194"/>
                <a:gd name="T13" fmla="*/ 59 h 195"/>
                <a:gd name="T14" fmla="*/ 110 w 194"/>
                <a:gd name="T15" fmla="*/ 67 h 195"/>
                <a:gd name="T16" fmla="*/ 121 w 194"/>
                <a:gd name="T17" fmla="*/ 77 h 195"/>
                <a:gd name="T18" fmla="*/ 130 w 194"/>
                <a:gd name="T19" fmla="*/ 87 h 195"/>
                <a:gd name="T20" fmla="*/ 139 w 194"/>
                <a:gd name="T21" fmla="*/ 98 h 195"/>
                <a:gd name="T22" fmla="*/ 146 w 194"/>
                <a:gd name="T23" fmla="*/ 111 h 195"/>
                <a:gd name="T24" fmla="*/ 152 w 194"/>
                <a:gd name="T25" fmla="*/ 123 h 195"/>
                <a:gd name="T26" fmla="*/ 156 w 194"/>
                <a:gd name="T27" fmla="*/ 137 h 195"/>
                <a:gd name="T28" fmla="*/ 160 w 194"/>
                <a:gd name="T29" fmla="*/ 151 h 195"/>
                <a:gd name="T30" fmla="*/ 162 w 194"/>
                <a:gd name="T31" fmla="*/ 164 h 195"/>
                <a:gd name="T32" fmla="*/ 163 w 194"/>
                <a:gd name="T33" fmla="*/ 179 h 195"/>
                <a:gd name="T34" fmla="*/ 165 w 194"/>
                <a:gd name="T35" fmla="*/ 185 h 195"/>
                <a:gd name="T36" fmla="*/ 168 w 194"/>
                <a:gd name="T37" fmla="*/ 190 h 195"/>
                <a:gd name="T38" fmla="*/ 173 w 194"/>
                <a:gd name="T39" fmla="*/ 194 h 195"/>
                <a:gd name="T40" fmla="*/ 178 w 194"/>
                <a:gd name="T41" fmla="*/ 195 h 195"/>
                <a:gd name="T42" fmla="*/ 184 w 194"/>
                <a:gd name="T43" fmla="*/ 194 h 195"/>
                <a:gd name="T44" fmla="*/ 189 w 194"/>
                <a:gd name="T45" fmla="*/ 190 h 195"/>
                <a:gd name="T46" fmla="*/ 193 w 194"/>
                <a:gd name="T47" fmla="*/ 185 h 195"/>
                <a:gd name="T48" fmla="*/ 194 w 194"/>
                <a:gd name="T49" fmla="*/ 179 h 195"/>
                <a:gd name="T50" fmla="*/ 193 w 194"/>
                <a:gd name="T51" fmla="*/ 162 h 195"/>
                <a:gd name="T52" fmla="*/ 191 w 194"/>
                <a:gd name="T53" fmla="*/ 143 h 195"/>
                <a:gd name="T54" fmla="*/ 186 w 194"/>
                <a:gd name="T55" fmla="*/ 127 h 195"/>
                <a:gd name="T56" fmla="*/ 179 w 194"/>
                <a:gd name="T57" fmla="*/ 110 h 195"/>
                <a:gd name="T58" fmla="*/ 172 w 194"/>
                <a:gd name="T59" fmla="*/ 95 h 195"/>
                <a:gd name="T60" fmla="*/ 163 w 194"/>
                <a:gd name="T61" fmla="*/ 80 h 195"/>
                <a:gd name="T62" fmla="*/ 153 w 194"/>
                <a:gd name="T63" fmla="*/ 66 h 195"/>
                <a:gd name="T64" fmla="*/ 142 w 194"/>
                <a:gd name="T65" fmla="*/ 54 h 195"/>
                <a:gd name="T66" fmla="*/ 129 w 194"/>
                <a:gd name="T67" fmla="*/ 41 h 195"/>
                <a:gd name="T68" fmla="*/ 115 w 194"/>
                <a:gd name="T69" fmla="*/ 31 h 195"/>
                <a:gd name="T70" fmla="*/ 100 w 194"/>
                <a:gd name="T71" fmla="*/ 23 h 195"/>
                <a:gd name="T72" fmla="*/ 85 w 194"/>
                <a:gd name="T73" fmla="*/ 15 h 195"/>
                <a:gd name="T74" fmla="*/ 69 w 194"/>
                <a:gd name="T75" fmla="*/ 9 h 195"/>
                <a:gd name="T76" fmla="*/ 52 w 194"/>
                <a:gd name="T77" fmla="*/ 4 h 195"/>
                <a:gd name="T78" fmla="*/ 34 w 194"/>
                <a:gd name="T79" fmla="*/ 2 h 195"/>
                <a:gd name="T80" fmla="*/ 16 w 194"/>
                <a:gd name="T81" fmla="*/ 0 h 195"/>
                <a:gd name="T82" fmla="*/ 10 w 194"/>
                <a:gd name="T83" fmla="*/ 2 h 195"/>
                <a:gd name="T84" fmla="*/ 5 w 194"/>
                <a:gd name="T85" fmla="*/ 5 h 195"/>
                <a:gd name="T86" fmla="*/ 1 w 194"/>
                <a:gd name="T87" fmla="*/ 10 h 195"/>
                <a:gd name="T88" fmla="*/ 0 w 194"/>
                <a:gd name="T89" fmla="*/ 17 h 195"/>
                <a:gd name="T90" fmla="*/ 1 w 194"/>
                <a:gd name="T91" fmla="*/ 22 h 195"/>
                <a:gd name="T92" fmla="*/ 1 w 194"/>
                <a:gd name="T93" fmla="*/ 25 h 195"/>
                <a:gd name="T94" fmla="*/ 3 w 194"/>
                <a:gd name="T95" fmla="*/ 28 h 195"/>
                <a:gd name="T96" fmla="*/ 5 w 194"/>
                <a:gd name="T97" fmla="*/ 30 h 195"/>
                <a:gd name="T98" fmla="*/ 8 w 194"/>
                <a:gd name="T99" fmla="*/ 33 h 195"/>
                <a:gd name="T100" fmla="*/ 11 w 194"/>
                <a:gd name="T101" fmla="*/ 34 h 195"/>
                <a:gd name="T102" fmla="*/ 14 w 194"/>
                <a:gd name="T103" fmla="*/ 34 h 195"/>
                <a:gd name="T104" fmla="*/ 18 w 194"/>
                <a:gd name="T105" fmla="*/ 3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195">
                  <a:moveTo>
                    <a:pt x="18" y="34"/>
                  </a:moveTo>
                  <a:lnTo>
                    <a:pt x="33" y="35"/>
                  </a:lnTo>
                  <a:lnTo>
                    <a:pt x="48" y="38"/>
                  </a:lnTo>
                  <a:lnTo>
                    <a:pt x="62" y="41"/>
                  </a:lnTo>
                  <a:lnTo>
                    <a:pt x="74" y="46"/>
                  </a:lnTo>
                  <a:lnTo>
                    <a:pt x="88" y="53"/>
                  </a:lnTo>
                  <a:lnTo>
                    <a:pt x="99" y="59"/>
                  </a:lnTo>
                  <a:lnTo>
                    <a:pt x="110" y="67"/>
                  </a:lnTo>
                  <a:lnTo>
                    <a:pt x="121" y="77"/>
                  </a:lnTo>
                  <a:lnTo>
                    <a:pt x="130" y="87"/>
                  </a:lnTo>
                  <a:lnTo>
                    <a:pt x="139" y="98"/>
                  </a:lnTo>
                  <a:lnTo>
                    <a:pt x="146" y="111"/>
                  </a:lnTo>
                  <a:lnTo>
                    <a:pt x="152" y="123"/>
                  </a:lnTo>
                  <a:lnTo>
                    <a:pt x="156" y="137"/>
                  </a:lnTo>
                  <a:lnTo>
                    <a:pt x="160" y="151"/>
                  </a:lnTo>
                  <a:lnTo>
                    <a:pt x="162" y="164"/>
                  </a:lnTo>
                  <a:lnTo>
                    <a:pt x="163" y="179"/>
                  </a:lnTo>
                  <a:lnTo>
                    <a:pt x="165" y="185"/>
                  </a:lnTo>
                  <a:lnTo>
                    <a:pt x="168" y="190"/>
                  </a:lnTo>
                  <a:lnTo>
                    <a:pt x="173" y="194"/>
                  </a:lnTo>
                  <a:lnTo>
                    <a:pt x="178" y="195"/>
                  </a:lnTo>
                  <a:lnTo>
                    <a:pt x="184" y="194"/>
                  </a:lnTo>
                  <a:lnTo>
                    <a:pt x="189" y="190"/>
                  </a:lnTo>
                  <a:lnTo>
                    <a:pt x="193" y="185"/>
                  </a:lnTo>
                  <a:lnTo>
                    <a:pt x="194" y="179"/>
                  </a:lnTo>
                  <a:lnTo>
                    <a:pt x="193" y="162"/>
                  </a:lnTo>
                  <a:lnTo>
                    <a:pt x="191" y="143"/>
                  </a:lnTo>
                  <a:lnTo>
                    <a:pt x="186" y="127"/>
                  </a:lnTo>
                  <a:lnTo>
                    <a:pt x="179" y="110"/>
                  </a:lnTo>
                  <a:lnTo>
                    <a:pt x="172" y="95"/>
                  </a:lnTo>
                  <a:lnTo>
                    <a:pt x="163" y="80"/>
                  </a:lnTo>
                  <a:lnTo>
                    <a:pt x="153" y="66"/>
                  </a:lnTo>
                  <a:lnTo>
                    <a:pt x="142" y="54"/>
                  </a:lnTo>
                  <a:lnTo>
                    <a:pt x="129" y="41"/>
                  </a:lnTo>
                  <a:lnTo>
                    <a:pt x="115" y="31"/>
                  </a:lnTo>
                  <a:lnTo>
                    <a:pt x="100" y="23"/>
                  </a:lnTo>
                  <a:lnTo>
                    <a:pt x="85" y="15"/>
                  </a:lnTo>
                  <a:lnTo>
                    <a:pt x="69" y="9"/>
                  </a:lnTo>
                  <a:lnTo>
                    <a:pt x="52" y="4"/>
                  </a:lnTo>
                  <a:lnTo>
                    <a:pt x="34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8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8" name="Freeform 283">
              <a:extLst>
                <a:ext uri="{FF2B5EF4-FFF2-40B4-BE49-F238E27FC236}">
                  <a16:creationId xmlns:a16="http://schemas.microsoft.com/office/drawing/2014/main" id="{D5676530-D614-4FD9-8557-C99A31705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1865313"/>
              <a:ext cx="112713" cy="112713"/>
            </a:xfrm>
            <a:custGeom>
              <a:avLst/>
              <a:gdLst>
                <a:gd name="T0" fmla="*/ 34 w 354"/>
                <a:gd name="T1" fmla="*/ 34 h 355"/>
                <a:gd name="T2" fmla="*/ 64 w 354"/>
                <a:gd name="T3" fmla="*/ 38 h 355"/>
                <a:gd name="T4" fmla="*/ 94 w 354"/>
                <a:gd name="T5" fmla="*/ 44 h 355"/>
                <a:gd name="T6" fmla="*/ 122 w 354"/>
                <a:gd name="T7" fmla="*/ 52 h 355"/>
                <a:gd name="T8" fmla="*/ 150 w 354"/>
                <a:gd name="T9" fmla="*/ 64 h 355"/>
                <a:gd name="T10" fmla="*/ 176 w 354"/>
                <a:gd name="T11" fmla="*/ 79 h 355"/>
                <a:gd name="T12" fmla="*/ 201 w 354"/>
                <a:gd name="T13" fmla="*/ 95 h 355"/>
                <a:gd name="T14" fmla="*/ 223 w 354"/>
                <a:gd name="T15" fmla="*/ 113 h 355"/>
                <a:gd name="T16" fmla="*/ 244 w 354"/>
                <a:gd name="T17" fmla="*/ 134 h 355"/>
                <a:gd name="T18" fmla="*/ 263 w 354"/>
                <a:gd name="T19" fmla="*/ 157 h 355"/>
                <a:gd name="T20" fmla="*/ 279 w 354"/>
                <a:gd name="T21" fmla="*/ 182 h 355"/>
                <a:gd name="T22" fmla="*/ 294 w 354"/>
                <a:gd name="T23" fmla="*/ 208 h 355"/>
                <a:gd name="T24" fmla="*/ 305 w 354"/>
                <a:gd name="T25" fmla="*/ 235 h 355"/>
                <a:gd name="T26" fmla="*/ 313 w 354"/>
                <a:gd name="T27" fmla="*/ 263 h 355"/>
                <a:gd name="T28" fmla="*/ 320 w 354"/>
                <a:gd name="T29" fmla="*/ 293 h 355"/>
                <a:gd name="T30" fmla="*/ 323 w 354"/>
                <a:gd name="T31" fmla="*/ 324 h 355"/>
                <a:gd name="T32" fmla="*/ 325 w 354"/>
                <a:gd name="T33" fmla="*/ 345 h 355"/>
                <a:gd name="T34" fmla="*/ 333 w 354"/>
                <a:gd name="T35" fmla="*/ 354 h 355"/>
                <a:gd name="T36" fmla="*/ 345 w 354"/>
                <a:gd name="T37" fmla="*/ 354 h 355"/>
                <a:gd name="T38" fmla="*/ 353 w 354"/>
                <a:gd name="T39" fmla="*/ 345 h 355"/>
                <a:gd name="T40" fmla="*/ 354 w 354"/>
                <a:gd name="T41" fmla="*/ 322 h 355"/>
                <a:gd name="T42" fmla="*/ 351 w 354"/>
                <a:gd name="T43" fmla="*/ 288 h 355"/>
                <a:gd name="T44" fmla="*/ 343 w 354"/>
                <a:gd name="T45" fmla="*/ 255 h 355"/>
                <a:gd name="T46" fmla="*/ 333 w 354"/>
                <a:gd name="T47" fmla="*/ 224 h 355"/>
                <a:gd name="T48" fmla="*/ 321 w 354"/>
                <a:gd name="T49" fmla="*/ 193 h 355"/>
                <a:gd name="T50" fmla="*/ 305 w 354"/>
                <a:gd name="T51" fmla="*/ 164 h 355"/>
                <a:gd name="T52" fmla="*/ 287 w 354"/>
                <a:gd name="T53" fmla="*/ 137 h 355"/>
                <a:gd name="T54" fmla="*/ 266 w 354"/>
                <a:gd name="T55" fmla="*/ 112 h 355"/>
                <a:gd name="T56" fmla="*/ 243 w 354"/>
                <a:gd name="T57" fmla="*/ 88 h 355"/>
                <a:gd name="T58" fmla="*/ 218 w 354"/>
                <a:gd name="T59" fmla="*/ 69 h 355"/>
                <a:gd name="T60" fmla="*/ 191 w 354"/>
                <a:gd name="T61" fmla="*/ 50 h 355"/>
                <a:gd name="T62" fmla="*/ 162 w 354"/>
                <a:gd name="T63" fmla="*/ 34 h 355"/>
                <a:gd name="T64" fmla="*/ 131 w 354"/>
                <a:gd name="T65" fmla="*/ 21 h 355"/>
                <a:gd name="T66" fmla="*/ 100 w 354"/>
                <a:gd name="T67" fmla="*/ 12 h 355"/>
                <a:gd name="T68" fmla="*/ 67 w 354"/>
                <a:gd name="T69" fmla="*/ 4 h 355"/>
                <a:gd name="T70" fmla="*/ 33 w 354"/>
                <a:gd name="T71" fmla="*/ 0 h 355"/>
                <a:gd name="T72" fmla="*/ 10 w 354"/>
                <a:gd name="T73" fmla="*/ 2 h 355"/>
                <a:gd name="T74" fmla="*/ 1 w 354"/>
                <a:gd name="T75" fmla="*/ 10 h 355"/>
                <a:gd name="T76" fmla="*/ 1 w 354"/>
                <a:gd name="T77" fmla="*/ 20 h 355"/>
                <a:gd name="T78" fmla="*/ 3 w 354"/>
                <a:gd name="T79" fmla="*/ 26 h 355"/>
                <a:gd name="T80" fmla="*/ 8 w 354"/>
                <a:gd name="T81" fmla="*/ 31 h 355"/>
                <a:gd name="T82" fmla="*/ 14 w 354"/>
                <a:gd name="T83" fmla="*/ 3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4" h="355">
                  <a:moveTo>
                    <a:pt x="18" y="34"/>
                  </a:moveTo>
                  <a:lnTo>
                    <a:pt x="34" y="34"/>
                  </a:lnTo>
                  <a:lnTo>
                    <a:pt x="49" y="35"/>
                  </a:lnTo>
                  <a:lnTo>
                    <a:pt x="64" y="38"/>
                  </a:lnTo>
                  <a:lnTo>
                    <a:pt x="79" y="40"/>
                  </a:lnTo>
                  <a:lnTo>
                    <a:pt x="94" y="44"/>
                  </a:lnTo>
                  <a:lnTo>
                    <a:pt x="109" y="48"/>
                  </a:lnTo>
                  <a:lnTo>
                    <a:pt x="122" y="52"/>
                  </a:lnTo>
                  <a:lnTo>
                    <a:pt x="137" y="59"/>
                  </a:lnTo>
                  <a:lnTo>
                    <a:pt x="150" y="64"/>
                  </a:lnTo>
                  <a:lnTo>
                    <a:pt x="163" y="71"/>
                  </a:lnTo>
                  <a:lnTo>
                    <a:pt x="176" y="79"/>
                  </a:lnTo>
                  <a:lnTo>
                    <a:pt x="188" y="86"/>
                  </a:lnTo>
                  <a:lnTo>
                    <a:pt x="201" y="95"/>
                  </a:lnTo>
                  <a:lnTo>
                    <a:pt x="212" y="103"/>
                  </a:lnTo>
                  <a:lnTo>
                    <a:pt x="223" y="113"/>
                  </a:lnTo>
                  <a:lnTo>
                    <a:pt x="234" y="123"/>
                  </a:lnTo>
                  <a:lnTo>
                    <a:pt x="244" y="134"/>
                  </a:lnTo>
                  <a:lnTo>
                    <a:pt x="254" y="146"/>
                  </a:lnTo>
                  <a:lnTo>
                    <a:pt x="263" y="157"/>
                  </a:lnTo>
                  <a:lnTo>
                    <a:pt x="271" y="169"/>
                  </a:lnTo>
                  <a:lnTo>
                    <a:pt x="279" y="182"/>
                  </a:lnTo>
                  <a:lnTo>
                    <a:pt x="286" y="194"/>
                  </a:lnTo>
                  <a:lnTo>
                    <a:pt x="294" y="208"/>
                  </a:lnTo>
                  <a:lnTo>
                    <a:pt x="300" y="221"/>
                  </a:lnTo>
                  <a:lnTo>
                    <a:pt x="305" y="235"/>
                  </a:lnTo>
                  <a:lnTo>
                    <a:pt x="310" y="249"/>
                  </a:lnTo>
                  <a:lnTo>
                    <a:pt x="313" y="263"/>
                  </a:lnTo>
                  <a:lnTo>
                    <a:pt x="317" y="278"/>
                  </a:lnTo>
                  <a:lnTo>
                    <a:pt x="320" y="293"/>
                  </a:lnTo>
                  <a:lnTo>
                    <a:pt x="322" y="308"/>
                  </a:lnTo>
                  <a:lnTo>
                    <a:pt x="323" y="324"/>
                  </a:lnTo>
                  <a:lnTo>
                    <a:pt x="323" y="339"/>
                  </a:lnTo>
                  <a:lnTo>
                    <a:pt x="325" y="345"/>
                  </a:lnTo>
                  <a:lnTo>
                    <a:pt x="328" y="350"/>
                  </a:lnTo>
                  <a:lnTo>
                    <a:pt x="333" y="354"/>
                  </a:lnTo>
                  <a:lnTo>
                    <a:pt x="340" y="355"/>
                  </a:lnTo>
                  <a:lnTo>
                    <a:pt x="345" y="354"/>
                  </a:lnTo>
                  <a:lnTo>
                    <a:pt x="349" y="350"/>
                  </a:lnTo>
                  <a:lnTo>
                    <a:pt x="353" y="345"/>
                  </a:lnTo>
                  <a:lnTo>
                    <a:pt x="354" y="339"/>
                  </a:lnTo>
                  <a:lnTo>
                    <a:pt x="354" y="322"/>
                  </a:lnTo>
                  <a:lnTo>
                    <a:pt x="353" y="304"/>
                  </a:lnTo>
                  <a:lnTo>
                    <a:pt x="351" y="288"/>
                  </a:lnTo>
                  <a:lnTo>
                    <a:pt x="347" y="271"/>
                  </a:lnTo>
                  <a:lnTo>
                    <a:pt x="343" y="255"/>
                  </a:lnTo>
                  <a:lnTo>
                    <a:pt x="340" y="239"/>
                  </a:lnTo>
                  <a:lnTo>
                    <a:pt x="333" y="224"/>
                  </a:lnTo>
                  <a:lnTo>
                    <a:pt x="327" y="208"/>
                  </a:lnTo>
                  <a:lnTo>
                    <a:pt x="321" y="193"/>
                  </a:lnTo>
                  <a:lnTo>
                    <a:pt x="313" y="178"/>
                  </a:lnTo>
                  <a:lnTo>
                    <a:pt x="305" y="164"/>
                  </a:lnTo>
                  <a:lnTo>
                    <a:pt x="296" y="150"/>
                  </a:lnTo>
                  <a:lnTo>
                    <a:pt x="287" y="137"/>
                  </a:lnTo>
                  <a:lnTo>
                    <a:pt x="276" y="124"/>
                  </a:lnTo>
                  <a:lnTo>
                    <a:pt x="266" y="112"/>
                  </a:lnTo>
                  <a:lnTo>
                    <a:pt x="255" y="100"/>
                  </a:lnTo>
                  <a:lnTo>
                    <a:pt x="243" y="88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204" y="59"/>
                  </a:lnTo>
                  <a:lnTo>
                    <a:pt x="191" y="50"/>
                  </a:lnTo>
                  <a:lnTo>
                    <a:pt x="177" y="41"/>
                  </a:lnTo>
                  <a:lnTo>
                    <a:pt x="162" y="34"/>
                  </a:lnTo>
                  <a:lnTo>
                    <a:pt x="147" y="28"/>
                  </a:lnTo>
                  <a:lnTo>
                    <a:pt x="131" y="21"/>
                  </a:lnTo>
                  <a:lnTo>
                    <a:pt x="116" y="15"/>
                  </a:lnTo>
                  <a:lnTo>
                    <a:pt x="100" y="12"/>
                  </a:lnTo>
                  <a:lnTo>
                    <a:pt x="84" y="8"/>
                  </a:lnTo>
                  <a:lnTo>
                    <a:pt x="67" y="4"/>
                  </a:lnTo>
                  <a:lnTo>
                    <a:pt x="50" y="2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9" name="Freeform 284">
              <a:extLst>
                <a:ext uri="{FF2B5EF4-FFF2-40B4-BE49-F238E27FC236}">
                  <a16:creationId xmlns:a16="http://schemas.microsoft.com/office/drawing/2014/main" id="{A754FA53-909C-40C8-A938-232A6BA9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1816100"/>
              <a:ext cx="163513" cy="163513"/>
            </a:xfrm>
            <a:custGeom>
              <a:avLst/>
              <a:gdLst>
                <a:gd name="T0" fmla="*/ 40 w 515"/>
                <a:gd name="T1" fmla="*/ 31 h 515"/>
                <a:gd name="T2" fmla="*/ 87 w 515"/>
                <a:gd name="T3" fmla="*/ 36 h 515"/>
                <a:gd name="T4" fmla="*/ 133 w 515"/>
                <a:gd name="T5" fmla="*/ 46 h 515"/>
                <a:gd name="T6" fmla="*/ 177 w 515"/>
                <a:gd name="T7" fmla="*/ 59 h 515"/>
                <a:gd name="T8" fmla="*/ 220 w 515"/>
                <a:gd name="T9" fmla="*/ 77 h 515"/>
                <a:gd name="T10" fmla="*/ 259 w 515"/>
                <a:gd name="T11" fmla="*/ 98 h 515"/>
                <a:gd name="T12" fmla="*/ 297 w 515"/>
                <a:gd name="T13" fmla="*/ 124 h 515"/>
                <a:gd name="T14" fmla="*/ 331 w 515"/>
                <a:gd name="T15" fmla="*/ 152 h 515"/>
                <a:gd name="T16" fmla="*/ 362 w 515"/>
                <a:gd name="T17" fmla="*/ 183 h 515"/>
                <a:gd name="T18" fmla="*/ 391 w 515"/>
                <a:gd name="T19" fmla="*/ 218 h 515"/>
                <a:gd name="T20" fmla="*/ 417 w 515"/>
                <a:gd name="T21" fmla="*/ 257 h 515"/>
                <a:gd name="T22" fmla="*/ 438 w 515"/>
                <a:gd name="T23" fmla="*/ 296 h 515"/>
                <a:gd name="T24" fmla="*/ 457 w 515"/>
                <a:gd name="T25" fmla="*/ 339 h 515"/>
                <a:gd name="T26" fmla="*/ 470 w 515"/>
                <a:gd name="T27" fmla="*/ 382 h 515"/>
                <a:gd name="T28" fmla="*/ 479 w 515"/>
                <a:gd name="T29" fmla="*/ 428 h 515"/>
                <a:gd name="T30" fmla="*/ 484 w 515"/>
                <a:gd name="T31" fmla="*/ 475 h 515"/>
                <a:gd name="T32" fmla="*/ 486 w 515"/>
                <a:gd name="T33" fmla="*/ 505 h 515"/>
                <a:gd name="T34" fmla="*/ 494 w 515"/>
                <a:gd name="T35" fmla="*/ 513 h 515"/>
                <a:gd name="T36" fmla="*/ 506 w 515"/>
                <a:gd name="T37" fmla="*/ 513 h 515"/>
                <a:gd name="T38" fmla="*/ 514 w 515"/>
                <a:gd name="T39" fmla="*/ 505 h 515"/>
                <a:gd name="T40" fmla="*/ 515 w 515"/>
                <a:gd name="T41" fmla="*/ 474 h 515"/>
                <a:gd name="T42" fmla="*/ 510 w 515"/>
                <a:gd name="T43" fmla="*/ 423 h 515"/>
                <a:gd name="T44" fmla="*/ 500 w 515"/>
                <a:gd name="T45" fmla="*/ 374 h 515"/>
                <a:gd name="T46" fmla="*/ 485 w 515"/>
                <a:gd name="T47" fmla="*/ 327 h 515"/>
                <a:gd name="T48" fmla="*/ 467 w 515"/>
                <a:gd name="T49" fmla="*/ 283 h 515"/>
                <a:gd name="T50" fmla="*/ 443 w 515"/>
                <a:gd name="T51" fmla="*/ 241 h 515"/>
                <a:gd name="T52" fmla="*/ 416 w 515"/>
                <a:gd name="T53" fmla="*/ 201 h 515"/>
                <a:gd name="T54" fmla="*/ 385 w 515"/>
                <a:gd name="T55" fmla="*/ 164 h 515"/>
                <a:gd name="T56" fmla="*/ 351 w 515"/>
                <a:gd name="T57" fmla="*/ 130 h 515"/>
                <a:gd name="T58" fmla="*/ 314 w 515"/>
                <a:gd name="T59" fmla="*/ 99 h 515"/>
                <a:gd name="T60" fmla="*/ 274 w 515"/>
                <a:gd name="T61" fmla="*/ 72 h 515"/>
                <a:gd name="T62" fmla="*/ 232 w 515"/>
                <a:gd name="T63" fmla="*/ 49 h 515"/>
                <a:gd name="T64" fmla="*/ 187 w 515"/>
                <a:gd name="T65" fmla="*/ 30 h 515"/>
                <a:gd name="T66" fmla="*/ 140 w 515"/>
                <a:gd name="T67" fmla="*/ 16 h 515"/>
                <a:gd name="T68" fmla="*/ 92 w 515"/>
                <a:gd name="T69" fmla="*/ 5 h 515"/>
                <a:gd name="T70" fmla="*/ 42 w 515"/>
                <a:gd name="T71" fmla="*/ 0 h 515"/>
                <a:gd name="T72" fmla="*/ 10 w 515"/>
                <a:gd name="T73" fmla="*/ 1 h 515"/>
                <a:gd name="T74" fmla="*/ 1 w 515"/>
                <a:gd name="T75" fmla="*/ 10 h 515"/>
                <a:gd name="T76" fmla="*/ 1 w 515"/>
                <a:gd name="T77" fmla="*/ 21 h 515"/>
                <a:gd name="T78" fmla="*/ 6 w 515"/>
                <a:gd name="T79" fmla="*/ 28 h 515"/>
                <a:gd name="T80" fmla="*/ 12 w 515"/>
                <a:gd name="T81" fmla="*/ 3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5" h="515">
                  <a:moveTo>
                    <a:pt x="16" y="31"/>
                  </a:moveTo>
                  <a:lnTo>
                    <a:pt x="40" y="31"/>
                  </a:lnTo>
                  <a:lnTo>
                    <a:pt x="65" y="33"/>
                  </a:lnTo>
                  <a:lnTo>
                    <a:pt x="87" y="36"/>
                  </a:lnTo>
                  <a:lnTo>
                    <a:pt x="110" y="40"/>
                  </a:lnTo>
                  <a:lnTo>
                    <a:pt x="133" y="46"/>
                  </a:lnTo>
                  <a:lnTo>
                    <a:pt x="155" y="52"/>
                  </a:lnTo>
                  <a:lnTo>
                    <a:pt x="177" y="59"/>
                  </a:lnTo>
                  <a:lnTo>
                    <a:pt x="199" y="67"/>
                  </a:lnTo>
                  <a:lnTo>
                    <a:pt x="220" y="77"/>
                  </a:lnTo>
                  <a:lnTo>
                    <a:pt x="240" y="87"/>
                  </a:lnTo>
                  <a:lnTo>
                    <a:pt x="259" y="98"/>
                  </a:lnTo>
                  <a:lnTo>
                    <a:pt x="278" y="110"/>
                  </a:lnTo>
                  <a:lnTo>
                    <a:pt x="297" y="124"/>
                  </a:lnTo>
                  <a:lnTo>
                    <a:pt x="314" y="138"/>
                  </a:lnTo>
                  <a:lnTo>
                    <a:pt x="331" y="152"/>
                  </a:lnTo>
                  <a:lnTo>
                    <a:pt x="347" y="167"/>
                  </a:lnTo>
                  <a:lnTo>
                    <a:pt x="362" y="183"/>
                  </a:lnTo>
                  <a:lnTo>
                    <a:pt x="377" y="201"/>
                  </a:lnTo>
                  <a:lnTo>
                    <a:pt x="391" y="218"/>
                  </a:lnTo>
                  <a:lnTo>
                    <a:pt x="405" y="237"/>
                  </a:lnTo>
                  <a:lnTo>
                    <a:pt x="417" y="257"/>
                  </a:lnTo>
                  <a:lnTo>
                    <a:pt x="428" y="275"/>
                  </a:lnTo>
                  <a:lnTo>
                    <a:pt x="438" y="296"/>
                  </a:lnTo>
                  <a:lnTo>
                    <a:pt x="448" y="316"/>
                  </a:lnTo>
                  <a:lnTo>
                    <a:pt x="457" y="339"/>
                  </a:lnTo>
                  <a:lnTo>
                    <a:pt x="463" y="360"/>
                  </a:lnTo>
                  <a:lnTo>
                    <a:pt x="470" y="382"/>
                  </a:lnTo>
                  <a:lnTo>
                    <a:pt x="475" y="404"/>
                  </a:lnTo>
                  <a:lnTo>
                    <a:pt x="479" y="428"/>
                  </a:lnTo>
                  <a:lnTo>
                    <a:pt x="481" y="451"/>
                  </a:lnTo>
                  <a:lnTo>
                    <a:pt x="484" y="475"/>
                  </a:lnTo>
                  <a:lnTo>
                    <a:pt x="484" y="499"/>
                  </a:lnTo>
                  <a:lnTo>
                    <a:pt x="486" y="505"/>
                  </a:lnTo>
                  <a:lnTo>
                    <a:pt x="489" y="510"/>
                  </a:lnTo>
                  <a:lnTo>
                    <a:pt x="494" y="513"/>
                  </a:lnTo>
                  <a:lnTo>
                    <a:pt x="500" y="515"/>
                  </a:lnTo>
                  <a:lnTo>
                    <a:pt x="506" y="513"/>
                  </a:lnTo>
                  <a:lnTo>
                    <a:pt x="511" y="510"/>
                  </a:lnTo>
                  <a:lnTo>
                    <a:pt x="514" y="505"/>
                  </a:lnTo>
                  <a:lnTo>
                    <a:pt x="515" y="499"/>
                  </a:lnTo>
                  <a:lnTo>
                    <a:pt x="515" y="474"/>
                  </a:lnTo>
                  <a:lnTo>
                    <a:pt x="513" y="448"/>
                  </a:lnTo>
                  <a:lnTo>
                    <a:pt x="510" y="423"/>
                  </a:lnTo>
                  <a:lnTo>
                    <a:pt x="505" y="399"/>
                  </a:lnTo>
                  <a:lnTo>
                    <a:pt x="500" y="374"/>
                  </a:lnTo>
                  <a:lnTo>
                    <a:pt x="493" y="351"/>
                  </a:lnTo>
                  <a:lnTo>
                    <a:pt x="485" y="327"/>
                  </a:lnTo>
                  <a:lnTo>
                    <a:pt x="477" y="305"/>
                  </a:lnTo>
                  <a:lnTo>
                    <a:pt x="467" y="283"/>
                  </a:lnTo>
                  <a:lnTo>
                    <a:pt x="455" y="262"/>
                  </a:lnTo>
                  <a:lnTo>
                    <a:pt x="443" y="241"/>
                  </a:lnTo>
                  <a:lnTo>
                    <a:pt x="429" y="221"/>
                  </a:lnTo>
                  <a:lnTo>
                    <a:pt x="416" y="201"/>
                  </a:lnTo>
                  <a:lnTo>
                    <a:pt x="401" y="182"/>
                  </a:lnTo>
                  <a:lnTo>
                    <a:pt x="385" y="164"/>
                  </a:lnTo>
                  <a:lnTo>
                    <a:pt x="369" y="146"/>
                  </a:lnTo>
                  <a:lnTo>
                    <a:pt x="351" y="130"/>
                  </a:lnTo>
                  <a:lnTo>
                    <a:pt x="333" y="114"/>
                  </a:lnTo>
                  <a:lnTo>
                    <a:pt x="314" y="99"/>
                  </a:lnTo>
                  <a:lnTo>
                    <a:pt x="294" y="85"/>
                  </a:lnTo>
                  <a:lnTo>
                    <a:pt x="274" y="72"/>
                  </a:lnTo>
                  <a:lnTo>
                    <a:pt x="253" y="61"/>
                  </a:lnTo>
                  <a:lnTo>
                    <a:pt x="232" y="49"/>
                  </a:lnTo>
                  <a:lnTo>
                    <a:pt x="210" y="40"/>
                  </a:lnTo>
                  <a:lnTo>
                    <a:pt x="187" y="30"/>
                  </a:lnTo>
                  <a:lnTo>
                    <a:pt x="164" y="22"/>
                  </a:lnTo>
                  <a:lnTo>
                    <a:pt x="140" y="16"/>
                  </a:lnTo>
                  <a:lnTo>
                    <a:pt x="117" y="10"/>
                  </a:lnTo>
                  <a:lnTo>
                    <a:pt x="92" y="5"/>
                  </a:lnTo>
                  <a:lnTo>
                    <a:pt x="67" y="2"/>
                  </a:lnTo>
                  <a:lnTo>
                    <a:pt x="42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6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0" name="Freeform 285">
              <a:extLst>
                <a:ext uri="{FF2B5EF4-FFF2-40B4-BE49-F238E27FC236}">
                  <a16:creationId xmlns:a16="http://schemas.microsoft.com/office/drawing/2014/main" id="{F5CE0468-9D19-4763-B3CA-3693722F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1763713"/>
              <a:ext cx="214313" cy="214313"/>
            </a:xfrm>
            <a:custGeom>
              <a:avLst/>
              <a:gdLst>
                <a:gd name="T0" fmla="*/ 10 w 676"/>
                <a:gd name="T1" fmla="*/ 1 h 676"/>
                <a:gd name="T2" fmla="*/ 1 w 676"/>
                <a:gd name="T3" fmla="*/ 10 h 676"/>
                <a:gd name="T4" fmla="*/ 1 w 676"/>
                <a:gd name="T5" fmla="*/ 22 h 676"/>
                <a:gd name="T6" fmla="*/ 10 w 676"/>
                <a:gd name="T7" fmla="*/ 30 h 676"/>
                <a:gd name="T8" fmla="*/ 48 w 676"/>
                <a:gd name="T9" fmla="*/ 32 h 676"/>
                <a:gd name="T10" fmla="*/ 112 w 676"/>
                <a:gd name="T11" fmla="*/ 39 h 676"/>
                <a:gd name="T12" fmla="*/ 173 w 676"/>
                <a:gd name="T13" fmla="*/ 51 h 676"/>
                <a:gd name="T14" fmla="*/ 232 w 676"/>
                <a:gd name="T15" fmla="*/ 70 h 676"/>
                <a:gd name="T16" fmla="*/ 288 w 676"/>
                <a:gd name="T17" fmla="*/ 93 h 676"/>
                <a:gd name="T18" fmla="*/ 343 w 676"/>
                <a:gd name="T19" fmla="*/ 123 h 676"/>
                <a:gd name="T20" fmla="*/ 392 w 676"/>
                <a:gd name="T21" fmla="*/ 156 h 676"/>
                <a:gd name="T22" fmla="*/ 439 w 676"/>
                <a:gd name="T23" fmla="*/ 195 h 676"/>
                <a:gd name="T24" fmla="*/ 481 w 676"/>
                <a:gd name="T25" fmla="*/ 238 h 676"/>
                <a:gd name="T26" fmla="*/ 520 w 676"/>
                <a:gd name="T27" fmla="*/ 284 h 676"/>
                <a:gd name="T28" fmla="*/ 553 w 676"/>
                <a:gd name="T29" fmla="*/ 335 h 676"/>
                <a:gd name="T30" fmla="*/ 583 w 676"/>
                <a:gd name="T31" fmla="*/ 388 h 676"/>
                <a:gd name="T32" fmla="*/ 607 w 676"/>
                <a:gd name="T33" fmla="*/ 444 h 676"/>
                <a:gd name="T34" fmla="*/ 625 w 676"/>
                <a:gd name="T35" fmla="*/ 504 h 676"/>
                <a:gd name="T36" fmla="*/ 638 w 676"/>
                <a:gd name="T37" fmla="*/ 565 h 676"/>
                <a:gd name="T38" fmla="*/ 644 w 676"/>
                <a:gd name="T39" fmla="*/ 628 h 676"/>
                <a:gd name="T40" fmla="*/ 647 w 676"/>
                <a:gd name="T41" fmla="*/ 666 h 676"/>
                <a:gd name="T42" fmla="*/ 655 w 676"/>
                <a:gd name="T43" fmla="*/ 675 h 676"/>
                <a:gd name="T44" fmla="*/ 666 w 676"/>
                <a:gd name="T45" fmla="*/ 675 h 676"/>
                <a:gd name="T46" fmla="*/ 675 w 676"/>
                <a:gd name="T47" fmla="*/ 666 h 676"/>
                <a:gd name="T48" fmla="*/ 675 w 676"/>
                <a:gd name="T49" fmla="*/ 627 h 676"/>
                <a:gd name="T50" fmla="*/ 669 w 676"/>
                <a:gd name="T51" fmla="*/ 561 h 676"/>
                <a:gd name="T52" fmla="*/ 655 w 676"/>
                <a:gd name="T53" fmla="*/ 496 h 676"/>
                <a:gd name="T54" fmla="*/ 635 w 676"/>
                <a:gd name="T55" fmla="*/ 434 h 676"/>
                <a:gd name="T56" fmla="*/ 611 w 676"/>
                <a:gd name="T57" fmla="*/ 375 h 676"/>
                <a:gd name="T58" fmla="*/ 580 w 676"/>
                <a:gd name="T59" fmla="*/ 319 h 676"/>
                <a:gd name="T60" fmla="*/ 545 w 676"/>
                <a:gd name="T61" fmla="*/ 267 h 676"/>
                <a:gd name="T62" fmla="*/ 504 w 676"/>
                <a:gd name="T63" fmla="*/ 217 h 676"/>
                <a:gd name="T64" fmla="*/ 459 w 676"/>
                <a:gd name="T65" fmla="*/ 173 h 676"/>
                <a:gd name="T66" fmla="*/ 410 w 676"/>
                <a:gd name="T67" fmla="*/ 133 h 676"/>
                <a:gd name="T68" fmla="*/ 357 w 676"/>
                <a:gd name="T69" fmla="*/ 97 h 676"/>
                <a:gd name="T70" fmla="*/ 302 w 676"/>
                <a:gd name="T71" fmla="*/ 66 h 676"/>
                <a:gd name="T72" fmla="*/ 242 w 676"/>
                <a:gd name="T73" fmla="*/ 41 h 676"/>
                <a:gd name="T74" fmla="*/ 180 w 676"/>
                <a:gd name="T75" fmla="*/ 21 h 676"/>
                <a:gd name="T76" fmla="*/ 117 w 676"/>
                <a:gd name="T77" fmla="*/ 9 h 676"/>
                <a:gd name="T78" fmla="*/ 50 w 676"/>
                <a:gd name="T79" fmla="*/ 1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6" h="676">
                  <a:moveTo>
                    <a:pt x="16" y="0"/>
                  </a:move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5" y="27"/>
                  </a:lnTo>
                  <a:lnTo>
                    <a:pt x="10" y="30"/>
                  </a:lnTo>
                  <a:lnTo>
                    <a:pt x="16" y="31"/>
                  </a:lnTo>
                  <a:lnTo>
                    <a:pt x="48" y="32"/>
                  </a:lnTo>
                  <a:lnTo>
                    <a:pt x="81" y="35"/>
                  </a:lnTo>
                  <a:lnTo>
                    <a:pt x="112" y="39"/>
                  </a:lnTo>
                  <a:lnTo>
                    <a:pt x="143" y="45"/>
                  </a:lnTo>
                  <a:lnTo>
                    <a:pt x="173" y="51"/>
                  </a:lnTo>
                  <a:lnTo>
                    <a:pt x="202" y="60"/>
                  </a:lnTo>
                  <a:lnTo>
                    <a:pt x="232" y="70"/>
                  </a:lnTo>
                  <a:lnTo>
                    <a:pt x="261" y="81"/>
                  </a:lnTo>
                  <a:lnTo>
                    <a:pt x="288" y="93"/>
                  </a:lnTo>
                  <a:lnTo>
                    <a:pt x="315" y="108"/>
                  </a:lnTo>
                  <a:lnTo>
                    <a:pt x="343" y="123"/>
                  </a:lnTo>
                  <a:lnTo>
                    <a:pt x="367" y="139"/>
                  </a:lnTo>
                  <a:lnTo>
                    <a:pt x="392" y="156"/>
                  </a:lnTo>
                  <a:lnTo>
                    <a:pt x="416" y="175"/>
                  </a:lnTo>
                  <a:lnTo>
                    <a:pt x="439" y="195"/>
                  </a:lnTo>
                  <a:lnTo>
                    <a:pt x="460" y="216"/>
                  </a:lnTo>
                  <a:lnTo>
                    <a:pt x="481" y="238"/>
                  </a:lnTo>
                  <a:lnTo>
                    <a:pt x="501" y="261"/>
                  </a:lnTo>
                  <a:lnTo>
                    <a:pt x="520" y="284"/>
                  </a:lnTo>
                  <a:lnTo>
                    <a:pt x="537" y="309"/>
                  </a:lnTo>
                  <a:lnTo>
                    <a:pt x="553" y="335"/>
                  </a:lnTo>
                  <a:lnTo>
                    <a:pt x="570" y="361"/>
                  </a:lnTo>
                  <a:lnTo>
                    <a:pt x="583" y="388"/>
                  </a:lnTo>
                  <a:lnTo>
                    <a:pt x="596" y="416"/>
                  </a:lnTo>
                  <a:lnTo>
                    <a:pt x="607" y="444"/>
                  </a:lnTo>
                  <a:lnTo>
                    <a:pt x="617" y="474"/>
                  </a:lnTo>
                  <a:lnTo>
                    <a:pt x="625" y="504"/>
                  </a:lnTo>
                  <a:lnTo>
                    <a:pt x="632" y="534"/>
                  </a:lnTo>
                  <a:lnTo>
                    <a:pt x="638" y="565"/>
                  </a:lnTo>
                  <a:lnTo>
                    <a:pt x="642" y="597"/>
                  </a:lnTo>
                  <a:lnTo>
                    <a:pt x="644" y="628"/>
                  </a:lnTo>
                  <a:lnTo>
                    <a:pt x="645" y="660"/>
                  </a:lnTo>
                  <a:lnTo>
                    <a:pt x="647" y="666"/>
                  </a:lnTo>
                  <a:lnTo>
                    <a:pt x="650" y="671"/>
                  </a:lnTo>
                  <a:lnTo>
                    <a:pt x="655" y="675"/>
                  </a:lnTo>
                  <a:lnTo>
                    <a:pt x="660" y="676"/>
                  </a:lnTo>
                  <a:lnTo>
                    <a:pt x="666" y="675"/>
                  </a:lnTo>
                  <a:lnTo>
                    <a:pt x="671" y="671"/>
                  </a:lnTo>
                  <a:lnTo>
                    <a:pt x="675" y="666"/>
                  </a:lnTo>
                  <a:lnTo>
                    <a:pt x="676" y="660"/>
                  </a:lnTo>
                  <a:lnTo>
                    <a:pt x="675" y="627"/>
                  </a:lnTo>
                  <a:lnTo>
                    <a:pt x="673" y="593"/>
                  </a:lnTo>
                  <a:lnTo>
                    <a:pt x="669" y="561"/>
                  </a:lnTo>
                  <a:lnTo>
                    <a:pt x="663" y="529"/>
                  </a:lnTo>
                  <a:lnTo>
                    <a:pt x="655" y="496"/>
                  </a:lnTo>
                  <a:lnTo>
                    <a:pt x="647" y="465"/>
                  </a:lnTo>
                  <a:lnTo>
                    <a:pt x="635" y="434"/>
                  </a:lnTo>
                  <a:lnTo>
                    <a:pt x="624" y="405"/>
                  </a:lnTo>
                  <a:lnTo>
                    <a:pt x="611" y="375"/>
                  </a:lnTo>
                  <a:lnTo>
                    <a:pt x="596" y="347"/>
                  </a:lnTo>
                  <a:lnTo>
                    <a:pt x="580" y="319"/>
                  </a:lnTo>
                  <a:lnTo>
                    <a:pt x="563" y="293"/>
                  </a:lnTo>
                  <a:lnTo>
                    <a:pt x="545" y="267"/>
                  </a:lnTo>
                  <a:lnTo>
                    <a:pt x="525" y="242"/>
                  </a:lnTo>
                  <a:lnTo>
                    <a:pt x="504" y="217"/>
                  </a:lnTo>
                  <a:lnTo>
                    <a:pt x="481" y="195"/>
                  </a:lnTo>
                  <a:lnTo>
                    <a:pt x="459" y="173"/>
                  </a:lnTo>
                  <a:lnTo>
                    <a:pt x="436" y="151"/>
                  </a:lnTo>
                  <a:lnTo>
                    <a:pt x="410" y="133"/>
                  </a:lnTo>
                  <a:lnTo>
                    <a:pt x="385" y="114"/>
                  </a:lnTo>
                  <a:lnTo>
                    <a:pt x="357" y="97"/>
                  </a:lnTo>
                  <a:lnTo>
                    <a:pt x="330" y="81"/>
                  </a:lnTo>
                  <a:lnTo>
                    <a:pt x="302" y="66"/>
                  </a:lnTo>
                  <a:lnTo>
                    <a:pt x="272" y="52"/>
                  </a:lnTo>
                  <a:lnTo>
                    <a:pt x="242" y="41"/>
                  </a:lnTo>
                  <a:lnTo>
                    <a:pt x="211" y="30"/>
                  </a:lnTo>
                  <a:lnTo>
                    <a:pt x="180" y="21"/>
                  </a:lnTo>
                  <a:lnTo>
                    <a:pt x="149" y="14"/>
                  </a:lnTo>
                  <a:lnTo>
                    <a:pt x="117" y="9"/>
                  </a:lnTo>
                  <a:lnTo>
                    <a:pt x="83" y="4"/>
                  </a:lnTo>
                  <a:lnTo>
                    <a:pt x="5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D7353B4-39B2-4B7C-904F-FF8AB3742CD4}"/>
              </a:ext>
            </a:extLst>
          </p:cNvPr>
          <p:cNvSpPr/>
          <p:nvPr/>
        </p:nvSpPr>
        <p:spPr>
          <a:xfrm>
            <a:off x="3952773" y="7451902"/>
            <a:ext cx="5191227" cy="2307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599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Гулдана</a:t>
            </a:r>
            <a:r>
              <a:rPr lang="ru-RU" sz="3599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ru-RU" sz="3599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Жусупова</a:t>
            </a:r>
            <a:endParaRPr lang="ru-RU" sz="3599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599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+7 7172 79 59 58</a:t>
            </a:r>
            <a:endParaRPr lang="ru-RU" sz="2999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599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+7 701 795 73 95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599" b="1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g.zhusupova@ksm.kz</a:t>
            </a:r>
            <a:endParaRPr lang="ru-RU" sz="3599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12DCE77-942B-173C-FBCE-117E9912C8F3}"/>
              </a:ext>
            </a:extLst>
          </p:cNvPr>
          <p:cNvGrpSpPr/>
          <p:nvPr/>
        </p:nvGrpSpPr>
        <p:grpSpPr>
          <a:xfrm>
            <a:off x="12115800" y="193782"/>
            <a:ext cx="5497979" cy="1901718"/>
            <a:chOff x="4773885" y="2921566"/>
            <a:chExt cx="1643062" cy="568325"/>
          </a:xfrm>
          <a:solidFill>
            <a:schemeClr val="bg1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1789403-08D1-DACB-D40B-D4FACDAC6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897" y="3099366"/>
              <a:ext cx="1035050" cy="244475"/>
            </a:xfrm>
            <a:custGeom>
              <a:avLst/>
              <a:gdLst>
                <a:gd name="T0" fmla="*/ 1543 w 50530"/>
                <a:gd name="T1" fmla="*/ 5051 h 11932"/>
                <a:gd name="T2" fmla="*/ 3188 w 50530"/>
                <a:gd name="T3" fmla="*/ 9955 h 11932"/>
                <a:gd name="T4" fmla="*/ 4277 w 50530"/>
                <a:gd name="T5" fmla="*/ 10001 h 11932"/>
                <a:gd name="T6" fmla="*/ 7090 w 50530"/>
                <a:gd name="T7" fmla="*/ 7976 h 11932"/>
                <a:gd name="T8" fmla="*/ 7605 w 50530"/>
                <a:gd name="T9" fmla="*/ 180 h 11932"/>
                <a:gd name="T10" fmla="*/ 4287 w 50530"/>
                <a:gd name="T11" fmla="*/ 9187 h 11932"/>
                <a:gd name="T12" fmla="*/ 2602 w 50530"/>
                <a:gd name="T13" fmla="*/ 176 h 11932"/>
                <a:gd name="T14" fmla="*/ 1 w 50530"/>
                <a:gd name="T15" fmla="*/ 179 h 11932"/>
                <a:gd name="T16" fmla="*/ 32343 w 50530"/>
                <a:gd name="T17" fmla="*/ 8892 h 11932"/>
                <a:gd name="T18" fmla="*/ 37206 w 50530"/>
                <a:gd name="T19" fmla="*/ 8892 h 11932"/>
                <a:gd name="T20" fmla="*/ 33684 w 50530"/>
                <a:gd name="T21" fmla="*/ 191 h 11932"/>
                <a:gd name="T22" fmla="*/ 27581 w 50530"/>
                <a:gd name="T23" fmla="*/ 9983 h 11932"/>
                <a:gd name="T24" fmla="*/ 30191 w 50530"/>
                <a:gd name="T25" fmla="*/ 5346 h 11932"/>
                <a:gd name="T26" fmla="*/ 31738 w 50530"/>
                <a:gd name="T27" fmla="*/ 178 h 11932"/>
                <a:gd name="T28" fmla="*/ 29102 w 50530"/>
                <a:gd name="T29" fmla="*/ 4118 h 11932"/>
                <a:gd name="T30" fmla="*/ 27580 w 50530"/>
                <a:gd name="T31" fmla="*/ 483 h 11932"/>
                <a:gd name="T32" fmla="*/ 43792 w 50530"/>
                <a:gd name="T33" fmla="*/ 6483 h 11932"/>
                <a:gd name="T34" fmla="*/ 45558 w 50530"/>
                <a:gd name="T35" fmla="*/ 216 h 11932"/>
                <a:gd name="T36" fmla="*/ 37337 w 50530"/>
                <a:gd name="T37" fmla="*/ 10008 h 11932"/>
                <a:gd name="T38" fmla="*/ 40119 w 50530"/>
                <a:gd name="T39" fmla="*/ 7976 h 11932"/>
                <a:gd name="T40" fmla="*/ 40634 w 50530"/>
                <a:gd name="T41" fmla="*/ 180 h 11932"/>
                <a:gd name="T42" fmla="*/ 22646 w 50530"/>
                <a:gd name="T43" fmla="*/ 10007 h 11932"/>
                <a:gd name="T44" fmla="*/ 25427 w 50530"/>
                <a:gd name="T45" fmla="*/ 7977 h 11932"/>
                <a:gd name="T46" fmla="*/ 25943 w 50530"/>
                <a:gd name="T47" fmla="*/ 179 h 11932"/>
                <a:gd name="T48" fmla="*/ 18361 w 50530"/>
                <a:gd name="T49" fmla="*/ 6258 h 11932"/>
                <a:gd name="T50" fmla="*/ 15727 w 50530"/>
                <a:gd name="T51" fmla="*/ 6866 h 11932"/>
                <a:gd name="T52" fmla="*/ 18361 w 50530"/>
                <a:gd name="T53" fmla="*/ 3218 h 11932"/>
                <a:gd name="T54" fmla="*/ 14207 w 50530"/>
                <a:gd name="T55" fmla="*/ 2306 h 11932"/>
                <a:gd name="T56" fmla="*/ 18253 w 50530"/>
                <a:gd name="T57" fmla="*/ 9319 h 11932"/>
                <a:gd name="T58" fmla="*/ 10687 w 50530"/>
                <a:gd name="T59" fmla="*/ 2797 h 11932"/>
                <a:gd name="T60" fmla="*/ 11783 w 50530"/>
                <a:gd name="T61" fmla="*/ 3636 h 11932"/>
                <a:gd name="T62" fmla="*/ 11784 w 50530"/>
                <a:gd name="T63" fmla="*/ 7989 h 11932"/>
                <a:gd name="T64" fmla="*/ 9169 w 50530"/>
                <a:gd name="T65" fmla="*/ 6656 h 11932"/>
                <a:gd name="T66" fmla="*/ 13320 w 50530"/>
                <a:gd name="T67" fmla="*/ 7474 h 11932"/>
                <a:gd name="T68" fmla="*/ 12684 w 50530"/>
                <a:gd name="T69" fmla="*/ 4776 h 11932"/>
                <a:gd name="T70" fmla="*/ 12507 w 50530"/>
                <a:gd name="T71" fmla="*/ 234 h 11932"/>
                <a:gd name="T72" fmla="*/ 46832 w 50530"/>
                <a:gd name="T73" fmla="*/ 1370 h 11932"/>
                <a:gd name="T74" fmla="*/ 47922 w 50530"/>
                <a:gd name="T75" fmla="*/ 10005 h 11932"/>
                <a:gd name="T76" fmla="*/ 50530 w 50530"/>
                <a:gd name="T77" fmla="*/ 1384 h 11932"/>
                <a:gd name="T78" fmla="*/ 46832 w 50530"/>
                <a:gd name="T79" fmla="*/ 1370 h 11932"/>
                <a:gd name="T80" fmla="*/ 19856 w 50530"/>
                <a:gd name="T81" fmla="*/ 10005 h 11932"/>
                <a:gd name="T82" fmla="*/ 21375 w 50530"/>
                <a:gd name="T83" fmla="*/ 1394 h 11932"/>
                <a:gd name="T84" fmla="*/ 18769 w 50530"/>
                <a:gd name="T85" fmla="*/ 181 h 11932"/>
                <a:gd name="T86" fmla="*/ 35408 w 50530"/>
                <a:gd name="T87" fmla="*/ 8791 h 11932"/>
                <a:gd name="T88" fmla="*/ 34814 w 50530"/>
                <a:gd name="T89" fmla="*/ 2325 h 11932"/>
                <a:gd name="T90" fmla="*/ 43791 w 50530"/>
                <a:gd name="T91" fmla="*/ 5220 h 11932"/>
                <a:gd name="T92" fmla="*/ 43791 w 50530"/>
                <a:gd name="T93" fmla="*/ 5220 h 11932"/>
                <a:gd name="T94" fmla="*/ 39575 w 50530"/>
                <a:gd name="T95" fmla="*/ 1774 h 11932"/>
                <a:gd name="T96" fmla="*/ 6961 w 50530"/>
                <a:gd name="T97" fmla="*/ 6752 h 11932"/>
                <a:gd name="T98" fmla="*/ 24349 w 50530"/>
                <a:gd name="T99" fmla="*/ 6759 h 11932"/>
                <a:gd name="T100" fmla="*/ 24349 w 50530"/>
                <a:gd name="T101" fmla="*/ 6759 h 1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530" h="11932">
                  <a:moveTo>
                    <a:pt x="0" y="9955"/>
                  </a:moveTo>
                  <a:lnTo>
                    <a:pt x="1480" y="9957"/>
                  </a:lnTo>
                  <a:cubicBezTo>
                    <a:pt x="1661" y="9279"/>
                    <a:pt x="1539" y="6005"/>
                    <a:pt x="1543" y="5051"/>
                  </a:cubicBezTo>
                  <a:cubicBezTo>
                    <a:pt x="1842" y="5587"/>
                    <a:pt x="2460" y="8966"/>
                    <a:pt x="2667" y="9861"/>
                  </a:cubicBezTo>
                  <a:cubicBezTo>
                    <a:pt x="2726" y="9887"/>
                    <a:pt x="2640" y="9903"/>
                    <a:pt x="2926" y="9947"/>
                  </a:cubicBezTo>
                  <a:cubicBezTo>
                    <a:pt x="3009" y="9960"/>
                    <a:pt x="3104" y="9955"/>
                    <a:pt x="3188" y="9955"/>
                  </a:cubicBezTo>
                  <a:lnTo>
                    <a:pt x="3245" y="11931"/>
                  </a:lnTo>
                  <a:lnTo>
                    <a:pt x="4278" y="11932"/>
                  </a:lnTo>
                  <a:lnTo>
                    <a:pt x="4277" y="10001"/>
                  </a:lnTo>
                  <a:lnTo>
                    <a:pt x="5784" y="10006"/>
                  </a:lnTo>
                  <a:lnTo>
                    <a:pt x="5905" y="8007"/>
                  </a:lnTo>
                  <a:lnTo>
                    <a:pt x="7090" y="7976"/>
                  </a:lnTo>
                  <a:lnTo>
                    <a:pt x="7257" y="10003"/>
                  </a:lnTo>
                  <a:lnTo>
                    <a:pt x="8728" y="10007"/>
                  </a:lnTo>
                  <a:lnTo>
                    <a:pt x="7605" y="180"/>
                  </a:lnTo>
                  <a:lnTo>
                    <a:pt x="5433" y="179"/>
                  </a:lnTo>
                  <a:lnTo>
                    <a:pt x="4314" y="9886"/>
                  </a:lnTo>
                  <a:cubicBezTo>
                    <a:pt x="4284" y="9641"/>
                    <a:pt x="4302" y="9404"/>
                    <a:pt x="4287" y="9187"/>
                  </a:cubicBezTo>
                  <a:cubicBezTo>
                    <a:pt x="4212" y="8055"/>
                    <a:pt x="4206" y="9682"/>
                    <a:pt x="3623" y="7497"/>
                  </a:cubicBezTo>
                  <a:cubicBezTo>
                    <a:pt x="2464" y="3161"/>
                    <a:pt x="2794" y="5509"/>
                    <a:pt x="4135" y="201"/>
                  </a:cubicBezTo>
                  <a:lnTo>
                    <a:pt x="2602" y="176"/>
                  </a:lnTo>
                  <a:cubicBezTo>
                    <a:pt x="2425" y="987"/>
                    <a:pt x="1839" y="3857"/>
                    <a:pt x="1542" y="4343"/>
                  </a:cubicBezTo>
                  <a:lnTo>
                    <a:pt x="1541" y="178"/>
                  </a:lnTo>
                  <a:lnTo>
                    <a:pt x="1" y="179"/>
                  </a:lnTo>
                  <a:lnTo>
                    <a:pt x="0" y="9955"/>
                  </a:lnTo>
                  <a:close/>
                  <a:moveTo>
                    <a:pt x="32711" y="8790"/>
                  </a:moveTo>
                  <a:cubicBezTo>
                    <a:pt x="32359" y="8802"/>
                    <a:pt x="32535" y="8763"/>
                    <a:pt x="32343" y="8892"/>
                  </a:cubicBezTo>
                  <a:lnTo>
                    <a:pt x="32343" y="9984"/>
                  </a:lnTo>
                  <a:lnTo>
                    <a:pt x="37208" y="10007"/>
                  </a:lnTo>
                  <a:lnTo>
                    <a:pt x="37206" y="8892"/>
                  </a:lnTo>
                  <a:lnTo>
                    <a:pt x="36824" y="8689"/>
                  </a:lnTo>
                  <a:lnTo>
                    <a:pt x="35858" y="179"/>
                  </a:lnTo>
                  <a:lnTo>
                    <a:pt x="33684" y="191"/>
                  </a:lnTo>
                  <a:lnTo>
                    <a:pt x="32711" y="8790"/>
                  </a:lnTo>
                  <a:close/>
                  <a:moveTo>
                    <a:pt x="27580" y="483"/>
                  </a:moveTo>
                  <a:lnTo>
                    <a:pt x="27581" y="9983"/>
                  </a:lnTo>
                  <a:lnTo>
                    <a:pt x="29101" y="10009"/>
                  </a:lnTo>
                  <a:lnTo>
                    <a:pt x="29101" y="5369"/>
                  </a:lnTo>
                  <a:lnTo>
                    <a:pt x="30191" y="5346"/>
                  </a:lnTo>
                  <a:lnTo>
                    <a:pt x="30190" y="10004"/>
                  </a:lnTo>
                  <a:lnTo>
                    <a:pt x="31735" y="10007"/>
                  </a:lnTo>
                  <a:lnTo>
                    <a:pt x="31738" y="178"/>
                  </a:lnTo>
                  <a:lnTo>
                    <a:pt x="30190" y="180"/>
                  </a:lnTo>
                  <a:lnTo>
                    <a:pt x="30190" y="4132"/>
                  </a:lnTo>
                  <a:lnTo>
                    <a:pt x="29102" y="4118"/>
                  </a:lnTo>
                  <a:lnTo>
                    <a:pt x="29100" y="178"/>
                  </a:lnTo>
                  <a:lnTo>
                    <a:pt x="27579" y="187"/>
                  </a:lnTo>
                  <a:lnTo>
                    <a:pt x="27580" y="483"/>
                  </a:lnTo>
                  <a:close/>
                  <a:moveTo>
                    <a:pt x="42272" y="9983"/>
                  </a:moveTo>
                  <a:lnTo>
                    <a:pt x="43791" y="10010"/>
                  </a:lnTo>
                  <a:lnTo>
                    <a:pt x="43792" y="6483"/>
                  </a:lnTo>
                  <a:cubicBezTo>
                    <a:pt x="44857" y="6389"/>
                    <a:pt x="45921" y="6703"/>
                    <a:pt x="46318" y="5772"/>
                  </a:cubicBezTo>
                  <a:cubicBezTo>
                    <a:pt x="46526" y="5284"/>
                    <a:pt x="46426" y="3298"/>
                    <a:pt x="46426" y="2610"/>
                  </a:cubicBezTo>
                  <a:cubicBezTo>
                    <a:pt x="46427" y="1568"/>
                    <a:pt x="46548" y="465"/>
                    <a:pt x="45558" y="216"/>
                  </a:cubicBezTo>
                  <a:cubicBezTo>
                    <a:pt x="45205" y="127"/>
                    <a:pt x="42739" y="160"/>
                    <a:pt x="42275" y="203"/>
                  </a:cubicBezTo>
                  <a:lnTo>
                    <a:pt x="42272" y="9983"/>
                  </a:lnTo>
                  <a:close/>
                  <a:moveTo>
                    <a:pt x="37337" y="10008"/>
                  </a:moveTo>
                  <a:lnTo>
                    <a:pt x="38815" y="10006"/>
                  </a:lnTo>
                  <a:lnTo>
                    <a:pt x="38934" y="8007"/>
                  </a:lnTo>
                  <a:lnTo>
                    <a:pt x="40119" y="7976"/>
                  </a:lnTo>
                  <a:lnTo>
                    <a:pt x="40287" y="10006"/>
                  </a:lnTo>
                  <a:lnTo>
                    <a:pt x="41760" y="10007"/>
                  </a:lnTo>
                  <a:lnTo>
                    <a:pt x="40634" y="180"/>
                  </a:lnTo>
                  <a:lnTo>
                    <a:pt x="38459" y="193"/>
                  </a:lnTo>
                  <a:lnTo>
                    <a:pt x="37337" y="10008"/>
                  </a:lnTo>
                  <a:close/>
                  <a:moveTo>
                    <a:pt x="22646" y="10007"/>
                  </a:moveTo>
                  <a:lnTo>
                    <a:pt x="24123" y="10005"/>
                  </a:lnTo>
                  <a:lnTo>
                    <a:pt x="24244" y="8005"/>
                  </a:lnTo>
                  <a:lnTo>
                    <a:pt x="25427" y="7977"/>
                  </a:lnTo>
                  <a:lnTo>
                    <a:pt x="25595" y="10007"/>
                  </a:lnTo>
                  <a:lnTo>
                    <a:pt x="27065" y="10007"/>
                  </a:lnTo>
                  <a:lnTo>
                    <a:pt x="25943" y="179"/>
                  </a:lnTo>
                  <a:lnTo>
                    <a:pt x="23767" y="193"/>
                  </a:lnTo>
                  <a:lnTo>
                    <a:pt x="22646" y="10007"/>
                  </a:lnTo>
                  <a:close/>
                  <a:moveTo>
                    <a:pt x="18361" y="6258"/>
                  </a:moveTo>
                  <a:lnTo>
                    <a:pt x="16816" y="6258"/>
                  </a:lnTo>
                  <a:cubicBezTo>
                    <a:pt x="16816" y="7033"/>
                    <a:pt x="16972" y="8531"/>
                    <a:pt x="16592" y="8687"/>
                  </a:cubicBezTo>
                  <a:cubicBezTo>
                    <a:pt x="15422" y="9168"/>
                    <a:pt x="15727" y="7577"/>
                    <a:pt x="15727" y="6866"/>
                  </a:cubicBezTo>
                  <a:cubicBezTo>
                    <a:pt x="15727" y="5608"/>
                    <a:pt x="15581" y="2453"/>
                    <a:pt x="15779" y="1470"/>
                  </a:cubicBezTo>
                  <a:cubicBezTo>
                    <a:pt x="17211" y="1223"/>
                    <a:pt x="16816" y="1916"/>
                    <a:pt x="16816" y="3218"/>
                  </a:cubicBezTo>
                  <a:lnTo>
                    <a:pt x="18361" y="3218"/>
                  </a:lnTo>
                  <a:cubicBezTo>
                    <a:pt x="18363" y="2334"/>
                    <a:pt x="18555" y="1079"/>
                    <a:pt x="18000" y="514"/>
                  </a:cubicBezTo>
                  <a:cubicBezTo>
                    <a:pt x="17494" y="0"/>
                    <a:pt x="16024" y="88"/>
                    <a:pt x="15200" y="189"/>
                  </a:cubicBezTo>
                  <a:cubicBezTo>
                    <a:pt x="14099" y="324"/>
                    <a:pt x="14205" y="1314"/>
                    <a:pt x="14207" y="2306"/>
                  </a:cubicBezTo>
                  <a:lnTo>
                    <a:pt x="14203" y="8492"/>
                  </a:lnTo>
                  <a:cubicBezTo>
                    <a:pt x="14201" y="9663"/>
                    <a:pt x="14635" y="10014"/>
                    <a:pt x="15800" y="10009"/>
                  </a:cubicBezTo>
                  <a:cubicBezTo>
                    <a:pt x="16834" y="10004"/>
                    <a:pt x="17885" y="10183"/>
                    <a:pt x="18253" y="9319"/>
                  </a:cubicBezTo>
                  <a:cubicBezTo>
                    <a:pt x="18458" y="8837"/>
                    <a:pt x="18361" y="6932"/>
                    <a:pt x="18361" y="6258"/>
                  </a:cubicBezTo>
                  <a:close/>
                  <a:moveTo>
                    <a:pt x="9169" y="2814"/>
                  </a:moveTo>
                  <a:lnTo>
                    <a:pt x="10687" y="2797"/>
                  </a:lnTo>
                  <a:cubicBezTo>
                    <a:pt x="10687" y="2356"/>
                    <a:pt x="10557" y="1632"/>
                    <a:pt x="10889" y="1444"/>
                  </a:cubicBezTo>
                  <a:cubicBezTo>
                    <a:pt x="11015" y="1373"/>
                    <a:pt x="11466" y="1375"/>
                    <a:pt x="11591" y="1449"/>
                  </a:cubicBezTo>
                  <a:cubicBezTo>
                    <a:pt x="11946" y="1659"/>
                    <a:pt x="11815" y="3254"/>
                    <a:pt x="11783" y="3636"/>
                  </a:cubicBezTo>
                  <a:cubicBezTo>
                    <a:pt x="11726" y="4331"/>
                    <a:pt x="11345" y="4091"/>
                    <a:pt x="10661" y="4154"/>
                  </a:cubicBezTo>
                  <a:lnTo>
                    <a:pt x="10661" y="5322"/>
                  </a:lnTo>
                  <a:cubicBezTo>
                    <a:pt x="11981" y="5445"/>
                    <a:pt x="11767" y="4812"/>
                    <a:pt x="11784" y="7989"/>
                  </a:cubicBezTo>
                  <a:cubicBezTo>
                    <a:pt x="11786" y="8446"/>
                    <a:pt x="11858" y="8568"/>
                    <a:pt x="11534" y="8695"/>
                  </a:cubicBezTo>
                  <a:cubicBezTo>
                    <a:pt x="10349" y="9157"/>
                    <a:pt x="10688" y="7403"/>
                    <a:pt x="10686" y="6714"/>
                  </a:cubicBezTo>
                  <a:lnTo>
                    <a:pt x="9169" y="6656"/>
                  </a:lnTo>
                  <a:cubicBezTo>
                    <a:pt x="9161" y="7514"/>
                    <a:pt x="8979" y="9129"/>
                    <a:pt x="9469" y="9656"/>
                  </a:cubicBezTo>
                  <a:cubicBezTo>
                    <a:pt x="9869" y="10086"/>
                    <a:pt x="11637" y="10150"/>
                    <a:pt x="12428" y="9972"/>
                  </a:cubicBezTo>
                  <a:cubicBezTo>
                    <a:pt x="13441" y="9745"/>
                    <a:pt x="13320" y="8608"/>
                    <a:pt x="13320" y="7474"/>
                  </a:cubicBezTo>
                  <a:cubicBezTo>
                    <a:pt x="13320" y="6961"/>
                    <a:pt x="13352" y="6344"/>
                    <a:pt x="13322" y="5845"/>
                  </a:cubicBezTo>
                  <a:cubicBezTo>
                    <a:pt x="13305" y="5570"/>
                    <a:pt x="13255" y="5361"/>
                    <a:pt x="13128" y="5186"/>
                  </a:cubicBezTo>
                  <a:lnTo>
                    <a:pt x="12684" y="4776"/>
                  </a:lnTo>
                  <a:cubicBezTo>
                    <a:pt x="12669" y="4763"/>
                    <a:pt x="12641" y="4740"/>
                    <a:pt x="12620" y="4720"/>
                  </a:cubicBezTo>
                  <a:cubicBezTo>
                    <a:pt x="13542" y="4368"/>
                    <a:pt x="13319" y="3461"/>
                    <a:pt x="13320" y="2408"/>
                  </a:cubicBezTo>
                  <a:cubicBezTo>
                    <a:pt x="13322" y="1371"/>
                    <a:pt x="13416" y="502"/>
                    <a:pt x="12507" y="234"/>
                  </a:cubicBezTo>
                  <a:cubicBezTo>
                    <a:pt x="12064" y="104"/>
                    <a:pt x="10122" y="128"/>
                    <a:pt x="9753" y="311"/>
                  </a:cubicBezTo>
                  <a:cubicBezTo>
                    <a:pt x="8980" y="692"/>
                    <a:pt x="9160" y="1766"/>
                    <a:pt x="9169" y="2814"/>
                  </a:cubicBezTo>
                  <a:close/>
                  <a:moveTo>
                    <a:pt x="46832" y="1370"/>
                  </a:moveTo>
                  <a:lnTo>
                    <a:pt x="47921" y="1398"/>
                  </a:lnTo>
                  <a:lnTo>
                    <a:pt x="47921" y="9905"/>
                  </a:lnTo>
                  <a:lnTo>
                    <a:pt x="47922" y="10005"/>
                  </a:lnTo>
                  <a:lnTo>
                    <a:pt x="49440" y="10006"/>
                  </a:lnTo>
                  <a:lnTo>
                    <a:pt x="49440" y="1394"/>
                  </a:lnTo>
                  <a:lnTo>
                    <a:pt x="50530" y="1384"/>
                  </a:lnTo>
                  <a:lnTo>
                    <a:pt x="50529" y="203"/>
                  </a:lnTo>
                  <a:lnTo>
                    <a:pt x="46827" y="181"/>
                  </a:lnTo>
                  <a:lnTo>
                    <a:pt x="46832" y="1370"/>
                  </a:lnTo>
                  <a:close/>
                  <a:moveTo>
                    <a:pt x="18766" y="1370"/>
                  </a:moveTo>
                  <a:lnTo>
                    <a:pt x="19856" y="1399"/>
                  </a:lnTo>
                  <a:lnTo>
                    <a:pt x="19856" y="10005"/>
                  </a:lnTo>
                  <a:lnTo>
                    <a:pt x="19957" y="10006"/>
                  </a:lnTo>
                  <a:lnTo>
                    <a:pt x="21374" y="10006"/>
                  </a:lnTo>
                  <a:lnTo>
                    <a:pt x="21375" y="1394"/>
                  </a:lnTo>
                  <a:lnTo>
                    <a:pt x="22465" y="1384"/>
                  </a:lnTo>
                  <a:lnTo>
                    <a:pt x="22466" y="203"/>
                  </a:lnTo>
                  <a:lnTo>
                    <a:pt x="18769" y="181"/>
                  </a:lnTo>
                  <a:lnTo>
                    <a:pt x="18766" y="1370"/>
                  </a:lnTo>
                  <a:close/>
                  <a:moveTo>
                    <a:pt x="34114" y="8793"/>
                  </a:moveTo>
                  <a:lnTo>
                    <a:pt x="35408" y="8791"/>
                  </a:lnTo>
                  <a:cubicBezTo>
                    <a:pt x="35331" y="7663"/>
                    <a:pt x="35223" y="6592"/>
                    <a:pt x="35124" y="5472"/>
                  </a:cubicBezTo>
                  <a:lnTo>
                    <a:pt x="34841" y="2414"/>
                  </a:lnTo>
                  <a:cubicBezTo>
                    <a:pt x="34833" y="2382"/>
                    <a:pt x="34822" y="2354"/>
                    <a:pt x="34814" y="2325"/>
                  </a:cubicBezTo>
                  <a:lnTo>
                    <a:pt x="34749" y="2152"/>
                  </a:lnTo>
                  <a:cubicBezTo>
                    <a:pt x="34483" y="2830"/>
                    <a:pt x="34189" y="7672"/>
                    <a:pt x="34114" y="8793"/>
                  </a:cubicBezTo>
                  <a:close/>
                  <a:moveTo>
                    <a:pt x="43791" y="5220"/>
                  </a:moveTo>
                  <a:cubicBezTo>
                    <a:pt x="45117" y="5364"/>
                    <a:pt x="44881" y="5459"/>
                    <a:pt x="44881" y="3320"/>
                  </a:cubicBezTo>
                  <a:cubicBezTo>
                    <a:pt x="44882" y="1847"/>
                    <a:pt x="45319" y="1335"/>
                    <a:pt x="43811" y="1436"/>
                  </a:cubicBezTo>
                  <a:lnTo>
                    <a:pt x="43791" y="5220"/>
                  </a:lnTo>
                  <a:close/>
                  <a:moveTo>
                    <a:pt x="39054" y="6764"/>
                  </a:moveTo>
                  <a:lnTo>
                    <a:pt x="39994" y="6753"/>
                  </a:lnTo>
                  <a:lnTo>
                    <a:pt x="39575" y="1774"/>
                  </a:lnTo>
                  <a:cubicBezTo>
                    <a:pt x="39256" y="2439"/>
                    <a:pt x="39115" y="5730"/>
                    <a:pt x="39054" y="6764"/>
                  </a:cubicBezTo>
                  <a:close/>
                  <a:moveTo>
                    <a:pt x="6022" y="6765"/>
                  </a:moveTo>
                  <a:lnTo>
                    <a:pt x="6961" y="6752"/>
                  </a:lnTo>
                  <a:lnTo>
                    <a:pt x="6546" y="1779"/>
                  </a:lnTo>
                  <a:cubicBezTo>
                    <a:pt x="6268" y="2356"/>
                    <a:pt x="6085" y="5801"/>
                    <a:pt x="6022" y="6765"/>
                  </a:cubicBezTo>
                  <a:close/>
                  <a:moveTo>
                    <a:pt x="24349" y="6759"/>
                  </a:moveTo>
                  <a:lnTo>
                    <a:pt x="25302" y="6754"/>
                  </a:lnTo>
                  <a:lnTo>
                    <a:pt x="24870" y="1622"/>
                  </a:lnTo>
                  <a:lnTo>
                    <a:pt x="24349" y="67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3B62F63-6747-27A2-2DA1-45935283D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885" y="2921566"/>
              <a:ext cx="498475" cy="568325"/>
            </a:xfrm>
            <a:custGeom>
              <a:avLst/>
              <a:gdLst>
                <a:gd name="T0" fmla="*/ 15473 w 24366"/>
                <a:gd name="T1" fmla="*/ 20972 h 27680"/>
                <a:gd name="T2" fmla="*/ 11014 w 24366"/>
                <a:gd name="T3" fmla="*/ 21236 h 27680"/>
                <a:gd name="T4" fmla="*/ 5562 w 24366"/>
                <a:gd name="T5" fmla="*/ 16563 h 27680"/>
                <a:gd name="T6" fmla="*/ 13950 w 24366"/>
                <a:gd name="T7" fmla="*/ 5764 h 27680"/>
                <a:gd name="T8" fmla="*/ 19917 w 24366"/>
                <a:gd name="T9" fmla="*/ 9870 h 27680"/>
                <a:gd name="T10" fmla="*/ 22045 w 24366"/>
                <a:gd name="T11" fmla="*/ 9876 h 27680"/>
                <a:gd name="T12" fmla="*/ 18761 w 24366"/>
                <a:gd name="T13" fmla="*/ 5590 h 27680"/>
                <a:gd name="T14" fmla="*/ 3761 w 24366"/>
                <a:gd name="T15" fmla="*/ 9736 h 27680"/>
                <a:gd name="T16" fmla="*/ 11537 w 24366"/>
                <a:gd name="T17" fmla="*/ 23341 h 27680"/>
                <a:gd name="T18" fmla="*/ 17841 w 24366"/>
                <a:gd name="T19" fmla="*/ 21998 h 27680"/>
                <a:gd name="T20" fmla="*/ 15473 w 24366"/>
                <a:gd name="T21" fmla="*/ 20972 h 27680"/>
                <a:gd name="T22" fmla="*/ 14089 w 24366"/>
                <a:gd name="T23" fmla="*/ 12935 h 27680"/>
                <a:gd name="T24" fmla="*/ 15038 w 24366"/>
                <a:gd name="T25" fmla="*/ 11791 h 27680"/>
                <a:gd name="T26" fmla="*/ 16034 w 24366"/>
                <a:gd name="T27" fmla="*/ 10658 h 27680"/>
                <a:gd name="T28" fmla="*/ 18017 w 24366"/>
                <a:gd name="T29" fmla="*/ 8325 h 27680"/>
                <a:gd name="T30" fmla="*/ 14128 w 24366"/>
                <a:gd name="T31" fmla="*/ 8327 h 27680"/>
                <a:gd name="T32" fmla="*/ 13944 w 24366"/>
                <a:gd name="T33" fmla="*/ 9888 h 27680"/>
                <a:gd name="T34" fmla="*/ 11076 w 24366"/>
                <a:gd name="T35" fmla="*/ 13196 h 27680"/>
                <a:gd name="T36" fmla="*/ 11065 w 24366"/>
                <a:gd name="T37" fmla="*/ 10402 h 27680"/>
                <a:gd name="T38" fmla="*/ 11660 w 24366"/>
                <a:gd name="T39" fmla="*/ 8335 h 27680"/>
                <a:gd name="T40" fmla="*/ 7901 w 24366"/>
                <a:gd name="T41" fmla="*/ 8314 h 27680"/>
                <a:gd name="T42" fmla="*/ 8432 w 24366"/>
                <a:gd name="T43" fmla="*/ 10705 h 27680"/>
                <a:gd name="T44" fmla="*/ 8436 w 24366"/>
                <a:gd name="T45" fmla="*/ 16586 h 27680"/>
                <a:gd name="T46" fmla="*/ 7703 w 24366"/>
                <a:gd name="T47" fmla="*/ 18708 h 27680"/>
                <a:gd name="T48" fmla="*/ 11771 w 24366"/>
                <a:gd name="T49" fmla="*/ 18654 h 27680"/>
                <a:gd name="T50" fmla="*/ 11084 w 24366"/>
                <a:gd name="T51" fmla="*/ 13190 h 27680"/>
                <a:gd name="T52" fmla="*/ 15081 w 24366"/>
                <a:gd name="T53" fmla="*/ 18594 h 27680"/>
                <a:gd name="T54" fmla="*/ 21693 w 24366"/>
                <a:gd name="T55" fmla="*/ 21366 h 27680"/>
                <a:gd name="T56" fmla="*/ 21358 w 24366"/>
                <a:gd name="T57" fmla="*/ 21021 h 27680"/>
                <a:gd name="T58" fmla="*/ 14089 w 24366"/>
                <a:gd name="T59" fmla="*/ 12935 h 27680"/>
                <a:gd name="T60" fmla="*/ 2023 w 24366"/>
                <a:gd name="T61" fmla="*/ 18181 h 27680"/>
                <a:gd name="T62" fmla="*/ 20622 w 24366"/>
                <a:gd name="T63" fmla="*/ 22480 h 27680"/>
                <a:gd name="T64" fmla="*/ 17930 w 24366"/>
                <a:gd name="T65" fmla="*/ 22888 h 27680"/>
                <a:gd name="T66" fmla="*/ 17250 w 24366"/>
                <a:gd name="T67" fmla="*/ 23223 h 27680"/>
                <a:gd name="T68" fmla="*/ 2765 w 24366"/>
                <a:gd name="T69" fmla="*/ 10362 h 27680"/>
                <a:gd name="T70" fmla="*/ 22882 w 24366"/>
                <a:gd name="T71" fmla="*/ 9871 h 27680"/>
                <a:gd name="T72" fmla="*/ 23520 w 24366"/>
                <a:gd name="T73" fmla="*/ 9873 h 27680"/>
                <a:gd name="T74" fmla="*/ 24105 w 24366"/>
                <a:gd name="T75" fmla="*/ 9871 h 27680"/>
                <a:gd name="T76" fmla="*/ 21303 w 24366"/>
                <a:gd name="T77" fmla="*/ 5178 h 27680"/>
                <a:gd name="T78" fmla="*/ 19207 w 24366"/>
                <a:gd name="T79" fmla="*/ 3528 h 27680"/>
                <a:gd name="T80" fmla="*/ 9826 w 24366"/>
                <a:gd name="T81" fmla="*/ 2122 h 27680"/>
                <a:gd name="T82" fmla="*/ 4770 w 24366"/>
                <a:gd name="T83" fmla="*/ 4967 h 27680"/>
                <a:gd name="T84" fmla="*/ 1173 w 24366"/>
                <a:gd name="T85" fmla="*/ 15063 h 27680"/>
                <a:gd name="T86" fmla="*/ 2023 w 24366"/>
                <a:gd name="T87" fmla="*/ 18181 h 27680"/>
                <a:gd name="T88" fmla="*/ 21582 w 24366"/>
                <a:gd name="T89" fmla="*/ 19621 h 27680"/>
                <a:gd name="T90" fmla="*/ 22462 w 24366"/>
                <a:gd name="T91" fmla="*/ 20404 h 27680"/>
                <a:gd name="T92" fmla="*/ 24366 w 24366"/>
                <a:gd name="T93" fmla="*/ 16300 h 27680"/>
                <a:gd name="T94" fmla="*/ 23175 w 24366"/>
                <a:gd name="T95" fmla="*/ 16299 h 27680"/>
                <a:gd name="T96" fmla="*/ 21582 w 24366"/>
                <a:gd name="T97" fmla="*/ 19621 h 27680"/>
                <a:gd name="T98" fmla="*/ 19480 w 24366"/>
                <a:gd name="T99" fmla="*/ 17797 h 27680"/>
                <a:gd name="T100" fmla="*/ 20980 w 24366"/>
                <a:gd name="T101" fmla="*/ 19173 h 27680"/>
                <a:gd name="T102" fmla="*/ 22324 w 24366"/>
                <a:gd name="T103" fmla="*/ 16296 h 27680"/>
                <a:gd name="T104" fmla="*/ 20334 w 24366"/>
                <a:gd name="T105" fmla="*/ 16302 h 27680"/>
                <a:gd name="T106" fmla="*/ 19480 w 24366"/>
                <a:gd name="T107" fmla="*/ 17797 h 27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66" h="27680">
                  <a:moveTo>
                    <a:pt x="15473" y="20972"/>
                  </a:moveTo>
                  <a:cubicBezTo>
                    <a:pt x="14296" y="21431"/>
                    <a:pt x="12234" y="21682"/>
                    <a:pt x="11014" y="21236"/>
                  </a:cubicBezTo>
                  <a:cubicBezTo>
                    <a:pt x="8549" y="20744"/>
                    <a:pt x="6447" y="18522"/>
                    <a:pt x="5562" y="16563"/>
                  </a:cubicBezTo>
                  <a:cubicBezTo>
                    <a:pt x="3665" y="12366"/>
                    <a:pt x="6636" y="5000"/>
                    <a:pt x="13950" y="5764"/>
                  </a:cubicBezTo>
                  <a:cubicBezTo>
                    <a:pt x="17777" y="6164"/>
                    <a:pt x="18829" y="8760"/>
                    <a:pt x="19917" y="9870"/>
                  </a:cubicBezTo>
                  <a:lnTo>
                    <a:pt x="22045" y="9876"/>
                  </a:lnTo>
                  <a:cubicBezTo>
                    <a:pt x="21889" y="8601"/>
                    <a:pt x="19942" y="6430"/>
                    <a:pt x="18761" y="5590"/>
                  </a:cubicBezTo>
                  <a:cubicBezTo>
                    <a:pt x="13267" y="1679"/>
                    <a:pt x="6163" y="4013"/>
                    <a:pt x="3761" y="9736"/>
                  </a:cubicBezTo>
                  <a:cubicBezTo>
                    <a:pt x="1241" y="15742"/>
                    <a:pt x="5167" y="22596"/>
                    <a:pt x="11537" y="23341"/>
                  </a:cubicBezTo>
                  <a:cubicBezTo>
                    <a:pt x="13445" y="23565"/>
                    <a:pt x="16799" y="23052"/>
                    <a:pt x="17841" y="21998"/>
                  </a:cubicBezTo>
                  <a:cubicBezTo>
                    <a:pt x="16303" y="21692"/>
                    <a:pt x="16109" y="20933"/>
                    <a:pt x="15473" y="20972"/>
                  </a:cubicBezTo>
                  <a:close/>
                  <a:moveTo>
                    <a:pt x="14089" y="12935"/>
                  </a:moveTo>
                  <a:cubicBezTo>
                    <a:pt x="14344" y="12514"/>
                    <a:pt x="14726" y="12185"/>
                    <a:pt x="15038" y="11791"/>
                  </a:cubicBezTo>
                  <a:lnTo>
                    <a:pt x="16034" y="10658"/>
                  </a:lnTo>
                  <a:cubicBezTo>
                    <a:pt x="16465" y="10162"/>
                    <a:pt x="17882" y="8729"/>
                    <a:pt x="18017" y="8325"/>
                  </a:cubicBezTo>
                  <a:lnTo>
                    <a:pt x="14128" y="8327"/>
                  </a:lnTo>
                  <a:cubicBezTo>
                    <a:pt x="14378" y="9013"/>
                    <a:pt x="14349" y="9360"/>
                    <a:pt x="13944" y="9888"/>
                  </a:cubicBezTo>
                  <a:lnTo>
                    <a:pt x="11076" y="13196"/>
                  </a:lnTo>
                  <a:cubicBezTo>
                    <a:pt x="11074" y="12264"/>
                    <a:pt x="11073" y="11333"/>
                    <a:pt x="11065" y="10402"/>
                  </a:cubicBezTo>
                  <a:cubicBezTo>
                    <a:pt x="11052" y="8857"/>
                    <a:pt x="11343" y="9084"/>
                    <a:pt x="11660" y="8335"/>
                  </a:cubicBezTo>
                  <a:lnTo>
                    <a:pt x="7901" y="8314"/>
                  </a:lnTo>
                  <a:cubicBezTo>
                    <a:pt x="7983" y="9099"/>
                    <a:pt x="8435" y="8441"/>
                    <a:pt x="8432" y="10705"/>
                  </a:cubicBezTo>
                  <a:lnTo>
                    <a:pt x="8436" y="16586"/>
                  </a:lnTo>
                  <a:cubicBezTo>
                    <a:pt x="8438" y="17939"/>
                    <a:pt x="8212" y="17887"/>
                    <a:pt x="7703" y="18708"/>
                  </a:cubicBezTo>
                  <a:lnTo>
                    <a:pt x="11771" y="18654"/>
                  </a:lnTo>
                  <a:cubicBezTo>
                    <a:pt x="10748" y="18000"/>
                    <a:pt x="11051" y="14715"/>
                    <a:pt x="11084" y="13190"/>
                  </a:cubicBezTo>
                  <a:lnTo>
                    <a:pt x="15081" y="18594"/>
                  </a:lnTo>
                  <a:cubicBezTo>
                    <a:pt x="16834" y="20832"/>
                    <a:pt x="18524" y="21589"/>
                    <a:pt x="21693" y="21366"/>
                  </a:cubicBezTo>
                  <a:lnTo>
                    <a:pt x="21358" y="21021"/>
                  </a:lnTo>
                  <a:cubicBezTo>
                    <a:pt x="18011" y="17983"/>
                    <a:pt x="16635" y="16428"/>
                    <a:pt x="14089" y="12935"/>
                  </a:cubicBezTo>
                  <a:close/>
                  <a:moveTo>
                    <a:pt x="2023" y="18181"/>
                  </a:moveTo>
                  <a:cubicBezTo>
                    <a:pt x="5287" y="25700"/>
                    <a:pt x="14800" y="27680"/>
                    <a:pt x="20622" y="22480"/>
                  </a:cubicBezTo>
                  <a:cubicBezTo>
                    <a:pt x="18254" y="22282"/>
                    <a:pt x="19155" y="22234"/>
                    <a:pt x="17930" y="22888"/>
                  </a:cubicBezTo>
                  <a:cubicBezTo>
                    <a:pt x="17677" y="23024"/>
                    <a:pt x="17486" y="23114"/>
                    <a:pt x="17250" y="23223"/>
                  </a:cubicBezTo>
                  <a:cubicBezTo>
                    <a:pt x="9068" y="27020"/>
                    <a:pt x="0" y="19089"/>
                    <a:pt x="2765" y="10362"/>
                  </a:cubicBezTo>
                  <a:cubicBezTo>
                    <a:pt x="5702" y="1095"/>
                    <a:pt x="18871" y="0"/>
                    <a:pt x="22882" y="9871"/>
                  </a:cubicBezTo>
                  <a:lnTo>
                    <a:pt x="23520" y="9873"/>
                  </a:lnTo>
                  <a:lnTo>
                    <a:pt x="24105" y="9871"/>
                  </a:lnTo>
                  <a:cubicBezTo>
                    <a:pt x="23926" y="8357"/>
                    <a:pt x="21993" y="5875"/>
                    <a:pt x="21303" y="5178"/>
                  </a:cubicBezTo>
                  <a:cubicBezTo>
                    <a:pt x="20801" y="4671"/>
                    <a:pt x="19963" y="4008"/>
                    <a:pt x="19207" y="3528"/>
                  </a:cubicBezTo>
                  <a:cubicBezTo>
                    <a:pt x="16428" y="1762"/>
                    <a:pt x="13012" y="1295"/>
                    <a:pt x="9826" y="2122"/>
                  </a:cubicBezTo>
                  <a:cubicBezTo>
                    <a:pt x="7623" y="2693"/>
                    <a:pt x="6074" y="3781"/>
                    <a:pt x="4770" y="4967"/>
                  </a:cubicBezTo>
                  <a:cubicBezTo>
                    <a:pt x="2059" y="7434"/>
                    <a:pt x="713" y="11254"/>
                    <a:pt x="1173" y="15063"/>
                  </a:cubicBezTo>
                  <a:cubicBezTo>
                    <a:pt x="1302" y="16137"/>
                    <a:pt x="1594" y="17191"/>
                    <a:pt x="2023" y="18181"/>
                  </a:cubicBezTo>
                  <a:close/>
                  <a:moveTo>
                    <a:pt x="21582" y="19621"/>
                  </a:moveTo>
                  <a:cubicBezTo>
                    <a:pt x="21733" y="19870"/>
                    <a:pt x="22183" y="20276"/>
                    <a:pt x="22462" y="20404"/>
                  </a:cubicBezTo>
                  <a:cubicBezTo>
                    <a:pt x="23123" y="19758"/>
                    <a:pt x="24284" y="17288"/>
                    <a:pt x="24366" y="16300"/>
                  </a:cubicBezTo>
                  <a:lnTo>
                    <a:pt x="23175" y="16299"/>
                  </a:lnTo>
                  <a:cubicBezTo>
                    <a:pt x="22614" y="17610"/>
                    <a:pt x="22400" y="18344"/>
                    <a:pt x="21582" y="19621"/>
                  </a:cubicBezTo>
                  <a:close/>
                  <a:moveTo>
                    <a:pt x="19480" y="17797"/>
                  </a:moveTo>
                  <a:cubicBezTo>
                    <a:pt x="19918" y="18276"/>
                    <a:pt x="20613" y="18817"/>
                    <a:pt x="20980" y="19173"/>
                  </a:cubicBezTo>
                  <a:cubicBezTo>
                    <a:pt x="21416" y="18486"/>
                    <a:pt x="22105" y="17181"/>
                    <a:pt x="22324" y="16296"/>
                  </a:cubicBezTo>
                  <a:lnTo>
                    <a:pt x="20334" y="16302"/>
                  </a:lnTo>
                  <a:lnTo>
                    <a:pt x="19480" y="177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C23816D0-09AD-681F-DF95-A68E4A6665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000" y="2785680"/>
            <a:ext cx="4491420" cy="4491420"/>
            <a:chOff x="3249" y="1869"/>
            <a:chExt cx="1134" cy="1134"/>
          </a:xfrm>
        </p:grpSpPr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CAB71C0D-87C9-A248-AFA5-CCCF5CB6AB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49" y="1869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D29EF7B-2B2D-0F7F-7A3D-AE61F2FF3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" y="1869"/>
              <a:ext cx="1134" cy="1134"/>
            </a:xfrm>
            <a:custGeom>
              <a:avLst/>
              <a:gdLst>
                <a:gd name="T0" fmla="*/ 0 w 17010"/>
                <a:gd name="T1" fmla="*/ 8505 h 17010"/>
                <a:gd name="T2" fmla="*/ 2491 w 17010"/>
                <a:gd name="T3" fmla="*/ 6014 h 17010"/>
                <a:gd name="T4" fmla="*/ 2491 w 17010"/>
                <a:gd name="T5" fmla="*/ 2491 h 17010"/>
                <a:gd name="T6" fmla="*/ 6014 w 17010"/>
                <a:gd name="T7" fmla="*/ 2491 h 17010"/>
                <a:gd name="T8" fmla="*/ 8505 w 17010"/>
                <a:gd name="T9" fmla="*/ 0 h 17010"/>
                <a:gd name="T10" fmla="*/ 10996 w 17010"/>
                <a:gd name="T11" fmla="*/ 2491 h 17010"/>
                <a:gd name="T12" fmla="*/ 14519 w 17010"/>
                <a:gd name="T13" fmla="*/ 2491 h 17010"/>
                <a:gd name="T14" fmla="*/ 14519 w 17010"/>
                <a:gd name="T15" fmla="*/ 6014 h 17010"/>
                <a:gd name="T16" fmla="*/ 17010 w 17010"/>
                <a:gd name="T17" fmla="*/ 8505 h 17010"/>
                <a:gd name="T18" fmla="*/ 14519 w 17010"/>
                <a:gd name="T19" fmla="*/ 10996 h 17010"/>
                <a:gd name="T20" fmla="*/ 14519 w 17010"/>
                <a:gd name="T21" fmla="*/ 14519 h 17010"/>
                <a:gd name="T22" fmla="*/ 10996 w 17010"/>
                <a:gd name="T23" fmla="*/ 14519 h 17010"/>
                <a:gd name="T24" fmla="*/ 8505 w 17010"/>
                <a:gd name="T25" fmla="*/ 17010 h 17010"/>
                <a:gd name="T26" fmla="*/ 6014 w 17010"/>
                <a:gd name="T27" fmla="*/ 14519 h 17010"/>
                <a:gd name="T28" fmla="*/ 2491 w 17010"/>
                <a:gd name="T29" fmla="*/ 14519 h 17010"/>
                <a:gd name="T30" fmla="*/ 2491 w 17010"/>
                <a:gd name="T31" fmla="*/ 10996 h 17010"/>
                <a:gd name="T32" fmla="*/ 0 w 17010"/>
                <a:gd name="T33" fmla="*/ 8505 h 17010"/>
                <a:gd name="T34" fmla="*/ 371 w 17010"/>
                <a:gd name="T35" fmla="*/ 8505 h 17010"/>
                <a:gd name="T36" fmla="*/ 2753 w 17010"/>
                <a:gd name="T37" fmla="*/ 6123 h 17010"/>
                <a:gd name="T38" fmla="*/ 2753 w 17010"/>
                <a:gd name="T39" fmla="*/ 2753 h 17010"/>
                <a:gd name="T40" fmla="*/ 6123 w 17010"/>
                <a:gd name="T41" fmla="*/ 2753 h 17010"/>
                <a:gd name="T42" fmla="*/ 8505 w 17010"/>
                <a:gd name="T43" fmla="*/ 371 h 17010"/>
                <a:gd name="T44" fmla="*/ 10887 w 17010"/>
                <a:gd name="T45" fmla="*/ 2753 h 17010"/>
                <a:gd name="T46" fmla="*/ 14257 w 17010"/>
                <a:gd name="T47" fmla="*/ 2753 h 17010"/>
                <a:gd name="T48" fmla="*/ 14257 w 17010"/>
                <a:gd name="T49" fmla="*/ 6123 h 17010"/>
                <a:gd name="T50" fmla="*/ 16639 w 17010"/>
                <a:gd name="T51" fmla="*/ 8505 h 17010"/>
                <a:gd name="T52" fmla="*/ 14257 w 17010"/>
                <a:gd name="T53" fmla="*/ 10887 h 17010"/>
                <a:gd name="T54" fmla="*/ 14257 w 17010"/>
                <a:gd name="T55" fmla="*/ 14257 h 17010"/>
                <a:gd name="T56" fmla="*/ 10887 w 17010"/>
                <a:gd name="T57" fmla="*/ 14257 h 17010"/>
                <a:gd name="T58" fmla="*/ 8505 w 17010"/>
                <a:gd name="T59" fmla="*/ 16639 h 17010"/>
                <a:gd name="T60" fmla="*/ 6123 w 17010"/>
                <a:gd name="T61" fmla="*/ 14257 h 17010"/>
                <a:gd name="T62" fmla="*/ 2753 w 17010"/>
                <a:gd name="T63" fmla="*/ 14257 h 17010"/>
                <a:gd name="T64" fmla="*/ 2753 w 17010"/>
                <a:gd name="T65" fmla="*/ 10887 h 17010"/>
                <a:gd name="T66" fmla="*/ 371 w 17010"/>
                <a:gd name="T67" fmla="*/ 8505 h 17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10" h="17010">
                  <a:moveTo>
                    <a:pt x="0" y="8505"/>
                  </a:moveTo>
                  <a:lnTo>
                    <a:pt x="2491" y="6014"/>
                  </a:lnTo>
                  <a:lnTo>
                    <a:pt x="2491" y="2491"/>
                  </a:lnTo>
                  <a:lnTo>
                    <a:pt x="6014" y="2491"/>
                  </a:lnTo>
                  <a:lnTo>
                    <a:pt x="8505" y="0"/>
                  </a:lnTo>
                  <a:lnTo>
                    <a:pt x="10996" y="2491"/>
                  </a:lnTo>
                  <a:lnTo>
                    <a:pt x="14519" y="2491"/>
                  </a:lnTo>
                  <a:lnTo>
                    <a:pt x="14519" y="6014"/>
                  </a:lnTo>
                  <a:lnTo>
                    <a:pt x="17010" y="8505"/>
                  </a:lnTo>
                  <a:lnTo>
                    <a:pt x="14519" y="10996"/>
                  </a:lnTo>
                  <a:lnTo>
                    <a:pt x="14519" y="14519"/>
                  </a:lnTo>
                  <a:lnTo>
                    <a:pt x="10996" y="14519"/>
                  </a:lnTo>
                  <a:lnTo>
                    <a:pt x="8505" y="17010"/>
                  </a:lnTo>
                  <a:lnTo>
                    <a:pt x="6014" y="14519"/>
                  </a:lnTo>
                  <a:lnTo>
                    <a:pt x="2491" y="14519"/>
                  </a:lnTo>
                  <a:lnTo>
                    <a:pt x="2491" y="10996"/>
                  </a:lnTo>
                  <a:lnTo>
                    <a:pt x="0" y="8505"/>
                  </a:lnTo>
                  <a:close/>
                  <a:moveTo>
                    <a:pt x="371" y="8505"/>
                  </a:moveTo>
                  <a:lnTo>
                    <a:pt x="2753" y="6123"/>
                  </a:lnTo>
                  <a:lnTo>
                    <a:pt x="2753" y="2753"/>
                  </a:lnTo>
                  <a:lnTo>
                    <a:pt x="6123" y="2753"/>
                  </a:lnTo>
                  <a:lnTo>
                    <a:pt x="8505" y="371"/>
                  </a:lnTo>
                  <a:lnTo>
                    <a:pt x="10887" y="2753"/>
                  </a:lnTo>
                  <a:lnTo>
                    <a:pt x="14257" y="2753"/>
                  </a:lnTo>
                  <a:lnTo>
                    <a:pt x="14257" y="6123"/>
                  </a:lnTo>
                  <a:lnTo>
                    <a:pt x="16639" y="8505"/>
                  </a:lnTo>
                  <a:lnTo>
                    <a:pt x="14257" y="10887"/>
                  </a:lnTo>
                  <a:lnTo>
                    <a:pt x="14257" y="14257"/>
                  </a:lnTo>
                  <a:lnTo>
                    <a:pt x="10887" y="14257"/>
                  </a:lnTo>
                  <a:lnTo>
                    <a:pt x="8505" y="16639"/>
                  </a:lnTo>
                  <a:lnTo>
                    <a:pt x="6123" y="14257"/>
                  </a:lnTo>
                  <a:lnTo>
                    <a:pt x="2753" y="14257"/>
                  </a:lnTo>
                  <a:lnTo>
                    <a:pt x="2753" y="10887"/>
                  </a:lnTo>
                  <a:lnTo>
                    <a:pt x="371" y="8505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37E0E79-3344-E86B-4B49-486A80AAC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069"/>
              <a:ext cx="431" cy="177"/>
            </a:xfrm>
            <a:custGeom>
              <a:avLst/>
              <a:gdLst>
                <a:gd name="T0" fmla="*/ 3977 w 6463"/>
                <a:gd name="T1" fmla="*/ 270 h 2655"/>
                <a:gd name="T2" fmla="*/ 6463 w 6463"/>
                <a:gd name="T3" fmla="*/ 2655 h 2655"/>
                <a:gd name="T4" fmla="*/ 6463 w 6463"/>
                <a:gd name="T5" fmla="*/ 0 h 2655"/>
                <a:gd name="T6" fmla="*/ 4787 w 6463"/>
                <a:gd name="T7" fmla="*/ 0 h 2655"/>
                <a:gd name="T8" fmla="*/ 3696 w 6463"/>
                <a:gd name="T9" fmla="*/ 0 h 2655"/>
                <a:gd name="T10" fmla="*/ 307 w 6463"/>
                <a:gd name="T11" fmla="*/ 0 h 2655"/>
                <a:gd name="T12" fmla="*/ 0 w 6463"/>
                <a:gd name="T13" fmla="*/ 270 h 2655"/>
                <a:gd name="T14" fmla="*/ 3977 w 6463"/>
                <a:gd name="T15" fmla="*/ 270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3" h="2655">
                  <a:moveTo>
                    <a:pt x="3977" y="270"/>
                  </a:moveTo>
                  <a:lnTo>
                    <a:pt x="6463" y="2655"/>
                  </a:lnTo>
                  <a:lnTo>
                    <a:pt x="6463" y="0"/>
                  </a:lnTo>
                  <a:lnTo>
                    <a:pt x="4787" y="0"/>
                  </a:lnTo>
                  <a:lnTo>
                    <a:pt x="3696" y="0"/>
                  </a:lnTo>
                  <a:lnTo>
                    <a:pt x="307" y="0"/>
                  </a:lnTo>
                  <a:lnTo>
                    <a:pt x="0" y="270"/>
                  </a:lnTo>
                  <a:lnTo>
                    <a:pt x="3977" y="270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3EF08A8-F84C-0D6A-CF42-DCDA11253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626"/>
              <a:ext cx="431" cy="177"/>
            </a:xfrm>
            <a:custGeom>
              <a:avLst/>
              <a:gdLst>
                <a:gd name="T0" fmla="*/ 2486 w 6463"/>
                <a:gd name="T1" fmla="*/ 2385 h 2655"/>
                <a:gd name="T2" fmla="*/ 0 w 6463"/>
                <a:gd name="T3" fmla="*/ 0 h 2655"/>
                <a:gd name="T4" fmla="*/ 0 w 6463"/>
                <a:gd name="T5" fmla="*/ 2655 h 2655"/>
                <a:gd name="T6" fmla="*/ 1676 w 6463"/>
                <a:gd name="T7" fmla="*/ 2655 h 2655"/>
                <a:gd name="T8" fmla="*/ 2767 w 6463"/>
                <a:gd name="T9" fmla="*/ 2655 h 2655"/>
                <a:gd name="T10" fmla="*/ 6156 w 6463"/>
                <a:gd name="T11" fmla="*/ 2655 h 2655"/>
                <a:gd name="T12" fmla="*/ 6463 w 6463"/>
                <a:gd name="T13" fmla="*/ 2385 h 2655"/>
                <a:gd name="T14" fmla="*/ 2486 w 6463"/>
                <a:gd name="T15" fmla="*/ 2385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3" h="2655">
                  <a:moveTo>
                    <a:pt x="2486" y="2385"/>
                  </a:moveTo>
                  <a:lnTo>
                    <a:pt x="0" y="0"/>
                  </a:lnTo>
                  <a:lnTo>
                    <a:pt x="0" y="2655"/>
                  </a:lnTo>
                  <a:lnTo>
                    <a:pt x="1676" y="2655"/>
                  </a:lnTo>
                  <a:lnTo>
                    <a:pt x="2767" y="2655"/>
                  </a:lnTo>
                  <a:lnTo>
                    <a:pt x="6156" y="2655"/>
                  </a:lnTo>
                  <a:lnTo>
                    <a:pt x="6463" y="2385"/>
                  </a:lnTo>
                  <a:lnTo>
                    <a:pt x="2486" y="2385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295F3F6-351F-360E-BEF2-E1BF580AB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069"/>
              <a:ext cx="177" cy="431"/>
            </a:xfrm>
            <a:custGeom>
              <a:avLst/>
              <a:gdLst>
                <a:gd name="T0" fmla="*/ 270 w 2655"/>
                <a:gd name="T1" fmla="*/ 2486 h 6463"/>
                <a:gd name="T2" fmla="*/ 2655 w 2655"/>
                <a:gd name="T3" fmla="*/ 0 h 6463"/>
                <a:gd name="T4" fmla="*/ 0 w 2655"/>
                <a:gd name="T5" fmla="*/ 0 h 6463"/>
                <a:gd name="T6" fmla="*/ 0 w 2655"/>
                <a:gd name="T7" fmla="*/ 1676 h 6463"/>
                <a:gd name="T8" fmla="*/ 0 w 2655"/>
                <a:gd name="T9" fmla="*/ 2767 h 6463"/>
                <a:gd name="T10" fmla="*/ 0 w 2655"/>
                <a:gd name="T11" fmla="*/ 6156 h 6463"/>
                <a:gd name="T12" fmla="*/ 270 w 2655"/>
                <a:gd name="T13" fmla="*/ 6463 h 6463"/>
                <a:gd name="T14" fmla="*/ 270 w 2655"/>
                <a:gd name="T15" fmla="*/ 2486 h 6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5" h="6463">
                  <a:moveTo>
                    <a:pt x="270" y="2486"/>
                  </a:moveTo>
                  <a:lnTo>
                    <a:pt x="2655" y="0"/>
                  </a:lnTo>
                  <a:lnTo>
                    <a:pt x="0" y="0"/>
                  </a:lnTo>
                  <a:lnTo>
                    <a:pt x="0" y="1676"/>
                  </a:lnTo>
                  <a:lnTo>
                    <a:pt x="0" y="2767"/>
                  </a:lnTo>
                  <a:lnTo>
                    <a:pt x="0" y="6156"/>
                  </a:lnTo>
                  <a:lnTo>
                    <a:pt x="270" y="6463"/>
                  </a:lnTo>
                  <a:lnTo>
                    <a:pt x="270" y="2486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E2A0292-F4BF-5774-19A6-B5BDE9A42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372"/>
              <a:ext cx="177" cy="431"/>
            </a:xfrm>
            <a:custGeom>
              <a:avLst/>
              <a:gdLst>
                <a:gd name="T0" fmla="*/ 2385 w 2655"/>
                <a:gd name="T1" fmla="*/ 3977 h 6463"/>
                <a:gd name="T2" fmla="*/ 0 w 2655"/>
                <a:gd name="T3" fmla="*/ 6463 h 6463"/>
                <a:gd name="T4" fmla="*/ 2655 w 2655"/>
                <a:gd name="T5" fmla="*/ 6463 h 6463"/>
                <a:gd name="T6" fmla="*/ 2655 w 2655"/>
                <a:gd name="T7" fmla="*/ 4787 h 6463"/>
                <a:gd name="T8" fmla="*/ 2655 w 2655"/>
                <a:gd name="T9" fmla="*/ 3696 h 6463"/>
                <a:gd name="T10" fmla="*/ 2655 w 2655"/>
                <a:gd name="T11" fmla="*/ 307 h 6463"/>
                <a:gd name="T12" fmla="*/ 2385 w 2655"/>
                <a:gd name="T13" fmla="*/ 0 h 6463"/>
                <a:gd name="T14" fmla="*/ 2385 w 2655"/>
                <a:gd name="T15" fmla="*/ 3977 h 6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5" h="6463">
                  <a:moveTo>
                    <a:pt x="2385" y="3977"/>
                  </a:moveTo>
                  <a:lnTo>
                    <a:pt x="0" y="6463"/>
                  </a:lnTo>
                  <a:lnTo>
                    <a:pt x="2655" y="6463"/>
                  </a:lnTo>
                  <a:lnTo>
                    <a:pt x="2655" y="4787"/>
                  </a:lnTo>
                  <a:lnTo>
                    <a:pt x="2655" y="3696"/>
                  </a:lnTo>
                  <a:lnTo>
                    <a:pt x="2655" y="307"/>
                  </a:lnTo>
                  <a:lnTo>
                    <a:pt x="2385" y="0"/>
                  </a:lnTo>
                  <a:lnTo>
                    <a:pt x="2385" y="3977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6CA0345-DD6C-F452-1164-74C36AFE3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917"/>
              <a:ext cx="417" cy="318"/>
            </a:xfrm>
            <a:custGeom>
              <a:avLst/>
              <a:gdLst>
                <a:gd name="T0" fmla="*/ 2813 w 6257"/>
                <a:gd name="T1" fmla="*/ 1949 h 4762"/>
                <a:gd name="T2" fmla="*/ 6257 w 6257"/>
                <a:gd name="T3" fmla="*/ 1876 h 4762"/>
                <a:gd name="T4" fmla="*/ 4380 w 6257"/>
                <a:gd name="T5" fmla="*/ 0 h 4762"/>
                <a:gd name="T6" fmla="*/ 3194 w 6257"/>
                <a:gd name="T7" fmla="*/ 1185 h 4762"/>
                <a:gd name="T8" fmla="*/ 2424 w 6257"/>
                <a:gd name="T9" fmla="*/ 1957 h 4762"/>
                <a:gd name="T10" fmla="*/ 26 w 6257"/>
                <a:gd name="T11" fmla="*/ 4353 h 4762"/>
                <a:gd name="T12" fmla="*/ 0 w 6257"/>
                <a:gd name="T13" fmla="*/ 4762 h 4762"/>
                <a:gd name="T14" fmla="*/ 2813 w 6257"/>
                <a:gd name="T15" fmla="*/ 1949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57" h="4762">
                  <a:moveTo>
                    <a:pt x="2813" y="1949"/>
                  </a:moveTo>
                  <a:lnTo>
                    <a:pt x="6257" y="1876"/>
                  </a:lnTo>
                  <a:lnTo>
                    <a:pt x="4380" y="0"/>
                  </a:lnTo>
                  <a:lnTo>
                    <a:pt x="3194" y="1185"/>
                  </a:lnTo>
                  <a:lnTo>
                    <a:pt x="2424" y="1957"/>
                  </a:lnTo>
                  <a:lnTo>
                    <a:pt x="26" y="4353"/>
                  </a:lnTo>
                  <a:lnTo>
                    <a:pt x="0" y="4762"/>
                  </a:lnTo>
                  <a:lnTo>
                    <a:pt x="2813" y="1949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655E3D61-3F1A-8E78-1C39-FCDD0D12F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637"/>
              <a:ext cx="417" cy="318"/>
            </a:xfrm>
            <a:custGeom>
              <a:avLst/>
              <a:gdLst>
                <a:gd name="T0" fmla="*/ 3444 w 6257"/>
                <a:gd name="T1" fmla="*/ 2813 h 4762"/>
                <a:gd name="T2" fmla="*/ 0 w 6257"/>
                <a:gd name="T3" fmla="*/ 2886 h 4762"/>
                <a:gd name="T4" fmla="*/ 1877 w 6257"/>
                <a:gd name="T5" fmla="*/ 4762 h 4762"/>
                <a:gd name="T6" fmla="*/ 3063 w 6257"/>
                <a:gd name="T7" fmla="*/ 3577 h 4762"/>
                <a:gd name="T8" fmla="*/ 3833 w 6257"/>
                <a:gd name="T9" fmla="*/ 2805 h 4762"/>
                <a:gd name="T10" fmla="*/ 6230 w 6257"/>
                <a:gd name="T11" fmla="*/ 409 h 4762"/>
                <a:gd name="T12" fmla="*/ 6257 w 6257"/>
                <a:gd name="T13" fmla="*/ 0 h 4762"/>
                <a:gd name="T14" fmla="*/ 3444 w 6257"/>
                <a:gd name="T15" fmla="*/ 2813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57" h="4762">
                  <a:moveTo>
                    <a:pt x="3444" y="2813"/>
                  </a:moveTo>
                  <a:lnTo>
                    <a:pt x="0" y="2886"/>
                  </a:lnTo>
                  <a:lnTo>
                    <a:pt x="1877" y="4762"/>
                  </a:lnTo>
                  <a:lnTo>
                    <a:pt x="3063" y="3577"/>
                  </a:lnTo>
                  <a:lnTo>
                    <a:pt x="3833" y="2805"/>
                  </a:lnTo>
                  <a:lnTo>
                    <a:pt x="6230" y="409"/>
                  </a:lnTo>
                  <a:lnTo>
                    <a:pt x="6257" y="0"/>
                  </a:lnTo>
                  <a:lnTo>
                    <a:pt x="3444" y="2813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82EAB37A-BC1C-C9AD-7787-E96B6C9B2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144"/>
              <a:ext cx="318" cy="417"/>
            </a:xfrm>
            <a:custGeom>
              <a:avLst/>
              <a:gdLst>
                <a:gd name="T0" fmla="*/ 2813 w 4762"/>
                <a:gd name="T1" fmla="*/ 2813 h 6257"/>
                <a:gd name="T2" fmla="*/ 2885 w 4762"/>
                <a:gd name="T3" fmla="*/ 6257 h 6257"/>
                <a:gd name="T4" fmla="*/ 4762 w 4762"/>
                <a:gd name="T5" fmla="*/ 4380 h 6257"/>
                <a:gd name="T6" fmla="*/ 3577 w 4762"/>
                <a:gd name="T7" fmla="*/ 3194 h 6257"/>
                <a:gd name="T8" fmla="*/ 2805 w 4762"/>
                <a:gd name="T9" fmla="*/ 2424 h 6257"/>
                <a:gd name="T10" fmla="*/ 409 w 4762"/>
                <a:gd name="T11" fmla="*/ 27 h 6257"/>
                <a:gd name="T12" fmla="*/ 0 w 4762"/>
                <a:gd name="T13" fmla="*/ 0 h 6257"/>
                <a:gd name="T14" fmla="*/ 2813 w 4762"/>
                <a:gd name="T15" fmla="*/ 2813 h 6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2" h="6257">
                  <a:moveTo>
                    <a:pt x="2813" y="2813"/>
                  </a:moveTo>
                  <a:lnTo>
                    <a:pt x="2885" y="6257"/>
                  </a:lnTo>
                  <a:lnTo>
                    <a:pt x="4762" y="4380"/>
                  </a:lnTo>
                  <a:lnTo>
                    <a:pt x="3577" y="3194"/>
                  </a:lnTo>
                  <a:lnTo>
                    <a:pt x="2805" y="2424"/>
                  </a:lnTo>
                  <a:lnTo>
                    <a:pt x="409" y="27"/>
                  </a:lnTo>
                  <a:lnTo>
                    <a:pt x="0" y="0"/>
                  </a:lnTo>
                  <a:lnTo>
                    <a:pt x="2813" y="2813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46F69A93-D3B9-F33B-4426-CD7363FD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2311"/>
              <a:ext cx="318" cy="417"/>
            </a:xfrm>
            <a:custGeom>
              <a:avLst/>
              <a:gdLst>
                <a:gd name="T0" fmla="*/ 1949 w 4762"/>
                <a:gd name="T1" fmla="*/ 3444 h 6257"/>
                <a:gd name="T2" fmla="*/ 1876 w 4762"/>
                <a:gd name="T3" fmla="*/ 0 h 6257"/>
                <a:gd name="T4" fmla="*/ 0 w 4762"/>
                <a:gd name="T5" fmla="*/ 1877 h 6257"/>
                <a:gd name="T6" fmla="*/ 1185 w 4762"/>
                <a:gd name="T7" fmla="*/ 3063 h 6257"/>
                <a:gd name="T8" fmla="*/ 1957 w 4762"/>
                <a:gd name="T9" fmla="*/ 3833 h 6257"/>
                <a:gd name="T10" fmla="*/ 4353 w 4762"/>
                <a:gd name="T11" fmla="*/ 6230 h 6257"/>
                <a:gd name="T12" fmla="*/ 4762 w 4762"/>
                <a:gd name="T13" fmla="*/ 6257 h 6257"/>
                <a:gd name="T14" fmla="*/ 1949 w 4762"/>
                <a:gd name="T15" fmla="*/ 3444 h 6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2" h="6257">
                  <a:moveTo>
                    <a:pt x="1949" y="3444"/>
                  </a:moveTo>
                  <a:lnTo>
                    <a:pt x="1876" y="0"/>
                  </a:lnTo>
                  <a:lnTo>
                    <a:pt x="0" y="1877"/>
                  </a:lnTo>
                  <a:lnTo>
                    <a:pt x="1185" y="3063"/>
                  </a:lnTo>
                  <a:lnTo>
                    <a:pt x="1957" y="3833"/>
                  </a:lnTo>
                  <a:lnTo>
                    <a:pt x="4353" y="6230"/>
                  </a:lnTo>
                  <a:lnTo>
                    <a:pt x="4762" y="6257"/>
                  </a:lnTo>
                  <a:lnTo>
                    <a:pt x="1949" y="3444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D217BC88-C433-84E7-4B52-FFE7F15E4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107"/>
              <a:ext cx="658" cy="658"/>
            </a:xfrm>
            <a:custGeom>
              <a:avLst/>
              <a:gdLst>
                <a:gd name="T0" fmla="*/ 5433 w 9858"/>
                <a:gd name="T1" fmla="*/ 26 h 9858"/>
                <a:gd name="T2" fmla="*/ 6161 w 9858"/>
                <a:gd name="T3" fmla="*/ 156 h 9858"/>
                <a:gd name="T4" fmla="*/ 6847 w 9858"/>
                <a:gd name="T5" fmla="*/ 388 h 9858"/>
                <a:gd name="T6" fmla="*/ 7485 w 9858"/>
                <a:gd name="T7" fmla="*/ 714 h 9858"/>
                <a:gd name="T8" fmla="*/ 8064 w 9858"/>
                <a:gd name="T9" fmla="*/ 1126 h 9858"/>
                <a:gd name="T10" fmla="*/ 8577 w 9858"/>
                <a:gd name="T11" fmla="*/ 1615 h 9858"/>
                <a:gd name="T12" fmla="*/ 9016 w 9858"/>
                <a:gd name="T13" fmla="*/ 2173 h 9858"/>
                <a:gd name="T14" fmla="*/ 9371 w 9858"/>
                <a:gd name="T15" fmla="*/ 2792 h 9858"/>
                <a:gd name="T16" fmla="*/ 9635 w 9858"/>
                <a:gd name="T17" fmla="*/ 3464 h 9858"/>
                <a:gd name="T18" fmla="*/ 9800 w 9858"/>
                <a:gd name="T19" fmla="*/ 4178 h 9858"/>
                <a:gd name="T20" fmla="*/ 9858 w 9858"/>
                <a:gd name="T21" fmla="*/ 4929 h 9858"/>
                <a:gd name="T22" fmla="*/ 9800 w 9858"/>
                <a:gd name="T23" fmla="*/ 5680 h 9858"/>
                <a:gd name="T24" fmla="*/ 9635 w 9858"/>
                <a:gd name="T25" fmla="*/ 6394 h 9858"/>
                <a:gd name="T26" fmla="*/ 9371 w 9858"/>
                <a:gd name="T27" fmla="*/ 7066 h 9858"/>
                <a:gd name="T28" fmla="*/ 9016 w 9858"/>
                <a:gd name="T29" fmla="*/ 7685 h 9858"/>
                <a:gd name="T30" fmla="*/ 8577 w 9858"/>
                <a:gd name="T31" fmla="*/ 8243 h 9858"/>
                <a:gd name="T32" fmla="*/ 8064 w 9858"/>
                <a:gd name="T33" fmla="*/ 8732 h 9858"/>
                <a:gd name="T34" fmla="*/ 7485 w 9858"/>
                <a:gd name="T35" fmla="*/ 9144 h 9858"/>
                <a:gd name="T36" fmla="*/ 6847 w 9858"/>
                <a:gd name="T37" fmla="*/ 9470 h 9858"/>
                <a:gd name="T38" fmla="*/ 6161 w 9858"/>
                <a:gd name="T39" fmla="*/ 9702 h 9858"/>
                <a:gd name="T40" fmla="*/ 5433 w 9858"/>
                <a:gd name="T41" fmla="*/ 9832 h 9858"/>
                <a:gd name="T42" fmla="*/ 4675 w 9858"/>
                <a:gd name="T43" fmla="*/ 9851 h 9858"/>
                <a:gd name="T44" fmla="*/ 3936 w 9858"/>
                <a:gd name="T45" fmla="*/ 9757 h 9858"/>
                <a:gd name="T46" fmla="*/ 3234 w 9858"/>
                <a:gd name="T47" fmla="*/ 9558 h 9858"/>
                <a:gd name="T48" fmla="*/ 2579 w 9858"/>
                <a:gd name="T49" fmla="*/ 9262 h 9858"/>
                <a:gd name="T50" fmla="*/ 1980 w 9858"/>
                <a:gd name="T51" fmla="*/ 8879 h 9858"/>
                <a:gd name="T52" fmla="*/ 1444 w 9858"/>
                <a:gd name="T53" fmla="*/ 8414 h 9858"/>
                <a:gd name="T54" fmla="*/ 979 w 9858"/>
                <a:gd name="T55" fmla="*/ 7878 h 9858"/>
                <a:gd name="T56" fmla="*/ 596 w 9858"/>
                <a:gd name="T57" fmla="*/ 7279 h 9858"/>
                <a:gd name="T58" fmla="*/ 300 w 9858"/>
                <a:gd name="T59" fmla="*/ 6624 h 9858"/>
                <a:gd name="T60" fmla="*/ 101 w 9858"/>
                <a:gd name="T61" fmla="*/ 5922 h 9858"/>
                <a:gd name="T62" fmla="*/ 7 w 9858"/>
                <a:gd name="T63" fmla="*/ 5183 h 9858"/>
                <a:gd name="T64" fmla="*/ 26 w 9858"/>
                <a:gd name="T65" fmla="*/ 4425 h 9858"/>
                <a:gd name="T66" fmla="*/ 156 w 9858"/>
                <a:gd name="T67" fmla="*/ 3698 h 9858"/>
                <a:gd name="T68" fmla="*/ 388 w 9858"/>
                <a:gd name="T69" fmla="*/ 3011 h 9858"/>
                <a:gd name="T70" fmla="*/ 714 w 9858"/>
                <a:gd name="T71" fmla="*/ 2373 h 9858"/>
                <a:gd name="T72" fmla="*/ 1126 w 9858"/>
                <a:gd name="T73" fmla="*/ 1794 h 9858"/>
                <a:gd name="T74" fmla="*/ 1615 w 9858"/>
                <a:gd name="T75" fmla="*/ 1281 h 9858"/>
                <a:gd name="T76" fmla="*/ 2173 w 9858"/>
                <a:gd name="T77" fmla="*/ 842 h 9858"/>
                <a:gd name="T78" fmla="*/ 2792 w 9858"/>
                <a:gd name="T79" fmla="*/ 487 h 9858"/>
                <a:gd name="T80" fmla="*/ 3464 w 9858"/>
                <a:gd name="T81" fmla="*/ 223 h 9858"/>
                <a:gd name="T82" fmla="*/ 4178 w 9858"/>
                <a:gd name="T83" fmla="*/ 58 h 9858"/>
                <a:gd name="T84" fmla="*/ 4929 w 9858"/>
                <a:gd name="T85" fmla="*/ 0 h 9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58" h="9858">
                  <a:moveTo>
                    <a:pt x="4929" y="0"/>
                  </a:moveTo>
                  <a:lnTo>
                    <a:pt x="5183" y="7"/>
                  </a:lnTo>
                  <a:lnTo>
                    <a:pt x="5433" y="26"/>
                  </a:lnTo>
                  <a:lnTo>
                    <a:pt x="5680" y="58"/>
                  </a:lnTo>
                  <a:lnTo>
                    <a:pt x="5922" y="101"/>
                  </a:lnTo>
                  <a:lnTo>
                    <a:pt x="6161" y="156"/>
                  </a:lnTo>
                  <a:lnTo>
                    <a:pt x="6394" y="223"/>
                  </a:lnTo>
                  <a:lnTo>
                    <a:pt x="6624" y="300"/>
                  </a:lnTo>
                  <a:lnTo>
                    <a:pt x="6847" y="388"/>
                  </a:lnTo>
                  <a:lnTo>
                    <a:pt x="7066" y="487"/>
                  </a:lnTo>
                  <a:lnTo>
                    <a:pt x="7279" y="596"/>
                  </a:lnTo>
                  <a:lnTo>
                    <a:pt x="7485" y="714"/>
                  </a:lnTo>
                  <a:lnTo>
                    <a:pt x="7685" y="842"/>
                  </a:lnTo>
                  <a:lnTo>
                    <a:pt x="7878" y="979"/>
                  </a:lnTo>
                  <a:lnTo>
                    <a:pt x="8064" y="1126"/>
                  </a:lnTo>
                  <a:lnTo>
                    <a:pt x="8243" y="1281"/>
                  </a:lnTo>
                  <a:lnTo>
                    <a:pt x="8414" y="1444"/>
                  </a:lnTo>
                  <a:lnTo>
                    <a:pt x="8577" y="1615"/>
                  </a:lnTo>
                  <a:lnTo>
                    <a:pt x="8732" y="1794"/>
                  </a:lnTo>
                  <a:lnTo>
                    <a:pt x="8879" y="1980"/>
                  </a:lnTo>
                  <a:lnTo>
                    <a:pt x="9016" y="2173"/>
                  </a:lnTo>
                  <a:lnTo>
                    <a:pt x="9144" y="2373"/>
                  </a:lnTo>
                  <a:lnTo>
                    <a:pt x="9262" y="2579"/>
                  </a:lnTo>
                  <a:lnTo>
                    <a:pt x="9371" y="2792"/>
                  </a:lnTo>
                  <a:lnTo>
                    <a:pt x="9470" y="3011"/>
                  </a:lnTo>
                  <a:lnTo>
                    <a:pt x="9558" y="3234"/>
                  </a:lnTo>
                  <a:lnTo>
                    <a:pt x="9635" y="3464"/>
                  </a:lnTo>
                  <a:lnTo>
                    <a:pt x="9702" y="3698"/>
                  </a:lnTo>
                  <a:lnTo>
                    <a:pt x="9757" y="3936"/>
                  </a:lnTo>
                  <a:lnTo>
                    <a:pt x="9800" y="4178"/>
                  </a:lnTo>
                  <a:lnTo>
                    <a:pt x="9832" y="4425"/>
                  </a:lnTo>
                  <a:lnTo>
                    <a:pt x="9851" y="4675"/>
                  </a:lnTo>
                  <a:lnTo>
                    <a:pt x="9858" y="4929"/>
                  </a:lnTo>
                  <a:lnTo>
                    <a:pt x="9851" y="5183"/>
                  </a:lnTo>
                  <a:lnTo>
                    <a:pt x="9832" y="5433"/>
                  </a:lnTo>
                  <a:lnTo>
                    <a:pt x="9800" y="5680"/>
                  </a:lnTo>
                  <a:lnTo>
                    <a:pt x="9757" y="5922"/>
                  </a:lnTo>
                  <a:lnTo>
                    <a:pt x="9702" y="6161"/>
                  </a:lnTo>
                  <a:lnTo>
                    <a:pt x="9635" y="6394"/>
                  </a:lnTo>
                  <a:lnTo>
                    <a:pt x="9558" y="6624"/>
                  </a:lnTo>
                  <a:lnTo>
                    <a:pt x="9470" y="6847"/>
                  </a:lnTo>
                  <a:lnTo>
                    <a:pt x="9371" y="7066"/>
                  </a:lnTo>
                  <a:lnTo>
                    <a:pt x="9262" y="7279"/>
                  </a:lnTo>
                  <a:lnTo>
                    <a:pt x="9144" y="7485"/>
                  </a:lnTo>
                  <a:lnTo>
                    <a:pt x="9016" y="7685"/>
                  </a:lnTo>
                  <a:lnTo>
                    <a:pt x="8879" y="7878"/>
                  </a:lnTo>
                  <a:lnTo>
                    <a:pt x="8732" y="8064"/>
                  </a:lnTo>
                  <a:lnTo>
                    <a:pt x="8577" y="8243"/>
                  </a:lnTo>
                  <a:lnTo>
                    <a:pt x="8414" y="8414"/>
                  </a:lnTo>
                  <a:lnTo>
                    <a:pt x="8243" y="8577"/>
                  </a:lnTo>
                  <a:lnTo>
                    <a:pt x="8064" y="8732"/>
                  </a:lnTo>
                  <a:lnTo>
                    <a:pt x="7878" y="8879"/>
                  </a:lnTo>
                  <a:lnTo>
                    <a:pt x="7685" y="9016"/>
                  </a:lnTo>
                  <a:lnTo>
                    <a:pt x="7485" y="9144"/>
                  </a:lnTo>
                  <a:lnTo>
                    <a:pt x="7279" y="9262"/>
                  </a:lnTo>
                  <a:lnTo>
                    <a:pt x="7066" y="9371"/>
                  </a:lnTo>
                  <a:lnTo>
                    <a:pt x="6847" y="9470"/>
                  </a:lnTo>
                  <a:lnTo>
                    <a:pt x="6624" y="9558"/>
                  </a:lnTo>
                  <a:lnTo>
                    <a:pt x="6394" y="9635"/>
                  </a:lnTo>
                  <a:lnTo>
                    <a:pt x="6161" y="9702"/>
                  </a:lnTo>
                  <a:lnTo>
                    <a:pt x="5922" y="9757"/>
                  </a:lnTo>
                  <a:lnTo>
                    <a:pt x="5680" y="9800"/>
                  </a:lnTo>
                  <a:lnTo>
                    <a:pt x="5433" y="9832"/>
                  </a:lnTo>
                  <a:lnTo>
                    <a:pt x="5183" y="9851"/>
                  </a:lnTo>
                  <a:lnTo>
                    <a:pt x="4929" y="9858"/>
                  </a:lnTo>
                  <a:lnTo>
                    <a:pt x="4675" y="9851"/>
                  </a:lnTo>
                  <a:lnTo>
                    <a:pt x="4425" y="9832"/>
                  </a:lnTo>
                  <a:lnTo>
                    <a:pt x="4178" y="9800"/>
                  </a:lnTo>
                  <a:lnTo>
                    <a:pt x="3936" y="9757"/>
                  </a:lnTo>
                  <a:lnTo>
                    <a:pt x="3698" y="9702"/>
                  </a:lnTo>
                  <a:lnTo>
                    <a:pt x="3464" y="9635"/>
                  </a:lnTo>
                  <a:lnTo>
                    <a:pt x="3234" y="9558"/>
                  </a:lnTo>
                  <a:lnTo>
                    <a:pt x="3011" y="9470"/>
                  </a:lnTo>
                  <a:lnTo>
                    <a:pt x="2792" y="9371"/>
                  </a:lnTo>
                  <a:lnTo>
                    <a:pt x="2579" y="9262"/>
                  </a:lnTo>
                  <a:lnTo>
                    <a:pt x="2373" y="9144"/>
                  </a:lnTo>
                  <a:lnTo>
                    <a:pt x="2173" y="9016"/>
                  </a:lnTo>
                  <a:lnTo>
                    <a:pt x="1980" y="8879"/>
                  </a:lnTo>
                  <a:lnTo>
                    <a:pt x="1794" y="8732"/>
                  </a:lnTo>
                  <a:lnTo>
                    <a:pt x="1615" y="8577"/>
                  </a:lnTo>
                  <a:lnTo>
                    <a:pt x="1444" y="8414"/>
                  </a:lnTo>
                  <a:lnTo>
                    <a:pt x="1281" y="8243"/>
                  </a:lnTo>
                  <a:lnTo>
                    <a:pt x="1126" y="8064"/>
                  </a:lnTo>
                  <a:lnTo>
                    <a:pt x="979" y="7878"/>
                  </a:lnTo>
                  <a:lnTo>
                    <a:pt x="842" y="7685"/>
                  </a:lnTo>
                  <a:lnTo>
                    <a:pt x="714" y="7485"/>
                  </a:lnTo>
                  <a:lnTo>
                    <a:pt x="596" y="7279"/>
                  </a:lnTo>
                  <a:lnTo>
                    <a:pt x="487" y="7066"/>
                  </a:lnTo>
                  <a:lnTo>
                    <a:pt x="388" y="6847"/>
                  </a:lnTo>
                  <a:lnTo>
                    <a:pt x="300" y="6624"/>
                  </a:lnTo>
                  <a:lnTo>
                    <a:pt x="223" y="6394"/>
                  </a:lnTo>
                  <a:lnTo>
                    <a:pt x="156" y="6161"/>
                  </a:lnTo>
                  <a:lnTo>
                    <a:pt x="101" y="5922"/>
                  </a:lnTo>
                  <a:lnTo>
                    <a:pt x="58" y="5680"/>
                  </a:lnTo>
                  <a:lnTo>
                    <a:pt x="26" y="5433"/>
                  </a:lnTo>
                  <a:lnTo>
                    <a:pt x="7" y="5183"/>
                  </a:lnTo>
                  <a:lnTo>
                    <a:pt x="0" y="4929"/>
                  </a:lnTo>
                  <a:lnTo>
                    <a:pt x="7" y="4675"/>
                  </a:lnTo>
                  <a:lnTo>
                    <a:pt x="26" y="4425"/>
                  </a:lnTo>
                  <a:lnTo>
                    <a:pt x="58" y="4178"/>
                  </a:lnTo>
                  <a:lnTo>
                    <a:pt x="101" y="3936"/>
                  </a:lnTo>
                  <a:lnTo>
                    <a:pt x="156" y="3698"/>
                  </a:lnTo>
                  <a:lnTo>
                    <a:pt x="223" y="3464"/>
                  </a:lnTo>
                  <a:lnTo>
                    <a:pt x="300" y="3234"/>
                  </a:lnTo>
                  <a:lnTo>
                    <a:pt x="388" y="3011"/>
                  </a:lnTo>
                  <a:lnTo>
                    <a:pt x="487" y="2792"/>
                  </a:lnTo>
                  <a:lnTo>
                    <a:pt x="596" y="2579"/>
                  </a:lnTo>
                  <a:lnTo>
                    <a:pt x="714" y="2373"/>
                  </a:lnTo>
                  <a:lnTo>
                    <a:pt x="842" y="2173"/>
                  </a:lnTo>
                  <a:lnTo>
                    <a:pt x="979" y="1980"/>
                  </a:lnTo>
                  <a:lnTo>
                    <a:pt x="1126" y="1794"/>
                  </a:lnTo>
                  <a:lnTo>
                    <a:pt x="1281" y="1615"/>
                  </a:lnTo>
                  <a:lnTo>
                    <a:pt x="1444" y="1444"/>
                  </a:lnTo>
                  <a:lnTo>
                    <a:pt x="1615" y="1281"/>
                  </a:lnTo>
                  <a:lnTo>
                    <a:pt x="1794" y="1126"/>
                  </a:lnTo>
                  <a:lnTo>
                    <a:pt x="1980" y="979"/>
                  </a:lnTo>
                  <a:lnTo>
                    <a:pt x="2173" y="842"/>
                  </a:lnTo>
                  <a:lnTo>
                    <a:pt x="2373" y="714"/>
                  </a:lnTo>
                  <a:lnTo>
                    <a:pt x="2579" y="596"/>
                  </a:lnTo>
                  <a:lnTo>
                    <a:pt x="2792" y="487"/>
                  </a:lnTo>
                  <a:lnTo>
                    <a:pt x="3011" y="388"/>
                  </a:lnTo>
                  <a:lnTo>
                    <a:pt x="3234" y="300"/>
                  </a:lnTo>
                  <a:lnTo>
                    <a:pt x="3464" y="223"/>
                  </a:lnTo>
                  <a:lnTo>
                    <a:pt x="3698" y="156"/>
                  </a:lnTo>
                  <a:lnTo>
                    <a:pt x="3936" y="101"/>
                  </a:lnTo>
                  <a:lnTo>
                    <a:pt x="4178" y="58"/>
                  </a:lnTo>
                  <a:lnTo>
                    <a:pt x="4425" y="26"/>
                  </a:lnTo>
                  <a:lnTo>
                    <a:pt x="4675" y="7"/>
                  </a:lnTo>
                  <a:lnTo>
                    <a:pt x="4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07C023E6-103A-B54A-B064-DFD8380516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" y="2147"/>
              <a:ext cx="472" cy="168"/>
            </a:xfrm>
            <a:custGeom>
              <a:avLst/>
              <a:gdLst>
                <a:gd name="T0" fmla="*/ 972 w 7091"/>
                <a:gd name="T1" fmla="*/ 1997 h 2523"/>
                <a:gd name="T2" fmla="*/ 758 w 7091"/>
                <a:gd name="T3" fmla="*/ 2280 h 2523"/>
                <a:gd name="T4" fmla="*/ 418 w 7091"/>
                <a:gd name="T5" fmla="*/ 2403 h 2523"/>
                <a:gd name="T6" fmla="*/ 77 w 7091"/>
                <a:gd name="T7" fmla="*/ 2191 h 2523"/>
                <a:gd name="T8" fmla="*/ 26 w 7091"/>
                <a:gd name="T9" fmla="*/ 1829 h 2523"/>
                <a:gd name="T10" fmla="*/ 296 w 7091"/>
                <a:gd name="T11" fmla="*/ 1572 h 2523"/>
                <a:gd name="T12" fmla="*/ 668 w 7091"/>
                <a:gd name="T13" fmla="*/ 1652 h 2523"/>
                <a:gd name="T14" fmla="*/ 858 w 7091"/>
                <a:gd name="T15" fmla="*/ 1905 h 2523"/>
                <a:gd name="T16" fmla="*/ 755 w 7091"/>
                <a:gd name="T17" fmla="*/ 1934 h 2523"/>
                <a:gd name="T18" fmla="*/ 581 w 7091"/>
                <a:gd name="T19" fmla="*/ 1733 h 2523"/>
                <a:gd name="T20" fmla="*/ 298 w 7091"/>
                <a:gd name="T21" fmla="*/ 1680 h 2523"/>
                <a:gd name="T22" fmla="*/ 122 w 7091"/>
                <a:gd name="T23" fmla="*/ 1851 h 2523"/>
                <a:gd name="T24" fmla="*/ 121 w 7091"/>
                <a:gd name="T25" fmla="*/ 2048 h 2523"/>
                <a:gd name="T26" fmla="*/ 287 w 7091"/>
                <a:gd name="T27" fmla="*/ 2231 h 2523"/>
                <a:gd name="T28" fmla="*/ 509 w 7091"/>
                <a:gd name="T29" fmla="*/ 2300 h 2523"/>
                <a:gd name="T30" fmla="*/ 688 w 7091"/>
                <a:gd name="T31" fmla="*/ 2214 h 2523"/>
                <a:gd name="T32" fmla="*/ 721 w 7091"/>
                <a:gd name="T33" fmla="*/ 2093 h 2523"/>
                <a:gd name="T34" fmla="*/ 1155 w 7091"/>
                <a:gd name="T35" fmla="*/ 1777 h 2523"/>
                <a:gd name="T36" fmla="*/ 1714 w 7091"/>
                <a:gd name="T37" fmla="*/ 1365 h 2523"/>
                <a:gd name="T38" fmla="*/ 2296 w 7091"/>
                <a:gd name="T39" fmla="*/ 1036 h 2523"/>
                <a:gd name="T40" fmla="*/ 2616 w 7091"/>
                <a:gd name="T41" fmla="*/ 343 h 2523"/>
                <a:gd name="T42" fmla="*/ 2526 w 7091"/>
                <a:gd name="T43" fmla="*/ 356 h 2523"/>
                <a:gd name="T44" fmla="*/ 3901 w 7091"/>
                <a:gd name="T45" fmla="*/ 907 h 2523"/>
                <a:gd name="T46" fmla="*/ 3557 w 7091"/>
                <a:gd name="T47" fmla="*/ 874 h 2523"/>
                <a:gd name="T48" fmla="*/ 3233 w 7091"/>
                <a:gd name="T49" fmla="*/ 710 h 2523"/>
                <a:gd name="T50" fmla="*/ 3168 w 7091"/>
                <a:gd name="T51" fmla="*/ 316 h 2523"/>
                <a:gd name="T52" fmla="*/ 3400 w 7091"/>
                <a:gd name="T53" fmla="*/ 29 h 2523"/>
                <a:gd name="T54" fmla="*/ 3772 w 7091"/>
                <a:gd name="T55" fmla="*/ 55 h 2523"/>
                <a:gd name="T56" fmla="*/ 3961 w 7091"/>
                <a:gd name="T57" fmla="*/ 376 h 2523"/>
                <a:gd name="T58" fmla="*/ 3892 w 7091"/>
                <a:gd name="T59" fmla="*/ 702 h 2523"/>
                <a:gd name="T60" fmla="*/ 3761 w 7091"/>
                <a:gd name="T61" fmla="*/ 696 h 2523"/>
                <a:gd name="T62" fmla="*/ 3848 w 7091"/>
                <a:gd name="T63" fmla="*/ 459 h 2523"/>
                <a:gd name="T64" fmla="*/ 3757 w 7091"/>
                <a:gd name="T65" fmla="*/ 175 h 2523"/>
                <a:gd name="T66" fmla="*/ 3516 w 7091"/>
                <a:gd name="T67" fmla="*/ 99 h 2523"/>
                <a:gd name="T68" fmla="*/ 3344 w 7091"/>
                <a:gd name="T69" fmla="*/ 192 h 2523"/>
                <a:gd name="T70" fmla="*/ 3271 w 7091"/>
                <a:gd name="T71" fmla="*/ 416 h 2523"/>
                <a:gd name="T72" fmla="*/ 3325 w 7091"/>
                <a:gd name="T73" fmla="*/ 654 h 2523"/>
                <a:gd name="T74" fmla="*/ 3486 w 7091"/>
                <a:gd name="T75" fmla="*/ 769 h 2523"/>
                <a:gd name="T76" fmla="*/ 3660 w 7091"/>
                <a:gd name="T77" fmla="*/ 748 h 2523"/>
                <a:gd name="T78" fmla="*/ 4260 w 7091"/>
                <a:gd name="T79" fmla="*/ 704 h 2523"/>
                <a:gd name="T80" fmla="*/ 4355 w 7091"/>
                <a:gd name="T81" fmla="*/ 864 h 2523"/>
                <a:gd name="T82" fmla="*/ 4560 w 7091"/>
                <a:gd name="T83" fmla="*/ 922 h 2523"/>
                <a:gd name="T84" fmla="*/ 4682 w 7091"/>
                <a:gd name="T85" fmla="*/ 850 h 2523"/>
                <a:gd name="T86" fmla="*/ 4666 w 7091"/>
                <a:gd name="T87" fmla="*/ 724 h 2523"/>
                <a:gd name="T88" fmla="*/ 4358 w 7091"/>
                <a:gd name="T89" fmla="*/ 506 h 2523"/>
                <a:gd name="T90" fmla="*/ 4292 w 7091"/>
                <a:gd name="T91" fmla="*/ 322 h 2523"/>
                <a:gd name="T92" fmla="*/ 4426 w 7091"/>
                <a:gd name="T93" fmla="*/ 157 h 2523"/>
                <a:gd name="T94" fmla="*/ 4695 w 7091"/>
                <a:gd name="T95" fmla="*/ 175 h 2523"/>
                <a:gd name="T96" fmla="*/ 4881 w 7091"/>
                <a:gd name="T97" fmla="*/ 356 h 2523"/>
                <a:gd name="T98" fmla="*/ 4775 w 7091"/>
                <a:gd name="T99" fmla="*/ 382 h 2523"/>
                <a:gd name="T100" fmla="*/ 4560 w 7091"/>
                <a:gd name="T101" fmla="*/ 240 h 2523"/>
                <a:gd name="T102" fmla="*/ 4400 w 7091"/>
                <a:gd name="T103" fmla="*/ 329 h 2523"/>
                <a:gd name="T104" fmla="*/ 4527 w 7091"/>
                <a:gd name="T105" fmla="*/ 491 h 2523"/>
                <a:gd name="T106" fmla="*/ 4778 w 7091"/>
                <a:gd name="T107" fmla="*/ 685 h 2523"/>
                <a:gd name="T108" fmla="*/ 4775 w 7091"/>
                <a:gd name="T109" fmla="*/ 901 h 2523"/>
                <a:gd name="T110" fmla="*/ 4566 w 7091"/>
                <a:gd name="T111" fmla="*/ 1022 h 2523"/>
                <a:gd name="T112" fmla="*/ 4264 w 7091"/>
                <a:gd name="T113" fmla="*/ 928 h 2523"/>
                <a:gd name="T114" fmla="*/ 4152 w 7091"/>
                <a:gd name="T115" fmla="*/ 684 h 2523"/>
                <a:gd name="T116" fmla="*/ 6167 w 7091"/>
                <a:gd name="T117" fmla="*/ 974 h 2523"/>
                <a:gd name="T118" fmla="*/ 6117 w 7091"/>
                <a:gd name="T119" fmla="*/ 1154 h 2523"/>
                <a:gd name="T120" fmla="*/ 7031 w 7091"/>
                <a:gd name="T121" fmla="*/ 1957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91" h="2523">
                  <a:moveTo>
                    <a:pt x="867" y="1948"/>
                  </a:moveTo>
                  <a:lnTo>
                    <a:pt x="889" y="1940"/>
                  </a:lnTo>
                  <a:lnTo>
                    <a:pt x="909" y="1931"/>
                  </a:lnTo>
                  <a:lnTo>
                    <a:pt x="929" y="1922"/>
                  </a:lnTo>
                  <a:lnTo>
                    <a:pt x="948" y="1913"/>
                  </a:lnTo>
                  <a:lnTo>
                    <a:pt x="967" y="1904"/>
                  </a:lnTo>
                  <a:lnTo>
                    <a:pt x="984" y="1894"/>
                  </a:lnTo>
                  <a:lnTo>
                    <a:pt x="999" y="1884"/>
                  </a:lnTo>
                  <a:lnTo>
                    <a:pt x="1014" y="1875"/>
                  </a:lnTo>
                  <a:lnTo>
                    <a:pt x="1059" y="1947"/>
                  </a:lnTo>
                  <a:lnTo>
                    <a:pt x="1039" y="1961"/>
                  </a:lnTo>
                  <a:lnTo>
                    <a:pt x="1018" y="1974"/>
                  </a:lnTo>
                  <a:lnTo>
                    <a:pt x="995" y="1985"/>
                  </a:lnTo>
                  <a:lnTo>
                    <a:pt x="972" y="1997"/>
                  </a:lnTo>
                  <a:lnTo>
                    <a:pt x="947" y="2008"/>
                  </a:lnTo>
                  <a:lnTo>
                    <a:pt x="923" y="2018"/>
                  </a:lnTo>
                  <a:lnTo>
                    <a:pt x="896" y="2028"/>
                  </a:lnTo>
                  <a:lnTo>
                    <a:pt x="870" y="2036"/>
                  </a:lnTo>
                  <a:lnTo>
                    <a:pt x="866" y="2063"/>
                  </a:lnTo>
                  <a:lnTo>
                    <a:pt x="860" y="2089"/>
                  </a:lnTo>
                  <a:lnTo>
                    <a:pt x="854" y="2115"/>
                  </a:lnTo>
                  <a:lnTo>
                    <a:pt x="844" y="2140"/>
                  </a:lnTo>
                  <a:lnTo>
                    <a:pt x="835" y="2165"/>
                  </a:lnTo>
                  <a:lnTo>
                    <a:pt x="822" y="2188"/>
                  </a:lnTo>
                  <a:lnTo>
                    <a:pt x="808" y="2213"/>
                  </a:lnTo>
                  <a:lnTo>
                    <a:pt x="793" y="2236"/>
                  </a:lnTo>
                  <a:lnTo>
                    <a:pt x="776" y="2259"/>
                  </a:lnTo>
                  <a:lnTo>
                    <a:pt x="758" y="2280"/>
                  </a:lnTo>
                  <a:lnTo>
                    <a:pt x="739" y="2300"/>
                  </a:lnTo>
                  <a:lnTo>
                    <a:pt x="719" y="2318"/>
                  </a:lnTo>
                  <a:lnTo>
                    <a:pt x="698" y="2334"/>
                  </a:lnTo>
                  <a:lnTo>
                    <a:pt x="675" y="2349"/>
                  </a:lnTo>
                  <a:lnTo>
                    <a:pt x="652" y="2363"/>
                  </a:lnTo>
                  <a:lnTo>
                    <a:pt x="628" y="2375"/>
                  </a:lnTo>
                  <a:lnTo>
                    <a:pt x="603" y="2385"/>
                  </a:lnTo>
                  <a:lnTo>
                    <a:pt x="577" y="2393"/>
                  </a:lnTo>
                  <a:lnTo>
                    <a:pt x="552" y="2399"/>
                  </a:lnTo>
                  <a:lnTo>
                    <a:pt x="526" y="2404"/>
                  </a:lnTo>
                  <a:lnTo>
                    <a:pt x="500" y="2406"/>
                  </a:lnTo>
                  <a:lnTo>
                    <a:pt x="473" y="2407"/>
                  </a:lnTo>
                  <a:lnTo>
                    <a:pt x="446" y="2406"/>
                  </a:lnTo>
                  <a:lnTo>
                    <a:pt x="418" y="2403"/>
                  </a:lnTo>
                  <a:lnTo>
                    <a:pt x="390" y="2398"/>
                  </a:lnTo>
                  <a:lnTo>
                    <a:pt x="363" y="2392"/>
                  </a:lnTo>
                  <a:lnTo>
                    <a:pt x="336" y="2383"/>
                  </a:lnTo>
                  <a:lnTo>
                    <a:pt x="308" y="2372"/>
                  </a:lnTo>
                  <a:lnTo>
                    <a:pt x="282" y="2361"/>
                  </a:lnTo>
                  <a:lnTo>
                    <a:pt x="256" y="2347"/>
                  </a:lnTo>
                  <a:lnTo>
                    <a:pt x="230" y="2331"/>
                  </a:lnTo>
                  <a:lnTo>
                    <a:pt x="204" y="2314"/>
                  </a:lnTo>
                  <a:lnTo>
                    <a:pt x="179" y="2296"/>
                  </a:lnTo>
                  <a:lnTo>
                    <a:pt x="155" y="2277"/>
                  </a:lnTo>
                  <a:lnTo>
                    <a:pt x="134" y="2257"/>
                  </a:lnTo>
                  <a:lnTo>
                    <a:pt x="114" y="2235"/>
                  </a:lnTo>
                  <a:lnTo>
                    <a:pt x="95" y="2213"/>
                  </a:lnTo>
                  <a:lnTo>
                    <a:pt x="77" y="2191"/>
                  </a:lnTo>
                  <a:lnTo>
                    <a:pt x="61" y="2166"/>
                  </a:lnTo>
                  <a:lnTo>
                    <a:pt x="47" y="2142"/>
                  </a:lnTo>
                  <a:lnTo>
                    <a:pt x="34" y="2116"/>
                  </a:lnTo>
                  <a:lnTo>
                    <a:pt x="24" y="2091"/>
                  </a:lnTo>
                  <a:lnTo>
                    <a:pt x="15" y="2065"/>
                  </a:lnTo>
                  <a:lnTo>
                    <a:pt x="8" y="2040"/>
                  </a:lnTo>
                  <a:lnTo>
                    <a:pt x="3" y="2013"/>
                  </a:lnTo>
                  <a:lnTo>
                    <a:pt x="1" y="1986"/>
                  </a:lnTo>
                  <a:lnTo>
                    <a:pt x="0" y="1960"/>
                  </a:lnTo>
                  <a:lnTo>
                    <a:pt x="2" y="1933"/>
                  </a:lnTo>
                  <a:lnTo>
                    <a:pt x="5" y="1907"/>
                  </a:lnTo>
                  <a:lnTo>
                    <a:pt x="11" y="1880"/>
                  </a:lnTo>
                  <a:lnTo>
                    <a:pt x="17" y="1855"/>
                  </a:lnTo>
                  <a:lnTo>
                    <a:pt x="26" y="1829"/>
                  </a:lnTo>
                  <a:lnTo>
                    <a:pt x="36" y="1804"/>
                  </a:lnTo>
                  <a:lnTo>
                    <a:pt x="49" y="1779"/>
                  </a:lnTo>
                  <a:lnTo>
                    <a:pt x="63" y="1755"/>
                  </a:lnTo>
                  <a:lnTo>
                    <a:pt x="79" y="1731"/>
                  </a:lnTo>
                  <a:lnTo>
                    <a:pt x="96" y="1708"/>
                  </a:lnTo>
                  <a:lnTo>
                    <a:pt x="114" y="1687"/>
                  </a:lnTo>
                  <a:lnTo>
                    <a:pt x="133" y="1666"/>
                  </a:lnTo>
                  <a:lnTo>
                    <a:pt x="154" y="1648"/>
                  </a:lnTo>
                  <a:lnTo>
                    <a:pt x="176" y="1631"/>
                  </a:lnTo>
                  <a:lnTo>
                    <a:pt x="198" y="1617"/>
                  </a:lnTo>
                  <a:lnTo>
                    <a:pt x="221" y="1603"/>
                  </a:lnTo>
                  <a:lnTo>
                    <a:pt x="246" y="1591"/>
                  </a:lnTo>
                  <a:lnTo>
                    <a:pt x="270" y="1580"/>
                  </a:lnTo>
                  <a:lnTo>
                    <a:pt x="296" y="1572"/>
                  </a:lnTo>
                  <a:lnTo>
                    <a:pt x="321" y="1565"/>
                  </a:lnTo>
                  <a:lnTo>
                    <a:pt x="348" y="1561"/>
                  </a:lnTo>
                  <a:lnTo>
                    <a:pt x="374" y="1558"/>
                  </a:lnTo>
                  <a:lnTo>
                    <a:pt x="401" y="1558"/>
                  </a:lnTo>
                  <a:lnTo>
                    <a:pt x="428" y="1559"/>
                  </a:lnTo>
                  <a:lnTo>
                    <a:pt x="455" y="1562"/>
                  </a:lnTo>
                  <a:lnTo>
                    <a:pt x="483" y="1568"/>
                  </a:lnTo>
                  <a:lnTo>
                    <a:pt x="509" y="1575"/>
                  </a:lnTo>
                  <a:lnTo>
                    <a:pt x="537" y="1584"/>
                  </a:lnTo>
                  <a:lnTo>
                    <a:pt x="564" y="1593"/>
                  </a:lnTo>
                  <a:lnTo>
                    <a:pt x="590" y="1606"/>
                  </a:lnTo>
                  <a:lnTo>
                    <a:pt x="617" y="1620"/>
                  </a:lnTo>
                  <a:lnTo>
                    <a:pt x="642" y="1635"/>
                  </a:lnTo>
                  <a:lnTo>
                    <a:pt x="668" y="1652"/>
                  </a:lnTo>
                  <a:lnTo>
                    <a:pt x="689" y="1668"/>
                  </a:lnTo>
                  <a:lnTo>
                    <a:pt x="709" y="1684"/>
                  </a:lnTo>
                  <a:lnTo>
                    <a:pt x="727" y="1699"/>
                  </a:lnTo>
                  <a:lnTo>
                    <a:pt x="744" y="1715"/>
                  </a:lnTo>
                  <a:lnTo>
                    <a:pt x="761" y="1732"/>
                  </a:lnTo>
                  <a:lnTo>
                    <a:pt x="776" y="1750"/>
                  </a:lnTo>
                  <a:lnTo>
                    <a:pt x="790" y="1767"/>
                  </a:lnTo>
                  <a:lnTo>
                    <a:pt x="804" y="1787"/>
                  </a:lnTo>
                  <a:lnTo>
                    <a:pt x="816" y="1805"/>
                  </a:lnTo>
                  <a:lnTo>
                    <a:pt x="826" y="1824"/>
                  </a:lnTo>
                  <a:lnTo>
                    <a:pt x="836" y="1843"/>
                  </a:lnTo>
                  <a:lnTo>
                    <a:pt x="844" y="1863"/>
                  </a:lnTo>
                  <a:lnTo>
                    <a:pt x="852" y="1884"/>
                  </a:lnTo>
                  <a:lnTo>
                    <a:pt x="858" y="1905"/>
                  </a:lnTo>
                  <a:lnTo>
                    <a:pt x="863" y="1926"/>
                  </a:lnTo>
                  <a:lnTo>
                    <a:pt x="867" y="1948"/>
                  </a:lnTo>
                  <a:close/>
                  <a:moveTo>
                    <a:pt x="608" y="2067"/>
                  </a:moveTo>
                  <a:lnTo>
                    <a:pt x="628" y="2051"/>
                  </a:lnTo>
                  <a:lnTo>
                    <a:pt x="648" y="2038"/>
                  </a:lnTo>
                  <a:lnTo>
                    <a:pt x="668" y="2026"/>
                  </a:lnTo>
                  <a:lnTo>
                    <a:pt x="687" y="2014"/>
                  </a:lnTo>
                  <a:lnTo>
                    <a:pt x="707" y="2005"/>
                  </a:lnTo>
                  <a:lnTo>
                    <a:pt x="726" y="1996"/>
                  </a:lnTo>
                  <a:lnTo>
                    <a:pt x="746" y="1989"/>
                  </a:lnTo>
                  <a:lnTo>
                    <a:pt x="767" y="1983"/>
                  </a:lnTo>
                  <a:lnTo>
                    <a:pt x="763" y="1966"/>
                  </a:lnTo>
                  <a:lnTo>
                    <a:pt x="760" y="1950"/>
                  </a:lnTo>
                  <a:lnTo>
                    <a:pt x="755" y="1934"/>
                  </a:lnTo>
                  <a:lnTo>
                    <a:pt x="750" y="1918"/>
                  </a:lnTo>
                  <a:lnTo>
                    <a:pt x="743" y="1904"/>
                  </a:lnTo>
                  <a:lnTo>
                    <a:pt x="735" y="1888"/>
                  </a:lnTo>
                  <a:lnTo>
                    <a:pt x="726" y="1873"/>
                  </a:lnTo>
                  <a:lnTo>
                    <a:pt x="717" y="1858"/>
                  </a:lnTo>
                  <a:lnTo>
                    <a:pt x="706" y="1843"/>
                  </a:lnTo>
                  <a:lnTo>
                    <a:pt x="694" y="1829"/>
                  </a:lnTo>
                  <a:lnTo>
                    <a:pt x="682" y="1814"/>
                  </a:lnTo>
                  <a:lnTo>
                    <a:pt x="668" y="1800"/>
                  </a:lnTo>
                  <a:lnTo>
                    <a:pt x="653" y="1787"/>
                  </a:lnTo>
                  <a:lnTo>
                    <a:pt x="637" y="1774"/>
                  </a:lnTo>
                  <a:lnTo>
                    <a:pt x="620" y="1760"/>
                  </a:lnTo>
                  <a:lnTo>
                    <a:pt x="602" y="1747"/>
                  </a:lnTo>
                  <a:lnTo>
                    <a:pt x="581" y="1733"/>
                  </a:lnTo>
                  <a:lnTo>
                    <a:pt x="560" y="1721"/>
                  </a:lnTo>
                  <a:lnTo>
                    <a:pt x="539" y="1709"/>
                  </a:lnTo>
                  <a:lnTo>
                    <a:pt x="518" y="1699"/>
                  </a:lnTo>
                  <a:lnTo>
                    <a:pt x="498" y="1690"/>
                  </a:lnTo>
                  <a:lnTo>
                    <a:pt x="476" y="1684"/>
                  </a:lnTo>
                  <a:lnTo>
                    <a:pt x="456" y="1677"/>
                  </a:lnTo>
                  <a:lnTo>
                    <a:pt x="435" y="1673"/>
                  </a:lnTo>
                  <a:lnTo>
                    <a:pt x="415" y="1670"/>
                  </a:lnTo>
                  <a:lnTo>
                    <a:pt x="395" y="1668"/>
                  </a:lnTo>
                  <a:lnTo>
                    <a:pt x="374" y="1668"/>
                  </a:lnTo>
                  <a:lnTo>
                    <a:pt x="355" y="1669"/>
                  </a:lnTo>
                  <a:lnTo>
                    <a:pt x="335" y="1671"/>
                  </a:lnTo>
                  <a:lnTo>
                    <a:pt x="317" y="1675"/>
                  </a:lnTo>
                  <a:lnTo>
                    <a:pt x="298" y="1680"/>
                  </a:lnTo>
                  <a:lnTo>
                    <a:pt x="280" y="1688"/>
                  </a:lnTo>
                  <a:lnTo>
                    <a:pt x="262" y="1696"/>
                  </a:lnTo>
                  <a:lnTo>
                    <a:pt x="245" y="1706"/>
                  </a:lnTo>
                  <a:lnTo>
                    <a:pt x="228" y="1715"/>
                  </a:lnTo>
                  <a:lnTo>
                    <a:pt x="213" y="1728"/>
                  </a:lnTo>
                  <a:lnTo>
                    <a:pt x="198" y="1741"/>
                  </a:lnTo>
                  <a:lnTo>
                    <a:pt x="184" y="1755"/>
                  </a:lnTo>
                  <a:lnTo>
                    <a:pt x="170" y="1770"/>
                  </a:lnTo>
                  <a:lnTo>
                    <a:pt x="159" y="1787"/>
                  </a:lnTo>
                  <a:lnTo>
                    <a:pt x="150" y="1799"/>
                  </a:lnTo>
                  <a:lnTo>
                    <a:pt x="142" y="1812"/>
                  </a:lnTo>
                  <a:lnTo>
                    <a:pt x="134" y="1825"/>
                  </a:lnTo>
                  <a:lnTo>
                    <a:pt x="128" y="1839"/>
                  </a:lnTo>
                  <a:lnTo>
                    <a:pt x="122" y="1851"/>
                  </a:lnTo>
                  <a:lnTo>
                    <a:pt x="117" y="1865"/>
                  </a:lnTo>
                  <a:lnTo>
                    <a:pt x="114" y="1879"/>
                  </a:lnTo>
                  <a:lnTo>
                    <a:pt x="110" y="1892"/>
                  </a:lnTo>
                  <a:lnTo>
                    <a:pt x="108" y="1906"/>
                  </a:lnTo>
                  <a:lnTo>
                    <a:pt x="105" y="1920"/>
                  </a:lnTo>
                  <a:lnTo>
                    <a:pt x="104" y="1934"/>
                  </a:lnTo>
                  <a:lnTo>
                    <a:pt x="103" y="1948"/>
                  </a:lnTo>
                  <a:lnTo>
                    <a:pt x="104" y="1962"/>
                  </a:lnTo>
                  <a:lnTo>
                    <a:pt x="104" y="1976"/>
                  </a:lnTo>
                  <a:lnTo>
                    <a:pt x="106" y="1991"/>
                  </a:lnTo>
                  <a:lnTo>
                    <a:pt x="109" y="2006"/>
                  </a:lnTo>
                  <a:lnTo>
                    <a:pt x="113" y="2019"/>
                  </a:lnTo>
                  <a:lnTo>
                    <a:pt x="116" y="2034"/>
                  </a:lnTo>
                  <a:lnTo>
                    <a:pt x="121" y="2048"/>
                  </a:lnTo>
                  <a:lnTo>
                    <a:pt x="128" y="2062"/>
                  </a:lnTo>
                  <a:lnTo>
                    <a:pt x="134" y="2076"/>
                  </a:lnTo>
                  <a:lnTo>
                    <a:pt x="143" y="2090"/>
                  </a:lnTo>
                  <a:lnTo>
                    <a:pt x="151" y="2103"/>
                  </a:lnTo>
                  <a:lnTo>
                    <a:pt x="161" y="2117"/>
                  </a:lnTo>
                  <a:lnTo>
                    <a:pt x="171" y="2130"/>
                  </a:lnTo>
                  <a:lnTo>
                    <a:pt x="183" y="2144"/>
                  </a:lnTo>
                  <a:lnTo>
                    <a:pt x="196" y="2157"/>
                  </a:lnTo>
                  <a:lnTo>
                    <a:pt x="209" y="2169"/>
                  </a:lnTo>
                  <a:lnTo>
                    <a:pt x="222" y="2182"/>
                  </a:lnTo>
                  <a:lnTo>
                    <a:pt x="238" y="2195"/>
                  </a:lnTo>
                  <a:lnTo>
                    <a:pt x="254" y="2208"/>
                  </a:lnTo>
                  <a:lnTo>
                    <a:pt x="271" y="2219"/>
                  </a:lnTo>
                  <a:lnTo>
                    <a:pt x="287" y="2231"/>
                  </a:lnTo>
                  <a:lnTo>
                    <a:pt x="304" y="2242"/>
                  </a:lnTo>
                  <a:lnTo>
                    <a:pt x="321" y="2251"/>
                  </a:lnTo>
                  <a:lnTo>
                    <a:pt x="337" y="2260"/>
                  </a:lnTo>
                  <a:lnTo>
                    <a:pt x="353" y="2268"/>
                  </a:lnTo>
                  <a:lnTo>
                    <a:pt x="370" y="2275"/>
                  </a:lnTo>
                  <a:lnTo>
                    <a:pt x="386" y="2281"/>
                  </a:lnTo>
                  <a:lnTo>
                    <a:pt x="402" y="2286"/>
                  </a:lnTo>
                  <a:lnTo>
                    <a:pt x="418" y="2291"/>
                  </a:lnTo>
                  <a:lnTo>
                    <a:pt x="433" y="2295"/>
                  </a:lnTo>
                  <a:lnTo>
                    <a:pt x="449" y="2297"/>
                  </a:lnTo>
                  <a:lnTo>
                    <a:pt x="464" y="2299"/>
                  </a:lnTo>
                  <a:lnTo>
                    <a:pt x="480" y="2300"/>
                  </a:lnTo>
                  <a:lnTo>
                    <a:pt x="494" y="2300"/>
                  </a:lnTo>
                  <a:lnTo>
                    <a:pt x="509" y="2300"/>
                  </a:lnTo>
                  <a:lnTo>
                    <a:pt x="524" y="2298"/>
                  </a:lnTo>
                  <a:lnTo>
                    <a:pt x="539" y="2296"/>
                  </a:lnTo>
                  <a:lnTo>
                    <a:pt x="554" y="2293"/>
                  </a:lnTo>
                  <a:lnTo>
                    <a:pt x="568" y="2289"/>
                  </a:lnTo>
                  <a:lnTo>
                    <a:pt x="582" y="2285"/>
                  </a:lnTo>
                  <a:lnTo>
                    <a:pt x="594" y="2280"/>
                  </a:lnTo>
                  <a:lnTo>
                    <a:pt x="607" y="2274"/>
                  </a:lnTo>
                  <a:lnTo>
                    <a:pt x="620" y="2267"/>
                  </a:lnTo>
                  <a:lnTo>
                    <a:pt x="632" y="2261"/>
                  </a:lnTo>
                  <a:lnTo>
                    <a:pt x="643" y="2252"/>
                  </a:lnTo>
                  <a:lnTo>
                    <a:pt x="655" y="2244"/>
                  </a:lnTo>
                  <a:lnTo>
                    <a:pt x="667" y="2235"/>
                  </a:lnTo>
                  <a:lnTo>
                    <a:pt x="677" y="2225"/>
                  </a:lnTo>
                  <a:lnTo>
                    <a:pt x="688" y="2214"/>
                  </a:lnTo>
                  <a:lnTo>
                    <a:pt x="698" y="2203"/>
                  </a:lnTo>
                  <a:lnTo>
                    <a:pt x="707" y="2192"/>
                  </a:lnTo>
                  <a:lnTo>
                    <a:pt x="717" y="2179"/>
                  </a:lnTo>
                  <a:lnTo>
                    <a:pt x="724" y="2166"/>
                  </a:lnTo>
                  <a:lnTo>
                    <a:pt x="733" y="2153"/>
                  </a:lnTo>
                  <a:lnTo>
                    <a:pt x="739" y="2141"/>
                  </a:lnTo>
                  <a:lnTo>
                    <a:pt x="745" y="2128"/>
                  </a:lnTo>
                  <a:lnTo>
                    <a:pt x="751" y="2114"/>
                  </a:lnTo>
                  <a:lnTo>
                    <a:pt x="755" y="2101"/>
                  </a:lnTo>
                  <a:lnTo>
                    <a:pt x="759" y="2087"/>
                  </a:lnTo>
                  <a:lnTo>
                    <a:pt x="762" y="2074"/>
                  </a:lnTo>
                  <a:lnTo>
                    <a:pt x="749" y="2079"/>
                  </a:lnTo>
                  <a:lnTo>
                    <a:pt x="735" y="2086"/>
                  </a:lnTo>
                  <a:lnTo>
                    <a:pt x="721" y="2093"/>
                  </a:lnTo>
                  <a:lnTo>
                    <a:pt x="708" y="2100"/>
                  </a:lnTo>
                  <a:lnTo>
                    <a:pt x="695" y="2109"/>
                  </a:lnTo>
                  <a:lnTo>
                    <a:pt x="683" y="2117"/>
                  </a:lnTo>
                  <a:lnTo>
                    <a:pt x="671" y="2127"/>
                  </a:lnTo>
                  <a:lnTo>
                    <a:pt x="659" y="2135"/>
                  </a:lnTo>
                  <a:lnTo>
                    <a:pt x="608" y="2067"/>
                  </a:lnTo>
                  <a:close/>
                  <a:moveTo>
                    <a:pt x="1060" y="1849"/>
                  </a:moveTo>
                  <a:lnTo>
                    <a:pt x="796" y="982"/>
                  </a:lnTo>
                  <a:lnTo>
                    <a:pt x="894" y="906"/>
                  </a:lnTo>
                  <a:lnTo>
                    <a:pt x="1686" y="1362"/>
                  </a:lnTo>
                  <a:lnTo>
                    <a:pt x="1585" y="1441"/>
                  </a:lnTo>
                  <a:lnTo>
                    <a:pt x="1350" y="1299"/>
                  </a:lnTo>
                  <a:lnTo>
                    <a:pt x="1069" y="1518"/>
                  </a:lnTo>
                  <a:lnTo>
                    <a:pt x="1155" y="1777"/>
                  </a:lnTo>
                  <a:lnTo>
                    <a:pt x="1060" y="1849"/>
                  </a:lnTo>
                  <a:close/>
                  <a:moveTo>
                    <a:pt x="1039" y="1426"/>
                  </a:moveTo>
                  <a:lnTo>
                    <a:pt x="1266" y="1249"/>
                  </a:lnTo>
                  <a:lnTo>
                    <a:pt x="1053" y="1118"/>
                  </a:lnTo>
                  <a:lnTo>
                    <a:pt x="1007" y="1089"/>
                  </a:lnTo>
                  <a:lnTo>
                    <a:pt x="965" y="1063"/>
                  </a:lnTo>
                  <a:lnTo>
                    <a:pt x="928" y="1038"/>
                  </a:lnTo>
                  <a:lnTo>
                    <a:pt x="896" y="1016"/>
                  </a:lnTo>
                  <a:lnTo>
                    <a:pt x="914" y="1054"/>
                  </a:lnTo>
                  <a:lnTo>
                    <a:pt x="930" y="1092"/>
                  </a:lnTo>
                  <a:lnTo>
                    <a:pt x="946" y="1133"/>
                  </a:lnTo>
                  <a:lnTo>
                    <a:pt x="960" y="1173"/>
                  </a:lnTo>
                  <a:lnTo>
                    <a:pt x="1039" y="1426"/>
                  </a:lnTo>
                  <a:close/>
                  <a:moveTo>
                    <a:pt x="1714" y="1365"/>
                  </a:moveTo>
                  <a:lnTo>
                    <a:pt x="1663" y="1274"/>
                  </a:lnTo>
                  <a:lnTo>
                    <a:pt x="1774" y="588"/>
                  </a:lnTo>
                  <a:lnTo>
                    <a:pt x="1781" y="553"/>
                  </a:lnTo>
                  <a:lnTo>
                    <a:pt x="1787" y="519"/>
                  </a:lnTo>
                  <a:lnTo>
                    <a:pt x="1794" y="487"/>
                  </a:lnTo>
                  <a:lnTo>
                    <a:pt x="1801" y="458"/>
                  </a:lnTo>
                  <a:lnTo>
                    <a:pt x="1390" y="689"/>
                  </a:lnTo>
                  <a:lnTo>
                    <a:pt x="1342" y="602"/>
                  </a:lnTo>
                  <a:lnTo>
                    <a:pt x="1869" y="306"/>
                  </a:lnTo>
                  <a:lnTo>
                    <a:pt x="1918" y="392"/>
                  </a:lnTo>
                  <a:lnTo>
                    <a:pt x="1792" y="1137"/>
                  </a:lnTo>
                  <a:lnTo>
                    <a:pt x="1777" y="1215"/>
                  </a:lnTo>
                  <a:lnTo>
                    <a:pt x="2248" y="950"/>
                  </a:lnTo>
                  <a:lnTo>
                    <a:pt x="2296" y="1036"/>
                  </a:lnTo>
                  <a:lnTo>
                    <a:pt x="1714" y="1365"/>
                  </a:lnTo>
                  <a:close/>
                  <a:moveTo>
                    <a:pt x="2331" y="1034"/>
                  </a:moveTo>
                  <a:lnTo>
                    <a:pt x="2457" y="136"/>
                  </a:lnTo>
                  <a:lnTo>
                    <a:pt x="2576" y="108"/>
                  </a:lnTo>
                  <a:lnTo>
                    <a:pt x="3102" y="855"/>
                  </a:lnTo>
                  <a:lnTo>
                    <a:pt x="2979" y="884"/>
                  </a:lnTo>
                  <a:lnTo>
                    <a:pt x="2826" y="657"/>
                  </a:lnTo>
                  <a:lnTo>
                    <a:pt x="2478" y="736"/>
                  </a:lnTo>
                  <a:lnTo>
                    <a:pt x="2446" y="1007"/>
                  </a:lnTo>
                  <a:lnTo>
                    <a:pt x="2331" y="1034"/>
                  </a:lnTo>
                  <a:close/>
                  <a:moveTo>
                    <a:pt x="2490" y="641"/>
                  </a:moveTo>
                  <a:lnTo>
                    <a:pt x="2771" y="576"/>
                  </a:lnTo>
                  <a:lnTo>
                    <a:pt x="2632" y="366"/>
                  </a:lnTo>
                  <a:lnTo>
                    <a:pt x="2616" y="343"/>
                  </a:lnTo>
                  <a:lnTo>
                    <a:pt x="2603" y="321"/>
                  </a:lnTo>
                  <a:lnTo>
                    <a:pt x="2589" y="299"/>
                  </a:lnTo>
                  <a:lnTo>
                    <a:pt x="2576" y="279"/>
                  </a:lnTo>
                  <a:lnTo>
                    <a:pt x="2564" y="260"/>
                  </a:lnTo>
                  <a:lnTo>
                    <a:pt x="2553" y="242"/>
                  </a:lnTo>
                  <a:lnTo>
                    <a:pt x="2542" y="225"/>
                  </a:lnTo>
                  <a:lnTo>
                    <a:pt x="2534" y="208"/>
                  </a:lnTo>
                  <a:lnTo>
                    <a:pt x="2534" y="229"/>
                  </a:lnTo>
                  <a:lnTo>
                    <a:pt x="2534" y="250"/>
                  </a:lnTo>
                  <a:lnTo>
                    <a:pt x="2533" y="272"/>
                  </a:lnTo>
                  <a:lnTo>
                    <a:pt x="2531" y="293"/>
                  </a:lnTo>
                  <a:lnTo>
                    <a:pt x="2530" y="314"/>
                  </a:lnTo>
                  <a:lnTo>
                    <a:pt x="2528" y="335"/>
                  </a:lnTo>
                  <a:lnTo>
                    <a:pt x="2526" y="356"/>
                  </a:lnTo>
                  <a:lnTo>
                    <a:pt x="2524" y="377"/>
                  </a:lnTo>
                  <a:lnTo>
                    <a:pt x="2490" y="641"/>
                  </a:lnTo>
                  <a:close/>
                  <a:moveTo>
                    <a:pt x="3836" y="769"/>
                  </a:moveTo>
                  <a:lnTo>
                    <a:pt x="3855" y="782"/>
                  </a:lnTo>
                  <a:lnTo>
                    <a:pt x="3874" y="795"/>
                  </a:lnTo>
                  <a:lnTo>
                    <a:pt x="3892" y="805"/>
                  </a:lnTo>
                  <a:lnTo>
                    <a:pt x="3911" y="816"/>
                  </a:lnTo>
                  <a:lnTo>
                    <a:pt x="3928" y="826"/>
                  </a:lnTo>
                  <a:lnTo>
                    <a:pt x="3946" y="834"/>
                  </a:lnTo>
                  <a:lnTo>
                    <a:pt x="3963" y="842"/>
                  </a:lnTo>
                  <a:lnTo>
                    <a:pt x="3980" y="848"/>
                  </a:lnTo>
                  <a:lnTo>
                    <a:pt x="3946" y="925"/>
                  </a:lnTo>
                  <a:lnTo>
                    <a:pt x="3924" y="917"/>
                  </a:lnTo>
                  <a:lnTo>
                    <a:pt x="3901" y="907"/>
                  </a:lnTo>
                  <a:lnTo>
                    <a:pt x="3878" y="896"/>
                  </a:lnTo>
                  <a:lnTo>
                    <a:pt x="3855" y="884"/>
                  </a:lnTo>
                  <a:lnTo>
                    <a:pt x="3833" y="870"/>
                  </a:lnTo>
                  <a:lnTo>
                    <a:pt x="3810" y="855"/>
                  </a:lnTo>
                  <a:lnTo>
                    <a:pt x="3787" y="839"/>
                  </a:lnTo>
                  <a:lnTo>
                    <a:pt x="3765" y="822"/>
                  </a:lnTo>
                  <a:lnTo>
                    <a:pt x="3741" y="834"/>
                  </a:lnTo>
                  <a:lnTo>
                    <a:pt x="3717" y="845"/>
                  </a:lnTo>
                  <a:lnTo>
                    <a:pt x="3691" y="854"/>
                  </a:lnTo>
                  <a:lnTo>
                    <a:pt x="3666" y="861"/>
                  </a:lnTo>
                  <a:lnTo>
                    <a:pt x="3639" y="867"/>
                  </a:lnTo>
                  <a:lnTo>
                    <a:pt x="3613" y="871"/>
                  </a:lnTo>
                  <a:lnTo>
                    <a:pt x="3585" y="873"/>
                  </a:lnTo>
                  <a:lnTo>
                    <a:pt x="3557" y="874"/>
                  </a:lnTo>
                  <a:lnTo>
                    <a:pt x="3529" y="873"/>
                  </a:lnTo>
                  <a:lnTo>
                    <a:pt x="3501" y="870"/>
                  </a:lnTo>
                  <a:lnTo>
                    <a:pt x="3474" y="866"/>
                  </a:lnTo>
                  <a:lnTo>
                    <a:pt x="3448" y="860"/>
                  </a:lnTo>
                  <a:lnTo>
                    <a:pt x="3422" y="852"/>
                  </a:lnTo>
                  <a:lnTo>
                    <a:pt x="3397" y="843"/>
                  </a:lnTo>
                  <a:lnTo>
                    <a:pt x="3372" y="831"/>
                  </a:lnTo>
                  <a:lnTo>
                    <a:pt x="3349" y="818"/>
                  </a:lnTo>
                  <a:lnTo>
                    <a:pt x="3327" y="803"/>
                  </a:lnTo>
                  <a:lnTo>
                    <a:pt x="3305" y="787"/>
                  </a:lnTo>
                  <a:lnTo>
                    <a:pt x="3285" y="770"/>
                  </a:lnTo>
                  <a:lnTo>
                    <a:pt x="3267" y="751"/>
                  </a:lnTo>
                  <a:lnTo>
                    <a:pt x="3249" y="731"/>
                  </a:lnTo>
                  <a:lnTo>
                    <a:pt x="3233" y="710"/>
                  </a:lnTo>
                  <a:lnTo>
                    <a:pt x="3219" y="686"/>
                  </a:lnTo>
                  <a:lnTo>
                    <a:pt x="3205" y="663"/>
                  </a:lnTo>
                  <a:lnTo>
                    <a:pt x="3194" y="637"/>
                  </a:lnTo>
                  <a:lnTo>
                    <a:pt x="3183" y="611"/>
                  </a:lnTo>
                  <a:lnTo>
                    <a:pt x="3175" y="583"/>
                  </a:lnTo>
                  <a:lnTo>
                    <a:pt x="3168" y="556"/>
                  </a:lnTo>
                  <a:lnTo>
                    <a:pt x="3163" y="527"/>
                  </a:lnTo>
                  <a:lnTo>
                    <a:pt x="3159" y="497"/>
                  </a:lnTo>
                  <a:lnTo>
                    <a:pt x="3157" y="467"/>
                  </a:lnTo>
                  <a:lnTo>
                    <a:pt x="3155" y="436"/>
                  </a:lnTo>
                  <a:lnTo>
                    <a:pt x="3157" y="406"/>
                  </a:lnTo>
                  <a:lnTo>
                    <a:pt x="3159" y="375"/>
                  </a:lnTo>
                  <a:lnTo>
                    <a:pt x="3163" y="345"/>
                  </a:lnTo>
                  <a:lnTo>
                    <a:pt x="3168" y="316"/>
                  </a:lnTo>
                  <a:lnTo>
                    <a:pt x="3176" y="289"/>
                  </a:lnTo>
                  <a:lnTo>
                    <a:pt x="3184" y="261"/>
                  </a:lnTo>
                  <a:lnTo>
                    <a:pt x="3195" y="234"/>
                  </a:lnTo>
                  <a:lnTo>
                    <a:pt x="3207" y="209"/>
                  </a:lnTo>
                  <a:lnTo>
                    <a:pt x="3220" y="183"/>
                  </a:lnTo>
                  <a:lnTo>
                    <a:pt x="3235" y="160"/>
                  </a:lnTo>
                  <a:lnTo>
                    <a:pt x="3251" y="139"/>
                  </a:lnTo>
                  <a:lnTo>
                    <a:pt x="3268" y="119"/>
                  </a:lnTo>
                  <a:lnTo>
                    <a:pt x="3287" y="99"/>
                  </a:lnTo>
                  <a:lnTo>
                    <a:pt x="3308" y="82"/>
                  </a:lnTo>
                  <a:lnTo>
                    <a:pt x="3329" y="66"/>
                  </a:lnTo>
                  <a:lnTo>
                    <a:pt x="3351" y="53"/>
                  </a:lnTo>
                  <a:lnTo>
                    <a:pt x="3376" y="40"/>
                  </a:lnTo>
                  <a:lnTo>
                    <a:pt x="3400" y="29"/>
                  </a:lnTo>
                  <a:lnTo>
                    <a:pt x="3424" y="20"/>
                  </a:lnTo>
                  <a:lnTo>
                    <a:pt x="3451" y="12"/>
                  </a:lnTo>
                  <a:lnTo>
                    <a:pt x="3478" y="7"/>
                  </a:lnTo>
                  <a:lnTo>
                    <a:pt x="3504" y="3"/>
                  </a:lnTo>
                  <a:lnTo>
                    <a:pt x="3533" y="0"/>
                  </a:lnTo>
                  <a:lnTo>
                    <a:pt x="3561" y="0"/>
                  </a:lnTo>
                  <a:lnTo>
                    <a:pt x="3590" y="1"/>
                  </a:lnTo>
                  <a:lnTo>
                    <a:pt x="3618" y="3"/>
                  </a:lnTo>
                  <a:lnTo>
                    <a:pt x="3646" y="7"/>
                  </a:lnTo>
                  <a:lnTo>
                    <a:pt x="3672" y="13"/>
                  </a:lnTo>
                  <a:lnTo>
                    <a:pt x="3699" y="21"/>
                  </a:lnTo>
                  <a:lnTo>
                    <a:pt x="3723" y="30"/>
                  </a:lnTo>
                  <a:lnTo>
                    <a:pt x="3748" y="42"/>
                  </a:lnTo>
                  <a:lnTo>
                    <a:pt x="3772" y="55"/>
                  </a:lnTo>
                  <a:lnTo>
                    <a:pt x="3794" y="70"/>
                  </a:lnTo>
                  <a:lnTo>
                    <a:pt x="3816" y="86"/>
                  </a:lnTo>
                  <a:lnTo>
                    <a:pt x="3836" y="103"/>
                  </a:lnTo>
                  <a:lnTo>
                    <a:pt x="3855" y="122"/>
                  </a:lnTo>
                  <a:lnTo>
                    <a:pt x="3872" y="142"/>
                  </a:lnTo>
                  <a:lnTo>
                    <a:pt x="3888" y="163"/>
                  </a:lnTo>
                  <a:lnTo>
                    <a:pt x="3902" y="187"/>
                  </a:lnTo>
                  <a:lnTo>
                    <a:pt x="3916" y="211"/>
                  </a:lnTo>
                  <a:lnTo>
                    <a:pt x="3926" y="237"/>
                  </a:lnTo>
                  <a:lnTo>
                    <a:pt x="3937" y="263"/>
                  </a:lnTo>
                  <a:lnTo>
                    <a:pt x="3945" y="290"/>
                  </a:lnTo>
                  <a:lnTo>
                    <a:pt x="3952" y="317"/>
                  </a:lnTo>
                  <a:lnTo>
                    <a:pt x="3957" y="346"/>
                  </a:lnTo>
                  <a:lnTo>
                    <a:pt x="3961" y="376"/>
                  </a:lnTo>
                  <a:lnTo>
                    <a:pt x="3963" y="406"/>
                  </a:lnTo>
                  <a:lnTo>
                    <a:pt x="3965" y="436"/>
                  </a:lnTo>
                  <a:lnTo>
                    <a:pt x="3963" y="463"/>
                  </a:lnTo>
                  <a:lnTo>
                    <a:pt x="3962" y="487"/>
                  </a:lnTo>
                  <a:lnTo>
                    <a:pt x="3959" y="512"/>
                  </a:lnTo>
                  <a:lnTo>
                    <a:pt x="3956" y="536"/>
                  </a:lnTo>
                  <a:lnTo>
                    <a:pt x="3952" y="559"/>
                  </a:lnTo>
                  <a:lnTo>
                    <a:pt x="3946" y="581"/>
                  </a:lnTo>
                  <a:lnTo>
                    <a:pt x="3939" y="603"/>
                  </a:lnTo>
                  <a:lnTo>
                    <a:pt x="3932" y="625"/>
                  </a:lnTo>
                  <a:lnTo>
                    <a:pt x="3923" y="645"/>
                  </a:lnTo>
                  <a:lnTo>
                    <a:pt x="3914" y="665"/>
                  </a:lnTo>
                  <a:lnTo>
                    <a:pt x="3904" y="684"/>
                  </a:lnTo>
                  <a:lnTo>
                    <a:pt x="3892" y="702"/>
                  </a:lnTo>
                  <a:lnTo>
                    <a:pt x="3879" y="720"/>
                  </a:lnTo>
                  <a:lnTo>
                    <a:pt x="3866" y="737"/>
                  </a:lnTo>
                  <a:lnTo>
                    <a:pt x="3852" y="753"/>
                  </a:lnTo>
                  <a:lnTo>
                    <a:pt x="3836" y="769"/>
                  </a:lnTo>
                  <a:close/>
                  <a:moveTo>
                    <a:pt x="3590" y="626"/>
                  </a:moveTo>
                  <a:lnTo>
                    <a:pt x="3614" y="633"/>
                  </a:lnTo>
                  <a:lnTo>
                    <a:pt x="3636" y="642"/>
                  </a:lnTo>
                  <a:lnTo>
                    <a:pt x="3657" y="650"/>
                  </a:lnTo>
                  <a:lnTo>
                    <a:pt x="3679" y="660"/>
                  </a:lnTo>
                  <a:lnTo>
                    <a:pt x="3698" y="670"/>
                  </a:lnTo>
                  <a:lnTo>
                    <a:pt x="3716" y="682"/>
                  </a:lnTo>
                  <a:lnTo>
                    <a:pt x="3733" y="694"/>
                  </a:lnTo>
                  <a:lnTo>
                    <a:pt x="3750" y="706"/>
                  </a:lnTo>
                  <a:lnTo>
                    <a:pt x="3761" y="696"/>
                  </a:lnTo>
                  <a:lnTo>
                    <a:pt x="3772" y="683"/>
                  </a:lnTo>
                  <a:lnTo>
                    <a:pt x="3783" y="670"/>
                  </a:lnTo>
                  <a:lnTo>
                    <a:pt x="3792" y="657"/>
                  </a:lnTo>
                  <a:lnTo>
                    <a:pt x="3802" y="642"/>
                  </a:lnTo>
                  <a:lnTo>
                    <a:pt x="3809" y="627"/>
                  </a:lnTo>
                  <a:lnTo>
                    <a:pt x="3817" y="611"/>
                  </a:lnTo>
                  <a:lnTo>
                    <a:pt x="3823" y="595"/>
                  </a:lnTo>
                  <a:lnTo>
                    <a:pt x="3830" y="578"/>
                  </a:lnTo>
                  <a:lnTo>
                    <a:pt x="3834" y="560"/>
                  </a:lnTo>
                  <a:lnTo>
                    <a:pt x="3838" y="541"/>
                  </a:lnTo>
                  <a:lnTo>
                    <a:pt x="3842" y="522"/>
                  </a:lnTo>
                  <a:lnTo>
                    <a:pt x="3844" y="501"/>
                  </a:lnTo>
                  <a:lnTo>
                    <a:pt x="3847" y="481"/>
                  </a:lnTo>
                  <a:lnTo>
                    <a:pt x="3848" y="459"/>
                  </a:lnTo>
                  <a:lnTo>
                    <a:pt x="3849" y="436"/>
                  </a:lnTo>
                  <a:lnTo>
                    <a:pt x="3848" y="412"/>
                  </a:lnTo>
                  <a:lnTo>
                    <a:pt x="3847" y="388"/>
                  </a:lnTo>
                  <a:lnTo>
                    <a:pt x="3843" y="364"/>
                  </a:lnTo>
                  <a:lnTo>
                    <a:pt x="3840" y="341"/>
                  </a:lnTo>
                  <a:lnTo>
                    <a:pt x="3835" y="318"/>
                  </a:lnTo>
                  <a:lnTo>
                    <a:pt x="3828" y="298"/>
                  </a:lnTo>
                  <a:lnTo>
                    <a:pt x="3822" y="277"/>
                  </a:lnTo>
                  <a:lnTo>
                    <a:pt x="3814" y="258"/>
                  </a:lnTo>
                  <a:lnTo>
                    <a:pt x="3804" y="239"/>
                  </a:lnTo>
                  <a:lnTo>
                    <a:pt x="3794" y="222"/>
                  </a:lnTo>
                  <a:lnTo>
                    <a:pt x="3783" y="205"/>
                  </a:lnTo>
                  <a:lnTo>
                    <a:pt x="3771" y="190"/>
                  </a:lnTo>
                  <a:lnTo>
                    <a:pt x="3757" y="175"/>
                  </a:lnTo>
                  <a:lnTo>
                    <a:pt x="3743" y="162"/>
                  </a:lnTo>
                  <a:lnTo>
                    <a:pt x="3729" y="149"/>
                  </a:lnTo>
                  <a:lnTo>
                    <a:pt x="3712" y="139"/>
                  </a:lnTo>
                  <a:lnTo>
                    <a:pt x="3694" y="129"/>
                  </a:lnTo>
                  <a:lnTo>
                    <a:pt x="3677" y="120"/>
                  </a:lnTo>
                  <a:lnTo>
                    <a:pt x="3659" y="113"/>
                  </a:lnTo>
                  <a:lnTo>
                    <a:pt x="3640" y="107"/>
                  </a:lnTo>
                  <a:lnTo>
                    <a:pt x="3622" y="103"/>
                  </a:lnTo>
                  <a:lnTo>
                    <a:pt x="3602" y="98"/>
                  </a:lnTo>
                  <a:lnTo>
                    <a:pt x="3582" y="96"/>
                  </a:lnTo>
                  <a:lnTo>
                    <a:pt x="3562" y="96"/>
                  </a:lnTo>
                  <a:lnTo>
                    <a:pt x="3546" y="96"/>
                  </a:lnTo>
                  <a:lnTo>
                    <a:pt x="3531" y="97"/>
                  </a:lnTo>
                  <a:lnTo>
                    <a:pt x="3516" y="99"/>
                  </a:lnTo>
                  <a:lnTo>
                    <a:pt x="3502" y="102"/>
                  </a:lnTo>
                  <a:lnTo>
                    <a:pt x="3487" y="105"/>
                  </a:lnTo>
                  <a:lnTo>
                    <a:pt x="3473" y="108"/>
                  </a:lnTo>
                  <a:lnTo>
                    <a:pt x="3461" y="112"/>
                  </a:lnTo>
                  <a:lnTo>
                    <a:pt x="3447" y="118"/>
                  </a:lnTo>
                  <a:lnTo>
                    <a:pt x="3434" y="123"/>
                  </a:lnTo>
                  <a:lnTo>
                    <a:pt x="3422" y="129"/>
                  </a:lnTo>
                  <a:lnTo>
                    <a:pt x="3410" y="137"/>
                  </a:lnTo>
                  <a:lnTo>
                    <a:pt x="3398" y="144"/>
                  </a:lnTo>
                  <a:lnTo>
                    <a:pt x="3386" y="153"/>
                  </a:lnTo>
                  <a:lnTo>
                    <a:pt x="3376" y="161"/>
                  </a:lnTo>
                  <a:lnTo>
                    <a:pt x="3365" y="171"/>
                  </a:lnTo>
                  <a:lnTo>
                    <a:pt x="3354" y="181"/>
                  </a:lnTo>
                  <a:lnTo>
                    <a:pt x="3344" y="192"/>
                  </a:lnTo>
                  <a:lnTo>
                    <a:pt x="3335" y="204"/>
                  </a:lnTo>
                  <a:lnTo>
                    <a:pt x="3326" y="216"/>
                  </a:lnTo>
                  <a:lnTo>
                    <a:pt x="3318" y="229"/>
                  </a:lnTo>
                  <a:lnTo>
                    <a:pt x="3311" y="243"/>
                  </a:lnTo>
                  <a:lnTo>
                    <a:pt x="3303" y="257"/>
                  </a:lnTo>
                  <a:lnTo>
                    <a:pt x="3298" y="273"/>
                  </a:lnTo>
                  <a:lnTo>
                    <a:pt x="3293" y="288"/>
                  </a:lnTo>
                  <a:lnTo>
                    <a:pt x="3287" y="305"/>
                  </a:lnTo>
                  <a:lnTo>
                    <a:pt x="3283" y="322"/>
                  </a:lnTo>
                  <a:lnTo>
                    <a:pt x="3280" y="339"/>
                  </a:lnTo>
                  <a:lnTo>
                    <a:pt x="3277" y="357"/>
                  </a:lnTo>
                  <a:lnTo>
                    <a:pt x="3275" y="376"/>
                  </a:lnTo>
                  <a:lnTo>
                    <a:pt x="3272" y="396"/>
                  </a:lnTo>
                  <a:lnTo>
                    <a:pt x="3271" y="416"/>
                  </a:lnTo>
                  <a:lnTo>
                    <a:pt x="3271" y="436"/>
                  </a:lnTo>
                  <a:lnTo>
                    <a:pt x="3271" y="457"/>
                  </a:lnTo>
                  <a:lnTo>
                    <a:pt x="3272" y="477"/>
                  </a:lnTo>
                  <a:lnTo>
                    <a:pt x="3275" y="496"/>
                  </a:lnTo>
                  <a:lnTo>
                    <a:pt x="3277" y="514"/>
                  </a:lnTo>
                  <a:lnTo>
                    <a:pt x="3279" y="532"/>
                  </a:lnTo>
                  <a:lnTo>
                    <a:pt x="3283" y="549"/>
                  </a:lnTo>
                  <a:lnTo>
                    <a:pt x="3286" y="566"/>
                  </a:lnTo>
                  <a:lnTo>
                    <a:pt x="3292" y="582"/>
                  </a:lnTo>
                  <a:lnTo>
                    <a:pt x="3297" y="598"/>
                  </a:lnTo>
                  <a:lnTo>
                    <a:pt x="3303" y="613"/>
                  </a:lnTo>
                  <a:lnTo>
                    <a:pt x="3310" y="627"/>
                  </a:lnTo>
                  <a:lnTo>
                    <a:pt x="3317" y="641"/>
                  </a:lnTo>
                  <a:lnTo>
                    <a:pt x="3325" y="654"/>
                  </a:lnTo>
                  <a:lnTo>
                    <a:pt x="3333" y="666"/>
                  </a:lnTo>
                  <a:lnTo>
                    <a:pt x="3343" y="679"/>
                  </a:lnTo>
                  <a:lnTo>
                    <a:pt x="3352" y="689"/>
                  </a:lnTo>
                  <a:lnTo>
                    <a:pt x="3363" y="700"/>
                  </a:lnTo>
                  <a:lnTo>
                    <a:pt x="3373" y="711"/>
                  </a:lnTo>
                  <a:lnTo>
                    <a:pt x="3384" y="720"/>
                  </a:lnTo>
                  <a:lnTo>
                    <a:pt x="3396" y="729"/>
                  </a:lnTo>
                  <a:lnTo>
                    <a:pt x="3407" y="736"/>
                  </a:lnTo>
                  <a:lnTo>
                    <a:pt x="3420" y="744"/>
                  </a:lnTo>
                  <a:lnTo>
                    <a:pt x="3432" y="750"/>
                  </a:lnTo>
                  <a:lnTo>
                    <a:pt x="3445" y="756"/>
                  </a:lnTo>
                  <a:lnTo>
                    <a:pt x="3458" y="761"/>
                  </a:lnTo>
                  <a:lnTo>
                    <a:pt x="3472" y="766"/>
                  </a:lnTo>
                  <a:lnTo>
                    <a:pt x="3486" y="769"/>
                  </a:lnTo>
                  <a:lnTo>
                    <a:pt x="3500" y="772"/>
                  </a:lnTo>
                  <a:lnTo>
                    <a:pt x="3515" y="775"/>
                  </a:lnTo>
                  <a:lnTo>
                    <a:pt x="3530" y="777"/>
                  </a:lnTo>
                  <a:lnTo>
                    <a:pt x="3545" y="778"/>
                  </a:lnTo>
                  <a:lnTo>
                    <a:pt x="3561" y="778"/>
                  </a:lnTo>
                  <a:lnTo>
                    <a:pt x="3575" y="778"/>
                  </a:lnTo>
                  <a:lnTo>
                    <a:pt x="3590" y="777"/>
                  </a:lnTo>
                  <a:lnTo>
                    <a:pt x="3604" y="776"/>
                  </a:lnTo>
                  <a:lnTo>
                    <a:pt x="3619" y="772"/>
                  </a:lnTo>
                  <a:lnTo>
                    <a:pt x="3633" y="769"/>
                  </a:lnTo>
                  <a:lnTo>
                    <a:pt x="3647" y="766"/>
                  </a:lnTo>
                  <a:lnTo>
                    <a:pt x="3660" y="761"/>
                  </a:lnTo>
                  <a:lnTo>
                    <a:pt x="3673" y="755"/>
                  </a:lnTo>
                  <a:lnTo>
                    <a:pt x="3660" y="748"/>
                  </a:lnTo>
                  <a:lnTo>
                    <a:pt x="3647" y="741"/>
                  </a:lnTo>
                  <a:lnTo>
                    <a:pt x="3633" y="733"/>
                  </a:lnTo>
                  <a:lnTo>
                    <a:pt x="3619" y="727"/>
                  </a:lnTo>
                  <a:lnTo>
                    <a:pt x="3605" y="721"/>
                  </a:lnTo>
                  <a:lnTo>
                    <a:pt x="3591" y="716"/>
                  </a:lnTo>
                  <a:lnTo>
                    <a:pt x="3578" y="711"/>
                  </a:lnTo>
                  <a:lnTo>
                    <a:pt x="3563" y="708"/>
                  </a:lnTo>
                  <a:lnTo>
                    <a:pt x="3590" y="626"/>
                  </a:lnTo>
                  <a:close/>
                  <a:moveTo>
                    <a:pt x="4162" y="624"/>
                  </a:moveTo>
                  <a:lnTo>
                    <a:pt x="4265" y="646"/>
                  </a:lnTo>
                  <a:lnTo>
                    <a:pt x="4263" y="661"/>
                  </a:lnTo>
                  <a:lnTo>
                    <a:pt x="4261" y="676"/>
                  </a:lnTo>
                  <a:lnTo>
                    <a:pt x="4260" y="691"/>
                  </a:lnTo>
                  <a:lnTo>
                    <a:pt x="4260" y="704"/>
                  </a:lnTo>
                  <a:lnTo>
                    <a:pt x="4261" y="718"/>
                  </a:lnTo>
                  <a:lnTo>
                    <a:pt x="4262" y="731"/>
                  </a:lnTo>
                  <a:lnTo>
                    <a:pt x="4264" y="744"/>
                  </a:lnTo>
                  <a:lnTo>
                    <a:pt x="4268" y="755"/>
                  </a:lnTo>
                  <a:lnTo>
                    <a:pt x="4272" y="767"/>
                  </a:lnTo>
                  <a:lnTo>
                    <a:pt x="4277" y="779"/>
                  </a:lnTo>
                  <a:lnTo>
                    <a:pt x="4282" y="790"/>
                  </a:lnTo>
                  <a:lnTo>
                    <a:pt x="4290" y="801"/>
                  </a:lnTo>
                  <a:lnTo>
                    <a:pt x="4298" y="813"/>
                  </a:lnTo>
                  <a:lnTo>
                    <a:pt x="4308" y="823"/>
                  </a:lnTo>
                  <a:lnTo>
                    <a:pt x="4317" y="834"/>
                  </a:lnTo>
                  <a:lnTo>
                    <a:pt x="4329" y="845"/>
                  </a:lnTo>
                  <a:lnTo>
                    <a:pt x="4342" y="854"/>
                  </a:lnTo>
                  <a:lnTo>
                    <a:pt x="4355" y="864"/>
                  </a:lnTo>
                  <a:lnTo>
                    <a:pt x="4367" y="872"/>
                  </a:lnTo>
                  <a:lnTo>
                    <a:pt x="4382" y="881"/>
                  </a:lnTo>
                  <a:lnTo>
                    <a:pt x="4397" y="888"/>
                  </a:lnTo>
                  <a:lnTo>
                    <a:pt x="4412" y="895"/>
                  </a:lnTo>
                  <a:lnTo>
                    <a:pt x="4429" y="901"/>
                  </a:lnTo>
                  <a:lnTo>
                    <a:pt x="4446" y="907"/>
                  </a:lnTo>
                  <a:lnTo>
                    <a:pt x="4461" y="912"/>
                  </a:lnTo>
                  <a:lnTo>
                    <a:pt x="4476" y="915"/>
                  </a:lnTo>
                  <a:lnTo>
                    <a:pt x="4491" y="918"/>
                  </a:lnTo>
                  <a:lnTo>
                    <a:pt x="4505" y="920"/>
                  </a:lnTo>
                  <a:lnTo>
                    <a:pt x="4518" y="922"/>
                  </a:lnTo>
                  <a:lnTo>
                    <a:pt x="4532" y="923"/>
                  </a:lnTo>
                  <a:lnTo>
                    <a:pt x="4546" y="923"/>
                  </a:lnTo>
                  <a:lnTo>
                    <a:pt x="4560" y="922"/>
                  </a:lnTo>
                  <a:lnTo>
                    <a:pt x="4573" y="921"/>
                  </a:lnTo>
                  <a:lnTo>
                    <a:pt x="4584" y="919"/>
                  </a:lnTo>
                  <a:lnTo>
                    <a:pt x="4596" y="917"/>
                  </a:lnTo>
                  <a:lnTo>
                    <a:pt x="4607" y="914"/>
                  </a:lnTo>
                  <a:lnTo>
                    <a:pt x="4617" y="910"/>
                  </a:lnTo>
                  <a:lnTo>
                    <a:pt x="4627" y="905"/>
                  </a:lnTo>
                  <a:lnTo>
                    <a:pt x="4636" y="900"/>
                  </a:lnTo>
                  <a:lnTo>
                    <a:pt x="4645" y="894"/>
                  </a:lnTo>
                  <a:lnTo>
                    <a:pt x="4652" y="887"/>
                  </a:lnTo>
                  <a:lnTo>
                    <a:pt x="4660" y="881"/>
                  </a:lnTo>
                  <a:lnTo>
                    <a:pt x="4666" y="873"/>
                  </a:lnTo>
                  <a:lnTo>
                    <a:pt x="4673" y="866"/>
                  </a:lnTo>
                  <a:lnTo>
                    <a:pt x="4678" y="859"/>
                  </a:lnTo>
                  <a:lnTo>
                    <a:pt x="4682" y="850"/>
                  </a:lnTo>
                  <a:lnTo>
                    <a:pt x="4686" y="842"/>
                  </a:lnTo>
                  <a:lnTo>
                    <a:pt x="4690" y="832"/>
                  </a:lnTo>
                  <a:lnTo>
                    <a:pt x="4692" y="822"/>
                  </a:lnTo>
                  <a:lnTo>
                    <a:pt x="4694" y="813"/>
                  </a:lnTo>
                  <a:lnTo>
                    <a:pt x="4695" y="804"/>
                  </a:lnTo>
                  <a:lnTo>
                    <a:pt x="4695" y="795"/>
                  </a:lnTo>
                  <a:lnTo>
                    <a:pt x="4694" y="785"/>
                  </a:lnTo>
                  <a:lnTo>
                    <a:pt x="4693" y="777"/>
                  </a:lnTo>
                  <a:lnTo>
                    <a:pt x="4691" y="768"/>
                  </a:lnTo>
                  <a:lnTo>
                    <a:pt x="4687" y="759"/>
                  </a:lnTo>
                  <a:lnTo>
                    <a:pt x="4684" y="750"/>
                  </a:lnTo>
                  <a:lnTo>
                    <a:pt x="4679" y="742"/>
                  </a:lnTo>
                  <a:lnTo>
                    <a:pt x="4674" y="732"/>
                  </a:lnTo>
                  <a:lnTo>
                    <a:pt x="4666" y="724"/>
                  </a:lnTo>
                  <a:lnTo>
                    <a:pt x="4659" y="715"/>
                  </a:lnTo>
                  <a:lnTo>
                    <a:pt x="4650" y="706"/>
                  </a:lnTo>
                  <a:lnTo>
                    <a:pt x="4641" y="697"/>
                  </a:lnTo>
                  <a:lnTo>
                    <a:pt x="4630" y="688"/>
                  </a:lnTo>
                  <a:lnTo>
                    <a:pt x="4611" y="675"/>
                  </a:lnTo>
                  <a:lnTo>
                    <a:pt x="4582" y="657"/>
                  </a:lnTo>
                  <a:lnTo>
                    <a:pt x="4545" y="633"/>
                  </a:lnTo>
                  <a:lnTo>
                    <a:pt x="4498" y="604"/>
                  </a:lnTo>
                  <a:lnTo>
                    <a:pt x="4450" y="575"/>
                  </a:lnTo>
                  <a:lnTo>
                    <a:pt x="4411" y="549"/>
                  </a:lnTo>
                  <a:lnTo>
                    <a:pt x="4395" y="536"/>
                  </a:lnTo>
                  <a:lnTo>
                    <a:pt x="4380" y="526"/>
                  </a:lnTo>
                  <a:lnTo>
                    <a:pt x="4369" y="515"/>
                  </a:lnTo>
                  <a:lnTo>
                    <a:pt x="4358" y="506"/>
                  </a:lnTo>
                  <a:lnTo>
                    <a:pt x="4346" y="493"/>
                  </a:lnTo>
                  <a:lnTo>
                    <a:pt x="4336" y="481"/>
                  </a:lnTo>
                  <a:lnTo>
                    <a:pt x="4326" y="468"/>
                  </a:lnTo>
                  <a:lnTo>
                    <a:pt x="4319" y="456"/>
                  </a:lnTo>
                  <a:lnTo>
                    <a:pt x="4311" y="443"/>
                  </a:lnTo>
                  <a:lnTo>
                    <a:pt x="4305" y="430"/>
                  </a:lnTo>
                  <a:lnTo>
                    <a:pt x="4299" y="416"/>
                  </a:lnTo>
                  <a:lnTo>
                    <a:pt x="4295" y="404"/>
                  </a:lnTo>
                  <a:lnTo>
                    <a:pt x="4292" y="390"/>
                  </a:lnTo>
                  <a:lnTo>
                    <a:pt x="4290" y="376"/>
                  </a:lnTo>
                  <a:lnTo>
                    <a:pt x="4289" y="362"/>
                  </a:lnTo>
                  <a:lnTo>
                    <a:pt x="4289" y="349"/>
                  </a:lnTo>
                  <a:lnTo>
                    <a:pt x="4290" y="335"/>
                  </a:lnTo>
                  <a:lnTo>
                    <a:pt x="4292" y="322"/>
                  </a:lnTo>
                  <a:lnTo>
                    <a:pt x="4294" y="308"/>
                  </a:lnTo>
                  <a:lnTo>
                    <a:pt x="4298" y="294"/>
                  </a:lnTo>
                  <a:lnTo>
                    <a:pt x="4304" y="278"/>
                  </a:lnTo>
                  <a:lnTo>
                    <a:pt x="4310" y="264"/>
                  </a:lnTo>
                  <a:lnTo>
                    <a:pt x="4317" y="250"/>
                  </a:lnTo>
                  <a:lnTo>
                    <a:pt x="4326" y="237"/>
                  </a:lnTo>
                  <a:lnTo>
                    <a:pt x="4335" y="224"/>
                  </a:lnTo>
                  <a:lnTo>
                    <a:pt x="4345" y="212"/>
                  </a:lnTo>
                  <a:lnTo>
                    <a:pt x="4357" y="200"/>
                  </a:lnTo>
                  <a:lnTo>
                    <a:pt x="4369" y="190"/>
                  </a:lnTo>
                  <a:lnTo>
                    <a:pt x="4382" y="180"/>
                  </a:lnTo>
                  <a:lnTo>
                    <a:pt x="4396" y="171"/>
                  </a:lnTo>
                  <a:lnTo>
                    <a:pt x="4411" y="163"/>
                  </a:lnTo>
                  <a:lnTo>
                    <a:pt x="4426" y="157"/>
                  </a:lnTo>
                  <a:lnTo>
                    <a:pt x="4442" y="150"/>
                  </a:lnTo>
                  <a:lnTo>
                    <a:pt x="4459" y="146"/>
                  </a:lnTo>
                  <a:lnTo>
                    <a:pt x="4477" y="143"/>
                  </a:lnTo>
                  <a:lnTo>
                    <a:pt x="4495" y="141"/>
                  </a:lnTo>
                  <a:lnTo>
                    <a:pt x="4514" y="140"/>
                  </a:lnTo>
                  <a:lnTo>
                    <a:pt x="4533" y="139"/>
                  </a:lnTo>
                  <a:lnTo>
                    <a:pt x="4552" y="140"/>
                  </a:lnTo>
                  <a:lnTo>
                    <a:pt x="4573" y="142"/>
                  </a:lnTo>
                  <a:lnTo>
                    <a:pt x="4592" y="144"/>
                  </a:lnTo>
                  <a:lnTo>
                    <a:pt x="4612" y="148"/>
                  </a:lnTo>
                  <a:lnTo>
                    <a:pt x="4632" y="154"/>
                  </a:lnTo>
                  <a:lnTo>
                    <a:pt x="4652" y="159"/>
                  </a:lnTo>
                  <a:lnTo>
                    <a:pt x="4675" y="166"/>
                  </a:lnTo>
                  <a:lnTo>
                    <a:pt x="4695" y="175"/>
                  </a:lnTo>
                  <a:lnTo>
                    <a:pt x="4715" y="183"/>
                  </a:lnTo>
                  <a:lnTo>
                    <a:pt x="4734" y="193"/>
                  </a:lnTo>
                  <a:lnTo>
                    <a:pt x="4752" y="203"/>
                  </a:lnTo>
                  <a:lnTo>
                    <a:pt x="4770" y="213"/>
                  </a:lnTo>
                  <a:lnTo>
                    <a:pt x="4786" y="225"/>
                  </a:lnTo>
                  <a:lnTo>
                    <a:pt x="4801" y="238"/>
                  </a:lnTo>
                  <a:lnTo>
                    <a:pt x="4816" y="250"/>
                  </a:lnTo>
                  <a:lnTo>
                    <a:pt x="4829" y="263"/>
                  </a:lnTo>
                  <a:lnTo>
                    <a:pt x="4841" y="278"/>
                  </a:lnTo>
                  <a:lnTo>
                    <a:pt x="4851" y="292"/>
                  </a:lnTo>
                  <a:lnTo>
                    <a:pt x="4861" y="307"/>
                  </a:lnTo>
                  <a:lnTo>
                    <a:pt x="4868" y="323"/>
                  </a:lnTo>
                  <a:lnTo>
                    <a:pt x="4876" y="339"/>
                  </a:lnTo>
                  <a:lnTo>
                    <a:pt x="4881" y="356"/>
                  </a:lnTo>
                  <a:lnTo>
                    <a:pt x="4885" y="373"/>
                  </a:lnTo>
                  <a:lnTo>
                    <a:pt x="4888" y="390"/>
                  </a:lnTo>
                  <a:lnTo>
                    <a:pt x="4889" y="407"/>
                  </a:lnTo>
                  <a:lnTo>
                    <a:pt x="4891" y="425"/>
                  </a:lnTo>
                  <a:lnTo>
                    <a:pt x="4889" y="442"/>
                  </a:lnTo>
                  <a:lnTo>
                    <a:pt x="4888" y="460"/>
                  </a:lnTo>
                  <a:lnTo>
                    <a:pt x="4885" y="477"/>
                  </a:lnTo>
                  <a:lnTo>
                    <a:pt x="4881" y="495"/>
                  </a:lnTo>
                  <a:lnTo>
                    <a:pt x="4776" y="472"/>
                  </a:lnTo>
                  <a:lnTo>
                    <a:pt x="4779" y="451"/>
                  </a:lnTo>
                  <a:lnTo>
                    <a:pt x="4780" y="433"/>
                  </a:lnTo>
                  <a:lnTo>
                    <a:pt x="4780" y="415"/>
                  </a:lnTo>
                  <a:lnTo>
                    <a:pt x="4779" y="398"/>
                  </a:lnTo>
                  <a:lnTo>
                    <a:pt x="4775" y="382"/>
                  </a:lnTo>
                  <a:lnTo>
                    <a:pt x="4770" y="366"/>
                  </a:lnTo>
                  <a:lnTo>
                    <a:pt x="4764" y="352"/>
                  </a:lnTo>
                  <a:lnTo>
                    <a:pt x="4755" y="339"/>
                  </a:lnTo>
                  <a:lnTo>
                    <a:pt x="4746" y="325"/>
                  </a:lnTo>
                  <a:lnTo>
                    <a:pt x="4734" y="313"/>
                  </a:lnTo>
                  <a:lnTo>
                    <a:pt x="4720" y="301"/>
                  </a:lnTo>
                  <a:lnTo>
                    <a:pt x="4706" y="291"/>
                  </a:lnTo>
                  <a:lnTo>
                    <a:pt x="4689" y="280"/>
                  </a:lnTo>
                  <a:lnTo>
                    <a:pt x="4670" y="272"/>
                  </a:lnTo>
                  <a:lnTo>
                    <a:pt x="4649" y="263"/>
                  </a:lnTo>
                  <a:lnTo>
                    <a:pt x="4627" y="256"/>
                  </a:lnTo>
                  <a:lnTo>
                    <a:pt x="4603" y="248"/>
                  </a:lnTo>
                  <a:lnTo>
                    <a:pt x="4581" y="243"/>
                  </a:lnTo>
                  <a:lnTo>
                    <a:pt x="4560" y="240"/>
                  </a:lnTo>
                  <a:lnTo>
                    <a:pt x="4541" y="238"/>
                  </a:lnTo>
                  <a:lnTo>
                    <a:pt x="4522" y="238"/>
                  </a:lnTo>
                  <a:lnTo>
                    <a:pt x="4505" y="239"/>
                  </a:lnTo>
                  <a:lnTo>
                    <a:pt x="4489" y="242"/>
                  </a:lnTo>
                  <a:lnTo>
                    <a:pt x="4475" y="247"/>
                  </a:lnTo>
                  <a:lnTo>
                    <a:pt x="4461" y="253"/>
                  </a:lnTo>
                  <a:lnTo>
                    <a:pt x="4449" y="259"/>
                  </a:lnTo>
                  <a:lnTo>
                    <a:pt x="4439" y="267"/>
                  </a:lnTo>
                  <a:lnTo>
                    <a:pt x="4429" y="276"/>
                  </a:lnTo>
                  <a:lnTo>
                    <a:pt x="4421" y="285"/>
                  </a:lnTo>
                  <a:lnTo>
                    <a:pt x="4413" y="295"/>
                  </a:lnTo>
                  <a:lnTo>
                    <a:pt x="4408" y="307"/>
                  </a:lnTo>
                  <a:lnTo>
                    <a:pt x="4404" y="318"/>
                  </a:lnTo>
                  <a:lnTo>
                    <a:pt x="4400" y="329"/>
                  </a:lnTo>
                  <a:lnTo>
                    <a:pt x="4398" y="340"/>
                  </a:lnTo>
                  <a:lnTo>
                    <a:pt x="4398" y="350"/>
                  </a:lnTo>
                  <a:lnTo>
                    <a:pt x="4398" y="361"/>
                  </a:lnTo>
                  <a:lnTo>
                    <a:pt x="4400" y="371"/>
                  </a:lnTo>
                  <a:lnTo>
                    <a:pt x="4404" y="381"/>
                  </a:lnTo>
                  <a:lnTo>
                    <a:pt x="4407" y="391"/>
                  </a:lnTo>
                  <a:lnTo>
                    <a:pt x="4412" y="400"/>
                  </a:lnTo>
                  <a:lnTo>
                    <a:pt x="4420" y="410"/>
                  </a:lnTo>
                  <a:lnTo>
                    <a:pt x="4430" y="421"/>
                  </a:lnTo>
                  <a:lnTo>
                    <a:pt x="4443" y="433"/>
                  </a:lnTo>
                  <a:lnTo>
                    <a:pt x="4459" y="446"/>
                  </a:lnTo>
                  <a:lnTo>
                    <a:pt x="4479" y="460"/>
                  </a:lnTo>
                  <a:lnTo>
                    <a:pt x="4501" y="475"/>
                  </a:lnTo>
                  <a:lnTo>
                    <a:pt x="4527" y="491"/>
                  </a:lnTo>
                  <a:lnTo>
                    <a:pt x="4556" y="508"/>
                  </a:lnTo>
                  <a:lnTo>
                    <a:pt x="4584" y="525"/>
                  </a:lnTo>
                  <a:lnTo>
                    <a:pt x="4611" y="541"/>
                  </a:lnTo>
                  <a:lnTo>
                    <a:pt x="4635" y="556"/>
                  </a:lnTo>
                  <a:lnTo>
                    <a:pt x="4657" y="569"/>
                  </a:lnTo>
                  <a:lnTo>
                    <a:pt x="4676" y="583"/>
                  </a:lnTo>
                  <a:lnTo>
                    <a:pt x="4693" y="595"/>
                  </a:lnTo>
                  <a:lnTo>
                    <a:pt x="4707" y="605"/>
                  </a:lnTo>
                  <a:lnTo>
                    <a:pt x="4718" y="615"/>
                  </a:lnTo>
                  <a:lnTo>
                    <a:pt x="4733" y="629"/>
                  </a:lnTo>
                  <a:lnTo>
                    <a:pt x="4746" y="643"/>
                  </a:lnTo>
                  <a:lnTo>
                    <a:pt x="4758" y="657"/>
                  </a:lnTo>
                  <a:lnTo>
                    <a:pt x="4768" y="671"/>
                  </a:lnTo>
                  <a:lnTo>
                    <a:pt x="4778" y="685"/>
                  </a:lnTo>
                  <a:lnTo>
                    <a:pt x="4785" y="700"/>
                  </a:lnTo>
                  <a:lnTo>
                    <a:pt x="4792" y="715"/>
                  </a:lnTo>
                  <a:lnTo>
                    <a:pt x="4797" y="730"/>
                  </a:lnTo>
                  <a:lnTo>
                    <a:pt x="4801" y="745"/>
                  </a:lnTo>
                  <a:lnTo>
                    <a:pt x="4803" y="761"/>
                  </a:lnTo>
                  <a:lnTo>
                    <a:pt x="4805" y="776"/>
                  </a:lnTo>
                  <a:lnTo>
                    <a:pt x="4805" y="792"/>
                  </a:lnTo>
                  <a:lnTo>
                    <a:pt x="4804" y="806"/>
                  </a:lnTo>
                  <a:lnTo>
                    <a:pt x="4802" y="822"/>
                  </a:lnTo>
                  <a:lnTo>
                    <a:pt x="4799" y="838"/>
                  </a:lnTo>
                  <a:lnTo>
                    <a:pt x="4795" y="855"/>
                  </a:lnTo>
                  <a:lnTo>
                    <a:pt x="4790" y="870"/>
                  </a:lnTo>
                  <a:lnTo>
                    <a:pt x="4782" y="886"/>
                  </a:lnTo>
                  <a:lnTo>
                    <a:pt x="4775" y="901"/>
                  </a:lnTo>
                  <a:lnTo>
                    <a:pt x="4766" y="915"/>
                  </a:lnTo>
                  <a:lnTo>
                    <a:pt x="4757" y="928"/>
                  </a:lnTo>
                  <a:lnTo>
                    <a:pt x="4745" y="940"/>
                  </a:lnTo>
                  <a:lnTo>
                    <a:pt x="4733" y="953"/>
                  </a:lnTo>
                  <a:lnTo>
                    <a:pt x="4720" y="965"/>
                  </a:lnTo>
                  <a:lnTo>
                    <a:pt x="4706" y="975"/>
                  </a:lnTo>
                  <a:lnTo>
                    <a:pt x="4691" y="985"/>
                  </a:lnTo>
                  <a:lnTo>
                    <a:pt x="4676" y="994"/>
                  </a:lnTo>
                  <a:lnTo>
                    <a:pt x="4660" y="1001"/>
                  </a:lnTo>
                  <a:lnTo>
                    <a:pt x="4642" y="1007"/>
                  </a:lnTo>
                  <a:lnTo>
                    <a:pt x="4625" y="1013"/>
                  </a:lnTo>
                  <a:lnTo>
                    <a:pt x="4606" y="1017"/>
                  </a:lnTo>
                  <a:lnTo>
                    <a:pt x="4586" y="1020"/>
                  </a:lnTo>
                  <a:lnTo>
                    <a:pt x="4566" y="1022"/>
                  </a:lnTo>
                  <a:lnTo>
                    <a:pt x="4546" y="1023"/>
                  </a:lnTo>
                  <a:lnTo>
                    <a:pt x="4526" y="1022"/>
                  </a:lnTo>
                  <a:lnTo>
                    <a:pt x="4506" y="1021"/>
                  </a:lnTo>
                  <a:lnTo>
                    <a:pt x="4484" y="1018"/>
                  </a:lnTo>
                  <a:lnTo>
                    <a:pt x="4464" y="1015"/>
                  </a:lnTo>
                  <a:lnTo>
                    <a:pt x="4443" y="1009"/>
                  </a:lnTo>
                  <a:lnTo>
                    <a:pt x="4421" y="1003"/>
                  </a:lnTo>
                  <a:lnTo>
                    <a:pt x="4394" y="995"/>
                  </a:lnTo>
                  <a:lnTo>
                    <a:pt x="4370" y="985"/>
                  </a:lnTo>
                  <a:lnTo>
                    <a:pt x="4345" y="974"/>
                  </a:lnTo>
                  <a:lnTo>
                    <a:pt x="4323" y="964"/>
                  </a:lnTo>
                  <a:lnTo>
                    <a:pt x="4302" y="952"/>
                  </a:lnTo>
                  <a:lnTo>
                    <a:pt x="4282" y="940"/>
                  </a:lnTo>
                  <a:lnTo>
                    <a:pt x="4264" y="928"/>
                  </a:lnTo>
                  <a:lnTo>
                    <a:pt x="4247" y="914"/>
                  </a:lnTo>
                  <a:lnTo>
                    <a:pt x="4232" y="900"/>
                  </a:lnTo>
                  <a:lnTo>
                    <a:pt x="4219" y="885"/>
                  </a:lnTo>
                  <a:lnTo>
                    <a:pt x="4206" y="870"/>
                  </a:lnTo>
                  <a:lnTo>
                    <a:pt x="4194" y="853"/>
                  </a:lnTo>
                  <a:lnTo>
                    <a:pt x="4184" y="837"/>
                  </a:lnTo>
                  <a:lnTo>
                    <a:pt x="4175" y="819"/>
                  </a:lnTo>
                  <a:lnTo>
                    <a:pt x="4168" y="801"/>
                  </a:lnTo>
                  <a:lnTo>
                    <a:pt x="4161" y="782"/>
                  </a:lnTo>
                  <a:lnTo>
                    <a:pt x="4157" y="763"/>
                  </a:lnTo>
                  <a:lnTo>
                    <a:pt x="4153" y="743"/>
                  </a:lnTo>
                  <a:lnTo>
                    <a:pt x="4152" y="724"/>
                  </a:lnTo>
                  <a:lnTo>
                    <a:pt x="4151" y="703"/>
                  </a:lnTo>
                  <a:lnTo>
                    <a:pt x="4152" y="684"/>
                  </a:lnTo>
                  <a:lnTo>
                    <a:pt x="4154" y="664"/>
                  </a:lnTo>
                  <a:lnTo>
                    <a:pt x="4157" y="644"/>
                  </a:lnTo>
                  <a:lnTo>
                    <a:pt x="4162" y="624"/>
                  </a:lnTo>
                  <a:close/>
                  <a:moveTo>
                    <a:pt x="5053" y="1248"/>
                  </a:moveTo>
                  <a:lnTo>
                    <a:pt x="5407" y="591"/>
                  </a:lnTo>
                  <a:lnTo>
                    <a:pt x="5162" y="458"/>
                  </a:lnTo>
                  <a:lnTo>
                    <a:pt x="5209" y="371"/>
                  </a:lnTo>
                  <a:lnTo>
                    <a:pt x="5799" y="688"/>
                  </a:lnTo>
                  <a:lnTo>
                    <a:pt x="5752" y="776"/>
                  </a:lnTo>
                  <a:lnTo>
                    <a:pt x="5506" y="644"/>
                  </a:lnTo>
                  <a:lnTo>
                    <a:pt x="5152" y="1302"/>
                  </a:lnTo>
                  <a:lnTo>
                    <a:pt x="5053" y="1248"/>
                  </a:lnTo>
                  <a:close/>
                  <a:moveTo>
                    <a:pt x="5358" y="1384"/>
                  </a:moveTo>
                  <a:lnTo>
                    <a:pt x="6167" y="974"/>
                  </a:lnTo>
                  <a:lnTo>
                    <a:pt x="6259" y="1056"/>
                  </a:lnTo>
                  <a:lnTo>
                    <a:pt x="5945" y="1915"/>
                  </a:lnTo>
                  <a:lnTo>
                    <a:pt x="5852" y="1830"/>
                  </a:lnTo>
                  <a:lnTo>
                    <a:pt x="5950" y="1574"/>
                  </a:lnTo>
                  <a:lnTo>
                    <a:pt x="5687" y="1335"/>
                  </a:lnTo>
                  <a:lnTo>
                    <a:pt x="5447" y="1463"/>
                  </a:lnTo>
                  <a:lnTo>
                    <a:pt x="5358" y="1384"/>
                  </a:lnTo>
                  <a:close/>
                  <a:moveTo>
                    <a:pt x="5772" y="1289"/>
                  </a:moveTo>
                  <a:lnTo>
                    <a:pt x="5986" y="1483"/>
                  </a:lnTo>
                  <a:lnTo>
                    <a:pt x="6078" y="1250"/>
                  </a:lnTo>
                  <a:lnTo>
                    <a:pt x="6089" y="1224"/>
                  </a:lnTo>
                  <a:lnTo>
                    <a:pt x="6098" y="1199"/>
                  </a:lnTo>
                  <a:lnTo>
                    <a:pt x="6109" y="1176"/>
                  </a:lnTo>
                  <a:lnTo>
                    <a:pt x="6117" y="1154"/>
                  </a:lnTo>
                  <a:lnTo>
                    <a:pt x="6127" y="1133"/>
                  </a:lnTo>
                  <a:lnTo>
                    <a:pt x="6135" y="1114"/>
                  </a:lnTo>
                  <a:lnTo>
                    <a:pt x="6144" y="1095"/>
                  </a:lnTo>
                  <a:lnTo>
                    <a:pt x="6151" y="1078"/>
                  </a:lnTo>
                  <a:lnTo>
                    <a:pt x="6117" y="1102"/>
                  </a:lnTo>
                  <a:lnTo>
                    <a:pt x="6081" y="1125"/>
                  </a:lnTo>
                  <a:lnTo>
                    <a:pt x="6045" y="1147"/>
                  </a:lnTo>
                  <a:lnTo>
                    <a:pt x="6008" y="1168"/>
                  </a:lnTo>
                  <a:lnTo>
                    <a:pt x="5772" y="1289"/>
                  </a:lnTo>
                  <a:close/>
                  <a:moveTo>
                    <a:pt x="6016" y="1974"/>
                  </a:moveTo>
                  <a:lnTo>
                    <a:pt x="6715" y="1495"/>
                  </a:lnTo>
                  <a:lnTo>
                    <a:pt x="6780" y="1591"/>
                  </a:lnTo>
                  <a:lnTo>
                    <a:pt x="6482" y="2332"/>
                  </a:lnTo>
                  <a:lnTo>
                    <a:pt x="7031" y="1957"/>
                  </a:lnTo>
                  <a:lnTo>
                    <a:pt x="7091" y="2046"/>
                  </a:lnTo>
                  <a:lnTo>
                    <a:pt x="6393" y="2523"/>
                  </a:lnTo>
                  <a:lnTo>
                    <a:pt x="6328" y="2429"/>
                  </a:lnTo>
                  <a:lnTo>
                    <a:pt x="6626" y="1687"/>
                  </a:lnTo>
                  <a:lnTo>
                    <a:pt x="6077" y="2062"/>
                  </a:lnTo>
                  <a:lnTo>
                    <a:pt x="6016" y="1974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166D294C-184D-11FD-265C-4EC60089E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2232"/>
              <a:ext cx="408" cy="408"/>
            </a:xfrm>
            <a:custGeom>
              <a:avLst/>
              <a:gdLst>
                <a:gd name="T0" fmla="*/ 3375 w 6124"/>
                <a:gd name="T1" fmla="*/ 16 h 6124"/>
                <a:gd name="T2" fmla="*/ 3827 w 6124"/>
                <a:gd name="T3" fmla="*/ 97 h 6124"/>
                <a:gd name="T4" fmla="*/ 4254 w 6124"/>
                <a:gd name="T5" fmla="*/ 240 h 6124"/>
                <a:gd name="T6" fmla="*/ 4649 w 6124"/>
                <a:gd name="T7" fmla="*/ 444 h 6124"/>
                <a:gd name="T8" fmla="*/ 5010 w 6124"/>
                <a:gd name="T9" fmla="*/ 700 h 6124"/>
                <a:gd name="T10" fmla="*/ 5329 w 6124"/>
                <a:gd name="T11" fmla="*/ 1004 h 6124"/>
                <a:gd name="T12" fmla="*/ 5601 w 6124"/>
                <a:gd name="T13" fmla="*/ 1350 h 6124"/>
                <a:gd name="T14" fmla="*/ 5822 w 6124"/>
                <a:gd name="T15" fmla="*/ 1734 h 6124"/>
                <a:gd name="T16" fmla="*/ 5987 w 6124"/>
                <a:gd name="T17" fmla="*/ 2152 h 6124"/>
                <a:gd name="T18" fmla="*/ 6089 w 6124"/>
                <a:gd name="T19" fmla="*/ 2595 h 6124"/>
                <a:gd name="T20" fmla="*/ 6124 w 6124"/>
                <a:gd name="T21" fmla="*/ 3062 h 6124"/>
                <a:gd name="T22" fmla="*/ 6089 w 6124"/>
                <a:gd name="T23" fmla="*/ 3529 h 6124"/>
                <a:gd name="T24" fmla="*/ 5987 w 6124"/>
                <a:gd name="T25" fmla="*/ 3972 h 6124"/>
                <a:gd name="T26" fmla="*/ 5822 w 6124"/>
                <a:gd name="T27" fmla="*/ 4390 h 6124"/>
                <a:gd name="T28" fmla="*/ 5601 w 6124"/>
                <a:gd name="T29" fmla="*/ 4774 h 6124"/>
                <a:gd name="T30" fmla="*/ 5329 w 6124"/>
                <a:gd name="T31" fmla="*/ 5120 h 6124"/>
                <a:gd name="T32" fmla="*/ 5010 w 6124"/>
                <a:gd name="T33" fmla="*/ 5424 h 6124"/>
                <a:gd name="T34" fmla="*/ 4649 w 6124"/>
                <a:gd name="T35" fmla="*/ 5680 h 6124"/>
                <a:gd name="T36" fmla="*/ 4254 w 6124"/>
                <a:gd name="T37" fmla="*/ 5884 h 6124"/>
                <a:gd name="T38" fmla="*/ 3827 w 6124"/>
                <a:gd name="T39" fmla="*/ 6027 h 6124"/>
                <a:gd name="T40" fmla="*/ 3375 w 6124"/>
                <a:gd name="T41" fmla="*/ 6108 h 6124"/>
                <a:gd name="T42" fmla="*/ 2905 w 6124"/>
                <a:gd name="T43" fmla="*/ 6120 h 6124"/>
                <a:gd name="T44" fmla="*/ 2445 w 6124"/>
                <a:gd name="T45" fmla="*/ 6062 h 6124"/>
                <a:gd name="T46" fmla="*/ 2010 w 6124"/>
                <a:gd name="T47" fmla="*/ 5938 h 6124"/>
                <a:gd name="T48" fmla="*/ 1602 w 6124"/>
                <a:gd name="T49" fmla="*/ 5754 h 6124"/>
                <a:gd name="T50" fmla="*/ 1230 w 6124"/>
                <a:gd name="T51" fmla="*/ 5516 h 6124"/>
                <a:gd name="T52" fmla="*/ 897 w 6124"/>
                <a:gd name="T53" fmla="*/ 5227 h 6124"/>
                <a:gd name="T54" fmla="*/ 608 w 6124"/>
                <a:gd name="T55" fmla="*/ 4894 h 6124"/>
                <a:gd name="T56" fmla="*/ 370 w 6124"/>
                <a:gd name="T57" fmla="*/ 4522 h 6124"/>
                <a:gd name="T58" fmla="*/ 186 w 6124"/>
                <a:gd name="T59" fmla="*/ 4114 h 6124"/>
                <a:gd name="T60" fmla="*/ 63 w 6124"/>
                <a:gd name="T61" fmla="*/ 3679 h 6124"/>
                <a:gd name="T62" fmla="*/ 4 w 6124"/>
                <a:gd name="T63" fmla="*/ 3219 h 6124"/>
                <a:gd name="T64" fmla="*/ 16 w 6124"/>
                <a:gd name="T65" fmla="*/ 2749 h 6124"/>
                <a:gd name="T66" fmla="*/ 97 w 6124"/>
                <a:gd name="T67" fmla="*/ 2297 h 6124"/>
                <a:gd name="T68" fmla="*/ 240 w 6124"/>
                <a:gd name="T69" fmla="*/ 1870 h 6124"/>
                <a:gd name="T70" fmla="*/ 444 w 6124"/>
                <a:gd name="T71" fmla="*/ 1475 h 6124"/>
                <a:gd name="T72" fmla="*/ 700 w 6124"/>
                <a:gd name="T73" fmla="*/ 1114 h 6124"/>
                <a:gd name="T74" fmla="*/ 1004 w 6124"/>
                <a:gd name="T75" fmla="*/ 795 h 6124"/>
                <a:gd name="T76" fmla="*/ 1350 w 6124"/>
                <a:gd name="T77" fmla="*/ 523 h 6124"/>
                <a:gd name="T78" fmla="*/ 1734 w 6124"/>
                <a:gd name="T79" fmla="*/ 302 h 6124"/>
                <a:gd name="T80" fmla="*/ 2152 w 6124"/>
                <a:gd name="T81" fmla="*/ 137 h 6124"/>
                <a:gd name="T82" fmla="*/ 2595 w 6124"/>
                <a:gd name="T83" fmla="*/ 35 h 6124"/>
                <a:gd name="T84" fmla="*/ 3062 w 6124"/>
                <a:gd name="T85" fmla="*/ 0 h 6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24" h="6124">
                  <a:moveTo>
                    <a:pt x="3062" y="0"/>
                  </a:moveTo>
                  <a:lnTo>
                    <a:pt x="3219" y="4"/>
                  </a:lnTo>
                  <a:lnTo>
                    <a:pt x="3375" y="16"/>
                  </a:lnTo>
                  <a:lnTo>
                    <a:pt x="3529" y="35"/>
                  </a:lnTo>
                  <a:lnTo>
                    <a:pt x="3679" y="63"/>
                  </a:lnTo>
                  <a:lnTo>
                    <a:pt x="3827" y="97"/>
                  </a:lnTo>
                  <a:lnTo>
                    <a:pt x="3972" y="137"/>
                  </a:lnTo>
                  <a:lnTo>
                    <a:pt x="4114" y="186"/>
                  </a:lnTo>
                  <a:lnTo>
                    <a:pt x="4254" y="240"/>
                  </a:lnTo>
                  <a:lnTo>
                    <a:pt x="4390" y="302"/>
                  </a:lnTo>
                  <a:lnTo>
                    <a:pt x="4522" y="370"/>
                  </a:lnTo>
                  <a:lnTo>
                    <a:pt x="4649" y="444"/>
                  </a:lnTo>
                  <a:lnTo>
                    <a:pt x="4774" y="523"/>
                  </a:lnTo>
                  <a:lnTo>
                    <a:pt x="4894" y="608"/>
                  </a:lnTo>
                  <a:lnTo>
                    <a:pt x="5010" y="700"/>
                  </a:lnTo>
                  <a:lnTo>
                    <a:pt x="5120" y="795"/>
                  </a:lnTo>
                  <a:lnTo>
                    <a:pt x="5227" y="897"/>
                  </a:lnTo>
                  <a:lnTo>
                    <a:pt x="5329" y="1004"/>
                  </a:lnTo>
                  <a:lnTo>
                    <a:pt x="5424" y="1114"/>
                  </a:lnTo>
                  <a:lnTo>
                    <a:pt x="5516" y="1230"/>
                  </a:lnTo>
                  <a:lnTo>
                    <a:pt x="5601" y="1350"/>
                  </a:lnTo>
                  <a:lnTo>
                    <a:pt x="5680" y="1475"/>
                  </a:lnTo>
                  <a:lnTo>
                    <a:pt x="5754" y="1602"/>
                  </a:lnTo>
                  <a:lnTo>
                    <a:pt x="5822" y="1734"/>
                  </a:lnTo>
                  <a:lnTo>
                    <a:pt x="5884" y="1870"/>
                  </a:lnTo>
                  <a:lnTo>
                    <a:pt x="5938" y="2010"/>
                  </a:lnTo>
                  <a:lnTo>
                    <a:pt x="5987" y="2152"/>
                  </a:lnTo>
                  <a:lnTo>
                    <a:pt x="6027" y="2297"/>
                  </a:lnTo>
                  <a:lnTo>
                    <a:pt x="6062" y="2445"/>
                  </a:lnTo>
                  <a:lnTo>
                    <a:pt x="6089" y="2595"/>
                  </a:lnTo>
                  <a:lnTo>
                    <a:pt x="6108" y="2749"/>
                  </a:lnTo>
                  <a:lnTo>
                    <a:pt x="6120" y="2905"/>
                  </a:lnTo>
                  <a:lnTo>
                    <a:pt x="6124" y="3062"/>
                  </a:lnTo>
                  <a:lnTo>
                    <a:pt x="6120" y="3219"/>
                  </a:lnTo>
                  <a:lnTo>
                    <a:pt x="6108" y="3375"/>
                  </a:lnTo>
                  <a:lnTo>
                    <a:pt x="6089" y="3529"/>
                  </a:lnTo>
                  <a:lnTo>
                    <a:pt x="6062" y="3679"/>
                  </a:lnTo>
                  <a:lnTo>
                    <a:pt x="6027" y="3827"/>
                  </a:lnTo>
                  <a:lnTo>
                    <a:pt x="5987" y="3972"/>
                  </a:lnTo>
                  <a:lnTo>
                    <a:pt x="5938" y="4114"/>
                  </a:lnTo>
                  <a:lnTo>
                    <a:pt x="5884" y="4254"/>
                  </a:lnTo>
                  <a:lnTo>
                    <a:pt x="5822" y="4390"/>
                  </a:lnTo>
                  <a:lnTo>
                    <a:pt x="5754" y="4522"/>
                  </a:lnTo>
                  <a:lnTo>
                    <a:pt x="5680" y="4649"/>
                  </a:lnTo>
                  <a:lnTo>
                    <a:pt x="5601" y="4774"/>
                  </a:lnTo>
                  <a:lnTo>
                    <a:pt x="5516" y="4894"/>
                  </a:lnTo>
                  <a:lnTo>
                    <a:pt x="5424" y="5010"/>
                  </a:lnTo>
                  <a:lnTo>
                    <a:pt x="5329" y="5120"/>
                  </a:lnTo>
                  <a:lnTo>
                    <a:pt x="5227" y="5227"/>
                  </a:lnTo>
                  <a:lnTo>
                    <a:pt x="5120" y="5329"/>
                  </a:lnTo>
                  <a:lnTo>
                    <a:pt x="5010" y="5424"/>
                  </a:lnTo>
                  <a:lnTo>
                    <a:pt x="4894" y="5516"/>
                  </a:lnTo>
                  <a:lnTo>
                    <a:pt x="4774" y="5601"/>
                  </a:lnTo>
                  <a:lnTo>
                    <a:pt x="4649" y="5680"/>
                  </a:lnTo>
                  <a:lnTo>
                    <a:pt x="4522" y="5754"/>
                  </a:lnTo>
                  <a:lnTo>
                    <a:pt x="4390" y="5822"/>
                  </a:lnTo>
                  <a:lnTo>
                    <a:pt x="4254" y="5884"/>
                  </a:lnTo>
                  <a:lnTo>
                    <a:pt x="4114" y="5938"/>
                  </a:lnTo>
                  <a:lnTo>
                    <a:pt x="3972" y="5987"/>
                  </a:lnTo>
                  <a:lnTo>
                    <a:pt x="3827" y="6027"/>
                  </a:lnTo>
                  <a:lnTo>
                    <a:pt x="3679" y="6062"/>
                  </a:lnTo>
                  <a:lnTo>
                    <a:pt x="3529" y="6089"/>
                  </a:lnTo>
                  <a:lnTo>
                    <a:pt x="3375" y="6108"/>
                  </a:lnTo>
                  <a:lnTo>
                    <a:pt x="3219" y="6120"/>
                  </a:lnTo>
                  <a:lnTo>
                    <a:pt x="3062" y="6124"/>
                  </a:lnTo>
                  <a:lnTo>
                    <a:pt x="2905" y="6120"/>
                  </a:lnTo>
                  <a:lnTo>
                    <a:pt x="2749" y="6108"/>
                  </a:lnTo>
                  <a:lnTo>
                    <a:pt x="2595" y="6089"/>
                  </a:lnTo>
                  <a:lnTo>
                    <a:pt x="2445" y="6062"/>
                  </a:lnTo>
                  <a:lnTo>
                    <a:pt x="2297" y="6027"/>
                  </a:lnTo>
                  <a:lnTo>
                    <a:pt x="2152" y="5987"/>
                  </a:lnTo>
                  <a:lnTo>
                    <a:pt x="2010" y="5938"/>
                  </a:lnTo>
                  <a:lnTo>
                    <a:pt x="1870" y="5884"/>
                  </a:lnTo>
                  <a:lnTo>
                    <a:pt x="1734" y="5822"/>
                  </a:lnTo>
                  <a:lnTo>
                    <a:pt x="1602" y="5754"/>
                  </a:lnTo>
                  <a:lnTo>
                    <a:pt x="1475" y="5680"/>
                  </a:lnTo>
                  <a:lnTo>
                    <a:pt x="1350" y="5601"/>
                  </a:lnTo>
                  <a:lnTo>
                    <a:pt x="1230" y="5516"/>
                  </a:lnTo>
                  <a:lnTo>
                    <a:pt x="1114" y="5424"/>
                  </a:lnTo>
                  <a:lnTo>
                    <a:pt x="1004" y="5329"/>
                  </a:lnTo>
                  <a:lnTo>
                    <a:pt x="897" y="5227"/>
                  </a:lnTo>
                  <a:lnTo>
                    <a:pt x="795" y="5120"/>
                  </a:lnTo>
                  <a:lnTo>
                    <a:pt x="700" y="5010"/>
                  </a:lnTo>
                  <a:lnTo>
                    <a:pt x="608" y="4894"/>
                  </a:lnTo>
                  <a:lnTo>
                    <a:pt x="523" y="4774"/>
                  </a:lnTo>
                  <a:lnTo>
                    <a:pt x="444" y="4649"/>
                  </a:lnTo>
                  <a:lnTo>
                    <a:pt x="370" y="4522"/>
                  </a:lnTo>
                  <a:lnTo>
                    <a:pt x="302" y="4390"/>
                  </a:lnTo>
                  <a:lnTo>
                    <a:pt x="240" y="4254"/>
                  </a:lnTo>
                  <a:lnTo>
                    <a:pt x="186" y="4114"/>
                  </a:lnTo>
                  <a:lnTo>
                    <a:pt x="137" y="3972"/>
                  </a:lnTo>
                  <a:lnTo>
                    <a:pt x="97" y="3827"/>
                  </a:lnTo>
                  <a:lnTo>
                    <a:pt x="63" y="3679"/>
                  </a:lnTo>
                  <a:lnTo>
                    <a:pt x="35" y="3529"/>
                  </a:lnTo>
                  <a:lnTo>
                    <a:pt x="16" y="3375"/>
                  </a:lnTo>
                  <a:lnTo>
                    <a:pt x="4" y="3219"/>
                  </a:lnTo>
                  <a:lnTo>
                    <a:pt x="0" y="3062"/>
                  </a:lnTo>
                  <a:lnTo>
                    <a:pt x="4" y="2905"/>
                  </a:lnTo>
                  <a:lnTo>
                    <a:pt x="16" y="2749"/>
                  </a:lnTo>
                  <a:lnTo>
                    <a:pt x="35" y="2595"/>
                  </a:lnTo>
                  <a:lnTo>
                    <a:pt x="63" y="2445"/>
                  </a:lnTo>
                  <a:lnTo>
                    <a:pt x="97" y="2297"/>
                  </a:lnTo>
                  <a:lnTo>
                    <a:pt x="137" y="2152"/>
                  </a:lnTo>
                  <a:lnTo>
                    <a:pt x="186" y="2010"/>
                  </a:lnTo>
                  <a:lnTo>
                    <a:pt x="240" y="1870"/>
                  </a:lnTo>
                  <a:lnTo>
                    <a:pt x="302" y="1734"/>
                  </a:lnTo>
                  <a:lnTo>
                    <a:pt x="370" y="1602"/>
                  </a:lnTo>
                  <a:lnTo>
                    <a:pt x="444" y="1475"/>
                  </a:lnTo>
                  <a:lnTo>
                    <a:pt x="523" y="1350"/>
                  </a:lnTo>
                  <a:lnTo>
                    <a:pt x="608" y="1230"/>
                  </a:lnTo>
                  <a:lnTo>
                    <a:pt x="700" y="1114"/>
                  </a:lnTo>
                  <a:lnTo>
                    <a:pt x="795" y="1004"/>
                  </a:lnTo>
                  <a:lnTo>
                    <a:pt x="897" y="897"/>
                  </a:lnTo>
                  <a:lnTo>
                    <a:pt x="1004" y="795"/>
                  </a:lnTo>
                  <a:lnTo>
                    <a:pt x="1114" y="700"/>
                  </a:lnTo>
                  <a:lnTo>
                    <a:pt x="1230" y="608"/>
                  </a:lnTo>
                  <a:lnTo>
                    <a:pt x="1350" y="523"/>
                  </a:lnTo>
                  <a:lnTo>
                    <a:pt x="1475" y="444"/>
                  </a:lnTo>
                  <a:lnTo>
                    <a:pt x="1602" y="370"/>
                  </a:lnTo>
                  <a:lnTo>
                    <a:pt x="1734" y="302"/>
                  </a:lnTo>
                  <a:lnTo>
                    <a:pt x="1870" y="240"/>
                  </a:lnTo>
                  <a:lnTo>
                    <a:pt x="2010" y="186"/>
                  </a:lnTo>
                  <a:lnTo>
                    <a:pt x="2152" y="137"/>
                  </a:lnTo>
                  <a:lnTo>
                    <a:pt x="2297" y="97"/>
                  </a:lnTo>
                  <a:lnTo>
                    <a:pt x="2445" y="63"/>
                  </a:lnTo>
                  <a:lnTo>
                    <a:pt x="2595" y="35"/>
                  </a:lnTo>
                  <a:lnTo>
                    <a:pt x="2749" y="16"/>
                  </a:lnTo>
                  <a:lnTo>
                    <a:pt x="2905" y="4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09BC3193-461B-82B6-400C-813D1DAC6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6" y="2226"/>
              <a:ext cx="420" cy="420"/>
            </a:xfrm>
            <a:custGeom>
              <a:avLst/>
              <a:gdLst>
                <a:gd name="T0" fmla="*/ 3782 w 6294"/>
                <a:gd name="T1" fmla="*/ 64 h 6294"/>
                <a:gd name="T2" fmla="*/ 4442 w 6294"/>
                <a:gd name="T3" fmla="*/ 278 h 6294"/>
                <a:gd name="T4" fmla="*/ 5030 w 6294"/>
                <a:gd name="T5" fmla="*/ 625 h 6294"/>
                <a:gd name="T6" fmla="*/ 5526 w 6294"/>
                <a:gd name="T7" fmla="*/ 1088 h 6294"/>
                <a:gd name="T8" fmla="*/ 5914 w 6294"/>
                <a:gd name="T9" fmla="*/ 1647 h 6294"/>
                <a:gd name="T10" fmla="*/ 6175 w 6294"/>
                <a:gd name="T11" fmla="*/ 2286 h 6294"/>
                <a:gd name="T12" fmla="*/ 6290 w 6294"/>
                <a:gd name="T13" fmla="*/ 2985 h 6294"/>
                <a:gd name="T14" fmla="*/ 6245 w 6294"/>
                <a:gd name="T15" fmla="*/ 3704 h 6294"/>
                <a:gd name="T16" fmla="*/ 6046 w 6294"/>
                <a:gd name="T17" fmla="*/ 4372 h 6294"/>
                <a:gd name="T18" fmla="*/ 5713 w 6294"/>
                <a:gd name="T19" fmla="*/ 4969 h 6294"/>
                <a:gd name="T20" fmla="*/ 5263 w 6294"/>
                <a:gd name="T21" fmla="*/ 5476 h 6294"/>
                <a:gd name="T22" fmla="*/ 4713 w 6294"/>
                <a:gd name="T23" fmla="*/ 5877 h 6294"/>
                <a:gd name="T24" fmla="*/ 4083 w 6294"/>
                <a:gd name="T25" fmla="*/ 6152 h 6294"/>
                <a:gd name="T26" fmla="*/ 3389 w 6294"/>
                <a:gd name="T27" fmla="*/ 6284 h 6294"/>
                <a:gd name="T28" fmla="*/ 2668 w 6294"/>
                <a:gd name="T29" fmla="*/ 6258 h 6294"/>
                <a:gd name="T30" fmla="*/ 1994 w 6294"/>
                <a:gd name="T31" fmla="*/ 6076 h 6294"/>
                <a:gd name="T32" fmla="*/ 1388 w 6294"/>
                <a:gd name="T33" fmla="*/ 5756 h 6294"/>
                <a:gd name="T34" fmla="*/ 869 w 6294"/>
                <a:gd name="T35" fmla="*/ 5318 h 6294"/>
                <a:gd name="T36" fmla="*/ 456 w 6294"/>
                <a:gd name="T37" fmla="*/ 4779 h 6294"/>
                <a:gd name="T38" fmla="*/ 166 w 6294"/>
                <a:gd name="T39" fmla="*/ 4156 h 6294"/>
                <a:gd name="T40" fmla="*/ 16 w 6294"/>
                <a:gd name="T41" fmla="*/ 3469 h 6294"/>
                <a:gd name="T42" fmla="*/ 26 w 6294"/>
                <a:gd name="T43" fmla="*/ 2746 h 6294"/>
                <a:gd name="T44" fmla="*/ 192 w 6294"/>
                <a:gd name="T45" fmla="*/ 2065 h 6294"/>
                <a:gd name="T46" fmla="*/ 496 w 6294"/>
                <a:gd name="T47" fmla="*/ 1451 h 6294"/>
                <a:gd name="T48" fmla="*/ 922 w 6294"/>
                <a:gd name="T49" fmla="*/ 922 h 6294"/>
                <a:gd name="T50" fmla="*/ 1451 w 6294"/>
                <a:gd name="T51" fmla="*/ 496 h 6294"/>
                <a:gd name="T52" fmla="*/ 2065 w 6294"/>
                <a:gd name="T53" fmla="*/ 192 h 6294"/>
                <a:gd name="T54" fmla="*/ 2746 w 6294"/>
                <a:gd name="T55" fmla="*/ 26 h 6294"/>
                <a:gd name="T56" fmla="*/ 5095 w 6294"/>
                <a:gd name="T57" fmla="*/ 896 h 6294"/>
                <a:gd name="T58" fmla="*/ 4566 w 6294"/>
                <a:gd name="T59" fmla="*/ 530 h 6294"/>
                <a:gd name="T60" fmla="*/ 3962 w 6294"/>
                <a:gd name="T61" fmla="*/ 283 h 6294"/>
                <a:gd name="T62" fmla="*/ 3300 w 6294"/>
                <a:gd name="T63" fmla="*/ 175 h 6294"/>
                <a:gd name="T64" fmla="*/ 2620 w 6294"/>
                <a:gd name="T65" fmla="*/ 217 h 6294"/>
                <a:gd name="T66" fmla="*/ 1988 w 6294"/>
                <a:gd name="T67" fmla="*/ 404 h 6294"/>
                <a:gd name="T68" fmla="*/ 1424 w 6294"/>
                <a:gd name="T69" fmla="*/ 720 h 6294"/>
                <a:gd name="T70" fmla="*/ 943 w 6294"/>
                <a:gd name="T71" fmla="*/ 1145 h 6294"/>
                <a:gd name="T72" fmla="*/ 565 w 6294"/>
                <a:gd name="T73" fmla="*/ 1665 h 6294"/>
                <a:gd name="T74" fmla="*/ 304 w 6294"/>
                <a:gd name="T75" fmla="*/ 2261 h 6294"/>
                <a:gd name="T76" fmla="*/ 179 w 6294"/>
                <a:gd name="T77" fmla="*/ 2918 h 6294"/>
                <a:gd name="T78" fmla="*/ 204 w 6294"/>
                <a:gd name="T79" fmla="*/ 3600 h 6294"/>
                <a:gd name="T80" fmla="*/ 376 w 6294"/>
                <a:gd name="T81" fmla="*/ 4239 h 6294"/>
                <a:gd name="T82" fmla="*/ 678 w 6294"/>
                <a:gd name="T83" fmla="*/ 4812 h 6294"/>
                <a:gd name="T84" fmla="*/ 1093 w 6294"/>
                <a:gd name="T85" fmla="*/ 5302 h 6294"/>
                <a:gd name="T86" fmla="*/ 1603 w 6294"/>
                <a:gd name="T87" fmla="*/ 5693 h 6294"/>
                <a:gd name="T88" fmla="*/ 2192 w 6294"/>
                <a:gd name="T89" fmla="*/ 5967 h 6294"/>
                <a:gd name="T90" fmla="*/ 2843 w 6294"/>
                <a:gd name="T91" fmla="*/ 6109 h 6294"/>
                <a:gd name="T92" fmla="*/ 3527 w 6294"/>
                <a:gd name="T93" fmla="*/ 6100 h 6294"/>
                <a:gd name="T94" fmla="*/ 4171 w 6294"/>
                <a:gd name="T95" fmla="*/ 5943 h 6294"/>
                <a:gd name="T96" fmla="*/ 4751 w 6294"/>
                <a:gd name="T97" fmla="*/ 5655 h 6294"/>
                <a:gd name="T98" fmla="*/ 5252 w 6294"/>
                <a:gd name="T99" fmla="*/ 5252 h 6294"/>
                <a:gd name="T100" fmla="*/ 5655 w 6294"/>
                <a:gd name="T101" fmla="*/ 4751 h 6294"/>
                <a:gd name="T102" fmla="*/ 5943 w 6294"/>
                <a:gd name="T103" fmla="*/ 4171 h 6294"/>
                <a:gd name="T104" fmla="*/ 6100 w 6294"/>
                <a:gd name="T105" fmla="*/ 3527 h 6294"/>
                <a:gd name="T106" fmla="*/ 6109 w 6294"/>
                <a:gd name="T107" fmla="*/ 2843 h 6294"/>
                <a:gd name="T108" fmla="*/ 5967 w 6294"/>
                <a:gd name="T109" fmla="*/ 2192 h 6294"/>
                <a:gd name="T110" fmla="*/ 5693 w 6294"/>
                <a:gd name="T111" fmla="*/ 1603 h 6294"/>
                <a:gd name="T112" fmla="*/ 5302 w 6294"/>
                <a:gd name="T113" fmla="*/ 1093 h 6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94" h="6294">
                  <a:moveTo>
                    <a:pt x="3147" y="0"/>
                  </a:moveTo>
                  <a:lnTo>
                    <a:pt x="3228" y="1"/>
                  </a:lnTo>
                  <a:lnTo>
                    <a:pt x="3309" y="4"/>
                  </a:lnTo>
                  <a:lnTo>
                    <a:pt x="3389" y="10"/>
                  </a:lnTo>
                  <a:lnTo>
                    <a:pt x="3469" y="16"/>
                  </a:lnTo>
                  <a:lnTo>
                    <a:pt x="3548" y="26"/>
                  </a:lnTo>
                  <a:lnTo>
                    <a:pt x="3626" y="36"/>
                  </a:lnTo>
                  <a:lnTo>
                    <a:pt x="3704" y="49"/>
                  </a:lnTo>
                  <a:lnTo>
                    <a:pt x="3782" y="64"/>
                  </a:lnTo>
                  <a:lnTo>
                    <a:pt x="3857" y="81"/>
                  </a:lnTo>
                  <a:lnTo>
                    <a:pt x="3934" y="99"/>
                  </a:lnTo>
                  <a:lnTo>
                    <a:pt x="4008" y="119"/>
                  </a:lnTo>
                  <a:lnTo>
                    <a:pt x="4083" y="142"/>
                  </a:lnTo>
                  <a:lnTo>
                    <a:pt x="4156" y="166"/>
                  </a:lnTo>
                  <a:lnTo>
                    <a:pt x="4229" y="192"/>
                  </a:lnTo>
                  <a:lnTo>
                    <a:pt x="4300" y="218"/>
                  </a:lnTo>
                  <a:lnTo>
                    <a:pt x="4372" y="248"/>
                  </a:lnTo>
                  <a:lnTo>
                    <a:pt x="4442" y="278"/>
                  </a:lnTo>
                  <a:lnTo>
                    <a:pt x="4511" y="311"/>
                  </a:lnTo>
                  <a:lnTo>
                    <a:pt x="4580" y="345"/>
                  </a:lnTo>
                  <a:lnTo>
                    <a:pt x="4647" y="380"/>
                  </a:lnTo>
                  <a:lnTo>
                    <a:pt x="4713" y="417"/>
                  </a:lnTo>
                  <a:lnTo>
                    <a:pt x="4779" y="456"/>
                  </a:lnTo>
                  <a:lnTo>
                    <a:pt x="4843" y="496"/>
                  </a:lnTo>
                  <a:lnTo>
                    <a:pt x="4906" y="538"/>
                  </a:lnTo>
                  <a:lnTo>
                    <a:pt x="4969" y="581"/>
                  </a:lnTo>
                  <a:lnTo>
                    <a:pt x="5030" y="625"/>
                  </a:lnTo>
                  <a:lnTo>
                    <a:pt x="5089" y="671"/>
                  </a:lnTo>
                  <a:lnTo>
                    <a:pt x="5149" y="719"/>
                  </a:lnTo>
                  <a:lnTo>
                    <a:pt x="5206" y="768"/>
                  </a:lnTo>
                  <a:lnTo>
                    <a:pt x="5263" y="818"/>
                  </a:lnTo>
                  <a:lnTo>
                    <a:pt x="5318" y="869"/>
                  </a:lnTo>
                  <a:lnTo>
                    <a:pt x="5372" y="922"/>
                  </a:lnTo>
                  <a:lnTo>
                    <a:pt x="5425" y="976"/>
                  </a:lnTo>
                  <a:lnTo>
                    <a:pt x="5476" y="1031"/>
                  </a:lnTo>
                  <a:lnTo>
                    <a:pt x="5526" y="1088"/>
                  </a:lnTo>
                  <a:lnTo>
                    <a:pt x="5575" y="1145"/>
                  </a:lnTo>
                  <a:lnTo>
                    <a:pt x="5623" y="1205"/>
                  </a:lnTo>
                  <a:lnTo>
                    <a:pt x="5669" y="1264"/>
                  </a:lnTo>
                  <a:lnTo>
                    <a:pt x="5713" y="1325"/>
                  </a:lnTo>
                  <a:lnTo>
                    <a:pt x="5756" y="1388"/>
                  </a:lnTo>
                  <a:lnTo>
                    <a:pt x="5798" y="1451"/>
                  </a:lnTo>
                  <a:lnTo>
                    <a:pt x="5838" y="1515"/>
                  </a:lnTo>
                  <a:lnTo>
                    <a:pt x="5877" y="1581"/>
                  </a:lnTo>
                  <a:lnTo>
                    <a:pt x="5914" y="1647"/>
                  </a:lnTo>
                  <a:lnTo>
                    <a:pt x="5949" y="1714"/>
                  </a:lnTo>
                  <a:lnTo>
                    <a:pt x="5983" y="1783"/>
                  </a:lnTo>
                  <a:lnTo>
                    <a:pt x="6016" y="1852"/>
                  </a:lnTo>
                  <a:lnTo>
                    <a:pt x="6046" y="1922"/>
                  </a:lnTo>
                  <a:lnTo>
                    <a:pt x="6076" y="1994"/>
                  </a:lnTo>
                  <a:lnTo>
                    <a:pt x="6102" y="2065"/>
                  </a:lnTo>
                  <a:lnTo>
                    <a:pt x="6128" y="2138"/>
                  </a:lnTo>
                  <a:lnTo>
                    <a:pt x="6152" y="2211"/>
                  </a:lnTo>
                  <a:lnTo>
                    <a:pt x="6175" y="2286"/>
                  </a:lnTo>
                  <a:lnTo>
                    <a:pt x="6195" y="2360"/>
                  </a:lnTo>
                  <a:lnTo>
                    <a:pt x="6213" y="2437"/>
                  </a:lnTo>
                  <a:lnTo>
                    <a:pt x="6230" y="2512"/>
                  </a:lnTo>
                  <a:lnTo>
                    <a:pt x="6245" y="2590"/>
                  </a:lnTo>
                  <a:lnTo>
                    <a:pt x="6258" y="2668"/>
                  </a:lnTo>
                  <a:lnTo>
                    <a:pt x="6268" y="2746"/>
                  </a:lnTo>
                  <a:lnTo>
                    <a:pt x="6278" y="2825"/>
                  </a:lnTo>
                  <a:lnTo>
                    <a:pt x="6284" y="2905"/>
                  </a:lnTo>
                  <a:lnTo>
                    <a:pt x="6290" y="2985"/>
                  </a:lnTo>
                  <a:lnTo>
                    <a:pt x="6293" y="3066"/>
                  </a:lnTo>
                  <a:lnTo>
                    <a:pt x="6294" y="3147"/>
                  </a:lnTo>
                  <a:lnTo>
                    <a:pt x="6293" y="3228"/>
                  </a:lnTo>
                  <a:lnTo>
                    <a:pt x="6290" y="3309"/>
                  </a:lnTo>
                  <a:lnTo>
                    <a:pt x="6284" y="3389"/>
                  </a:lnTo>
                  <a:lnTo>
                    <a:pt x="6278" y="3469"/>
                  </a:lnTo>
                  <a:lnTo>
                    <a:pt x="6268" y="3548"/>
                  </a:lnTo>
                  <a:lnTo>
                    <a:pt x="6258" y="3626"/>
                  </a:lnTo>
                  <a:lnTo>
                    <a:pt x="6245" y="3704"/>
                  </a:lnTo>
                  <a:lnTo>
                    <a:pt x="6230" y="3782"/>
                  </a:lnTo>
                  <a:lnTo>
                    <a:pt x="6213" y="3857"/>
                  </a:lnTo>
                  <a:lnTo>
                    <a:pt x="6195" y="3934"/>
                  </a:lnTo>
                  <a:lnTo>
                    <a:pt x="6175" y="4008"/>
                  </a:lnTo>
                  <a:lnTo>
                    <a:pt x="6152" y="4083"/>
                  </a:lnTo>
                  <a:lnTo>
                    <a:pt x="6128" y="4156"/>
                  </a:lnTo>
                  <a:lnTo>
                    <a:pt x="6102" y="4229"/>
                  </a:lnTo>
                  <a:lnTo>
                    <a:pt x="6076" y="4300"/>
                  </a:lnTo>
                  <a:lnTo>
                    <a:pt x="6046" y="4372"/>
                  </a:lnTo>
                  <a:lnTo>
                    <a:pt x="6016" y="4442"/>
                  </a:lnTo>
                  <a:lnTo>
                    <a:pt x="5983" y="4511"/>
                  </a:lnTo>
                  <a:lnTo>
                    <a:pt x="5949" y="4580"/>
                  </a:lnTo>
                  <a:lnTo>
                    <a:pt x="5914" y="4647"/>
                  </a:lnTo>
                  <a:lnTo>
                    <a:pt x="5877" y="4713"/>
                  </a:lnTo>
                  <a:lnTo>
                    <a:pt x="5838" y="4779"/>
                  </a:lnTo>
                  <a:lnTo>
                    <a:pt x="5798" y="4843"/>
                  </a:lnTo>
                  <a:lnTo>
                    <a:pt x="5756" y="4906"/>
                  </a:lnTo>
                  <a:lnTo>
                    <a:pt x="5713" y="4969"/>
                  </a:lnTo>
                  <a:lnTo>
                    <a:pt x="5669" y="5030"/>
                  </a:lnTo>
                  <a:lnTo>
                    <a:pt x="5623" y="5089"/>
                  </a:lnTo>
                  <a:lnTo>
                    <a:pt x="5575" y="5149"/>
                  </a:lnTo>
                  <a:lnTo>
                    <a:pt x="5526" y="5206"/>
                  </a:lnTo>
                  <a:lnTo>
                    <a:pt x="5476" y="5263"/>
                  </a:lnTo>
                  <a:lnTo>
                    <a:pt x="5425" y="5318"/>
                  </a:lnTo>
                  <a:lnTo>
                    <a:pt x="5372" y="5372"/>
                  </a:lnTo>
                  <a:lnTo>
                    <a:pt x="5318" y="5425"/>
                  </a:lnTo>
                  <a:lnTo>
                    <a:pt x="5263" y="5476"/>
                  </a:lnTo>
                  <a:lnTo>
                    <a:pt x="5206" y="5526"/>
                  </a:lnTo>
                  <a:lnTo>
                    <a:pt x="5149" y="5575"/>
                  </a:lnTo>
                  <a:lnTo>
                    <a:pt x="5089" y="5623"/>
                  </a:lnTo>
                  <a:lnTo>
                    <a:pt x="5030" y="5669"/>
                  </a:lnTo>
                  <a:lnTo>
                    <a:pt x="4969" y="5713"/>
                  </a:lnTo>
                  <a:lnTo>
                    <a:pt x="4906" y="5756"/>
                  </a:lnTo>
                  <a:lnTo>
                    <a:pt x="4843" y="5798"/>
                  </a:lnTo>
                  <a:lnTo>
                    <a:pt x="4779" y="5838"/>
                  </a:lnTo>
                  <a:lnTo>
                    <a:pt x="4713" y="5877"/>
                  </a:lnTo>
                  <a:lnTo>
                    <a:pt x="4647" y="5914"/>
                  </a:lnTo>
                  <a:lnTo>
                    <a:pt x="4580" y="5949"/>
                  </a:lnTo>
                  <a:lnTo>
                    <a:pt x="4511" y="5983"/>
                  </a:lnTo>
                  <a:lnTo>
                    <a:pt x="4442" y="6016"/>
                  </a:lnTo>
                  <a:lnTo>
                    <a:pt x="4372" y="6046"/>
                  </a:lnTo>
                  <a:lnTo>
                    <a:pt x="4300" y="6076"/>
                  </a:lnTo>
                  <a:lnTo>
                    <a:pt x="4229" y="6102"/>
                  </a:lnTo>
                  <a:lnTo>
                    <a:pt x="4156" y="6128"/>
                  </a:lnTo>
                  <a:lnTo>
                    <a:pt x="4083" y="6152"/>
                  </a:lnTo>
                  <a:lnTo>
                    <a:pt x="4008" y="6175"/>
                  </a:lnTo>
                  <a:lnTo>
                    <a:pt x="3934" y="6195"/>
                  </a:lnTo>
                  <a:lnTo>
                    <a:pt x="3857" y="6213"/>
                  </a:lnTo>
                  <a:lnTo>
                    <a:pt x="3782" y="6230"/>
                  </a:lnTo>
                  <a:lnTo>
                    <a:pt x="3704" y="6245"/>
                  </a:lnTo>
                  <a:lnTo>
                    <a:pt x="3626" y="6258"/>
                  </a:lnTo>
                  <a:lnTo>
                    <a:pt x="3548" y="6268"/>
                  </a:lnTo>
                  <a:lnTo>
                    <a:pt x="3469" y="6278"/>
                  </a:lnTo>
                  <a:lnTo>
                    <a:pt x="3389" y="6284"/>
                  </a:lnTo>
                  <a:lnTo>
                    <a:pt x="3309" y="6290"/>
                  </a:lnTo>
                  <a:lnTo>
                    <a:pt x="3228" y="6293"/>
                  </a:lnTo>
                  <a:lnTo>
                    <a:pt x="3147" y="6294"/>
                  </a:lnTo>
                  <a:lnTo>
                    <a:pt x="3066" y="6293"/>
                  </a:lnTo>
                  <a:lnTo>
                    <a:pt x="2985" y="6290"/>
                  </a:lnTo>
                  <a:lnTo>
                    <a:pt x="2905" y="6284"/>
                  </a:lnTo>
                  <a:lnTo>
                    <a:pt x="2825" y="6278"/>
                  </a:lnTo>
                  <a:lnTo>
                    <a:pt x="2746" y="6268"/>
                  </a:lnTo>
                  <a:lnTo>
                    <a:pt x="2668" y="6258"/>
                  </a:lnTo>
                  <a:lnTo>
                    <a:pt x="2590" y="6245"/>
                  </a:lnTo>
                  <a:lnTo>
                    <a:pt x="2512" y="6230"/>
                  </a:lnTo>
                  <a:lnTo>
                    <a:pt x="2437" y="6213"/>
                  </a:lnTo>
                  <a:lnTo>
                    <a:pt x="2360" y="6195"/>
                  </a:lnTo>
                  <a:lnTo>
                    <a:pt x="2286" y="6175"/>
                  </a:lnTo>
                  <a:lnTo>
                    <a:pt x="2211" y="6152"/>
                  </a:lnTo>
                  <a:lnTo>
                    <a:pt x="2138" y="6128"/>
                  </a:lnTo>
                  <a:lnTo>
                    <a:pt x="2065" y="6102"/>
                  </a:lnTo>
                  <a:lnTo>
                    <a:pt x="1994" y="6076"/>
                  </a:lnTo>
                  <a:lnTo>
                    <a:pt x="1922" y="6046"/>
                  </a:lnTo>
                  <a:lnTo>
                    <a:pt x="1852" y="6016"/>
                  </a:lnTo>
                  <a:lnTo>
                    <a:pt x="1783" y="5983"/>
                  </a:lnTo>
                  <a:lnTo>
                    <a:pt x="1714" y="5949"/>
                  </a:lnTo>
                  <a:lnTo>
                    <a:pt x="1647" y="5914"/>
                  </a:lnTo>
                  <a:lnTo>
                    <a:pt x="1581" y="5877"/>
                  </a:lnTo>
                  <a:lnTo>
                    <a:pt x="1515" y="5838"/>
                  </a:lnTo>
                  <a:lnTo>
                    <a:pt x="1451" y="5798"/>
                  </a:lnTo>
                  <a:lnTo>
                    <a:pt x="1388" y="5756"/>
                  </a:lnTo>
                  <a:lnTo>
                    <a:pt x="1325" y="5713"/>
                  </a:lnTo>
                  <a:lnTo>
                    <a:pt x="1264" y="5669"/>
                  </a:lnTo>
                  <a:lnTo>
                    <a:pt x="1205" y="5623"/>
                  </a:lnTo>
                  <a:lnTo>
                    <a:pt x="1145" y="5575"/>
                  </a:lnTo>
                  <a:lnTo>
                    <a:pt x="1088" y="5526"/>
                  </a:lnTo>
                  <a:lnTo>
                    <a:pt x="1031" y="5476"/>
                  </a:lnTo>
                  <a:lnTo>
                    <a:pt x="976" y="5425"/>
                  </a:lnTo>
                  <a:lnTo>
                    <a:pt x="922" y="5372"/>
                  </a:lnTo>
                  <a:lnTo>
                    <a:pt x="869" y="5318"/>
                  </a:lnTo>
                  <a:lnTo>
                    <a:pt x="818" y="5263"/>
                  </a:lnTo>
                  <a:lnTo>
                    <a:pt x="768" y="5206"/>
                  </a:lnTo>
                  <a:lnTo>
                    <a:pt x="719" y="5149"/>
                  </a:lnTo>
                  <a:lnTo>
                    <a:pt x="671" y="5089"/>
                  </a:lnTo>
                  <a:lnTo>
                    <a:pt x="625" y="5030"/>
                  </a:lnTo>
                  <a:lnTo>
                    <a:pt x="581" y="4969"/>
                  </a:lnTo>
                  <a:lnTo>
                    <a:pt x="538" y="4906"/>
                  </a:lnTo>
                  <a:lnTo>
                    <a:pt x="496" y="4843"/>
                  </a:lnTo>
                  <a:lnTo>
                    <a:pt x="456" y="4779"/>
                  </a:lnTo>
                  <a:lnTo>
                    <a:pt x="417" y="4713"/>
                  </a:lnTo>
                  <a:lnTo>
                    <a:pt x="380" y="4647"/>
                  </a:lnTo>
                  <a:lnTo>
                    <a:pt x="345" y="4580"/>
                  </a:lnTo>
                  <a:lnTo>
                    <a:pt x="311" y="4511"/>
                  </a:lnTo>
                  <a:lnTo>
                    <a:pt x="278" y="4442"/>
                  </a:lnTo>
                  <a:lnTo>
                    <a:pt x="248" y="4372"/>
                  </a:lnTo>
                  <a:lnTo>
                    <a:pt x="218" y="4300"/>
                  </a:lnTo>
                  <a:lnTo>
                    <a:pt x="192" y="4229"/>
                  </a:lnTo>
                  <a:lnTo>
                    <a:pt x="166" y="4156"/>
                  </a:lnTo>
                  <a:lnTo>
                    <a:pt x="142" y="4083"/>
                  </a:lnTo>
                  <a:lnTo>
                    <a:pt x="119" y="4008"/>
                  </a:lnTo>
                  <a:lnTo>
                    <a:pt x="99" y="3934"/>
                  </a:lnTo>
                  <a:lnTo>
                    <a:pt x="81" y="3857"/>
                  </a:lnTo>
                  <a:lnTo>
                    <a:pt x="64" y="3782"/>
                  </a:lnTo>
                  <a:lnTo>
                    <a:pt x="49" y="3704"/>
                  </a:lnTo>
                  <a:lnTo>
                    <a:pt x="36" y="3626"/>
                  </a:lnTo>
                  <a:lnTo>
                    <a:pt x="26" y="3548"/>
                  </a:lnTo>
                  <a:lnTo>
                    <a:pt x="16" y="3469"/>
                  </a:lnTo>
                  <a:lnTo>
                    <a:pt x="10" y="3389"/>
                  </a:lnTo>
                  <a:lnTo>
                    <a:pt x="4" y="3309"/>
                  </a:lnTo>
                  <a:lnTo>
                    <a:pt x="1" y="3228"/>
                  </a:lnTo>
                  <a:lnTo>
                    <a:pt x="0" y="3147"/>
                  </a:lnTo>
                  <a:lnTo>
                    <a:pt x="1" y="3066"/>
                  </a:lnTo>
                  <a:lnTo>
                    <a:pt x="4" y="2985"/>
                  </a:lnTo>
                  <a:lnTo>
                    <a:pt x="10" y="2905"/>
                  </a:lnTo>
                  <a:lnTo>
                    <a:pt x="16" y="2825"/>
                  </a:lnTo>
                  <a:lnTo>
                    <a:pt x="26" y="2746"/>
                  </a:lnTo>
                  <a:lnTo>
                    <a:pt x="36" y="2668"/>
                  </a:lnTo>
                  <a:lnTo>
                    <a:pt x="49" y="2590"/>
                  </a:lnTo>
                  <a:lnTo>
                    <a:pt x="64" y="2512"/>
                  </a:lnTo>
                  <a:lnTo>
                    <a:pt x="81" y="2437"/>
                  </a:lnTo>
                  <a:lnTo>
                    <a:pt x="99" y="2360"/>
                  </a:lnTo>
                  <a:lnTo>
                    <a:pt x="119" y="2286"/>
                  </a:lnTo>
                  <a:lnTo>
                    <a:pt x="142" y="2211"/>
                  </a:lnTo>
                  <a:lnTo>
                    <a:pt x="166" y="2138"/>
                  </a:lnTo>
                  <a:lnTo>
                    <a:pt x="192" y="2065"/>
                  </a:lnTo>
                  <a:lnTo>
                    <a:pt x="218" y="1994"/>
                  </a:lnTo>
                  <a:lnTo>
                    <a:pt x="248" y="1922"/>
                  </a:lnTo>
                  <a:lnTo>
                    <a:pt x="278" y="1852"/>
                  </a:lnTo>
                  <a:lnTo>
                    <a:pt x="311" y="1783"/>
                  </a:lnTo>
                  <a:lnTo>
                    <a:pt x="345" y="1714"/>
                  </a:lnTo>
                  <a:lnTo>
                    <a:pt x="380" y="1647"/>
                  </a:lnTo>
                  <a:lnTo>
                    <a:pt x="417" y="1581"/>
                  </a:lnTo>
                  <a:lnTo>
                    <a:pt x="456" y="1515"/>
                  </a:lnTo>
                  <a:lnTo>
                    <a:pt x="496" y="1451"/>
                  </a:lnTo>
                  <a:lnTo>
                    <a:pt x="538" y="1388"/>
                  </a:lnTo>
                  <a:lnTo>
                    <a:pt x="581" y="1325"/>
                  </a:lnTo>
                  <a:lnTo>
                    <a:pt x="625" y="1264"/>
                  </a:lnTo>
                  <a:lnTo>
                    <a:pt x="671" y="1205"/>
                  </a:lnTo>
                  <a:lnTo>
                    <a:pt x="719" y="1145"/>
                  </a:lnTo>
                  <a:lnTo>
                    <a:pt x="768" y="1088"/>
                  </a:lnTo>
                  <a:lnTo>
                    <a:pt x="818" y="1031"/>
                  </a:lnTo>
                  <a:lnTo>
                    <a:pt x="869" y="976"/>
                  </a:lnTo>
                  <a:lnTo>
                    <a:pt x="922" y="922"/>
                  </a:lnTo>
                  <a:lnTo>
                    <a:pt x="976" y="869"/>
                  </a:lnTo>
                  <a:lnTo>
                    <a:pt x="1031" y="818"/>
                  </a:lnTo>
                  <a:lnTo>
                    <a:pt x="1088" y="768"/>
                  </a:lnTo>
                  <a:lnTo>
                    <a:pt x="1145" y="719"/>
                  </a:lnTo>
                  <a:lnTo>
                    <a:pt x="1205" y="671"/>
                  </a:lnTo>
                  <a:lnTo>
                    <a:pt x="1264" y="625"/>
                  </a:lnTo>
                  <a:lnTo>
                    <a:pt x="1325" y="581"/>
                  </a:lnTo>
                  <a:lnTo>
                    <a:pt x="1388" y="538"/>
                  </a:lnTo>
                  <a:lnTo>
                    <a:pt x="1451" y="496"/>
                  </a:lnTo>
                  <a:lnTo>
                    <a:pt x="1515" y="456"/>
                  </a:lnTo>
                  <a:lnTo>
                    <a:pt x="1581" y="417"/>
                  </a:lnTo>
                  <a:lnTo>
                    <a:pt x="1647" y="380"/>
                  </a:lnTo>
                  <a:lnTo>
                    <a:pt x="1714" y="345"/>
                  </a:lnTo>
                  <a:lnTo>
                    <a:pt x="1783" y="311"/>
                  </a:lnTo>
                  <a:lnTo>
                    <a:pt x="1852" y="278"/>
                  </a:lnTo>
                  <a:lnTo>
                    <a:pt x="1922" y="248"/>
                  </a:lnTo>
                  <a:lnTo>
                    <a:pt x="1994" y="218"/>
                  </a:lnTo>
                  <a:lnTo>
                    <a:pt x="2065" y="192"/>
                  </a:lnTo>
                  <a:lnTo>
                    <a:pt x="2138" y="166"/>
                  </a:lnTo>
                  <a:lnTo>
                    <a:pt x="2211" y="142"/>
                  </a:lnTo>
                  <a:lnTo>
                    <a:pt x="2286" y="119"/>
                  </a:lnTo>
                  <a:lnTo>
                    <a:pt x="2360" y="99"/>
                  </a:lnTo>
                  <a:lnTo>
                    <a:pt x="2437" y="81"/>
                  </a:lnTo>
                  <a:lnTo>
                    <a:pt x="2512" y="64"/>
                  </a:lnTo>
                  <a:lnTo>
                    <a:pt x="2590" y="49"/>
                  </a:lnTo>
                  <a:lnTo>
                    <a:pt x="2668" y="36"/>
                  </a:lnTo>
                  <a:lnTo>
                    <a:pt x="2746" y="26"/>
                  </a:lnTo>
                  <a:lnTo>
                    <a:pt x="2825" y="16"/>
                  </a:lnTo>
                  <a:lnTo>
                    <a:pt x="2905" y="10"/>
                  </a:lnTo>
                  <a:lnTo>
                    <a:pt x="2985" y="4"/>
                  </a:lnTo>
                  <a:lnTo>
                    <a:pt x="3066" y="1"/>
                  </a:lnTo>
                  <a:lnTo>
                    <a:pt x="3147" y="0"/>
                  </a:lnTo>
                  <a:close/>
                  <a:moveTo>
                    <a:pt x="5252" y="1042"/>
                  </a:moveTo>
                  <a:lnTo>
                    <a:pt x="5201" y="992"/>
                  </a:lnTo>
                  <a:lnTo>
                    <a:pt x="5149" y="943"/>
                  </a:lnTo>
                  <a:lnTo>
                    <a:pt x="5095" y="896"/>
                  </a:lnTo>
                  <a:lnTo>
                    <a:pt x="5040" y="850"/>
                  </a:lnTo>
                  <a:lnTo>
                    <a:pt x="4985" y="805"/>
                  </a:lnTo>
                  <a:lnTo>
                    <a:pt x="4928" y="761"/>
                  </a:lnTo>
                  <a:lnTo>
                    <a:pt x="4870" y="720"/>
                  </a:lnTo>
                  <a:lnTo>
                    <a:pt x="4812" y="678"/>
                  </a:lnTo>
                  <a:lnTo>
                    <a:pt x="4751" y="639"/>
                  </a:lnTo>
                  <a:lnTo>
                    <a:pt x="4691" y="601"/>
                  </a:lnTo>
                  <a:lnTo>
                    <a:pt x="4629" y="565"/>
                  </a:lnTo>
                  <a:lnTo>
                    <a:pt x="4566" y="530"/>
                  </a:lnTo>
                  <a:lnTo>
                    <a:pt x="4502" y="496"/>
                  </a:lnTo>
                  <a:lnTo>
                    <a:pt x="4438" y="464"/>
                  </a:lnTo>
                  <a:lnTo>
                    <a:pt x="4372" y="433"/>
                  </a:lnTo>
                  <a:lnTo>
                    <a:pt x="4306" y="404"/>
                  </a:lnTo>
                  <a:lnTo>
                    <a:pt x="4239" y="376"/>
                  </a:lnTo>
                  <a:lnTo>
                    <a:pt x="4171" y="351"/>
                  </a:lnTo>
                  <a:lnTo>
                    <a:pt x="4102" y="327"/>
                  </a:lnTo>
                  <a:lnTo>
                    <a:pt x="4033" y="304"/>
                  </a:lnTo>
                  <a:lnTo>
                    <a:pt x="3962" y="283"/>
                  </a:lnTo>
                  <a:lnTo>
                    <a:pt x="3891" y="264"/>
                  </a:lnTo>
                  <a:lnTo>
                    <a:pt x="3819" y="247"/>
                  </a:lnTo>
                  <a:lnTo>
                    <a:pt x="3747" y="231"/>
                  </a:lnTo>
                  <a:lnTo>
                    <a:pt x="3674" y="217"/>
                  </a:lnTo>
                  <a:lnTo>
                    <a:pt x="3600" y="204"/>
                  </a:lnTo>
                  <a:lnTo>
                    <a:pt x="3527" y="194"/>
                  </a:lnTo>
                  <a:lnTo>
                    <a:pt x="3451" y="185"/>
                  </a:lnTo>
                  <a:lnTo>
                    <a:pt x="3376" y="179"/>
                  </a:lnTo>
                  <a:lnTo>
                    <a:pt x="3300" y="175"/>
                  </a:lnTo>
                  <a:lnTo>
                    <a:pt x="3224" y="171"/>
                  </a:lnTo>
                  <a:lnTo>
                    <a:pt x="3147" y="170"/>
                  </a:lnTo>
                  <a:lnTo>
                    <a:pt x="3070" y="171"/>
                  </a:lnTo>
                  <a:lnTo>
                    <a:pt x="2994" y="175"/>
                  </a:lnTo>
                  <a:lnTo>
                    <a:pt x="2918" y="179"/>
                  </a:lnTo>
                  <a:lnTo>
                    <a:pt x="2843" y="185"/>
                  </a:lnTo>
                  <a:lnTo>
                    <a:pt x="2767" y="194"/>
                  </a:lnTo>
                  <a:lnTo>
                    <a:pt x="2694" y="204"/>
                  </a:lnTo>
                  <a:lnTo>
                    <a:pt x="2620" y="217"/>
                  </a:lnTo>
                  <a:lnTo>
                    <a:pt x="2547" y="231"/>
                  </a:lnTo>
                  <a:lnTo>
                    <a:pt x="2475" y="247"/>
                  </a:lnTo>
                  <a:lnTo>
                    <a:pt x="2403" y="264"/>
                  </a:lnTo>
                  <a:lnTo>
                    <a:pt x="2332" y="283"/>
                  </a:lnTo>
                  <a:lnTo>
                    <a:pt x="2261" y="304"/>
                  </a:lnTo>
                  <a:lnTo>
                    <a:pt x="2192" y="327"/>
                  </a:lnTo>
                  <a:lnTo>
                    <a:pt x="2123" y="351"/>
                  </a:lnTo>
                  <a:lnTo>
                    <a:pt x="2055" y="376"/>
                  </a:lnTo>
                  <a:lnTo>
                    <a:pt x="1988" y="404"/>
                  </a:lnTo>
                  <a:lnTo>
                    <a:pt x="1922" y="433"/>
                  </a:lnTo>
                  <a:lnTo>
                    <a:pt x="1856" y="464"/>
                  </a:lnTo>
                  <a:lnTo>
                    <a:pt x="1792" y="496"/>
                  </a:lnTo>
                  <a:lnTo>
                    <a:pt x="1728" y="530"/>
                  </a:lnTo>
                  <a:lnTo>
                    <a:pt x="1665" y="565"/>
                  </a:lnTo>
                  <a:lnTo>
                    <a:pt x="1603" y="601"/>
                  </a:lnTo>
                  <a:lnTo>
                    <a:pt x="1543" y="639"/>
                  </a:lnTo>
                  <a:lnTo>
                    <a:pt x="1482" y="678"/>
                  </a:lnTo>
                  <a:lnTo>
                    <a:pt x="1424" y="720"/>
                  </a:lnTo>
                  <a:lnTo>
                    <a:pt x="1366" y="761"/>
                  </a:lnTo>
                  <a:lnTo>
                    <a:pt x="1309" y="805"/>
                  </a:lnTo>
                  <a:lnTo>
                    <a:pt x="1254" y="850"/>
                  </a:lnTo>
                  <a:lnTo>
                    <a:pt x="1199" y="896"/>
                  </a:lnTo>
                  <a:lnTo>
                    <a:pt x="1145" y="943"/>
                  </a:lnTo>
                  <a:lnTo>
                    <a:pt x="1093" y="992"/>
                  </a:lnTo>
                  <a:lnTo>
                    <a:pt x="1042" y="1042"/>
                  </a:lnTo>
                  <a:lnTo>
                    <a:pt x="992" y="1093"/>
                  </a:lnTo>
                  <a:lnTo>
                    <a:pt x="943" y="1145"/>
                  </a:lnTo>
                  <a:lnTo>
                    <a:pt x="896" y="1199"/>
                  </a:lnTo>
                  <a:lnTo>
                    <a:pt x="850" y="1254"/>
                  </a:lnTo>
                  <a:lnTo>
                    <a:pt x="805" y="1309"/>
                  </a:lnTo>
                  <a:lnTo>
                    <a:pt x="761" y="1366"/>
                  </a:lnTo>
                  <a:lnTo>
                    <a:pt x="720" y="1424"/>
                  </a:lnTo>
                  <a:lnTo>
                    <a:pt x="678" y="1482"/>
                  </a:lnTo>
                  <a:lnTo>
                    <a:pt x="639" y="1543"/>
                  </a:lnTo>
                  <a:lnTo>
                    <a:pt x="601" y="1603"/>
                  </a:lnTo>
                  <a:lnTo>
                    <a:pt x="565" y="1665"/>
                  </a:lnTo>
                  <a:lnTo>
                    <a:pt x="530" y="1728"/>
                  </a:lnTo>
                  <a:lnTo>
                    <a:pt x="496" y="1792"/>
                  </a:lnTo>
                  <a:lnTo>
                    <a:pt x="464" y="1856"/>
                  </a:lnTo>
                  <a:lnTo>
                    <a:pt x="433" y="1922"/>
                  </a:lnTo>
                  <a:lnTo>
                    <a:pt x="404" y="1988"/>
                  </a:lnTo>
                  <a:lnTo>
                    <a:pt x="376" y="2055"/>
                  </a:lnTo>
                  <a:lnTo>
                    <a:pt x="351" y="2123"/>
                  </a:lnTo>
                  <a:lnTo>
                    <a:pt x="327" y="2192"/>
                  </a:lnTo>
                  <a:lnTo>
                    <a:pt x="304" y="2261"/>
                  </a:lnTo>
                  <a:lnTo>
                    <a:pt x="283" y="2332"/>
                  </a:lnTo>
                  <a:lnTo>
                    <a:pt x="264" y="2403"/>
                  </a:lnTo>
                  <a:lnTo>
                    <a:pt x="247" y="2475"/>
                  </a:lnTo>
                  <a:lnTo>
                    <a:pt x="231" y="2547"/>
                  </a:lnTo>
                  <a:lnTo>
                    <a:pt x="217" y="2620"/>
                  </a:lnTo>
                  <a:lnTo>
                    <a:pt x="204" y="2694"/>
                  </a:lnTo>
                  <a:lnTo>
                    <a:pt x="194" y="2767"/>
                  </a:lnTo>
                  <a:lnTo>
                    <a:pt x="185" y="2843"/>
                  </a:lnTo>
                  <a:lnTo>
                    <a:pt x="179" y="2918"/>
                  </a:lnTo>
                  <a:lnTo>
                    <a:pt x="175" y="2994"/>
                  </a:lnTo>
                  <a:lnTo>
                    <a:pt x="171" y="3070"/>
                  </a:lnTo>
                  <a:lnTo>
                    <a:pt x="170" y="3147"/>
                  </a:lnTo>
                  <a:lnTo>
                    <a:pt x="171" y="3224"/>
                  </a:lnTo>
                  <a:lnTo>
                    <a:pt x="175" y="3300"/>
                  </a:lnTo>
                  <a:lnTo>
                    <a:pt x="179" y="3376"/>
                  </a:lnTo>
                  <a:lnTo>
                    <a:pt x="185" y="3451"/>
                  </a:lnTo>
                  <a:lnTo>
                    <a:pt x="194" y="3527"/>
                  </a:lnTo>
                  <a:lnTo>
                    <a:pt x="204" y="3600"/>
                  </a:lnTo>
                  <a:lnTo>
                    <a:pt x="217" y="3674"/>
                  </a:lnTo>
                  <a:lnTo>
                    <a:pt x="231" y="3747"/>
                  </a:lnTo>
                  <a:lnTo>
                    <a:pt x="247" y="3819"/>
                  </a:lnTo>
                  <a:lnTo>
                    <a:pt x="264" y="3891"/>
                  </a:lnTo>
                  <a:lnTo>
                    <a:pt x="283" y="3962"/>
                  </a:lnTo>
                  <a:lnTo>
                    <a:pt x="304" y="4033"/>
                  </a:lnTo>
                  <a:lnTo>
                    <a:pt x="327" y="4102"/>
                  </a:lnTo>
                  <a:lnTo>
                    <a:pt x="351" y="4171"/>
                  </a:lnTo>
                  <a:lnTo>
                    <a:pt x="376" y="4239"/>
                  </a:lnTo>
                  <a:lnTo>
                    <a:pt x="404" y="4306"/>
                  </a:lnTo>
                  <a:lnTo>
                    <a:pt x="433" y="4372"/>
                  </a:lnTo>
                  <a:lnTo>
                    <a:pt x="464" y="4438"/>
                  </a:lnTo>
                  <a:lnTo>
                    <a:pt x="496" y="4502"/>
                  </a:lnTo>
                  <a:lnTo>
                    <a:pt x="530" y="4566"/>
                  </a:lnTo>
                  <a:lnTo>
                    <a:pt x="565" y="4629"/>
                  </a:lnTo>
                  <a:lnTo>
                    <a:pt x="601" y="4691"/>
                  </a:lnTo>
                  <a:lnTo>
                    <a:pt x="639" y="4751"/>
                  </a:lnTo>
                  <a:lnTo>
                    <a:pt x="678" y="4812"/>
                  </a:lnTo>
                  <a:lnTo>
                    <a:pt x="720" y="4870"/>
                  </a:lnTo>
                  <a:lnTo>
                    <a:pt x="761" y="4928"/>
                  </a:lnTo>
                  <a:lnTo>
                    <a:pt x="805" y="4985"/>
                  </a:lnTo>
                  <a:lnTo>
                    <a:pt x="850" y="5040"/>
                  </a:lnTo>
                  <a:lnTo>
                    <a:pt x="896" y="5095"/>
                  </a:lnTo>
                  <a:lnTo>
                    <a:pt x="943" y="5149"/>
                  </a:lnTo>
                  <a:lnTo>
                    <a:pt x="992" y="5201"/>
                  </a:lnTo>
                  <a:lnTo>
                    <a:pt x="1042" y="5252"/>
                  </a:lnTo>
                  <a:lnTo>
                    <a:pt x="1093" y="5302"/>
                  </a:lnTo>
                  <a:lnTo>
                    <a:pt x="1145" y="5351"/>
                  </a:lnTo>
                  <a:lnTo>
                    <a:pt x="1199" y="5398"/>
                  </a:lnTo>
                  <a:lnTo>
                    <a:pt x="1254" y="5444"/>
                  </a:lnTo>
                  <a:lnTo>
                    <a:pt x="1309" y="5489"/>
                  </a:lnTo>
                  <a:lnTo>
                    <a:pt x="1366" y="5533"/>
                  </a:lnTo>
                  <a:lnTo>
                    <a:pt x="1424" y="5574"/>
                  </a:lnTo>
                  <a:lnTo>
                    <a:pt x="1482" y="5616"/>
                  </a:lnTo>
                  <a:lnTo>
                    <a:pt x="1543" y="5655"/>
                  </a:lnTo>
                  <a:lnTo>
                    <a:pt x="1603" y="5693"/>
                  </a:lnTo>
                  <a:lnTo>
                    <a:pt x="1665" y="5729"/>
                  </a:lnTo>
                  <a:lnTo>
                    <a:pt x="1728" y="5764"/>
                  </a:lnTo>
                  <a:lnTo>
                    <a:pt x="1792" y="5798"/>
                  </a:lnTo>
                  <a:lnTo>
                    <a:pt x="1856" y="5830"/>
                  </a:lnTo>
                  <a:lnTo>
                    <a:pt x="1922" y="5861"/>
                  </a:lnTo>
                  <a:lnTo>
                    <a:pt x="1988" y="5890"/>
                  </a:lnTo>
                  <a:lnTo>
                    <a:pt x="2055" y="5918"/>
                  </a:lnTo>
                  <a:lnTo>
                    <a:pt x="2123" y="5943"/>
                  </a:lnTo>
                  <a:lnTo>
                    <a:pt x="2192" y="5967"/>
                  </a:lnTo>
                  <a:lnTo>
                    <a:pt x="2261" y="5990"/>
                  </a:lnTo>
                  <a:lnTo>
                    <a:pt x="2332" y="6011"/>
                  </a:lnTo>
                  <a:lnTo>
                    <a:pt x="2403" y="6030"/>
                  </a:lnTo>
                  <a:lnTo>
                    <a:pt x="2475" y="6047"/>
                  </a:lnTo>
                  <a:lnTo>
                    <a:pt x="2547" y="6063"/>
                  </a:lnTo>
                  <a:lnTo>
                    <a:pt x="2620" y="6077"/>
                  </a:lnTo>
                  <a:lnTo>
                    <a:pt x="2694" y="6090"/>
                  </a:lnTo>
                  <a:lnTo>
                    <a:pt x="2767" y="6100"/>
                  </a:lnTo>
                  <a:lnTo>
                    <a:pt x="2843" y="6109"/>
                  </a:lnTo>
                  <a:lnTo>
                    <a:pt x="2918" y="6115"/>
                  </a:lnTo>
                  <a:lnTo>
                    <a:pt x="2994" y="6119"/>
                  </a:lnTo>
                  <a:lnTo>
                    <a:pt x="3070" y="6123"/>
                  </a:lnTo>
                  <a:lnTo>
                    <a:pt x="3147" y="6124"/>
                  </a:lnTo>
                  <a:lnTo>
                    <a:pt x="3224" y="6123"/>
                  </a:lnTo>
                  <a:lnTo>
                    <a:pt x="3300" y="6119"/>
                  </a:lnTo>
                  <a:lnTo>
                    <a:pt x="3376" y="6115"/>
                  </a:lnTo>
                  <a:lnTo>
                    <a:pt x="3451" y="6109"/>
                  </a:lnTo>
                  <a:lnTo>
                    <a:pt x="3527" y="6100"/>
                  </a:lnTo>
                  <a:lnTo>
                    <a:pt x="3600" y="6090"/>
                  </a:lnTo>
                  <a:lnTo>
                    <a:pt x="3674" y="6077"/>
                  </a:lnTo>
                  <a:lnTo>
                    <a:pt x="3747" y="6063"/>
                  </a:lnTo>
                  <a:lnTo>
                    <a:pt x="3819" y="6047"/>
                  </a:lnTo>
                  <a:lnTo>
                    <a:pt x="3891" y="6030"/>
                  </a:lnTo>
                  <a:lnTo>
                    <a:pt x="3962" y="6011"/>
                  </a:lnTo>
                  <a:lnTo>
                    <a:pt x="4033" y="5990"/>
                  </a:lnTo>
                  <a:lnTo>
                    <a:pt x="4102" y="5967"/>
                  </a:lnTo>
                  <a:lnTo>
                    <a:pt x="4171" y="5943"/>
                  </a:lnTo>
                  <a:lnTo>
                    <a:pt x="4239" y="5918"/>
                  </a:lnTo>
                  <a:lnTo>
                    <a:pt x="4306" y="5890"/>
                  </a:lnTo>
                  <a:lnTo>
                    <a:pt x="4372" y="5861"/>
                  </a:lnTo>
                  <a:lnTo>
                    <a:pt x="4438" y="5830"/>
                  </a:lnTo>
                  <a:lnTo>
                    <a:pt x="4502" y="5798"/>
                  </a:lnTo>
                  <a:lnTo>
                    <a:pt x="4566" y="5764"/>
                  </a:lnTo>
                  <a:lnTo>
                    <a:pt x="4629" y="5729"/>
                  </a:lnTo>
                  <a:lnTo>
                    <a:pt x="4691" y="5693"/>
                  </a:lnTo>
                  <a:lnTo>
                    <a:pt x="4751" y="5655"/>
                  </a:lnTo>
                  <a:lnTo>
                    <a:pt x="4812" y="5616"/>
                  </a:lnTo>
                  <a:lnTo>
                    <a:pt x="4870" y="5574"/>
                  </a:lnTo>
                  <a:lnTo>
                    <a:pt x="4928" y="5533"/>
                  </a:lnTo>
                  <a:lnTo>
                    <a:pt x="4985" y="5489"/>
                  </a:lnTo>
                  <a:lnTo>
                    <a:pt x="5040" y="5444"/>
                  </a:lnTo>
                  <a:lnTo>
                    <a:pt x="5095" y="5398"/>
                  </a:lnTo>
                  <a:lnTo>
                    <a:pt x="5149" y="5351"/>
                  </a:lnTo>
                  <a:lnTo>
                    <a:pt x="5201" y="5302"/>
                  </a:lnTo>
                  <a:lnTo>
                    <a:pt x="5252" y="5252"/>
                  </a:lnTo>
                  <a:lnTo>
                    <a:pt x="5302" y="5201"/>
                  </a:lnTo>
                  <a:lnTo>
                    <a:pt x="5351" y="5149"/>
                  </a:lnTo>
                  <a:lnTo>
                    <a:pt x="5398" y="5095"/>
                  </a:lnTo>
                  <a:lnTo>
                    <a:pt x="5444" y="5040"/>
                  </a:lnTo>
                  <a:lnTo>
                    <a:pt x="5489" y="4985"/>
                  </a:lnTo>
                  <a:lnTo>
                    <a:pt x="5533" y="4928"/>
                  </a:lnTo>
                  <a:lnTo>
                    <a:pt x="5574" y="4870"/>
                  </a:lnTo>
                  <a:lnTo>
                    <a:pt x="5616" y="4812"/>
                  </a:lnTo>
                  <a:lnTo>
                    <a:pt x="5655" y="4751"/>
                  </a:lnTo>
                  <a:lnTo>
                    <a:pt x="5693" y="4691"/>
                  </a:lnTo>
                  <a:lnTo>
                    <a:pt x="5729" y="4629"/>
                  </a:lnTo>
                  <a:lnTo>
                    <a:pt x="5764" y="4566"/>
                  </a:lnTo>
                  <a:lnTo>
                    <a:pt x="5798" y="4502"/>
                  </a:lnTo>
                  <a:lnTo>
                    <a:pt x="5830" y="4438"/>
                  </a:lnTo>
                  <a:lnTo>
                    <a:pt x="5861" y="4372"/>
                  </a:lnTo>
                  <a:lnTo>
                    <a:pt x="5890" y="4306"/>
                  </a:lnTo>
                  <a:lnTo>
                    <a:pt x="5918" y="4239"/>
                  </a:lnTo>
                  <a:lnTo>
                    <a:pt x="5943" y="4171"/>
                  </a:lnTo>
                  <a:lnTo>
                    <a:pt x="5967" y="4102"/>
                  </a:lnTo>
                  <a:lnTo>
                    <a:pt x="5990" y="4033"/>
                  </a:lnTo>
                  <a:lnTo>
                    <a:pt x="6011" y="3962"/>
                  </a:lnTo>
                  <a:lnTo>
                    <a:pt x="6030" y="3891"/>
                  </a:lnTo>
                  <a:lnTo>
                    <a:pt x="6047" y="3819"/>
                  </a:lnTo>
                  <a:lnTo>
                    <a:pt x="6063" y="3747"/>
                  </a:lnTo>
                  <a:lnTo>
                    <a:pt x="6077" y="3674"/>
                  </a:lnTo>
                  <a:lnTo>
                    <a:pt x="6090" y="3600"/>
                  </a:lnTo>
                  <a:lnTo>
                    <a:pt x="6100" y="3527"/>
                  </a:lnTo>
                  <a:lnTo>
                    <a:pt x="6109" y="3451"/>
                  </a:lnTo>
                  <a:lnTo>
                    <a:pt x="6115" y="3376"/>
                  </a:lnTo>
                  <a:lnTo>
                    <a:pt x="6119" y="3300"/>
                  </a:lnTo>
                  <a:lnTo>
                    <a:pt x="6123" y="3224"/>
                  </a:lnTo>
                  <a:lnTo>
                    <a:pt x="6124" y="3147"/>
                  </a:lnTo>
                  <a:lnTo>
                    <a:pt x="6123" y="3070"/>
                  </a:lnTo>
                  <a:lnTo>
                    <a:pt x="6119" y="2994"/>
                  </a:lnTo>
                  <a:lnTo>
                    <a:pt x="6115" y="2918"/>
                  </a:lnTo>
                  <a:lnTo>
                    <a:pt x="6109" y="2843"/>
                  </a:lnTo>
                  <a:lnTo>
                    <a:pt x="6100" y="2767"/>
                  </a:lnTo>
                  <a:lnTo>
                    <a:pt x="6090" y="2694"/>
                  </a:lnTo>
                  <a:lnTo>
                    <a:pt x="6077" y="2620"/>
                  </a:lnTo>
                  <a:lnTo>
                    <a:pt x="6063" y="2547"/>
                  </a:lnTo>
                  <a:lnTo>
                    <a:pt x="6047" y="2475"/>
                  </a:lnTo>
                  <a:lnTo>
                    <a:pt x="6030" y="2403"/>
                  </a:lnTo>
                  <a:lnTo>
                    <a:pt x="6011" y="2332"/>
                  </a:lnTo>
                  <a:lnTo>
                    <a:pt x="5990" y="2261"/>
                  </a:lnTo>
                  <a:lnTo>
                    <a:pt x="5967" y="2192"/>
                  </a:lnTo>
                  <a:lnTo>
                    <a:pt x="5943" y="2123"/>
                  </a:lnTo>
                  <a:lnTo>
                    <a:pt x="5918" y="2055"/>
                  </a:lnTo>
                  <a:lnTo>
                    <a:pt x="5890" y="1988"/>
                  </a:lnTo>
                  <a:lnTo>
                    <a:pt x="5861" y="1922"/>
                  </a:lnTo>
                  <a:lnTo>
                    <a:pt x="5830" y="1856"/>
                  </a:lnTo>
                  <a:lnTo>
                    <a:pt x="5798" y="1792"/>
                  </a:lnTo>
                  <a:lnTo>
                    <a:pt x="5764" y="1728"/>
                  </a:lnTo>
                  <a:lnTo>
                    <a:pt x="5729" y="1665"/>
                  </a:lnTo>
                  <a:lnTo>
                    <a:pt x="5693" y="1603"/>
                  </a:lnTo>
                  <a:lnTo>
                    <a:pt x="5655" y="1543"/>
                  </a:lnTo>
                  <a:lnTo>
                    <a:pt x="5616" y="1482"/>
                  </a:lnTo>
                  <a:lnTo>
                    <a:pt x="5574" y="1424"/>
                  </a:lnTo>
                  <a:lnTo>
                    <a:pt x="5533" y="1366"/>
                  </a:lnTo>
                  <a:lnTo>
                    <a:pt x="5489" y="1309"/>
                  </a:lnTo>
                  <a:lnTo>
                    <a:pt x="5444" y="1254"/>
                  </a:lnTo>
                  <a:lnTo>
                    <a:pt x="5398" y="1199"/>
                  </a:lnTo>
                  <a:lnTo>
                    <a:pt x="5351" y="1145"/>
                  </a:lnTo>
                  <a:lnTo>
                    <a:pt x="5302" y="1093"/>
                  </a:lnTo>
                  <a:lnTo>
                    <a:pt x="5252" y="104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8A2789D5-508F-4043-80BA-1826582C1E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0" y="2341"/>
              <a:ext cx="352" cy="190"/>
            </a:xfrm>
            <a:custGeom>
              <a:avLst/>
              <a:gdLst>
                <a:gd name="T0" fmla="*/ 1670 w 5288"/>
                <a:gd name="T1" fmla="*/ 2812 h 2858"/>
                <a:gd name="T2" fmla="*/ 2106 w 5288"/>
                <a:gd name="T3" fmla="*/ 2685 h 2858"/>
                <a:gd name="T4" fmla="*/ 2528 w 5288"/>
                <a:gd name="T5" fmla="*/ 2353 h 2858"/>
                <a:gd name="T6" fmla="*/ 2762 w 5288"/>
                <a:gd name="T7" fmla="*/ 1844 h 2858"/>
                <a:gd name="T8" fmla="*/ 2949 w 5288"/>
                <a:gd name="T9" fmla="*/ 1236 h 2858"/>
                <a:gd name="T10" fmla="*/ 2965 w 5288"/>
                <a:gd name="T11" fmla="*/ 1817 h 2858"/>
                <a:gd name="T12" fmla="*/ 3068 w 5288"/>
                <a:gd name="T13" fmla="*/ 2308 h 2858"/>
                <a:gd name="T14" fmla="*/ 3265 w 5288"/>
                <a:gd name="T15" fmla="*/ 2537 h 2858"/>
                <a:gd name="T16" fmla="*/ 3542 w 5288"/>
                <a:gd name="T17" fmla="*/ 2609 h 2858"/>
                <a:gd name="T18" fmla="*/ 4070 w 5288"/>
                <a:gd name="T19" fmla="*/ 2521 h 2858"/>
                <a:gd name="T20" fmla="*/ 4628 w 5288"/>
                <a:gd name="T21" fmla="*/ 2332 h 2858"/>
                <a:gd name="T22" fmla="*/ 5262 w 5288"/>
                <a:gd name="T23" fmla="*/ 2040 h 2858"/>
                <a:gd name="T24" fmla="*/ 5056 w 5288"/>
                <a:gd name="T25" fmla="*/ 1945 h 2858"/>
                <a:gd name="T26" fmla="*/ 4508 w 5288"/>
                <a:gd name="T27" fmla="*/ 1736 h 2858"/>
                <a:gd name="T28" fmla="*/ 4127 w 5288"/>
                <a:gd name="T29" fmla="*/ 1565 h 2858"/>
                <a:gd name="T30" fmla="*/ 3792 w 5288"/>
                <a:gd name="T31" fmla="*/ 1574 h 2858"/>
                <a:gd name="T32" fmla="*/ 3578 w 5288"/>
                <a:gd name="T33" fmla="*/ 1794 h 2858"/>
                <a:gd name="T34" fmla="*/ 3450 w 5288"/>
                <a:gd name="T35" fmla="*/ 2053 h 2858"/>
                <a:gd name="T36" fmla="*/ 3714 w 5288"/>
                <a:gd name="T37" fmla="*/ 1931 h 2858"/>
                <a:gd name="T38" fmla="*/ 3956 w 5288"/>
                <a:gd name="T39" fmla="*/ 1916 h 2858"/>
                <a:gd name="T40" fmla="*/ 4319 w 5288"/>
                <a:gd name="T41" fmla="*/ 2040 h 2858"/>
                <a:gd name="T42" fmla="*/ 4315 w 5288"/>
                <a:gd name="T43" fmla="*/ 2143 h 2858"/>
                <a:gd name="T44" fmla="*/ 3978 w 5288"/>
                <a:gd name="T45" fmla="*/ 2260 h 2858"/>
                <a:gd name="T46" fmla="*/ 3439 w 5288"/>
                <a:gd name="T47" fmla="*/ 2264 h 2858"/>
                <a:gd name="T48" fmla="*/ 3250 w 5288"/>
                <a:gd name="T49" fmla="*/ 2135 h 2858"/>
                <a:gd name="T50" fmla="*/ 3129 w 5288"/>
                <a:gd name="T51" fmla="*/ 1659 h 2858"/>
                <a:gd name="T52" fmla="*/ 3097 w 5288"/>
                <a:gd name="T53" fmla="*/ 826 h 2858"/>
                <a:gd name="T54" fmla="*/ 3017 w 5288"/>
                <a:gd name="T55" fmla="*/ 423 h 2858"/>
                <a:gd name="T56" fmla="*/ 2731 w 5288"/>
                <a:gd name="T57" fmla="*/ 1347 h 2858"/>
                <a:gd name="T58" fmla="*/ 2580 w 5288"/>
                <a:gd name="T59" fmla="*/ 1773 h 2858"/>
                <a:gd name="T60" fmla="*/ 2158 w 5288"/>
                <a:gd name="T61" fmla="*/ 2289 h 2858"/>
                <a:gd name="T62" fmla="*/ 1630 w 5288"/>
                <a:gd name="T63" fmla="*/ 2635 h 2858"/>
                <a:gd name="T64" fmla="*/ 1243 w 5288"/>
                <a:gd name="T65" fmla="*/ 2786 h 2858"/>
                <a:gd name="T66" fmla="*/ 81 w 5288"/>
                <a:gd name="T67" fmla="*/ 1919 h 2858"/>
                <a:gd name="T68" fmla="*/ 16 w 5288"/>
                <a:gd name="T69" fmla="*/ 2434 h 2858"/>
                <a:gd name="T70" fmla="*/ 413 w 5288"/>
                <a:gd name="T71" fmla="*/ 2821 h 2858"/>
                <a:gd name="T72" fmla="*/ 824 w 5288"/>
                <a:gd name="T73" fmla="*/ 2841 h 2858"/>
                <a:gd name="T74" fmla="*/ 1183 w 5288"/>
                <a:gd name="T75" fmla="*/ 2663 h 2858"/>
                <a:gd name="T76" fmla="*/ 1463 w 5288"/>
                <a:gd name="T77" fmla="*/ 2320 h 2858"/>
                <a:gd name="T78" fmla="*/ 1533 w 5288"/>
                <a:gd name="T79" fmla="*/ 1929 h 2858"/>
                <a:gd name="T80" fmla="*/ 1470 w 5288"/>
                <a:gd name="T81" fmla="*/ 1130 h 2858"/>
                <a:gd name="T82" fmla="*/ 1454 w 5288"/>
                <a:gd name="T83" fmla="*/ 686 h 2858"/>
                <a:gd name="T84" fmla="*/ 1533 w 5288"/>
                <a:gd name="T85" fmla="*/ 363 h 2858"/>
                <a:gd name="T86" fmla="*/ 1413 w 5288"/>
                <a:gd name="T87" fmla="*/ 215 h 2858"/>
                <a:gd name="T88" fmla="*/ 1284 w 5288"/>
                <a:gd name="T89" fmla="*/ 34 h 2858"/>
                <a:gd name="T90" fmla="*/ 1151 w 5288"/>
                <a:gd name="T91" fmla="*/ 277 h 2858"/>
                <a:gd name="T92" fmla="*/ 1223 w 5288"/>
                <a:gd name="T93" fmla="*/ 701 h 2858"/>
                <a:gd name="T94" fmla="*/ 1346 w 5288"/>
                <a:gd name="T95" fmla="*/ 1563 h 2858"/>
                <a:gd name="T96" fmla="*/ 1336 w 5288"/>
                <a:gd name="T97" fmla="*/ 2152 h 2858"/>
                <a:gd name="T98" fmla="*/ 1059 w 5288"/>
                <a:gd name="T99" fmla="*/ 2446 h 2858"/>
                <a:gd name="T100" fmla="*/ 553 w 5288"/>
                <a:gd name="T101" fmla="*/ 2499 h 2858"/>
                <a:gd name="T102" fmla="*/ 182 w 5288"/>
                <a:gd name="T103" fmla="*/ 2290 h 2858"/>
                <a:gd name="T104" fmla="*/ 161 w 5288"/>
                <a:gd name="T105" fmla="*/ 2003 h 2858"/>
                <a:gd name="T106" fmla="*/ 1566 w 5288"/>
                <a:gd name="T107" fmla="*/ 815 h 2858"/>
                <a:gd name="T108" fmla="*/ 1632 w 5288"/>
                <a:gd name="T109" fmla="*/ 1119 h 2858"/>
                <a:gd name="T110" fmla="*/ 1909 w 5288"/>
                <a:gd name="T111" fmla="*/ 1263 h 2858"/>
                <a:gd name="T112" fmla="*/ 2141 w 5288"/>
                <a:gd name="T113" fmla="*/ 1425 h 2858"/>
                <a:gd name="T114" fmla="*/ 2325 w 5288"/>
                <a:gd name="T115" fmla="*/ 1775 h 2858"/>
                <a:gd name="T116" fmla="*/ 2392 w 5288"/>
                <a:gd name="T117" fmla="*/ 1763 h 2858"/>
                <a:gd name="T118" fmla="*/ 2325 w 5288"/>
                <a:gd name="T119" fmla="*/ 1356 h 2858"/>
                <a:gd name="T120" fmla="*/ 2165 w 5288"/>
                <a:gd name="T121" fmla="*/ 1053 h 2858"/>
                <a:gd name="T122" fmla="*/ 1796 w 5288"/>
                <a:gd name="T123" fmla="*/ 724 h 2858"/>
                <a:gd name="T124" fmla="*/ 1565 w 5288"/>
                <a:gd name="T125" fmla="*/ 671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88" h="2858">
                  <a:moveTo>
                    <a:pt x="1225" y="2807"/>
                  </a:moveTo>
                  <a:lnTo>
                    <a:pt x="1268" y="2812"/>
                  </a:lnTo>
                  <a:lnTo>
                    <a:pt x="1310" y="2815"/>
                  </a:lnTo>
                  <a:lnTo>
                    <a:pt x="1352" y="2819"/>
                  </a:lnTo>
                  <a:lnTo>
                    <a:pt x="1393" y="2821"/>
                  </a:lnTo>
                  <a:lnTo>
                    <a:pt x="1434" y="2822"/>
                  </a:lnTo>
                  <a:lnTo>
                    <a:pt x="1475" y="2823"/>
                  </a:lnTo>
                  <a:lnTo>
                    <a:pt x="1514" y="2822"/>
                  </a:lnTo>
                  <a:lnTo>
                    <a:pt x="1554" y="2821"/>
                  </a:lnTo>
                  <a:lnTo>
                    <a:pt x="1593" y="2819"/>
                  </a:lnTo>
                  <a:lnTo>
                    <a:pt x="1632" y="2815"/>
                  </a:lnTo>
                  <a:lnTo>
                    <a:pt x="1670" y="2812"/>
                  </a:lnTo>
                  <a:lnTo>
                    <a:pt x="1708" y="2807"/>
                  </a:lnTo>
                  <a:lnTo>
                    <a:pt x="1746" y="2801"/>
                  </a:lnTo>
                  <a:lnTo>
                    <a:pt x="1783" y="2794"/>
                  </a:lnTo>
                  <a:lnTo>
                    <a:pt x="1820" y="2787"/>
                  </a:lnTo>
                  <a:lnTo>
                    <a:pt x="1856" y="2778"/>
                  </a:lnTo>
                  <a:lnTo>
                    <a:pt x="1893" y="2767"/>
                  </a:lnTo>
                  <a:lnTo>
                    <a:pt x="1930" y="2757"/>
                  </a:lnTo>
                  <a:lnTo>
                    <a:pt x="1965" y="2745"/>
                  </a:lnTo>
                  <a:lnTo>
                    <a:pt x="2001" y="2731"/>
                  </a:lnTo>
                  <a:lnTo>
                    <a:pt x="2036" y="2718"/>
                  </a:lnTo>
                  <a:lnTo>
                    <a:pt x="2071" y="2702"/>
                  </a:lnTo>
                  <a:lnTo>
                    <a:pt x="2106" y="2685"/>
                  </a:lnTo>
                  <a:lnTo>
                    <a:pt x="2140" y="2666"/>
                  </a:lnTo>
                  <a:lnTo>
                    <a:pt x="2175" y="2648"/>
                  </a:lnTo>
                  <a:lnTo>
                    <a:pt x="2209" y="2627"/>
                  </a:lnTo>
                  <a:lnTo>
                    <a:pt x="2243" y="2606"/>
                  </a:lnTo>
                  <a:lnTo>
                    <a:pt x="2277" y="2584"/>
                  </a:lnTo>
                  <a:lnTo>
                    <a:pt x="2311" y="2559"/>
                  </a:lnTo>
                  <a:lnTo>
                    <a:pt x="2345" y="2534"/>
                  </a:lnTo>
                  <a:lnTo>
                    <a:pt x="2379" y="2507"/>
                  </a:lnTo>
                  <a:lnTo>
                    <a:pt x="2412" y="2478"/>
                  </a:lnTo>
                  <a:lnTo>
                    <a:pt x="2474" y="2415"/>
                  </a:lnTo>
                  <a:lnTo>
                    <a:pt x="2502" y="2384"/>
                  </a:lnTo>
                  <a:lnTo>
                    <a:pt x="2528" y="2353"/>
                  </a:lnTo>
                  <a:lnTo>
                    <a:pt x="2553" y="2321"/>
                  </a:lnTo>
                  <a:lnTo>
                    <a:pt x="2575" y="2289"/>
                  </a:lnTo>
                  <a:lnTo>
                    <a:pt x="2595" y="2256"/>
                  </a:lnTo>
                  <a:lnTo>
                    <a:pt x="2614" y="2222"/>
                  </a:lnTo>
                  <a:lnTo>
                    <a:pt x="2632" y="2188"/>
                  </a:lnTo>
                  <a:lnTo>
                    <a:pt x="2649" y="2153"/>
                  </a:lnTo>
                  <a:lnTo>
                    <a:pt x="2665" y="2118"/>
                  </a:lnTo>
                  <a:lnTo>
                    <a:pt x="2680" y="2081"/>
                  </a:lnTo>
                  <a:lnTo>
                    <a:pt x="2694" y="2043"/>
                  </a:lnTo>
                  <a:lnTo>
                    <a:pt x="2708" y="2005"/>
                  </a:lnTo>
                  <a:lnTo>
                    <a:pt x="2734" y="1927"/>
                  </a:lnTo>
                  <a:lnTo>
                    <a:pt x="2762" y="1844"/>
                  </a:lnTo>
                  <a:lnTo>
                    <a:pt x="2775" y="1805"/>
                  </a:lnTo>
                  <a:lnTo>
                    <a:pt x="2785" y="1767"/>
                  </a:lnTo>
                  <a:lnTo>
                    <a:pt x="2797" y="1729"/>
                  </a:lnTo>
                  <a:lnTo>
                    <a:pt x="2808" y="1691"/>
                  </a:lnTo>
                  <a:lnTo>
                    <a:pt x="2828" y="1613"/>
                  </a:lnTo>
                  <a:lnTo>
                    <a:pt x="2846" y="1534"/>
                  </a:lnTo>
                  <a:lnTo>
                    <a:pt x="2864" y="1456"/>
                  </a:lnTo>
                  <a:lnTo>
                    <a:pt x="2882" y="1376"/>
                  </a:lnTo>
                  <a:lnTo>
                    <a:pt x="2900" y="1295"/>
                  </a:lnTo>
                  <a:lnTo>
                    <a:pt x="2918" y="1214"/>
                  </a:lnTo>
                  <a:lnTo>
                    <a:pt x="2942" y="1229"/>
                  </a:lnTo>
                  <a:lnTo>
                    <a:pt x="2949" y="1236"/>
                  </a:lnTo>
                  <a:lnTo>
                    <a:pt x="2949" y="1250"/>
                  </a:lnTo>
                  <a:lnTo>
                    <a:pt x="2950" y="1292"/>
                  </a:lnTo>
                  <a:lnTo>
                    <a:pt x="2951" y="1321"/>
                  </a:lnTo>
                  <a:lnTo>
                    <a:pt x="2950" y="1355"/>
                  </a:lnTo>
                  <a:lnTo>
                    <a:pt x="2949" y="1389"/>
                  </a:lnTo>
                  <a:lnTo>
                    <a:pt x="2949" y="1419"/>
                  </a:lnTo>
                  <a:lnTo>
                    <a:pt x="2949" y="1475"/>
                  </a:lnTo>
                  <a:lnTo>
                    <a:pt x="2950" y="1535"/>
                  </a:lnTo>
                  <a:lnTo>
                    <a:pt x="2951" y="1601"/>
                  </a:lnTo>
                  <a:lnTo>
                    <a:pt x="2954" y="1670"/>
                  </a:lnTo>
                  <a:lnTo>
                    <a:pt x="2959" y="1743"/>
                  </a:lnTo>
                  <a:lnTo>
                    <a:pt x="2965" y="1817"/>
                  </a:lnTo>
                  <a:lnTo>
                    <a:pt x="2973" y="1891"/>
                  </a:lnTo>
                  <a:lnTo>
                    <a:pt x="2982" y="1967"/>
                  </a:lnTo>
                  <a:lnTo>
                    <a:pt x="2987" y="2004"/>
                  </a:lnTo>
                  <a:lnTo>
                    <a:pt x="2994" y="2041"/>
                  </a:lnTo>
                  <a:lnTo>
                    <a:pt x="3001" y="2078"/>
                  </a:lnTo>
                  <a:lnTo>
                    <a:pt x="3009" y="2113"/>
                  </a:lnTo>
                  <a:lnTo>
                    <a:pt x="3017" y="2148"/>
                  </a:lnTo>
                  <a:lnTo>
                    <a:pt x="3026" y="2183"/>
                  </a:lnTo>
                  <a:lnTo>
                    <a:pt x="3035" y="2216"/>
                  </a:lnTo>
                  <a:lnTo>
                    <a:pt x="3046" y="2248"/>
                  </a:lnTo>
                  <a:lnTo>
                    <a:pt x="3056" y="2278"/>
                  </a:lnTo>
                  <a:lnTo>
                    <a:pt x="3068" y="2308"/>
                  </a:lnTo>
                  <a:lnTo>
                    <a:pt x="3081" y="2336"/>
                  </a:lnTo>
                  <a:lnTo>
                    <a:pt x="3095" y="2362"/>
                  </a:lnTo>
                  <a:lnTo>
                    <a:pt x="3109" y="2388"/>
                  </a:lnTo>
                  <a:lnTo>
                    <a:pt x="3125" y="2411"/>
                  </a:lnTo>
                  <a:lnTo>
                    <a:pt x="3140" y="2432"/>
                  </a:lnTo>
                  <a:lnTo>
                    <a:pt x="3157" y="2452"/>
                  </a:lnTo>
                  <a:lnTo>
                    <a:pt x="3162" y="2455"/>
                  </a:lnTo>
                  <a:lnTo>
                    <a:pt x="3166" y="2459"/>
                  </a:lnTo>
                  <a:lnTo>
                    <a:pt x="3187" y="2479"/>
                  </a:lnTo>
                  <a:lnTo>
                    <a:pt x="3212" y="2500"/>
                  </a:lnTo>
                  <a:lnTo>
                    <a:pt x="3237" y="2519"/>
                  </a:lnTo>
                  <a:lnTo>
                    <a:pt x="3265" y="2537"/>
                  </a:lnTo>
                  <a:lnTo>
                    <a:pt x="3294" y="2554"/>
                  </a:lnTo>
                  <a:lnTo>
                    <a:pt x="3322" y="2569"/>
                  </a:lnTo>
                  <a:lnTo>
                    <a:pt x="3336" y="2575"/>
                  </a:lnTo>
                  <a:lnTo>
                    <a:pt x="3350" y="2580"/>
                  </a:lnTo>
                  <a:lnTo>
                    <a:pt x="3364" y="2585"/>
                  </a:lnTo>
                  <a:lnTo>
                    <a:pt x="3378" y="2589"/>
                  </a:lnTo>
                  <a:lnTo>
                    <a:pt x="3404" y="2594"/>
                  </a:lnTo>
                  <a:lnTo>
                    <a:pt x="3431" y="2600"/>
                  </a:lnTo>
                  <a:lnTo>
                    <a:pt x="3457" y="2603"/>
                  </a:lnTo>
                  <a:lnTo>
                    <a:pt x="3486" y="2606"/>
                  </a:lnTo>
                  <a:lnTo>
                    <a:pt x="3514" y="2608"/>
                  </a:lnTo>
                  <a:lnTo>
                    <a:pt x="3542" y="2609"/>
                  </a:lnTo>
                  <a:lnTo>
                    <a:pt x="3571" y="2609"/>
                  </a:lnTo>
                  <a:lnTo>
                    <a:pt x="3600" y="2608"/>
                  </a:lnTo>
                  <a:lnTo>
                    <a:pt x="3630" y="2607"/>
                  </a:lnTo>
                  <a:lnTo>
                    <a:pt x="3659" y="2605"/>
                  </a:lnTo>
                  <a:lnTo>
                    <a:pt x="3689" y="2602"/>
                  </a:lnTo>
                  <a:lnTo>
                    <a:pt x="3719" y="2597"/>
                  </a:lnTo>
                  <a:lnTo>
                    <a:pt x="3778" y="2589"/>
                  </a:lnTo>
                  <a:lnTo>
                    <a:pt x="3838" y="2578"/>
                  </a:lnTo>
                  <a:lnTo>
                    <a:pt x="3897" y="2565"/>
                  </a:lnTo>
                  <a:lnTo>
                    <a:pt x="3956" y="2552"/>
                  </a:lnTo>
                  <a:lnTo>
                    <a:pt x="4013" y="2537"/>
                  </a:lnTo>
                  <a:lnTo>
                    <a:pt x="4070" y="2521"/>
                  </a:lnTo>
                  <a:lnTo>
                    <a:pt x="4124" y="2506"/>
                  </a:lnTo>
                  <a:lnTo>
                    <a:pt x="4176" y="2490"/>
                  </a:lnTo>
                  <a:lnTo>
                    <a:pt x="4225" y="2475"/>
                  </a:lnTo>
                  <a:lnTo>
                    <a:pt x="4273" y="2460"/>
                  </a:lnTo>
                  <a:lnTo>
                    <a:pt x="4347" y="2436"/>
                  </a:lnTo>
                  <a:lnTo>
                    <a:pt x="4409" y="2415"/>
                  </a:lnTo>
                  <a:lnTo>
                    <a:pt x="4460" y="2395"/>
                  </a:lnTo>
                  <a:lnTo>
                    <a:pt x="4502" y="2379"/>
                  </a:lnTo>
                  <a:lnTo>
                    <a:pt x="4538" y="2365"/>
                  </a:lnTo>
                  <a:lnTo>
                    <a:pt x="4569" y="2352"/>
                  </a:lnTo>
                  <a:lnTo>
                    <a:pt x="4599" y="2340"/>
                  </a:lnTo>
                  <a:lnTo>
                    <a:pt x="4628" y="2332"/>
                  </a:lnTo>
                  <a:lnTo>
                    <a:pt x="4643" y="2327"/>
                  </a:lnTo>
                  <a:lnTo>
                    <a:pt x="4658" y="2323"/>
                  </a:lnTo>
                  <a:lnTo>
                    <a:pt x="4675" y="2320"/>
                  </a:lnTo>
                  <a:lnTo>
                    <a:pt x="4692" y="2317"/>
                  </a:lnTo>
                  <a:lnTo>
                    <a:pt x="4732" y="2312"/>
                  </a:lnTo>
                  <a:lnTo>
                    <a:pt x="4779" y="2308"/>
                  </a:lnTo>
                  <a:lnTo>
                    <a:pt x="4836" y="2306"/>
                  </a:lnTo>
                  <a:lnTo>
                    <a:pt x="4906" y="2304"/>
                  </a:lnTo>
                  <a:lnTo>
                    <a:pt x="4989" y="2303"/>
                  </a:lnTo>
                  <a:lnTo>
                    <a:pt x="5088" y="2303"/>
                  </a:lnTo>
                  <a:lnTo>
                    <a:pt x="5249" y="2057"/>
                  </a:lnTo>
                  <a:lnTo>
                    <a:pt x="5262" y="2040"/>
                  </a:lnTo>
                  <a:lnTo>
                    <a:pt x="5272" y="2030"/>
                  </a:lnTo>
                  <a:lnTo>
                    <a:pt x="5279" y="2022"/>
                  </a:lnTo>
                  <a:lnTo>
                    <a:pt x="5284" y="2016"/>
                  </a:lnTo>
                  <a:lnTo>
                    <a:pt x="5286" y="2009"/>
                  </a:lnTo>
                  <a:lnTo>
                    <a:pt x="5287" y="1999"/>
                  </a:lnTo>
                  <a:lnTo>
                    <a:pt x="5288" y="1982"/>
                  </a:lnTo>
                  <a:lnTo>
                    <a:pt x="5288" y="1955"/>
                  </a:lnTo>
                  <a:lnTo>
                    <a:pt x="5237" y="1955"/>
                  </a:lnTo>
                  <a:lnTo>
                    <a:pt x="5189" y="1954"/>
                  </a:lnTo>
                  <a:lnTo>
                    <a:pt x="5142" y="1952"/>
                  </a:lnTo>
                  <a:lnTo>
                    <a:pt x="5099" y="1949"/>
                  </a:lnTo>
                  <a:lnTo>
                    <a:pt x="5056" y="1945"/>
                  </a:lnTo>
                  <a:lnTo>
                    <a:pt x="5016" y="1939"/>
                  </a:lnTo>
                  <a:lnTo>
                    <a:pt x="4975" y="1933"/>
                  </a:lnTo>
                  <a:lnTo>
                    <a:pt x="4937" y="1925"/>
                  </a:lnTo>
                  <a:lnTo>
                    <a:pt x="4898" y="1916"/>
                  </a:lnTo>
                  <a:lnTo>
                    <a:pt x="4860" y="1904"/>
                  </a:lnTo>
                  <a:lnTo>
                    <a:pt x="4821" y="1891"/>
                  </a:lnTo>
                  <a:lnTo>
                    <a:pt x="4782" y="1877"/>
                  </a:lnTo>
                  <a:lnTo>
                    <a:pt x="4742" y="1860"/>
                  </a:lnTo>
                  <a:lnTo>
                    <a:pt x="4700" y="1840"/>
                  </a:lnTo>
                  <a:lnTo>
                    <a:pt x="4658" y="1819"/>
                  </a:lnTo>
                  <a:lnTo>
                    <a:pt x="4614" y="1795"/>
                  </a:lnTo>
                  <a:lnTo>
                    <a:pt x="4508" y="1736"/>
                  </a:lnTo>
                  <a:lnTo>
                    <a:pt x="4418" y="1684"/>
                  </a:lnTo>
                  <a:lnTo>
                    <a:pt x="4378" y="1662"/>
                  </a:lnTo>
                  <a:lnTo>
                    <a:pt x="4340" y="1642"/>
                  </a:lnTo>
                  <a:lnTo>
                    <a:pt x="4302" y="1624"/>
                  </a:lnTo>
                  <a:lnTo>
                    <a:pt x="4265" y="1607"/>
                  </a:lnTo>
                  <a:lnTo>
                    <a:pt x="4246" y="1599"/>
                  </a:lnTo>
                  <a:lnTo>
                    <a:pt x="4228" y="1593"/>
                  </a:lnTo>
                  <a:lnTo>
                    <a:pt x="4209" y="1585"/>
                  </a:lnTo>
                  <a:lnTo>
                    <a:pt x="4189" y="1580"/>
                  </a:lnTo>
                  <a:lnTo>
                    <a:pt x="4169" y="1575"/>
                  </a:lnTo>
                  <a:lnTo>
                    <a:pt x="4148" y="1569"/>
                  </a:lnTo>
                  <a:lnTo>
                    <a:pt x="4127" y="1565"/>
                  </a:lnTo>
                  <a:lnTo>
                    <a:pt x="4105" y="1561"/>
                  </a:lnTo>
                  <a:lnTo>
                    <a:pt x="4081" y="1557"/>
                  </a:lnTo>
                  <a:lnTo>
                    <a:pt x="4058" y="1554"/>
                  </a:lnTo>
                  <a:lnTo>
                    <a:pt x="4032" y="1551"/>
                  </a:lnTo>
                  <a:lnTo>
                    <a:pt x="4006" y="1549"/>
                  </a:lnTo>
                  <a:lnTo>
                    <a:pt x="3950" y="1546"/>
                  </a:lnTo>
                  <a:lnTo>
                    <a:pt x="3888" y="1546"/>
                  </a:lnTo>
                  <a:lnTo>
                    <a:pt x="3869" y="1547"/>
                  </a:lnTo>
                  <a:lnTo>
                    <a:pt x="3850" y="1550"/>
                  </a:lnTo>
                  <a:lnTo>
                    <a:pt x="3830" y="1556"/>
                  </a:lnTo>
                  <a:lnTo>
                    <a:pt x="3811" y="1564"/>
                  </a:lnTo>
                  <a:lnTo>
                    <a:pt x="3792" y="1574"/>
                  </a:lnTo>
                  <a:lnTo>
                    <a:pt x="3773" y="1585"/>
                  </a:lnTo>
                  <a:lnTo>
                    <a:pt x="3754" y="1598"/>
                  </a:lnTo>
                  <a:lnTo>
                    <a:pt x="3736" y="1613"/>
                  </a:lnTo>
                  <a:lnTo>
                    <a:pt x="3717" y="1629"/>
                  </a:lnTo>
                  <a:lnTo>
                    <a:pt x="3698" y="1646"/>
                  </a:lnTo>
                  <a:lnTo>
                    <a:pt x="3679" y="1665"/>
                  </a:lnTo>
                  <a:lnTo>
                    <a:pt x="3661" y="1684"/>
                  </a:lnTo>
                  <a:lnTo>
                    <a:pt x="3644" y="1705"/>
                  </a:lnTo>
                  <a:lnTo>
                    <a:pt x="3627" y="1727"/>
                  </a:lnTo>
                  <a:lnTo>
                    <a:pt x="3610" y="1748"/>
                  </a:lnTo>
                  <a:lnTo>
                    <a:pt x="3593" y="1771"/>
                  </a:lnTo>
                  <a:lnTo>
                    <a:pt x="3578" y="1794"/>
                  </a:lnTo>
                  <a:lnTo>
                    <a:pt x="3563" y="1817"/>
                  </a:lnTo>
                  <a:lnTo>
                    <a:pt x="3549" y="1840"/>
                  </a:lnTo>
                  <a:lnTo>
                    <a:pt x="3535" y="1864"/>
                  </a:lnTo>
                  <a:lnTo>
                    <a:pt x="3522" y="1886"/>
                  </a:lnTo>
                  <a:lnTo>
                    <a:pt x="3509" y="1910"/>
                  </a:lnTo>
                  <a:lnTo>
                    <a:pt x="3498" y="1932"/>
                  </a:lnTo>
                  <a:lnTo>
                    <a:pt x="3488" y="1954"/>
                  </a:lnTo>
                  <a:lnTo>
                    <a:pt x="3479" y="1975"/>
                  </a:lnTo>
                  <a:lnTo>
                    <a:pt x="3469" y="1997"/>
                  </a:lnTo>
                  <a:lnTo>
                    <a:pt x="3462" y="2016"/>
                  </a:lnTo>
                  <a:lnTo>
                    <a:pt x="3455" y="2035"/>
                  </a:lnTo>
                  <a:lnTo>
                    <a:pt x="3450" y="2053"/>
                  </a:lnTo>
                  <a:lnTo>
                    <a:pt x="3446" y="2069"/>
                  </a:lnTo>
                  <a:lnTo>
                    <a:pt x="3442" y="2084"/>
                  </a:lnTo>
                  <a:lnTo>
                    <a:pt x="3441" y="2098"/>
                  </a:lnTo>
                  <a:lnTo>
                    <a:pt x="3492" y="2063"/>
                  </a:lnTo>
                  <a:lnTo>
                    <a:pt x="3538" y="2031"/>
                  </a:lnTo>
                  <a:lnTo>
                    <a:pt x="3582" y="2002"/>
                  </a:lnTo>
                  <a:lnTo>
                    <a:pt x="3621" y="1978"/>
                  </a:lnTo>
                  <a:lnTo>
                    <a:pt x="3640" y="1967"/>
                  </a:lnTo>
                  <a:lnTo>
                    <a:pt x="3659" y="1956"/>
                  </a:lnTo>
                  <a:lnTo>
                    <a:pt x="3677" y="1947"/>
                  </a:lnTo>
                  <a:lnTo>
                    <a:pt x="3695" y="1938"/>
                  </a:lnTo>
                  <a:lnTo>
                    <a:pt x="3714" y="1931"/>
                  </a:lnTo>
                  <a:lnTo>
                    <a:pt x="3732" y="1924"/>
                  </a:lnTo>
                  <a:lnTo>
                    <a:pt x="3750" y="1919"/>
                  </a:lnTo>
                  <a:lnTo>
                    <a:pt x="3768" y="1914"/>
                  </a:lnTo>
                  <a:lnTo>
                    <a:pt x="3787" y="1911"/>
                  </a:lnTo>
                  <a:lnTo>
                    <a:pt x="3806" y="1907"/>
                  </a:lnTo>
                  <a:lnTo>
                    <a:pt x="3825" y="1906"/>
                  </a:lnTo>
                  <a:lnTo>
                    <a:pt x="3845" y="1905"/>
                  </a:lnTo>
                  <a:lnTo>
                    <a:pt x="3866" y="1905"/>
                  </a:lnTo>
                  <a:lnTo>
                    <a:pt x="3887" y="1906"/>
                  </a:lnTo>
                  <a:lnTo>
                    <a:pt x="3909" y="1908"/>
                  </a:lnTo>
                  <a:lnTo>
                    <a:pt x="3931" y="1912"/>
                  </a:lnTo>
                  <a:lnTo>
                    <a:pt x="3956" y="1916"/>
                  </a:lnTo>
                  <a:lnTo>
                    <a:pt x="3981" y="1920"/>
                  </a:lnTo>
                  <a:lnTo>
                    <a:pt x="4008" y="1927"/>
                  </a:lnTo>
                  <a:lnTo>
                    <a:pt x="4036" y="1934"/>
                  </a:lnTo>
                  <a:lnTo>
                    <a:pt x="4065" y="1942"/>
                  </a:lnTo>
                  <a:lnTo>
                    <a:pt x="4096" y="1951"/>
                  </a:lnTo>
                  <a:lnTo>
                    <a:pt x="4128" y="1962"/>
                  </a:lnTo>
                  <a:lnTo>
                    <a:pt x="4163" y="1973"/>
                  </a:lnTo>
                  <a:lnTo>
                    <a:pt x="4195" y="1985"/>
                  </a:lnTo>
                  <a:lnTo>
                    <a:pt x="4223" y="1996"/>
                  </a:lnTo>
                  <a:lnTo>
                    <a:pt x="4250" y="2008"/>
                  </a:lnTo>
                  <a:lnTo>
                    <a:pt x="4282" y="2023"/>
                  </a:lnTo>
                  <a:lnTo>
                    <a:pt x="4319" y="2040"/>
                  </a:lnTo>
                  <a:lnTo>
                    <a:pt x="4348" y="2052"/>
                  </a:lnTo>
                  <a:lnTo>
                    <a:pt x="4361" y="2059"/>
                  </a:lnTo>
                  <a:lnTo>
                    <a:pt x="4373" y="2069"/>
                  </a:lnTo>
                  <a:lnTo>
                    <a:pt x="4378" y="2074"/>
                  </a:lnTo>
                  <a:lnTo>
                    <a:pt x="4383" y="2081"/>
                  </a:lnTo>
                  <a:lnTo>
                    <a:pt x="4390" y="2089"/>
                  </a:lnTo>
                  <a:lnTo>
                    <a:pt x="4395" y="2098"/>
                  </a:lnTo>
                  <a:lnTo>
                    <a:pt x="4385" y="2101"/>
                  </a:lnTo>
                  <a:lnTo>
                    <a:pt x="4373" y="2108"/>
                  </a:lnTo>
                  <a:lnTo>
                    <a:pt x="4357" y="2118"/>
                  </a:lnTo>
                  <a:lnTo>
                    <a:pt x="4338" y="2130"/>
                  </a:lnTo>
                  <a:lnTo>
                    <a:pt x="4315" y="2143"/>
                  </a:lnTo>
                  <a:lnTo>
                    <a:pt x="4290" y="2157"/>
                  </a:lnTo>
                  <a:lnTo>
                    <a:pt x="4260" y="2173"/>
                  </a:lnTo>
                  <a:lnTo>
                    <a:pt x="4227" y="2189"/>
                  </a:lnTo>
                  <a:lnTo>
                    <a:pt x="4190" y="2204"/>
                  </a:lnTo>
                  <a:lnTo>
                    <a:pt x="4149" y="2219"/>
                  </a:lnTo>
                  <a:lnTo>
                    <a:pt x="4128" y="2226"/>
                  </a:lnTo>
                  <a:lnTo>
                    <a:pt x="4106" y="2233"/>
                  </a:lnTo>
                  <a:lnTo>
                    <a:pt x="4082" y="2239"/>
                  </a:lnTo>
                  <a:lnTo>
                    <a:pt x="4058" y="2245"/>
                  </a:lnTo>
                  <a:lnTo>
                    <a:pt x="4032" y="2251"/>
                  </a:lnTo>
                  <a:lnTo>
                    <a:pt x="4006" y="2256"/>
                  </a:lnTo>
                  <a:lnTo>
                    <a:pt x="3978" y="2260"/>
                  </a:lnTo>
                  <a:lnTo>
                    <a:pt x="3950" y="2264"/>
                  </a:lnTo>
                  <a:lnTo>
                    <a:pt x="3921" y="2267"/>
                  </a:lnTo>
                  <a:lnTo>
                    <a:pt x="3890" y="2269"/>
                  </a:lnTo>
                  <a:lnTo>
                    <a:pt x="3858" y="2271"/>
                  </a:lnTo>
                  <a:lnTo>
                    <a:pt x="3826" y="2271"/>
                  </a:lnTo>
                  <a:lnTo>
                    <a:pt x="3705" y="2273"/>
                  </a:lnTo>
                  <a:lnTo>
                    <a:pt x="3597" y="2274"/>
                  </a:lnTo>
                  <a:lnTo>
                    <a:pt x="3548" y="2274"/>
                  </a:lnTo>
                  <a:lnTo>
                    <a:pt x="3502" y="2272"/>
                  </a:lnTo>
                  <a:lnTo>
                    <a:pt x="3481" y="2270"/>
                  </a:lnTo>
                  <a:lnTo>
                    <a:pt x="3459" y="2267"/>
                  </a:lnTo>
                  <a:lnTo>
                    <a:pt x="3439" y="2264"/>
                  </a:lnTo>
                  <a:lnTo>
                    <a:pt x="3420" y="2259"/>
                  </a:lnTo>
                  <a:lnTo>
                    <a:pt x="3401" y="2254"/>
                  </a:lnTo>
                  <a:lnTo>
                    <a:pt x="3383" y="2248"/>
                  </a:lnTo>
                  <a:lnTo>
                    <a:pt x="3366" y="2240"/>
                  </a:lnTo>
                  <a:lnTo>
                    <a:pt x="3349" y="2233"/>
                  </a:lnTo>
                  <a:lnTo>
                    <a:pt x="3333" y="2223"/>
                  </a:lnTo>
                  <a:lnTo>
                    <a:pt x="3318" y="2211"/>
                  </a:lnTo>
                  <a:lnTo>
                    <a:pt x="3303" y="2200"/>
                  </a:lnTo>
                  <a:lnTo>
                    <a:pt x="3289" y="2186"/>
                  </a:lnTo>
                  <a:lnTo>
                    <a:pt x="3275" y="2171"/>
                  </a:lnTo>
                  <a:lnTo>
                    <a:pt x="3263" y="2154"/>
                  </a:lnTo>
                  <a:lnTo>
                    <a:pt x="3250" y="2135"/>
                  </a:lnTo>
                  <a:lnTo>
                    <a:pt x="3239" y="2115"/>
                  </a:lnTo>
                  <a:lnTo>
                    <a:pt x="3228" y="2093"/>
                  </a:lnTo>
                  <a:lnTo>
                    <a:pt x="3217" y="2069"/>
                  </a:lnTo>
                  <a:lnTo>
                    <a:pt x="3207" y="2043"/>
                  </a:lnTo>
                  <a:lnTo>
                    <a:pt x="3198" y="2016"/>
                  </a:lnTo>
                  <a:lnTo>
                    <a:pt x="3184" y="1967"/>
                  </a:lnTo>
                  <a:lnTo>
                    <a:pt x="3171" y="1917"/>
                  </a:lnTo>
                  <a:lnTo>
                    <a:pt x="3161" y="1867"/>
                  </a:lnTo>
                  <a:lnTo>
                    <a:pt x="3151" y="1816"/>
                  </a:lnTo>
                  <a:lnTo>
                    <a:pt x="3143" y="1764"/>
                  </a:lnTo>
                  <a:lnTo>
                    <a:pt x="3135" y="1712"/>
                  </a:lnTo>
                  <a:lnTo>
                    <a:pt x="3129" y="1659"/>
                  </a:lnTo>
                  <a:lnTo>
                    <a:pt x="3125" y="1605"/>
                  </a:lnTo>
                  <a:lnTo>
                    <a:pt x="3120" y="1551"/>
                  </a:lnTo>
                  <a:lnTo>
                    <a:pt x="3117" y="1498"/>
                  </a:lnTo>
                  <a:lnTo>
                    <a:pt x="3114" y="1444"/>
                  </a:lnTo>
                  <a:lnTo>
                    <a:pt x="3112" y="1390"/>
                  </a:lnTo>
                  <a:lnTo>
                    <a:pt x="3109" y="1282"/>
                  </a:lnTo>
                  <a:lnTo>
                    <a:pt x="3108" y="1177"/>
                  </a:lnTo>
                  <a:lnTo>
                    <a:pt x="3105" y="1073"/>
                  </a:lnTo>
                  <a:lnTo>
                    <a:pt x="3103" y="971"/>
                  </a:lnTo>
                  <a:lnTo>
                    <a:pt x="3102" y="922"/>
                  </a:lnTo>
                  <a:lnTo>
                    <a:pt x="3100" y="873"/>
                  </a:lnTo>
                  <a:lnTo>
                    <a:pt x="3097" y="826"/>
                  </a:lnTo>
                  <a:lnTo>
                    <a:pt x="3095" y="779"/>
                  </a:lnTo>
                  <a:lnTo>
                    <a:pt x="3091" y="735"/>
                  </a:lnTo>
                  <a:lnTo>
                    <a:pt x="3085" y="691"/>
                  </a:lnTo>
                  <a:lnTo>
                    <a:pt x="3080" y="650"/>
                  </a:lnTo>
                  <a:lnTo>
                    <a:pt x="3074" y="609"/>
                  </a:lnTo>
                  <a:lnTo>
                    <a:pt x="3065" y="570"/>
                  </a:lnTo>
                  <a:lnTo>
                    <a:pt x="3056" y="533"/>
                  </a:lnTo>
                  <a:lnTo>
                    <a:pt x="3046" y="498"/>
                  </a:lnTo>
                  <a:lnTo>
                    <a:pt x="3033" y="465"/>
                  </a:lnTo>
                  <a:lnTo>
                    <a:pt x="3026" y="446"/>
                  </a:lnTo>
                  <a:lnTo>
                    <a:pt x="3020" y="430"/>
                  </a:lnTo>
                  <a:lnTo>
                    <a:pt x="3017" y="423"/>
                  </a:lnTo>
                  <a:lnTo>
                    <a:pt x="3014" y="418"/>
                  </a:lnTo>
                  <a:lnTo>
                    <a:pt x="3011" y="414"/>
                  </a:lnTo>
                  <a:lnTo>
                    <a:pt x="3008" y="409"/>
                  </a:lnTo>
                  <a:lnTo>
                    <a:pt x="3003" y="406"/>
                  </a:lnTo>
                  <a:lnTo>
                    <a:pt x="2999" y="404"/>
                  </a:lnTo>
                  <a:lnTo>
                    <a:pt x="2994" y="401"/>
                  </a:lnTo>
                  <a:lnTo>
                    <a:pt x="2987" y="400"/>
                  </a:lnTo>
                  <a:lnTo>
                    <a:pt x="2970" y="397"/>
                  </a:lnTo>
                  <a:lnTo>
                    <a:pt x="2949" y="395"/>
                  </a:lnTo>
                  <a:lnTo>
                    <a:pt x="2756" y="1237"/>
                  </a:lnTo>
                  <a:lnTo>
                    <a:pt x="2743" y="1293"/>
                  </a:lnTo>
                  <a:lnTo>
                    <a:pt x="2731" y="1347"/>
                  </a:lnTo>
                  <a:lnTo>
                    <a:pt x="2718" y="1399"/>
                  </a:lnTo>
                  <a:lnTo>
                    <a:pt x="2706" y="1450"/>
                  </a:lnTo>
                  <a:lnTo>
                    <a:pt x="2692" y="1499"/>
                  </a:lnTo>
                  <a:lnTo>
                    <a:pt x="2677" y="1548"/>
                  </a:lnTo>
                  <a:lnTo>
                    <a:pt x="2660" y="1596"/>
                  </a:lnTo>
                  <a:lnTo>
                    <a:pt x="2643" y="1642"/>
                  </a:lnTo>
                  <a:lnTo>
                    <a:pt x="2635" y="1659"/>
                  </a:lnTo>
                  <a:lnTo>
                    <a:pt x="2626" y="1679"/>
                  </a:lnTo>
                  <a:lnTo>
                    <a:pt x="2615" y="1702"/>
                  </a:lnTo>
                  <a:lnTo>
                    <a:pt x="2604" y="1727"/>
                  </a:lnTo>
                  <a:lnTo>
                    <a:pt x="2592" y="1750"/>
                  </a:lnTo>
                  <a:lnTo>
                    <a:pt x="2580" y="1773"/>
                  </a:lnTo>
                  <a:lnTo>
                    <a:pt x="2569" y="1793"/>
                  </a:lnTo>
                  <a:lnTo>
                    <a:pt x="2560" y="1809"/>
                  </a:lnTo>
                  <a:lnTo>
                    <a:pt x="2402" y="2041"/>
                  </a:lnTo>
                  <a:lnTo>
                    <a:pt x="2387" y="2058"/>
                  </a:lnTo>
                  <a:lnTo>
                    <a:pt x="2368" y="2081"/>
                  </a:lnTo>
                  <a:lnTo>
                    <a:pt x="2343" y="2107"/>
                  </a:lnTo>
                  <a:lnTo>
                    <a:pt x="2315" y="2138"/>
                  </a:lnTo>
                  <a:lnTo>
                    <a:pt x="2284" y="2171"/>
                  </a:lnTo>
                  <a:lnTo>
                    <a:pt x="2246" y="2207"/>
                  </a:lnTo>
                  <a:lnTo>
                    <a:pt x="2207" y="2245"/>
                  </a:lnTo>
                  <a:lnTo>
                    <a:pt x="2162" y="2286"/>
                  </a:lnTo>
                  <a:lnTo>
                    <a:pt x="2158" y="2289"/>
                  </a:lnTo>
                  <a:lnTo>
                    <a:pt x="2154" y="2292"/>
                  </a:lnTo>
                  <a:lnTo>
                    <a:pt x="2150" y="2297"/>
                  </a:lnTo>
                  <a:lnTo>
                    <a:pt x="2145" y="2300"/>
                  </a:lnTo>
                  <a:lnTo>
                    <a:pt x="1924" y="2467"/>
                  </a:lnTo>
                  <a:lnTo>
                    <a:pt x="1889" y="2490"/>
                  </a:lnTo>
                  <a:lnTo>
                    <a:pt x="1853" y="2512"/>
                  </a:lnTo>
                  <a:lnTo>
                    <a:pt x="1817" y="2535"/>
                  </a:lnTo>
                  <a:lnTo>
                    <a:pt x="1781" y="2556"/>
                  </a:lnTo>
                  <a:lnTo>
                    <a:pt x="1744" y="2576"/>
                  </a:lnTo>
                  <a:lnTo>
                    <a:pt x="1706" y="2596"/>
                  </a:lnTo>
                  <a:lnTo>
                    <a:pt x="1668" y="2617"/>
                  </a:lnTo>
                  <a:lnTo>
                    <a:pt x="1630" y="2635"/>
                  </a:lnTo>
                  <a:lnTo>
                    <a:pt x="1590" y="2654"/>
                  </a:lnTo>
                  <a:lnTo>
                    <a:pt x="1552" y="2671"/>
                  </a:lnTo>
                  <a:lnTo>
                    <a:pt x="1513" y="2687"/>
                  </a:lnTo>
                  <a:lnTo>
                    <a:pt x="1473" y="2703"/>
                  </a:lnTo>
                  <a:lnTo>
                    <a:pt x="1434" y="2718"/>
                  </a:lnTo>
                  <a:lnTo>
                    <a:pt x="1395" y="2732"/>
                  </a:lnTo>
                  <a:lnTo>
                    <a:pt x="1354" y="2745"/>
                  </a:lnTo>
                  <a:lnTo>
                    <a:pt x="1315" y="2758"/>
                  </a:lnTo>
                  <a:lnTo>
                    <a:pt x="1283" y="2766"/>
                  </a:lnTo>
                  <a:lnTo>
                    <a:pt x="1261" y="2774"/>
                  </a:lnTo>
                  <a:lnTo>
                    <a:pt x="1252" y="2779"/>
                  </a:lnTo>
                  <a:lnTo>
                    <a:pt x="1243" y="2786"/>
                  </a:lnTo>
                  <a:lnTo>
                    <a:pt x="1234" y="2795"/>
                  </a:lnTo>
                  <a:lnTo>
                    <a:pt x="1225" y="2807"/>
                  </a:lnTo>
                  <a:close/>
                  <a:moveTo>
                    <a:pt x="240" y="1687"/>
                  </a:moveTo>
                  <a:lnTo>
                    <a:pt x="223" y="1700"/>
                  </a:lnTo>
                  <a:lnTo>
                    <a:pt x="205" y="1717"/>
                  </a:lnTo>
                  <a:lnTo>
                    <a:pt x="188" y="1737"/>
                  </a:lnTo>
                  <a:lnTo>
                    <a:pt x="169" y="1762"/>
                  </a:lnTo>
                  <a:lnTo>
                    <a:pt x="151" y="1787"/>
                  </a:lnTo>
                  <a:lnTo>
                    <a:pt x="133" y="1817"/>
                  </a:lnTo>
                  <a:lnTo>
                    <a:pt x="115" y="1849"/>
                  </a:lnTo>
                  <a:lnTo>
                    <a:pt x="98" y="1883"/>
                  </a:lnTo>
                  <a:lnTo>
                    <a:pt x="81" y="1919"/>
                  </a:lnTo>
                  <a:lnTo>
                    <a:pt x="66" y="1957"/>
                  </a:lnTo>
                  <a:lnTo>
                    <a:pt x="51" y="1997"/>
                  </a:lnTo>
                  <a:lnTo>
                    <a:pt x="38" y="2037"/>
                  </a:lnTo>
                  <a:lnTo>
                    <a:pt x="27" y="2080"/>
                  </a:lnTo>
                  <a:lnTo>
                    <a:pt x="17" y="2123"/>
                  </a:lnTo>
                  <a:lnTo>
                    <a:pt x="10" y="2167"/>
                  </a:lnTo>
                  <a:lnTo>
                    <a:pt x="4" y="2211"/>
                  </a:lnTo>
                  <a:lnTo>
                    <a:pt x="1" y="2256"/>
                  </a:lnTo>
                  <a:lnTo>
                    <a:pt x="0" y="2301"/>
                  </a:lnTo>
                  <a:lnTo>
                    <a:pt x="2" y="2345"/>
                  </a:lnTo>
                  <a:lnTo>
                    <a:pt x="7" y="2390"/>
                  </a:lnTo>
                  <a:lnTo>
                    <a:pt x="16" y="2434"/>
                  </a:lnTo>
                  <a:lnTo>
                    <a:pt x="28" y="2476"/>
                  </a:lnTo>
                  <a:lnTo>
                    <a:pt x="43" y="2518"/>
                  </a:lnTo>
                  <a:lnTo>
                    <a:pt x="62" y="2558"/>
                  </a:lnTo>
                  <a:lnTo>
                    <a:pt x="85" y="2597"/>
                  </a:lnTo>
                  <a:lnTo>
                    <a:pt x="113" y="2635"/>
                  </a:lnTo>
                  <a:lnTo>
                    <a:pt x="145" y="2670"/>
                  </a:lnTo>
                  <a:lnTo>
                    <a:pt x="181" y="2704"/>
                  </a:lnTo>
                  <a:lnTo>
                    <a:pt x="222" y="2733"/>
                  </a:lnTo>
                  <a:lnTo>
                    <a:pt x="268" y="2762"/>
                  </a:lnTo>
                  <a:lnTo>
                    <a:pt x="320" y="2788"/>
                  </a:lnTo>
                  <a:lnTo>
                    <a:pt x="376" y="2810"/>
                  </a:lnTo>
                  <a:lnTo>
                    <a:pt x="413" y="2821"/>
                  </a:lnTo>
                  <a:lnTo>
                    <a:pt x="448" y="2831"/>
                  </a:lnTo>
                  <a:lnTo>
                    <a:pt x="483" y="2840"/>
                  </a:lnTo>
                  <a:lnTo>
                    <a:pt x="518" y="2846"/>
                  </a:lnTo>
                  <a:lnTo>
                    <a:pt x="553" y="2851"/>
                  </a:lnTo>
                  <a:lnTo>
                    <a:pt x="588" y="2855"/>
                  </a:lnTo>
                  <a:lnTo>
                    <a:pt x="623" y="2858"/>
                  </a:lnTo>
                  <a:lnTo>
                    <a:pt x="657" y="2858"/>
                  </a:lnTo>
                  <a:lnTo>
                    <a:pt x="691" y="2858"/>
                  </a:lnTo>
                  <a:lnTo>
                    <a:pt x="725" y="2856"/>
                  </a:lnTo>
                  <a:lnTo>
                    <a:pt x="758" y="2851"/>
                  </a:lnTo>
                  <a:lnTo>
                    <a:pt x="792" y="2847"/>
                  </a:lnTo>
                  <a:lnTo>
                    <a:pt x="824" y="2841"/>
                  </a:lnTo>
                  <a:lnTo>
                    <a:pt x="857" y="2833"/>
                  </a:lnTo>
                  <a:lnTo>
                    <a:pt x="889" y="2824"/>
                  </a:lnTo>
                  <a:lnTo>
                    <a:pt x="921" y="2813"/>
                  </a:lnTo>
                  <a:lnTo>
                    <a:pt x="952" y="2801"/>
                  </a:lnTo>
                  <a:lnTo>
                    <a:pt x="982" y="2789"/>
                  </a:lnTo>
                  <a:lnTo>
                    <a:pt x="1013" y="2775"/>
                  </a:lnTo>
                  <a:lnTo>
                    <a:pt x="1043" y="2759"/>
                  </a:lnTo>
                  <a:lnTo>
                    <a:pt x="1072" y="2742"/>
                  </a:lnTo>
                  <a:lnTo>
                    <a:pt x="1100" y="2724"/>
                  </a:lnTo>
                  <a:lnTo>
                    <a:pt x="1129" y="2705"/>
                  </a:lnTo>
                  <a:lnTo>
                    <a:pt x="1157" y="2685"/>
                  </a:lnTo>
                  <a:lnTo>
                    <a:pt x="1183" y="2663"/>
                  </a:lnTo>
                  <a:lnTo>
                    <a:pt x="1210" y="2640"/>
                  </a:lnTo>
                  <a:lnTo>
                    <a:pt x="1235" y="2617"/>
                  </a:lnTo>
                  <a:lnTo>
                    <a:pt x="1260" y="2591"/>
                  </a:lnTo>
                  <a:lnTo>
                    <a:pt x="1284" y="2565"/>
                  </a:lnTo>
                  <a:lnTo>
                    <a:pt x="1308" y="2538"/>
                  </a:lnTo>
                  <a:lnTo>
                    <a:pt x="1331" y="2510"/>
                  </a:lnTo>
                  <a:lnTo>
                    <a:pt x="1352" y="2480"/>
                  </a:lnTo>
                  <a:lnTo>
                    <a:pt x="1380" y="2443"/>
                  </a:lnTo>
                  <a:lnTo>
                    <a:pt x="1404" y="2408"/>
                  </a:lnTo>
                  <a:lnTo>
                    <a:pt x="1427" y="2377"/>
                  </a:lnTo>
                  <a:lnTo>
                    <a:pt x="1446" y="2348"/>
                  </a:lnTo>
                  <a:lnTo>
                    <a:pt x="1463" y="2320"/>
                  </a:lnTo>
                  <a:lnTo>
                    <a:pt x="1477" y="2293"/>
                  </a:lnTo>
                  <a:lnTo>
                    <a:pt x="1489" y="2268"/>
                  </a:lnTo>
                  <a:lnTo>
                    <a:pt x="1500" y="2241"/>
                  </a:lnTo>
                  <a:lnTo>
                    <a:pt x="1509" y="2215"/>
                  </a:lnTo>
                  <a:lnTo>
                    <a:pt x="1516" y="2186"/>
                  </a:lnTo>
                  <a:lnTo>
                    <a:pt x="1521" y="2156"/>
                  </a:lnTo>
                  <a:lnTo>
                    <a:pt x="1527" y="2123"/>
                  </a:lnTo>
                  <a:lnTo>
                    <a:pt x="1529" y="2088"/>
                  </a:lnTo>
                  <a:lnTo>
                    <a:pt x="1531" y="2048"/>
                  </a:lnTo>
                  <a:lnTo>
                    <a:pt x="1533" y="2004"/>
                  </a:lnTo>
                  <a:lnTo>
                    <a:pt x="1533" y="1955"/>
                  </a:lnTo>
                  <a:lnTo>
                    <a:pt x="1533" y="1929"/>
                  </a:lnTo>
                  <a:lnTo>
                    <a:pt x="1532" y="1905"/>
                  </a:lnTo>
                  <a:lnTo>
                    <a:pt x="1531" y="1885"/>
                  </a:lnTo>
                  <a:lnTo>
                    <a:pt x="1530" y="1865"/>
                  </a:lnTo>
                  <a:lnTo>
                    <a:pt x="1529" y="1847"/>
                  </a:lnTo>
                  <a:lnTo>
                    <a:pt x="1527" y="1830"/>
                  </a:lnTo>
                  <a:lnTo>
                    <a:pt x="1525" y="1812"/>
                  </a:lnTo>
                  <a:lnTo>
                    <a:pt x="1521" y="1794"/>
                  </a:lnTo>
                  <a:lnTo>
                    <a:pt x="1487" y="1293"/>
                  </a:lnTo>
                  <a:lnTo>
                    <a:pt x="1485" y="1251"/>
                  </a:lnTo>
                  <a:lnTo>
                    <a:pt x="1481" y="1211"/>
                  </a:lnTo>
                  <a:lnTo>
                    <a:pt x="1476" y="1171"/>
                  </a:lnTo>
                  <a:lnTo>
                    <a:pt x="1470" y="1130"/>
                  </a:lnTo>
                  <a:lnTo>
                    <a:pt x="1465" y="1090"/>
                  </a:lnTo>
                  <a:lnTo>
                    <a:pt x="1460" y="1048"/>
                  </a:lnTo>
                  <a:lnTo>
                    <a:pt x="1459" y="1027"/>
                  </a:lnTo>
                  <a:lnTo>
                    <a:pt x="1456" y="1006"/>
                  </a:lnTo>
                  <a:lnTo>
                    <a:pt x="1456" y="985"/>
                  </a:lnTo>
                  <a:lnTo>
                    <a:pt x="1455" y="962"/>
                  </a:lnTo>
                  <a:lnTo>
                    <a:pt x="1455" y="904"/>
                  </a:lnTo>
                  <a:lnTo>
                    <a:pt x="1453" y="847"/>
                  </a:lnTo>
                  <a:lnTo>
                    <a:pt x="1452" y="794"/>
                  </a:lnTo>
                  <a:lnTo>
                    <a:pt x="1451" y="740"/>
                  </a:lnTo>
                  <a:lnTo>
                    <a:pt x="1452" y="712"/>
                  </a:lnTo>
                  <a:lnTo>
                    <a:pt x="1454" y="686"/>
                  </a:lnTo>
                  <a:lnTo>
                    <a:pt x="1456" y="657"/>
                  </a:lnTo>
                  <a:lnTo>
                    <a:pt x="1460" y="630"/>
                  </a:lnTo>
                  <a:lnTo>
                    <a:pt x="1465" y="600"/>
                  </a:lnTo>
                  <a:lnTo>
                    <a:pt x="1471" y="570"/>
                  </a:lnTo>
                  <a:lnTo>
                    <a:pt x="1479" y="538"/>
                  </a:lnTo>
                  <a:lnTo>
                    <a:pt x="1488" y="506"/>
                  </a:lnTo>
                  <a:lnTo>
                    <a:pt x="1501" y="471"/>
                  </a:lnTo>
                  <a:lnTo>
                    <a:pt x="1515" y="437"/>
                  </a:lnTo>
                  <a:lnTo>
                    <a:pt x="1520" y="420"/>
                  </a:lnTo>
                  <a:lnTo>
                    <a:pt x="1527" y="402"/>
                  </a:lnTo>
                  <a:lnTo>
                    <a:pt x="1530" y="383"/>
                  </a:lnTo>
                  <a:lnTo>
                    <a:pt x="1533" y="363"/>
                  </a:lnTo>
                  <a:lnTo>
                    <a:pt x="1516" y="358"/>
                  </a:lnTo>
                  <a:lnTo>
                    <a:pt x="1510" y="355"/>
                  </a:lnTo>
                  <a:lnTo>
                    <a:pt x="1504" y="351"/>
                  </a:lnTo>
                  <a:lnTo>
                    <a:pt x="1494" y="339"/>
                  </a:lnTo>
                  <a:lnTo>
                    <a:pt x="1487" y="333"/>
                  </a:lnTo>
                  <a:lnTo>
                    <a:pt x="1480" y="325"/>
                  </a:lnTo>
                  <a:lnTo>
                    <a:pt x="1473" y="317"/>
                  </a:lnTo>
                  <a:lnTo>
                    <a:pt x="1466" y="307"/>
                  </a:lnTo>
                  <a:lnTo>
                    <a:pt x="1452" y="287"/>
                  </a:lnTo>
                  <a:lnTo>
                    <a:pt x="1439" y="265"/>
                  </a:lnTo>
                  <a:lnTo>
                    <a:pt x="1427" y="240"/>
                  </a:lnTo>
                  <a:lnTo>
                    <a:pt x="1413" y="215"/>
                  </a:lnTo>
                  <a:lnTo>
                    <a:pt x="1401" y="188"/>
                  </a:lnTo>
                  <a:lnTo>
                    <a:pt x="1388" y="162"/>
                  </a:lnTo>
                  <a:lnTo>
                    <a:pt x="1366" y="109"/>
                  </a:lnTo>
                  <a:lnTo>
                    <a:pt x="1347" y="62"/>
                  </a:lnTo>
                  <a:lnTo>
                    <a:pt x="1338" y="42"/>
                  </a:lnTo>
                  <a:lnTo>
                    <a:pt x="1330" y="25"/>
                  </a:lnTo>
                  <a:lnTo>
                    <a:pt x="1324" y="10"/>
                  </a:lnTo>
                  <a:lnTo>
                    <a:pt x="1317" y="0"/>
                  </a:lnTo>
                  <a:lnTo>
                    <a:pt x="1309" y="8"/>
                  </a:lnTo>
                  <a:lnTo>
                    <a:pt x="1300" y="15"/>
                  </a:lnTo>
                  <a:lnTo>
                    <a:pt x="1293" y="25"/>
                  </a:lnTo>
                  <a:lnTo>
                    <a:pt x="1284" y="34"/>
                  </a:lnTo>
                  <a:lnTo>
                    <a:pt x="1270" y="55"/>
                  </a:lnTo>
                  <a:lnTo>
                    <a:pt x="1257" y="79"/>
                  </a:lnTo>
                  <a:lnTo>
                    <a:pt x="1242" y="104"/>
                  </a:lnTo>
                  <a:lnTo>
                    <a:pt x="1227" y="131"/>
                  </a:lnTo>
                  <a:lnTo>
                    <a:pt x="1210" y="159"/>
                  </a:lnTo>
                  <a:lnTo>
                    <a:pt x="1192" y="186"/>
                  </a:lnTo>
                  <a:lnTo>
                    <a:pt x="1180" y="203"/>
                  </a:lnTo>
                  <a:lnTo>
                    <a:pt x="1171" y="220"/>
                  </a:lnTo>
                  <a:lnTo>
                    <a:pt x="1163" y="235"/>
                  </a:lnTo>
                  <a:lnTo>
                    <a:pt x="1158" y="249"/>
                  </a:lnTo>
                  <a:lnTo>
                    <a:pt x="1155" y="263"/>
                  </a:lnTo>
                  <a:lnTo>
                    <a:pt x="1151" y="277"/>
                  </a:lnTo>
                  <a:lnTo>
                    <a:pt x="1150" y="289"/>
                  </a:lnTo>
                  <a:lnTo>
                    <a:pt x="1151" y="303"/>
                  </a:lnTo>
                  <a:lnTo>
                    <a:pt x="1152" y="316"/>
                  </a:lnTo>
                  <a:lnTo>
                    <a:pt x="1155" y="330"/>
                  </a:lnTo>
                  <a:lnTo>
                    <a:pt x="1157" y="345"/>
                  </a:lnTo>
                  <a:lnTo>
                    <a:pt x="1160" y="359"/>
                  </a:lnTo>
                  <a:lnTo>
                    <a:pt x="1167" y="392"/>
                  </a:lnTo>
                  <a:lnTo>
                    <a:pt x="1175" y="430"/>
                  </a:lnTo>
                  <a:lnTo>
                    <a:pt x="1186" y="499"/>
                  </a:lnTo>
                  <a:lnTo>
                    <a:pt x="1198" y="567"/>
                  </a:lnTo>
                  <a:lnTo>
                    <a:pt x="1211" y="634"/>
                  </a:lnTo>
                  <a:lnTo>
                    <a:pt x="1223" y="701"/>
                  </a:lnTo>
                  <a:lnTo>
                    <a:pt x="1235" y="768"/>
                  </a:lnTo>
                  <a:lnTo>
                    <a:pt x="1246" y="835"/>
                  </a:lnTo>
                  <a:lnTo>
                    <a:pt x="1257" y="901"/>
                  </a:lnTo>
                  <a:lnTo>
                    <a:pt x="1267" y="967"/>
                  </a:lnTo>
                  <a:lnTo>
                    <a:pt x="1275" y="1022"/>
                  </a:lnTo>
                  <a:lnTo>
                    <a:pt x="1285" y="1091"/>
                  </a:lnTo>
                  <a:lnTo>
                    <a:pt x="1298" y="1171"/>
                  </a:lnTo>
                  <a:lnTo>
                    <a:pt x="1311" y="1260"/>
                  </a:lnTo>
                  <a:lnTo>
                    <a:pt x="1324" y="1357"/>
                  </a:lnTo>
                  <a:lnTo>
                    <a:pt x="1335" y="1459"/>
                  </a:lnTo>
                  <a:lnTo>
                    <a:pt x="1341" y="1511"/>
                  </a:lnTo>
                  <a:lnTo>
                    <a:pt x="1346" y="1563"/>
                  </a:lnTo>
                  <a:lnTo>
                    <a:pt x="1350" y="1616"/>
                  </a:lnTo>
                  <a:lnTo>
                    <a:pt x="1353" y="1669"/>
                  </a:lnTo>
                  <a:lnTo>
                    <a:pt x="1357" y="1722"/>
                  </a:lnTo>
                  <a:lnTo>
                    <a:pt x="1360" y="1776"/>
                  </a:lnTo>
                  <a:lnTo>
                    <a:pt x="1361" y="1827"/>
                  </a:lnTo>
                  <a:lnTo>
                    <a:pt x="1361" y="1878"/>
                  </a:lnTo>
                  <a:lnTo>
                    <a:pt x="1360" y="1928"/>
                  </a:lnTo>
                  <a:lnTo>
                    <a:pt x="1359" y="1977"/>
                  </a:lnTo>
                  <a:lnTo>
                    <a:pt x="1355" y="2023"/>
                  </a:lnTo>
                  <a:lnTo>
                    <a:pt x="1350" y="2068"/>
                  </a:lnTo>
                  <a:lnTo>
                    <a:pt x="1345" y="2112"/>
                  </a:lnTo>
                  <a:lnTo>
                    <a:pt x="1336" y="2152"/>
                  </a:lnTo>
                  <a:lnTo>
                    <a:pt x="1328" y="2189"/>
                  </a:lnTo>
                  <a:lnTo>
                    <a:pt x="1316" y="2224"/>
                  </a:lnTo>
                  <a:lnTo>
                    <a:pt x="1303" y="2256"/>
                  </a:lnTo>
                  <a:lnTo>
                    <a:pt x="1289" y="2285"/>
                  </a:lnTo>
                  <a:lnTo>
                    <a:pt x="1272" y="2309"/>
                  </a:lnTo>
                  <a:lnTo>
                    <a:pt x="1252" y="2331"/>
                  </a:lnTo>
                  <a:lnTo>
                    <a:pt x="1226" y="2354"/>
                  </a:lnTo>
                  <a:lnTo>
                    <a:pt x="1197" y="2375"/>
                  </a:lnTo>
                  <a:lnTo>
                    <a:pt x="1165" y="2395"/>
                  </a:lnTo>
                  <a:lnTo>
                    <a:pt x="1132" y="2415"/>
                  </a:lnTo>
                  <a:lnTo>
                    <a:pt x="1096" y="2432"/>
                  </a:lnTo>
                  <a:lnTo>
                    <a:pt x="1059" y="2446"/>
                  </a:lnTo>
                  <a:lnTo>
                    <a:pt x="1021" y="2460"/>
                  </a:lnTo>
                  <a:lnTo>
                    <a:pt x="980" y="2472"/>
                  </a:lnTo>
                  <a:lnTo>
                    <a:pt x="939" y="2483"/>
                  </a:lnTo>
                  <a:lnTo>
                    <a:pt x="897" y="2491"/>
                  </a:lnTo>
                  <a:lnTo>
                    <a:pt x="855" y="2497"/>
                  </a:lnTo>
                  <a:lnTo>
                    <a:pt x="811" y="2503"/>
                  </a:lnTo>
                  <a:lnTo>
                    <a:pt x="768" y="2507"/>
                  </a:lnTo>
                  <a:lnTo>
                    <a:pt x="724" y="2509"/>
                  </a:lnTo>
                  <a:lnTo>
                    <a:pt x="680" y="2509"/>
                  </a:lnTo>
                  <a:lnTo>
                    <a:pt x="637" y="2507"/>
                  </a:lnTo>
                  <a:lnTo>
                    <a:pt x="594" y="2504"/>
                  </a:lnTo>
                  <a:lnTo>
                    <a:pt x="553" y="2499"/>
                  </a:lnTo>
                  <a:lnTo>
                    <a:pt x="511" y="2491"/>
                  </a:lnTo>
                  <a:lnTo>
                    <a:pt x="472" y="2483"/>
                  </a:lnTo>
                  <a:lnTo>
                    <a:pt x="433" y="2472"/>
                  </a:lnTo>
                  <a:lnTo>
                    <a:pt x="397" y="2459"/>
                  </a:lnTo>
                  <a:lnTo>
                    <a:pt x="361" y="2444"/>
                  </a:lnTo>
                  <a:lnTo>
                    <a:pt x="327" y="2428"/>
                  </a:lnTo>
                  <a:lnTo>
                    <a:pt x="297" y="2410"/>
                  </a:lnTo>
                  <a:lnTo>
                    <a:pt x="268" y="2390"/>
                  </a:lnTo>
                  <a:lnTo>
                    <a:pt x="242" y="2368"/>
                  </a:lnTo>
                  <a:lnTo>
                    <a:pt x="219" y="2344"/>
                  </a:lnTo>
                  <a:lnTo>
                    <a:pt x="199" y="2318"/>
                  </a:lnTo>
                  <a:lnTo>
                    <a:pt x="182" y="2290"/>
                  </a:lnTo>
                  <a:lnTo>
                    <a:pt x="169" y="2260"/>
                  </a:lnTo>
                  <a:lnTo>
                    <a:pt x="158" y="2228"/>
                  </a:lnTo>
                  <a:lnTo>
                    <a:pt x="155" y="2209"/>
                  </a:lnTo>
                  <a:lnTo>
                    <a:pt x="152" y="2191"/>
                  </a:lnTo>
                  <a:lnTo>
                    <a:pt x="150" y="2172"/>
                  </a:lnTo>
                  <a:lnTo>
                    <a:pt x="149" y="2153"/>
                  </a:lnTo>
                  <a:lnTo>
                    <a:pt x="148" y="2135"/>
                  </a:lnTo>
                  <a:lnTo>
                    <a:pt x="148" y="2116"/>
                  </a:lnTo>
                  <a:lnTo>
                    <a:pt x="149" y="2097"/>
                  </a:lnTo>
                  <a:lnTo>
                    <a:pt x="150" y="2078"/>
                  </a:lnTo>
                  <a:lnTo>
                    <a:pt x="154" y="2040"/>
                  </a:lnTo>
                  <a:lnTo>
                    <a:pt x="161" y="2003"/>
                  </a:lnTo>
                  <a:lnTo>
                    <a:pt x="169" y="1966"/>
                  </a:lnTo>
                  <a:lnTo>
                    <a:pt x="178" y="1930"/>
                  </a:lnTo>
                  <a:lnTo>
                    <a:pt x="198" y="1861"/>
                  </a:lnTo>
                  <a:lnTo>
                    <a:pt x="217" y="1796"/>
                  </a:lnTo>
                  <a:lnTo>
                    <a:pt x="224" y="1766"/>
                  </a:lnTo>
                  <a:lnTo>
                    <a:pt x="232" y="1738"/>
                  </a:lnTo>
                  <a:lnTo>
                    <a:pt x="237" y="1712"/>
                  </a:lnTo>
                  <a:lnTo>
                    <a:pt x="240" y="1687"/>
                  </a:lnTo>
                  <a:close/>
                  <a:moveTo>
                    <a:pt x="1564" y="678"/>
                  </a:moveTo>
                  <a:lnTo>
                    <a:pt x="1564" y="727"/>
                  </a:lnTo>
                  <a:lnTo>
                    <a:pt x="1565" y="773"/>
                  </a:lnTo>
                  <a:lnTo>
                    <a:pt x="1566" y="815"/>
                  </a:lnTo>
                  <a:lnTo>
                    <a:pt x="1567" y="854"/>
                  </a:lnTo>
                  <a:lnTo>
                    <a:pt x="1570" y="890"/>
                  </a:lnTo>
                  <a:lnTo>
                    <a:pt x="1572" y="923"/>
                  </a:lnTo>
                  <a:lnTo>
                    <a:pt x="1577" y="954"/>
                  </a:lnTo>
                  <a:lnTo>
                    <a:pt x="1581" y="981"/>
                  </a:lnTo>
                  <a:lnTo>
                    <a:pt x="1585" y="1007"/>
                  </a:lnTo>
                  <a:lnTo>
                    <a:pt x="1592" y="1030"/>
                  </a:lnTo>
                  <a:lnTo>
                    <a:pt x="1598" y="1052"/>
                  </a:lnTo>
                  <a:lnTo>
                    <a:pt x="1604" y="1071"/>
                  </a:lnTo>
                  <a:lnTo>
                    <a:pt x="1613" y="1088"/>
                  </a:lnTo>
                  <a:lnTo>
                    <a:pt x="1621" y="1104"/>
                  </a:lnTo>
                  <a:lnTo>
                    <a:pt x="1632" y="1119"/>
                  </a:lnTo>
                  <a:lnTo>
                    <a:pt x="1643" y="1131"/>
                  </a:lnTo>
                  <a:lnTo>
                    <a:pt x="1654" y="1143"/>
                  </a:lnTo>
                  <a:lnTo>
                    <a:pt x="1667" y="1154"/>
                  </a:lnTo>
                  <a:lnTo>
                    <a:pt x="1681" y="1164"/>
                  </a:lnTo>
                  <a:lnTo>
                    <a:pt x="1696" y="1174"/>
                  </a:lnTo>
                  <a:lnTo>
                    <a:pt x="1712" y="1182"/>
                  </a:lnTo>
                  <a:lnTo>
                    <a:pt x="1729" y="1191"/>
                  </a:lnTo>
                  <a:lnTo>
                    <a:pt x="1747" y="1199"/>
                  </a:lnTo>
                  <a:lnTo>
                    <a:pt x="1766" y="1207"/>
                  </a:lnTo>
                  <a:lnTo>
                    <a:pt x="1808" y="1224"/>
                  </a:lnTo>
                  <a:lnTo>
                    <a:pt x="1856" y="1242"/>
                  </a:lnTo>
                  <a:lnTo>
                    <a:pt x="1909" y="1263"/>
                  </a:lnTo>
                  <a:lnTo>
                    <a:pt x="1969" y="1289"/>
                  </a:lnTo>
                  <a:lnTo>
                    <a:pt x="1986" y="1297"/>
                  </a:lnTo>
                  <a:lnTo>
                    <a:pt x="2003" y="1306"/>
                  </a:lnTo>
                  <a:lnTo>
                    <a:pt x="2020" y="1316"/>
                  </a:lnTo>
                  <a:lnTo>
                    <a:pt x="2037" y="1327"/>
                  </a:lnTo>
                  <a:lnTo>
                    <a:pt x="2053" y="1339"/>
                  </a:lnTo>
                  <a:lnTo>
                    <a:pt x="2069" y="1351"/>
                  </a:lnTo>
                  <a:lnTo>
                    <a:pt x="2084" y="1365"/>
                  </a:lnTo>
                  <a:lnTo>
                    <a:pt x="2099" y="1379"/>
                  </a:lnTo>
                  <a:lnTo>
                    <a:pt x="2114" y="1394"/>
                  </a:lnTo>
                  <a:lnTo>
                    <a:pt x="2127" y="1409"/>
                  </a:lnTo>
                  <a:lnTo>
                    <a:pt x="2141" y="1425"/>
                  </a:lnTo>
                  <a:lnTo>
                    <a:pt x="2155" y="1441"/>
                  </a:lnTo>
                  <a:lnTo>
                    <a:pt x="2168" y="1458"/>
                  </a:lnTo>
                  <a:lnTo>
                    <a:pt x="2180" y="1475"/>
                  </a:lnTo>
                  <a:lnTo>
                    <a:pt x="2192" y="1493"/>
                  </a:lnTo>
                  <a:lnTo>
                    <a:pt x="2204" y="1511"/>
                  </a:lnTo>
                  <a:lnTo>
                    <a:pt x="2226" y="1547"/>
                  </a:lnTo>
                  <a:lnTo>
                    <a:pt x="2247" y="1584"/>
                  </a:lnTo>
                  <a:lnTo>
                    <a:pt x="2267" y="1622"/>
                  </a:lnTo>
                  <a:lnTo>
                    <a:pt x="2284" y="1662"/>
                  </a:lnTo>
                  <a:lnTo>
                    <a:pt x="2300" y="1700"/>
                  </a:lnTo>
                  <a:lnTo>
                    <a:pt x="2313" y="1737"/>
                  </a:lnTo>
                  <a:lnTo>
                    <a:pt x="2325" y="1775"/>
                  </a:lnTo>
                  <a:lnTo>
                    <a:pt x="2336" y="1811"/>
                  </a:lnTo>
                  <a:lnTo>
                    <a:pt x="2344" y="1849"/>
                  </a:lnTo>
                  <a:lnTo>
                    <a:pt x="2350" y="1870"/>
                  </a:lnTo>
                  <a:lnTo>
                    <a:pt x="2352" y="1873"/>
                  </a:lnTo>
                  <a:lnTo>
                    <a:pt x="2354" y="1877"/>
                  </a:lnTo>
                  <a:lnTo>
                    <a:pt x="2358" y="1880"/>
                  </a:lnTo>
                  <a:lnTo>
                    <a:pt x="2362" y="1882"/>
                  </a:lnTo>
                  <a:lnTo>
                    <a:pt x="2375" y="1887"/>
                  </a:lnTo>
                  <a:lnTo>
                    <a:pt x="2395" y="1893"/>
                  </a:lnTo>
                  <a:lnTo>
                    <a:pt x="2394" y="1848"/>
                  </a:lnTo>
                  <a:lnTo>
                    <a:pt x="2393" y="1804"/>
                  </a:lnTo>
                  <a:lnTo>
                    <a:pt x="2392" y="1763"/>
                  </a:lnTo>
                  <a:lnTo>
                    <a:pt x="2390" y="1722"/>
                  </a:lnTo>
                  <a:lnTo>
                    <a:pt x="2387" y="1684"/>
                  </a:lnTo>
                  <a:lnTo>
                    <a:pt x="2384" y="1646"/>
                  </a:lnTo>
                  <a:lnTo>
                    <a:pt x="2380" y="1610"/>
                  </a:lnTo>
                  <a:lnTo>
                    <a:pt x="2375" y="1575"/>
                  </a:lnTo>
                  <a:lnTo>
                    <a:pt x="2370" y="1541"/>
                  </a:lnTo>
                  <a:lnTo>
                    <a:pt x="2364" y="1508"/>
                  </a:lnTo>
                  <a:lnTo>
                    <a:pt x="2358" y="1476"/>
                  </a:lnTo>
                  <a:lnTo>
                    <a:pt x="2351" y="1444"/>
                  </a:lnTo>
                  <a:lnTo>
                    <a:pt x="2343" y="1414"/>
                  </a:lnTo>
                  <a:lnTo>
                    <a:pt x="2335" y="1384"/>
                  </a:lnTo>
                  <a:lnTo>
                    <a:pt x="2325" y="1356"/>
                  </a:lnTo>
                  <a:lnTo>
                    <a:pt x="2315" y="1328"/>
                  </a:lnTo>
                  <a:lnTo>
                    <a:pt x="2305" y="1300"/>
                  </a:lnTo>
                  <a:lnTo>
                    <a:pt x="2294" y="1274"/>
                  </a:lnTo>
                  <a:lnTo>
                    <a:pt x="2283" y="1248"/>
                  </a:lnTo>
                  <a:lnTo>
                    <a:pt x="2270" y="1223"/>
                  </a:lnTo>
                  <a:lnTo>
                    <a:pt x="2257" y="1197"/>
                  </a:lnTo>
                  <a:lnTo>
                    <a:pt x="2243" y="1173"/>
                  </a:lnTo>
                  <a:lnTo>
                    <a:pt x="2229" y="1148"/>
                  </a:lnTo>
                  <a:lnTo>
                    <a:pt x="2213" y="1124"/>
                  </a:lnTo>
                  <a:lnTo>
                    <a:pt x="2197" y="1100"/>
                  </a:lnTo>
                  <a:lnTo>
                    <a:pt x="2182" y="1076"/>
                  </a:lnTo>
                  <a:lnTo>
                    <a:pt x="2165" y="1053"/>
                  </a:lnTo>
                  <a:lnTo>
                    <a:pt x="2146" y="1029"/>
                  </a:lnTo>
                  <a:lnTo>
                    <a:pt x="2108" y="982"/>
                  </a:lnTo>
                  <a:lnTo>
                    <a:pt x="2068" y="935"/>
                  </a:lnTo>
                  <a:lnTo>
                    <a:pt x="2048" y="914"/>
                  </a:lnTo>
                  <a:lnTo>
                    <a:pt x="2024" y="892"/>
                  </a:lnTo>
                  <a:lnTo>
                    <a:pt x="1998" y="869"/>
                  </a:lnTo>
                  <a:lnTo>
                    <a:pt x="1968" y="844"/>
                  </a:lnTo>
                  <a:lnTo>
                    <a:pt x="1936" y="820"/>
                  </a:lnTo>
                  <a:lnTo>
                    <a:pt x="1902" y="795"/>
                  </a:lnTo>
                  <a:lnTo>
                    <a:pt x="1867" y="771"/>
                  </a:lnTo>
                  <a:lnTo>
                    <a:pt x="1832" y="746"/>
                  </a:lnTo>
                  <a:lnTo>
                    <a:pt x="1796" y="724"/>
                  </a:lnTo>
                  <a:lnTo>
                    <a:pt x="1759" y="704"/>
                  </a:lnTo>
                  <a:lnTo>
                    <a:pt x="1724" y="685"/>
                  </a:lnTo>
                  <a:lnTo>
                    <a:pt x="1690" y="668"/>
                  </a:lnTo>
                  <a:lnTo>
                    <a:pt x="1658" y="653"/>
                  </a:lnTo>
                  <a:lnTo>
                    <a:pt x="1629" y="642"/>
                  </a:lnTo>
                  <a:lnTo>
                    <a:pt x="1615" y="638"/>
                  </a:lnTo>
                  <a:lnTo>
                    <a:pt x="1602" y="635"/>
                  </a:lnTo>
                  <a:lnTo>
                    <a:pt x="1590" y="632"/>
                  </a:lnTo>
                  <a:lnTo>
                    <a:pt x="1579" y="631"/>
                  </a:lnTo>
                  <a:lnTo>
                    <a:pt x="1574" y="645"/>
                  </a:lnTo>
                  <a:lnTo>
                    <a:pt x="1569" y="659"/>
                  </a:lnTo>
                  <a:lnTo>
                    <a:pt x="1565" y="671"/>
                  </a:lnTo>
                  <a:lnTo>
                    <a:pt x="1564" y="6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F007B69B-B9B7-8767-8ADB-0B19C96ED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" y="2384"/>
              <a:ext cx="568" cy="336"/>
            </a:xfrm>
            <a:custGeom>
              <a:avLst/>
              <a:gdLst>
                <a:gd name="T0" fmla="*/ 128 w 8522"/>
                <a:gd name="T1" fmla="*/ 741 h 5043"/>
                <a:gd name="T2" fmla="*/ 498 w 8522"/>
                <a:gd name="T3" fmla="*/ 1057 h 5043"/>
                <a:gd name="T4" fmla="*/ 584 w 8522"/>
                <a:gd name="T5" fmla="*/ 941 h 5043"/>
                <a:gd name="T6" fmla="*/ 78 w 8522"/>
                <a:gd name="T7" fmla="*/ 1146 h 5043"/>
                <a:gd name="T8" fmla="*/ 115 w 8522"/>
                <a:gd name="T9" fmla="*/ 1065 h 5043"/>
                <a:gd name="T10" fmla="*/ 392 w 8522"/>
                <a:gd name="T11" fmla="*/ 2081 h 5043"/>
                <a:gd name="T12" fmla="*/ 599 w 8522"/>
                <a:gd name="T13" fmla="*/ 2418 h 5043"/>
                <a:gd name="T14" fmla="*/ 833 w 8522"/>
                <a:gd name="T15" fmla="*/ 1839 h 5043"/>
                <a:gd name="T16" fmla="*/ 919 w 8522"/>
                <a:gd name="T17" fmla="*/ 2264 h 5043"/>
                <a:gd name="T18" fmla="*/ 726 w 8522"/>
                <a:gd name="T19" fmla="*/ 2155 h 5043"/>
                <a:gd name="T20" fmla="*/ 321 w 8522"/>
                <a:gd name="T21" fmla="*/ 2395 h 5043"/>
                <a:gd name="T22" fmla="*/ 548 w 8522"/>
                <a:gd name="T23" fmla="*/ 2803 h 5043"/>
                <a:gd name="T24" fmla="*/ 861 w 8522"/>
                <a:gd name="T25" fmla="*/ 3318 h 5043"/>
                <a:gd name="T26" fmla="*/ 1003 w 8522"/>
                <a:gd name="T27" fmla="*/ 3006 h 5043"/>
                <a:gd name="T28" fmla="*/ 1008 w 8522"/>
                <a:gd name="T29" fmla="*/ 2855 h 5043"/>
                <a:gd name="T30" fmla="*/ 1330 w 8522"/>
                <a:gd name="T31" fmla="*/ 3193 h 5043"/>
                <a:gd name="T32" fmla="*/ 820 w 8522"/>
                <a:gd name="T33" fmla="*/ 3120 h 5043"/>
                <a:gd name="T34" fmla="*/ 1583 w 8522"/>
                <a:gd name="T35" fmla="*/ 3349 h 5043"/>
                <a:gd name="T36" fmla="*/ 1651 w 8522"/>
                <a:gd name="T37" fmla="*/ 3549 h 5043"/>
                <a:gd name="T38" fmla="*/ 1834 w 8522"/>
                <a:gd name="T39" fmla="*/ 4260 h 5043"/>
                <a:gd name="T40" fmla="*/ 1913 w 8522"/>
                <a:gd name="T41" fmla="*/ 3708 h 5043"/>
                <a:gd name="T42" fmla="*/ 1755 w 8522"/>
                <a:gd name="T43" fmla="*/ 4108 h 5043"/>
                <a:gd name="T44" fmla="*/ 1961 w 8522"/>
                <a:gd name="T45" fmla="*/ 3792 h 5043"/>
                <a:gd name="T46" fmla="*/ 2188 w 8522"/>
                <a:gd name="T47" fmla="*/ 4314 h 5043"/>
                <a:gd name="T48" fmla="*/ 2602 w 8522"/>
                <a:gd name="T49" fmla="*/ 4160 h 5043"/>
                <a:gd name="T50" fmla="*/ 2624 w 8522"/>
                <a:gd name="T51" fmla="*/ 4079 h 5043"/>
                <a:gd name="T52" fmla="*/ 2479 w 8522"/>
                <a:gd name="T53" fmla="*/ 4363 h 5043"/>
                <a:gd name="T54" fmla="*/ 2516 w 8522"/>
                <a:gd name="T55" fmla="*/ 4494 h 5043"/>
                <a:gd name="T56" fmla="*/ 3098 w 8522"/>
                <a:gd name="T57" fmla="*/ 4377 h 5043"/>
                <a:gd name="T58" fmla="*/ 3328 w 8522"/>
                <a:gd name="T59" fmla="*/ 4939 h 5043"/>
                <a:gd name="T60" fmla="*/ 3473 w 8522"/>
                <a:gd name="T61" fmla="*/ 4375 h 5043"/>
                <a:gd name="T62" fmla="*/ 3459 w 8522"/>
                <a:gd name="T63" fmla="*/ 4872 h 5043"/>
                <a:gd name="T64" fmla="*/ 3287 w 8522"/>
                <a:gd name="T65" fmla="*/ 4631 h 5043"/>
                <a:gd name="T66" fmla="*/ 4911 w 8522"/>
                <a:gd name="T67" fmla="*/ 4861 h 5043"/>
                <a:gd name="T68" fmla="*/ 5141 w 8522"/>
                <a:gd name="T69" fmla="*/ 4444 h 5043"/>
                <a:gd name="T70" fmla="*/ 5074 w 8522"/>
                <a:gd name="T71" fmla="*/ 4370 h 5043"/>
                <a:gd name="T72" fmla="*/ 5258 w 8522"/>
                <a:gd name="T73" fmla="*/ 4627 h 5043"/>
                <a:gd name="T74" fmla="*/ 5248 w 8522"/>
                <a:gd name="T75" fmla="*/ 4808 h 5043"/>
                <a:gd name="T76" fmla="*/ 5900 w 8522"/>
                <a:gd name="T77" fmla="*/ 4663 h 5043"/>
                <a:gd name="T78" fmla="*/ 6029 w 8522"/>
                <a:gd name="T79" fmla="*/ 4154 h 5043"/>
                <a:gd name="T80" fmla="*/ 5795 w 8522"/>
                <a:gd name="T81" fmla="*/ 4140 h 5043"/>
                <a:gd name="T82" fmla="*/ 6224 w 8522"/>
                <a:gd name="T83" fmla="*/ 4500 h 5043"/>
                <a:gd name="T84" fmla="*/ 6136 w 8522"/>
                <a:gd name="T85" fmla="*/ 4496 h 5043"/>
                <a:gd name="T86" fmla="*/ 7346 w 8522"/>
                <a:gd name="T87" fmla="*/ 3696 h 5043"/>
                <a:gd name="T88" fmla="*/ 6593 w 8522"/>
                <a:gd name="T89" fmla="*/ 3526 h 5043"/>
                <a:gd name="T90" fmla="*/ 6837 w 8522"/>
                <a:gd name="T91" fmla="*/ 3256 h 5043"/>
                <a:gd name="T92" fmla="*/ 7081 w 8522"/>
                <a:gd name="T93" fmla="*/ 3821 h 5043"/>
                <a:gd name="T94" fmla="*/ 7716 w 8522"/>
                <a:gd name="T95" fmla="*/ 3277 h 5043"/>
                <a:gd name="T96" fmla="*/ 7219 w 8522"/>
                <a:gd name="T97" fmla="*/ 3105 h 5043"/>
                <a:gd name="T98" fmla="*/ 7609 w 8522"/>
                <a:gd name="T99" fmla="*/ 2842 h 5043"/>
                <a:gd name="T100" fmla="*/ 7479 w 8522"/>
                <a:gd name="T101" fmla="*/ 2890 h 5043"/>
                <a:gd name="T102" fmla="*/ 7547 w 8522"/>
                <a:gd name="T103" fmla="*/ 2447 h 5043"/>
                <a:gd name="T104" fmla="*/ 8243 w 8522"/>
                <a:gd name="T105" fmla="*/ 2278 h 5043"/>
                <a:gd name="T106" fmla="*/ 8131 w 8522"/>
                <a:gd name="T107" fmla="*/ 2325 h 5043"/>
                <a:gd name="T108" fmla="*/ 7764 w 8522"/>
                <a:gd name="T109" fmla="*/ 1426 h 5043"/>
                <a:gd name="T110" fmla="*/ 8474 w 8522"/>
                <a:gd name="T111" fmla="*/ 822 h 5043"/>
                <a:gd name="T112" fmla="*/ 8148 w 8522"/>
                <a:gd name="T113" fmla="*/ 1235 h 5043"/>
                <a:gd name="T114" fmla="*/ 8038 w 8522"/>
                <a:gd name="T115" fmla="*/ 778 h 5043"/>
                <a:gd name="T116" fmla="*/ 8399 w 8522"/>
                <a:gd name="T117" fmla="*/ 876 h 5043"/>
                <a:gd name="T118" fmla="*/ 8444 w 8522"/>
                <a:gd name="T119" fmla="*/ 236 h 5043"/>
                <a:gd name="T120" fmla="*/ 8071 w 8522"/>
                <a:gd name="T121" fmla="*/ 613 h 5043"/>
                <a:gd name="T122" fmla="*/ 8379 w 8522"/>
                <a:gd name="T123" fmla="*/ 476 h 5043"/>
                <a:gd name="T124" fmla="*/ 8008 w 8522"/>
                <a:gd name="T125" fmla="*/ 438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22" h="5043">
                  <a:moveTo>
                    <a:pt x="72" y="0"/>
                  </a:moveTo>
                  <a:lnTo>
                    <a:pt x="841" y="88"/>
                  </a:lnTo>
                  <a:lnTo>
                    <a:pt x="829" y="190"/>
                  </a:lnTo>
                  <a:lnTo>
                    <a:pt x="448" y="147"/>
                  </a:lnTo>
                  <a:lnTo>
                    <a:pt x="786" y="571"/>
                  </a:lnTo>
                  <a:lnTo>
                    <a:pt x="771" y="710"/>
                  </a:lnTo>
                  <a:lnTo>
                    <a:pt x="495" y="351"/>
                  </a:lnTo>
                  <a:lnTo>
                    <a:pt x="1" y="636"/>
                  </a:lnTo>
                  <a:lnTo>
                    <a:pt x="16" y="502"/>
                  </a:lnTo>
                  <a:lnTo>
                    <a:pt x="435" y="273"/>
                  </a:lnTo>
                  <a:lnTo>
                    <a:pt x="327" y="133"/>
                  </a:lnTo>
                  <a:lnTo>
                    <a:pt x="61" y="102"/>
                  </a:lnTo>
                  <a:lnTo>
                    <a:pt x="72" y="0"/>
                  </a:lnTo>
                  <a:close/>
                  <a:moveTo>
                    <a:pt x="98" y="1142"/>
                  </a:moveTo>
                  <a:lnTo>
                    <a:pt x="86" y="1131"/>
                  </a:lnTo>
                  <a:lnTo>
                    <a:pt x="75" y="1118"/>
                  </a:lnTo>
                  <a:lnTo>
                    <a:pt x="65" y="1106"/>
                  </a:lnTo>
                  <a:lnTo>
                    <a:pt x="56" y="1093"/>
                  </a:lnTo>
                  <a:lnTo>
                    <a:pt x="48" y="1082"/>
                  </a:lnTo>
                  <a:lnTo>
                    <a:pt x="39" y="1070"/>
                  </a:lnTo>
                  <a:lnTo>
                    <a:pt x="33" y="1057"/>
                  </a:lnTo>
                  <a:lnTo>
                    <a:pt x="26" y="1045"/>
                  </a:lnTo>
                  <a:lnTo>
                    <a:pt x="21" y="1034"/>
                  </a:lnTo>
                  <a:lnTo>
                    <a:pt x="17" y="1022"/>
                  </a:lnTo>
                  <a:lnTo>
                    <a:pt x="13" y="1009"/>
                  </a:lnTo>
                  <a:lnTo>
                    <a:pt x="9" y="997"/>
                  </a:lnTo>
                  <a:lnTo>
                    <a:pt x="6" y="984"/>
                  </a:lnTo>
                  <a:lnTo>
                    <a:pt x="4" y="970"/>
                  </a:lnTo>
                  <a:lnTo>
                    <a:pt x="2" y="956"/>
                  </a:lnTo>
                  <a:lnTo>
                    <a:pt x="1" y="942"/>
                  </a:lnTo>
                  <a:lnTo>
                    <a:pt x="0" y="920"/>
                  </a:lnTo>
                  <a:lnTo>
                    <a:pt x="0" y="899"/>
                  </a:lnTo>
                  <a:lnTo>
                    <a:pt x="2" y="879"/>
                  </a:lnTo>
                  <a:lnTo>
                    <a:pt x="5" y="860"/>
                  </a:lnTo>
                  <a:lnTo>
                    <a:pt x="10" y="842"/>
                  </a:lnTo>
                  <a:lnTo>
                    <a:pt x="17" y="826"/>
                  </a:lnTo>
                  <a:lnTo>
                    <a:pt x="25" y="812"/>
                  </a:lnTo>
                  <a:lnTo>
                    <a:pt x="35" y="798"/>
                  </a:lnTo>
                  <a:lnTo>
                    <a:pt x="45" y="785"/>
                  </a:lnTo>
                  <a:lnTo>
                    <a:pt x="57" y="774"/>
                  </a:lnTo>
                  <a:lnTo>
                    <a:pt x="69" y="765"/>
                  </a:lnTo>
                  <a:lnTo>
                    <a:pt x="83" y="756"/>
                  </a:lnTo>
                  <a:lnTo>
                    <a:pt x="96" y="750"/>
                  </a:lnTo>
                  <a:lnTo>
                    <a:pt x="112" y="745"/>
                  </a:lnTo>
                  <a:lnTo>
                    <a:pt x="128" y="741"/>
                  </a:lnTo>
                  <a:lnTo>
                    <a:pt x="145" y="739"/>
                  </a:lnTo>
                  <a:lnTo>
                    <a:pt x="155" y="738"/>
                  </a:lnTo>
                  <a:lnTo>
                    <a:pt x="166" y="739"/>
                  </a:lnTo>
                  <a:lnTo>
                    <a:pt x="175" y="739"/>
                  </a:lnTo>
                  <a:lnTo>
                    <a:pt x="185" y="741"/>
                  </a:lnTo>
                  <a:lnTo>
                    <a:pt x="194" y="742"/>
                  </a:lnTo>
                  <a:lnTo>
                    <a:pt x="204" y="746"/>
                  </a:lnTo>
                  <a:lnTo>
                    <a:pt x="212" y="749"/>
                  </a:lnTo>
                  <a:lnTo>
                    <a:pt x="221" y="752"/>
                  </a:lnTo>
                  <a:lnTo>
                    <a:pt x="230" y="756"/>
                  </a:lnTo>
                  <a:lnTo>
                    <a:pt x="238" y="762"/>
                  </a:lnTo>
                  <a:lnTo>
                    <a:pt x="246" y="766"/>
                  </a:lnTo>
                  <a:lnTo>
                    <a:pt x="254" y="771"/>
                  </a:lnTo>
                  <a:lnTo>
                    <a:pt x="260" y="778"/>
                  </a:lnTo>
                  <a:lnTo>
                    <a:pt x="268" y="784"/>
                  </a:lnTo>
                  <a:lnTo>
                    <a:pt x="273" y="790"/>
                  </a:lnTo>
                  <a:lnTo>
                    <a:pt x="279" y="797"/>
                  </a:lnTo>
                  <a:lnTo>
                    <a:pt x="290" y="812"/>
                  </a:lnTo>
                  <a:lnTo>
                    <a:pt x="300" y="828"/>
                  </a:lnTo>
                  <a:lnTo>
                    <a:pt x="308" y="845"/>
                  </a:lnTo>
                  <a:lnTo>
                    <a:pt x="315" y="863"/>
                  </a:lnTo>
                  <a:lnTo>
                    <a:pt x="321" y="879"/>
                  </a:lnTo>
                  <a:lnTo>
                    <a:pt x="325" y="898"/>
                  </a:lnTo>
                  <a:lnTo>
                    <a:pt x="330" y="920"/>
                  </a:lnTo>
                  <a:lnTo>
                    <a:pt x="336" y="947"/>
                  </a:lnTo>
                  <a:lnTo>
                    <a:pt x="342" y="973"/>
                  </a:lnTo>
                  <a:lnTo>
                    <a:pt x="347" y="1000"/>
                  </a:lnTo>
                  <a:lnTo>
                    <a:pt x="353" y="1023"/>
                  </a:lnTo>
                  <a:lnTo>
                    <a:pt x="359" y="1044"/>
                  </a:lnTo>
                  <a:lnTo>
                    <a:pt x="364" y="1065"/>
                  </a:lnTo>
                  <a:lnTo>
                    <a:pt x="370" y="1083"/>
                  </a:lnTo>
                  <a:lnTo>
                    <a:pt x="376" y="1099"/>
                  </a:lnTo>
                  <a:lnTo>
                    <a:pt x="381" y="1112"/>
                  </a:lnTo>
                  <a:lnTo>
                    <a:pt x="397" y="1112"/>
                  </a:lnTo>
                  <a:lnTo>
                    <a:pt x="406" y="1111"/>
                  </a:lnTo>
                  <a:lnTo>
                    <a:pt x="420" y="1110"/>
                  </a:lnTo>
                  <a:lnTo>
                    <a:pt x="432" y="1108"/>
                  </a:lnTo>
                  <a:lnTo>
                    <a:pt x="444" y="1105"/>
                  </a:lnTo>
                  <a:lnTo>
                    <a:pt x="455" y="1101"/>
                  </a:lnTo>
                  <a:lnTo>
                    <a:pt x="464" y="1096"/>
                  </a:lnTo>
                  <a:lnTo>
                    <a:pt x="473" y="1091"/>
                  </a:lnTo>
                  <a:lnTo>
                    <a:pt x="479" y="1085"/>
                  </a:lnTo>
                  <a:lnTo>
                    <a:pt x="486" y="1078"/>
                  </a:lnTo>
                  <a:lnTo>
                    <a:pt x="492" y="1068"/>
                  </a:lnTo>
                  <a:lnTo>
                    <a:pt x="498" y="1057"/>
                  </a:lnTo>
                  <a:lnTo>
                    <a:pt x="503" y="1044"/>
                  </a:lnTo>
                  <a:lnTo>
                    <a:pt x="506" y="1032"/>
                  </a:lnTo>
                  <a:lnTo>
                    <a:pt x="508" y="1017"/>
                  </a:lnTo>
                  <a:lnTo>
                    <a:pt x="510" y="1002"/>
                  </a:lnTo>
                  <a:lnTo>
                    <a:pt x="510" y="985"/>
                  </a:lnTo>
                  <a:lnTo>
                    <a:pt x="509" y="968"/>
                  </a:lnTo>
                  <a:lnTo>
                    <a:pt x="508" y="952"/>
                  </a:lnTo>
                  <a:lnTo>
                    <a:pt x="506" y="937"/>
                  </a:lnTo>
                  <a:lnTo>
                    <a:pt x="503" y="923"/>
                  </a:lnTo>
                  <a:lnTo>
                    <a:pt x="498" y="910"/>
                  </a:lnTo>
                  <a:lnTo>
                    <a:pt x="495" y="899"/>
                  </a:lnTo>
                  <a:lnTo>
                    <a:pt x="490" y="888"/>
                  </a:lnTo>
                  <a:lnTo>
                    <a:pt x="485" y="879"/>
                  </a:lnTo>
                  <a:lnTo>
                    <a:pt x="478" y="871"/>
                  </a:lnTo>
                  <a:lnTo>
                    <a:pt x="471" y="864"/>
                  </a:lnTo>
                  <a:lnTo>
                    <a:pt x="463" y="857"/>
                  </a:lnTo>
                  <a:lnTo>
                    <a:pt x="454" y="851"/>
                  </a:lnTo>
                  <a:lnTo>
                    <a:pt x="443" y="846"/>
                  </a:lnTo>
                  <a:lnTo>
                    <a:pt x="432" y="840"/>
                  </a:lnTo>
                  <a:lnTo>
                    <a:pt x="420" y="836"/>
                  </a:lnTo>
                  <a:lnTo>
                    <a:pt x="406" y="833"/>
                  </a:lnTo>
                  <a:lnTo>
                    <a:pt x="391" y="830"/>
                  </a:lnTo>
                  <a:lnTo>
                    <a:pt x="397" y="736"/>
                  </a:lnTo>
                  <a:lnTo>
                    <a:pt x="412" y="738"/>
                  </a:lnTo>
                  <a:lnTo>
                    <a:pt x="426" y="741"/>
                  </a:lnTo>
                  <a:lnTo>
                    <a:pt x="440" y="745"/>
                  </a:lnTo>
                  <a:lnTo>
                    <a:pt x="453" y="749"/>
                  </a:lnTo>
                  <a:lnTo>
                    <a:pt x="464" y="753"/>
                  </a:lnTo>
                  <a:lnTo>
                    <a:pt x="476" y="758"/>
                  </a:lnTo>
                  <a:lnTo>
                    <a:pt x="487" y="764"/>
                  </a:lnTo>
                  <a:lnTo>
                    <a:pt x="496" y="770"/>
                  </a:lnTo>
                  <a:lnTo>
                    <a:pt x="506" y="778"/>
                  </a:lnTo>
                  <a:lnTo>
                    <a:pt x="515" y="785"/>
                  </a:lnTo>
                  <a:lnTo>
                    <a:pt x="524" y="794"/>
                  </a:lnTo>
                  <a:lnTo>
                    <a:pt x="531" y="803"/>
                  </a:lnTo>
                  <a:lnTo>
                    <a:pt x="540" y="814"/>
                  </a:lnTo>
                  <a:lnTo>
                    <a:pt x="546" y="825"/>
                  </a:lnTo>
                  <a:lnTo>
                    <a:pt x="554" y="837"/>
                  </a:lnTo>
                  <a:lnTo>
                    <a:pt x="559" y="850"/>
                  </a:lnTo>
                  <a:lnTo>
                    <a:pt x="565" y="864"/>
                  </a:lnTo>
                  <a:lnTo>
                    <a:pt x="571" y="877"/>
                  </a:lnTo>
                  <a:lnTo>
                    <a:pt x="575" y="892"/>
                  </a:lnTo>
                  <a:lnTo>
                    <a:pt x="579" y="908"/>
                  </a:lnTo>
                  <a:lnTo>
                    <a:pt x="582" y="924"/>
                  </a:lnTo>
                  <a:lnTo>
                    <a:pt x="584" y="941"/>
                  </a:lnTo>
                  <a:lnTo>
                    <a:pt x="588" y="958"/>
                  </a:lnTo>
                  <a:lnTo>
                    <a:pt x="589" y="975"/>
                  </a:lnTo>
                  <a:lnTo>
                    <a:pt x="590" y="993"/>
                  </a:lnTo>
                  <a:lnTo>
                    <a:pt x="591" y="1010"/>
                  </a:lnTo>
                  <a:lnTo>
                    <a:pt x="591" y="1026"/>
                  </a:lnTo>
                  <a:lnTo>
                    <a:pt x="590" y="1041"/>
                  </a:lnTo>
                  <a:lnTo>
                    <a:pt x="589" y="1055"/>
                  </a:lnTo>
                  <a:lnTo>
                    <a:pt x="587" y="1069"/>
                  </a:lnTo>
                  <a:lnTo>
                    <a:pt x="584" y="1082"/>
                  </a:lnTo>
                  <a:lnTo>
                    <a:pt x="581" y="1093"/>
                  </a:lnTo>
                  <a:lnTo>
                    <a:pt x="577" y="1105"/>
                  </a:lnTo>
                  <a:lnTo>
                    <a:pt x="574" y="1116"/>
                  </a:lnTo>
                  <a:lnTo>
                    <a:pt x="570" y="1125"/>
                  </a:lnTo>
                  <a:lnTo>
                    <a:pt x="565" y="1134"/>
                  </a:lnTo>
                  <a:lnTo>
                    <a:pt x="560" y="1142"/>
                  </a:lnTo>
                  <a:lnTo>
                    <a:pt x="555" y="1150"/>
                  </a:lnTo>
                  <a:lnTo>
                    <a:pt x="549" y="1157"/>
                  </a:lnTo>
                  <a:lnTo>
                    <a:pt x="544" y="1162"/>
                  </a:lnTo>
                  <a:lnTo>
                    <a:pt x="538" y="1169"/>
                  </a:lnTo>
                  <a:lnTo>
                    <a:pt x="530" y="1174"/>
                  </a:lnTo>
                  <a:lnTo>
                    <a:pt x="524" y="1178"/>
                  </a:lnTo>
                  <a:lnTo>
                    <a:pt x="516" y="1183"/>
                  </a:lnTo>
                  <a:lnTo>
                    <a:pt x="499" y="1191"/>
                  </a:lnTo>
                  <a:lnTo>
                    <a:pt x="481" y="1197"/>
                  </a:lnTo>
                  <a:lnTo>
                    <a:pt x="466" y="1201"/>
                  </a:lnTo>
                  <a:lnTo>
                    <a:pt x="447" y="1204"/>
                  </a:lnTo>
                  <a:lnTo>
                    <a:pt x="424" y="1206"/>
                  </a:lnTo>
                  <a:lnTo>
                    <a:pt x="394" y="1209"/>
                  </a:lnTo>
                  <a:lnTo>
                    <a:pt x="269" y="1219"/>
                  </a:lnTo>
                  <a:lnTo>
                    <a:pt x="238" y="1221"/>
                  </a:lnTo>
                  <a:lnTo>
                    <a:pt x="209" y="1223"/>
                  </a:lnTo>
                  <a:lnTo>
                    <a:pt x="184" y="1225"/>
                  </a:lnTo>
                  <a:lnTo>
                    <a:pt x="161" y="1228"/>
                  </a:lnTo>
                  <a:lnTo>
                    <a:pt x="142" y="1230"/>
                  </a:lnTo>
                  <a:lnTo>
                    <a:pt x="126" y="1233"/>
                  </a:lnTo>
                  <a:lnTo>
                    <a:pt x="112" y="1235"/>
                  </a:lnTo>
                  <a:lnTo>
                    <a:pt x="103" y="1237"/>
                  </a:lnTo>
                  <a:lnTo>
                    <a:pt x="86" y="1242"/>
                  </a:lnTo>
                  <a:lnTo>
                    <a:pt x="69" y="1249"/>
                  </a:lnTo>
                  <a:lnTo>
                    <a:pt x="53" y="1256"/>
                  </a:lnTo>
                  <a:lnTo>
                    <a:pt x="37" y="1266"/>
                  </a:lnTo>
                  <a:lnTo>
                    <a:pt x="30" y="1167"/>
                  </a:lnTo>
                  <a:lnTo>
                    <a:pt x="44" y="1158"/>
                  </a:lnTo>
                  <a:lnTo>
                    <a:pt x="60" y="1152"/>
                  </a:lnTo>
                  <a:lnTo>
                    <a:pt x="78" y="1146"/>
                  </a:lnTo>
                  <a:lnTo>
                    <a:pt x="98" y="1142"/>
                  </a:lnTo>
                  <a:close/>
                  <a:moveTo>
                    <a:pt x="307" y="1119"/>
                  </a:moveTo>
                  <a:lnTo>
                    <a:pt x="301" y="1106"/>
                  </a:lnTo>
                  <a:lnTo>
                    <a:pt x="295" y="1091"/>
                  </a:lnTo>
                  <a:lnTo>
                    <a:pt x="289" y="1074"/>
                  </a:lnTo>
                  <a:lnTo>
                    <a:pt x="283" y="1056"/>
                  </a:lnTo>
                  <a:lnTo>
                    <a:pt x="271" y="1015"/>
                  </a:lnTo>
                  <a:lnTo>
                    <a:pt x="260" y="967"/>
                  </a:lnTo>
                  <a:lnTo>
                    <a:pt x="254" y="940"/>
                  </a:lnTo>
                  <a:lnTo>
                    <a:pt x="247" y="917"/>
                  </a:lnTo>
                  <a:lnTo>
                    <a:pt x="241" y="899"/>
                  </a:lnTo>
                  <a:lnTo>
                    <a:pt x="235" y="885"/>
                  </a:lnTo>
                  <a:lnTo>
                    <a:pt x="228" y="874"/>
                  </a:lnTo>
                  <a:lnTo>
                    <a:pt x="220" y="865"/>
                  </a:lnTo>
                  <a:lnTo>
                    <a:pt x="211" y="856"/>
                  </a:lnTo>
                  <a:lnTo>
                    <a:pt x="202" y="850"/>
                  </a:lnTo>
                  <a:lnTo>
                    <a:pt x="191" y="846"/>
                  </a:lnTo>
                  <a:lnTo>
                    <a:pt x="179" y="841"/>
                  </a:lnTo>
                  <a:lnTo>
                    <a:pt x="168" y="840"/>
                  </a:lnTo>
                  <a:lnTo>
                    <a:pt x="156" y="840"/>
                  </a:lnTo>
                  <a:lnTo>
                    <a:pt x="146" y="841"/>
                  </a:lnTo>
                  <a:lnTo>
                    <a:pt x="138" y="843"/>
                  </a:lnTo>
                  <a:lnTo>
                    <a:pt x="129" y="847"/>
                  </a:lnTo>
                  <a:lnTo>
                    <a:pt x="122" y="850"/>
                  </a:lnTo>
                  <a:lnTo>
                    <a:pt x="115" y="855"/>
                  </a:lnTo>
                  <a:lnTo>
                    <a:pt x="107" y="860"/>
                  </a:lnTo>
                  <a:lnTo>
                    <a:pt x="101" y="867"/>
                  </a:lnTo>
                  <a:lnTo>
                    <a:pt x="95" y="873"/>
                  </a:lnTo>
                  <a:lnTo>
                    <a:pt x="90" y="882"/>
                  </a:lnTo>
                  <a:lnTo>
                    <a:pt x="85" y="890"/>
                  </a:lnTo>
                  <a:lnTo>
                    <a:pt x="82" y="900"/>
                  </a:lnTo>
                  <a:lnTo>
                    <a:pt x="78" y="910"/>
                  </a:lnTo>
                  <a:lnTo>
                    <a:pt x="77" y="922"/>
                  </a:lnTo>
                  <a:lnTo>
                    <a:pt x="76" y="934"/>
                  </a:lnTo>
                  <a:lnTo>
                    <a:pt x="75" y="947"/>
                  </a:lnTo>
                  <a:lnTo>
                    <a:pt x="76" y="959"/>
                  </a:lnTo>
                  <a:lnTo>
                    <a:pt x="77" y="973"/>
                  </a:lnTo>
                  <a:lnTo>
                    <a:pt x="79" y="986"/>
                  </a:lnTo>
                  <a:lnTo>
                    <a:pt x="83" y="999"/>
                  </a:lnTo>
                  <a:lnTo>
                    <a:pt x="86" y="1011"/>
                  </a:lnTo>
                  <a:lnTo>
                    <a:pt x="90" y="1023"/>
                  </a:lnTo>
                  <a:lnTo>
                    <a:pt x="95" y="1034"/>
                  </a:lnTo>
                  <a:lnTo>
                    <a:pt x="101" y="1044"/>
                  </a:lnTo>
                  <a:lnTo>
                    <a:pt x="108" y="1055"/>
                  </a:lnTo>
                  <a:lnTo>
                    <a:pt x="115" y="1065"/>
                  </a:lnTo>
                  <a:lnTo>
                    <a:pt x="122" y="1074"/>
                  </a:lnTo>
                  <a:lnTo>
                    <a:pt x="131" y="1083"/>
                  </a:lnTo>
                  <a:lnTo>
                    <a:pt x="139" y="1090"/>
                  </a:lnTo>
                  <a:lnTo>
                    <a:pt x="148" y="1096"/>
                  </a:lnTo>
                  <a:lnTo>
                    <a:pt x="157" y="1103"/>
                  </a:lnTo>
                  <a:lnTo>
                    <a:pt x="167" y="1108"/>
                  </a:lnTo>
                  <a:lnTo>
                    <a:pt x="177" y="1114"/>
                  </a:lnTo>
                  <a:lnTo>
                    <a:pt x="186" y="1116"/>
                  </a:lnTo>
                  <a:lnTo>
                    <a:pt x="195" y="1119"/>
                  </a:lnTo>
                  <a:lnTo>
                    <a:pt x="206" y="1120"/>
                  </a:lnTo>
                  <a:lnTo>
                    <a:pt x="218" y="1121"/>
                  </a:lnTo>
                  <a:lnTo>
                    <a:pt x="230" y="1122"/>
                  </a:lnTo>
                  <a:lnTo>
                    <a:pt x="243" y="1122"/>
                  </a:lnTo>
                  <a:lnTo>
                    <a:pt x="258" y="1122"/>
                  </a:lnTo>
                  <a:lnTo>
                    <a:pt x="273" y="1121"/>
                  </a:lnTo>
                  <a:lnTo>
                    <a:pt x="307" y="1119"/>
                  </a:lnTo>
                  <a:close/>
                  <a:moveTo>
                    <a:pt x="44" y="1405"/>
                  </a:moveTo>
                  <a:lnTo>
                    <a:pt x="119" y="1387"/>
                  </a:lnTo>
                  <a:lnTo>
                    <a:pt x="598" y="1641"/>
                  </a:lnTo>
                  <a:lnTo>
                    <a:pt x="591" y="1613"/>
                  </a:lnTo>
                  <a:lnTo>
                    <a:pt x="583" y="1587"/>
                  </a:lnTo>
                  <a:lnTo>
                    <a:pt x="577" y="1561"/>
                  </a:lnTo>
                  <a:lnTo>
                    <a:pt x="572" y="1538"/>
                  </a:lnTo>
                  <a:lnTo>
                    <a:pt x="521" y="1317"/>
                  </a:lnTo>
                  <a:lnTo>
                    <a:pt x="595" y="1300"/>
                  </a:lnTo>
                  <a:lnTo>
                    <a:pt x="697" y="1745"/>
                  </a:lnTo>
                  <a:lnTo>
                    <a:pt x="637" y="1759"/>
                  </a:lnTo>
                  <a:lnTo>
                    <a:pt x="222" y="1543"/>
                  </a:lnTo>
                  <a:lnTo>
                    <a:pt x="144" y="1500"/>
                  </a:lnTo>
                  <a:lnTo>
                    <a:pt x="154" y="1531"/>
                  </a:lnTo>
                  <a:lnTo>
                    <a:pt x="162" y="1560"/>
                  </a:lnTo>
                  <a:lnTo>
                    <a:pt x="170" y="1589"/>
                  </a:lnTo>
                  <a:lnTo>
                    <a:pt x="177" y="1616"/>
                  </a:lnTo>
                  <a:lnTo>
                    <a:pt x="236" y="1869"/>
                  </a:lnTo>
                  <a:lnTo>
                    <a:pt x="155" y="1887"/>
                  </a:lnTo>
                  <a:lnTo>
                    <a:pt x="44" y="1405"/>
                  </a:lnTo>
                  <a:close/>
                  <a:moveTo>
                    <a:pt x="421" y="1940"/>
                  </a:moveTo>
                  <a:lnTo>
                    <a:pt x="463" y="2026"/>
                  </a:lnTo>
                  <a:lnTo>
                    <a:pt x="451" y="2033"/>
                  </a:lnTo>
                  <a:lnTo>
                    <a:pt x="439" y="2041"/>
                  </a:lnTo>
                  <a:lnTo>
                    <a:pt x="427" y="2048"/>
                  </a:lnTo>
                  <a:lnTo>
                    <a:pt x="418" y="2055"/>
                  </a:lnTo>
                  <a:lnTo>
                    <a:pt x="408" y="2064"/>
                  </a:lnTo>
                  <a:lnTo>
                    <a:pt x="399" y="2072"/>
                  </a:lnTo>
                  <a:lnTo>
                    <a:pt x="392" y="2081"/>
                  </a:lnTo>
                  <a:lnTo>
                    <a:pt x="385" y="2091"/>
                  </a:lnTo>
                  <a:lnTo>
                    <a:pt x="379" y="2100"/>
                  </a:lnTo>
                  <a:lnTo>
                    <a:pt x="374" y="2110"/>
                  </a:lnTo>
                  <a:lnTo>
                    <a:pt x="369" y="2120"/>
                  </a:lnTo>
                  <a:lnTo>
                    <a:pt x="365" y="2132"/>
                  </a:lnTo>
                  <a:lnTo>
                    <a:pt x="362" y="2145"/>
                  </a:lnTo>
                  <a:lnTo>
                    <a:pt x="359" y="2157"/>
                  </a:lnTo>
                  <a:lnTo>
                    <a:pt x="358" y="2170"/>
                  </a:lnTo>
                  <a:lnTo>
                    <a:pt x="357" y="2184"/>
                  </a:lnTo>
                  <a:lnTo>
                    <a:pt x="357" y="2199"/>
                  </a:lnTo>
                  <a:lnTo>
                    <a:pt x="357" y="2214"/>
                  </a:lnTo>
                  <a:lnTo>
                    <a:pt x="358" y="2228"/>
                  </a:lnTo>
                  <a:lnTo>
                    <a:pt x="361" y="2243"/>
                  </a:lnTo>
                  <a:lnTo>
                    <a:pt x="363" y="2257"/>
                  </a:lnTo>
                  <a:lnTo>
                    <a:pt x="368" y="2273"/>
                  </a:lnTo>
                  <a:lnTo>
                    <a:pt x="373" y="2288"/>
                  </a:lnTo>
                  <a:lnTo>
                    <a:pt x="378" y="2303"/>
                  </a:lnTo>
                  <a:lnTo>
                    <a:pt x="384" y="2317"/>
                  </a:lnTo>
                  <a:lnTo>
                    <a:pt x="389" y="2330"/>
                  </a:lnTo>
                  <a:lnTo>
                    <a:pt x="395" y="2341"/>
                  </a:lnTo>
                  <a:lnTo>
                    <a:pt x="402" y="2353"/>
                  </a:lnTo>
                  <a:lnTo>
                    <a:pt x="409" y="2365"/>
                  </a:lnTo>
                  <a:lnTo>
                    <a:pt x="415" y="2374"/>
                  </a:lnTo>
                  <a:lnTo>
                    <a:pt x="424" y="2384"/>
                  </a:lnTo>
                  <a:lnTo>
                    <a:pt x="431" y="2394"/>
                  </a:lnTo>
                  <a:lnTo>
                    <a:pt x="440" y="2402"/>
                  </a:lnTo>
                  <a:lnTo>
                    <a:pt x="448" y="2409"/>
                  </a:lnTo>
                  <a:lnTo>
                    <a:pt x="456" y="2417"/>
                  </a:lnTo>
                  <a:lnTo>
                    <a:pt x="465" y="2422"/>
                  </a:lnTo>
                  <a:lnTo>
                    <a:pt x="474" y="2428"/>
                  </a:lnTo>
                  <a:lnTo>
                    <a:pt x="482" y="2432"/>
                  </a:lnTo>
                  <a:lnTo>
                    <a:pt x="491" y="2436"/>
                  </a:lnTo>
                  <a:lnTo>
                    <a:pt x="500" y="2438"/>
                  </a:lnTo>
                  <a:lnTo>
                    <a:pt x="509" y="2440"/>
                  </a:lnTo>
                  <a:lnTo>
                    <a:pt x="519" y="2441"/>
                  </a:lnTo>
                  <a:lnTo>
                    <a:pt x="527" y="2442"/>
                  </a:lnTo>
                  <a:lnTo>
                    <a:pt x="536" y="2442"/>
                  </a:lnTo>
                  <a:lnTo>
                    <a:pt x="544" y="2441"/>
                  </a:lnTo>
                  <a:lnTo>
                    <a:pt x="554" y="2440"/>
                  </a:lnTo>
                  <a:lnTo>
                    <a:pt x="562" y="2438"/>
                  </a:lnTo>
                  <a:lnTo>
                    <a:pt x="570" y="2435"/>
                  </a:lnTo>
                  <a:lnTo>
                    <a:pt x="578" y="2432"/>
                  </a:lnTo>
                  <a:lnTo>
                    <a:pt x="586" y="2428"/>
                  </a:lnTo>
                  <a:lnTo>
                    <a:pt x="593" y="2423"/>
                  </a:lnTo>
                  <a:lnTo>
                    <a:pt x="599" y="2418"/>
                  </a:lnTo>
                  <a:lnTo>
                    <a:pt x="606" y="2413"/>
                  </a:lnTo>
                  <a:lnTo>
                    <a:pt x="612" y="2406"/>
                  </a:lnTo>
                  <a:lnTo>
                    <a:pt x="616" y="2400"/>
                  </a:lnTo>
                  <a:lnTo>
                    <a:pt x="622" y="2392"/>
                  </a:lnTo>
                  <a:lnTo>
                    <a:pt x="626" y="2385"/>
                  </a:lnTo>
                  <a:lnTo>
                    <a:pt x="629" y="2376"/>
                  </a:lnTo>
                  <a:lnTo>
                    <a:pt x="632" y="2367"/>
                  </a:lnTo>
                  <a:lnTo>
                    <a:pt x="634" y="2357"/>
                  </a:lnTo>
                  <a:lnTo>
                    <a:pt x="637" y="2347"/>
                  </a:lnTo>
                  <a:lnTo>
                    <a:pt x="638" y="2336"/>
                  </a:lnTo>
                  <a:lnTo>
                    <a:pt x="639" y="2323"/>
                  </a:lnTo>
                  <a:lnTo>
                    <a:pt x="639" y="2312"/>
                  </a:lnTo>
                  <a:lnTo>
                    <a:pt x="638" y="2289"/>
                  </a:lnTo>
                  <a:lnTo>
                    <a:pt x="635" y="2258"/>
                  </a:lnTo>
                  <a:lnTo>
                    <a:pt x="630" y="2219"/>
                  </a:lnTo>
                  <a:lnTo>
                    <a:pt x="625" y="2169"/>
                  </a:lnTo>
                  <a:lnTo>
                    <a:pt x="618" y="2118"/>
                  </a:lnTo>
                  <a:lnTo>
                    <a:pt x="615" y="2076"/>
                  </a:lnTo>
                  <a:lnTo>
                    <a:pt x="614" y="2056"/>
                  </a:lnTo>
                  <a:lnTo>
                    <a:pt x="614" y="2041"/>
                  </a:lnTo>
                  <a:lnTo>
                    <a:pt x="614" y="2026"/>
                  </a:lnTo>
                  <a:lnTo>
                    <a:pt x="615" y="2013"/>
                  </a:lnTo>
                  <a:lnTo>
                    <a:pt x="617" y="1997"/>
                  </a:lnTo>
                  <a:lnTo>
                    <a:pt x="621" y="1983"/>
                  </a:lnTo>
                  <a:lnTo>
                    <a:pt x="625" y="1969"/>
                  </a:lnTo>
                  <a:lnTo>
                    <a:pt x="629" y="1956"/>
                  </a:lnTo>
                  <a:lnTo>
                    <a:pt x="633" y="1943"/>
                  </a:lnTo>
                  <a:lnTo>
                    <a:pt x="640" y="1931"/>
                  </a:lnTo>
                  <a:lnTo>
                    <a:pt x="646" y="1920"/>
                  </a:lnTo>
                  <a:lnTo>
                    <a:pt x="654" y="1910"/>
                  </a:lnTo>
                  <a:lnTo>
                    <a:pt x="661" y="1900"/>
                  </a:lnTo>
                  <a:lnTo>
                    <a:pt x="670" y="1891"/>
                  </a:lnTo>
                  <a:lnTo>
                    <a:pt x="679" y="1882"/>
                  </a:lnTo>
                  <a:lnTo>
                    <a:pt x="689" y="1875"/>
                  </a:lnTo>
                  <a:lnTo>
                    <a:pt x="699" y="1867"/>
                  </a:lnTo>
                  <a:lnTo>
                    <a:pt x="710" y="1861"/>
                  </a:lnTo>
                  <a:lnTo>
                    <a:pt x="722" y="1855"/>
                  </a:lnTo>
                  <a:lnTo>
                    <a:pt x="733" y="1850"/>
                  </a:lnTo>
                  <a:lnTo>
                    <a:pt x="747" y="1845"/>
                  </a:lnTo>
                  <a:lnTo>
                    <a:pt x="761" y="1842"/>
                  </a:lnTo>
                  <a:lnTo>
                    <a:pt x="775" y="1839"/>
                  </a:lnTo>
                  <a:lnTo>
                    <a:pt x="790" y="1837"/>
                  </a:lnTo>
                  <a:lnTo>
                    <a:pt x="803" y="1836"/>
                  </a:lnTo>
                  <a:lnTo>
                    <a:pt x="818" y="1837"/>
                  </a:lnTo>
                  <a:lnTo>
                    <a:pt x="833" y="1839"/>
                  </a:lnTo>
                  <a:lnTo>
                    <a:pt x="848" y="1842"/>
                  </a:lnTo>
                  <a:lnTo>
                    <a:pt x="862" y="1845"/>
                  </a:lnTo>
                  <a:lnTo>
                    <a:pt x="877" y="1850"/>
                  </a:lnTo>
                  <a:lnTo>
                    <a:pt x="891" y="1856"/>
                  </a:lnTo>
                  <a:lnTo>
                    <a:pt x="904" y="1863"/>
                  </a:lnTo>
                  <a:lnTo>
                    <a:pt x="917" y="1872"/>
                  </a:lnTo>
                  <a:lnTo>
                    <a:pt x="930" y="1881"/>
                  </a:lnTo>
                  <a:lnTo>
                    <a:pt x="943" y="1892"/>
                  </a:lnTo>
                  <a:lnTo>
                    <a:pt x="954" y="1903"/>
                  </a:lnTo>
                  <a:lnTo>
                    <a:pt x="966" y="1917"/>
                  </a:lnTo>
                  <a:lnTo>
                    <a:pt x="978" y="1930"/>
                  </a:lnTo>
                  <a:lnTo>
                    <a:pt x="987" y="1945"/>
                  </a:lnTo>
                  <a:lnTo>
                    <a:pt x="998" y="1960"/>
                  </a:lnTo>
                  <a:lnTo>
                    <a:pt x="1007" y="1976"/>
                  </a:lnTo>
                  <a:lnTo>
                    <a:pt x="1015" y="1992"/>
                  </a:lnTo>
                  <a:lnTo>
                    <a:pt x="1024" y="2009"/>
                  </a:lnTo>
                  <a:lnTo>
                    <a:pt x="1031" y="2027"/>
                  </a:lnTo>
                  <a:lnTo>
                    <a:pt x="1037" y="2047"/>
                  </a:lnTo>
                  <a:lnTo>
                    <a:pt x="1044" y="2066"/>
                  </a:lnTo>
                  <a:lnTo>
                    <a:pt x="1049" y="2085"/>
                  </a:lnTo>
                  <a:lnTo>
                    <a:pt x="1053" y="2104"/>
                  </a:lnTo>
                  <a:lnTo>
                    <a:pt x="1056" y="2123"/>
                  </a:lnTo>
                  <a:lnTo>
                    <a:pt x="1059" y="2142"/>
                  </a:lnTo>
                  <a:lnTo>
                    <a:pt x="1060" y="2160"/>
                  </a:lnTo>
                  <a:lnTo>
                    <a:pt x="1060" y="2178"/>
                  </a:lnTo>
                  <a:lnTo>
                    <a:pt x="1059" y="2196"/>
                  </a:lnTo>
                  <a:lnTo>
                    <a:pt x="1056" y="2213"/>
                  </a:lnTo>
                  <a:lnTo>
                    <a:pt x="1052" y="2229"/>
                  </a:lnTo>
                  <a:lnTo>
                    <a:pt x="1048" y="2245"/>
                  </a:lnTo>
                  <a:lnTo>
                    <a:pt x="1043" y="2260"/>
                  </a:lnTo>
                  <a:lnTo>
                    <a:pt x="1036" y="2274"/>
                  </a:lnTo>
                  <a:lnTo>
                    <a:pt x="1029" y="2288"/>
                  </a:lnTo>
                  <a:lnTo>
                    <a:pt x="1019" y="2302"/>
                  </a:lnTo>
                  <a:lnTo>
                    <a:pt x="1010" y="2315"/>
                  </a:lnTo>
                  <a:lnTo>
                    <a:pt x="999" y="2327"/>
                  </a:lnTo>
                  <a:lnTo>
                    <a:pt x="988" y="2337"/>
                  </a:lnTo>
                  <a:lnTo>
                    <a:pt x="976" y="2348"/>
                  </a:lnTo>
                  <a:lnTo>
                    <a:pt x="963" y="2357"/>
                  </a:lnTo>
                  <a:lnTo>
                    <a:pt x="949" y="2366"/>
                  </a:lnTo>
                  <a:lnTo>
                    <a:pt x="935" y="2374"/>
                  </a:lnTo>
                  <a:lnTo>
                    <a:pt x="919" y="2381"/>
                  </a:lnTo>
                  <a:lnTo>
                    <a:pt x="877" y="2293"/>
                  </a:lnTo>
                  <a:lnTo>
                    <a:pt x="893" y="2283"/>
                  </a:lnTo>
                  <a:lnTo>
                    <a:pt x="907" y="2273"/>
                  </a:lnTo>
                  <a:lnTo>
                    <a:pt x="919" y="2264"/>
                  </a:lnTo>
                  <a:lnTo>
                    <a:pt x="931" y="2253"/>
                  </a:lnTo>
                  <a:lnTo>
                    <a:pt x="941" y="2241"/>
                  </a:lnTo>
                  <a:lnTo>
                    <a:pt x="949" y="2229"/>
                  </a:lnTo>
                  <a:lnTo>
                    <a:pt x="955" y="2216"/>
                  </a:lnTo>
                  <a:lnTo>
                    <a:pt x="961" y="2202"/>
                  </a:lnTo>
                  <a:lnTo>
                    <a:pt x="965" y="2188"/>
                  </a:lnTo>
                  <a:lnTo>
                    <a:pt x="967" y="2172"/>
                  </a:lnTo>
                  <a:lnTo>
                    <a:pt x="968" y="2156"/>
                  </a:lnTo>
                  <a:lnTo>
                    <a:pt x="967" y="2139"/>
                  </a:lnTo>
                  <a:lnTo>
                    <a:pt x="964" y="2121"/>
                  </a:lnTo>
                  <a:lnTo>
                    <a:pt x="960" y="2103"/>
                  </a:lnTo>
                  <a:lnTo>
                    <a:pt x="954" y="2083"/>
                  </a:lnTo>
                  <a:lnTo>
                    <a:pt x="947" y="2063"/>
                  </a:lnTo>
                  <a:lnTo>
                    <a:pt x="938" y="2043"/>
                  </a:lnTo>
                  <a:lnTo>
                    <a:pt x="930" y="2024"/>
                  </a:lnTo>
                  <a:lnTo>
                    <a:pt x="920" y="2007"/>
                  </a:lnTo>
                  <a:lnTo>
                    <a:pt x="911" y="1992"/>
                  </a:lnTo>
                  <a:lnTo>
                    <a:pt x="900" y="1978"/>
                  </a:lnTo>
                  <a:lnTo>
                    <a:pt x="890" y="1966"/>
                  </a:lnTo>
                  <a:lnTo>
                    <a:pt x="879" y="1957"/>
                  </a:lnTo>
                  <a:lnTo>
                    <a:pt x="867" y="1949"/>
                  </a:lnTo>
                  <a:lnTo>
                    <a:pt x="856" y="1943"/>
                  </a:lnTo>
                  <a:lnTo>
                    <a:pt x="844" y="1938"/>
                  </a:lnTo>
                  <a:lnTo>
                    <a:pt x="832" y="1935"/>
                  </a:lnTo>
                  <a:lnTo>
                    <a:pt x="820" y="1933"/>
                  </a:lnTo>
                  <a:lnTo>
                    <a:pt x="809" y="1932"/>
                  </a:lnTo>
                  <a:lnTo>
                    <a:pt x="797" y="1933"/>
                  </a:lnTo>
                  <a:lnTo>
                    <a:pt x="786" y="1935"/>
                  </a:lnTo>
                  <a:lnTo>
                    <a:pt x="775" y="1938"/>
                  </a:lnTo>
                  <a:lnTo>
                    <a:pt x="765" y="1943"/>
                  </a:lnTo>
                  <a:lnTo>
                    <a:pt x="757" y="1948"/>
                  </a:lnTo>
                  <a:lnTo>
                    <a:pt x="749" y="1953"/>
                  </a:lnTo>
                  <a:lnTo>
                    <a:pt x="742" y="1960"/>
                  </a:lnTo>
                  <a:lnTo>
                    <a:pt x="736" y="1966"/>
                  </a:lnTo>
                  <a:lnTo>
                    <a:pt x="730" y="1975"/>
                  </a:lnTo>
                  <a:lnTo>
                    <a:pt x="726" y="1983"/>
                  </a:lnTo>
                  <a:lnTo>
                    <a:pt x="722" y="1992"/>
                  </a:lnTo>
                  <a:lnTo>
                    <a:pt x="718" y="2002"/>
                  </a:lnTo>
                  <a:lnTo>
                    <a:pt x="716" y="2016"/>
                  </a:lnTo>
                  <a:lnTo>
                    <a:pt x="715" y="2032"/>
                  </a:lnTo>
                  <a:lnTo>
                    <a:pt x="715" y="2051"/>
                  </a:lnTo>
                  <a:lnTo>
                    <a:pt x="716" y="2074"/>
                  </a:lnTo>
                  <a:lnTo>
                    <a:pt x="718" y="2098"/>
                  </a:lnTo>
                  <a:lnTo>
                    <a:pt x="722" y="2126"/>
                  </a:lnTo>
                  <a:lnTo>
                    <a:pt x="726" y="2155"/>
                  </a:lnTo>
                  <a:lnTo>
                    <a:pt x="730" y="2186"/>
                  </a:lnTo>
                  <a:lnTo>
                    <a:pt x="734" y="2214"/>
                  </a:lnTo>
                  <a:lnTo>
                    <a:pt x="736" y="2239"/>
                  </a:lnTo>
                  <a:lnTo>
                    <a:pt x="740" y="2263"/>
                  </a:lnTo>
                  <a:lnTo>
                    <a:pt x="741" y="2284"/>
                  </a:lnTo>
                  <a:lnTo>
                    <a:pt x="742" y="2303"/>
                  </a:lnTo>
                  <a:lnTo>
                    <a:pt x="742" y="2319"/>
                  </a:lnTo>
                  <a:lnTo>
                    <a:pt x="742" y="2333"/>
                  </a:lnTo>
                  <a:lnTo>
                    <a:pt x="740" y="2351"/>
                  </a:lnTo>
                  <a:lnTo>
                    <a:pt x="738" y="2368"/>
                  </a:lnTo>
                  <a:lnTo>
                    <a:pt x="734" y="2385"/>
                  </a:lnTo>
                  <a:lnTo>
                    <a:pt x="730" y="2400"/>
                  </a:lnTo>
                  <a:lnTo>
                    <a:pt x="725" y="2415"/>
                  </a:lnTo>
                  <a:lnTo>
                    <a:pt x="718" y="2429"/>
                  </a:lnTo>
                  <a:lnTo>
                    <a:pt x="712" y="2442"/>
                  </a:lnTo>
                  <a:lnTo>
                    <a:pt x="705" y="2454"/>
                  </a:lnTo>
                  <a:lnTo>
                    <a:pt x="696" y="2466"/>
                  </a:lnTo>
                  <a:lnTo>
                    <a:pt x="687" y="2476"/>
                  </a:lnTo>
                  <a:lnTo>
                    <a:pt x="676" y="2486"/>
                  </a:lnTo>
                  <a:lnTo>
                    <a:pt x="665" y="2496"/>
                  </a:lnTo>
                  <a:lnTo>
                    <a:pt x="654" y="2503"/>
                  </a:lnTo>
                  <a:lnTo>
                    <a:pt x="641" y="2510"/>
                  </a:lnTo>
                  <a:lnTo>
                    <a:pt x="627" y="2518"/>
                  </a:lnTo>
                  <a:lnTo>
                    <a:pt x="613" y="2523"/>
                  </a:lnTo>
                  <a:lnTo>
                    <a:pt x="599" y="2529"/>
                  </a:lnTo>
                  <a:lnTo>
                    <a:pt x="584" y="2533"/>
                  </a:lnTo>
                  <a:lnTo>
                    <a:pt x="570" y="2535"/>
                  </a:lnTo>
                  <a:lnTo>
                    <a:pt x="555" y="2537"/>
                  </a:lnTo>
                  <a:lnTo>
                    <a:pt x="539" y="2537"/>
                  </a:lnTo>
                  <a:lnTo>
                    <a:pt x="524" y="2537"/>
                  </a:lnTo>
                  <a:lnTo>
                    <a:pt x="508" y="2535"/>
                  </a:lnTo>
                  <a:lnTo>
                    <a:pt x="492" y="2533"/>
                  </a:lnTo>
                  <a:lnTo>
                    <a:pt x="477" y="2529"/>
                  </a:lnTo>
                  <a:lnTo>
                    <a:pt x="461" y="2523"/>
                  </a:lnTo>
                  <a:lnTo>
                    <a:pt x="446" y="2517"/>
                  </a:lnTo>
                  <a:lnTo>
                    <a:pt x="431" y="2509"/>
                  </a:lnTo>
                  <a:lnTo>
                    <a:pt x="418" y="2501"/>
                  </a:lnTo>
                  <a:lnTo>
                    <a:pt x="404" y="2491"/>
                  </a:lnTo>
                  <a:lnTo>
                    <a:pt x="390" y="2481"/>
                  </a:lnTo>
                  <a:lnTo>
                    <a:pt x="377" y="2469"/>
                  </a:lnTo>
                  <a:lnTo>
                    <a:pt x="364" y="2455"/>
                  </a:lnTo>
                  <a:lnTo>
                    <a:pt x="352" y="2441"/>
                  </a:lnTo>
                  <a:lnTo>
                    <a:pt x="341" y="2426"/>
                  </a:lnTo>
                  <a:lnTo>
                    <a:pt x="330" y="2412"/>
                  </a:lnTo>
                  <a:lnTo>
                    <a:pt x="321" y="2395"/>
                  </a:lnTo>
                  <a:lnTo>
                    <a:pt x="311" y="2378"/>
                  </a:lnTo>
                  <a:lnTo>
                    <a:pt x="303" y="2359"/>
                  </a:lnTo>
                  <a:lnTo>
                    <a:pt x="295" y="2340"/>
                  </a:lnTo>
                  <a:lnTo>
                    <a:pt x="286" y="2316"/>
                  </a:lnTo>
                  <a:lnTo>
                    <a:pt x="278" y="2293"/>
                  </a:lnTo>
                  <a:lnTo>
                    <a:pt x="272" y="2270"/>
                  </a:lnTo>
                  <a:lnTo>
                    <a:pt x="268" y="2248"/>
                  </a:lnTo>
                  <a:lnTo>
                    <a:pt x="263" y="2227"/>
                  </a:lnTo>
                  <a:lnTo>
                    <a:pt x="261" y="2205"/>
                  </a:lnTo>
                  <a:lnTo>
                    <a:pt x="260" y="2185"/>
                  </a:lnTo>
                  <a:lnTo>
                    <a:pt x="260" y="2166"/>
                  </a:lnTo>
                  <a:lnTo>
                    <a:pt x="261" y="2147"/>
                  </a:lnTo>
                  <a:lnTo>
                    <a:pt x="264" y="2128"/>
                  </a:lnTo>
                  <a:lnTo>
                    <a:pt x="268" y="2111"/>
                  </a:lnTo>
                  <a:lnTo>
                    <a:pt x="273" y="2093"/>
                  </a:lnTo>
                  <a:lnTo>
                    <a:pt x="279" y="2077"/>
                  </a:lnTo>
                  <a:lnTo>
                    <a:pt x="287" y="2060"/>
                  </a:lnTo>
                  <a:lnTo>
                    <a:pt x="296" y="2044"/>
                  </a:lnTo>
                  <a:lnTo>
                    <a:pt x="306" y="2029"/>
                  </a:lnTo>
                  <a:lnTo>
                    <a:pt x="318" y="2014"/>
                  </a:lnTo>
                  <a:lnTo>
                    <a:pt x="329" y="2001"/>
                  </a:lnTo>
                  <a:lnTo>
                    <a:pt x="342" y="1988"/>
                  </a:lnTo>
                  <a:lnTo>
                    <a:pt x="356" y="1977"/>
                  </a:lnTo>
                  <a:lnTo>
                    <a:pt x="371" y="1966"/>
                  </a:lnTo>
                  <a:lnTo>
                    <a:pt x="387" y="1957"/>
                  </a:lnTo>
                  <a:lnTo>
                    <a:pt x="403" y="1947"/>
                  </a:lnTo>
                  <a:lnTo>
                    <a:pt x="421" y="1940"/>
                  </a:lnTo>
                  <a:close/>
                  <a:moveTo>
                    <a:pt x="680" y="2913"/>
                  </a:moveTo>
                  <a:lnTo>
                    <a:pt x="615" y="2968"/>
                  </a:lnTo>
                  <a:lnTo>
                    <a:pt x="601" y="2953"/>
                  </a:lnTo>
                  <a:lnTo>
                    <a:pt x="590" y="2938"/>
                  </a:lnTo>
                  <a:lnTo>
                    <a:pt x="580" y="2924"/>
                  </a:lnTo>
                  <a:lnTo>
                    <a:pt x="571" y="2910"/>
                  </a:lnTo>
                  <a:lnTo>
                    <a:pt x="565" y="2900"/>
                  </a:lnTo>
                  <a:lnTo>
                    <a:pt x="560" y="2889"/>
                  </a:lnTo>
                  <a:lnTo>
                    <a:pt x="555" y="2878"/>
                  </a:lnTo>
                  <a:lnTo>
                    <a:pt x="552" y="2869"/>
                  </a:lnTo>
                  <a:lnTo>
                    <a:pt x="548" y="2859"/>
                  </a:lnTo>
                  <a:lnTo>
                    <a:pt x="546" y="2851"/>
                  </a:lnTo>
                  <a:lnTo>
                    <a:pt x="545" y="2841"/>
                  </a:lnTo>
                  <a:lnTo>
                    <a:pt x="544" y="2833"/>
                  </a:lnTo>
                  <a:lnTo>
                    <a:pt x="544" y="2825"/>
                  </a:lnTo>
                  <a:lnTo>
                    <a:pt x="545" y="2818"/>
                  </a:lnTo>
                  <a:lnTo>
                    <a:pt x="546" y="2810"/>
                  </a:lnTo>
                  <a:lnTo>
                    <a:pt x="548" y="2803"/>
                  </a:lnTo>
                  <a:lnTo>
                    <a:pt x="550" y="2795"/>
                  </a:lnTo>
                  <a:lnTo>
                    <a:pt x="554" y="2789"/>
                  </a:lnTo>
                  <a:lnTo>
                    <a:pt x="557" y="2783"/>
                  </a:lnTo>
                  <a:lnTo>
                    <a:pt x="561" y="2776"/>
                  </a:lnTo>
                  <a:lnTo>
                    <a:pt x="566" y="2771"/>
                  </a:lnTo>
                  <a:lnTo>
                    <a:pt x="573" y="2763"/>
                  </a:lnTo>
                  <a:lnTo>
                    <a:pt x="582" y="2756"/>
                  </a:lnTo>
                  <a:lnTo>
                    <a:pt x="592" y="2749"/>
                  </a:lnTo>
                  <a:lnTo>
                    <a:pt x="618" y="2731"/>
                  </a:lnTo>
                  <a:lnTo>
                    <a:pt x="651" y="2709"/>
                  </a:lnTo>
                  <a:lnTo>
                    <a:pt x="930" y="2544"/>
                  </a:lnTo>
                  <a:lnTo>
                    <a:pt x="894" y="2485"/>
                  </a:lnTo>
                  <a:lnTo>
                    <a:pt x="957" y="2447"/>
                  </a:lnTo>
                  <a:lnTo>
                    <a:pt x="993" y="2507"/>
                  </a:lnTo>
                  <a:lnTo>
                    <a:pt x="1112" y="2437"/>
                  </a:lnTo>
                  <a:lnTo>
                    <a:pt x="1210" y="2489"/>
                  </a:lnTo>
                  <a:lnTo>
                    <a:pt x="1042" y="2589"/>
                  </a:lnTo>
                  <a:lnTo>
                    <a:pt x="1089" y="2671"/>
                  </a:lnTo>
                  <a:lnTo>
                    <a:pt x="1027" y="2708"/>
                  </a:lnTo>
                  <a:lnTo>
                    <a:pt x="978" y="2626"/>
                  </a:lnTo>
                  <a:lnTo>
                    <a:pt x="696" y="2794"/>
                  </a:lnTo>
                  <a:lnTo>
                    <a:pt x="680" y="2804"/>
                  </a:lnTo>
                  <a:lnTo>
                    <a:pt x="667" y="2812"/>
                  </a:lnTo>
                  <a:lnTo>
                    <a:pt x="659" y="2820"/>
                  </a:lnTo>
                  <a:lnTo>
                    <a:pt x="654" y="2825"/>
                  </a:lnTo>
                  <a:lnTo>
                    <a:pt x="649" y="2830"/>
                  </a:lnTo>
                  <a:lnTo>
                    <a:pt x="647" y="2836"/>
                  </a:lnTo>
                  <a:lnTo>
                    <a:pt x="646" y="2842"/>
                  </a:lnTo>
                  <a:lnTo>
                    <a:pt x="645" y="2849"/>
                  </a:lnTo>
                  <a:lnTo>
                    <a:pt x="646" y="2855"/>
                  </a:lnTo>
                  <a:lnTo>
                    <a:pt x="648" y="2863"/>
                  </a:lnTo>
                  <a:lnTo>
                    <a:pt x="651" y="2871"/>
                  </a:lnTo>
                  <a:lnTo>
                    <a:pt x="656" y="2879"/>
                  </a:lnTo>
                  <a:lnTo>
                    <a:pt x="661" y="2887"/>
                  </a:lnTo>
                  <a:lnTo>
                    <a:pt x="666" y="2895"/>
                  </a:lnTo>
                  <a:lnTo>
                    <a:pt x="673" y="2904"/>
                  </a:lnTo>
                  <a:lnTo>
                    <a:pt x="680" y="2913"/>
                  </a:lnTo>
                  <a:close/>
                  <a:moveTo>
                    <a:pt x="960" y="3358"/>
                  </a:moveTo>
                  <a:lnTo>
                    <a:pt x="944" y="3354"/>
                  </a:lnTo>
                  <a:lnTo>
                    <a:pt x="928" y="3348"/>
                  </a:lnTo>
                  <a:lnTo>
                    <a:pt x="913" y="3343"/>
                  </a:lnTo>
                  <a:lnTo>
                    <a:pt x="899" y="3338"/>
                  </a:lnTo>
                  <a:lnTo>
                    <a:pt x="885" y="3331"/>
                  </a:lnTo>
                  <a:lnTo>
                    <a:pt x="873" y="3325"/>
                  </a:lnTo>
                  <a:lnTo>
                    <a:pt x="861" y="3318"/>
                  </a:lnTo>
                  <a:lnTo>
                    <a:pt x="849" y="3311"/>
                  </a:lnTo>
                  <a:lnTo>
                    <a:pt x="839" y="3304"/>
                  </a:lnTo>
                  <a:lnTo>
                    <a:pt x="828" y="3296"/>
                  </a:lnTo>
                  <a:lnTo>
                    <a:pt x="818" y="3288"/>
                  </a:lnTo>
                  <a:lnTo>
                    <a:pt x="809" y="3278"/>
                  </a:lnTo>
                  <a:lnTo>
                    <a:pt x="799" y="3268"/>
                  </a:lnTo>
                  <a:lnTo>
                    <a:pt x="791" y="3258"/>
                  </a:lnTo>
                  <a:lnTo>
                    <a:pt x="782" y="3247"/>
                  </a:lnTo>
                  <a:lnTo>
                    <a:pt x="774" y="3237"/>
                  </a:lnTo>
                  <a:lnTo>
                    <a:pt x="761" y="3217"/>
                  </a:lnTo>
                  <a:lnTo>
                    <a:pt x="750" y="3199"/>
                  </a:lnTo>
                  <a:lnTo>
                    <a:pt x="742" y="3181"/>
                  </a:lnTo>
                  <a:lnTo>
                    <a:pt x="735" y="3163"/>
                  </a:lnTo>
                  <a:lnTo>
                    <a:pt x="731" y="3145"/>
                  </a:lnTo>
                  <a:lnTo>
                    <a:pt x="728" y="3128"/>
                  </a:lnTo>
                  <a:lnTo>
                    <a:pt x="727" y="3111"/>
                  </a:lnTo>
                  <a:lnTo>
                    <a:pt x="728" y="3094"/>
                  </a:lnTo>
                  <a:lnTo>
                    <a:pt x="731" y="3078"/>
                  </a:lnTo>
                  <a:lnTo>
                    <a:pt x="735" y="3063"/>
                  </a:lnTo>
                  <a:lnTo>
                    <a:pt x="741" y="3048"/>
                  </a:lnTo>
                  <a:lnTo>
                    <a:pt x="748" y="3035"/>
                  </a:lnTo>
                  <a:lnTo>
                    <a:pt x="758" y="3022"/>
                  </a:lnTo>
                  <a:lnTo>
                    <a:pt x="767" y="3009"/>
                  </a:lnTo>
                  <a:lnTo>
                    <a:pt x="780" y="2998"/>
                  </a:lnTo>
                  <a:lnTo>
                    <a:pt x="793" y="2988"/>
                  </a:lnTo>
                  <a:lnTo>
                    <a:pt x="801" y="2981"/>
                  </a:lnTo>
                  <a:lnTo>
                    <a:pt x="810" y="2977"/>
                  </a:lnTo>
                  <a:lnTo>
                    <a:pt x="819" y="2973"/>
                  </a:lnTo>
                  <a:lnTo>
                    <a:pt x="828" y="2969"/>
                  </a:lnTo>
                  <a:lnTo>
                    <a:pt x="837" y="2965"/>
                  </a:lnTo>
                  <a:lnTo>
                    <a:pt x="846" y="2963"/>
                  </a:lnTo>
                  <a:lnTo>
                    <a:pt x="856" y="2961"/>
                  </a:lnTo>
                  <a:lnTo>
                    <a:pt x="865" y="2959"/>
                  </a:lnTo>
                  <a:lnTo>
                    <a:pt x="875" y="2959"/>
                  </a:lnTo>
                  <a:lnTo>
                    <a:pt x="884" y="2958"/>
                  </a:lnTo>
                  <a:lnTo>
                    <a:pt x="894" y="2959"/>
                  </a:lnTo>
                  <a:lnTo>
                    <a:pt x="903" y="2959"/>
                  </a:lnTo>
                  <a:lnTo>
                    <a:pt x="912" y="2961"/>
                  </a:lnTo>
                  <a:lnTo>
                    <a:pt x="920" y="2963"/>
                  </a:lnTo>
                  <a:lnTo>
                    <a:pt x="930" y="2965"/>
                  </a:lnTo>
                  <a:lnTo>
                    <a:pt x="938" y="2969"/>
                  </a:lnTo>
                  <a:lnTo>
                    <a:pt x="955" y="2975"/>
                  </a:lnTo>
                  <a:lnTo>
                    <a:pt x="971" y="2985"/>
                  </a:lnTo>
                  <a:lnTo>
                    <a:pt x="987" y="2994"/>
                  </a:lnTo>
                  <a:lnTo>
                    <a:pt x="1003" y="3006"/>
                  </a:lnTo>
                  <a:lnTo>
                    <a:pt x="1015" y="3016"/>
                  </a:lnTo>
                  <a:lnTo>
                    <a:pt x="1029" y="3030"/>
                  </a:lnTo>
                  <a:lnTo>
                    <a:pt x="1046" y="3047"/>
                  </a:lnTo>
                  <a:lnTo>
                    <a:pt x="1064" y="3066"/>
                  </a:lnTo>
                  <a:lnTo>
                    <a:pt x="1100" y="3107"/>
                  </a:lnTo>
                  <a:lnTo>
                    <a:pt x="1133" y="3140"/>
                  </a:lnTo>
                  <a:lnTo>
                    <a:pt x="1149" y="3154"/>
                  </a:lnTo>
                  <a:lnTo>
                    <a:pt x="1163" y="3166"/>
                  </a:lnTo>
                  <a:lnTo>
                    <a:pt x="1176" y="3177"/>
                  </a:lnTo>
                  <a:lnTo>
                    <a:pt x="1188" y="3187"/>
                  </a:lnTo>
                  <a:lnTo>
                    <a:pt x="1201" y="3178"/>
                  </a:lnTo>
                  <a:lnTo>
                    <a:pt x="1209" y="3173"/>
                  </a:lnTo>
                  <a:lnTo>
                    <a:pt x="1220" y="3164"/>
                  </a:lnTo>
                  <a:lnTo>
                    <a:pt x="1230" y="3156"/>
                  </a:lnTo>
                  <a:lnTo>
                    <a:pt x="1238" y="3147"/>
                  </a:lnTo>
                  <a:lnTo>
                    <a:pt x="1245" y="3139"/>
                  </a:lnTo>
                  <a:lnTo>
                    <a:pt x="1251" y="3130"/>
                  </a:lnTo>
                  <a:lnTo>
                    <a:pt x="1255" y="3122"/>
                  </a:lnTo>
                  <a:lnTo>
                    <a:pt x="1257" y="3112"/>
                  </a:lnTo>
                  <a:lnTo>
                    <a:pt x="1260" y="3104"/>
                  </a:lnTo>
                  <a:lnTo>
                    <a:pt x="1261" y="3091"/>
                  </a:lnTo>
                  <a:lnTo>
                    <a:pt x="1260" y="3078"/>
                  </a:lnTo>
                  <a:lnTo>
                    <a:pt x="1256" y="3065"/>
                  </a:lnTo>
                  <a:lnTo>
                    <a:pt x="1253" y="3053"/>
                  </a:lnTo>
                  <a:lnTo>
                    <a:pt x="1248" y="3039"/>
                  </a:lnTo>
                  <a:lnTo>
                    <a:pt x="1241" y="3025"/>
                  </a:lnTo>
                  <a:lnTo>
                    <a:pt x="1233" y="3011"/>
                  </a:lnTo>
                  <a:lnTo>
                    <a:pt x="1223" y="2996"/>
                  </a:lnTo>
                  <a:lnTo>
                    <a:pt x="1214" y="2984"/>
                  </a:lnTo>
                  <a:lnTo>
                    <a:pt x="1204" y="2972"/>
                  </a:lnTo>
                  <a:lnTo>
                    <a:pt x="1194" y="2961"/>
                  </a:lnTo>
                  <a:lnTo>
                    <a:pt x="1184" y="2953"/>
                  </a:lnTo>
                  <a:lnTo>
                    <a:pt x="1174" y="2944"/>
                  </a:lnTo>
                  <a:lnTo>
                    <a:pt x="1165" y="2938"/>
                  </a:lnTo>
                  <a:lnTo>
                    <a:pt x="1156" y="2933"/>
                  </a:lnTo>
                  <a:lnTo>
                    <a:pt x="1147" y="2929"/>
                  </a:lnTo>
                  <a:lnTo>
                    <a:pt x="1137" y="2926"/>
                  </a:lnTo>
                  <a:lnTo>
                    <a:pt x="1127" y="2925"/>
                  </a:lnTo>
                  <a:lnTo>
                    <a:pt x="1115" y="2925"/>
                  </a:lnTo>
                  <a:lnTo>
                    <a:pt x="1104" y="2925"/>
                  </a:lnTo>
                  <a:lnTo>
                    <a:pt x="1092" y="2927"/>
                  </a:lnTo>
                  <a:lnTo>
                    <a:pt x="1079" y="2929"/>
                  </a:lnTo>
                  <a:lnTo>
                    <a:pt x="1065" y="2934"/>
                  </a:lnTo>
                  <a:lnTo>
                    <a:pt x="1051" y="2939"/>
                  </a:lnTo>
                  <a:lnTo>
                    <a:pt x="1008" y="2855"/>
                  </a:lnTo>
                  <a:lnTo>
                    <a:pt x="1022" y="2850"/>
                  </a:lnTo>
                  <a:lnTo>
                    <a:pt x="1035" y="2845"/>
                  </a:lnTo>
                  <a:lnTo>
                    <a:pt x="1049" y="2841"/>
                  </a:lnTo>
                  <a:lnTo>
                    <a:pt x="1062" y="2838"/>
                  </a:lnTo>
                  <a:lnTo>
                    <a:pt x="1075" y="2836"/>
                  </a:lnTo>
                  <a:lnTo>
                    <a:pt x="1087" y="2834"/>
                  </a:lnTo>
                  <a:lnTo>
                    <a:pt x="1099" y="2834"/>
                  </a:lnTo>
                  <a:lnTo>
                    <a:pt x="1111" y="2834"/>
                  </a:lnTo>
                  <a:lnTo>
                    <a:pt x="1122" y="2835"/>
                  </a:lnTo>
                  <a:lnTo>
                    <a:pt x="1134" y="2837"/>
                  </a:lnTo>
                  <a:lnTo>
                    <a:pt x="1146" y="2840"/>
                  </a:lnTo>
                  <a:lnTo>
                    <a:pt x="1159" y="2844"/>
                  </a:lnTo>
                  <a:lnTo>
                    <a:pt x="1170" y="2850"/>
                  </a:lnTo>
                  <a:lnTo>
                    <a:pt x="1182" y="2855"/>
                  </a:lnTo>
                  <a:lnTo>
                    <a:pt x="1194" y="2862"/>
                  </a:lnTo>
                  <a:lnTo>
                    <a:pt x="1205" y="2870"/>
                  </a:lnTo>
                  <a:lnTo>
                    <a:pt x="1218" y="2878"/>
                  </a:lnTo>
                  <a:lnTo>
                    <a:pt x="1230" y="2888"/>
                  </a:lnTo>
                  <a:lnTo>
                    <a:pt x="1240" y="2898"/>
                  </a:lnTo>
                  <a:lnTo>
                    <a:pt x="1252" y="2910"/>
                  </a:lnTo>
                  <a:lnTo>
                    <a:pt x="1264" y="2922"/>
                  </a:lnTo>
                  <a:lnTo>
                    <a:pt x="1274" y="2935"/>
                  </a:lnTo>
                  <a:lnTo>
                    <a:pt x="1285" y="2948"/>
                  </a:lnTo>
                  <a:lnTo>
                    <a:pt x="1296" y="2962"/>
                  </a:lnTo>
                  <a:lnTo>
                    <a:pt x="1305" y="2977"/>
                  </a:lnTo>
                  <a:lnTo>
                    <a:pt x="1315" y="2991"/>
                  </a:lnTo>
                  <a:lnTo>
                    <a:pt x="1322" y="3005"/>
                  </a:lnTo>
                  <a:lnTo>
                    <a:pt x="1330" y="3018"/>
                  </a:lnTo>
                  <a:lnTo>
                    <a:pt x="1336" y="3031"/>
                  </a:lnTo>
                  <a:lnTo>
                    <a:pt x="1341" y="3044"/>
                  </a:lnTo>
                  <a:lnTo>
                    <a:pt x="1346" y="3056"/>
                  </a:lnTo>
                  <a:lnTo>
                    <a:pt x="1349" y="3068"/>
                  </a:lnTo>
                  <a:lnTo>
                    <a:pt x="1352" y="3079"/>
                  </a:lnTo>
                  <a:lnTo>
                    <a:pt x="1354" y="3090"/>
                  </a:lnTo>
                  <a:lnTo>
                    <a:pt x="1355" y="3100"/>
                  </a:lnTo>
                  <a:lnTo>
                    <a:pt x="1356" y="3110"/>
                  </a:lnTo>
                  <a:lnTo>
                    <a:pt x="1356" y="3120"/>
                  </a:lnTo>
                  <a:lnTo>
                    <a:pt x="1356" y="3129"/>
                  </a:lnTo>
                  <a:lnTo>
                    <a:pt x="1355" y="3138"/>
                  </a:lnTo>
                  <a:lnTo>
                    <a:pt x="1353" y="3146"/>
                  </a:lnTo>
                  <a:lnTo>
                    <a:pt x="1350" y="3154"/>
                  </a:lnTo>
                  <a:lnTo>
                    <a:pt x="1348" y="3162"/>
                  </a:lnTo>
                  <a:lnTo>
                    <a:pt x="1344" y="3170"/>
                  </a:lnTo>
                  <a:lnTo>
                    <a:pt x="1339" y="3178"/>
                  </a:lnTo>
                  <a:lnTo>
                    <a:pt x="1330" y="3193"/>
                  </a:lnTo>
                  <a:lnTo>
                    <a:pt x="1317" y="3208"/>
                  </a:lnTo>
                  <a:lnTo>
                    <a:pt x="1306" y="3217"/>
                  </a:lnTo>
                  <a:lnTo>
                    <a:pt x="1291" y="3230"/>
                  </a:lnTo>
                  <a:lnTo>
                    <a:pt x="1272" y="3245"/>
                  </a:lnTo>
                  <a:lnTo>
                    <a:pt x="1249" y="3262"/>
                  </a:lnTo>
                  <a:lnTo>
                    <a:pt x="1146" y="3335"/>
                  </a:lnTo>
                  <a:lnTo>
                    <a:pt x="1097" y="3369"/>
                  </a:lnTo>
                  <a:lnTo>
                    <a:pt x="1059" y="3398"/>
                  </a:lnTo>
                  <a:lnTo>
                    <a:pt x="1031" y="3420"/>
                  </a:lnTo>
                  <a:lnTo>
                    <a:pt x="1013" y="3436"/>
                  </a:lnTo>
                  <a:lnTo>
                    <a:pt x="1000" y="3449"/>
                  </a:lnTo>
                  <a:lnTo>
                    <a:pt x="990" y="3463"/>
                  </a:lnTo>
                  <a:lnTo>
                    <a:pt x="980" y="3479"/>
                  </a:lnTo>
                  <a:lnTo>
                    <a:pt x="970" y="3495"/>
                  </a:lnTo>
                  <a:lnTo>
                    <a:pt x="913" y="3413"/>
                  </a:lnTo>
                  <a:lnTo>
                    <a:pt x="923" y="3399"/>
                  </a:lnTo>
                  <a:lnTo>
                    <a:pt x="933" y="3385"/>
                  </a:lnTo>
                  <a:lnTo>
                    <a:pt x="946" y="3372"/>
                  </a:lnTo>
                  <a:lnTo>
                    <a:pt x="960" y="3358"/>
                  </a:lnTo>
                  <a:close/>
                  <a:moveTo>
                    <a:pt x="1128" y="3230"/>
                  </a:moveTo>
                  <a:lnTo>
                    <a:pt x="1115" y="3222"/>
                  </a:lnTo>
                  <a:lnTo>
                    <a:pt x="1102" y="3212"/>
                  </a:lnTo>
                  <a:lnTo>
                    <a:pt x="1088" y="3200"/>
                  </a:lnTo>
                  <a:lnTo>
                    <a:pt x="1075" y="3189"/>
                  </a:lnTo>
                  <a:lnTo>
                    <a:pt x="1043" y="3159"/>
                  </a:lnTo>
                  <a:lnTo>
                    <a:pt x="1009" y="3124"/>
                  </a:lnTo>
                  <a:lnTo>
                    <a:pt x="990" y="3104"/>
                  </a:lnTo>
                  <a:lnTo>
                    <a:pt x="973" y="3088"/>
                  </a:lnTo>
                  <a:lnTo>
                    <a:pt x="958" y="3075"/>
                  </a:lnTo>
                  <a:lnTo>
                    <a:pt x="945" y="3066"/>
                  </a:lnTo>
                  <a:lnTo>
                    <a:pt x="934" y="3061"/>
                  </a:lnTo>
                  <a:lnTo>
                    <a:pt x="923" y="3057"/>
                  </a:lnTo>
                  <a:lnTo>
                    <a:pt x="911" y="3055"/>
                  </a:lnTo>
                  <a:lnTo>
                    <a:pt x="898" y="3054"/>
                  </a:lnTo>
                  <a:lnTo>
                    <a:pt x="886" y="3055"/>
                  </a:lnTo>
                  <a:lnTo>
                    <a:pt x="876" y="3058"/>
                  </a:lnTo>
                  <a:lnTo>
                    <a:pt x="864" y="3062"/>
                  </a:lnTo>
                  <a:lnTo>
                    <a:pt x="854" y="3069"/>
                  </a:lnTo>
                  <a:lnTo>
                    <a:pt x="847" y="3075"/>
                  </a:lnTo>
                  <a:lnTo>
                    <a:pt x="841" y="3080"/>
                  </a:lnTo>
                  <a:lnTo>
                    <a:pt x="835" y="3088"/>
                  </a:lnTo>
                  <a:lnTo>
                    <a:pt x="830" y="3095"/>
                  </a:lnTo>
                  <a:lnTo>
                    <a:pt x="826" y="3103"/>
                  </a:lnTo>
                  <a:lnTo>
                    <a:pt x="823" y="3111"/>
                  </a:lnTo>
                  <a:lnTo>
                    <a:pt x="820" y="3120"/>
                  </a:lnTo>
                  <a:lnTo>
                    <a:pt x="819" y="3129"/>
                  </a:lnTo>
                  <a:lnTo>
                    <a:pt x="819" y="3139"/>
                  </a:lnTo>
                  <a:lnTo>
                    <a:pt x="819" y="3148"/>
                  </a:lnTo>
                  <a:lnTo>
                    <a:pt x="822" y="3158"/>
                  </a:lnTo>
                  <a:lnTo>
                    <a:pt x="825" y="3169"/>
                  </a:lnTo>
                  <a:lnTo>
                    <a:pt x="829" y="3179"/>
                  </a:lnTo>
                  <a:lnTo>
                    <a:pt x="834" y="3190"/>
                  </a:lnTo>
                  <a:lnTo>
                    <a:pt x="841" y="3200"/>
                  </a:lnTo>
                  <a:lnTo>
                    <a:pt x="848" y="3212"/>
                  </a:lnTo>
                  <a:lnTo>
                    <a:pt x="856" y="3223"/>
                  </a:lnTo>
                  <a:lnTo>
                    <a:pt x="864" y="3233"/>
                  </a:lnTo>
                  <a:lnTo>
                    <a:pt x="874" y="3242"/>
                  </a:lnTo>
                  <a:lnTo>
                    <a:pt x="882" y="3250"/>
                  </a:lnTo>
                  <a:lnTo>
                    <a:pt x="892" y="3259"/>
                  </a:lnTo>
                  <a:lnTo>
                    <a:pt x="902" y="3266"/>
                  </a:lnTo>
                  <a:lnTo>
                    <a:pt x="913" y="3273"/>
                  </a:lnTo>
                  <a:lnTo>
                    <a:pt x="924" y="3278"/>
                  </a:lnTo>
                  <a:lnTo>
                    <a:pt x="934" y="3283"/>
                  </a:lnTo>
                  <a:lnTo>
                    <a:pt x="946" y="3287"/>
                  </a:lnTo>
                  <a:lnTo>
                    <a:pt x="957" y="3290"/>
                  </a:lnTo>
                  <a:lnTo>
                    <a:pt x="968" y="3292"/>
                  </a:lnTo>
                  <a:lnTo>
                    <a:pt x="979" y="3293"/>
                  </a:lnTo>
                  <a:lnTo>
                    <a:pt x="991" y="3294"/>
                  </a:lnTo>
                  <a:lnTo>
                    <a:pt x="1002" y="3293"/>
                  </a:lnTo>
                  <a:lnTo>
                    <a:pt x="1013" y="3292"/>
                  </a:lnTo>
                  <a:lnTo>
                    <a:pt x="1022" y="3290"/>
                  </a:lnTo>
                  <a:lnTo>
                    <a:pt x="1032" y="3287"/>
                  </a:lnTo>
                  <a:lnTo>
                    <a:pt x="1042" y="3283"/>
                  </a:lnTo>
                  <a:lnTo>
                    <a:pt x="1052" y="3278"/>
                  </a:lnTo>
                  <a:lnTo>
                    <a:pt x="1063" y="3273"/>
                  </a:lnTo>
                  <a:lnTo>
                    <a:pt x="1075" y="3265"/>
                  </a:lnTo>
                  <a:lnTo>
                    <a:pt x="1086" y="3258"/>
                  </a:lnTo>
                  <a:lnTo>
                    <a:pt x="1099" y="3249"/>
                  </a:lnTo>
                  <a:lnTo>
                    <a:pt x="1128" y="3230"/>
                  </a:lnTo>
                  <a:close/>
                  <a:moveTo>
                    <a:pt x="1097" y="3636"/>
                  </a:moveTo>
                  <a:lnTo>
                    <a:pt x="1486" y="3233"/>
                  </a:lnTo>
                  <a:lnTo>
                    <a:pt x="1548" y="3292"/>
                  </a:lnTo>
                  <a:lnTo>
                    <a:pt x="1492" y="3349"/>
                  </a:lnTo>
                  <a:lnTo>
                    <a:pt x="1506" y="3347"/>
                  </a:lnTo>
                  <a:lnTo>
                    <a:pt x="1519" y="3345"/>
                  </a:lnTo>
                  <a:lnTo>
                    <a:pt x="1532" y="3345"/>
                  </a:lnTo>
                  <a:lnTo>
                    <a:pt x="1544" y="3344"/>
                  </a:lnTo>
                  <a:lnTo>
                    <a:pt x="1557" y="3345"/>
                  </a:lnTo>
                  <a:lnTo>
                    <a:pt x="1570" y="3347"/>
                  </a:lnTo>
                  <a:lnTo>
                    <a:pt x="1583" y="3349"/>
                  </a:lnTo>
                  <a:lnTo>
                    <a:pt x="1594" y="3352"/>
                  </a:lnTo>
                  <a:lnTo>
                    <a:pt x="1606" y="3357"/>
                  </a:lnTo>
                  <a:lnTo>
                    <a:pt x="1618" y="3361"/>
                  </a:lnTo>
                  <a:lnTo>
                    <a:pt x="1630" y="3367"/>
                  </a:lnTo>
                  <a:lnTo>
                    <a:pt x="1641" y="3374"/>
                  </a:lnTo>
                  <a:lnTo>
                    <a:pt x="1652" y="3381"/>
                  </a:lnTo>
                  <a:lnTo>
                    <a:pt x="1662" y="3389"/>
                  </a:lnTo>
                  <a:lnTo>
                    <a:pt x="1673" y="3398"/>
                  </a:lnTo>
                  <a:lnTo>
                    <a:pt x="1684" y="3408"/>
                  </a:lnTo>
                  <a:lnTo>
                    <a:pt x="1693" y="3416"/>
                  </a:lnTo>
                  <a:lnTo>
                    <a:pt x="1701" y="3426"/>
                  </a:lnTo>
                  <a:lnTo>
                    <a:pt x="1709" y="3434"/>
                  </a:lnTo>
                  <a:lnTo>
                    <a:pt x="1716" y="3445"/>
                  </a:lnTo>
                  <a:lnTo>
                    <a:pt x="1722" y="3455"/>
                  </a:lnTo>
                  <a:lnTo>
                    <a:pt x="1728" y="3464"/>
                  </a:lnTo>
                  <a:lnTo>
                    <a:pt x="1734" y="3475"/>
                  </a:lnTo>
                  <a:lnTo>
                    <a:pt x="1738" y="3485"/>
                  </a:lnTo>
                  <a:lnTo>
                    <a:pt x="1742" y="3496"/>
                  </a:lnTo>
                  <a:lnTo>
                    <a:pt x="1745" y="3506"/>
                  </a:lnTo>
                  <a:lnTo>
                    <a:pt x="1749" y="3516"/>
                  </a:lnTo>
                  <a:lnTo>
                    <a:pt x="1751" y="3526"/>
                  </a:lnTo>
                  <a:lnTo>
                    <a:pt x="1752" y="3535"/>
                  </a:lnTo>
                  <a:lnTo>
                    <a:pt x="1752" y="3545"/>
                  </a:lnTo>
                  <a:lnTo>
                    <a:pt x="1752" y="3554"/>
                  </a:lnTo>
                  <a:lnTo>
                    <a:pt x="1751" y="3564"/>
                  </a:lnTo>
                  <a:lnTo>
                    <a:pt x="1748" y="3581"/>
                  </a:lnTo>
                  <a:lnTo>
                    <a:pt x="1741" y="3599"/>
                  </a:lnTo>
                  <a:lnTo>
                    <a:pt x="1734" y="3617"/>
                  </a:lnTo>
                  <a:lnTo>
                    <a:pt x="1723" y="3634"/>
                  </a:lnTo>
                  <a:lnTo>
                    <a:pt x="1715" y="3647"/>
                  </a:lnTo>
                  <a:lnTo>
                    <a:pt x="1701" y="3663"/>
                  </a:lnTo>
                  <a:lnTo>
                    <a:pt x="1684" y="3682"/>
                  </a:lnTo>
                  <a:lnTo>
                    <a:pt x="1664" y="3704"/>
                  </a:lnTo>
                  <a:lnTo>
                    <a:pt x="1424" y="3952"/>
                  </a:lnTo>
                  <a:lnTo>
                    <a:pt x="1355" y="3886"/>
                  </a:lnTo>
                  <a:lnTo>
                    <a:pt x="1592" y="3641"/>
                  </a:lnTo>
                  <a:lnTo>
                    <a:pt x="1610" y="3621"/>
                  </a:lnTo>
                  <a:lnTo>
                    <a:pt x="1625" y="3602"/>
                  </a:lnTo>
                  <a:lnTo>
                    <a:pt x="1632" y="3594"/>
                  </a:lnTo>
                  <a:lnTo>
                    <a:pt x="1637" y="3586"/>
                  </a:lnTo>
                  <a:lnTo>
                    <a:pt x="1641" y="3578"/>
                  </a:lnTo>
                  <a:lnTo>
                    <a:pt x="1644" y="3571"/>
                  </a:lnTo>
                  <a:lnTo>
                    <a:pt x="1648" y="3564"/>
                  </a:lnTo>
                  <a:lnTo>
                    <a:pt x="1650" y="3557"/>
                  </a:lnTo>
                  <a:lnTo>
                    <a:pt x="1651" y="3549"/>
                  </a:lnTo>
                  <a:lnTo>
                    <a:pt x="1652" y="3542"/>
                  </a:lnTo>
                  <a:lnTo>
                    <a:pt x="1652" y="3534"/>
                  </a:lnTo>
                  <a:lnTo>
                    <a:pt x="1651" y="3527"/>
                  </a:lnTo>
                  <a:lnTo>
                    <a:pt x="1650" y="3518"/>
                  </a:lnTo>
                  <a:lnTo>
                    <a:pt x="1649" y="3511"/>
                  </a:lnTo>
                  <a:lnTo>
                    <a:pt x="1645" y="3502"/>
                  </a:lnTo>
                  <a:lnTo>
                    <a:pt x="1643" y="3495"/>
                  </a:lnTo>
                  <a:lnTo>
                    <a:pt x="1639" y="3487"/>
                  </a:lnTo>
                  <a:lnTo>
                    <a:pt x="1635" y="3480"/>
                  </a:lnTo>
                  <a:lnTo>
                    <a:pt x="1631" y="3473"/>
                  </a:lnTo>
                  <a:lnTo>
                    <a:pt x="1625" y="3466"/>
                  </a:lnTo>
                  <a:lnTo>
                    <a:pt x="1619" y="3459"/>
                  </a:lnTo>
                  <a:lnTo>
                    <a:pt x="1613" y="3452"/>
                  </a:lnTo>
                  <a:lnTo>
                    <a:pt x="1602" y="3443"/>
                  </a:lnTo>
                  <a:lnTo>
                    <a:pt x="1590" y="3434"/>
                  </a:lnTo>
                  <a:lnTo>
                    <a:pt x="1578" y="3427"/>
                  </a:lnTo>
                  <a:lnTo>
                    <a:pt x="1566" y="3420"/>
                  </a:lnTo>
                  <a:lnTo>
                    <a:pt x="1553" y="3415"/>
                  </a:lnTo>
                  <a:lnTo>
                    <a:pt x="1539" y="3412"/>
                  </a:lnTo>
                  <a:lnTo>
                    <a:pt x="1525" y="3409"/>
                  </a:lnTo>
                  <a:lnTo>
                    <a:pt x="1510" y="3408"/>
                  </a:lnTo>
                  <a:lnTo>
                    <a:pt x="1503" y="3408"/>
                  </a:lnTo>
                  <a:lnTo>
                    <a:pt x="1496" y="3408"/>
                  </a:lnTo>
                  <a:lnTo>
                    <a:pt x="1488" y="3410"/>
                  </a:lnTo>
                  <a:lnTo>
                    <a:pt x="1481" y="3411"/>
                  </a:lnTo>
                  <a:lnTo>
                    <a:pt x="1473" y="3414"/>
                  </a:lnTo>
                  <a:lnTo>
                    <a:pt x="1465" y="3417"/>
                  </a:lnTo>
                  <a:lnTo>
                    <a:pt x="1456" y="3420"/>
                  </a:lnTo>
                  <a:lnTo>
                    <a:pt x="1449" y="3425"/>
                  </a:lnTo>
                  <a:lnTo>
                    <a:pt x="1432" y="3435"/>
                  </a:lnTo>
                  <a:lnTo>
                    <a:pt x="1414" y="3448"/>
                  </a:lnTo>
                  <a:lnTo>
                    <a:pt x="1397" y="3464"/>
                  </a:lnTo>
                  <a:lnTo>
                    <a:pt x="1378" y="3482"/>
                  </a:lnTo>
                  <a:lnTo>
                    <a:pt x="1165" y="3702"/>
                  </a:lnTo>
                  <a:lnTo>
                    <a:pt x="1097" y="3636"/>
                  </a:lnTo>
                  <a:close/>
                  <a:moveTo>
                    <a:pt x="1883" y="4306"/>
                  </a:moveTo>
                  <a:lnTo>
                    <a:pt x="1924" y="4248"/>
                  </a:lnTo>
                  <a:lnTo>
                    <a:pt x="1912" y="4252"/>
                  </a:lnTo>
                  <a:lnTo>
                    <a:pt x="1901" y="4256"/>
                  </a:lnTo>
                  <a:lnTo>
                    <a:pt x="1890" y="4258"/>
                  </a:lnTo>
                  <a:lnTo>
                    <a:pt x="1878" y="4260"/>
                  </a:lnTo>
                  <a:lnTo>
                    <a:pt x="1868" y="4261"/>
                  </a:lnTo>
                  <a:lnTo>
                    <a:pt x="1856" y="4261"/>
                  </a:lnTo>
                  <a:lnTo>
                    <a:pt x="1845" y="4261"/>
                  </a:lnTo>
                  <a:lnTo>
                    <a:pt x="1834" y="4260"/>
                  </a:lnTo>
                  <a:lnTo>
                    <a:pt x="1823" y="4258"/>
                  </a:lnTo>
                  <a:lnTo>
                    <a:pt x="1812" y="4256"/>
                  </a:lnTo>
                  <a:lnTo>
                    <a:pt x="1802" y="4253"/>
                  </a:lnTo>
                  <a:lnTo>
                    <a:pt x="1790" y="4249"/>
                  </a:lnTo>
                  <a:lnTo>
                    <a:pt x="1779" y="4243"/>
                  </a:lnTo>
                  <a:lnTo>
                    <a:pt x="1769" y="4238"/>
                  </a:lnTo>
                  <a:lnTo>
                    <a:pt x="1758" y="4232"/>
                  </a:lnTo>
                  <a:lnTo>
                    <a:pt x="1748" y="4224"/>
                  </a:lnTo>
                  <a:lnTo>
                    <a:pt x="1735" y="4215"/>
                  </a:lnTo>
                  <a:lnTo>
                    <a:pt x="1723" y="4203"/>
                  </a:lnTo>
                  <a:lnTo>
                    <a:pt x="1711" y="4191"/>
                  </a:lnTo>
                  <a:lnTo>
                    <a:pt x="1701" y="4180"/>
                  </a:lnTo>
                  <a:lnTo>
                    <a:pt x="1692" y="4167"/>
                  </a:lnTo>
                  <a:lnTo>
                    <a:pt x="1684" y="4153"/>
                  </a:lnTo>
                  <a:lnTo>
                    <a:pt x="1676" y="4138"/>
                  </a:lnTo>
                  <a:lnTo>
                    <a:pt x="1670" y="4122"/>
                  </a:lnTo>
                  <a:lnTo>
                    <a:pt x="1665" y="4107"/>
                  </a:lnTo>
                  <a:lnTo>
                    <a:pt x="1659" y="4091"/>
                  </a:lnTo>
                  <a:lnTo>
                    <a:pt x="1657" y="4074"/>
                  </a:lnTo>
                  <a:lnTo>
                    <a:pt x="1655" y="4057"/>
                  </a:lnTo>
                  <a:lnTo>
                    <a:pt x="1654" y="4041"/>
                  </a:lnTo>
                  <a:lnTo>
                    <a:pt x="1654" y="4023"/>
                  </a:lnTo>
                  <a:lnTo>
                    <a:pt x="1656" y="4006"/>
                  </a:lnTo>
                  <a:lnTo>
                    <a:pt x="1658" y="3988"/>
                  </a:lnTo>
                  <a:lnTo>
                    <a:pt x="1662" y="3970"/>
                  </a:lnTo>
                  <a:lnTo>
                    <a:pt x="1668" y="3953"/>
                  </a:lnTo>
                  <a:lnTo>
                    <a:pt x="1674" y="3935"/>
                  </a:lnTo>
                  <a:lnTo>
                    <a:pt x="1682" y="3917"/>
                  </a:lnTo>
                  <a:lnTo>
                    <a:pt x="1690" y="3900"/>
                  </a:lnTo>
                  <a:lnTo>
                    <a:pt x="1700" y="3882"/>
                  </a:lnTo>
                  <a:lnTo>
                    <a:pt x="1710" y="3865"/>
                  </a:lnTo>
                  <a:lnTo>
                    <a:pt x="1722" y="3847"/>
                  </a:lnTo>
                  <a:lnTo>
                    <a:pt x="1735" y="3831"/>
                  </a:lnTo>
                  <a:lnTo>
                    <a:pt x="1748" y="3815"/>
                  </a:lnTo>
                  <a:lnTo>
                    <a:pt x="1760" y="3800"/>
                  </a:lnTo>
                  <a:lnTo>
                    <a:pt x="1774" y="3786"/>
                  </a:lnTo>
                  <a:lnTo>
                    <a:pt x="1788" y="3773"/>
                  </a:lnTo>
                  <a:lnTo>
                    <a:pt x="1803" y="3761"/>
                  </a:lnTo>
                  <a:lnTo>
                    <a:pt x="1818" y="3750"/>
                  </a:lnTo>
                  <a:lnTo>
                    <a:pt x="1834" y="3739"/>
                  </a:lnTo>
                  <a:lnTo>
                    <a:pt x="1849" y="3731"/>
                  </a:lnTo>
                  <a:lnTo>
                    <a:pt x="1864" y="3722"/>
                  </a:lnTo>
                  <a:lnTo>
                    <a:pt x="1880" y="3716"/>
                  </a:lnTo>
                  <a:lnTo>
                    <a:pt x="1896" y="3711"/>
                  </a:lnTo>
                  <a:lnTo>
                    <a:pt x="1913" y="3708"/>
                  </a:lnTo>
                  <a:lnTo>
                    <a:pt x="1929" y="3704"/>
                  </a:lnTo>
                  <a:lnTo>
                    <a:pt x="1945" y="3703"/>
                  </a:lnTo>
                  <a:lnTo>
                    <a:pt x="1962" y="3703"/>
                  </a:lnTo>
                  <a:lnTo>
                    <a:pt x="1978" y="3705"/>
                  </a:lnTo>
                  <a:lnTo>
                    <a:pt x="1995" y="3708"/>
                  </a:lnTo>
                  <a:lnTo>
                    <a:pt x="2010" y="3711"/>
                  </a:lnTo>
                  <a:lnTo>
                    <a:pt x="2026" y="3716"/>
                  </a:lnTo>
                  <a:lnTo>
                    <a:pt x="2041" y="3721"/>
                  </a:lnTo>
                  <a:lnTo>
                    <a:pt x="2056" y="3729"/>
                  </a:lnTo>
                  <a:lnTo>
                    <a:pt x="2071" y="3737"/>
                  </a:lnTo>
                  <a:lnTo>
                    <a:pt x="2085" y="3747"/>
                  </a:lnTo>
                  <a:lnTo>
                    <a:pt x="2095" y="3754"/>
                  </a:lnTo>
                  <a:lnTo>
                    <a:pt x="2104" y="3762"/>
                  </a:lnTo>
                  <a:lnTo>
                    <a:pt x="2112" y="3770"/>
                  </a:lnTo>
                  <a:lnTo>
                    <a:pt x="2121" y="3779"/>
                  </a:lnTo>
                  <a:lnTo>
                    <a:pt x="2128" y="3788"/>
                  </a:lnTo>
                  <a:lnTo>
                    <a:pt x="2134" y="3797"/>
                  </a:lnTo>
                  <a:lnTo>
                    <a:pt x="2141" y="3806"/>
                  </a:lnTo>
                  <a:lnTo>
                    <a:pt x="2145" y="3817"/>
                  </a:lnTo>
                  <a:lnTo>
                    <a:pt x="2150" y="3827"/>
                  </a:lnTo>
                  <a:lnTo>
                    <a:pt x="2155" y="3837"/>
                  </a:lnTo>
                  <a:lnTo>
                    <a:pt x="2158" y="3847"/>
                  </a:lnTo>
                  <a:lnTo>
                    <a:pt x="2160" y="3857"/>
                  </a:lnTo>
                  <a:lnTo>
                    <a:pt x="2162" y="3868"/>
                  </a:lnTo>
                  <a:lnTo>
                    <a:pt x="2164" y="3879"/>
                  </a:lnTo>
                  <a:lnTo>
                    <a:pt x="2165" y="3889"/>
                  </a:lnTo>
                  <a:lnTo>
                    <a:pt x="2165" y="3900"/>
                  </a:lnTo>
                  <a:lnTo>
                    <a:pt x="2327" y="3674"/>
                  </a:lnTo>
                  <a:lnTo>
                    <a:pt x="2405" y="3729"/>
                  </a:lnTo>
                  <a:lnTo>
                    <a:pt x="1954" y="4357"/>
                  </a:lnTo>
                  <a:lnTo>
                    <a:pt x="1883" y="4306"/>
                  </a:lnTo>
                  <a:close/>
                  <a:moveTo>
                    <a:pt x="1801" y="3904"/>
                  </a:moveTo>
                  <a:lnTo>
                    <a:pt x="1787" y="3925"/>
                  </a:lnTo>
                  <a:lnTo>
                    <a:pt x="1774" y="3947"/>
                  </a:lnTo>
                  <a:lnTo>
                    <a:pt x="1763" y="3967"/>
                  </a:lnTo>
                  <a:lnTo>
                    <a:pt x="1756" y="3986"/>
                  </a:lnTo>
                  <a:lnTo>
                    <a:pt x="1750" y="4006"/>
                  </a:lnTo>
                  <a:lnTo>
                    <a:pt x="1745" y="4024"/>
                  </a:lnTo>
                  <a:lnTo>
                    <a:pt x="1744" y="4034"/>
                  </a:lnTo>
                  <a:lnTo>
                    <a:pt x="1744" y="4043"/>
                  </a:lnTo>
                  <a:lnTo>
                    <a:pt x="1744" y="4052"/>
                  </a:lnTo>
                  <a:lnTo>
                    <a:pt x="1744" y="4060"/>
                  </a:lnTo>
                  <a:lnTo>
                    <a:pt x="1746" y="4077"/>
                  </a:lnTo>
                  <a:lnTo>
                    <a:pt x="1751" y="4093"/>
                  </a:lnTo>
                  <a:lnTo>
                    <a:pt x="1755" y="4108"/>
                  </a:lnTo>
                  <a:lnTo>
                    <a:pt x="1761" y="4122"/>
                  </a:lnTo>
                  <a:lnTo>
                    <a:pt x="1769" y="4135"/>
                  </a:lnTo>
                  <a:lnTo>
                    <a:pt x="1778" y="4147"/>
                  </a:lnTo>
                  <a:lnTo>
                    <a:pt x="1789" y="4157"/>
                  </a:lnTo>
                  <a:lnTo>
                    <a:pt x="1801" y="4167"/>
                  </a:lnTo>
                  <a:lnTo>
                    <a:pt x="1813" y="4174"/>
                  </a:lnTo>
                  <a:lnTo>
                    <a:pt x="1827" y="4182"/>
                  </a:lnTo>
                  <a:lnTo>
                    <a:pt x="1841" y="4186"/>
                  </a:lnTo>
                  <a:lnTo>
                    <a:pt x="1855" y="4189"/>
                  </a:lnTo>
                  <a:lnTo>
                    <a:pt x="1870" y="4191"/>
                  </a:lnTo>
                  <a:lnTo>
                    <a:pt x="1885" y="4191"/>
                  </a:lnTo>
                  <a:lnTo>
                    <a:pt x="1901" y="4190"/>
                  </a:lnTo>
                  <a:lnTo>
                    <a:pt x="1917" y="4187"/>
                  </a:lnTo>
                  <a:lnTo>
                    <a:pt x="1933" y="4182"/>
                  </a:lnTo>
                  <a:lnTo>
                    <a:pt x="1948" y="4174"/>
                  </a:lnTo>
                  <a:lnTo>
                    <a:pt x="1964" y="4166"/>
                  </a:lnTo>
                  <a:lnTo>
                    <a:pt x="1980" y="4154"/>
                  </a:lnTo>
                  <a:lnTo>
                    <a:pt x="1996" y="4140"/>
                  </a:lnTo>
                  <a:lnTo>
                    <a:pt x="2011" y="4124"/>
                  </a:lnTo>
                  <a:lnTo>
                    <a:pt x="2027" y="4106"/>
                  </a:lnTo>
                  <a:lnTo>
                    <a:pt x="2042" y="4086"/>
                  </a:lnTo>
                  <a:lnTo>
                    <a:pt x="2058" y="4064"/>
                  </a:lnTo>
                  <a:lnTo>
                    <a:pt x="2071" y="4041"/>
                  </a:lnTo>
                  <a:lnTo>
                    <a:pt x="2082" y="4020"/>
                  </a:lnTo>
                  <a:lnTo>
                    <a:pt x="2091" y="3999"/>
                  </a:lnTo>
                  <a:lnTo>
                    <a:pt x="2097" y="3979"/>
                  </a:lnTo>
                  <a:lnTo>
                    <a:pt x="2102" y="3959"/>
                  </a:lnTo>
                  <a:lnTo>
                    <a:pt x="2104" y="3950"/>
                  </a:lnTo>
                  <a:lnTo>
                    <a:pt x="2104" y="3941"/>
                  </a:lnTo>
                  <a:lnTo>
                    <a:pt x="2105" y="3932"/>
                  </a:lnTo>
                  <a:lnTo>
                    <a:pt x="2104" y="3923"/>
                  </a:lnTo>
                  <a:lnTo>
                    <a:pt x="2103" y="3906"/>
                  </a:lnTo>
                  <a:lnTo>
                    <a:pt x="2098" y="3890"/>
                  </a:lnTo>
                  <a:lnTo>
                    <a:pt x="2094" y="3876"/>
                  </a:lnTo>
                  <a:lnTo>
                    <a:pt x="2088" y="3862"/>
                  </a:lnTo>
                  <a:lnTo>
                    <a:pt x="2079" y="3849"/>
                  </a:lnTo>
                  <a:lnTo>
                    <a:pt x="2070" y="3837"/>
                  </a:lnTo>
                  <a:lnTo>
                    <a:pt x="2059" y="3827"/>
                  </a:lnTo>
                  <a:lnTo>
                    <a:pt x="2046" y="3816"/>
                  </a:lnTo>
                  <a:lnTo>
                    <a:pt x="2034" y="3807"/>
                  </a:lnTo>
                  <a:lnTo>
                    <a:pt x="2020" y="3801"/>
                  </a:lnTo>
                  <a:lnTo>
                    <a:pt x="2006" y="3796"/>
                  </a:lnTo>
                  <a:lnTo>
                    <a:pt x="1992" y="3793"/>
                  </a:lnTo>
                  <a:lnTo>
                    <a:pt x="1977" y="3792"/>
                  </a:lnTo>
                  <a:lnTo>
                    <a:pt x="1961" y="3792"/>
                  </a:lnTo>
                  <a:lnTo>
                    <a:pt x="1946" y="3793"/>
                  </a:lnTo>
                  <a:lnTo>
                    <a:pt x="1930" y="3796"/>
                  </a:lnTo>
                  <a:lnTo>
                    <a:pt x="1914" y="3802"/>
                  </a:lnTo>
                  <a:lnTo>
                    <a:pt x="1897" y="3810"/>
                  </a:lnTo>
                  <a:lnTo>
                    <a:pt x="1881" y="3819"/>
                  </a:lnTo>
                  <a:lnTo>
                    <a:pt x="1866" y="3832"/>
                  </a:lnTo>
                  <a:lnTo>
                    <a:pt x="1850" y="3847"/>
                  </a:lnTo>
                  <a:lnTo>
                    <a:pt x="1834" y="3863"/>
                  </a:lnTo>
                  <a:lnTo>
                    <a:pt x="1817" y="3882"/>
                  </a:lnTo>
                  <a:lnTo>
                    <a:pt x="1801" y="3904"/>
                  </a:lnTo>
                  <a:close/>
                  <a:moveTo>
                    <a:pt x="2500" y="4578"/>
                  </a:moveTo>
                  <a:lnTo>
                    <a:pt x="2484" y="4581"/>
                  </a:lnTo>
                  <a:lnTo>
                    <a:pt x="2467" y="4585"/>
                  </a:lnTo>
                  <a:lnTo>
                    <a:pt x="2452" y="4588"/>
                  </a:lnTo>
                  <a:lnTo>
                    <a:pt x="2436" y="4589"/>
                  </a:lnTo>
                  <a:lnTo>
                    <a:pt x="2422" y="4590"/>
                  </a:lnTo>
                  <a:lnTo>
                    <a:pt x="2408" y="4591"/>
                  </a:lnTo>
                  <a:lnTo>
                    <a:pt x="2394" y="4590"/>
                  </a:lnTo>
                  <a:lnTo>
                    <a:pt x="2381" y="4590"/>
                  </a:lnTo>
                  <a:lnTo>
                    <a:pt x="2368" y="4588"/>
                  </a:lnTo>
                  <a:lnTo>
                    <a:pt x="2355" y="4586"/>
                  </a:lnTo>
                  <a:lnTo>
                    <a:pt x="2342" y="4582"/>
                  </a:lnTo>
                  <a:lnTo>
                    <a:pt x="2329" y="4579"/>
                  </a:lnTo>
                  <a:lnTo>
                    <a:pt x="2316" y="4575"/>
                  </a:lnTo>
                  <a:lnTo>
                    <a:pt x="2304" y="4571"/>
                  </a:lnTo>
                  <a:lnTo>
                    <a:pt x="2291" y="4565"/>
                  </a:lnTo>
                  <a:lnTo>
                    <a:pt x="2279" y="4559"/>
                  </a:lnTo>
                  <a:lnTo>
                    <a:pt x="2259" y="4548"/>
                  </a:lnTo>
                  <a:lnTo>
                    <a:pt x="2241" y="4538"/>
                  </a:lnTo>
                  <a:lnTo>
                    <a:pt x="2225" y="4526"/>
                  </a:lnTo>
                  <a:lnTo>
                    <a:pt x="2210" y="4513"/>
                  </a:lnTo>
                  <a:lnTo>
                    <a:pt x="2198" y="4500"/>
                  </a:lnTo>
                  <a:lnTo>
                    <a:pt x="2188" y="4486"/>
                  </a:lnTo>
                  <a:lnTo>
                    <a:pt x="2178" y="4471"/>
                  </a:lnTo>
                  <a:lnTo>
                    <a:pt x="2172" y="4456"/>
                  </a:lnTo>
                  <a:lnTo>
                    <a:pt x="2166" y="4440"/>
                  </a:lnTo>
                  <a:lnTo>
                    <a:pt x="2162" y="4425"/>
                  </a:lnTo>
                  <a:lnTo>
                    <a:pt x="2161" y="4409"/>
                  </a:lnTo>
                  <a:lnTo>
                    <a:pt x="2161" y="4393"/>
                  </a:lnTo>
                  <a:lnTo>
                    <a:pt x="2162" y="4378"/>
                  </a:lnTo>
                  <a:lnTo>
                    <a:pt x="2165" y="4362"/>
                  </a:lnTo>
                  <a:lnTo>
                    <a:pt x="2171" y="4346"/>
                  </a:lnTo>
                  <a:lnTo>
                    <a:pt x="2178" y="4331"/>
                  </a:lnTo>
                  <a:lnTo>
                    <a:pt x="2182" y="4322"/>
                  </a:lnTo>
                  <a:lnTo>
                    <a:pt x="2188" y="4314"/>
                  </a:lnTo>
                  <a:lnTo>
                    <a:pt x="2193" y="4305"/>
                  </a:lnTo>
                  <a:lnTo>
                    <a:pt x="2199" y="4298"/>
                  </a:lnTo>
                  <a:lnTo>
                    <a:pt x="2206" y="4291"/>
                  </a:lnTo>
                  <a:lnTo>
                    <a:pt x="2213" y="4284"/>
                  </a:lnTo>
                  <a:lnTo>
                    <a:pt x="2221" y="4277"/>
                  </a:lnTo>
                  <a:lnTo>
                    <a:pt x="2228" y="4272"/>
                  </a:lnTo>
                  <a:lnTo>
                    <a:pt x="2237" y="4267"/>
                  </a:lnTo>
                  <a:lnTo>
                    <a:pt x="2244" y="4262"/>
                  </a:lnTo>
                  <a:lnTo>
                    <a:pt x="2253" y="4258"/>
                  </a:lnTo>
                  <a:lnTo>
                    <a:pt x="2261" y="4254"/>
                  </a:lnTo>
                  <a:lnTo>
                    <a:pt x="2270" y="4251"/>
                  </a:lnTo>
                  <a:lnTo>
                    <a:pt x="2278" y="4249"/>
                  </a:lnTo>
                  <a:lnTo>
                    <a:pt x="2288" y="4247"/>
                  </a:lnTo>
                  <a:lnTo>
                    <a:pt x="2296" y="4245"/>
                  </a:lnTo>
                  <a:lnTo>
                    <a:pt x="2314" y="4243"/>
                  </a:lnTo>
                  <a:lnTo>
                    <a:pt x="2333" y="4243"/>
                  </a:lnTo>
                  <a:lnTo>
                    <a:pt x="2352" y="4244"/>
                  </a:lnTo>
                  <a:lnTo>
                    <a:pt x="2372" y="4248"/>
                  </a:lnTo>
                  <a:lnTo>
                    <a:pt x="2388" y="4252"/>
                  </a:lnTo>
                  <a:lnTo>
                    <a:pt x="2406" y="4257"/>
                  </a:lnTo>
                  <a:lnTo>
                    <a:pt x="2428" y="4264"/>
                  </a:lnTo>
                  <a:lnTo>
                    <a:pt x="2453" y="4272"/>
                  </a:lnTo>
                  <a:lnTo>
                    <a:pt x="2480" y="4282"/>
                  </a:lnTo>
                  <a:lnTo>
                    <a:pt x="2504" y="4290"/>
                  </a:lnTo>
                  <a:lnTo>
                    <a:pt x="2528" y="4298"/>
                  </a:lnTo>
                  <a:lnTo>
                    <a:pt x="2549" y="4304"/>
                  </a:lnTo>
                  <a:lnTo>
                    <a:pt x="2569" y="4309"/>
                  </a:lnTo>
                  <a:lnTo>
                    <a:pt x="2588" y="4314"/>
                  </a:lnTo>
                  <a:lnTo>
                    <a:pt x="2604" y="4317"/>
                  </a:lnTo>
                  <a:lnTo>
                    <a:pt x="2620" y="4319"/>
                  </a:lnTo>
                  <a:lnTo>
                    <a:pt x="2627" y="4305"/>
                  </a:lnTo>
                  <a:lnTo>
                    <a:pt x="2631" y="4297"/>
                  </a:lnTo>
                  <a:lnTo>
                    <a:pt x="2637" y="4284"/>
                  </a:lnTo>
                  <a:lnTo>
                    <a:pt x="2642" y="4272"/>
                  </a:lnTo>
                  <a:lnTo>
                    <a:pt x="2645" y="4260"/>
                  </a:lnTo>
                  <a:lnTo>
                    <a:pt x="2647" y="4250"/>
                  </a:lnTo>
                  <a:lnTo>
                    <a:pt x="2648" y="4239"/>
                  </a:lnTo>
                  <a:lnTo>
                    <a:pt x="2648" y="4230"/>
                  </a:lnTo>
                  <a:lnTo>
                    <a:pt x="2646" y="4220"/>
                  </a:lnTo>
                  <a:lnTo>
                    <a:pt x="2644" y="4211"/>
                  </a:lnTo>
                  <a:lnTo>
                    <a:pt x="2638" y="4201"/>
                  </a:lnTo>
                  <a:lnTo>
                    <a:pt x="2631" y="4190"/>
                  </a:lnTo>
                  <a:lnTo>
                    <a:pt x="2624" y="4180"/>
                  </a:lnTo>
                  <a:lnTo>
                    <a:pt x="2613" y="4170"/>
                  </a:lnTo>
                  <a:lnTo>
                    <a:pt x="2602" y="4160"/>
                  </a:lnTo>
                  <a:lnTo>
                    <a:pt x="2590" y="4152"/>
                  </a:lnTo>
                  <a:lnTo>
                    <a:pt x="2576" y="4143"/>
                  </a:lnTo>
                  <a:lnTo>
                    <a:pt x="2561" y="4135"/>
                  </a:lnTo>
                  <a:lnTo>
                    <a:pt x="2546" y="4129"/>
                  </a:lnTo>
                  <a:lnTo>
                    <a:pt x="2532" y="4122"/>
                  </a:lnTo>
                  <a:lnTo>
                    <a:pt x="2518" y="4118"/>
                  </a:lnTo>
                  <a:lnTo>
                    <a:pt x="2506" y="4115"/>
                  </a:lnTo>
                  <a:lnTo>
                    <a:pt x="2494" y="4112"/>
                  </a:lnTo>
                  <a:lnTo>
                    <a:pt x="2482" y="4110"/>
                  </a:lnTo>
                  <a:lnTo>
                    <a:pt x="2472" y="4110"/>
                  </a:lnTo>
                  <a:lnTo>
                    <a:pt x="2461" y="4112"/>
                  </a:lnTo>
                  <a:lnTo>
                    <a:pt x="2451" y="4115"/>
                  </a:lnTo>
                  <a:lnTo>
                    <a:pt x="2442" y="4118"/>
                  </a:lnTo>
                  <a:lnTo>
                    <a:pt x="2431" y="4123"/>
                  </a:lnTo>
                  <a:lnTo>
                    <a:pt x="2422" y="4129"/>
                  </a:lnTo>
                  <a:lnTo>
                    <a:pt x="2412" y="4136"/>
                  </a:lnTo>
                  <a:lnTo>
                    <a:pt x="2401" y="4144"/>
                  </a:lnTo>
                  <a:lnTo>
                    <a:pt x="2392" y="4154"/>
                  </a:lnTo>
                  <a:lnTo>
                    <a:pt x="2382" y="4166"/>
                  </a:lnTo>
                  <a:lnTo>
                    <a:pt x="2305" y="4113"/>
                  </a:lnTo>
                  <a:lnTo>
                    <a:pt x="2314" y="4101"/>
                  </a:lnTo>
                  <a:lnTo>
                    <a:pt x="2324" y="4090"/>
                  </a:lnTo>
                  <a:lnTo>
                    <a:pt x="2333" y="4081"/>
                  </a:lnTo>
                  <a:lnTo>
                    <a:pt x="2343" y="4072"/>
                  </a:lnTo>
                  <a:lnTo>
                    <a:pt x="2354" y="4064"/>
                  </a:lnTo>
                  <a:lnTo>
                    <a:pt x="2363" y="4056"/>
                  </a:lnTo>
                  <a:lnTo>
                    <a:pt x="2374" y="4050"/>
                  </a:lnTo>
                  <a:lnTo>
                    <a:pt x="2384" y="4045"/>
                  </a:lnTo>
                  <a:lnTo>
                    <a:pt x="2395" y="4040"/>
                  </a:lnTo>
                  <a:lnTo>
                    <a:pt x="2407" y="4036"/>
                  </a:lnTo>
                  <a:lnTo>
                    <a:pt x="2418" y="4034"/>
                  </a:lnTo>
                  <a:lnTo>
                    <a:pt x="2431" y="4032"/>
                  </a:lnTo>
                  <a:lnTo>
                    <a:pt x="2444" y="4031"/>
                  </a:lnTo>
                  <a:lnTo>
                    <a:pt x="2457" y="4030"/>
                  </a:lnTo>
                  <a:lnTo>
                    <a:pt x="2470" y="4031"/>
                  </a:lnTo>
                  <a:lnTo>
                    <a:pt x="2485" y="4032"/>
                  </a:lnTo>
                  <a:lnTo>
                    <a:pt x="2499" y="4034"/>
                  </a:lnTo>
                  <a:lnTo>
                    <a:pt x="2514" y="4037"/>
                  </a:lnTo>
                  <a:lnTo>
                    <a:pt x="2530" y="4040"/>
                  </a:lnTo>
                  <a:lnTo>
                    <a:pt x="2545" y="4045"/>
                  </a:lnTo>
                  <a:lnTo>
                    <a:pt x="2561" y="4050"/>
                  </a:lnTo>
                  <a:lnTo>
                    <a:pt x="2576" y="4056"/>
                  </a:lnTo>
                  <a:lnTo>
                    <a:pt x="2592" y="4063"/>
                  </a:lnTo>
                  <a:lnTo>
                    <a:pt x="2608" y="4070"/>
                  </a:lnTo>
                  <a:lnTo>
                    <a:pt x="2624" y="4079"/>
                  </a:lnTo>
                  <a:lnTo>
                    <a:pt x="2638" y="4087"/>
                  </a:lnTo>
                  <a:lnTo>
                    <a:pt x="2652" y="4095"/>
                  </a:lnTo>
                  <a:lnTo>
                    <a:pt x="2665" y="4103"/>
                  </a:lnTo>
                  <a:lnTo>
                    <a:pt x="2677" y="4112"/>
                  </a:lnTo>
                  <a:lnTo>
                    <a:pt x="2687" y="4120"/>
                  </a:lnTo>
                  <a:lnTo>
                    <a:pt x="2697" y="4129"/>
                  </a:lnTo>
                  <a:lnTo>
                    <a:pt x="2705" y="4138"/>
                  </a:lnTo>
                  <a:lnTo>
                    <a:pt x="2713" y="4147"/>
                  </a:lnTo>
                  <a:lnTo>
                    <a:pt x="2720" y="4155"/>
                  </a:lnTo>
                  <a:lnTo>
                    <a:pt x="2727" y="4164"/>
                  </a:lnTo>
                  <a:lnTo>
                    <a:pt x="2732" y="4172"/>
                  </a:lnTo>
                  <a:lnTo>
                    <a:pt x="2736" y="4181"/>
                  </a:lnTo>
                  <a:lnTo>
                    <a:pt x="2740" y="4189"/>
                  </a:lnTo>
                  <a:lnTo>
                    <a:pt x="2744" y="4197"/>
                  </a:lnTo>
                  <a:lnTo>
                    <a:pt x="2746" y="4205"/>
                  </a:lnTo>
                  <a:lnTo>
                    <a:pt x="2747" y="4214"/>
                  </a:lnTo>
                  <a:lnTo>
                    <a:pt x="2748" y="4222"/>
                  </a:lnTo>
                  <a:lnTo>
                    <a:pt x="2749" y="4231"/>
                  </a:lnTo>
                  <a:lnTo>
                    <a:pt x="2749" y="4239"/>
                  </a:lnTo>
                  <a:lnTo>
                    <a:pt x="2747" y="4257"/>
                  </a:lnTo>
                  <a:lnTo>
                    <a:pt x="2744" y="4276"/>
                  </a:lnTo>
                  <a:lnTo>
                    <a:pt x="2738" y="4290"/>
                  </a:lnTo>
                  <a:lnTo>
                    <a:pt x="2732" y="4308"/>
                  </a:lnTo>
                  <a:lnTo>
                    <a:pt x="2721" y="4331"/>
                  </a:lnTo>
                  <a:lnTo>
                    <a:pt x="2709" y="4357"/>
                  </a:lnTo>
                  <a:lnTo>
                    <a:pt x="2653" y="4470"/>
                  </a:lnTo>
                  <a:lnTo>
                    <a:pt x="2627" y="4523"/>
                  </a:lnTo>
                  <a:lnTo>
                    <a:pt x="2607" y="4567"/>
                  </a:lnTo>
                  <a:lnTo>
                    <a:pt x="2592" y="4599"/>
                  </a:lnTo>
                  <a:lnTo>
                    <a:pt x="2584" y="4622"/>
                  </a:lnTo>
                  <a:lnTo>
                    <a:pt x="2579" y="4639"/>
                  </a:lnTo>
                  <a:lnTo>
                    <a:pt x="2577" y="4657"/>
                  </a:lnTo>
                  <a:lnTo>
                    <a:pt x="2575" y="4675"/>
                  </a:lnTo>
                  <a:lnTo>
                    <a:pt x="2575" y="4693"/>
                  </a:lnTo>
                  <a:lnTo>
                    <a:pt x="2485" y="4648"/>
                  </a:lnTo>
                  <a:lnTo>
                    <a:pt x="2486" y="4632"/>
                  </a:lnTo>
                  <a:lnTo>
                    <a:pt x="2490" y="4614"/>
                  </a:lnTo>
                  <a:lnTo>
                    <a:pt x="2494" y="4596"/>
                  </a:lnTo>
                  <a:lnTo>
                    <a:pt x="2500" y="4578"/>
                  </a:lnTo>
                  <a:close/>
                  <a:moveTo>
                    <a:pt x="2587" y="4386"/>
                  </a:moveTo>
                  <a:lnTo>
                    <a:pt x="2573" y="4385"/>
                  </a:lnTo>
                  <a:lnTo>
                    <a:pt x="2557" y="4382"/>
                  </a:lnTo>
                  <a:lnTo>
                    <a:pt x="2540" y="4378"/>
                  </a:lnTo>
                  <a:lnTo>
                    <a:pt x="2520" y="4374"/>
                  </a:lnTo>
                  <a:lnTo>
                    <a:pt x="2479" y="4363"/>
                  </a:lnTo>
                  <a:lnTo>
                    <a:pt x="2432" y="4349"/>
                  </a:lnTo>
                  <a:lnTo>
                    <a:pt x="2406" y="4340"/>
                  </a:lnTo>
                  <a:lnTo>
                    <a:pt x="2383" y="4334"/>
                  </a:lnTo>
                  <a:lnTo>
                    <a:pt x="2364" y="4331"/>
                  </a:lnTo>
                  <a:lnTo>
                    <a:pt x="2349" y="4328"/>
                  </a:lnTo>
                  <a:lnTo>
                    <a:pt x="2336" y="4328"/>
                  </a:lnTo>
                  <a:lnTo>
                    <a:pt x="2324" y="4331"/>
                  </a:lnTo>
                  <a:lnTo>
                    <a:pt x="2313" y="4334"/>
                  </a:lnTo>
                  <a:lnTo>
                    <a:pt x="2302" y="4339"/>
                  </a:lnTo>
                  <a:lnTo>
                    <a:pt x="2292" y="4346"/>
                  </a:lnTo>
                  <a:lnTo>
                    <a:pt x="2283" y="4354"/>
                  </a:lnTo>
                  <a:lnTo>
                    <a:pt x="2276" y="4363"/>
                  </a:lnTo>
                  <a:lnTo>
                    <a:pt x="2270" y="4374"/>
                  </a:lnTo>
                  <a:lnTo>
                    <a:pt x="2266" y="4383"/>
                  </a:lnTo>
                  <a:lnTo>
                    <a:pt x="2263" y="4391"/>
                  </a:lnTo>
                  <a:lnTo>
                    <a:pt x="2262" y="4400"/>
                  </a:lnTo>
                  <a:lnTo>
                    <a:pt x="2261" y="4408"/>
                  </a:lnTo>
                  <a:lnTo>
                    <a:pt x="2261" y="4417"/>
                  </a:lnTo>
                  <a:lnTo>
                    <a:pt x="2262" y="4425"/>
                  </a:lnTo>
                  <a:lnTo>
                    <a:pt x="2264" y="4434"/>
                  </a:lnTo>
                  <a:lnTo>
                    <a:pt x="2267" y="4443"/>
                  </a:lnTo>
                  <a:lnTo>
                    <a:pt x="2272" y="4452"/>
                  </a:lnTo>
                  <a:lnTo>
                    <a:pt x="2277" y="4460"/>
                  </a:lnTo>
                  <a:lnTo>
                    <a:pt x="2283" y="4468"/>
                  </a:lnTo>
                  <a:lnTo>
                    <a:pt x="2292" y="4475"/>
                  </a:lnTo>
                  <a:lnTo>
                    <a:pt x="2300" y="4483"/>
                  </a:lnTo>
                  <a:lnTo>
                    <a:pt x="2310" y="4490"/>
                  </a:lnTo>
                  <a:lnTo>
                    <a:pt x="2321" y="4496"/>
                  </a:lnTo>
                  <a:lnTo>
                    <a:pt x="2332" y="4503"/>
                  </a:lnTo>
                  <a:lnTo>
                    <a:pt x="2345" y="4508"/>
                  </a:lnTo>
                  <a:lnTo>
                    <a:pt x="2357" y="4513"/>
                  </a:lnTo>
                  <a:lnTo>
                    <a:pt x="2369" y="4518"/>
                  </a:lnTo>
                  <a:lnTo>
                    <a:pt x="2381" y="4521"/>
                  </a:lnTo>
                  <a:lnTo>
                    <a:pt x="2394" y="4523"/>
                  </a:lnTo>
                  <a:lnTo>
                    <a:pt x="2406" y="4524"/>
                  </a:lnTo>
                  <a:lnTo>
                    <a:pt x="2418" y="4525"/>
                  </a:lnTo>
                  <a:lnTo>
                    <a:pt x="2430" y="4525"/>
                  </a:lnTo>
                  <a:lnTo>
                    <a:pt x="2443" y="4524"/>
                  </a:lnTo>
                  <a:lnTo>
                    <a:pt x="2454" y="4522"/>
                  </a:lnTo>
                  <a:lnTo>
                    <a:pt x="2465" y="4520"/>
                  </a:lnTo>
                  <a:lnTo>
                    <a:pt x="2476" y="4516"/>
                  </a:lnTo>
                  <a:lnTo>
                    <a:pt x="2486" y="4512"/>
                  </a:lnTo>
                  <a:lnTo>
                    <a:pt x="2497" y="4507"/>
                  </a:lnTo>
                  <a:lnTo>
                    <a:pt x="2507" y="4501"/>
                  </a:lnTo>
                  <a:lnTo>
                    <a:pt x="2516" y="4494"/>
                  </a:lnTo>
                  <a:lnTo>
                    <a:pt x="2523" y="4488"/>
                  </a:lnTo>
                  <a:lnTo>
                    <a:pt x="2530" y="4481"/>
                  </a:lnTo>
                  <a:lnTo>
                    <a:pt x="2536" y="4473"/>
                  </a:lnTo>
                  <a:lnTo>
                    <a:pt x="2544" y="4463"/>
                  </a:lnTo>
                  <a:lnTo>
                    <a:pt x="2550" y="4454"/>
                  </a:lnTo>
                  <a:lnTo>
                    <a:pt x="2558" y="4442"/>
                  </a:lnTo>
                  <a:lnTo>
                    <a:pt x="2564" y="4429"/>
                  </a:lnTo>
                  <a:lnTo>
                    <a:pt x="2571" y="4417"/>
                  </a:lnTo>
                  <a:lnTo>
                    <a:pt x="2587" y="4386"/>
                  </a:lnTo>
                  <a:close/>
                  <a:moveTo>
                    <a:pt x="2750" y="4761"/>
                  </a:moveTo>
                  <a:lnTo>
                    <a:pt x="2924" y="4228"/>
                  </a:lnTo>
                  <a:lnTo>
                    <a:pt x="3006" y="4255"/>
                  </a:lnTo>
                  <a:lnTo>
                    <a:pt x="2979" y="4337"/>
                  </a:lnTo>
                  <a:lnTo>
                    <a:pt x="2991" y="4326"/>
                  </a:lnTo>
                  <a:lnTo>
                    <a:pt x="3003" y="4316"/>
                  </a:lnTo>
                  <a:lnTo>
                    <a:pt x="3014" y="4307"/>
                  </a:lnTo>
                  <a:lnTo>
                    <a:pt x="3024" y="4300"/>
                  </a:lnTo>
                  <a:lnTo>
                    <a:pt x="3035" y="4293"/>
                  </a:lnTo>
                  <a:lnTo>
                    <a:pt x="3043" y="4288"/>
                  </a:lnTo>
                  <a:lnTo>
                    <a:pt x="3053" y="4284"/>
                  </a:lnTo>
                  <a:lnTo>
                    <a:pt x="3062" y="4282"/>
                  </a:lnTo>
                  <a:lnTo>
                    <a:pt x="3069" y="4279"/>
                  </a:lnTo>
                  <a:lnTo>
                    <a:pt x="3077" y="4277"/>
                  </a:lnTo>
                  <a:lnTo>
                    <a:pt x="3085" y="4277"/>
                  </a:lnTo>
                  <a:lnTo>
                    <a:pt x="3093" y="4276"/>
                  </a:lnTo>
                  <a:lnTo>
                    <a:pt x="3101" y="4277"/>
                  </a:lnTo>
                  <a:lnTo>
                    <a:pt x="3109" y="4278"/>
                  </a:lnTo>
                  <a:lnTo>
                    <a:pt x="3117" y="4279"/>
                  </a:lnTo>
                  <a:lnTo>
                    <a:pt x="3125" y="4283"/>
                  </a:lnTo>
                  <a:lnTo>
                    <a:pt x="3136" y="4286"/>
                  </a:lnTo>
                  <a:lnTo>
                    <a:pt x="3148" y="4291"/>
                  </a:lnTo>
                  <a:lnTo>
                    <a:pt x="3158" y="4298"/>
                  </a:lnTo>
                  <a:lnTo>
                    <a:pt x="3169" y="4304"/>
                  </a:lnTo>
                  <a:lnTo>
                    <a:pt x="3180" y="4312"/>
                  </a:lnTo>
                  <a:lnTo>
                    <a:pt x="3189" y="4321"/>
                  </a:lnTo>
                  <a:lnTo>
                    <a:pt x="3199" y="4331"/>
                  </a:lnTo>
                  <a:lnTo>
                    <a:pt x="3208" y="4341"/>
                  </a:lnTo>
                  <a:lnTo>
                    <a:pt x="3149" y="4415"/>
                  </a:lnTo>
                  <a:lnTo>
                    <a:pt x="3142" y="4407"/>
                  </a:lnTo>
                  <a:lnTo>
                    <a:pt x="3135" y="4401"/>
                  </a:lnTo>
                  <a:lnTo>
                    <a:pt x="3129" y="4394"/>
                  </a:lnTo>
                  <a:lnTo>
                    <a:pt x="3121" y="4389"/>
                  </a:lnTo>
                  <a:lnTo>
                    <a:pt x="3114" y="4385"/>
                  </a:lnTo>
                  <a:lnTo>
                    <a:pt x="3105" y="4380"/>
                  </a:lnTo>
                  <a:lnTo>
                    <a:pt x="3098" y="4377"/>
                  </a:lnTo>
                  <a:lnTo>
                    <a:pt x="3089" y="4374"/>
                  </a:lnTo>
                  <a:lnTo>
                    <a:pt x="3082" y="4372"/>
                  </a:lnTo>
                  <a:lnTo>
                    <a:pt x="3074" y="4370"/>
                  </a:lnTo>
                  <a:lnTo>
                    <a:pt x="3067" y="4370"/>
                  </a:lnTo>
                  <a:lnTo>
                    <a:pt x="3060" y="4369"/>
                  </a:lnTo>
                  <a:lnTo>
                    <a:pt x="3053" y="4370"/>
                  </a:lnTo>
                  <a:lnTo>
                    <a:pt x="3046" y="4371"/>
                  </a:lnTo>
                  <a:lnTo>
                    <a:pt x="3038" y="4372"/>
                  </a:lnTo>
                  <a:lnTo>
                    <a:pt x="3031" y="4374"/>
                  </a:lnTo>
                  <a:lnTo>
                    <a:pt x="3023" y="4377"/>
                  </a:lnTo>
                  <a:lnTo>
                    <a:pt x="3017" y="4380"/>
                  </a:lnTo>
                  <a:lnTo>
                    <a:pt x="3011" y="4385"/>
                  </a:lnTo>
                  <a:lnTo>
                    <a:pt x="3004" y="4389"/>
                  </a:lnTo>
                  <a:lnTo>
                    <a:pt x="2998" y="4394"/>
                  </a:lnTo>
                  <a:lnTo>
                    <a:pt x="2991" y="4400"/>
                  </a:lnTo>
                  <a:lnTo>
                    <a:pt x="2986" y="4406"/>
                  </a:lnTo>
                  <a:lnTo>
                    <a:pt x="2981" y="4412"/>
                  </a:lnTo>
                  <a:lnTo>
                    <a:pt x="2973" y="4423"/>
                  </a:lnTo>
                  <a:lnTo>
                    <a:pt x="2967" y="4435"/>
                  </a:lnTo>
                  <a:lnTo>
                    <a:pt x="2959" y="4446"/>
                  </a:lnTo>
                  <a:lnTo>
                    <a:pt x="2953" y="4459"/>
                  </a:lnTo>
                  <a:lnTo>
                    <a:pt x="2941" y="4485"/>
                  </a:lnTo>
                  <a:lnTo>
                    <a:pt x="2932" y="4512"/>
                  </a:lnTo>
                  <a:lnTo>
                    <a:pt x="2839" y="4791"/>
                  </a:lnTo>
                  <a:lnTo>
                    <a:pt x="2750" y="4761"/>
                  </a:lnTo>
                  <a:close/>
                  <a:moveTo>
                    <a:pt x="3514" y="4973"/>
                  </a:moveTo>
                  <a:lnTo>
                    <a:pt x="3530" y="4904"/>
                  </a:lnTo>
                  <a:lnTo>
                    <a:pt x="3522" y="4912"/>
                  </a:lnTo>
                  <a:lnTo>
                    <a:pt x="3512" y="4919"/>
                  </a:lnTo>
                  <a:lnTo>
                    <a:pt x="3503" y="4926"/>
                  </a:lnTo>
                  <a:lnTo>
                    <a:pt x="3493" y="4932"/>
                  </a:lnTo>
                  <a:lnTo>
                    <a:pt x="3484" y="4938"/>
                  </a:lnTo>
                  <a:lnTo>
                    <a:pt x="3473" y="4942"/>
                  </a:lnTo>
                  <a:lnTo>
                    <a:pt x="3463" y="4946"/>
                  </a:lnTo>
                  <a:lnTo>
                    <a:pt x="3453" y="4949"/>
                  </a:lnTo>
                  <a:lnTo>
                    <a:pt x="3442" y="4951"/>
                  </a:lnTo>
                  <a:lnTo>
                    <a:pt x="3430" y="4954"/>
                  </a:lnTo>
                  <a:lnTo>
                    <a:pt x="3420" y="4955"/>
                  </a:lnTo>
                  <a:lnTo>
                    <a:pt x="3408" y="4955"/>
                  </a:lnTo>
                  <a:lnTo>
                    <a:pt x="3396" y="4955"/>
                  </a:lnTo>
                  <a:lnTo>
                    <a:pt x="3384" y="4954"/>
                  </a:lnTo>
                  <a:lnTo>
                    <a:pt x="3372" y="4951"/>
                  </a:lnTo>
                  <a:lnTo>
                    <a:pt x="3359" y="4948"/>
                  </a:lnTo>
                  <a:lnTo>
                    <a:pt x="3343" y="4944"/>
                  </a:lnTo>
                  <a:lnTo>
                    <a:pt x="3328" y="4939"/>
                  </a:lnTo>
                  <a:lnTo>
                    <a:pt x="3314" y="4932"/>
                  </a:lnTo>
                  <a:lnTo>
                    <a:pt x="3299" y="4925"/>
                  </a:lnTo>
                  <a:lnTo>
                    <a:pt x="3285" y="4916"/>
                  </a:lnTo>
                  <a:lnTo>
                    <a:pt x="3272" y="4907"/>
                  </a:lnTo>
                  <a:lnTo>
                    <a:pt x="3260" y="4896"/>
                  </a:lnTo>
                  <a:lnTo>
                    <a:pt x="3248" y="4884"/>
                  </a:lnTo>
                  <a:lnTo>
                    <a:pt x="3237" y="4872"/>
                  </a:lnTo>
                  <a:lnTo>
                    <a:pt x="3227" y="4859"/>
                  </a:lnTo>
                  <a:lnTo>
                    <a:pt x="3218" y="4845"/>
                  </a:lnTo>
                  <a:lnTo>
                    <a:pt x="3209" y="4830"/>
                  </a:lnTo>
                  <a:lnTo>
                    <a:pt x="3203" y="4814"/>
                  </a:lnTo>
                  <a:lnTo>
                    <a:pt x="3197" y="4798"/>
                  </a:lnTo>
                  <a:lnTo>
                    <a:pt x="3191" y="4781"/>
                  </a:lnTo>
                  <a:lnTo>
                    <a:pt x="3187" y="4764"/>
                  </a:lnTo>
                  <a:lnTo>
                    <a:pt x="3184" y="4746"/>
                  </a:lnTo>
                  <a:lnTo>
                    <a:pt x="3182" y="4728"/>
                  </a:lnTo>
                  <a:lnTo>
                    <a:pt x="3181" y="4709"/>
                  </a:lnTo>
                  <a:lnTo>
                    <a:pt x="3181" y="4690"/>
                  </a:lnTo>
                  <a:lnTo>
                    <a:pt x="3182" y="4671"/>
                  </a:lnTo>
                  <a:lnTo>
                    <a:pt x="3184" y="4651"/>
                  </a:lnTo>
                  <a:lnTo>
                    <a:pt x="3187" y="4630"/>
                  </a:lnTo>
                  <a:lnTo>
                    <a:pt x="3192" y="4609"/>
                  </a:lnTo>
                  <a:lnTo>
                    <a:pt x="3197" y="4589"/>
                  </a:lnTo>
                  <a:lnTo>
                    <a:pt x="3203" y="4570"/>
                  </a:lnTo>
                  <a:lnTo>
                    <a:pt x="3209" y="4552"/>
                  </a:lnTo>
                  <a:lnTo>
                    <a:pt x="3217" y="4534"/>
                  </a:lnTo>
                  <a:lnTo>
                    <a:pt x="3225" y="4516"/>
                  </a:lnTo>
                  <a:lnTo>
                    <a:pt x="3234" y="4500"/>
                  </a:lnTo>
                  <a:lnTo>
                    <a:pt x="3243" y="4484"/>
                  </a:lnTo>
                  <a:lnTo>
                    <a:pt x="3254" y="4468"/>
                  </a:lnTo>
                  <a:lnTo>
                    <a:pt x="3265" y="4454"/>
                  </a:lnTo>
                  <a:lnTo>
                    <a:pt x="3276" y="4440"/>
                  </a:lnTo>
                  <a:lnTo>
                    <a:pt x="3289" y="4428"/>
                  </a:lnTo>
                  <a:lnTo>
                    <a:pt x="3302" y="4418"/>
                  </a:lnTo>
                  <a:lnTo>
                    <a:pt x="3316" y="4408"/>
                  </a:lnTo>
                  <a:lnTo>
                    <a:pt x="3329" y="4400"/>
                  </a:lnTo>
                  <a:lnTo>
                    <a:pt x="3344" y="4392"/>
                  </a:lnTo>
                  <a:lnTo>
                    <a:pt x="3359" y="4386"/>
                  </a:lnTo>
                  <a:lnTo>
                    <a:pt x="3375" y="4380"/>
                  </a:lnTo>
                  <a:lnTo>
                    <a:pt x="3391" y="4376"/>
                  </a:lnTo>
                  <a:lnTo>
                    <a:pt x="3407" y="4374"/>
                  </a:lnTo>
                  <a:lnTo>
                    <a:pt x="3423" y="4373"/>
                  </a:lnTo>
                  <a:lnTo>
                    <a:pt x="3440" y="4372"/>
                  </a:lnTo>
                  <a:lnTo>
                    <a:pt x="3456" y="4373"/>
                  </a:lnTo>
                  <a:lnTo>
                    <a:pt x="3473" y="4375"/>
                  </a:lnTo>
                  <a:lnTo>
                    <a:pt x="3489" y="4378"/>
                  </a:lnTo>
                  <a:lnTo>
                    <a:pt x="3502" y="4382"/>
                  </a:lnTo>
                  <a:lnTo>
                    <a:pt x="3513" y="4386"/>
                  </a:lnTo>
                  <a:lnTo>
                    <a:pt x="3524" y="4390"/>
                  </a:lnTo>
                  <a:lnTo>
                    <a:pt x="3535" y="4395"/>
                  </a:lnTo>
                  <a:lnTo>
                    <a:pt x="3545" y="4401"/>
                  </a:lnTo>
                  <a:lnTo>
                    <a:pt x="3555" y="4407"/>
                  </a:lnTo>
                  <a:lnTo>
                    <a:pt x="3563" y="4413"/>
                  </a:lnTo>
                  <a:lnTo>
                    <a:pt x="3572" y="4421"/>
                  </a:lnTo>
                  <a:lnTo>
                    <a:pt x="3580" y="4428"/>
                  </a:lnTo>
                  <a:lnTo>
                    <a:pt x="3588" y="4436"/>
                  </a:lnTo>
                  <a:lnTo>
                    <a:pt x="3595" y="4444"/>
                  </a:lnTo>
                  <a:lnTo>
                    <a:pt x="3602" y="4453"/>
                  </a:lnTo>
                  <a:lnTo>
                    <a:pt x="3607" y="4461"/>
                  </a:lnTo>
                  <a:lnTo>
                    <a:pt x="3612" y="4471"/>
                  </a:lnTo>
                  <a:lnTo>
                    <a:pt x="3618" y="4479"/>
                  </a:lnTo>
                  <a:lnTo>
                    <a:pt x="3622" y="4490"/>
                  </a:lnTo>
                  <a:lnTo>
                    <a:pt x="3686" y="4219"/>
                  </a:lnTo>
                  <a:lnTo>
                    <a:pt x="3778" y="4240"/>
                  </a:lnTo>
                  <a:lnTo>
                    <a:pt x="3601" y="4993"/>
                  </a:lnTo>
                  <a:lnTo>
                    <a:pt x="3514" y="4973"/>
                  </a:lnTo>
                  <a:close/>
                  <a:moveTo>
                    <a:pt x="3287" y="4631"/>
                  </a:moveTo>
                  <a:lnTo>
                    <a:pt x="3282" y="4657"/>
                  </a:lnTo>
                  <a:lnTo>
                    <a:pt x="3277" y="4681"/>
                  </a:lnTo>
                  <a:lnTo>
                    <a:pt x="3276" y="4705"/>
                  </a:lnTo>
                  <a:lnTo>
                    <a:pt x="3276" y="4726"/>
                  </a:lnTo>
                  <a:lnTo>
                    <a:pt x="3277" y="4746"/>
                  </a:lnTo>
                  <a:lnTo>
                    <a:pt x="3282" y="4765"/>
                  </a:lnTo>
                  <a:lnTo>
                    <a:pt x="3284" y="4774"/>
                  </a:lnTo>
                  <a:lnTo>
                    <a:pt x="3287" y="4782"/>
                  </a:lnTo>
                  <a:lnTo>
                    <a:pt x="3290" y="4791"/>
                  </a:lnTo>
                  <a:lnTo>
                    <a:pt x="3294" y="4798"/>
                  </a:lnTo>
                  <a:lnTo>
                    <a:pt x="3302" y="4813"/>
                  </a:lnTo>
                  <a:lnTo>
                    <a:pt x="3311" y="4827"/>
                  </a:lnTo>
                  <a:lnTo>
                    <a:pt x="3322" y="4839"/>
                  </a:lnTo>
                  <a:lnTo>
                    <a:pt x="3333" y="4849"/>
                  </a:lnTo>
                  <a:lnTo>
                    <a:pt x="3345" y="4858"/>
                  </a:lnTo>
                  <a:lnTo>
                    <a:pt x="3358" y="4865"/>
                  </a:lnTo>
                  <a:lnTo>
                    <a:pt x="3372" y="4871"/>
                  </a:lnTo>
                  <a:lnTo>
                    <a:pt x="3386" y="4875"/>
                  </a:lnTo>
                  <a:lnTo>
                    <a:pt x="3401" y="4878"/>
                  </a:lnTo>
                  <a:lnTo>
                    <a:pt x="3416" y="4879"/>
                  </a:lnTo>
                  <a:lnTo>
                    <a:pt x="3430" y="4878"/>
                  </a:lnTo>
                  <a:lnTo>
                    <a:pt x="3445" y="4876"/>
                  </a:lnTo>
                  <a:lnTo>
                    <a:pt x="3459" y="4872"/>
                  </a:lnTo>
                  <a:lnTo>
                    <a:pt x="3473" y="4866"/>
                  </a:lnTo>
                  <a:lnTo>
                    <a:pt x="3487" y="4859"/>
                  </a:lnTo>
                  <a:lnTo>
                    <a:pt x="3501" y="4850"/>
                  </a:lnTo>
                  <a:lnTo>
                    <a:pt x="3514" y="4839"/>
                  </a:lnTo>
                  <a:lnTo>
                    <a:pt x="3526" y="4826"/>
                  </a:lnTo>
                  <a:lnTo>
                    <a:pt x="3537" y="4812"/>
                  </a:lnTo>
                  <a:lnTo>
                    <a:pt x="3547" y="4795"/>
                  </a:lnTo>
                  <a:lnTo>
                    <a:pt x="3557" y="4776"/>
                  </a:lnTo>
                  <a:lnTo>
                    <a:pt x="3565" y="4756"/>
                  </a:lnTo>
                  <a:lnTo>
                    <a:pt x="3573" y="4733"/>
                  </a:lnTo>
                  <a:lnTo>
                    <a:pt x="3579" y="4709"/>
                  </a:lnTo>
                  <a:lnTo>
                    <a:pt x="3585" y="4682"/>
                  </a:lnTo>
                  <a:lnTo>
                    <a:pt x="3589" y="4657"/>
                  </a:lnTo>
                  <a:lnTo>
                    <a:pt x="3591" y="4632"/>
                  </a:lnTo>
                  <a:lnTo>
                    <a:pt x="3591" y="4610"/>
                  </a:lnTo>
                  <a:lnTo>
                    <a:pt x="3590" y="4589"/>
                  </a:lnTo>
                  <a:lnTo>
                    <a:pt x="3587" y="4570"/>
                  </a:lnTo>
                  <a:lnTo>
                    <a:pt x="3584" y="4560"/>
                  </a:lnTo>
                  <a:lnTo>
                    <a:pt x="3581" y="4552"/>
                  </a:lnTo>
                  <a:lnTo>
                    <a:pt x="3578" y="4543"/>
                  </a:lnTo>
                  <a:lnTo>
                    <a:pt x="3574" y="4535"/>
                  </a:lnTo>
                  <a:lnTo>
                    <a:pt x="3567" y="4520"/>
                  </a:lnTo>
                  <a:lnTo>
                    <a:pt x="3557" y="4507"/>
                  </a:lnTo>
                  <a:lnTo>
                    <a:pt x="3546" y="4495"/>
                  </a:lnTo>
                  <a:lnTo>
                    <a:pt x="3536" y="4485"/>
                  </a:lnTo>
                  <a:lnTo>
                    <a:pt x="3523" y="4475"/>
                  </a:lnTo>
                  <a:lnTo>
                    <a:pt x="3510" y="4468"/>
                  </a:lnTo>
                  <a:lnTo>
                    <a:pt x="3495" y="4462"/>
                  </a:lnTo>
                  <a:lnTo>
                    <a:pt x="3480" y="4458"/>
                  </a:lnTo>
                  <a:lnTo>
                    <a:pt x="3464" y="4455"/>
                  </a:lnTo>
                  <a:lnTo>
                    <a:pt x="3450" y="4454"/>
                  </a:lnTo>
                  <a:lnTo>
                    <a:pt x="3435" y="4455"/>
                  </a:lnTo>
                  <a:lnTo>
                    <a:pt x="3421" y="4457"/>
                  </a:lnTo>
                  <a:lnTo>
                    <a:pt x="3406" y="4461"/>
                  </a:lnTo>
                  <a:lnTo>
                    <a:pt x="3392" y="4467"/>
                  </a:lnTo>
                  <a:lnTo>
                    <a:pt x="3378" y="4474"/>
                  </a:lnTo>
                  <a:lnTo>
                    <a:pt x="3366" y="4484"/>
                  </a:lnTo>
                  <a:lnTo>
                    <a:pt x="3352" y="4494"/>
                  </a:lnTo>
                  <a:lnTo>
                    <a:pt x="3340" y="4508"/>
                  </a:lnTo>
                  <a:lnTo>
                    <a:pt x="3329" y="4523"/>
                  </a:lnTo>
                  <a:lnTo>
                    <a:pt x="3319" y="4541"/>
                  </a:lnTo>
                  <a:lnTo>
                    <a:pt x="3309" y="4560"/>
                  </a:lnTo>
                  <a:lnTo>
                    <a:pt x="3301" y="4582"/>
                  </a:lnTo>
                  <a:lnTo>
                    <a:pt x="3293" y="4606"/>
                  </a:lnTo>
                  <a:lnTo>
                    <a:pt x="3287" y="4631"/>
                  </a:lnTo>
                  <a:close/>
                  <a:moveTo>
                    <a:pt x="4138" y="5043"/>
                  </a:moveTo>
                  <a:lnTo>
                    <a:pt x="4107" y="4270"/>
                  </a:lnTo>
                  <a:lnTo>
                    <a:pt x="4210" y="4266"/>
                  </a:lnTo>
                  <a:lnTo>
                    <a:pt x="4222" y="4585"/>
                  </a:lnTo>
                  <a:lnTo>
                    <a:pt x="4621" y="4568"/>
                  </a:lnTo>
                  <a:lnTo>
                    <a:pt x="4608" y="4250"/>
                  </a:lnTo>
                  <a:lnTo>
                    <a:pt x="4712" y="4245"/>
                  </a:lnTo>
                  <a:lnTo>
                    <a:pt x="4742" y="5018"/>
                  </a:lnTo>
                  <a:lnTo>
                    <a:pt x="4640" y="5023"/>
                  </a:lnTo>
                  <a:lnTo>
                    <a:pt x="4625" y="4659"/>
                  </a:lnTo>
                  <a:lnTo>
                    <a:pt x="4226" y="4675"/>
                  </a:lnTo>
                  <a:lnTo>
                    <a:pt x="4241" y="5039"/>
                  </a:lnTo>
                  <a:lnTo>
                    <a:pt x="4138" y="5043"/>
                  </a:lnTo>
                  <a:close/>
                  <a:moveTo>
                    <a:pt x="5312" y="4831"/>
                  </a:moveTo>
                  <a:lnTo>
                    <a:pt x="5302" y="4844"/>
                  </a:lnTo>
                  <a:lnTo>
                    <a:pt x="5292" y="4857"/>
                  </a:lnTo>
                  <a:lnTo>
                    <a:pt x="5281" y="4868"/>
                  </a:lnTo>
                  <a:lnTo>
                    <a:pt x="5271" y="4880"/>
                  </a:lnTo>
                  <a:lnTo>
                    <a:pt x="5260" y="4890"/>
                  </a:lnTo>
                  <a:lnTo>
                    <a:pt x="5248" y="4899"/>
                  </a:lnTo>
                  <a:lnTo>
                    <a:pt x="5238" y="4908"/>
                  </a:lnTo>
                  <a:lnTo>
                    <a:pt x="5227" y="4915"/>
                  </a:lnTo>
                  <a:lnTo>
                    <a:pt x="5216" y="4923"/>
                  </a:lnTo>
                  <a:lnTo>
                    <a:pt x="5205" y="4929"/>
                  </a:lnTo>
                  <a:lnTo>
                    <a:pt x="5193" y="4935"/>
                  </a:lnTo>
                  <a:lnTo>
                    <a:pt x="5181" y="4941"/>
                  </a:lnTo>
                  <a:lnTo>
                    <a:pt x="5169" y="4945"/>
                  </a:lnTo>
                  <a:lnTo>
                    <a:pt x="5156" y="4950"/>
                  </a:lnTo>
                  <a:lnTo>
                    <a:pt x="5143" y="4954"/>
                  </a:lnTo>
                  <a:lnTo>
                    <a:pt x="5129" y="4958"/>
                  </a:lnTo>
                  <a:lnTo>
                    <a:pt x="5107" y="4962"/>
                  </a:lnTo>
                  <a:lnTo>
                    <a:pt x="5086" y="4964"/>
                  </a:lnTo>
                  <a:lnTo>
                    <a:pt x="5067" y="4965"/>
                  </a:lnTo>
                  <a:lnTo>
                    <a:pt x="5047" y="4964"/>
                  </a:lnTo>
                  <a:lnTo>
                    <a:pt x="5029" y="4962"/>
                  </a:lnTo>
                  <a:lnTo>
                    <a:pt x="5012" y="4959"/>
                  </a:lnTo>
                  <a:lnTo>
                    <a:pt x="4995" y="4952"/>
                  </a:lnTo>
                  <a:lnTo>
                    <a:pt x="4980" y="4945"/>
                  </a:lnTo>
                  <a:lnTo>
                    <a:pt x="4967" y="4937"/>
                  </a:lnTo>
                  <a:lnTo>
                    <a:pt x="4954" y="4927"/>
                  </a:lnTo>
                  <a:lnTo>
                    <a:pt x="4943" y="4916"/>
                  </a:lnTo>
                  <a:lnTo>
                    <a:pt x="4933" y="4904"/>
                  </a:lnTo>
                  <a:lnTo>
                    <a:pt x="4924" y="4891"/>
                  </a:lnTo>
                  <a:lnTo>
                    <a:pt x="4917" y="4877"/>
                  </a:lnTo>
                  <a:lnTo>
                    <a:pt x="4911" y="4861"/>
                  </a:lnTo>
                  <a:lnTo>
                    <a:pt x="4906" y="4845"/>
                  </a:lnTo>
                  <a:lnTo>
                    <a:pt x="4904" y="4834"/>
                  </a:lnTo>
                  <a:lnTo>
                    <a:pt x="4903" y="4825"/>
                  </a:lnTo>
                  <a:lnTo>
                    <a:pt x="4902" y="4815"/>
                  </a:lnTo>
                  <a:lnTo>
                    <a:pt x="4902" y="4806"/>
                  </a:lnTo>
                  <a:lnTo>
                    <a:pt x="4903" y="4795"/>
                  </a:lnTo>
                  <a:lnTo>
                    <a:pt x="4904" y="4786"/>
                  </a:lnTo>
                  <a:lnTo>
                    <a:pt x="4905" y="4777"/>
                  </a:lnTo>
                  <a:lnTo>
                    <a:pt x="4908" y="4767"/>
                  </a:lnTo>
                  <a:lnTo>
                    <a:pt x="4910" y="4758"/>
                  </a:lnTo>
                  <a:lnTo>
                    <a:pt x="4915" y="4749"/>
                  </a:lnTo>
                  <a:lnTo>
                    <a:pt x="4918" y="4741"/>
                  </a:lnTo>
                  <a:lnTo>
                    <a:pt x="4922" y="4732"/>
                  </a:lnTo>
                  <a:lnTo>
                    <a:pt x="4926" y="4725"/>
                  </a:lnTo>
                  <a:lnTo>
                    <a:pt x="4932" y="4717"/>
                  </a:lnTo>
                  <a:lnTo>
                    <a:pt x="4938" y="4710"/>
                  </a:lnTo>
                  <a:lnTo>
                    <a:pt x="4943" y="4704"/>
                  </a:lnTo>
                  <a:lnTo>
                    <a:pt x="4957" y="4690"/>
                  </a:lnTo>
                  <a:lnTo>
                    <a:pt x="4971" y="4678"/>
                  </a:lnTo>
                  <a:lnTo>
                    <a:pt x="4987" y="4668"/>
                  </a:lnTo>
                  <a:lnTo>
                    <a:pt x="5003" y="4658"/>
                  </a:lnTo>
                  <a:lnTo>
                    <a:pt x="5018" y="4651"/>
                  </a:lnTo>
                  <a:lnTo>
                    <a:pt x="5036" y="4643"/>
                  </a:lnTo>
                  <a:lnTo>
                    <a:pt x="5057" y="4634"/>
                  </a:lnTo>
                  <a:lnTo>
                    <a:pt x="5083" y="4625"/>
                  </a:lnTo>
                  <a:lnTo>
                    <a:pt x="5134" y="4606"/>
                  </a:lnTo>
                  <a:lnTo>
                    <a:pt x="5176" y="4588"/>
                  </a:lnTo>
                  <a:lnTo>
                    <a:pt x="5195" y="4579"/>
                  </a:lnTo>
                  <a:lnTo>
                    <a:pt x="5212" y="4571"/>
                  </a:lnTo>
                  <a:lnTo>
                    <a:pt x="5227" y="4562"/>
                  </a:lnTo>
                  <a:lnTo>
                    <a:pt x="5240" y="4555"/>
                  </a:lnTo>
                  <a:lnTo>
                    <a:pt x="5237" y="4539"/>
                  </a:lnTo>
                  <a:lnTo>
                    <a:pt x="5236" y="4530"/>
                  </a:lnTo>
                  <a:lnTo>
                    <a:pt x="5231" y="4517"/>
                  </a:lnTo>
                  <a:lnTo>
                    <a:pt x="5227" y="4505"/>
                  </a:lnTo>
                  <a:lnTo>
                    <a:pt x="5223" y="4494"/>
                  </a:lnTo>
                  <a:lnTo>
                    <a:pt x="5218" y="4484"/>
                  </a:lnTo>
                  <a:lnTo>
                    <a:pt x="5212" y="4475"/>
                  </a:lnTo>
                  <a:lnTo>
                    <a:pt x="5205" y="4468"/>
                  </a:lnTo>
                  <a:lnTo>
                    <a:pt x="5198" y="4462"/>
                  </a:lnTo>
                  <a:lnTo>
                    <a:pt x="5191" y="4457"/>
                  </a:lnTo>
                  <a:lnTo>
                    <a:pt x="5179" y="4452"/>
                  </a:lnTo>
                  <a:lnTo>
                    <a:pt x="5168" y="4449"/>
                  </a:lnTo>
                  <a:lnTo>
                    <a:pt x="5155" y="4445"/>
                  </a:lnTo>
                  <a:lnTo>
                    <a:pt x="5141" y="4444"/>
                  </a:lnTo>
                  <a:lnTo>
                    <a:pt x="5126" y="4443"/>
                  </a:lnTo>
                  <a:lnTo>
                    <a:pt x="5111" y="4444"/>
                  </a:lnTo>
                  <a:lnTo>
                    <a:pt x="5095" y="4446"/>
                  </a:lnTo>
                  <a:lnTo>
                    <a:pt x="5078" y="4451"/>
                  </a:lnTo>
                  <a:lnTo>
                    <a:pt x="5062" y="4454"/>
                  </a:lnTo>
                  <a:lnTo>
                    <a:pt x="5047" y="4459"/>
                  </a:lnTo>
                  <a:lnTo>
                    <a:pt x="5035" y="4463"/>
                  </a:lnTo>
                  <a:lnTo>
                    <a:pt x="5022" y="4469"/>
                  </a:lnTo>
                  <a:lnTo>
                    <a:pt x="5011" y="4475"/>
                  </a:lnTo>
                  <a:lnTo>
                    <a:pt x="5002" y="4481"/>
                  </a:lnTo>
                  <a:lnTo>
                    <a:pt x="4993" y="4488"/>
                  </a:lnTo>
                  <a:lnTo>
                    <a:pt x="4987" y="4495"/>
                  </a:lnTo>
                  <a:lnTo>
                    <a:pt x="4980" y="4504"/>
                  </a:lnTo>
                  <a:lnTo>
                    <a:pt x="4975" y="4512"/>
                  </a:lnTo>
                  <a:lnTo>
                    <a:pt x="4971" y="4523"/>
                  </a:lnTo>
                  <a:lnTo>
                    <a:pt x="4967" y="4534"/>
                  </a:lnTo>
                  <a:lnTo>
                    <a:pt x="4963" y="4545"/>
                  </a:lnTo>
                  <a:lnTo>
                    <a:pt x="4961" y="4558"/>
                  </a:lnTo>
                  <a:lnTo>
                    <a:pt x="4960" y="4573"/>
                  </a:lnTo>
                  <a:lnTo>
                    <a:pt x="4959" y="4588"/>
                  </a:lnTo>
                  <a:lnTo>
                    <a:pt x="4866" y="4595"/>
                  </a:lnTo>
                  <a:lnTo>
                    <a:pt x="4866" y="4580"/>
                  </a:lnTo>
                  <a:lnTo>
                    <a:pt x="4867" y="4567"/>
                  </a:lnTo>
                  <a:lnTo>
                    <a:pt x="4868" y="4553"/>
                  </a:lnTo>
                  <a:lnTo>
                    <a:pt x="4870" y="4539"/>
                  </a:lnTo>
                  <a:lnTo>
                    <a:pt x="4872" y="4527"/>
                  </a:lnTo>
                  <a:lnTo>
                    <a:pt x="4876" y="4514"/>
                  </a:lnTo>
                  <a:lnTo>
                    <a:pt x="4879" y="4503"/>
                  </a:lnTo>
                  <a:lnTo>
                    <a:pt x="4885" y="4492"/>
                  </a:lnTo>
                  <a:lnTo>
                    <a:pt x="4890" y="4481"/>
                  </a:lnTo>
                  <a:lnTo>
                    <a:pt x="4896" y="4472"/>
                  </a:lnTo>
                  <a:lnTo>
                    <a:pt x="4904" y="4462"/>
                  </a:lnTo>
                  <a:lnTo>
                    <a:pt x="4912" y="4453"/>
                  </a:lnTo>
                  <a:lnTo>
                    <a:pt x="4921" y="4443"/>
                  </a:lnTo>
                  <a:lnTo>
                    <a:pt x="4932" y="4435"/>
                  </a:lnTo>
                  <a:lnTo>
                    <a:pt x="4942" y="4426"/>
                  </a:lnTo>
                  <a:lnTo>
                    <a:pt x="4954" y="4419"/>
                  </a:lnTo>
                  <a:lnTo>
                    <a:pt x="4967" y="4410"/>
                  </a:lnTo>
                  <a:lnTo>
                    <a:pt x="4979" y="4404"/>
                  </a:lnTo>
                  <a:lnTo>
                    <a:pt x="4994" y="4396"/>
                  </a:lnTo>
                  <a:lnTo>
                    <a:pt x="5008" y="4390"/>
                  </a:lnTo>
                  <a:lnTo>
                    <a:pt x="5024" y="4385"/>
                  </a:lnTo>
                  <a:lnTo>
                    <a:pt x="5040" y="4379"/>
                  </a:lnTo>
                  <a:lnTo>
                    <a:pt x="5056" y="4374"/>
                  </a:lnTo>
                  <a:lnTo>
                    <a:pt x="5074" y="4370"/>
                  </a:lnTo>
                  <a:lnTo>
                    <a:pt x="5091" y="4367"/>
                  </a:lnTo>
                  <a:lnTo>
                    <a:pt x="5107" y="4363"/>
                  </a:lnTo>
                  <a:lnTo>
                    <a:pt x="5123" y="4361"/>
                  </a:lnTo>
                  <a:lnTo>
                    <a:pt x="5138" y="4360"/>
                  </a:lnTo>
                  <a:lnTo>
                    <a:pt x="5153" y="4359"/>
                  </a:lnTo>
                  <a:lnTo>
                    <a:pt x="5167" y="4359"/>
                  </a:lnTo>
                  <a:lnTo>
                    <a:pt x="5179" y="4359"/>
                  </a:lnTo>
                  <a:lnTo>
                    <a:pt x="5192" y="4360"/>
                  </a:lnTo>
                  <a:lnTo>
                    <a:pt x="5203" y="4362"/>
                  </a:lnTo>
                  <a:lnTo>
                    <a:pt x="5214" y="4365"/>
                  </a:lnTo>
                  <a:lnTo>
                    <a:pt x="5224" y="4368"/>
                  </a:lnTo>
                  <a:lnTo>
                    <a:pt x="5234" y="4370"/>
                  </a:lnTo>
                  <a:lnTo>
                    <a:pt x="5243" y="4374"/>
                  </a:lnTo>
                  <a:lnTo>
                    <a:pt x="5252" y="4377"/>
                  </a:lnTo>
                  <a:lnTo>
                    <a:pt x="5259" y="4383"/>
                  </a:lnTo>
                  <a:lnTo>
                    <a:pt x="5265" y="4387"/>
                  </a:lnTo>
                  <a:lnTo>
                    <a:pt x="5272" y="4392"/>
                  </a:lnTo>
                  <a:lnTo>
                    <a:pt x="5278" y="4399"/>
                  </a:lnTo>
                  <a:lnTo>
                    <a:pt x="5283" y="4405"/>
                  </a:lnTo>
                  <a:lnTo>
                    <a:pt x="5290" y="4411"/>
                  </a:lnTo>
                  <a:lnTo>
                    <a:pt x="5299" y="4426"/>
                  </a:lnTo>
                  <a:lnTo>
                    <a:pt x="5309" y="4443"/>
                  </a:lnTo>
                  <a:lnTo>
                    <a:pt x="5314" y="4457"/>
                  </a:lnTo>
                  <a:lnTo>
                    <a:pt x="5320" y="4476"/>
                  </a:lnTo>
                  <a:lnTo>
                    <a:pt x="5326" y="4500"/>
                  </a:lnTo>
                  <a:lnTo>
                    <a:pt x="5333" y="4527"/>
                  </a:lnTo>
                  <a:lnTo>
                    <a:pt x="5361" y="4651"/>
                  </a:lnTo>
                  <a:lnTo>
                    <a:pt x="5369" y="4681"/>
                  </a:lnTo>
                  <a:lnTo>
                    <a:pt x="5375" y="4709"/>
                  </a:lnTo>
                  <a:lnTo>
                    <a:pt x="5381" y="4733"/>
                  </a:lnTo>
                  <a:lnTo>
                    <a:pt x="5388" y="4755"/>
                  </a:lnTo>
                  <a:lnTo>
                    <a:pt x="5392" y="4774"/>
                  </a:lnTo>
                  <a:lnTo>
                    <a:pt x="5397" y="4790"/>
                  </a:lnTo>
                  <a:lnTo>
                    <a:pt x="5401" y="4803"/>
                  </a:lnTo>
                  <a:lnTo>
                    <a:pt x="5405" y="4812"/>
                  </a:lnTo>
                  <a:lnTo>
                    <a:pt x="5412" y="4828"/>
                  </a:lnTo>
                  <a:lnTo>
                    <a:pt x="5422" y="4844"/>
                  </a:lnTo>
                  <a:lnTo>
                    <a:pt x="5431" y="4859"/>
                  </a:lnTo>
                  <a:lnTo>
                    <a:pt x="5443" y="4873"/>
                  </a:lnTo>
                  <a:lnTo>
                    <a:pt x="5346" y="4895"/>
                  </a:lnTo>
                  <a:lnTo>
                    <a:pt x="5337" y="4881"/>
                  </a:lnTo>
                  <a:lnTo>
                    <a:pt x="5327" y="4866"/>
                  </a:lnTo>
                  <a:lnTo>
                    <a:pt x="5320" y="4849"/>
                  </a:lnTo>
                  <a:lnTo>
                    <a:pt x="5312" y="4831"/>
                  </a:lnTo>
                  <a:close/>
                  <a:moveTo>
                    <a:pt x="5258" y="4627"/>
                  </a:moveTo>
                  <a:lnTo>
                    <a:pt x="5245" y="4636"/>
                  </a:lnTo>
                  <a:lnTo>
                    <a:pt x="5231" y="4644"/>
                  </a:lnTo>
                  <a:lnTo>
                    <a:pt x="5215" y="4653"/>
                  </a:lnTo>
                  <a:lnTo>
                    <a:pt x="5198" y="4661"/>
                  </a:lnTo>
                  <a:lnTo>
                    <a:pt x="5160" y="4678"/>
                  </a:lnTo>
                  <a:lnTo>
                    <a:pt x="5114" y="4697"/>
                  </a:lnTo>
                  <a:lnTo>
                    <a:pt x="5089" y="4707"/>
                  </a:lnTo>
                  <a:lnTo>
                    <a:pt x="5067" y="4716"/>
                  </a:lnTo>
                  <a:lnTo>
                    <a:pt x="5050" y="4726"/>
                  </a:lnTo>
                  <a:lnTo>
                    <a:pt x="5037" y="4735"/>
                  </a:lnTo>
                  <a:lnTo>
                    <a:pt x="5027" y="4742"/>
                  </a:lnTo>
                  <a:lnTo>
                    <a:pt x="5019" y="4752"/>
                  </a:lnTo>
                  <a:lnTo>
                    <a:pt x="5012" y="4761"/>
                  </a:lnTo>
                  <a:lnTo>
                    <a:pt x="5008" y="4773"/>
                  </a:lnTo>
                  <a:lnTo>
                    <a:pt x="5004" y="4783"/>
                  </a:lnTo>
                  <a:lnTo>
                    <a:pt x="5003" y="4795"/>
                  </a:lnTo>
                  <a:lnTo>
                    <a:pt x="5003" y="4807"/>
                  </a:lnTo>
                  <a:lnTo>
                    <a:pt x="5005" y="4820"/>
                  </a:lnTo>
                  <a:lnTo>
                    <a:pt x="5007" y="4828"/>
                  </a:lnTo>
                  <a:lnTo>
                    <a:pt x="5010" y="4837"/>
                  </a:lnTo>
                  <a:lnTo>
                    <a:pt x="5015" y="4844"/>
                  </a:lnTo>
                  <a:lnTo>
                    <a:pt x="5020" y="4851"/>
                  </a:lnTo>
                  <a:lnTo>
                    <a:pt x="5025" y="4858"/>
                  </a:lnTo>
                  <a:lnTo>
                    <a:pt x="5032" y="4864"/>
                  </a:lnTo>
                  <a:lnTo>
                    <a:pt x="5039" y="4870"/>
                  </a:lnTo>
                  <a:lnTo>
                    <a:pt x="5047" y="4874"/>
                  </a:lnTo>
                  <a:lnTo>
                    <a:pt x="5056" y="4878"/>
                  </a:lnTo>
                  <a:lnTo>
                    <a:pt x="5066" y="4881"/>
                  </a:lnTo>
                  <a:lnTo>
                    <a:pt x="5075" y="4883"/>
                  </a:lnTo>
                  <a:lnTo>
                    <a:pt x="5086" y="4884"/>
                  </a:lnTo>
                  <a:lnTo>
                    <a:pt x="5097" y="4884"/>
                  </a:lnTo>
                  <a:lnTo>
                    <a:pt x="5109" y="4883"/>
                  </a:lnTo>
                  <a:lnTo>
                    <a:pt x="5122" y="4882"/>
                  </a:lnTo>
                  <a:lnTo>
                    <a:pt x="5135" y="4879"/>
                  </a:lnTo>
                  <a:lnTo>
                    <a:pt x="5147" y="4876"/>
                  </a:lnTo>
                  <a:lnTo>
                    <a:pt x="5160" y="4872"/>
                  </a:lnTo>
                  <a:lnTo>
                    <a:pt x="5173" y="4867"/>
                  </a:lnTo>
                  <a:lnTo>
                    <a:pt x="5184" y="4862"/>
                  </a:lnTo>
                  <a:lnTo>
                    <a:pt x="5195" y="4856"/>
                  </a:lnTo>
                  <a:lnTo>
                    <a:pt x="5205" y="4849"/>
                  </a:lnTo>
                  <a:lnTo>
                    <a:pt x="5215" y="4842"/>
                  </a:lnTo>
                  <a:lnTo>
                    <a:pt x="5225" y="4834"/>
                  </a:lnTo>
                  <a:lnTo>
                    <a:pt x="5234" y="4826"/>
                  </a:lnTo>
                  <a:lnTo>
                    <a:pt x="5241" y="4817"/>
                  </a:lnTo>
                  <a:lnTo>
                    <a:pt x="5248" y="4808"/>
                  </a:lnTo>
                  <a:lnTo>
                    <a:pt x="5255" y="4798"/>
                  </a:lnTo>
                  <a:lnTo>
                    <a:pt x="5260" y="4789"/>
                  </a:lnTo>
                  <a:lnTo>
                    <a:pt x="5264" y="4778"/>
                  </a:lnTo>
                  <a:lnTo>
                    <a:pt x="5269" y="4767"/>
                  </a:lnTo>
                  <a:lnTo>
                    <a:pt x="5271" y="4757"/>
                  </a:lnTo>
                  <a:lnTo>
                    <a:pt x="5273" y="4747"/>
                  </a:lnTo>
                  <a:lnTo>
                    <a:pt x="5274" y="4738"/>
                  </a:lnTo>
                  <a:lnTo>
                    <a:pt x="5274" y="4727"/>
                  </a:lnTo>
                  <a:lnTo>
                    <a:pt x="5274" y="4715"/>
                  </a:lnTo>
                  <a:lnTo>
                    <a:pt x="5272" y="4703"/>
                  </a:lnTo>
                  <a:lnTo>
                    <a:pt x="5271" y="4690"/>
                  </a:lnTo>
                  <a:lnTo>
                    <a:pt x="5268" y="4676"/>
                  </a:lnTo>
                  <a:lnTo>
                    <a:pt x="5264" y="4661"/>
                  </a:lnTo>
                  <a:lnTo>
                    <a:pt x="5258" y="4627"/>
                  </a:lnTo>
                  <a:close/>
                  <a:moveTo>
                    <a:pt x="5618" y="4811"/>
                  </a:moveTo>
                  <a:lnTo>
                    <a:pt x="5350" y="4085"/>
                  </a:lnTo>
                  <a:lnTo>
                    <a:pt x="5440" y="4052"/>
                  </a:lnTo>
                  <a:lnTo>
                    <a:pt x="5708" y="4778"/>
                  </a:lnTo>
                  <a:lnTo>
                    <a:pt x="5618" y="4811"/>
                  </a:lnTo>
                  <a:close/>
                  <a:moveTo>
                    <a:pt x="6214" y="4484"/>
                  </a:moveTo>
                  <a:lnTo>
                    <a:pt x="6206" y="4498"/>
                  </a:lnTo>
                  <a:lnTo>
                    <a:pt x="6200" y="4513"/>
                  </a:lnTo>
                  <a:lnTo>
                    <a:pt x="6191" y="4527"/>
                  </a:lnTo>
                  <a:lnTo>
                    <a:pt x="6184" y="4541"/>
                  </a:lnTo>
                  <a:lnTo>
                    <a:pt x="6175" y="4553"/>
                  </a:lnTo>
                  <a:lnTo>
                    <a:pt x="6167" y="4564"/>
                  </a:lnTo>
                  <a:lnTo>
                    <a:pt x="6158" y="4575"/>
                  </a:lnTo>
                  <a:lnTo>
                    <a:pt x="6150" y="4585"/>
                  </a:lnTo>
                  <a:lnTo>
                    <a:pt x="6140" y="4594"/>
                  </a:lnTo>
                  <a:lnTo>
                    <a:pt x="6131" y="4604"/>
                  </a:lnTo>
                  <a:lnTo>
                    <a:pt x="6121" y="4611"/>
                  </a:lnTo>
                  <a:lnTo>
                    <a:pt x="6111" y="4620"/>
                  </a:lnTo>
                  <a:lnTo>
                    <a:pt x="6099" y="4627"/>
                  </a:lnTo>
                  <a:lnTo>
                    <a:pt x="6088" y="4635"/>
                  </a:lnTo>
                  <a:lnTo>
                    <a:pt x="6076" y="4641"/>
                  </a:lnTo>
                  <a:lnTo>
                    <a:pt x="6064" y="4647"/>
                  </a:lnTo>
                  <a:lnTo>
                    <a:pt x="6043" y="4657"/>
                  </a:lnTo>
                  <a:lnTo>
                    <a:pt x="6023" y="4664"/>
                  </a:lnTo>
                  <a:lnTo>
                    <a:pt x="6003" y="4670"/>
                  </a:lnTo>
                  <a:lnTo>
                    <a:pt x="5985" y="4673"/>
                  </a:lnTo>
                  <a:lnTo>
                    <a:pt x="5967" y="4675"/>
                  </a:lnTo>
                  <a:lnTo>
                    <a:pt x="5949" y="4675"/>
                  </a:lnTo>
                  <a:lnTo>
                    <a:pt x="5932" y="4673"/>
                  </a:lnTo>
                  <a:lnTo>
                    <a:pt x="5916" y="4669"/>
                  </a:lnTo>
                  <a:lnTo>
                    <a:pt x="5900" y="4663"/>
                  </a:lnTo>
                  <a:lnTo>
                    <a:pt x="5886" y="4657"/>
                  </a:lnTo>
                  <a:lnTo>
                    <a:pt x="5872" y="4648"/>
                  </a:lnTo>
                  <a:lnTo>
                    <a:pt x="5860" y="4639"/>
                  </a:lnTo>
                  <a:lnTo>
                    <a:pt x="5849" y="4628"/>
                  </a:lnTo>
                  <a:lnTo>
                    <a:pt x="5838" y="4615"/>
                  </a:lnTo>
                  <a:lnTo>
                    <a:pt x="5829" y="4602"/>
                  </a:lnTo>
                  <a:lnTo>
                    <a:pt x="5821" y="4587"/>
                  </a:lnTo>
                  <a:lnTo>
                    <a:pt x="5817" y="4578"/>
                  </a:lnTo>
                  <a:lnTo>
                    <a:pt x="5814" y="4569"/>
                  </a:lnTo>
                  <a:lnTo>
                    <a:pt x="5811" y="4559"/>
                  </a:lnTo>
                  <a:lnTo>
                    <a:pt x="5809" y="4550"/>
                  </a:lnTo>
                  <a:lnTo>
                    <a:pt x="5807" y="4540"/>
                  </a:lnTo>
                  <a:lnTo>
                    <a:pt x="5805" y="4530"/>
                  </a:lnTo>
                  <a:lnTo>
                    <a:pt x="5805" y="4521"/>
                  </a:lnTo>
                  <a:lnTo>
                    <a:pt x="5805" y="4511"/>
                  </a:lnTo>
                  <a:lnTo>
                    <a:pt x="5807" y="4502"/>
                  </a:lnTo>
                  <a:lnTo>
                    <a:pt x="5808" y="4492"/>
                  </a:lnTo>
                  <a:lnTo>
                    <a:pt x="5810" y="4484"/>
                  </a:lnTo>
                  <a:lnTo>
                    <a:pt x="5812" y="4474"/>
                  </a:lnTo>
                  <a:lnTo>
                    <a:pt x="5814" y="4466"/>
                  </a:lnTo>
                  <a:lnTo>
                    <a:pt x="5818" y="4457"/>
                  </a:lnTo>
                  <a:lnTo>
                    <a:pt x="5821" y="4449"/>
                  </a:lnTo>
                  <a:lnTo>
                    <a:pt x="5826" y="4441"/>
                  </a:lnTo>
                  <a:lnTo>
                    <a:pt x="5836" y="4425"/>
                  </a:lnTo>
                  <a:lnTo>
                    <a:pt x="5847" y="4410"/>
                  </a:lnTo>
                  <a:lnTo>
                    <a:pt x="5860" y="4396"/>
                  </a:lnTo>
                  <a:lnTo>
                    <a:pt x="5874" y="4384"/>
                  </a:lnTo>
                  <a:lnTo>
                    <a:pt x="5886" y="4373"/>
                  </a:lnTo>
                  <a:lnTo>
                    <a:pt x="5902" y="4361"/>
                  </a:lnTo>
                  <a:lnTo>
                    <a:pt x="5921" y="4349"/>
                  </a:lnTo>
                  <a:lnTo>
                    <a:pt x="5944" y="4334"/>
                  </a:lnTo>
                  <a:lnTo>
                    <a:pt x="5989" y="4304"/>
                  </a:lnTo>
                  <a:lnTo>
                    <a:pt x="6028" y="4276"/>
                  </a:lnTo>
                  <a:lnTo>
                    <a:pt x="6044" y="4264"/>
                  </a:lnTo>
                  <a:lnTo>
                    <a:pt x="6058" y="4252"/>
                  </a:lnTo>
                  <a:lnTo>
                    <a:pt x="6071" y="4241"/>
                  </a:lnTo>
                  <a:lnTo>
                    <a:pt x="6083" y="4231"/>
                  </a:lnTo>
                  <a:lnTo>
                    <a:pt x="6076" y="4216"/>
                  </a:lnTo>
                  <a:lnTo>
                    <a:pt x="6072" y="4208"/>
                  </a:lnTo>
                  <a:lnTo>
                    <a:pt x="6066" y="4196"/>
                  </a:lnTo>
                  <a:lnTo>
                    <a:pt x="6058" y="4185"/>
                  </a:lnTo>
                  <a:lnTo>
                    <a:pt x="6052" y="4175"/>
                  </a:lnTo>
                  <a:lnTo>
                    <a:pt x="6045" y="4167"/>
                  </a:lnTo>
                  <a:lnTo>
                    <a:pt x="6037" y="4159"/>
                  </a:lnTo>
                  <a:lnTo>
                    <a:pt x="6029" y="4154"/>
                  </a:lnTo>
                  <a:lnTo>
                    <a:pt x="6021" y="4150"/>
                  </a:lnTo>
                  <a:lnTo>
                    <a:pt x="6013" y="4147"/>
                  </a:lnTo>
                  <a:lnTo>
                    <a:pt x="6000" y="4143"/>
                  </a:lnTo>
                  <a:lnTo>
                    <a:pt x="5988" y="4142"/>
                  </a:lnTo>
                  <a:lnTo>
                    <a:pt x="5975" y="4142"/>
                  </a:lnTo>
                  <a:lnTo>
                    <a:pt x="5961" y="4144"/>
                  </a:lnTo>
                  <a:lnTo>
                    <a:pt x="5947" y="4148"/>
                  </a:lnTo>
                  <a:lnTo>
                    <a:pt x="5932" y="4152"/>
                  </a:lnTo>
                  <a:lnTo>
                    <a:pt x="5917" y="4157"/>
                  </a:lnTo>
                  <a:lnTo>
                    <a:pt x="5901" y="4165"/>
                  </a:lnTo>
                  <a:lnTo>
                    <a:pt x="5886" y="4172"/>
                  </a:lnTo>
                  <a:lnTo>
                    <a:pt x="5874" y="4180"/>
                  </a:lnTo>
                  <a:lnTo>
                    <a:pt x="5862" y="4187"/>
                  </a:lnTo>
                  <a:lnTo>
                    <a:pt x="5851" y="4196"/>
                  </a:lnTo>
                  <a:lnTo>
                    <a:pt x="5842" y="4204"/>
                  </a:lnTo>
                  <a:lnTo>
                    <a:pt x="5834" y="4211"/>
                  </a:lnTo>
                  <a:lnTo>
                    <a:pt x="5827" y="4220"/>
                  </a:lnTo>
                  <a:lnTo>
                    <a:pt x="5821" y="4230"/>
                  </a:lnTo>
                  <a:lnTo>
                    <a:pt x="5817" y="4238"/>
                  </a:lnTo>
                  <a:lnTo>
                    <a:pt x="5814" y="4249"/>
                  </a:lnTo>
                  <a:lnTo>
                    <a:pt x="5812" y="4259"/>
                  </a:lnTo>
                  <a:lnTo>
                    <a:pt x="5811" y="4270"/>
                  </a:lnTo>
                  <a:lnTo>
                    <a:pt x="5811" y="4283"/>
                  </a:lnTo>
                  <a:lnTo>
                    <a:pt x="5811" y="4295"/>
                  </a:lnTo>
                  <a:lnTo>
                    <a:pt x="5813" y="4310"/>
                  </a:lnTo>
                  <a:lnTo>
                    <a:pt x="5815" y="4324"/>
                  </a:lnTo>
                  <a:lnTo>
                    <a:pt x="5726" y="4354"/>
                  </a:lnTo>
                  <a:lnTo>
                    <a:pt x="5723" y="4339"/>
                  </a:lnTo>
                  <a:lnTo>
                    <a:pt x="5720" y="4325"/>
                  </a:lnTo>
                  <a:lnTo>
                    <a:pt x="5718" y="4311"/>
                  </a:lnTo>
                  <a:lnTo>
                    <a:pt x="5718" y="4298"/>
                  </a:lnTo>
                  <a:lnTo>
                    <a:pt x="5717" y="4285"/>
                  </a:lnTo>
                  <a:lnTo>
                    <a:pt x="5718" y="4272"/>
                  </a:lnTo>
                  <a:lnTo>
                    <a:pt x="5719" y="4260"/>
                  </a:lnTo>
                  <a:lnTo>
                    <a:pt x="5721" y="4249"/>
                  </a:lnTo>
                  <a:lnTo>
                    <a:pt x="5725" y="4237"/>
                  </a:lnTo>
                  <a:lnTo>
                    <a:pt x="5729" y="4225"/>
                  </a:lnTo>
                  <a:lnTo>
                    <a:pt x="5734" y="4215"/>
                  </a:lnTo>
                  <a:lnTo>
                    <a:pt x="5740" y="4204"/>
                  </a:lnTo>
                  <a:lnTo>
                    <a:pt x="5747" y="4192"/>
                  </a:lnTo>
                  <a:lnTo>
                    <a:pt x="5754" y="4182"/>
                  </a:lnTo>
                  <a:lnTo>
                    <a:pt x="5763" y="4171"/>
                  </a:lnTo>
                  <a:lnTo>
                    <a:pt x="5773" y="4160"/>
                  </a:lnTo>
                  <a:lnTo>
                    <a:pt x="5783" y="4151"/>
                  </a:lnTo>
                  <a:lnTo>
                    <a:pt x="5795" y="4140"/>
                  </a:lnTo>
                  <a:lnTo>
                    <a:pt x="5808" y="4131"/>
                  </a:lnTo>
                  <a:lnTo>
                    <a:pt x="5820" y="4121"/>
                  </a:lnTo>
                  <a:lnTo>
                    <a:pt x="5833" y="4113"/>
                  </a:lnTo>
                  <a:lnTo>
                    <a:pt x="5848" y="4104"/>
                  </a:lnTo>
                  <a:lnTo>
                    <a:pt x="5863" y="4096"/>
                  </a:lnTo>
                  <a:lnTo>
                    <a:pt x="5879" y="4087"/>
                  </a:lnTo>
                  <a:lnTo>
                    <a:pt x="5895" y="4080"/>
                  </a:lnTo>
                  <a:lnTo>
                    <a:pt x="5911" y="4073"/>
                  </a:lnTo>
                  <a:lnTo>
                    <a:pt x="5926" y="4068"/>
                  </a:lnTo>
                  <a:lnTo>
                    <a:pt x="5939" y="4063"/>
                  </a:lnTo>
                  <a:lnTo>
                    <a:pt x="5953" y="4058"/>
                  </a:lnTo>
                  <a:lnTo>
                    <a:pt x="5967" y="4055"/>
                  </a:lnTo>
                  <a:lnTo>
                    <a:pt x="5980" y="4053"/>
                  </a:lnTo>
                  <a:lnTo>
                    <a:pt x="5992" y="4052"/>
                  </a:lnTo>
                  <a:lnTo>
                    <a:pt x="6003" y="4051"/>
                  </a:lnTo>
                  <a:lnTo>
                    <a:pt x="6015" y="4051"/>
                  </a:lnTo>
                  <a:lnTo>
                    <a:pt x="6026" y="4051"/>
                  </a:lnTo>
                  <a:lnTo>
                    <a:pt x="6035" y="4052"/>
                  </a:lnTo>
                  <a:lnTo>
                    <a:pt x="6045" y="4053"/>
                  </a:lnTo>
                  <a:lnTo>
                    <a:pt x="6053" y="4055"/>
                  </a:lnTo>
                  <a:lnTo>
                    <a:pt x="6062" y="4058"/>
                  </a:lnTo>
                  <a:lnTo>
                    <a:pt x="6070" y="4062"/>
                  </a:lnTo>
                  <a:lnTo>
                    <a:pt x="6078" y="4065"/>
                  </a:lnTo>
                  <a:lnTo>
                    <a:pt x="6084" y="4069"/>
                  </a:lnTo>
                  <a:lnTo>
                    <a:pt x="6091" y="4074"/>
                  </a:lnTo>
                  <a:lnTo>
                    <a:pt x="6099" y="4080"/>
                  </a:lnTo>
                  <a:lnTo>
                    <a:pt x="6112" y="4092"/>
                  </a:lnTo>
                  <a:lnTo>
                    <a:pt x="6124" y="4106"/>
                  </a:lnTo>
                  <a:lnTo>
                    <a:pt x="6133" y="4119"/>
                  </a:lnTo>
                  <a:lnTo>
                    <a:pt x="6142" y="4136"/>
                  </a:lnTo>
                  <a:lnTo>
                    <a:pt x="6154" y="4157"/>
                  </a:lnTo>
                  <a:lnTo>
                    <a:pt x="6167" y="4183"/>
                  </a:lnTo>
                  <a:lnTo>
                    <a:pt x="6222" y="4297"/>
                  </a:lnTo>
                  <a:lnTo>
                    <a:pt x="6249" y="4351"/>
                  </a:lnTo>
                  <a:lnTo>
                    <a:pt x="6270" y="4393"/>
                  </a:lnTo>
                  <a:lnTo>
                    <a:pt x="6287" y="4424"/>
                  </a:lnTo>
                  <a:lnTo>
                    <a:pt x="6300" y="4444"/>
                  </a:lnTo>
                  <a:lnTo>
                    <a:pt x="6310" y="4459"/>
                  </a:lnTo>
                  <a:lnTo>
                    <a:pt x="6323" y="4472"/>
                  </a:lnTo>
                  <a:lnTo>
                    <a:pt x="6336" y="4485"/>
                  </a:lnTo>
                  <a:lnTo>
                    <a:pt x="6351" y="4495"/>
                  </a:lnTo>
                  <a:lnTo>
                    <a:pt x="6262" y="4539"/>
                  </a:lnTo>
                  <a:lnTo>
                    <a:pt x="6249" y="4527"/>
                  </a:lnTo>
                  <a:lnTo>
                    <a:pt x="6236" y="4514"/>
                  </a:lnTo>
                  <a:lnTo>
                    <a:pt x="6224" y="4500"/>
                  </a:lnTo>
                  <a:lnTo>
                    <a:pt x="6214" y="4484"/>
                  </a:lnTo>
                  <a:close/>
                  <a:moveTo>
                    <a:pt x="6116" y="4298"/>
                  </a:moveTo>
                  <a:lnTo>
                    <a:pt x="6105" y="4308"/>
                  </a:lnTo>
                  <a:lnTo>
                    <a:pt x="6094" y="4319"/>
                  </a:lnTo>
                  <a:lnTo>
                    <a:pt x="6081" y="4331"/>
                  </a:lnTo>
                  <a:lnTo>
                    <a:pt x="6066" y="4343"/>
                  </a:lnTo>
                  <a:lnTo>
                    <a:pt x="6031" y="4369"/>
                  </a:lnTo>
                  <a:lnTo>
                    <a:pt x="5990" y="4397"/>
                  </a:lnTo>
                  <a:lnTo>
                    <a:pt x="5968" y="4412"/>
                  </a:lnTo>
                  <a:lnTo>
                    <a:pt x="5950" y="4427"/>
                  </a:lnTo>
                  <a:lnTo>
                    <a:pt x="5935" y="4439"/>
                  </a:lnTo>
                  <a:lnTo>
                    <a:pt x="5925" y="4451"/>
                  </a:lnTo>
                  <a:lnTo>
                    <a:pt x="5916" y="4460"/>
                  </a:lnTo>
                  <a:lnTo>
                    <a:pt x="5911" y="4471"/>
                  </a:lnTo>
                  <a:lnTo>
                    <a:pt x="5906" y="4483"/>
                  </a:lnTo>
                  <a:lnTo>
                    <a:pt x="5904" y="4494"/>
                  </a:lnTo>
                  <a:lnTo>
                    <a:pt x="5903" y="4506"/>
                  </a:lnTo>
                  <a:lnTo>
                    <a:pt x="5904" y="4518"/>
                  </a:lnTo>
                  <a:lnTo>
                    <a:pt x="5906" y="4529"/>
                  </a:lnTo>
                  <a:lnTo>
                    <a:pt x="5912" y="4540"/>
                  </a:lnTo>
                  <a:lnTo>
                    <a:pt x="5916" y="4548"/>
                  </a:lnTo>
                  <a:lnTo>
                    <a:pt x="5921" y="4556"/>
                  </a:lnTo>
                  <a:lnTo>
                    <a:pt x="5927" y="4562"/>
                  </a:lnTo>
                  <a:lnTo>
                    <a:pt x="5933" y="4569"/>
                  </a:lnTo>
                  <a:lnTo>
                    <a:pt x="5939" y="4574"/>
                  </a:lnTo>
                  <a:lnTo>
                    <a:pt x="5948" y="4578"/>
                  </a:lnTo>
                  <a:lnTo>
                    <a:pt x="5955" y="4581"/>
                  </a:lnTo>
                  <a:lnTo>
                    <a:pt x="5965" y="4585"/>
                  </a:lnTo>
                  <a:lnTo>
                    <a:pt x="5975" y="4587"/>
                  </a:lnTo>
                  <a:lnTo>
                    <a:pt x="5984" y="4588"/>
                  </a:lnTo>
                  <a:lnTo>
                    <a:pt x="5995" y="4587"/>
                  </a:lnTo>
                  <a:lnTo>
                    <a:pt x="6005" y="4586"/>
                  </a:lnTo>
                  <a:lnTo>
                    <a:pt x="6016" y="4584"/>
                  </a:lnTo>
                  <a:lnTo>
                    <a:pt x="6028" y="4580"/>
                  </a:lnTo>
                  <a:lnTo>
                    <a:pt x="6039" y="4576"/>
                  </a:lnTo>
                  <a:lnTo>
                    <a:pt x="6051" y="4571"/>
                  </a:lnTo>
                  <a:lnTo>
                    <a:pt x="6064" y="4564"/>
                  </a:lnTo>
                  <a:lnTo>
                    <a:pt x="6074" y="4557"/>
                  </a:lnTo>
                  <a:lnTo>
                    <a:pt x="6086" y="4551"/>
                  </a:lnTo>
                  <a:lnTo>
                    <a:pt x="6096" y="4542"/>
                  </a:lnTo>
                  <a:lnTo>
                    <a:pt x="6105" y="4535"/>
                  </a:lnTo>
                  <a:lnTo>
                    <a:pt x="6114" y="4525"/>
                  </a:lnTo>
                  <a:lnTo>
                    <a:pt x="6121" y="4517"/>
                  </a:lnTo>
                  <a:lnTo>
                    <a:pt x="6129" y="4506"/>
                  </a:lnTo>
                  <a:lnTo>
                    <a:pt x="6136" y="4496"/>
                  </a:lnTo>
                  <a:lnTo>
                    <a:pt x="6141" y="4486"/>
                  </a:lnTo>
                  <a:lnTo>
                    <a:pt x="6147" y="4475"/>
                  </a:lnTo>
                  <a:lnTo>
                    <a:pt x="6150" y="4464"/>
                  </a:lnTo>
                  <a:lnTo>
                    <a:pt x="6153" y="4454"/>
                  </a:lnTo>
                  <a:lnTo>
                    <a:pt x="6155" y="4443"/>
                  </a:lnTo>
                  <a:lnTo>
                    <a:pt x="6157" y="4432"/>
                  </a:lnTo>
                  <a:lnTo>
                    <a:pt x="6157" y="4420"/>
                  </a:lnTo>
                  <a:lnTo>
                    <a:pt x="6156" y="4411"/>
                  </a:lnTo>
                  <a:lnTo>
                    <a:pt x="6155" y="4401"/>
                  </a:lnTo>
                  <a:lnTo>
                    <a:pt x="6153" y="4391"/>
                  </a:lnTo>
                  <a:lnTo>
                    <a:pt x="6150" y="4379"/>
                  </a:lnTo>
                  <a:lnTo>
                    <a:pt x="6147" y="4368"/>
                  </a:lnTo>
                  <a:lnTo>
                    <a:pt x="6141" y="4355"/>
                  </a:lnTo>
                  <a:lnTo>
                    <a:pt x="6136" y="4342"/>
                  </a:lnTo>
                  <a:lnTo>
                    <a:pt x="6130" y="4328"/>
                  </a:lnTo>
                  <a:lnTo>
                    <a:pt x="6116" y="4298"/>
                  </a:lnTo>
                  <a:close/>
                  <a:moveTo>
                    <a:pt x="6507" y="4394"/>
                  </a:moveTo>
                  <a:lnTo>
                    <a:pt x="6096" y="3740"/>
                  </a:lnTo>
                  <a:lnTo>
                    <a:pt x="6175" y="3689"/>
                  </a:lnTo>
                  <a:lnTo>
                    <a:pt x="6588" y="4344"/>
                  </a:lnTo>
                  <a:lnTo>
                    <a:pt x="6507" y="4394"/>
                  </a:lnTo>
                  <a:close/>
                  <a:moveTo>
                    <a:pt x="7220" y="3456"/>
                  </a:moveTo>
                  <a:lnTo>
                    <a:pt x="7311" y="3401"/>
                  </a:lnTo>
                  <a:lnTo>
                    <a:pt x="7319" y="3415"/>
                  </a:lnTo>
                  <a:lnTo>
                    <a:pt x="7327" y="3429"/>
                  </a:lnTo>
                  <a:lnTo>
                    <a:pt x="7333" y="3443"/>
                  </a:lnTo>
                  <a:lnTo>
                    <a:pt x="7340" y="3457"/>
                  </a:lnTo>
                  <a:lnTo>
                    <a:pt x="7345" y="3470"/>
                  </a:lnTo>
                  <a:lnTo>
                    <a:pt x="7350" y="3484"/>
                  </a:lnTo>
                  <a:lnTo>
                    <a:pt x="7354" y="3498"/>
                  </a:lnTo>
                  <a:lnTo>
                    <a:pt x="7358" y="3512"/>
                  </a:lnTo>
                  <a:lnTo>
                    <a:pt x="7361" y="3526"/>
                  </a:lnTo>
                  <a:lnTo>
                    <a:pt x="7363" y="3538"/>
                  </a:lnTo>
                  <a:lnTo>
                    <a:pt x="7365" y="3552"/>
                  </a:lnTo>
                  <a:lnTo>
                    <a:pt x="7366" y="3566"/>
                  </a:lnTo>
                  <a:lnTo>
                    <a:pt x="7367" y="3579"/>
                  </a:lnTo>
                  <a:lnTo>
                    <a:pt x="7367" y="3593"/>
                  </a:lnTo>
                  <a:lnTo>
                    <a:pt x="7366" y="3605"/>
                  </a:lnTo>
                  <a:lnTo>
                    <a:pt x="7365" y="3619"/>
                  </a:lnTo>
                  <a:lnTo>
                    <a:pt x="7363" y="3632"/>
                  </a:lnTo>
                  <a:lnTo>
                    <a:pt x="7361" y="3645"/>
                  </a:lnTo>
                  <a:lnTo>
                    <a:pt x="7358" y="3658"/>
                  </a:lnTo>
                  <a:lnTo>
                    <a:pt x="7354" y="3670"/>
                  </a:lnTo>
                  <a:lnTo>
                    <a:pt x="7350" y="3683"/>
                  </a:lnTo>
                  <a:lnTo>
                    <a:pt x="7346" y="3696"/>
                  </a:lnTo>
                  <a:lnTo>
                    <a:pt x="7341" y="3708"/>
                  </a:lnTo>
                  <a:lnTo>
                    <a:pt x="7334" y="3719"/>
                  </a:lnTo>
                  <a:lnTo>
                    <a:pt x="7328" y="3732"/>
                  </a:lnTo>
                  <a:lnTo>
                    <a:pt x="7321" y="3744"/>
                  </a:lnTo>
                  <a:lnTo>
                    <a:pt x="7314" y="3755"/>
                  </a:lnTo>
                  <a:lnTo>
                    <a:pt x="7306" y="3766"/>
                  </a:lnTo>
                  <a:lnTo>
                    <a:pt x="7297" y="3778"/>
                  </a:lnTo>
                  <a:lnTo>
                    <a:pt x="7287" y="3788"/>
                  </a:lnTo>
                  <a:lnTo>
                    <a:pt x="7278" y="3799"/>
                  </a:lnTo>
                  <a:lnTo>
                    <a:pt x="7267" y="3811"/>
                  </a:lnTo>
                  <a:lnTo>
                    <a:pt x="7245" y="3831"/>
                  </a:lnTo>
                  <a:lnTo>
                    <a:pt x="7223" y="3850"/>
                  </a:lnTo>
                  <a:lnTo>
                    <a:pt x="7200" y="3867"/>
                  </a:lnTo>
                  <a:lnTo>
                    <a:pt x="7178" y="3881"/>
                  </a:lnTo>
                  <a:lnTo>
                    <a:pt x="7156" y="3894"/>
                  </a:lnTo>
                  <a:lnTo>
                    <a:pt x="7133" y="3903"/>
                  </a:lnTo>
                  <a:lnTo>
                    <a:pt x="7110" y="3912"/>
                  </a:lnTo>
                  <a:lnTo>
                    <a:pt x="7088" y="3917"/>
                  </a:lnTo>
                  <a:lnTo>
                    <a:pt x="7064" y="3921"/>
                  </a:lnTo>
                  <a:lnTo>
                    <a:pt x="7042" y="3923"/>
                  </a:lnTo>
                  <a:lnTo>
                    <a:pt x="7018" y="3923"/>
                  </a:lnTo>
                  <a:lnTo>
                    <a:pt x="6995" y="3922"/>
                  </a:lnTo>
                  <a:lnTo>
                    <a:pt x="6972" y="3919"/>
                  </a:lnTo>
                  <a:lnTo>
                    <a:pt x="6947" y="3914"/>
                  </a:lnTo>
                  <a:lnTo>
                    <a:pt x="6924" y="3906"/>
                  </a:lnTo>
                  <a:lnTo>
                    <a:pt x="6899" y="3898"/>
                  </a:lnTo>
                  <a:lnTo>
                    <a:pt x="6875" y="3887"/>
                  </a:lnTo>
                  <a:lnTo>
                    <a:pt x="6852" y="3876"/>
                  </a:lnTo>
                  <a:lnTo>
                    <a:pt x="6829" y="3862"/>
                  </a:lnTo>
                  <a:lnTo>
                    <a:pt x="6807" y="3848"/>
                  </a:lnTo>
                  <a:lnTo>
                    <a:pt x="6786" y="3833"/>
                  </a:lnTo>
                  <a:lnTo>
                    <a:pt x="6764" y="3816"/>
                  </a:lnTo>
                  <a:lnTo>
                    <a:pt x="6744" y="3799"/>
                  </a:lnTo>
                  <a:lnTo>
                    <a:pt x="6724" y="3780"/>
                  </a:lnTo>
                  <a:lnTo>
                    <a:pt x="6704" y="3757"/>
                  </a:lnTo>
                  <a:lnTo>
                    <a:pt x="6685" y="3736"/>
                  </a:lnTo>
                  <a:lnTo>
                    <a:pt x="6668" y="3714"/>
                  </a:lnTo>
                  <a:lnTo>
                    <a:pt x="6653" y="3692"/>
                  </a:lnTo>
                  <a:lnTo>
                    <a:pt x="6639" y="3668"/>
                  </a:lnTo>
                  <a:lnTo>
                    <a:pt x="6626" y="3645"/>
                  </a:lnTo>
                  <a:lnTo>
                    <a:pt x="6617" y="3621"/>
                  </a:lnTo>
                  <a:lnTo>
                    <a:pt x="6608" y="3598"/>
                  </a:lnTo>
                  <a:lnTo>
                    <a:pt x="6601" y="3574"/>
                  </a:lnTo>
                  <a:lnTo>
                    <a:pt x="6596" y="3550"/>
                  </a:lnTo>
                  <a:lnTo>
                    <a:pt x="6593" y="3526"/>
                  </a:lnTo>
                  <a:lnTo>
                    <a:pt x="6591" y="3502"/>
                  </a:lnTo>
                  <a:lnTo>
                    <a:pt x="6592" y="3479"/>
                  </a:lnTo>
                  <a:lnTo>
                    <a:pt x="6594" y="3456"/>
                  </a:lnTo>
                  <a:lnTo>
                    <a:pt x="6599" y="3432"/>
                  </a:lnTo>
                  <a:lnTo>
                    <a:pt x="6604" y="3409"/>
                  </a:lnTo>
                  <a:lnTo>
                    <a:pt x="6611" y="3385"/>
                  </a:lnTo>
                  <a:lnTo>
                    <a:pt x="6621" y="3363"/>
                  </a:lnTo>
                  <a:lnTo>
                    <a:pt x="6632" y="3342"/>
                  </a:lnTo>
                  <a:lnTo>
                    <a:pt x="6643" y="3321"/>
                  </a:lnTo>
                  <a:lnTo>
                    <a:pt x="6656" y="3300"/>
                  </a:lnTo>
                  <a:lnTo>
                    <a:pt x="6671" y="3280"/>
                  </a:lnTo>
                  <a:lnTo>
                    <a:pt x="6687" y="3261"/>
                  </a:lnTo>
                  <a:lnTo>
                    <a:pt x="6704" y="3243"/>
                  </a:lnTo>
                  <a:lnTo>
                    <a:pt x="6725" y="3224"/>
                  </a:lnTo>
                  <a:lnTo>
                    <a:pt x="6746" y="3207"/>
                  </a:lnTo>
                  <a:lnTo>
                    <a:pt x="6768" y="3191"/>
                  </a:lnTo>
                  <a:lnTo>
                    <a:pt x="6790" y="3178"/>
                  </a:lnTo>
                  <a:lnTo>
                    <a:pt x="6802" y="3173"/>
                  </a:lnTo>
                  <a:lnTo>
                    <a:pt x="6812" y="3167"/>
                  </a:lnTo>
                  <a:lnTo>
                    <a:pt x="6824" y="3162"/>
                  </a:lnTo>
                  <a:lnTo>
                    <a:pt x="6836" y="3159"/>
                  </a:lnTo>
                  <a:lnTo>
                    <a:pt x="6847" y="3155"/>
                  </a:lnTo>
                  <a:lnTo>
                    <a:pt x="6859" y="3152"/>
                  </a:lnTo>
                  <a:lnTo>
                    <a:pt x="6872" y="3149"/>
                  </a:lnTo>
                  <a:lnTo>
                    <a:pt x="6883" y="3147"/>
                  </a:lnTo>
                  <a:lnTo>
                    <a:pt x="6908" y="3145"/>
                  </a:lnTo>
                  <a:lnTo>
                    <a:pt x="6932" y="3144"/>
                  </a:lnTo>
                  <a:lnTo>
                    <a:pt x="6957" y="3146"/>
                  </a:lnTo>
                  <a:lnTo>
                    <a:pt x="6981" y="3150"/>
                  </a:lnTo>
                  <a:lnTo>
                    <a:pt x="7006" y="3156"/>
                  </a:lnTo>
                  <a:lnTo>
                    <a:pt x="7030" y="3164"/>
                  </a:lnTo>
                  <a:lnTo>
                    <a:pt x="7055" y="3175"/>
                  </a:lnTo>
                  <a:lnTo>
                    <a:pt x="7079" y="3187"/>
                  </a:lnTo>
                  <a:lnTo>
                    <a:pt x="7025" y="3275"/>
                  </a:lnTo>
                  <a:lnTo>
                    <a:pt x="7005" y="3265"/>
                  </a:lnTo>
                  <a:lnTo>
                    <a:pt x="6987" y="3258"/>
                  </a:lnTo>
                  <a:lnTo>
                    <a:pt x="6967" y="3251"/>
                  </a:lnTo>
                  <a:lnTo>
                    <a:pt x="6949" y="3246"/>
                  </a:lnTo>
                  <a:lnTo>
                    <a:pt x="6932" y="3243"/>
                  </a:lnTo>
                  <a:lnTo>
                    <a:pt x="6915" y="3242"/>
                  </a:lnTo>
                  <a:lnTo>
                    <a:pt x="6898" y="3242"/>
                  </a:lnTo>
                  <a:lnTo>
                    <a:pt x="6882" y="3243"/>
                  </a:lnTo>
                  <a:lnTo>
                    <a:pt x="6866" y="3246"/>
                  </a:lnTo>
                  <a:lnTo>
                    <a:pt x="6852" y="3250"/>
                  </a:lnTo>
                  <a:lnTo>
                    <a:pt x="6837" y="3256"/>
                  </a:lnTo>
                  <a:lnTo>
                    <a:pt x="6822" y="3263"/>
                  </a:lnTo>
                  <a:lnTo>
                    <a:pt x="6807" y="3272"/>
                  </a:lnTo>
                  <a:lnTo>
                    <a:pt x="6792" y="3282"/>
                  </a:lnTo>
                  <a:lnTo>
                    <a:pt x="6778" y="3293"/>
                  </a:lnTo>
                  <a:lnTo>
                    <a:pt x="6764" y="3307"/>
                  </a:lnTo>
                  <a:lnTo>
                    <a:pt x="6750" y="3323"/>
                  </a:lnTo>
                  <a:lnTo>
                    <a:pt x="6736" y="3339"/>
                  </a:lnTo>
                  <a:lnTo>
                    <a:pt x="6724" y="3355"/>
                  </a:lnTo>
                  <a:lnTo>
                    <a:pt x="6714" y="3372"/>
                  </a:lnTo>
                  <a:lnTo>
                    <a:pt x="6706" y="3389"/>
                  </a:lnTo>
                  <a:lnTo>
                    <a:pt x="6698" y="3406"/>
                  </a:lnTo>
                  <a:lnTo>
                    <a:pt x="6693" y="3424"/>
                  </a:lnTo>
                  <a:lnTo>
                    <a:pt x="6689" y="3442"/>
                  </a:lnTo>
                  <a:lnTo>
                    <a:pt x="6687" y="3460"/>
                  </a:lnTo>
                  <a:lnTo>
                    <a:pt x="6686" y="3478"/>
                  </a:lnTo>
                  <a:lnTo>
                    <a:pt x="6687" y="3495"/>
                  </a:lnTo>
                  <a:lnTo>
                    <a:pt x="6689" y="3513"/>
                  </a:lnTo>
                  <a:lnTo>
                    <a:pt x="6692" y="3530"/>
                  </a:lnTo>
                  <a:lnTo>
                    <a:pt x="6696" y="3548"/>
                  </a:lnTo>
                  <a:lnTo>
                    <a:pt x="6703" y="3565"/>
                  </a:lnTo>
                  <a:lnTo>
                    <a:pt x="6711" y="3582"/>
                  </a:lnTo>
                  <a:lnTo>
                    <a:pt x="6720" y="3599"/>
                  </a:lnTo>
                  <a:lnTo>
                    <a:pt x="6729" y="3615"/>
                  </a:lnTo>
                  <a:lnTo>
                    <a:pt x="6739" y="3631"/>
                  </a:lnTo>
                  <a:lnTo>
                    <a:pt x="6750" y="3647"/>
                  </a:lnTo>
                  <a:lnTo>
                    <a:pt x="6761" y="3662"/>
                  </a:lnTo>
                  <a:lnTo>
                    <a:pt x="6773" y="3677"/>
                  </a:lnTo>
                  <a:lnTo>
                    <a:pt x="6786" y="3691"/>
                  </a:lnTo>
                  <a:lnTo>
                    <a:pt x="6798" y="3704"/>
                  </a:lnTo>
                  <a:lnTo>
                    <a:pt x="6817" y="3721"/>
                  </a:lnTo>
                  <a:lnTo>
                    <a:pt x="6834" y="3737"/>
                  </a:lnTo>
                  <a:lnTo>
                    <a:pt x="6852" y="3751"/>
                  </a:lnTo>
                  <a:lnTo>
                    <a:pt x="6869" y="3765"/>
                  </a:lnTo>
                  <a:lnTo>
                    <a:pt x="6887" y="3777"/>
                  </a:lnTo>
                  <a:lnTo>
                    <a:pt x="6905" y="3787"/>
                  </a:lnTo>
                  <a:lnTo>
                    <a:pt x="6923" y="3798"/>
                  </a:lnTo>
                  <a:lnTo>
                    <a:pt x="6941" y="3806"/>
                  </a:lnTo>
                  <a:lnTo>
                    <a:pt x="6958" y="3813"/>
                  </a:lnTo>
                  <a:lnTo>
                    <a:pt x="6976" y="3819"/>
                  </a:lnTo>
                  <a:lnTo>
                    <a:pt x="6994" y="3823"/>
                  </a:lnTo>
                  <a:lnTo>
                    <a:pt x="7012" y="3826"/>
                  </a:lnTo>
                  <a:lnTo>
                    <a:pt x="7029" y="3827"/>
                  </a:lnTo>
                  <a:lnTo>
                    <a:pt x="7046" y="3827"/>
                  </a:lnTo>
                  <a:lnTo>
                    <a:pt x="7064" y="3824"/>
                  </a:lnTo>
                  <a:lnTo>
                    <a:pt x="7081" y="3821"/>
                  </a:lnTo>
                  <a:lnTo>
                    <a:pt x="7098" y="3816"/>
                  </a:lnTo>
                  <a:lnTo>
                    <a:pt x="7114" y="3811"/>
                  </a:lnTo>
                  <a:lnTo>
                    <a:pt x="7130" y="3803"/>
                  </a:lnTo>
                  <a:lnTo>
                    <a:pt x="7145" y="3796"/>
                  </a:lnTo>
                  <a:lnTo>
                    <a:pt x="7160" y="3787"/>
                  </a:lnTo>
                  <a:lnTo>
                    <a:pt x="7174" y="3777"/>
                  </a:lnTo>
                  <a:lnTo>
                    <a:pt x="7186" y="3766"/>
                  </a:lnTo>
                  <a:lnTo>
                    <a:pt x="7199" y="3754"/>
                  </a:lnTo>
                  <a:lnTo>
                    <a:pt x="7214" y="3738"/>
                  </a:lnTo>
                  <a:lnTo>
                    <a:pt x="7227" y="3722"/>
                  </a:lnTo>
                  <a:lnTo>
                    <a:pt x="7237" y="3706"/>
                  </a:lnTo>
                  <a:lnTo>
                    <a:pt x="7247" y="3689"/>
                  </a:lnTo>
                  <a:lnTo>
                    <a:pt x="7255" y="3672"/>
                  </a:lnTo>
                  <a:lnTo>
                    <a:pt x="7260" y="3654"/>
                  </a:lnTo>
                  <a:lnTo>
                    <a:pt x="7265" y="3635"/>
                  </a:lnTo>
                  <a:lnTo>
                    <a:pt x="7267" y="3617"/>
                  </a:lnTo>
                  <a:lnTo>
                    <a:pt x="7268" y="3597"/>
                  </a:lnTo>
                  <a:lnTo>
                    <a:pt x="7267" y="3578"/>
                  </a:lnTo>
                  <a:lnTo>
                    <a:pt x="7264" y="3558"/>
                  </a:lnTo>
                  <a:lnTo>
                    <a:pt x="7259" y="3537"/>
                  </a:lnTo>
                  <a:lnTo>
                    <a:pt x="7252" y="3517"/>
                  </a:lnTo>
                  <a:lnTo>
                    <a:pt x="7244" y="3497"/>
                  </a:lnTo>
                  <a:lnTo>
                    <a:pt x="7233" y="3477"/>
                  </a:lnTo>
                  <a:lnTo>
                    <a:pt x="7220" y="3456"/>
                  </a:lnTo>
                  <a:close/>
                  <a:moveTo>
                    <a:pt x="7672" y="3010"/>
                  </a:moveTo>
                  <a:lnTo>
                    <a:pt x="7740" y="2938"/>
                  </a:lnTo>
                  <a:lnTo>
                    <a:pt x="7753" y="2955"/>
                  </a:lnTo>
                  <a:lnTo>
                    <a:pt x="7765" y="2972"/>
                  </a:lnTo>
                  <a:lnTo>
                    <a:pt x="7774" y="2990"/>
                  </a:lnTo>
                  <a:lnTo>
                    <a:pt x="7783" y="3008"/>
                  </a:lnTo>
                  <a:lnTo>
                    <a:pt x="7789" y="3027"/>
                  </a:lnTo>
                  <a:lnTo>
                    <a:pt x="7795" y="3046"/>
                  </a:lnTo>
                  <a:lnTo>
                    <a:pt x="7797" y="3065"/>
                  </a:lnTo>
                  <a:lnTo>
                    <a:pt x="7799" y="3085"/>
                  </a:lnTo>
                  <a:lnTo>
                    <a:pt x="7798" y="3104"/>
                  </a:lnTo>
                  <a:lnTo>
                    <a:pt x="7796" y="3124"/>
                  </a:lnTo>
                  <a:lnTo>
                    <a:pt x="7791" y="3143"/>
                  </a:lnTo>
                  <a:lnTo>
                    <a:pt x="7786" y="3163"/>
                  </a:lnTo>
                  <a:lnTo>
                    <a:pt x="7779" y="3182"/>
                  </a:lnTo>
                  <a:lnTo>
                    <a:pt x="7769" y="3203"/>
                  </a:lnTo>
                  <a:lnTo>
                    <a:pt x="7757" y="3223"/>
                  </a:lnTo>
                  <a:lnTo>
                    <a:pt x="7744" y="3242"/>
                  </a:lnTo>
                  <a:lnTo>
                    <a:pt x="7735" y="3255"/>
                  </a:lnTo>
                  <a:lnTo>
                    <a:pt x="7725" y="3265"/>
                  </a:lnTo>
                  <a:lnTo>
                    <a:pt x="7716" y="3277"/>
                  </a:lnTo>
                  <a:lnTo>
                    <a:pt x="7706" y="3287"/>
                  </a:lnTo>
                  <a:lnTo>
                    <a:pt x="7696" y="3296"/>
                  </a:lnTo>
                  <a:lnTo>
                    <a:pt x="7686" y="3305"/>
                  </a:lnTo>
                  <a:lnTo>
                    <a:pt x="7676" y="3313"/>
                  </a:lnTo>
                  <a:lnTo>
                    <a:pt x="7665" y="3321"/>
                  </a:lnTo>
                  <a:lnTo>
                    <a:pt x="7653" y="3327"/>
                  </a:lnTo>
                  <a:lnTo>
                    <a:pt x="7643" y="3333"/>
                  </a:lnTo>
                  <a:lnTo>
                    <a:pt x="7631" y="3339"/>
                  </a:lnTo>
                  <a:lnTo>
                    <a:pt x="7619" y="3344"/>
                  </a:lnTo>
                  <a:lnTo>
                    <a:pt x="7606" y="3348"/>
                  </a:lnTo>
                  <a:lnTo>
                    <a:pt x="7595" y="3351"/>
                  </a:lnTo>
                  <a:lnTo>
                    <a:pt x="7582" y="3355"/>
                  </a:lnTo>
                  <a:lnTo>
                    <a:pt x="7569" y="3357"/>
                  </a:lnTo>
                  <a:lnTo>
                    <a:pt x="7556" y="3358"/>
                  </a:lnTo>
                  <a:lnTo>
                    <a:pt x="7544" y="3359"/>
                  </a:lnTo>
                  <a:lnTo>
                    <a:pt x="7530" y="3359"/>
                  </a:lnTo>
                  <a:lnTo>
                    <a:pt x="7517" y="3358"/>
                  </a:lnTo>
                  <a:lnTo>
                    <a:pt x="7504" y="3356"/>
                  </a:lnTo>
                  <a:lnTo>
                    <a:pt x="7491" y="3354"/>
                  </a:lnTo>
                  <a:lnTo>
                    <a:pt x="7478" y="3351"/>
                  </a:lnTo>
                  <a:lnTo>
                    <a:pt x="7464" y="3347"/>
                  </a:lnTo>
                  <a:lnTo>
                    <a:pt x="7451" y="3343"/>
                  </a:lnTo>
                  <a:lnTo>
                    <a:pt x="7437" y="3338"/>
                  </a:lnTo>
                  <a:lnTo>
                    <a:pt x="7424" y="3331"/>
                  </a:lnTo>
                  <a:lnTo>
                    <a:pt x="7410" y="3325"/>
                  </a:lnTo>
                  <a:lnTo>
                    <a:pt x="7396" y="3317"/>
                  </a:lnTo>
                  <a:lnTo>
                    <a:pt x="7383" y="3310"/>
                  </a:lnTo>
                  <a:lnTo>
                    <a:pt x="7369" y="3300"/>
                  </a:lnTo>
                  <a:lnTo>
                    <a:pt x="7356" y="3291"/>
                  </a:lnTo>
                  <a:lnTo>
                    <a:pt x="7341" y="3281"/>
                  </a:lnTo>
                  <a:lnTo>
                    <a:pt x="7328" y="3271"/>
                  </a:lnTo>
                  <a:lnTo>
                    <a:pt x="7315" y="3260"/>
                  </a:lnTo>
                  <a:lnTo>
                    <a:pt x="7303" y="3248"/>
                  </a:lnTo>
                  <a:lnTo>
                    <a:pt x="7293" y="3238"/>
                  </a:lnTo>
                  <a:lnTo>
                    <a:pt x="7282" y="3227"/>
                  </a:lnTo>
                  <a:lnTo>
                    <a:pt x="7273" y="3215"/>
                  </a:lnTo>
                  <a:lnTo>
                    <a:pt x="7264" y="3204"/>
                  </a:lnTo>
                  <a:lnTo>
                    <a:pt x="7256" y="3192"/>
                  </a:lnTo>
                  <a:lnTo>
                    <a:pt x="7248" y="3180"/>
                  </a:lnTo>
                  <a:lnTo>
                    <a:pt x="7242" y="3167"/>
                  </a:lnTo>
                  <a:lnTo>
                    <a:pt x="7235" y="3156"/>
                  </a:lnTo>
                  <a:lnTo>
                    <a:pt x="7230" y="3143"/>
                  </a:lnTo>
                  <a:lnTo>
                    <a:pt x="7226" y="3130"/>
                  </a:lnTo>
                  <a:lnTo>
                    <a:pt x="7223" y="3117"/>
                  </a:lnTo>
                  <a:lnTo>
                    <a:pt x="7219" y="3105"/>
                  </a:lnTo>
                  <a:lnTo>
                    <a:pt x="7217" y="3092"/>
                  </a:lnTo>
                  <a:lnTo>
                    <a:pt x="7215" y="3079"/>
                  </a:lnTo>
                  <a:lnTo>
                    <a:pt x="7214" y="3066"/>
                  </a:lnTo>
                  <a:lnTo>
                    <a:pt x="7214" y="3053"/>
                  </a:lnTo>
                  <a:lnTo>
                    <a:pt x="7215" y="3041"/>
                  </a:lnTo>
                  <a:lnTo>
                    <a:pt x="7216" y="3028"/>
                  </a:lnTo>
                  <a:lnTo>
                    <a:pt x="7218" y="3015"/>
                  </a:lnTo>
                  <a:lnTo>
                    <a:pt x="7220" y="3003"/>
                  </a:lnTo>
                  <a:lnTo>
                    <a:pt x="7224" y="2991"/>
                  </a:lnTo>
                  <a:lnTo>
                    <a:pt x="7228" y="2978"/>
                  </a:lnTo>
                  <a:lnTo>
                    <a:pt x="7232" y="2965"/>
                  </a:lnTo>
                  <a:lnTo>
                    <a:pt x="7237" y="2954"/>
                  </a:lnTo>
                  <a:lnTo>
                    <a:pt x="7244" y="2942"/>
                  </a:lnTo>
                  <a:lnTo>
                    <a:pt x="7250" y="2929"/>
                  </a:lnTo>
                  <a:lnTo>
                    <a:pt x="7258" y="2918"/>
                  </a:lnTo>
                  <a:lnTo>
                    <a:pt x="7266" y="2906"/>
                  </a:lnTo>
                  <a:lnTo>
                    <a:pt x="7274" y="2895"/>
                  </a:lnTo>
                  <a:lnTo>
                    <a:pt x="7282" y="2885"/>
                  </a:lnTo>
                  <a:lnTo>
                    <a:pt x="7292" y="2875"/>
                  </a:lnTo>
                  <a:lnTo>
                    <a:pt x="7300" y="2866"/>
                  </a:lnTo>
                  <a:lnTo>
                    <a:pt x="7310" y="2857"/>
                  </a:lnTo>
                  <a:lnTo>
                    <a:pt x="7320" y="2849"/>
                  </a:lnTo>
                  <a:lnTo>
                    <a:pt x="7330" y="2841"/>
                  </a:lnTo>
                  <a:lnTo>
                    <a:pt x="7341" y="2835"/>
                  </a:lnTo>
                  <a:lnTo>
                    <a:pt x="7351" y="2828"/>
                  </a:lnTo>
                  <a:lnTo>
                    <a:pt x="7362" y="2823"/>
                  </a:lnTo>
                  <a:lnTo>
                    <a:pt x="7374" y="2818"/>
                  </a:lnTo>
                  <a:lnTo>
                    <a:pt x="7385" y="2813"/>
                  </a:lnTo>
                  <a:lnTo>
                    <a:pt x="7397" y="2809"/>
                  </a:lnTo>
                  <a:lnTo>
                    <a:pt x="7409" y="2806"/>
                  </a:lnTo>
                  <a:lnTo>
                    <a:pt x="7421" y="2804"/>
                  </a:lnTo>
                  <a:lnTo>
                    <a:pt x="7434" y="2802"/>
                  </a:lnTo>
                  <a:lnTo>
                    <a:pt x="7447" y="2801"/>
                  </a:lnTo>
                  <a:lnTo>
                    <a:pt x="7461" y="2800"/>
                  </a:lnTo>
                  <a:lnTo>
                    <a:pt x="7474" y="2800"/>
                  </a:lnTo>
                  <a:lnTo>
                    <a:pt x="7486" y="2801"/>
                  </a:lnTo>
                  <a:lnTo>
                    <a:pt x="7500" y="2803"/>
                  </a:lnTo>
                  <a:lnTo>
                    <a:pt x="7513" y="2805"/>
                  </a:lnTo>
                  <a:lnTo>
                    <a:pt x="7527" y="2808"/>
                  </a:lnTo>
                  <a:lnTo>
                    <a:pt x="7540" y="2812"/>
                  </a:lnTo>
                  <a:lnTo>
                    <a:pt x="7553" y="2817"/>
                  </a:lnTo>
                  <a:lnTo>
                    <a:pt x="7567" y="2822"/>
                  </a:lnTo>
                  <a:lnTo>
                    <a:pt x="7581" y="2828"/>
                  </a:lnTo>
                  <a:lnTo>
                    <a:pt x="7595" y="2835"/>
                  </a:lnTo>
                  <a:lnTo>
                    <a:pt x="7609" y="2842"/>
                  </a:lnTo>
                  <a:lnTo>
                    <a:pt x="7622" y="2851"/>
                  </a:lnTo>
                  <a:lnTo>
                    <a:pt x="7636" y="2859"/>
                  </a:lnTo>
                  <a:lnTo>
                    <a:pt x="7651" y="2869"/>
                  </a:lnTo>
                  <a:lnTo>
                    <a:pt x="7658" y="2875"/>
                  </a:lnTo>
                  <a:lnTo>
                    <a:pt x="7671" y="2885"/>
                  </a:lnTo>
                  <a:lnTo>
                    <a:pt x="7428" y="3224"/>
                  </a:lnTo>
                  <a:lnTo>
                    <a:pt x="7447" y="3236"/>
                  </a:lnTo>
                  <a:lnTo>
                    <a:pt x="7466" y="3245"/>
                  </a:lnTo>
                  <a:lnTo>
                    <a:pt x="7484" y="3253"/>
                  </a:lnTo>
                  <a:lnTo>
                    <a:pt x="7503" y="3258"/>
                  </a:lnTo>
                  <a:lnTo>
                    <a:pt x="7521" y="3262"/>
                  </a:lnTo>
                  <a:lnTo>
                    <a:pt x="7538" y="3264"/>
                  </a:lnTo>
                  <a:lnTo>
                    <a:pt x="7555" y="3265"/>
                  </a:lnTo>
                  <a:lnTo>
                    <a:pt x="7572" y="3263"/>
                  </a:lnTo>
                  <a:lnTo>
                    <a:pt x="7589" y="3260"/>
                  </a:lnTo>
                  <a:lnTo>
                    <a:pt x="7604" y="3256"/>
                  </a:lnTo>
                  <a:lnTo>
                    <a:pt x="7619" y="3249"/>
                  </a:lnTo>
                  <a:lnTo>
                    <a:pt x="7633" y="3242"/>
                  </a:lnTo>
                  <a:lnTo>
                    <a:pt x="7647" y="3233"/>
                  </a:lnTo>
                  <a:lnTo>
                    <a:pt x="7658" y="3223"/>
                  </a:lnTo>
                  <a:lnTo>
                    <a:pt x="7670" y="3210"/>
                  </a:lnTo>
                  <a:lnTo>
                    <a:pt x="7681" y="3197"/>
                  </a:lnTo>
                  <a:lnTo>
                    <a:pt x="7687" y="3187"/>
                  </a:lnTo>
                  <a:lnTo>
                    <a:pt x="7694" y="3176"/>
                  </a:lnTo>
                  <a:lnTo>
                    <a:pt x="7699" y="3164"/>
                  </a:lnTo>
                  <a:lnTo>
                    <a:pt x="7703" y="3154"/>
                  </a:lnTo>
                  <a:lnTo>
                    <a:pt x="7706" y="3143"/>
                  </a:lnTo>
                  <a:lnTo>
                    <a:pt x="7708" y="3131"/>
                  </a:lnTo>
                  <a:lnTo>
                    <a:pt x="7710" y="3120"/>
                  </a:lnTo>
                  <a:lnTo>
                    <a:pt x="7710" y="3109"/>
                  </a:lnTo>
                  <a:lnTo>
                    <a:pt x="7710" y="3097"/>
                  </a:lnTo>
                  <a:lnTo>
                    <a:pt x="7707" y="3085"/>
                  </a:lnTo>
                  <a:lnTo>
                    <a:pt x="7704" y="3073"/>
                  </a:lnTo>
                  <a:lnTo>
                    <a:pt x="7700" y="3061"/>
                  </a:lnTo>
                  <a:lnTo>
                    <a:pt x="7695" y="3048"/>
                  </a:lnTo>
                  <a:lnTo>
                    <a:pt x="7688" y="3036"/>
                  </a:lnTo>
                  <a:lnTo>
                    <a:pt x="7681" y="3023"/>
                  </a:lnTo>
                  <a:lnTo>
                    <a:pt x="7672" y="3010"/>
                  </a:lnTo>
                  <a:close/>
                  <a:moveTo>
                    <a:pt x="7367" y="3174"/>
                  </a:moveTo>
                  <a:lnTo>
                    <a:pt x="7549" y="2920"/>
                  </a:lnTo>
                  <a:lnTo>
                    <a:pt x="7534" y="2911"/>
                  </a:lnTo>
                  <a:lnTo>
                    <a:pt x="7519" y="2905"/>
                  </a:lnTo>
                  <a:lnTo>
                    <a:pt x="7505" y="2898"/>
                  </a:lnTo>
                  <a:lnTo>
                    <a:pt x="7492" y="2894"/>
                  </a:lnTo>
                  <a:lnTo>
                    <a:pt x="7479" y="2890"/>
                  </a:lnTo>
                  <a:lnTo>
                    <a:pt x="7466" y="2888"/>
                  </a:lnTo>
                  <a:lnTo>
                    <a:pt x="7454" y="2887"/>
                  </a:lnTo>
                  <a:lnTo>
                    <a:pt x="7443" y="2888"/>
                  </a:lnTo>
                  <a:lnTo>
                    <a:pt x="7425" y="2890"/>
                  </a:lnTo>
                  <a:lnTo>
                    <a:pt x="7409" y="2893"/>
                  </a:lnTo>
                  <a:lnTo>
                    <a:pt x="7393" y="2898"/>
                  </a:lnTo>
                  <a:lnTo>
                    <a:pt x="7379" y="2906"/>
                  </a:lnTo>
                  <a:lnTo>
                    <a:pt x="7365" y="2914"/>
                  </a:lnTo>
                  <a:lnTo>
                    <a:pt x="7352" y="2925"/>
                  </a:lnTo>
                  <a:lnTo>
                    <a:pt x="7341" y="2937"/>
                  </a:lnTo>
                  <a:lnTo>
                    <a:pt x="7329" y="2951"/>
                  </a:lnTo>
                  <a:lnTo>
                    <a:pt x="7320" y="2964"/>
                  </a:lnTo>
                  <a:lnTo>
                    <a:pt x="7313" y="2978"/>
                  </a:lnTo>
                  <a:lnTo>
                    <a:pt x="7308" y="2992"/>
                  </a:lnTo>
                  <a:lnTo>
                    <a:pt x="7303" y="3006"/>
                  </a:lnTo>
                  <a:lnTo>
                    <a:pt x="7300" y="3021"/>
                  </a:lnTo>
                  <a:lnTo>
                    <a:pt x="7299" y="3036"/>
                  </a:lnTo>
                  <a:lnTo>
                    <a:pt x="7299" y="3051"/>
                  </a:lnTo>
                  <a:lnTo>
                    <a:pt x="7301" y="3065"/>
                  </a:lnTo>
                  <a:lnTo>
                    <a:pt x="7304" y="3081"/>
                  </a:lnTo>
                  <a:lnTo>
                    <a:pt x="7309" y="3095"/>
                  </a:lnTo>
                  <a:lnTo>
                    <a:pt x="7315" y="3110"/>
                  </a:lnTo>
                  <a:lnTo>
                    <a:pt x="7323" y="3124"/>
                  </a:lnTo>
                  <a:lnTo>
                    <a:pt x="7331" y="3137"/>
                  </a:lnTo>
                  <a:lnTo>
                    <a:pt x="7342" y="3149"/>
                  </a:lnTo>
                  <a:lnTo>
                    <a:pt x="7354" y="3162"/>
                  </a:lnTo>
                  <a:lnTo>
                    <a:pt x="7367" y="3174"/>
                  </a:lnTo>
                  <a:close/>
                  <a:moveTo>
                    <a:pt x="7974" y="2871"/>
                  </a:moveTo>
                  <a:lnTo>
                    <a:pt x="7472" y="2622"/>
                  </a:lnTo>
                  <a:lnTo>
                    <a:pt x="7511" y="2546"/>
                  </a:lnTo>
                  <a:lnTo>
                    <a:pt x="7587" y="2584"/>
                  </a:lnTo>
                  <a:lnTo>
                    <a:pt x="7578" y="2570"/>
                  </a:lnTo>
                  <a:lnTo>
                    <a:pt x="7570" y="2557"/>
                  </a:lnTo>
                  <a:lnTo>
                    <a:pt x="7563" y="2544"/>
                  </a:lnTo>
                  <a:lnTo>
                    <a:pt x="7556" y="2534"/>
                  </a:lnTo>
                  <a:lnTo>
                    <a:pt x="7552" y="2522"/>
                  </a:lnTo>
                  <a:lnTo>
                    <a:pt x="7548" y="2513"/>
                  </a:lnTo>
                  <a:lnTo>
                    <a:pt x="7545" y="2503"/>
                  </a:lnTo>
                  <a:lnTo>
                    <a:pt x="7544" y="2495"/>
                  </a:lnTo>
                  <a:lnTo>
                    <a:pt x="7543" y="2486"/>
                  </a:lnTo>
                  <a:lnTo>
                    <a:pt x="7543" y="2477"/>
                  </a:lnTo>
                  <a:lnTo>
                    <a:pt x="7543" y="2470"/>
                  </a:lnTo>
                  <a:lnTo>
                    <a:pt x="7544" y="2462"/>
                  </a:lnTo>
                  <a:lnTo>
                    <a:pt x="7545" y="2454"/>
                  </a:lnTo>
                  <a:lnTo>
                    <a:pt x="7547" y="2447"/>
                  </a:lnTo>
                  <a:lnTo>
                    <a:pt x="7550" y="2439"/>
                  </a:lnTo>
                  <a:lnTo>
                    <a:pt x="7553" y="2432"/>
                  </a:lnTo>
                  <a:lnTo>
                    <a:pt x="7560" y="2421"/>
                  </a:lnTo>
                  <a:lnTo>
                    <a:pt x="7566" y="2411"/>
                  </a:lnTo>
                  <a:lnTo>
                    <a:pt x="7573" y="2401"/>
                  </a:lnTo>
                  <a:lnTo>
                    <a:pt x="7582" y="2391"/>
                  </a:lnTo>
                  <a:lnTo>
                    <a:pt x="7592" y="2382"/>
                  </a:lnTo>
                  <a:lnTo>
                    <a:pt x="7601" y="2373"/>
                  </a:lnTo>
                  <a:lnTo>
                    <a:pt x="7612" y="2365"/>
                  </a:lnTo>
                  <a:lnTo>
                    <a:pt x="7623" y="2357"/>
                  </a:lnTo>
                  <a:lnTo>
                    <a:pt x="7687" y="2426"/>
                  </a:lnTo>
                  <a:lnTo>
                    <a:pt x="7680" y="2432"/>
                  </a:lnTo>
                  <a:lnTo>
                    <a:pt x="7672" y="2438"/>
                  </a:lnTo>
                  <a:lnTo>
                    <a:pt x="7665" y="2445"/>
                  </a:lnTo>
                  <a:lnTo>
                    <a:pt x="7658" y="2451"/>
                  </a:lnTo>
                  <a:lnTo>
                    <a:pt x="7653" y="2457"/>
                  </a:lnTo>
                  <a:lnTo>
                    <a:pt x="7648" y="2465"/>
                  </a:lnTo>
                  <a:lnTo>
                    <a:pt x="7644" y="2472"/>
                  </a:lnTo>
                  <a:lnTo>
                    <a:pt x="7639" y="2480"/>
                  </a:lnTo>
                  <a:lnTo>
                    <a:pt x="7636" y="2487"/>
                  </a:lnTo>
                  <a:lnTo>
                    <a:pt x="7634" y="2493"/>
                  </a:lnTo>
                  <a:lnTo>
                    <a:pt x="7632" y="2501"/>
                  </a:lnTo>
                  <a:lnTo>
                    <a:pt x="7631" y="2508"/>
                  </a:lnTo>
                  <a:lnTo>
                    <a:pt x="7630" y="2516"/>
                  </a:lnTo>
                  <a:lnTo>
                    <a:pt x="7630" y="2523"/>
                  </a:lnTo>
                  <a:lnTo>
                    <a:pt x="7630" y="2531"/>
                  </a:lnTo>
                  <a:lnTo>
                    <a:pt x="7631" y="2538"/>
                  </a:lnTo>
                  <a:lnTo>
                    <a:pt x="7633" y="2546"/>
                  </a:lnTo>
                  <a:lnTo>
                    <a:pt x="7635" y="2553"/>
                  </a:lnTo>
                  <a:lnTo>
                    <a:pt x="7638" y="2559"/>
                  </a:lnTo>
                  <a:lnTo>
                    <a:pt x="7641" y="2567"/>
                  </a:lnTo>
                  <a:lnTo>
                    <a:pt x="7646" y="2573"/>
                  </a:lnTo>
                  <a:lnTo>
                    <a:pt x="7651" y="2580"/>
                  </a:lnTo>
                  <a:lnTo>
                    <a:pt x="7656" y="2586"/>
                  </a:lnTo>
                  <a:lnTo>
                    <a:pt x="7662" y="2592"/>
                  </a:lnTo>
                  <a:lnTo>
                    <a:pt x="7672" y="2601"/>
                  </a:lnTo>
                  <a:lnTo>
                    <a:pt x="7682" y="2610"/>
                  </a:lnTo>
                  <a:lnTo>
                    <a:pt x="7693" y="2619"/>
                  </a:lnTo>
                  <a:lnTo>
                    <a:pt x="7704" y="2626"/>
                  </a:lnTo>
                  <a:lnTo>
                    <a:pt x="7729" y="2641"/>
                  </a:lnTo>
                  <a:lnTo>
                    <a:pt x="7754" y="2656"/>
                  </a:lnTo>
                  <a:lnTo>
                    <a:pt x="8017" y="2786"/>
                  </a:lnTo>
                  <a:lnTo>
                    <a:pt x="7974" y="2871"/>
                  </a:lnTo>
                  <a:close/>
                  <a:moveTo>
                    <a:pt x="8161" y="2258"/>
                  </a:moveTo>
                  <a:lnTo>
                    <a:pt x="8243" y="2278"/>
                  </a:lnTo>
                  <a:lnTo>
                    <a:pt x="8240" y="2298"/>
                  </a:lnTo>
                  <a:lnTo>
                    <a:pt x="8235" y="2315"/>
                  </a:lnTo>
                  <a:lnTo>
                    <a:pt x="8230" y="2332"/>
                  </a:lnTo>
                  <a:lnTo>
                    <a:pt x="8224" y="2347"/>
                  </a:lnTo>
                  <a:lnTo>
                    <a:pt x="8220" y="2358"/>
                  </a:lnTo>
                  <a:lnTo>
                    <a:pt x="8215" y="2369"/>
                  </a:lnTo>
                  <a:lnTo>
                    <a:pt x="8209" y="2379"/>
                  </a:lnTo>
                  <a:lnTo>
                    <a:pt x="8203" y="2388"/>
                  </a:lnTo>
                  <a:lnTo>
                    <a:pt x="8197" y="2396"/>
                  </a:lnTo>
                  <a:lnTo>
                    <a:pt x="8191" y="2403"/>
                  </a:lnTo>
                  <a:lnTo>
                    <a:pt x="8185" y="2409"/>
                  </a:lnTo>
                  <a:lnTo>
                    <a:pt x="8178" y="2415"/>
                  </a:lnTo>
                  <a:lnTo>
                    <a:pt x="8172" y="2420"/>
                  </a:lnTo>
                  <a:lnTo>
                    <a:pt x="8166" y="2424"/>
                  </a:lnTo>
                  <a:lnTo>
                    <a:pt x="8159" y="2428"/>
                  </a:lnTo>
                  <a:lnTo>
                    <a:pt x="8152" y="2431"/>
                  </a:lnTo>
                  <a:lnTo>
                    <a:pt x="8145" y="2433"/>
                  </a:lnTo>
                  <a:lnTo>
                    <a:pt x="8138" y="2434"/>
                  </a:lnTo>
                  <a:lnTo>
                    <a:pt x="8131" y="2435"/>
                  </a:lnTo>
                  <a:lnTo>
                    <a:pt x="8124" y="2436"/>
                  </a:lnTo>
                  <a:lnTo>
                    <a:pt x="8116" y="2435"/>
                  </a:lnTo>
                  <a:lnTo>
                    <a:pt x="8106" y="2434"/>
                  </a:lnTo>
                  <a:lnTo>
                    <a:pt x="8094" y="2432"/>
                  </a:lnTo>
                  <a:lnTo>
                    <a:pt x="8082" y="2428"/>
                  </a:lnTo>
                  <a:lnTo>
                    <a:pt x="8052" y="2418"/>
                  </a:lnTo>
                  <a:lnTo>
                    <a:pt x="8016" y="2404"/>
                  </a:lnTo>
                  <a:lnTo>
                    <a:pt x="7717" y="2281"/>
                  </a:lnTo>
                  <a:lnTo>
                    <a:pt x="7690" y="2346"/>
                  </a:lnTo>
                  <a:lnTo>
                    <a:pt x="7622" y="2318"/>
                  </a:lnTo>
                  <a:lnTo>
                    <a:pt x="7649" y="2253"/>
                  </a:lnTo>
                  <a:lnTo>
                    <a:pt x="7520" y="2200"/>
                  </a:lnTo>
                  <a:lnTo>
                    <a:pt x="7504" y="2091"/>
                  </a:lnTo>
                  <a:lnTo>
                    <a:pt x="7685" y="2165"/>
                  </a:lnTo>
                  <a:lnTo>
                    <a:pt x="7721" y="2078"/>
                  </a:lnTo>
                  <a:lnTo>
                    <a:pt x="7789" y="2105"/>
                  </a:lnTo>
                  <a:lnTo>
                    <a:pt x="7753" y="2194"/>
                  </a:lnTo>
                  <a:lnTo>
                    <a:pt x="8056" y="2318"/>
                  </a:lnTo>
                  <a:lnTo>
                    <a:pt x="8074" y="2324"/>
                  </a:lnTo>
                  <a:lnTo>
                    <a:pt x="8088" y="2330"/>
                  </a:lnTo>
                  <a:lnTo>
                    <a:pt x="8099" y="2332"/>
                  </a:lnTo>
                  <a:lnTo>
                    <a:pt x="8107" y="2333"/>
                  </a:lnTo>
                  <a:lnTo>
                    <a:pt x="8114" y="2333"/>
                  </a:lnTo>
                  <a:lnTo>
                    <a:pt x="8119" y="2331"/>
                  </a:lnTo>
                  <a:lnTo>
                    <a:pt x="8125" y="2329"/>
                  </a:lnTo>
                  <a:lnTo>
                    <a:pt x="8131" y="2325"/>
                  </a:lnTo>
                  <a:lnTo>
                    <a:pt x="8136" y="2320"/>
                  </a:lnTo>
                  <a:lnTo>
                    <a:pt x="8140" y="2315"/>
                  </a:lnTo>
                  <a:lnTo>
                    <a:pt x="8144" y="2306"/>
                  </a:lnTo>
                  <a:lnTo>
                    <a:pt x="8149" y="2298"/>
                  </a:lnTo>
                  <a:lnTo>
                    <a:pt x="8152" y="2289"/>
                  </a:lnTo>
                  <a:lnTo>
                    <a:pt x="8155" y="2281"/>
                  </a:lnTo>
                  <a:lnTo>
                    <a:pt x="8158" y="2270"/>
                  </a:lnTo>
                  <a:lnTo>
                    <a:pt x="8161" y="2258"/>
                  </a:lnTo>
                  <a:close/>
                  <a:moveTo>
                    <a:pt x="7665" y="1923"/>
                  </a:moveTo>
                  <a:lnTo>
                    <a:pt x="7563" y="1887"/>
                  </a:lnTo>
                  <a:lnTo>
                    <a:pt x="7593" y="1797"/>
                  </a:lnTo>
                  <a:lnTo>
                    <a:pt x="7695" y="1832"/>
                  </a:lnTo>
                  <a:lnTo>
                    <a:pt x="7665" y="1923"/>
                  </a:lnTo>
                  <a:close/>
                  <a:moveTo>
                    <a:pt x="8295" y="2134"/>
                  </a:moveTo>
                  <a:lnTo>
                    <a:pt x="7764" y="1956"/>
                  </a:lnTo>
                  <a:lnTo>
                    <a:pt x="7795" y="1865"/>
                  </a:lnTo>
                  <a:lnTo>
                    <a:pt x="8325" y="2045"/>
                  </a:lnTo>
                  <a:lnTo>
                    <a:pt x="8295" y="2134"/>
                  </a:lnTo>
                  <a:close/>
                  <a:moveTo>
                    <a:pt x="8387" y="1811"/>
                  </a:moveTo>
                  <a:lnTo>
                    <a:pt x="7913" y="1699"/>
                  </a:lnTo>
                  <a:lnTo>
                    <a:pt x="7893" y="1781"/>
                  </a:lnTo>
                  <a:lnTo>
                    <a:pt x="7822" y="1764"/>
                  </a:lnTo>
                  <a:lnTo>
                    <a:pt x="7841" y="1682"/>
                  </a:lnTo>
                  <a:lnTo>
                    <a:pt x="7788" y="1670"/>
                  </a:lnTo>
                  <a:lnTo>
                    <a:pt x="7769" y="1665"/>
                  </a:lnTo>
                  <a:lnTo>
                    <a:pt x="7751" y="1659"/>
                  </a:lnTo>
                  <a:lnTo>
                    <a:pt x="7734" y="1651"/>
                  </a:lnTo>
                  <a:lnTo>
                    <a:pt x="7719" y="1644"/>
                  </a:lnTo>
                  <a:lnTo>
                    <a:pt x="7705" y="1636"/>
                  </a:lnTo>
                  <a:lnTo>
                    <a:pt x="7694" y="1627"/>
                  </a:lnTo>
                  <a:lnTo>
                    <a:pt x="7682" y="1616"/>
                  </a:lnTo>
                  <a:lnTo>
                    <a:pt x="7673" y="1606"/>
                  </a:lnTo>
                  <a:lnTo>
                    <a:pt x="7665" y="1594"/>
                  </a:lnTo>
                  <a:lnTo>
                    <a:pt x="7658" y="1581"/>
                  </a:lnTo>
                  <a:lnTo>
                    <a:pt x="7654" y="1567"/>
                  </a:lnTo>
                  <a:lnTo>
                    <a:pt x="7651" y="1553"/>
                  </a:lnTo>
                  <a:lnTo>
                    <a:pt x="7650" y="1538"/>
                  </a:lnTo>
                  <a:lnTo>
                    <a:pt x="7650" y="1521"/>
                  </a:lnTo>
                  <a:lnTo>
                    <a:pt x="7652" y="1504"/>
                  </a:lnTo>
                  <a:lnTo>
                    <a:pt x="7656" y="1485"/>
                  </a:lnTo>
                  <a:lnTo>
                    <a:pt x="7663" y="1460"/>
                  </a:lnTo>
                  <a:lnTo>
                    <a:pt x="7670" y="1437"/>
                  </a:lnTo>
                  <a:lnTo>
                    <a:pt x="7680" y="1414"/>
                  </a:lnTo>
                  <a:lnTo>
                    <a:pt x="7689" y="1393"/>
                  </a:lnTo>
                  <a:lnTo>
                    <a:pt x="7764" y="1426"/>
                  </a:lnTo>
                  <a:lnTo>
                    <a:pt x="7759" y="1439"/>
                  </a:lnTo>
                  <a:lnTo>
                    <a:pt x="7755" y="1452"/>
                  </a:lnTo>
                  <a:lnTo>
                    <a:pt x="7751" y="1463"/>
                  </a:lnTo>
                  <a:lnTo>
                    <a:pt x="7748" y="1475"/>
                  </a:lnTo>
                  <a:lnTo>
                    <a:pt x="7746" y="1487"/>
                  </a:lnTo>
                  <a:lnTo>
                    <a:pt x="7744" y="1497"/>
                  </a:lnTo>
                  <a:lnTo>
                    <a:pt x="7744" y="1508"/>
                  </a:lnTo>
                  <a:lnTo>
                    <a:pt x="7744" y="1516"/>
                  </a:lnTo>
                  <a:lnTo>
                    <a:pt x="7745" y="1525"/>
                  </a:lnTo>
                  <a:lnTo>
                    <a:pt x="7746" y="1532"/>
                  </a:lnTo>
                  <a:lnTo>
                    <a:pt x="7748" y="1539"/>
                  </a:lnTo>
                  <a:lnTo>
                    <a:pt x="7752" y="1545"/>
                  </a:lnTo>
                  <a:lnTo>
                    <a:pt x="7756" y="1550"/>
                  </a:lnTo>
                  <a:lnTo>
                    <a:pt x="7762" y="1556"/>
                  </a:lnTo>
                  <a:lnTo>
                    <a:pt x="7769" y="1561"/>
                  </a:lnTo>
                  <a:lnTo>
                    <a:pt x="7778" y="1565"/>
                  </a:lnTo>
                  <a:lnTo>
                    <a:pt x="7788" y="1570"/>
                  </a:lnTo>
                  <a:lnTo>
                    <a:pt x="7800" y="1574"/>
                  </a:lnTo>
                  <a:lnTo>
                    <a:pt x="7814" y="1578"/>
                  </a:lnTo>
                  <a:lnTo>
                    <a:pt x="7828" y="1581"/>
                  </a:lnTo>
                  <a:lnTo>
                    <a:pt x="7863" y="1590"/>
                  </a:lnTo>
                  <a:lnTo>
                    <a:pt x="7888" y="1483"/>
                  </a:lnTo>
                  <a:lnTo>
                    <a:pt x="7959" y="1500"/>
                  </a:lnTo>
                  <a:lnTo>
                    <a:pt x="7935" y="1607"/>
                  </a:lnTo>
                  <a:lnTo>
                    <a:pt x="8409" y="1718"/>
                  </a:lnTo>
                  <a:lnTo>
                    <a:pt x="8387" y="1811"/>
                  </a:lnTo>
                  <a:close/>
                  <a:moveTo>
                    <a:pt x="7802" y="1391"/>
                  </a:moveTo>
                  <a:lnTo>
                    <a:pt x="7697" y="1367"/>
                  </a:lnTo>
                  <a:lnTo>
                    <a:pt x="7719" y="1274"/>
                  </a:lnTo>
                  <a:lnTo>
                    <a:pt x="7824" y="1298"/>
                  </a:lnTo>
                  <a:lnTo>
                    <a:pt x="7802" y="1391"/>
                  </a:lnTo>
                  <a:close/>
                  <a:moveTo>
                    <a:pt x="8449" y="1544"/>
                  </a:moveTo>
                  <a:lnTo>
                    <a:pt x="7904" y="1415"/>
                  </a:lnTo>
                  <a:lnTo>
                    <a:pt x="7926" y="1323"/>
                  </a:lnTo>
                  <a:lnTo>
                    <a:pt x="8472" y="1452"/>
                  </a:lnTo>
                  <a:lnTo>
                    <a:pt x="8449" y="1544"/>
                  </a:lnTo>
                  <a:close/>
                  <a:moveTo>
                    <a:pt x="8339" y="839"/>
                  </a:moveTo>
                  <a:lnTo>
                    <a:pt x="8359" y="742"/>
                  </a:lnTo>
                  <a:lnTo>
                    <a:pt x="8379" y="750"/>
                  </a:lnTo>
                  <a:lnTo>
                    <a:pt x="8398" y="759"/>
                  </a:lnTo>
                  <a:lnTo>
                    <a:pt x="8417" y="769"/>
                  </a:lnTo>
                  <a:lnTo>
                    <a:pt x="8432" y="781"/>
                  </a:lnTo>
                  <a:lnTo>
                    <a:pt x="8448" y="794"/>
                  </a:lnTo>
                  <a:lnTo>
                    <a:pt x="8462" y="807"/>
                  </a:lnTo>
                  <a:lnTo>
                    <a:pt x="8474" y="822"/>
                  </a:lnTo>
                  <a:lnTo>
                    <a:pt x="8486" y="838"/>
                  </a:lnTo>
                  <a:lnTo>
                    <a:pt x="8495" y="855"/>
                  </a:lnTo>
                  <a:lnTo>
                    <a:pt x="8504" y="873"/>
                  </a:lnTo>
                  <a:lnTo>
                    <a:pt x="8510" y="891"/>
                  </a:lnTo>
                  <a:lnTo>
                    <a:pt x="8515" y="912"/>
                  </a:lnTo>
                  <a:lnTo>
                    <a:pt x="8520" y="933"/>
                  </a:lnTo>
                  <a:lnTo>
                    <a:pt x="8521" y="954"/>
                  </a:lnTo>
                  <a:lnTo>
                    <a:pt x="8522" y="977"/>
                  </a:lnTo>
                  <a:lnTo>
                    <a:pt x="8521" y="1001"/>
                  </a:lnTo>
                  <a:lnTo>
                    <a:pt x="8520" y="1016"/>
                  </a:lnTo>
                  <a:lnTo>
                    <a:pt x="8518" y="1031"/>
                  </a:lnTo>
                  <a:lnTo>
                    <a:pt x="8514" y="1044"/>
                  </a:lnTo>
                  <a:lnTo>
                    <a:pt x="8511" y="1058"/>
                  </a:lnTo>
                  <a:lnTo>
                    <a:pt x="8508" y="1072"/>
                  </a:lnTo>
                  <a:lnTo>
                    <a:pt x="8504" y="1085"/>
                  </a:lnTo>
                  <a:lnTo>
                    <a:pt x="8498" y="1098"/>
                  </a:lnTo>
                  <a:lnTo>
                    <a:pt x="8493" y="1109"/>
                  </a:lnTo>
                  <a:lnTo>
                    <a:pt x="8488" y="1121"/>
                  </a:lnTo>
                  <a:lnTo>
                    <a:pt x="8481" y="1132"/>
                  </a:lnTo>
                  <a:lnTo>
                    <a:pt x="8474" y="1142"/>
                  </a:lnTo>
                  <a:lnTo>
                    <a:pt x="8466" y="1153"/>
                  </a:lnTo>
                  <a:lnTo>
                    <a:pt x="8458" y="1162"/>
                  </a:lnTo>
                  <a:lnTo>
                    <a:pt x="8449" y="1172"/>
                  </a:lnTo>
                  <a:lnTo>
                    <a:pt x="8440" y="1180"/>
                  </a:lnTo>
                  <a:lnTo>
                    <a:pt x="8430" y="1189"/>
                  </a:lnTo>
                  <a:lnTo>
                    <a:pt x="8420" y="1197"/>
                  </a:lnTo>
                  <a:lnTo>
                    <a:pt x="8409" y="1204"/>
                  </a:lnTo>
                  <a:lnTo>
                    <a:pt x="8398" y="1211"/>
                  </a:lnTo>
                  <a:lnTo>
                    <a:pt x="8387" y="1218"/>
                  </a:lnTo>
                  <a:lnTo>
                    <a:pt x="8375" y="1223"/>
                  </a:lnTo>
                  <a:lnTo>
                    <a:pt x="8362" y="1227"/>
                  </a:lnTo>
                  <a:lnTo>
                    <a:pt x="8350" y="1233"/>
                  </a:lnTo>
                  <a:lnTo>
                    <a:pt x="8336" y="1236"/>
                  </a:lnTo>
                  <a:lnTo>
                    <a:pt x="8322" y="1239"/>
                  </a:lnTo>
                  <a:lnTo>
                    <a:pt x="8308" y="1242"/>
                  </a:lnTo>
                  <a:lnTo>
                    <a:pt x="8293" y="1243"/>
                  </a:lnTo>
                  <a:lnTo>
                    <a:pt x="8278" y="1245"/>
                  </a:lnTo>
                  <a:lnTo>
                    <a:pt x="8262" y="1245"/>
                  </a:lnTo>
                  <a:lnTo>
                    <a:pt x="8246" y="1246"/>
                  </a:lnTo>
                  <a:lnTo>
                    <a:pt x="8230" y="1245"/>
                  </a:lnTo>
                  <a:lnTo>
                    <a:pt x="8213" y="1244"/>
                  </a:lnTo>
                  <a:lnTo>
                    <a:pt x="8196" y="1243"/>
                  </a:lnTo>
                  <a:lnTo>
                    <a:pt x="8179" y="1241"/>
                  </a:lnTo>
                  <a:lnTo>
                    <a:pt x="8163" y="1238"/>
                  </a:lnTo>
                  <a:lnTo>
                    <a:pt x="8148" y="1235"/>
                  </a:lnTo>
                  <a:lnTo>
                    <a:pt x="8133" y="1232"/>
                  </a:lnTo>
                  <a:lnTo>
                    <a:pt x="8118" y="1227"/>
                  </a:lnTo>
                  <a:lnTo>
                    <a:pt x="8104" y="1222"/>
                  </a:lnTo>
                  <a:lnTo>
                    <a:pt x="8090" y="1217"/>
                  </a:lnTo>
                  <a:lnTo>
                    <a:pt x="8077" y="1211"/>
                  </a:lnTo>
                  <a:lnTo>
                    <a:pt x="8065" y="1205"/>
                  </a:lnTo>
                  <a:lnTo>
                    <a:pt x="8053" y="1197"/>
                  </a:lnTo>
                  <a:lnTo>
                    <a:pt x="8041" y="1190"/>
                  </a:lnTo>
                  <a:lnTo>
                    <a:pt x="8031" y="1183"/>
                  </a:lnTo>
                  <a:lnTo>
                    <a:pt x="8020" y="1174"/>
                  </a:lnTo>
                  <a:lnTo>
                    <a:pt x="8010" y="1166"/>
                  </a:lnTo>
                  <a:lnTo>
                    <a:pt x="8001" y="1156"/>
                  </a:lnTo>
                  <a:lnTo>
                    <a:pt x="7992" y="1145"/>
                  </a:lnTo>
                  <a:lnTo>
                    <a:pt x="7984" y="1136"/>
                  </a:lnTo>
                  <a:lnTo>
                    <a:pt x="7976" y="1125"/>
                  </a:lnTo>
                  <a:lnTo>
                    <a:pt x="7970" y="1115"/>
                  </a:lnTo>
                  <a:lnTo>
                    <a:pt x="7964" y="1103"/>
                  </a:lnTo>
                  <a:lnTo>
                    <a:pt x="7958" y="1091"/>
                  </a:lnTo>
                  <a:lnTo>
                    <a:pt x="7953" y="1079"/>
                  </a:lnTo>
                  <a:lnTo>
                    <a:pt x="7949" y="1068"/>
                  </a:lnTo>
                  <a:lnTo>
                    <a:pt x="7946" y="1056"/>
                  </a:lnTo>
                  <a:lnTo>
                    <a:pt x="7942" y="1043"/>
                  </a:lnTo>
                  <a:lnTo>
                    <a:pt x="7940" y="1031"/>
                  </a:lnTo>
                  <a:lnTo>
                    <a:pt x="7938" y="1017"/>
                  </a:lnTo>
                  <a:lnTo>
                    <a:pt x="7937" y="1004"/>
                  </a:lnTo>
                  <a:lnTo>
                    <a:pt x="7937" y="990"/>
                  </a:lnTo>
                  <a:lnTo>
                    <a:pt x="7937" y="976"/>
                  </a:lnTo>
                  <a:lnTo>
                    <a:pt x="7937" y="961"/>
                  </a:lnTo>
                  <a:lnTo>
                    <a:pt x="7939" y="948"/>
                  </a:lnTo>
                  <a:lnTo>
                    <a:pt x="7941" y="935"/>
                  </a:lnTo>
                  <a:lnTo>
                    <a:pt x="7943" y="921"/>
                  </a:lnTo>
                  <a:lnTo>
                    <a:pt x="7947" y="908"/>
                  </a:lnTo>
                  <a:lnTo>
                    <a:pt x="7950" y="897"/>
                  </a:lnTo>
                  <a:lnTo>
                    <a:pt x="7954" y="885"/>
                  </a:lnTo>
                  <a:lnTo>
                    <a:pt x="7959" y="873"/>
                  </a:lnTo>
                  <a:lnTo>
                    <a:pt x="7965" y="862"/>
                  </a:lnTo>
                  <a:lnTo>
                    <a:pt x="7970" y="851"/>
                  </a:lnTo>
                  <a:lnTo>
                    <a:pt x="7976" y="840"/>
                  </a:lnTo>
                  <a:lnTo>
                    <a:pt x="7984" y="830"/>
                  </a:lnTo>
                  <a:lnTo>
                    <a:pt x="7991" y="820"/>
                  </a:lnTo>
                  <a:lnTo>
                    <a:pt x="8000" y="811"/>
                  </a:lnTo>
                  <a:lnTo>
                    <a:pt x="8008" y="802"/>
                  </a:lnTo>
                  <a:lnTo>
                    <a:pt x="8018" y="794"/>
                  </a:lnTo>
                  <a:lnTo>
                    <a:pt x="8027" y="785"/>
                  </a:lnTo>
                  <a:lnTo>
                    <a:pt x="8038" y="778"/>
                  </a:lnTo>
                  <a:lnTo>
                    <a:pt x="8049" y="770"/>
                  </a:lnTo>
                  <a:lnTo>
                    <a:pt x="8060" y="764"/>
                  </a:lnTo>
                  <a:lnTo>
                    <a:pt x="8072" y="757"/>
                  </a:lnTo>
                  <a:lnTo>
                    <a:pt x="8084" y="752"/>
                  </a:lnTo>
                  <a:lnTo>
                    <a:pt x="8097" y="747"/>
                  </a:lnTo>
                  <a:lnTo>
                    <a:pt x="8110" y="742"/>
                  </a:lnTo>
                  <a:lnTo>
                    <a:pt x="8123" y="739"/>
                  </a:lnTo>
                  <a:lnTo>
                    <a:pt x="8137" y="736"/>
                  </a:lnTo>
                  <a:lnTo>
                    <a:pt x="8152" y="733"/>
                  </a:lnTo>
                  <a:lnTo>
                    <a:pt x="8167" y="731"/>
                  </a:lnTo>
                  <a:lnTo>
                    <a:pt x="8182" y="730"/>
                  </a:lnTo>
                  <a:lnTo>
                    <a:pt x="8197" y="729"/>
                  </a:lnTo>
                  <a:lnTo>
                    <a:pt x="8213" y="729"/>
                  </a:lnTo>
                  <a:lnTo>
                    <a:pt x="8230" y="730"/>
                  </a:lnTo>
                  <a:lnTo>
                    <a:pt x="8247" y="731"/>
                  </a:lnTo>
                  <a:lnTo>
                    <a:pt x="8258" y="732"/>
                  </a:lnTo>
                  <a:lnTo>
                    <a:pt x="8272" y="733"/>
                  </a:lnTo>
                  <a:lnTo>
                    <a:pt x="8241" y="1149"/>
                  </a:lnTo>
                  <a:lnTo>
                    <a:pt x="8263" y="1149"/>
                  </a:lnTo>
                  <a:lnTo>
                    <a:pt x="8285" y="1148"/>
                  </a:lnTo>
                  <a:lnTo>
                    <a:pt x="8304" y="1144"/>
                  </a:lnTo>
                  <a:lnTo>
                    <a:pt x="8323" y="1140"/>
                  </a:lnTo>
                  <a:lnTo>
                    <a:pt x="8340" y="1134"/>
                  </a:lnTo>
                  <a:lnTo>
                    <a:pt x="8357" y="1126"/>
                  </a:lnTo>
                  <a:lnTo>
                    <a:pt x="8372" y="1118"/>
                  </a:lnTo>
                  <a:lnTo>
                    <a:pt x="8386" y="1108"/>
                  </a:lnTo>
                  <a:lnTo>
                    <a:pt x="8397" y="1096"/>
                  </a:lnTo>
                  <a:lnTo>
                    <a:pt x="8409" y="1085"/>
                  </a:lnTo>
                  <a:lnTo>
                    <a:pt x="8418" y="1072"/>
                  </a:lnTo>
                  <a:lnTo>
                    <a:pt x="8426" y="1058"/>
                  </a:lnTo>
                  <a:lnTo>
                    <a:pt x="8432" y="1043"/>
                  </a:lnTo>
                  <a:lnTo>
                    <a:pt x="8438" y="1028"/>
                  </a:lnTo>
                  <a:lnTo>
                    <a:pt x="8441" y="1013"/>
                  </a:lnTo>
                  <a:lnTo>
                    <a:pt x="8443" y="995"/>
                  </a:lnTo>
                  <a:lnTo>
                    <a:pt x="8443" y="983"/>
                  </a:lnTo>
                  <a:lnTo>
                    <a:pt x="8443" y="970"/>
                  </a:lnTo>
                  <a:lnTo>
                    <a:pt x="8442" y="958"/>
                  </a:lnTo>
                  <a:lnTo>
                    <a:pt x="8440" y="947"/>
                  </a:lnTo>
                  <a:lnTo>
                    <a:pt x="8437" y="935"/>
                  </a:lnTo>
                  <a:lnTo>
                    <a:pt x="8432" y="924"/>
                  </a:lnTo>
                  <a:lnTo>
                    <a:pt x="8428" y="915"/>
                  </a:lnTo>
                  <a:lnTo>
                    <a:pt x="8422" y="904"/>
                  </a:lnTo>
                  <a:lnTo>
                    <a:pt x="8415" y="895"/>
                  </a:lnTo>
                  <a:lnTo>
                    <a:pt x="8408" y="886"/>
                  </a:lnTo>
                  <a:lnTo>
                    <a:pt x="8399" y="876"/>
                  </a:lnTo>
                  <a:lnTo>
                    <a:pt x="8389" y="869"/>
                  </a:lnTo>
                  <a:lnTo>
                    <a:pt x="8378" y="860"/>
                  </a:lnTo>
                  <a:lnTo>
                    <a:pt x="8367" y="853"/>
                  </a:lnTo>
                  <a:lnTo>
                    <a:pt x="8353" y="846"/>
                  </a:lnTo>
                  <a:lnTo>
                    <a:pt x="8339" y="839"/>
                  </a:lnTo>
                  <a:close/>
                  <a:moveTo>
                    <a:pt x="8163" y="1138"/>
                  </a:moveTo>
                  <a:lnTo>
                    <a:pt x="8187" y="826"/>
                  </a:lnTo>
                  <a:lnTo>
                    <a:pt x="8170" y="828"/>
                  </a:lnTo>
                  <a:lnTo>
                    <a:pt x="8154" y="829"/>
                  </a:lnTo>
                  <a:lnTo>
                    <a:pt x="8139" y="831"/>
                  </a:lnTo>
                  <a:lnTo>
                    <a:pt x="8124" y="834"/>
                  </a:lnTo>
                  <a:lnTo>
                    <a:pt x="8111" y="838"/>
                  </a:lnTo>
                  <a:lnTo>
                    <a:pt x="8100" y="842"/>
                  </a:lnTo>
                  <a:lnTo>
                    <a:pt x="8089" y="848"/>
                  </a:lnTo>
                  <a:lnTo>
                    <a:pt x="8078" y="854"/>
                  </a:lnTo>
                  <a:lnTo>
                    <a:pt x="8065" y="865"/>
                  </a:lnTo>
                  <a:lnTo>
                    <a:pt x="8053" y="876"/>
                  </a:lnTo>
                  <a:lnTo>
                    <a:pt x="8042" y="889"/>
                  </a:lnTo>
                  <a:lnTo>
                    <a:pt x="8034" y="903"/>
                  </a:lnTo>
                  <a:lnTo>
                    <a:pt x="8026" y="918"/>
                  </a:lnTo>
                  <a:lnTo>
                    <a:pt x="8021" y="933"/>
                  </a:lnTo>
                  <a:lnTo>
                    <a:pt x="8017" y="950"/>
                  </a:lnTo>
                  <a:lnTo>
                    <a:pt x="8015" y="967"/>
                  </a:lnTo>
                  <a:lnTo>
                    <a:pt x="8015" y="983"/>
                  </a:lnTo>
                  <a:lnTo>
                    <a:pt x="8016" y="999"/>
                  </a:lnTo>
                  <a:lnTo>
                    <a:pt x="8018" y="1014"/>
                  </a:lnTo>
                  <a:lnTo>
                    <a:pt x="8021" y="1027"/>
                  </a:lnTo>
                  <a:lnTo>
                    <a:pt x="8026" y="1041"/>
                  </a:lnTo>
                  <a:lnTo>
                    <a:pt x="8033" y="1055"/>
                  </a:lnTo>
                  <a:lnTo>
                    <a:pt x="8041" y="1068"/>
                  </a:lnTo>
                  <a:lnTo>
                    <a:pt x="8051" y="1079"/>
                  </a:lnTo>
                  <a:lnTo>
                    <a:pt x="8061" y="1091"/>
                  </a:lnTo>
                  <a:lnTo>
                    <a:pt x="8072" y="1102"/>
                  </a:lnTo>
                  <a:lnTo>
                    <a:pt x="8085" y="1110"/>
                  </a:lnTo>
                  <a:lnTo>
                    <a:pt x="8099" y="1118"/>
                  </a:lnTo>
                  <a:lnTo>
                    <a:pt x="8114" y="1125"/>
                  </a:lnTo>
                  <a:lnTo>
                    <a:pt x="8129" y="1131"/>
                  </a:lnTo>
                  <a:lnTo>
                    <a:pt x="8145" y="1135"/>
                  </a:lnTo>
                  <a:lnTo>
                    <a:pt x="8163" y="1138"/>
                  </a:lnTo>
                  <a:close/>
                  <a:moveTo>
                    <a:pt x="8476" y="202"/>
                  </a:moveTo>
                  <a:lnTo>
                    <a:pt x="8405" y="211"/>
                  </a:lnTo>
                  <a:lnTo>
                    <a:pt x="8415" y="216"/>
                  </a:lnTo>
                  <a:lnTo>
                    <a:pt x="8426" y="223"/>
                  </a:lnTo>
                  <a:lnTo>
                    <a:pt x="8436" y="229"/>
                  </a:lnTo>
                  <a:lnTo>
                    <a:pt x="8444" y="236"/>
                  </a:lnTo>
                  <a:lnTo>
                    <a:pt x="8453" y="244"/>
                  </a:lnTo>
                  <a:lnTo>
                    <a:pt x="8460" y="251"/>
                  </a:lnTo>
                  <a:lnTo>
                    <a:pt x="8468" y="260"/>
                  </a:lnTo>
                  <a:lnTo>
                    <a:pt x="8474" y="269"/>
                  </a:lnTo>
                  <a:lnTo>
                    <a:pt x="8480" y="279"/>
                  </a:lnTo>
                  <a:lnTo>
                    <a:pt x="8486" y="289"/>
                  </a:lnTo>
                  <a:lnTo>
                    <a:pt x="8490" y="299"/>
                  </a:lnTo>
                  <a:lnTo>
                    <a:pt x="8494" y="310"/>
                  </a:lnTo>
                  <a:lnTo>
                    <a:pt x="8498" y="320"/>
                  </a:lnTo>
                  <a:lnTo>
                    <a:pt x="8500" y="332"/>
                  </a:lnTo>
                  <a:lnTo>
                    <a:pt x="8504" y="345"/>
                  </a:lnTo>
                  <a:lnTo>
                    <a:pt x="8505" y="358"/>
                  </a:lnTo>
                  <a:lnTo>
                    <a:pt x="8506" y="374"/>
                  </a:lnTo>
                  <a:lnTo>
                    <a:pt x="8507" y="390"/>
                  </a:lnTo>
                  <a:lnTo>
                    <a:pt x="8506" y="407"/>
                  </a:lnTo>
                  <a:lnTo>
                    <a:pt x="8503" y="422"/>
                  </a:lnTo>
                  <a:lnTo>
                    <a:pt x="8499" y="437"/>
                  </a:lnTo>
                  <a:lnTo>
                    <a:pt x="8495" y="453"/>
                  </a:lnTo>
                  <a:lnTo>
                    <a:pt x="8489" y="468"/>
                  </a:lnTo>
                  <a:lnTo>
                    <a:pt x="8482" y="483"/>
                  </a:lnTo>
                  <a:lnTo>
                    <a:pt x="8474" y="498"/>
                  </a:lnTo>
                  <a:lnTo>
                    <a:pt x="8465" y="512"/>
                  </a:lnTo>
                  <a:lnTo>
                    <a:pt x="8455" y="526"/>
                  </a:lnTo>
                  <a:lnTo>
                    <a:pt x="8444" y="538"/>
                  </a:lnTo>
                  <a:lnTo>
                    <a:pt x="8431" y="550"/>
                  </a:lnTo>
                  <a:lnTo>
                    <a:pt x="8419" y="561"/>
                  </a:lnTo>
                  <a:lnTo>
                    <a:pt x="8405" y="571"/>
                  </a:lnTo>
                  <a:lnTo>
                    <a:pt x="8390" y="582"/>
                  </a:lnTo>
                  <a:lnTo>
                    <a:pt x="8374" y="590"/>
                  </a:lnTo>
                  <a:lnTo>
                    <a:pt x="8357" y="599"/>
                  </a:lnTo>
                  <a:lnTo>
                    <a:pt x="8340" y="606"/>
                  </a:lnTo>
                  <a:lnTo>
                    <a:pt x="8322" y="613"/>
                  </a:lnTo>
                  <a:lnTo>
                    <a:pt x="8303" y="618"/>
                  </a:lnTo>
                  <a:lnTo>
                    <a:pt x="8284" y="622"/>
                  </a:lnTo>
                  <a:lnTo>
                    <a:pt x="8263" y="627"/>
                  </a:lnTo>
                  <a:lnTo>
                    <a:pt x="8242" y="629"/>
                  </a:lnTo>
                  <a:lnTo>
                    <a:pt x="8222" y="631"/>
                  </a:lnTo>
                  <a:lnTo>
                    <a:pt x="8202" y="632"/>
                  </a:lnTo>
                  <a:lnTo>
                    <a:pt x="8182" y="632"/>
                  </a:lnTo>
                  <a:lnTo>
                    <a:pt x="8162" y="631"/>
                  </a:lnTo>
                  <a:lnTo>
                    <a:pt x="8143" y="630"/>
                  </a:lnTo>
                  <a:lnTo>
                    <a:pt x="8124" y="627"/>
                  </a:lnTo>
                  <a:lnTo>
                    <a:pt x="8106" y="623"/>
                  </a:lnTo>
                  <a:lnTo>
                    <a:pt x="8088" y="618"/>
                  </a:lnTo>
                  <a:lnTo>
                    <a:pt x="8071" y="613"/>
                  </a:lnTo>
                  <a:lnTo>
                    <a:pt x="8054" y="606"/>
                  </a:lnTo>
                  <a:lnTo>
                    <a:pt x="8039" y="599"/>
                  </a:lnTo>
                  <a:lnTo>
                    <a:pt x="8024" y="590"/>
                  </a:lnTo>
                  <a:lnTo>
                    <a:pt x="8010" y="581"/>
                  </a:lnTo>
                  <a:lnTo>
                    <a:pt x="7998" y="570"/>
                  </a:lnTo>
                  <a:lnTo>
                    <a:pt x="7986" y="560"/>
                  </a:lnTo>
                  <a:lnTo>
                    <a:pt x="7975" y="547"/>
                  </a:lnTo>
                  <a:lnTo>
                    <a:pt x="7965" y="534"/>
                  </a:lnTo>
                  <a:lnTo>
                    <a:pt x="7956" y="520"/>
                  </a:lnTo>
                  <a:lnTo>
                    <a:pt x="7948" y="506"/>
                  </a:lnTo>
                  <a:lnTo>
                    <a:pt x="7941" y="492"/>
                  </a:lnTo>
                  <a:lnTo>
                    <a:pt x="7936" y="476"/>
                  </a:lnTo>
                  <a:lnTo>
                    <a:pt x="7931" y="460"/>
                  </a:lnTo>
                  <a:lnTo>
                    <a:pt x="7927" y="444"/>
                  </a:lnTo>
                  <a:lnTo>
                    <a:pt x="7924" y="427"/>
                  </a:lnTo>
                  <a:lnTo>
                    <a:pt x="7923" y="414"/>
                  </a:lnTo>
                  <a:lnTo>
                    <a:pt x="7923" y="402"/>
                  </a:lnTo>
                  <a:lnTo>
                    <a:pt x="7923" y="391"/>
                  </a:lnTo>
                  <a:lnTo>
                    <a:pt x="7924" y="379"/>
                  </a:lnTo>
                  <a:lnTo>
                    <a:pt x="7926" y="367"/>
                  </a:lnTo>
                  <a:lnTo>
                    <a:pt x="7929" y="357"/>
                  </a:lnTo>
                  <a:lnTo>
                    <a:pt x="7932" y="346"/>
                  </a:lnTo>
                  <a:lnTo>
                    <a:pt x="7936" y="335"/>
                  </a:lnTo>
                  <a:lnTo>
                    <a:pt x="7940" y="325"/>
                  </a:lnTo>
                  <a:lnTo>
                    <a:pt x="7946" y="315"/>
                  </a:lnTo>
                  <a:lnTo>
                    <a:pt x="7951" y="306"/>
                  </a:lnTo>
                  <a:lnTo>
                    <a:pt x="7956" y="297"/>
                  </a:lnTo>
                  <a:lnTo>
                    <a:pt x="7963" y="289"/>
                  </a:lnTo>
                  <a:lnTo>
                    <a:pt x="7970" y="280"/>
                  </a:lnTo>
                  <a:lnTo>
                    <a:pt x="7976" y="273"/>
                  </a:lnTo>
                  <a:lnTo>
                    <a:pt x="7984" y="265"/>
                  </a:lnTo>
                  <a:lnTo>
                    <a:pt x="7707" y="296"/>
                  </a:lnTo>
                  <a:lnTo>
                    <a:pt x="7697" y="201"/>
                  </a:lnTo>
                  <a:lnTo>
                    <a:pt x="8465" y="115"/>
                  </a:lnTo>
                  <a:lnTo>
                    <a:pt x="8476" y="202"/>
                  </a:lnTo>
                  <a:close/>
                  <a:moveTo>
                    <a:pt x="8232" y="533"/>
                  </a:moveTo>
                  <a:lnTo>
                    <a:pt x="8257" y="529"/>
                  </a:lnTo>
                  <a:lnTo>
                    <a:pt x="8281" y="525"/>
                  </a:lnTo>
                  <a:lnTo>
                    <a:pt x="8303" y="518"/>
                  </a:lnTo>
                  <a:lnTo>
                    <a:pt x="8324" y="511"/>
                  </a:lnTo>
                  <a:lnTo>
                    <a:pt x="8342" y="502"/>
                  </a:lnTo>
                  <a:lnTo>
                    <a:pt x="8358" y="493"/>
                  </a:lnTo>
                  <a:lnTo>
                    <a:pt x="8365" y="487"/>
                  </a:lnTo>
                  <a:lnTo>
                    <a:pt x="8373" y="481"/>
                  </a:lnTo>
                  <a:lnTo>
                    <a:pt x="8379" y="476"/>
                  </a:lnTo>
                  <a:lnTo>
                    <a:pt x="8386" y="469"/>
                  </a:lnTo>
                  <a:lnTo>
                    <a:pt x="8397" y="456"/>
                  </a:lnTo>
                  <a:lnTo>
                    <a:pt x="8406" y="443"/>
                  </a:lnTo>
                  <a:lnTo>
                    <a:pt x="8414" y="430"/>
                  </a:lnTo>
                  <a:lnTo>
                    <a:pt x="8420" y="416"/>
                  </a:lnTo>
                  <a:lnTo>
                    <a:pt x="8424" y="401"/>
                  </a:lnTo>
                  <a:lnTo>
                    <a:pt x="8427" y="386"/>
                  </a:lnTo>
                  <a:lnTo>
                    <a:pt x="8427" y="371"/>
                  </a:lnTo>
                  <a:lnTo>
                    <a:pt x="8427" y="357"/>
                  </a:lnTo>
                  <a:lnTo>
                    <a:pt x="8424" y="342"/>
                  </a:lnTo>
                  <a:lnTo>
                    <a:pt x="8420" y="327"/>
                  </a:lnTo>
                  <a:lnTo>
                    <a:pt x="8414" y="314"/>
                  </a:lnTo>
                  <a:lnTo>
                    <a:pt x="8408" y="301"/>
                  </a:lnTo>
                  <a:lnTo>
                    <a:pt x="8399" y="289"/>
                  </a:lnTo>
                  <a:lnTo>
                    <a:pt x="8389" y="278"/>
                  </a:lnTo>
                  <a:lnTo>
                    <a:pt x="8377" y="267"/>
                  </a:lnTo>
                  <a:lnTo>
                    <a:pt x="8364" y="257"/>
                  </a:lnTo>
                  <a:lnTo>
                    <a:pt x="8350" y="248"/>
                  </a:lnTo>
                  <a:lnTo>
                    <a:pt x="8334" y="242"/>
                  </a:lnTo>
                  <a:lnTo>
                    <a:pt x="8317" y="235"/>
                  </a:lnTo>
                  <a:lnTo>
                    <a:pt x="8297" y="232"/>
                  </a:lnTo>
                  <a:lnTo>
                    <a:pt x="8276" y="229"/>
                  </a:lnTo>
                  <a:lnTo>
                    <a:pt x="8254" y="228"/>
                  </a:lnTo>
                  <a:lnTo>
                    <a:pt x="8230" y="229"/>
                  </a:lnTo>
                  <a:lnTo>
                    <a:pt x="8205" y="231"/>
                  </a:lnTo>
                  <a:lnTo>
                    <a:pt x="8178" y="235"/>
                  </a:lnTo>
                  <a:lnTo>
                    <a:pt x="8153" y="240"/>
                  </a:lnTo>
                  <a:lnTo>
                    <a:pt x="8129" y="246"/>
                  </a:lnTo>
                  <a:lnTo>
                    <a:pt x="8108" y="253"/>
                  </a:lnTo>
                  <a:lnTo>
                    <a:pt x="8089" y="262"/>
                  </a:lnTo>
                  <a:lnTo>
                    <a:pt x="8071" y="272"/>
                  </a:lnTo>
                  <a:lnTo>
                    <a:pt x="8064" y="277"/>
                  </a:lnTo>
                  <a:lnTo>
                    <a:pt x="8056" y="282"/>
                  </a:lnTo>
                  <a:lnTo>
                    <a:pt x="8050" y="289"/>
                  </a:lnTo>
                  <a:lnTo>
                    <a:pt x="8043" y="294"/>
                  </a:lnTo>
                  <a:lnTo>
                    <a:pt x="8032" y="307"/>
                  </a:lnTo>
                  <a:lnTo>
                    <a:pt x="8022" y="320"/>
                  </a:lnTo>
                  <a:lnTo>
                    <a:pt x="8015" y="334"/>
                  </a:lnTo>
                  <a:lnTo>
                    <a:pt x="8008" y="348"/>
                  </a:lnTo>
                  <a:lnTo>
                    <a:pt x="8004" y="363"/>
                  </a:lnTo>
                  <a:lnTo>
                    <a:pt x="8002" y="378"/>
                  </a:lnTo>
                  <a:lnTo>
                    <a:pt x="8001" y="393"/>
                  </a:lnTo>
                  <a:lnTo>
                    <a:pt x="8002" y="409"/>
                  </a:lnTo>
                  <a:lnTo>
                    <a:pt x="8005" y="425"/>
                  </a:lnTo>
                  <a:lnTo>
                    <a:pt x="8008" y="438"/>
                  </a:lnTo>
                  <a:lnTo>
                    <a:pt x="8015" y="452"/>
                  </a:lnTo>
                  <a:lnTo>
                    <a:pt x="8021" y="465"/>
                  </a:lnTo>
                  <a:lnTo>
                    <a:pt x="8031" y="478"/>
                  </a:lnTo>
                  <a:lnTo>
                    <a:pt x="8040" y="488"/>
                  </a:lnTo>
                  <a:lnTo>
                    <a:pt x="8052" y="499"/>
                  </a:lnTo>
                  <a:lnTo>
                    <a:pt x="8066" y="509"/>
                  </a:lnTo>
                  <a:lnTo>
                    <a:pt x="8072" y="513"/>
                  </a:lnTo>
                  <a:lnTo>
                    <a:pt x="8081" y="517"/>
                  </a:lnTo>
                  <a:lnTo>
                    <a:pt x="8088" y="520"/>
                  </a:lnTo>
                  <a:lnTo>
                    <a:pt x="8097" y="523"/>
                  </a:lnTo>
                  <a:lnTo>
                    <a:pt x="8115" y="529"/>
                  </a:lnTo>
                  <a:lnTo>
                    <a:pt x="8135" y="533"/>
                  </a:lnTo>
                  <a:lnTo>
                    <a:pt x="8156" y="535"/>
                  </a:lnTo>
                  <a:lnTo>
                    <a:pt x="8179" y="536"/>
                  </a:lnTo>
                  <a:lnTo>
                    <a:pt x="8205" y="535"/>
                  </a:lnTo>
                  <a:lnTo>
                    <a:pt x="8232" y="533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8325573-7B90-4BDA-A1C9-2FF10BF9A0A3}"/>
              </a:ext>
            </a:extLst>
          </p:cNvPr>
          <p:cNvSpPr txBox="1"/>
          <p:nvPr/>
        </p:nvSpPr>
        <p:spPr>
          <a:xfrm>
            <a:off x="12976769" y="2454176"/>
            <a:ext cx="46623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Болат Абайулы</a:t>
            </a:r>
          </a:p>
          <a:p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+7 7172 79 59 14</a:t>
            </a:r>
          </a:p>
          <a:p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+7 778 324 23 57</a:t>
            </a:r>
          </a:p>
          <a:p>
            <a:r>
              <a:rPr lang="en-US" sz="36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b.abaiuly@ksm.kz</a:t>
            </a:r>
            <a:endParaRPr lang="x-none" sz="36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E6FE0C9-D959-4C74-9684-5476257C923E}"/>
              </a:ext>
            </a:extLst>
          </p:cNvPr>
          <p:cNvGrpSpPr/>
          <p:nvPr/>
        </p:nvGrpSpPr>
        <p:grpSpPr>
          <a:xfrm>
            <a:off x="10922634" y="2755216"/>
            <a:ext cx="1791298" cy="1778684"/>
            <a:chOff x="9017001" y="1763713"/>
            <a:chExt cx="450850" cy="447675"/>
          </a:xfrm>
          <a:solidFill>
            <a:srgbClr val="FFFFFF"/>
          </a:solidFill>
        </p:grpSpPr>
        <p:sp>
          <p:nvSpPr>
            <p:cNvPr id="42" name="Freeform 274">
              <a:extLst>
                <a:ext uri="{FF2B5EF4-FFF2-40B4-BE49-F238E27FC236}">
                  <a16:creationId xmlns:a16="http://schemas.microsoft.com/office/drawing/2014/main" id="{A143FD6F-30B3-4AD9-872F-98158241E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701" y="1785938"/>
              <a:ext cx="425450" cy="423863"/>
            </a:xfrm>
            <a:custGeom>
              <a:avLst/>
              <a:gdLst>
                <a:gd name="T0" fmla="*/ 1067 w 1340"/>
                <a:gd name="T1" fmla="*/ 822 h 1338"/>
                <a:gd name="T2" fmla="*/ 1022 w 1340"/>
                <a:gd name="T3" fmla="*/ 804 h 1338"/>
                <a:gd name="T4" fmla="*/ 979 w 1340"/>
                <a:gd name="T5" fmla="*/ 799 h 1338"/>
                <a:gd name="T6" fmla="*/ 946 w 1340"/>
                <a:gd name="T7" fmla="*/ 808 h 1338"/>
                <a:gd name="T8" fmla="*/ 917 w 1340"/>
                <a:gd name="T9" fmla="*/ 828 h 1338"/>
                <a:gd name="T10" fmla="*/ 1156 w 1340"/>
                <a:gd name="T11" fmla="*/ 1085 h 1338"/>
                <a:gd name="T12" fmla="*/ 1164 w 1340"/>
                <a:gd name="T13" fmla="*/ 1095 h 1338"/>
                <a:gd name="T14" fmla="*/ 1163 w 1340"/>
                <a:gd name="T15" fmla="*/ 1107 h 1338"/>
                <a:gd name="T16" fmla="*/ 1149 w 1340"/>
                <a:gd name="T17" fmla="*/ 1116 h 1338"/>
                <a:gd name="T18" fmla="*/ 830 w 1340"/>
                <a:gd name="T19" fmla="*/ 930 h 1338"/>
                <a:gd name="T20" fmla="*/ 773 w 1340"/>
                <a:gd name="T21" fmla="*/ 997 h 1338"/>
                <a:gd name="T22" fmla="*/ 747 w 1340"/>
                <a:gd name="T23" fmla="*/ 995 h 1338"/>
                <a:gd name="T24" fmla="*/ 685 w 1340"/>
                <a:gd name="T25" fmla="*/ 969 h 1338"/>
                <a:gd name="T26" fmla="*/ 603 w 1340"/>
                <a:gd name="T27" fmla="*/ 918 h 1338"/>
                <a:gd name="T28" fmla="*/ 474 w 1340"/>
                <a:gd name="T29" fmla="*/ 800 h 1338"/>
                <a:gd name="T30" fmla="*/ 386 w 1340"/>
                <a:gd name="T31" fmla="*/ 685 h 1338"/>
                <a:gd name="T32" fmla="*/ 354 w 1340"/>
                <a:gd name="T33" fmla="*/ 621 h 1338"/>
                <a:gd name="T34" fmla="*/ 338 w 1340"/>
                <a:gd name="T35" fmla="*/ 572 h 1338"/>
                <a:gd name="T36" fmla="*/ 362 w 1340"/>
                <a:gd name="T37" fmla="*/ 545 h 1338"/>
                <a:gd name="T38" fmla="*/ 220 w 1340"/>
                <a:gd name="T39" fmla="*/ 191 h 1338"/>
                <a:gd name="T40" fmla="*/ 217 w 1340"/>
                <a:gd name="T41" fmla="*/ 179 h 1338"/>
                <a:gd name="T42" fmla="*/ 231 w 1340"/>
                <a:gd name="T43" fmla="*/ 165 h 1338"/>
                <a:gd name="T44" fmla="*/ 248 w 1340"/>
                <a:gd name="T45" fmla="*/ 173 h 1338"/>
                <a:gd name="T46" fmla="*/ 510 w 1340"/>
                <a:gd name="T47" fmla="*/ 418 h 1338"/>
                <a:gd name="T48" fmla="*/ 532 w 1340"/>
                <a:gd name="T49" fmla="*/ 384 h 1338"/>
                <a:gd name="T50" fmla="*/ 539 w 1340"/>
                <a:gd name="T51" fmla="*/ 343 h 1338"/>
                <a:gd name="T52" fmla="*/ 531 w 1340"/>
                <a:gd name="T53" fmla="*/ 303 h 1338"/>
                <a:gd name="T54" fmla="*/ 505 w 1340"/>
                <a:gd name="T55" fmla="*/ 251 h 1338"/>
                <a:gd name="T56" fmla="*/ 417 w 1340"/>
                <a:gd name="T57" fmla="*/ 126 h 1338"/>
                <a:gd name="T58" fmla="*/ 343 w 1340"/>
                <a:gd name="T59" fmla="*/ 35 h 1338"/>
                <a:gd name="T60" fmla="*/ 294 w 1340"/>
                <a:gd name="T61" fmla="*/ 5 h 1338"/>
                <a:gd name="T62" fmla="*/ 262 w 1340"/>
                <a:gd name="T63" fmla="*/ 0 h 1338"/>
                <a:gd name="T64" fmla="*/ 210 w 1340"/>
                <a:gd name="T65" fmla="*/ 10 h 1338"/>
                <a:gd name="T66" fmla="*/ 164 w 1340"/>
                <a:gd name="T67" fmla="*/ 44 h 1338"/>
                <a:gd name="T68" fmla="*/ 43 w 1340"/>
                <a:gd name="T69" fmla="*/ 163 h 1338"/>
                <a:gd name="T70" fmla="*/ 31 w 1340"/>
                <a:gd name="T71" fmla="*/ 181 h 1338"/>
                <a:gd name="T72" fmla="*/ 11 w 1340"/>
                <a:gd name="T73" fmla="*/ 238 h 1338"/>
                <a:gd name="T74" fmla="*/ 1 w 1340"/>
                <a:gd name="T75" fmla="*/ 305 h 1338"/>
                <a:gd name="T76" fmla="*/ 7 w 1340"/>
                <a:gd name="T77" fmla="*/ 458 h 1338"/>
                <a:gd name="T78" fmla="*/ 40 w 1340"/>
                <a:gd name="T79" fmla="*/ 613 h 1338"/>
                <a:gd name="T80" fmla="*/ 86 w 1340"/>
                <a:gd name="T81" fmla="*/ 745 h 1338"/>
                <a:gd name="T82" fmla="*/ 123 w 1340"/>
                <a:gd name="T83" fmla="*/ 818 h 1338"/>
                <a:gd name="T84" fmla="*/ 231 w 1340"/>
                <a:gd name="T85" fmla="*/ 968 h 1338"/>
                <a:gd name="T86" fmla="*/ 370 w 1340"/>
                <a:gd name="T87" fmla="*/ 1107 h 1338"/>
                <a:gd name="T88" fmla="*/ 520 w 1340"/>
                <a:gd name="T89" fmla="*/ 1215 h 1338"/>
                <a:gd name="T90" fmla="*/ 593 w 1340"/>
                <a:gd name="T91" fmla="*/ 1252 h 1338"/>
                <a:gd name="T92" fmla="*/ 778 w 1340"/>
                <a:gd name="T93" fmla="*/ 1310 h 1338"/>
                <a:gd name="T94" fmla="*/ 887 w 1340"/>
                <a:gd name="T95" fmla="*/ 1330 h 1338"/>
                <a:gd name="T96" fmla="*/ 994 w 1340"/>
                <a:gd name="T97" fmla="*/ 1338 h 1338"/>
                <a:gd name="T98" fmla="*/ 1084 w 1340"/>
                <a:gd name="T99" fmla="*/ 1330 h 1338"/>
                <a:gd name="T100" fmla="*/ 1156 w 1340"/>
                <a:gd name="T101" fmla="*/ 1307 h 1338"/>
                <a:gd name="T102" fmla="*/ 1178 w 1340"/>
                <a:gd name="T103" fmla="*/ 1294 h 1338"/>
                <a:gd name="T104" fmla="*/ 1297 w 1340"/>
                <a:gd name="T105" fmla="*/ 1174 h 1338"/>
                <a:gd name="T106" fmla="*/ 1335 w 1340"/>
                <a:gd name="T107" fmla="*/ 1112 h 1338"/>
                <a:gd name="T108" fmla="*/ 1335 w 1340"/>
                <a:gd name="T109" fmla="*/ 1045 h 1338"/>
                <a:gd name="T110" fmla="*/ 1323 w 1340"/>
                <a:gd name="T111" fmla="*/ 1014 h 1338"/>
                <a:gd name="T112" fmla="*/ 1226 w 1340"/>
                <a:gd name="T113" fmla="*/ 932 h 1338"/>
                <a:gd name="T114" fmla="*/ 1106 w 1340"/>
                <a:gd name="T115" fmla="*/ 849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0" h="1338">
                  <a:moveTo>
                    <a:pt x="1106" y="849"/>
                  </a:moveTo>
                  <a:lnTo>
                    <a:pt x="1089" y="838"/>
                  </a:lnTo>
                  <a:lnTo>
                    <a:pt x="1077" y="828"/>
                  </a:lnTo>
                  <a:lnTo>
                    <a:pt x="1067" y="822"/>
                  </a:lnTo>
                  <a:lnTo>
                    <a:pt x="1056" y="815"/>
                  </a:lnTo>
                  <a:lnTo>
                    <a:pt x="1045" y="810"/>
                  </a:lnTo>
                  <a:lnTo>
                    <a:pt x="1034" y="807"/>
                  </a:lnTo>
                  <a:lnTo>
                    <a:pt x="1022" y="804"/>
                  </a:lnTo>
                  <a:lnTo>
                    <a:pt x="1011" y="802"/>
                  </a:lnTo>
                  <a:lnTo>
                    <a:pt x="1000" y="800"/>
                  </a:lnTo>
                  <a:lnTo>
                    <a:pt x="989" y="799"/>
                  </a:lnTo>
                  <a:lnTo>
                    <a:pt x="979" y="799"/>
                  </a:lnTo>
                  <a:lnTo>
                    <a:pt x="970" y="800"/>
                  </a:lnTo>
                  <a:lnTo>
                    <a:pt x="962" y="803"/>
                  </a:lnTo>
                  <a:lnTo>
                    <a:pt x="953" y="805"/>
                  </a:lnTo>
                  <a:lnTo>
                    <a:pt x="946" y="808"/>
                  </a:lnTo>
                  <a:lnTo>
                    <a:pt x="938" y="812"/>
                  </a:lnTo>
                  <a:lnTo>
                    <a:pt x="931" y="815"/>
                  </a:lnTo>
                  <a:lnTo>
                    <a:pt x="924" y="820"/>
                  </a:lnTo>
                  <a:lnTo>
                    <a:pt x="917" y="828"/>
                  </a:lnTo>
                  <a:lnTo>
                    <a:pt x="906" y="841"/>
                  </a:lnTo>
                  <a:lnTo>
                    <a:pt x="890" y="860"/>
                  </a:lnTo>
                  <a:lnTo>
                    <a:pt x="870" y="882"/>
                  </a:lnTo>
                  <a:lnTo>
                    <a:pt x="1156" y="1085"/>
                  </a:lnTo>
                  <a:lnTo>
                    <a:pt x="1159" y="1086"/>
                  </a:lnTo>
                  <a:lnTo>
                    <a:pt x="1161" y="1088"/>
                  </a:lnTo>
                  <a:lnTo>
                    <a:pt x="1164" y="1092"/>
                  </a:lnTo>
                  <a:lnTo>
                    <a:pt x="1164" y="1095"/>
                  </a:lnTo>
                  <a:lnTo>
                    <a:pt x="1165" y="1098"/>
                  </a:lnTo>
                  <a:lnTo>
                    <a:pt x="1165" y="1101"/>
                  </a:lnTo>
                  <a:lnTo>
                    <a:pt x="1164" y="1104"/>
                  </a:lnTo>
                  <a:lnTo>
                    <a:pt x="1163" y="1107"/>
                  </a:lnTo>
                  <a:lnTo>
                    <a:pt x="1160" y="1111"/>
                  </a:lnTo>
                  <a:lnTo>
                    <a:pt x="1156" y="1113"/>
                  </a:lnTo>
                  <a:lnTo>
                    <a:pt x="1153" y="1114"/>
                  </a:lnTo>
                  <a:lnTo>
                    <a:pt x="1149" y="1116"/>
                  </a:lnTo>
                  <a:lnTo>
                    <a:pt x="1145" y="1114"/>
                  </a:lnTo>
                  <a:lnTo>
                    <a:pt x="1139" y="1113"/>
                  </a:lnTo>
                  <a:lnTo>
                    <a:pt x="849" y="908"/>
                  </a:lnTo>
                  <a:lnTo>
                    <a:pt x="830" y="930"/>
                  </a:lnTo>
                  <a:lnTo>
                    <a:pt x="810" y="952"/>
                  </a:lnTo>
                  <a:lnTo>
                    <a:pt x="793" y="973"/>
                  </a:lnTo>
                  <a:lnTo>
                    <a:pt x="777" y="994"/>
                  </a:lnTo>
                  <a:lnTo>
                    <a:pt x="773" y="997"/>
                  </a:lnTo>
                  <a:lnTo>
                    <a:pt x="768" y="999"/>
                  </a:lnTo>
                  <a:lnTo>
                    <a:pt x="764" y="1000"/>
                  </a:lnTo>
                  <a:lnTo>
                    <a:pt x="761" y="999"/>
                  </a:lnTo>
                  <a:lnTo>
                    <a:pt x="747" y="995"/>
                  </a:lnTo>
                  <a:lnTo>
                    <a:pt x="732" y="990"/>
                  </a:lnTo>
                  <a:lnTo>
                    <a:pt x="717" y="984"/>
                  </a:lnTo>
                  <a:lnTo>
                    <a:pt x="701" y="977"/>
                  </a:lnTo>
                  <a:lnTo>
                    <a:pt x="685" y="969"/>
                  </a:lnTo>
                  <a:lnTo>
                    <a:pt x="669" y="961"/>
                  </a:lnTo>
                  <a:lnTo>
                    <a:pt x="653" y="952"/>
                  </a:lnTo>
                  <a:lnTo>
                    <a:pt x="637" y="941"/>
                  </a:lnTo>
                  <a:lnTo>
                    <a:pt x="603" y="918"/>
                  </a:lnTo>
                  <a:lnTo>
                    <a:pt x="571" y="892"/>
                  </a:lnTo>
                  <a:lnTo>
                    <a:pt x="537" y="864"/>
                  </a:lnTo>
                  <a:lnTo>
                    <a:pt x="505" y="833"/>
                  </a:lnTo>
                  <a:lnTo>
                    <a:pt x="474" y="800"/>
                  </a:lnTo>
                  <a:lnTo>
                    <a:pt x="445" y="767"/>
                  </a:lnTo>
                  <a:lnTo>
                    <a:pt x="419" y="735"/>
                  </a:lnTo>
                  <a:lnTo>
                    <a:pt x="397" y="701"/>
                  </a:lnTo>
                  <a:lnTo>
                    <a:pt x="386" y="685"/>
                  </a:lnTo>
                  <a:lnTo>
                    <a:pt x="377" y="669"/>
                  </a:lnTo>
                  <a:lnTo>
                    <a:pt x="369" y="653"/>
                  </a:lnTo>
                  <a:lnTo>
                    <a:pt x="361" y="637"/>
                  </a:lnTo>
                  <a:lnTo>
                    <a:pt x="354" y="621"/>
                  </a:lnTo>
                  <a:lnTo>
                    <a:pt x="347" y="606"/>
                  </a:lnTo>
                  <a:lnTo>
                    <a:pt x="343" y="591"/>
                  </a:lnTo>
                  <a:lnTo>
                    <a:pt x="339" y="577"/>
                  </a:lnTo>
                  <a:lnTo>
                    <a:pt x="338" y="572"/>
                  </a:lnTo>
                  <a:lnTo>
                    <a:pt x="339" y="569"/>
                  </a:lnTo>
                  <a:lnTo>
                    <a:pt x="341" y="565"/>
                  </a:lnTo>
                  <a:lnTo>
                    <a:pt x="344" y="561"/>
                  </a:lnTo>
                  <a:lnTo>
                    <a:pt x="362" y="545"/>
                  </a:lnTo>
                  <a:lnTo>
                    <a:pt x="383" y="528"/>
                  </a:lnTo>
                  <a:lnTo>
                    <a:pt x="405" y="509"/>
                  </a:lnTo>
                  <a:lnTo>
                    <a:pt x="424" y="492"/>
                  </a:lnTo>
                  <a:lnTo>
                    <a:pt x="220" y="191"/>
                  </a:lnTo>
                  <a:lnTo>
                    <a:pt x="218" y="189"/>
                  </a:lnTo>
                  <a:lnTo>
                    <a:pt x="217" y="185"/>
                  </a:lnTo>
                  <a:lnTo>
                    <a:pt x="217" y="181"/>
                  </a:lnTo>
                  <a:lnTo>
                    <a:pt x="217" y="179"/>
                  </a:lnTo>
                  <a:lnTo>
                    <a:pt x="221" y="173"/>
                  </a:lnTo>
                  <a:lnTo>
                    <a:pt x="225" y="168"/>
                  </a:lnTo>
                  <a:lnTo>
                    <a:pt x="228" y="167"/>
                  </a:lnTo>
                  <a:lnTo>
                    <a:pt x="231" y="165"/>
                  </a:lnTo>
                  <a:lnTo>
                    <a:pt x="235" y="165"/>
                  </a:lnTo>
                  <a:lnTo>
                    <a:pt x="238" y="165"/>
                  </a:lnTo>
                  <a:lnTo>
                    <a:pt x="243" y="168"/>
                  </a:lnTo>
                  <a:lnTo>
                    <a:pt x="248" y="173"/>
                  </a:lnTo>
                  <a:lnTo>
                    <a:pt x="450" y="470"/>
                  </a:lnTo>
                  <a:lnTo>
                    <a:pt x="474" y="449"/>
                  </a:lnTo>
                  <a:lnTo>
                    <a:pt x="495" y="431"/>
                  </a:lnTo>
                  <a:lnTo>
                    <a:pt x="510" y="418"/>
                  </a:lnTo>
                  <a:lnTo>
                    <a:pt x="517" y="411"/>
                  </a:lnTo>
                  <a:lnTo>
                    <a:pt x="524" y="402"/>
                  </a:lnTo>
                  <a:lnTo>
                    <a:pt x="529" y="394"/>
                  </a:lnTo>
                  <a:lnTo>
                    <a:pt x="532" y="384"/>
                  </a:lnTo>
                  <a:lnTo>
                    <a:pt x="536" y="374"/>
                  </a:lnTo>
                  <a:lnTo>
                    <a:pt x="537" y="364"/>
                  </a:lnTo>
                  <a:lnTo>
                    <a:pt x="539" y="354"/>
                  </a:lnTo>
                  <a:lnTo>
                    <a:pt x="539" y="343"/>
                  </a:lnTo>
                  <a:lnTo>
                    <a:pt x="539" y="333"/>
                  </a:lnTo>
                  <a:lnTo>
                    <a:pt x="536" y="323"/>
                  </a:lnTo>
                  <a:lnTo>
                    <a:pt x="535" y="313"/>
                  </a:lnTo>
                  <a:lnTo>
                    <a:pt x="531" y="303"/>
                  </a:lnTo>
                  <a:lnTo>
                    <a:pt x="529" y="293"/>
                  </a:lnTo>
                  <a:lnTo>
                    <a:pt x="520" y="276"/>
                  </a:lnTo>
                  <a:lnTo>
                    <a:pt x="510" y="258"/>
                  </a:lnTo>
                  <a:lnTo>
                    <a:pt x="505" y="251"/>
                  </a:lnTo>
                  <a:lnTo>
                    <a:pt x="489" y="226"/>
                  </a:lnTo>
                  <a:lnTo>
                    <a:pt x="468" y="196"/>
                  </a:lnTo>
                  <a:lnTo>
                    <a:pt x="443" y="162"/>
                  </a:lnTo>
                  <a:lnTo>
                    <a:pt x="417" y="126"/>
                  </a:lnTo>
                  <a:lnTo>
                    <a:pt x="391" y="91"/>
                  </a:lnTo>
                  <a:lnTo>
                    <a:pt x="365" y="60"/>
                  </a:lnTo>
                  <a:lnTo>
                    <a:pt x="354" y="46"/>
                  </a:lnTo>
                  <a:lnTo>
                    <a:pt x="343" y="35"/>
                  </a:lnTo>
                  <a:lnTo>
                    <a:pt x="333" y="25"/>
                  </a:lnTo>
                  <a:lnTo>
                    <a:pt x="324" y="18"/>
                  </a:lnTo>
                  <a:lnTo>
                    <a:pt x="309" y="10"/>
                  </a:lnTo>
                  <a:lnTo>
                    <a:pt x="294" y="5"/>
                  </a:lnTo>
                  <a:lnTo>
                    <a:pt x="287" y="3"/>
                  </a:lnTo>
                  <a:lnTo>
                    <a:pt x="278" y="2"/>
                  </a:lnTo>
                  <a:lnTo>
                    <a:pt x="271" y="0"/>
                  </a:lnTo>
                  <a:lnTo>
                    <a:pt x="262" y="0"/>
                  </a:lnTo>
                  <a:lnTo>
                    <a:pt x="244" y="0"/>
                  </a:lnTo>
                  <a:lnTo>
                    <a:pt x="227" y="4"/>
                  </a:lnTo>
                  <a:lnTo>
                    <a:pt x="218" y="6"/>
                  </a:lnTo>
                  <a:lnTo>
                    <a:pt x="210" y="10"/>
                  </a:lnTo>
                  <a:lnTo>
                    <a:pt x="202" y="14"/>
                  </a:lnTo>
                  <a:lnTo>
                    <a:pt x="194" y="18"/>
                  </a:lnTo>
                  <a:lnTo>
                    <a:pt x="182" y="28"/>
                  </a:lnTo>
                  <a:lnTo>
                    <a:pt x="164" y="44"/>
                  </a:lnTo>
                  <a:lnTo>
                    <a:pt x="141" y="65"/>
                  </a:lnTo>
                  <a:lnTo>
                    <a:pt x="117" y="90"/>
                  </a:lnTo>
                  <a:lnTo>
                    <a:pt x="70" y="136"/>
                  </a:lnTo>
                  <a:lnTo>
                    <a:pt x="43" y="163"/>
                  </a:lnTo>
                  <a:lnTo>
                    <a:pt x="41" y="167"/>
                  </a:lnTo>
                  <a:lnTo>
                    <a:pt x="39" y="170"/>
                  </a:lnTo>
                  <a:lnTo>
                    <a:pt x="35" y="176"/>
                  </a:lnTo>
                  <a:lnTo>
                    <a:pt x="31" y="181"/>
                  </a:lnTo>
                  <a:lnTo>
                    <a:pt x="25" y="194"/>
                  </a:lnTo>
                  <a:lnTo>
                    <a:pt x="20" y="209"/>
                  </a:lnTo>
                  <a:lnTo>
                    <a:pt x="15" y="224"/>
                  </a:lnTo>
                  <a:lnTo>
                    <a:pt x="11" y="238"/>
                  </a:lnTo>
                  <a:lnTo>
                    <a:pt x="7" y="255"/>
                  </a:lnTo>
                  <a:lnTo>
                    <a:pt x="5" y="271"/>
                  </a:lnTo>
                  <a:lnTo>
                    <a:pt x="3" y="288"/>
                  </a:lnTo>
                  <a:lnTo>
                    <a:pt x="1" y="305"/>
                  </a:lnTo>
                  <a:lnTo>
                    <a:pt x="0" y="343"/>
                  </a:lnTo>
                  <a:lnTo>
                    <a:pt x="0" y="380"/>
                  </a:lnTo>
                  <a:lnTo>
                    <a:pt x="4" y="418"/>
                  </a:lnTo>
                  <a:lnTo>
                    <a:pt x="7" y="458"/>
                  </a:lnTo>
                  <a:lnTo>
                    <a:pt x="14" y="498"/>
                  </a:lnTo>
                  <a:lnTo>
                    <a:pt x="21" y="536"/>
                  </a:lnTo>
                  <a:lnTo>
                    <a:pt x="30" y="576"/>
                  </a:lnTo>
                  <a:lnTo>
                    <a:pt x="40" y="613"/>
                  </a:lnTo>
                  <a:lnTo>
                    <a:pt x="51" y="649"/>
                  </a:lnTo>
                  <a:lnTo>
                    <a:pt x="62" y="684"/>
                  </a:lnTo>
                  <a:lnTo>
                    <a:pt x="73" y="716"/>
                  </a:lnTo>
                  <a:lnTo>
                    <a:pt x="86" y="745"/>
                  </a:lnTo>
                  <a:lnTo>
                    <a:pt x="93" y="763"/>
                  </a:lnTo>
                  <a:lnTo>
                    <a:pt x="102" y="781"/>
                  </a:lnTo>
                  <a:lnTo>
                    <a:pt x="112" y="799"/>
                  </a:lnTo>
                  <a:lnTo>
                    <a:pt x="123" y="818"/>
                  </a:lnTo>
                  <a:lnTo>
                    <a:pt x="145" y="855"/>
                  </a:lnTo>
                  <a:lnTo>
                    <a:pt x="173" y="892"/>
                  </a:lnTo>
                  <a:lnTo>
                    <a:pt x="201" y="931"/>
                  </a:lnTo>
                  <a:lnTo>
                    <a:pt x="231" y="968"/>
                  </a:lnTo>
                  <a:lnTo>
                    <a:pt x="264" y="1004"/>
                  </a:lnTo>
                  <a:lnTo>
                    <a:pt x="298" y="1040"/>
                  </a:lnTo>
                  <a:lnTo>
                    <a:pt x="334" y="1073"/>
                  </a:lnTo>
                  <a:lnTo>
                    <a:pt x="370" y="1107"/>
                  </a:lnTo>
                  <a:lnTo>
                    <a:pt x="407" y="1137"/>
                  </a:lnTo>
                  <a:lnTo>
                    <a:pt x="445" y="1165"/>
                  </a:lnTo>
                  <a:lnTo>
                    <a:pt x="483" y="1193"/>
                  </a:lnTo>
                  <a:lnTo>
                    <a:pt x="520" y="1215"/>
                  </a:lnTo>
                  <a:lnTo>
                    <a:pt x="539" y="1226"/>
                  </a:lnTo>
                  <a:lnTo>
                    <a:pt x="557" y="1236"/>
                  </a:lnTo>
                  <a:lnTo>
                    <a:pt x="575" y="1245"/>
                  </a:lnTo>
                  <a:lnTo>
                    <a:pt x="593" y="1252"/>
                  </a:lnTo>
                  <a:lnTo>
                    <a:pt x="632" y="1268"/>
                  </a:lnTo>
                  <a:lnTo>
                    <a:pt x="676" y="1283"/>
                  </a:lnTo>
                  <a:lnTo>
                    <a:pt x="726" y="1298"/>
                  </a:lnTo>
                  <a:lnTo>
                    <a:pt x="778" y="1310"/>
                  </a:lnTo>
                  <a:lnTo>
                    <a:pt x="804" y="1317"/>
                  </a:lnTo>
                  <a:lnTo>
                    <a:pt x="831" y="1322"/>
                  </a:lnTo>
                  <a:lnTo>
                    <a:pt x="860" y="1327"/>
                  </a:lnTo>
                  <a:lnTo>
                    <a:pt x="887" y="1330"/>
                  </a:lnTo>
                  <a:lnTo>
                    <a:pt x="915" y="1334"/>
                  </a:lnTo>
                  <a:lnTo>
                    <a:pt x="941" y="1335"/>
                  </a:lnTo>
                  <a:lnTo>
                    <a:pt x="968" y="1338"/>
                  </a:lnTo>
                  <a:lnTo>
                    <a:pt x="994" y="1338"/>
                  </a:lnTo>
                  <a:lnTo>
                    <a:pt x="1019" y="1338"/>
                  </a:lnTo>
                  <a:lnTo>
                    <a:pt x="1042" y="1335"/>
                  </a:lnTo>
                  <a:lnTo>
                    <a:pt x="1065" y="1334"/>
                  </a:lnTo>
                  <a:lnTo>
                    <a:pt x="1084" y="1330"/>
                  </a:lnTo>
                  <a:lnTo>
                    <a:pt x="1104" y="1325"/>
                  </a:lnTo>
                  <a:lnTo>
                    <a:pt x="1123" y="1320"/>
                  </a:lnTo>
                  <a:lnTo>
                    <a:pt x="1140" y="1314"/>
                  </a:lnTo>
                  <a:lnTo>
                    <a:pt x="1156" y="1307"/>
                  </a:lnTo>
                  <a:lnTo>
                    <a:pt x="1164" y="1303"/>
                  </a:lnTo>
                  <a:lnTo>
                    <a:pt x="1170" y="1299"/>
                  </a:lnTo>
                  <a:lnTo>
                    <a:pt x="1174" y="1297"/>
                  </a:lnTo>
                  <a:lnTo>
                    <a:pt x="1178" y="1294"/>
                  </a:lnTo>
                  <a:lnTo>
                    <a:pt x="1205" y="1268"/>
                  </a:lnTo>
                  <a:lnTo>
                    <a:pt x="1251" y="1221"/>
                  </a:lnTo>
                  <a:lnTo>
                    <a:pt x="1276" y="1196"/>
                  </a:lnTo>
                  <a:lnTo>
                    <a:pt x="1297" y="1174"/>
                  </a:lnTo>
                  <a:lnTo>
                    <a:pt x="1313" y="1155"/>
                  </a:lnTo>
                  <a:lnTo>
                    <a:pt x="1323" y="1144"/>
                  </a:lnTo>
                  <a:lnTo>
                    <a:pt x="1330" y="1128"/>
                  </a:lnTo>
                  <a:lnTo>
                    <a:pt x="1335" y="1112"/>
                  </a:lnTo>
                  <a:lnTo>
                    <a:pt x="1339" y="1096"/>
                  </a:lnTo>
                  <a:lnTo>
                    <a:pt x="1340" y="1078"/>
                  </a:lnTo>
                  <a:lnTo>
                    <a:pt x="1339" y="1061"/>
                  </a:lnTo>
                  <a:lnTo>
                    <a:pt x="1335" y="1045"/>
                  </a:lnTo>
                  <a:lnTo>
                    <a:pt x="1333" y="1036"/>
                  </a:lnTo>
                  <a:lnTo>
                    <a:pt x="1330" y="1029"/>
                  </a:lnTo>
                  <a:lnTo>
                    <a:pt x="1326" y="1021"/>
                  </a:lnTo>
                  <a:lnTo>
                    <a:pt x="1323" y="1014"/>
                  </a:lnTo>
                  <a:lnTo>
                    <a:pt x="1307" y="997"/>
                  </a:lnTo>
                  <a:lnTo>
                    <a:pt x="1283" y="977"/>
                  </a:lnTo>
                  <a:lnTo>
                    <a:pt x="1256" y="956"/>
                  </a:lnTo>
                  <a:lnTo>
                    <a:pt x="1226" y="932"/>
                  </a:lnTo>
                  <a:lnTo>
                    <a:pt x="1194" y="910"/>
                  </a:lnTo>
                  <a:lnTo>
                    <a:pt x="1161" y="887"/>
                  </a:lnTo>
                  <a:lnTo>
                    <a:pt x="1132" y="866"/>
                  </a:lnTo>
                  <a:lnTo>
                    <a:pt x="1106" y="8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3" name="Rectangle 275">
              <a:extLst>
                <a:ext uri="{FF2B5EF4-FFF2-40B4-BE49-F238E27FC236}">
                  <a16:creationId xmlns:a16="http://schemas.microsoft.com/office/drawing/2014/main" id="{027D0B0E-F70E-4C02-915E-96F7294AC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1" y="2190750"/>
              <a:ext cx="20638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4" name="Rectangle 276">
              <a:extLst>
                <a:ext uri="{FF2B5EF4-FFF2-40B4-BE49-F238E27FC236}">
                  <a16:creationId xmlns:a16="http://schemas.microsoft.com/office/drawing/2014/main" id="{342A453A-728D-43F8-A9C8-C97043334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3838" y="2190750"/>
              <a:ext cx="20638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8" name="Rectangle 277">
              <a:extLst>
                <a:ext uri="{FF2B5EF4-FFF2-40B4-BE49-F238E27FC236}">
                  <a16:creationId xmlns:a16="http://schemas.microsoft.com/office/drawing/2014/main" id="{1E9CC3AD-A119-488B-9483-AD509F495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3676" y="2190750"/>
              <a:ext cx="20638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9" name="Rectangle 278">
              <a:extLst>
                <a:ext uri="{FF2B5EF4-FFF2-40B4-BE49-F238E27FC236}">
                  <a16:creationId xmlns:a16="http://schemas.microsoft.com/office/drawing/2014/main" id="{349FE473-C650-4357-900E-C3177F05B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2190750"/>
              <a:ext cx="22225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71" name="Rectangle 279">
              <a:extLst>
                <a:ext uri="{FF2B5EF4-FFF2-40B4-BE49-F238E27FC236}">
                  <a16:creationId xmlns:a16="http://schemas.microsoft.com/office/drawing/2014/main" id="{39A6E64D-3B1E-4850-889F-28F3A19E3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1763" y="2190750"/>
              <a:ext cx="20638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72" name="Freeform 280">
              <a:extLst>
                <a:ext uri="{FF2B5EF4-FFF2-40B4-BE49-F238E27FC236}">
                  <a16:creationId xmlns:a16="http://schemas.microsoft.com/office/drawing/2014/main" id="{762205AE-B8F5-484E-BED7-F154090A9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1" y="2103438"/>
              <a:ext cx="50800" cy="50800"/>
            </a:xfrm>
            <a:custGeom>
              <a:avLst/>
              <a:gdLst>
                <a:gd name="T0" fmla="*/ 160 w 160"/>
                <a:gd name="T1" fmla="*/ 72 h 161"/>
                <a:gd name="T2" fmla="*/ 156 w 160"/>
                <a:gd name="T3" fmla="*/ 56 h 161"/>
                <a:gd name="T4" fmla="*/ 150 w 160"/>
                <a:gd name="T5" fmla="*/ 43 h 161"/>
                <a:gd name="T6" fmla="*/ 141 w 160"/>
                <a:gd name="T7" fmla="*/ 29 h 161"/>
                <a:gd name="T8" fmla="*/ 130 w 160"/>
                <a:gd name="T9" fmla="*/ 19 h 161"/>
                <a:gd name="T10" fmla="*/ 117 w 160"/>
                <a:gd name="T11" fmla="*/ 10 h 161"/>
                <a:gd name="T12" fmla="*/ 103 w 160"/>
                <a:gd name="T13" fmla="*/ 4 h 161"/>
                <a:gd name="T14" fmla="*/ 88 w 160"/>
                <a:gd name="T15" fmla="*/ 0 h 161"/>
                <a:gd name="T16" fmla="*/ 72 w 160"/>
                <a:gd name="T17" fmla="*/ 0 h 161"/>
                <a:gd name="T18" fmla="*/ 55 w 160"/>
                <a:gd name="T19" fmla="*/ 4 h 161"/>
                <a:gd name="T20" fmla="*/ 42 w 160"/>
                <a:gd name="T21" fmla="*/ 10 h 161"/>
                <a:gd name="T22" fmla="*/ 28 w 160"/>
                <a:gd name="T23" fmla="*/ 19 h 161"/>
                <a:gd name="T24" fmla="*/ 18 w 160"/>
                <a:gd name="T25" fmla="*/ 29 h 161"/>
                <a:gd name="T26" fmla="*/ 10 w 160"/>
                <a:gd name="T27" fmla="*/ 43 h 161"/>
                <a:gd name="T28" fmla="*/ 3 w 160"/>
                <a:gd name="T29" fmla="*/ 56 h 161"/>
                <a:gd name="T30" fmla="*/ 0 w 160"/>
                <a:gd name="T31" fmla="*/ 72 h 161"/>
                <a:gd name="T32" fmla="*/ 0 w 160"/>
                <a:gd name="T33" fmla="*/ 89 h 161"/>
                <a:gd name="T34" fmla="*/ 3 w 160"/>
                <a:gd name="T35" fmla="*/ 105 h 161"/>
                <a:gd name="T36" fmla="*/ 10 w 160"/>
                <a:gd name="T37" fmla="*/ 118 h 161"/>
                <a:gd name="T38" fmla="*/ 18 w 160"/>
                <a:gd name="T39" fmla="*/ 132 h 161"/>
                <a:gd name="T40" fmla="*/ 28 w 160"/>
                <a:gd name="T41" fmla="*/ 142 h 161"/>
                <a:gd name="T42" fmla="*/ 42 w 160"/>
                <a:gd name="T43" fmla="*/ 151 h 161"/>
                <a:gd name="T44" fmla="*/ 55 w 160"/>
                <a:gd name="T45" fmla="*/ 157 h 161"/>
                <a:gd name="T46" fmla="*/ 72 w 160"/>
                <a:gd name="T47" fmla="*/ 161 h 161"/>
                <a:gd name="T48" fmla="*/ 88 w 160"/>
                <a:gd name="T49" fmla="*/ 161 h 161"/>
                <a:gd name="T50" fmla="*/ 103 w 160"/>
                <a:gd name="T51" fmla="*/ 157 h 161"/>
                <a:gd name="T52" fmla="*/ 117 w 160"/>
                <a:gd name="T53" fmla="*/ 151 h 161"/>
                <a:gd name="T54" fmla="*/ 130 w 160"/>
                <a:gd name="T55" fmla="*/ 142 h 161"/>
                <a:gd name="T56" fmla="*/ 141 w 160"/>
                <a:gd name="T57" fmla="*/ 132 h 161"/>
                <a:gd name="T58" fmla="*/ 150 w 160"/>
                <a:gd name="T59" fmla="*/ 118 h 161"/>
                <a:gd name="T60" fmla="*/ 156 w 160"/>
                <a:gd name="T61" fmla="*/ 105 h 161"/>
                <a:gd name="T62" fmla="*/ 160 w 160"/>
                <a:gd name="T63" fmla="*/ 8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161">
                  <a:moveTo>
                    <a:pt x="160" y="81"/>
                  </a:moveTo>
                  <a:lnTo>
                    <a:pt x="160" y="72"/>
                  </a:lnTo>
                  <a:lnTo>
                    <a:pt x="158" y="65"/>
                  </a:lnTo>
                  <a:lnTo>
                    <a:pt x="156" y="56"/>
                  </a:lnTo>
                  <a:lnTo>
                    <a:pt x="153" y="49"/>
                  </a:lnTo>
                  <a:lnTo>
                    <a:pt x="150" y="43"/>
                  </a:lnTo>
                  <a:lnTo>
                    <a:pt x="146" y="35"/>
                  </a:lnTo>
                  <a:lnTo>
                    <a:pt x="141" y="29"/>
                  </a:lnTo>
                  <a:lnTo>
                    <a:pt x="136" y="24"/>
                  </a:lnTo>
                  <a:lnTo>
                    <a:pt x="130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3" y="4"/>
                  </a:lnTo>
                  <a:lnTo>
                    <a:pt x="95" y="2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3" y="2"/>
                  </a:lnTo>
                  <a:lnTo>
                    <a:pt x="55" y="4"/>
                  </a:lnTo>
                  <a:lnTo>
                    <a:pt x="48" y="7"/>
                  </a:lnTo>
                  <a:lnTo>
                    <a:pt x="42" y="10"/>
                  </a:lnTo>
                  <a:lnTo>
                    <a:pt x="34" y="14"/>
                  </a:lnTo>
                  <a:lnTo>
                    <a:pt x="28" y="19"/>
                  </a:lnTo>
                  <a:lnTo>
                    <a:pt x="23" y="24"/>
                  </a:lnTo>
                  <a:lnTo>
                    <a:pt x="18" y="29"/>
                  </a:lnTo>
                  <a:lnTo>
                    <a:pt x="13" y="35"/>
                  </a:lnTo>
                  <a:lnTo>
                    <a:pt x="10" y="43"/>
                  </a:lnTo>
                  <a:lnTo>
                    <a:pt x="6" y="49"/>
                  </a:lnTo>
                  <a:lnTo>
                    <a:pt x="3" y="56"/>
                  </a:lnTo>
                  <a:lnTo>
                    <a:pt x="1" y="65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1" y="96"/>
                  </a:lnTo>
                  <a:lnTo>
                    <a:pt x="3" y="105"/>
                  </a:lnTo>
                  <a:lnTo>
                    <a:pt x="6" y="112"/>
                  </a:lnTo>
                  <a:lnTo>
                    <a:pt x="10" y="118"/>
                  </a:lnTo>
                  <a:lnTo>
                    <a:pt x="13" y="126"/>
                  </a:lnTo>
                  <a:lnTo>
                    <a:pt x="18" y="132"/>
                  </a:lnTo>
                  <a:lnTo>
                    <a:pt x="23" y="137"/>
                  </a:lnTo>
                  <a:lnTo>
                    <a:pt x="28" y="142"/>
                  </a:lnTo>
                  <a:lnTo>
                    <a:pt x="34" y="147"/>
                  </a:lnTo>
                  <a:lnTo>
                    <a:pt x="42" y="151"/>
                  </a:lnTo>
                  <a:lnTo>
                    <a:pt x="48" y="154"/>
                  </a:lnTo>
                  <a:lnTo>
                    <a:pt x="55" y="157"/>
                  </a:lnTo>
                  <a:lnTo>
                    <a:pt x="63" y="159"/>
                  </a:lnTo>
                  <a:lnTo>
                    <a:pt x="72" y="161"/>
                  </a:lnTo>
                  <a:lnTo>
                    <a:pt x="79" y="161"/>
                  </a:lnTo>
                  <a:lnTo>
                    <a:pt x="88" y="161"/>
                  </a:lnTo>
                  <a:lnTo>
                    <a:pt x="95" y="159"/>
                  </a:lnTo>
                  <a:lnTo>
                    <a:pt x="103" y="157"/>
                  </a:lnTo>
                  <a:lnTo>
                    <a:pt x="110" y="154"/>
                  </a:lnTo>
                  <a:lnTo>
                    <a:pt x="117" y="151"/>
                  </a:lnTo>
                  <a:lnTo>
                    <a:pt x="124" y="147"/>
                  </a:lnTo>
                  <a:lnTo>
                    <a:pt x="130" y="142"/>
                  </a:lnTo>
                  <a:lnTo>
                    <a:pt x="136" y="137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0" y="118"/>
                  </a:lnTo>
                  <a:lnTo>
                    <a:pt x="153" y="112"/>
                  </a:lnTo>
                  <a:lnTo>
                    <a:pt x="156" y="105"/>
                  </a:lnTo>
                  <a:lnTo>
                    <a:pt x="158" y="96"/>
                  </a:lnTo>
                  <a:lnTo>
                    <a:pt x="160" y="89"/>
                  </a:lnTo>
                  <a:lnTo>
                    <a:pt x="16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73" name="Freeform 281">
              <a:extLst>
                <a:ext uri="{FF2B5EF4-FFF2-40B4-BE49-F238E27FC236}">
                  <a16:creationId xmlns:a16="http://schemas.microsoft.com/office/drawing/2014/main" id="{617D3DB8-D704-44E2-BFD9-E3423B232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1763713"/>
              <a:ext cx="39688" cy="41275"/>
            </a:xfrm>
            <a:custGeom>
              <a:avLst/>
              <a:gdLst>
                <a:gd name="T0" fmla="*/ 65 w 129"/>
                <a:gd name="T1" fmla="*/ 130 h 130"/>
                <a:gd name="T2" fmla="*/ 71 w 129"/>
                <a:gd name="T3" fmla="*/ 129 h 130"/>
                <a:gd name="T4" fmla="*/ 77 w 129"/>
                <a:gd name="T5" fmla="*/ 129 h 130"/>
                <a:gd name="T6" fmla="*/ 83 w 129"/>
                <a:gd name="T7" fmla="*/ 127 h 130"/>
                <a:gd name="T8" fmla="*/ 90 w 129"/>
                <a:gd name="T9" fmla="*/ 125 h 130"/>
                <a:gd name="T10" fmla="*/ 101 w 129"/>
                <a:gd name="T11" fmla="*/ 119 h 130"/>
                <a:gd name="T12" fmla="*/ 111 w 129"/>
                <a:gd name="T13" fmla="*/ 112 h 130"/>
                <a:gd name="T14" fmla="*/ 118 w 129"/>
                <a:gd name="T15" fmla="*/ 102 h 130"/>
                <a:gd name="T16" fmla="*/ 124 w 129"/>
                <a:gd name="T17" fmla="*/ 91 h 130"/>
                <a:gd name="T18" fmla="*/ 126 w 129"/>
                <a:gd name="T19" fmla="*/ 84 h 130"/>
                <a:gd name="T20" fmla="*/ 128 w 129"/>
                <a:gd name="T21" fmla="*/ 78 h 130"/>
                <a:gd name="T22" fmla="*/ 129 w 129"/>
                <a:gd name="T23" fmla="*/ 72 h 130"/>
                <a:gd name="T24" fmla="*/ 129 w 129"/>
                <a:gd name="T25" fmla="*/ 66 h 130"/>
                <a:gd name="T26" fmla="*/ 129 w 129"/>
                <a:gd name="T27" fmla="*/ 58 h 130"/>
                <a:gd name="T28" fmla="*/ 128 w 129"/>
                <a:gd name="T29" fmla="*/ 52 h 130"/>
                <a:gd name="T30" fmla="*/ 126 w 129"/>
                <a:gd name="T31" fmla="*/ 46 h 130"/>
                <a:gd name="T32" fmla="*/ 124 w 129"/>
                <a:gd name="T33" fmla="*/ 40 h 130"/>
                <a:gd name="T34" fmla="*/ 118 w 129"/>
                <a:gd name="T35" fmla="*/ 29 h 130"/>
                <a:gd name="T36" fmla="*/ 111 w 129"/>
                <a:gd name="T37" fmla="*/ 20 h 130"/>
                <a:gd name="T38" fmla="*/ 101 w 129"/>
                <a:gd name="T39" fmla="*/ 11 h 130"/>
                <a:gd name="T40" fmla="*/ 90 w 129"/>
                <a:gd name="T41" fmla="*/ 5 h 130"/>
                <a:gd name="T42" fmla="*/ 83 w 129"/>
                <a:gd name="T43" fmla="*/ 4 h 130"/>
                <a:gd name="T44" fmla="*/ 77 w 129"/>
                <a:gd name="T45" fmla="*/ 1 h 130"/>
                <a:gd name="T46" fmla="*/ 71 w 129"/>
                <a:gd name="T47" fmla="*/ 1 h 130"/>
                <a:gd name="T48" fmla="*/ 65 w 129"/>
                <a:gd name="T49" fmla="*/ 0 h 130"/>
                <a:gd name="T50" fmla="*/ 57 w 129"/>
                <a:gd name="T51" fmla="*/ 1 h 130"/>
                <a:gd name="T52" fmla="*/ 51 w 129"/>
                <a:gd name="T53" fmla="*/ 1 h 130"/>
                <a:gd name="T54" fmla="*/ 45 w 129"/>
                <a:gd name="T55" fmla="*/ 4 h 130"/>
                <a:gd name="T56" fmla="*/ 39 w 129"/>
                <a:gd name="T57" fmla="*/ 5 h 130"/>
                <a:gd name="T58" fmla="*/ 28 w 129"/>
                <a:gd name="T59" fmla="*/ 11 h 130"/>
                <a:gd name="T60" fmla="*/ 19 w 129"/>
                <a:gd name="T61" fmla="*/ 20 h 130"/>
                <a:gd name="T62" fmla="*/ 10 w 129"/>
                <a:gd name="T63" fmla="*/ 29 h 130"/>
                <a:gd name="T64" fmla="*/ 5 w 129"/>
                <a:gd name="T65" fmla="*/ 40 h 130"/>
                <a:gd name="T66" fmla="*/ 3 w 129"/>
                <a:gd name="T67" fmla="*/ 46 h 130"/>
                <a:gd name="T68" fmla="*/ 1 w 129"/>
                <a:gd name="T69" fmla="*/ 52 h 130"/>
                <a:gd name="T70" fmla="*/ 0 w 129"/>
                <a:gd name="T71" fmla="*/ 58 h 130"/>
                <a:gd name="T72" fmla="*/ 0 w 129"/>
                <a:gd name="T73" fmla="*/ 66 h 130"/>
                <a:gd name="T74" fmla="*/ 0 w 129"/>
                <a:gd name="T75" fmla="*/ 72 h 130"/>
                <a:gd name="T76" fmla="*/ 1 w 129"/>
                <a:gd name="T77" fmla="*/ 78 h 130"/>
                <a:gd name="T78" fmla="*/ 3 w 129"/>
                <a:gd name="T79" fmla="*/ 84 h 130"/>
                <a:gd name="T80" fmla="*/ 5 w 129"/>
                <a:gd name="T81" fmla="*/ 91 h 130"/>
                <a:gd name="T82" fmla="*/ 10 w 129"/>
                <a:gd name="T83" fmla="*/ 102 h 130"/>
                <a:gd name="T84" fmla="*/ 19 w 129"/>
                <a:gd name="T85" fmla="*/ 112 h 130"/>
                <a:gd name="T86" fmla="*/ 28 w 129"/>
                <a:gd name="T87" fmla="*/ 119 h 130"/>
                <a:gd name="T88" fmla="*/ 39 w 129"/>
                <a:gd name="T89" fmla="*/ 125 h 130"/>
                <a:gd name="T90" fmla="*/ 45 w 129"/>
                <a:gd name="T91" fmla="*/ 127 h 130"/>
                <a:gd name="T92" fmla="*/ 51 w 129"/>
                <a:gd name="T93" fmla="*/ 129 h 130"/>
                <a:gd name="T94" fmla="*/ 57 w 129"/>
                <a:gd name="T95" fmla="*/ 129 h 130"/>
                <a:gd name="T96" fmla="*/ 65 w 129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0">
                  <a:moveTo>
                    <a:pt x="65" y="130"/>
                  </a:moveTo>
                  <a:lnTo>
                    <a:pt x="71" y="129"/>
                  </a:lnTo>
                  <a:lnTo>
                    <a:pt x="77" y="129"/>
                  </a:lnTo>
                  <a:lnTo>
                    <a:pt x="83" y="127"/>
                  </a:lnTo>
                  <a:lnTo>
                    <a:pt x="90" y="125"/>
                  </a:lnTo>
                  <a:lnTo>
                    <a:pt x="101" y="119"/>
                  </a:lnTo>
                  <a:lnTo>
                    <a:pt x="111" y="112"/>
                  </a:lnTo>
                  <a:lnTo>
                    <a:pt x="118" y="102"/>
                  </a:lnTo>
                  <a:lnTo>
                    <a:pt x="124" y="91"/>
                  </a:lnTo>
                  <a:lnTo>
                    <a:pt x="126" y="84"/>
                  </a:lnTo>
                  <a:lnTo>
                    <a:pt x="128" y="78"/>
                  </a:lnTo>
                  <a:lnTo>
                    <a:pt x="129" y="72"/>
                  </a:lnTo>
                  <a:lnTo>
                    <a:pt x="129" y="66"/>
                  </a:lnTo>
                  <a:lnTo>
                    <a:pt x="129" y="58"/>
                  </a:lnTo>
                  <a:lnTo>
                    <a:pt x="128" y="52"/>
                  </a:lnTo>
                  <a:lnTo>
                    <a:pt x="126" y="46"/>
                  </a:lnTo>
                  <a:lnTo>
                    <a:pt x="124" y="40"/>
                  </a:lnTo>
                  <a:lnTo>
                    <a:pt x="118" y="29"/>
                  </a:lnTo>
                  <a:lnTo>
                    <a:pt x="111" y="20"/>
                  </a:lnTo>
                  <a:lnTo>
                    <a:pt x="101" y="11"/>
                  </a:lnTo>
                  <a:lnTo>
                    <a:pt x="90" y="5"/>
                  </a:lnTo>
                  <a:lnTo>
                    <a:pt x="83" y="4"/>
                  </a:lnTo>
                  <a:lnTo>
                    <a:pt x="77" y="1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57" y="1"/>
                  </a:lnTo>
                  <a:lnTo>
                    <a:pt x="51" y="1"/>
                  </a:lnTo>
                  <a:lnTo>
                    <a:pt x="45" y="4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19" y="20"/>
                  </a:lnTo>
                  <a:lnTo>
                    <a:pt x="10" y="29"/>
                  </a:lnTo>
                  <a:lnTo>
                    <a:pt x="5" y="40"/>
                  </a:lnTo>
                  <a:lnTo>
                    <a:pt x="3" y="46"/>
                  </a:lnTo>
                  <a:lnTo>
                    <a:pt x="1" y="52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5" y="91"/>
                  </a:lnTo>
                  <a:lnTo>
                    <a:pt x="10" y="102"/>
                  </a:lnTo>
                  <a:lnTo>
                    <a:pt x="19" y="112"/>
                  </a:lnTo>
                  <a:lnTo>
                    <a:pt x="28" y="119"/>
                  </a:lnTo>
                  <a:lnTo>
                    <a:pt x="39" y="125"/>
                  </a:lnTo>
                  <a:lnTo>
                    <a:pt x="45" y="127"/>
                  </a:lnTo>
                  <a:lnTo>
                    <a:pt x="51" y="129"/>
                  </a:lnTo>
                  <a:lnTo>
                    <a:pt x="57" y="129"/>
                  </a:lnTo>
                  <a:lnTo>
                    <a:pt x="65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74" name="Freeform 282">
              <a:extLst>
                <a:ext uri="{FF2B5EF4-FFF2-40B4-BE49-F238E27FC236}">
                  <a16:creationId xmlns:a16="http://schemas.microsoft.com/office/drawing/2014/main" id="{54815002-6A9E-4587-8804-6DE208F9B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1916113"/>
              <a:ext cx="61913" cy="61913"/>
            </a:xfrm>
            <a:custGeom>
              <a:avLst/>
              <a:gdLst>
                <a:gd name="T0" fmla="*/ 18 w 194"/>
                <a:gd name="T1" fmla="*/ 34 h 195"/>
                <a:gd name="T2" fmla="*/ 33 w 194"/>
                <a:gd name="T3" fmla="*/ 35 h 195"/>
                <a:gd name="T4" fmla="*/ 48 w 194"/>
                <a:gd name="T5" fmla="*/ 38 h 195"/>
                <a:gd name="T6" fmla="*/ 62 w 194"/>
                <a:gd name="T7" fmla="*/ 41 h 195"/>
                <a:gd name="T8" fmla="*/ 74 w 194"/>
                <a:gd name="T9" fmla="*/ 46 h 195"/>
                <a:gd name="T10" fmla="*/ 88 w 194"/>
                <a:gd name="T11" fmla="*/ 53 h 195"/>
                <a:gd name="T12" fmla="*/ 99 w 194"/>
                <a:gd name="T13" fmla="*/ 59 h 195"/>
                <a:gd name="T14" fmla="*/ 110 w 194"/>
                <a:gd name="T15" fmla="*/ 67 h 195"/>
                <a:gd name="T16" fmla="*/ 121 w 194"/>
                <a:gd name="T17" fmla="*/ 77 h 195"/>
                <a:gd name="T18" fmla="*/ 130 w 194"/>
                <a:gd name="T19" fmla="*/ 87 h 195"/>
                <a:gd name="T20" fmla="*/ 139 w 194"/>
                <a:gd name="T21" fmla="*/ 98 h 195"/>
                <a:gd name="T22" fmla="*/ 146 w 194"/>
                <a:gd name="T23" fmla="*/ 111 h 195"/>
                <a:gd name="T24" fmla="*/ 152 w 194"/>
                <a:gd name="T25" fmla="*/ 123 h 195"/>
                <a:gd name="T26" fmla="*/ 156 w 194"/>
                <a:gd name="T27" fmla="*/ 137 h 195"/>
                <a:gd name="T28" fmla="*/ 160 w 194"/>
                <a:gd name="T29" fmla="*/ 151 h 195"/>
                <a:gd name="T30" fmla="*/ 162 w 194"/>
                <a:gd name="T31" fmla="*/ 164 h 195"/>
                <a:gd name="T32" fmla="*/ 163 w 194"/>
                <a:gd name="T33" fmla="*/ 179 h 195"/>
                <a:gd name="T34" fmla="*/ 165 w 194"/>
                <a:gd name="T35" fmla="*/ 185 h 195"/>
                <a:gd name="T36" fmla="*/ 168 w 194"/>
                <a:gd name="T37" fmla="*/ 190 h 195"/>
                <a:gd name="T38" fmla="*/ 173 w 194"/>
                <a:gd name="T39" fmla="*/ 194 h 195"/>
                <a:gd name="T40" fmla="*/ 178 w 194"/>
                <a:gd name="T41" fmla="*/ 195 h 195"/>
                <a:gd name="T42" fmla="*/ 184 w 194"/>
                <a:gd name="T43" fmla="*/ 194 h 195"/>
                <a:gd name="T44" fmla="*/ 189 w 194"/>
                <a:gd name="T45" fmla="*/ 190 h 195"/>
                <a:gd name="T46" fmla="*/ 193 w 194"/>
                <a:gd name="T47" fmla="*/ 185 h 195"/>
                <a:gd name="T48" fmla="*/ 194 w 194"/>
                <a:gd name="T49" fmla="*/ 179 h 195"/>
                <a:gd name="T50" fmla="*/ 193 w 194"/>
                <a:gd name="T51" fmla="*/ 162 h 195"/>
                <a:gd name="T52" fmla="*/ 191 w 194"/>
                <a:gd name="T53" fmla="*/ 143 h 195"/>
                <a:gd name="T54" fmla="*/ 186 w 194"/>
                <a:gd name="T55" fmla="*/ 127 h 195"/>
                <a:gd name="T56" fmla="*/ 179 w 194"/>
                <a:gd name="T57" fmla="*/ 110 h 195"/>
                <a:gd name="T58" fmla="*/ 172 w 194"/>
                <a:gd name="T59" fmla="*/ 95 h 195"/>
                <a:gd name="T60" fmla="*/ 163 w 194"/>
                <a:gd name="T61" fmla="*/ 80 h 195"/>
                <a:gd name="T62" fmla="*/ 153 w 194"/>
                <a:gd name="T63" fmla="*/ 66 h 195"/>
                <a:gd name="T64" fmla="*/ 142 w 194"/>
                <a:gd name="T65" fmla="*/ 54 h 195"/>
                <a:gd name="T66" fmla="*/ 129 w 194"/>
                <a:gd name="T67" fmla="*/ 41 h 195"/>
                <a:gd name="T68" fmla="*/ 115 w 194"/>
                <a:gd name="T69" fmla="*/ 31 h 195"/>
                <a:gd name="T70" fmla="*/ 100 w 194"/>
                <a:gd name="T71" fmla="*/ 23 h 195"/>
                <a:gd name="T72" fmla="*/ 85 w 194"/>
                <a:gd name="T73" fmla="*/ 15 h 195"/>
                <a:gd name="T74" fmla="*/ 69 w 194"/>
                <a:gd name="T75" fmla="*/ 9 h 195"/>
                <a:gd name="T76" fmla="*/ 52 w 194"/>
                <a:gd name="T77" fmla="*/ 4 h 195"/>
                <a:gd name="T78" fmla="*/ 34 w 194"/>
                <a:gd name="T79" fmla="*/ 2 h 195"/>
                <a:gd name="T80" fmla="*/ 16 w 194"/>
                <a:gd name="T81" fmla="*/ 0 h 195"/>
                <a:gd name="T82" fmla="*/ 10 w 194"/>
                <a:gd name="T83" fmla="*/ 2 h 195"/>
                <a:gd name="T84" fmla="*/ 5 w 194"/>
                <a:gd name="T85" fmla="*/ 5 h 195"/>
                <a:gd name="T86" fmla="*/ 1 w 194"/>
                <a:gd name="T87" fmla="*/ 10 h 195"/>
                <a:gd name="T88" fmla="*/ 0 w 194"/>
                <a:gd name="T89" fmla="*/ 17 h 195"/>
                <a:gd name="T90" fmla="*/ 1 w 194"/>
                <a:gd name="T91" fmla="*/ 22 h 195"/>
                <a:gd name="T92" fmla="*/ 1 w 194"/>
                <a:gd name="T93" fmla="*/ 25 h 195"/>
                <a:gd name="T94" fmla="*/ 3 w 194"/>
                <a:gd name="T95" fmla="*/ 28 h 195"/>
                <a:gd name="T96" fmla="*/ 5 w 194"/>
                <a:gd name="T97" fmla="*/ 30 h 195"/>
                <a:gd name="T98" fmla="*/ 8 w 194"/>
                <a:gd name="T99" fmla="*/ 33 h 195"/>
                <a:gd name="T100" fmla="*/ 11 w 194"/>
                <a:gd name="T101" fmla="*/ 34 h 195"/>
                <a:gd name="T102" fmla="*/ 14 w 194"/>
                <a:gd name="T103" fmla="*/ 34 h 195"/>
                <a:gd name="T104" fmla="*/ 18 w 194"/>
                <a:gd name="T105" fmla="*/ 3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195">
                  <a:moveTo>
                    <a:pt x="18" y="34"/>
                  </a:moveTo>
                  <a:lnTo>
                    <a:pt x="33" y="35"/>
                  </a:lnTo>
                  <a:lnTo>
                    <a:pt x="48" y="38"/>
                  </a:lnTo>
                  <a:lnTo>
                    <a:pt x="62" y="41"/>
                  </a:lnTo>
                  <a:lnTo>
                    <a:pt x="74" y="46"/>
                  </a:lnTo>
                  <a:lnTo>
                    <a:pt x="88" y="53"/>
                  </a:lnTo>
                  <a:lnTo>
                    <a:pt x="99" y="59"/>
                  </a:lnTo>
                  <a:lnTo>
                    <a:pt x="110" y="67"/>
                  </a:lnTo>
                  <a:lnTo>
                    <a:pt x="121" y="77"/>
                  </a:lnTo>
                  <a:lnTo>
                    <a:pt x="130" y="87"/>
                  </a:lnTo>
                  <a:lnTo>
                    <a:pt x="139" y="98"/>
                  </a:lnTo>
                  <a:lnTo>
                    <a:pt x="146" y="111"/>
                  </a:lnTo>
                  <a:lnTo>
                    <a:pt x="152" y="123"/>
                  </a:lnTo>
                  <a:lnTo>
                    <a:pt x="156" y="137"/>
                  </a:lnTo>
                  <a:lnTo>
                    <a:pt x="160" y="151"/>
                  </a:lnTo>
                  <a:lnTo>
                    <a:pt x="162" y="164"/>
                  </a:lnTo>
                  <a:lnTo>
                    <a:pt x="163" y="179"/>
                  </a:lnTo>
                  <a:lnTo>
                    <a:pt x="165" y="185"/>
                  </a:lnTo>
                  <a:lnTo>
                    <a:pt x="168" y="190"/>
                  </a:lnTo>
                  <a:lnTo>
                    <a:pt x="173" y="194"/>
                  </a:lnTo>
                  <a:lnTo>
                    <a:pt x="178" y="195"/>
                  </a:lnTo>
                  <a:lnTo>
                    <a:pt x="184" y="194"/>
                  </a:lnTo>
                  <a:lnTo>
                    <a:pt x="189" y="190"/>
                  </a:lnTo>
                  <a:lnTo>
                    <a:pt x="193" y="185"/>
                  </a:lnTo>
                  <a:lnTo>
                    <a:pt x="194" y="179"/>
                  </a:lnTo>
                  <a:lnTo>
                    <a:pt x="193" y="162"/>
                  </a:lnTo>
                  <a:lnTo>
                    <a:pt x="191" y="143"/>
                  </a:lnTo>
                  <a:lnTo>
                    <a:pt x="186" y="127"/>
                  </a:lnTo>
                  <a:lnTo>
                    <a:pt x="179" y="110"/>
                  </a:lnTo>
                  <a:lnTo>
                    <a:pt x="172" y="95"/>
                  </a:lnTo>
                  <a:lnTo>
                    <a:pt x="163" y="80"/>
                  </a:lnTo>
                  <a:lnTo>
                    <a:pt x="153" y="66"/>
                  </a:lnTo>
                  <a:lnTo>
                    <a:pt x="142" y="54"/>
                  </a:lnTo>
                  <a:lnTo>
                    <a:pt x="129" y="41"/>
                  </a:lnTo>
                  <a:lnTo>
                    <a:pt x="115" y="31"/>
                  </a:lnTo>
                  <a:lnTo>
                    <a:pt x="100" y="23"/>
                  </a:lnTo>
                  <a:lnTo>
                    <a:pt x="85" y="15"/>
                  </a:lnTo>
                  <a:lnTo>
                    <a:pt x="69" y="9"/>
                  </a:lnTo>
                  <a:lnTo>
                    <a:pt x="52" y="4"/>
                  </a:lnTo>
                  <a:lnTo>
                    <a:pt x="34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8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75" name="Freeform 283">
              <a:extLst>
                <a:ext uri="{FF2B5EF4-FFF2-40B4-BE49-F238E27FC236}">
                  <a16:creationId xmlns:a16="http://schemas.microsoft.com/office/drawing/2014/main" id="{812D85AA-5BC1-4DC9-9633-C3B61EE51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1865313"/>
              <a:ext cx="112713" cy="112713"/>
            </a:xfrm>
            <a:custGeom>
              <a:avLst/>
              <a:gdLst>
                <a:gd name="T0" fmla="*/ 34 w 354"/>
                <a:gd name="T1" fmla="*/ 34 h 355"/>
                <a:gd name="T2" fmla="*/ 64 w 354"/>
                <a:gd name="T3" fmla="*/ 38 h 355"/>
                <a:gd name="T4" fmla="*/ 94 w 354"/>
                <a:gd name="T5" fmla="*/ 44 h 355"/>
                <a:gd name="T6" fmla="*/ 122 w 354"/>
                <a:gd name="T7" fmla="*/ 52 h 355"/>
                <a:gd name="T8" fmla="*/ 150 w 354"/>
                <a:gd name="T9" fmla="*/ 64 h 355"/>
                <a:gd name="T10" fmla="*/ 176 w 354"/>
                <a:gd name="T11" fmla="*/ 79 h 355"/>
                <a:gd name="T12" fmla="*/ 201 w 354"/>
                <a:gd name="T13" fmla="*/ 95 h 355"/>
                <a:gd name="T14" fmla="*/ 223 w 354"/>
                <a:gd name="T15" fmla="*/ 113 h 355"/>
                <a:gd name="T16" fmla="*/ 244 w 354"/>
                <a:gd name="T17" fmla="*/ 134 h 355"/>
                <a:gd name="T18" fmla="*/ 263 w 354"/>
                <a:gd name="T19" fmla="*/ 157 h 355"/>
                <a:gd name="T20" fmla="*/ 279 w 354"/>
                <a:gd name="T21" fmla="*/ 182 h 355"/>
                <a:gd name="T22" fmla="*/ 294 w 354"/>
                <a:gd name="T23" fmla="*/ 208 h 355"/>
                <a:gd name="T24" fmla="*/ 305 w 354"/>
                <a:gd name="T25" fmla="*/ 235 h 355"/>
                <a:gd name="T26" fmla="*/ 313 w 354"/>
                <a:gd name="T27" fmla="*/ 263 h 355"/>
                <a:gd name="T28" fmla="*/ 320 w 354"/>
                <a:gd name="T29" fmla="*/ 293 h 355"/>
                <a:gd name="T30" fmla="*/ 323 w 354"/>
                <a:gd name="T31" fmla="*/ 324 h 355"/>
                <a:gd name="T32" fmla="*/ 325 w 354"/>
                <a:gd name="T33" fmla="*/ 345 h 355"/>
                <a:gd name="T34" fmla="*/ 333 w 354"/>
                <a:gd name="T35" fmla="*/ 354 h 355"/>
                <a:gd name="T36" fmla="*/ 345 w 354"/>
                <a:gd name="T37" fmla="*/ 354 h 355"/>
                <a:gd name="T38" fmla="*/ 353 w 354"/>
                <a:gd name="T39" fmla="*/ 345 h 355"/>
                <a:gd name="T40" fmla="*/ 354 w 354"/>
                <a:gd name="T41" fmla="*/ 322 h 355"/>
                <a:gd name="T42" fmla="*/ 351 w 354"/>
                <a:gd name="T43" fmla="*/ 288 h 355"/>
                <a:gd name="T44" fmla="*/ 343 w 354"/>
                <a:gd name="T45" fmla="*/ 255 h 355"/>
                <a:gd name="T46" fmla="*/ 333 w 354"/>
                <a:gd name="T47" fmla="*/ 224 h 355"/>
                <a:gd name="T48" fmla="*/ 321 w 354"/>
                <a:gd name="T49" fmla="*/ 193 h 355"/>
                <a:gd name="T50" fmla="*/ 305 w 354"/>
                <a:gd name="T51" fmla="*/ 164 h 355"/>
                <a:gd name="T52" fmla="*/ 287 w 354"/>
                <a:gd name="T53" fmla="*/ 137 h 355"/>
                <a:gd name="T54" fmla="*/ 266 w 354"/>
                <a:gd name="T55" fmla="*/ 112 h 355"/>
                <a:gd name="T56" fmla="*/ 243 w 354"/>
                <a:gd name="T57" fmla="*/ 88 h 355"/>
                <a:gd name="T58" fmla="*/ 218 w 354"/>
                <a:gd name="T59" fmla="*/ 69 h 355"/>
                <a:gd name="T60" fmla="*/ 191 w 354"/>
                <a:gd name="T61" fmla="*/ 50 h 355"/>
                <a:gd name="T62" fmla="*/ 162 w 354"/>
                <a:gd name="T63" fmla="*/ 34 h 355"/>
                <a:gd name="T64" fmla="*/ 131 w 354"/>
                <a:gd name="T65" fmla="*/ 21 h 355"/>
                <a:gd name="T66" fmla="*/ 100 w 354"/>
                <a:gd name="T67" fmla="*/ 12 h 355"/>
                <a:gd name="T68" fmla="*/ 67 w 354"/>
                <a:gd name="T69" fmla="*/ 4 h 355"/>
                <a:gd name="T70" fmla="*/ 33 w 354"/>
                <a:gd name="T71" fmla="*/ 0 h 355"/>
                <a:gd name="T72" fmla="*/ 10 w 354"/>
                <a:gd name="T73" fmla="*/ 2 h 355"/>
                <a:gd name="T74" fmla="*/ 1 w 354"/>
                <a:gd name="T75" fmla="*/ 10 h 355"/>
                <a:gd name="T76" fmla="*/ 1 w 354"/>
                <a:gd name="T77" fmla="*/ 20 h 355"/>
                <a:gd name="T78" fmla="*/ 3 w 354"/>
                <a:gd name="T79" fmla="*/ 26 h 355"/>
                <a:gd name="T80" fmla="*/ 8 w 354"/>
                <a:gd name="T81" fmla="*/ 31 h 355"/>
                <a:gd name="T82" fmla="*/ 14 w 354"/>
                <a:gd name="T83" fmla="*/ 3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4" h="355">
                  <a:moveTo>
                    <a:pt x="18" y="34"/>
                  </a:moveTo>
                  <a:lnTo>
                    <a:pt x="34" y="34"/>
                  </a:lnTo>
                  <a:lnTo>
                    <a:pt x="49" y="35"/>
                  </a:lnTo>
                  <a:lnTo>
                    <a:pt x="64" y="38"/>
                  </a:lnTo>
                  <a:lnTo>
                    <a:pt x="79" y="40"/>
                  </a:lnTo>
                  <a:lnTo>
                    <a:pt x="94" y="44"/>
                  </a:lnTo>
                  <a:lnTo>
                    <a:pt x="109" y="48"/>
                  </a:lnTo>
                  <a:lnTo>
                    <a:pt x="122" y="52"/>
                  </a:lnTo>
                  <a:lnTo>
                    <a:pt x="137" y="59"/>
                  </a:lnTo>
                  <a:lnTo>
                    <a:pt x="150" y="64"/>
                  </a:lnTo>
                  <a:lnTo>
                    <a:pt x="163" y="71"/>
                  </a:lnTo>
                  <a:lnTo>
                    <a:pt x="176" y="79"/>
                  </a:lnTo>
                  <a:lnTo>
                    <a:pt x="188" y="86"/>
                  </a:lnTo>
                  <a:lnTo>
                    <a:pt x="201" y="95"/>
                  </a:lnTo>
                  <a:lnTo>
                    <a:pt x="212" y="103"/>
                  </a:lnTo>
                  <a:lnTo>
                    <a:pt x="223" y="113"/>
                  </a:lnTo>
                  <a:lnTo>
                    <a:pt x="234" y="123"/>
                  </a:lnTo>
                  <a:lnTo>
                    <a:pt x="244" y="134"/>
                  </a:lnTo>
                  <a:lnTo>
                    <a:pt x="254" y="146"/>
                  </a:lnTo>
                  <a:lnTo>
                    <a:pt x="263" y="157"/>
                  </a:lnTo>
                  <a:lnTo>
                    <a:pt x="271" y="169"/>
                  </a:lnTo>
                  <a:lnTo>
                    <a:pt x="279" y="182"/>
                  </a:lnTo>
                  <a:lnTo>
                    <a:pt x="286" y="194"/>
                  </a:lnTo>
                  <a:lnTo>
                    <a:pt x="294" y="208"/>
                  </a:lnTo>
                  <a:lnTo>
                    <a:pt x="300" y="221"/>
                  </a:lnTo>
                  <a:lnTo>
                    <a:pt x="305" y="235"/>
                  </a:lnTo>
                  <a:lnTo>
                    <a:pt x="310" y="249"/>
                  </a:lnTo>
                  <a:lnTo>
                    <a:pt x="313" y="263"/>
                  </a:lnTo>
                  <a:lnTo>
                    <a:pt x="317" y="278"/>
                  </a:lnTo>
                  <a:lnTo>
                    <a:pt x="320" y="293"/>
                  </a:lnTo>
                  <a:lnTo>
                    <a:pt x="322" y="308"/>
                  </a:lnTo>
                  <a:lnTo>
                    <a:pt x="323" y="324"/>
                  </a:lnTo>
                  <a:lnTo>
                    <a:pt x="323" y="339"/>
                  </a:lnTo>
                  <a:lnTo>
                    <a:pt x="325" y="345"/>
                  </a:lnTo>
                  <a:lnTo>
                    <a:pt x="328" y="350"/>
                  </a:lnTo>
                  <a:lnTo>
                    <a:pt x="333" y="354"/>
                  </a:lnTo>
                  <a:lnTo>
                    <a:pt x="340" y="355"/>
                  </a:lnTo>
                  <a:lnTo>
                    <a:pt x="345" y="354"/>
                  </a:lnTo>
                  <a:lnTo>
                    <a:pt x="349" y="350"/>
                  </a:lnTo>
                  <a:lnTo>
                    <a:pt x="353" y="345"/>
                  </a:lnTo>
                  <a:lnTo>
                    <a:pt x="354" y="339"/>
                  </a:lnTo>
                  <a:lnTo>
                    <a:pt x="354" y="322"/>
                  </a:lnTo>
                  <a:lnTo>
                    <a:pt x="353" y="304"/>
                  </a:lnTo>
                  <a:lnTo>
                    <a:pt x="351" y="288"/>
                  </a:lnTo>
                  <a:lnTo>
                    <a:pt x="347" y="271"/>
                  </a:lnTo>
                  <a:lnTo>
                    <a:pt x="343" y="255"/>
                  </a:lnTo>
                  <a:lnTo>
                    <a:pt x="340" y="239"/>
                  </a:lnTo>
                  <a:lnTo>
                    <a:pt x="333" y="224"/>
                  </a:lnTo>
                  <a:lnTo>
                    <a:pt x="327" y="208"/>
                  </a:lnTo>
                  <a:lnTo>
                    <a:pt x="321" y="193"/>
                  </a:lnTo>
                  <a:lnTo>
                    <a:pt x="313" y="178"/>
                  </a:lnTo>
                  <a:lnTo>
                    <a:pt x="305" y="164"/>
                  </a:lnTo>
                  <a:lnTo>
                    <a:pt x="296" y="150"/>
                  </a:lnTo>
                  <a:lnTo>
                    <a:pt x="287" y="137"/>
                  </a:lnTo>
                  <a:lnTo>
                    <a:pt x="276" y="124"/>
                  </a:lnTo>
                  <a:lnTo>
                    <a:pt x="266" y="112"/>
                  </a:lnTo>
                  <a:lnTo>
                    <a:pt x="255" y="100"/>
                  </a:lnTo>
                  <a:lnTo>
                    <a:pt x="243" y="88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204" y="59"/>
                  </a:lnTo>
                  <a:lnTo>
                    <a:pt x="191" y="50"/>
                  </a:lnTo>
                  <a:lnTo>
                    <a:pt x="177" y="41"/>
                  </a:lnTo>
                  <a:lnTo>
                    <a:pt x="162" y="34"/>
                  </a:lnTo>
                  <a:lnTo>
                    <a:pt x="147" y="28"/>
                  </a:lnTo>
                  <a:lnTo>
                    <a:pt x="131" y="21"/>
                  </a:lnTo>
                  <a:lnTo>
                    <a:pt x="116" y="15"/>
                  </a:lnTo>
                  <a:lnTo>
                    <a:pt x="100" y="12"/>
                  </a:lnTo>
                  <a:lnTo>
                    <a:pt x="84" y="8"/>
                  </a:lnTo>
                  <a:lnTo>
                    <a:pt x="67" y="4"/>
                  </a:lnTo>
                  <a:lnTo>
                    <a:pt x="50" y="2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8" y="31"/>
                  </a:lnTo>
                  <a:lnTo>
                    <a:pt x="11" y="33"/>
                  </a:lnTo>
                  <a:lnTo>
                    <a:pt x="14" y="34"/>
                  </a:lnTo>
                  <a:lnTo>
                    <a:pt x="18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76" name="Freeform 284">
              <a:extLst>
                <a:ext uri="{FF2B5EF4-FFF2-40B4-BE49-F238E27FC236}">
                  <a16:creationId xmlns:a16="http://schemas.microsoft.com/office/drawing/2014/main" id="{89C76840-63EA-4A5A-81D2-4DC072813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1816100"/>
              <a:ext cx="163513" cy="163513"/>
            </a:xfrm>
            <a:custGeom>
              <a:avLst/>
              <a:gdLst>
                <a:gd name="T0" fmla="*/ 40 w 515"/>
                <a:gd name="T1" fmla="*/ 31 h 515"/>
                <a:gd name="T2" fmla="*/ 87 w 515"/>
                <a:gd name="T3" fmla="*/ 36 h 515"/>
                <a:gd name="T4" fmla="*/ 133 w 515"/>
                <a:gd name="T5" fmla="*/ 46 h 515"/>
                <a:gd name="T6" fmla="*/ 177 w 515"/>
                <a:gd name="T7" fmla="*/ 59 h 515"/>
                <a:gd name="T8" fmla="*/ 220 w 515"/>
                <a:gd name="T9" fmla="*/ 77 h 515"/>
                <a:gd name="T10" fmla="*/ 259 w 515"/>
                <a:gd name="T11" fmla="*/ 98 h 515"/>
                <a:gd name="T12" fmla="*/ 297 w 515"/>
                <a:gd name="T13" fmla="*/ 124 h 515"/>
                <a:gd name="T14" fmla="*/ 331 w 515"/>
                <a:gd name="T15" fmla="*/ 152 h 515"/>
                <a:gd name="T16" fmla="*/ 362 w 515"/>
                <a:gd name="T17" fmla="*/ 183 h 515"/>
                <a:gd name="T18" fmla="*/ 391 w 515"/>
                <a:gd name="T19" fmla="*/ 218 h 515"/>
                <a:gd name="T20" fmla="*/ 417 w 515"/>
                <a:gd name="T21" fmla="*/ 257 h 515"/>
                <a:gd name="T22" fmla="*/ 438 w 515"/>
                <a:gd name="T23" fmla="*/ 296 h 515"/>
                <a:gd name="T24" fmla="*/ 457 w 515"/>
                <a:gd name="T25" fmla="*/ 339 h 515"/>
                <a:gd name="T26" fmla="*/ 470 w 515"/>
                <a:gd name="T27" fmla="*/ 382 h 515"/>
                <a:gd name="T28" fmla="*/ 479 w 515"/>
                <a:gd name="T29" fmla="*/ 428 h 515"/>
                <a:gd name="T30" fmla="*/ 484 w 515"/>
                <a:gd name="T31" fmla="*/ 475 h 515"/>
                <a:gd name="T32" fmla="*/ 486 w 515"/>
                <a:gd name="T33" fmla="*/ 505 h 515"/>
                <a:gd name="T34" fmla="*/ 494 w 515"/>
                <a:gd name="T35" fmla="*/ 513 h 515"/>
                <a:gd name="T36" fmla="*/ 506 w 515"/>
                <a:gd name="T37" fmla="*/ 513 h 515"/>
                <a:gd name="T38" fmla="*/ 514 w 515"/>
                <a:gd name="T39" fmla="*/ 505 h 515"/>
                <a:gd name="T40" fmla="*/ 515 w 515"/>
                <a:gd name="T41" fmla="*/ 474 h 515"/>
                <a:gd name="T42" fmla="*/ 510 w 515"/>
                <a:gd name="T43" fmla="*/ 423 h 515"/>
                <a:gd name="T44" fmla="*/ 500 w 515"/>
                <a:gd name="T45" fmla="*/ 374 h 515"/>
                <a:gd name="T46" fmla="*/ 485 w 515"/>
                <a:gd name="T47" fmla="*/ 327 h 515"/>
                <a:gd name="T48" fmla="*/ 467 w 515"/>
                <a:gd name="T49" fmla="*/ 283 h 515"/>
                <a:gd name="T50" fmla="*/ 443 w 515"/>
                <a:gd name="T51" fmla="*/ 241 h 515"/>
                <a:gd name="T52" fmla="*/ 416 w 515"/>
                <a:gd name="T53" fmla="*/ 201 h 515"/>
                <a:gd name="T54" fmla="*/ 385 w 515"/>
                <a:gd name="T55" fmla="*/ 164 h 515"/>
                <a:gd name="T56" fmla="*/ 351 w 515"/>
                <a:gd name="T57" fmla="*/ 130 h 515"/>
                <a:gd name="T58" fmla="*/ 314 w 515"/>
                <a:gd name="T59" fmla="*/ 99 h 515"/>
                <a:gd name="T60" fmla="*/ 274 w 515"/>
                <a:gd name="T61" fmla="*/ 72 h 515"/>
                <a:gd name="T62" fmla="*/ 232 w 515"/>
                <a:gd name="T63" fmla="*/ 49 h 515"/>
                <a:gd name="T64" fmla="*/ 187 w 515"/>
                <a:gd name="T65" fmla="*/ 30 h 515"/>
                <a:gd name="T66" fmla="*/ 140 w 515"/>
                <a:gd name="T67" fmla="*/ 16 h 515"/>
                <a:gd name="T68" fmla="*/ 92 w 515"/>
                <a:gd name="T69" fmla="*/ 5 h 515"/>
                <a:gd name="T70" fmla="*/ 42 w 515"/>
                <a:gd name="T71" fmla="*/ 0 h 515"/>
                <a:gd name="T72" fmla="*/ 10 w 515"/>
                <a:gd name="T73" fmla="*/ 1 h 515"/>
                <a:gd name="T74" fmla="*/ 1 w 515"/>
                <a:gd name="T75" fmla="*/ 10 h 515"/>
                <a:gd name="T76" fmla="*/ 1 w 515"/>
                <a:gd name="T77" fmla="*/ 21 h 515"/>
                <a:gd name="T78" fmla="*/ 6 w 515"/>
                <a:gd name="T79" fmla="*/ 28 h 515"/>
                <a:gd name="T80" fmla="*/ 12 w 515"/>
                <a:gd name="T81" fmla="*/ 3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5" h="515">
                  <a:moveTo>
                    <a:pt x="16" y="31"/>
                  </a:moveTo>
                  <a:lnTo>
                    <a:pt x="40" y="31"/>
                  </a:lnTo>
                  <a:lnTo>
                    <a:pt x="65" y="33"/>
                  </a:lnTo>
                  <a:lnTo>
                    <a:pt x="87" y="36"/>
                  </a:lnTo>
                  <a:lnTo>
                    <a:pt x="110" y="40"/>
                  </a:lnTo>
                  <a:lnTo>
                    <a:pt x="133" y="46"/>
                  </a:lnTo>
                  <a:lnTo>
                    <a:pt x="155" y="52"/>
                  </a:lnTo>
                  <a:lnTo>
                    <a:pt x="177" y="59"/>
                  </a:lnTo>
                  <a:lnTo>
                    <a:pt x="199" y="67"/>
                  </a:lnTo>
                  <a:lnTo>
                    <a:pt x="220" y="77"/>
                  </a:lnTo>
                  <a:lnTo>
                    <a:pt x="240" y="87"/>
                  </a:lnTo>
                  <a:lnTo>
                    <a:pt x="259" y="98"/>
                  </a:lnTo>
                  <a:lnTo>
                    <a:pt x="278" y="110"/>
                  </a:lnTo>
                  <a:lnTo>
                    <a:pt x="297" y="124"/>
                  </a:lnTo>
                  <a:lnTo>
                    <a:pt x="314" y="138"/>
                  </a:lnTo>
                  <a:lnTo>
                    <a:pt x="331" y="152"/>
                  </a:lnTo>
                  <a:lnTo>
                    <a:pt x="347" y="167"/>
                  </a:lnTo>
                  <a:lnTo>
                    <a:pt x="362" y="183"/>
                  </a:lnTo>
                  <a:lnTo>
                    <a:pt x="377" y="201"/>
                  </a:lnTo>
                  <a:lnTo>
                    <a:pt x="391" y="218"/>
                  </a:lnTo>
                  <a:lnTo>
                    <a:pt x="405" y="237"/>
                  </a:lnTo>
                  <a:lnTo>
                    <a:pt x="417" y="257"/>
                  </a:lnTo>
                  <a:lnTo>
                    <a:pt x="428" y="275"/>
                  </a:lnTo>
                  <a:lnTo>
                    <a:pt x="438" y="296"/>
                  </a:lnTo>
                  <a:lnTo>
                    <a:pt x="448" y="316"/>
                  </a:lnTo>
                  <a:lnTo>
                    <a:pt x="457" y="339"/>
                  </a:lnTo>
                  <a:lnTo>
                    <a:pt x="463" y="360"/>
                  </a:lnTo>
                  <a:lnTo>
                    <a:pt x="470" y="382"/>
                  </a:lnTo>
                  <a:lnTo>
                    <a:pt x="475" y="404"/>
                  </a:lnTo>
                  <a:lnTo>
                    <a:pt x="479" y="428"/>
                  </a:lnTo>
                  <a:lnTo>
                    <a:pt x="481" y="451"/>
                  </a:lnTo>
                  <a:lnTo>
                    <a:pt x="484" y="475"/>
                  </a:lnTo>
                  <a:lnTo>
                    <a:pt x="484" y="499"/>
                  </a:lnTo>
                  <a:lnTo>
                    <a:pt x="486" y="505"/>
                  </a:lnTo>
                  <a:lnTo>
                    <a:pt x="489" y="510"/>
                  </a:lnTo>
                  <a:lnTo>
                    <a:pt x="494" y="513"/>
                  </a:lnTo>
                  <a:lnTo>
                    <a:pt x="500" y="515"/>
                  </a:lnTo>
                  <a:lnTo>
                    <a:pt x="506" y="513"/>
                  </a:lnTo>
                  <a:lnTo>
                    <a:pt x="511" y="510"/>
                  </a:lnTo>
                  <a:lnTo>
                    <a:pt x="514" y="505"/>
                  </a:lnTo>
                  <a:lnTo>
                    <a:pt x="515" y="499"/>
                  </a:lnTo>
                  <a:lnTo>
                    <a:pt x="515" y="474"/>
                  </a:lnTo>
                  <a:lnTo>
                    <a:pt x="513" y="448"/>
                  </a:lnTo>
                  <a:lnTo>
                    <a:pt x="510" y="423"/>
                  </a:lnTo>
                  <a:lnTo>
                    <a:pt x="505" y="399"/>
                  </a:lnTo>
                  <a:lnTo>
                    <a:pt x="500" y="374"/>
                  </a:lnTo>
                  <a:lnTo>
                    <a:pt x="493" y="351"/>
                  </a:lnTo>
                  <a:lnTo>
                    <a:pt x="485" y="327"/>
                  </a:lnTo>
                  <a:lnTo>
                    <a:pt x="477" y="305"/>
                  </a:lnTo>
                  <a:lnTo>
                    <a:pt x="467" y="283"/>
                  </a:lnTo>
                  <a:lnTo>
                    <a:pt x="455" y="262"/>
                  </a:lnTo>
                  <a:lnTo>
                    <a:pt x="443" y="241"/>
                  </a:lnTo>
                  <a:lnTo>
                    <a:pt x="429" y="221"/>
                  </a:lnTo>
                  <a:lnTo>
                    <a:pt x="416" y="201"/>
                  </a:lnTo>
                  <a:lnTo>
                    <a:pt x="401" y="182"/>
                  </a:lnTo>
                  <a:lnTo>
                    <a:pt x="385" y="164"/>
                  </a:lnTo>
                  <a:lnTo>
                    <a:pt x="369" y="146"/>
                  </a:lnTo>
                  <a:lnTo>
                    <a:pt x="351" y="130"/>
                  </a:lnTo>
                  <a:lnTo>
                    <a:pt x="333" y="114"/>
                  </a:lnTo>
                  <a:lnTo>
                    <a:pt x="314" y="99"/>
                  </a:lnTo>
                  <a:lnTo>
                    <a:pt x="294" y="85"/>
                  </a:lnTo>
                  <a:lnTo>
                    <a:pt x="274" y="72"/>
                  </a:lnTo>
                  <a:lnTo>
                    <a:pt x="253" y="61"/>
                  </a:lnTo>
                  <a:lnTo>
                    <a:pt x="232" y="49"/>
                  </a:lnTo>
                  <a:lnTo>
                    <a:pt x="210" y="40"/>
                  </a:lnTo>
                  <a:lnTo>
                    <a:pt x="187" y="30"/>
                  </a:lnTo>
                  <a:lnTo>
                    <a:pt x="164" y="22"/>
                  </a:lnTo>
                  <a:lnTo>
                    <a:pt x="140" y="16"/>
                  </a:lnTo>
                  <a:lnTo>
                    <a:pt x="117" y="10"/>
                  </a:lnTo>
                  <a:lnTo>
                    <a:pt x="92" y="5"/>
                  </a:lnTo>
                  <a:lnTo>
                    <a:pt x="67" y="2"/>
                  </a:lnTo>
                  <a:lnTo>
                    <a:pt x="42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6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77" name="Freeform 285">
              <a:extLst>
                <a:ext uri="{FF2B5EF4-FFF2-40B4-BE49-F238E27FC236}">
                  <a16:creationId xmlns:a16="http://schemas.microsoft.com/office/drawing/2014/main" id="{51EA3117-D152-4932-A49A-2DEB6F90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1763713"/>
              <a:ext cx="214313" cy="214313"/>
            </a:xfrm>
            <a:custGeom>
              <a:avLst/>
              <a:gdLst>
                <a:gd name="T0" fmla="*/ 10 w 676"/>
                <a:gd name="T1" fmla="*/ 1 h 676"/>
                <a:gd name="T2" fmla="*/ 1 w 676"/>
                <a:gd name="T3" fmla="*/ 10 h 676"/>
                <a:gd name="T4" fmla="*/ 1 w 676"/>
                <a:gd name="T5" fmla="*/ 22 h 676"/>
                <a:gd name="T6" fmla="*/ 10 w 676"/>
                <a:gd name="T7" fmla="*/ 30 h 676"/>
                <a:gd name="T8" fmla="*/ 48 w 676"/>
                <a:gd name="T9" fmla="*/ 32 h 676"/>
                <a:gd name="T10" fmla="*/ 112 w 676"/>
                <a:gd name="T11" fmla="*/ 39 h 676"/>
                <a:gd name="T12" fmla="*/ 173 w 676"/>
                <a:gd name="T13" fmla="*/ 51 h 676"/>
                <a:gd name="T14" fmla="*/ 232 w 676"/>
                <a:gd name="T15" fmla="*/ 70 h 676"/>
                <a:gd name="T16" fmla="*/ 288 w 676"/>
                <a:gd name="T17" fmla="*/ 93 h 676"/>
                <a:gd name="T18" fmla="*/ 343 w 676"/>
                <a:gd name="T19" fmla="*/ 123 h 676"/>
                <a:gd name="T20" fmla="*/ 392 w 676"/>
                <a:gd name="T21" fmla="*/ 156 h 676"/>
                <a:gd name="T22" fmla="*/ 439 w 676"/>
                <a:gd name="T23" fmla="*/ 195 h 676"/>
                <a:gd name="T24" fmla="*/ 481 w 676"/>
                <a:gd name="T25" fmla="*/ 238 h 676"/>
                <a:gd name="T26" fmla="*/ 520 w 676"/>
                <a:gd name="T27" fmla="*/ 284 h 676"/>
                <a:gd name="T28" fmla="*/ 553 w 676"/>
                <a:gd name="T29" fmla="*/ 335 h 676"/>
                <a:gd name="T30" fmla="*/ 583 w 676"/>
                <a:gd name="T31" fmla="*/ 388 h 676"/>
                <a:gd name="T32" fmla="*/ 607 w 676"/>
                <a:gd name="T33" fmla="*/ 444 h 676"/>
                <a:gd name="T34" fmla="*/ 625 w 676"/>
                <a:gd name="T35" fmla="*/ 504 h 676"/>
                <a:gd name="T36" fmla="*/ 638 w 676"/>
                <a:gd name="T37" fmla="*/ 565 h 676"/>
                <a:gd name="T38" fmla="*/ 644 w 676"/>
                <a:gd name="T39" fmla="*/ 628 h 676"/>
                <a:gd name="T40" fmla="*/ 647 w 676"/>
                <a:gd name="T41" fmla="*/ 666 h 676"/>
                <a:gd name="T42" fmla="*/ 655 w 676"/>
                <a:gd name="T43" fmla="*/ 675 h 676"/>
                <a:gd name="T44" fmla="*/ 666 w 676"/>
                <a:gd name="T45" fmla="*/ 675 h 676"/>
                <a:gd name="T46" fmla="*/ 675 w 676"/>
                <a:gd name="T47" fmla="*/ 666 h 676"/>
                <a:gd name="T48" fmla="*/ 675 w 676"/>
                <a:gd name="T49" fmla="*/ 627 h 676"/>
                <a:gd name="T50" fmla="*/ 669 w 676"/>
                <a:gd name="T51" fmla="*/ 561 h 676"/>
                <a:gd name="T52" fmla="*/ 655 w 676"/>
                <a:gd name="T53" fmla="*/ 496 h 676"/>
                <a:gd name="T54" fmla="*/ 635 w 676"/>
                <a:gd name="T55" fmla="*/ 434 h 676"/>
                <a:gd name="T56" fmla="*/ 611 w 676"/>
                <a:gd name="T57" fmla="*/ 375 h 676"/>
                <a:gd name="T58" fmla="*/ 580 w 676"/>
                <a:gd name="T59" fmla="*/ 319 h 676"/>
                <a:gd name="T60" fmla="*/ 545 w 676"/>
                <a:gd name="T61" fmla="*/ 267 h 676"/>
                <a:gd name="T62" fmla="*/ 504 w 676"/>
                <a:gd name="T63" fmla="*/ 217 h 676"/>
                <a:gd name="T64" fmla="*/ 459 w 676"/>
                <a:gd name="T65" fmla="*/ 173 h 676"/>
                <a:gd name="T66" fmla="*/ 410 w 676"/>
                <a:gd name="T67" fmla="*/ 133 h 676"/>
                <a:gd name="T68" fmla="*/ 357 w 676"/>
                <a:gd name="T69" fmla="*/ 97 h 676"/>
                <a:gd name="T70" fmla="*/ 302 w 676"/>
                <a:gd name="T71" fmla="*/ 66 h 676"/>
                <a:gd name="T72" fmla="*/ 242 w 676"/>
                <a:gd name="T73" fmla="*/ 41 h 676"/>
                <a:gd name="T74" fmla="*/ 180 w 676"/>
                <a:gd name="T75" fmla="*/ 21 h 676"/>
                <a:gd name="T76" fmla="*/ 117 w 676"/>
                <a:gd name="T77" fmla="*/ 9 h 676"/>
                <a:gd name="T78" fmla="*/ 50 w 676"/>
                <a:gd name="T79" fmla="*/ 1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6" h="676">
                  <a:moveTo>
                    <a:pt x="16" y="0"/>
                  </a:move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5" y="27"/>
                  </a:lnTo>
                  <a:lnTo>
                    <a:pt x="10" y="30"/>
                  </a:lnTo>
                  <a:lnTo>
                    <a:pt x="16" y="31"/>
                  </a:lnTo>
                  <a:lnTo>
                    <a:pt x="48" y="32"/>
                  </a:lnTo>
                  <a:lnTo>
                    <a:pt x="81" y="35"/>
                  </a:lnTo>
                  <a:lnTo>
                    <a:pt x="112" y="39"/>
                  </a:lnTo>
                  <a:lnTo>
                    <a:pt x="143" y="45"/>
                  </a:lnTo>
                  <a:lnTo>
                    <a:pt x="173" y="51"/>
                  </a:lnTo>
                  <a:lnTo>
                    <a:pt x="202" y="60"/>
                  </a:lnTo>
                  <a:lnTo>
                    <a:pt x="232" y="70"/>
                  </a:lnTo>
                  <a:lnTo>
                    <a:pt x="261" y="81"/>
                  </a:lnTo>
                  <a:lnTo>
                    <a:pt x="288" y="93"/>
                  </a:lnTo>
                  <a:lnTo>
                    <a:pt x="315" y="108"/>
                  </a:lnTo>
                  <a:lnTo>
                    <a:pt x="343" y="123"/>
                  </a:lnTo>
                  <a:lnTo>
                    <a:pt x="367" y="139"/>
                  </a:lnTo>
                  <a:lnTo>
                    <a:pt x="392" y="156"/>
                  </a:lnTo>
                  <a:lnTo>
                    <a:pt x="416" y="175"/>
                  </a:lnTo>
                  <a:lnTo>
                    <a:pt x="439" y="195"/>
                  </a:lnTo>
                  <a:lnTo>
                    <a:pt x="460" y="216"/>
                  </a:lnTo>
                  <a:lnTo>
                    <a:pt x="481" y="238"/>
                  </a:lnTo>
                  <a:lnTo>
                    <a:pt x="501" y="261"/>
                  </a:lnTo>
                  <a:lnTo>
                    <a:pt x="520" y="284"/>
                  </a:lnTo>
                  <a:lnTo>
                    <a:pt x="537" y="309"/>
                  </a:lnTo>
                  <a:lnTo>
                    <a:pt x="553" y="335"/>
                  </a:lnTo>
                  <a:lnTo>
                    <a:pt x="570" y="361"/>
                  </a:lnTo>
                  <a:lnTo>
                    <a:pt x="583" y="388"/>
                  </a:lnTo>
                  <a:lnTo>
                    <a:pt x="596" y="416"/>
                  </a:lnTo>
                  <a:lnTo>
                    <a:pt x="607" y="444"/>
                  </a:lnTo>
                  <a:lnTo>
                    <a:pt x="617" y="474"/>
                  </a:lnTo>
                  <a:lnTo>
                    <a:pt x="625" y="504"/>
                  </a:lnTo>
                  <a:lnTo>
                    <a:pt x="632" y="534"/>
                  </a:lnTo>
                  <a:lnTo>
                    <a:pt x="638" y="565"/>
                  </a:lnTo>
                  <a:lnTo>
                    <a:pt x="642" y="597"/>
                  </a:lnTo>
                  <a:lnTo>
                    <a:pt x="644" y="628"/>
                  </a:lnTo>
                  <a:lnTo>
                    <a:pt x="645" y="660"/>
                  </a:lnTo>
                  <a:lnTo>
                    <a:pt x="647" y="666"/>
                  </a:lnTo>
                  <a:lnTo>
                    <a:pt x="650" y="671"/>
                  </a:lnTo>
                  <a:lnTo>
                    <a:pt x="655" y="675"/>
                  </a:lnTo>
                  <a:lnTo>
                    <a:pt x="660" y="676"/>
                  </a:lnTo>
                  <a:lnTo>
                    <a:pt x="666" y="675"/>
                  </a:lnTo>
                  <a:lnTo>
                    <a:pt x="671" y="671"/>
                  </a:lnTo>
                  <a:lnTo>
                    <a:pt x="675" y="666"/>
                  </a:lnTo>
                  <a:lnTo>
                    <a:pt x="676" y="660"/>
                  </a:lnTo>
                  <a:lnTo>
                    <a:pt x="675" y="627"/>
                  </a:lnTo>
                  <a:lnTo>
                    <a:pt x="673" y="593"/>
                  </a:lnTo>
                  <a:lnTo>
                    <a:pt x="669" y="561"/>
                  </a:lnTo>
                  <a:lnTo>
                    <a:pt x="663" y="529"/>
                  </a:lnTo>
                  <a:lnTo>
                    <a:pt x="655" y="496"/>
                  </a:lnTo>
                  <a:lnTo>
                    <a:pt x="647" y="465"/>
                  </a:lnTo>
                  <a:lnTo>
                    <a:pt x="635" y="434"/>
                  </a:lnTo>
                  <a:lnTo>
                    <a:pt x="624" y="405"/>
                  </a:lnTo>
                  <a:lnTo>
                    <a:pt x="611" y="375"/>
                  </a:lnTo>
                  <a:lnTo>
                    <a:pt x="596" y="347"/>
                  </a:lnTo>
                  <a:lnTo>
                    <a:pt x="580" y="319"/>
                  </a:lnTo>
                  <a:lnTo>
                    <a:pt x="563" y="293"/>
                  </a:lnTo>
                  <a:lnTo>
                    <a:pt x="545" y="267"/>
                  </a:lnTo>
                  <a:lnTo>
                    <a:pt x="525" y="242"/>
                  </a:lnTo>
                  <a:lnTo>
                    <a:pt x="504" y="217"/>
                  </a:lnTo>
                  <a:lnTo>
                    <a:pt x="481" y="195"/>
                  </a:lnTo>
                  <a:lnTo>
                    <a:pt x="459" y="173"/>
                  </a:lnTo>
                  <a:lnTo>
                    <a:pt x="436" y="151"/>
                  </a:lnTo>
                  <a:lnTo>
                    <a:pt x="410" y="133"/>
                  </a:lnTo>
                  <a:lnTo>
                    <a:pt x="385" y="114"/>
                  </a:lnTo>
                  <a:lnTo>
                    <a:pt x="357" y="97"/>
                  </a:lnTo>
                  <a:lnTo>
                    <a:pt x="330" y="81"/>
                  </a:lnTo>
                  <a:lnTo>
                    <a:pt x="302" y="66"/>
                  </a:lnTo>
                  <a:lnTo>
                    <a:pt x="272" y="52"/>
                  </a:lnTo>
                  <a:lnTo>
                    <a:pt x="242" y="41"/>
                  </a:lnTo>
                  <a:lnTo>
                    <a:pt x="211" y="30"/>
                  </a:lnTo>
                  <a:lnTo>
                    <a:pt x="180" y="21"/>
                  </a:lnTo>
                  <a:lnTo>
                    <a:pt x="149" y="14"/>
                  </a:lnTo>
                  <a:lnTo>
                    <a:pt x="117" y="9"/>
                  </a:lnTo>
                  <a:lnTo>
                    <a:pt x="83" y="4"/>
                  </a:lnTo>
                  <a:lnTo>
                    <a:pt x="5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10" tIns="68555" rIns="137110" bIns="68555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</p:spTree>
    <p:extLst>
      <p:ext uri="{BB962C8B-B14F-4D97-AF65-F5344CB8AC3E}">
        <p14:creationId xmlns:p14="http://schemas.microsoft.com/office/powerpoint/2010/main" val="244903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3">
            <a:extLst>
              <a:ext uri="{FF2B5EF4-FFF2-40B4-BE49-F238E27FC236}">
                <a16:creationId xmlns:a16="http://schemas.microsoft.com/office/drawing/2014/main" id="{241244C9-22AE-C024-BAB4-6F96FA1EE2AB}"/>
              </a:ext>
            </a:extLst>
          </p:cNvPr>
          <p:cNvSpPr/>
          <p:nvPr/>
        </p:nvSpPr>
        <p:spPr>
          <a:xfrm>
            <a:off x="-3734" y="10017803"/>
            <a:ext cx="17615544" cy="269197"/>
          </a:xfrm>
          <a:custGeom>
            <a:avLst/>
            <a:gdLst/>
            <a:ahLst/>
            <a:cxnLst/>
            <a:rect l="l" t="t" r="r" b="b"/>
            <a:pathLst>
              <a:path w="9144000" h="108585">
                <a:moveTo>
                  <a:pt x="0" y="108000"/>
                </a:moveTo>
                <a:lnTo>
                  <a:pt x="9144000" y="108000"/>
                </a:lnTo>
                <a:lnTo>
                  <a:pt x="9144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0"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56E0B6-632D-5830-8BA3-BCD38721119C}"/>
              </a:ext>
            </a:extLst>
          </p:cNvPr>
          <p:cNvSpPr/>
          <p:nvPr/>
        </p:nvSpPr>
        <p:spPr>
          <a:xfrm>
            <a:off x="11003763" y="1958295"/>
            <a:ext cx="4052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Штрафы и административные санкции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1448C2-6478-C522-5CC3-35891237308A}"/>
              </a:ext>
            </a:extLst>
          </p:cNvPr>
          <p:cNvSpPr txBox="1"/>
          <p:nvPr/>
        </p:nvSpPr>
        <p:spPr>
          <a:xfrm>
            <a:off x="11003764" y="3235554"/>
            <a:ext cx="5832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Ущерб деловой репутации, </a:t>
            </a:r>
            <a:r>
              <a:rPr lang="ru-RU"/>
              <a:t>включение </a:t>
            </a:r>
            <a:endParaRPr lang="ru-RU" dirty="0"/>
          </a:p>
          <a:p>
            <a:r>
              <a:rPr lang="ru-RU" dirty="0"/>
              <a:t>в </a:t>
            </a:r>
            <a:r>
              <a:rPr lang="ru-RU"/>
              <a:t>реестр </a:t>
            </a:r>
            <a:r>
              <a:rPr lang="ru-RU" dirty="0"/>
              <a:t>недобросовестных поставщиков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4891F1-55C8-5BD4-7727-034ECD6AEDEE}"/>
              </a:ext>
            </a:extLst>
          </p:cNvPr>
          <p:cNvSpPr txBox="1"/>
          <p:nvPr/>
        </p:nvSpPr>
        <p:spPr>
          <a:xfrm>
            <a:off x="1828800" y="3233456"/>
            <a:ext cx="3853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Отзыв продукции и потери рыночной доли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2F2C2-3726-321F-297F-4224B3BD3E85}"/>
              </a:ext>
            </a:extLst>
          </p:cNvPr>
          <p:cNvSpPr txBox="1"/>
          <p:nvPr/>
        </p:nvSpPr>
        <p:spPr>
          <a:xfrm>
            <a:off x="5736762" y="4662149"/>
            <a:ext cx="7218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a typeface="Tahoma" panose="020B0604030504040204" pitchFamily="34" charset="0"/>
                <a:cs typeface="Tahoma" panose="020B0604030504040204" pitchFamily="34" charset="0"/>
              </a:rPr>
              <a:t>ПОТЕРЯ КОНКУРЕНТОСПОСОБНОСТИ И ДОЛИ РЫНКА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51C2C7-0B36-8C03-B0E7-9CC0A1F4A7DF}"/>
              </a:ext>
            </a:extLst>
          </p:cNvPr>
          <p:cNvSpPr txBox="1"/>
          <p:nvPr/>
        </p:nvSpPr>
        <p:spPr>
          <a:xfrm>
            <a:off x="1828800" y="1943100"/>
            <a:ext cx="7840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Потенциальные угрозы здоровью и </a:t>
            </a:r>
          </a:p>
          <a:p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безопасности людей и животных, недостоверные результаты измерений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893F9D-A8D0-9200-3CED-D06371D16833}"/>
              </a:ext>
            </a:extLst>
          </p:cNvPr>
          <p:cNvSpPr txBox="1"/>
          <p:nvPr/>
        </p:nvSpPr>
        <p:spPr>
          <a:xfrm>
            <a:off x="794612" y="5935037"/>
            <a:ext cx="1604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ПРЕИМУЩЕСТВА СОБЛЮДЕНИЯ ЗАКОНОДАТЕЛЬСТВА В СФЕРЕ ТЕХРЕГУЛИРОВАНИЯ И МЕТРОЛОГИИ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809D1B5-6A2B-3FE5-7B82-71DB316BB481}"/>
              </a:ext>
            </a:extLst>
          </p:cNvPr>
          <p:cNvSpPr/>
          <p:nvPr/>
        </p:nvSpPr>
        <p:spPr>
          <a:xfrm>
            <a:off x="1828800" y="6755176"/>
            <a:ext cx="3693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Доступ к новым рынкам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F1A64A-59BD-0723-605F-50202DC0D48E}"/>
              </a:ext>
            </a:extLst>
          </p:cNvPr>
          <p:cNvSpPr txBox="1"/>
          <p:nvPr/>
        </p:nvSpPr>
        <p:spPr>
          <a:xfrm>
            <a:off x="1828801" y="7521734"/>
            <a:ext cx="4495799" cy="830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Снижение производственных и операционных рисков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A41158-7C30-8444-4517-0F25E6BE6395}"/>
              </a:ext>
            </a:extLst>
          </p:cNvPr>
          <p:cNvSpPr txBox="1"/>
          <p:nvPr/>
        </p:nvSpPr>
        <p:spPr>
          <a:xfrm>
            <a:off x="11003765" y="6530119"/>
            <a:ext cx="37790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Устойчивость к проверкам и надзору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B22CFF-5F65-21BA-E374-74EF6B8952B8}"/>
              </a:ext>
            </a:extLst>
          </p:cNvPr>
          <p:cNvSpPr txBox="1"/>
          <p:nvPr/>
        </p:nvSpPr>
        <p:spPr>
          <a:xfrm>
            <a:off x="11003765" y="7525850"/>
            <a:ext cx="46172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Возможность участия в госзакупках и тендерах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98EF8E-1346-4B34-8D52-B363F093659A}"/>
              </a:ext>
            </a:extLst>
          </p:cNvPr>
          <p:cNvSpPr txBox="1"/>
          <p:nvPr/>
        </p:nvSpPr>
        <p:spPr>
          <a:xfrm>
            <a:off x="5882883" y="9038116"/>
            <a:ext cx="701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b="1" dirty="0"/>
              <a:t>РОСТ КОНКУРЕНТОСПОСОБНОСТИ И ДОЛИ РЫНКА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18283C64-488D-6EBA-A36C-F671171940EE}"/>
              </a:ext>
            </a:extLst>
          </p:cNvPr>
          <p:cNvSpPr>
            <a:spLocks/>
          </p:cNvSpPr>
          <p:nvPr/>
        </p:nvSpPr>
        <p:spPr bwMode="auto">
          <a:xfrm>
            <a:off x="17080308" y="9716702"/>
            <a:ext cx="1207692" cy="570298"/>
          </a:xfrm>
          <a:custGeom>
            <a:avLst/>
            <a:gdLst>
              <a:gd name="T0" fmla="*/ 0 w 711"/>
              <a:gd name="T1" fmla="*/ 337 h 337"/>
              <a:gd name="T2" fmla="*/ 532 w 711"/>
              <a:gd name="T3" fmla="*/ 337 h 337"/>
              <a:gd name="T4" fmla="*/ 711 w 711"/>
              <a:gd name="T5" fmla="*/ 0 h 337"/>
              <a:gd name="T6" fmla="*/ 179 w 711"/>
              <a:gd name="T7" fmla="*/ 0 h 337"/>
              <a:gd name="T8" fmla="*/ 0 w 711"/>
              <a:gd name="T9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1" h="337">
                <a:moveTo>
                  <a:pt x="0" y="337"/>
                </a:moveTo>
                <a:lnTo>
                  <a:pt x="532" y="337"/>
                </a:lnTo>
                <a:lnTo>
                  <a:pt x="711" y="0"/>
                </a:lnTo>
                <a:lnTo>
                  <a:pt x="179" y="0"/>
                </a:lnTo>
                <a:lnTo>
                  <a:pt x="0" y="337"/>
                </a:lnTo>
                <a:close/>
              </a:path>
            </a:pathLst>
          </a:custGeom>
          <a:solidFill>
            <a:srgbClr val="7E88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881DE19A-05F3-3576-2160-1E40DC41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2174" y="0"/>
            <a:ext cx="745826" cy="10913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9" name="Номер слайда 7">
            <a:extLst>
              <a:ext uri="{FF2B5EF4-FFF2-40B4-BE49-F238E27FC236}">
                <a16:creationId xmlns:a16="http://schemas.microsoft.com/office/drawing/2014/main" id="{A8990850-3121-E960-72DC-D85C9678BFD7}"/>
              </a:ext>
            </a:extLst>
          </p:cNvPr>
          <p:cNvSpPr/>
          <p:nvPr/>
        </p:nvSpPr>
        <p:spPr>
          <a:xfrm>
            <a:off x="17522876" y="54783"/>
            <a:ext cx="745826" cy="842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551" tIns="34289" rIns="68551" bIns="34289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A540A35-A667-48D0-BD81-590D8EB59F25}" type="slidenum">
              <a:rPr lang="ru-RU" sz="4000" spc="-1">
                <a:solidFill>
                  <a:schemeClr val="bg1"/>
                </a:solidFill>
                <a:latin typeface="Calibri"/>
              </a:rPr>
              <a:pPr algn="ctr">
                <a:lnSpc>
                  <a:spcPct val="100000"/>
                </a:lnSpc>
                <a:buNone/>
              </a:pPr>
              <a:t>2</a:t>
            </a:fld>
            <a:endParaRPr lang="ru-RU" sz="40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id="{F6E02575-ADEB-962F-F977-B232404931F0}"/>
              </a:ext>
            </a:extLst>
          </p:cNvPr>
          <p:cNvSpPr/>
          <p:nvPr/>
        </p:nvSpPr>
        <p:spPr>
          <a:xfrm>
            <a:off x="805616" y="2145676"/>
            <a:ext cx="773247" cy="7735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829" tIns="60912" rIns="121829" bIns="60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CF3F9FE7-FD0B-6F6D-8569-5844ABA3D533}"/>
              </a:ext>
            </a:extLst>
          </p:cNvPr>
          <p:cNvGrpSpPr/>
          <p:nvPr/>
        </p:nvGrpSpPr>
        <p:grpSpPr>
          <a:xfrm>
            <a:off x="840102" y="3274070"/>
            <a:ext cx="697924" cy="773524"/>
            <a:chOff x="794611" y="3111673"/>
            <a:chExt cx="928532" cy="1029111"/>
          </a:xfrm>
          <a:solidFill>
            <a:srgbClr val="0070C0"/>
          </a:solidFill>
        </p:grpSpPr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1EE8ED1E-423E-2660-78E8-EC4BC007495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66060" y="3675398"/>
              <a:ext cx="346802" cy="465386"/>
            </a:xfrm>
            <a:custGeom>
              <a:avLst/>
              <a:gdLst>
                <a:gd name="T0" fmla="*/ 1139 w 6069"/>
                <a:gd name="T1" fmla="*/ 1732 h 8097"/>
                <a:gd name="T2" fmla="*/ 168 w 6069"/>
                <a:gd name="T3" fmla="*/ 2846 h 8097"/>
                <a:gd name="T4" fmla="*/ 59 w 6069"/>
                <a:gd name="T5" fmla="*/ 3012 h 8097"/>
                <a:gd name="T6" fmla="*/ 11 w 6069"/>
                <a:gd name="T7" fmla="*/ 3147 h 8097"/>
                <a:gd name="T8" fmla="*/ 2 w 6069"/>
                <a:gd name="T9" fmla="*/ 3307 h 8097"/>
                <a:gd name="T10" fmla="*/ 41 w 6069"/>
                <a:gd name="T11" fmla="*/ 3517 h 8097"/>
                <a:gd name="T12" fmla="*/ 141 w 6069"/>
                <a:gd name="T13" fmla="*/ 3720 h 8097"/>
                <a:gd name="T14" fmla="*/ 268 w 6069"/>
                <a:gd name="T15" fmla="*/ 3850 h 8097"/>
                <a:gd name="T16" fmla="*/ 441 w 6069"/>
                <a:gd name="T17" fmla="*/ 3960 h 8097"/>
                <a:gd name="T18" fmla="*/ 545 w 6069"/>
                <a:gd name="T19" fmla="*/ 4011 h 8097"/>
                <a:gd name="T20" fmla="*/ 821 w 6069"/>
                <a:gd name="T21" fmla="*/ 4037 h 8097"/>
                <a:gd name="T22" fmla="*/ 1312 w 6069"/>
                <a:gd name="T23" fmla="*/ 4036 h 8097"/>
                <a:gd name="T24" fmla="*/ 1894 w 6069"/>
                <a:gd name="T25" fmla="*/ 4036 h 8097"/>
                <a:gd name="T26" fmla="*/ 2036 w 6069"/>
                <a:gd name="T27" fmla="*/ 6621 h 8097"/>
                <a:gd name="T28" fmla="*/ 2024 w 6069"/>
                <a:gd name="T29" fmla="*/ 7018 h 8097"/>
                <a:gd name="T30" fmla="*/ 2043 w 6069"/>
                <a:gd name="T31" fmla="*/ 7316 h 8097"/>
                <a:gd name="T32" fmla="*/ 2114 w 6069"/>
                <a:gd name="T33" fmla="*/ 7486 h 8097"/>
                <a:gd name="T34" fmla="*/ 2268 w 6069"/>
                <a:gd name="T35" fmla="*/ 7727 h 8097"/>
                <a:gd name="T36" fmla="*/ 2454 w 6069"/>
                <a:gd name="T37" fmla="*/ 7916 h 8097"/>
                <a:gd name="T38" fmla="*/ 2688 w 6069"/>
                <a:gd name="T39" fmla="*/ 8043 h 8097"/>
                <a:gd name="T40" fmla="*/ 2984 w 6069"/>
                <a:gd name="T41" fmla="*/ 8096 h 8097"/>
                <a:gd name="T42" fmla="*/ 3245 w 6069"/>
                <a:gd name="T43" fmla="*/ 8077 h 8097"/>
                <a:gd name="T44" fmla="*/ 3445 w 6069"/>
                <a:gd name="T45" fmla="*/ 8010 h 8097"/>
                <a:gd name="T46" fmla="*/ 3619 w 6069"/>
                <a:gd name="T47" fmla="*/ 7904 h 8097"/>
                <a:gd name="T48" fmla="*/ 3772 w 6069"/>
                <a:gd name="T49" fmla="*/ 7767 h 8097"/>
                <a:gd name="T50" fmla="*/ 3935 w 6069"/>
                <a:gd name="T51" fmla="*/ 7564 h 8097"/>
                <a:gd name="T52" fmla="*/ 3984 w 6069"/>
                <a:gd name="T53" fmla="*/ 7405 h 8097"/>
                <a:gd name="T54" fmla="*/ 4024 w 6069"/>
                <a:gd name="T55" fmla="*/ 7159 h 8097"/>
                <a:gd name="T56" fmla="*/ 4059 w 6069"/>
                <a:gd name="T57" fmla="*/ 5724 h 8097"/>
                <a:gd name="T58" fmla="*/ 4066 w 6069"/>
                <a:gd name="T59" fmla="*/ 4164 h 8097"/>
                <a:gd name="T60" fmla="*/ 5511 w 6069"/>
                <a:gd name="T61" fmla="*/ 4000 h 8097"/>
                <a:gd name="T62" fmla="*/ 5667 w 6069"/>
                <a:gd name="T63" fmla="*/ 3950 h 8097"/>
                <a:gd name="T64" fmla="*/ 5776 w 6069"/>
                <a:gd name="T65" fmla="*/ 3873 h 8097"/>
                <a:gd name="T66" fmla="*/ 5942 w 6069"/>
                <a:gd name="T67" fmla="*/ 3693 h 8097"/>
                <a:gd name="T68" fmla="*/ 6029 w 6069"/>
                <a:gd name="T69" fmla="*/ 3507 h 8097"/>
                <a:gd name="T70" fmla="*/ 6025 w 6069"/>
                <a:gd name="T71" fmla="*/ 3067 h 8097"/>
                <a:gd name="T72" fmla="*/ 5963 w 6069"/>
                <a:gd name="T73" fmla="*/ 2922 h 8097"/>
                <a:gd name="T74" fmla="*/ 5822 w 6069"/>
                <a:gd name="T75" fmla="*/ 2740 h 8097"/>
                <a:gd name="T76" fmla="*/ 5731 w 6069"/>
                <a:gd name="T77" fmla="*/ 2627 h 8097"/>
                <a:gd name="T78" fmla="*/ 5381 w 6069"/>
                <a:gd name="T79" fmla="*/ 2232 h 8097"/>
                <a:gd name="T80" fmla="*/ 5253 w 6069"/>
                <a:gd name="T81" fmla="*/ 2086 h 8097"/>
                <a:gd name="T82" fmla="*/ 5159 w 6069"/>
                <a:gd name="T83" fmla="*/ 1983 h 8097"/>
                <a:gd name="T84" fmla="*/ 5070 w 6069"/>
                <a:gd name="T85" fmla="*/ 1871 h 8097"/>
                <a:gd name="T86" fmla="*/ 4985 w 6069"/>
                <a:gd name="T87" fmla="*/ 1787 h 8097"/>
                <a:gd name="T88" fmla="*/ 4834 w 6069"/>
                <a:gd name="T89" fmla="*/ 1615 h 8097"/>
                <a:gd name="T90" fmla="*/ 4745 w 6069"/>
                <a:gd name="T91" fmla="*/ 1507 h 8097"/>
                <a:gd name="T92" fmla="*/ 4631 w 6069"/>
                <a:gd name="T93" fmla="*/ 1378 h 8097"/>
                <a:gd name="T94" fmla="*/ 4487 w 6069"/>
                <a:gd name="T95" fmla="*/ 1233 h 8097"/>
                <a:gd name="T96" fmla="*/ 4232 w 6069"/>
                <a:gd name="T97" fmla="*/ 948 h 8097"/>
                <a:gd name="T98" fmla="*/ 4117 w 6069"/>
                <a:gd name="T99" fmla="*/ 818 h 8097"/>
                <a:gd name="T100" fmla="*/ 4027 w 6069"/>
                <a:gd name="T101" fmla="*/ 717 h 8097"/>
                <a:gd name="T102" fmla="*/ 3640 w 6069"/>
                <a:gd name="T103" fmla="*/ 310 h 8097"/>
                <a:gd name="T104" fmla="*/ 3575 w 6069"/>
                <a:gd name="T105" fmla="*/ 250 h 8097"/>
                <a:gd name="T106" fmla="*/ 3418 w 6069"/>
                <a:gd name="T107" fmla="*/ 122 h 8097"/>
                <a:gd name="T108" fmla="*/ 3263 w 6069"/>
                <a:gd name="T109" fmla="*/ 33 h 8097"/>
                <a:gd name="T110" fmla="*/ 3070 w 6069"/>
                <a:gd name="T111" fmla="*/ 0 h 8097"/>
                <a:gd name="T112" fmla="*/ 2868 w 6069"/>
                <a:gd name="T113" fmla="*/ 20 h 8097"/>
                <a:gd name="T114" fmla="*/ 2703 w 6069"/>
                <a:gd name="T115" fmla="*/ 78 h 8097"/>
                <a:gd name="T116" fmla="*/ 2593 w 6069"/>
                <a:gd name="T117" fmla="*/ 144 h 8097"/>
                <a:gd name="T118" fmla="*/ 2445 w 6069"/>
                <a:gd name="T119" fmla="*/ 302 h 8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69" h="8097">
                  <a:moveTo>
                    <a:pt x="1257" y="1590"/>
                  </a:moveTo>
                  <a:lnTo>
                    <a:pt x="1248" y="1603"/>
                  </a:lnTo>
                  <a:lnTo>
                    <a:pt x="1237" y="1619"/>
                  </a:lnTo>
                  <a:lnTo>
                    <a:pt x="1225" y="1636"/>
                  </a:lnTo>
                  <a:lnTo>
                    <a:pt x="1210" y="1654"/>
                  </a:lnTo>
                  <a:lnTo>
                    <a:pt x="1177" y="1692"/>
                  </a:lnTo>
                  <a:lnTo>
                    <a:pt x="1139" y="1732"/>
                  </a:lnTo>
                  <a:lnTo>
                    <a:pt x="1103" y="1771"/>
                  </a:lnTo>
                  <a:lnTo>
                    <a:pt x="1067" y="1808"/>
                  </a:lnTo>
                  <a:lnTo>
                    <a:pt x="1038" y="1839"/>
                  </a:lnTo>
                  <a:lnTo>
                    <a:pt x="1016" y="1864"/>
                  </a:lnTo>
                  <a:lnTo>
                    <a:pt x="231" y="2769"/>
                  </a:lnTo>
                  <a:lnTo>
                    <a:pt x="199" y="2809"/>
                  </a:lnTo>
                  <a:lnTo>
                    <a:pt x="168" y="2846"/>
                  </a:lnTo>
                  <a:lnTo>
                    <a:pt x="140" y="2884"/>
                  </a:lnTo>
                  <a:lnTo>
                    <a:pt x="114" y="2920"/>
                  </a:lnTo>
                  <a:lnTo>
                    <a:pt x="102" y="2939"/>
                  </a:lnTo>
                  <a:lnTo>
                    <a:pt x="89" y="2957"/>
                  </a:lnTo>
                  <a:lnTo>
                    <a:pt x="79" y="2975"/>
                  </a:lnTo>
                  <a:lnTo>
                    <a:pt x="69" y="2993"/>
                  </a:lnTo>
                  <a:lnTo>
                    <a:pt x="59" y="3012"/>
                  </a:lnTo>
                  <a:lnTo>
                    <a:pt x="50" y="3031"/>
                  </a:lnTo>
                  <a:lnTo>
                    <a:pt x="42" y="3049"/>
                  </a:lnTo>
                  <a:lnTo>
                    <a:pt x="35" y="3068"/>
                  </a:lnTo>
                  <a:lnTo>
                    <a:pt x="28" y="3088"/>
                  </a:lnTo>
                  <a:lnTo>
                    <a:pt x="22" y="3107"/>
                  </a:lnTo>
                  <a:lnTo>
                    <a:pt x="17" y="3127"/>
                  </a:lnTo>
                  <a:lnTo>
                    <a:pt x="11" y="3147"/>
                  </a:lnTo>
                  <a:lnTo>
                    <a:pt x="7" y="3169"/>
                  </a:lnTo>
                  <a:lnTo>
                    <a:pt x="4" y="3190"/>
                  </a:lnTo>
                  <a:lnTo>
                    <a:pt x="2" y="3212"/>
                  </a:lnTo>
                  <a:lnTo>
                    <a:pt x="1" y="3235"/>
                  </a:lnTo>
                  <a:lnTo>
                    <a:pt x="0" y="3258"/>
                  </a:lnTo>
                  <a:lnTo>
                    <a:pt x="1" y="3281"/>
                  </a:lnTo>
                  <a:lnTo>
                    <a:pt x="2" y="3307"/>
                  </a:lnTo>
                  <a:lnTo>
                    <a:pt x="4" y="3332"/>
                  </a:lnTo>
                  <a:lnTo>
                    <a:pt x="7" y="3357"/>
                  </a:lnTo>
                  <a:lnTo>
                    <a:pt x="11" y="3385"/>
                  </a:lnTo>
                  <a:lnTo>
                    <a:pt x="16" y="3412"/>
                  </a:lnTo>
                  <a:lnTo>
                    <a:pt x="22" y="3442"/>
                  </a:lnTo>
                  <a:lnTo>
                    <a:pt x="31" y="3480"/>
                  </a:lnTo>
                  <a:lnTo>
                    <a:pt x="41" y="3517"/>
                  </a:lnTo>
                  <a:lnTo>
                    <a:pt x="53" y="3551"/>
                  </a:lnTo>
                  <a:lnTo>
                    <a:pt x="65" y="3583"/>
                  </a:lnTo>
                  <a:lnTo>
                    <a:pt x="78" y="3615"/>
                  </a:lnTo>
                  <a:lnTo>
                    <a:pt x="93" y="3643"/>
                  </a:lnTo>
                  <a:lnTo>
                    <a:pt x="109" y="3671"/>
                  </a:lnTo>
                  <a:lnTo>
                    <a:pt x="124" y="3696"/>
                  </a:lnTo>
                  <a:lnTo>
                    <a:pt x="141" y="3720"/>
                  </a:lnTo>
                  <a:lnTo>
                    <a:pt x="158" y="3743"/>
                  </a:lnTo>
                  <a:lnTo>
                    <a:pt x="175" y="3764"/>
                  </a:lnTo>
                  <a:lnTo>
                    <a:pt x="194" y="3783"/>
                  </a:lnTo>
                  <a:lnTo>
                    <a:pt x="212" y="3801"/>
                  </a:lnTo>
                  <a:lnTo>
                    <a:pt x="230" y="3819"/>
                  </a:lnTo>
                  <a:lnTo>
                    <a:pt x="249" y="3835"/>
                  </a:lnTo>
                  <a:lnTo>
                    <a:pt x="268" y="3850"/>
                  </a:lnTo>
                  <a:lnTo>
                    <a:pt x="287" y="3864"/>
                  </a:lnTo>
                  <a:lnTo>
                    <a:pt x="305" y="3878"/>
                  </a:lnTo>
                  <a:lnTo>
                    <a:pt x="323" y="3890"/>
                  </a:lnTo>
                  <a:lnTo>
                    <a:pt x="341" y="3901"/>
                  </a:lnTo>
                  <a:lnTo>
                    <a:pt x="377" y="3922"/>
                  </a:lnTo>
                  <a:lnTo>
                    <a:pt x="410" y="3941"/>
                  </a:lnTo>
                  <a:lnTo>
                    <a:pt x="441" y="3960"/>
                  </a:lnTo>
                  <a:lnTo>
                    <a:pt x="468" y="3977"/>
                  </a:lnTo>
                  <a:lnTo>
                    <a:pt x="480" y="3985"/>
                  </a:lnTo>
                  <a:lnTo>
                    <a:pt x="492" y="3993"/>
                  </a:lnTo>
                  <a:lnTo>
                    <a:pt x="501" y="4002"/>
                  </a:lnTo>
                  <a:lnTo>
                    <a:pt x="510" y="4011"/>
                  </a:lnTo>
                  <a:lnTo>
                    <a:pt x="527" y="4010"/>
                  </a:lnTo>
                  <a:lnTo>
                    <a:pt x="545" y="4011"/>
                  </a:lnTo>
                  <a:lnTo>
                    <a:pt x="564" y="4011"/>
                  </a:lnTo>
                  <a:lnTo>
                    <a:pt x="584" y="4013"/>
                  </a:lnTo>
                  <a:lnTo>
                    <a:pt x="629" y="4017"/>
                  </a:lnTo>
                  <a:lnTo>
                    <a:pt x="677" y="4023"/>
                  </a:lnTo>
                  <a:lnTo>
                    <a:pt x="725" y="4029"/>
                  </a:lnTo>
                  <a:lnTo>
                    <a:pt x="774" y="4034"/>
                  </a:lnTo>
                  <a:lnTo>
                    <a:pt x="821" y="4037"/>
                  </a:lnTo>
                  <a:lnTo>
                    <a:pt x="866" y="4039"/>
                  </a:lnTo>
                  <a:lnTo>
                    <a:pt x="920" y="4040"/>
                  </a:lnTo>
                  <a:lnTo>
                    <a:pt x="986" y="4039"/>
                  </a:lnTo>
                  <a:lnTo>
                    <a:pt x="1059" y="4039"/>
                  </a:lnTo>
                  <a:lnTo>
                    <a:pt x="1139" y="4038"/>
                  </a:lnTo>
                  <a:lnTo>
                    <a:pt x="1224" y="4037"/>
                  </a:lnTo>
                  <a:lnTo>
                    <a:pt x="1312" y="4036"/>
                  </a:lnTo>
                  <a:lnTo>
                    <a:pt x="1402" y="4035"/>
                  </a:lnTo>
                  <a:lnTo>
                    <a:pt x="1493" y="4034"/>
                  </a:lnTo>
                  <a:lnTo>
                    <a:pt x="1582" y="4034"/>
                  </a:lnTo>
                  <a:lnTo>
                    <a:pt x="1669" y="4033"/>
                  </a:lnTo>
                  <a:lnTo>
                    <a:pt x="1751" y="4034"/>
                  </a:lnTo>
                  <a:lnTo>
                    <a:pt x="1826" y="4035"/>
                  </a:lnTo>
                  <a:lnTo>
                    <a:pt x="1894" y="4036"/>
                  </a:lnTo>
                  <a:lnTo>
                    <a:pt x="1953" y="4039"/>
                  </a:lnTo>
                  <a:lnTo>
                    <a:pt x="1978" y="4040"/>
                  </a:lnTo>
                  <a:lnTo>
                    <a:pt x="2002" y="4042"/>
                  </a:lnTo>
                  <a:lnTo>
                    <a:pt x="2021" y="4044"/>
                  </a:lnTo>
                  <a:lnTo>
                    <a:pt x="2037" y="4047"/>
                  </a:lnTo>
                  <a:lnTo>
                    <a:pt x="2037" y="6577"/>
                  </a:lnTo>
                  <a:lnTo>
                    <a:pt x="2036" y="6621"/>
                  </a:lnTo>
                  <a:lnTo>
                    <a:pt x="2035" y="6671"/>
                  </a:lnTo>
                  <a:lnTo>
                    <a:pt x="2033" y="6724"/>
                  </a:lnTo>
                  <a:lnTo>
                    <a:pt x="2031" y="6780"/>
                  </a:lnTo>
                  <a:lnTo>
                    <a:pt x="2028" y="6838"/>
                  </a:lnTo>
                  <a:lnTo>
                    <a:pt x="2026" y="6897"/>
                  </a:lnTo>
                  <a:lnTo>
                    <a:pt x="2025" y="6958"/>
                  </a:lnTo>
                  <a:lnTo>
                    <a:pt x="2024" y="7018"/>
                  </a:lnTo>
                  <a:lnTo>
                    <a:pt x="2024" y="7078"/>
                  </a:lnTo>
                  <a:lnTo>
                    <a:pt x="2025" y="7136"/>
                  </a:lnTo>
                  <a:lnTo>
                    <a:pt x="2028" y="7191"/>
                  </a:lnTo>
                  <a:lnTo>
                    <a:pt x="2033" y="7244"/>
                  </a:lnTo>
                  <a:lnTo>
                    <a:pt x="2036" y="7268"/>
                  </a:lnTo>
                  <a:lnTo>
                    <a:pt x="2039" y="7293"/>
                  </a:lnTo>
                  <a:lnTo>
                    <a:pt x="2043" y="7316"/>
                  </a:lnTo>
                  <a:lnTo>
                    <a:pt x="2048" y="7337"/>
                  </a:lnTo>
                  <a:lnTo>
                    <a:pt x="2053" y="7358"/>
                  </a:lnTo>
                  <a:lnTo>
                    <a:pt x="2059" y="7377"/>
                  </a:lnTo>
                  <a:lnTo>
                    <a:pt x="2066" y="7395"/>
                  </a:lnTo>
                  <a:lnTo>
                    <a:pt x="2073" y="7410"/>
                  </a:lnTo>
                  <a:lnTo>
                    <a:pt x="2094" y="7449"/>
                  </a:lnTo>
                  <a:lnTo>
                    <a:pt x="2114" y="7486"/>
                  </a:lnTo>
                  <a:lnTo>
                    <a:pt x="2134" y="7524"/>
                  </a:lnTo>
                  <a:lnTo>
                    <a:pt x="2155" y="7559"/>
                  </a:lnTo>
                  <a:lnTo>
                    <a:pt x="2177" y="7595"/>
                  </a:lnTo>
                  <a:lnTo>
                    <a:pt x="2199" y="7629"/>
                  </a:lnTo>
                  <a:lnTo>
                    <a:pt x="2221" y="7663"/>
                  </a:lnTo>
                  <a:lnTo>
                    <a:pt x="2244" y="7695"/>
                  </a:lnTo>
                  <a:lnTo>
                    <a:pt x="2268" y="7727"/>
                  </a:lnTo>
                  <a:lnTo>
                    <a:pt x="2292" y="7757"/>
                  </a:lnTo>
                  <a:lnTo>
                    <a:pt x="2317" y="7787"/>
                  </a:lnTo>
                  <a:lnTo>
                    <a:pt x="2343" y="7815"/>
                  </a:lnTo>
                  <a:lnTo>
                    <a:pt x="2369" y="7842"/>
                  </a:lnTo>
                  <a:lnTo>
                    <a:pt x="2396" y="7868"/>
                  </a:lnTo>
                  <a:lnTo>
                    <a:pt x="2425" y="7893"/>
                  </a:lnTo>
                  <a:lnTo>
                    <a:pt x="2454" y="7916"/>
                  </a:lnTo>
                  <a:lnTo>
                    <a:pt x="2484" y="7939"/>
                  </a:lnTo>
                  <a:lnTo>
                    <a:pt x="2516" y="7960"/>
                  </a:lnTo>
                  <a:lnTo>
                    <a:pt x="2548" y="7979"/>
                  </a:lnTo>
                  <a:lnTo>
                    <a:pt x="2581" y="7997"/>
                  </a:lnTo>
                  <a:lnTo>
                    <a:pt x="2616" y="8014"/>
                  </a:lnTo>
                  <a:lnTo>
                    <a:pt x="2651" y="8030"/>
                  </a:lnTo>
                  <a:lnTo>
                    <a:pt x="2688" y="8043"/>
                  </a:lnTo>
                  <a:lnTo>
                    <a:pt x="2726" y="8055"/>
                  </a:lnTo>
                  <a:lnTo>
                    <a:pt x="2766" y="8066"/>
                  </a:lnTo>
                  <a:lnTo>
                    <a:pt x="2806" y="8075"/>
                  </a:lnTo>
                  <a:lnTo>
                    <a:pt x="2849" y="8084"/>
                  </a:lnTo>
                  <a:lnTo>
                    <a:pt x="2892" y="8089"/>
                  </a:lnTo>
                  <a:lnTo>
                    <a:pt x="2938" y="8094"/>
                  </a:lnTo>
                  <a:lnTo>
                    <a:pt x="2984" y="8096"/>
                  </a:lnTo>
                  <a:lnTo>
                    <a:pt x="3033" y="8097"/>
                  </a:lnTo>
                  <a:lnTo>
                    <a:pt x="3083" y="8096"/>
                  </a:lnTo>
                  <a:lnTo>
                    <a:pt x="3117" y="8094"/>
                  </a:lnTo>
                  <a:lnTo>
                    <a:pt x="3149" y="8091"/>
                  </a:lnTo>
                  <a:lnTo>
                    <a:pt x="3182" y="8087"/>
                  </a:lnTo>
                  <a:lnTo>
                    <a:pt x="3213" y="8082"/>
                  </a:lnTo>
                  <a:lnTo>
                    <a:pt x="3245" y="8077"/>
                  </a:lnTo>
                  <a:lnTo>
                    <a:pt x="3275" y="8069"/>
                  </a:lnTo>
                  <a:lnTo>
                    <a:pt x="3304" y="8061"/>
                  </a:lnTo>
                  <a:lnTo>
                    <a:pt x="3334" y="8053"/>
                  </a:lnTo>
                  <a:lnTo>
                    <a:pt x="3362" y="8043"/>
                  </a:lnTo>
                  <a:lnTo>
                    <a:pt x="3390" y="8033"/>
                  </a:lnTo>
                  <a:lnTo>
                    <a:pt x="3418" y="8022"/>
                  </a:lnTo>
                  <a:lnTo>
                    <a:pt x="3445" y="8010"/>
                  </a:lnTo>
                  <a:lnTo>
                    <a:pt x="3471" y="7996"/>
                  </a:lnTo>
                  <a:lnTo>
                    <a:pt x="3497" y="7982"/>
                  </a:lnTo>
                  <a:lnTo>
                    <a:pt x="3522" y="7968"/>
                  </a:lnTo>
                  <a:lnTo>
                    <a:pt x="3547" y="7953"/>
                  </a:lnTo>
                  <a:lnTo>
                    <a:pt x="3572" y="7938"/>
                  </a:lnTo>
                  <a:lnTo>
                    <a:pt x="3596" y="7920"/>
                  </a:lnTo>
                  <a:lnTo>
                    <a:pt x="3619" y="7904"/>
                  </a:lnTo>
                  <a:lnTo>
                    <a:pt x="3642" y="7886"/>
                  </a:lnTo>
                  <a:lnTo>
                    <a:pt x="3665" y="7868"/>
                  </a:lnTo>
                  <a:lnTo>
                    <a:pt x="3687" y="7848"/>
                  </a:lnTo>
                  <a:lnTo>
                    <a:pt x="3709" y="7829"/>
                  </a:lnTo>
                  <a:lnTo>
                    <a:pt x="3730" y="7809"/>
                  </a:lnTo>
                  <a:lnTo>
                    <a:pt x="3752" y="7789"/>
                  </a:lnTo>
                  <a:lnTo>
                    <a:pt x="3772" y="7767"/>
                  </a:lnTo>
                  <a:lnTo>
                    <a:pt x="3793" y="7746"/>
                  </a:lnTo>
                  <a:lnTo>
                    <a:pt x="3812" y="7724"/>
                  </a:lnTo>
                  <a:lnTo>
                    <a:pt x="3852" y="7679"/>
                  </a:lnTo>
                  <a:lnTo>
                    <a:pt x="3889" y="7632"/>
                  </a:lnTo>
                  <a:lnTo>
                    <a:pt x="3908" y="7609"/>
                  </a:lnTo>
                  <a:lnTo>
                    <a:pt x="3923" y="7586"/>
                  </a:lnTo>
                  <a:lnTo>
                    <a:pt x="3935" y="7564"/>
                  </a:lnTo>
                  <a:lnTo>
                    <a:pt x="3945" y="7544"/>
                  </a:lnTo>
                  <a:lnTo>
                    <a:pt x="3953" y="7526"/>
                  </a:lnTo>
                  <a:lnTo>
                    <a:pt x="3959" y="7507"/>
                  </a:lnTo>
                  <a:lnTo>
                    <a:pt x="3965" y="7489"/>
                  </a:lnTo>
                  <a:lnTo>
                    <a:pt x="3969" y="7472"/>
                  </a:lnTo>
                  <a:lnTo>
                    <a:pt x="3976" y="7439"/>
                  </a:lnTo>
                  <a:lnTo>
                    <a:pt x="3984" y="7405"/>
                  </a:lnTo>
                  <a:lnTo>
                    <a:pt x="3989" y="7388"/>
                  </a:lnTo>
                  <a:lnTo>
                    <a:pt x="3995" y="7371"/>
                  </a:lnTo>
                  <a:lnTo>
                    <a:pt x="4002" y="7354"/>
                  </a:lnTo>
                  <a:lnTo>
                    <a:pt x="4011" y="7334"/>
                  </a:lnTo>
                  <a:lnTo>
                    <a:pt x="4016" y="7286"/>
                  </a:lnTo>
                  <a:lnTo>
                    <a:pt x="4020" y="7227"/>
                  </a:lnTo>
                  <a:lnTo>
                    <a:pt x="4024" y="7159"/>
                  </a:lnTo>
                  <a:lnTo>
                    <a:pt x="4027" y="7082"/>
                  </a:lnTo>
                  <a:lnTo>
                    <a:pt x="4034" y="6905"/>
                  </a:lnTo>
                  <a:lnTo>
                    <a:pt x="4041" y="6703"/>
                  </a:lnTo>
                  <a:lnTo>
                    <a:pt x="4046" y="6477"/>
                  </a:lnTo>
                  <a:lnTo>
                    <a:pt x="4051" y="6236"/>
                  </a:lnTo>
                  <a:lnTo>
                    <a:pt x="4055" y="5984"/>
                  </a:lnTo>
                  <a:lnTo>
                    <a:pt x="4059" y="5724"/>
                  </a:lnTo>
                  <a:lnTo>
                    <a:pt x="4063" y="5464"/>
                  </a:lnTo>
                  <a:lnTo>
                    <a:pt x="4065" y="5208"/>
                  </a:lnTo>
                  <a:lnTo>
                    <a:pt x="4066" y="4960"/>
                  </a:lnTo>
                  <a:lnTo>
                    <a:pt x="4067" y="4727"/>
                  </a:lnTo>
                  <a:lnTo>
                    <a:pt x="4067" y="4513"/>
                  </a:lnTo>
                  <a:lnTo>
                    <a:pt x="4067" y="4325"/>
                  </a:lnTo>
                  <a:lnTo>
                    <a:pt x="4066" y="4164"/>
                  </a:lnTo>
                  <a:lnTo>
                    <a:pt x="4065" y="4040"/>
                  </a:lnTo>
                  <a:lnTo>
                    <a:pt x="5464" y="4029"/>
                  </a:lnTo>
                  <a:lnTo>
                    <a:pt x="5472" y="4023"/>
                  </a:lnTo>
                  <a:lnTo>
                    <a:pt x="5480" y="4016"/>
                  </a:lnTo>
                  <a:lnTo>
                    <a:pt x="5488" y="4011"/>
                  </a:lnTo>
                  <a:lnTo>
                    <a:pt x="5495" y="4007"/>
                  </a:lnTo>
                  <a:lnTo>
                    <a:pt x="5511" y="4000"/>
                  </a:lnTo>
                  <a:lnTo>
                    <a:pt x="5526" y="3995"/>
                  </a:lnTo>
                  <a:lnTo>
                    <a:pt x="5560" y="3987"/>
                  </a:lnTo>
                  <a:lnTo>
                    <a:pt x="5597" y="3978"/>
                  </a:lnTo>
                  <a:lnTo>
                    <a:pt x="5618" y="3971"/>
                  </a:lnTo>
                  <a:lnTo>
                    <a:pt x="5642" y="3962"/>
                  </a:lnTo>
                  <a:lnTo>
                    <a:pt x="5654" y="3957"/>
                  </a:lnTo>
                  <a:lnTo>
                    <a:pt x="5667" y="3950"/>
                  </a:lnTo>
                  <a:lnTo>
                    <a:pt x="5680" y="3942"/>
                  </a:lnTo>
                  <a:lnTo>
                    <a:pt x="5694" y="3934"/>
                  </a:lnTo>
                  <a:lnTo>
                    <a:pt x="5709" y="3924"/>
                  </a:lnTo>
                  <a:lnTo>
                    <a:pt x="5725" y="3914"/>
                  </a:lnTo>
                  <a:lnTo>
                    <a:pt x="5741" y="3902"/>
                  </a:lnTo>
                  <a:lnTo>
                    <a:pt x="5758" y="3888"/>
                  </a:lnTo>
                  <a:lnTo>
                    <a:pt x="5776" y="3873"/>
                  </a:lnTo>
                  <a:lnTo>
                    <a:pt x="5795" y="3856"/>
                  </a:lnTo>
                  <a:lnTo>
                    <a:pt x="5815" y="3838"/>
                  </a:lnTo>
                  <a:lnTo>
                    <a:pt x="5835" y="3819"/>
                  </a:lnTo>
                  <a:lnTo>
                    <a:pt x="5869" y="3783"/>
                  </a:lnTo>
                  <a:lnTo>
                    <a:pt x="5898" y="3751"/>
                  </a:lnTo>
                  <a:lnTo>
                    <a:pt x="5922" y="3721"/>
                  </a:lnTo>
                  <a:lnTo>
                    <a:pt x="5942" y="3693"/>
                  </a:lnTo>
                  <a:lnTo>
                    <a:pt x="5959" y="3667"/>
                  </a:lnTo>
                  <a:lnTo>
                    <a:pt x="5973" y="3642"/>
                  </a:lnTo>
                  <a:lnTo>
                    <a:pt x="5984" y="3620"/>
                  </a:lnTo>
                  <a:lnTo>
                    <a:pt x="5993" y="3599"/>
                  </a:lnTo>
                  <a:lnTo>
                    <a:pt x="6008" y="3560"/>
                  </a:lnTo>
                  <a:lnTo>
                    <a:pt x="6021" y="3525"/>
                  </a:lnTo>
                  <a:lnTo>
                    <a:pt x="6029" y="3507"/>
                  </a:lnTo>
                  <a:lnTo>
                    <a:pt x="6037" y="3491"/>
                  </a:lnTo>
                  <a:lnTo>
                    <a:pt x="6049" y="3475"/>
                  </a:lnTo>
                  <a:lnTo>
                    <a:pt x="6061" y="3459"/>
                  </a:lnTo>
                  <a:lnTo>
                    <a:pt x="6069" y="3189"/>
                  </a:lnTo>
                  <a:lnTo>
                    <a:pt x="6053" y="3146"/>
                  </a:lnTo>
                  <a:lnTo>
                    <a:pt x="6038" y="3106"/>
                  </a:lnTo>
                  <a:lnTo>
                    <a:pt x="6025" y="3067"/>
                  </a:lnTo>
                  <a:lnTo>
                    <a:pt x="6013" y="3030"/>
                  </a:lnTo>
                  <a:lnTo>
                    <a:pt x="6006" y="3012"/>
                  </a:lnTo>
                  <a:lnTo>
                    <a:pt x="5999" y="2993"/>
                  </a:lnTo>
                  <a:lnTo>
                    <a:pt x="5991" y="2976"/>
                  </a:lnTo>
                  <a:lnTo>
                    <a:pt x="5983" y="2958"/>
                  </a:lnTo>
                  <a:lnTo>
                    <a:pt x="5974" y="2941"/>
                  </a:lnTo>
                  <a:lnTo>
                    <a:pt x="5963" y="2922"/>
                  </a:lnTo>
                  <a:lnTo>
                    <a:pt x="5951" y="2905"/>
                  </a:lnTo>
                  <a:lnTo>
                    <a:pt x="5938" y="2887"/>
                  </a:lnTo>
                  <a:lnTo>
                    <a:pt x="5914" y="2855"/>
                  </a:lnTo>
                  <a:lnTo>
                    <a:pt x="5890" y="2826"/>
                  </a:lnTo>
                  <a:lnTo>
                    <a:pt x="5866" y="2797"/>
                  </a:lnTo>
                  <a:lnTo>
                    <a:pt x="5844" y="2768"/>
                  </a:lnTo>
                  <a:lnTo>
                    <a:pt x="5822" y="2740"/>
                  </a:lnTo>
                  <a:lnTo>
                    <a:pt x="5800" y="2710"/>
                  </a:lnTo>
                  <a:lnTo>
                    <a:pt x="5778" y="2680"/>
                  </a:lnTo>
                  <a:lnTo>
                    <a:pt x="5757" y="2648"/>
                  </a:lnTo>
                  <a:lnTo>
                    <a:pt x="5753" y="2646"/>
                  </a:lnTo>
                  <a:lnTo>
                    <a:pt x="5747" y="2641"/>
                  </a:lnTo>
                  <a:lnTo>
                    <a:pt x="5740" y="2635"/>
                  </a:lnTo>
                  <a:lnTo>
                    <a:pt x="5731" y="2627"/>
                  </a:lnTo>
                  <a:lnTo>
                    <a:pt x="5709" y="2607"/>
                  </a:lnTo>
                  <a:lnTo>
                    <a:pt x="5684" y="2580"/>
                  </a:lnTo>
                  <a:lnTo>
                    <a:pt x="5623" y="2514"/>
                  </a:lnTo>
                  <a:lnTo>
                    <a:pt x="5556" y="2437"/>
                  </a:lnTo>
                  <a:lnTo>
                    <a:pt x="5488" y="2359"/>
                  </a:lnTo>
                  <a:lnTo>
                    <a:pt x="5427" y="2287"/>
                  </a:lnTo>
                  <a:lnTo>
                    <a:pt x="5381" y="2232"/>
                  </a:lnTo>
                  <a:lnTo>
                    <a:pt x="5357" y="2201"/>
                  </a:lnTo>
                  <a:lnTo>
                    <a:pt x="5335" y="2174"/>
                  </a:lnTo>
                  <a:lnTo>
                    <a:pt x="5314" y="2152"/>
                  </a:lnTo>
                  <a:lnTo>
                    <a:pt x="5295" y="2133"/>
                  </a:lnTo>
                  <a:lnTo>
                    <a:pt x="5279" y="2116"/>
                  </a:lnTo>
                  <a:lnTo>
                    <a:pt x="5265" y="2101"/>
                  </a:lnTo>
                  <a:lnTo>
                    <a:pt x="5253" y="2086"/>
                  </a:lnTo>
                  <a:lnTo>
                    <a:pt x="5248" y="2078"/>
                  </a:lnTo>
                  <a:lnTo>
                    <a:pt x="5243" y="2069"/>
                  </a:lnTo>
                  <a:lnTo>
                    <a:pt x="5239" y="2058"/>
                  </a:lnTo>
                  <a:lnTo>
                    <a:pt x="5236" y="2048"/>
                  </a:lnTo>
                  <a:lnTo>
                    <a:pt x="5211" y="2030"/>
                  </a:lnTo>
                  <a:lnTo>
                    <a:pt x="5186" y="2008"/>
                  </a:lnTo>
                  <a:lnTo>
                    <a:pt x="5159" y="1983"/>
                  </a:lnTo>
                  <a:lnTo>
                    <a:pt x="5133" y="1957"/>
                  </a:lnTo>
                  <a:lnTo>
                    <a:pt x="5121" y="1943"/>
                  </a:lnTo>
                  <a:lnTo>
                    <a:pt x="5109" y="1929"/>
                  </a:lnTo>
                  <a:lnTo>
                    <a:pt x="5098" y="1914"/>
                  </a:lnTo>
                  <a:lnTo>
                    <a:pt x="5088" y="1900"/>
                  </a:lnTo>
                  <a:lnTo>
                    <a:pt x="5078" y="1885"/>
                  </a:lnTo>
                  <a:lnTo>
                    <a:pt x="5070" y="1871"/>
                  </a:lnTo>
                  <a:lnTo>
                    <a:pt x="5062" y="1856"/>
                  </a:lnTo>
                  <a:lnTo>
                    <a:pt x="5056" y="1841"/>
                  </a:lnTo>
                  <a:lnTo>
                    <a:pt x="5041" y="1833"/>
                  </a:lnTo>
                  <a:lnTo>
                    <a:pt x="5027" y="1823"/>
                  </a:lnTo>
                  <a:lnTo>
                    <a:pt x="5012" y="1812"/>
                  </a:lnTo>
                  <a:lnTo>
                    <a:pt x="4998" y="1800"/>
                  </a:lnTo>
                  <a:lnTo>
                    <a:pt x="4985" y="1787"/>
                  </a:lnTo>
                  <a:lnTo>
                    <a:pt x="4971" y="1772"/>
                  </a:lnTo>
                  <a:lnTo>
                    <a:pt x="4956" y="1757"/>
                  </a:lnTo>
                  <a:lnTo>
                    <a:pt x="4943" y="1742"/>
                  </a:lnTo>
                  <a:lnTo>
                    <a:pt x="4916" y="1710"/>
                  </a:lnTo>
                  <a:lnTo>
                    <a:pt x="4889" y="1677"/>
                  </a:lnTo>
                  <a:lnTo>
                    <a:pt x="4861" y="1645"/>
                  </a:lnTo>
                  <a:lnTo>
                    <a:pt x="4834" y="1615"/>
                  </a:lnTo>
                  <a:lnTo>
                    <a:pt x="4818" y="1599"/>
                  </a:lnTo>
                  <a:lnTo>
                    <a:pt x="4804" y="1583"/>
                  </a:lnTo>
                  <a:lnTo>
                    <a:pt x="4792" y="1568"/>
                  </a:lnTo>
                  <a:lnTo>
                    <a:pt x="4781" y="1552"/>
                  </a:lnTo>
                  <a:lnTo>
                    <a:pt x="4770" y="1537"/>
                  </a:lnTo>
                  <a:lnTo>
                    <a:pt x="4758" y="1522"/>
                  </a:lnTo>
                  <a:lnTo>
                    <a:pt x="4745" y="1507"/>
                  </a:lnTo>
                  <a:lnTo>
                    <a:pt x="4729" y="1491"/>
                  </a:lnTo>
                  <a:lnTo>
                    <a:pt x="4696" y="1460"/>
                  </a:lnTo>
                  <a:lnTo>
                    <a:pt x="4672" y="1439"/>
                  </a:lnTo>
                  <a:lnTo>
                    <a:pt x="4662" y="1428"/>
                  </a:lnTo>
                  <a:lnTo>
                    <a:pt x="4653" y="1415"/>
                  </a:lnTo>
                  <a:lnTo>
                    <a:pt x="4643" y="1398"/>
                  </a:lnTo>
                  <a:lnTo>
                    <a:pt x="4631" y="1378"/>
                  </a:lnTo>
                  <a:lnTo>
                    <a:pt x="4608" y="1361"/>
                  </a:lnTo>
                  <a:lnTo>
                    <a:pt x="4599" y="1353"/>
                  </a:lnTo>
                  <a:lnTo>
                    <a:pt x="4593" y="1342"/>
                  </a:lnTo>
                  <a:lnTo>
                    <a:pt x="4581" y="1314"/>
                  </a:lnTo>
                  <a:lnTo>
                    <a:pt x="4516" y="1264"/>
                  </a:lnTo>
                  <a:lnTo>
                    <a:pt x="4501" y="1248"/>
                  </a:lnTo>
                  <a:lnTo>
                    <a:pt x="4487" y="1233"/>
                  </a:lnTo>
                  <a:lnTo>
                    <a:pt x="4473" y="1217"/>
                  </a:lnTo>
                  <a:lnTo>
                    <a:pt x="4458" y="1198"/>
                  </a:lnTo>
                  <a:lnTo>
                    <a:pt x="4430" y="1165"/>
                  </a:lnTo>
                  <a:lnTo>
                    <a:pt x="4388" y="1118"/>
                  </a:lnTo>
                  <a:lnTo>
                    <a:pt x="4338" y="1064"/>
                  </a:lnTo>
                  <a:lnTo>
                    <a:pt x="4284" y="1005"/>
                  </a:lnTo>
                  <a:lnTo>
                    <a:pt x="4232" y="948"/>
                  </a:lnTo>
                  <a:lnTo>
                    <a:pt x="4187" y="896"/>
                  </a:lnTo>
                  <a:lnTo>
                    <a:pt x="4168" y="874"/>
                  </a:lnTo>
                  <a:lnTo>
                    <a:pt x="4154" y="856"/>
                  </a:lnTo>
                  <a:lnTo>
                    <a:pt x="4142" y="842"/>
                  </a:lnTo>
                  <a:lnTo>
                    <a:pt x="4137" y="831"/>
                  </a:lnTo>
                  <a:lnTo>
                    <a:pt x="4127" y="825"/>
                  </a:lnTo>
                  <a:lnTo>
                    <a:pt x="4117" y="818"/>
                  </a:lnTo>
                  <a:lnTo>
                    <a:pt x="4108" y="812"/>
                  </a:lnTo>
                  <a:lnTo>
                    <a:pt x="4100" y="805"/>
                  </a:lnTo>
                  <a:lnTo>
                    <a:pt x="4085" y="789"/>
                  </a:lnTo>
                  <a:lnTo>
                    <a:pt x="4071" y="773"/>
                  </a:lnTo>
                  <a:lnTo>
                    <a:pt x="4057" y="754"/>
                  </a:lnTo>
                  <a:lnTo>
                    <a:pt x="4042" y="736"/>
                  </a:lnTo>
                  <a:lnTo>
                    <a:pt x="4027" y="717"/>
                  </a:lnTo>
                  <a:lnTo>
                    <a:pt x="4008" y="698"/>
                  </a:lnTo>
                  <a:lnTo>
                    <a:pt x="3675" y="346"/>
                  </a:lnTo>
                  <a:lnTo>
                    <a:pt x="3663" y="331"/>
                  </a:lnTo>
                  <a:lnTo>
                    <a:pt x="3661" y="328"/>
                  </a:lnTo>
                  <a:lnTo>
                    <a:pt x="3661" y="328"/>
                  </a:lnTo>
                  <a:lnTo>
                    <a:pt x="3657" y="318"/>
                  </a:lnTo>
                  <a:lnTo>
                    <a:pt x="3640" y="310"/>
                  </a:lnTo>
                  <a:lnTo>
                    <a:pt x="3627" y="303"/>
                  </a:lnTo>
                  <a:lnTo>
                    <a:pt x="3617" y="297"/>
                  </a:lnTo>
                  <a:lnTo>
                    <a:pt x="3609" y="290"/>
                  </a:lnTo>
                  <a:lnTo>
                    <a:pt x="3602" y="283"/>
                  </a:lnTo>
                  <a:lnTo>
                    <a:pt x="3594" y="275"/>
                  </a:lnTo>
                  <a:lnTo>
                    <a:pt x="3586" y="264"/>
                  </a:lnTo>
                  <a:lnTo>
                    <a:pt x="3575" y="250"/>
                  </a:lnTo>
                  <a:lnTo>
                    <a:pt x="3555" y="237"/>
                  </a:lnTo>
                  <a:lnTo>
                    <a:pt x="3538" y="223"/>
                  </a:lnTo>
                  <a:lnTo>
                    <a:pt x="3521" y="210"/>
                  </a:lnTo>
                  <a:lnTo>
                    <a:pt x="3504" y="195"/>
                  </a:lnTo>
                  <a:lnTo>
                    <a:pt x="3470" y="166"/>
                  </a:lnTo>
                  <a:lnTo>
                    <a:pt x="3436" y="137"/>
                  </a:lnTo>
                  <a:lnTo>
                    <a:pt x="3418" y="122"/>
                  </a:lnTo>
                  <a:lnTo>
                    <a:pt x="3399" y="107"/>
                  </a:lnTo>
                  <a:lnTo>
                    <a:pt x="3379" y="94"/>
                  </a:lnTo>
                  <a:lnTo>
                    <a:pt x="3359" y="81"/>
                  </a:lnTo>
                  <a:lnTo>
                    <a:pt x="3338" y="68"/>
                  </a:lnTo>
                  <a:lnTo>
                    <a:pt x="3314" y="56"/>
                  </a:lnTo>
                  <a:lnTo>
                    <a:pt x="3289" y="45"/>
                  </a:lnTo>
                  <a:lnTo>
                    <a:pt x="3263" y="33"/>
                  </a:lnTo>
                  <a:lnTo>
                    <a:pt x="3239" y="25"/>
                  </a:lnTo>
                  <a:lnTo>
                    <a:pt x="3212" y="18"/>
                  </a:lnTo>
                  <a:lnTo>
                    <a:pt x="3185" y="12"/>
                  </a:lnTo>
                  <a:lnTo>
                    <a:pt x="3158" y="7"/>
                  </a:lnTo>
                  <a:lnTo>
                    <a:pt x="3129" y="4"/>
                  </a:lnTo>
                  <a:lnTo>
                    <a:pt x="3100" y="1"/>
                  </a:lnTo>
                  <a:lnTo>
                    <a:pt x="3070" y="0"/>
                  </a:lnTo>
                  <a:lnTo>
                    <a:pt x="3041" y="0"/>
                  </a:lnTo>
                  <a:lnTo>
                    <a:pt x="3012" y="1"/>
                  </a:lnTo>
                  <a:lnTo>
                    <a:pt x="2982" y="3"/>
                  </a:lnTo>
                  <a:lnTo>
                    <a:pt x="2953" y="6"/>
                  </a:lnTo>
                  <a:lnTo>
                    <a:pt x="2924" y="10"/>
                  </a:lnTo>
                  <a:lnTo>
                    <a:pt x="2895" y="14"/>
                  </a:lnTo>
                  <a:lnTo>
                    <a:pt x="2868" y="20"/>
                  </a:lnTo>
                  <a:lnTo>
                    <a:pt x="2841" y="27"/>
                  </a:lnTo>
                  <a:lnTo>
                    <a:pt x="2815" y="34"/>
                  </a:lnTo>
                  <a:lnTo>
                    <a:pt x="2790" y="44"/>
                  </a:lnTo>
                  <a:lnTo>
                    <a:pt x="2766" y="52"/>
                  </a:lnTo>
                  <a:lnTo>
                    <a:pt x="2744" y="61"/>
                  </a:lnTo>
                  <a:lnTo>
                    <a:pt x="2722" y="69"/>
                  </a:lnTo>
                  <a:lnTo>
                    <a:pt x="2703" y="78"/>
                  </a:lnTo>
                  <a:lnTo>
                    <a:pt x="2684" y="87"/>
                  </a:lnTo>
                  <a:lnTo>
                    <a:pt x="2667" y="96"/>
                  </a:lnTo>
                  <a:lnTo>
                    <a:pt x="2649" y="105"/>
                  </a:lnTo>
                  <a:lnTo>
                    <a:pt x="2634" y="115"/>
                  </a:lnTo>
                  <a:lnTo>
                    <a:pt x="2619" y="124"/>
                  </a:lnTo>
                  <a:lnTo>
                    <a:pt x="2606" y="134"/>
                  </a:lnTo>
                  <a:lnTo>
                    <a:pt x="2593" y="144"/>
                  </a:lnTo>
                  <a:lnTo>
                    <a:pt x="2568" y="164"/>
                  </a:lnTo>
                  <a:lnTo>
                    <a:pt x="2546" y="185"/>
                  </a:lnTo>
                  <a:lnTo>
                    <a:pt x="2525" y="207"/>
                  </a:lnTo>
                  <a:lnTo>
                    <a:pt x="2505" y="229"/>
                  </a:lnTo>
                  <a:lnTo>
                    <a:pt x="2485" y="252"/>
                  </a:lnTo>
                  <a:lnTo>
                    <a:pt x="2465" y="277"/>
                  </a:lnTo>
                  <a:lnTo>
                    <a:pt x="2445" y="302"/>
                  </a:lnTo>
                  <a:lnTo>
                    <a:pt x="2423" y="329"/>
                  </a:lnTo>
                  <a:lnTo>
                    <a:pt x="2398" y="356"/>
                  </a:lnTo>
                  <a:lnTo>
                    <a:pt x="2371" y="384"/>
                  </a:lnTo>
                  <a:lnTo>
                    <a:pt x="125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A8EBF9F1-5C1D-431F-E0AE-4ABE743F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476" y="3228019"/>
              <a:ext cx="346802" cy="172283"/>
            </a:xfrm>
            <a:custGeom>
              <a:avLst/>
              <a:gdLst>
                <a:gd name="T0" fmla="*/ 1685 w 6054"/>
                <a:gd name="T1" fmla="*/ 135 h 3021"/>
                <a:gd name="T2" fmla="*/ 1388 w 6054"/>
                <a:gd name="T3" fmla="*/ 219 h 3021"/>
                <a:gd name="T4" fmla="*/ 1182 w 6054"/>
                <a:gd name="T5" fmla="*/ 294 h 3021"/>
                <a:gd name="T6" fmla="*/ 995 w 6054"/>
                <a:gd name="T7" fmla="*/ 374 h 3021"/>
                <a:gd name="T8" fmla="*/ 800 w 6054"/>
                <a:gd name="T9" fmla="*/ 475 h 3021"/>
                <a:gd name="T10" fmla="*/ 727 w 6054"/>
                <a:gd name="T11" fmla="*/ 504 h 3021"/>
                <a:gd name="T12" fmla="*/ 630 w 6054"/>
                <a:gd name="T13" fmla="*/ 582 h 3021"/>
                <a:gd name="T14" fmla="*/ 427 w 6054"/>
                <a:gd name="T15" fmla="*/ 731 h 3021"/>
                <a:gd name="T16" fmla="*/ 299 w 6054"/>
                <a:gd name="T17" fmla="*/ 844 h 3021"/>
                <a:gd name="T18" fmla="*/ 178 w 6054"/>
                <a:gd name="T19" fmla="*/ 986 h 3021"/>
                <a:gd name="T20" fmla="*/ 74 w 6054"/>
                <a:gd name="T21" fmla="*/ 1163 h 3021"/>
                <a:gd name="T22" fmla="*/ 36 w 6054"/>
                <a:gd name="T23" fmla="*/ 1263 h 3021"/>
                <a:gd name="T24" fmla="*/ 10 w 6054"/>
                <a:gd name="T25" fmla="*/ 1377 h 3021"/>
                <a:gd name="T26" fmla="*/ 0 w 6054"/>
                <a:gd name="T27" fmla="*/ 1499 h 3021"/>
                <a:gd name="T28" fmla="*/ 10 w 6054"/>
                <a:gd name="T29" fmla="*/ 1618 h 3021"/>
                <a:gd name="T30" fmla="*/ 36 w 6054"/>
                <a:gd name="T31" fmla="*/ 1727 h 3021"/>
                <a:gd name="T32" fmla="*/ 93 w 6054"/>
                <a:gd name="T33" fmla="*/ 1867 h 3021"/>
                <a:gd name="T34" fmla="*/ 182 w 6054"/>
                <a:gd name="T35" fmla="*/ 2019 h 3021"/>
                <a:gd name="T36" fmla="*/ 281 w 6054"/>
                <a:gd name="T37" fmla="*/ 2140 h 3021"/>
                <a:gd name="T38" fmla="*/ 386 w 6054"/>
                <a:gd name="T39" fmla="*/ 2239 h 3021"/>
                <a:gd name="T40" fmla="*/ 585 w 6054"/>
                <a:gd name="T41" fmla="*/ 2385 h 3021"/>
                <a:gd name="T42" fmla="*/ 781 w 6054"/>
                <a:gd name="T43" fmla="*/ 2518 h 3021"/>
                <a:gd name="T44" fmla="*/ 949 w 6054"/>
                <a:gd name="T45" fmla="*/ 2597 h 3021"/>
                <a:gd name="T46" fmla="*/ 1126 w 6054"/>
                <a:gd name="T47" fmla="*/ 2680 h 3021"/>
                <a:gd name="T48" fmla="*/ 1367 w 6054"/>
                <a:gd name="T49" fmla="*/ 2769 h 3021"/>
                <a:gd name="T50" fmla="*/ 1656 w 6054"/>
                <a:gd name="T51" fmla="*/ 2854 h 3021"/>
                <a:gd name="T52" fmla="*/ 1971 w 6054"/>
                <a:gd name="T53" fmla="*/ 2925 h 3021"/>
                <a:gd name="T54" fmla="*/ 2312 w 6054"/>
                <a:gd name="T55" fmla="*/ 2981 h 3021"/>
                <a:gd name="T56" fmla="*/ 2634 w 6054"/>
                <a:gd name="T57" fmla="*/ 3004 h 3021"/>
                <a:gd name="T58" fmla="*/ 3073 w 6054"/>
                <a:gd name="T59" fmla="*/ 3021 h 3021"/>
                <a:gd name="T60" fmla="*/ 3532 w 6054"/>
                <a:gd name="T61" fmla="*/ 2998 h 3021"/>
                <a:gd name="T62" fmla="*/ 3969 w 6054"/>
                <a:gd name="T63" fmla="*/ 2941 h 3021"/>
                <a:gd name="T64" fmla="*/ 4360 w 6054"/>
                <a:gd name="T65" fmla="*/ 2861 h 3021"/>
                <a:gd name="T66" fmla="*/ 4710 w 6054"/>
                <a:gd name="T67" fmla="*/ 2760 h 3021"/>
                <a:gd name="T68" fmla="*/ 5120 w 6054"/>
                <a:gd name="T69" fmla="*/ 2596 h 3021"/>
                <a:gd name="T70" fmla="*/ 5218 w 6054"/>
                <a:gd name="T71" fmla="*/ 2562 h 3021"/>
                <a:gd name="T72" fmla="*/ 5345 w 6054"/>
                <a:gd name="T73" fmla="*/ 2476 h 3021"/>
                <a:gd name="T74" fmla="*/ 5560 w 6054"/>
                <a:gd name="T75" fmla="*/ 2331 h 3021"/>
                <a:gd name="T76" fmla="*/ 5684 w 6054"/>
                <a:gd name="T77" fmla="*/ 2228 h 3021"/>
                <a:gd name="T78" fmla="*/ 5796 w 6054"/>
                <a:gd name="T79" fmla="*/ 2114 h 3021"/>
                <a:gd name="T80" fmla="*/ 5893 w 6054"/>
                <a:gd name="T81" fmla="*/ 1984 h 3021"/>
                <a:gd name="T82" fmla="*/ 5971 w 6054"/>
                <a:gd name="T83" fmla="*/ 1839 h 3021"/>
                <a:gd name="T84" fmla="*/ 6042 w 6054"/>
                <a:gd name="T85" fmla="*/ 1628 h 3021"/>
                <a:gd name="T86" fmla="*/ 6042 w 6054"/>
                <a:gd name="T87" fmla="*/ 1350 h 3021"/>
                <a:gd name="T88" fmla="*/ 6021 w 6054"/>
                <a:gd name="T89" fmla="*/ 1295 h 3021"/>
                <a:gd name="T90" fmla="*/ 5957 w 6054"/>
                <a:gd name="T91" fmla="*/ 1126 h 3021"/>
                <a:gd name="T92" fmla="*/ 5885 w 6054"/>
                <a:gd name="T93" fmla="*/ 1020 h 3021"/>
                <a:gd name="T94" fmla="*/ 5801 w 6054"/>
                <a:gd name="T95" fmla="*/ 896 h 3021"/>
                <a:gd name="T96" fmla="*/ 5728 w 6054"/>
                <a:gd name="T97" fmla="*/ 841 h 3021"/>
                <a:gd name="T98" fmla="*/ 5649 w 6054"/>
                <a:gd name="T99" fmla="*/ 755 h 3021"/>
                <a:gd name="T100" fmla="*/ 5550 w 6054"/>
                <a:gd name="T101" fmla="*/ 675 h 3021"/>
                <a:gd name="T102" fmla="*/ 5464 w 6054"/>
                <a:gd name="T103" fmla="*/ 611 h 3021"/>
                <a:gd name="T104" fmla="*/ 5359 w 6054"/>
                <a:gd name="T105" fmla="*/ 545 h 3021"/>
                <a:gd name="T106" fmla="*/ 5200 w 6054"/>
                <a:gd name="T107" fmla="*/ 452 h 3021"/>
                <a:gd name="T108" fmla="*/ 4966 w 6054"/>
                <a:gd name="T109" fmla="*/ 328 h 3021"/>
                <a:gd name="T110" fmla="*/ 4941 w 6054"/>
                <a:gd name="T111" fmla="*/ 318 h 3021"/>
                <a:gd name="T112" fmla="*/ 4724 w 6054"/>
                <a:gd name="T113" fmla="*/ 250 h 3021"/>
                <a:gd name="T114" fmla="*/ 4380 w 6054"/>
                <a:gd name="T115" fmla="*/ 145 h 3021"/>
                <a:gd name="T116" fmla="*/ 4040 w 6054"/>
                <a:gd name="T117" fmla="*/ 77 h 3021"/>
                <a:gd name="T118" fmla="*/ 3533 w 6054"/>
                <a:gd name="T119" fmla="*/ 21 h 3021"/>
                <a:gd name="T120" fmla="*/ 2967 w 6054"/>
                <a:gd name="T121" fmla="*/ 0 h 3021"/>
                <a:gd name="T122" fmla="*/ 2400 w 6054"/>
                <a:gd name="T123" fmla="*/ 22 h 3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54" h="3021">
                  <a:moveTo>
                    <a:pt x="2035" y="59"/>
                  </a:moveTo>
                  <a:lnTo>
                    <a:pt x="1945" y="78"/>
                  </a:lnTo>
                  <a:lnTo>
                    <a:pt x="1857" y="97"/>
                  </a:lnTo>
                  <a:lnTo>
                    <a:pt x="1770" y="115"/>
                  </a:lnTo>
                  <a:lnTo>
                    <a:pt x="1685" y="135"/>
                  </a:lnTo>
                  <a:lnTo>
                    <a:pt x="1601" y="157"/>
                  </a:lnTo>
                  <a:lnTo>
                    <a:pt x="1517" y="180"/>
                  </a:lnTo>
                  <a:lnTo>
                    <a:pt x="1474" y="192"/>
                  </a:lnTo>
                  <a:lnTo>
                    <a:pt x="1431" y="205"/>
                  </a:lnTo>
                  <a:lnTo>
                    <a:pt x="1388" y="219"/>
                  </a:lnTo>
                  <a:lnTo>
                    <a:pt x="1345" y="234"/>
                  </a:lnTo>
                  <a:lnTo>
                    <a:pt x="1304" y="248"/>
                  </a:lnTo>
                  <a:lnTo>
                    <a:pt x="1264" y="262"/>
                  </a:lnTo>
                  <a:lnTo>
                    <a:pt x="1222" y="277"/>
                  </a:lnTo>
                  <a:lnTo>
                    <a:pt x="1182" y="294"/>
                  </a:lnTo>
                  <a:lnTo>
                    <a:pt x="1142" y="310"/>
                  </a:lnTo>
                  <a:lnTo>
                    <a:pt x="1103" y="326"/>
                  </a:lnTo>
                  <a:lnTo>
                    <a:pt x="1065" y="341"/>
                  </a:lnTo>
                  <a:lnTo>
                    <a:pt x="1029" y="357"/>
                  </a:lnTo>
                  <a:lnTo>
                    <a:pt x="995" y="374"/>
                  </a:lnTo>
                  <a:lnTo>
                    <a:pt x="958" y="394"/>
                  </a:lnTo>
                  <a:lnTo>
                    <a:pt x="919" y="415"/>
                  </a:lnTo>
                  <a:lnTo>
                    <a:pt x="878" y="436"/>
                  </a:lnTo>
                  <a:lnTo>
                    <a:pt x="839" y="458"/>
                  </a:lnTo>
                  <a:lnTo>
                    <a:pt x="800" y="475"/>
                  </a:lnTo>
                  <a:lnTo>
                    <a:pt x="782" y="482"/>
                  </a:lnTo>
                  <a:lnTo>
                    <a:pt x="765" y="488"/>
                  </a:lnTo>
                  <a:lnTo>
                    <a:pt x="749" y="492"/>
                  </a:lnTo>
                  <a:lnTo>
                    <a:pt x="734" y="495"/>
                  </a:lnTo>
                  <a:lnTo>
                    <a:pt x="727" y="504"/>
                  </a:lnTo>
                  <a:lnTo>
                    <a:pt x="718" y="514"/>
                  </a:lnTo>
                  <a:lnTo>
                    <a:pt x="707" y="524"/>
                  </a:lnTo>
                  <a:lnTo>
                    <a:pt x="695" y="535"/>
                  </a:lnTo>
                  <a:lnTo>
                    <a:pt x="664" y="557"/>
                  </a:lnTo>
                  <a:lnTo>
                    <a:pt x="630" y="582"/>
                  </a:lnTo>
                  <a:lnTo>
                    <a:pt x="591" y="610"/>
                  </a:lnTo>
                  <a:lnTo>
                    <a:pt x="547" y="640"/>
                  </a:lnTo>
                  <a:lnTo>
                    <a:pt x="500" y="674"/>
                  </a:lnTo>
                  <a:lnTo>
                    <a:pt x="451" y="710"/>
                  </a:lnTo>
                  <a:lnTo>
                    <a:pt x="427" y="731"/>
                  </a:lnTo>
                  <a:lnTo>
                    <a:pt x="401" y="751"/>
                  </a:lnTo>
                  <a:lnTo>
                    <a:pt x="376" y="772"/>
                  </a:lnTo>
                  <a:lnTo>
                    <a:pt x="350" y="795"/>
                  </a:lnTo>
                  <a:lnTo>
                    <a:pt x="324" y="819"/>
                  </a:lnTo>
                  <a:lnTo>
                    <a:pt x="299" y="844"/>
                  </a:lnTo>
                  <a:lnTo>
                    <a:pt x="274" y="870"/>
                  </a:lnTo>
                  <a:lnTo>
                    <a:pt x="249" y="897"/>
                  </a:lnTo>
                  <a:lnTo>
                    <a:pt x="225" y="926"/>
                  </a:lnTo>
                  <a:lnTo>
                    <a:pt x="201" y="956"/>
                  </a:lnTo>
                  <a:lnTo>
                    <a:pt x="178" y="986"/>
                  </a:lnTo>
                  <a:lnTo>
                    <a:pt x="155" y="1019"/>
                  </a:lnTo>
                  <a:lnTo>
                    <a:pt x="134" y="1052"/>
                  </a:lnTo>
                  <a:lnTo>
                    <a:pt x="113" y="1087"/>
                  </a:lnTo>
                  <a:lnTo>
                    <a:pt x="94" y="1124"/>
                  </a:lnTo>
                  <a:lnTo>
                    <a:pt x="74" y="1163"/>
                  </a:lnTo>
                  <a:lnTo>
                    <a:pt x="66" y="1181"/>
                  </a:lnTo>
                  <a:lnTo>
                    <a:pt x="58" y="1200"/>
                  </a:lnTo>
                  <a:lnTo>
                    <a:pt x="51" y="1220"/>
                  </a:lnTo>
                  <a:lnTo>
                    <a:pt x="43" y="1242"/>
                  </a:lnTo>
                  <a:lnTo>
                    <a:pt x="36" y="1263"/>
                  </a:lnTo>
                  <a:lnTo>
                    <a:pt x="30" y="1285"/>
                  </a:lnTo>
                  <a:lnTo>
                    <a:pt x="24" y="1308"/>
                  </a:lnTo>
                  <a:lnTo>
                    <a:pt x="19" y="1331"/>
                  </a:lnTo>
                  <a:lnTo>
                    <a:pt x="14" y="1354"/>
                  </a:lnTo>
                  <a:lnTo>
                    <a:pt x="10" y="1377"/>
                  </a:lnTo>
                  <a:lnTo>
                    <a:pt x="7" y="1402"/>
                  </a:lnTo>
                  <a:lnTo>
                    <a:pt x="3" y="1426"/>
                  </a:lnTo>
                  <a:lnTo>
                    <a:pt x="1" y="1450"/>
                  </a:lnTo>
                  <a:lnTo>
                    <a:pt x="0" y="1475"/>
                  </a:lnTo>
                  <a:lnTo>
                    <a:pt x="0" y="1499"/>
                  </a:lnTo>
                  <a:lnTo>
                    <a:pt x="0" y="1523"/>
                  </a:lnTo>
                  <a:lnTo>
                    <a:pt x="1" y="1548"/>
                  </a:lnTo>
                  <a:lnTo>
                    <a:pt x="3" y="1571"/>
                  </a:lnTo>
                  <a:lnTo>
                    <a:pt x="7" y="1594"/>
                  </a:lnTo>
                  <a:lnTo>
                    <a:pt x="10" y="1618"/>
                  </a:lnTo>
                  <a:lnTo>
                    <a:pt x="14" y="1640"/>
                  </a:lnTo>
                  <a:lnTo>
                    <a:pt x="19" y="1662"/>
                  </a:lnTo>
                  <a:lnTo>
                    <a:pt x="24" y="1684"/>
                  </a:lnTo>
                  <a:lnTo>
                    <a:pt x="29" y="1706"/>
                  </a:lnTo>
                  <a:lnTo>
                    <a:pt x="36" y="1727"/>
                  </a:lnTo>
                  <a:lnTo>
                    <a:pt x="42" y="1748"/>
                  </a:lnTo>
                  <a:lnTo>
                    <a:pt x="49" y="1768"/>
                  </a:lnTo>
                  <a:lnTo>
                    <a:pt x="57" y="1789"/>
                  </a:lnTo>
                  <a:lnTo>
                    <a:pt x="74" y="1829"/>
                  </a:lnTo>
                  <a:lnTo>
                    <a:pt x="93" y="1867"/>
                  </a:lnTo>
                  <a:lnTo>
                    <a:pt x="109" y="1901"/>
                  </a:lnTo>
                  <a:lnTo>
                    <a:pt x="127" y="1932"/>
                  </a:lnTo>
                  <a:lnTo>
                    <a:pt x="145" y="1963"/>
                  </a:lnTo>
                  <a:lnTo>
                    <a:pt x="163" y="1991"/>
                  </a:lnTo>
                  <a:lnTo>
                    <a:pt x="182" y="2019"/>
                  </a:lnTo>
                  <a:lnTo>
                    <a:pt x="201" y="2046"/>
                  </a:lnTo>
                  <a:lnTo>
                    <a:pt x="220" y="2071"/>
                  </a:lnTo>
                  <a:lnTo>
                    <a:pt x="240" y="2094"/>
                  </a:lnTo>
                  <a:lnTo>
                    <a:pt x="261" y="2118"/>
                  </a:lnTo>
                  <a:lnTo>
                    <a:pt x="281" y="2140"/>
                  </a:lnTo>
                  <a:lnTo>
                    <a:pt x="301" y="2161"/>
                  </a:lnTo>
                  <a:lnTo>
                    <a:pt x="322" y="2183"/>
                  </a:lnTo>
                  <a:lnTo>
                    <a:pt x="344" y="2202"/>
                  </a:lnTo>
                  <a:lnTo>
                    <a:pt x="365" y="2221"/>
                  </a:lnTo>
                  <a:lnTo>
                    <a:pt x="386" y="2239"/>
                  </a:lnTo>
                  <a:lnTo>
                    <a:pt x="407" y="2258"/>
                  </a:lnTo>
                  <a:lnTo>
                    <a:pt x="452" y="2291"/>
                  </a:lnTo>
                  <a:lnTo>
                    <a:pt x="495" y="2324"/>
                  </a:lnTo>
                  <a:lnTo>
                    <a:pt x="540" y="2355"/>
                  </a:lnTo>
                  <a:lnTo>
                    <a:pt x="585" y="2385"/>
                  </a:lnTo>
                  <a:lnTo>
                    <a:pt x="628" y="2415"/>
                  </a:lnTo>
                  <a:lnTo>
                    <a:pt x="672" y="2445"/>
                  </a:lnTo>
                  <a:lnTo>
                    <a:pt x="715" y="2477"/>
                  </a:lnTo>
                  <a:lnTo>
                    <a:pt x="758" y="2509"/>
                  </a:lnTo>
                  <a:lnTo>
                    <a:pt x="781" y="2518"/>
                  </a:lnTo>
                  <a:lnTo>
                    <a:pt x="805" y="2528"/>
                  </a:lnTo>
                  <a:lnTo>
                    <a:pt x="828" y="2539"/>
                  </a:lnTo>
                  <a:lnTo>
                    <a:pt x="853" y="2550"/>
                  </a:lnTo>
                  <a:lnTo>
                    <a:pt x="900" y="2573"/>
                  </a:lnTo>
                  <a:lnTo>
                    <a:pt x="949" y="2597"/>
                  </a:lnTo>
                  <a:lnTo>
                    <a:pt x="999" y="2622"/>
                  </a:lnTo>
                  <a:lnTo>
                    <a:pt x="1049" y="2646"/>
                  </a:lnTo>
                  <a:lnTo>
                    <a:pt x="1074" y="2658"/>
                  </a:lnTo>
                  <a:lnTo>
                    <a:pt x="1100" y="2669"/>
                  </a:lnTo>
                  <a:lnTo>
                    <a:pt x="1126" y="2680"/>
                  </a:lnTo>
                  <a:lnTo>
                    <a:pt x="1152" y="2691"/>
                  </a:lnTo>
                  <a:lnTo>
                    <a:pt x="1206" y="2711"/>
                  </a:lnTo>
                  <a:lnTo>
                    <a:pt x="1260" y="2731"/>
                  </a:lnTo>
                  <a:lnTo>
                    <a:pt x="1313" y="2750"/>
                  </a:lnTo>
                  <a:lnTo>
                    <a:pt x="1367" y="2769"/>
                  </a:lnTo>
                  <a:lnTo>
                    <a:pt x="1423" y="2787"/>
                  </a:lnTo>
                  <a:lnTo>
                    <a:pt x="1480" y="2804"/>
                  </a:lnTo>
                  <a:lnTo>
                    <a:pt x="1539" y="2822"/>
                  </a:lnTo>
                  <a:lnTo>
                    <a:pt x="1602" y="2840"/>
                  </a:lnTo>
                  <a:lnTo>
                    <a:pt x="1656" y="2854"/>
                  </a:lnTo>
                  <a:lnTo>
                    <a:pt x="1715" y="2868"/>
                  </a:lnTo>
                  <a:lnTo>
                    <a:pt x="1776" y="2883"/>
                  </a:lnTo>
                  <a:lnTo>
                    <a:pt x="1839" y="2897"/>
                  </a:lnTo>
                  <a:lnTo>
                    <a:pt x="1904" y="2912"/>
                  </a:lnTo>
                  <a:lnTo>
                    <a:pt x="1971" y="2925"/>
                  </a:lnTo>
                  <a:lnTo>
                    <a:pt x="2038" y="2937"/>
                  </a:lnTo>
                  <a:lnTo>
                    <a:pt x="2107" y="2949"/>
                  </a:lnTo>
                  <a:lnTo>
                    <a:pt x="2176" y="2960"/>
                  </a:lnTo>
                  <a:lnTo>
                    <a:pt x="2245" y="2971"/>
                  </a:lnTo>
                  <a:lnTo>
                    <a:pt x="2312" y="2981"/>
                  </a:lnTo>
                  <a:lnTo>
                    <a:pt x="2380" y="2988"/>
                  </a:lnTo>
                  <a:lnTo>
                    <a:pt x="2447" y="2995"/>
                  </a:lnTo>
                  <a:lnTo>
                    <a:pt x="2511" y="3000"/>
                  </a:lnTo>
                  <a:lnTo>
                    <a:pt x="2574" y="3003"/>
                  </a:lnTo>
                  <a:lnTo>
                    <a:pt x="2634" y="3004"/>
                  </a:lnTo>
                  <a:lnTo>
                    <a:pt x="2718" y="3011"/>
                  </a:lnTo>
                  <a:lnTo>
                    <a:pt x="2804" y="3016"/>
                  </a:lnTo>
                  <a:lnTo>
                    <a:pt x="2892" y="3020"/>
                  </a:lnTo>
                  <a:lnTo>
                    <a:pt x="2983" y="3021"/>
                  </a:lnTo>
                  <a:lnTo>
                    <a:pt x="3073" y="3021"/>
                  </a:lnTo>
                  <a:lnTo>
                    <a:pt x="3165" y="3019"/>
                  </a:lnTo>
                  <a:lnTo>
                    <a:pt x="3257" y="3016"/>
                  </a:lnTo>
                  <a:lnTo>
                    <a:pt x="3349" y="3011"/>
                  </a:lnTo>
                  <a:lnTo>
                    <a:pt x="3440" y="3005"/>
                  </a:lnTo>
                  <a:lnTo>
                    <a:pt x="3532" y="2998"/>
                  </a:lnTo>
                  <a:lnTo>
                    <a:pt x="3622" y="2989"/>
                  </a:lnTo>
                  <a:lnTo>
                    <a:pt x="3711" y="2979"/>
                  </a:lnTo>
                  <a:lnTo>
                    <a:pt x="3799" y="2967"/>
                  </a:lnTo>
                  <a:lnTo>
                    <a:pt x="3885" y="2954"/>
                  </a:lnTo>
                  <a:lnTo>
                    <a:pt x="3969" y="2941"/>
                  </a:lnTo>
                  <a:lnTo>
                    <a:pt x="4051" y="2926"/>
                  </a:lnTo>
                  <a:lnTo>
                    <a:pt x="4128" y="2911"/>
                  </a:lnTo>
                  <a:lnTo>
                    <a:pt x="4206" y="2895"/>
                  </a:lnTo>
                  <a:lnTo>
                    <a:pt x="4283" y="2878"/>
                  </a:lnTo>
                  <a:lnTo>
                    <a:pt x="4360" y="2861"/>
                  </a:lnTo>
                  <a:lnTo>
                    <a:pt x="4437" y="2843"/>
                  </a:lnTo>
                  <a:lnTo>
                    <a:pt x="4513" y="2822"/>
                  </a:lnTo>
                  <a:lnTo>
                    <a:pt x="4587" y="2801"/>
                  </a:lnTo>
                  <a:lnTo>
                    <a:pt x="4660" y="2778"/>
                  </a:lnTo>
                  <a:lnTo>
                    <a:pt x="4710" y="2760"/>
                  </a:lnTo>
                  <a:lnTo>
                    <a:pt x="4782" y="2731"/>
                  </a:lnTo>
                  <a:lnTo>
                    <a:pt x="4867" y="2697"/>
                  </a:lnTo>
                  <a:lnTo>
                    <a:pt x="4956" y="2660"/>
                  </a:lnTo>
                  <a:lnTo>
                    <a:pt x="5045" y="2626"/>
                  </a:lnTo>
                  <a:lnTo>
                    <a:pt x="5120" y="2596"/>
                  </a:lnTo>
                  <a:lnTo>
                    <a:pt x="5153" y="2584"/>
                  </a:lnTo>
                  <a:lnTo>
                    <a:pt x="5180" y="2576"/>
                  </a:lnTo>
                  <a:lnTo>
                    <a:pt x="5199" y="2570"/>
                  </a:lnTo>
                  <a:lnTo>
                    <a:pt x="5213" y="2568"/>
                  </a:lnTo>
                  <a:lnTo>
                    <a:pt x="5218" y="2562"/>
                  </a:lnTo>
                  <a:lnTo>
                    <a:pt x="5223" y="2558"/>
                  </a:lnTo>
                  <a:lnTo>
                    <a:pt x="5228" y="2553"/>
                  </a:lnTo>
                  <a:lnTo>
                    <a:pt x="5234" y="2548"/>
                  </a:lnTo>
                  <a:lnTo>
                    <a:pt x="5288" y="2509"/>
                  </a:lnTo>
                  <a:lnTo>
                    <a:pt x="5345" y="2476"/>
                  </a:lnTo>
                  <a:lnTo>
                    <a:pt x="5400" y="2441"/>
                  </a:lnTo>
                  <a:lnTo>
                    <a:pt x="5454" y="2406"/>
                  </a:lnTo>
                  <a:lnTo>
                    <a:pt x="5508" y="2368"/>
                  </a:lnTo>
                  <a:lnTo>
                    <a:pt x="5534" y="2350"/>
                  </a:lnTo>
                  <a:lnTo>
                    <a:pt x="5560" y="2331"/>
                  </a:lnTo>
                  <a:lnTo>
                    <a:pt x="5586" y="2310"/>
                  </a:lnTo>
                  <a:lnTo>
                    <a:pt x="5611" y="2291"/>
                  </a:lnTo>
                  <a:lnTo>
                    <a:pt x="5636" y="2270"/>
                  </a:lnTo>
                  <a:lnTo>
                    <a:pt x="5660" y="2250"/>
                  </a:lnTo>
                  <a:lnTo>
                    <a:pt x="5684" y="2228"/>
                  </a:lnTo>
                  <a:lnTo>
                    <a:pt x="5708" y="2206"/>
                  </a:lnTo>
                  <a:lnTo>
                    <a:pt x="5731" y="2184"/>
                  </a:lnTo>
                  <a:lnTo>
                    <a:pt x="5753" y="2160"/>
                  </a:lnTo>
                  <a:lnTo>
                    <a:pt x="5774" y="2137"/>
                  </a:lnTo>
                  <a:lnTo>
                    <a:pt x="5796" y="2114"/>
                  </a:lnTo>
                  <a:lnTo>
                    <a:pt x="5817" y="2088"/>
                  </a:lnTo>
                  <a:lnTo>
                    <a:pt x="5836" y="2063"/>
                  </a:lnTo>
                  <a:lnTo>
                    <a:pt x="5856" y="2038"/>
                  </a:lnTo>
                  <a:lnTo>
                    <a:pt x="5875" y="2011"/>
                  </a:lnTo>
                  <a:lnTo>
                    <a:pt x="5893" y="1984"/>
                  </a:lnTo>
                  <a:lnTo>
                    <a:pt x="5910" y="1956"/>
                  </a:lnTo>
                  <a:lnTo>
                    <a:pt x="5926" y="1928"/>
                  </a:lnTo>
                  <a:lnTo>
                    <a:pt x="5942" y="1899"/>
                  </a:lnTo>
                  <a:lnTo>
                    <a:pt x="5957" y="1869"/>
                  </a:lnTo>
                  <a:lnTo>
                    <a:pt x="5971" y="1839"/>
                  </a:lnTo>
                  <a:lnTo>
                    <a:pt x="5984" y="1807"/>
                  </a:lnTo>
                  <a:lnTo>
                    <a:pt x="5997" y="1775"/>
                  </a:lnTo>
                  <a:lnTo>
                    <a:pt x="6033" y="1651"/>
                  </a:lnTo>
                  <a:lnTo>
                    <a:pt x="6041" y="1632"/>
                  </a:lnTo>
                  <a:lnTo>
                    <a:pt x="6042" y="1628"/>
                  </a:lnTo>
                  <a:lnTo>
                    <a:pt x="6044" y="1626"/>
                  </a:lnTo>
                  <a:lnTo>
                    <a:pt x="6054" y="1615"/>
                  </a:lnTo>
                  <a:lnTo>
                    <a:pt x="6054" y="1362"/>
                  </a:lnTo>
                  <a:lnTo>
                    <a:pt x="6044" y="1351"/>
                  </a:lnTo>
                  <a:lnTo>
                    <a:pt x="6042" y="1350"/>
                  </a:lnTo>
                  <a:lnTo>
                    <a:pt x="6041" y="1345"/>
                  </a:lnTo>
                  <a:lnTo>
                    <a:pt x="6032" y="1327"/>
                  </a:lnTo>
                  <a:lnTo>
                    <a:pt x="6029" y="1320"/>
                  </a:lnTo>
                  <a:lnTo>
                    <a:pt x="6025" y="1308"/>
                  </a:lnTo>
                  <a:lnTo>
                    <a:pt x="6021" y="1295"/>
                  </a:lnTo>
                  <a:lnTo>
                    <a:pt x="6018" y="1287"/>
                  </a:lnTo>
                  <a:lnTo>
                    <a:pt x="6001" y="1236"/>
                  </a:lnTo>
                  <a:lnTo>
                    <a:pt x="5985" y="1192"/>
                  </a:lnTo>
                  <a:lnTo>
                    <a:pt x="5971" y="1156"/>
                  </a:lnTo>
                  <a:lnTo>
                    <a:pt x="5957" y="1126"/>
                  </a:lnTo>
                  <a:lnTo>
                    <a:pt x="5943" y="1101"/>
                  </a:lnTo>
                  <a:lnTo>
                    <a:pt x="5931" y="1080"/>
                  </a:lnTo>
                  <a:lnTo>
                    <a:pt x="5919" y="1062"/>
                  </a:lnTo>
                  <a:lnTo>
                    <a:pt x="5908" y="1047"/>
                  </a:lnTo>
                  <a:lnTo>
                    <a:pt x="5885" y="1020"/>
                  </a:lnTo>
                  <a:lnTo>
                    <a:pt x="5860" y="990"/>
                  </a:lnTo>
                  <a:lnTo>
                    <a:pt x="5847" y="973"/>
                  </a:lnTo>
                  <a:lnTo>
                    <a:pt x="5832" y="952"/>
                  </a:lnTo>
                  <a:lnTo>
                    <a:pt x="5817" y="926"/>
                  </a:lnTo>
                  <a:lnTo>
                    <a:pt x="5801" y="896"/>
                  </a:lnTo>
                  <a:lnTo>
                    <a:pt x="5785" y="888"/>
                  </a:lnTo>
                  <a:lnTo>
                    <a:pt x="5772" y="879"/>
                  </a:lnTo>
                  <a:lnTo>
                    <a:pt x="5760" y="869"/>
                  </a:lnTo>
                  <a:lnTo>
                    <a:pt x="5749" y="860"/>
                  </a:lnTo>
                  <a:lnTo>
                    <a:pt x="5728" y="841"/>
                  </a:lnTo>
                  <a:lnTo>
                    <a:pt x="5710" y="821"/>
                  </a:lnTo>
                  <a:lnTo>
                    <a:pt x="5691" y="798"/>
                  </a:lnTo>
                  <a:lnTo>
                    <a:pt x="5671" y="777"/>
                  </a:lnTo>
                  <a:lnTo>
                    <a:pt x="5661" y="766"/>
                  </a:lnTo>
                  <a:lnTo>
                    <a:pt x="5649" y="755"/>
                  </a:lnTo>
                  <a:lnTo>
                    <a:pt x="5637" y="744"/>
                  </a:lnTo>
                  <a:lnTo>
                    <a:pt x="5623" y="733"/>
                  </a:lnTo>
                  <a:lnTo>
                    <a:pt x="5597" y="712"/>
                  </a:lnTo>
                  <a:lnTo>
                    <a:pt x="5573" y="693"/>
                  </a:lnTo>
                  <a:lnTo>
                    <a:pt x="5550" y="675"/>
                  </a:lnTo>
                  <a:lnTo>
                    <a:pt x="5523" y="654"/>
                  </a:lnTo>
                  <a:lnTo>
                    <a:pt x="5500" y="639"/>
                  </a:lnTo>
                  <a:lnTo>
                    <a:pt x="5481" y="626"/>
                  </a:lnTo>
                  <a:lnTo>
                    <a:pt x="5472" y="619"/>
                  </a:lnTo>
                  <a:lnTo>
                    <a:pt x="5464" y="611"/>
                  </a:lnTo>
                  <a:lnTo>
                    <a:pt x="5455" y="601"/>
                  </a:lnTo>
                  <a:lnTo>
                    <a:pt x="5448" y="589"/>
                  </a:lnTo>
                  <a:lnTo>
                    <a:pt x="5419" y="576"/>
                  </a:lnTo>
                  <a:lnTo>
                    <a:pt x="5390" y="561"/>
                  </a:lnTo>
                  <a:lnTo>
                    <a:pt x="5359" y="545"/>
                  </a:lnTo>
                  <a:lnTo>
                    <a:pt x="5329" y="527"/>
                  </a:lnTo>
                  <a:lnTo>
                    <a:pt x="5299" y="508"/>
                  </a:lnTo>
                  <a:lnTo>
                    <a:pt x="5267" y="489"/>
                  </a:lnTo>
                  <a:lnTo>
                    <a:pt x="5234" y="470"/>
                  </a:lnTo>
                  <a:lnTo>
                    <a:pt x="5200" y="452"/>
                  </a:lnTo>
                  <a:lnTo>
                    <a:pt x="4977" y="337"/>
                  </a:lnTo>
                  <a:lnTo>
                    <a:pt x="4975" y="336"/>
                  </a:lnTo>
                  <a:lnTo>
                    <a:pt x="4971" y="334"/>
                  </a:lnTo>
                  <a:lnTo>
                    <a:pt x="4968" y="332"/>
                  </a:lnTo>
                  <a:lnTo>
                    <a:pt x="4966" y="328"/>
                  </a:lnTo>
                  <a:lnTo>
                    <a:pt x="4964" y="325"/>
                  </a:lnTo>
                  <a:lnTo>
                    <a:pt x="4960" y="323"/>
                  </a:lnTo>
                  <a:lnTo>
                    <a:pt x="4957" y="321"/>
                  </a:lnTo>
                  <a:lnTo>
                    <a:pt x="4954" y="319"/>
                  </a:lnTo>
                  <a:lnTo>
                    <a:pt x="4941" y="318"/>
                  </a:lnTo>
                  <a:lnTo>
                    <a:pt x="4923" y="313"/>
                  </a:lnTo>
                  <a:lnTo>
                    <a:pt x="4899" y="307"/>
                  </a:lnTo>
                  <a:lnTo>
                    <a:pt x="4869" y="298"/>
                  </a:lnTo>
                  <a:lnTo>
                    <a:pt x="4801" y="276"/>
                  </a:lnTo>
                  <a:lnTo>
                    <a:pt x="4724" y="250"/>
                  </a:lnTo>
                  <a:lnTo>
                    <a:pt x="4643" y="224"/>
                  </a:lnTo>
                  <a:lnTo>
                    <a:pt x="4566" y="198"/>
                  </a:lnTo>
                  <a:lnTo>
                    <a:pt x="4500" y="177"/>
                  </a:lnTo>
                  <a:lnTo>
                    <a:pt x="4449" y="163"/>
                  </a:lnTo>
                  <a:lnTo>
                    <a:pt x="4380" y="145"/>
                  </a:lnTo>
                  <a:lnTo>
                    <a:pt x="4313" y="131"/>
                  </a:lnTo>
                  <a:lnTo>
                    <a:pt x="4245" y="117"/>
                  </a:lnTo>
                  <a:lnTo>
                    <a:pt x="4178" y="103"/>
                  </a:lnTo>
                  <a:lnTo>
                    <a:pt x="4109" y="90"/>
                  </a:lnTo>
                  <a:lnTo>
                    <a:pt x="4040" y="77"/>
                  </a:lnTo>
                  <a:lnTo>
                    <a:pt x="3971" y="63"/>
                  </a:lnTo>
                  <a:lnTo>
                    <a:pt x="3900" y="48"/>
                  </a:lnTo>
                  <a:lnTo>
                    <a:pt x="3774" y="38"/>
                  </a:lnTo>
                  <a:lnTo>
                    <a:pt x="3653" y="29"/>
                  </a:lnTo>
                  <a:lnTo>
                    <a:pt x="3533" y="21"/>
                  </a:lnTo>
                  <a:lnTo>
                    <a:pt x="3417" y="15"/>
                  </a:lnTo>
                  <a:lnTo>
                    <a:pt x="3302" y="9"/>
                  </a:lnTo>
                  <a:lnTo>
                    <a:pt x="3190" y="5"/>
                  </a:lnTo>
                  <a:lnTo>
                    <a:pt x="3078" y="1"/>
                  </a:lnTo>
                  <a:lnTo>
                    <a:pt x="2967" y="0"/>
                  </a:lnTo>
                  <a:lnTo>
                    <a:pt x="2856" y="1"/>
                  </a:lnTo>
                  <a:lnTo>
                    <a:pt x="2744" y="4"/>
                  </a:lnTo>
                  <a:lnTo>
                    <a:pt x="2631" y="8"/>
                  </a:lnTo>
                  <a:lnTo>
                    <a:pt x="2517" y="14"/>
                  </a:lnTo>
                  <a:lnTo>
                    <a:pt x="2400" y="22"/>
                  </a:lnTo>
                  <a:lnTo>
                    <a:pt x="2282" y="32"/>
                  </a:lnTo>
                  <a:lnTo>
                    <a:pt x="2161" y="44"/>
                  </a:lnTo>
                  <a:lnTo>
                    <a:pt x="2035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D2E5687E-F018-E7A9-2979-155CD87E1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11" y="3111673"/>
              <a:ext cx="344563" cy="172283"/>
            </a:xfrm>
            <a:custGeom>
              <a:avLst/>
              <a:gdLst>
                <a:gd name="T0" fmla="*/ 718 w 6009"/>
                <a:gd name="T1" fmla="*/ 540 h 3018"/>
                <a:gd name="T2" fmla="*/ 528 w 6009"/>
                <a:gd name="T3" fmla="*/ 655 h 3018"/>
                <a:gd name="T4" fmla="*/ 327 w 6009"/>
                <a:gd name="T5" fmla="*/ 838 h 3018"/>
                <a:gd name="T6" fmla="*/ 169 w 6009"/>
                <a:gd name="T7" fmla="*/ 1017 h 3018"/>
                <a:gd name="T8" fmla="*/ 111 w 6009"/>
                <a:gd name="T9" fmla="*/ 1105 h 3018"/>
                <a:gd name="T10" fmla="*/ 71 w 6009"/>
                <a:gd name="T11" fmla="*/ 1210 h 3018"/>
                <a:gd name="T12" fmla="*/ 20 w 6009"/>
                <a:gd name="T13" fmla="*/ 1365 h 3018"/>
                <a:gd name="T14" fmla="*/ 6 w 6009"/>
                <a:gd name="T15" fmla="*/ 1644 h 3018"/>
                <a:gd name="T16" fmla="*/ 85 w 6009"/>
                <a:gd name="T17" fmla="*/ 1847 h 3018"/>
                <a:gd name="T18" fmla="*/ 187 w 6009"/>
                <a:gd name="T19" fmla="*/ 2024 h 3018"/>
                <a:gd name="T20" fmla="*/ 314 w 6009"/>
                <a:gd name="T21" fmla="*/ 2179 h 3018"/>
                <a:gd name="T22" fmla="*/ 463 w 6009"/>
                <a:gd name="T23" fmla="*/ 2314 h 3018"/>
                <a:gd name="T24" fmla="*/ 632 w 6009"/>
                <a:gd name="T25" fmla="*/ 2434 h 3018"/>
                <a:gd name="T26" fmla="*/ 821 w 6009"/>
                <a:gd name="T27" fmla="*/ 2539 h 3018"/>
                <a:gd name="T28" fmla="*/ 986 w 6009"/>
                <a:gd name="T29" fmla="*/ 2616 h 3018"/>
                <a:gd name="T30" fmla="*/ 1085 w 6009"/>
                <a:gd name="T31" fmla="*/ 2664 h 3018"/>
                <a:gd name="T32" fmla="*/ 1337 w 6009"/>
                <a:gd name="T33" fmla="*/ 2764 h 3018"/>
                <a:gd name="T34" fmla="*/ 1500 w 6009"/>
                <a:gd name="T35" fmla="*/ 2815 h 3018"/>
                <a:gd name="T36" fmla="*/ 1664 w 6009"/>
                <a:gd name="T37" fmla="*/ 2863 h 3018"/>
                <a:gd name="T38" fmla="*/ 1830 w 6009"/>
                <a:gd name="T39" fmla="*/ 2909 h 3018"/>
                <a:gd name="T40" fmla="*/ 2482 w 6009"/>
                <a:gd name="T41" fmla="*/ 2988 h 3018"/>
                <a:gd name="T42" fmla="*/ 2878 w 6009"/>
                <a:gd name="T43" fmla="*/ 3013 h 3018"/>
                <a:gd name="T44" fmla="*/ 3210 w 6009"/>
                <a:gd name="T45" fmla="*/ 3018 h 3018"/>
                <a:gd name="T46" fmla="*/ 3543 w 6009"/>
                <a:gd name="T47" fmla="*/ 3004 h 3018"/>
                <a:gd name="T48" fmla="*/ 3875 w 6009"/>
                <a:gd name="T49" fmla="*/ 2970 h 3018"/>
                <a:gd name="T50" fmla="*/ 4049 w 6009"/>
                <a:gd name="T51" fmla="*/ 2939 h 3018"/>
                <a:gd name="T52" fmla="*/ 4109 w 6009"/>
                <a:gd name="T53" fmla="*/ 2914 h 3018"/>
                <a:gd name="T54" fmla="*/ 4152 w 6009"/>
                <a:gd name="T55" fmla="*/ 2875 h 3018"/>
                <a:gd name="T56" fmla="*/ 4261 w 6009"/>
                <a:gd name="T57" fmla="*/ 2697 h 3018"/>
                <a:gd name="T58" fmla="*/ 4470 w 6009"/>
                <a:gd name="T59" fmla="*/ 2374 h 3018"/>
                <a:gd name="T60" fmla="*/ 4692 w 6009"/>
                <a:gd name="T61" fmla="*/ 2123 h 3018"/>
                <a:gd name="T62" fmla="*/ 4941 w 6009"/>
                <a:gd name="T63" fmla="*/ 1905 h 3018"/>
                <a:gd name="T64" fmla="*/ 5213 w 6009"/>
                <a:gd name="T65" fmla="*/ 1722 h 3018"/>
                <a:gd name="T66" fmla="*/ 5508 w 6009"/>
                <a:gd name="T67" fmla="*/ 1552 h 3018"/>
                <a:gd name="T68" fmla="*/ 5700 w 6009"/>
                <a:gd name="T69" fmla="*/ 1464 h 3018"/>
                <a:gd name="T70" fmla="*/ 5964 w 6009"/>
                <a:gd name="T71" fmla="*/ 1347 h 3018"/>
                <a:gd name="T72" fmla="*/ 6004 w 6009"/>
                <a:gd name="T73" fmla="*/ 1264 h 3018"/>
                <a:gd name="T74" fmla="*/ 5974 w 6009"/>
                <a:gd name="T75" fmla="*/ 1181 h 3018"/>
                <a:gd name="T76" fmla="*/ 5875 w 6009"/>
                <a:gd name="T77" fmla="*/ 1015 h 3018"/>
                <a:gd name="T78" fmla="*/ 5738 w 6009"/>
                <a:gd name="T79" fmla="*/ 847 h 3018"/>
                <a:gd name="T80" fmla="*/ 5645 w 6009"/>
                <a:gd name="T81" fmla="*/ 759 h 3018"/>
                <a:gd name="T82" fmla="*/ 5546 w 6009"/>
                <a:gd name="T83" fmla="*/ 677 h 3018"/>
                <a:gd name="T84" fmla="*/ 5438 w 6009"/>
                <a:gd name="T85" fmla="*/ 595 h 3018"/>
                <a:gd name="T86" fmla="*/ 5322 w 6009"/>
                <a:gd name="T87" fmla="*/ 525 h 3018"/>
                <a:gd name="T88" fmla="*/ 4718 w 6009"/>
                <a:gd name="T89" fmla="*/ 239 h 3018"/>
                <a:gd name="T90" fmla="*/ 4596 w 6009"/>
                <a:gd name="T91" fmla="*/ 215 h 3018"/>
                <a:gd name="T92" fmla="*/ 4357 w 6009"/>
                <a:gd name="T93" fmla="*/ 145 h 3018"/>
                <a:gd name="T94" fmla="*/ 4130 w 6009"/>
                <a:gd name="T95" fmla="*/ 96 h 3018"/>
                <a:gd name="T96" fmla="*/ 3890 w 6009"/>
                <a:gd name="T97" fmla="*/ 54 h 3018"/>
                <a:gd name="T98" fmla="*/ 3643 w 6009"/>
                <a:gd name="T99" fmla="*/ 26 h 3018"/>
                <a:gd name="T100" fmla="*/ 3394 w 6009"/>
                <a:gd name="T101" fmla="*/ 9 h 3018"/>
                <a:gd name="T102" fmla="*/ 3049 w 6009"/>
                <a:gd name="T103" fmla="*/ 2 h 3018"/>
                <a:gd name="T104" fmla="*/ 2454 w 6009"/>
                <a:gd name="T105" fmla="*/ 24 h 3018"/>
                <a:gd name="T106" fmla="*/ 2184 w 6009"/>
                <a:gd name="T107" fmla="*/ 51 h 3018"/>
                <a:gd name="T108" fmla="*/ 1915 w 6009"/>
                <a:gd name="T109" fmla="*/ 95 h 3018"/>
                <a:gd name="T110" fmla="*/ 1635 w 6009"/>
                <a:gd name="T111" fmla="*/ 162 h 3018"/>
                <a:gd name="T112" fmla="*/ 1328 w 6009"/>
                <a:gd name="T113" fmla="*/ 255 h 3018"/>
                <a:gd name="T114" fmla="*/ 1099 w 6009"/>
                <a:gd name="T115" fmla="*/ 344 h 3018"/>
                <a:gd name="T116" fmla="*/ 871 w 6009"/>
                <a:gd name="T117" fmla="*/ 448 h 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09" h="3018">
                  <a:moveTo>
                    <a:pt x="835" y="461"/>
                  </a:moveTo>
                  <a:lnTo>
                    <a:pt x="803" y="485"/>
                  </a:lnTo>
                  <a:lnTo>
                    <a:pt x="773" y="506"/>
                  </a:lnTo>
                  <a:lnTo>
                    <a:pt x="745" y="524"/>
                  </a:lnTo>
                  <a:lnTo>
                    <a:pt x="718" y="540"/>
                  </a:lnTo>
                  <a:lnTo>
                    <a:pt x="667" y="568"/>
                  </a:lnTo>
                  <a:lnTo>
                    <a:pt x="615" y="598"/>
                  </a:lnTo>
                  <a:lnTo>
                    <a:pt x="588" y="614"/>
                  </a:lnTo>
                  <a:lnTo>
                    <a:pt x="559" y="633"/>
                  </a:lnTo>
                  <a:lnTo>
                    <a:pt x="528" y="655"/>
                  </a:lnTo>
                  <a:lnTo>
                    <a:pt x="495" y="681"/>
                  </a:lnTo>
                  <a:lnTo>
                    <a:pt x="459" y="711"/>
                  </a:lnTo>
                  <a:lnTo>
                    <a:pt x="419" y="748"/>
                  </a:lnTo>
                  <a:lnTo>
                    <a:pt x="376" y="789"/>
                  </a:lnTo>
                  <a:lnTo>
                    <a:pt x="327" y="838"/>
                  </a:lnTo>
                  <a:lnTo>
                    <a:pt x="270" y="898"/>
                  </a:lnTo>
                  <a:lnTo>
                    <a:pt x="224" y="950"/>
                  </a:lnTo>
                  <a:lnTo>
                    <a:pt x="203" y="975"/>
                  </a:lnTo>
                  <a:lnTo>
                    <a:pt x="185" y="996"/>
                  </a:lnTo>
                  <a:lnTo>
                    <a:pt x="169" y="1017"/>
                  </a:lnTo>
                  <a:lnTo>
                    <a:pt x="154" y="1037"/>
                  </a:lnTo>
                  <a:lnTo>
                    <a:pt x="142" y="1055"/>
                  </a:lnTo>
                  <a:lnTo>
                    <a:pt x="130" y="1072"/>
                  </a:lnTo>
                  <a:lnTo>
                    <a:pt x="120" y="1088"/>
                  </a:lnTo>
                  <a:lnTo>
                    <a:pt x="111" y="1105"/>
                  </a:lnTo>
                  <a:lnTo>
                    <a:pt x="103" y="1119"/>
                  </a:lnTo>
                  <a:lnTo>
                    <a:pt x="97" y="1133"/>
                  </a:lnTo>
                  <a:lnTo>
                    <a:pt x="91" y="1146"/>
                  </a:lnTo>
                  <a:lnTo>
                    <a:pt x="86" y="1159"/>
                  </a:lnTo>
                  <a:lnTo>
                    <a:pt x="71" y="1210"/>
                  </a:lnTo>
                  <a:lnTo>
                    <a:pt x="58" y="1264"/>
                  </a:lnTo>
                  <a:lnTo>
                    <a:pt x="49" y="1294"/>
                  </a:lnTo>
                  <a:lnTo>
                    <a:pt x="36" y="1328"/>
                  </a:lnTo>
                  <a:lnTo>
                    <a:pt x="29" y="1346"/>
                  </a:lnTo>
                  <a:lnTo>
                    <a:pt x="20" y="1365"/>
                  </a:lnTo>
                  <a:lnTo>
                    <a:pt x="11" y="1385"/>
                  </a:lnTo>
                  <a:lnTo>
                    <a:pt x="0" y="1408"/>
                  </a:lnTo>
                  <a:lnTo>
                    <a:pt x="0" y="1631"/>
                  </a:lnTo>
                  <a:lnTo>
                    <a:pt x="3" y="1638"/>
                  </a:lnTo>
                  <a:lnTo>
                    <a:pt x="6" y="1644"/>
                  </a:lnTo>
                  <a:lnTo>
                    <a:pt x="21" y="1687"/>
                  </a:lnTo>
                  <a:lnTo>
                    <a:pt x="35" y="1728"/>
                  </a:lnTo>
                  <a:lnTo>
                    <a:pt x="51" y="1769"/>
                  </a:lnTo>
                  <a:lnTo>
                    <a:pt x="68" y="1808"/>
                  </a:lnTo>
                  <a:lnTo>
                    <a:pt x="85" y="1847"/>
                  </a:lnTo>
                  <a:lnTo>
                    <a:pt x="103" y="1884"/>
                  </a:lnTo>
                  <a:lnTo>
                    <a:pt x="122" y="1921"/>
                  </a:lnTo>
                  <a:lnTo>
                    <a:pt x="144" y="1956"/>
                  </a:lnTo>
                  <a:lnTo>
                    <a:pt x="165" y="1991"/>
                  </a:lnTo>
                  <a:lnTo>
                    <a:pt x="187" y="2024"/>
                  </a:lnTo>
                  <a:lnTo>
                    <a:pt x="211" y="2058"/>
                  </a:lnTo>
                  <a:lnTo>
                    <a:pt x="235" y="2089"/>
                  </a:lnTo>
                  <a:lnTo>
                    <a:pt x="260" y="2121"/>
                  </a:lnTo>
                  <a:lnTo>
                    <a:pt x="286" y="2150"/>
                  </a:lnTo>
                  <a:lnTo>
                    <a:pt x="314" y="2179"/>
                  </a:lnTo>
                  <a:lnTo>
                    <a:pt x="342" y="2208"/>
                  </a:lnTo>
                  <a:lnTo>
                    <a:pt x="370" y="2236"/>
                  </a:lnTo>
                  <a:lnTo>
                    <a:pt x="401" y="2263"/>
                  </a:lnTo>
                  <a:lnTo>
                    <a:pt x="431" y="2289"/>
                  </a:lnTo>
                  <a:lnTo>
                    <a:pt x="463" y="2314"/>
                  </a:lnTo>
                  <a:lnTo>
                    <a:pt x="495" y="2340"/>
                  </a:lnTo>
                  <a:lnTo>
                    <a:pt x="528" y="2364"/>
                  </a:lnTo>
                  <a:lnTo>
                    <a:pt x="562" y="2387"/>
                  </a:lnTo>
                  <a:lnTo>
                    <a:pt x="596" y="2411"/>
                  </a:lnTo>
                  <a:lnTo>
                    <a:pt x="632" y="2434"/>
                  </a:lnTo>
                  <a:lnTo>
                    <a:pt x="668" y="2455"/>
                  </a:lnTo>
                  <a:lnTo>
                    <a:pt x="706" y="2478"/>
                  </a:lnTo>
                  <a:lnTo>
                    <a:pt x="743" y="2498"/>
                  </a:lnTo>
                  <a:lnTo>
                    <a:pt x="781" y="2519"/>
                  </a:lnTo>
                  <a:lnTo>
                    <a:pt x="821" y="2539"/>
                  </a:lnTo>
                  <a:lnTo>
                    <a:pt x="860" y="2559"/>
                  </a:lnTo>
                  <a:lnTo>
                    <a:pt x="901" y="2578"/>
                  </a:lnTo>
                  <a:lnTo>
                    <a:pt x="942" y="2597"/>
                  </a:lnTo>
                  <a:lnTo>
                    <a:pt x="963" y="2606"/>
                  </a:lnTo>
                  <a:lnTo>
                    <a:pt x="986" y="2616"/>
                  </a:lnTo>
                  <a:lnTo>
                    <a:pt x="1009" y="2627"/>
                  </a:lnTo>
                  <a:lnTo>
                    <a:pt x="1033" y="2637"/>
                  </a:lnTo>
                  <a:lnTo>
                    <a:pt x="1056" y="2647"/>
                  </a:lnTo>
                  <a:lnTo>
                    <a:pt x="1076" y="2658"/>
                  </a:lnTo>
                  <a:lnTo>
                    <a:pt x="1085" y="2664"/>
                  </a:lnTo>
                  <a:lnTo>
                    <a:pt x="1094" y="2669"/>
                  </a:lnTo>
                  <a:lnTo>
                    <a:pt x="1101" y="2675"/>
                  </a:lnTo>
                  <a:lnTo>
                    <a:pt x="1108" y="2681"/>
                  </a:lnTo>
                  <a:lnTo>
                    <a:pt x="1303" y="2756"/>
                  </a:lnTo>
                  <a:lnTo>
                    <a:pt x="1337" y="2764"/>
                  </a:lnTo>
                  <a:lnTo>
                    <a:pt x="1371" y="2773"/>
                  </a:lnTo>
                  <a:lnTo>
                    <a:pt x="1403" y="2783"/>
                  </a:lnTo>
                  <a:lnTo>
                    <a:pt x="1435" y="2793"/>
                  </a:lnTo>
                  <a:lnTo>
                    <a:pt x="1468" y="2804"/>
                  </a:lnTo>
                  <a:lnTo>
                    <a:pt x="1500" y="2815"/>
                  </a:lnTo>
                  <a:lnTo>
                    <a:pt x="1533" y="2826"/>
                  </a:lnTo>
                  <a:lnTo>
                    <a:pt x="1565" y="2838"/>
                  </a:lnTo>
                  <a:lnTo>
                    <a:pt x="1597" y="2846"/>
                  </a:lnTo>
                  <a:lnTo>
                    <a:pt x="1630" y="2855"/>
                  </a:lnTo>
                  <a:lnTo>
                    <a:pt x="1664" y="2863"/>
                  </a:lnTo>
                  <a:lnTo>
                    <a:pt x="1700" y="2871"/>
                  </a:lnTo>
                  <a:lnTo>
                    <a:pt x="1734" y="2880"/>
                  </a:lnTo>
                  <a:lnTo>
                    <a:pt x="1767" y="2889"/>
                  </a:lnTo>
                  <a:lnTo>
                    <a:pt x="1800" y="2898"/>
                  </a:lnTo>
                  <a:lnTo>
                    <a:pt x="1830" y="2909"/>
                  </a:lnTo>
                  <a:lnTo>
                    <a:pt x="1959" y="2927"/>
                  </a:lnTo>
                  <a:lnTo>
                    <a:pt x="2089" y="2945"/>
                  </a:lnTo>
                  <a:lnTo>
                    <a:pt x="2220" y="2961"/>
                  </a:lnTo>
                  <a:lnTo>
                    <a:pt x="2350" y="2975"/>
                  </a:lnTo>
                  <a:lnTo>
                    <a:pt x="2482" y="2988"/>
                  </a:lnTo>
                  <a:lnTo>
                    <a:pt x="2614" y="2999"/>
                  </a:lnTo>
                  <a:lnTo>
                    <a:pt x="2679" y="3003"/>
                  </a:lnTo>
                  <a:lnTo>
                    <a:pt x="2746" y="3007"/>
                  </a:lnTo>
                  <a:lnTo>
                    <a:pt x="2812" y="3011"/>
                  </a:lnTo>
                  <a:lnTo>
                    <a:pt x="2878" y="3013"/>
                  </a:lnTo>
                  <a:lnTo>
                    <a:pt x="2945" y="3016"/>
                  </a:lnTo>
                  <a:lnTo>
                    <a:pt x="3011" y="3017"/>
                  </a:lnTo>
                  <a:lnTo>
                    <a:pt x="3077" y="3018"/>
                  </a:lnTo>
                  <a:lnTo>
                    <a:pt x="3144" y="3018"/>
                  </a:lnTo>
                  <a:lnTo>
                    <a:pt x="3210" y="3018"/>
                  </a:lnTo>
                  <a:lnTo>
                    <a:pt x="3277" y="3017"/>
                  </a:lnTo>
                  <a:lnTo>
                    <a:pt x="3343" y="3015"/>
                  </a:lnTo>
                  <a:lnTo>
                    <a:pt x="3409" y="3012"/>
                  </a:lnTo>
                  <a:lnTo>
                    <a:pt x="3476" y="3009"/>
                  </a:lnTo>
                  <a:lnTo>
                    <a:pt x="3543" y="3004"/>
                  </a:lnTo>
                  <a:lnTo>
                    <a:pt x="3609" y="2999"/>
                  </a:lnTo>
                  <a:lnTo>
                    <a:pt x="3676" y="2993"/>
                  </a:lnTo>
                  <a:lnTo>
                    <a:pt x="3742" y="2987"/>
                  </a:lnTo>
                  <a:lnTo>
                    <a:pt x="3808" y="2978"/>
                  </a:lnTo>
                  <a:lnTo>
                    <a:pt x="3875" y="2970"/>
                  </a:lnTo>
                  <a:lnTo>
                    <a:pt x="3941" y="2960"/>
                  </a:lnTo>
                  <a:lnTo>
                    <a:pt x="3982" y="2953"/>
                  </a:lnTo>
                  <a:lnTo>
                    <a:pt x="4019" y="2946"/>
                  </a:lnTo>
                  <a:lnTo>
                    <a:pt x="4034" y="2943"/>
                  </a:lnTo>
                  <a:lnTo>
                    <a:pt x="4049" y="2939"/>
                  </a:lnTo>
                  <a:lnTo>
                    <a:pt x="4063" y="2934"/>
                  </a:lnTo>
                  <a:lnTo>
                    <a:pt x="4075" y="2930"/>
                  </a:lnTo>
                  <a:lnTo>
                    <a:pt x="4087" y="2925"/>
                  </a:lnTo>
                  <a:lnTo>
                    <a:pt x="4099" y="2920"/>
                  </a:lnTo>
                  <a:lnTo>
                    <a:pt x="4109" y="2914"/>
                  </a:lnTo>
                  <a:lnTo>
                    <a:pt x="4118" y="2908"/>
                  </a:lnTo>
                  <a:lnTo>
                    <a:pt x="4127" y="2900"/>
                  </a:lnTo>
                  <a:lnTo>
                    <a:pt x="4136" y="2892"/>
                  </a:lnTo>
                  <a:lnTo>
                    <a:pt x="4144" y="2884"/>
                  </a:lnTo>
                  <a:lnTo>
                    <a:pt x="4152" y="2875"/>
                  </a:lnTo>
                  <a:lnTo>
                    <a:pt x="4168" y="2856"/>
                  </a:lnTo>
                  <a:lnTo>
                    <a:pt x="4184" y="2832"/>
                  </a:lnTo>
                  <a:lnTo>
                    <a:pt x="4200" y="2805"/>
                  </a:lnTo>
                  <a:lnTo>
                    <a:pt x="4218" y="2774"/>
                  </a:lnTo>
                  <a:lnTo>
                    <a:pt x="4261" y="2697"/>
                  </a:lnTo>
                  <a:lnTo>
                    <a:pt x="4317" y="2598"/>
                  </a:lnTo>
                  <a:lnTo>
                    <a:pt x="4354" y="2540"/>
                  </a:lnTo>
                  <a:lnTo>
                    <a:pt x="4391" y="2485"/>
                  </a:lnTo>
                  <a:lnTo>
                    <a:pt x="4430" y="2429"/>
                  </a:lnTo>
                  <a:lnTo>
                    <a:pt x="4470" y="2374"/>
                  </a:lnTo>
                  <a:lnTo>
                    <a:pt x="4512" y="2321"/>
                  </a:lnTo>
                  <a:lnTo>
                    <a:pt x="4555" y="2270"/>
                  </a:lnTo>
                  <a:lnTo>
                    <a:pt x="4600" y="2219"/>
                  </a:lnTo>
                  <a:lnTo>
                    <a:pt x="4645" y="2170"/>
                  </a:lnTo>
                  <a:lnTo>
                    <a:pt x="4692" y="2123"/>
                  </a:lnTo>
                  <a:lnTo>
                    <a:pt x="4739" y="2076"/>
                  </a:lnTo>
                  <a:lnTo>
                    <a:pt x="4788" y="2031"/>
                  </a:lnTo>
                  <a:lnTo>
                    <a:pt x="4838" y="1988"/>
                  </a:lnTo>
                  <a:lnTo>
                    <a:pt x="4889" y="1945"/>
                  </a:lnTo>
                  <a:lnTo>
                    <a:pt x="4941" y="1905"/>
                  </a:lnTo>
                  <a:lnTo>
                    <a:pt x="4993" y="1866"/>
                  </a:lnTo>
                  <a:lnTo>
                    <a:pt x="5046" y="1829"/>
                  </a:lnTo>
                  <a:lnTo>
                    <a:pt x="5104" y="1791"/>
                  </a:lnTo>
                  <a:lnTo>
                    <a:pt x="5158" y="1756"/>
                  </a:lnTo>
                  <a:lnTo>
                    <a:pt x="5213" y="1722"/>
                  </a:lnTo>
                  <a:lnTo>
                    <a:pt x="5269" y="1690"/>
                  </a:lnTo>
                  <a:lnTo>
                    <a:pt x="5324" y="1657"/>
                  </a:lnTo>
                  <a:lnTo>
                    <a:pt x="5382" y="1624"/>
                  </a:lnTo>
                  <a:lnTo>
                    <a:pt x="5443" y="1589"/>
                  </a:lnTo>
                  <a:lnTo>
                    <a:pt x="5508" y="1552"/>
                  </a:lnTo>
                  <a:lnTo>
                    <a:pt x="5535" y="1538"/>
                  </a:lnTo>
                  <a:lnTo>
                    <a:pt x="5564" y="1522"/>
                  </a:lnTo>
                  <a:lnTo>
                    <a:pt x="5596" y="1508"/>
                  </a:lnTo>
                  <a:lnTo>
                    <a:pt x="5629" y="1493"/>
                  </a:lnTo>
                  <a:lnTo>
                    <a:pt x="5700" y="1464"/>
                  </a:lnTo>
                  <a:lnTo>
                    <a:pt x="5772" y="1434"/>
                  </a:lnTo>
                  <a:lnTo>
                    <a:pt x="5843" y="1405"/>
                  </a:lnTo>
                  <a:lnTo>
                    <a:pt x="5909" y="1376"/>
                  </a:lnTo>
                  <a:lnTo>
                    <a:pt x="5938" y="1361"/>
                  </a:lnTo>
                  <a:lnTo>
                    <a:pt x="5964" y="1347"/>
                  </a:lnTo>
                  <a:lnTo>
                    <a:pt x="5989" y="1332"/>
                  </a:lnTo>
                  <a:lnTo>
                    <a:pt x="6009" y="1318"/>
                  </a:lnTo>
                  <a:lnTo>
                    <a:pt x="6008" y="1299"/>
                  </a:lnTo>
                  <a:lnTo>
                    <a:pt x="6007" y="1281"/>
                  </a:lnTo>
                  <a:lnTo>
                    <a:pt x="6004" y="1264"/>
                  </a:lnTo>
                  <a:lnTo>
                    <a:pt x="6000" y="1247"/>
                  </a:lnTo>
                  <a:lnTo>
                    <a:pt x="5995" y="1229"/>
                  </a:lnTo>
                  <a:lnTo>
                    <a:pt x="5989" y="1213"/>
                  </a:lnTo>
                  <a:lnTo>
                    <a:pt x="5981" y="1197"/>
                  </a:lnTo>
                  <a:lnTo>
                    <a:pt x="5974" y="1181"/>
                  </a:lnTo>
                  <a:lnTo>
                    <a:pt x="5958" y="1150"/>
                  </a:lnTo>
                  <a:lnTo>
                    <a:pt x="5941" y="1120"/>
                  </a:lnTo>
                  <a:lnTo>
                    <a:pt x="5924" y="1090"/>
                  </a:lnTo>
                  <a:lnTo>
                    <a:pt x="5907" y="1061"/>
                  </a:lnTo>
                  <a:lnTo>
                    <a:pt x="5875" y="1015"/>
                  </a:lnTo>
                  <a:lnTo>
                    <a:pt x="5843" y="972"/>
                  </a:lnTo>
                  <a:lnTo>
                    <a:pt x="5808" y="928"/>
                  </a:lnTo>
                  <a:lnTo>
                    <a:pt x="5774" y="887"/>
                  </a:lnTo>
                  <a:lnTo>
                    <a:pt x="5756" y="866"/>
                  </a:lnTo>
                  <a:lnTo>
                    <a:pt x="5738" y="847"/>
                  </a:lnTo>
                  <a:lnTo>
                    <a:pt x="5720" y="828"/>
                  </a:lnTo>
                  <a:lnTo>
                    <a:pt x="5701" y="810"/>
                  </a:lnTo>
                  <a:lnTo>
                    <a:pt x="5683" y="792"/>
                  </a:lnTo>
                  <a:lnTo>
                    <a:pt x="5665" y="775"/>
                  </a:lnTo>
                  <a:lnTo>
                    <a:pt x="5645" y="759"/>
                  </a:lnTo>
                  <a:lnTo>
                    <a:pt x="5626" y="743"/>
                  </a:lnTo>
                  <a:lnTo>
                    <a:pt x="5606" y="726"/>
                  </a:lnTo>
                  <a:lnTo>
                    <a:pt x="5586" y="709"/>
                  </a:lnTo>
                  <a:lnTo>
                    <a:pt x="5566" y="693"/>
                  </a:lnTo>
                  <a:lnTo>
                    <a:pt x="5546" y="677"/>
                  </a:lnTo>
                  <a:lnTo>
                    <a:pt x="5526" y="659"/>
                  </a:lnTo>
                  <a:lnTo>
                    <a:pt x="5505" y="643"/>
                  </a:lnTo>
                  <a:lnTo>
                    <a:pt x="5483" y="626"/>
                  </a:lnTo>
                  <a:lnTo>
                    <a:pt x="5460" y="610"/>
                  </a:lnTo>
                  <a:lnTo>
                    <a:pt x="5438" y="595"/>
                  </a:lnTo>
                  <a:lnTo>
                    <a:pt x="5415" y="580"/>
                  </a:lnTo>
                  <a:lnTo>
                    <a:pt x="5391" y="567"/>
                  </a:lnTo>
                  <a:lnTo>
                    <a:pt x="5368" y="553"/>
                  </a:lnTo>
                  <a:lnTo>
                    <a:pt x="5345" y="539"/>
                  </a:lnTo>
                  <a:lnTo>
                    <a:pt x="5322" y="525"/>
                  </a:lnTo>
                  <a:lnTo>
                    <a:pt x="5312" y="518"/>
                  </a:lnTo>
                  <a:lnTo>
                    <a:pt x="5302" y="509"/>
                  </a:lnTo>
                  <a:lnTo>
                    <a:pt x="5292" y="501"/>
                  </a:lnTo>
                  <a:lnTo>
                    <a:pt x="5283" y="492"/>
                  </a:lnTo>
                  <a:lnTo>
                    <a:pt x="4718" y="239"/>
                  </a:lnTo>
                  <a:lnTo>
                    <a:pt x="4702" y="238"/>
                  </a:lnTo>
                  <a:lnTo>
                    <a:pt x="4685" y="236"/>
                  </a:lnTo>
                  <a:lnTo>
                    <a:pt x="4664" y="232"/>
                  </a:lnTo>
                  <a:lnTo>
                    <a:pt x="4643" y="228"/>
                  </a:lnTo>
                  <a:lnTo>
                    <a:pt x="4596" y="215"/>
                  </a:lnTo>
                  <a:lnTo>
                    <a:pt x="4545" y="201"/>
                  </a:lnTo>
                  <a:lnTo>
                    <a:pt x="4493" y="186"/>
                  </a:lnTo>
                  <a:lnTo>
                    <a:pt x="4444" y="171"/>
                  </a:lnTo>
                  <a:lnTo>
                    <a:pt x="4397" y="157"/>
                  </a:lnTo>
                  <a:lnTo>
                    <a:pt x="4357" y="145"/>
                  </a:lnTo>
                  <a:lnTo>
                    <a:pt x="4311" y="134"/>
                  </a:lnTo>
                  <a:lnTo>
                    <a:pt x="4266" y="124"/>
                  </a:lnTo>
                  <a:lnTo>
                    <a:pt x="4221" y="114"/>
                  </a:lnTo>
                  <a:lnTo>
                    <a:pt x="4176" y="105"/>
                  </a:lnTo>
                  <a:lnTo>
                    <a:pt x="4130" y="96"/>
                  </a:lnTo>
                  <a:lnTo>
                    <a:pt x="4084" y="87"/>
                  </a:lnTo>
                  <a:lnTo>
                    <a:pt x="4039" y="78"/>
                  </a:lnTo>
                  <a:lnTo>
                    <a:pt x="3992" y="70"/>
                  </a:lnTo>
                  <a:lnTo>
                    <a:pt x="3941" y="62"/>
                  </a:lnTo>
                  <a:lnTo>
                    <a:pt x="3890" y="54"/>
                  </a:lnTo>
                  <a:lnTo>
                    <a:pt x="3841" y="47"/>
                  </a:lnTo>
                  <a:lnTo>
                    <a:pt x="3791" y="41"/>
                  </a:lnTo>
                  <a:lnTo>
                    <a:pt x="3741" y="36"/>
                  </a:lnTo>
                  <a:lnTo>
                    <a:pt x="3693" y="31"/>
                  </a:lnTo>
                  <a:lnTo>
                    <a:pt x="3643" y="26"/>
                  </a:lnTo>
                  <a:lnTo>
                    <a:pt x="3594" y="23"/>
                  </a:lnTo>
                  <a:lnTo>
                    <a:pt x="3544" y="19"/>
                  </a:lnTo>
                  <a:lnTo>
                    <a:pt x="3494" y="16"/>
                  </a:lnTo>
                  <a:lnTo>
                    <a:pt x="3445" y="13"/>
                  </a:lnTo>
                  <a:lnTo>
                    <a:pt x="3394" y="9"/>
                  </a:lnTo>
                  <a:lnTo>
                    <a:pt x="3342" y="7"/>
                  </a:lnTo>
                  <a:lnTo>
                    <a:pt x="3291" y="5"/>
                  </a:lnTo>
                  <a:lnTo>
                    <a:pt x="3238" y="2"/>
                  </a:lnTo>
                  <a:lnTo>
                    <a:pt x="3185" y="0"/>
                  </a:lnTo>
                  <a:lnTo>
                    <a:pt x="3049" y="2"/>
                  </a:lnTo>
                  <a:lnTo>
                    <a:pt x="2920" y="4"/>
                  </a:lnTo>
                  <a:lnTo>
                    <a:pt x="2797" y="7"/>
                  </a:lnTo>
                  <a:lnTo>
                    <a:pt x="2679" y="12"/>
                  </a:lnTo>
                  <a:lnTo>
                    <a:pt x="2565" y="17"/>
                  </a:lnTo>
                  <a:lnTo>
                    <a:pt x="2454" y="24"/>
                  </a:lnTo>
                  <a:lnTo>
                    <a:pt x="2399" y="28"/>
                  </a:lnTo>
                  <a:lnTo>
                    <a:pt x="2344" y="33"/>
                  </a:lnTo>
                  <a:lnTo>
                    <a:pt x="2291" y="38"/>
                  </a:lnTo>
                  <a:lnTo>
                    <a:pt x="2237" y="44"/>
                  </a:lnTo>
                  <a:lnTo>
                    <a:pt x="2184" y="51"/>
                  </a:lnTo>
                  <a:lnTo>
                    <a:pt x="2131" y="58"/>
                  </a:lnTo>
                  <a:lnTo>
                    <a:pt x="2077" y="66"/>
                  </a:lnTo>
                  <a:lnTo>
                    <a:pt x="2024" y="74"/>
                  </a:lnTo>
                  <a:lnTo>
                    <a:pt x="1970" y="85"/>
                  </a:lnTo>
                  <a:lnTo>
                    <a:pt x="1915" y="95"/>
                  </a:lnTo>
                  <a:lnTo>
                    <a:pt x="1861" y="106"/>
                  </a:lnTo>
                  <a:lnTo>
                    <a:pt x="1805" y="118"/>
                  </a:lnTo>
                  <a:lnTo>
                    <a:pt x="1749" y="132"/>
                  </a:lnTo>
                  <a:lnTo>
                    <a:pt x="1692" y="146"/>
                  </a:lnTo>
                  <a:lnTo>
                    <a:pt x="1635" y="162"/>
                  </a:lnTo>
                  <a:lnTo>
                    <a:pt x="1575" y="178"/>
                  </a:lnTo>
                  <a:lnTo>
                    <a:pt x="1515" y="195"/>
                  </a:lnTo>
                  <a:lnTo>
                    <a:pt x="1455" y="213"/>
                  </a:lnTo>
                  <a:lnTo>
                    <a:pt x="1392" y="234"/>
                  </a:lnTo>
                  <a:lnTo>
                    <a:pt x="1328" y="255"/>
                  </a:lnTo>
                  <a:lnTo>
                    <a:pt x="1288" y="268"/>
                  </a:lnTo>
                  <a:lnTo>
                    <a:pt x="1248" y="283"/>
                  </a:lnTo>
                  <a:lnTo>
                    <a:pt x="1210" y="298"/>
                  </a:lnTo>
                  <a:lnTo>
                    <a:pt x="1172" y="314"/>
                  </a:lnTo>
                  <a:lnTo>
                    <a:pt x="1099" y="344"/>
                  </a:lnTo>
                  <a:lnTo>
                    <a:pt x="1031" y="375"/>
                  </a:lnTo>
                  <a:lnTo>
                    <a:pt x="970" y="403"/>
                  </a:lnTo>
                  <a:lnTo>
                    <a:pt x="915" y="427"/>
                  </a:lnTo>
                  <a:lnTo>
                    <a:pt x="892" y="438"/>
                  </a:lnTo>
                  <a:lnTo>
                    <a:pt x="871" y="448"/>
                  </a:lnTo>
                  <a:lnTo>
                    <a:pt x="851" y="455"/>
                  </a:lnTo>
                  <a:lnTo>
                    <a:pt x="835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C41687FA-D1FB-5F75-16A7-A4A9B6F4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364" y="3228019"/>
              <a:ext cx="261779" cy="172283"/>
            </a:xfrm>
            <a:custGeom>
              <a:avLst/>
              <a:gdLst>
                <a:gd name="T0" fmla="*/ 501 w 4540"/>
                <a:gd name="T1" fmla="*/ 76 h 3024"/>
                <a:gd name="T2" fmla="*/ 364 w 4540"/>
                <a:gd name="T3" fmla="*/ 110 h 3024"/>
                <a:gd name="T4" fmla="*/ 173 w 4540"/>
                <a:gd name="T5" fmla="*/ 146 h 3024"/>
                <a:gd name="T6" fmla="*/ 47 w 4540"/>
                <a:gd name="T7" fmla="*/ 180 h 3024"/>
                <a:gd name="T8" fmla="*/ 6 w 4540"/>
                <a:gd name="T9" fmla="*/ 214 h 3024"/>
                <a:gd name="T10" fmla="*/ 31 w 4540"/>
                <a:gd name="T11" fmla="*/ 257 h 3024"/>
                <a:gd name="T12" fmla="*/ 237 w 4540"/>
                <a:gd name="T13" fmla="*/ 551 h 3024"/>
                <a:gd name="T14" fmla="*/ 312 w 4540"/>
                <a:gd name="T15" fmla="*/ 692 h 3024"/>
                <a:gd name="T16" fmla="*/ 418 w 4540"/>
                <a:gd name="T17" fmla="*/ 981 h 3024"/>
                <a:gd name="T18" fmla="*/ 473 w 4540"/>
                <a:gd name="T19" fmla="*/ 1204 h 3024"/>
                <a:gd name="T20" fmla="*/ 502 w 4540"/>
                <a:gd name="T21" fmla="*/ 1429 h 3024"/>
                <a:gd name="T22" fmla="*/ 491 w 4540"/>
                <a:gd name="T23" fmla="*/ 1703 h 3024"/>
                <a:gd name="T24" fmla="*/ 447 w 4540"/>
                <a:gd name="T25" fmla="*/ 1939 h 3024"/>
                <a:gd name="T26" fmla="*/ 379 w 4540"/>
                <a:gd name="T27" fmla="*/ 2159 h 3024"/>
                <a:gd name="T28" fmla="*/ 292 w 4540"/>
                <a:gd name="T29" fmla="*/ 2368 h 3024"/>
                <a:gd name="T30" fmla="*/ 234 w 4540"/>
                <a:gd name="T31" fmla="*/ 2483 h 3024"/>
                <a:gd name="T32" fmla="*/ 221 w 4540"/>
                <a:gd name="T33" fmla="*/ 2528 h 3024"/>
                <a:gd name="T34" fmla="*/ 253 w 4540"/>
                <a:gd name="T35" fmla="*/ 2607 h 3024"/>
                <a:gd name="T36" fmla="*/ 343 w 4540"/>
                <a:gd name="T37" fmla="*/ 2780 h 3024"/>
                <a:gd name="T38" fmla="*/ 405 w 4540"/>
                <a:gd name="T39" fmla="*/ 2867 h 3024"/>
                <a:gd name="T40" fmla="*/ 484 w 4540"/>
                <a:gd name="T41" fmla="*/ 2924 h 3024"/>
                <a:gd name="T42" fmla="*/ 598 w 4540"/>
                <a:gd name="T43" fmla="*/ 2953 h 3024"/>
                <a:gd name="T44" fmla="*/ 877 w 4540"/>
                <a:gd name="T45" fmla="*/ 2989 h 3024"/>
                <a:gd name="T46" fmla="*/ 1167 w 4540"/>
                <a:gd name="T47" fmla="*/ 3011 h 3024"/>
                <a:gd name="T48" fmla="*/ 1458 w 4540"/>
                <a:gd name="T49" fmla="*/ 3024 h 3024"/>
                <a:gd name="T50" fmla="*/ 1889 w 4540"/>
                <a:gd name="T51" fmla="*/ 3011 h 3024"/>
                <a:gd name="T52" fmla="*/ 2351 w 4540"/>
                <a:gd name="T53" fmla="*/ 2960 h 3024"/>
                <a:gd name="T54" fmla="*/ 2822 w 4540"/>
                <a:gd name="T55" fmla="*/ 2870 h 3024"/>
                <a:gd name="T56" fmla="*/ 3278 w 4540"/>
                <a:gd name="T57" fmla="*/ 2737 h 3024"/>
                <a:gd name="T58" fmla="*/ 3695 w 4540"/>
                <a:gd name="T59" fmla="*/ 2562 h 3024"/>
                <a:gd name="T60" fmla="*/ 4050 w 4540"/>
                <a:gd name="T61" fmla="*/ 2343 h 3024"/>
                <a:gd name="T62" fmla="*/ 4159 w 4540"/>
                <a:gd name="T63" fmla="*/ 2257 h 3024"/>
                <a:gd name="T64" fmla="*/ 4203 w 4540"/>
                <a:gd name="T65" fmla="*/ 2214 h 3024"/>
                <a:gd name="T66" fmla="*/ 4235 w 4540"/>
                <a:gd name="T67" fmla="*/ 2187 h 3024"/>
                <a:gd name="T68" fmla="*/ 4298 w 4540"/>
                <a:gd name="T69" fmla="*/ 2116 h 3024"/>
                <a:gd name="T70" fmla="*/ 4384 w 4540"/>
                <a:gd name="T71" fmla="*/ 2007 h 3024"/>
                <a:gd name="T72" fmla="*/ 4452 w 4540"/>
                <a:gd name="T73" fmla="*/ 1896 h 3024"/>
                <a:gd name="T74" fmla="*/ 4499 w 4540"/>
                <a:gd name="T75" fmla="*/ 1777 h 3024"/>
                <a:gd name="T76" fmla="*/ 4529 w 4540"/>
                <a:gd name="T77" fmla="*/ 1652 h 3024"/>
                <a:gd name="T78" fmla="*/ 4540 w 4540"/>
                <a:gd name="T79" fmla="*/ 1520 h 3024"/>
                <a:gd name="T80" fmla="*/ 4533 w 4540"/>
                <a:gd name="T81" fmla="*/ 1379 h 3024"/>
                <a:gd name="T82" fmla="*/ 4506 w 4540"/>
                <a:gd name="T83" fmla="*/ 1239 h 3024"/>
                <a:gd name="T84" fmla="*/ 4452 w 4540"/>
                <a:gd name="T85" fmla="*/ 1110 h 3024"/>
                <a:gd name="T86" fmla="*/ 4376 w 4540"/>
                <a:gd name="T87" fmla="*/ 991 h 3024"/>
                <a:gd name="T88" fmla="*/ 4285 w 4540"/>
                <a:gd name="T89" fmla="*/ 883 h 3024"/>
                <a:gd name="T90" fmla="*/ 4129 w 4540"/>
                <a:gd name="T91" fmla="*/ 735 h 3024"/>
                <a:gd name="T92" fmla="*/ 3940 w 4540"/>
                <a:gd name="T93" fmla="*/ 591 h 3024"/>
                <a:gd name="T94" fmla="*/ 3705 w 4540"/>
                <a:gd name="T95" fmla="*/ 453 h 3024"/>
                <a:gd name="T96" fmla="*/ 3446 w 4540"/>
                <a:gd name="T97" fmla="*/ 332 h 3024"/>
                <a:gd name="T98" fmla="*/ 3182 w 4540"/>
                <a:gd name="T99" fmla="*/ 236 h 3024"/>
                <a:gd name="T100" fmla="*/ 2899 w 4540"/>
                <a:gd name="T101" fmla="*/ 154 h 3024"/>
                <a:gd name="T102" fmla="*/ 2599 w 4540"/>
                <a:gd name="T103" fmla="*/ 94 h 3024"/>
                <a:gd name="T104" fmla="*/ 2374 w 4540"/>
                <a:gd name="T105" fmla="*/ 50 h 3024"/>
                <a:gd name="T106" fmla="*/ 2296 w 4540"/>
                <a:gd name="T107" fmla="*/ 24 h 3024"/>
                <a:gd name="T108" fmla="*/ 2191 w 4540"/>
                <a:gd name="T109" fmla="*/ 24 h 3024"/>
                <a:gd name="T110" fmla="*/ 1877 w 4540"/>
                <a:gd name="T111" fmla="*/ 3 h 3024"/>
                <a:gd name="T112" fmla="*/ 794 w 4540"/>
                <a:gd name="T113" fmla="*/ 34 h 3024"/>
                <a:gd name="T114" fmla="*/ 583 w 4540"/>
                <a:gd name="T115" fmla="*/ 59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40" h="3024">
                  <a:moveTo>
                    <a:pt x="543" y="57"/>
                  </a:moveTo>
                  <a:lnTo>
                    <a:pt x="536" y="61"/>
                  </a:lnTo>
                  <a:lnTo>
                    <a:pt x="530" y="64"/>
                  </a:lnTo>
                  <a:lnTo>
                    <a:pt x="516" y="70"/>
                  </a:lnTo>
                  <a:lnTo>
                    <a:pt x="501" y="76"/>
                  </a:lnTo>
                  <a:lnTo>
                    <a:pt x="485" y="82"/>
                  </a:lnTo>
                  <a:lnTo>
                    <a:pt x="469" y="87"/>
                  </a:lnTo>
                  <a:lnTo>
                    <a:pt x="435" y="96"/>
                  </a:lnTo>
                  <a:lnTo>
                    <a:pt x="400" y="103"/>
                  </a:lnTo>
                  <a:lnTo>
                    <a:pt x="364" y="110"/>
                  </a:lnTo>
                  <a:lnTo>
                    <a:pt x="328" y="117"/>
                  </a:lnTo>
                  <a:lnTo>
                    <a:pt x="292" y="123"/>
                  </a:lnTo>
                  <a:lnTo>
                    <a:pt x="259" y="130"/>
                  </a:lnTo>
                  <a:lnTo>
                    <a:pt x="215" y="138"/>
                  </a:lnTo>
                  <a:lnTo>
                    <a:pt x="173" y="146"/>
                  </a:lnTo>
                  <a:lnTo>
                    <a:pt x="132" y="154"/>
                  </a:lnTo>
                  <a:lnTo>
                    <a:pt x="96" y="163"/>
                  </a:lnTo>
                  <a:lnTo>
                    <a:pt x="79" y="169"/>
                  </a:lnTo>
                  <a:lnTo>
                    <a:pt x="63" y="174"/>
                  </a:lnTo>
                  <a:lnTo>
                    <a:pt x="47" y="180"/>
                  </a:lnTo>
                  <a:lnTo>
                    <a:pt x="34" y="187"/>
                  </a:lnTo>
                  <a:lnTo>
                    <a:pt x="23" y="195"/>
                  </a:lnTo>
                  <a:lnTo>
                    <a:pt x="13" y="204"/>
                  </a:lnTo>
                  <a:lnTo>
                    <a:pt x="9" y="209"/>
                  </a:lnTo>
                  <a:lnTo>
                    <a:pt x="6" y="214"/>
                  </a:lnTo>
                  <a:lnTo>
                    <a:pt x="3" y="219"/>
                  </a:lnTo>
                  <a:lnTo>
                    <a:pt x="0" y="226"/>
                  </a:lnTo>
                  <a:lnTo>
                    <a:pt x="23" y="249"/>
                  </a:lnTo>
                  <a:lnTo>
                    <a:pt x="27" y="253"/>
                  </a:lnTo>
                  <a:lnTo>
                    <a:pt x="31" y="257"/>
                  </a:lnTo>
                  <a:lnTo>
                    <a:pt x="113" y="369"/>
                  </a:lnTo>
                  <a:lnTo>
                    <a:pt x="161" y="436"/>
                  </a:lnTo>
                  <a:lnTo>
                    <a:pt x="201" y="496"/>
                  </a:lnTo>
                  <a:lnTo>
                    <a:pt x="220" y="524"/>
                  </a:lnTo>
                  <a:lnTo>
                    <a:pt x="237" y="551"/>
                  </a:lnTo>
                  <a:lnTo>
                    <a:pt x="252" y="578"/>
                  </a:lnTo>
                  <a:lnTo>
                    <a:pt x="267" y="606"/>
                  </a:lnTo>
                  <a:lnTo>
                    <a:pt x="282" y="633"/>
                  </a:lnTo>
                  <a:lnTo>
                    <a:pt x="296" y="662"/>
                  </a:lnTo>
                  <a:lnTo>
                    <a:pt x="312" y="692"/>
                  </a:lnTo>
                  <a:lnTo>
                    <a:pt x="327" y="723"/>
                  </a:lnTo>
                  <a:lnTo>
                    <a:pt x="358" y="794"/>
                  </a:lnTo>
                  <a:lnTo>
                    <a:pt x="394" y="878"/>
                  </a:lnTo>
                  <a:lnTo>
                    <a:pt x="406" y="930"/>
                  </a:lnTo>
                  <a:lnTo>
                    <a:pt x="418" y="981"/>
                  </a:lnTo>
                  <a:lnTo>
                    <a:pt x="430" y="1029"/>
                  </a:lnTo>
                  <a:lnTo>
                    <a:pt x="442" y="1074"/>
                  </a:lnTo>
                  <a:lnTo>
                    <a:pt x="452" y="1118"/>
                  </a:lnTo>
                  <a:lnTo>
                    <a:pt x="463" y="1161"/>
                  </a:lnTo>
                  <a:lnTo>
                    <a:pt x="473" y="1204"/>
                  </a:lnTo>
                  <a:lnTo>
                    <a:pt x="481" y="1247"/>
                  </a:lnTo>
                  <a:lnTo>
                    <a:pt x="489" y="1290"/>
                  </a:lnTo>
                  <a:lnTo>
                    <a:pt x="495" y="1334"/>
                  </a:lnTo>
                  <a:lnTo>
                    <a:pt x="499" y="1381"/>
                  </a:lnTo>
                  <a:lnTo>
                    <a:pt x="502" y="1429"/>
                  </a:lnTo>
                  <a:lnTo>
                    <a:pt x="504" y="1480"/>
                  </a:lnTo>
                  <a:lnTo>
                    <a:pt x="503" y="1534"/>
                  </a:lnTo>
                  <a:lnTo>
                    <a:pt x="501" y="1591"/>
                  </a:lnTo>
                  <a:lnTo>
                    <a:pt x="496" y="1653"/>
                  </a:lnTo>
                  <a:lnTo>
                    <a:pt x="491" y="1703"/>
                  </a:lnTo>
                  <a:lnTo>
                    <a:pt x="484" y="1752"/>
                  </a:lnTo>
                  <a:lnTo>
                    <a:pt x="477" y="1799"/>
                  </a:lnTo>
                  <a:lnTo>
                    <a:pt x="468" y="1847"/>
                  </a:lnTo>
                  <a:lnTo>
                    <a:pt x="458" y="1894"/>
                  </a:lnTo>
                  <a:lnTo>
                    <a:pt x="447" y="1939"/>
                  </a:lnTo>
                  <a:lnTo>
                    <a:pt x="435" y="1984"/>
                  </a:lnTo>
                  <a:lnTo>
                    <a:pt x="423" y="2028"/>
                  </a:lnTo>
                  <a:lnTo>
                    <a:pt x="409" y="2073"/>
                  </a:lnTo>
                  <a:lnTo>
                    <a:pt x="395" y="2116"/>
                  </a:lnTo>
                  <a:lnTo>
                    <a:pt x="379" y="2159"/>
                  </a:lnTo>
                  <a:lnTo>
                    <a:pt x="363" y="2202"/>
                  </a:lnTo>
                  <a:lnTo>
                    <a:pt x="346" y="2243"/>
                  </a:lnTo>
                  <a:lnTo>
                    <a:pt x="329" y="2286"/>
                  </a:lnTo>
                  <a:lnTo>
                    <a:pt x="311" y="2327"/>
                  </a:lnTo>
                  <a:lnTo>
                    <a:pt x="292" y="2368"/>
                  </a:lnTo>
                  <a:lnTo>
                    <a:pt x="277" y="2401"/>
                  </a:lnTo>
                  <a:lnTo>
                    <a:pt x="263" y="2427"/>
                  </a:lnTo>
                  <a:lnTo>
                    <a:pt x="252" y="2449"/>
                  </a:lnTo>
                  <a:lnTo>
                    <a:pt x="242" y="2468"/>
                  </a:lnTo>
                  <a:lnTo>
                    <a:pt x="234" y="2483"/>
                  </a:lnTo>
                  <a:lnTo>
                    <a:pt x="227" y="2496"/>
                  </a:lnTo>
                  <a:lnTo>
                    <a:pt x="223" y="2507"/>
                  </a:lnTo>
                  <a:lnTo>
                    <a:pt x="221" y="2518"/>
                  </a:lnTo>
                  <a:lnTo>
                    <a:pt x="221" y="2523"/>
                  </a:lnTo>
                  <a:lnTo>
                    <a:pt x="221" y="2528"/>
                  </a:lnTo>
                  <a:lnTo>
                    <a:pt x="222" y="2534"/>
                  </a:lnTo>
                  <a:lnTo>
                    <a:pt x="223" y="2540"/>
                  </a:lnTo>
                  <a:lnTo>
                    <a:pt x="227" y="2553"/>
                  </a:lnTo>
                  <a:lnTo>
                    <a:pt x="234" y="2568"/>
                  </a:lnTo>
                  <a:lnTo>
                    <a:pt x="253" y="2607"/>
                  </a:lnTo>
                  <a:lnTo>
                    <a:pt x="283" y="2665"/>
                  </a:lnTo>
                  <a:lnTo>
                    <a:pt x="302" y="2703"/>
                  </a:lnTo>
                  <a:lnTo>
                    <a:pt x="322" y="2741"/>
                  </a:lnTo>
                  <a:lnTo>
                    <a:pt x="332" y="2761"/>
                  </a:lnTo>
                  <a:lnTo>
                    <a:pt x="343" y="2780"/>
                  </a:lnTo>
                  <a:lnTo>
                    <a:pt x="354" y="2799"/>
                  </a:lnTo>
                  <a:lnTo>
                    <a:pt x="365" y="2817"/>
                  </a:lnTo>
                  <a:lnTo>
                    <a:pt x="378" y="2835"/>
                  </a:lnTo>
                  <a:lnTo>
                    <a:pt x="391" y="2851"/>
                  </a:lnTo>
                  <a:lnTo>
                    <a:pt x="405" y="2867"/>
                  </a:lnTo>
                  <a:lnTo>
                    <a:pt x="419" y="2881"/>
                  </a:lnTo>
                  <a:lnTo>
                    <a:pt x="434" y="2894"/>
                  </a:lnTo>
                  <a:lnTo>
                    <a:pt x="449" y="2906"/>
                  </a:lnTo>
                  <a:lnTo>
                    <a:pt x="467" y="2916"/>
                  </a:lnTo>
                  <a:lnTo>
                    <a:pt x="484" y="2924"/>
                  </a:lnTo>
                  <a:lnTo>
                    <a:pt x="499" y="2929"/>
                  </a:lnTo>
                  <a:lnTo>
                    <a:pt x="515" y="2934"/>
                  </a:lnTo>
                  <a:lnTo>
                    <a:pt x="533" y="2939"/>
                  </a:lnTo>
                  <a:lnTo>
                    <a:pt x="554" y="2944"/>
                  </a:lnTo>
                  <a:lnTo>
                    <a:pt x="598" y="2953"/>
                  </a:lnTo>
                  <a:lnTo>
                    <a:pt x="648" y="2962"/>
                  </a:lnTo>
                  <a:lnTo>
                    <a:pt x="701" y="2969"/>
                  </a:lnTo>
                  <a:lnTo>
                    <a:pt x="758" y="2977"/>
                  </a:lnTo>
                  <a:lnTo>
                    <a:pt x="817" y="2984"/>
                  </a:lnTo>
                  <a:lnTo>
                    <a:pt x="877" y="2989"/>
                  </a:lnTo>
                  <a:lnTo>
                    <a:pt x="938" y="2995"/>
                  </a:lnTo>
                  <a:lnTo>
                    <a:pt x="999" y="2999"/>
                  </a:lnTo>
                  <a:lnTo>
                    <a:pt x="1058" y="3004"/>
                  </a:lnTo>
                  <a:lnTo>
                    <a:pt x="1114" y="3007"/>
                  </a:lnTo>
                  <a:lnTo>
                    <a:pt x="1167" y="3011"/>
                  </a:lnTo>
                  <a:lnTo>
                    <a:pt x="1217" y="3014"/>
                  </a:lnTo>
                  <a:lnTo>
                    <a:pt x="1261" y="3016"/>
                  </a:lnTo>
                  <a:lnTo>
                    <a:pt x="1300" y="3018"/>
                  </a:lnTo>
                  <a:lnTo>
                    <a:pt x="1378" y="3022"/>
                  </a:lnTo>
                  <a:lnTo>
                    <a:pt x="1458" y="3024"/>
                  </a:lnTo>
                  <a:lnTo>
                    <a:pt x="1540" y="3024"/>
                  </a:lnTo>
                  <a:lnTo>
                    <a:pt x="1625" y="3023"/>
                  </a:lnTo>
                  <a:lnTo>
                    <a:pt x="1711" y="3021"/>
                  </a:lnTo>
                  <a:lnTo>
                    <a:pt x="1799" y="3017"/>
                  </a:lnTo>
                  <a:lnTo>
                    <a:pt x="1889" y="3011"/>
                  </a:lnTo>
                  <a:lnTo>
                    <a:pt x="1979" y="3004"/>
                  </a:lnTo>
                  <a:lnTo>
                    <a:pt x="2071" y="2996"/>
                  </a:lnTo>
                  <a:lnTo>
                    <a:pt x="2164" y="2986"/>
                  </a:lnTo>
                  <a:lnTo>
                    <a:pt x="2257" y="2973"/>
                  </a:lnTo>
                  <a:lnTo>
                    <a:pt x="2351" y="2960"/>
                  </a:lnTo>
                  <a:lnTo>
                    <a:pt x="2445" y="2945"/>
                  </a:lnTo>
                  <a:lnTo>
                    <a:pt x="2540" y="2929"/>
                  </a:lnTo>
                  <a:lnTo>
                    <a:pt x="2634" y="2911"/>
                  </a:lnTo>
                  <a:lnTo>
                    <a:pt x="2728" y="2891"/>
                  </a:lnTo>
                  <a:lnTo>
                    <a:pt x="2822" y="2870"/>
                  </a:lnTo>
                  <a:lnTo>
                    <a:pt x="2915" y="2847"/>
                  </a:lnTo>
                  <a:lnTo>
                    <a:pt x="3007" y="2821"/>
                  </a:lnTo>
                  <a:lnTo>
                    <a:pt x="3098" y="2795"/>
                  </a:lnTo>
                  <a:lnTo>
                    <a:pt x="3188" y="2767"/>
                  </a:lnTo>
                  <a:lnTo>
                    <a:pt x="3278" y="2737"/>
                  </a:lnTo>
                  <a:lnTo>
                    <a:pt x="3365" y="2706"/>
                  </a:lnTo>
                  <a:lnTo>
                    <a:pt x="3451" y="2672"/>
                  </a:lnTo>
                  <a:lnTo>
                    <a:pt x="3534" y="2637"/>
                  </a:lnTo>
                  <a:lnTo>
                    <a:pt x="3616" y="2600"/>
                  </a:lnTo>
                  <a:lnTo>
                    <a:pt x="3695" y="2562"/>
                  </a:lnTo>
                  <a:lnTo>
                    <a:pt x="3772" y="2521"/>
                  </a:lnTo>
                  <a:lnTo>
                    <a:pt x="3845" y="2480"/>
                  </a:lnTo>
                  <a:lnTo>
                    <a:pt x="3916" y="2436"/>
                  </a:lnTo>
                  <a:lnTo>
                    <a:pt x="3985" y="2390"/>
                  </a:lnTo>
                  <a:lnTo>
                    <a:pt x="4050" y="2343"/>
                  </a:lnTo>
                  <a:lnTo>
                    <a:pt x="4088" y="2311"/>
                  </a:lnTo>
                  <a:lnTo>
                    <a:pt x="4119" y="2284"/>
                  </a:lnTo>
                  <a:lnTo>
                    <a:pt x="4134" y="2273"/>
                  </a:lnTo>
                  <a:lnTo>
                    <a:pt x="4150" y="2262"/>
                  </a:lnTo>
                  <a:lnTo>
                    <a:pt x="4159" y="2257"/>
                  </a:lnTo>
                  <a:lnTo>
                    <a:pt x="4168" y="2252"/>
                  </a:lnTo>
                  <a:lnTo>
                    <a:pt x="4178" y="2247"/>
                  </a:lnTo>
                  <a:lnTo>
                    <a:pt x="4191" y="2242"/>
                  </a:lnTo>
                  <a:lnTo>
                    <a:pt x="4199" y="2223"/>
                  </a:lnTo>
                  <a:lnTo>
                    <a:pt x="4203" y="2214"/>
                  </a:lnTo>
                  <a:lnTo>
                    <a:pt x="4206" y="2211"/>
                  </a:lnTo>
                  <a:lnTo>
                    <a:pt x="4211" y="2208"/>
                  </a:lnTo>
                  <a:lnTo>
                    <a:pt x="4217" y="2204"/>
                  </a:lnTo>
                  <a:lnTo>
                    <a:pt x="4227" y="2200"/>
                  </a:lnTo>
                  <a:lnTo>
                    <a:pt x="4235" y="2187"/>
                  </a:lnTo>
                  <a:lnTo>
                    <a:pt x="4244" y="2174"/>
                  </a:lnTo>
                  <a:lnTo>
                    <a:pt x="4253" y="2163"/>
                  </a:lnTo>
                  <a:lnTo>
                    <a:pt x="4262" y="2152"/>
                  </a:lnTo>
                  <a:lnTo>
                    <a:pt x="4281" y="2133"/>
                  </a:lnTo>
                  <a:lnTo>
                    <a:pt x="4298" y="2116"/>
                  </a:lnTo>
                  <a:lnTo>
                    <a:pt x="4317" y="2094"/>
                  </a:lnTo>
                  <a:lnTo>
                    <a:pt x="4335" y="2073"/>
                  </a:lnTo>
                  <a:lnTo>
                    <a:pt x="4353" y="2051"/>
                  </a:lnTo>
                  <a:lnTo>
                    <a:pt x="4369" y="2029"/>
                  </a:lnTo>
                  <a:lnTo>
                    <a:pt x="4384" y="2007"/>
                  </a:lnTo>
                  <a:lnTo>
                    <a:pt x="4399" y="1986"/>
                  </a:lnTo>
                  <a:lnTo>
                    <a:pt x="4413" y="1964"/>
                  </a:lnTo>
                  <a:lnTo>
                    <a:pt x="4426" y="1941"/>
                  </a:lnTo>
                  <a:lnTo>
                    <a:pt x="4440" y="1918"/>
                  </a:lnTo>
                  <a:lnTo>
                    <a:pt x="4452" y="1896"/>
                  </a:lnTo>
                  <a:lnTo>
                    <a:pt x="4463" y="1872"/>
                  </a:lnTo>
                  <a:lnTo>
                    <a:pt x="4473" y="1849"/>
                  </a:lnTo>
                  <a:lnTo>
                    <a:pt x="4482" y="1826"/>
                  </a:lnTo>
                  <a:lnTo>
                    <a:pt x="4491" y="1801"/>
                  </a:lnTo>
                  <a:lnTo>
                    <a:pt x="4499" y="1777"/>
                  </a:lnTo>
                  <a:lnTo>
                    <a:pt x="4506" y="1753"/>
                  </a:lnTo>
                  <a:lnTo>
                    <a:pt x="4514" y="1728"/>
                  </a:lnTo>
                  <a:lnTo>
                    <a:pt x="4520" y="1703"/>
                  </a:lnTo>
                  <a:lnTo>
                    <a:pt x="4525" y="1678"/>
                  </a:lnTo>
                  <a:lnTo>
                    <a:pt x="4529" y="1652"/>
                  </a:lnTo>
                  <a:lnTo>
                    <a:pt x="4533" y="1627"/>
                  </a:lnTo>
                  <a:lnTo>
                    <a:pt x="4536" y="1601"/>
                  </a:lnTo>
                  <a:lnTo>
                    <a:pt x="4538" y="1574"/>
                  </a:lnTo>
                  <a:lnTo>
                    <a:pt x="4539" y="1547"/>
                  </a:lnTo>
                  <a:lnTo>
                    <a:pt x="4540" y="1520"/>
                  </a:lnTo>
                  <a:lnTo>
                    <a:pt x="4540" y="1493"/>
                  </a:lnTo>
                  <a:lnTo>
                    <a:pt x="4540" y="1465"/>
                  </a:lnTo>
                  <a:lnTo>
                    <a:pt x="4538" y="1436"/>
                  </a:lnTo>
                  <a:lnTo>
                    <a:pt x="4536" y="1408"/>
                  </a:lnTo>
                  <a:lnTo>
                    <a:pt x="4533" y="1379"/>
                  </a:lnTo>
                  <a:lnTo>
                    <a:pt x="4530" y="1350"/>
                  </a:lnTo>
                  <a:lnTo>
                    <a:pt x="4526" y="1321"/>
                  </a:lnTo>
                  <a:lnTo>
                    <a:pt x="4521" y="1293"/>
                  </a:lnTo>
                  <a:lnTo>
                    <a:pt x="4515" y="1266"/>
                  </a:lnTo>
                  <a:lnTo>
                    <a:pt x="4506" y="1239"/>
                  </a:lnTo>
                  <a:lnTo>
                    <a:pt x="4498" y="1212"/>
                  </a:lnTo>
                  <a:lnTo>
                    <a:pt x="4488" y="1187"/>
                  </a:lnTo>
                  <a:lnTo>
                    <a:pt x="4477" y="1160"/>
                  </a:lnTo>
                  <a:lnTo>
                    <a:pt x="4465" y="1135"/>
                  </a:lnTo>
                  <a:lnTo>
                    <a:pt x="4452" y="1110"/>
                  </a:lnTo>
                  <a:lnTo>
                    <a:pt x="4439" y="1085"/>
                  </a:lnTo>
                  <a:lnTo>
                    <a:pt x="4423" y="1061"/>
                  </a:lnTo>
                  <a:lnTo>
                    <a:pt x="4408" y="1037"/>
                  </a:lnTo>
                  <a:lnTo>
                    <a:pt x="4392" y="1013"/>
                  </a:lnTo>
                  <a:lnTo>
                    <a:pt x="4376" y="991"/>
                  </a:lnTo>
                  <a:lnTo>
                    <a:pt x="4358" y="968"/>
                  </a:lnTo>
                  <a:lnTo>
                    <a:pt x="4340" y="945"/>
                  </a:lnTo>
                  <a:lnTo>
                    <a:pt x="4322" y="924"/>
                  </a:lnTo>
                  <a:lnTo>
                    <a:pt x="4303" y="903"/>
                  </a:lnTo>
                  <a:lnTo>
                    <a:pt x="4285" y="883"/>
                  </a:lnTo>
                  <a:lnTo>
                    <a:pt x="4266" y="862"/>
                  </a:lnTo>
                  <a:lnTo>
                    <a:pt x="4245" y="842"/>
                  </a:lnTo>
                  <a:lnTo>
                    <a:pt x="4207" y="805"/>
                  </a:lnTo>
                  <a:lnTo>
                    <a:pt x="4167" y="768"/>
                  </a:lnTo>
                  <a:lnTo>
                    <a:pt x="4129" y="735"/>
                  </a:lnTo>
                  <a:lnTo>
                    <a:pt x="4091" y="703"/>
                  </a:lnTo>
                  <a:lnTo>
                    <a:pt x="4055" y="675"/>
                  </a:lnTo>
                  <a:lnTo>
                    <a:pt x="4022" y="648"/>
                  </a:lnTo>
                  <a:lnTo>
                    <a:pt x="3981" y="619"/>
                  </a:lnTo>
                  <a:lnTo>
                    <a:pt x="3940" y="591"/>
                  </a:lnTo>
                  <a:lnTo>
                    <a:pt x="3895" y="562"/>
                  </a:lnTo>
                  <a:lnTo>
                    <a:pt x="3849" y="534"/>
                  </a:lnTo>
                  <a:lnTo>
                    <a:pt x="3803" y="506"/>
                  </a:lnTo>
                  <a:lnTo>
                    <a:pt x="3754" y="479"/>
                  </a:lnTo>
                  <a:lnTo>
                    <a:pt x="3705" y="453"/>
                  </a:lnTo>
                  <a:lnTo>
                    <a:pt x="3654" y="427"/>
                  </a:lnTo>
                  <a:lnTo>
                    <a:pt x="3602" y="402"/>
                  </a:lnTo>
                  <a:lnTo>
                    <a:pt x="3550" y="378"/>
                  </a:lnTo>
                  <a:lnTo>
                    <a:pt x="3498" y="354"/>
                  </a:lnTo>
                  <a:lnTo>
                    <a:pt x="3446" y="332"/>
                  </a:lnTo>
                  <a:lnTo>
                    <a:pt x="3393" y="311"/>
                  </a:lnTo>
                  <a:lnTo>
                    <a:pt x="3340" y="290"/>
                  </a:lnTo>
                  <a:lnTo>
                    <a:pt x="3289" y="271"/>
                  </a:lnTo>
                  <a:lnTo>
                    <a:pt x="3237" y="254"/>
                  </a:lnTo>
                  <a:lnTo>
                    <a:pt x="3182" y="236"/>
                  </a:lnTo>
                  <a:lnTo>
                    <a:pt x="3128" y="217"/>
                  </a:lnTo>
                  <a:lnTo>
                    <a:pt x="3071" y="201"/>
                  </a:lnTo>
                  <a:lnTo>
                    <a:pt x="3014" y="184"/>
                  </a:lnTo>
                  <a:lnTo>
                    <a:pt x="2957" y="169"/>
                  </a:lnTo>
                  <a:lnTo>
                    <a:pt x="2899" y="154"/>
                  </a:lnTo>
                  <a:lnTo>
                    <a:pt x="2841" y="139"/>
                  </a:lnTo>
                  <a:lnTo>
                    <a:pt x="2784" y="126"/>
                  </a:lnTo>
                  <a:lnTo>
                    <a:pt x="2738" y="117"/>
                  </a:lnTo>
                  <a:lnTo>
                    <a:pt x="2674" y="107"/>
                  </a:lnTo>
                  <a:lnTo>
                    <a:pt x="2599" y="94"/>
                  </a:lnTo>
                  <a:lnTo>
                    <a:pt x="2519" y="80"/>
                  </a:lnTo>
                  <a:lnTo>
                    <a:pt x="2481" y="72"/>
                  </a:lnTo>
                  <a:lnTo>
                    <a:pt x="2442" y="65"/>
                  </a:lnTo>
                  <a:lnTo>
                    <a:pt x="2407" y="57"/>
                  </a:lnTo>
                  <a:lnTo>
                    <a:pt x="2374" y="50"/>
                  </a:lnTo>
                  <a:lnTo>
                    <a:pt x="2345" y="42"/>
                  </a:lnTo>
                  <a:lnTo>
                    <a:pt x="2321" y="35"/>
                  </a:lnTo>
                  <a:lnTo>
                    <a:pt x="2311" y="31"/>
                  </a:lnTo>
                  <a:lnTo>
                    <a:pt x="2302" y="27"/>
                  </a:lnTo>
                  <a:lnTo>
                    <a:pt x="2296" y="24"/>
                  </a:lnTo>
                  <a:lnTo>
                    <a:pt x="2290" y="20"/>
                  </a:lnTo>
                  <a:lnTo>
                    <a:pt x="2269" y="22"/>
                  </a:lnTo>
                  <a:lnTo>
                    <a:pt x="2246" y="23"/>
                  </a:lnTo>
                  <a:lnTo>
                    <a:pt x="2220" y="24"/>
                  </a:lnTo>
                  <a:lnTo>
                    <a:pt x="2191" y="24"/>
                  </a:lnTo>
                  <a:lnTo>
                    <a:pt x="2131" y="21"/>
                  </a:lnTo>
                  <a:lnTo>
                    <a:pt x="2066" y="18"/>
                  </a:lnTo>
                  <a:lnTo>
                    <a:pt x="1999" y="13"/>
                  </a:lnTo>
                  <a:lnTo>
                    <a:pt x="1935" y="8"/>
                  </a:lnTo>
                  <a:lnTo>
                    <a:pt x="1877" y="3"/>
                  </a:lnTo>
                  <a:lnTo>
                    <a:pt x="1827" y="0"/>
                  </a:lnTo>
                  <a:lnTo>
                    <a:pt x="947" y="13"/>
                  </a:lnTo>
                  <a:lnTo>
                    <a:pt x="901" y="18"/>
                  </a:lnTo>
                  <a:lnTo>
                    <a:pt x="849" y="25"/>
                  </a:lnTo>
                  <a:lnTo>
                    <a:pt x="794" y="34"/>
                  </a:lnTo>
                  <a:lnTo>
                    <a:pt x="738" y="43"/>
                  </a:lnTo>
                  <a:lnTo>
                    <a:pt x="682" y="51"/>
                  </a:lnTo>
                  <a:lnTo>
                    <a:pt x="629" y="57"/>
                  </a:lnTo>
                  <a:lnTo>
                    <a:pt x="605" y="58"/>
                  </a:lnTo>
                  <a:lnTo>
                    <a:pt x="583" y="59"/>
                  </a:lnTo>
                  <a:lnTo>
                    <a:pt x="562" y="58"/>
                  </a:lnTo>
                  <a:lnTo>
                    <a:pt x="5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54C32EC1-6E88-4DF6-6C67-28EA36F6D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476" y="3518885"/>
              <a:ext cx="346802" cy="114109"/>
            </a:xfrm>
            <a:custGeom>
              <a:avLst/>
              <a:gdLst>
                <a:gd name="T0" fmla="*/ 5816 w 6049"/>
                <a:gd name="T1" fmla="*/ 1073 h 1991"/>
                <a:gd name="T2" fmla="*/ 5877 w 6049"/>
                <a:gd name="T3" fmla="*/ 1000 h 1991"/>
                <a:gd name="T4" fmla="*/ 5973 w 6049"/>
                <a:gd name="T5" fmla="*/ 829 h 1991"/>
                <a:gd name="T6" fmla="*/ 6018 w 6049"/>
                <a:gd name="T7" fmla="*/ 712 h 1991"/>
                <a:gd name="T8" fmla="*/ 6043 w 6049"/>
                <a:gd name="T9" fmla="*/ 605 h 1991"/>
                <a:gd name="T10" fmla="*/ 6023 w 6049"/>
                <a:gd name="T11" fmla="*/ 265 h 1991"/>
                <a:gd name="T12" fmla="*/ 5981 w 6049"/>
                <a:gd name="T13" fmla="*/ 137 h 1991"/>
                <a:gd name="T14" fmla="*/ 5930 w 6049"/>
                <a:gd name="T15" fmla="*/ 50 h 1991"/>
                <a:gd name="T16" fmla="*/ 5864 w 6049"/>
                <a:gd name="T17" fmla="*/ 24 h 1991"/>
                <a:gd name="T18" fmla="*/ 5819 w 6049"/>
                <a:gd name="T19" fmla="*/ 62 h 1991"/>
                <a:gd name="T20" fmla="*/ 5763 w 6049"/>
                <a:gd name="T21" fmla="*/ 135 h 1991"/>
                <a:gd name="T22" fmla="*/ 5592 w 6049"/>
                <a:gd name="T23" fmla="*/ 275 h 1991"/>
                <a:gd name="T24" fmla="*/ 5394 w 6049"/>
                <a:gd name="T25" fmla="*/ 417 h 1991"/>
                <a:gd name="T26" fmla="*/ 5239 w 6049"/>
                <a:gd name="T27" fmla="*/ 503 h 1991"/>
                <a:gd name="T28" fmla="*/ 5188 w 6049"/>
                <a:gd name="T29" fmla="*/ 528 h 1991"/>
                <a:gd name="T30" fmla="*/ 5080 w 6049"/>
                <a:gd name="T31" fmla="*/ 594 h 1991"/>
                <a:gd name="T32" fmla="*/ 4888 w 6049"/>
                <a:gd name="T33" fmla="*/ 677 h 1991"/>
                <a:gd name="T34" fmla="*/ 4717 w 6049"/>
                <a:gd name="T35" fmla="*/ 734 h 1991"/>
                <a:gd name="T36" fmla="*/ 4577 w 6049"/>
                <a:gd name="T37" fmla="*/ 782 h 1991"/>
                <a:gd name="T38" fmla="*/ 4495 w 6049"/>
                <a:gd name="T39" fmla="*/ 799 h 1991"/>
                <a:gd name="T40" fmla="*/ 4353 w 6049"/>
                <a:gd name="T41" fmla="*/ 840 h 1991"/>
                <a:gd name="T42" fmla="*/ 4161 w 6049"/>
                <a:gd name="T43" fmla="*/ 879 h 1991"/>
                <a:gd name="T44" fmla="*/ 3833 w 6049"/>
                <a:gd name="T45" fmla="*/ 930 h 1991"/>
                <a:gd name="T46" fmla="*/ 3495 w 6049"/>
                <a:gd name="T47" fmla="*/ 965 h 1991"/>
                <a:gd name="T48" fmla="*/ 3152 w 6049"/>
                <a:gd name="T49" fmla="*/ 980 h 1991"/>
                <a:gd name="T50" fmla="*/ 2810 w 6049"/>
                <a:gd name="T51" fmla="*/ 978 h 1991"/>
                <a:gd name="T52" fmla="*/ 2474 w 6049"/>
                <a:gd name="T53" fmla="*/ 959 h 1991"/>
                <a:gd name="T54" fmla="*/ 2151 w 6049"/>
                <a:gd name="T55" fmla="*/ 920 h 1991"/>
                <a:gd name="T56" fmla="*/ 1927 w 6049"/>
                <a:gd name="T57" fmla="*/ 883 h 1991"/>
                <a:gd name="T58" fmla="*/ 1720 w 6049"/>
                <a:gd name="T59" fmla="*/ 840 h 1991"/>
                <a:gd name="T60" fmla="*/ 1560 w 6049"/>
                <a:gd name="T61" fmla="*/ 802 h 1991"/>
                <a:gd name="T62" fmla="*/ 1474 w 6049"/>
                <a:gd name="T63" fmla="*/ 762 h 1991"/>
                <a:gd name="T64" fmla="*/ 1390 w 6049"/>
                <a:gd name="T65" fmla="*/ 750 h 1991"/>
                <a:gd name="T66" fmla="*/ 1223 w 6049"/>
                <a:gd name="T67" fmla="*/ 694 h 1991"/>
                <a:gd name="T68" fmla="*/ 956 w 6049"/>
                <a:gd name="T69" fmla="*/ 578 h 1991"/>
                <a:gd name="T70" fmla="*/ 760 w 6049"/>
                <a:gd name="T71" fmla="*/ 480 h 1991"/>
                <a:gd name="T72" fmla="*/ 567 w 6049"/>
                <a:gd name="T73" fmla="*/ 356 h 1991"/>
                <a:gd name="T74" fmla="*/ 363 w 6049"/>
                <a:gd name="T75" fmla="*/ 199 h 1991"/>
                <a:gd name="T76" fmla="*/ 229 w 6049"/>
                <a:gd name="T77" fmla="*/ 67 h 1991"/>
                <a:gd name="T78" fmla="*/ 174 w 6049"/>
                <a:gd name="T79" fmla="*/ 14 h 1991"/>
                <a:gd name="T80" fmla="*/ 21 w 6049"/>
                <a:gd name="T81" fmla="*/ 315 h 1991"/>
                <a:gd name="T82" fmla="*/ 54 w 6049"/>
                <a:gd name="T83" fmla="*/ 782 h 1991"/>
                <a:gd name="T84" fmla="*/ 324 w 6049"/>
                <a:gd name="T85" fmla="*/ 1175 h 1991"/>
                <a:gd name="T86" fmla="*/ 761 w 6049"/>
                <a:gd name="T87" fmla="*/ 1491 h 1991"/>
                <a:gd name="T88" fmla="*/ 1291 w 6049"/>
                <a:gd name="T89" fmla="*/ 1728 h 1991"/>
                <a:gd name="T90" fmla="*/ 1842 w 6049"/>
                <a:gd name="T91" fmla="*/ 1885 h 1991"/>
                <a:gd name="T92" fmla="*/ 2349 w 6049"/>
                <a:gd name="T93" fmla="*/ 1959 h 1991"/>
                <a:gd name="T94" fmla="*/ 2859 w 6049"/>
                <a:gd name="T95" fmla="*/ 1988 h 1991"/>
                <a:gd name="T96" fmla="*/ 3380 w 6049"/>
                <a:gd name="T97" fmla="*/ 1983 h 1991"/>
                <a:gd name="T98" fmla="*/ 3901 w 6049"/>
                <a:gd name="T99" fmla="*/ 1935 h 1991"/>
                <a:gd name="T100" fmla="*/ 4411 w 6049"/>
                <a:gd name="T101" fmla="*/ 1837 h 1991"/>
                <a:gd name="T102" fmla="*/ 4898 w 6049"/>
                <a:gd name="T103" fmla="*/ 1681 h 1991"/>
                <a:gd name="T104" fmla="*/ 5351 w 6049"/>
                <a:gd name="T105" fmla="*/ 1458 h 1991"/>
                <a:gd name="T106" fmla="*/ 5547 w 6049"/>
                <a:gd name="T107" fmla="*/ 1329 h 1991"/>
                <a:gd name="T108" fmla="*/ 5697 w 6049"/>
                <a:gd name="T109" fmla="*/ 1200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49" h="1991">
                  <a:moveTo>
                    <a:pt x="5733" y="1174"/>
                  </a:moveTo>
                  <a:lnTo>
                    <a:pt x="5786" y="1116"/>
                  </a:lnTo>
                  <a:lnTo>
                    <a:pt x="5796" y="1101"/>
                  </a:lnTo>
                  <a:lnTo>
                    <a:pt x="5805" y="1087"/>
                  </a:lnTo>
                  <a:lnTo>
                    <a:pt x="5816" y="1073"/>
                  </a:lnTo>
                  <a:lnTo>
                    <a:pt x="5827" y="1060"/>
                  </a:lnTo>
                  <a:lnTo>
                    <a:pt x="5839" y="1047"/>
                  </a:lnTo>
                  <a:lnTo>
                    <a:pt x="5851" y="1034"/>
                  </a:lnTo>
                  <a:lnTo>
                    <a:pt x="5864" y="1018"/>
                  </a:lnTo>
                  <a:lnTo>
                    <a:pt x="5877" y="1000"/>
                  </a:lnTo>
                  <a:lnTo>
                    <a:pt x="5898" y="969"/>
                  </a:lnTo>
                  <a:lnTo>
                    <a:pt x="5917" y="937"/>
                  </a:lnTo>
                  <a:lnTo>
                    <a:pt x="5935" y="904"/>
                  </a:lnTo>
                  <a:lnTo>
                    <a:pt x="5954" y="866"/>
                  </a:lnTo>
                  <a:lnTo>
                    <a:pt x="5973" y="829"/>
                  </a:lnTo>
                  <a:lnTo>
                    <a:pt x="5990" y="790"/>
                  </a:lnTo>
                  <a:lnTo>
                    <a:pt x="5997" y="771"/>
                  </a:lnTo>
                  <a:lnTo>
                    <a:pt x="6005" y="752"/>
                  </a:lnTo>
                  <a:lnTo>
                    <a:pt x="6012" y="732"/>
                  </a:lnTo>
                  <a:lnTo>
                    <a:pt x="6018" y="712"/>
                  </a:lnTo>
                  <a:lnTo>
                    <a:pt x="6024" y="691"/>
                  </a:lnTo>
                  <a:lnTo>
                    <a:pt x="6029" y="671"/>
                  </a:lnTo>
                  <a:lnTo>
                    <a:pt x="6034" y="649"/>
                  </a:lnTo>
                  <a:lnTo>
                    <a:pt x="6039" y="627"/>
                  </a:lnTo>
                  <a:lnTo>
                    <a:pt x="6043" y="605"/>
                  </a:lnTo>
                  <a:lnTo>
                    <a:pt x="6046" y="582"/>
                  </a:lnTo>
                  <a:lnTo>
                    <a:pt x="6048" y="558"/>
                  </a:lnTo>
                  <a:lnTo>
                    <a:pt x="6049" y="534"/>
                  </a:lnTo>
                  <a:lnTo>
                    <a:pt x="6034" y="310"/>
                  </a:lnTo>
                  <a:lnTo>
                    <a:pt x="6023" y="265"/>
                  </a:lnTo>
                  <a:lnTo>
                    <a:pt x="6011" y="222"/>
                  </a:lnTo>
                  <a:lnTo>
                    <a:pt x="6004" y="200"/>
                  </a:lnTo>
                  <a:lnTo>
                    <a:pt x="5997" y="179"/>
                  </a:lnTo>
                  <a:lnTo>
                    <a:pt x="5989" y="158"/>
                  </a:lnTo>
                  <a:lnTo>
                    <a:pt x="5981" y="137"/>
                  </a:lnTo>
                  <a:lnTo>
                    <a:pt x="5973" y="118"/>
                  </a:lnTo>
                  <a:lnTo>
                    <a:pt x="5963" y="100"/>
                  </a:lnTo>
                  <a:lnTo>
                    <a:pt x="5952" y="82"/>
                  </a:lnTo>
                  <a:lnTo>
                    <a:pt x="5942" y="65"/>
                  </a:lnTo>
                  <a:lnTo>
                    <a:pt x="5930" y="50"/>
                  </a:lnTo>
                  <a:lnTo>
                    <a:pt x="5918" y="36"/>
                  </a:lnTo>
                  <a:lnTo>
                    <a:pt x="5905" y="24"/>
                  </a:lnTo>
                  <a:lnTo>
                    <a:pt x="5891" y="14"/>
                  </a:lnTo>
                  <a:lnTo>
                    <a:pt x="5877" y="18"/>
                  </a:lnTo>
                  <a:lnTo>
                    <a:pt x="5864" y="24"/>
                  </a:lnTo>
                  <a:lnTo>
                    <a:pt x="5853" y="30"/>
                  </a:lnTo>
                  <a:lnTo>
                    <a:pt x="5843" y="37"/>
                  </a:lnTo>
                  <a:lnTo>
                    <a:pt x="5835" y="45"/>
                  </a:lnTo>
                  <a:lnTo>
                    <a:pt x="5827" y="53"/>
                  </a:lnTo>
                  <a:lnTo>
                    <a:pt x="5819" y="62"/>
                  </a:lnTo>
                  <a:lnTo>
                    <a:pt x="5812" y="71"/>
                  </a:lnTo>
                  <a:lnTo>
                    <a:pt x="5798" y="92"/>
                  </a:lnTo>
                  <a:lnTo>
                    <a:pt x="5781" y="113"/>
                  </a:lnTo>
                  <a:lnTo>
                    <a:pt x="5772" y="124"/>
                  </a:lnTo>
                  <a:lnTo>
                    <a:pt x="5763" y="135"/>
                  </a:lnTo>
                  <a:lnTo>
                    <a:pt x="5752" y="147"/>
                  </a:lnTo>
                  <a:lnTo>
                    <a:pt x="5740" y="158"/>
                  </a:lnTo>
                  <a:lnTo>
                    <a:pt x="5692" y="197"/>
                  </a:lnTo>
                  <a:lnTo>
                    <a:pt x="5629" y="248"/>
                  </a:lnTo>
                  <a:lnTo>
                    <a:pt x="5592" y="275"/>
                  </a:lnTo>
                  <a:lnTo>
                    <a:pt x="5554" y="305"/>
                  </a:lnTo>
                  <a:lnTo>
                    <a:pt x="5514" y="333"/>
                  </a:lnTo>
                  <a:lnTo>
                    <a:pt x="5475" y="363"/>
                  </a:lnTo>
                  <a:lnTo>
                    <a:pt x="5434" y="390"/>
                  </a:lnTo>
                  <a:lnTo>
                    <a:pt x="5394" y="417"/>
                  </a:lnTo>
                  <a:lnTo>
                    <a:pt x="5355" y="442"/>
                  </a:lnTo>
                  <a:lnTo>
                    <a:pt x="5319" y="464"/>
                  </a:lnTo>
                  <a:lnTo>
                    <a:pt x="5284" y="482"/>
                  </a:lnTo>
                  <a:lnTo>
                    <a:pt x="5253" y="497"/>
                  </a:lnTo>
                  <a:lnTo>
                    <a:pt x="5239" y="503"/>
                  </a:lnTo>
                  <a:lnTo>
                    <a:pt x="5226" y="508"/>
                  </a:lnTo>
                  <a:lnTo>
                    <a:pt x="5214" y="512"/>
                  </a:lnTo>
                  <a:lnTo>
                    <a:pt x="5202" y="514"/>
                  </a:lnTo>
                  <a:lnTo>
                    <a:pt x="5196" y="521"/>
                  </a:lnTo>
                  <a:lnTo>
                    <a:pt x="5188" y="528"/>
                  </a:lnTo>
                  <a:lnTo>
                    <a:pt x="5178" y="536"/>
                  </a:lnTo>
                  <a:lnTo>
                    <a:pt x="5168" y="543"/>
                  </a:lnTo>
                  <a:lnTo>
                    <a:pt x="5143" y="560"/>
                  </a:lnTo>
                  <a:lnTo>
                    <a:pt x="5113" y="576"/>
                  </a:lnTo>
                  <a:lnTo>
                    <a:pt x="5080" y="594"/>
                  </a:lnTo>
                  <a:lnTo>
                    <a:pt x="5044" y="611"/>
                  </a:lnTo>
                  <a:lnTo>
                    <a:pt x="5007" y="628"/>
                  </a:lnTo>
                  <a:lnTo>
                    <a:pt x="4968" y="645"/>
                  </a:lnTo>
                  <a:lnTo>
                    <a:pt x="4927" y="662"/>
                  </a:lnTo>
                  <a:lnTo>
                    <a:pt x="4888" y="677"/>
                  </a:lnTo>
                  <a:lnTo>
                    <a:pt x="4849" y="692"/>
                  </a:lnTo>
                  <a:lnTo>
                    <a:pt x="4812" y="704"/>
                  </a:lnTo>
                  <a:lnTo>
                    <a:pt x="4776" y="716"/>
                  </a:lnTo>
                  <a:lnTo>
                    <a:pt x="4745" y="726"/>
                  </a:lnTo>
                  <a:lnTo>
                    <a:pt x="4717" y="734"/>
                  </a:lnTo>
                  <a:lnTo>
                    <a:pt x="4693" y="739"/>
                  </a:lnTo>
                  <a:lnTo>
                    <a:pt x="4669" y="750"/>
                  </a:lnTo>
                  <a:lnTo>
                    <a:pt x="4642" y="761"/>
                  </a:lnTo>
                  <a:lnTo>
                    <a:pt x="4610" y="772"/>
                  </a:lnTo>
                  <a:lnTo>
                    <a:pt x="4577" y="782"/>
                  </a:lnTo>
                  <a:lnTo>
                    <a:pt x="4560" y="786"/>
                  </a:lnTo>
                  <a:lnTo>
                    <a:pt x="4543" y="790"/>
                  </a:lnTo>
                  <a:lnTo>
                    <a:pt x="4527" y="794"/>
                  </a:lnTo>
                  <a:lnTo>
                    <a:pt x="4511" y="797"/>
                  </a:lnTo>
                  <a:lnTo>
                    <a:pt x="4495" y="799"/>
                  </a:lnTo>
                  <a:lnTo>
                    <a:pt x="4480" y="799"/>
                  </a:lnTo>
                  <a:lnTo>
                    <a:pt x="4465" y="799"/>
                  </a:lnTo>
                  <a:lnTo>
                    <a:pt x="4452" y="798"/>
                  </a:lnTo>
                  <a:lnTo>
                    <a:pt x="4373" y="835"/>
                  </a:lnTo>
                  <a:lnTo>
                    <a:pt x="4353" y="840"/>
                  </a:lnTo>
                  <a:lnTo>
                    <a:pt x="4331" y="844"/>
                  </a:lnTo>
                  <a:lnTo>
                    <a:pt x="4309" y="848"/>
                  </a:lnTo>
                  <a:lnTo>
                    <a:pt x="4287" y="852"/>
                  </a:lnTo>
                  <a:lnTo>
                    <a:pt x="4225" y="865"/>
                  </a:lnTo>
                  <a:lnTo>
                    <a:pt x="4161" y="879"/>
                  </a:lnTo>
                  <a:lnTo>
                    <a:pt x="4096" y="891"/>
                  </a:lnTo>
                  <a:lnTo>
                    <a:pt x="4031" y="901"/>
                  </a:lnTo>
                  <a:lnTo>
                    <a:pt x="3965" y="912"/>
                  </a:lnTo>
                  <a:lnTo>
                    <a:pt x="3900" y="921"/>
                  </a:lnTo>
                  <a:lnTo>
                    <a:pt x="3833" y="930"/>
                  </a:lnTo>
                  <a:lnTo>
                    <a:pt x="3766" y="938"/>
                  </a:lnTo>
                  <a:lnTo>
                    <a:pt x="3698" y="947"/>
                  </a:lnTo>
                  <a:lnTo>
                    <a:pt x="3630" y="953"/>
                  </a:lnTo>
                  <a:lnTo>
                    <a:pt x="3563" y="959"/>
                  </a:lnTo>
                  <a:lnTo>
                    <a:pt x="3495" y="965"/>
                  </a:lnTo>
                  <a:lnTo>
                    <a:pt x="3426" y="969"/>
                  </a:lnTo>
                  <a:lnTo>
                    <a:pt x="3358" y="973"/>
                  </a:lnTo>
                  <a:lnTo>
                    <a:pt x="3289" y="976"/>
                  </a:lnTo>
                  <a:lnTo>
                    <a:pt x="3220" y="979"/>
                  </a:lnTo>
                  <a:lnTo>
                    <a:pt x="3152" y="980"/>
                  </a:lnTo>
                  <a:lnTo>
                    <a:pt x="3084" y="981"/>
                  </a:lnTo>
                  <a:lnTo>
                    <a:pt x="3015" y="982"/>
                  </a:lnTo>
                  <a:lnTo>
                    <a:pt x="2946" y="981"/>
                  </a:lnTo>
                  <a:lnTo>
                    <a:pt x="2878" y="980"/>
                  </a:lnTo>
                  <a:lnTo>
                    <a:pt x="2810" y="978"/>
                  </a:lnTo>
                  <a:lnTo>
                    <a:pt x="2743" y="976"/>
                  </a:lnTo>
                  <a:lnTo>
                    <a:pt x="2675" y="973"/>
                  </a:lnTo>
                  <a:lnTo>
                    <a:pt x="2608" y="969"/>
                  </a:lnTo>
                  <a:lnTo>
                    <a:pt x="2541" y="964"/>
                  </a:lnTo>
                  <a:lnTo>
                    <a:pt x="2474" y="959"/>
                  </a:lnTo>
                  <a:lnTo>
                    <a:pt x="2409" y="952"/>
                  </a:lnTo>
                  <a:lnTo>
                    <a:pt x="2344" y="946"/>
                  </a:lnTo>
                  <a:lnTo>
                    <a:pt x="2279" y="937"/>
                  </a:lnTo>
                  <a:lnTo>
                    <a:pt x="2214" y="929"/>
                  </a:lnTo>
                  <a:lnTo>
                    <a:pt x="2151" y="920"/>
                  </a:lnTo>
                  <a:lnTo>
                    <a:pt x="2106" y="913"/>
                  </a:lnTo>
                  <a:lnTo>
                    <a:pt x="2061" y="906"/>
                  </a:lnTo>
                  <a:lnTo>
                    <a:pt x="2016" y="899"/>
                  </a:lnTo>
                  <a:lnTo>
                    <a:pt x="1971" y="891"/>
                  </a:lnTo>
                  <a:lnTo>
                    <a:pt x="1927" y="883"/>
                  </a:lnTo>
                  <a:lnTo>
                    <a:pt x="1882" y="874"/>
                  </a:lnTo>
                  <a:lnTo>
                    <a:pt x="1838" y="864"/>
                  </a:lnTo>
                  <a:lnTo>
                    <a:pt x="1794" y="855"/>
                  </a:lnTo>
                  <a:lnTo>
                    <a:pt x="1761" y="848"/>
                  </a:lnTo>
                  <a:lnTo>
                    <a:pt x="1720" y="840"/>
                  </a:lnTo>
                  <a:lnTo>
                    <a:pt x="1676" y="831"/>
                  </a:lnTo>
                  <a:lnTo>
                    <a:pt x="1629" y="821"/>
                  </a:lnTo>
                  <a:lnTo>
                    <a:pt x="1605" y="815"/>
                  </a:lnTo>
                  <a:lnTo>
                    <a:pt x="1583" y="809"/>
                  </a:lnTo>
                  <a:lnTo>
                    <a:pt x="1560" y="802"/>
                  </a:lnTo>
                  <a:lnTo>
                    <a:pt x="1539" y="794"/>
                  </a:lnTo>
                  <a:lnTo>
                    <a:pt x="1520" y="787"/>
                  </a:lnTo>
                  <a:lnTo>
                    <a:pt x="1503" y="779"/>
                  </a:lnTo>
                  <a:lnTo>
                    <a:pt x="1487" y="771"/>
                  </a:lnTo>
                  <a:lnTo>
                    <a:pt x="1474" y="762"/>
                  </a:lnTo>
                  <a:lnTo>
                    <a:pt x="1461" y="762"/>
                  </a:lnTo>
                  <a:lnTo>
                    <a:pt x="1446" y="761"/>
                  </a:lnTo>
                  <a:lnTo>
                    <a:pt x="1429" y="758"/>
                  </a:lnTo>
                  <a:lnTo>
                    <a:pt x="1410" y="754"/>
                  </a:lnTo>
                  <a:lnTo>
                    <a:pt x="1390" y="750"/>
                  </a:lnTo>
                  <a:lnTo>
                    <a:pt x="1370" y="744"/>
                  </a:lnTo>
                  <a:lnTo>
                    <a:pt x="1348" y="738"/>
                  </a:lnTo>
                  <a:lnTo>
                    <a:pt x="1324" y="730"/>
                  </a:lnTo>
                  <a:lnTo>
                    <a:pt x="1275" y="713"/>
                  </a:lnTo>
                  <a:lnTo>
                    <a:pt x="1223" y="694"/>
                  </a:lnTo>
                  <a:lnTo>
                    <a:pt x="1170" y="673"/>
                  </a:lnTo>
                  <a:lnTo>
                    <a:pt x="1115" y="649"/>
                  </a:lnTo>
                  <a:lnTo>
                    <a:pt x="1060" y="626"/>
                  </a:lnTo>
                  <a:lnTo>
                    <a:pt x="1008" y="602"/>
                  </a:lnTo>
                  <a:lnTo>
                    <a:pt x="956" y="578"/>
                  </a:lnTo>
                  <a:lnTo>
                    <a:pt x="907" y="555"/>
                  </a:lnTo>
                  <a:lnTo>
                    <a:pt x="862" y="533"/>
                  </a:lnTo>
                  <a:lnTo>
                    <a:pt x="822" y="513"/>
                  </a:lnTo>
                  <a:lnTo>
                    <a:pt x="788" y="495"/>
                  </a:lnTo>
                  <a:lnTo>
                    <a:pt x="760" y="480"/>
                  </a:lnTo>
                  <a:lnTo>
                    <a:pt x="726" y="460"/>
                  </a:lnTo>
                  <a:lnTo>
                    <a:pt x="689" y="438"/>
                  </a:lnTo>
                  <a:lnTo>
                    <a:pt x="650" y="412"/>
                  </a:lnTo>
                  <a:lnTo>
                    <a:pt x="610" y="386"/>
                  </a:lnTo>
                  <a:lnTo>
                    <a:pt x="567" y="356"/>
                  </a:lnTo>
                  <a:lnTo>
                    <a:pt x="525" y="326"/>
                  </a:lnTo>
                  <a:lnTo>
                    <a:pt x="483" y="296"/>
                  </a:lnTo>
                  <a:lnTo>
                    <a:pt x="441" y="263"/>
                  </a:lnTo>
                  <a:lnTo>
                    <a:pt x="401" y="232"/>
                  </a:lnTo>
                  <a:lnTo>
                    <a:pt x="363" y="199"/>
                  </a:lnTo>
                  <a:lnTo>
                    <a:pt x="326" y="168"/>
                  </a:lnTo>
                  <a:lnTo>
                    <a:pt x="294" y="137"/>
                  </a:lnTo>
                  <a:lnTo>
                    <a:pt x="265" y="108"/>
                  </a:lnTo>
                  <a:lnTo>
                    <a:pt x="240" y="81"/>
                  </a:lnTo>
                  <a:lnTo>
                    <a:pt x="229" y="67"/>
                  </a:lnTo>
                  <a:lnTo>
                    <a:pt x="220" y="55"/>
                  </a:lnTo>
                  <a:lnTo>
                    <a:pt x="212" y="43"/>
                  </a:lnTo>
                  <a:lnTo>
                    <a:pt x="206" y="32"/>
                  </a:lnTo>
                  <a:lnTo>
                    <a:pt x="187" y="22"/>
                  </a:lnTo>
                  <a:lnTo>
                    <a:pt x="174" y="14"/>
                  </a:lnTo>
                  <a:lnTo>
                    <a:pt x="163" y="8"/>
                  </a:lnTo>
                  <a:lnTo>
                    <a:pt x="145" y="0"/>
                  </a:lnTo>
                  <a:lnTo>
                    <a:pt x="90" y="107"/>
                  </a:lnTo>
                  <a:lnTo>
                    <a:pt x="49" y="212"/>
                  </a:lnTo>
                  <a:lnTo>
                    <a:pt x="21" y="315"/>
                  </a:lnTo>
                  <a:lnTo>
                    <a:pt x="4" y="414"/>
                  </a:lnTo>
                  <a:lnTo>
                    <a:pt x="0" y="511"/>
                  </a:lnTo>
                  <a:lnTo>
                    <a:pt x="7" y="604"/>
                  </a:lnTo>
                  <a:lnTo>
                    <a:pt x="26" y="695"/>
                  </a:lnTo>
                  <a:lnTo>
                    <a:pt x="54" y="782"/>
                  </a:lnTo>
                  <a:lnTo>
                    <a:pt x="91" y="866"/>
                  </a:lnTo>
                  <a:lnTo>
                    <a:pt x="137" y="949"/>
                  </a:lnTo>
                  <a:lnTo>
                    <a:pt x="192" y="1027"/>
                  </a:lnTo>
                  <a:lnTo>
                    <a:pt x="254" y="1103"/>
                  </a:lnTo>
                  <a:lnTo>
                    <a:pt x="324" y="1175"/>
                  </a:lnTo>
                  <a:lnTo>
                    <a:pt x="400" y="1245"/>
                  </a:lnTo>
                  <a:lnTo>
                    <a:pt x="483" y="1311"/>
                  </a:lnTo>
                  <a:lnTo>
                    <a:pt x="571" y="1373"/>
                  </a:lnTo>
                  <a:lnTo>
                    <a:pt x="663" y="1434"/>
                  </a:lnTo>
                  <a:lnTo>
                    <a:pt x="761" y="1491"/>
                  </a:lnTo>
                  <a:lnTo>
                    <a:pt x="862" y="1545"/>
                  </a:lnTo>
                  <a:lnTo>
                    <a:pt x="966" y="1596"/>
                  </a:lnTo>
                  <a:lnTo>
                    <a:pt x="1072" y="1643"/>
                  </a:lnTo>
                  <a:lnTo>
                    <a:pt x="1181" y="1687"/>
                  </a:lnTo>
                  <a:lnTo>
                    <a:pt x="1291" y="1728"/>
                  </a:lnTo>
                  <a:lnTo>
                    <a:pt x="1401" y="1766"/>
                  </a:lnTo>
                  <a:lnTo>
                    <a:pt x="1513" y="1800"/>
                  </a:lnTo>
                  <a:lnTo>
                    <a:pt x="1624" y="1832"/>
                  </a:lnTo>
                  <a:lnTo>
                    <a:pt x="1733" y="1859"/>
                  </a:lnTo>
                  <a:lnTo>
                    <a:pt x="1842" y="1885"/>
                  </a:lnTo>
                  <a:lnTo>
                    <a:pt x="1948" y="1906"/>
                  </a:lnTo>
                  <a:lnTo>
                    <a:pt x="2052" y="1923"/>
                  </a:lnTo>
                  <a:lnTo>
                    <a:pt x="2152" y="1938"/>
                  </a:lnTo>
                  <a:lnTo>
                    <a:pt x="2250" y="1949"/>
                  </a:lnTo>
                  <a:lnTo>
                    <a:pt x="2349" y="1959"/>
                  </a:lnTo>
                  <a:lnTo>
                    <a:pt x="2450" y="1967"/>
                  </a:lnTo>
                  <a:lnTo>
                    <a:pt x="2551" y="1975"/>
                  </a:lnTo>
                  <a:lnTo>
                    <a:pt x="2654" y="1980"/>
                  </a:lnTo>
                  <a:lnTo>
                    <a:pt x="2756" y="1985"/>
                  </a:lnTo>
                  <a:lnTo>
                    <a:pt x="2859" y="1988"/>
                  </a:lnTo>
                  <a:lnTo>
                    <a:pt x="2962" y="1990"/>
                  </a:lnTo>
                  <a:lnTo>
                    <a:pt x="3067" y="1991"/>
                  </a:lnTo>
                  <a:lnTo>
                    <a:pt x="3171" y="1990"/>
                  </a:lnTo>
                  <a:lnTo>
                    <a:pt x="3275" y="1987"/>
                  </a:lnTo>
                  <a:lnTo>
                    <a:pt x="3380" y="1983"/>
                  </a:lnTo>
                  <a:lnTo>
                    <a:pt x="3485" y="1977"/>
                  </a:lnTo>
                  <a:lnTo>
                    <a:pt x="3589" y="1970"/>
                  </a:lnTo>
                  <a:lnTo>
                    <a:pt x="3693" y="1961"/>
                  </a:lnTo>
                  <a:lnTo>
                    <a:pt x="3797" y="1948"/>
                  </a:lnTo>
                  <a:lnTo>
                    <a:pt x="3901" y="1935"/>
                  </a:lnTo>
                  <a:lnTo>
                    <a:pt x="4004" y="1920"/>
                  </a:lnTo>
                  <a:lnTo>
                    <a:pt x="4107" y="1903"/>
                  </a:lnTo>
                  <a:lnTo>
                    <a:pt x="4208" y="1883"/>
                  </a:lnTo>
                  <a:lnTo>
                    <a:pt x="4310" y="1861"/>
                  </a:lnTo>
                  <a:lnTo>
                    <a:pt x="4411" y="1837"/>
                  </a:lnTo>
                  <a:lnTo>
                    <a:pt x="4510" y="1811"/>
                  </a:lnTo>
                  <a:lnTo>
                    <a:pt x="4608" y="1782"/>
                  </a:lnTo>
                  <a:lnTo>
                    <a:pt x="4706" y="1751"/>
                  </a:lnTo>
                  <a:lnTo>
                    <a:pt x="4803" y="1717"/>
                  </a:lnTo>
                  <a:lnTo>
                    <a:pt x="4898" y="1681"/>
                  </a:lnTo>
                  <a:lnTo>
                    <a:pt x="4991" y="1641"/>
                  </a:lnTo>
                  <a:lnTo>
                    <a:pt x="5084" y="1600"/>
                  </a:lnTo>
                  <a:lnTo>
                    <a:pt x="5174" y="1555"/>
                  </a:lnTo>
                  <a:lnTo>
                    <a:pt x="5263" y="1508"/>
                  </a:lnTo>
                  <a:lnTo>
                    <a:pt x="5351" y="1458"/>
                  </a:lnTo>
                  <a:lnTo>
                    <a:pt x="5437" y="1405"/>
                  </a:lnTo>
                  <a:lnTo>
                    <a:pt x="5470" y="1384"/>
                  </a:lnTo>
                  <a:lnTo>
                    <a:pt x="5499" y="1363"/>
                  </a:lnTo>
                  <a:lnTo>
                    <a:pt x="5524" y="1345"/>
                  </a:lnTo>
                  <a:lnTo>
                    <a:pt x="5547" y="1329"/>
                  </a:lnTo>
                  <a:lnTo>
                    <a:pt x="5585" y="1299"/>
                  </a:lnTo>
                  <a:lnTo>
                    <a:pt x="5615" y="1273"/>
                  </a:lnTo>
                  <a:lnTo>
                    <a:pt x="5642" y="1249"/>
                  </a:lnTo>
                  <a:lnTo>
                    <a:pt x="5668" y="1225"/>
                  </a:lnTo>
                  <a:lnTo>
                    <a:pt x="5697" y="1200"/>
                  </a:lnTo>
                  <a:lnTo>
                    <a:pt x="5733" y="1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79EA664C-E5C5-E6B9-3163-E4073B002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476" y="3402538"/>
              <a:ext cx="346802" cy="114109"/>
            </a:xfrm>
            <a:custGeom>
              <a:avLst/>
              <a:gdLst>
                <a:gd name="T0" fmla="*/ 5953 w 6050"/>
                <a:gd name="T1" fmla="*/ 113 h 2012"/>
                <a:gd name="T2" fmla="*/ 5835 w 6050"/>
                <a:gd name="T3" fmla="*/ 54 h 2012"/>
                <a:gd name="T4" fmla="*/ 5698 w 6050"/>
                <a:gd name="T5" fmla="*/ 188 h 2012"/>
                <a:gd name="T6" fmla="*/ 5399 w 6050"/>
                <a:gd name="T7" fmla="*/ 423 h 2012"/>
                <a:gd name="T8" fmla="*/ 5243 w 6050"/>
                <a:gd name="T9" fmla="*/ 523 h 2012"/>
                <a:gd name="T10" fmla="*/ 5102 w 6050"/>
                <a:gd name="T11" fmla="*/ 596 h 2012"/>
                <a:gd name="T12" fmla="*/ 4991 w 6050"/>
                <a:gd name="T13" fmla="*/ 630 h 2012"/>
                <a:gd name="T14" fmla="*/ 4918 w 6050"/>
                <a:gd name="T15" fmla="*/ 674 h 2012"/>
                <a:gd name="T16" fmla="*/ 4808 w 6050"/>
                <a:gd name="T17" fmla="*/ 718 h 2012"/>
                <a:gd name="T18" fmla="*/ 4669 w 6050"/>
                <a:gd name="T19" fmla="*/ 759 h 2012"/>
                <a:gd name="T20" fmla="*/ 4543 w 6050"/>
                <a:gd name="T21" fmla="*/ 801 h 2012"/>
                <a:gd name="T22" fmla="*/ 4186 w 6050"/>
                <a:gd name="T23" fmla="*/ 886 h 2012"/>
                <a:gd name="T24" fmla="*/ 3816 w 6050"/>
                <a:gd name="T25" fmla="*/ 945 h 2012"/>
                <a:gd name="T26" fmla="*/ 3674 w 6050"/>
                <a:gd name="T27" fmla="*/ 955 h 2012"/>
                <a:gd name="T28" fmla="*/ 3621 w 6050"/>
                <a:gd name="T29" fmla="*/ 960 h 2012"/>
                <a:gd name="T30" fmla="*/ 3350 w 6050"/>
                <a:gd name="T31" fmla="*/ 984 h 2012"/>
                <a:gd name="T32" fmla="*/ 3041 w 6050"/>
                <a:gd name="T33" fmla="*/ 993 h 2012"/>
                <a:gd name="T34" fmla="*/ 2726 w 6050"/>
                <a:gd name="T35" fmla="*/ 983 h 2012"/>
                <a:gd name="T36" fmla="*/ 2482 w 6050"/>
                <a:gd name="T37" fmla="*/ 972 h 2012"/>
                <a:gd name="T38" fmla="*/ 2261 w 6050"/>
                <a:gd name="T39" fmla="*/ 939 h 2012"/>
                <a:gd name="T40" fmla="*/ 2122 w 6050"/>
                <a:gd name="T41" fmla="*/ 930 h 2012"/>
                <a:gd name="T42" fmla="*/ 1768 w 6050"/>
                <a:gd name="T43" fmla="*/ 862 h 2012"/>
                <a:gd name="T44" fmla="*/ 1390 w 6050"/>
                <a:gd name="T45" fmla="*/ 760 h 2012"/>
                <a:gd name="T46" fmla="*/ 1264 w 6050"/>
                <a:gd name="T47" fmla="*/ 710 h 2012"/>
                <a:gd name="T48" fmla="*/ 1151 w 6050"/>
                <a:gd name="T49" fmla="*/ 675 h 2012"/>
                <a:gd name="T50" fmla="*/ 972 w 6050"/>
                <a:gd name="T51" fmla="*/ 598 h 2012"/>
                <a:gd name="T52" fmla="*/ 807 w 6050"/>
                <a:gd name="T53" fmla="*/ 512 h 2012"/>
                <a:gd name="T54" fmla="*/ 735 w 6050"/>
                <a:gd name="T55" fmla="*/ 456 h 2012"/>
                <a:gd name="T56" fmla="*/ 645 w 6050"/>
                <a:gd name="T57" fmla="*/ 412 h 2012"/>
                <a:gd name="T58" fmla="*/ 490 w 6050"/>
                <a:gd name="T59" fmla="*/ 305 h 2012"/>
                <a:gd name="T60" fmla="*/ 342 w 6050"/>
                <a:gd name="T61" fmla="*/ 189 h 2012"/>
                <a:gd name="T62" fmla="*/ 238 w 6050"/>
                <a:gd name="T63" fmla="*/ 78 h 2012"/>
                <a:gd name="T64" fmla="*/ 150 w 6050"/>
                <a:gd name="T65" fmla="*/ 21 h 2012"/>
                <a:gd name="T66" fmla="*/ 108 w 6050"/>
                <a:gd name="T67" fmla="*/ 68 h 2012"/>
                <a:gd name="T68" fmla="*/ 73 w 6050"/>
                <a:gd name="T69" fmla="*/ 146 h 2012"/>
                <a:gd name="T70" fmla="*/ 6 w 6050"/>
                <a:gd name="T71" fmla="*/ 395 h 2012"/>
                <a:gd name="T72" fmla="*/ 16 w 6050"/>
                <a:gd name="T73" fmla="*/ 651 h 2012"/>
                <a:gd name="T74" fmla="*/ 100 w 6050"/>
                <a:gd name="T75" fmla="*/ 885 h 2012"/>
                <a:gd name="T76" fmla="*/ 243 w 6050"/>
                <a:gd name="T77" fmla="*/ 1094 h 2012"/>
                <a:gd name="T78" fmla="*/ 433 w 6050"/>
                <a:gd name="T79" fmla="*/ 1278 h 2012"/>
                <a:gd name="T80" fmla="*/ 652 w 6050"/>
                <a:gd name="T81" fmla="*/ 1436 h 2012"/>
                <a:gd name="T82" fmla="*/ 1022 w 6050"/>
                <a:gd name="T83" fmla="*/ 1629 h 2012"/>
                <a:gd name="T84" fmla="*/ 1641 w 6050"/>
                <a:gd name="T85" fmla="*/ 1845 h 2012"/>
                <a:gd name="T86" fmla="*/ 2306 w 6050"/>
                <a:gd name="T87" fmla="*/ 1972 h 2012"/>
                <a:gd name="T88" fmla="*/ 2995 w 6050"/>
                <a:gd name="T89" fmla="*/ 2012 h 2012"/>
                <a:gd name="T90" fmla="*/ 3684 w 6050"/>
                <a:gd name="T91" fmla="*/ 1970 h 2012"/>
                <a:gd name="T92" fmla="*/ 4349 w 6050"/>
                <a:gd name="T93" fmla="*/ 1850 h 2012"/>
                <a:gd name="T94" fmla="*/ 4970 w 6050"/>
                <a:gd name="T95" fmla="*/ 1654 h 2012"/>
                <a:gd name="T96" fmla="*/ 5150 w 6050"/>
                <a:gd name="T97" fmla="*/ 1574 h 2012"/>
                <a:gd name="T98" fmla="*/ 5340 w 6050"/>
                <a:gd name="T99" fmla="*/ 1472 h 2012"/>
                <a:gd name="T100" fmla="*/ 5528 w 6050"/>
                <a:gd name="T101" fmla="*/ 1347 h 2012"/>
                <a:gd name="T102" fmla="*/ 5703 w 6050"/>
                <a:gd name="T103" fmla="*/ 1204 h 2012"/>
                <a:gd name="T104" fmla="*/ 5853 w 6050"/>
                <a:gd name="T105" fmla="*/ 1045 h 2012"/>
                <a:gd name="T106" fmla="*/ 5965 w 6050"/>
                <a:gd name="T107" fmla="*/ 871 h 2012"/>
                <a:gd name="T108" fmla="*/ 6031 w 6050"/>
                <a:gd name="T109" fmla="*/ 684 h 2012"/>
                <a:gd name="T110" fmla="*/ 6050 w 6050"/>
                <a:gd name="T111" fmla="*/ 516 h 2012"/>
                <a:gd name="T112" fmla="*/ 6028 w 6050"/>
                <a:gd name="T113" fmla="*/ 313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50" h="2012">
                  <a:moveTo>
                    <a:pt x="6015" y="234"/>
                  </a:moveTo>
                  <a:lnTo>
                    <a:pt x="6001" y="204"/>
                  </a:lnTo>
                  <a:lnTo>
                    <a:pt x="5986" y="174"/>
                  </a:lnTo>
                  <a:lnTo>
                    <a:pt x="5970" y="143"/>
                  </a:lnTo>
                  <a:lnTo>
                    <a:pt x="5953" y="113"/>
                  </a:lnTo>
                  <a:lnTo>
                    <a:pt x="5938" y="82"/>
                  </a:lnTo>
                  <a:lnTo>
                    <a:pt x="5924" y="54"/>
                  </a:lnTo>
                  <a:lnTo>
                    <a:pt x="5910" y="27"/>
                  </a:lnTo>
                  <a:lnTo>
                    <a:pt x="5898" y="0"/>
                  </a:lnTo>
                  <a:lnTo>
                    <a:pt x="5835" y="54"/>
                  </a:lnTo>
                  <a:lnTo>
                    <a:pt x="5816" y="75"/>
                  </a:lnTo>
                  <a:lnTo>
                    <a:pt x="5795" y="97"/>
                  </a:lnTo>
                  <a:lnTo>
                    <a:pt x="5773" y="119"/>
                  </a:lnTo>
                  <a:lnTo>
                    <a:pt x="5749" y="141"/>
                  </a:lnTo>
                  <a:lnTo>
                    <a:pt x="5698" y="188"/>
                  </a:lnTo>
                  <a:lnTo>
                    <a:pt x="5644" y="236"/>
                  </a:lnTo>
                  <a:lnTo>
                    <a:pt x="5585" y="284"/>
                  </a:lnTo>
                  <a:lnTo>
                    <a:pt x="5524" y="332"/>
                  </a:lnTo>
                  <a:lnTo>
                    <a:pt x="5462" y="379"/>
                  </a:lnTo>
                  <a:lnTo>
                    <a:pt x="5399" y="423"/>
                  </a:lnTo>
                  <a:lnTo>
                    <a:pt x="5366" y="444"/>
                  </a:lnTo>
                  <a:lnTo>
                    <a:pt x="5335" y="466"/>
                  </a:lnTo>
                  <a:lnTo>
                    <a:pt x="5304" y="486"/>
                  </a:lnTo>
                  <a:lnTo>
                    <a:pt x="5273" y="504"/>
                  </a:lnTo>
                  <a:lnTo>
                    <a:pt x="5243" y="523"/>
                  </a:lnTo>
                  <a:lnTo>
                    <a:pt x="5214" y="540"/>
                  </a:lnTo>
                  <a:lnTo>
                    <a:pt x="5184" y="556"/>
                  </a:lnTo>
                  <a:lnTo>
                    <a:pt x="5156" y="570"/>
                  </a:lnTo>
                  <a:lnTo>
                    <a:pt x="5128" y="583"/>
                  </a:lnTo>
                  <a:lnTo>
                    <a:pt x="5102" y="596"/>
                  </a:lnTo>
                  <a:lnTo>
                    <a:pt x="5078" y="606"/>
                  </a:lnTo>
                  <a:lnTo>
                    <a:pt x="5054" y="615"/>
                  </a:lnTo>
                  <a:lnTo>
                    <a:pt x="5031" y="622"/>
                  </a:lnTo>
                  <a:lnTo>
                    <a:pt x="5010" y="627"/>
                  </a:lnTo>
                  <a:lnTo>
                    <a:pt x="4991" y="630"/>
                  </a:lnTo>
                  <a:lnTo>
                    <a:pt x="4974" y="632"/>
                  </a:lnTo>
                  <a:lnTo>
                    <a:pt x="4961" y="643"/>
                  </a:lnTo>
                  <a:lnTo>
                    <a:pt x="4948" y="654"/>
                  </a:lnTo>
                  <a:lnTo>
                    <a:pt x="4934" y="665"/>
                  </a:lnTo>
                  <a:lnTo>
                    <a:pt x="4918" y="674"/>
                  </a:lnTo>
                  <a:lnTo>
                    <a:pt x="4902" y="683"/>
                  </a:lnTo>
                  <a:lnTo>
                    <a:pt x="4884" y="691"/>
                  </a:lnTo>
                  <a:lnTo>
                    <a:pt x="4865" y="699"/>
                  </a:lnTo>
                  <a:lnTo>
                    <a:pt x="4846" y="705"/>
                  </a:lnTo>
                  <a:lnTo>
                    <a:pt x="4808" y="718"/>
                  </a:lnTo>
                  <a:lnTo>
                    <a:pt x="4768" y="728"/>
                  </a:lnTo>
                  <a:lnTo>
                    <a:pt x="4731" y="738"/>
                  </a:lnTo>
                  <a:lnTo>
                    <a:pt x="4695" y="745"/>
                  </a:lnTo>
                  <a:lnTo>
                    <a:pt x="4684" y="752"/>
                  </a:lnTo>
                  <a:lnTo>
                    <a:pt x="4669" y="759"/>
                  </a:lnTo>
                  <a:lnTo>
                    <a:pt x="4651" y="767"/>
                  </a:lnTo>
                  <a:lnTo>
                    <a:pt x="4628" y="775"/>
                  </a:lnTo>
                  <a:lnTo>
                    <a:pt x="4603" y="784"/>
                  </a:lnTo>
                  <a:lnTo>
                    <a:pt x="4575" y="792"/>
                  </a:lnTo>
                  <a:lnTo>
                    <a:pt x="4543" y="801"/>
                  </a:lnTo>
                  <a:lnTo>
                    <a:pt x="4510" y="811"/>
                  </a:lnTo>
                  <a:lnTo>
                    <a:pt x="4437" y="830"/>
                  </a:lnTo>
                  <a:lnTo>
                    <a:pt x="4357" y="849"/>
                  </a:lnTo>
                  <a:lnTo>
                    <a:pt x="4273" y="867"/>
                  </a:lnTo>
                  <a:lnTo>
                    <a:pt x="4186" y="886"/>
                  </a:lnTo>
                  <a:lnTo>
                    <a:pt x="4098" y="903"/>
                  </a:lnTo>
                  <a:lnTo>
                    <a:pt x="4012" y="918"/>
                  </a:lnTo>
                  <a:lnTo>
                    <a:pt x="3929" y="931"/>
                  </a:lnTo>
                  <a:lnTo>
                    <a:pt x="3851" y="941"/>
                  </a:lnTo>
                  <a:lnTo>
                    <a:pt x="3816" y="945"/>
                  </a:lnTo>
                  <a:lnTo>
                    <a:pt x="3782" y="949"/>
                  </a:lnTo>
                  <a:lnTo>
                    <a:pt x="3751" y="951"/>
                  </a:lnTo>
                  <a:lnTo>
                    <a:pt x="3722" y="954"/>
                  </a:lnTo>
                  <a:lnTo>
                    <a:pt x="3696" y="955"/>
                  </a:lnTo>
                  <a:lnTo>
                    <a:pt x="3674" y="955"/>
                  </a:lnTo>
                  <a:lnTo>
                    <a:pt x="3655" y="954"/>
                  </a:lnTo>
                  <a:lnTo>
                    <a:pt x="3639" y="950"/>
                  </a:lnTo>
                  <a:lnTo>
                    <a:pt x="3633" y="955"/>
                  </a:lnTo>
                  <a:lnTo>
                    <a:pt x="3627" y="957"/>
                  </a:lnTo>
                  <a:lnTo>
                    <a:pt x="3621" y="960"/>
                  </a:lnTo>
                  <a:lnTo>
                    <a:pt x="3615" y="963"/>
                  </a:lnTo>
                  <a:lnTo>
                    <a:pt x="3532" y="978"/>
                  </a:lnTo>
                  <a:lnTo>
                    <a:pt x="3471" y="979"/>
                  </a:lnTo>
                  <a:lnTo>
                    <a:pt x="3411" y="981"/>
                  </a:lnTo>
                  <a:lnTo>
                    <a:pt x="3350" y="984"/>
                  </a:lnTo>
                  <a:lnTo>
                    <a:pt x="3289" y="986"/>
                  </a:lnTo>
                  <a:lnTo>
                    <a:pt x="3227" y="989"/>
                  </a:lnTo>
                  <a:lnTo>
                    <a:pt x="3166" y="991"/>
                  </a:lnTo>
                  <a:lnTo>
                    <a:pt x="3104" y="993"/>
                  </a:lnTo>
                  <a:lnTo>
                    <a:pt x="3041" y="993"/>
                  </a:lnTo>
                  <a:lnTo>
                    <a:pt x="2977" y="993"/>
                  </a:lnTo>
                  <a:lnTo>
                    <a:pt x="2914" y="991"/>
                  </a:lnTo>
                  <a:lnTo>
                    <a:pt x="2851" y="989"/>
                  </a:lnTo>
                  <a:lnTo>
                    <a:pt x="2789" y="986"/>
                  </a:lnTo>
                  <a:lnTo>
                    <a:pt x="2726" y="983"/>
                  </a:lnTo>
                  <a:lnTo>
                    <a:pt x="2666" y="981"/>
                  </a:lnTo>
                  <a:lnTo>
                    <a:pt x="2604" y="979"/>
                  </a:lnTo>
                  <a:lnTo>
                    <a:pt x="2542" y="978"/>
                  </a:lnTo>
                  <a:lnTo>
                    <a:pt x="2511" y="974"/>
                  </a:lnTo>
                  <a:lnTo>
                    <a:pt x="2482" y="972"/>
                  </a:lnTo>
                  <a:lnTo>
                    <a:pt x="2453" y="970"/>
                  </a:lnTo>
                  <a:lnTo>
                    <a:pt x="2423" y="967"/>
                  </a:lnTo>
                  <a:lnTo>
                    <a:pt x="2295" y="934"/>
                  </a:lnTo>
                  <a:lnTo>
                    <a:pt x="2280" y="937"/>
                  </a:lnTo>
                  <a:lnTo>
                    <a:pt x="2261" y="939"/>
                  </a:lnTo>
                  <a:lnTo>
                    <a:pt x="2238" y="939"/>
                  </a:lnTo>
                  <a:lnTo>
                    <a:pt x="2213" y="938"/>
                  </a:lnTo>
                  <a:lnTo>
                    <a:pt x="2186" y="937"/>
                  </a:lnTo>
                  <a:lnTo>
                    <a:pt x="2155" y="934"/>
                  </a:lnTo>
                  <a:lnTo>
                    <a:pt x="2122" y="930"/>
                  </a:lnTo>
                  <a:lnTo>
                    <a:pt x="2088" y="925"/>
                  </a:lnTo>
                  <a:lnTo>
                    <a:pt x="2014" y="914"/>
                  </a:lnTo>
                  <a:lnTo>
                    <a:pt x="1935" y="899"/>
                  </a:lnTo>
                  <a:lnTo>
                    <a:pt x="1852" y="882"/>
                  </a:lnTo>
                  <a:lnTo>
                    <a:pt x="1768" y="862"/>
                  </a:lnTo>
                  <a:lnTo>
                    <a:pt x="1684" y="843"/>
                  </a:lnTo>
                  <a:lnTo>
                    <a:pt x="1603" y="822"/>
                  </a:lnTo>
                  <a:lnTo>
                    <a:pt x="1525" y="800"/>
                  </a:lnTo>
                  <a:lnTo>
                    <a:pt x="1454" y="780"/>
                  </a:lnTo>
                  <a:lnTo>
                    <a:pt x="1390" y="760"/>
                  </a:lnTo>
                  <a:lnTo>
                    <a:pt x="1336" y="741"/>
                  </a:lnTo>
                  <a:lnTo>
                    <a:pt x="1313" y="732"/>
                  </a:lnTo>
                  <a:lnTo>
                    <a:pt x="1293" y="724"/>
                  </a:lnTo>
                  <a:lnTo>
                    <a:pt x="1277" y="717"/>
                  </a:lnTo>
                  <a:lnTo>
                    <a:pt x="1264" y="710"/>
                  </a:lnTo>
                  <a:lnTo>
                    <a:pt x="1245" y="706"/>
                  </a:lnTo>
                  <a:lnTo>
                    <a:pt x="1227" y="701"/>
                  </a:lnTo>
                  <a:lnTo>
                    <a:pt x="1209" y="695"/>
                  </a:lnTo>
                  <a:lnTo>
                    <a:pt x="1190" y="689"/>
                  </a:lnTo>
                  <a:lnTo>
                    <a:pt x="1151" y="675"/>
                  </a:lnTo>
                  <a:lnTo>
                    <a:pt x="1114" y="659"/>
                  </a:lnTo>
                  <a:lnTo>
                    <a:pt x="1076" y="644"/>
                  </a:lnTo>
                  <a:lnTo>
                    <a:pt x="1040" y="628"/>
                  </a:lnTo>
                  <a:lnTo>
                    <a:pt x="1005" y="613"/>
                  </a:lnTo>
                  <a:lnTo>
                    <a:pt x="972" y="598"/>
                  </a:lnTo>
                  <a:lnTo>
                    <a:pt x="937" y="581"/>
                  </a:lnTo>
                  <a:lnTo>
                    <a:pt x="905" y="565"/>
                  </a:lnTo>
                  <a:lnTo>
                    <a:pt x="875" y="549"/>
                  </a:lnTo>
                  <a:lnTo>
                    <a:pt x="845" y="533"/>
                  </a:lnTo>
                  <a:lnTo>
                    <a:pt x="807" y="512"/>
                  </a:lnTo>
                  <a:lnTo>
                    <a:pt x="782" y="499"/>
                  </a:lnTo>
                  <a:lnTo>
                    <a:pt x="771" y="492"/>
                  </a:lnTo>
                  <a:lnTo>
                    <a:pt x="761" y="483"/>
                  </a:lnTo>
                  <a:lnTo>
                    <a:pt x="749" y="472"/>
                  </a:lnTo>
                  <a:lnTo>
                    <a:pt x="735" y="456"/>
                  </a:lnTo>
                  <a:lnTo>
                    <a:pt x="721" y="452"/>
                  </a:lnTo>
                  <a:lnTo>
                    <a:pt x="705" y="446"/>
                  </a:lnTo>
                  <a:lnTo>
                    <a:pt x="687" y="436"/>
                  </a:lnTo>
                  <a:lnTo>
                    <a:pt x="666" y="425"/>
                  </a:lnTo>
                  <a:lnTo>
                    <a:pt x="645" y="412"/>
                  </a:lnTo>
                  <a:lnTo>
                    <a:pt x="623" y="399"/>
                  </a:lnTo>
                  <a:lnTo>
                    <a:pt x="600" y="384"/>
                  </a:lnTo>
                  <a:lnTo>
                    <a:pt x="576" y="367"/>
                  </a:lnTo>
                  <a:lnTo>
                    <a:pt x="532" y="335"/>
                  </a:lnTo>
                  <a:lnTo>
                    <a:pt x="490" y="305"/>
                  </a:lnTo>
                  <a:lnTo>
                    <a:pt x="456" y="278"/>
                  </a:lnTo>
                  <a:lnTo>
                    <a:pt x="431" y="258"/>
                  </a:lnTo>
                  <a:lnTo>
                    <a:pt x="393" y="230"/>
                  </a:lnTo>
                  <a:lnTo>
                    <a:pt x="358" y="202"/>
                  </a:lnTo>
                  <a:lnTo>
                    <a:pt x="342" y="189"/>
                  </a:lnTo>
                  <a:lnTo>
                    <a:pt x="325" y="176"/>
                  </a:lnTo>
                  <a:lnTo>
                    <a:pt x="310" y="162"/>
                  </a:lnTo>
                  <a:lnTo>
                    <a:pt x="295" y="147"/>
                  </a:lnTo>
                  <a:lnTo>
                    <a:pt x="272" y="120"/>
                  </a:lnTo>
                  <a:lnTo>
                    <a:pt x="238" y="78"/>
                  </a:lnTo>
                  <a:lnTo>
                    <a:pt x="206" y="37"/>
                  </a:lnTo>
                  <a:lnTo>
                    <a:pt x="185" y="7"/>
                  </a:lnTo>
                  <a:lnTo>
                    <a:pt x="172" y="11"/>
                  </a:lnTo>
                  <a:lnTo>
                    <a:pt x="161" y="15"/>
                  </a:lnTo>
                  <a:lnTo>
                    <a:pt x="150" y="21"/>
                  </a:lnTo>
                  <a:lnTo>
                    <a:pt x="140" y="28"/>
                  </a:lnTo>
                  <a:lnTo>
                    <a:pt x="131" y="37"/>
                  </a:lnTo>
                  <a:lnTo>
                    <a:pt x="123" y="46"/>
                  </a:lnTo>
                  <a:lnTo>
                    <a:pt x="116" y="56"/>
                  </a:lnTo>
                  <a:lnTo>
                    <a:pt x="108" y="68"/>
                  </a:lnTo>
                  <a:lnTo>
                    <a:pt x="102" y="79"/>
                  </a:lnTo>
                  <a:lnTo>
                    <a:pt x="96" y="93"/>
                  </a:lnTo>
                  <a:lnTo>
                    <a:pt x="89" y="106"/>
                  </a:lnTo>
                  <a:lnTo>
                    <a:pt x="83" y="119"/>
                  </a:lnTo>
                  <a:lnTo>
                    <a:pt x="73" y="146"/>
                  </a:lnTo>
                  <a:lnTo>
                    <a:pt x="62" y="174"/>
                  </a:lnTo>
                  <a:lnTo>
                    <a:pt x="43" y="231"/>
                  </a:lnTo>
                  <a:lnTo>
                    <a:pt x="27" y="286"/>
                  </a:lnTo>
                  <a:lnTo>
                    <a:pt x="15" y="341"/>
                  </a:lnTo>
                  <a:lnTo>
                    <a:pt x="6" y="395"/>
                  </a:lnTo>
                  <a:lnTo>
                    <a:pt x="1" y="448"/>
                  </a:lnTo>
                  <a:lnTo>
                    <a:pt x="0" y="500"/>
                  </a:lnTo>
                  <a:lnTo>
                    <a:pt x="2" y="551"/>
                  </a:lnTo>
                  <a:lnTo>
                    <a:pt x="7" y="602"/>
                  </a:lnTo>
                  <a:lnTo>
                    <a:pt x="16" y="651"/>
                  </a:lnTo>
                  <a:lnTo>
                    <a:pt x="27" y="700"/>
                  </a:lnTo>
                  <a:lnTo>
                    <a:pt x="41" y="748"/>
                  </a:lnTo>
                  <a:lnTo>
                    <a:pt x="58" y="794"/>
                  </a:lnTo>
                  <a:lnTo>
                    <a:pt x="77" y="840"/>
                  </a:lnTo>
                  <a:lnTo>
                    <a:pt x="100" y="885"/>
                  </a:lnTo>
                  <a:lnTo>
                    <a:pt x="124" y="928"/>
                  </a:lnTo>
                  <a:lnTo>
                    <a:pt x="151" y="972"/>
                  </a:lnTo>
                  <a:lnTo>
                    <a:pt x="180" y="1013"/>
                  </a:lnTo>
                  <a:lnTo>
                    <a:pt x="211" y="1054"/>
                  </a:lnTo>
                  <a:lnTo>
                    <a:pt x="243" y="1094"/>
                  </a:lnTo>
                  <a:lnTo>
                    <a:pt x="278" y="1133"/>
                  </a:lnTo>
                  <a:lnTo>
                    <a:pt x="314" y="1171"/>
                  </a:lnTo>
                  <a:lnTo>
                    <a:pt x="353" y="1208"/>
                  </a:lnTo>
                  <a:lnTo>
                    <a:pt x="392" y="1244"/>
                  </a:lnTo>
                  <a:lnTo>
                    <a:pt x="433" y="1278"/>
                  </a:lnTo>
                  <a:lnTo>
                    <a:pt x="474" y="1312"/>
                  </a:lnTo>
                  <a:lnTo>
                    <a:pt x="518" y="1345"/>
                  </a:lnTo>
                  <a:lnTo>
                    <a:pt x="561" y="1376"/>
                  </a:lnTo>
                  <a:lnTo>
                    <a:pt x="607" y="1407"/>
                  </a:lnTo>
                  <a:lnTo>
                    <a:pt x="652" y="1436"/>
                  </a:lnTo>
                  <a:lnTo>
                    <a:pt x="699" y="1464"/>
                  </a:lnTo>
                  <a:lnTo>
                    <a:pt x="745" y="1491"/>
                  </a:lnTo>
                  <a:lnTo>
                    <a:pt x="792" y="1517"/>
                  </a:lnTo>
                  <a:lnTo>
                    <a:pt x="905" y="1575"/>
                  </a:lnTo>
                  <a:lnTo>
                    <a:pt x="1022" y="1629"/>
                  </a:lnTo>
                  <a:lnTo>
                    <a:pt x="1141" y="1680"/>
                  </a:lnTo>
                  <a:lnTo>
                    <a:pt x="1263" y="1726"/>
                  </a:lnTo>
                  <a:lnTo>
                    <a:pt x="1387" y="1770"/>
                  </a:lnTo>
                  <a:lnTo>
                    <a:pt x="1513" y="1809"/>
                  </a:lnTo>
                  <a:lnTo>
                    <a:pt x="1641" y="1845"/>
                  </a:lnTo>
                  <a:lnTo>
                    <a:pt x="1771" y="1877"/>
                  </a:lnTo>
                  <a:lnTo>
                    <a:pt x="1903" y="1906"/>
                  </a:lnTo>
                  <a:lnTo>
                    <a:pt x="2036" y="1931"/>
                  </a:lnTo>
                  <a:lnTo>
                    <a:pt x="2171" y="1953"/>
                  </a:lnTo>
                  <a:lnTo>
                    <a:pt x="2306" y="1972"/>
                  </a:lnTo>
                  <a:lnTo>
                    <a:pt x="2443" y="1986"/>
                  </a:lnTo>
                  <a:lnTo>
                    <a:pt x="2581" y="1998"/>
                  </a:lnTo>
                  <a:lnTo>
                    <a:pt x="2718" y="2006"/>
                  </a:lnTo>
                  <a:lnTo>
                    <a:pt x="2856" y="2010"/>
                  </a:lnTo>
                  <a:lnTo>
                    <a:pt x="2995" y="2012"/>
                  </a:lnTo>
                  <a:lnTo>
                    <a:pt x="3133" y="2010"/>
                  </a:lnTo>
                  <a:lnTo>
                    <a:pt x="3272" y="2005"/>
                  </a:lnTo>
                  <a:lnTo>
                    <a:pt x="3410" y="1996"/>
                  </a:lnTo>
                  <a:lnTo>
                    <a:pt x="3547" y="1985"/>
                  </a:lnTo>
                  <a:lnTo>
                    <a:pt x="3684" y="1970"/>
                  </a:lnTo>
                  <a:lnTo>
                    <a:pt x="3820" y="1952"/>
                  </a:lnTo>
                  <a:lnTo>
                    <a:pt x="3954" y="1931"/>
                  </a:lnTo>
                  <a:lnTo>
                    <a:pt x="4087" y="1907"/>
                  </a:lnTo>
                  <a:lnTo>
                    <a:pt x="4219" y="1879"/>
                  </a:lnTo>
                  <a:lnTo>
                    <a:pt x="4349" y="1850"/>
                  </a:lnTo>
                  <a:lnTo>
                    <a:pt x="4478" y="1816"/>
                  </a:lnTo>
                  <a:lnTo>
                    <a:pt x="4604" y="1780"/>
                  </a:lnTo>
                  <a:lnTo>
                    <a:pt x="4729" y="1740"/>
                  </a:lnTo>
                  <a:lnTo>
                    <a:pt x="4850" y="1699"/>
                  </a:lnTo>
                  <a:lnTo>
                    <a:pt x="4970" y="1654"/>
                  </a:lnTo>
                  <a:lnTo>
                    <a:pt x="5004" y="1640"/>
                  </a:lnTo>
                  <a:lnTo>
                    <a:pt x="5039" y="1625"/>
                  </a:lnTo>
                  <a:lnTo>
                    <a:pt x="5076" y="1609"/>
                  </a:lnTo>
                  <a:lnTo>
                    <a:pt x="5112" y="1592"/>
                  </a:lnTo>
                  <a:lnTo>
                    <a:pt x="5150" y="1574"/>
                  </a:lnTo>
                  <a:lnTo>
                    <a:pt x="5187" y="1556"/>
                  </a:lnTo>
                  <a:lnTo>
                    <a:pt x="5225" y="1536"/>
                  </a:lnTo>
                  <a:lnTo>
                    <a:pt x="5263" y="1515"/>
                  </a:lnTo>
                  <a:lnTo>
                    <a:pt x="5302" y="1494"/>
                  </a:lnTo>
                  <a:lnTo>
                    <a:pt x="5340" y="1472"/>
                  </a:lnTo>
                  <a:lnTo>
                    <a:pt x="5379" y="1448"/>
                  </a:lnTo>
                  <a:lnTo>
                    <a:pt x="5416" y="1424"/>
                  </a:lnTo>
                  <a:lnTo>
                    <a:pt x="5454" y="1399"/>
                  </a:lnTo>
                  <a:lnTo>
                    <a:pt x="5492" y="1373"/>
                  </a:lnTo>
                  <a:lnTo>
                    <a:pt x="5528" y="1347"/>
                  </a:lnTo>
                  <a:lnTo>
                    <a:pt x="5565" y="1320"/>
                  </a:lnTo>
                  <a:lnTo>
                    <a:pt x="5601" y="1292"/>
                  </a:lnTo>
                  <a:lnTo>
                    <a:pt x="5637" y="1264"/>
                  </a:lnTo>
                  <a:lnTo>
                    <a:pt x="5670" y="1234"/>
                  </a:lnTo>
                  <a:lnTo>
                    <a:pt x="5703" y="1204"/>
                  </a:lnTo>
                  <a:lnTo>
                    <a:pt x="5736" y="1174"/>
                  </a:lnTo>
                  <a:lnTo>
                    <a:pt x="5767" y="1142"/>
                  </a:lnTo>
                  <a:lnTo>
                    <a:pt x="5798" y="1111"/>
                  </a:lnTo>
                  <a:lnTo>
                    <a:pt x="5826" y="1078"/>
                  </a:lnTo>
                  <a:lnTo>
                    <a:pt x="5853" y="1045"/>
                  </a:lnTo>
                  <a:lnTo>
                    <a:pt x="5879" y="1011"/>
                  </a:lnTo>
                  <a:lnTo>
                    <a:pt x="5903" y="977"/>
                  </a:lnTo>
                  <a:lnTo>
                    <a:pt x="5925" y="942"/>
                  </a:lnTo>
                  <a:lnTo>
                    <a:pt x="5946" y="907"/>
                  </a:lnTo>
                  <a:lnTo>
                    <a:pt x="5965" y="871"/>
                  </a:lnTo>
                  <a:lnTo>
                    <a:pt x="5982" y="835"/>
                  </a:lnTo>
                  <a:lnTo>
                    <a:pt x="5996" y="798"/>
                  </a:lnTo>
                  <a:lnTo>
                    <a:pt x="6010" y="759"/>
                  </a:lnTo>
                  <a:lnTo>
                    <a:pt x="6022" y="720"/>
                  </a:lnTo>
                  <a:lnTo>
                    <a:pt x="6031" y="684"/>
                  </a:lnTo>
                  <a:lnTo>
                    <a:pt x="6039" y="649"/>
                  </a:lnTo>
                  <a:lnTo>
                    <a:pt x="6044" y="615"/>
                  </a:lnTo>
                  <a:lnTo>
                    <a:pt x="6048" y="581"/>
                  </a:lnTo>
                  <a:lnTo>
                    <a:pt x="6050" y="549"/>
                  </a:lnTo>
                  <a:lnTo>
                    <a:pt x="6050" y="516"/>
                  </a:lnTo>
                  <a:lnTo>
                    <a:pt x="6049" y="484"/>
                  </a:lnTo>
                  <a:lnTo>
                    <a:pt x="6047" y="452"/>
                  </a:lnTo>
                  <a:lnTo>
                    <a:pt x="6044" y="418"/>
                  </a:lnTo>
                  <a:lnTo>
                    <a:pt x="6040" y="385"/>
                  </a:lnTo>
                  <a:lnTo>
                    <a:pt x="6028" y="313"/>
                  </a:lnTo>
                  <a:lnTo>
                    <a:pt x="6015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0993621F-5E00-ED71-B7FE-F830A7957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11" y="3286192"/>
              <a:ext cx="248355" cy="114109"/>
            </a:xfrm>
            <a:custGeom>
              <a:avLst/>
              <a:gdLst>
                <a:gd name="T0" fmla="*/ 16 w 4329"/>
                <a:gd name="T1" fmla="*/ 645 h 2000"/>
                <a:gd name="T2" fmla="*/ 40 w 4329"/>
                <a:gd name="T3" fmla="*/ 747 h 2000"/>
                <a:gd name="T4" fmla="*/ 84 w 4329"/>
                <a:gd name="T5" fmla="*/ 862 h 2000"/>
                <a:gd name="T6" fmla="*/ 146 w 4329"/>
                <a:gd name="T7" fmla="*/ 973 h 2000"/>
                <a:gd name="T8" fmla="*/ 217 w 4329"/>
                <a:gd name="T9" fmla="*/ 1065 h 2000"/>
                <a:gd name="T10" fmla="*/ 344 w 4329"/>
                <a:gd name="T11" fmla="*/ 1197 h 2000"/>
                <a:gd name="T12" fmla="*/ 467 w 4329"/>
                <a:gd name="T13" fmla="*/ 1307 h 2000"/>
                <a:gd name="T14" fmla="*/ 608 w 4329"/>
                <a:gd name="T15" fmla="*/ 1408 h 2000"/>
                <a:gd name="T16" fmla="*/ 752 w 4329"/>
                <a:gd name="T17" fmla="*/ 1489 h 2000"/>
                <a:gd name="T18" fmla="*/ 893 w 4329"/>
                <a:gd name="T19" fmla="*/ 1573 h 2000"/>
                <a:gd name="T20" fmla="*/ 1264 w 4329"/>
                <a:gd name="T21" fmla="*/ 1721 h 2000"/>
                <a:gd name="T22" fmla="*/ 1360 w 4329"/>
                <a:gd name="T23" fmla="*/ 1763 h 2000"/>
                <a:gd name="T24" fmla="*/ 1575 w 4329"/>
                <a:gd name="T25" fmla="*/ 1817 h 2000"/>
                <a:gd name="T26" fmla="*/ 1865 w 4329"/>
                <a:gd name="T27" fmla="*/ 1894 h 2000"/>
                <a:gd name="T28" fmla="*/ 2158 w 4329"/>
                <a:gd name="T29" fmla="*/ 1952 h 2000"/>
                <a:gd name="T30" fmla="*/ 2313 w 4329"/>
                <a:gd name="T31" fmla="*/ 1974 h 2000"/>
                <a:gd name="T32" fmla="*/ 2458 w 4329"/>
                <a:gd name="T33" fmla="*/ 1982 h 2000"/>
                <a:gd name="T34" fmla="*/ 3439 w 4329"/>
                <a:gd name="T35" fmla="*/ 1996 h 2000"/>
                <a:gd name="T36" fmla="*/ 3744 w 4329"/>
                <a:gd name="T37" fmla="*/ 1974 h 2000"/>
                <a:gd name="T38" fmla="*/ 3816 w 4329"/>
                <a:gd name="T39" fmla="*/ 1953 h 2000"/>
                <a:gd name="T40" fmla="*/ 3940 w 4329"/>
                <a:gd name="T41" fmla="*/ 1939 h 2000"/>
                <a:gd name="T42" fmla="*/ 4104 w 4329"/>
                <a:gd name="T43" fmla="*/ 1915 h 2000"/>
                <a:gd name="T44" fmla="*/ 4153 w 4329"/>
                <a:gd name="T45" fmla="*/ 1899 h 2000"/>
                <a:gd name="T46" fmla="*/ 4183 w 4329"/>
                <a:gd name="T47" fmla="*/ 1861 h 2000"/>
                <a:gd name="T48" fmla="*/ 4267 w 4329"/>
                <a:gd name="T49" fmla="*/ 1676 h 2000"/>
                <a:gd name="T50" fmla="*/ 4322 w 4329"/>
                <a:gd name="T51" fmla="*/ 1561 h 2000"/>
                <a:gd name="T52" fmla="*/ 4329 w 4329"/>
                <a:gd name="T53" fmla="*/ 1528 h 2000"/>
                <a:gd name="T54" fmla="*/ 4324 w 4329"/>
                <a:gd name="T55" fmla="*/ 1498 h 2000"/>
                <a:gd name="T56" fmla="*/ 4277 w 4329"/>
                <a:gd name="T57" fmla="*/ 1389 h 2000"/>
                <a:gd name="T58" fmla="*/ 4217 w 4329"/>
                <a:gd name="T59" fmla="*/ 1252 h 2000"/>
                <a:gd name="T60" fmla="*/ 4179 w 4329"/>
                <a:gd name="T61" fmla="*/ 1163 h 2000"/>
                <a:gd name="T62" fmla="*/ 4134 w 4329"/>
                <a:gd name="T63" fmla="*/ 1010 h 2000"/>
                <a:gd name="T64" fmla="*/ 3998 w 4329"/>
                <a:gd name="T65" fmla="*/ 927 h 2000"/>
                <a:gd name="T66" fmla="*/ 3769 w 4329"/>
                <a:gd name="T67" fmla="*/ 950 h 2000"/>
                <a:gd name="T68" fmla="*/ 3541 w 4329"/>
                <a:gd name="T69" fmla="*/ 974 h 2000"/>
                <a:gd name="T70" fmla="*/ 3306 w 4329"/>
                <a:gd name="T71" fmla="*/ 992 h 2000"/>
                <a:gd name="T72" fmla="*/ 3055 w 4329"/>
                <a:gd name="T73" fmla="*/ 998 h 2000"/>
                <a:gd name="T74" fmla="*/ 2813 w 4329"/>
                <a:gd name="T75" fmla="*/ 990 h 2000"/>
                <a:gd name="T76" fmla="*/ 2582 w 4329"/>
                <a:gd name="T77" fmla="*/ 973 h 2000"/>
                <a:gd name="T78" fmla="*/ 2348 w 4329"/>
                <a:gd name="T79" fmla="*/ 952 h 2000"/>
                <a:gd name="T80" fmla="*/ 1846 w 4329"/>
                <a:gd name="T81" fmla="*/ 873 h 2000"/>
                <a:gd name="T82" fmla="*/ 1595 w 4329"/>
                <a:gd name="T83" fmla="*/ 816 h 2000"/>
                <a:gd name="T84" fmla="*/ 1355 w 4329"/>
                <a:gd name="T85" fmla="*/ 748 h 2000"/>
                <a:gd name="T86" fmla="*/ 1129 w 4329"/>
                <a:gd name="T87" fmla="*/ 667 h 2000"/>
                <a:gd name="T88" fmla="*/ 913 w 4329"/>
                <a:gd name="T89" fmla="*/ 570 h 2000"/>
                <a:gd name="T90" fmla="*/ 711 w 4329"/>
                <a:gd name="T91" fmla="*/ 458 h 2000"/>
                <a:gd name="T92" fmla="*/ 519 w 4329"/>
                <a:gd name="T93" fmla="*/ 327 h 2000"/>
                <a:gd name="T94" fmla="*/ 339 w 4329"/>
                <a:gd name="T95" fmla="*/ 175 h 2000"/>
                <a:gd name="T96" fmla="*/ 171 w 4329"/>
                <a:gd name="T97" fmla="*/ 0 h 2000"/>
                <a:gd name="T98" fmla="*/ 126 w 4329"/>
                <a:gd name="T99" fmla="*/ 55 h 2000"/>
                <a:gd name="T100" fmla="*/ 91 w 4329"/>
                <a:gd name="T101" fmla="*/ 114 h 2000"/>
                <a:gd name="T102" fmla="*/ 47 w 4329"/>
                <a:gd name="T103" fmla="*/ 232 h 2000"/>
                <a:gd name="T104" fmla="*/ 11 w 4329"/>
                <a:gd name="T105" fmla="*/ 375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29" h="2000">
                  <a:moveTo>
                    <a:pt x="0" y="404"/>
                  </a:moveTo>
                  <a:lnTo>
                    <a:pt x="0" y="602"/>
                  </a:lnTo>
                  <a:lnTo>
                    <a:pt x="8" y="623"/>
                  </a:lnTo>
                  <a:lnTo>
                    <a:pt x="16" y="645"/>
                  </a:lnTo>
                  <a:lnTo>
                    <a:pt x="22" y="670"/>
                  </a:lnTo>
                  <a:lnTo>
                    <a:pt x="28" y="695"/>
                  </a:lnTo>
                  <a:lnTo>
                    <a:pt x="34" y="721"/>
                  </a:lnTo>
                  <a:lnTo>
                    <a:pt x="40" y="747"/>
                  </a:lnTo>
                  <a:lnTo>
                    <a:pt x="48" y="773"/>
                  </a:lnTo>
                  <a:lnTo>
                    <a:pt x="57" y="797"/>
                  </a:lnTo>
                  <a:lnTo>
                    <a:pt x="70" y="831"/>
                  </a:lnTo>
                  <a:lnTo>
                    <a:pt x="84" y="862"/>
                  </a:lnTo>
                  <a:lnTo>
                    <a:pt x="99" y="893"/>
                  </a:lnTo>
                  <a:lnTo>
                    <a:pt x="113" y="920"/>
                  </a:lnTo>
                  <a:lnTo>
                    <a:pt x="130" y="947"/>
                  </a:lnTo>
                  <a:lnTo>
                    <a:pt x="146" y="973"/>
                  </a:lnTo>
                  <a:lnTo>
                    <a:pt x="162" y="997"/>
                  </a:lnTo>
                  <a:lnTo>
                    <a:pt x="180" y="1020"/>
                  </a:lnTo>
                  <a:lnTo>
                    <a:pt x="197" y="1043"/>
                  </a:lnTo>
                  <a:lnTo>
                    <a:pt x="217" y="1065"/>
                  </a:lnTo>
                  <a:lnTo>
                    <a:pt x="236" y="1087"/>
                  </a:lnTo>
                  <a:lnTo>
                    <a:pt x="256" y="1109"/>
                  </a:lnTo>
                  <a:lnTo>
                    <a:pt x="299" y="1152"/>
                  </a:lnTo>
                  <a:lnTo>
                    <a:pt x="344" y="1197"/>
                  </a:lnTo>
                  <a:lnTo>
                    <a:pt x="377" y="1227"/>
                  </a:lnTo>
                  <a:lnTo>
                    <a:pt x="407" y="1256"/>
                  </a:lnTo>
                  <a:lnTo>
                    <a:pt x="436" y="1282"/>
                  </a:lnTo>
                  <a:lnTo>
                    <a:pt x="467" y="1307"/>
                  </a:lnTo>
                  <a:lnTo>
                    <a:pt x="497" y="1332"/>
                  </a:lnTo>
                  <a:lnTo>
                    <a:pt x="530" y="1357"/>
                  </a:lnTo>
                  <a:lnTo>
                    <a:pt x="567" y="1381"/>
                  </a:lnTo>
                  <a:lnTo>
                    <a:pt x="608" y="1408"/>
                  </a:lnTo>
                  <a:lnTo>
                    <a:pt x="640" y="1427"/>
                  </a:lnTo>
                  <a:lnTo>
                    <a:pt x="675" y="1447"/>
                  </a:lnTo>
                  <a:lnTo>
                    <a:pt x="714" y="1468"/>
                  </a:lnTo>
                  <a:lnTo>
                    <a:pt x="752" y="1489"/>
                  </a:lnTo>
                  <a:lnTo>
                    <a:pt x="791" y="1511"/>
                  </a:lnTo>
                  <a:lnTo>
                    <a:pt x="828" y="1532"/>
                  </a:lnTo>
                  <a:lnTo>
                    <a:pt x="862" y="1553"/>
                  </a:lnTo>
                  <a:lnTo>
                    <a:pt x="893" y="1573"/>
                  </a:lnTo>
                  <a:lnTo>
                    <a:pt x="1224" y="1707"/>
                  </a:lnTo>
                  <a:lnTo>
                    <a:pt x="1237" y="1711"/>
                  </a:lnTo>
                  <a:lnTo>
                    <a:pt x="1251" y="1716"/>
                  </a:lnTo>
                  <a:lnTo>
                    <a:pt x="1264" y="1721"/>
                  </a:lnTo>
                  <a:lnTo>
                    <a:pt x="1275" y="1726"/>
                  </a:lnTo>
                  <a:lnTo>
                    <a:pt x="1324" y="1758"/>
                  </a:lnTo>
                  <a:lnTo>
                    <a:pt x="1339" y="1760"/>
                  </a:lnTo>
                  <a:lnTo>
                    <a:pt x="1360" y="1763"/>
                  </a:lnTo>
                  <a:lnTo>
                    <a:pt x="1387" y="1769"/>
                  </a:lnTo>
                  <a:lnTo>
                    <a:pt x="1418" y="1776"/>
                  </a:lnTo>
                  <a:lnTo>
                    <a:pt x="1492" y="1795"/>
                  </a:lnTo>
                  <a:lnTo>
                    <a:pt x="1575" y="1817"/>
                  </a:lnTo>
                  <a:lnTo>
                    <a:pt x="1659" y="1841"/>
                  </a:lnTo>
                  <a:lnTo>
                    <a:pt x="1740" y="1863"/>
                  </a:lnTo>
                  <a:lnTo>
                    <a:pt x="1811" y="1882"/>
                  </a:lnTo>
                  <a:lnTo>
                    <a:pt x="1865" y="1894"/>
                  </a:lnTo>
                  <a:lnTo>
                    <a:pt x="1932" y="1910"/>
                  </a:lnTo>
                  <a:lnTo>
                    <a:pt x="2005" y="1925"/>
                  </a:lnTo>
                  <a:lnTo>
                    <a:pt x="2081" y="1939"/>
                  </a:lnTo>
                  <a:lnTo>
                    <a:pt x="2158" y="1952"/>
                  </a:lnTo>
                  <a:lnTo>
                    <a:pt x="2197" y="1958"/>
                  </a:lnTo>
                  <a:lnTo>
                    <a:pt x="2236" y="1964"/>
                  </a:lnTo>
                  <a:lnTo>
                    <a:pt x="2275" y="1970"/>
                  </a:lnTo>
                  <a:lnTo>
                    <a:pt x="2313" y="1974"/>
                  </a:lnTo>
                  <a:lnTo>
                    <a:pt x="2350" y="1977"/>
                  </a:lnTo>
                  <a:lnTo>
                    <a:pt x="2387" y="1980"/>
                  </a:lnTo>
                  <a:lnTo>
                    <a:pt x="2422" y="1981"/>
                  </a:lnTo>
                  <a:lnTo>
                    <a:pt x="2458" y="1982"/>
                  </a:lnTo>
                  <a:lnTo>
                    <a:pt x="2632" y="1996"/>
                  </a:lnTo>
                  <a:lnTo>
                    <a:pt x="2818" y="1999"/>
                  </a:lnTo>
                  <a:lnTo>
                    <a:pt x="3239" y="2000"/>
                  </a:lnTo>
                  <a:lnTo>
                    <a:pt x="3439" y="1996"/>
                  </a:lnTo>
                  <a:lnTo>
                    <a:pt x="3687" y="1978"/>
                  </a:lnTo>
                  <a:lnTo>
                    <a:pt x="3718" y="1989"/>
                  </a:lnTo>
                  <a:lnTo>
                    <a:pt x="3730" y="1981"/>
                  </a:lnTo>
                  <a:lnTo>
                    <a:pt x="3744" y="1974"/>
                  </a:lnTo>
                  <a:lnTo>
                    <a:pt x="3761" y="1966"/>
                  </a:lnTo>
                  <a:lnTo>
                    <a:pt x="3778" y="1961"/>
                  </a:lnTo>
                  <a:lnTo>
                    <a:pt x="3796" y="1957"/>
                  </a:lnTo>
                  <a:lnTo>
                    <a:pt x="3816" y="1953"/>
                  </a:lnTo>
                  <a:lnTo>
                    <a:pt x="3836" y="1950"/>
                  </a:lnTo>
                  <a:lnTo>
                    <a:pt x="3857" y="1947"/>
                  </a:lnTo>
                  <a:lnTo>
                    <a:pt x="3899" y="1942"/>
                  </a:lnTo>
                  <a:lnTo>
                    <a:pt x="3940" y="1939"/>
                  </a:lnTo>
                  <a:lnTo>
                    <a:pt x="3978" y="1935"/>
                  </a:lnTo>
                  <a:lnTo>
                    <a:pt x="4011" y="1930"/>
                  </a:lnTo>
                  <a:lnTo>
                    <a:pt x="4064" y="1922"/>
                  </a:lnTo>
                  <a:lnTo>
                    <a:pt x="4104" y="1915"/>
                  </a:lnTo>
                  <a:lnTo>
                    <a:pt x="4119" y="1912"/>
                  </a:lnTo>
                  <a:lnTo>
                    <a:pt x="4132" y="1908"/>
                  </a:lnTo>
                  <a:lnTo>
                    <a:pt x="4143" y="1904"/>
                  </a:lnTo>
                  <a:lnTo>
                    <a:pt x="4153" y="1899"/>
                  </a:lnTo>
                  <a:lnTo>
                    <a:pt x="4161" y="1891"/>
                  </a:lnTo>
                  <a:lnTo>
                    <a:pt x="4168" y="1883"/>
                  </a:lnTo>
                  <a:lnTo>
                    <a:pt x="4176" y="1873"/>
                  </a:lnTo>
                  <a:lnTo>
                    <a:pt x="4183" y="1861"/>
                  </a:lnTo>
                  <a:lnTo>
                    <a:pt x="4199" y="1829"/>
                  </a:lnTo>
                  <a:lnTo>
                    <a:pt x="4218" y="1784"/>
                  </a:lnTo>
                  <a:lnTo>
                    <a:pt x="4244" y="1725"/>
                  </a:lnTo>
                  <a:lnTo>
                    <a:pt x="4267" y="1676"/>
                  </a:lnTo>
                  <a:lnTo>
                    <a:pt x="4286" y="1637"/>
                  </a:lnTo>
                  <a:lnTo>
                    <a:pt x="4302" y="1607"/>
                  </a:lnTo>
                  <a:lnTo>
                    <a:pt x="4314" y="1581"/>
                  </a:lnTo>
                  <a:lnTo>
                    <a:pt x="4322" y="1561"/>
                  </a:lnTo>
                  <a:lnTo>
                    <a:pt x="4325" y="1553"/>
                  </a:lnTo>
                  <a:lnTo>
                    <a:pt x="4327" y="1544"/>
                  </a:lnTo>
                  <a:lnTo>
                    <a:pt x="4329" y="1537"/>
                  </a:lnTo>
                  <a:lnTo>
                    <a:pt x="4329" y="1528"/>
                  </a:lnTo>
                  <a:lnTo>
                    <a:pt x="4329" y="1521"/>
                  </a:lnTo>
                  <a:lnTo>
                    <a:pt x="4328" y="1514"/>
                  </a:lnTo>
                  <a:lnTo>
                    <a:pt x="4326" y="1506"/>
                  </a:lnTo>
                  <a:lnTo>
                    <a:pt x="4324" y="1498"/>
                  </a:lnTo>
                  <a:lnTo>
                    <a:pt x="4317" y="1479"/>
                  </a:lnTo>
                  <a:lnTo>
                    <a:pt x="4306" y="1454"/>
                  </a:lnTo>
                  <a:lnTo>
                    <a:pt x="4293" y="1425"/>
                  </a:lnTo>
                  <a:lnTo>
                    <a:pt x="4277" y="1389"/>
                  </a:lnTo>
                  <a:lnTo>
                    <a:pt x="4259" y="1342"/>
                  </a:lnTo>
                  <a:lnTo>
                    <a:pt x="4237" y="1285"/>
                  </a:lnTo>
                  <a:lnTo>
                    <a:pt x="4226" y="1270"/>
                  </a:lnTo>
                  <a:lnTo>
                    <a:pt x="4217" y="1252"/>
                  </a:lnTo>
                  <a:lnTo>
                    <a:pt x="4207" y="1231"/>
                  </a:lnTo>
                  <a:lnTo>
                    <a:pt x="4197" y="1210"/>
                  </a:lnTo>
                  <a:lnTo>
                    <a:pt x="4188" y="1188"/>
                  </a:lnTo>
                  <a:lnTo>
                    <a:pt x="4179" y="1163"/>
                  </a:lnTo>
                  <a:lnTo>
                    <a:pt x="4171" y="1139"/>
                  </a:lnTo>
                  <a:lnTo>
                    <a:pt x="4162" y="1114"/>
                  </a:lnTo>
                  <a:lnTo>
                    <a:pt x="4147" y="1062"/>
                  </a:lnTo>
                  <a:lnTo>
                    <a:pt x="4134" y="1010"/>
                  </a:lnTo>
                  <a:lnTo>
                    <a:pt x="4124" y="962"/>
                  </a:lnTo>
                  <a:lnTo>
                    <a:pt x="4116" y="917"/>
                  </a:lnTo>
                  <a:lnTo>
                    <a:pt x="4057" y="922"/>
                  </a:lnTo>
                  <a:lnTo>
                    <a:pt x="3998" y="927"/>
                  </a:lnTo>
                  <a:lnTo>
                    <a:pt x="3941" y="932"/>
                  </a:lnTo>
                  <a:lnTo>
                    <a:pt x="3883" y="938"/>
                  </a:lnTo>
                  <a:lnTo>
                    <a:pt x="3825" y="944"/>
                  </a:lnTo>
                  <a:lnTo>
                    <a:pt x="3769" y="950"/>
                  </a:lnTo>
                  <a:lnTo>
                    <a:pt x="3712" y="957"/>
                  </a:lnTo>
                  <a:lnTo>
                    <a:pt x="3655" y="963"/>
                  </a:lnTo>
                  <a:lnTo>
                    <a:pt x="3598" y="969"/>
                  </a:lnTo>
                  <a:lnTo>
                    <a:pt x="3541" y="974"/>
                  </a:lnTo>
                  <a:lnTo>
                    <a:pt x="3483" y="980"/>
                  </a:lnTo>
                  <a:lnTo>
                    <a:pt x="3424" y="984"/>
                  </a:lnTo>
                  <a:lnTo>
                    <a:pt x="3366" y="989"/>
                  </a:lnTo>
                  <a:lnTo>
                    <a:pt x="3306" y="992"/>
                  </a:lnTo>
                  <a:lnTo>
                    <a:pt x="3246" y="995"/>
                  </a:lnTo>
                  <a:lnTo>
                    <a:pt x="3185" y="997"/>
                  </a:lnTo>
                  <a:lnTo>
                    <a:pt x="3119" y="998"/>
                  </a:lnTo>
                  <a:lnTo>
                    <a:pt x="3055" y="998"/>
                  </a:lnTo>
                  <a:lnTo>
                    <a:pt x="2992" y="997"/>
                  </a:lnTo>
                  <a:lnTo>
                    <a:pt x="2932" y="996"/>
                  </a:lnTo>
                  <a:lnTo>
                    <a:pt x="2872" y="993"/>
                  </a:lnTo>
                  <a:lnTo>
                    <a:pt x="2813" y="990"/>
                  </a:lnTo>
                  <a:lnTo>
                    <a:pt x="2754" y="986"/>
                  </a:lnTo>
                  <a:lnTo>
                    <a:pt x="2697" y="982"/>
                  </a:lnTo>
                  <a:lnTo>
                    <a:pt x="2639" y="978"/>
                  </a:lnTo>
                  <a:lnTo>
                    <a:pt x="2582" y="973"/>
                  </a:lnTo>
                  <a:lnTo>
                    <a:pt x="2525" y="968"/>
                  </a:lnTo>
                  <a:lnTo>
                    <a:pt x="2466" y="963"/>
                  </a:lnTo>
                  <a:lnTo>
                    <a:pt x="2407" y="958"/>
                  </a:lnTo>
                  <a:lnTo>
                    <a:pt x="2348" y="952"/>
                  </a:lnTo>
                  <a:lnTo>
                    <a:pt x="2288" y="947"/>
                  </a:lnTo>
                  <a:lnTo>
                    <a:pt x="2226" y="942"/>
                  </a:lnTo>
                  <a:lnTo>
                    <a:pt x="2083" y="909"/>
                  </a:lnTo>
                  <a:lnTo>
                    <a:pt x="1846" y="873"/>
                  </a:lnTo>
                  <a:lnTo>
                    <a:pt x="1783" y="860"/>
                  </a:lnTo>
                  <a:lnTo>
                    <a:pt x="1719" y="846"/>
                  </a:lnTo>
                  <a:lnTo>
                    <a:pt x="1657" y="831"/>
                  </a:lnTo>
                  <a:lnTo>
                    <a:pt x="1595" y="816"/>
                  </a:lnTo>
                  <a:lnTo>
                    <a:pt x="1534" y="800"/>
                  </a:lnTo>
                  <a:lnTo>
                    <a:pt x="1474" y="783"/>
                  </a:lnTo>
                  <a:lnTo>
                    <a:pt x="1414" y="766"/>
                  </a:lnTo>
                  <a:lnTo>
                    <a:pt x="1355" y="748"/>
                  </a:lnTo>
                  <a:lnTo>
                    <a:pt x="1298" y="728"/>
                  </a:lnTo>
                  <a:lnTo>
                    <a:pt x="1241" y="709"/>
                  </a:lnTo>
                  <a:lnTo>
                    <a:pt x="1184" y="688"/>
                  </a:lnTo>
                  <a:lnTo>
                    <a:pt x="1129" y="667"/>
                  </a:lnTo>
                  <a:lnTo>
                    <a:pt x="1074" y="644"/>
                  </a:lnTo>
                  <a:lnTo>
                    <a:pt x="1019" y="621"/>
                  </a:lnTo>
                  <a:lnTo>
                    <a:pt x="966" y="597"/>
                  </a:lnTo>
                  <a:lnTo>
                    <a:pt x="913" y="570"/>
                  </a:lnTo>
                  <a:lnTo>
                    <a:pt x="861" y="544"/>
                  </a:lnTo>
                  <a:lnTo>
                    <a:pt x="811" y="516"/>
                  </a:lnTo>
                  <a:lnTo>
                    <a:pt x="760" y="488"/>
                  </a:lnTo>
                  <a:lnTo>
                    <a:pt x="711" y="458"/>
                  </a:lnTo>
                  <a:lnTo>
                    <a:pt x="661" y="427"/>
                  </a:lnTo>
                  <a:lnTo>
                    <a:pt x="613" y="395"/>
                  </a:lnTo>
                  <a:lnTo>
                    <a:pt x="566" y="361"/>
                  </a:lnTo>
                  <a:lnTo>
                    <a:pt x="519" y="327"/>
                  </a:lnTo>
                  <a:lnTo>
                    <a:pt x="473" y="290"/>
                  </a:lnTo>
                  <a:lnTo>
                    <a:pt x="427" y="254"/>
                  </a:lnTo>
                  <a:lnTo>
                    <a:pt x="383" y="214"/>
                  </a:lnTo>
                  <a:lnTo>
                    <a:pt x="339" y="175"/>
                  </a:lnTo>
                  <a:lnTo>
                    <a:pt x="297" y="133"/>
                  </a:lnTo>
                  <a:lnTo>
                    <a:pt x="254" y="91"/>
                  </a:lnTo>
                  <a:lnTo>
                    <a:pt x="213" y="46"/>
                  </a:lnTo>
                  <a:lnTo>
                    <a:pt x="171" y="0"/>
                  </a:lnTo>
                  <a:lnTo>
                    <a:pt x="159" y="14"/>
                  </a:lnTo>
                  <a:lnTo>
                    <a:pt x="147" y="27"/>
                  </a:lnTo>
                  <a:lnTo>
                    <a:pt x="137" y="41"/>
                  </a:lnTo>
                  <a:lnTo>
                    <a:pt x="126" y="55"/>
                  </a:lnTo>
                  <a:lnTo>
                    <a:pt x="116" y="69"/>
                  </a:lnTo>
                  <a:lnTo>
                    <a:pt x="107" y="84"/>
                  </a:lnTo>
                  <a:lnTo>
                    <a:pt x="99" y="99"/>
                  </a:lnTo>
                  <a:lnTo>
                    <a:pt x="91" y="114"/>
                  </a:lnTo>
                  <a:lnTo>
                    <a:pt x="77" y="144"/>
                  </a:lnTo>
                  <a:lnTo>
                    <a:pt x="65" y="174"/>
                  </a:lnTo>
                  <a:lnTo>
                    <a:pt x="55" y="203"/>
                  </a:lnTo>
                  <a:lnTo>
                    <a:pt x="47" y="232"/>
                  </a:lnTo>
                  <a:lnTo>
                    <a:pt x="31" y="286"/>
                  </a:lnTo>
                  <a:lnTo>
                    <a:pt x="20" y="335"/>
                  </a:lnTo>
                  <a:lnTo>
                    <a:pt x="15" y="356"/>
                  </a:lnTo>
                  <a:lnTo>
                    <a:pt x="11" y="375"/>
                  </a:lnTo>
                  <a:lnTo>
                    <a:pt x="5" y="391"/>
                  </a:lnTo>
                  <a:lnTo>
                    <a:pt x="0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C4E3A706-3C1F-4260-8041-03505962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11" y="3404775"/>
              <a:ext cx="232692" cy="111871"/>
            </a:xfrm>
            <a:custGeom>
              <a:avLst/>
              <a:gdLst>
                <a:gd name="T0" fmla="*/ 1957 w 4052"/>
                <a:gd name="T1" fmla="*/ 1880 h 1962"/>
                <a:gd name="T2" fmla="*/ 2241 w 4052"/>
                <a:gd name="T3" fmla="*/ 1908 h 1962"/>
                <a:gd name="T4" fmla="*/ 2602 w 4052"/>
                <a:gd name="T5" fmla="*/ 1941 h 1962"/>
                <a:gd name="T6" fmla="*/ 2910 w 4052"/>
                <a:gd name="T7" fmla="*/ 1961 h 1962"/>
                <a:gd name="T8" fmla="*/ 3138 w 4052"/>
                <a:gd name="T9" fmla="*/ 1962 h 1962"/>
                <a:gd name="T10" fmla="*/ 3458 w 4052"/>
                <a:gd name="T11" fmla="*/ 1955 h 1962"/>
                <a:gd name="T12" fmla="*/ 3749 w 4052"/>
                <a:gd name="T13" fmla="*/ 1933 h 1962"/>
                <a:gd name="T14" fmla="*/ 3890 w 4052"/>
                <a:gd name="T15" fmla="*/ 1910 h 1962"/>
                <a:gd name="T16" fmla="*/ 4000 w 4052"/>
                <a:gd name="T17" fmla="*/ 1879 h 1962"/>
                <a:gd name="T18" fmla="*/ 4051 w 4052"/>
                <a:gd name="T19" fmla="*/ 878 h 1962"/>
                <a:gd name="T20" fmla="*/ 3758 w 4052"/>
                <a:gd name="T21" fmla="*/ 917 h 1962"/>
                <a:gd name="T22" fmla="*/ 3523 w 4052"/>
                <a:gd name="T23" fmla="*/ 939 h 1962"/>
                <a:gd name="T24" fmla="*/ 3266 w 4052"/>
                <a:gd name="T25" fmla="*/ 950 h 1962"/>
                <a:gd name="T26" fmla="*/ 2995 w 4052"/>
                <a:gd name="T27" fmla="*/ 950 h 1962"/>
                <a:gd name="T28" fmla="*/ 2721 w 4052"/>
                <a:gd name="T29" fmla="*/ 941 h 1962"/>
                <a:gd name="T30" fmla="*/ 2453 w 4052"/>
                <a:gd name="T31" fmla="*/ 922 h 1962"/>
                <a:gd name="T32" fmla="*/ 2198 w 4052"/>
                <a:gd name="T33" fmla="*/ 894 h 1962"/>
                <a:gd name="T34" fmla="*/ 1967 w 4052"/>
                <a:gd name="T35" fmla="*/ 858 h 1962"/>
                <a:gd name="T36" fmla="*/ 1762 w 4052"/>
                <a:gd name="T37" fmla="*/ 814 h 1962"/>
                <a:gd name="T38" fmla="*/ 1475 w 4052"/>
                <a:gd name="T39" fmla="*/ 740 h 1962"/>
                <a:gd name="T40" fmla="*/ 1327 w 4052"/>
                <a:gd name="T41" fmla="*/ 690 h 1962"/>
                <a:gd name="T42" fmla="*/ 1300 w 4052"/>
                <a:gd name="T43" fmla="*/ 671 h 1962"/>
                <a:gd name="T44" fmla="*/ 1289 w 4052"/>
                <a:gd name="T45" fmla="*/ 662 h 1962"/>
                <a:gd name="T46" fmla="*/ 1247 w 4052"/>
                <a:gd name="T47" fmla="*/ 657 h 1962"/>
                <a:gd name="T48" fmla="*/ 1110 w 4052"/>
                <a:gd name="T49" fmla="*/ 613 h 1962"/>
                <a:gd name="T50" fmla="*/ 951 w 4052"/>
                <a:gd name="T51" fmla="*/ 545 h 1962"/>
                <a:gd name="T52" fmla="*/ 828 w 4052"/>
                <a:gd name="T53" fmla="*/ 480 h 1962"/>
                <a:gd name="T54" fmla="*/ 800 w 4052"/>
                <a:gd name="T55" fmla="*/ 454 h 1962"/>
                <a:gd name="T56" fmla="*/ 701 w 4052"/>
                <a:gd name="T57" fmla="*/ 409 h 1962"/>
                <a:gd name="T58" fmla="*/ 611 w 4052"/>
                <a:gd name="T59" fmla="*/ 354 h 1962"/>
                <a:gd name="T60" fmla="*/ 444 w 4052"/>
                <a:gd name="T61" fmla="*/ 231 h 1962"/>
                <a:gd name="T62" fmla="*/ 359 w 4052"/>
                <a:gd name="T63" fmla="*/ 154 h 1962"/>
                <a:gd name="T64" fmla="*/ 248 w 4052"/>
                <a:gd name="T65" fmla="*/ 47 h 1962"/>
                <a:gd name="T66" fmla="*/ 192 w 4052"/>
                <a:gd name="T67" fmla="*/ 12 h 1962"/>
                <a:gd name="T68" fmla="*/ 153 w 4052"/>
                <a:gd name="T69" fmla="*/ 1 h 1962"/>
                <a:gd name="T70" fmla="*/ 104 w 4052"/>
                <a:gd name="T71" fmla="*/ 34 h 1962"/>
                <a:gd name="T72" fmla="*/ 59 w 4052"/>
                <a:gd name="T73" fmla="*/ 117 h 1962"/>
                <a:gd name="T74" fmla="*/ 27 w 4052"/>
                <a:gd name="T75" fmla="*/ 213 h 1962"/>
                <a:gd name="T76" fmla="*/ 7 w 4052"/>
                <a:gd name="T77" fmla="*/ 319 h 1962"/>
                <a:gd name="T78" fmla="*/ 0 w 4052"/>
                <a:gd name="T79" fmla="*/ 431 h 1962"/>
                <a:gd name="T80" fmla="*/ 5 w 4052"/>
                <a:gd name="T81" fmla="*/ 542 h 1962"/>
                <a:gd name="T82" fmla="*/ 20 w 4052"/>
                <a:gd name="T83" fmla="*/ 649 h 1962"/>
                <a:gd name="T84" fmla="*/ 48 w 4052"/>
                <a:gd name="T85" fmla="*/ 745 h 1962"/>
                <a:gd name="T86" fmla="*/ 143 w 4052"/>
                <a:gd name="T87" fmla="*/ 931 h 1962"/>
                <a:gd name="T88" fmla="*/ 358 w 4052"/>
                <a:gd name="T89" fmla="*/ 1178 h 1962"/>
                <a:gd name="T90" fmla="*/ 630 w 4052"/>
                <a:gd name="T91" fmla="*/ 1381 h 1962"/>
                <a:gd name="T92" fmla="*/ 928 w 4052"/>
                <a:gd name="T93" fmla="*/ 1543 h 1962"/>
                <a:gd name="T94" fmla="*/ 1227 w 4052"/>
                <a:gd name="T95" fmla="*/ 1668 h 1962"/>
                <a:gd name="T96" fmla="*/ 1498 w 4052"/>
                <a:gd name="T97" fmla="*/ 1760 h 1962"/>
                <a:gd name="T98" fmla="*/ 1792 w 4052"/>
                <a:gd name="T99" fmla="*/ 1845 h 1962"/>
                <a:gd name="T100" fmla="*/ 1871 w 4052"/>
                <a:gd name="T101" fmla="*/ 1873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2" h="1962">
                  <a:moveTo>
                    <a:pt x="1871" y="1873"/>
                  </a:moveTo>
                  <a:lnTo>
                    <a:pt x="1883" y="1874"/>
                  </a:lnTo>
                  <a:lnTo>
                    <a:pt x="1912" y="1876"/>
                  </a:lnTo>
                  <a:lnTo>
                    <a:pt x="1957" y="1880"/>
                  </a:lnTo>
                  <a:lnTo>
                    <a:pt x="2013" y="1886"/>
                  </a:lnTo>
                  <a:lnTo>
                    <a:pt x="2081" y="1892"/>
                  </a:lnTo>
                  <a:lnTo>
                    <a:pt x="2158" y="1900"/>
                  </a:lnTo>
                  <a:lnTo>
                    <a:pt x="2241" y="1908"/>
                  </a:lnTo>
                  <a:lnTo>
                    <a:pt x="2329" y="1916"/>
                  </a:lnTo>
                  <a:lnTo>
                    <a:pt x="2419" y="1925"/>
                  </a:lnTo>
                  <a:lnTo>
                    <a:pt x="2512" y="1933"/>
                  </a:lnTo>
                  <a:lnTo>
                    <a:pt x="2602" y="1941"/>
                  </a:lnTo>
                  <a:lnTo>
                    <a:pt x="2689" y="1948"/>
                  </a:lnTo>
                  <a:lnTo>
                    <a:pt x="2771" y="1953"/>
                  </a:lnTo>
                  <a:lnTo>
                    <a:pt x="2845" y="1958"/>
                  </a:lnTo>
                  <a:lnTo>
                    <a:pt x="2910" y="1961"/>
                  </a:lnTo>
                  <a:lnTo>
                    <a:pt x="2964" y="1962"/>
                  </a:lnTo>
                  <a:lnTo>
                    <a:pt x="3013" y="1962"/>
                  </a:lnTo>
                  <a:lnTo>
                    <a:pt x="3071" y="1962"/>
                  </a:lnTo>
                  <a:lnTo>
                    <a:pt x="3138" y="1962"/>
                  </a:lnTo>
                  <a:lnTo>
                    <a:pt x="3212" y="1961"/>
                  </a:lnTo>
                  <a:lnTo>
                    <a:pt x="3291" y="1960"/>
                  </a:lnTo>
                  <a:lnTo>
                    <a:pt x="3374" y="1958"/>
                  </a:lnTo>
                  <a:lnTo>
                    <a:pt x="3458" y="1955"/>
                  </a:lnTo>
                  <a:lnTo>
                    <a:pt x="3544" y="1951"/>
                  </a:lnTo>
                  <a:lnTo>
                    <a:pt x="3628" y="1945"/>
                  </a:lnTo>
                  <a:lnTo>
                    <a:pt x="3709" y="1938"/>
                  </a:lnTo>
                  <a:lnTo>
                    <a:pt x="3749" y="1933"/>
                  </a:lnTo>
                  <a:lnTo>
                    <a:pt x="3786" y="1929"/>
                  </a:lnTo>
                  <a:lnTo>
                    <a:pt x="3822" y="1922"/>
                  </a:lnTo>
                  <a:lnTo>
                    <a:pt x="3858" y="1917"/>
                  </a:lnTo>
                  <a:lnTo>
                    <a:pt x="3890" y="1910"/>
                  </a:lnTo>
                  <a:lnTo>
                    <a:pt x="3922" y="1903"/>
                  </a:lnTo>
                  <a:lnTo>
                    <a:pt x="3950" y="1896"/>
                  </a:lnTo>
                  <a:lnTo>
                    <a:pt x="3976" y="1888"/>
                  </a:lnTo>
                  <a:lnTo>
                    <a:pt x="4000" y="1879"/>
                  </a:lnTo>
                  <a:lnTo>
                    <a:pt x="4021" y="1870"/>
                  </a:lnTo>
                  <a:lnTo>
                    <a:pt x="4038" y="1860"/>
                  </a:lnTo>
                  <a:lnTo>
                    <a:pt x="4052" y="1848"/>
                  </a:lnTo>
                  <a:lnTo>
                    <a:pt x="4051" y="878"/>
                  </a:lnTo>
                  <a:lnTo>
                    <a:pt x="3950" y="873"/>
                  </a:lnTo>
                  <a:lnTo>
                    <a:pt x="3864" y="901"/>
                  </a:lnTo>
                  <a:lnTo>
                    <a:pt x="3811" y="909"/>
                  </a:lnTo>
                  <a:lnTo>
                    <a:pt x="3758" y="917"/>
                  </a:lnTo>
                  <a:lnTo>
                    <a:pt x="3701" y="924"/>
                  </a:lnTo>
                  <a:lnTo>
                    <a:pt x="3643" y="930"/>
                  </a:lnTo>
                  <a:lnTo>
                    <a:pt x="3584" y="935"/>
                  </a:lnTo>
                  <a:lnTo>
                    <a:pt x="3523" y="939"/>
                  </a:lnTo>
                  <a:lnTo>
                    <a:pt x="3460" y="943"/>
                  </a:lnTo>
                  <a:lnTo>
                    <a:pt x="3396" y="946"/>
                  </a:lnTo>
                  <a:lnTo>
                    <a:pt x="3331" y="948"/>
                  </a:lnTo>
                  <a:lnTo>
                    <a:pt x="3266" y="950"/>
                  </a:lnTo>
                  <a:lnTo>
                    <a:pt x="3199" y="951"/>
                  </a:lnTo>
                  <a:lnTo>
                    <a:pt x="3131" y="951"/>
                  </a:lnTo>
                  <a:lnTo>
                    <a:pt x="3063" y="951"/>
                  </a:lnTo>
                  <a:lnTo>
                    <a:pt x="2995" y="950"/>
                  </a:lnTo>
                  <a:lnTo>
                    <a:pt x="2927" y="949"/>
                  </a:lnTo>
                  <a:lnTo>
                    <a:pt x="2858" y="947"/>
                  </a:lnTo>
                  <a:lnTo>
                    <a:pt x="2790" y="944"/>
                  </a:lnTo>
                  <a:lnTo>
                    <a:pt x="2721" y="941"/>
                  </a:lnTo>
                  <a:lnTo>
                    <a:pt x="2653" y="937"/>
                  </a:lnTo>
                  <a:lnTo>
                    <a:pt x="2585" y="932"/>
                  </a:lnTo>
                  <a:lnTo>
                    <a:pt x="2519" y="927"/>
                  </a:lnTo>
                  <a:lnTo>
                    <a:pt x="2453" y="922"/>
                  </a:lnTo>
                  <a:lnTo>
                    <a:pt x="2387" y="916"/>
                  </a:lnTo>
                  <a:lnTo>
                    <a:pt x="2323" y="908"/>
                  </a:lnTo>
                  <a:lnTo>
                    <a:pt x="2259" y="901"/>
                  </a:lnTo>
                  <a:lnTo>
                    <a:pt x="2198" y="894"/>
                  </a:lnTo>
                  <a:lnTo>
                    <a:pt x="2138" y="885"/>
                  </a:lnTo>
                  <a:lnTo>
                    <a:pt x="2079" y="877"/>
                  </a:lnTo>
                  <a:lnTo>
                    <a:pt x="2022" y="868"/>
                  </a:lnTo>
                  <a:lnTo>
                    <a:pt x="1967" y="858"/>
                  </a:lnTo>
                  <a:lnTo>
                    <a:pt x="1913" y="848"/>
                  </a:lnTo>
                  <a:lnTo>
                    <a:pt x="1863" y="838"/>
                  </a:lnTo>
                  <a:lnTo>
                    <a:pt x="1829" y="829"/>
                  </a:lnTo>
                  <a:lnTo>
                    <a:pt x="1762" y="814"/>
                  </a:lnTo>
                  <a:lnTo>
                    <a:pt x="1673" y="793"/>
                  </a:lnTo>
                  <a:lnTo>
                    <a:pt x="1574" y="768"/>
                  </a:lnTo>
                  <a:lnTo>
                    <a:pt x="1524" y="754"/>
                  </a:lnTo>
                  <a:lnTo>
                    <a:pt x="1475" y="740"/>
                  </a:lnTo>
                  <a:lnTo>
                    <a:pt x="1430" y="727"/>
                  </a:lnTo>
                  <a:lnTo>
                    <a:pt x="1389" y="714"/>
                  </a:lnTo>
                  <a:lnTo>
                    <a:pt x="1355" y="702"/>
                  </a:lnTo>
                  <a:lnTo>
                    <a:pt x="1327" y="690"/>
                  </a:lnTo>
                  <a:lnTo>
                    <a:pt x="1317" y="685"/>
                  </a:lnTo>
                  <a:lnTo>
                    <a:pt x="1309" y="680"/>
                  </a:lnTo>
                  <a:lnTo>
                    <a:pt x="1303" y="675"/>
                  </a:lnTo>
                  <a:lnTo>
                    <a:pt x="1300" y="671"/>
                  </a:lnTo>
                  <a:lnTo>
                    <a:pt x="1298" y="667"/>
                  </a:lnTo>
                  <a:lnTo>
                    <a:pt x="1295" y="665"/>
                  </a:lnTo>
                  <a:lnTo>
                    <a:pt x="1292" y="664"/>
                  </a:lnTo>
                  <a:lnTo>
                    <a:pt x="1289" y="662"/>
                  </a:lnTo>
                  <a:lnTo>
                    <a:pt x="1281" y="662"/>
                  </a:lnTo>
                  <a:lnTo>
                    <a:pt x="1270" y="661"/>
                  </a:lnTo>
                  <a:lnTo>
                    <a:pt x="1259" y="659"/>
                  </a:lnTo>
                  <a:lnTo>
                    <a:pt x="1247" y="657"/>
                  </a:lnTo>
                  <a:lnTo>
                    <a:pt x="1218" y="650"/>
                  </a:lnTo>
                  <a:lnTo>
                    <a:pt x="1184" y="640"/>
                  </a:lnTo>
                  <a:lnTo>
                    <a:pt x="1148" y="628"/>
                  </a:lnTo>
                  <a:lnTo>
                    <a:pt x="1110" y="613"/>
                  </a:lnTo>
                  <a:lnTo>
                    <a:pt x="1070" y="597"/>
                  </a:lnTo>
                  <a:lnTo>
                    <a:pt x="1030" y="581"/>
                  </a:lnTo>
                  <a:lnTo>
                    <a:pt x="989" y="564"/>
                  </a:lnTo>
                  <a:lnTo>
                    <a:pt x="951" y="545"/>
                  </a:lnTo>
                  <a:lnTo>
                    <a:pt x="914" y="528"/>
                  </a:lnTo>
                  <a:lnTo>
                    <a:pt x="882" y="511"/>
                  </a:lnTo>
                  <a:lnTo>
                    <a:pt x="852" y="495"/>
                  </a:lnTo>
                  <a:lnTo>
                    <a:pt x="828" y="480"/>
                  </a:lnTo>
                  <a:lnTo>
                    <a:pt x="819" y="472"/>
                  </a:lnTo>
                  <a:lnTo>
                    <a:pt x="811" y="465"/>
                  </a:lnTo>
                  <a:lnTo>
                    <a:pt x="805" y="459"/>
                  </a:lnTo>
                  <a:lnTo>
                    <a:pt x="800" y="454"/>
                  </a:lnTo>
                  <a:lnTo>
                    <a:pt x="774" y="444"/>
                  </a:lnTo>
                  <a:lnTo>
                    <a:pt x="749" y="433"/>
                  </a:lnTo>
                  <a:lnTo>
                    <a:pt x="724" y="421"/>
                  </a:lnTo>
                  <a:lnTo>
                    <a:pt x="701" y="409"/>
                  </a:lnTo>
                  <a:lnTo>
                    <a:pt x="677" y="395"/>
                  </a:lnTo>
                  <a:lnTo>
                    <a:pt x="654" y="382"/>
                  </a:lnTo>
                  <a:lnTo>
                    <a:pt x="632" y="368"/>
                  </a:lnTo>
                  <a:lnTo>
                    <a:pt x="611" y="354"/>
                  </a:lnTo>
                  <a:lnTo>
                    <a:pt x="567" y="324"/>
                  </a:lnTo>
                  <a:lnTo>
                    <a:pt x="525" y="294"/>
                  </a:lnTo>
                  <a:lnTo>
                    <a:pt x="485" y="263"/>
                  </a:lnTo>
                  <a:lnTo>
                    <a:pt x="444" y="231"/>
                  </a:lnTo>
                  <a:lnTo>
                    <a:pt x="421" y="213"/>
                  </a:lnTo>
                  <a:lnTo>
                    <a:pt x="400" y="194"/>
                  </a:lnTo>
                  <a:lnTo>
                    <a:pt x="380" y="174"/>
                  </a:lnTo>
                  <a:lnTo>
                    <a:pt x="359" y="154"/>
                  </a:lnTo>
                  <a:lnTo>
                    <a:pt x="321" y="116"/>
                  </a:lnTo>
                  <a:lnTo>
                    <a:pt x="285" y="78"/>
                  </a:lnTo>
                  <a:lnTo>
                    <a:pt x="266" y="62"/>
                  </a:lnTo>
                  <a:lnTo>
                    <a:pt x="248" y="47"/>
                  </a:lnTo>
                  <a:lnTo>
                    <a:pt x="230" y="32"/>
                  </a:lnTo>
                  <a:lnTo>
                    <a:pt x="212" y="21"/>
                  </a:lnTo>
                  <a:lnTo>
                    <a:pt x="202" y="16"/>
                  </a:lnTo>
                  <a:lnTo>
                    <a:pt x="192" y="12"/>
                  </a:lnTo>
                  <a:lnTo>
                    <a:pt x="182" y="8"/>
                  </a:lnTo>
                  <a:lnTo>
                    <a:pt x="173" y="5"/>
                  </a:lnTo>
                  <a:lnTo>
                    <a:pt x="163" y="3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18" y="16"/>
                  </a:lnTo>
                  <a:lnTo>
                    <a:pt x="104" y="34"/>
                  </a:lnTo>
                  <a:lnTo>
                    <a:pt x="91" y="53"/>
                  </a:lnTo>
                  <a:lnTo>
                    <a:pt x="80" y="73"/>
                  </a:lnTo>
                  <a:lnTo>
                    <a:pt x="69" y="94"/>
                  </a:lnTo>
                  <a:lnTo>
                    <a:pt x="59" y="117"/>
                  </a:lnTo>
                  <a:lnTo>
                    <a:pt x="50" y="139"/>
                  </a:lnTo>
                  <a:lnTo>
                    <a:pt x="42" y="163"/>
                  </a:lnTo>
                  <a:lnTo>
                    <a:pt x="34" y="188"/>
                  </a:lnTo>
                  <a:lnTo>
                    <a:pt x="27" y="213"/>
                  </a:lnTo>
                  <a:lnTo>
                    <a:pt x="21" y="239"/>
                  </a:lnTo>
                  <a:lnTo>
                    <a:pt x="16" y="266"/>
                  </a:lnTo>
                  <a:lnTo>
                    <a:pt x="11" y="292"/>
                  </a:lnTo>
                  <a:lnTo>
                    <a:pt x="7" y="319"/>
                  </a:lnTo>
                  <a:lnTo>
                    <a:pt x="5" y="347"/>
                  </a:lnTo>
                  <a:lnTo>
                    <a:pt x="2" y="375"/>
                  </a:lnTo>
                  <a:lnTo>
                    <a:pt x="1" y="402"/>
                  </a:lnTo>
                  <a:lnTo>
                    <a:pt x="0" y="431"/>
                  </a:lnTo>
                  <a:lnTo>
                    <a:pt x="0" y="458"/>
                  </a:lnTo>
                  <a:lnTo>
                    <a:pt x="1" y="487"/>
                  </a:lnTo>
                  <a:lnTo>
                    <a:pt x="3" y="514"/>
                  </a:lnTo>
                  <a:lnTo>
                    <a:pt x="5" y="542"/>
                  </a:lnTo>
                  <a:lnTo>
                    <a:pt x="8" y="570"/>
                  </a:lnTo>
                  <a:lnTo>
                    <a:pt x="11" y="596"/>
                  </a:lnTo>
                  <a:lnTo>
                    <a:pt x="15" y="623"/>
                  </a:lnTo>
                  <a:lnTo>
                    <a:pt x="20" y="649"/>
                  </a:lnTo>
                  <a:lnTo>
                    <a:pt x="26" y="674"/>
                  </a:lnTo>
                  <a:lnTo>
                    <a:pt x="33" y="699"/>
                  </a:lnTo>
                  <a:lnTo>
                    <a:pt x="40" y="722"/>
                  </a:lnTo>
                  <a:lnTo>
                    <a:pt x="48" y="745"/>
                  </a:lnTo>
                  <a:lnTo>
                    <a:pt x="56" y="768"/>
                  </a:lnTo>
                  <a:lnTo>
                    <a:pt x="65" y="789"/>
                  </a:lnTo>
                  <a:lnTo>
                    <a:pt x="100" y="861"/>
                  </a:lnTo>
                  <a:lnTo>
                    <a:pt x="143" y="931"/>
                  </a:lnTo>
                  <a:lnTo>
                    <a:pt x="189" y="997"/>
                  </a:lnTo>
                  <a:lnTo>
                    <a:pt x="242" y="1061"/>
                  </a:lnTo>
                  <a:lnTo>
                    <a:pt x="298" y="1120"/>
                  </a:lnTo>
                  <a:lnTo>
                    <a:pt x="358" y="1178"/>
                  </a:lnTo>
                  <a:lnTo>
                    <a:pt x="422" y="1233"/>
                  </a:lnTo>
                  <a:lnTo>
                    <a:pt x="489" y="1285"/>
                  </a:lnTo>
                  <a:lnTo>
                    <a:pt x="558" y="1334"/>
                  </a:lnTo>
                  <a:lnTo>
                    <a:pt x="630" y="1381"/>
                  </a:lnTo>
                  <a:lnTo>
                    <a:pt x="703" y="1426"/>
                  </a:lnTo>
                  <a:lnTo>
                    <a:pt x="778" y="1467"/>
                  </a:lnTo>
                  <a:lnTo>
                    <a:pt x="852" y="1506"/>
                  </a:lnTo>
                  <a:lnTo>
                    <a:pt x="928" y="1543"/>
                  </a:lnTo>
                  <a:lnTo>
                    <a:pt x="1004" y="1578"/>
                  </a:lnTo>
                  <a:lnTo>
                    <a:pt x="1079" y="1610"/>
                  </a:lnTo>
                  <a:lnTo>
                    <a:pt x="1154" y="1640"/>
                  </a:lnTo>
                  <a:lnTo>
                    <a:pt x="1227" y="1668"/>
                  </a:lnTo>
                  <a:lnTo>
                    <a:pt x="1299" y="1693"/>
                  </a:lnTo>
                  <a:lnTo>
                    <a:pt x="1368" y="1718"/>
                  </a:lnTo>
                  <a:lnTo>
                    <a:pt x="1434" y="1740"/>
                  </a:lnTo>
                  <a:lnTo>
                    <a:pt x="1498" y="1760"/>
                  </a:lnTo>
                  <a:lnTo>
                    <a:pt x="1559" y="1778"/>
                  </a:lnTo>
                  <a:lnTo>
                    <a:pt x="1615" y="1795"/>
                  </a:lnTo>
                  <a:lnTo>
                    <a:pt x="1714" y="1823"/>
                  </a:lnTo>
                  <a:lnTo>
                    <a:pt x="1792" y="1845"/>
                  </a:lnTo>
                  <a:lnTo>
                    <a:pt x="1821" y="1855"/>
                  </a:lnTo>
                  <a:lnTo>
                    <a:pt x="1845" y="1862"/>
                  </a:lnTo>
                  <a:lnTo>
                    <a:pt x="1862" y="1868"/>
                  </a:lnTo>
                  <a:lnTo>
                    <a:pt x="1871" y="18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F3FACCAD-6115-C76F-CCCC-6F1543848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451" y="3402538"/>
              <a:ext cx="232692" cy="114109"/>
            </a:xfrm>
            <a:custGeom>
              <a:avLst/>
              <a:gdLst>
                <a:gd name="T0" fmla="*/ 2195 w 4065"/>
                <a:gd name="T1" fmla="*/ 1891 h 1995"/>
                <a:gd name="T2" fmla="*/ 2295 w 4065"/>
                <a:gd name="T3" fmla="*/ 1855 h 1995"/>
                <a:gd name="T4" fmla="*/ 2497 w 4065"/>
                <a:gd name="T5" fmla="*/ 1801 h 1995"/>
                <a:gd name="T6" fmla="*/ 2722 w 4065"/>
                <a:gd name="T7" fmla="*/ 1740 h 1995"/>
                <a:gd name="T8" fmla="*/ 2845 w 4065"/>
                <a:gd name="T9" fmla="*/ 1698 h 1995"/>
                <a:gd name="T10" fmla="*/ 2968 w 4065"/>
                <a:gd name="T11" fmla="*/ 1650 h 1995"/>
                <a:gd name="T12" fmla="*/ 3083 w 4065"/>
                <a:gd name="T13" fmla="*/ 1597 h 1995"/>
                <a:gd name="T14" fmla="*/ 3268 w 4065"/>
                <a:gd name="T15" fmla="*/ 1501 h 1995"/>
                <a:gd name="T16" fmla="*/ 3495 w 4065"/>
                <a:gd name="T17" fmla="*/ 1363 h 1995"/>
                <a:gd name="T18" fmla="*/ 3656 w 4065"/>
                <a:gd name="T19" fmla="*/ 1244 h 1995"/>
                <a:gd name="T20" fmla="*/ 3806 w 4065"/>
                <a:gd name="T21" fmla="*/ 1098 h 1995"/>
                <a:gd name="T22" fmla="*/ 3937 w 4065"/>
                <a:gd name="T23" fmla="*/ 925 h 1995"/>
                <a:gd name="T24" fmla="*/ 4005 w 4065"/>
                <a:gd name="T25" fmla="*/ 796 h 1995"/>
                <a:gd name="T26" fmla="*/ 4034 w 4065"/>
                <a:gd name="T27" fmla="*/ 698 h 1995"/>
                <a:gd name="T28" fmla="*/ 4057 w 4065"/>
                <a:gd name="T29" fmla="*/ 614 h 1995"/>
                <a:gd name="T30" fmla="*/ 4056 w 4065"/>
                <a:gd name="T31" fmla="*/ 351 h 1995"/>
                <a:gd name="T32" fmla="*/ 4035 w 4065"/>
                <a:gd name="T33" fmla="*/ 275 h 1995"/>
                <a:gd name="T34" fmla="*/ 4007 w 4065"/>
                <a:gd name="T35" fmla="*/ 184 h 1995"/>
                <a:gd name="T36" fmla="*/ 3973 w 4065"/>
                <a:gd name="T37" fmla="*/ 110 h 1995"/>
                <a:gd name="T38" fmla="*/ 3918 w 4065"/>
                <a:gd name="T39" fmla="*/ 27 h 1995"/>
                <a:gd name="T40" fmla="*/ 3889 w 4065"/>
                <a:gd name="T41" fmla="*/ 0 h 1995"/>
                <a:gd name="T42" fmla="*/ 3737 w 4065"/>
                <a:gd name="T43" fmla="*/ 153 h 1995"/>
                <a:gd name="T44" fmla="*/ 3629 w 4065"/>
                <a:gd name="T45" fmla="*/ 265 h 1995"/>
                <a:gd name="T46" fmla="*/ 3523 w 4065"/>
                <a:gd name="T47" fmla="*/ 348 h 1995"/>
                <a:gd name="T48" fmla="*/ 3359 w 4065"/>
                <a:gd name="T49" fmla="*/ 450 h 1995"/>
                <a:gd name="T50" fmla="*/ 3084 w 4065"/>
                <a:gd name="T51" fmla="*/ 594 h 1995"/>
                <a:gd name="T52" fmla="*/ 2845 w 4065"/>
                <a:gd name="T53" fmla="*/ 694 h 1995"/>
                <a:gd name="T54" fmla="*/ 2599 w 4065"/>
                <a:gd name="T55" fmla="*/ 776 h 1995"/>
                <a:gd name="T56" fmla="*/ 2346 w 4065"/>
                <a:gd name="T57" fmla="*/ 842 h 1995"/>
                <a:gd name="T58" fmla="*/ 2090 w 4065"/>
                <a:gd name="T59" fmla="*/ 893 h 1995"/>
                <a:gd name="T60" fmla="*/ 1830 w 4065"/>
                <a:gd name="T61" fmla="*/ 930 h 1995"/>
                <a:gd name="T62" fmla="*/ 1570 w 4065"/>
                <a:gd name="T63" fmla="*/ 957 h 1995"/>
                <a:gd name="T64" fmla="*/ 1180 w 4065"/>
                <a:gd name="T65" fmla="*/ 977 h 1995"/>
                <a:gd name="T66" fmla="*/ 879 w 4065"/>
                <a:gd name="T67" fmla="*/ 978 h 1995"/>
                <a:gd name="T68" fmla="*/ 582 w 4065"/>
                <a:gd name="T69" fmla="*/ 969 h 1995"/>
                <a:gd name="T70" fmla="*/ 458 w 4065"/>
                <a:gd name="T71" fmla="*/ 957 h 1995"/>
                <a:gd name="T72" fmla="*/ 209 w 4065"/>
                <a:gd name="T73" fmla="*/ 928 h 1995"/>
                <a:gd name="T74" fmla="*/ 77 w 4065"/>
                <a:gd name="T75" fmla="*/ 923 h 1995"/>
                <a:gd name="T76" fmla="*/ 40 w 4065"/>
                <a:gd name="T77" fmla="*/ 931 h 1995"/>
                <a:gd name="T78" fmla="*/ 29 w 4065"/>
                <a:gd name="T79" fmla="*/ 986 h 1995"/>
                <a:gd name="T80" fmla="*/ 10 w 4065"/>
                <a:gd name="T81" fmla="*/ 1247 h 1995"/>
                <a:gd name="T82" fmla="*/ 0 w 4065"/>
                <a:gd name="T83" fmla="*/ 1584 h 1995"/>
                <a:gd name="T84" fmla="*/ 4 w 4065"/>
                <a:gd name="T85" fmla="*/ 1854 h 1995"/>
                <a:gd name="T86" fmla="*/ 12 w 4065"/>
                <a:gd name="T87" fmla="*/ 1919 h 1995"/>
                <a:gd name="T88" fmla="*/ 190 w 4065"/>
                <a:gd name="T89" fmla="*/ 1945 h 1995"/>
                <a:gd name="T90" fmla="*/ 603 w 4065"/>
                <a:gd name="T91" fmla="*/ 1982 h 1995"/>
                <a:gd name="T92" fmla="*/ 1047 w 4065"/>
                <a:gd name="T93" fmla="*/ 1995 h 1995"/>
                <a:gd name="T94" fmla="*/ 1470 w 4065"/>
                <a:gd name="T95" fmla="*/ 1982 h 1995"/>
                <a:gd name="T96" fmla="*/ 1655 w 4065"/>
                <a:gd name="T97" fmla="*/ 1966 h 1995"/>
                <a:gd name="T98" fmla="*/ 1925 w 4065"/>
                <a:gd name="T99" fmla="*/ 1925 h 1995"/>
                <a:gd name="T100" fmla="*/ 2128 w 4065"/>
                <a:gd name="T101" fmla="*/ 1903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65" h="1995">
                  <a:moveTo>
                    <a:pt x="2175" y="1904"/>
                  </a:moveTo>
                  <a:lnTo>
                    <a:pt x="2180" y="1900"/>
                  </a:lnTo>
                  <a:lnTo>
                    <a:pt x="2187" y="1896"/>
                  </a:lnTo>
                  <a:lnTo>
                    <a:pt x="2195" y="1891"/>
                  </a:lnTo>
                  <a:lnTo>
                    <a:pt x="2205" y="1886"/>
                  </a:lnTo>
                  <a:lnTo>
                    <a:pt x="2230" y="1876"/>
                  </a:lnTo>
                  <a:lnTo>
                    <a:pt x="2260" y="1866"/>
                  </a:lnTo>
                  <a:lnTo>
                    <a:pt x="2295" y="1855"/>
                  </a:lnTo>
                  <a:lnTo>
                    <a:pt x="2332" y="1845"/>
                  </a:lnTo>
                  <a:lnTo>
                    <a:pt x="2371" y="1834"/>
                  </a:lnTo>
                  <a:lnTo>
                    <a:pt x="2413" y="1823"/>
                  </a:lnTo>
                  <a:lnTo>
                    <a:pt x="2497" y="1801"/>
                  </a:lnTo>
                  <a:lnTo>
                    <a:pt x="2576" y="1781"/>
                  </a:lnTo>
                  <a:lnTo>
                    <a:pt x="2643" y="1764"/>
                  </a:lnTo>
                  <a:lnTo>
                    <a:pt x="2689" y="1751"/>
                  </a:lnTo>
                  <a:lnTo>
                    <a:pt x="2722" y="1740"/>
                  </a:lnTo>
                  <a:lnTo>
                    <a:pt x="2754" y="1729"/>
                  </a:lnTo>
                  <a:lnTo>
                    <a:pt x="2784" y="1718"/>
                  </a:lnTo>
                  <a:lnTo>
                    <a:pt x="2815" y="1708"/>
                  </a:lnTo>
                  <a:lnTo>
                    <a:pt x="2845" y="1698"/>
                  </a:lnTo>
                  <a:lnTo>
                    <a:pt x="2875" y="1687"/>
                  </a:lnTo>
                  <a:lnTo>
                    <a:pt x="2906" y="1676"/>
                  </a:lnTo>
                  <a:lnTo>
                    <a:pt x="2936" y="1663"/>
                  </a:lnTo>
                  <a:lnTo>
                    <a:pt x="2968" y="1650"/>
                  </a:lnTo>
                  <a:lnTo>
                    <a:pt x="2998" y="1637"/>
                  </a:lnTo>
                  <a:lnTo>
                    <a:pt x="3026" y="1624"/>
                  </a:lnTo>
                  <a:lnTo>
                    <a:pt x="3055" y="1610"/>
                  </a:lnTo>
                  <a:lnTo>
                    <a:pt x="3083" y="1597"/>
                  </a:lnTo>
                  <a:lnTo>
                    <a:pt x="3110" y="1583"/>
                  </a:lnTo>
                  <a:lnTo>
                    <a:pt x="3139" y="1570"/>
                  </a:lnTo>
                  <a:lnTo>
                    <a:pt x="3168" y="1558"/>
                  </a:lnTo>
                  <a:lnTo>
                    <a:pt x="3268" y="1501"/>
                  </a:lnTo>
                  <a:lnTo>
                    <a:pt x="3362" y="1445"/>
                  </a:lnTo>
                  <a:lnTo>
                    <a:pt x="3408" y="1419"/>
                  </a:lnTo>
                  <a:lnTo>
                    <a:pt x="3453" y="1392"/>
                  </a:lnTo>
                  <a:lnTo>
                    <a:pt x="3495" y="1363"/>
                  </a:lnTo>
                  <a:lnTo>
                    <a:pt x="3537" y="1335"/>
                  </a:lnTo>
                  <a:lnTo>
                    <a:pt x="3577" y="1306"/>
                  </a:lnTo>
                  <a:lnTo>
                    <a:pt x="3618" y="1275"/>
                  </a:lnTo>
                  <a:lnTo>
                    <a:pt x="3656" y="1244"/>
                  </a:lnTo>
                  <a:lnTo>
                    <a:pt x="3695" y="1210"/>
                  </a:lnTo>
                  <a:lnTo>
                    <a:pt x="3732" y="1175"/>
                  </a:lnTo>
                  <a:lnTo>
                    <a:pt x="3769" y="1137"/>
                  </a:lnTo>
                  <a:lnTo>
                    <a:pt x="3806" y="1098"/>
                  </a:lnTo>
                  <a:lnTo>
                    <a:pt x="3841" y="1055"/>
                  </a:lnTo>
                  <a:lnTo>
                    <a:pt x="3879" y="1008"/>
                  </a:lnTo>
                  <a:lnTo>
                    <a:pt x="3910" y="965"/>
                  </a:lnTo>
                  <a:lnTo>
                    <a:pt x="3937" y="925"/>
                  </a:lnTo>
                  <a:lnTo>
                    <a:pt x="3960" y="889"/>
                  </a:lnTo>
                  <a:lnTo>
                    <a:pt x="3978" y="855"/>
                  </a:lnTo>
                  <a:lnTo>
                    <a:pt x="3993" y="824"/>
                  </a:lnTo>
                  <a:lnTo>
                    <a:pt x="4005" y="796"/>
                  </a:lnTo>
                  <a:lnTo>
                    <a:pt x="4014" y="768"/>
                  </a:lnTo>
                  <a:lnTo>
                    <a:pt x="4022" y="744"/>
                  </a:lnTo>
                  <a:lnTo>
                    <a:pt x="4029" y="720"/>
                  </a:lnTo>
                  <a:lnTo>
                    <a:pt x="4034" y="698"/>
                  </a:lnTo>
                  <a:lnTo>
                    <a:pt x="4039" y="677"/>
                  </a:lnTo>
                  <a:lnTo>
                    <a:pt x="4044" y="656"/>
                  </a:lnTo>
                  <a:lnTo>
                    <a:pt x="4050" y="635"/>
                  </a:lnTo>
                  <a:lnTo>
                    <a:pt x="4057" y="614"/>
                  </a:lnTo>
                  <a:lnTo>
                    <a:pt x="4065" y="594"/>
                  </a:lnTo>
                  <a:lnTo>
                    <a:pt x="4065" y="371"/>
                  </a:lnTo>
                  <a:lnTo>
                    <a:pt x="4061" y="362"/>
                  </a:lnTo>
                  <a:lnTo>
                    <a:pt x="4056" y="351"/>
                  </a:lnTo>
                  <a:lnTo>
                    <a:pt x="4053" y="340"/>
                  </a:lnTo>
                  <a:lnTo>
                    <a:pt x="4049" y="328"/>
                  </a:lnTo>
                  <a:lnTo>
                    <a:pt x="4042" y="303"/>
                  </a:lnTo>
                  <a:lnTo>
                    <a:pt x="4035" y="275"/>
                  </a:lnTo>
                  <a:lnTo>
                    <a:pt x="4027" y="246"/>
                  </a:lnTo>
                  <a:lnTo>
                    <a:pt x="4017" y="216"/>
                  </a:lnTo>
                  <a:lnTo>
                    <a:pt x="4012" y="200"/>
                  </a:lnTo>
                  <a:lnTo>
                    <a:pt x="4007" y="184"/>
                  </a:lnTo>
                  <a:lnTo>
                    <a:pt x="4000" y="168"/>
                  </a:lnTo>
                  <a:lnTo>
                    <a:pt x="3994" y="153"/>
                  </a:lnTo>
                  <a:lnTo>
                    <a:pt x="3984" y="131"/>
                  </a:lnTo>
                  <a:lnTo>
                    <a:pt x="3973" y="110"/>
                  </a:lnTo>
                  <a:lnTo>
                    <a:pt x="3961" y="88"/>
                  </a:lnTo>
                  <a:lnTo>
                    <a:pt x="3948" y="66"/>
                  </a:lnTo>
                  <a:lnTo>
                    <a:pt x="3933" y="46"/>
                  </a:lnTo>
                  <a:lnTo>
                    <a:pt x="3918" y="27"/>
                  </a:lnTo>
                  <a:lnTo>
                    <a:pt x="3911" y="19"/>
                  </a:lnTo>
                  <a:lnTo>
                    <a:pt x="3904" y="12"/>
                  </a:lnTo>
                  <a:lnTo>
                    <a:pt x="3896" y="6"/>
                  </a:lnTo>
                  <a:lnTo>
                    <a:pt x="3889" y="0"/>
                  </a:lnTo>
                  <a:lnTo>
                    <a:pt x="3842" y="44"/>
                  </a:lnTo>
                  <a:lnTo>
                    <a:pt x="3803" y="84"/>
                  </a:lnTo>
                  <a:lnTo>
                    <a:pt x="3768" y="120"/>
                  </a:lnTo>
                  <a:lnTo>
                    <a:pt x="3737" y="153"/>
                  </a:lnTo>
                  <a:lnTo>
                    <a:pt x="3710" y="183"/>
                  </a:lnTo>
                  <a:lnTo>
                    <a:pt x="3683" y="211"/>
                  </a:lnTo>
                  <a:lnTo>
                    <a:pt x="3656" y="239"/>
                  </a:lnTo>
                  <a:lnTo>
                    <a:pt x="3629" y="265"/>
                  </a:lnTo>
                  <a:lnTo>
                    <a:pt x="3598" y="292"/>
                  </a:lnTo>
                  <a:lnTo>
                    <a:pt x="3564" y="319"/>
                  </a:lnTo>
                  <a:lnTo>
                    <a:pt x="3545" y="333"/>
                  </a:lnTo>
                  <a:lnTo>
                    <a:pt x="3523" y="348"/>
                  </a:lnTo>
                  <a:lnTo>
                    <a:pt x="3502" y="364"/>
                  </a:lnTo>
                  <a:lnTo>
                    <a:pt x="3478" y="379"/>
                  </a:lnTo>
                  <a:lnTo>
                    <a:pt x="3423" y="412"/>
                  </a:lnTo>
                  <a:lnTo>
                    <a:pt x="3359" y="450"/>
                  </a:lnTo>
                  <a:lnTo>
                    <a:pt x="3286" y="490"/>
                  </a:lnTo>
                  <a:lnTo>
                    <a:pt x="3200" y="537"/>
                  </a:lnTo>
                  <a:lnTo>
                    <a:pt x="3142" y="565"/>
                  </a:lnTo>
                  <a:lnTo>
                    <a:pt x="3084" y="594"/>
                  </a:lnTo>
                  <a:lnTo>
                    <a:pt x="3025" y="621"/>
                  </a:lnTo>
                  <a:lnTo>
                    <a:pt x="2966" y="646"/>
                  </a:lnTo>
                  <a:lnTo>
                    <a:pt x="2906" y="671"/>
                  </a:lnTo>
                  <a:lnTo>
                    <a:pt x="2845" y="694"/>
                  </a:lnTo>
                  <a:lnTo>
                    <a:pt x="2784" y="716"/>
                  </a:lnTo>
                  <a:lnTo>
                    <a:pt x="2723" y="738"/>
                  </a:lnTo>
                  <a:lnTo>
                    <a:pt x="2661" y="757"/>
                  </a:lnTo>
                  <a:lnTo>
                    <a:pt x="2599" y="776"/>
                  </a:lnTo>
                  <a:lnTo>
                    <a:pt x="2536" y="794"/>
                  </a:lnTo>
                  <a:lnTo>
                    <a:pt x="2474" y="811"/>
                  </a:lnTo>
                  <a:lnTo>
                    <a:pt x="2410" y="827"/>
                  </a:lnTo>
                  <a:lnTo>
                    <a:pt x="2346" y="842"/>
                  </a:lnTo>
                  <a:lnTo>
                    <a:pt x="2282" y="856"/>
                  </a:lnTo>
                  <a:lnTo>
                    <a:pt x="2219" y="869"/>
                  </a:lnTo>
                  <a:lnTo>
                    <a:pt x="2154" y="882"/>
                  </a:lnTo>
                  <a:lnTo>
                    <a:pt x="2090" y="893"/>
                  </a:lnTo>
                  <a:lnTo>
                    <a:pt x="2025" y="903"/>
                  </a:lnTo>
                  <a:lnTo>
                    <a:pt x="1961" y="913"/>
                  </a:lnTo>
                  <a:lnTo>
                    <a:pt x="1895" y="922"/>
                  </a:lnTo>
                  <a:lnTo>
                    <a:pt x="1830" y="930"/>
                  </a:lnTo>
                  <a:lnTo>
                    <a:pt x="1765" y="937"/>
                  </a:lnTo>
                  <a:lnTo>
                    <a:pt x="1699" y="945"/>
                  </a:lnTo>
                  <a:lnTo>
                    <a:pt x="1635" y="951"/>
                  </a:lnTo>
                  <a:lnTo>
                    <a:pt x="1570" y="957"/>
                  </a:lnTo>
                  <a:lnTo>
                    <a:pt x="1504" y="961"/>
                  </a:lnTo>
                  <a:lnTo>
                    <a:pt x="1439" y="966"/>
                  </a:lnTo>
                  <a:lnTo>
                    <a:pt x="1310" y="972"/>
                  </a:lnTo>
                  <a:lnTo>
                    <a:pt x="1180" y="977"/>
                  </a:lnTo>
                  <a:lnTo>
                    <a:pt x="1104" y="979"/>
                  </a:lnTo>
                  <a:lnTo>
                    <a:pt x="1029" y="979"/>
                  </a:lnTo>
                  <a:lnTo>
                    <a:pt x="954" y="979"/>
                  </a:lnTo>
                  <a:lnTo>
                    <a:pt x="879" y="978"/>
                  </a:lnTo>
                  <a:lnTo>
                    <a:pt x="805" y="976"/>
                  </a:lnTo>
                  <a:lnTo>
                    <a:pt x="731" y="974"/>
                  </a:lnTo>
                  <a:lnTo>
                    <a:pt x="656" y="972"/>
                  </a:lnTo>
                  <a:lnTo>
                    <a:pt x="582" y="969"/>
                  </a:lnTo>
                  <a:lnTo>
                    <a:pt x="558" y="968"/>
                  </a:lnTo>
                  <a:lnTo>
                    <a:pt x="528" y="965"/>
                  </a:lnTo>
                  <a:lnTo>
                    <a:pt x="495" y="961"/>
                  </a:lnTo>
                  <a:lnTo>
                    <a:pt x="458" y="957"/>
                  </a:lnTo>
                  <a:lnTo>
                    <a:pt x="377" y="947"/>
                  </a:lnTo>
                  <a:lnTo>
                    <a:pt x="292" y="936"/>
                  </a:lnTo>
                  <a:lnTo>
                    <a:pt x="250" y="931"/>
                  </a:lnTo>
                  <a:lnTo>
                    <a:pt x="209" y="928"/>
                  </a:lnTo>
                  <a:lnTo>
                    <a:pt x="171" y="925"/>
                  </a:lnTo>
                  <a:lnTo>
                    <a:pt x="135" y="923"/>
                  </a:lnTo>
                  <a:lnTo>
                    <a:pt x="104" y="922"/>
                  </a:lnTo>
                  <a:lnTo>
                    <a:pt x="77" y="923"/>
                  </a:lnTo>
                  <a:lnTo>
                    <a:pt x="66" y="925"/>
                  </a:lnTo>
                  <a:lnTo>
                    <a:pt x="55" y="926"/>
                  </a:lnTo>
                  <a:lnTo>
                    <a:pt x="47" y="928"/>
                  </a:lnTo>
                  <a:lnTo>
                    <a:pt x="40" y="931"/>
                  </a:lnTo>
                  <a:lnTo>
                    <a:pt x="37" y="939"/>
                  </a:lnTo>
                  <a:lnTo>
                    <a:pt x="34" y="951"/>
                  </a:lnTo>
                  <a:lnTo>
                    <a:pt x="32" y="967"/>
                  </a:lnTo>
                  <a:lnTo>
                    <a:pt x="29" y="986"/>
                  </a:lnTo>
                  <a:lnTo>
                    <a:pt x="23" y="1037"/>
                  </a:lnTo>
                  <a:lnTo>
                    <a:pt x="18" y="1098"/>
                  </a:lnTo>
                  <a:lnTo>
                    <a:pt x="14" y="1169"/>
                  </a:lnTo>
                  <a:lnTo>
                    <a:pt x="10" y="1247"/>
                  </a:lnTo>
                  <a:lnTo>
                    <a:pt x="7" y="1330"/>
                  </a:lnTo>
                  <a:lnTo>
                    <a:pt x="4" y="1415"/>
                  </a:lnTo>
                  <a:lnTo>
                    <a:pt x="2" y="1500"/>
                  </a:lnTo>
                  <a:lnTo>
                    <a:pt x="0" y="1584"/>
                  </a:lnTo>
                  <a:lnTo>
                    <a:pt x="0" y="1665"/>
                  </a:lnTo>
                  <a:lnTo>
                    <a:pt x="0" y="1738"/>
                  </a:lnTo>
                  <a:lnTo>
                    <a:pt x="2" y="1801"/>
                  </a:lnTo>
                  <a:lnTo>
                    <a:pt x="4" y="1854"/>
                  </a:lnTo>
                  <a:lnTo>
                    <a:pt x="6" y="1876"/>
                  </a:lnTo>
                  <a:lnTo>
                    <a:pt x="8" y="1895"/>
                  </a:lnTo>
                  <a:lnTo>
                    <a:pt x="10" y="1909"/>
                  </a:lnTo>
                  <a:lnTo>
                    <a:pt x="12" y="1919"/>
                  </a:lnTo>
                  <a:lnTo>
                    <a:pt x="54" y="1926"/>
                  </a:lnTo>
                  <a:lnTo>
                    <a:pt x="98" y="1932"/>
                  </a:lnTo>
                  <a:lnTo>
                    <a:pt x="144" y="1939"/>
                  </a:lnTo>
                  <a:lnTo>
                    <a:pt x="190" y="1945"/>
                  </a:lnTo>
                  <a:lnTo>
                    <a:pt x="287" y="1957"/>
                  </a:lnTo>
                  <a:lnTo>
                    <a:pt x="389" y="1967"/>
                  </a:lnTo>
                  <a:lnTo>
                    <a:pt x="495" y="1975"/>
                  </a:lnTo>
                  <a:lnTo>
                    <a:pt x="603" y="1982"/>
                  </a:lnTo>
                  <a:lnTo>
                    <a:pt x="713" y="1987"/>
                  </a:lnTo>
                  <a:lnTo>
                    <a:pt x="825" y="1991"/>
                  </a:lnTo>
                  <a:lnTo>
                    <a:pt x="937" y="1994"/>
                  </a:lnTo>
                  <a:lnTo>
                    <a:pt x="1047" y="1995"/>
                  </a:lnTo>
                  <a:lnTo>
                    <a:pt x="1158" y="1994"/>
                  </a:lnTo>
                  <a:lnTo>
                    <a:pt x="1265" y="1992"/>
                  </a:lnTo>
                  <a:lnTo>
                    <a:pt x="1369" y="1988"/>
                  </a:lnTo>
                  <a:lnTo>
                    <a:pt x="1470" y="1982"/>
                  </a:lnTo>
                  <a:lnTo>
                    <a:pt x="1518" y="1979"/>
                  </a:lnTo>
                  <a:lnTo>
                    <a:pt x="1565" y="1975"/>
                  </a:lnTo>
                  <a:lnTo>
                    <a:pt x="1610" y="1971"/>
                  </a:lnTo>
                  <a:lnTo>
                    <a:pt x="1655" y="1966"/>
                  </a:lnTo>
                  <a:lnTo>
                    <a:pt x="1710" y="1959"/>
                  </a:lnTo>
                  <a:lnTo>
                    <a:pt x="1777" y="1948"/>
                  </a:lnTo>
                  <a:lnTo>
                    <a:pt x="1850" y="1937"/>
                  </a:lnTo>
                  <a:lnTo>
                    <a:pt x="1925" y="1925"/>
                  </a:lnTo>
                  <a:lnTo>
                    <a:pt x="1999" y="1915"/>
                  </a:lnTo>
                  <a:lnTo>
                    <a:pt x="2068" y="1907"/>
                  </a:lnTo>
                  <a:lnTo>
                    <a:pt x="2099" y="1905"/>
                  </a:lnTo>
                  <a:lnTo>
                    <a:pt x="2128" y="1903"/>
                  </a:lnTo>
                  <a:lnTo>
                    <a:pt x="2154" y="1903"/>
                  </a:lnTo>
                  <a:lnTo>
                    <a:pt x="2175" y="19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2" name="Freeform 5">
            <a:extLst>
              <a:ext uri="{FF2B5EF4-FFF2-40B4-BE49-F238E27FC236}">
                <a16:creationId xmlns:a16="http://schemas.microsoft.com/office/drawing/2014/main" id="{7B9ECFAD-93BF-18C2-EF40-B75FBD857504}"/>
              </a:ext>
            </a:extLst>
          </p:cNvPr>
          <p:cNvSpPr>
            <a:spLocks noEditPoints="1"/>
          </p:cNvSpPr>
          <p:nvPr/>
        </p:nvSpPr>
        <p:spPr bwMode="auto">
          <a:xfrm>
            <a:off x="10031406" y="2079219"/>
            <a:ext cx="790637" cy="767383"/>
          </a:xfrm>
          <a:custGeom>
            <a:avLst/>
            <a:gdLst>
              <a:gd name="T0" fmla="*/ 6281 w 16354"/>
              <a:gd name="T1" fmla="*/ 12116 h 15444"/>
              <a:gd name="T2" fmla="*/ 6188 w 16354"/>
              <a:gd name="T3" fmla="*/ 11556 h 15444"/>
              <a:gd name="T4" fmla="*/ 6072 w 16354"/>
              <a:gd name="T5" fmla="*/ 11434 h 15444"/>
              <a:gd name="T6" fmla="*/ 1159 w 16354"/>
              <a:gd name="T7" fmla="*/ 10437 h 15444"/>
              <a:gd name="T8" fmla="*/ 1151 w 16354"/>
              <a:gd name="T9" fmla="*/ 5421 h 15444"/>
              <a:gd name="T10" fmla="*/ 5502 w 16354"/>
              <a:gd name="T11" fmla="*/ 3429 h 15444"/>
              <a:gd name="T12" fmla="*/ 12739 w 16354"/>
              <a:gd name="T13" fmla="*/ 3424 h 15444"/>
              <a:gd name="T14" fmla="*/ 13411 w 16354"/>
              <a:gd name="T15" fmla="*/ 5714 h 15444"/>
              <a:gd name="T16" fmla="*/ 0 w 16354"/>
              <a:gd name="T17" fmla="*/ 3 h 15444"/>
              <a:gd name="T18" fmla="*/ 12226 w 16354"/>
              <a:gd name="T19" fmla="*/ 15402 h 15444"/>
              <a:gd name="T20" fmla="*/ 13196 w 16354"/>
              <a:gd name="T21" fmla="*/ 15187 h 15444"/>
              <a:gd name="T22" fmla="*/ 14243 w 16354"/>
              <a:gd name="T23" fmla="*/ 14687 h 15444"/>
              <a:gd name="T24" fmla="*/ 15128 w 16354"/>
              <a:gd name="T25" fmla="*/ 13957 h 15444"/>
              <a:gd name="T26" fmla="*/ 15853 w 16354"/>
              <a:gd name="T27" fmla="*/ 12904 h 15444"/>
              <a:gd name="T28" fmla="*/ 16221 w 16354"/>
              <a:gd name="T29" fmla="*/ 11942 h 15444"/>
              <a:gd name="T30" fmla="*/ 16312 w 16354"/>
              <a:gd name="T31" fmla="*/ 11320 h 15444"/>
              <a:gd name="T32" fmla="*/ 16343 w 16354"/>
              <a:gd name="T33" fmla="*/ 10557 h 15444"/>
              <a:gd name="T34" fmla="*/ 16165 w 16354"/>
              <a:gd name="T35" fmla="*/ 9624 h 15444"/>
              <a:gd name="T36" fmla="*/ 15390 w 16354"/>
              <a:gd name="T37" fmla="*/ 8082 h 15444"/>
              <a:gd name="T38" fmla="*/ 13490 w 16354"/>
              <a:gd name="T39" fmla="*/ 6654 h 15444"/>
              <a:gd name="T40" fmla="*/ 11808 w 16354"/>
              <a:gd name="T41" fmla="*/ 6296 h 15444"/>
              <a:gd name="T42" fmla="*/ 10111 w 16354"/>
              <a:gd name="T43" fmla="*/ 6565 h 15444"/>
              <a:gd name="T44" fmla="*/ 8623 w 16354"/>
              <a:gd name="T45" fmla="*/ 7411 h 15444"/>
              <a:gd name="T46" fmla="*/ 7122 w 16354"/>
              <a:gd name="T47" fmla="*/ 9857 h 15444"/>
              <a:gd name="T48" fmla="*/ 7425 w 16354"/>
              <a:gd name="T49" fmla="*/ 12742 h 15444"/>
              <a:gd name="T50" fmla="*/ 9466 w 16354"/>
              <a:gd name="T51" fmla="*/ 14891 h 15444"/>
              <a:gd name="T52" fmla="*/ 10970 w 16354"/>
              <a:gd name="T53" fmla="*/ 15378 h 15444"/>
              <a:gd name="T54" fmla="*/ 11433 w 16354"/>
              <a:gd name="T55" fmla="*/ 15444 h 15444"/>
              <a:gd name="T56" fmla="*/ 12428 w 16354"/>
              <a:gd name="T57" fmla="*/ 14225 h 15444"/>
              <a:gd name="T58" fmla="*/ 13237 w 16354"/>
              <a:gd name="T59" fmla="*/ 13952 h 15444"/>
              <a:gd name="T60" fmla="*/ 13954 w 16354"/>
              <a:gd name="T61" fmla="*/ 13486 h 15444"/>
              <a:gd name="T62" fmla="*/ 14508 w 16354"/>
              <a:gd name="T63" fmla="*/ 12908 h 15444"/>
              <a:gd name="T64" fmla="*/ 14921 w 16354"/>
              <a:gd name="T65" fmla="*/ 12196 h 15444"/>
              <a:gd name="T66" fmla="*/ 15194 w 16354"/>
              <a:gd name="T67" fmla="*/ 10929 h 15444"/>
              <a:gd name="T68" fmla="*/ 14958 w 16354"/>
              <a:gd name="T69" fmla="*/ 9651 h 15444"/>
              <a:gd name="T70" fmla="*/ 14258 w 16354"/>
              <a:gd name="T71" fmla="*/ 8532 h 15444"/>
              <a:gd name="T72" fmla="*/ 12076 w 16354"/>
              <a:gd name="T73" fmla="*/ 7447 h 15444"/>
              <a:gd name="T74" fmla="*/ 9710 w 16354"/>
              <a:gd name="T75" fmla="*/ 8021 h 15444"/>
              <a:gd name="T76" fmla="*/ 8269 w 16354"/>
              <a:gd name="T77" fmla="*/ 10020 h 15444"/>
              <a:gd name="T78" fmla="*/ 8230 w 16354"/>
              <a:gd name="T79" fmla="*/ 11508 h 15444"/>
              <a:gd name="T80" fmla="*/ 8506 w 16354"/>
              <a:gd name="T81" fmla="*/ 12342 h 15444"/>
              <a:gd name="T82" fmla="*/ 8931 w 16354"/>
              <a:gd name="T83" fmla="*/ 13014 h 15444"/>
              <a:gd name="T84" fmla="*/ 9484 w 16354"/>
              <a:gd name="T85" fmla="*/ 13553 h 15444"/>
              <a:gd name="T86" fmla="*/ 10118 w 16354"/>
              <a:gd name="T87" fmla="*/ 13943 h 15444"/>
              <a:gd name="T88" fmla="*/ 10548 w 16354"/>
              <a:gd name="T89" fmla="*/ 14123 h 15444"/>
              <a:gd name="T90" fmla="*/ 11007 w 16354"/>
              <a:gd name="T91" fmla="*/ 14241 h 15444"/>
              <a:gd name="T92" fmla="*/ 11482 w 16354"/>
              <a:gd name="T93" fmla="*/ 14301 h 15444"/>
              <a:gd name="T94" fmla="*/ 5259 w 16354"/>
              <a:gd name="T95" fmla="*/ 6188 h 15444"/>
              <a:gd name="T96" fmla="*/ 6942 w 16354"/>
              <a:gd name="T97" fmla="*/ 6290 h 15444"/>
              <a:gd name="T98" fmla="*/ 8452 w 16354"/>
              <a:gd name="T99" fmla="*/ 6293 h 15444"/>
              <a:gd name="T100" fmla="*/ 8690 w 16354"/>
              <a:gd name="T101" fmla="*/ 6279 h 15444"/>
              <a:gd name="T102" fmla="*/ 9049 w 16354"/>
              <a:gd name="T103" fmla="*/ 6085 h 15444"/>
              <a:gd name="T104" fmla="*/ 9529 w 16354"/>
              <a:gd name="T105" fmla="*/ 5860 h 15444"/>
              <a:gd name="T106" fmla="*/ 10381 w 16354"/>
              <a:gd name="T107" fmla="*/ 5586 h 15444"/>
              <a:gd name="T108" fmla="*/ 11825 w 16354"/>
              <a:gd name="T109" fmla="*/ 8584 h 15444"/>
              <a:gd name="T110" fmla="*/ 6756 w 16354"/>
              <a:gd name="T111" fmla="*/ 8397 h 15444"/>
              <a:gd name="T112" fmla="*/ 7042 w 16354"/>
              <a:gd name="T113" fmla="*/ 7895 h 15444"/>
              <a:gd name="T114" fmla="*/ 7346 w 16354"/>
              <a:gd name="T115" fmla="*/ 7479 h 15444"/>
              <a:gd name="T116" fmla="*/ 2913 w 16354"/>
              <a:gd name="T117" fmla="*/ 6290 h 15444"/>
              <a:gd name="T118" fmla="*/ 11098 w 16354"/>
              <a:gd name="T119" fmla="*/ 13148 h 15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54" h="15444">
                <a:moveTo>
                  <a:pt x="0" y="167"/>
                </a:moveTo>
                <a:lnTo>
                  <a:pt x="0" y="12580"/>
                </a:lnTo>
                <a:lnTo>
                  <a:pt x="6413" y="12577"/>
                </a:lnTo>
                <a:lnTo>
                  <a:pt x="6394" y="12508"/>
                </a:lnTo>
                <a:lnTo>
                  <a:pt x="6375" y="12442"/>
                </a:lnTo>
                <a:lnTo>
                  <a:pt x="6356" y="12378"/>
                </a:lnTo>
                <a:lnTo>
                  <a:pt x="6336" y="12316"/>
                </a:lnTo>
                <a:lnTo>
                  <a:pt x="6318" y="12252"/>
                </a:lnTo>
                <a:lnTo>
                  <a:pt x="6299" y="12186"/>
                </a:lnTo>
                <a:lnTo>
                  <a:pt x="6281" y="12116"/>
                </a:lnTo>
                <a:lnTo>
                  <a:pt x="6264" y="12041"/>
                </a:lnTo>
                <a:lnTo>
                  <a:pt x="6249" y="11976"/>
                </a:lnTo>
                <a:lnTo>
                  <a:pt x="6238" y="11915"/>
                </a:lnTo>
                <a:lnTo>
                  <a:pt x="6228" y="11860"/>
                </a:lnTo>
                <a:lnTo>
                  <a:pt x="6221" y="11808"/>
                </a:lnTo>
                <a:lnTo>
                  <a:pt x="6208" y="11718"/>
                </a:lnTo>
                <a:lnTo>
                  <a:pt x="6199" y="11642"/>
                </a:lnTo>
                <a:lnTo>
                  <a:pt x="6196" y="11610"/>
                </a:lnTo>
                <a:lnTo>
                  <a:pt x="6192" y="11581"/>
                </a:lnTo>
                <a:lnTo>
                  <a:pt x="6188" y="11556"/>
                </a:lnTo>
                <a:lnTo>
                  <a:pt x="6184" y="11533"/>
                </a:lnTo>
                <a:lnTo>
                  <a:pt x="6179" y="11513"/>
                </a:lnTo>
                <a:lnTo>
                  <a:pt x="6172" y="11496"/>
                </a:lnTo>
                <a:lnTo>
                  <a:pt x="6163" y="11481"/>
                </a:lnTo>
                <a:lnTo>
                  <a:pt x="6154" y="11469"/>
                </a:lnTo>
                <a:lnTo>
                  <a:pt x="6143" y="11458"/>
                </a:lnTo>
                <a:lnTo>
                  <a:pt x="6130" y="11450"/>
                </a:lnTo>
                <a:lnTo>
                  <a:pt x="6113" y="11443"/>
                </a:lnTo>
                <a:lnTo>
                  <a:pt x="6094" y="11438"/>
                </a:lnTo>
                <a:lnTo>
                  <a:pt x="6072" y="11434"/>
                </a:lnTo>
                <a:lnTo>
                  <a:pt x="6047" y="11432"/>
                </a:lnTo>
                <a:lnTo>
                  <a:pt x="6018" y="11431"/>
                </a:lnTo>
                <a:lnTo>
                  <a:pt x="5986" y="11430"/>
                </a:lnTo>
                <a:lnTo>
                  <a:pt x="5907" y="11431"/>
                </a:lnTo>
                <a:lnTo>
                  <a:pt x="5811" y="11433"/>
                </a:lnTo>
                <a:lnTo>
                  <a:pt x="5692" y="11436"/>
                </a:lnTo>
                <a:lnTo>
                  <a:pt x="5551" y="11437"/>
                </a:lnTo>
                <a:lnTo>
                  <a:pt x="1158" y="11437"/>
                </a:lnTo>
                <a:lnTo>
                  <a:pt x="1159" y="10937"/>
                </a:lnTo>
                <a:lnTo>
                  <a:pt x="1159" y="10437"/>
                </a:lnTo>
                <a:lnTo>
                  <a:pt x="1158" y="9936"/>
                </a:lnTo>
                <a:lnTo>
                  <a:pt x="1158" y="9435"/>
                </a:lnTo>
                <a:lnTo>
                  <a:pt x="1157" y="8933"/>
                </a:lnTo>
                <a:lnTo>
                  <a:pt x="1155" y="8431"/>
                </a:lnTo>
                <a:lnTo>
                  <a:pt x="1154" y="7929"/>
                </a:lnTo>
                <a:lnTo>
                  <a:pt x="1153" y="7426"/>
                </a:lnTo>
                <a:lnTo>
                  <a:pt x="1152" y="6925"/>
                </a:lnTo>
                <a:lnTo>
                  <a:pt x="1151" y="6422"/>
                </a:lnTo>
                <a:lnTo>
                  <a:pt x="1151" y="5921"/>
                </a:lnTo>
                <a:lnTo>
                  <a:pt x="1151" y="5421"/>
                </a:lnTo>
                <a:lnTo>
                  <a:pt x="1152" y="4920"/>
                </a:lnTo>
                <a:lnTo>
                  <a:pt x="1154" y="4420"/>
                </a:lnTo>
                <a:lnTo>
                  <a:pt x="1156" y="3921"/>
                </a:lnTo>
                <a:lnTo>
                  <a:pt x="1160" y="3423"/>
                </a:lnTo>
                <a:lnTo>
                  <a:pt x="1882" y="3424"/>
                </a:lnTo>
                <a:lnTo>
                  <a:pt x="2605" y="3425"/>
                </a:lnTo>
                <a:lnTo>
                  <a:pt x="3329" y="3426"/>
                </a:lnTo>
                <a:lnTo>
                  <a:pt x="4053" y="3427"/>
                </a:lnTo>
                <a:lnTo>
                  <a:pt x="4777" y="3428"/>
                </a:lnTo>
                <a:lnTo>
                  <a:pt x="5502" y="3429"/>
                </a:lnTo>
                <a:lnTo>
                  <a:pt x="6227" y="3430"/>
                </a:lnTo>
                <a:lnTo>
                  <a:pt x="6952" y="3431"/>
                </a:lnTo>
                <a:lnTo>
                  <a:pt x="7677" y="3432"/>
                </a:lnTo>
                <a:lnTo>
                  <a:pt x="8402" y="3432"/>
                </a:lnTo>
                <a:lnTo>
                  <a:pt x="9127" y="3432"/>
                </a:lnTo>
                <a:lnTo>
                  <a:pt x="9850" y="3432"/>
                </a:lnTo>
                <a:lnTo>
                  <a:pt x="10574" y="3430"/>
                </a:lnTo>
                <a:lnTo>
                  <a:pt x="11297" y="3429"/>
                </a:lnTo>
                <a:lnTo>
                  <a:pt x="12018" y="3427"/>
                </a:lnTo>
                <a:lnTo>
                  <a:pt x="12739" y="3424"/>
                </a:lnTo>
                <a:lnTo>
                  <a:pt x="12852" y="3423"/>
                </a:lnTo>
                <a:lnTo>
                  <a:pt x="12852" y="5549"/>
                </a:lnTo>
                <a:lnTo>
                  <a:pt x="12957" y="5582"/>
                </a:lnTo>
                <a:lnTo>
                  <a:pt x="13048" y="5610"/>
                </a:lnTo>
                <a:lnTo>
                  <a:pt x="13127" y="5634"/>
                </a:lnTo>
                <a:lnTo>
                  <a:pt x="13196" y="5653"/>
                </a:lnTo>
                <a:lnTo>
                  <a:pt x="13256" y="5670"/>
                </a:lnTo>
                <a:lnTo>
                  <a:pt x="13311" y="5686"/>
                </a:lnTo>
                <a:lnTo>
                  <a:pt x="13362" y="5700"/>
                </a:lnTo>
                <a:lnTo>
                  <a:pt x="13411" y="5714"/>
                </a:lnTo>
                <a:lnTo>
                  <a:pt x="13461" y="5730"/>
                </a:lnTo>
                <a:lnTo>
                  <a:pt x="13515" y="5747"/>
                </a:lnTo>
                <a:lnTo>
                  <a:pt x="13572" y="5768"/>
                </a:lnTo>
                <a:lnTo>
                  <a:pt x="13637" y="5792"/>
                </a:lnTo>
                <a:lnTo>
                  <a:pt x="13711" y="5821"/>
                </a:lnTo>
                <a:lnTo>
                  <a:pt x="13797" y="5855"/>
                </a:lnTo>
                <a:lnTo>
                  <a:pt x="13896" y="5896"/>
                </a:lnTo>
                <a:lnTo>
                  <a:pt x="14011" y="5944"/>
                </a:lnTo>
                <a:lnTo>
                  <a:pt x="14011" y="0"/>
                </a:lnTo>
                <a:lnTo>
                  <a:pt x="0" y="3"/>
                </a:lnTo>
                <a:lnTo>
                  <a:pt x="0" y="167"/>
                </a:lnTo>
                <a:close/>
                <a:moveTo>
                  <a:pt x="11433" y="15444"/>
                </a:moveTo>
                <a:lnTo>
                  <a:pt x="11925" y="15444"/>
                </a:lnTo>
                <a:lnTo>
                  <a:pt x="11940" y="15438"/>
                </a:lnTo>
                <a:lnTo>
                  <a:pt x="11961" y="15433"/>
                </a:lnTo>
                <a:lnTo>
                  <a:pt x="11985" y="15428"/>
                </a:lnTo>
                <a:lnTo>
                  <a:pt x="12014" y="15423"/>
                </a:lnTo>
                <a:lnTo>
                  <a:pt x="12079" y="15415"/>
                </a:lnTo>
                <a:lnTo>
                  <a:pt x="12152" y="15408"/>
                </a:lnTo>
                <a:lnTo>
                  <a:pt x="12226" y="15402"/>
                </a:lnTo>
                <a:lnTo>
                  <a:pt x="12297" y="15396"/>
                </a:lnTo>
                <a:lnTo>
                  <a:pt x="12360" y="15390"/>
                </a:lnTo>
                <a:lnTo>
                  <a:pt x="12409" y="15384"/>
                </a:lnTo>
                <a:lnTo>
                  <a:pt x="12522" y="15364"/>
                </a:lnTo>
                <a:lnTo>
                  <a:pt x="12636" y="15341"/>
                </a:lnTo>
                <a:lnTo>
                  <a:pt x="12749" y="15315"/>
                </a:lnTo>
                <a:lnTo>
                  <a:pt x="12861" y="15287"/>
                </a:lnTo>
                <a:lnTo>
                  <a:pt x="12973" y="15256"/>
                </a:lnTo>
                <a:lnTo>
                  <a:pt x="13084" y="15223"/>
                </a:lnTo>
                <a:lnTo>
                  <a:pt x="13196" y="15187"/>
                </a:lnTo>
                <a:lnTo>
                  <a:pt x="13305" y="15148"/>
                </a:lnTo>
                <a:lnTo>
                  <a:pt x="13413" y="15107"/>
                </a:lnTo>
                <a:lnTo>
                  <a:pt x="13522" y="15063"/>
                </a:lnTo>
                <a:lnTo>
                  <a:pt x="13629" y="15016"/>
                </a:lnTo>
                <a:lnTo>
                  <a:pt x="13734" y="14968"/>
                </a:lnTo>
                <a:lnTo>
                  <a:pt x="13839" y="14916"/>
                </a:lnTo>
                <a:lnTo>
                  <a:pt x="13942" y="14863"/>
                </a:lnTo>
                <a:lnTo>
                  <a:pt x="14044" y="14806"/>
                </a:lnTo>
                <a:lnTo>
                  <a:pt x="14144" y="14747"/>
                </a:lnTo>
                <a:lnTo>
                  <a:pt x="14243" y="14687"/>
                </a:lnTo>
                <a:lnTo>
                  <a:pt x="14340" y="14623"/>
                </a:lnTo>
                <a:lnTo>
                  <a:pt x="14435" y="14558"/>
                </a:lnTo>
                <a:lnTo>
                  <a:pt x="14530" y="14491"/>
                </a:lnTo>
                <a:lnTo>
                  <a:pt x="14621" y="14421"/>
                </a:lnTo>
                <a:lnTo>
                  <a:pt x="14711" y="14349"/>
                </a:lnTo>
                <a:lnTo>
                  <a:pt x="14799" y="14275"/>
                </a:lnTo>
                <a:lnTo>
                  <a:pt x="14885" y="14198"/>
                </a:lnTo>
                <a:lnTo>
                  <a:pt x="14968" y="14120"/>
                </a:lnTo>
                <a:lnTo>
                  <a:pt x="15050" y="14039"/>
                </a:lnTo>
                <a:lnTo>
                  <a:pt x="15128" y="13957"/>
                </a:lnTo>
                <a:lnTo>
                  <a:pt x="15205" y="13872"/>
                </a:lnTo>
                <a:lnTo>
                  <a:pt x="15279" y="13785"/>
                </a:lnTo>
                <a:lnTo>
                  <a:pt x="15349" y="13697"/>
                </a:lnTo>
                <a:lnTo>
                  <a:pt x="15418" y="13605"/>
                </a:lnTo>
                <a:lnTo>
                  <a:pt x="15484" y="13513"/>
                </a:lnTo>
                <a:lnTo>
                  <a:pt x="15570" y="13384"/>
                </a:lnTo>
                <a:lnTo>
                  <a:pt x="15650" y="13259"/>
                </a:lnTo>
                <a:lnTo>
                  <a:pt x="15723" y="13137"/>
                </a:lnTo>
                <a:lnTo>
                  <a:pt x="15792" y="13019"/>
                </a:lnTo>
                <a:lnTo>
                  <a:pt x="15853" y="12904"/>
                </a:lnTo>
                <a:lnTo>
                  <a:pt x="15910" y="12793"/>
                </a:lnTo>
                <a:lnTo>
                  <a:pt x="15962" y="12685"/>
                </a:lnTo>
                <a:lnTo>
                  <a:pt x="16009" y="12580"/>
                </a:lnTo>
                <a:lnTo>
                  <a:pt x="16050" y="12479"/>
                </a:lnTo>
                <a:lnTo>
                  <a:pt x="16088" y="12380"/>
                </a:lnTo>
                <a:lnTo>
                  <a:pt x="16122" y="12285"/>
                </a:lnTo>
                <a:lnTo>
                  <a:pt x="16152" y="12194"/>
                </a:lnTo>
                <a:lnTo>
                  <a:pt x="16178" y="12107"/>
                </a:lnTo>
                <a:lnTo>
                  <a:pt x="16201" y="12023"/>
                </a:lnTo>
                <a:lnTo>
                  <a:pt x="16221" y="11942"/>
                </a:lnTo>
                <a:lnTo>
                  <a:pt x="16237" y="11864"/>
                </a:lnTo>
                <a:lnTo>
                  <a:pt x="16253" y="11790"/>
                </a:lnTo>
                <a:lnTo>
                  <a:pt x="16265" y="11720"/>
                </a:lnTo>
                <a:lnTo>
                  <a:pt x="16276" y="11652"/>
                </a:lnTo>
                <a:lnTo>
                  <a:pt x="16284" y="11588"/>
                </a:lnTo>
                <a:lnTo>
                  <a:pt x="16292" y="11528"/>
                </a:lnTo>
                <a:lnTo>
                  <a:pt x="16298" y="11471"/>
                </a:lnTo>
                <a:lnTo>
                  <a:pt x="16304" y="11417"/>
                </a:lnTo>
                <a:lnTo>
                  <a:pt x="16308" y="11367"/>
                </a:lnTo>
                <a:lnTo>
                  <a:pt x="16312" y="11320"/>
                </a:lnTo>
                <a:lnTo>
                  <a:pt x="16317" y="11276"/>
                </a:lnTo>
                <a:lnTo>
                  <a:pt x="16321" y="11235"/>
                </a:lnTo>
                <a:lnTo>
                  <a:pt x="16325" y="11199"/>
                </a:lnTo>
                <a:lnTo>
                  <a:pt x="16332" y="11165"/>
                </a:lnTo>
                <a:lnTo>
                  <a:pt x="16338" y="11135"/>
                </a:lnTo>
                <a:lnTo>
                  <a:pt x="16345" y="11109"/>
                </a:lnTo>
                <a:lnTo>
                  <a:pt x="16354" y="11086"/>
                </a:lnTo>
                <a:lnTo>
                  <a:pt x="16354" y="10608"/>
                </a:lnTo>
                <a:lnTo>
                  <a:pt x="16349" y="10589"/>
                </a:lnTo>
                <a:lnTo>
                  <a:pt x="16343" y="10557"/>
                </a:lnTo>
                <a:lnTo>
                  <a:pt x="16337" y="10512"/>
                </a:lnTo>
                <a:lnTo>
                  <a:pt x="16329" y="10454"/>
                </a:lnTo>
                <a:lnTo>
                  <a:pt x="16320" y="10384"/>
                </a:lnTo>
                <a:lnTo>
                  <a:pt x="16309" y="10303"/>
                </a:lnTo>
                <a:lnTo>
                  <a:pt x="16295" y="10212"/>
                </a:lnTo>
                <a:lnTo>
                  <a:pt x="16277" y="10111"/>
                </a:lnTo>
                <a:lnTo>
                  <a:pt x="16257" y="10000"/>
                </a:lnTo>
                <a:lnTo>
                  <a:pt x="16231" y="9882"/>
                </a:lnTo>
                <a:lnTo>
                  <a:pt x="16201" y="9756"/>
                </a:lnTo>
                <a:lnTo>
                  <a:pt x="16165" y="9624"/>
                </a:lnTo>
                <a:lnTo>
                  <a:pt x="16123" y="9485"/>
                </a:lnTo>
                <a:lnTo>
                  <a:pt x="16075" y="9341"/>
                </a:lnTo>
                <a:lnTo>
                  <a:pt x="16020" y="9192"/>
                </a:lnTo>
                <a:lnTo>
                  <a:pt x="15956" y="9040"/>
                </a:lnTo>
                <a:lnTo>
                  <a:pt x="15885" y="8883"/>
                </a:lnTo>
                <a:lnTo>
                  <a:pt x="15806" y="8725"/>
                </a:lnTo>
                <a:lnTo>
                  <a:pt x="15717" y="8565"/>
                </a:lnTo>
                <a:lnTo>
                  <a:pt x="15619" y="8405"/>
                </a:lnTo>
                <a:lnTo>
                  <a:pt x="15510" y="8243"/>
                </a:lnTo>
                <a:lnTo>
                  <a:pt x="15390" y="8082"/>
                </a:lnTo>
                <a:lnTo>
                  <a:pt x="15260" y="7923"/>
                </a:lnTo>
                <a:lnTo>
                  <a:pt x="15117" y="7765"/>
                </a:lnTo>
                <a:lnTo>
                  <a:pt x="14963" y="7608"/>
                </a:lnTo>
                <a:lnTo>
                  <a:pt x="14795" y="7456"/>
                </a:lnTo>
                <a:lnTo>
                  <a:pt x="14614" y="7308"/>
                </a:lnTo>
                <a:lnTo>
                  <a:pt x="14419" y="7165"/>
                </a:lnTo>
                <a:lnTo>
                  <a:pt x="14210" y="7027"/>
                </a:lnTo>
                <a:lnTo>
                  <a:pt x="13986" y="6896"/>
                </a:lnTo>
                <a:lnTo>
                  <a:pt x="13746" y="6771"/>
                </a:lnTo>
                <a:lnTo>
                  <a:pt x="13490" y="6654"/>
                </a:lnTo>
                <a:lnTo>
                  <a:pt x="13329" y="6589"/>
                </a:lnTo>
                <a:lnTo>
                  <a:pt x="13165" y="6529"/>
                </a:lnTo>
                <a:lnTo>
                  <a:pt x="12999" y="6477"/>
                </a:lnTo>
                <a:lnTo>
                  <a:pt x="12833" y="6432"/>
                </a:lnTo>
                <a:lnTo>
                  <a:pt x="12664" y="6393"/>
                </a:lnTo>
                <a:lnTo>
                  <a:pt x="12494" y="6361"/>
                </a:lnTo>
                <a:lnTo>
                  <a:pt x="12324" y="6335"/>
                </a:lnTo>
                <a:lnTo>
                  <a:pt x="12152" y="6316"/>
                </a:lnTo>
                <a:lnTo>
                  <a:pt x="11980" y="6302"/>
                </a:lnTo>
                <a:lnTo>
                  <a:pt x="11808" y="6296"/>
                </a:lnTo>
                <a:lnTo>
                  <a:pt x="11635" y="6295"/>
                </a:lnTo>
                <a:lnTo>
                  <a:pt x="11462" y="6301"/>
                </a:lnTo>
                <a:lnTo>
                  <a:pt x="11289" y="6313"/>
                </a:lnTo>
                <a:lnTo>
                  <a:pt x="11118" y="6331"/>
                </a:lnTo>
                <a:lnTo>
                  <a:pt x="10947" y="6355"/>
                </a:lnTo>
                <a:lnTo>
                  <a:pt x="10776" y="6385"/>
                </a:lnTo>
                <a:lnTo>
                  <a:pt x="10608" y="6421"/>
                </a:lnTo>
                <a:lnTo>
                  <a:pt x="10440" y="6462"/>
                </a:lnTo>
                <a:lnTo>
                  <a:pt x="10274" y="6510"/>
                </a:lnTo>
                <a:lnTo>
                  <a:pt x="10111" y="6565"/>
                </a:lnTo>
                <a:lnTo>
                  <a:pt x="9948" y="6624"/>
                </a:lnTo>
                <a:lnTo>
                  <a:pt x="9789" y="6689"/>
                </a:lnTo>
                <a:lnTo>
                  <a:pt x="9633" y="6760"/>
                </a:lnTo>
                <a:lnTo>
                  <a:pt x="9478" y="6837"/>
                </a:lnTo>
                <a:lnTo>
                  <a:pt x="9327" y="6919"/>
                </a:lnTo>
                <a:lnTo>
                  <a:pt x="9179" y="7006"/>
                </a:lnTo>
                <a:lnTo>
                  <a:pt x="9034" y="7099"/>
                </a:lnTo>
                <a:lnTo>
                  <a:pt x="8892" y="7198"/>
                </a:lnTo>
                <a:lnTo>
                  <a:pt x="8756" y="7302"/>
                </a:lnTo>
                <a:lnTo>
                  <a:pt x="8623" y="7411"/>
                </a:lnTo>
                <a:lnTo>
                  <a:pt x="8494" y="7526"/>
                </a:lnTo>
                <a:lnTo>
                  <a:pt x="8369" y="7646"/>
                </a:lnTo>
                <a:lnTo>
                  <a:pt x="8134" y="7900"/>
                </a:lnTo>
                <a:lnTo>
                  <a:pt x="7922" y="8161"/>
                </a:lnTo>
                <a:lnTo>
                  <a:pt x="7733" y="8430"/>
                </a:lnTo>
                <a:lnTo>
                  <a:pt x="7567" y="8706"/>
                </a:lnTo>
                <a:lnTo>
                  <a:pt x="7424" y="8988"/>
                </a:lnTo>
                <a:lnTo>
                  <a:pt x="7301" y="9274"/>
                </a:lnTo>
                <a:lnTo>
                  <a:pt x="7201" y="9564"/>
                </a:lnTo>
                <a:lnTo>
                  <a:pt x="7122" y="9857"/>
                </a:lnTo>
                <a:lnTo>
                  <a:pt x="7064" y="10153"/>
                </a:lnTo>
                <a:lnTo>
                  <a:pt x="7026" y="10449"/>
                </a:lnTo>
                <a:lnTo>
                  <a:pt x="7010" y="10745"/>
                </a:lnTo>
                <a:lnTo>
                  <a:pt x="7012" y="11040"/>
                </a:lnTo>
                <a:lnTo>
                  <a:pt x="7033" y="11334"/>
                </a:lnTo>
                <a:lnTo>
                  <a:pt x="7075" y="11625"/>
                </a:lnTo>
                <a:lnTo>
                  <a:pt x="7135" y="11912"/>
                </a:lnTo>
                <a:lnTo>
                  <a:pt x="7213" y="12194"/>
                </a:lnTo>
                <a:lnTo>
                  <a:pt x="7310" y="12471"/>
                </a:lnTo>
                <a:lnTo>
                  <a:pt x="7425" y="12742"/>
                </a:lnTo>
                <a:lnTo>
                  <a:pt x="7556" y="13006"/>
                </a:lnTo>
                <a:lnTo>
                  <a:pt x="7705" y="13260"/>
                </a:lnTo>
                <a:lnTo>
                  <a:pt x="7870" y="13506"/>
                </a:lnTo>
                <a:lnTo>
                  <a:pt x="8052" y="13743"/>
                </a:lnTo>
                <a:lnTo>
                  <a:pt x="8250" y="13967"/>
                </a:lnTo>
                <a:lnTo>
                  <a:pt x="8463" y="14179"/>
                </a:lnTo>
                <a:lnTo>
                  <a:pt x="8691" y="14379"/>
                </a:lnTo>
                <a:lnTo>
                  <a:pt x="8935" y="14565"/>
                </a:lnTo>
                <a:lnTo>
                  <a:pt x="9193" y="14735"/>
                </a:lnTo>
                <a:lnTo>
                  <a:pt x="9466" y="14891"/>
                </a:lnTo>
                <a:lnTo>
                  <a:pt x="9752" y="15030"/>
                </a:lnTo>
                <a:lnTo>
                  <a:pt x="10052" y="15150"/>
                </a:lnTo>
                <a:lnTo>
                  <a:pt x="10364" y="15253"/>
                </a:lnTo>
                <a:lnTo>
                  <a:pt x="10690" y="15336"/>
                </a:lnTo>
                <a:lnTo>
                  <a:pt x="10718" y="15341"/>
                </a:lnTo>
                <a:lnTo>
                  <a:pt x="10756" y="15347"/>
                </a:lnTo>
                <a:lnTo>
                  <a:pt x="10801" y="15354"/>
                </a:lnTo>
                <a:lnTo>
                  <a:pt x="10853" y="15362"/>
                </a:lnTo>
                <a:lnTo>
                  <a:pt x="10910" y="15369"/>
                </a:lnTo>
                <a:lnTo>
                  <a:pt x="10970" y="15378"/>
                </a:lnTo>
                <a:lnTo>
                  <a:pt x="11033" y="15386"/>
                </a:lnTo>
                <a:lnTo>
                  <a:pt x="11095" y="15394"/>
                </a:lnTo>
                <a:lnTo>
                  <a:pt x="11158" y="15402"/>
                </a:lnTo>
                <a:lnTo>
                  <a:pt x="11217" y="15410"/>
                </a:lnTo>
                <a:lnTo>
                  <a:pt x="11272" y="15418"/>
                </a:lnTo>
                <a:lnTo>
                  <a:pt x="11321" y="15425"/>
                </a:lnTo>
                <a:lnTo>
                  <a:pt x="11364" y="15431"/>
                </a:lnTo>
                <a:lnTo>
                  <a:pt x="11398" y="15436"/>
                </a:lnTo>
                <a:lnTo>
                  <a:pt x="11422" y="15441"/>
                </a:lnTo>
                <a:lnTo>
                  <a:pt x="11433" y="15444"/>
                </a:lnTo>
                <a:close/>
                <a:moveTo>
                  <a:pt x="11617" y="14305"/>
                </a:moveTo>
                <a:lnTo>
                  <a:pt x="11712" y="14304"/>
                </a:lnTo>
                <a:lnTo>
                  <a:pt x="11805" y="14301"/>
                </a:lnTo>
                <a:lnTo>
                  <a:pt x="11897" y="14296"/>
                </a:lnTo>
                <a:lnTo>
                  <a:pt x="11987" y="14289"/>
                </a:lnTo>
                <a:lnTo>
                  <a:pt x="12077" y="14280"/>
                </a:lnTo>
                <a:lnTo>
                  <a:pt x="12166" y="14269"/>
                </a:lnTo>
                <a:lnTo>
                  <a:pt x="12254" y="14256"/>
                </a:lnTo>
                <a:lnTo>
                  <a:pt x="12342" y="14242"/>
                </a:lnTo>
                <a:lnTo>
                  <a:pt x="12428" y="14225"/>
                </a:lnTo>
                <a:lnTo>
                  <a:pt x="12513" y="14207"/>
                </a:lnTo>
                <a:lnTo>
                  <a:pt x="12598" y="14186"/>
                </a:lnTo>
                <a:lnTo>
                  <a:pt x="12680" y="14164"/>
                </a:lnTo>
                <a:lnTo>
                  <a:pt x="12763" y="14139"/>
                </a:lnTo>
                <a:lnTo>
                  <a:pt x="12844" y="14113"/>
                </a:lnTo>
                <a:lnTo>
                  <a:pt x="12925" y="14085"/>
                </a:lnTo>
                <a:lnTo>
                  <a:pt x="13003" y="14054"/>
                </a:lnTo>
                <a:lnTo>
                  <a:pt x="13082" y="14022"/>
                </a:lnTo>
                <a:lnTo>
                  <a:pt x="13160" y="13988"/>
                </a:lnTo>
                <a:lnTo>
                  <a:pt x="13237" y="13952"/>
                </a:lnTo>
                <a:lnTo>
                  <a:pt x="13312" y="13914"/>
                </a:lnTo>
                <a:lnTo>
                  <a:pt x="13388" y="13874"/>
                </a:lnTo>
                <a:lnTo>
                  <a:pt x="13461" y="13833"/>
                </a:lnTo>
                <a:lnTo>
                  <a:pt x="13534" y="13789"/>
                </a:lnTo>
                <a:lnTo>
                  <a:pt x="13607" y="13743"/>
                </a:lnTo>
                <a:lnTo>
                  <a:pt x="13678" y="13696"/>
                </a:lnTo>
                <a:lnTo>
                  <a:pt x="13749" y="13645"/>
                </a:lnTo>
                <a:lnTo>
                  <a:pt x="13818" y="13594"/>
                </a:lnTo>
                <a:lnTo>
                  <a:pt x="13887" y="13541"/>
                </a:lnTo>
                <a:lnTo>
                  <a:pt x="13954" y="13486"/>
                </a:lnTo>
                <a:lnTo>
                  <a:pt x="14022" y="13429"/>
                </a:lnTo>
                <a:lnTo>
                  <a:pt x="14087" y="13369"/>
                </a:lnTo>
                <a:lnTo>
                  <a:pt x="14152" y="13309"/>
                </a:lnTo>
                <a:lnTo>
                  <a:pt x="14211" y="13252"/>
                </a:lnTo>
                <a:lnTo>
                  <a:pt x="14266" y="13195"/>
                </a:lnTo>
                <a:lnTo>
                  <a:pt x="14319" y="13138"/>
                </a:lnTo>
                <a:lnTo>
                  <a:pt x="14369" y="13081"/>
                </a:lnTo>
                <a:lnTo>
                  <a:pt x="14417" y="13024"/>
                </a:lnTo>
                <a:lnTo>
                  <a:pt x="14464" y="12967"/>
                </a:lnTo>
                <a:lnTo>
                  <a:pt x="14508" y="12908"/>
                </a:lnTo>
                <a:lnTo>
                  <a:pt x="14551" y="12849"/>
                </a:lnTo>
                <a:lnTo>
                  <a:pt x="14593" y="12789"/>
                </a:lnTo>
                <a:lnTo>
                  <a:pt x="14633" y="12727"/>
                </a:lnTo>
                <a:lnTo>
                  <a:pt x="14673" y="12663"/>
                </a:lnTo>
                <a:lnTo>
                  <a:pt x="14711" y="12598"/>
                </a:lnTo>
                <a:lnTo>
                  <a:pt x="14749" y="12531"/>
                </a:lnTo>
                <a:lnTo>
                  <a:pt x="14787" y="12461"/>
                </a:lnTo>
                <a:lnTo>
                  <a:pt x="14825" y="12389"/>
                </a:lnTo>
                <a:lnTo>
                  <a:pt x="14864" y="12315"/>
                </a:lnTo>
                <a:lnTo>
                  <a:pt x="14921" y="12196"/>
                </a:lnTo>
                <a:lnTo>
                  <a:pt x="14972" y="12074"/>
                </a:lnTo>
                <a:lnTo>
                  <a:pt x="15018" y="11951"/>
                </a:lnTo>
                <a:lnTo>
                  <a:pt x="15059" y="11827"/>
                </a:lnTo>
                <a:lnTo>
                  <a:pt x="15094" y="11701"/>
                </a:lnTo>
                <a:lnTo>
                  <a:pt x="15123" y="11575"/>
                </a:lnTo>
                <a:lnTo>
                  <a:pt x="15148" y="11447"/>
                </a:lnTo>
                <a:lnTo>
                  <a:pt x="15167" y="11318"/>
                </a:lnTo>
                <a:lnTo>
                  <a:pt x="15182" y="11188"/>
                </a:lnTo>
                <a:lnTo>
                  <a:pt x="15191" y="11059"/>
                </a:lnTo>
                <a:lnTo>
                  <a:pt x="15194" y="10929"/>
                </a:lnTo>
                <a:lnTo>
                  <a:pt x="15193" y="10799"/>
                </a:lnTo>
                <a:lnTo>
                  <a:pt x="15187" y="10669"/>
                </a:lnTo>
                <a:lnTo>
                  <a:pt x="15174" y="10539"/>
                </a:lnTo>
                <a:lnTo>
                  <a:pt x="15158" y="10410"/>
                </a:lnTo>
                <a:lnTo>
                  <a:pt x="15137" y="10281"/>
                </a:lnTo>
                <a:lnTo>
                  <a:pt x="15111" y="10153"/>
                </a:lnTo>
                <a:lnTo>
                  <a:pt x="15079" y="10025"/>
                </a:lnTo>
                <a:lnTo>
                  <a:pt x="15044" y="9899"/>
                </a:lnTo>
                <a:lnTo>
                  <a:pt x="15003" y="9775"/>
                </a:lnTo>
                <a:lnTo>
                  <a:pt x="14958" y="9651"/>
                </a:lnTo>
                <a:lnTo>
                  <a:pt x="14908" y="9530"/>
                </a:lnTo>
                <a:lnTo>
                  <a:pt x="14854" y="9410"/>
                </a:lnTo>
                <a:lnTo>
                  <a:pt x="14794" y="9292"/>
                </a:lnTo>
                <a:lnTo>
                  <a:pt x="14731" y="9175"/>
                </a:lnTo>
                <a:lnTo>
                  <a:pt x="14662" y="9062"/>
                </a:lnTo>
                <a:lnTo>
                  <a:pt x="14591" y="8950"/>
                </a:lnTo>
                <a:lnTo>
                  <a:pt x="14513" y="8841"/>
                </a:lnTo>
                <a:lnTo>
                  <a:pt x="14432" y="8735"/>
                </a:lnTo>
                <a:lnTo>
                  <a:pt x="14347" y="8632"/>
                </a:lnTo>
                <a:lnTo>
                  <a:pt x="14258" y="8532"/>
                </a:lnTo>
                <a:lnTo>
                  <a:pt x="14164" y="8435"/>
                </a:lnTo>
                <a:lnTo>
                  <a:pt x="13958" y="8247"/>
                </a:lnTo>
                <a:lnTo>
                  <a:pt x="13743" y="8079"/>
                </a:lnTo>
                <a:lnTo>
                  <a:pt x="13521" y="7931"/>
                </a:lnTo>
                <a:lnTo>
                  <a:pt x="13292" y="7803"/>
                </a:lnTo>
                <a:lnTo>
                  <a:pt x="13057" y="7694"/>
                </a:lnTo>
                <a:lnTo>
                  <a:pt x="12816" y="7604"/>
                </a:lnTo>
                <a:lnTo>
                  <a:pt x="12572" y="7533"/>
                </a:lnTo>
                <a:lnTo>
                  <a:pt x="12325" y="7481"/>
                </a:lnTo>
                <a:lnTo>
                  <a:pt x="12076" y="7447"/>
                </a:lnTo>
                <a:lnTo>
                  <a:pt x="11827" y="7430"/>
                </a:lnTo>
                <a:lnTo>
                  <a:pt x="11578" y="7431"/>
                </a:lnTo>
                <a:lnTo>
                  <a:pt x="11329" y="7449"/>
                </a:lnTo>
                <a:lnTo>
                  <a:pt x="11084" y="7483"/>
                </a:lnTo>
                <a:lnTo>
                  <a:pt x="10841" y="7534"/>
                </a:lnTo>
                <a:lnTo>
                  <a:pt x="10603" y="7601"/>
                </a:lnTo>
                <a:lnTo>
                  <a:pt x="10368" y="7683"/>
                </a:lnTo>
                <a:lnTo>
                  <a:pt x="10142" y="7782"/>
                </a:lnTo>
                <a:lnTo>
                  <a:pt x="9922" y="7894"/>
                </a:lnTo>
                <a:lnTo>
                  <a:pt x="9710" y="8021"/>
                </a:lnTo>
                <a:lnTo>
                  <a:pt x="9508" y="8163"/>
                </a:lnTo>
                <a:lnTo>
                  <a:pt x="9316" y="8318"/>
                </a:lnTo>
                <a:lnTo>
                  <a:pt x="9135" y="8487"/>
                </a:lnTo>
                <a:lnTo>
                  <a:pt x="8966" y="8669"/>
                </a:lnTo>
                <a:lnTo>
                  <a:pt x="8811" y="8864"/>
                </a:lnTo>
                <a:lnTo>
                  <a:pt x="8670" y="9072"/>
                </a:lnTo>
                <a:lnTo>
                  <a:pt x="8544" y="9292"/>
                </a:lnTo>
                <a:lnTo>
                  <a:pt x="8435" y="9523"/>
                </a:lnTo>
                <a:lnTo>
                  <a:pt x="8343" y="9766"/>
                </a:lnTo>
                <a:lnTo>
                  <a:pt x="8269" y="10020"/>
                </a:lnTo>
                <a:lnTo>
                  <a:pt x="8215" y="10286"/>
                </a:lnTo>
                <a:lnTo>
                  <a:pt x="8181" y="10561"/>
                </a:lnTo>
                <a:lnTo>
                  <a:pt x="8169" y="10847"/>
                </a:lnTo>
                <a:lnTo>
                  <a:pt x="8169" y="10944"/>
                </a:lnTo>
                <a:lnTo>
                  <a:pt x="8173" y="11041"/>
                </a:lnTo>
                <a:lnTo>
                  <a:pt x="8179" y="11137"/>
                </a:lnTo>
                <a:lnTo>
                  <a:pt x="8188" y="11231"/>
                </a:lnTo>
                <a:lnTo>
                  <a:pt x="8199" y="11325"/>
                </a:lnTo>
                <a:lnTo>
                  <a:pt x="8214" y="11417"/>
                </a:lnTo>
                <a:lnTo>
                  <a:pt x="8230" y="11508"/>
                </a:lnTo>
                <a:lnTo>
                  <a:pt x="8249" y="11598"/>
                </a:lnTo>
                <a:lnTo>
                  <a:pt x="8269" y="11686"/>
                </a:lnTo>
                <a:lnTo>
                  <a:pt x="8293" y="11773"/>
                </a:lnTo>
                <a:lnTo>
                  <a:pt x="8317" y="11859"/>
                </a:lnTo>
                <a:lnTo>
                  <a:pt x="8345" y="11943"/>
                </a:lnTo>
                <a:lnTo>
                  <a:pt x="8373" y="12026"/>
                </a:lnTo>
                <a:lnTo>
                  <a:pt x="8404" y="12107"/>
                </a:lnTo>
                <a:lnTo>
                  <a:pt x="8437" y="12187"/>
                </a:lnTo>
                <a:lnTo>
                  <a:pt x="8470" y="12265"/>
                </a:lnTo>
                <a:lnTo>
                  <a:pt x="8506" y="12342"/>
                </a:lnTo>
                <a:lnTo>
                  <a:pt x="8543" y="12417"/>
                </a:lnTo>
                <a:lnTo>
                  <a:pt x="8582" y="12491"/>
                </a:lnTo>
                <a:lnTo>
                  <a:pt x="8622" y="12563"/>
                </a:lnTo>
                <a:lnTo>
                  <a:pt x="8663" y="12633"/>
                </a:lnTo>
                <a:lnTo>
                  <a:pt x="8705" y="12701"/>
                </a:lnTo>
                <a:lnTo>
                  <a:pt x="8748" y="12768"/>
                </a:lnTo>
                <a:lnTo>
                  <a:pt x="8793" y="12832"/>
                </a:lnTo>
                <a:lnTo>
                  <a:pt x="8838" y="12895"/>
                </a:lnTo>
                <a:lnTo>
                  <a:pt x="8884" y="12956"/>
                </a:lnTo>
                <a:lnTo>
                  <a:pt x="8931" y="13014"/>
                </a:lnTo>
                <a:lnTo>
                  <a:pt x="8979" y="13071"/>
                </a:lnTo>
                <a:lnTo>
                  <a:pt x="9027" y="13126"/>
                </a:lnTo>
                <a:lnTo>
                  <a:pt x="9076" y="13179"/>
                </a:lnTo>
                <a:lnTo>
                  <a:pt x="9126" y="13230"/>
                </a:lnTo>
                <a:lnTo>
                  <a:pt x="9176" y="13279"/>
                </a:lnTo>
                <a:lnTo>
                  <a:pt x="9242" y="13342"/>
                </a:lnTo>
                <a:lnTo>
                  <a:pt x="9306" y="13401"/>
                </a:lnTo>
                <a:lnTo>
                  <a:pt x="9368" y="13455"/>
                </a:lnTo>
                <a:lnTo>
                  <a:pt x="9427" y="13505"/>
                </a:lnTo>
                <a:lnTo>
                  <a:pt x="9484" y="13553"/>
                </a:lnTo>
                <a:lnTo>
                  <a:pt x="9542" y="13597"/>
                </a:lnTo>
                <a:lnTo>
                  <a:pt x="9598" y="13638"/>
                </a:lnTo>
                <a:lnTo>
                  <a:pt x="9655" y="13679"/>
                </a:lnTo>
                <a:lnTo>
                  <a:pt x="9713" y="13718"/>
                </a:lnTo>
                <a:lnTo>
                  <a:pt x="9773" y="13755"/>
                </a:lnTo>
                <a:lnTo>
                  <a:pt x="9834" y="13792"/>
                </a:lnTo>
                <a:lnTo>
                  <a:pt x="9899" y="13828"/>
                </a:lnTo>
                <a:lnTo>
                  <a:pt x="9968" y="13866"/>
                </a:lnTo>
                <a:lnTo>
                  <a:pt x="10040" y="13904"/>
                </a:lnTo>
                <a:lnTo>
                  <a:pt x="10118" y="13943"/>
                </a:lnTo>
                <a:lnTo>
                  <a:pt x="10201" y="13985"/>
                </a:lnTo>
                <a:lnTo>
                  <a:pt x="10235" y="14001"/>
                </a:lnTo>
                <a:lnTo>
                  <a:pt x="10270" y="14017"/>
                </a:lnTo>
                <a:lnTo>
                  <a:pt x="10307" y="14033"/>
                </a:lnTo>
                <a:lnTo>
                  <a:pt x="10345" y="14049"/>
                </a:lnTo>
                <a:lnTo>
                  <a:pt x="10384" y="14065"/>
                </a:lnTo>
                <a:lnTo>
                  <a:pt x="10424" y="14080"/>
                </a:lnTo>
                <a:lnTo>
                  <a:pt x="10465" y="14095"/>
                </a:lnTo>
                <a:lnTo>
                  <a:pt x="10506" y="14109"/>
                </a:lnTo>
                <a:lnTo>
                  <a:pt x="10548" y="14123"/>
                </a:lnTo>
                <a:lnTo>
                  <a:pt x="10592" y="14137"/>
                </a:lnTo>
                <a:lnTo>
                  <a:pt x="10636" y="14151"/>
                </a:lnTo>
                <a:lnTo>
                  <a:pt x="10681" y="14164"/>
                </a:lnTo>
                <a:lnTo>
                  <a:pt x="10726" y="14176"/>
                </a:lnTo>
                <a:lnTo>
                  <a:pt x="10772" y="14188"/>
                </a:lnTo>
                <a:lnTo>
                  <a:pt x="10819" y="14200"/>
                </a:lnTo>
                <a:lnTo>
                  <a:pt x="10865" y="14211"/>
                </a:lnTo>
                <a:lnTo>
                  <a:pt x="10912" y="14222"/>
                </a:lnTo>
                <a:lnTo>
                  <a:pt x="10960" y="14232"/>
                </a:lnTo>
                <a:lnTo>
                  <a:pt x="11007" y="14241"/>
                </a:lnTo>
                <a:lnTo>
                  <a:pt x="11055" y="14250"/>
                </a:lnTo>
                <a:lnTo>
                  <a:pt x="11103" y="14259"/>
                </a:lnTo>
                <a:lnTo>
                  <a:pt x="11151" y="14266"/>
                </a:lnTo>
                <a:lnTo>
                  <a:pt x="11198" y="14273"/>
                </a:lnTo>
                <a:lnTo>
                  <a:pt x="11246" y="14280"/>
                </a:lnTo>
                <a:lnTo>
                  <a:pt x="11294" y="14286"/>
                </a:lnTo>
                <a:lnTo>
                  <a:pt x="11341" y="14291"/>
                </a:lnTo>
                <a:lnTo>
                  <a:pt x="11389" y="14295"/>
                </a:lnTo>
                <a:lnTo>
                  <a:pt x="11436" y="14298"/>
                </a:lnTo>
                <a:lnTo>
                  <a:pt x="11482" y="14301"/>
                </a:lnTo>
                <a:lnTo>
                  <a:pt x="11528" y="14303"/>
                </a:lnTo>
                <a:lnTo>
                  <a:pt x="11572" y="14304"/>
                </a:lnTo>
                <a:lnTo>
                  <a:pt x="11617" y="14305"/>
                </a:lnTo>
                <a:close/>
                <a:moveTo>
                  <a:pt x="1159" y="1733"/>
                </a:moveTo>
                <a:lnTo>
                  <a:pt x="1159" y="2283"/>
                </a:lnTo>
                <a:lnTo>
                  <a:pt x="12852" y="2283"/>
                </a:lnTo>
                <a:lnTo>
                  <a:pt x="12852" y="1143"/>
                </a:lnTo>
                <a:lnTo>
                  <a:pt x="1158" y="1144"/>
                </a:lnTo>
                <a:lnTo>
                  <a:pt x="1159" y="1733"/>
                </a:lnTo>
                <a:close/>
                <a:moveTo>
                  <a:pt x="5259" y="6188"/>
                </a:moveTo>
                <a:lnTo>
                  <a:pt x="5259" y="6290"/>
                </a:lnTo>
                <a:lnTo>
                  <a:pt x="5446" y="6290"/>
                </a:lnTo>
                <a:lnTo>
                  <a:pt x="5633" y="6290"/>
                </a:lnTo>
                <a:lnTo>
                  <a:pt x="5820" y="6290"/>
                </a:lnTo>
                <a:lnTo>
                  <a:pt x="6007" y="6290"/>
                </a:lnTo>
                <a:lnTo>
                  <a:pt x="6194" y="6290"/>
                </a:lnTo>
                <a:lnTo>
                  <a:pt x="6381" y="6290"/>
                </a:lnTo>
                <a:lnTo>
                  <a:pt x="6568" y="6290"/>
                </a:lnTo>
                <a:lnTo>
                  <a:pt x="6755" y="6290"/>
                </a:lnTo>
                <a:lnTo>
                  <a:pt x="6942" y="6290"/>
                </a:lnTo>
                <a:lnTo>
                  <a:pt x="7129" y="6290"/>
                </a:lnTo>
                <a:lnTo>
                  <a:pt x="7316" y="6290"/>
                </a:lnTo>
                <a:lnTo>
                  <a:pt x="7503" y="6290"/>
                </a:lnTo>
                <a:lnTo>
                  <a:pt x="7690" y="6290"/>
                </a:lnTo>
                <a:lnTo>
                  <a:pt x="7878" y="6290"/>
                </a:lnTo>
                <a:lnTo>
                  <a:pt x="8065" y="6290"/>
                </a:lnTo>
                <a:lnTo>
                  <a:pt x="8252" y="6290"/>
                </a:lnTo>
                <a:lnTo>
                  <a:pt x="8329" y="6290"/>
                </a:lnTo>
                <a:lnTo>
                  <a:pt x="8396" y="6292"/>
                </a:lnTo>
                <a:lnTo>
                  <a:pt x="8452" y="6293"/>
                </a:lnTo>
                <a:lnTo>
                  <a:pt x="8499" y="6295"/>
                </a:lnTo>
                <a:lnTo>
                  <a:pt x="8540" y="6296"/>
                </a:lnTo>
                <a:lnTo>
                  <a:pt x="8574" y="6296"/>
                </a:lnTo>
                <a:lnTo>
                  <a:pt x="8603" y="6296"/>
                </a:lnTo>
                <a:lnTo>
                  <a:pt x="8630" y="6293"/>
                </a:lnTo>
                <a:lnTo>
                  <a:pt x="8642" y="6292"/>
                </a:lnTo>
                <a:lnTo>
                  <a:pt x="8654" y="6289"/>
                </a:lnTo>
                <a:lnTo>
                  <a:pt x="8667" y="6286"/>
                </a:lnTo>
                <a:lnTo>
                  <a:pt x="8678" y="6283"/>
                </a:lnTo>
                <a:lnTo>
                  <a:pt x="8690" y="6279"/>
                </a:lnTo>
                <a:lnTo>
                  <a:pt x="8702" y="6274"/>
                </a:lnTo>
                <a:lnTo>
                  <a:pt x="8716" y="6269"/>
                </a:lnTo>
                <a:lnTo>
                  <a:pt x="8730" y="6262"/>
                </a:lnTo>
                <a:lnTo>
                  <a:pt x="8760" y="6247"/>
                </a:lnTo>
                <a:lnTo>
                  <a:pt x="8794" y="6228"/>
                </a:lnTo>
                <a:lnTo>
                  <a:pt x="8836" y="6204"/>
                </a:lnTo>
                <a:lnTo>
                  <a:pt x="8884" y="6177"/>
                </a:lnTo>
                <a:lnTo>
                  <a:pt x="8941" y="6145"/>
                </a:lnTo>
                <a:lnTo>
                  <a:pt x="8996" y="6114"/>
                </a:lnTo>
                <a:lnTo>
                  <a:pt x="9049" y="6085"/>
                </a:lnTo>
                <a:lnTo>
                  <a:pt x="9101" y="6058"/>
                </a:lnTo>
                <a:lnTo>
                  <a:pt x="9152" y="6031"/>
                </a:lnTo>
                <a:lnTo>
                  <a:pt x="9201" y="6006"/>
                </a:lnTo>
                <a:lnTo>
                  <a:pt x="9250" y="5982"/>
                </a:lnTo>
                <a:lnTo>
                  <a:pt x="9298" y="5960"/>
                </a:lnTo>
                <a:lnTo>
                  <a:pt x="9345" y="5938"/>
                </a:lnTo>
                <a:lnTo>
                  <a:pt x="9392" y="5917"/>
                </a:lnTo>
                <a:lnTo>
                  <a:pt x="9438" y="5897"/>
                </a:lnTo>
                <a:lnTo>
                  <a:pt x="9483" y="5878"/>
                </a:lnTo>
                <a:lnTo>
                  <a:pt x="9529" y="5860"/>
                </a:lnTo>
                <a:lnTo>
                  <a:pt x="9574" y="5842"/>
                </a:lnTo>
                <a:lnTo>
                  <a:pt x="9619" y="5824"/>
                </a:lnTo>
                <a:lnTo>
                  <a:pt x="9664" y="5808"/>
                </a:lnTo>
                <a:lnTo>
                  <a:pt x="9756" y="5775"/>
                </a:lnTo>
                <a:lnTo>
                  <a:pt x="9849" y="5744"/>
                </a:lnTo>
                <a:lnTo>
                  <a:pt x="9946" y="5714"/>
                </a:lnTo>
                <a:lnTo>
                  <a:pt x="10046" y="5683"/>
                </a:lnTo>
                <a:lnTo>
                  <a:pt x="10152" y="5652"/>
                </a:lnTo>
                <a:lnTo>
                  <a:pt x="10263" y="5620"/>
                </a:lnTo>
                <a:lnTo>
                  <a:pt x="10381" y="5586"/>
                </a:lnTo>
                <a:lnTo>
                  <a:pt x="10507" y="5549"/>
                </a:lnTo>
                <a:lnTo>
                  <a:pt x="10509" y="5151"/>
                </a:lnTo>
                <a:lnTo>
                  <a:pt x="5259" y="5151"/>
                </a:lnTo>
                <a:lnTo>
                  <a:pt x="5259" y="6188"/>
                </a:lnTo>
                <a:close/>
                <a:moveTo>
                  <a:pt x="11098" y="11151"/>
                </a:moveTo>
                <a:lnTo>
                  <a:pt x="12261" y="11151"/>
                </a:lnTo>
                <a:lnTo>
                  <a:pt x="12261" y="8584"/>
                </a:lnTo>
                <a:lnTo>
                  <a:pt x="12137" y="8584"/>
                </a:lnTo>
                <a:lnTo>
                  <a:pt x="12032" y="8585"/>
                </a:lnTo>
                <a:lnTo>
                  <a:pt x="11825" y="8584"/>
                </a:lnTo>
                <a:lnTo>
                  <a:pt x="11576" y="8584"/>
                </a:lnTo>
                <a:lnTo>
                  <a:pt x="11119" y="8584"/>
                </a:lnTo>
                <a:lnTo>
                  <a:pt x="11098" y="8585"/>
                </a:lnTo>
                <a:lnTo>
                  <a:pt x="11098" y="11151"/>
                </a:lnTo>
                <a:close/>
                <a:moveTo>
                  <a:pt x="5259" y="7877"/>
                </a:moveTo>
                <a:lnTo>
                  <a:pt x="5256" y="8572"/>
                </a:lnTo>
                <a:lnTo>
                  <a:pt x="6652" y="8572"/>
                </a:lnTo>
                <a:lnTo>
                  <a:pt x="6691" y="8510"/>
                </a:lnTo>
                <a:lnTo>
                  <a:pt x="6725" y="8451"/>
                </a:lnTo>
                <a:lnTo>
                  <a:pt x="6756" y="8397"/>
                </a:lnTo>
                <a:lnTo>
                  <a:pt x="6785" y="8344"/>
                </a:lnTo>
                <a:lnTo>
                  <a:pt x="6812" y="8295"/>
                </a:lnTo>
                <a:lnTo>
                  <a:pt x="6838" y="8246"/>
                </a:lnTo>
                <a:lnTo>
                  <a:pt x="6864" y="8199"/>
                </a:lnTo>
                <a:lnTo>
                  <a:pt x="6889" y="8152"/>
                </a:lnTo>
                <a:lnTo>
                  <a:pt x="6916" y="8104"/>
                </a:lnTo>
                <a:lnTo>
                  <a:pt x="6943" y="8055"/>
                </a:lnTo>
                <a:lnTo>
                  <a:pt x="6974" y="8005"/>
                </a:lnTo>
                <a:lnTo>
                  <a:pt x="7007" y="7951"/>
                </a:lnTo>
                <a:lnTo>
                  <a:pt x="7042" y="7895"/>
                </a:lnTo>
                <a:lnTo>
                  <a:pt x="7082" y="7835"/>
                </a:lnTo>
                <a:lnTo>
                  <a:pt x="7127" y="7770"/>
                </a:lnTo>
                <a:lnTo>
                  <a:pt x="7177" y="7700"/>
                </a:lnTo>
                <a:lnTo>
                  <a:pt x="7201" y="7670"/>
                </a:lnTo>
                <a:lnTo>
                  <a:pt x="7226" y="7636"/>
                </a:lnTo>
                <a:lnTo>
                  <a:pt x="7255" y="7601"/>
                </a:lnTo>
                <a:lnTo>
                  <a:pt x="7284" y="7565"/>
                </a:lnTo>
                <a:lnTo>
                  <a:pt x="7311" y="7529"/>
                </a:lnTo>
                <a:lnTo>
                  <a:pt x="7336" y="7495"/>
                </a:lnTo>
                <a:lnTo>
                  <a:pt x="7346" y="7479"/>
                </a:lnTo>
                <a:lnTo>
                  <a:pt x="7356" y="7465"/>
                </a:lnTo>
                <a:lnTo>
                  <a:pt x="7363" y="7451"/>
                </a:lnTo>
                <a:lnTo>
                  <a:pt x="7370" y="7439"/>
                </a:lnTo>
                <a:lnTo>
                  <a:pt x="5259" y="7434"/>
                </a:lnTo>
                <a:lnTo>
                  <a:pt x="5259" y="7877"/>
                </a:lnTo>
                <a:close/>
                <a:moveTo>
                  <a:pt x="2913" y="6290"/>
                </a:moveTo>
                <a:lnTo>
                  <a:pt x="4081" y="6290"/>
                </a:lnTo>
                <a:lnTo>
                  <a:pt x="4077" y="5151"/>
                </a:lnTo>
                <a:lnTo>
                  <a:pt x="2914" y="5151"/>
                </a:lnTo>
                <a:lnTo>
                  <a:pt x="2913" y="6290"/>
                </a:lnTo>
                <a:close/>
                <a:moveTo>
                  <a:pt x="2912" y="8573"/>
                </a:moveTo>
                <a:lnTo>
                  <a:pt x="4080" y="8573"/>
                </a:lnTo>
                <a:lnTo>
                  <a:pt x="4077" y="7429"/>
                </a:lnTo>
                <a:lnTo>
                  <a:pt x="2923" y="7439"/>
                </a:lnTo>
                <a:lnTo>
                  <a:pt x="2912" y="8573"/>
                </a:lnTo>
                <a:close/>
                <a:moveTo>
                  <a:pt x="11098" y="13148"/>
                </a:moveTo>
                <a:lnTo>
                  <a:pt x="12261" y="13149"/>
                </a:lnTo>
                <a:lnTo>
                  <a:pt x="12260" y="12016"/>
                </a:lnTo>
                <a:lnTo>
                  <a:pt x="11098" y="12011"/>
                </a:lnTo>
                <a:lnTo>
                  <a:pt x="11098" y="1314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D623E00-B158-5D91-3218-93E508A7339E}"/>
              </a:ext>
            </a:extLst>
          </p:cNvPr>
          <p:cNvGrpSpPr/>
          <p:nvPr/>
        </p:nvGrpSpPr>
        <p:grpSpPr>
          <a:xfrm>
            <a:off x="9937497" y="3225318"/>
            <a:ext cx="761449" cy="763513"/>
            <a:chOff x="7786688" y="1152525"/>
            <a:chExt cx="585787" cy="587375"/>
          </a:xfrm>
          <a:solidFill>
            <a:srgbClr val="0070C0"/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434D956D-5D01-17C3-344B-37EECD76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5" y="1152525"/>
              <a:ext cx="457200" cy="587375"/>
            </a:xfrm>
            <a:custGeom>
              <a:avLst/>
              <a:gdLst>
                <a:gd name="T0" fmla="*/ 11665 w 12682"/>
                <a:gd name="T1" fmla="*/ 5603 h 16280"/>
                <a:gd name="T2" fmla="*/ 1015 w 12682"/>
                <a:gd name="T3" fmla="*/ 7653 h 16280"/>
                <a:gd name="T4" fmla="*/ 973 w 12682"/>
                <a:gd name="T5" fmla="*/ 7594 h 16280"/>
                <a:gd name="T6" fmla="*/ 860 w 12682"/>
                <a:gd name="T7" fmla="*/ 7469 h 16280"/>
                <a:gd name="T8" fmla="*/ 607 w 12682"/>
                <a:gd name="T9" fmla="*/ 7214 h 16280"/>
                <a:gd name="T10" fmla="*/ 366 w 12682"/>
                <a:gd name="T11" fmla="*/ 6978 h 16280"/>
                <a:gd name="T12" fmla="*/ 234 w 12682"/>
                <a:gd name="T13" fmla="*/ 6848 h 16280"/>
                <a:gd name="T14" fmla="*/ 97 w 12682"/>
                <a:gd name="T15" fmla="*/ 6706 h 16280"/>
                <a:gd name="T16" fmla="*/ 15 w 12682"/>
                <a:gd name="T17" fmla="*/ 6633 h 16280"/>
                <a:gd name="T18" fmla="*/ 5 w 12682"/>
                <a:gd name="T19" fmla="*/ 15337 h 16280"/>
                <a:gd name="T20" fmla="*/ 44 w 12682"/>
                <a:gd name="T21" fmla="*/ 15548 h 16280"/>
                <a:gd name="T22" fmla="*/ 118 w 12682"/>
                <a:gd name="T23" fmla="*/ 15739 h 16280"/>
                <a:gd name="T24" fmla="*/ 222 w 12682"/>
                <a:gd name="T25" fmla="*/ 15907 h 16280"/>
                <a:gd name="T26" fmla="*/ 353 w 12682"/>
                <a:gd name="T27" fmla="*/ 16047 h 16280"/>
                <a:gd name="T28" fmla="*/ 504 w 12682"/>
                <a:gd name="T29" fmla="*/ 16158 h 16280"/>
                <a:gd name="T30" fmla="*/ 673 w 12682"/>
                <a:gd name="T31" fmla="*/ 16234 h 16280"/>
                <a:gd name="T32" fmla="*/ 852 w 12682"/>
                <a:gd name="T33" fmla="*/ 16275 h 16280"/>
                <a:gd name="T34" fmla="*/ 11782 w 12682"/>
                <a:gd name="T35" fmla="*/ 16279 h 16280"/>
                <a:gd name="T36" fmla="*/ 11958 w 12682"/>
                <a:gd name="T37" fmla="*/ 16247 h 16280"/>
                <a:gd name="T38" fmla="*/ 12128 w 12682"/>
                <a:gd name="T39" fmla="*/ 16179 h 16280"/>
                <a:gd name="T40" fmla="*/ 12284 w 12682"/>
                <a:gd name="T41" fmla="*/ 16079 h 16280"/>
                <a:gd name="T42" fmla="*/ 12421 w 12682"/>
                <a:gd name="T43" fmla="*/ 15952 h 16280"/>
                <a:gd name="T44" fmla="*/ 12535 w 12682"/>
                <a:gd name="T45" fmla="*/ 15804 h 16280"/>
                <a:gd name="T46" fmla="*/ 12620 w 12682"/>
                <a:gd name="T47" fmla="*/ 15641 h 16280"/>
                <a:gd name="T48" fmla="*/ 12670 w 12682"/>
                <a:gd name="T49" fmla="*/ 15467 h 16280"/>
                <a:gd name="T50" fmla="*/ 12682 w 12682"/>
                <a:gd name="T51" fmla="*/ 5335 h 16280"/>
                <a:gd name="T52" fmla="*/ 12676 w 12682"/>
                <a:gd name="T53" fmla="*/ 5238 h 16280"/>
                <a:gd name="T54" fmla="*/ 12660 w 12682"/>
                <a:gd name="T55" fmla="*/ 5144 h 16280"/>
                <a:gd name="T56" fmla="*/ 12632 w 12682"/>
                <a:gd name="T57" fmla="*/ 5055 h 16280"/>
                <a:gd name="T58" fmla="*/ 12597 w 12682"/>
                <a:gd name="T59" fmla="*/ 4968 h 16280"/>
                <a:gd name="T60" fmla="*/ 12553 w 12682"/>
                <a:gd name="T61" fmla="*/ 4886 h 16280"/>
                <a:gd name="T62" fmla="*/ 12502 w 12682"/>
                <a:gd name="T63" fmla="*/ 4809 h 16280"/>
                <a:gd name="T64" fmla="*/ 12383 w 12682"/>
                <a:gd name="T65" fmla="*/ 4669 h 16280"/>
                <a:gd name="T66" fmla="*/ 12147 w 12682"/>
                <a:gd name="T67" fmla="*/ 4423 h 16280"/>
                <a:gd name="T68" fmla="*/ 11911 w 12682"/>
                <a:gd name="T69" fmla="*/ 4177 h 16280"/>
                <a:gd name="T70" fmla="*/ 8205 w 12682"/>
                <a:gd name="T71" fmla="*/ 424 h 16280"/>
                <a:gd name="T72" fmla="*/ 8002 w 12682"/>
                <a:gd name="T73" fmla="*/ 237 h 16280"/>
                <a:gd name="T74" fmla="*/ 7829 w 12682"/>
                <a:gd name="T75" fmla="*/ 114 h 16280"/>
                <a:gd name="T76" fmla="*/ 7653 w 12682"/>
                <a:gd name="T77" fmla="*/ 42 h 16280"/>
                <a:gd name="T78" fmla="*/ 7440 w 12682"/>
                <a:gd name="T79" fmla="*/ 8 h 16280"/>
                <a:gd name="T80" fmla="*/ 7159 w 12682"/>
                <a:gd name="T81" fmla="*/ 0 h 16280"/>
                <a:gd name="T82" fmla="*/ 6661 w 12682"/>
                <a:gd name="T83" fmla="*/ 4 h 16280"/>
                <a:gd name="T84" fmla="*/ 5678 w 12682"/>
                <a:gd name="T85" fmla="*/ 5 h 16280"/>
                <a:gd name="T86" fmla="*/ 4710 w 12682"/>
                <a:gd name="T87" fmla="*/ 5 h 16280"/>
                <a:gd name="T88" fmla="*/ 3743 w 12682"/>
                <a:gd name="T89" fmla="*/ 5 h 16280"/>
                <a:gd name="T90" fmla="*/ 2774 w 12682"/>
                <a:gd name="T91" fmla="*/ 5 h 16280"/>
                <a:gd name="T92" fmla="*/ 3350 w 12682"/>
                <a:gd name="T93" fmla="*/ 837 h 16280"/>
                <a:gd name="T94" fmla="*/ 3467 w 12682"/>
                <a:gd name="T95" fmla="*/ 960 h 16280"/>
                <a:gd name="T96" fmla="*/ 3541 w 12682"/>
                <a:gd name="T97" fmla="*/ 1016 h 16280"/>
                <a:gd name="T98" fmla="*/ 3567 w 12682"/>
                <a:gd name="T99" fmla="*/ 1025 h 16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82" h="16280">
                  <a:moveTo>
                    <a:pt x="3567" y="1025"/>
                  </a:moveTo>
                  <a:lnTo>
                    <a:pt x="7098" y="1025"/>
                  </a:lnTo>
                  <a:lnTo>
                    <a:pt x="7098" y="5603"/>
                  </a:lnTo>
                  <a:lnTo>
                    <a:pt x="11665" y="5603"/>
                  </a:lnTo>
                  <a:lnTo>
                    <a:pt x="11665" y="15260"/>
                  </a:lnTo>
                  <a:lnTo>
                    <a:pt x="1017" y="15260"/>
                  </a:lnTo>
                  <a:lnTo>
                    <a:pt x="1017" y="7660"/>
                  </a:lnTo>
                  <a:lnTo>
                    <a:pt x="1015" y="7653"/>
                  </a:lnTo>
                  <a:lnTo>
                    <a:pt x="1010" y="7642"/>
                  </a:lnTo>
                  <a:lnTo>
                    <a:pt x="1000" y="7628"/>
                  </a:lnTo>
                  <a:lnTo>
                    <a:pt x="988" y="7612"/>
                  </a:lnTo>
                  <a:lnTo>
                    <a:pt x="973" y="7594"/>
                  </a:lnTo>
                  <a:lnTo>
                    <a:pt x="955" y="7573"/>
                  </a:lnTo>
                  <a:lnTo>
                    <a:pt x="935" y="7550"/>
                  </a:lnTo>
                  <a:lnTo>
                    <a:pt x="911" y="7524"/>
                  </a:lnTo>
                  <a:lnTo>
                    <a:pt x="860" y="7469"/>
                  </a:lnTo>
                  <a:lnTo>
                    <a:pt x="803" y="7409"/>
                  </a:lnTo>
                  <a:lnTo>
                    <a:pt x="740" y="7345"/>
                  </a:lnTo>
                  <a:lnTo>
                    <a:pt x="674" y="7280"/>
                  </a:lnTo>
                  <a:lnTo>
                    <a:pt x="607" y="7214"/>
                  </a:lnTo>
                  <a:lnTo>
                    <a:pt x="542" y="7149"/>
                  </a:lnTo>
                  <a:lnTo>
                    <a:pt x="478" y="7087"/>
                  </a:lnTo>
                  <a:lnTo>
                    <a:pt x="419" y="7030"/>
                  </a:lnTo>
                  <a:lnTo>
                    <a:pt x="366" y="6978"/>
                  </a:lnTo>
                  <a:lnTo>
                    <a:pt x="322" y="6935"/>
                  </a:lnTo>
                  <a:lnTo>
                    <a:pt x="286" y="6901"/>
                  </a:lnTo>
                  <a:lnTo>
                    <a:pt x="263" y="6877"/>
                  </a:lnTo>
                  <a:lnTo>
                    <a:pt x="234" y="6848"/>
                  </a:lnTo>
                  <a:lnTo>
                    <a:pt x="202" y="6814"/>
                  </a:lnTo>
                  <a:lnTo>
                    <a:pt x="167" y="6778"/>
                  </a:lnTo>
                  <a:lnTo>
                    <a:pt x="133" y="6742"/>
                  </a:lnTo>
                  <a:lnTo>
                    <a:pt x="97" y="6706"/>
                  </a:lnTo>
                  <a:lnTo>
                    <a:pt x="63" y="6674"/>
                  </a:lnTo>
                  <a:lnTo>
                    <a:pt x="47" y="6659"/>
                  </a:lnTo>
                  <a:lnTo>
                    <a:pt x="30" y="6645"/>
                  </a:lnTo>
                  <a:lnTo>
                    <a:pt x="15" y="6633"/>
                  </a:lnTo>
                  <a:lnTo>
                    <a:pt x="0" y="6623"/>
                  </a:lnTo>
                  <a:lnTo>
                    <a:pt x="0" y="15225"/>
                  </a:lnTo>
                  <a:lnTo>
                    <a:pt x="1" y="15281"/>
                  </a:lnTo>
                  <a:lnTo>
                    <a:pt x="5" y="15337"/>
                  </a:lnTo>
                  <a:lnTo>
                    <a:pt x="11" y="15392"/>
                  </a:lnTo>
                  <a:lnTo>
                    <a:pt x="19" y="15445"/>
                  </a:lnTo>
                  <a:lnTo>
                    <a:pt x="30" y="15498"/>
                  </a:lnTo>
                  <a:lnTo>
                    <a:pt x="44" y="15548"/>
                  </a:lnTo>
                  <a:lnTo>
                    <a:pt x="59" y="15598"/>
                  </a:lnTo>
                  <a:lnTo>
                    <a:pt x="77" y="15646"/>
                  </a:lnTo>
                  <a:lnTo>
                    <a:pt x="96" y="15694"/>
                  </a:lnTo>
                  <a:lnTo>
                    <a:pt x="118" y="15739"/>
                  </a:lnTo>
                  <a:lnTo>
                    <a:pt x="141" y="15783"/>
                  </a:lnTo>
                  <a:lnTo>
                    <a:pt x="166" y="15826"/>
                  </a:lnTo>
                  <a:lnTo>
                    <a:pt x="194" y="15867"/>
                  </a:lnTo>
                  <a:lnTo>
                    <a:pt x="222" y="15907"/>
                  </a:lnTo>
                  <a:lnTo>
                    <a:pt x="253" y="15944"/>
                  </a:lnTo>
                  <a:lnTo>
                    <a:pt x="285" y="15981"/>
                  </a:lnTo>
                  <a:lnTo>
                    <a:pt x="318" y="16014"/>
                  </a:lnTo>
                  <a:lnTo>
                    <a:pt x="353" y="16047"/>
                  </a:lnTo>
                  <a:lnTo>
                    <a:pt x="389" y="16078"/>
                  </a:lnTo>
                  <a:lnTo>
                    <a:pt x="426" y="16106"/>
                  </a:lnTo>
                  <a:lnTo>
                    <a:pt x="465" y="16133"/>
                  </a:lnTo>
                  <a:lnTo>
                    <a:pt x="504" y="16158"/>
                  </a:lnTo>
                  <a:lnTo>
                    <a:pt x="545" y="16180"/>
                  </a:lnTo>
                  <a:lnTo>
                    <a:pt x="586" y="16201"/>
                  </a:lnTo>
                  <a:lnTo>
                    <a:pt x="629" y="16219"/>
                  </a:lnTo>
                  <a:lnTo>
                    <a:pt x="673" y="16234"/>
                  </a:lnTo>
                  <a:lnTo>
                    <a:pt x="716" y="16248"/>
                  </a:lnTo>
                  <a:lnTo>
                    <a:pt x="761" y="16260"/>
                  </a:lnTo>
                  <a:lnTo>
                    <a:pt x="807" y="16269"/>
                  </a:lnTo>
                  <a:lnTo>
                    <a:pt x="852" y="16275"/>
                  </a:lnTo>
                  <a:lnTo>
                    <a:pt x="899" y="16279"/>
                  </a:lnTo>
                  <a:lnTo>
                    <a:pt x="946" y="16280"/>
                  </a:lnTo>
                  <a:lnTo>
                    <a:pt x="11736" y="16280"/>
                  </a:lnTo>
                  <a:lnTo>
                    <a:pt x="11782" y="16279"/>
                  </a:lnTo>
                  <a:lnTo>
                    <a:pt x="11827" y="16275"/>
                  </a:lnTo>
                  <a:lnTo>
                    <a:pt x="11871" y="16268"/>
                  </a:lnTo>
                  <a:lnTo>
                    <a:pt x="11915" y="16259"/>
                  </a:lnTo>
                  <a:lnTo>
                    <a:pt x="11958" y="16247"/>
                  </a:lnTo>
                  <a:lnTo>
                    <a:pt x="12002" y="16233"/>
                  </a:lnTo>
                  <a:lnTo>
                    <a:pt x="12045" y="16218"/>
                  </a:lnTo>
                  <a:lnTo>
                    <a:pt x="12086" y="16200"/>
                  </a:lnTo>
                  <a:lnTo>
                    <a:pt x="12128" y="16179"/>
                  </a:lnTo>
                  <a:lnTo>
                    <a:pt x="12169" y="16157"/>
                  </a:lnTo>
                  <a:lnTo>
                    <a:pt x="12207" y="16132"/>
                  </a:lnTo>
                  <a:lnTo>
                    <a:pt x="12247" y="16107"/>
                  </a:lnTo>
                  <a:lnTo>
                    <a:pt x="12284" y="16079"/>
                  </a:lnTo>
                  <a:lnTo>
                    <a:pt x="12320" y="16049"/>
                  </a:lnTo>
                  <a:lnTo>
                    <a:pt x="12355" y="16019"/>
                  </a:lnTo>
                  <a:lnTo>
                    <a:pt x="12389" y="15986"/>
                  </a:lnTo>
                  <a:lnTo>
                    <a:pt x="12421" y="15952"/>
                  </a:lnTo>
                  <a:lnTo>
                    <a:pt x="12452" y="15917"/>
                  </a:lnTo>
                  <a:lnTo>
                    <a:pt x="12481" y="15881"/>
                  </a:lnTo>
                  <a:lnTo>
                    <a:pt x="12509" y="15843"/>
                  </a:lnTo>
                  <a:lnTo>
                    <a:pt x="12535" y="15804"/>
                  </a:lnTo>
                  <a:lnTo>
                    <a:pt x="12559" y="15765"/>
                  </a:lnTo>
                  <a:lnTo>
                    <a:pt x="12582" y="15724"/>
                  </a:lnTo>
                  <a:lnTo>
                    <a:pt x="12602" y="15683"/>
                  </a:lnTo>
                  <a:lnTo>
                    <a:pt x="12620" y="15641"/>
                  </a:lnTo>
                  <a:lnTo>
                    <a:pt x="12635" y="15598"/>
                  </a:lnTo>
                  <a:lnTo>
                    <a:pt x="12650" y="15555"/>
                  </a:lnTo>
                  <a:lnTo>
                    <a:pt x="12661" y="15511"/>
                  </a:lnTo>
                  <a:lnTo>
                    <a:pt x="12670" y="15467"/>
                  </a:lnTo>
                  <a:lnTo>
                    <a:pt x="12677" y="15422"/>
                  </a:lnTo>
                  <a:lnTo>
                    <a:pt x="12681" y="15377"/>
                  </a:lnTo>
                  <a:lnTo>
                    <a:pt x="12682" y="15332"/>
                  </a:lnTo>
                  <a:lnTo>
                    <a:pt x="12682" y="5335"/>
                  </a:lnTo>
                  <a:lnTo>
                    <a:pt x="12682" y="5310"/>
                  </a:lnTo>
                  <a:lnTo>
                    <a:pt x="12681" y="5287"/>
                  </a:lnTo>
                  <a:lnTo>
                    <a:pt x="12679" y="5263"/>
                  </a:lnTo>
                  <a:lnTo>
                    <a:pt x="12676" y="5238"/>
                  </a:lnTo>
                  <a:lnTo>
                    <a:pt x="12673" y="5215"/>
                  </a:lnTo>
                  <a:lnTo>
                    <a:pt x="12669" y="5191"/>
                  </a:lnTo>
                  <a:lnTo>
                    <a:pt x="12665" y="5168"/>
                  </a:lnTo>
                  <a:lnTo>
                    <a:pt x="12660" y="5144"/>
                  </a:lnTo>
                  <a:lnTo>
                    <a:pt x="12654" y="5122"/>
                  </a:lnTo>
                  <a:lnTo>
                    <a:pt x="12647" y="5100"/>
                  </a:lnTo>
                  <a:lnTo>
                    <a:pt x="12640" y="5077"/>
                  </a:lnTo>
                  <a:lnTo>
                    <a:pt x="12632" y="5055"/>
                  </a:lnTo>
                  <a:lnTo>
                    <a:pt x="12624" y="5033"/>
                  </a:lnTo>
                  <a:lnTo>
                    <a:pt x="12616" y="5011"/>
                  </a:lnTo>
                  <a:lnTo>
                    <a:pt x="12607" y="4989"/>
                  </a:lnTo>
                  <a:lnTo>
                    <a:pt x="12597" y="4968"/>
                  </a:lnTo>
                  <a:lnTo>
                    <a:pt x="12587" y="4947"/>
                  </a:lnTo>
                  <a:lnTo>
                    <a:pt x="12575" y="4927"/>
                  </a:lnTo>
                  <a:lnTo>
                    <a:pt x="12564" y="4905"/>
                  </a:lnTo>
                  <a:lnTo>
                    <a:pt x="12553" y="4886"/>
                  </a:lnTo>
                  <a:lnTo>
                    <a:pt x="12541" y="4866"/>
                  </a:lnTo>
                  <a:lnTo>
                    <a:pt x="12529" y="4846"/>
                  </a:lnTo>
                  <a:lnTo>
                    <a:pt x="12516" y="4827"/>
                  </a:lnTo>
                  <a:lnTo>
                    <a:pt x="12502" y="4809"/>
                  </a:lnTo>
                  <a:lnTo>
                    <a:pt x="12474" y="4771"/>
                  </a:lnTo>
                  <a:lnTo>
                    <a:pt x="12446" y="4735"/>
                  </a:lnTo>
                  <a:lnTo>
                    <a:pt x="12415" y="4702"/>
                  </a:lnTo>
                  <a:lnTo>
                    <a:pt x="12383" y="4669"/>
                  </a:lnTo>
                  <a:lnTo>
                    <a:pt x="12322" y="4607"/>
                  </a:lnTo>
                  <a:lnTo>
                    <a:pt x="12263" y="4545"/>
                  </a:lnTo>
                  <a:lnTo>
                    <a:pt x="12204" y="4484"/>
                  </a:lnTo>
                  <a:lnTo>
                    <a:pt x="12147" y="4423"/>
                  </a:lnTo>
                  <a:lnTo>
                    <a:pt x="12089" y="4362"/>
                  </a:lnTo>
                  <a:lnTo>
                    <a:pt x="12032" y="4301"/>
                  </a:lnTo>
                  <a:lnTo>
                    <a:pt x="11972" y="4239"/>
                  </a:lnTo>
                  <a:lnTo>
                    <a:pt x="11911" y="4177"/>
                  </a:lnTo>
                  <a:lnTo>
                    <a:pt x="8549" y="770"/>
                  </a:lnTo>
                  <a:lnTo>
                    <a:pt x="8394" y="616"/>
                  </a:lnTo>
                  <a:lnTo>
                    <a:pt x="8264" y="483"/>
                  </a:lnTo>
                  <a:lnTo>
                    <a:pt x="8205" y="424"/>
                  </a:lnTo>
                  <a:lnTo>
                    <a:pt x="8150" y="371"/>
                  </a:lnTo>
                  <a:lnTo>
                    <a:pt x="8097" y="322"/>
                  </a:lnTo>
                  <a:lnTo>
                    <a:pt x="8048" y="278"/>
                  </a:lnTo>
                  <a:lnTo>
                    <a:pt x="8002" y="237"/>
                  </a:lnTo>
                  <a:lnTo>
                    <a:pt x="7957" y="200"/>
                  </a:lnTo>
                  <a:lnTo>
                    <a:pt x="7914" y="168"/>
                  </a:lnTo>
                  <a:lnTo>
                    <a:pt x="7872" y="139"/>
                  </a:lnTo>
                  <a:lnTo>
                    <a:pt x="7829" y="114"/>
                  </a:lnTo>
                  <a:lnTo>
                    <a:pt x="7787" y="92"/>
                  </a:lnTo>
                  <a:lnTo>
                    <a:pt x="7744" y="72"/>
                  </a:lnTo>
                  <a:lnTo>
                    <a:pt x="7699" y="56"/>
                  </a:lnTo>
                  <a:lnTo>
                    <a:pt x="7653" y="42"/>
                  </a:lnTo>
                  <a:lnTo>
                    <a:pt x="7605" y="31"/>
                  </a:lnTo>
                  <a:lnTo>
                    <a:pt x="7553" y="21"/>
                  </a:lnTo>
                  <a:lnTo>
                    <a:pt x="7499" y="14"/>
                  </a:lnTo>
                  <a:lnTo>
                    <a:pt x="7440" y="8"/>
                  </a:lnTo>
                  <a:lnTo>
                    <a:pt x="7379" y="4"/>
                  </a:lnTo>
                  <a:lnTo>
                    <a:pt x="7311" y="2"/>
                  </a:lnTo>
                  <a:lnTo>
                    <a:pt x="7239" y="0"/>
                  </a:lnTo>
                  <a:lnTo>
                    <a:pt x="7159" y="0"/>
                  </a:lnTo>
                  <a:lnTo>
                    <a:pt x="7075" y="0"/>
                  </a:lnTo>
                  <a:lnTo>
                    <a:pt x="6983" y="1"/>
                  </a:lnTo>
                  <a:lnTo>
                    <a:pt x="6884" y="2"/>
                  </a:lnTo>
                  <a:lnTo>
                    <a:pt x="6661" y="4"/>
                  </a:lnTo>
                  <a:lnTo>
                    <a:pt x="6403" y="5"/>
                  </a:lnTo>
                  <a:lnTo>
                    <a:pt x="6162" y="5"/>
                  </a:lnTo>
                  <a:lnTo>
                    <a:pt x="5919" y="5"/>
                  </a:lnTo>
                  <a:lnTo>
                    <a:pt x="5678" y="5"/>
                  </a:lnTo>
                  <a:lnTo>
                    <a:pt x="5435" y="5"/>
                  </a:lnTo>
                  <a:lnTo>
                    <a:pt x="5194" y="5"/>
                  </a:lnTo>
                  <a:lnTo>
                    <a:pt x="4952" y="5"/>
                  </a:lnTo>
                  <a:lnTo>
                    <a:pt x="4710" y="5"/>
                  </a:lnTo>
                  <a:lnTo>
                    <a:pt x="4468" y="5"/>
                  </a:lnTo>
                  <a:lnTo>
                    <a:pt x="4227" y="5"/>
                  </a:lnTo>
                  <a:lnTo>
                    <a:pt x="3984" y="5"/>
                  </a:lnTo>
                  <a:lnTo>
                    <a:pt x="3743" y="5"/>
                  </a:lnTo>
                  <a:lnTo>
                    <a:pt x="3501" y="5"/>
                  </a:lnTo>
                  <a:lnTo>
                    <a:pt x="3258" y="5"/>
                  </a:lnTo>
                  <a:lnTo>
                    <a:pt x="3017" y="5"/>
                  </a:lnTo>
                  <a:lnTo>
                    <a:pt x="2774" y="5"/>
                  </a:lnTo>
                  <a:lnTo>
                    <a:pt x="2533" y="5"/>
                  </a:lnTo>
                  <a:lnTo>
                    <a:pt x="3295" y="778"/>
                  </a:lnTo>
                  <a:lnTo>
                    <a:pt x="3318" y="803"/>
                  </a:lnTo>
                  <a:lnTo>
                    <a:pt x="3350" y="837"/>
                  </a:lnTo>
                  <a:lnTo>
                    <a:pt x="3386" y="878"/>
                  </a:lnTo>
                  <a:lnTo>
                    <a:pt x="3427" y="920"/>
                  </a:lnTo>
                  <a:lnTo>
                    <a:pt x="3447" y="940"/>
                  </a:lnTo>
                  <a:lnTo>
                    <a:pt x="3467" y="960"/>
                  </a:lnTo>
                  <a:lnTo>
                    <a:pt x="3488" y="978"/>
                  </a:lnTo>
                  <a:lnTo>
                    <a:pt x="3506" y="993"/>
                  </a:lnTo>
                  <a:lnTo>
                    <a:pt x="3524" y="1006"/>
                  </a:lnTo>
                  <a:lnTo>
                    <a:pt x="3541" y="1016"/>
                  </a:lnTo>
                  <a:lnTo>
                    <a:pt x="3548" y="1020"/>
                  </a:lnTo>
                  <a:lnTo>
                    <a:pt x="3555" y="1023"/>
                  </a:lnTo>
                  <a:lnTo>
                    <a:pt x="3562" y="1025"/>
                  </a:lnTo>
                  <a:lnTo>
                    <a:pt x="3567" y="10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A4E60944-09C8-DC6B-DF93-1090DA3E8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1163638"/>
              <a:ext cx="233362" cy="234950"/>
            </a:xfrm>
            <a:custGeom>
              <a:avLst/>
              <a:gdLst>
                <a:gd name="T0" fmla="*/ 0 w 6465"/>
                <a:gd name="T1" fmla="*/ 1430 h 6482"/>
                <a:gd name="T2" fmla="*/ 1792 w 6465"/>
                <a:gd name="T3" fmla="*/ 3236 h 6482"/>
                <a:gd name="T4" fmla="*/ 0 w 6465"/>
                <a:gd name="T5" fmla="*/ 5042 h 6482"/>
                <a:gd name="T6" fmla="*/ 1427 w 6465"/>
                <a:gd name="T7" fmla="*/ 6482 h 6482"/>
                <a:gd name="T8" fmla="*/ 3228 w 6465"/>
                <a:gd name="T9" fmla="*/ 4684 h 6482"/>
                <a:gd name="T10" fmla="*/ 5021 w 6465"/>
                <a:gd name="T11" fmla="*/ 6473 h 6482"/>
                <a:gd name="T12" fmla="*/ 6465 w 6465"/>
                <a:gd name="T13" fmla="*/ 5033 h 6482"/>
                <a:gd name="T14" fmla="*/ 4673 w 6465"/>
                <a:gd name="T15" fmla="*/ 3244 h 6482"/>
                <a:gd name="T16" fmla="*/ 6465 w 6465"/>
                <a:gd name="T17" fmla="*/ 1438 h 6482"/>
                <a:gd name="T18" fmla="*/ 5029 w 6465"/>
                <a:gd name="T19" fmla="*/ 8 h 6482"/>
                <a:gd name="T20" fmla="*/ 3237 w 6465"/>
                <a:gd name="T21" fmla="*/ 1796 h 6482"/>
                <a:gd name="T22" fmla="*/ 1436 w 6465"/>
                <a:gd name="T23" fmla="*/ 0 h 6482"/>
                <a:gd name="T24" fmla="*/ 0 w 6465"/>
                <a:gd name="T25" fmla="*/ 1430 h 6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65" h="6482">
                  <a:moveTo>
                    <a:pt x="0" y="1430"/>
                  </a:moveTo>
                  <a:lnTo>
                    <a:pt x="1792" y="3236"/>
                  </a:lnTo>
                  <a:lnTo>
                    <a:pt x="0" y="5042"/>
                  </a:lnTo>
                  <a:lnTo>
                    <a:pt x="1427" y="6482"/>
                  </a:lnTo>
                  <a:lnTo>
                    <a:pt x="3228" y="4684"/>
                  </a:lnTo>
                  <a:lnTo>
                    <a:pt x="5021" y="6473"/>
                  </a:lnTo>
                  <a:lnTo>
                    <a:pt x="6465" y="5033"/>
                  </a:lnTo>
                  <a:lnTo>
                    <a:pt x="4673" y="3244"/>
                  </a:lnTo>
                  <a:lnTo>
                    <a:pt x="6465" y="1438"/>
                  </a:lnTo>
                  <a:lnTo>
                    <a:pt x="5029" y="8"/>
                  </a:lnTo>
                  <a:lnTo>
                    <a:pt x="3237" y="1796"/>
                  </a:lnTo>
                  <a:lnTo>
                    <a:pt x="1436" y="0"/>
                  </a:lnTo>
                  <a:lnTo>
                    <a:pt x="0" y="14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36E4F318-E3C1-B9AD-D494-E26A525BE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763" y="1519238"/>
              <a:ext cx="274637" cy="19050"/>
            </a:xfrm>
            <a:custGeom>
              <a:avLst/>
              <a:gdLst>
                <a:gd name="T0" fmla="*/ 0 w 7616"/>
                <a:gd name="T1" fmla="*/ 54 h 536"/>
                <a:gd name="T2" fmla="*/ 0 w 7616"/>
                <a:gd name="T3" fmla="*/ 482 h 536"/>
                <a:gd name="T4" fmla="*/ 0 w 7616"/>
                <a:gd name="T5" fmla="*/ 496 h 536"/>
                <a:gd name="T6" fmla="*/ 2 w 7616"/>
                <a:gd name="T7" fmla="*/ 509 h 536"/>
                <a:gd name="T8" fmla="*/ 4 w 7616"/>
                <a:gd name="T9" fmla="*/ 514 h 536"/>
                <a:gd name="T10" fmla="*/ 6 w 7616"/>
                <a:gd name="T11" fmla="*/ 518 h 536"/>
                <a:gd name="T12" fmla="*/ 8 w 7616"/>
                <a:gd name="T13" fmla="*/ 522 h 536"/>
                <a:gd name="T14" fmla="*/ 11 w 7616"/>
                <a:gd name="T15" fmla="*/ 525 h 536"/>
                <a:gd name="T16" fmla="*/ 14 w 7616"/>
                <a:gd name="T17" fmla="*/ 528 h 536"/>
                <a:gd name="T18" fmla="*/ 18 w 7616"/>
                <a:gd name="T19" fmla="*/ 530 h 536"/>
                <a:gd name="T20" fmla="*/ 22 w 7616"/>
                <a:gd name="T21" fmla="*/ 532 h 536"/>
                <a:gd name="T22" fmla="*/ 27 w 7616"/>
                <a:gd name="T23" fmla="*/ 534 h 536"/>
                <a:gd name="T24" fmla="*/ 39 w 7616"/>
                <a:gd name="T25" fmla="*/ 536 h 536"/>
                <a:gd name="T26" fmla="*/ 54 w 7616"/>
                <a:gd name="T27" fmla="*/ 536 h 536"/>
                <a:gd name="T28" fmla="*/ 7616 w 7616"/>
                <a:gd name="T29" fmla="*/ 536 h 536"/>
                <a:gd name="T30" fmla="*/ 7616 w 7616"/>
                <a:gd name="T31" fmla="*/ 0 h 536"/>
                <a:gd name="T32" fmla="*/ 54 w 7616"/>
                <a:gd name="T33" fmla="*/ 0 h 536"/>
                <a:gd name="T34" fmla="*/ 39 w 7616"/>
                <a:gd name="T35" fmla="*/ 0 h 536"/>
                <a:gd name="T36" fmla="*/ 27 w 7616"/>
                <a:gd name="T37" fmla="*/ 2 h 536"/>
                <a:gd name="T38" fmla="*/ 22 w 7616"/>
                <a:gd name="T39" fmla="*/ 4 h 536"/>
                <a:gd name="T40" fmla="*/ 18 w 7616"/>
                <a:gd name="T41" fmla="*/ 6 h 536"/>
                <a:gd name="T42" fmla="*/ 14 w 7616"/>
                <a:gd name="T43" fmla="*/ 8 h 536"/>
                <a:gd name="T44" fmla="*/ 11 w 7616"/>
                <a:gd name="T45" fmla="*/ 11 h 536"/>
                <a:gd name="T46" fmla="*/ 8 w 7616"/>
                <a:gd name="T47" fmla="*/ 14 h 536"/>
                <a:gd name="T48" fmla="*/ 6 w 7616"/>
                <a:gd name="T49" fmla="*/ 18 h 536"/>
                <a:gd name="T50" fmla="*/ 4 w 7616"/>
                <a:gd name="T51" fmla="*/ 22 h 536"/>
                <a:gd name="T52" fmla="*/ 2 w 7616"/>
                <a:gd name="T53" fmla="*/ 27 h 536"/>
                <a:gd name="T54" fmla="*/ 0 w 7616"/>
                <a:gd name="T55" fmla="*/ 39 h 536"/>
                <a:gd name="T56" fmla="*/ 0 w 7616"/>
                <a:gd name="T57" fmla="*/ 5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16" h="536">
                  <a:moveTo>
                    <a:pt x="0" y="54"/>
                  </a:moveTo>
                  <a:lnTo>
                    <a:pt x="0" y="482"/>
                  </a:lnTo>
                  <a:lnTo>
                    <a:pt x="0" y="496"/>
                  </a:lnTo>
                  <a:lnTo>
                    <a:pt x="2" y="509"/>
                  </a:lnTo>
                  <a:lnTo>
                    <a:pt x="4" y="514"/>
                  </a:lnTo>
                  <a:lnTo>
                    <a:pt x="6" y="518"/>
                  </a:lnTo>
                  <a:lnTo>
                    <a:pt x="8" y="522"/>
                  </a:lnTo>
                  <a:lnTo>
                    <a:pt x="11" y="525"/>
                  </a:lnTo>
                  <a:lnTo>
                    <a:pt x="14" y="528"/>
                  </a:lnTo>
                  <a:lnTo>
                    <a:pt x="18" y="530"/>
                  </a:lnTo>
                  <a:lnTo>
                    <a:pt x="22" y="532"/>
                  </a:lnTo>
                  <a:lnTo>
                    <a:pt x="27" y="534"/>
                  </a:lnTo>
                  <a:lnTo>
                    <a:pt x="39" y="536"/>
                  </a:lnTo>
                  <a:lnTo>
                    <a:pt x="54" y="536"/>
                  </a:lnTo>
                  <a:lnTo>
                    <a:pt x="7616" y="536"/>
                  </a:lnTo>
                  <a:lnTo>
                    <a:pt x="7616" y="0"/>
                  </a:lnTo>
                  <a:lnTo>
                    <a:pt x="54" y="0"/>
                  </a:lnTo>
                  <a:lnTo>
                    <a:pt x="39" y="0"/>
                  </a:lnTo>
                  <a:lnTo>
                    <a:pt x="27" y="2"/>
                  </a:lnTo>
                  <a:lnTo>
                    <a:pt x="22" y="4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7"/>
                  </a:lnTo>
                  <a:lnTo>
                    <a:pt x="0" y="39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9" name="Rectangle 12">
              <a:extLst>
                <a:ext uri="{FF2B5EF4-FFF2-40B4-BE49-F238E27FC236}">
                  <a16:creationId xmlns:a16="http://schemas.microsoft.com/office/drawing/2014/main" id="{B3363193-09B9-CDC3-4937-9324046F7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763" y="1574800"/>
              <a:ext cx="274637" cy="190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70" name="Rectangle 13">
              <a:extLst>
                <a:ext uri="{FF2B5EF4-FFF2-40B4-BE49-F238E27FC236}">
                  <a16:creationId xmlns:a16="http://schemas.microsoft.com/office/drawing/2014/main" id="{9E219881-0EA3-07EC-599E-51BC98590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763" y="1630363"/>
              <a:ext cx="274637" cy="174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5618EB56-CD50-152E-606D-59043BD35016}"/>
              </a:ext>
            </a:extLst>
          </p:cNvPr>
          <p:cNvSpPr/>
          <p:nvPr/>
        </p:nvSpPr>
        <p:spPr>
          <a:xfrm>
            <a:off x="874805" y="4231363"/>
            <a:ext cx="16422595" cy="73200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Равнобедренный треугольник 71">
            <a:extLst>
              <a:ext uri="{FF2B5EF4-FFF2-40B4-BE49-F238E27FC236}">
                <a16:creationId xmlns:a16="http://schemas.microsoft.com/office/drawing/2014/main" id="{DCD79ECA-7FE0-8E3F-3C41-F0BD71BFC74B}"/>
              </a:ext>
            </a:extLst>
          </p:cNvPr>
          <p:cNvSpPr/>
          <p:nvPr/>
        </p:nvSpPr>
        <p:spPr>
          <a:xfrm flipH="1" flipV="1">
            <a:off x="8917954" y="4288452"/>
            <a:ext cx="336296" cy="24544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Freeform 17">
            <a:extLst>
              <a:ext uri="{FF2B5EF4-FFF2-40B4-BE49-F238E27FC236}">
                <a16:creationId xmlns:a16="http://schemas.microsoft.com/office/drawing/2014/main" id="{4D104AD9-12F8-C04E-6EF4-8C4A983C94D5}"/>
              </a:ext>
            </a:extLst>
          </p:cNvPr>
          <p:cNvSpPr>
            <a:spLocks noEditPoints="1"/>
          </p:cNvSpPr>
          <p:nvPr/>
        </p:nvSpPr>
        <p:spPr bwMode="auto">
          <a:xfrm>
            <a:off x="5099652" y="4610100"/>
            <a:ext cx="511175" cy="492125"/>
          </a:xfrm>
          <a:custGeom>
            <a:avLst/>
            <a:gdLst>
              <a:gd name="T0" fmla="*/ 161 w 16100"/>
              <a:gd name="T1" fmla="*/ 15239 h 15810"/>
              <a:gd name="T2" fmla="*/ 629 w 16100"/>
              <a:gd name="T3" fmla="*/ 15476 h 15810"/>
              <a:gd name="T4" fmla="*/ 3120 w 16100"/>
              <a:gd name="T5" fmla="*/ 15353 h 15810"/>
              <a:gd name="T6" fmla="*/ 3401 w 16100"/>
              <a:gd name="T7" fmla="*/ 14931 h 15810"/>
              <a:gd name="T8" fmla="*/ 3298 w 16100"/>
              <a:gd name="T9" fmla="*/ 302 h 15810"/>
              <a:gd name="T10" fmla="*/ 2902 w 16100"/>
              <a:gd name="T11" fmla="*/ 14 h 15810"/>
              <a:gd name="T12" fmla="*/ 316 w 16100"/>
              <a:gd name="T13" fmla="*/ 100 h 15810"/>
              <a:gd name="T14" fmla="*/ 21 w 16100"/>
              <a:gd name="T15" fmla="*/ 506 h 15810"/>
              <a:gd name="T16" fmla="*/ 4805 w 16100"/>
              <a:gd name="T17" fmla="*/ 4599 h 15810"/>
              <a:gd name="T18" fmla="*/ 4655 w 16100"/>
              <a:gd name="T19" fmla="*/ 5405 h 15810"/>
              <a:gd name="T20" fmla="*/ 4702 w 16100"/>
              <a:gd name="T21" fmla="*/ 15074 h 15810"/>
              <a:gd name="T22" fmla="*/ 4879 w 16100"/>
              <a:gd name="T23" fmla="*/ 15340 h 15810"/>
              <a:gd name="T24" fmla="*/ 5207 w 16100"/>
              <a:gd name="T25" fmla="*/ 15503 h 15810"/>
              <a:gd name="T26" fmla="*/ 6216 w 16100"/>
              <a:gd name="T27" fmla="*/ 15522 h 15810"/>
              <a:gd name="T28" fmla="*/ 7684 w 16100"/>
              <a:gd name="T29" fmla="*/ 15452 h 15810"/>
              <a:gd name="T30" fmla="*/ 8065 w 16100"/>
              <a:gd name="T31" fmla="*/ 14849 h 15810"/>
              <a:gd name="T32" fmla="*/ 8058 w 16100"/>
              <a:gd name="T33" fmla="*/ 4954 h 15810"/>
              <a:gd name="T34" fmla="*/ 7945 w 16100"/>
              <a:gd name="T35" fmla="*/ 4634 h 15810"/>
              <a:gd name="T36" fmla="*/ 7634 w 16100"/>
              <a:gd name="T37" fmla="*/ 4398 h 15810"/>
              <a:gd name="T38" fmla="*/ 7017 w 16100"/>
              <a:gd name="T39" fmla="*/ 4358 h 15810"/>
              <a:gd name="T40" fmla="*/ 5242 w 16100"/>
              <a:gd name="T41" fmla="*/ 4365 h 15810"/>
              <a:gd name="T42" fmla="*/ 9234 w 16100"/>
              <a:gd name="T43" fmla="*/ 11798 h 15810"/>
              <a:gd name="T44" fmla="*/ 8940 w 16100"/>
              <a:gd name="T45" fmla="*/ 11936 h 15810"/>
              <a:gd name="T46" fmla="*/ 8756 w 16100"/>
              <a:gd name="T47" fmla="*/ 12200 h 15810"/>
              <a:gd name="T48" fmla="*/ 8732 w 16100"/>
              <a:gd name="T49" fmla="*/ 12576 h 15810"/>
              <a:gd name="T50" fmla="*/ 8921 w 16100"/>
              <a:gd name="T51" fmla="*/ 12885 h 15810"/>
              <a:gd name="T52" fmla="*/ 11653 w 16100"/>
              <a:gd name="T53" fmla="*/ 15397 h 15810"/>
              <a:gd name="T54" fmla="*/ 12144 w 16100"/>
              <a:gd name="T55" fmla="*/ 15764 h 15810"/>
              <a:gd name="T56" fmla="*/ 12602 w 16100"/>
              <a:gd name="T57" fmla="*/ 15788 h 15810"/>
              <a:gd name="T58" fmla="*/ 12949 w 16100"/>
              <a:gd name="T59" fmla="*/ 15587 h 15810"/>
              <a:gd name="T60" fmla="*/ 15853 w 16100"/>
              <a:gd name="T61" fmla="*/ 12929 h 15810"/>
              <a:gd name="T62" fmla="*/ 16100 w 16100"/>
              <a:gd name="T63" fmla="*/ 12415 h 15810"/>
              <a:gd name="T64" fmla="*/ 15991 w 16100"/>
              <a:gd name="T65" fmla="*/ 12066 h 15810"/>
              <a:gd name="T66" fmla="*/ 15747 w 16100"/>
              <a:gd name="T67" fmla="*/ 11848 h 15810"/>
              <a:gd name="T68" fmla="*/ 15207 w 16100"/>
              <a:gd name="T69" fmla="*/ 11781 h 15810"/>
              <a:gd name="T70" fmla="*/ 14255 w 16100"/>
              <a:gd name="T71" fmla="*/ 11777 h 15810"/>
              <a:gd name="T72" fmla="*/ 14155 w 16100"/>
              <a:gd name="T73" fmla="*/ 11039 h 15810"/>
              <a:gd name="T74" fmla="*/ 14082 w 16100"/>
              <a:gd name="T75" fmla="*/ 10140 h 15810"/>
              <a:gd name="T76" fmla="*/ 13839 w 16100"/>
              <a:gd name="T77" fmla="*/ 9844 h 15810"/>
              <a:gd name="T78" fmla="*/ 13451 w 16100"/>
              <a:gd name="T79" fmla="*/ 9719 h 15810"/>
              <a:gd name="T80" fmla="*/ 11438 w 16100"/>
              <a:gd name="T81" fmla="*/ 9721 h 15810"/>
              <a:gd name="T82" fmla="*/ 11020 w 16100"/>
              <a:gd name="T83" fmla="*/ 9859 h 15810"/>
              <a:gd name="T84" fmla="*/ 10795 w 16100"/>
              <a:gd name="T85" fmla="*/ 10142 h 15810"/>
              <a:gd name="T86" fmla="*/ 10730 w 16100"/>
              <a:gd name="T87" fmla="*/ 10681 h 15810"/>
              <a:gd name="T88" fmla="*/ 10736 w 16100"/>
              <a:gd name="T89" fmla="*/ 11645 h 15810"/>
              <a:gd name="T90" fmla="*/ 10537 w 16100"/>
              <a:gd name="T91" fmla="*/ 11786 h 15810"/>
              <a:gd name="T92" fmla="*/ 10565 w 16100"/>
              <a:gd name="T93" fmla="*/ 6483 h 15810"/>
              <a:gd name="T94" fmla="*/ 10524 w 16100"/>
              <a:gd name="T95" fmla="*/ 6897 h 15810"/>
              <a:gd name="T96" fmla="*/ 10856 w 16100"/>
              <a:gd name="T97" fmla="*/ 7188 h 15810"/>
              <a:gd name="T98" fmla="*/ 11860 w 16100"/>
              <a:gd name="T99" fmla="*/ 7210 h 15810"/>
              <a:gd name="T100" fmla="*/ 13950 w 16100"/>
              <a:gd name="T101" fmla="*/ 7198 h 15810"/>
              <a:gd name="T102" fmla="*/ 14277 w 16100"/>
              <a:gd name="T103" fmla="*/ 6928 h 15810"/>
              <a:gd name="T104" fmla="*/ 14237 w 16100"/>
              <a:gd name="T105" fmla="*/ 6466 h 15810"/>
              <a:gd name="T106" fmla="*/ 13841 w 16100"/>
              <a:gd name="T107" fmla="*/ 6252 h 15810"/>
              <a:gd name="T108" fmla="*/ 12238 w 16100"/>
              <a:gd name="T109" fmla="*/ 6243 h 15810"/>
              <a:gd name="T110" fmla="*/ 10506 w 16100"/>
              <a:gd name="T111" fmla="*/ 8418 h 15810"/>
              <a:gd name="T112" fmla="*/ 10715 w 16100"/>
              <a:gd name="T113" fmla="*/ 8729 h 15810"/>
              <a:gd name="T114" fmla="*/ 13989 w 16100"/>
              <a:gd name="T115" fmla="*/ 8787 h 15810"/>
              <a:gd name="T116" fmla="*/ 14304 w 16100"/>
              <a:gd name="T117" fmla="*/ 8198 h 15810"/>
              <a:gd name="T118" fmla="*/ 10953 w 16100"/>
              <a:gd name="T119" fmla="*/ 7855 h 15810"/>
              <a:gd name="T120" fmla="*/ 10613 w 16100"/>
              <a:gd name="T121" fmla="*/ 8009 h 15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00" h="15810">
                <a:moveTo>
                  <a:pt x="0" y="669"/>
                </a:moveTo>
                <a:lnTo>
                  <a:pt x="0" y="14811"/>
                </a:lnTo>
                <a:lnTo>
                  <a:pt x="1" y="14847"/>
                </a:lnTo>
                <a:lnTo>
                  <a:pt x="4" y="14881"/>
                </a:lnTo>
                <a:lnTo>
                  <a:pt x="8" y="14914"/>
                </a:lnTo>
                <a:lnTo>
                  <a:pt x="14" y="14947"/>
                </a:lnTo>
                <a:lnTo>
                  <a:pt x="22" y="14980"/>
                </a:lnTo>
                <a:lnTo>
                  <a:pt x="31" y="15012"/>
                </a:lnTo>
                <a:lnTo>
                  <a:pt x="42" y="15043"/>
                </a:lnTo>
                <a:lnTo>
                  <a:pt x="55" y="15073"/>
                </a:lnTo>
                <a:lnTo>
                  <a:pt x="69" y="15104"/>
                </a:lnTo>
                <a:lnTo>
                  <a:pt x="85" y="15132"/>
                </a:lnTo>
                <a:lnTo>
                  <a:pt x="102" y="15160"/>
                </a:lnTo>
                <a:lnTo>
                  <a:pt x="121" y="15187"/>
                </a:lnTo>
                <a:lnTo>
                  <a:pt x="140" y="15213"/>
                </a:lnTo>
                <a:lnTo>
                  <a:pt x="161" y="15239"/>
                </a:lnTo>
                <a:lnTo>
                  <a:pt x="183" y="15263"/>
                </a:lnTo>
                <a:lnTo>
                  <a:pt x="206" y="15286"/>
                </a:lnTo>
                <a:lnTo>
                  <a:pt x="230" y="15308"/>
                </a:lnTo>
                <a:lnTo>
                  <a:pt x="256" y="15329"/>
                </a:lnTo>
                <a:lnTo>
                  <a:pt x="283" y="15348"/>
                </a:lnTo>
                <a:lnTo>
                  <a:pt x="310" y="15367"/>
                </a:lnTo>
                <a:lnTo>
                  <a:pt x="338" y="15385"/>
                </a:lnTo>
                <a:lnTo>
                  <a:pt x="367" y="15400"/>
                </a:lnTo>
                <a:lnTo>
                  <a:pt x="397" y="15415"/>
                </a:lnTo>
                <a:lnTo>
                  <a:pt x="429" y="15428"/>
                </a:lnTo>
                <a:lnTo>
                  <a:pt x="461" y="15440"/>
                </a:lnTo>
                <a:lnTo>
                  <a:pt x="493" y="15450"/>
                </a:lnTo>
                <a:lnTo>
                  <a:pt x="526" y="15459"/>
                </a:lnTo>
                <a:lnTo>
                  <a:pt x="559" y="15466"/>
                </a:lnTo>
                <a:lnTo>
                  <a:pt x="594" y="15472"/>
                </a:lnTo>
                <a:lnTo>
                  <a:pt x="629" y="15476"/>
                </a:lnTo>
                <a:lnTo>
                  <a:pt x="664" y="15479"/>
                </a:lnTo>
                <a:lnTo>
                  <a:pt x="700" y="15480"/>
                </a:lnTo>
                <a:lnTo>
                  <a:pt x="2704" y="15480"/>
                </a:lnTo>
                <a:lnTo>
                  <a:pt x="2739" y="15479"/>
                </a:lnTo>
                <a:lnTo>
                  <a:pt x="2773" y="15476"/>
                </a:lnTo>
                <a:lnTo>
                  <a:pt x="2808" y="15472"/>
                </a:lnTo>
                <a:lnTo>
                  <a:pt x="2842" y="15467"/>
                </a:lnTo>
                <a:lnTo>
                  <a:pt x="2875" y="15460"/>
                </a:lnTo>
                <a:lnTo>
                  <a:pt x="2908" y="15451"/>
                </a:lnTo>
                <a:lnTo>
                  <a:pt x="2940" y="15441"/>
                </a:lnTo>
                <a:lnTo>
                  <a:pt x="2972" y="15430"/>
                </a:lnTo>
                <a:lnTo>
                  <a:pt x="3004" y="15418"/>
                </a:lnTo>
                <a:lnTo>
                  <a:pt x="3034" y="15404"/>
                </a:lnTo>
                <a:lnTo>
                  <a:pt x="3063" y="15388"/>
                </a:lnTo>
                <a:lnTo>
                  <a:pt x="3092" y="15372"/>
                </a:lnTo>
                <a:lnTo>
                  <a:pt x="3120" y="15353"/>
                </a:lnTo>
                <a:lnTo>
                  <a:pt x="3147" y="15334"/>
                </a:lnTo>
                <a:lnTo>
                  <a:pt x="3173" y="15314"/>
                </a:lnTo>
                <a:lnTo>
                  <a:pt x="3198" y="15293"/>
                </a:lnTo>
                <a:lnTo>
                  <a:pt x="3221" y="15271"/>
                </a:lnTo>
                <a:lnTo>
                  <a:pt x="3244" y="15248"/>
                </a:lnTo>
                <a:lnTo>
                  <a:pt x="3265" y="15223"/>
                </a:lnTo>
                <a:lnTo>
                  <a:pt x="3285" y="15197"/>
                </a:lnTo>
                <a:lnTo>
                  <a:pt x="3305" y="15171"/>
                </a:lnTo>
                <a:lnTo>
                  <a:pt x="3322" y="15144"/>
                </a:lnTo>
                <a:lnTo>
                  <a:pt x="3338" y="15116"/>
                </a:lnTo>
                <a:lnTo>
                  <a:pt x="3353" y="15087"/>
                </a:lnTo>
                <a:lnTo>
                  <a:pt x="3366" y="15057"/>
                </a:lnTo>
                <a:lnTo>
                  <a:pt x="3377" y="15027"/>
                </a:lnTo>
                <a:lnTo>
                  <a:pt x="3387" y="14996"/>
                </a:lnTo>
                <a:lnTo>
                  <a:pt x="3395" y="14963"/>
                </a:lnTo>
                <a:lnTo>
                  <a:pt x="3401" y="14931"/>
                </a:lnTo>
                <a:lnTo>
                  <a:pt x="3406" y="14898"/>
                </a:lnTo>
                <a:lnTo>
                  <a:pt x="3409" y="14865"/>
                </a:lnTo>
                <a:lnTo>
                  <a:pt x="3410" y="14830"/>
                </a:lnTo>
                <a:lnTo>
                  <a:pt x="3410" y="650"/>
                </a:lnTo>
                <a:lnTo>
                  <a:pt x="3409" y="620"/>
                </a:lnTo>
                <a:lnTo>
                  <a:pt x="3406" y="590"/>
                </a:lnTo>
                <a:lnTo>
                  <a:pt x="3402" y="559"/>
                </a:lnTo>
                <a:lnTo>
                  <a:pt x="3396" y="529"/>
                </a:lnTo>
                <a:lnTo>
                  <a:pt x="3389" y="500"/>
                </a:lnTo>
                <a:lnTo>
                  <a:pt x="3380" y="470"/>
                </a:lnTo>
                <a:lnTo>
                  <a:pt x="3370" y="441"/>
                </a:lnTo>
                <a:lnTo>
                  <a:pt x="3358" y="412"/>
                </a:lnTo>
                <a:lnTo>
                  <a:pt x="3345" y="384"/>
                </a:lnTo>
                <a:lnTo>
                  <a:pt x="3331" y="356"/>
                </a:lnTo>
                <a:lnTo>
                  <a:pt x="3315" y="329"/>
                </a:lnTo>
                <a:lnTo>
                  <a:pt x="3298" y="302"/>
                </a:lnTo>
                <a:lnTo>
                  <a:pt x="3280" y="276"/>
                </a:lnTo>
                <a:lnTo>
                  <a:pt x="3261" y="251"/>
                </a:lnTo>
                <a:lnTo>
                  <a:pt x="3241" y="228"/>
                </a:lnTo>
                <a:lnTo>
                  <a:pt x="3219" y="204"/>
                </a:lnTo>
                <a:lnTo>
                  <a:pt x="3197" y="181"/>
                </a:lnTo>
                <a:lnTo>
                  <a:pt x="3174" y="160"/>
                </a:lnTo>
                <a:lnTo>
                  <a:pt x="3150" y="140"/>
                </a:lnTo>
                <a:lnTo>
                  <a:pt x="3125" y="121"/>
                </a:lnTo>
                <a:lnTo>
                  <a:pt x="3099" y="103"/>
                </a:lnTo>
                <a:lnTo>
                  <a:pt x="3073" y="86"/>
                </a:lnTo>
                <a:lnTo>
                  <a:pt x="3046" y="71"/>
                </a:lnTo>
                <a:lnTo>
                  <a:pt x="3019" y="56"/>
                </a:lnTo>
                <a:lnTo>
                  <a:pt x="2991" y="43"/>
                </a:lnTo>
                <a:lnTo>
                  <a:pt x="2961" y="32"/>
                </a:lnTo>
                <a:lnTo>
                  <a:pt x="2932" y="22"/>
                </a:lnTo>
                <a:lnTo>
                  <a:pt x="2902" y="14"/>
                </a:lnTo>
                <a:lnTo>
                  <a:pt x="2872" y="8"/>
                </a:lnTo>
                <a:lnTo>
                  <a:pt x="2842" y="4"/>
                </a:lnTo>
                <a:lnTo>
                  <a:pt x="2811" y="1"/>
                </a:lnTo>
                <a:lnTo>
                  <a:pt x="2780" y="0"/>
                </a:lnTo>
                <a:lnTo>
                  <a:pt x="643" y="0"/>
                </a:lnTo>
                <a:lnTo>
                  <a:pt x="611" y="1"/>
                </a:lnTo>
                <a:lnTo>
                  <a:pt x="580" y="3"/>
                </a:lnTo>
                <a:lnTo>
                  <a:pt x="548" y="8"/>
                </a:lnTo>
                <a:lnTo>
                  <a:pt x="517" y="14"/>
                </a:lnTo>
                <a:lnTo>
                  <a:pt x="487" y="22"/>
                </a:lnTo>
                <a:lnTo>
                  <a:pt x="458" y="31"/>
                </a:lnTo>
                <a:lnTo>
                  <a:pt x="428" y="42"/>
                </a:lnTo>
                <a:lnTo>
                  <a:pt x="399" y="54"/>
                </a:lnTo>
                <a:lnTo>
                  <a:pt x="370" y="69"/>
                </a:lnTo>
                <a:lnTo>
                  <a:pt x="343" y="84"/>
                </a:lnTo>
                <a:lnTo>
                  <a:pt x="316" y="100"/>
                </a:lnTo>
                <a:lnTo>
                  <a:pt x="290" y="118"/>
                </a:lnTo>
                <a:lnTo>
                  <a:pt x="265" y="137"/>
                </a:lnTo>
                <a:lnTo>
                  <a:pt x="239" y="157"/>
                </a:lnTo>
                <a:lnTo>
                  <a:pt x="216" y="178"/>
                </a:lnTo>
                <a:lnTo>
                  <a:pt x="194" y="202"/>
                </a:lnTo>
                <a:lnTo>
                  <a:pt x="172" y="225"/>
                </a:lnTo>
                <a:lnTo>
                  <a:pt x="152" y="249"/>
                </a:lnTo>
                <a:lnTo>
                  <a:pt x="132" y="274"/>
                </a:lnTo>
                <a:lnTo>
                  <a:pt x="114" y="301"/>
                </a:lnTo>
                <a:lnTo>
                  <a:pt x="97" y="329"/>
                </a:lnTo>
                <a:lnTo>
                  <a:pt x="81" y="356"/>
                </a:lnTo>
                <a:lnTo>
                  <a:pt x="65" y="385"/>
                </a:lnTo>
                <a:lnTo>
                  <a:pt x="52" y="414"/>
                </a:lnTo>
                <a:lnTo>
                  <a:pt x="40" y="444"/>
                </a:lnTo>
                <a:lnTo>
                  <a:pt x="30" y="475"/>
                </a:lnTo>
                <a:lnTo>
                  <a:pt x="21" y="506"/>
                </a:lnTo>
                <a:lnTo>
                  <a:pt x="13" y="538"/>
                </a:lnTo>
                <a:lnTo>
                  <a:pt x="8" y="570"/>
                </a:lnTo>
                <a:lnTo>
                  <a:pt x="3" y="603"/>
                </a:lnTo>
                <a:lnTo>
                  <a:pt x="1" y="636"/>
                </a:lnTo>
                <a:lnTo>
                  <a:pt x="0" y="669"/>
                </a:lnTo>
                <a:close/>
                <a:moveTo>
                  <a:pt x="5203" y="4370"/>
                </a:moveTo>
                <a:lnTo>
                  <a:pt x="5147" y="4385"/>
                </a:lnTo>
                <a:lnTo>
                  <a:pt x="5096" y="4401"/>
                </a:lnTo>
                <a:lnTo>
                  <a:pt x="5047" y="4419"/>
                </a:lnTo>
                <a:lnTo>
                  <a:pt x="5003" y="4440"/>
                </a:lnTo>
                <a:lnTo>
                  <a:pt x="4963" y="4462"/>
                </a:lnTo>
                <a:lnTo>
                  <a:pt x="4925" y="4486"/>
                </a:lnTo>
                <a:lnTo>
                  <a:pt x="4890" y="4512"/>
                </a:lnTo>
                <a:lnTo>
                  <a:pt x="4859" y="4539"/>
                </a:lnTo>
                <a:lnTo>
                  <a:pt x="4830" y="4568"/>
                </a:lnTo>
                <a:lnTo>
                  <a:pt x="4805" y="4599"/>
                </a:lnTo>
                <a:lnTo>
                  <a:pt x="4782" y="4632"/>
                </a:lnTo>
                <a:lnTo>
                  <a:pt x="4761" y="4666"/>
                </a:lnTo>
                <a:lnTo>
                  <a:pt x="4742" y="4701"/>
                </a:lnTo>
                <a:lnTo>
                  <a:pt x="4726" y="4739"/>
                </a:lnTo>
                <a:lnTo>
                  <a:pt x="4712" y="4778"/>
                </a:lnTo>
                <a:lnTo>
                  <a:pt x="4700" y="4818"/>
                </a:lnTo>
                <a:lnTo>
                  <a:pt x="4689" y="4859"/>
                </a:lnTo>
                <a:lnTo>
                  <a:pt x="4681" y="4903"/>
                </a:lnTo>
                <a:lnTo>
                  <a:pt x="4674" y="4947"/>
                </a:lnTo>
                <a:lnTo>
                  <a:pt x="4668" y="4993"/>
                </a:lnTo>
                <a:lnTo>
                  <a:pt x="4663" y="5040"/>
                </a:lnTo>
                <a:lnTo>
                  <a:pt x="4660" y="5088"/>
                </a:lnTo>
                <a:lnTo>
                  <a:pt x="4657" y="5139"/>
                </a:lnTo>
                <a:lnTo>
                  <a:pt x="4656" y="5189"/>
                </a:lnTo>
                <a:lnTo>
                  <a:pt x="4654" y="5295"/>
                </a:lnTo>
                <a:lnTo>
                  <a:pt x="4655" y="5405"/>
                </a:lnTo>
                <a:lnTo>
                  <a:pt x="4656" y="5520"/>
                </a:lnTo>
                <a:lnTo>
                  <a:pt x="4656" y="5638"/>
                </a:lnTo>
                <a:lnTo>
                  <a:pt x="4656" y="14755"/>
                </a:lnTo>
                <a:lnTo>
                  <a:pt x="4656" y="14783"/>
                </a:lnTo>
                <a:lnTo>
                  <a:pt x="4657" y="14810"/>
                </a:lnTo>
                <a:lnTo>
                  <a:pt x="4658" y="14837"/>
                </a:lnTo>
                <a:lnTo>
                  <a:pt x="4660" y="14865"/>
                </a:lnTo>
                <a:lnTo>
                  <a:pt x="4663" y="14890"/>
                </a:lnTo>
                <a:lnTo>
                  <a:pt x="4666" y="14915"/>
                </a:lnTo>
                <a:lnTo>
                  <a:pt x="4670" y="14939"/>
                </a:lnTo>
                <a:lnTo>
                  <a:pt x="4674" y="14963"/>
                </a:lnTo>
                <a:lnTo>
                  <a:pt x="4678" y="14987"/>
                </a:lnTo>
                <a:lnTo>
                  <a:pt x="4684" y="15010"/>
                </a:lnTo>
                <a:lnTo>
                  <a:pt x="4689" y="15032"/>
                </a:lnTo>
                <a:lnTo>
                  <a:pt x="4696" y="15053"/>
                </a:lnTo>
                <a:lnTo>
                  <a:pt x="4702" y="15074"/>
                </a:lnTo>
                <a:lnTo>
                  <a:pt x="4710" y="15095"/>
                </a:lnTo>
                <a:lnTo>
                  <a:pt x="4717" y="15115"/>
                </a:lnTo>
                <a:lnTo>
                  <a:pt x="4726" y="15134"/>
                </a:lnTo>
                <a:lnTo>
                  <a:pt x="4735" y="15153"/>
                </a:lnTo>
                <a:lnTo>
                  <a:pt x="4744" y="15171"/>
                </a:lnTo>
                <a:lnTo>
                  <a:pt x="4755" y="15189"/>
                </a:lnTo>
                <a:lnTo>
                  <a:pt x="4765" y="15206"/>
                </a:lnTo>
                <a:lnTo>
                  <a:pt x="4776" y="15223"/>
                </a:lnTo>
                <a:lnTo>
                  <a:pt x="4787" y="15240"/>
                </a:lnTo>
                <a:lnTo>
                  <a:pt x="4799" y="15256"/>
                </a:lnTo>
                <a:lnTo>
                  <a:pt x="4811" y="15271"/>
                </a:lnTo>
                <a:lnTo>
                  <a:pt x="4824" y="15286"/>
                </a:lnTo>
                <a:lnTo>
                  <a:pt x="4837" y="15300"/>
                </a:lnTo>
                <a:lnTo>
                  <a:pt x="4850" y="15314"/>
                </a:lnTo>
                <a:lnTo>
                  <a:pt x="4864" y="15327"/>
                </a:lnTo>
                <a:lnTo>
                  <a:pt x="4879" y="15340"/>
                </a:lnTo>
                <a:lnTo>
                  <a:pt x="4894" y="15353"/>
                </a:lnTo>
                <a:lnTo>
                  <a:pt x="4909" y="15366"/>
                </a:lnTo>
                <a:lnTo>
                  <a:pt x="4926" y="15377"/>
                </a:lnTo>
                <a:lnTo>
                  <a:pt x="4948" y="15393"/>
                </a:lnTo>
                <a:lnTo>
                  <a:pt x="4970" y="15407"/>
                </a:lnTo>
                <a:lnTo>
                  <a:pt x="4992" y="15421"/>
                </a:lnTo>
                <a:lnTo>
                  <a:pt x="5014" y="15433"/>
                </a:lnTo>
                <a:lnTo>
                  <a:pt x="5035" y="15444"/>
                </a:lnTo>
                <a:lnTo>
                  <a:pt x="5056" y="15455"/>
                </a:lnTo>
                <a:lnTo>
                  <a:pt x="5079" y="15464"/>
                </a:lnTo>
                <a:lnTo>
                  <a:pt x="5100" y="15472"/>
                </a:lnTo>
                <a:lnTo>
                  <a:pt x="5121" y="15480"/>
                </a:lnTo>
                <a:lnTo>
                  <a:pt x="5143" y="15488"/>
                </a:lnTo>
                <a:lnTo>
                  <a:pt x="5164" y="15494"/>
                </a:lnTo>
                <a:lnTo>
                  <a:pt x="5185" y="15499"/>
                </a:lnTo>
                <a:lnTo>
                  <a:pt x="5207" y="15503"/>
                </a:lnTo>
                <a:lnTo>
                  <a:pt x="5228" y="15507"/>
                </a:lnTo>
                <a:lnTo>
                  <a:pt x="5251" y="15511"/>
                </a:lnTo>
                <a:lnTo>
                  <a:pt x="5274" y="15513"/>
                </a:lnTo>
                <a:lnTo>
                  <a:pt x="5319" y="15517"/>
                </a:lnTo>
                <a:lnTo>
                  <a:pt x="5366" y="15520"/>
                </a:lnTo>
                <a:lnTo>
                  <a:pt x="5416" y="15521"/>
                </a:lnTo>
                <a:lnTo>
                  <a:pt x="5467" y="15521"/>
                </a:lnTo>
                <a:lnTo>
                  <a:pt x="5520" y="15521"/>
                </a:lnTo>
                <a:lnTo>
                  <a:pt x="5578" y="15520"/>
                </a:lnTo>
                <a:lnTo>
                  <a:pt x="5637" y="15519"/>
                </a:lnTo>
                <a:lnTo>
                  <a:pt x="5699" y="15519"/>
                </a:lnTo>
                <a:lnTo>
                  <a:pt x="5767" y="15519"/>
                </a:lnTo>
                <a:lnTo>
                  <a:pt x="5855" y="15519"/>
                </a:lnTo>
                <a:lnTo>
                  <a:pt x="5962" y="15520"/>
                </a:lnTo>
                <a:lnTo>
                  <a:pt x="6083" y="15521"/>
                </a:lnTo>
                <a:lnTo>
                  <a:pt x="6216" y="15522"/>
                </a:lnTo>
                <a:lnTo>
                  <a:pt x="6356" y="15523"/>
                </a:lnTo>
                <a:lnTo>
                  <a:pt x="6503" y="15524"/>
                </a:lnTo>
                <a:lnTo>
                  <a:pt x="6651" y="15524"/>
                </a:lnTo>
                <a:lnTo>
                  <a:pt x="6797" y="15524"/>
                </a:lnTo>
                <a:lnTo>
                  <a:pt x="6939" y="15524"/>
                </a:lnTo>
                <a:lnTo>
                  <a:pt x="7074" y="15522"/>
                </a:lnTo>
                <a:lnTo>
                  <a:pt x="7197" y="15521"/>
                </a:lnTo>
                <a:lnTo>
                  <a:pt x="7306" y="15518"/>
                </a:lnTo>
                <a:lnTo>
                  <a:pt x="7398" y="15514"/>
                </a:lnTo>
                <a:lnTo>
                  <a:pt x="7436" y="15512"/>
                </a:lnTo>
                <a:lnTo>
                  <a:pt x="7468" y="15509"/>
                </a:lnTo>
                <a:lnTo>
                  <a:pt x="7496" y="15507"/>
                </a:lnTo>
                <a:lnTo>
                  <a:pt x="7516" y="15504"/>
                </a:lnTo>
                <a:lnTo>
                  <a:pt x="7576" y="15490"/>
                </a:lnTo>
                <a:lnTo>
                  <a:pt x="7632" y="15472"/>
                </a:lnTo>
                <a:lnTo>
                  <a:pt x="7684" y="15452"/>
                </a:lnTo>
                <a:lnTo>
                  <a:pt x="7732" y="15430"/>
                </a:lnTo>
                <a:lnTo>
                  <a:pt x="7775" y="15405"/>
                </a:lnTo>
                <a:lnTo>
                  <a:pt x="7816" y="15377"/>
                </a:lnTo>
                <a:lnTo>
                  <a:pt x="7852" y="15346"/>
                </a:lnTo>
                <a:lnTo>
                  <a:pt x="7885" y="15314"/>
                </a:lnTo>
                <a:lnTo>
                  <a:pt x="7914" y="15279"/>
                </a:lnTo>
                <a:lnTo>
                  <a:pt x="7940" y="15243"/>
                </a:lnTo>
                <a:lnTo>
                  <a:pt x="7964" y="15203"/>
                </a:lnTo>
                <a:lnTo>
                  <a:pt x="7985" y="15164"/>
                </a:lnTo>
                <a:lnTo>
                  <a:pt x="8003" y="15122"/>
                </a:lnTo>
                <a:lnTo>
                  <a:pt x="8019" y="15079"/>
                </a:lnTo>
                <a:lnTo>
                  <a:pt x="8032" y="15035"/>
                </a:lnTo>
                <a:lnTo>
                  <a:pt x="8043" y="14990"/>
                </a:lnTo>
                <a:lnTo>
                  <a:pt x="8052" y="14943"/>
                </a:lnTo>
                <a:lnTo>
                  <a:pt x="8059" y="14896"/>
                </a:lnTo>
                <a:lnTo>
                  <a:pt x="8065" y="14849"/>
                </a:lnTo>
                <a:lnTo>
                  <a:pt x="8069" y="14800"/>
                </a:lnTo>
                <a:lnTo>
                  <a:pt x="8072" y="14752"/>
                </a:lnTo>
                <a:lnTo>
                  <a:pt x="8074" y="14702"/>
                </a:lnTo>
                <a:lnTo>
                  <a:pt x="8074" y="14654"/>
                </a:lnTo>
                <a:lnTo>
                  <a:pt x="8075" y="14606"/>
                </a:lnTo>
                <a:lnTo>
                  <a:pt x="8073" y="14509"/>
                </a:lnTo>
                <a:lnTo>
                  <a:pt x="8070" y="14415"/>
                </a:lnTo>
                <a:lnTo>
                  <a:pt x="8067" y="14325"/>
                </a:lnTo>
                <a:lnTo>
                  <a:pt x="8066" y="14238"/>
                </a:lnTo>
                <a:lnTo>
                  <a:pt x="8066" y="5122"/>
                </a:lnTo>
                <a:lnTo>
                  <a:pt x="8066" y="5091"/>
                </a:lnTo>
                <a:lnTo>
                  <a:pt x="8065" y="5062"/>
                </a:lnTo>
                <a:lnTo>
                  <a:pt x="8064" y="5034"/>
                </a:lnTo>
                <a:lnTo>
                  <a:pt x="8063" y="5007"/>
                </a:lnTo>
                <a:lnTo>
                  <a:pt x="8061" y="4979"/>
                </a:lnTo>
                <a:lnTo>
                  <a:pt x="8058" y="4954"/>
                </a:lnTo>
                <a:lnTo>
                  <a:pt x="8055" y="4929"/>
                </a:lnTo>
                <a:lnTo>
                  <a:pt x="8051" y="4905"/>
                </a:lnTo>
                <a:lnTo>
                  <a:pt x="8047" y="4882"/>
                </a:lnTo>
                <a:lnTo>
                  <a:pt x="8043" y="4858"/>
                </a:lnTo>
                <a:lnTo>
                  <a:pt x="8038" y="4836"/>
                </a:lnTo>
                <a:lnTo>
                  <a:pt x="8032" y="4815"/>
                </a:lnTo>
                <a:lnTo>
                  <a:pt x="8026" y="4795"/>
                </a:lnTo>
                <a:lnTo>
                  <a:pt x="8019" y="4775"/>
                </a:lnTo>
                <a:lnTo>
                  <a:pt x="8012" y="4756"/>
                </a:lnTo>
                <a:lnTo>
                  <a:pt x="8004" y="4737"/>
                </a:lnTo>
                <a:lnTo>
                  <a:pt x="7996" y="4718"/>
                </a:lnTo>
                <a:lnTo>
                  <a:pt x="7987" y="4700"/>
                </a:lnTo>
                <a:lnTo>
                  <a:pt x="7978" y="4683"/>
                </a:lnTo>
                <a:lnTo>
                  <a:pt x="7967" y="4666"/>
                </a:lnTo>
                <a:lnTo>
                  <a:pt x="7956" y="4650"/>
                </a:lnTo>
                <a:lnTo>
                  <a:pt x="7945" y="4634"/>
                </a:lnTo>
                <a:lnTo>
                  <a:pt x="7933" y="4618"/>
                </a:lnTo>
                <a:lnTo>
                  <a:pt x="7921" y="4603"/>
                </a:lnTo>
                <a:lnTo>
                  <a:pt x="7908" y="4587"/>
                </a:lnTo>
                <a:lnTo>
                  <a:pt x="7895" y="4572"/>
                </a:lnTo>
                <a:lnTo>
                  <a:pt x="7881" y="4558"/>
                </a:lnTo>
                <a:lnTo>
                  <a:pt x="7866" y="4544"/>
                </a:lnTo>
                <a:lnTo>
                  <a:pt x="7835" y="4516"/>
                </a:lnTo>
                <a:lnTo>
                  <a:pt x="7801" y="4489"/>
                </a:lnTo>
                <a:lnTo>
                  <a:pt x="7782" y="4474"/>
                </a:lnTo>
                <a:lnTo>
                  <a:pt x="7761" y="4459"/>
                </a:lnTo>
                <a:lnTo>
                  <a:pt x="7741" y="4446"/>
                </a:lnTo>
                <a:lnTo>
                  <a:pt x="7720" y="4435"/>
                </a:lnTo>
                <a:lnTo>
                  <a:pt x="7700" y="4424"/>
                </a:lnTo>
                <a:lnTo>
                  <a:pt x="7678" y="4415"/>
                </a:lnTo>
                <a:lnTo>
                  <a:pt x="7657" y="4406"/>
                </a:lnTo>
                <a:lnTo>
                  <a:pt x="7634" y="4398"/>
                </a:lnTo>
                <a:lnTo>
                  <a:pt x="7612" y="4391"/>
                </a:lnTo>
                <a:lnTo>
                  <a:pt x="7590" y="4385"/>
                </a:lnTo>
                <a:lnTo>
                  <a:pt x="7568" y="4379"/>
                </a:lnTo>
                <a:lnTo>
                  <a:pt x="7545" y="4374"/>
                </a:lnTo>
                <a:lnTo>
                  <a:pt x="7522" y="4370"/>
                </a:lnTo>
                <a:lnTo>
                  <a:pt x="7499" y="4366"/>
                </a:lnTo>
                <a:lnTo>
                  <a:pt x="7474" y="4363"/>
                </a:lnTo>
                <a:lnTo>
                  <a:pt x="7450" y="4361"/>
                </a:lnTo>
                <a:lnTo>
                  <a:pt x="7401" y="4357"/>
                </a:lnTo>
                <a:lnTo>
                  <a:pt x="7350" y="4355"/>
                </a:lnTo>
                <a:lnTo>
                  <a:pt x="7298" y="4355"/>
                </a:lnTo>
                <a:lnTo>
                  <a:pt x="7245" y="4355"/>
                </a:lnTo>
                <a:lnTo>
                  <a:pt x="7190" y="4356"/>
                </a:lnTo>
                <a:lnTo>
                  <a:pt x="7133" y="4356"/>
                </a:lnTo>
                <a:lnTo>
                  <a:pt x="7076" y="4357"/>
                </a:lnTo>
                <a:lnTo>
                  <a:pt x="7017" y="4358"/>
                </a:lnTo>
                <a:lnTo>
                  <a:pt x="6955" y="4357"/>
                </a:lnTo>
                <a:lnTo>
                  <a:pt x="6871" y="4357"/>
                </a:lnTo>
                <a:lnTo>
                  <a:pt x="6766" y="4356"/>
                </a:lnTo>
                <a:lnTo>
                  <a:pt x="6643" y="4355"/>
                </a:lnTo>
                <a:lnTo>
                  <a:pt x="6508" y="4354"/>
                </a:lnTo>
                <a:lnTo>
                  <a:pt x="6365" y="4354"/>
                </a:lnTo>
                <a:lnTo>
                  <a:pt x="6215" y="4353"/>
                </a:lnTo>
                <a:lnTo>
                  <a:pt x="6062" y="4353"/>
                </a:lnTo>
                <a:lnTo>
                  <a:pt x="5911" y="4352"/>
                </a:lnTo>
                <a:lnTo>
                  <a:pt x="5766" y="4353"/>
                </a:lnTo>
                <a:lnTo>
                  <a:pt x="5629" y="4354"/>
                </a:lnTo>
                <a:lnTo>
                  <a:pt x="5504" y="4355"/>
                </a:lnTo>
                <a:lnTo>
                  <a:pt x="5396" y="4358"/>
                </a:lnTo>
                <a:lnTo>
                  <a:pt x="5307" y="4361"/>
                </a:lnTo>
                <a:lnTo>
                  <a:pt x="5271" y="4363"/>
                </a:lnTo>
                <a:lnTo>
                  <a:pt x="5242" y="4365"/>
                </a:lnTo>
                <a:lnTo>
                  <a:pt x="5218" y="4367"/>
                </a:lnTo>
                <a:lnTo>
                  <a:pt x="5203" y="4370"/>
                </a:lnTo>
                <a:close/>
                <a:moveTo>
                  <a:pt x="10414" y="11788"/>
                </a:moveTo>
                <a:lnTo>
                  <a:pt x="9784" y="11786"/>
                </a:lnTo>
                <a:lnTo>
                  <a:pt x="9730" y="11786"/>
                </a:lnTo>
                <a:lnTo>
                  <a:pt x="9678" y="11785"/>
                </a:lnTo>
                <a:lnTo>
                  <a:pt x="9626" y="11784"/>
                </a:lnTo>
                <a:lnTo>
                  <a:pt x="9574" y="11783"/>
                </a:lnTo>
                <a:lnTo>
                  <a:pt x="9523" y="11782"/>
                </a:lnTo>
                <a:lnTo>
                  <a:pt x="9473" y="11782"/>
                </a:lnTo>
                <a:lnTo>
                  <a:pt x="9424" y="11782"/>
                </a:lnTo>
                <a:lnTo>
                  <a:pt x="9375" y="11784"/>
                </a:lnTo>
                <a:lnTo>
                  <a:pt x="9327" y="11787"/>
                </a:lnTo>
                <a:lnTo>
                  <a:pt x="9281" y="11791"/>
                </a:lnTo>
                <a:lnTo>
                  <a:pt x="9258" y="11794"/>
                </a:lnTo>
                <a:lnTo>
                  <a:pt x="9234" y="11798"/>
                </a:lnTo>
                <a:lnTo>
                  <a:pt x="9212" y="11802"/>
                </a:lnTo>
                <a:lnTo>
                  <a:pt x="9190" y="11807"/>
                </a:lnTo>
                <a:lnTo>
                  <a:pt x="9168" y="11813"/>
                </a:lnTo>
                <a:lnTo>
                  <a:pt x="9147" y="11819"/>
                </a:lnTo>
                <a:lnTo>
                  <a:pt x="9126" y="11826"/>
                </a:lnTo>
                <a:lnTo>
                  <a:pt x="9105" y="11833"/>
                </a:lnTo>
                <a:lnTo>
                  <a:pt x="9084" y="11842"/>
                </a:lnTo>
                <a:lnTo>
                  <a:pt x="9063" y="11851"/>
                </a:lnTo>
                <a:lnTo>
                  <a:pt x="9044" y="11862"/>
                </a:lnTo>
                <a:lnTo>
                  <a:pt x="9024" y="11873"/>
                </a:lnTo>
                <a:lnTo>
                  <a:pt x="9010" y="11882"/>
                </a:lnTo>
                <a:lnTo>
                  <a:pt x="8996" y="11891"/>
                </a:lnTo>
                <a:lnTo>
                  <a:pt x="8982" y="11902"/>
                </a:lnTo>
                <a:lnTo>
                  <a:pt x="8968" y="11912"/>
                </a:lnTo>
                <a:lnTo>
                  <a:pt x="8954" y="11924"/>
                </a:lnTo>
                <a:lnTo>
                  <a:pt x="8940" y="11936"/>
                </a:lnTo>
                <a:lnTo>
                  <a:pt x="8925" y="11948"/>
                </a:lnTo>
                <a:lnTo>
                  <a:pt x="8912" y="11961"/>
                </a:lnTo>
                <a:lnTo>
                  <a:pt x="8899" y="11975"/>
                </a:lnTo>
                <a:lnTo>
                  <a:pt x="8885" y="11990"/>
                </a:lnTo>
                <a:lnTo>
                  <a:pt x="8873" y="12005"/>
                </a:lnTo>
                <a:lnTo>
                  <a:pt x="8860" y="12020"/>
                </a:lnTo>
                <a:lnTo>
                  <a:pt x="8848" y="12036"/>
                </a:lnTo>
                <a:lnTo>
                  <a:pt x="8836" y="12052"/>
                </a:lnTo>
                <a:lnTo>
                  <a:pt x="8824" y="12069"/>
                </a:lnTo>
                <a:lnTo>
                  <a:pt x="8813" y="12086"/>
                </a:lnTo>
                <a:lnTo>
                  <a:pt x="8802" y="12104"/>
                </a:lnTo>
                <a:lnTo>
                  <a:pt x="8792" y="12123"/>
                </a:lnTo>
                <a:lnTo>
                  <a:pt x="8783" y="12142"/>
                </a:lnTo>
                <a:lnTo>
                  <a:pt x="8772" y="12161"/>
                </a:lnTo>
                <a:lnTo>
                  <a:pt x="8764" y="12180"/>
                </a:lnTo>
                <a:lnTo>
                  <a:pt x="8756" y="12200"/>
                </a:lnTo>
                <a:lnTo>
                  <a:pt x="8749" y="12221"/>
                </a:lnTo>
                <a:lnTo>
                  <a:pt x="8742" y="12242"/>
                </a:lnTo>
                <a:lnTo>
                  <a:pt x="8736" y="12264"/>
                </a:lnTo>
                <a:lnTo>
                  <a:pt x="8730" y="12285"/>
                </a:lnTo>
                <a:lnTo>
                  <a:pt x="8726" y="12307"/>
                </a:lnTo>
                <a:lnTo>
                  <a:pt x="8722" y="12329"/>
                </a:lnTo>
                <a:lnTo>
                  <a:pt x="8719" y="12352"/>
                </a:lnTo>
                <a:lnTo>
                  <a:pt x="8717" y="12375"/>
                </a:lnTo>
                <a:lnTo>
                  <a:pt x="8715" y="12399"/>
                </a:lnTo>
                <a:lnTo>
                  <a:pt x="8715" y="12422"/>
                </a:lnTo>
                <a:lnTo>
                  <a:pt x="8715" y="12450"/>
                </a:lnTo>
                <a:lnTo>
                  <a:pt x="8717" y="12477"/>
                </a:lnTo>
                <a:lnTo>
                  <a:pt x="8719" y="12503"/>
                </a:lnTo>
                <a:lnTo>
                  <a:pt x="8723" y="12529"/>
                </a:lnTo>
                <a:lnTo>
                  <a:pt x="8727" y="12553"/>
                </a:lnTo>
                <a:lnTo>
                  <a:pt x="8732" y="12576"/>
                </a:lnTo>
                <a:lnTo>
                  <a:pt x="8738" y="12598"/>
                </a:lnTo>
                <a:lnTo>
                  <a:pt x="8744" y="12620"/>
                </a:lnTo>
                <a:lnTo>
                  <a:pt x="8752" y="12642"/>
                </a:lnTo>
                <a:lnTo>
                  <a:pt x="8760" y="12662"/>
                </a:lnTo>
                <a:lnTo>
                  <a:pt x="8768" y="12681"/>
                </a:lnTo>
                <a:lnTo>
                  <a:pt x="8778" y="12700"/>
                </a:lnTo>
                <a:lnTo>
                  <a:pt x="8788" y="12718"/>
                </a:lnTo>
                <a:lnTo>
                  <a:pt x="8798" y="12735"/>
                </a:lnTo>
                <a:lnTo>
                  <a:pt x="8809" y="12752"/>
                </a:lnTo>
                <a:lnTo>
                  <a:pt x="8820" y="12770"/>
                </a:lnTo>
                <a:lnTo>
                  <a:pt x="8832" y="12785"/>
                </a:lnTo>
                <a:lnTo>
                  <a:pt x="8844" y="12801"/>
                </a:lnTo>
                <a:lnTo>
                  <a:pt x="8856" y="12816"/>
                </a:lnTo>
                <a:lnTo>
                  <a:pt x="8869" y="12830"/>
                </a:lnTo>
                <a:lnTo>
                  <a:pt x="8895" y="12858"/>
                </a:lnTo>
                <a:lnTo>
                  <a:pt x="8921" y="12885"/>
                </a:lnTo>
                <a:lnTo>
                  <a:pt x="8977" y="12937"/>
                </a:lnTo>
                <a:lnTo>
                  <a:pt x="9030" y="12986"/>
                </a:lnTo>
                <a:lnTo>
                  <a:pt x="9946" y="13827"/>
                </a:lnTo>
                <a:lnTo>
                  <a:pt x="10004" y="13883"/>
                </a:lnTo>
                <a:lnTo>
                  <a:pt x="10064" y="13938"/>
                </a:lnTo>
                <a:lnTo>
                  <a:pt x="10123" y="13991"/>
                </a:lnTo>
                <a:lnTo>
                  <a:pt x="10182" y="14043"/>
                </a:lnTo>
                <a:lnTo>
                  <a:pt x="10242" y="14096"/>
                </a:lnTo>
                <a:lnTo>
                  <a:pt x="10300" y="14148"/>
                </a:lnTo>
                <a:lnTo>
                  <a:pt x="10329" y="14175"/>
                </a:lnTo>
                <a:lnTo>
                  <a:pt x="10357" y="14202"/>
                </a:lnTo>
                <a:lnTo>
                  <a:pt x="10386" y="14230"/>
                </a:lnTo>
                <a:lnTo>
                  <a:pt x="10413" y="14257"/>
                </a:lnTo>
                <a:lnTo>
                  <a:pt x="11558" y="15308"/>
                </a:lnTo>
                <a:lnTo>
                  <a:pt x="11606" y="15352"/>
                </a:lnTo>
                <a:lnTo>
                  <a:pt x="11653" y="15397"/>
                </a:lnTo>
                <a:lnTo>
                  <a:pt x="11701" y="15441"/>
                </a:lnTo>
                <a:lnTo>
                  <a:pt x="11747" y="15485"/>
                </a:lnTo>
                <a:lnTo>
                  <a:pt x="11793" y="15528"/>
                </a:lnTo>
                <a:lnTo>
                  <a:pt x="11840" y="15569"/>
                </a:lnTo>
                <a:lnTo>
                  <a:pt x="11863" y="15589"/>
                </a:lnTo>
                <a:lnTo>
                  <a:pt x="11887" y="15608"/>
                </a:lnTo>
                <a:lnTo>
                  <a:pt x="11911" y="15628"/>
                </a:lnTo>
                <a:lnTo>
                  <a:pt x="11935" y="15646"/>
                </a:lnTo>
                <a:lnTo>
                  <a:pt x="11959" y="15664"/>
                </a:lnTo>
                <a:lnTo>
                  <a:pt x="11984" y="15681"/>
                </a:lnTo>
                <a:lnTo>
                  <a:pt x="12010" y="15697"/>
                </a:lnTo>
                <a:lnTo>
                  <a:pt x="12036" y="15712"/>
                </a:lnTo>
                <a:lnTo>
                  <a:pt x="12062" y="15726"/>
                </a:lnTo>
                <a:lnTo>
                  <a:pt x="12088" y="15739"/>
                </a:lnTo>
                <a:lnTo>
                  <a:pt x="12116" y="15752"/>
                </a:lnTo>
                <a:lnTo>
                  <a:pt x="12144" y="15764"/>
                </a:lnTo>
                <a:lnTo>
                  <a:pt x="12173" y="15774"/>
                </a:lnTo>
                <a:lnTo>
                  <a:pt x="12203" y="15783"/>
                </a:lnTo>
                <a:lnTo>
                  <a:pt x="12233" y="15791"/>
                </a:lnTo>
                <a:lnTo>
                  <a:pt x="12264" y="15797"/>
                </a:lnTo>
                <a:lnTo>
                  <a:pt x="12296" y="15803"/>
                </a:lnTo>
                <a:lnTo>
                  <a:pt x="12329" y="15807"/>
                </a:lnTo>
                <a:lnTo>
                  <a:pt x="12363" y="15809"/>
                </a:lnTo>
                <a:lnTo>
                  <a:pt x="12398" y="15810"/>
                </a:lnTo>
                <a:lnTo>
                  <a:pt x="12426" y="15810"/>
                </a:lnTo>
                <a:lnTo>
                  <a:pt x="12454" y="15809"/>
                </a:lnTo>
                <a:lnTo>
                  <a:pt x="12481" y="15807"/>
                </a:lnTo>
                <a:lnTo>
                  <a:pt x="12507" y="15805"/>
                </a:lnTo>
                <a:lnTo>
                  <a:pt x="12532" y="15802"/>
                </a:lnTo>
                <a:lnTo>
                  <a:pt x="12556" y="15798"/>
                </a:lnTo>
                <a:lnTo>
                  <a:pt x="12579" y="15793"/>
                </a:lnTo>
                <a:lnTo>
                  <a:pt x="12602" y="15788"/>
                </a:lnTo>
                <a:lnTo>
                  <a:pt x="12624" y="15782"/>
                </a:lnTo>
                <a:lnTo>
                  <a:pt x="12646" y="15776"/>
                </a:lnTo>
                <a:lnTo>
                  <a:pt x="12666" y="15769"/>
                </a:lnTo>
                <a:lnTo>
                  <a:pt x="12686" y="15762"/>
                </a:lnTo>
                <a:lnTo>
                  <a:pt x="12706" y="15754"/>
                </a:lnTo>
                <a:lnTo>
                  <a:pt x="12725" y="15744"/>
                </a:lnTo>
                <a:lnTo>
                  <a:pt x="12743" y="15735"/>
                </a:lnTo>
                <a:lnTo>
                  <a:pt x="12761" y="15726"/>
                </a:lnTo>
                <a:lnTo>
                  <a:pt x="12778" y="15716"/>
                </a:lnTo>
                <a:lnTo>
                  <a:pt x="12795" y="15706"/>
                </a:lnTo>
                <a:lnTo>
                  <a:pt x="12812" y="15695"/>
                </a:lnTo>
                <a:lnTo>
                  <a:pt x="12829" y="15684"/>
                </a:lnTo>
                <a:lnTo>
                  <a:pt x="12860" y="15662"/>
                </a:lnTo>
                <a:lnTo>
                  <a:pt x="12890" y="15638"/>
                </a:lnTo>
                <a:lnTo>
                  <a:pt x="12920" y="15612"/>
                </a:lnTo>
                <a:lnTo>
                  <a:pt x="12949" y="15587"/>
                </a:lnTo>
                <a:lnTo>
                  <a:pt x="12979" y="15562"/>
                </a:lnTo>
                <a:lnTo>
                  <a:pt x="13007" y="15536"/>
                </a:lnTo>
                <a:lnTo>
                  <a:pt x="15308" y="13426"/>
                </a:lnTo>
                <a:lnTo>
                  <a:pt x="15339" y="13396"/>
                </a:lnTo>
                <a:lnTo>
                  <a:pt x="15370" y="13366"/>
                </a:lnTo>
                <a:lnTo>
                  <a:pt x="15402" y="13337"/>
                </a:lnTo>
                <a:lnTo>
                  <a:pt x="15435" y="13308"/>
                </a:lnTo>
                <a:lnTo>
                  <a:pt x="15500" y="13249"/>
                </a:lnTo>
                <a:lnTo>
                  <a:pt x="15568" y="13192"/>
                </a:lnTo>
                <a:lnTo>
                  <a:pt x="15634" y="13133"/>
                </a:lnTo>
                <a:lnTo>
                  <a:pt x="15700" y="13076"/>
                </a:lnTo>
                <a:lnTo>
                  <a:pt x="15732" y="13047"/>
                </a:lnTo>
                <a:lnTo>
                  <a:pt x="15764" y="13017"/>
                </a:lnTo>
                <a:lnTo>
                  <a:pt x="15794" y="12988"/>
                </a:lnTo>
                <a:lnTo>
                  <a:pt x="15824" y="12959"/>
                </a:lnTo>
                <a:lnTo>
                  <a:pt x="15853" y="12929"/>
                </a:lnTo>
                <a:lnTo>
                  <a:pt x="15882" y="12900"/>
                </a:lnTo>
                <a:lnTo>
                  <a:pt x="15909" y="12869"/>
                </a:lnTo>
                <a:lnTo>
                  <a:pt x="15934" y="12839"/>
                </a:lnTo>
                <a:lnTo>
                  <a:pt x="15958" y="12808"/>
                </a:lnTo>
                <a:lnTo>
                  <a:pt x="15981" y="12777"/>
                </a:lnTo>
                <a:lnTo>
                  <a:pt x="16002" y="12745"/>
                </a:lnTo>
                <a:lnTo>
                  <a:pt x="16022" y="12713"/>
                </a:lnTo>
                <a:lnTo>
                  <a:pt x="16039" y="12681"/>
                </a:lnTo>
                <a:lnTo>
                  <a:pt x="16055" y="12649"/>
                </a:lnTo>
                <a:lnTo>
                  <a:pt x="16068" y="12615"/>
                </a:lnTo>
                <a:lnTo>
                  <a:pt x="16079" y="12582"/>
                </a:lnTo>
                <a:lnTo>
                  <a:pt x="16088" y="12548"/>
                </a:lnTo>
                <a:lnTo>
                  <a:pt x="16095" y="12513"/>
                </a:lnTo>
                <a:lnTo>
                  <a:pt x="16099" y="12477"/>
                </a:lnTo>
                <a:lnTo>
                  <a:pt x="16100" y="12441"/>
                </a:lnTo>
                <a:lnTo>
                  <a:pt x="16100" y="12415"/>
                </a:lnTo>
                <a:lnTo>
                  <a:pt x="16098" y="12390"/>
                </a:lnTo>
                <a:lnTo>
                  <a:pt x="16096" y="12364"/>
                </a:lnTo>
                <a:lnTo>
                  <a:pt x="16093" y="12340"/>
                </a:lnTo>
                <a:lnTo>
                  <a:pt x="16090" y="12316"/>
                </a:lnTo>
                <a:lnTo>
                  <a:pt x="16085" y="12292"/>
                </a:lnTo>
                <a:lnTo>
                  <a:pt x="16080" y="12269"/>
                </a:lnTo>
                <a:lnTo>
                  <a:pt x="16074" y="12247"/>
                </a:lnTo>
                <a:lnTo>
                  <a:pt x="16067" y="12224"/>
                </a:lnTo>
                <a:lnTo>
                  <a:pt x="16060" y="12203"/>
                </a:lnTo>
                <a:lnTo>
                  <a:pt x="16052" y="12182"/>
                </a:lnTo>
                <a:lnTo>
                  <a:pt x="16044" y="12161"/>
                </a:lnTo>
                <a:lnTo>
                  <a:pt x="16034" y="12141"/>
                </a:lnTo>
                <a:lnTo>
                  <a:pt x="16024" y="12122"/>
                </a:lnTo>
                <a:lnTo>
                  <a:pt x="16013" y="12102"/>
                </a:lnTo>
                <a:lnTo>
                  <a:pt x="16002" y="12084"/>
                </a:lnTo>
                <a:lnTo>
                  <a:pt x="15991" y="12066"/>
                </a:lnTo>
                <a:lnTo>
                  <a:pt x="15978" y="12048"/>
                </a:lnTo>
                <a:lnTo>
                  <a:pt x="15966" y="12031"/>
                </a:lnTo>
                <a:lnTo>
                  <a:pt x="15953" y="12015"/>
                </a:lnTo>
                <a:lnTo>
                  <a:pt x="15939" y="11999"/>
                </a:lnTo>
                <a:lnTo>
                  <a:pt x="15926" y="11983"/>
                </a:lnTo>
                <a:lnTo>
                  <a:pt x="15911" y="11968"/>
                </a:lnTo>
                <a:lnTo>
                  <a:pt x="15897" y="11954"/>
                </a:lnTo>
                <a:lnTo>
                  <a:pt x="15881" y="11940"/>
                </a:lnTo>
                <a:lnTo>
                  <a:pt x="15866" y="11927"/>
                </a:lnTo>
                <a:lnTo>
                  <a:pt x="15849" y="11914"/>
                </a:lnTo>
                <a:lnTo>
                  <a:pt x="15833" y="11902"/>
                </a:lnTo>
                <a:lnTo>
                  <a:pt x="15817" y="11891"/>
                </a:lnTo>
                <a:lnTo>
                  <a:pt x="15800" y="11880"/>
                </a:lnTo>
                <a:lnTo>
                  <a:pt x="15783" y="11869"/>
                </a:lnTo>
                <a:lnTo>
                  <a:pt x="15766" y="11859"/>
                </a:lnTo>
                <a:lnTo>
                  <a:pt x="15747" y="11848"/>
                </a:lnTo>
                <a:lnTo>
                  <a:pt x="15727" y="11839"/>
                </a:lnTo>
                <a:lnTo>
                  <a:pt x="15706" y="11831"/>
                </a:lnTo>
                <a:lnTo>
                  <a:pt x="15683" y="11823"/>
                </a:lnTo>
                <a:lnTo>
                  <a:pt x="15661" y="11816"/>
                </a:lnTo>
                <a:lnTo>
                  <a:pt x="15638" y="11810"/>
                </a:lnTo>
                <a:lnTo>
                  <a:pt x="15614" y="11804"/>
                </a:lnTo>
                <a:lnTo>
                  <a:pt x="15590" y="11800"/>
                </a:lnTo>
                <a:lnTo>
                  <a:pt x="15565" y="11796"/>
                </a:lnTo>
                <a:lnTo>
                  <a:pt x="15539" y="11792"/>
                </a:lnTo>
                <a:lnTo>
                  <a:pt x="15512" y="11789"/>
                </a:lnTo>
                <a:lnTo>
                  <a:pt x="15486" y="11786"/>
                </a:lnTo>
                <a:lnTo>
                  <a:pt x="15432" y="11783"/>
                </a:lnTo>
                <a:lnTo>
                  <a:pt x="15377" y="11781"/>
                </a:lnTo>
                <a:lnTo>
                  <a:pt x="15320" y="11780"/>
                </a:lnTo>
                <a:lnTo>
                  <a:pt x="15264" y="11780"/>
                </a:lnTo>
                <a:lnTo>
                  <a:pt x="15207" y="11781"/>
                </a:lnTo>
                <a:lnTo>
                  <a:pt x="15151" y="11783"/>
                </a:lnTo>
                <a:lnTo>
                  <a:pt x="15096" y="11785"/>
                </a:lnTo>
                <a:lnTo>
                  <a:pt x="15040" y="11786"/>
                </a:lnTo>
                <a:lnTo>
                  <a:pt x="14987" y="11787"/>
                </a:lnTo>
                <a:lnTo>
                  <a:pt x="14936" y="11788"/>
                </a:lnTo>
                <a:lnTo>
                  <a:pt x="14838" y="11788"/>
                </a:lnTo>
                <a:lnTo>
                  <a:pt x="14749" y="11790"/>
                </a:lnTo>
                <a:lnTo>
                  <a:pt x="14667" y="11791"/>
                </a:lnTo>
                <a:lnTo>
                  <a:pt x="14594" y="11793"/>
                </a:lnTo>
                <a:lnTo>
                  <a:pt x="14526" y="11794"/>
                </a:lnTo>
                <a:lnTo>
                  <a:pt x="14466" y="11795"/>
                </a:lnTo>
                <a:lnTo>
                  <a:pt x="14413" y="11795"/>
                </a:lnTo>
                <a:lnTo>
                  <a:pt x="14364" y="11793"/>
                </a:lnTo>
                <a:lnTo>
                  <a:pt x="14322" y="11790"/>
                </a:lnTo>
                <a:lnTo>
                  <a:pt x="14286" y="11785"/>
                </a:lnTo>
                <a:lnTo>
                  <a:pt x="14255" y="11777"/>
                </a:lnTo>
                <a:lnTo>
                  <a:pt x="14227" y="11767"/>
                </a:lnTo>
                <a:lnTo>
                  <a:pt x="14205" y="11753"/>
                </a:lnTo>
                <a:lnTo>
                  <a:pt x="14186" y="11736"/>
                </a:lnTo>
                <a:lnTo>
                  <a:pt x="14172" y="11714"/>
                </a:lnTo>
                <a:lnTo>
                  <a:pt x="14160" y="11690"/>
                </a:lnTo>
                <a:lnTo>
                  <a:pt x="14152" y="11660"/>
                </a:lnTo>
                <a:lnTo>
                  <a:pt x="14146" y="11626"/>
                </a:lnTo>
                <a:lnTo>
                  <a:pt x="14142" y="11586"/>
                </a:lnTo>
                <a:lnTo>
                  <a:pt x="14141" y="11541"/>
                </a:lnTo>
                <a:lnTo>
                  <a:pt x="14141" y="11490"/>
                </a:lnTo>
                <a:lnTo>
                  <a:pt x="14142" y="11432"/>
                </a:lnTo>
                <a:lnTo>
                  <a:pt x="14144" y="11369"/>
                </a:lnTo>
                <a:lnTo>
                  <a:pt x="14147" y="11298"/>
                </a:lnTo>
                <a:lnTo>
                  <a:pt x="14150" y="11220"/>
                </a:lnTo>
                <a:lnTo>
                  <a:pt x="14152" y="11134"/>
                </a:lnTo>
                <a:lnTo>
                  <a:pt x="14155" y="11039"/>
                </a:lnTo>
                <a:lnTo>
                  <a:pt x="14156" y="10937"/>
                </a:lnTo>
                <a:lnTo>
                  <a:pt x="14157" y="10827"/>
                </a:lnTo>
                <a:lnTo>
                  <a:pt x="14155" y="10706"/>
                </a:lnTo>
                <a:lnTo>
                  <a:pt x="14153" y="10577"/>
                </a:lnTo>
                <a:lnTo>
                  <a:pt x="14147" y="10438"/>
                </a:lnTo>
                <a:lnTo>
                  <a:pt x="14146" y="10407"/>
                </a:lnTo>
                <a:lnTo>
                  <a:pt x="14143" y="10378"/>
                </a:lnTo>
                <a:lnTo>
                  <a:pt x="14139" y="10349"/>
                </a:lnTo>
                <a:lnTo>
                  <a:pt x="14135" y="10321"/>
                </a:lnTo>
                <a:lnTo>
                  <a:pt x="14130" y="10293"/>
                </a:lnTo>
                <a:lnTo>
                  <a:pt x="14124" y="10266"/>
                </a:lnTo>
                <a:lnTo>
                  <a:pt x="14117" y="10240"/>
                </a:lnTo>
                <a:lnTo>
                  <a:pt x="14110" y="10214"/>
                </a:lnTo>
                <a:lnTo>
                  <a:pt x="14101" y="10189"/>
                </a:lnTo>
                <a:lnTo>
                  <a:pt x="14092" y="10164"/>
                </a:lnTo>
                <a:lnTo>
                  <a:pt x="14082" y="10140"/>
                </a:lnTo>
                <a:lnTo>
                  <a:pt x="14071" y="10117"/>
                </a:lnTo>
                <a:lnTo>
                  <a:pt x="14060" y="10095"/>
                </a:lnTo>
                <a:lnTo>
                  <a:pt x="14048" y="10073"/>
                </a:lnTo>
                <a:lnTo>
                  <a:pt x="14035" y="10052"/>
                </a:lnTo>
                <a:lnTo>
                  <a:pt x="14022" y="10030"/>
                </a:lnTo>
                <a:lnTo>
                  <a:pt x="14009" y="10011"/>
                </a:lnTo>
                <a:lnTo>
                  <a:pt x="13994" y="9991"/>
                </a:lnTo>
                <a:lnTo>
                  <a:pt x="13979" y="9973"/>
                </a:lnTo>
                <a:lnTo>
                  <a:pt x="13964" y="9955"/>
                </a:lnTo>
                <a:lnTo>
                  <a:pt x="13948" y="9937"/>
                </a:lnTo>
                <a:lnTo>
                  <a:pt x="13931" y="9920"/>
                </a:lnTo>
                <a:lnTo>
                  <a:pt x="13913" y="9903"/>
                </a:lnTo>
                <a:lnTo>
                  <a:pt x="13895" y="9887"/>
                </a:lnTo>
                <a:lnTo>
                  <a:pt x="13877" y="9872"/>
                </a:lnTo>
                <a:lnTo>
                  <a:pt x="13858" y="9858"/>
                </a:lnTo>
                <a:lnTo>
                  <a:pt x="13839" y="9844"/>
                </a:lnTo>
                <a:lnTo>
                  <a:pt x="13819" y="9831"/>
                </a:lnTo>
                <a:lnTo>
                  <a:pt x="13799" y="9818"/>
                </a:lnTo>
                <a:lnTo>
                  <a:pt x="13778" y="9806"/>
                </a:lnTo>
                <a:lnTo>
                  <a:pt x="13756" y="9795"/>
                </a:lnTo>
                <a:lnTo>
                  <a:pt x="13735" y="9783"/>
                </a:lnTo>
                <a:lnTo>
                  <a:pt x="13714" y="9774"/>
                </a:lnTo>
                <a:lnTo>
                  <a:pt x="13692" y="9765"/>
                </a:lnTo>
                <a:lnTo>
                  <a:pt x="13668" y="9757"/>
                </a:lnTo>
                <a:lnTo>
                  <a:pt x="13644" y="9750"/>
                </a:lnTo>
                <a:lnTo>
                  <a:pt x="13619" y="9744"/>
                </a:lnTo>
                <a:lnTo>
                  <a:pt x="13591" y="9738"/>
                </a:lnTo>
                <a:lnTo>
                  <a:pt x="13565" y="9733"/>
                </a:lnTo>
                <a:lnTo>
                  <a:pt x="13537" y="9729"/>
                </a:lnTo>
                <a:lnTo>
                  <a:pt x="13509" y="9725"/>
                </a:lnTo>
                <a:lnTo>
                  <a:pt x="13480" y="9722"/>
                </a:lnTo>
                <a:lnTo>
                  <a:pt x="13451" y="9719"/>
                </a:lnTo>
                <a:lnTo>
                  <a:pt x="13420" y="9717"/>
                </a:lnTo>
                <a:lnTo>
                  <a:pt x="13359" y="9714"/>
                </a:lnTo>
                <a:lnTo>
                  <a:pt x="13297" y="9712"/>
                </a:lnTo>
                <a:lnTo>
                  <a:pt x="13233" y="9712"/>
                </a:lnTo>
                <a:lnTo>
                  <a:pt x="13171" y="9713"/>
                </a:lnTo>
                <a:lnTo>
                  <a:pt x="13107" y="9714"/>
                </a:lnTo>
                <a:lnTo>
                  <a:pt x="13046" y="9716"/>
                </a:lnTo>
                <a:lnTo>
                  <a:pt x="12986" y="9718"/>
                </a:lnTo>
                <a:lnTo>
                  <a:pt x="12927" y="9720"/>
                </a:lnTo>
                <a:lnTo>
                  <a:pt x="12871" y="9721"/>
                </a:lnTo>
                <a:lnTo>
                  <a:pt x="12818" y="9721"/>
                </a:lnTo>
                <a:lnTo>
                  <a:pt x="11653" y="9721"/>
                </a:lnTo>
                <a:lnTo>
                  <a:pt x="11581" y="9720"/>
                </a:lnTo>
                <a:lnTo>
                  <a:pt x="11509" y="9719"/>
                </a:lnTo>
                <a:lnTo>
                  <a:pt x="11473" y="9720"/>
                </a:lnTo>
                <a:lnTo>
                  <a:pt x="11438" y="9721"/>
                </a:lnTo>
                <a:lnTo>
                  <a:pt x="11403" y="9722"/>
                </a:lnTo>
                <a:lnTo>
                  <a:pt x="11369" y="9725"/>
                </a:lnTo>
                <a:lnTo>
                  <a:pt x="11333" y="9730"/>
                </a:lnTo>
                <a:lnTo>
                  <a:pt x="11298" y="9736"/>
                </a:lnTo>
                <a:lnTo>
                  <a:pt x="11262" y="9744"/>
                </a:lnTo>
                <a:lnTo>
                  <a:pt x="11227" y="9754"/>
                </a:lnTo>
                <a:lnTo>
                  <a:pt x="11209" y="9760"/>
                </a:lnTo>
                <a:lnTo>
                  <a:pt x="11191" y="9766"/>
                </a:lnTo>
                <a:lnTo>
                  <a:pt x="11171" y="9773"/>
                </a:lnTo>
                <a:lnTo>
                  <a:pt x="11153" y="9781"/>
                </a:lnTo>
                <a:lnTo>
                  <a:pt x="11134" y="9791"/>
                </a:lnTo>
                <a:lnTo>
                  <a:pt x="11116" y="9800"/>
                </a:lnTo>
                <a:lnTo>
                  <a:pt x="11097" y="9810"/>
                </a:lnTo>
                <a:lnTo>
                  <a:pt x="11078" y="9821"/>
                </a:lnTo>
                <a:lnTo>
                  <a:pt x="11050" y="9839"/>
                </a:lnTo>
                <a:lnTo>
                  <a:pt x="11020" y="9859"/>
                </a:lnTo>
                <a:lnTo>
                  <a:pt x="10991" y="9882"/>
                </a:lnTo>
                <a:lnTo>
                  <a:pt x="10963" y="9908"/>
                </a:lnTo>
                <a:lnTo>
                  <a:pt x="10949" y="9922"/>
                </a:lnTo>
                <a:lnTo>
                  <a:pt x="10936" y="9936"/>
                </a:lnTo>
                <a:lnTo>
                  <a:pt x="10922" y="9950"/>
                </a:lnTo>
                <a:lnTo>
                  <a:pt x="10909" y="9965"/>
                </a:lnTo>
                <a:lnTo>
                  <a:pt x="10896" y="9981"/>
                </a:lnTo>
                <a:lnTo>
                  <a:pt x="10883" y="9997"/>
                </a:lnTo>
                <a:lnTo>
                  <a:pt x="10871" y="10013"/>
                </a:lnTo>
                <a:lnTo>
                  <a:pt x="10858" y="10030"/>
                </a:lnTo>
                <a:lnTo>
                  <a:pt x="10846" y="10048"/>
                </a:lnTo>
                <a:lnTo>
                  <a:pt x="10835" y="10066"/>
                </a:lnTo>
                <a:lnTo>
                  <a:pt x="10824" y="10085"/>
                </a:lnTo>
                <a:lnTo>
                  <a:pt x="10814" y="10103"/>
                </a:lnTo>
                <a:lnTo>
                  <a:pt x="10804" y="10122"/>
                </a:lnTo>
                <a:lnTo>
                  <a:pt x="10795" y="10142"/>
                </a:lnTo>
                <a:lnTo>
                  <a:pt x="10786" y="10162"/>
                </a:lnTo>
                <a:lnTo>
                  <a:pt x="10778" y="10183"/>
                </a:lnTo>
                <a:lnTo>
                  <a:pt x="10771" y="10204"/>
                </a:lnTo>
                <a:lnTo>
                  <a:pt x="10764" y="10225"/>
                </a:lnTo>
                <a:lnTo>
                  <a:pt x="10758" y="10246"/>
                </a:lnTo>
                <a:lnTo>
                  <a:pt x="10752" y="10268"/>
                </a:lnTo>
                <a:lnTo>
                  <a:pt x="10748" y="10290"/>
                </a:lnTo>
                <a:lnTo>
                  <a:pt x="10744" y="10313"/>
                </a:lnTo>
                <a:lnTo>
                  <a:pt x="10741" y="10336"/>
                </a:lnTo>
                <a:lnTo>
                  <a:pt x="10739" y="10359"/>
                </a:lnTo>
                <a:lnTo>
                  <a:pt x="10736" y="10409"/>
                </a:lnTo>
                <a:lnTo>
                  <a:pt x="10733" y="10461"/>
                </a:lnTo>
                <a:lnTo>
                  <a:pt x="10732" y="10514"/>
                </a:lnTo>
                <a:lnTo>
                  <a:pt x="10731" y="10570"/>
                </a:lnTo>
                <a:lnTo>
                  <a:pt x="10730" y="10625"/>
                </a:lnTo>
                <a:lnTo>
                  <a:pt x="10730" y="10681"/>
                </a:lnTo>
                <a:lnTo>
                  <a:pt x="10730" y="10738"/>
                </a:lnTo>
                <a:lnTo>
                  <a:pt x="10731" y="10795"/>
                </a:lnTo>
                <a:lnTo>
                  <a:pt x="10732" y="10852"/>
                </a:lnTo>
                <a:lnTo>
                  <a:pt x="10733" y="10909"/>
                </a:lnTo>
                <a:lnTo>
                  <a:pt x="10734" y="10966"/>
                </a:lnTo>
                <a:lnTo>
                  <a:pt x="10735" y="11022"/>
                </a:lnTo>
                <a:lnTo>
                  <a:pt x="10736" y="11077"/>
                </a:lnTo>
                <a:lnTo>
                  <a:pt x="10737" y="11132"/>
                </a:lnTo>
                <a:lnTo>
                  <a:pt x="10738" y="11185"/>
                </a:lnTo>
                <a:lnTo>
                  <a:pt x="10738" y="11238"/>
                </a:lnTo>
                <a:lnTo>
                  <a:pt x="10740" y="11413"/>
                </a:lnTo>
                <a:lnTo>
                  <a:pt x="10741" y="11547"/>
                </a:lnTo>
                <a:lnTo>
                  <a:pt x="10741" y="11574"/>
                </a:lnTo>
                <a:lnTo>
                  <a:pt x="10740" y="11601"/>
                </a:lnTo>
                <a:lnTo>
                  <a:pt x="10738" y="11624"/>
                </a:lnTo>
                <a:lnTo>
                  <a:pt x="10736" y="11645"/>
                </a:lnTo>
                <a:lnTo>
                  <a:pt x="10733" y="11664"/>
                </a:lnTo>
                <a:lnTo>
                  <a:pt x="10730" y="11681"/>
                </a:lnTo>
                <a:lnTo>
                  <a:pt x="10725" y="11697"/>
                </a:lnTo>
                <a:lnTo>
                  <a:pt x="10719" y="11711"/>
                </a:lnTo>
                <a:lnTo>
                  <a:pt x="10713" y="11724"/>
                </a:lnTo>
                <a:lnTo>
                  <a:pt x="10704" y="11736"/>
                </a:lnTo>
                <a:lnTo>
                  <a:pt x="10694" y="11745"/>
                </a:lnTo>
                <a:lnTo>
                  <a:pt x="10684" y="11754"/>
                </a:lnTo>
                <a:lnTo>
                  <a:pt x="10672" y="11761"/>
                </a:lnTo>
                <a:lnTo>
                  <a:pt x="10658" y="11767"/>
                </a:lnTo>
                <a:lnTo>
                  <a:pt x="10643" y="11772"/>
                </a:lnTo>
                <a:lnTo>
                  <a:pt x="10626" y="11777"/>
                </a:lnTo>
                <a:lnTo>
                  <a:pt x="10607" y="11780"/>
                </a:lnTo>
                <a:lnTo>
                  <a:pt x="10586" y="11783"/>
                </a:lnTo>
                <a:lnTo>
                  <a:pt x="10563" y="11785"/>
                </a:lnTo>
                <a:lnTo>
                  <a:pt x="10537" y="11786"/>
                </a:lnTo>
                <a:lnTo>
                  <a:pt x="10480" y="11788"/>
                </a:lnTo>
                <a:lnTo>
                  <a:pt x="10414" y="11788"/>
                </a:lnTo>
                <a:close/>
                <a:moveTo>
                  <a:pt x="10909" y="6262"/>
                </a:moveTo>
                <a:lnTo>
                  <a:pt x="10871" y="6271"/>
                </a:lnTo>
                <a:lnTo>
                  <a:pt x="10835" y="6281"/>
                </a:lnTo>
                <a:lnTo>
                  <a:pt x="10801" y="6294"/>
                </a:lnTo>
                <a:lnTo>
                  <a:pt x="10769" y="6307"/>
                </a:lnTo>
                <a:lnTo>
                  <a:pt x="10739" y="6322"/>
                </a:lnTo>
                <a:lnTo>
                  <a:pt x="10711" y="6339"/>
                </a:lnTo>
                <a:lnTo>
                  <a:pt x="10684" y="6356"/>
                </a:lnTo>
                <a:lnTo>
                  <a:pt x="10660" y="6375"/>
                </a:lnTo>
                <a:lnTo>
                  <a:pt x="10637" y="6394"/>
                </a:lnTo>
                <a:lnTo>
                  <a:pt x="10617" y="6416"/>
                </a:lnTo>
                <a:lnTo>
                  <a:pt x="10597" y="6438"/>
                </a:lnTo>
                <a:lnTo>
                  <a:pt x="10580" y="6460"/>
                </a:lnTo>
                <a:lnTo>
                  <a:pt x="10565" y="6483"/>
                </a:lnTo>
                <a:lnTo>
                  <a:pt x="10551" y="6507"/>
                </a:lnTo>
                <a:lnTo>
                  <a:pt x="10537" y="6532"/>
                </a:lnTo>
                <a:lnTo>
                  <a:pt x="10527" y="6558"/>
                </a:lnTo>
                <a:lnTo>
                  <a:pt x="10517" y="6583"/>
                </a:lnTo>
                <a:lnTo>
                  <a:pt x="10510" y="6609"/>
                </a:lnTo>
                <a:lnTo>
                  <a:pt x="10504" y="6635"/>
                </a:lnTo>
                <a:lnTo>
                  <a:pt x="10499" y="6661"/>
                </a:lnTo>
                <a:lnTo>
                  <a:pt x="10497" y="6689"/>
                </a:lnTo>
                <a:lnTo>
                  <a:pt x="10495" y="6715"/>
                </a:lnTo>
                <a:lnTo>
                  <a:pt x="10495" y="6742"/>
                </a:lnTo>
                <a:lnTo>
                  <a:pt x="10496" y="6768"/>
                </a:lnTo>
                <a:lnTo>
                  <a:pt x="10499" y="6794"/>
                </a:lnTo>
                <a:lnTo>
                  <a:pt x="10503" y="6821"/>
                </a:lnTo>
                <a:lnTo>
                  <a:pt x="10509" y="6847"/>
                </a:lnTo>
                <a:lnTo>
                  <a:pt x="10516" y="6872"/>
                </a:lnTo>
                <a:lnTo>
                  <a:pt x="10524" y="6897"/>
                </a:lnTo>
                <a:lnTo>
                  <a:pt x="10533" y="6921"/>
                </a:lnTo>
                <a:lnTo>
                  <a:pt x="10544" y="6945"/>
                </a:lnTo>
                <a:lnTo>
                  <a:pt x="10556" y="6968"/>
                </a:lnTo>
                <a:lnTo>
                  <a:pt x="10573" y="6996"/>
                </a:lnTo>
                <a:lnTo>
                  <a:pt x="10591" y="7021"/>
                </a:lnTo>
                <a:lnTo>
                  <a:pt x="10610" y="7045"/>
                </a:lnTo>
                <a:lnTo>
                  <a:pt x="10630" y="7068"/>
                </a:lnTo>
                <a:lnTo>
                  <a:pt x="10651" y="7087"/>
                </a:lnTo>
                <a:lnTo>
                  <a:pt x="10673" y="7105"/>
                </a:lnTo>
                <a:lnTo>
                  <a:pt x="10696" y="7122"/>
                </a:lnTo>
                <a:lnTo>
                  <a:pt x="10721" y="7136"/>
                </a:lnTo>
                <a:lnTo>
                  <a:pt x="10746" y="7149"/>
                </a:lnTo>
                <a:lnTo>
                  <a:pt x="10772" y="7161"/>
                </a:lnTo>
                <a:lnTo>
                  <a:pt x="10799" y="7171"/>
                </a:lnTo>
                <a:lnTo>
                  <a:pt x="10827" y="7180"/>
                </a:lnTo>
                <a:lnTo>
                  <a:pt x="10856" y="7188"/>
                </a:lnTo>
                <a:lnTo>
                  <a:pt x="10886" y="7195"/>
                </a:lnTo>
                <a:lnTo>
                  <a:pt x="10916" y="7200"/>
                </a:lnTo>
                <a:lnTo>
                  <a:pt x="10947" y="7205"/>
                </a:lnTo>
                <a:lnTo>
                  <a:pt x="10978" y="7208"/>
                </a:lnTo>
                <a:lnTo>
                  <a:pt x="11010" y="7211"/>
                </a:lnTo>
                <a:lnTo>
                  <a:pt x="11044" y="7213"/>
                </a:lnTo>
                <a:lnTo>
                  <a:pt x="11078" y="7214"/>
                </a:lnTo>
                <a:lnTo>
                  <a:pt x="11146" y="7215"/>
                </a:lnTo>
                <a:lnTo>
                  <a:pt x="11218" y="7214"/>
                </a:lnTo>
                <a:lnTo>
                  <a:pt x="11291" y="7212"/>
                </a:lnTo>
                <a:lnTo>
                  <a:pt x="11366" y="7210"/>
                </a:lnTo>
                <a:lnTo>
                  <a:pt x="11442" y="7209"/>
                </a:lnTo>
                <a:lnTo>
                  <a:pt x="11521" y="7208"/>
                </a:lnTo>
                <a:lnTo>
                  <a:pt x="11605" y="7208"/>
                </a:lnTo>
                <a:lnTo>
                  <a:pt x="11720" y="7209"/>
                </a:lnTo>
                <a:lnTo>
                  <a:pt x="11860" y="7210"/>
                </a:lnTo>
                <a:lnTo>
                  <a:pt x="12022" y="7211"/>
                </a:lnTo>
                <a:lnTo>
                  <a:pt x="12200" y="7212"/>
                </a:lnTo>
                <a:lnTo>
                  <a:pt x="12389" y="7213"/>
                </a:lnTo>
                <a:lnTo>
                  <a:pt x="12586" y="7214"/>
                </a:lnTo>
                <a:lnTo>
                  <a:pt x="12785" y="7215"/>
                </a:lnTo>
                <a:lnTo>
                  <a:pt x="12984" y="7216"/>
                </a:lnTo>
                <a:lnTo>
                  <a:pt x="13175" y="7216"/>
                </a:lnTo>
                <a:lnTo>
                  <a:pt x="13354" y="7216"/>
                </a:lnTo>
                <a:lnTo>
                  <a:pt x="13518" y="7215"/>
                </a:lnTo>
                <a:lnTo>
                  <a:pt x="13661" y="7213"/>
                </a:lnTo>
                <a:lnTo>
                  <a:pt x="13780" y="7211"/>
                </a:lnTo>
                <a:lnTo>
                  <a:pt x="13828" y="7209"/>
                </a:lnTo>
                <a:lnTo>
                  <a:pt x="13868" y="7208"/>
                </a:lnTo>
                <a:lnTo>
                  <a:pt x="13899" y="7205"/>
                </a:lnTo>
                <a:lnTo>
                  <a:pt x="13922" y="7203"/>
                </a:lnTo>
                <a:lnTo>
                  <a:pt x="13950" y="7198"/>
                </a:lnTo>
                <a:lnTo>
                  <a:pt x="13977" y="7191"/>
                </a:lnTo>
                <a:lnTo>
                  <a:pt x="14003" y="7183"/>
                </a:lnTo>
                <a:lnTo>
                  <a:pt x="14029" y="7173"/>
                </a:lnTo>
                <a:lnTo>
                  <a:pt x="14054" y="7162"/>
                </a:lnTo>
                <a:lnTo>
                  <a:pt x="14078" y="7149"/>
                </a:lnTo>
                <a:lnTo>
                  <a:pt x="14102" y="7135"/>
                </a:lnTo>
                <a:lnTo>
                  <a:pt x="14125" y="7119"/>
                </a:lnTo>
                <a:lnTo>
                  <a:pt x="14146" y="7103"/>
                </a:lnTo>
                <a:lnTo>
                  <a:pt x="14167" y="7085"/>
                </a:lnTo>
                <a:lnTo>
                  <a:pt x="14186" y="7066"/>
                </a:lnTo>
                <a:lnTo>
                  <a:pt x="14204" y="7045"/>
                </a:lnTo>
                <a:lnTo>
                  <a:pt x="14221" y="7023"/>
                </a:lnTo>
                <a:lnTo>
                  <a:pt x="14237" y="7001"/>
                </a:lnTo>
                <a:lnTo>
                  <a:pt x="14252" y="6978"/>
                </a:lnTo>
                <a:lnTo>
                  <a:pt x="14265" y="6954"/>
                </a:lnTo>
                <a:lnTo>
                  <a:pt x="14277" y="6928"/>
                </a:lnTo>
                <a:lnTo>
                  <a:pt x="14288" y="6903"/>
                </a:lnTo>
                <a:lnTo>
                  <a:pt x="14296" y="6876"/>
                </a:lnTo>
                <a:lnTo>
                  <a:pt x="14304" y="6849"/>
                </a:lnTo>
                <a:lnTo>
                  <a:pt x="14310" y="6822"/>
                </a:lnTo>
                <a:lnTo>
                  <a:pt x="14314" y="6793"/>
                </a:lnTo>
                <a:lnTo>
                  <a:pt x="14316" y="6764"/>
                </a:lnTo>
                <a:lnTo>
                  <a:pt x="14317" y="6735"/>
                </a:lnTo>
                <a:lnTo>
                  <a:pt x="14316" y="6706"/>
                </a:lnTo>
                <a:lnTo>
                  <a:pt x="14313" y="6677"/>
                </a:lnTo>
                <a:lnTo>
                  <a:pt x="14308" y="6646"/>
                </a:lnTo>
                <a:lnTo>
                  <a:pt x="14301" y="6616"/>
                </a:lnTo>
                <a:lnTo>
                  <a:pt x="14292" y="6585"/>
                </a:lnTo>
                <a:lnTo>
                  <a:pt x="14282" y="6555"/>
                </a:lnTo>
                <a:lnTo>
                  <a:pt x="14269" y="6524"/>
                </a:lnTo>
                <a:lnTo>
                  <a:pt x="14254" y="6494"/>
                </a:lnTo>
                <a:lnTo>
                  <a:pt x="14237" y="6466"/>
                </a:lnTo>
                <a:lnTo>
                  <a:pt x="14219" y="6441"/>
                </a:lnTo>
                <a:lnTo>
                  <a:pt x="14201" y="6417"/>
                </a:lnTo>
                <a:lnTo>
                  <a:pt x="14182" y="6394"/>
                </a:lnTo>
                <a:lnTo>
                  <a:pt x="14162" y="6375"/>
                </a:lnTo>
                <a:lnTo>
                  <a:pt x="14140" y="6357"/>
                </a:lnTo>
                <a:lnTo>
                  <a:pt x="14118" y="6340"/>
                </a:lnTo>
                <a:lnTo>
                  <a:pt x="14094" y="6326"/>
                </a:lnTo>
                <a:lnTo>
                  <a:pt x="14069" y="6312"/>
                </a:lnTo>
                <a:lnTo>
                  <a:pt x="14043" y="6301"/>
                </a:lnTo>
                <a:lnTo>
                  <a:pt x="14017" y="6290"/>
                </a:lnTo>
                <a:lnTo>
                  <a:pt x="13990" y="6280"/>
                </a:lnTo>
                <a:lnTo>
                  <a:pt x="13962" y="6273"/>
                </a:lnTo>
                <a:lnTo>
                  <a:pt x="13933" y="6266"/>
                </a:lnTo>
                <a:lnTo>
                  <a:pt x="13902" y="6260"/>
                </a:lnTo>
                <a:lnTo>
                  <a:pt x="13872" y="6256"/>
                </a:lnTo>
                <a:lnTo>
                  <a:pt x="13841" y="6252"/>
                </a:lnTo>
                <a:lnTo>
                  <a:pt x="13809" y="6249"/>
                </a:lnTo>
                <a:lnTo>
                  <a:pt x="13776" y="6247"/>
                </a:lnTo>
                <a:lnTo>
                  <a:pt x="13742" y="6245"/>
                </a:lnTo>
                <a:lnTo>
                  <a:pt x="13673" y="6244"/>
                </a:lnTo>
                <a:lnTo>
                  <a:pt x="13601" y="6244"/>
                </a:lnTo>
                <a:lnTo>
                  <a:pt x="13528" y="6245"/>
                </a:lnTo>
                <a:lnTo>
                  <a:pt x="13452" y="6247"/>
                </a:lnTo>
                <a:lnTo>
                  <a:pt x="13374" y="6249"/>
                </a:lnTo>
                <a:lnTo>
                  <a:pt x="13295" y="6249"/>
                </a:lnTo>
                <a:lnTo>
                  <a:pt x="13214" y="6249"/>
                </a:lnTo>
                <a:lnTo>
                  <a:pt x="13101" y="6248"/>
                </a:lnTo>
                <a:lnTo>
                  <a:pt x="12964" y="6247"/>
                </a:lnTo>
                <a:lnTo>
                  <a:pt x="12803" y="6246"/>
                </a:lnTo>
                <a:lnTo>
                  <a:pt x="12625" y="6245"/>
                </a:lnTo>
                <a:lnTo>
                  <a:pt x="12435" y="6244"/>
                </a:lnTo>
                <a:lnTo>
                  <a:pt x="12238" y="6243"/>
                </a:lnTo>
                <a:lnTo>
                  <a:pt x="12039" y="6242"/>
                </a:lnTo>
                <a:lnTo>
                  <a:pt x="11841" y="6242"/>
                </a:lnTo>
                <a:lnTo>
                  <a:pt x="11648" y="6242"/>
                </a:lnTo>
                <a:lnTo>
                  <a:pt x="11469" y="6243"/>
                </a:lnTo>
                <a:lnTo>
                  <a:pt x="11305" y="6245"/>
                </a:lnTo>
                <a:lnTo>
                  <a:pt x="11162" y="6247"/>
                </a:lnTo>
                <a:lnTo>
                  <a:pt x="11046" y="6251"/>
                </a:lnTo>
                <a:lnTo>
                  <a:pt x="10998" y="6253"/>
                </a:lnTo>
                <a:lnTo>
                  <a:pt x="10960" y="6256"/>
                </a:lnTo>
                <a:lnTo>
                  <a:pt x="10929" y="6258"/>
                </a:lnTo>
                <a:lnTo>
                  <a:pt x="10909" y="6262"/>
                </a:lnTo>
                <a:close/>
                <a:moveTo>
                  <a:pt x="10495" y="8313"/>
                </a:moveTo>
                <a:lnTo>
                  <a:pt x="10496" y="8340"/>
                </a:lnTo>
                <a:lnTo>
                  <a:pt x="10498" y="8368"/>
                </a:lnTo>
                <a:lnTo>
                  <a:pt x="10501" y="8393"/>
                </a:lnTo>
                <a:lnTo>
                  <a:pt x="10506" y="8418"/>
                </a:lnTo>
                <a:lnTo>
                  <a:pt x="10511" y="8443"/>
                </a:lnTo>
                <a:lnTo>
                  <a:pt x="10518" y="8467"/>
                </a:lnTo>
                <a:lnTo>
                  <a:pt x="10526" y="8491"/>
                </a:lnTo>
                <a:lnTo>
                  <a:pt x="10534" y="8514"/>
                </a:lnTo>
                <a:lnTo>
                  <a:pt x="10544" y="8536"/>
                </a:lnTo>
                <a:lnTo>
                  <a:pt x="10556" y="8558"/>
                </a:lnTo>
                <a:lnTo>
                  <a:pt x="10568" y="8578"/>
                </a:lnTo>
                <a:lnTo>
                  <a:pt x="10581" y="8598"/>
                </a:lnTo>
                <a:lnTo>
                  <a:pt x="10595" y="8617"/>
                </a:lnTo>
                <a:lnTo>
                  <a:pt x="10610" y="8637"/>
                </a:lnTo>
                <a:lnTo>
                  <a:pt x="10625" y="8654"/>
                </a:lnTo>
                <a:lnTo>
                  <a:pt x="10641" y="8671"/>
                </a:lnTo>
                <a:lnTo>
                  <a:pt x="10658" y="8687"/>
                </a:lnTo>
                <a:lnTo>
                  <a:pt x="10676" y="8702"/>
                </a:lnTo>
                <a:lnTo>
                  <a:pt x="10694" y="8716"/>
                </a:lnTo>
                <a:lnTo>
                  <a:pt x="10715" y="8729"/>
                </a:lnTo>
                <a:lnTo>
                  <a:pt x="10734" y="8742"/>
                </a:lnTo>
                <a:lnTo>
                  <a:pt x="10755" y="8754"/>
                </a:lnTo>
                <a:lnTo>
                  <a:pt x="10776" y="8765"/>
                </a:lnTo>
                <a:lnTo>
                  <a:pt x="10797" y="8774"/>
                </a:lnTo>
                <a:lnTo>
                  <a:pt x="10819" y="8782"/>
                </a:lnTo>
                <a:lnTo>
                  <a:pt x="10842" y="8790"/>
                </a:lnTo>
                <a:lnTo>
                  <a:pt x="10865" y="8796"/>
                </a:lnTo>
                <a:lnTo>
                  <a:pt x="10889" y="8801"/>
                </a:lnTo>
                <a:lnTo>
                  <a:pt x="10913" y="8805"/>
                </a:lnTo>
                <a:lnTo>
                  <a:pt x="10937" y="8808"/>
                </a:lnTo>
                <a:lnTo>
                  <a:pt x="10961" y="8810"/>
                </a:lnTo>
                <a:lnTo>
                  <a:pt x="10986" y="8810"/>
                </a:lnTo>
                <a:lnTo>
                  <a:pt x="13829" y="8810"/>
                </a:lnTo>
                <a:lnTo>
                  <a:pt x="13885" y="8808"/>
                </a:lnTo>
                <a:lnTo>
                  <a:pt x="13939" y="8800"/>
                </a:lnTo>
                <a:lnTo>
                  <a:pt x="13989" y="8787"/>
                </a:lnTo>
                <a:lnTo>
                  <a:pt x="14035" y="8769"/>
                </a:lnTo>
                <a:lnTo>
                  <a:pt x="14078" y="8748"/>
                </a:lnTo>
                <a:lnTo>
                  <a:pt x="14119" y="8722"/>
                </a:lnTo>
                <a:lnTo>
                  <a:pt x="14155" y="8693"/>
                </a:lnTo>
                <a:lnTo>
                  <a:pt x="14187" y="8661"/>
                </a:lnTo>
                <a:lnTo>
                  <a:pt x="14216" y="8626"/>
                </a:lnTo>
                <a:lnTo>
                  <a:pt x="14242" y="8588"/>
                </a:lnTo>
                <a:lnTo>
                  <a:pt x="14265" y="8549"/>
                </a:lnTo>
                <a:lnTo>
                  <a:pt x="14283" y="8507"/>
                </a:lnTo>
                <a:lnTo>
                  <a:pt x="14297" y="8464"/>
                </a:lnTo>
                <a:lnTo>
                  <a:pt x="14308" y="8421"/>
                </a:lnTo>
                <a:lnTo>
                  <a:pt x="14315" y="8376"/>
                </a:lnTo>
                <a:lnTo>
                  <a:pt x="14318" y="8331"/>
                </a:lnTo>
                <a:lnTo>
                  <a:pt x="14318" y="8286"/>
                </a:lnTo>
                <a:lnTo>
                  <a:pt x="14313" y="8242"/>
                </a:lnTo>
                <a:lnTo>
                  <a:pt x="14304" y="8198"/>
                </a:lnTo>
                <a:lnTo>
                  <a:pt x="14292" y="8155"/>
                </a:lnTo>
                <a:lnTo>
                  <a:pt x="14275" y="8114"/>
                </a:lnTo>
                <a:lnTo>
                  <a:pt x="14254" y="8074"/>
                </a:lnTo>
                <a:lnTo>
                  <a:pt x="14229" y="8037"/>
                </a:lnTo>
                <a:lnTo>
                  <a:pt x="14200" y="8002"/>
                </a:lnTo>
                <a:lnTo>
                  <a:pt x="14166" y="7969"/>
                </a:lnTo>
                <a:lnTo>
                  <a:pt x="14129" y="7940"/>
                </a:lnTo>
                <a:lnTo>
                  <a:pt x="14086" y="7915"/>
                </a:lnTo>
                <a:lnTo>
                  <a:pt x="14040" y="7894"/>
                </a:lnTo>
                <a:lnTo>
                  <a:pt x="13989" y="7876"/>
                </a:lnTo>
                <a:lnTo>
                  <a:pt x="13935" y="7863"/>
                </a:lnTo>
                <a:lnTo>
                  <a:pt x="13874" y="7855"/>
                </a:lnTo>
                <a:lnTo>
                  <a:pt x="13810" y="7853"/>
                </a:lnTo>
                <a:lnTo>
                  <a:pt x="11005" y="7853"/>
                </a:lnTo>
                <a:lnTo>
                  <a:pt x="10979" y="7853"/>
                </a:lnTo>
                <a:lnTo>
                  <a:pt x="10953" y="7855"/>
                </a:lnTo>
                <a:lnTo>
                  <a:pt x="10928" y="7857"/>
                </a:lnTo>
                <a:lnTo>
                  <a:pt x="10903" y="7861"/>
                </a:lnTo>
                <a:lnTo>
                  <a:pt x="10879" y="7865"/>
                </a:lnTo>
                <a:lnTo>
                  <a:pt x="10854" y="7871"/>
                </a:lnTo>
                <a:lnTo>
                  <a:pt x="10830" y="7877"/>
                </a:lnTo>
                <a:lnTo>
                  <a:pt x="10807" y="7885"/>
                </a:lnTo>
                <a:lnTo>
                  <a:pt x="10785" y="7893"/>
                </a:lnTo>
                <a:lnTo>
                  <a:pt x="10763" y="7903"/>
                </a:lnTo>
                <a:lnTo>
                  <a:pt x="10742" y="7913"/>
                </a:lnTo>
                <a:lnTo>
                  <a:pt x="10721" y="7924"/>
                </a:lnTo>
                <a:lnTo>
                  <a:pt x="10700" y="7936"/>
                </a:lnTo>
                <a:lnTo>
                  <a:pt x="10681" y="7949"/>
                </a:lnTo>
                <a:lnTo>
                  <a:pt x="10663" y="7962"/>
                </a:lnTo>
                <a:lnTo>
                  <a:pt x="10645" y="7978"/>
                </a:lnTo>
                <a:lnTo>
                  <a:pt x="10628" y="7993"/>
                </a:lnTo>
                <a:lnTo>
                  <a:pt x="10613" y="8009"/>
                </a:lnTo>
                <a:lnTo>
                  <a:pt x="10597" y="8026"/>
                </a:lnTo>
                <a:lnTo>
                  <a:pt x="10583" y="8044"/>
                </a:lnTo>
                <a:lnTo>
                  <a:pt x="10570" y="8062"/>
                </a:lnTo>
                <a:lnTo>
                  <a:pt x="10558" y="8082"/>
                </a:lnTo>
                <a:lnTo>
                  <a:pt x="10547" y="8103"/>
                </a:lnTo>
                <a:lnTo>
                  <a:pt x="10535" y="8123"/>
                </a:lnTo>
                <a:lnTo>
                  <a:pt x="10526" y="8144"/>
                </a:lnTo>
                <a:lnTo>
                  <a:pt x="10518" y="8166"/>
                </a:lnTo>
                <a:lnTo>
                  <a:pt x="10511" y="8189"/>
                </a:lnTo>
                <a:lnTo>
                  <a:pt x="10506" y="8213"/>
                </a:lnTo>
                <a:lnTo>
                  <a:pt x="10501" y="8238"/>
                </a:lnTo>
                <a:lnTo>
                  <a:pt x="10498" y="8262"/>
                </a:lnTo>
                <a:lnTo>
                  <a:pt x="10496" y="8287"/>
                </a:lnTo>
                <a:lnTo>
                  <a:pt x="10495" y="83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79B80AE-9580-C999-6AFD-F0D0F84CDA18}"/>
              </a:ext>
            </a:extLst>
          </p:cNvPr>
          <p:cNvSpPr txBox="1"/>
          <p:nvPr/>
        </p:nvSpPr>
        <p:spPr>
          <a:xfrm>
            <a:off x="794612" y="1419880"/>
            <a:ext cx="16728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b="1" dirty="0">
                <a:solidFill>
                  <a:srgbClr val="0070C0"/>
                </a:solidFill>
              </a:rPr>
              <a:t>РИСКИ НЕСОБЛЮДЕНИЯ ЗАКОНОДАТЕЛЬСТВА В СФЕРЕ ТЕХРЕГУЛИРОВАНИЯ И МЕТРОЛОГИИ</a:t>
            </a:r>
          </a:p>
        </p:txBody>
      </p:sp>
      <p:sp>
        <p:nvSpPr>
          <p:cNvPr id="76" name="Freeform 21">
            <a:extLst>
              <a:ext uri="{FF2B5EF4-FFF2-40B4-BE49-F238E27FC236}">
                <a16:creationId xmlns:a16="http://schemas.microsoft.com/office/drawing/2014/main" id="{FA9B0979-DC97-B099-F191-3C4887C73731}"/>
              </a:ext>
            </a:extLst>
          </p:cNvPr>
          <p:cNvSpPr>
            <a:spLocks noEditPoints="1"/>
          </p:cNvSpPr>
          <p:nvPr/>
        </p:nvSpPr>
        <p:spPr bwMode="auto">
          <a:xfrm>
            <a:off x="927551" y="6594302"/>
            <a:ext cx="829037" cy="830997"/>
          </a:xfrm>
          <a:custGeom>
            <a:avLst/>
            <a:gdLst>
              <a:gd name="T0" fmla="*/ 7979 w 16074"/>
              <a:gd name="T1" fmla="*/ 16107 h 16112"/>
              <a:gd name="T2" fmla="*/ 9377 w 16074"/>
              <a:gd name="T3" fmla="*/ 14378 h 16112"/>
              <a:gd name="T4" fmla="*/ 8386 w 16074"/>
              <a:gd name="T5" fmla="*/ 13786 h 16112"/>
              <a:gd name="T6" fmla="*/ 7606 w 16074"/>
              <a:gd name="T7" fmla="*/ 14845 h 16112"/>
              <a:gd name="T8" fmla="*/ 14898 w 16074"/>
              <a:gd name="T9" fmla="*/ 7678 h 16112"/>
              <a:gd name="T10" fmla="*/ 14824 w 16074"/>
              <a:gd name="T11" fmla="*/ 8454 h 16112"/>
              <a:gd name="T12" fmla="*/ 14725 w 16074"/>
              <a:gd name="T13" fmla="*/ 9482 h 16112"/>
              <a:gd name="T14" fmla="*/ 14737 w 16074"/>
              <a:gd name="T15" fmla="*/ 6589 h 16112"/>
              <a:gd name="T16" fmla="*/ 7629 w 16074"/>
              <a:gd name="T17" fmla="*/ 1268 h 16112"/>
              <a:gd name="T18" fmla="*/ 8345 w 16074"/>
              <a:gd name="T19" fmla="*/ 2495 h 16112"/>
              <a:gd name="T20" fmla="*/ 9208 w 16074"/>
              <a:gd name="T21" fmla="*/ 1804 h 16112"/>
              <a:gd name="T22" fmla="*/ 8419 w 16074"/>
              <a:gd name="T23" fmla="*/ 251 h 16112"/>
              <a:gd name="T24" fmla="*/ 6569 w 16074"/>
              <a:gd name="T25" fmla="*/ 1503 h 16112"/>
              <a:gd name="T26" fmla="*/ 1416 w 16074"/>
              <a:gd name="T27" fmla="*/ 9501 h 16112"/>
              <a:gd name="T28" fmla="*/ 2269 w 16074"/>
              <a:gd name="T29" fmla="*/ 8422 h 16112"/>
              <a:gd name="T30" fmla="*/ 1782 w 16074"/>
              <a:gd name="T31" fmla="*/ 7717 h 16112"/>
              <a:gd name="T32" fmla="*/ 1184 w 16074"/>
              <a:gd name="T33" fmla="*/ 6743 h 16112"/>
              <a:gd name="T34" fmla="*/ 5742 w 16074"/>
              <a:gd name="T35" fmla="*/ 4461 h 16112"/>
              <a:gd name="T36" fmla="*/ 7115 w 16074"/>
              <a:gd name="T37" fmla="*/ 3925 h 16112"/>
              <a:gd name="T38" fmla="*/ 8699 w 16074"/>
              <a:gd name="T39" fmla="*/ 3801 h 16112"/>
              <a:gd name="T40" fmla="*/ 10684 w 16074"/>
              <a:gd name="T41" fmla="*/ 4601 h 16112"/>
              <a:gd name="T42" fmla="*/ 11493 w 16074"/>
              <a:gd name="T43" fmla="*/ 5137 h 16112"/>
              <a:gd name="T44" fmla="*/ 10076 w 16074"/>
              <a:gd name="T45" fmla="*/ 5694 h 16112"/>
              <a:gd name="T46" fmla="*/ 8456 w 16074"/>
              <a:gd name="T47" fmla="*/ 6328 h 16112"/>
              <a:gd name="T48" fmla="*/ 7066 w 16074"/>
              <a:gd name="T49" fmla="*/ 6116 h 16112"/>
              <a:gd name="T50" fmla="*/ 5519 w 16074"/>
              <a:gd name="T51" fmla="*/ 5503 h 16112"/>
              <a:gd name="T52" fmla="*/ 7412 w 16074"/>
              <a:gd name="T53" fmla="*/ 3090 h 16112"/>
              <a:gd name="T54" fmla="*/ 5871 w 16074"/>
              <a:gd name="T55" fmla="*/ 3693 h 16112"/>
              <a:gd name="T56" fmla="*/ 3238 w 16074"/>
              <a:gd name="T57" fmla="*/ 4713 h 16112"/>
              <a:gd name="T58" fmla="*/ 3930 w 16074"/>
              <a:gd name="T59" fmla="*/ 5602 h 16112"/>
              <a:gd name="T60" fmla="*/ 5752 w 16074"/>
              <a:gd name="T61" fmla="*/ 6298 h 16112"/>
              <a:gd name="T62" fmla="*/ 8213 w 16074"/>
              <a:gd name="T63" fmla="*/ 7127 h 16112"/>
              <a:gd name="T64" fmla="*/ 10092 w 16074"/>
              <a:gd name="T65" fmla="*/ 6392 h 16112"/>
              <a:gd name="T66" fmla="*/ 12976 w 16074"/>
              <a:gd name="T67" fmla="*/ 4863 h 16112"/>
              <a:gd name="T68" fmla="*/ 11729 w 16074"/>
              <a:gd name="T69" fmla="*/ 4297 h 16112"/>
              <a:gd name="T70" fmla="*/ 8516 w 16074"/>
              <a:gd name="T71" fmla="*/ 3056 h 16112"/>
              <a:gd name="T72" fmla="*/ 4016 w 16074"/>
              <a:gd name="T73" fmla="*/ 6717 h 16112"/>
              <a:gd name="T74" fmla="*/ 6943 w 16074"/>
              <a:gd name="T75" fmla="*/ 7846 h 16112"/>
              <a:gd name="T76" fmla="*/ 5557 w 16074"/>
              <a:gd name="T77" fmla="*/ 11745 h 16112"/>
              <a:gd name="T78" fmla="*/ 2996 w 16074"/>
              <a:gd name="T79" fmla="*/ 11448 h 16112"/>
              <a:gd name="T80" fmla="*/ 5171 w 16074"/>
              <a:gd name="T81" fmla="*/ 12335 h 16112"/>
              <a:gd name="T82" fmla="*/ 7107 w 16074"/>
              <a:gd name="T83" fmla="*/ 13092 h 16112"/>
              <a:gd name="T84" fmla="*/ 7732 w 16074"/>
              <a:gd name="T85" fmla="*/ 7412 h 16112"/>
              <a:gd name="T86" fmla="*/ 4876 w 16074"/>
              <a:gd name="T87" fmla="*/ 6299 h 16112"/>
              <a:gd name="T88" fmla="*/ 3349 w 16074"/>
              <a:gd name="T89" fmla="*/ 5713 h 16112"/>
              <a:gd name="T90" fmla="*/ 2935 w 16074"/>
              <a:gd name="T91" fmla="*/ 11387 h 16112"/>
              <a:gd name="T92" fmla="*/ 10068 w 16074"/>
              <a:gd name="T93" fmla="*/ 7469 h 16112"/>
              <a:gd name="T94" fmla="*/ 11985 w 16074"/>
              <a:gd name="T95" fmla="*/ 6733 h 16112"/>
              <a:gd name="T96" fmla="*/ 11704 w 16074"/>
              <a:gd name="T97" fmla="*/ 11309 h 16112"/>
              <a:gd name="T98" fmla="*/ 9947 w 16074"/>
              <a:gd name="T99" fmla="*/ 11988 h 16112"/>
              <a:gd name="T100" fmla="*/ 8864 w 16074"/>
              <a:gd name="T101" fmla="*/ 12269 h 16112"/>
              <a:gd name="T102" fmla="*/ 8864 w 16074"/>
              <a:gd name="T103" fmla="*/ 11307 h 16112"/>
              <a:gd name="T104" fmla="*/ 8864 w 16074"/>
              <a:gd name="T105" fmla="*/ 10345 h 16112"/>
              <a:gd name="T106" fmla="*/ 8864 w 16074"/>
              <a:gd name="T107" fmla="*/ 9384 h 16112"/>
              <a:gd name="T108" fmla="*/ 8848 w 16074"/>
              <a:gd name="T109" fmla="*/ 8497 h 16112"/>
              <a:gd name="T110" fmla="*/ 11968 w 16074"/>
              <a:gd name="T111" fmla="*/ 6016 h 16112"/>
              <a:gd name="T112" fmla="*/ 10628 w 16074"/>
              <a:gd name="T113" fmla="*/ 6522 h 16112"/>
              <a:gd name="T114" fmla="*/ 8949 w 16074"/>
              <a:gd name="T115" fmla="*/ 7174 h 16112"/>
              <a:gd name="T116" fmla="*/ 8262 w 16074"/>
              <a:gd name="T117" fmla="*/ 13088 h 16112"/>
              <a:gd name="T118" fmla="*/ 9688 w 16074"/>
              <a:gd name="T119" fmla="*/ 12803 h 16112"/>
              <a:gd name="T120" fmla="*/ 11197 w 16074"/>
              <a:gd name="T121" fmla="*/ 12201 h 16112"/>
              <a:gd name="T122" fmla="*/ 12720 w 16074"/>
              <a:gd name="T123" fmla="*/ 11606 h 16112"/>
              <a:gd name="T124" fmla="*/ 13029 w 16074"/>
              <a:gd name="T125" fmla="*/ 5730 h 16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74" h="16112">
                <a:moveTo>
                  <a:pt x="6848" y="14336"/>
                </a:moveTo>
                <a:lnTo>
                  <a:pt x="6848" y="14350"/>
                </a:lnTo>
                <a:lnTo>
                  <a:pt x="6847" y="14355"/>
                </a:lnTo>
                <a:lnTo>
                  <a:pt x="6840" y="14355"/>
                </a:lnTo>
                <a:lnTo>
                  <a:pt x="6825" y="14354"/>
                </a:lnTo>
                <a:lnTo>
                  <a:pt x="6807" y="14355"/>
                </a:lnTo>
                <a:lnTo>
                  <a:pt x="6799" y="14355"/>
                </a:lnTo>
                <a:lnTo>
                  <a:pt x="6795" y="14358"/>
                </a:lnTo>
                <a:lnTo>
                  <a:pt x="6785" y="14368"/>
                </a:lnTo>
                <a:lnTo>
                  <a:pt x="6785" y="14384"/>
                </a:lnTo>
                <a:lnTo>
                  <a:pt x="6784" y="14389"/>
                </a:lnTo>
                <a:lnTo>
                  <a:pt x="6778" y="14390"/>
                </a:lnTo>
                <a:lnTo>
                  <a:pt x="6762" y="14389"/>
                </a:lnTo>
                <a:lnTo>
                  <a:pt x="6669" y="14481"/>
                </a:lnTo>
                <a:lnTo>
                  <a:pt x="6670" y="14496"/>
                </a:lnTo>
                <a:lnTo>
                  <a:pt x="6670" y="14502"/>
                </a:lnTo>
                <a:lnTo>
                  <a:pt x="6665" y="14502"/>
                </a:lnTo>
                <a:lnTo>
                  <a:pt x="6651" y="14502"/>
                </a:lnTo>
                <a:lnTo>
                  <a:pt x="6642" y="14513"/>
                </a:lnTo>
                <a:lnTo>
                  <a:pt x="6639" y="14518"/>
                </a:lnTo>
                <a:lnTo>
                  <a:pt x="6639" y="14526"/>
                </a:lnTo>
                <a:lnTo>
                  <a:pt x="6638" y="14544"/>
                </a:lnTo>
                <a:lnTo>
                  <a:pt x="6638" y="14559"/>
                </a:lnTo>
                <a:lnTo>
                  <a:pt x="6638" y="14565"/>
                </a:lnTo>
                <a:lnTo>
                  <a:pt x="6633" y="14566"/>
                </a:lnTo>
                <a:lnTo>
                  <a:pt x="6618" y="14565"/>
                </a:lnTo>
                <a:lnTo>
                  <a:pt x="6614" y="14616"/>
                </a:lnTo>
                <a:lnTo>
                  <a:pt x="6612" y="14659"/>
                </a:lnTo>
                <a:lnTo>
                  <a:pt x="6612" y="14679"/>
                </a:lnTo>
                <a:lnTo>
                  <a:pt x="6612" y="14699"/>
                </a:lnTo>
                <a:lnTo>
                  <a:pt x="6613" y="14717"/>
                </a:lnTo>
                <a:lnTo>
                  <a:pt x="6614" y="14733"/>
                </a:lnTo>
                <a:lnTo>
                  <a:pt x="6616" y="14749"/>
                </a:lnTo>
                <a:lnTo>
                  <a:pt x="6619" y="14764"/>
                </a:lnTo>
                <a:lnTo>
                  <a:pt x="6623" y="14779"/>
                </a:lnTo>
                <a:lnTo>
                  <a:pt x="6628" y="14792"/>
                </a:lnTo>
                <a:lnTo>
                  <a:pt x="6633" y="14807"/>
                </a:lnTo>
                <a:lnTo>
                  <a:pt x="6638" y="14820"/>
                </a:lnTo>
                <a:lnTo>
                  <a:pt x="6645" y="14832"/>
                </a:lnTo>
                <a:lnTo>
                  <a:pt x="6652" y="14844"/>
                </a:lnTo>
                <a:lnTo>
                  <a:pt x="6659" y="14857"/>
                </a:lnTo>
                <a:lnTo>
                  <a:pt x="6668" y="14869"/>
                </a:lnTo>
                <a:lnTo>
                  <a:pt x="6678" y="14881"/>
                </a:lnTo>
                <a:lnTo>
                  <a:pt x="6688" y="14894"/>
                </a:lnTo>
                <a:lnTo>
                  <a:pt x="6711" y="14920"/>
                </a:lnTo>
                <a:lnTo>
                  <a:pt x="6738" y="14948"/>
                </a:lnTo>
                <a:lnTo>
                  <a:pt x="6803" y="15013"/>
                </a:lnTo>
                <a:lnTo>
                  <a:pt x="6886" y="15093"/>
                </a:lnTo>
                <a:lnTo>
                  <a:pt x="7715" y="15926"/>
                </a:lnTo>
                <a:lnTo>
                  <a:pt x="7740" y="15950"/>
                </a:lnTo>
                <a:lnTo>
                  <a:pt x="7763" y="15973"/>
                </a:lnTo>
                <a:lnTo>
                  <a:pt x="7785" y="15993"/>
                </a:lnTo>
                <a:lnTo>
                  <a:pt x="7806" y="16011"/>
                </a:lnTo>
                <a:lnTo>
                  <a:pt x="7826" y="16028"/>
                </a:lnTo>
                <a:lnTo>
                  <a:pt x="7845" y="16042"/>
                </a:lnTo>
                <a:lnTo>
                  <a:pt x="7864" y="16055"/>
                </a:lnTo>
                <a:lnTo>
                  <a:pt x="7882" y="16068"/>
                </a:lnTo>
                <a:lnTo>
                  <a:pt x="7899" y="16078"/>
                </a:lnTo>
                <a:lnTo>
                  <a:pt x="7916" y="16086"/>
                </a:lnTo>
                <a:lnTo>
                  <a:pt x="7933" y="16094"/>
                </a:lnTo>
                <a:lnTo>
                  <a:pt x="7949" y="16099"/>
                </a:lnTo>
                <a:lnTo>
                  <a:pt x="7964" y="16104"/>
                </a:lnTo>
                <a:lnTo>
                  <a:pt x="7979" y="16107"/>
                </a:lnTo>
                <a:lnTo>
                  <a:pt x="7995" y="16110"/>
                </a:lnTo>
                <a:lnTo>
                  <a:pt x="8010" y="16111"/>
                </a:lnTo>
                <a:lnTo>
                  <a:pt x="8024" y="16112"/>
                </a:lnTo>
                <a:lnTo>
                  <a:pt x="8039" y="16111"/>
                </a:lnTo>
                <a:lnTo>
                  <a:pt x="8054" y="16110"/>
                </a:lnTo>
                <a:lnTo>
                  <a:pt x="8070" y="16108"/>
                </a:lnTo>
                <a:lnTo>
                  <a:pt x="8101" y="16102"/>
                </a:lnTo>
                <a:lnTo>
                  <a:pt x="8133" y="16094"/>
                </a:lnTo>
                <a:lnTo>
                  <a:pt x="8207" y="16074"/>
                </a:lnTo>
                <a:lnTo>
                  <a:pt x="8293" y="16051"/>
                </a:lnTo>
                <a:lnTo>
                  <a:pt x="8309" y="16035"/>
                </a:lnTo>
                <a:lnTo>
                  <a:pt x="8329" y="16018"/>
                </a:lnTo>
                <a:lnTo>
                  <a:pt x="8362" y="15989"/>
                </a:lnTo>
                <a:lnTo>
                  <a:pt x="8405" y="15948"/>
                </a:lnTo>
                <a:lnTo>
                  <a:pt x="8456" y="15899"/>
                </a:lnTo>
                <a:lnTo>
                  <a:pt x="8514" y="15841"/>
                </a:lnTo>
                <a:lnTo>
                  <a:pt x="8578" y="15778"/>
                </a:lnTo>
                <a:lnTo>
                  <a:pt x="8646" y="15710"/>
                </a:lnTo>
                <a:lnTo>
                  <a:pt x="8715" y="15640"/>
                </a:lnTo>
                <a:lnTo>
                  <a:pt x="8785" y="15569"/>
                </a:lnTo>
                <a:lnTo>
                  <a:pt x="8855" y="15498"/>
                </a:lnTo>
                <a:lnTo>
                  <a:pt x="8922" y="15431"/>
                </a:lnTo>
                <a:lnTo>
                  <a:pt x="8984" y="15367"/>
                </a:lnTo>
                <a:lnTo>
                  <a:pt x="9041" y="15309"/>
                </a:lnTo>
                <a:lnTo>
                  <a:pt x="9090" y="15260"/>
                </a:lnTo>
                <a:lnTo>
                  <a:pt x="9129" y="15220"/>
                </a:lnTo>
                <a:lnTo>
                  <a:pt x="9158" y="15189"/>
                </a:lnTo>
                <a:lnTo>
                  <a:pt x="9204" y="15146"/>
                </a:lnTo>
                <a:lnTo>
                  <a:pt x="9260" y="15093"/>
                </a:lnTo>
                <a:lnTo>
                  <a:pt x="9289" y="15065"/>
                </a:lnTo>
                <a:lnTo>
                  <a:pt x="9319" y="15036"/>
                </a:lnTo>
                <a:lnTo>
                  <a:pt x="9350" y="15005"/>
                </a:lnTo>
                <a:lnTo>
                  <a:pt x="9379" y="14974"/>
                </a:lnTo>
                <a:lnTo>
                  <a:pt x="9408" y="14942"/>
                </a:lnTo>
                <a:lnTo>
                  <a:pt x="9435" y="14910"/>
                </a:lnTo>
                <a:lnTo>
                  <a:pt x="9462" y="14877"/>
                </a:lnTo>
                <a:lnTo>
                  <a:pt x="9484" y="14845"/>
                </a:lnTo>
                <a:lnTo>
                  <a:pt x="9494" y="14829"/>
                </a:lnTo>
                <a:lnTo>
                  <a:pt x="9503" y="14813"/>
                </a:lnTo>
                <a:lnTo>
                  <a:pt x="9512" y="14797"/>
                </a:lnTo>
                <a:lnTo>
                  <a:pt x="9519" y="14780"/>
                </a:lnTo>
                <a:lnTo>
                  <a:pt x="9525" y="14765"/>
                </a:lnTo>
                <a:lnTo>
                  <a:pt x="9530" y="14749"/>
                </a:lnTo>
                <a:lnTo>
                  <a:pt x="9534" y="14734"/>
                </a:lnTo>
                <a:lnTo>
                  <a:pt x="9536" y="14719"/>
                </a:lnTo>
                <a:lnTo>
                  <a:pt x="9538" y="14696"/>
                </a:lnTo>
                <a:lnTo>
                  <a:pt x="9539" y="14672"/>
                </a:lnTo>
                <a:lnTo>
                  <a:pt x="9538" y="14650"/>
                </a:lnTo>
                <a:lnTo>
                  <a:pt x="9536" y="14628"/>
                </a:lnTo>
                <a:lnTo>
                  <a:pt x="9533" y="14607"/>
                </a:lnTo>
                <a:lnTo>
                  <a:pt x="9528" y="14586"/>
                </a:lnTo>
                <a:lnTo>
                  <a:pt x="9522" y="14565"/>
                </a:lnTo>
                <a:lnTo>
                  <a:pt x="9515" y="14546"/>
                </a:lnTo>
                <a:lnTo>
                  <a:pt x="9506" y="14527"/>
                </a:lnTo>
                <a:lnTo>
                  <a:pt x="9497" y="14509"/>
                </a:lnTo>
                <a:lnTo>
                  <a:pt x="9486" y="14491"/>
                </a:lnTo>
                <a:lnTo>
                  <a:pt x="9474" y="14473"/>
                </a:lnTo>
                <a:lnTo>
                  <a:pt x="9461" y="14456"/>
                </a:lnTo>
                <a:lnTo>
                  <a:pt x="9446" y="14440"/>
                </a:lnTo>
                <a:lnTo>
                  <a:pt x="9432" y="14425"/>
                </a:lnTo>
                <a:lnTo>
                  <a:pt x="9416" y="14410"/>
                </a:lnTo>
                <a:lnTo>
                  <a:pt x="9396" y="14393"/>
                </a:lnTo>
                <a:lnTo>
                  <a:pt x="9377" y="14378"/>
                </a:lnTo>
                <a:lnTo>
                  <a:pt x="9359" y="14365"/>
                </a:lnTo>
                <a:lnTo>
                  <a:pt x="9342" y="14355"/>
                </a:lnTo>
                <a:lnTo>
                  <a:pt x="9325" y="14346"/>
                </a:lnTo>
                <a:lnTo>
                  <a:pt x="9308" y="14339"/>
                </a:lnTo>
                <a:lnTo>
                  <a:pt x="9291" y="14334"/>
                </a:lnTo>
                <a:lnTo>
                  <a:pt x="9273" y="14330"/>
                </a:lnTo>
                <a:lnTo>
                  <a:pt x="9256" y="14328"/>
                </a:lnTo>
                <a:lnTo>
                  <a:pt x="9237" y="14327"/>
                </a:lnTo>
                <a:lnTo>
                  <a:pt x="9216" y="14327"/>
                </a:lnTo>
                <a:lnTo>
                  <a:pt x="9195" y="14328"/>
                </a:lnTo>
                <a:lnTo>
                  <a:pt x="9149" y="14331"/>
                </a:lnTo>
                <a:lnTo>
                  <a:pt x="9096" y="14336"/>
                </a:lnTo>
                <a:lnTo>
                  <a:pt x="9097" y="14350"/>
                </a:lnTo>
                <a:lnTo>
                  <a:pt x="9095" y="14354"/>
                </a:lnTo>
                <a:lnTo>
                  <a:pt x="9089" y="14355"/>
                </a:lnTo>
                <a:lnTo>
                  <a:pt x="9075" y="14354"/>
                </a:lnTo>
                <a:lnTo>
                  <a:pt x="9057" y="14356"/>
                </a:lnTo>
                <a:lnTo>
                  <a:pt x="9048" y="14357"/>
                </a:lnTo>
                <a:lnTo>
                  <a:pt x="9041" y="14361"/>
                </a:lnTo>
                <a:lnTo>
                  <a:pt x="9030" y="14368"/>
                </a:lnTo>
                <a:lnTo>
                  <a:pt x="9031" y="14382"/>
                </a:lnTo>
                <a:lnTo>
                  <a:pt x="9030" y="14388"/>
                </a:lnTo>
                <a:lnTo>
                  <a:pt x="9025" y="14388"/>
                </a:lnTo>
                <a:lnTo>
                  <a:pt x="9010" y="14388"/>
                </a:lnTo>
                <a:lnTo>
                  <a:pt x="8873" y="14513"/>
                </a:lnTo>
                <a:lnTo>
                  <a:pt x="8873" y="14527"/>
                </a:lnTo>
                <a:lnTo>
                  <a:pt x="8873" y="14533"/>
                </a:lnTo>
                <a:lnTo>
                  <a:pt x="8869" y="14534"/>
                </a:lnTo>
                <a:lnTo>
                  <a:pt x="8857" y="14534"/>
                </a:lnTo>
                <a:lnTo>
                  <a:pt x="8841" y="14549"/>
                </a:lnTo>
                <a:lnTo>
                  <a:pt x="8825" y="14565"/>
                </a:lnTo>
                <a:lnTo>
                  <a:pt x="8809" y="14581"/>
                </a:lnTo>
                <a:lnTo>
                  <a:pt x="8792" y="14598"/>
                </a:lnTo>
                <a:lnTo>
                  <a:pt x="8776" y="14614"/>
                </a:lnTo>
                <a:lnTo>
                  <a:pt x="8761" y="14630"/>
                </a:lnTo>
                <a:lnTo>
                  <a:pt x="8745" y="14646"/>
                </a:lnTo>
                <a:lnTo>
                  <a:pt x="8729" y="14662"/>
                </a:lnTo>
                <a:lnTo>
                  <a:pt x="8713" y="14678"/>
                </a:lnTo>
                <a:lnTo>
                  <a:pt x="8697" y="14694"/>
                </a:lnTo>
                <a:lnTo>
                  <a:pt x="8681" y="14710"/>
                </a:lnTo>
                <a:lnTo>
                  <a:pt x="8665" y="14726"/>
                </a:lnTo>
                <a:lnTo>
                  <a:pt x="8649" y="14742"/>
                </a:lnTo>
                <a:lnTo>
                  <a:pt x="8634" y="14758"/>
                </a:lnTo>
                <a:lnTo>
                  <a:pt x="8618" y="14774"/>
                </a:lnTo>
                <a:lnTo>
                  <a:pt x="8602" y="14790"/>
                </a:lnTo>
                <a:lnTo>
                  <a:pt x="8586" y="14807"/>
                </a:lnTo>
                <a:lnTo>
                  <a:pt x="8569" y="14822"/>
                </a:lnTo>
                <a:lnTo>
                  <a:pt x="8553" y="14838"/>
                </a:lnTo>
                <a:lnTo>
                  <a:pt x="8537" y="14854"/>
                </a:lnTo>
                <a:lnTo>
                  <a:pt x="8522" y="14870"/>
                </a:lnTo>
                <a:lnTo>
                  <a:pt x="8506" y="14886"/>
                </a:lnTo>
                <a:lnTo>
                  <a:pt x="8490" y="14903"/>
                </a:lnTo>
                <a:lnTo>
                  <a:pt x="8474" y="14919"/>
                </a:lnTo>
                <a:lnTo>
                  <a:pt x="8458" y="14935"/>
                </a:lnTo>
                <a:lnTo>
                  <a:pt x="8442" y="14950"/>
                </a:lnTo>
                <a:lnTo>
                  <a:pt x="8426" y="14966"/>
                </a:lnTo>
                <a:lnTo>
                  <a:pt x="8410" y="14982"/>
                </a:lnTo>
                <a:lnTo>
                  <a:pt x="8400" y="14995"/>
                </a:lnTo>
                <a:lnTo>
                  <a:pt x="8397" y="14998"/>
                </a:lnTo>
                <a:lnTo>
                  <a:pt x="8395" y="14992"/>
                </a:lnTo>
                <a:lnTo>
                  <a:pt x="8386" y="14977"/>
                </a:lnTo>
                <a:lnTo>
                  <a:pt x="8389" y="13788"/>
                </a:lnTo>
                <a:lnTo>
                  <a:pt x="8386" y="13786"/>
                </a:lnTo>
                <a:lnTo>
                  <a:pt x="8383" y="13784"/>
                </a:lnTo>
                <a:lnTo>
                  <a:pt x="8381" y="13784"/>
                </a:lnTo>
                <a:lnTo>
                  <a:pt x="8379" y="13784"/>
                </a:lnTo>
                <a:lnTo>
                  <a:pt x="8376" y="13785"/>
                </a:lnTo>
                <a:lnTo>
                  <a:pt x="8375" y="13786"/>
                </a:lnTo>
                <a:lnTo>
                  <a:pt x="8373" y="13784"/>
                </a:lnTo>
                <a:lnTo>
                  <a:pt x="8372" y="13777"/>
                </a:lnTo>
                <a:lnTo>
                  <a:pt x="8370" y="13765"/>
                </a:lnTo>
                <a:lnTo>
                  <a:pt x="8367" y="13744"/>
                </a:lnTo>
                <a:lnTo>
                  <a:pt x="8369" y="13716"/>
                </a:lnTo>
                <a:lnTo>
                  <a:pt x="8368" y="13689"/>
                </a:lnTo>
                <a:lnTo>
                  <a:pt x="8364" y="13664"/>
                </a:lnTo>
                <a:lnTo>
                  <a:pt x="8356" y="13639"/>
                </a:lnTo>
                <a:lnTo>
                  <a:pt x="8345" y="13614"/>
                </a:lnTo>
                <a:lnTo>
                  <a:pt x="8332" y="13591"/>
                </a:lnTo>
                <a:lnTo>
                  <a:pt x="8317" y="13570"/>
                </a:lnTo>
                <a:lnTo>
                  <a:pt x="8299" y="13549"/>
                </a:lnTo>
                <a:lnTo>
                  <a:pt x="8279" y="13529"/>
                </a:lnTo>
                <a:lnTo>
                  <a:pt x="8258" y="13512"/>
                </a:lnTo>
                <a:lnTo>
                  <a:pt x="8235" y="13496"/>
                </a:lnTo>
                <a:lnTo>
                  <a:pt x="8210" y="13481"/>
                </a:lnTo>
                <a:lnTo>
                  <a:pt x="8184" y="13469"/>
                </a:lnTo>
                <a:lnTo>
                  <a:pt x="8156" y="13458"/>
                </a:lnTo>
                <a:lnTo>
                  <a:pt x="8127" y="13449"/>
                </a:lnTo>
                <a:lnTo>
                  <a:pt x="8099" y="13442"/>
                </a:lnTo>
                <a:lnTo>
                  <a:pt x="8069" y="13438"/>
                </a:lnTo>
                <a:lnTo>
                  <a:pt x="8040" y="13435"/>
                </a:lnTo>
                <a:lnTo>
                  <a:pt x="8010" y="13435"/>
                </a:lnTo>
                <a:lnTo>
                  <a:pt x="7981" y="13438"/>
                </a:lnTo>
                <a:lnTo>
                  <a:pt x="7952" y="13442"/>
                </a:lnTo>
                <a:lnTo>
                  <a:pt x="7922" y="13450"/>
                </a:lnTo>
                <a:lnTo>
                  <a:pt x="7894" y="13461"/>
                </a:lnTo>
                <a:lnTo>
                  <a:pt x="7867" y="13474"/>
                </a:lnTo>
                <a:lnTo>
                  <a:pt x="7841" y="13490"/>
                </a:lnTo>
                <a:lnTo>
                  <a:pt x="7816" y="13510"/>
                </a:lnTo>
                <a:lnTo>
                  <a:pt x="7793" y="13533"/>
                </a:lnTo>
                <a:lnTo>
                  <a:pt x="7771" y="13559"/>
                </a:lnTo>
                <a:lnTo>
                  <a:pt x="7752" y="13588"/>
                </a:lnTo>
                <a:lnTo>
                  <a:pt x="7734" y="13620"/>
                </a:lnTo>
                <a:lnTo>
                  <a:pt x="7719" y="13658"/>
                </a:lnTo>
                <a:lnTo>
                  <a:pt x="7705" y="13697"/>
                </a:lnTo>
                <a:lnTo>
                  <a:pt x="7701" y="13716"/>
                </a:lnTo>
                <a:lnTo>
                  <a:pt x="7697" y="13737"/>
                </a:lnTo>
                <a:lnTo>
                  <a:pt x="7693" y="13763"/>
                </a:lnTo>
                <a:lnTo>
                  <a:pt x="7690" y="13791"/>
                </a:lnTo>
                <a:lnTo>
                  <a:pt x="7685" y="13854"/>
                </a:lnTo>
                <a:lnTo>
                  <a:pt x="7682" y="13926"/>
                </a:lnTo>
                <a:lnTo>
                  <a:pt x="7679" y="14007"/>
                </a:lnTo>
                <a:lnTo>
                  <a:pt x="7678" y="14093"/>
                </a:lnTo>
                <a:lnTo>
                  <a:pt x="7677" y="14183"/>
                </a:lnTo>
                <a:lnTo>
                  <a:pt x="7678" y="14276"/>
                </a:lnTo>
                <a:lnTo>
                  <a:pt x="7679" y="14369"/>
                </a:lnTo>
                <a:lnTo>
                  <a:pt x="7680" y="14462"/>
                </a:lnTo>
                <a:lnTo>
                  <a:pt x="7681" y="14553"/>
                </a:lnTo>
                <a:lnTo>
                  <a:pt x="7683" y="14640"/>
                </a:lnTo>
                <a:lnTo>
                  <a:pt x="7684" y="14721"/>
                </a:lnTo>
                <a:lnTo>
                  <a:pt x="7685" y="14794"/>
                </a:lnTo>
                <a:lnTo>
                  <a:pt x="7686" y="14859"/>
                </a:lnTo>
                <a:lnTo>
                  <a:pt x="7687" y="14913"/>
                </a:lnTo>
                <a:lnTo>
                  <a:pt x="7669" y="14900"/>
                </a:lnTo>
                <a:lnTo>
                  <a:pt x="7650" y="14884"/>
                </a:lnTo>
                <a:lnTo>
                  <a:pt x="7629" y="14866"/>
                </a:lnTo>
                <a:lnTo>
                  <a:pt x="7606" y="14845"/>
                </a:lnTo>
                <a:lnTo>
                  <a:pt x="7558" y="14798"/>
                </a:lnTo>
                <a:lnTo>
                  <a:pt x="7507" y="14746"/>
                </a:lnTo>
                <a:lnTo>
                  <a:pt x="7455" y="14693"/>
                </a:lnTo>
                <a:lnTo>
                  <a:pt x="7406" y="14641"/>
                </a:lnTo>
                <a:lnTo>
                  <a:pt x="7362" y="14595"/>
                </a:lnTo>
                <a:lnTo>
                  <a:pt x="7324" y="14556"/>
                </a:lnTo>
                <a:lnTo>
                  <a:pt x="7249" y="14481"/>
                </a:lnTo>
                <a:lnTo>
                  <a:pt x="7189" y="14423"/>
                </a:lnTo>
                <a:lnTo>
                  <a:pt x="7164" y="14400"/>
                </a:lnTo>
                <a:lnTo>
                  <a:pt x="7140" y="14381"/>
                </a:lnTo>
                <a:lnTo>
                  <a:pt x="7128" y="14372"/>
                </a:lnTo>
                <a:lnTo>
                  <a:pt x="7117" y="14364"/>
                </a:lnTo>
                <a:lnTo>
                  <a:pt x="7105" y="14358"/>
                </a:lnTo>
                <a:lnTo>
                  <a:pt x="7094" y="14352"/>
                </a:lnTo>
                <a:lnTo>
                  <a:pt x="7083" y="14347"/>
                </a:lnTo>
                <a:lnTo>
                  <a:pt x="7072" y="14342"/>
                </a:lnTo>
                <a:lnTo>
                  <a:pt x="7059" y="14339"/>
                </a:lnTo>
                <a:lnTo>
                  <a:pt x="7047" y="14335"/>
                </a:lnTo>
                <a:lnTo>
                  <a:pt x="7034" y="14333"/>
                </a:lnTo>
                <a:lnTo>
                  <a:pt x="7022" y="14331"/>
                </a:lnTo>
                <a:lnTo>
                  <a:pt x="7008" y="14329"/>
                </a:lnTo>
                <a:lnTo>
                  <a:pt x="6994" y="14328"/>
                </a:lnTo>
                <a:lnTo>
                  <a:pt x="6964" y="14328"/>
                </a:lnTo>
                <a:lnTo>
                  <a:pt x="6930" y="14329"/>
                </a:lnTo>
                <a:lnTo>
                  <a:pt x="6891" y="14332"/>
                </a:lnTo>
                <a:lnTo>
                  <a:pt x="6848" y="14336"/>
                </a:lnTo>
                <a:close/>
                <a:moveTo>
                  <a:pt x="14278" y="6836"/>
                </a:moveTo>
                <a:lnTo>
                  <a:pt x="14279" y="6855"/>
                </a:lnTo>
                <a:lnTo>
                  <a:pt x="14280" y="6863"/>
                </a:lnTo>
                <a:lnTo>
                  <a:pt x="14278" y="6864"/>
                </a:lnTo>
                <a:lnTo>
                  <a:pt x="14274" y="6864"/>
                </a:lnTo>
                <a:lnTo>
                  <a:pt x="14268" y="6864"/>
                </a:lnTo>
                <a:lnTo>
                  <a:pt x="14258" y="6864"/>
                </a:lnTo>
                <a:lnTo>
                  <a:pt x="14258" y="6884"/>
                </a:lnTo>
                <a:lnTo>
                  <a:pt x="14259" y="6905"/>
                </a:lnTo>
                <a:lnTo>
                  <a:pt x="14261" y="6924"/>
                </a:lnTo>
                <a:lnTo>
                  <a:pt x="14263" y="6942"/>
                </a:lnTo>
                <a:lnTo>
                  <a:pt x="14266" y="6959"/>
                </a:lnTo>
                <a:lnTo>
                  <a:pt x="14269" y="6975"/>
                </a:lnTo>
                <a:lnTo>
                  <a:pt x="14273" y="6990"/>
                </a:lnTo>
                <a:lnTo>
                  <a:pt x="14277" y="7006"/>
                </a:lnTo>
                <a:lnTo>
                  <a:pt x="14282" y="7021"/>
                </a:lnTo>
                <a:lnTo>
                  <a:pt x="14288" y="7035"/>
                </a:lnTo>
                <a:lnTo>
                  <a:pt x="14294" y="7048"/>
                </a:lnTo>
                <a:lnTo>
                  <a:pt x="14300" y="7061"/>
                </a:lnTo>
                <a:lnTo>
                  <a:pt x="14308" y="7073"/>
                </a:lnTo>
                <a:lnTo>
                  <a:pt x="14315" y="7086"/>
                </a:lnTo>
                <a:lnTo>
                  <a:pt x="14324" y="7098"/>
                </a:lnTo>
                <a:lnTo>
                  <a:pt x="14333" y="7111"/>
                </a:lnTo>
                <a:lnTo>
                  <a:pt x="14352" y="7135"/>
                </a:lnTo>
                <a:lnTo>
                  <a:pt x="14374" y="7158"/>
                </a:lnTo>
                <a:lnTo>
                  <a:pt x="14398" y="7183"/>
                </a:lnTo>
                <a:lnTo>
                  <a:pt x="14423" y="7208"/>
                </a:lnTo>
                <a:lnTo>
                  <a:pt x="14483" y="7264"/>
                </a:lnTo>
                <a:lnTo>
                  <a:pt x="14549" y="7329"/>
                </a:lnTo>
                <a:lnTo>
                  <a:pt x="14589" y="7368"/>
                </a:lnTo>
                <a:lnTo>
                  <a:pt x="14638" y="7415"/>
                </a:lnTo>
                <a:lnTo>
                  <a:pt x="14694" y="7468"/>
                </a:lnTo>
                <a:lnTo>
                  <a:pt x="14750" y="7523"/>
                </a:lnTo>
                <a:lnTo>
                  <a:pt x="14805" y="7579"/>
                </a:lnTo>
                <a:lnTo>
                  <a:pt x="14855" y="7630"/>
                </a:lnTo>
                <a:lnTo>
                  <a:pt x="14877" y="7655"/>
                </a:lnTo>
                <a:lnTo>
                  <a:pt x="14898" y="7678"/>
                </a:lnTo>
                <a:lnTo>
                  <a:pt x="14915" y="7699"/>
                </a:lnTo>
                <a:lnTo>
                  <a:pt x="14928" y="7717"/>
                </a:lnTo>
                <a:lnTo>
                  <a:pt x="14881" y="7717"/>
                </a:lnTo>
                <a:lnTo>
                  <a:pt x="14819" y="7716"/>
                </a:lnTo>
                <a:lnTo>
                  <a:pt x="14745" y="7715"/>
                </a:lnTo>
                <a:lnTo>
                  <a:pt x="14661" y="7715"/>
                </a:lnTo>
                <a:lnTo>
                  <a:pt x="14570" y="7714"/>
                </a:lnTo>
                <a:lnTo>
                  <a:pt x="14473" y="7713"/>
                </a:lnTo>
                <a:lnTo>
                  <a:pt x="14372" y="7713"/>
                </a:lnTo>
                <a:lnTo>
                  <a:pt x="14271" y="7712"/>
                </a:lnTo>
                <a:lnTo>
                  <a:pt x="14170" y="7712"/>
                </a:lnTo>
                <a:lnTo>
                  <a:pt x="14073" y="7712"/>
                </a:lnTo>
                <a:lnTo>
                  <a:pt x="13980" y="7713"/>
                </a:lnTo>
                <a:lnTo>
                  <a:pt x="13895" y="7714"/>
                </a:lnTo>
                <a:lnTo>
                  <a:pt x="13821" y="7716"/>
                </a:lnTo>
                <a:lnTo>
                  <a:pt x="13757" y="7718"/>
                </a:lnTo>
                <a:lnTo>
                  <a:pt x="13708" y="7721"/>
                </a:lnTo>
                <a:lnTo>
                  <a:pt x="13676" y="7725"/>
                </a:lnTo>
                <a:lnTo>
                  <a:pt x="13633" y="7734"/>
                </a:lnTo>
                <a:lnTo>
                  <a:pt x="13595" y="7748"/>
                </a:lnTo>
                <a:lnTo>
                  <a:pt x="13558" y="7763"/>
                </a:lnTo>
                <a:lnTo>
                  <a:pt x="13526" y="7780"/>
                </a:lnTo>
                <a:lnTo>
                  <a:pt x="13498" y="7801"/>
                </a:lnTo>
                <a:lnTo>
                  <a:pt x="13473" y="7823"/>
                </a:lnTo>
                <a:lnTo>
                  <a:pt x="13451" y="7847"/>
                </a:lnTo>
                <a:lnTo>
                  <a:pt x="13432" y="7873"/>
                </a:lnTo>
                <a:lnTo>
                  <a:pt x="13416" y="7900"/>
                </a:lnTo>
                <a:lnTo>
                  <a:pt x="13403" y="7928"/>
                </a:lnTo>
                <a:lnTo>
                  <a:pt x="13393" y="7958"/>
                </a:lnTo>
                <a:lnTo>
                  <a:pt x="13385" y="7988"/>
                </a:lnTo>
                <a:lnTo>
                  <a:pt x="13380" y="8018"/>
                </a:lnTo>
                <a:lnTo>
                  <a:pt x="13378" y="8049"/>
                </a:lnTo>
                <a:lnTo>
                  <a:pt x="13379" y="8080"/>
                </a:lnTo>
                <a:lnTo>
                  <a:pt x="13382" y="8111"/>
                </a:lnTo>
                <a:lnTo>
                  <a:pt x="13387" y="8141"/>
                </a:lnTo>
                <a:lnTo>
                  <a:pt x="13394" y="8171"/>
                </a:lnTo>
                <a:lnTo>
                  <a:pt x="13404" y="8200"/>
                </a:lnTo>
                <a:lnTo>
                  <a:pt x="13415" y="8228"/>
                </a:lnTo>
                <a:lnTo>
                  <a:pt x="13429" y="8254"/>
                </a:lnTo>
                <a:lnTo>
                  <a:pt x="13444" y="8280"/>
                </a:lnTo>
                <a:lnTo>
                  <a:pt x="13461" y="8303"/>
                </a:lnTo>
                <a:lnTo>
                  <a:pt x="13480" y="8325"/>
                </a:lnTo>
                <a:lnTo>
                  <a:pt x="13501" y="8344"/>
                </a:lnTo>
                <a:lnTo>
                  <a:pt x="13523" y="8361"/>
                </a:lnTo>
                <a:lnTo>
                  <a:pt x="13546" y="8376"/>
                </a:lnTo>
                <a:lnTo>
                  <a:pt x="13571" y="8387"/>
                </a:lnTo>
                <a:lnTo>
                  <a:pt x="13598" y="8395"/>
                </a:lnTo>
                <a:lnTo>
                  <a:pt x="13626" y="8400"/>
                </a:lnTo>
                <a:lnTo>
                  <a:pt x="13654" y="8402"/>
                </a:lnTo>
                <a:lnTo>
                  <a:pt x="13684" y="8400"/>
                </a:lnTo>
                <a:lnTo>
                  <a:pt x="13705" y="8403"/>
                </a:lnTo>
                <a:lnTo>
                  <a:pt x="13717" y="8405"/>
                </a:lnTo>
                <a:lnTo>
                  <a:pt x="13724" y="8406"/>
                </a:lnTo>
                <a:lnTo>
                  <a:pt x="13726" y="8408"/>
                </a:lnTo>
                <a:lnTo>
                  <a:pt x="13725" y="8409"/>
                </a:lnTo>
                <a:lnTo>
                  <a:pt x="13724" y="8412"/>
                </a:lnTo>
                <a:lnTo>
                  <a:pt x="13724" y="8414"/>
                </a:lnTo>
                <a:lnTo>
                  <a:pt x="13724" y="8416"/>
                </a:lnTo>
                <a:lnTo>
                  <a:pt x="13726" y="8419"/>
                </a:lnTo>
                <a:lnTo>
                  <a:pt x="13728" y="8422"/>
                </a:lnTo>
                <a:lnTo>
                  <a:pt x="14847" y="8422"/>
                </a:lnTo>
                <a:lnTo>
                  <a:pt x="14836" y="8437"/>
                </a:lnTo>
                <a:lnTo>
                  <a:pt x="14824" y="8454"/>
                </a:lnTo>
                <a:lnTo>
                  <a:pt x="14809" y="8471"/>
                </a:lnTo>
                <a:lnTo>
                  <a:pt x="14793" y="8490"/>
                </a:lnTo>
                <a:lnTo>
                  <a:pt x="14756" y="8528"/>
                </a:lnTo>
                <a:lnTo>
                  <a:pt x="14714" y="8568"/>
                </a:lnTo>
                <a:lnTo>
                  <a:pt x="14621" y="8656"/>
                </a:lnTo>
                <a:lnTo>
                  <a:pt x="14523" y="8749"/>
                </a:lnTo>
                <a:lnTo>
                  <a:pt x="14476" y="8797"/>
                </a:lnTo>
                <a:lnTo>
                  <a:pt x="14430" y="8843"/>
                </a:lnTo>
                <a:lnTo>
                  <a:pt x="14409" y="8866"/>
                </a:lnTo>
                <a:lnTo>
                  <a:pt x="14388" y="8889"/>
                </a:lnTo>
                <a:lnTo>
                  <a:pt x="14369" y="8913"/>
                </a:lnTo>
                <a:lnTo>
                  <a:pt x="14352" y="8935"/>
                </a:lnTo>
                <a:lnTo>
                  <a:pt x="14335" y="8957"/>
                </a:lnTo>
                <a:lnTo>
                  <a:pt x="14321" y="8978"/>
                </a:lnTo>
                <a:lnTo>
                  <a:pt x="14308" y="8999"/>
                </a:lnTo>
                <a:lnTo>
                  <a:pt x="14297" y="9020"/>
                </a:lnTo>
                <a:lnTo>
                  <a:pt x="14289" y="9040"/>
                </a:lnTo>
                <a:lnTo>
                  <a:pt x="14282" y="9059"/>
                </a:lnTo>
                <a:lnTo>
                  <a:pt x="14278" y="9077"/>
                </a:lnTo>
                <a:lnTo>
                  <a:pt x="14277" y="9095"/>
                </a:lnTo>
                <a:lnTo>
                  <a:pt x="14277" y="9113"/>
                </a:lnTo>
                <a:lnTo>
                  <a:pt x="14278" y="9120"/>
                </a:lnTo>
                <a:lnTo>
                  <a:pt x="14276" y="9122"/>
                </a:lnTo>
                <a:lnTo>
                  <a:pt x="14273" y="9122"/>
                </a:lnTo>
                <a:lnTo>
                  <a:pt x="14267" y="9122"/>
                </a:lnTo>
                <a:lnTo>
                  <a:pt x="14258" y="9121"/>
                </a:lnTo>
                <a:lnTo>
                  <a:pt x="14259" y="9160"/>
                </a:lnTo>
                <a:lnTo>
                  <a:pt x="14262" y="9195"/>
                </a:lnTo>
                <a:lnTo>
                  <a:pt x="14264" y="9212"/>
                </a:lnTo>
                <a:lnTo>
                  <a:pt x="14266" y="9229"/>
                </a:lnTo>
                <a:lnTo>
                  <a:pt x="14269" y="9245"/>
                </a:lnTo>
                <a:lnTo>
                  <a:pt x="14273" y="9260"/>
                </a:lnTo>
                <a:lnTo>
                  <a:pt x="14277" y="9274"/>
                </a:lnTo>
                <a:lnTo>
                  <a:pt x="14282" y="9288"/>
                </a:lnTo>
                <a:lnTo>
                  <a:pt x="14288" y="9301"/>
                </a:lnTo>
                <a:lnTo>
                  <a:pt x="14294" y="9314"/>
                </a:lnTo>
                <a:lnTo>
                  <a:pt x="14301" y="9328"/>
                </a:lnTo>
                <a:lnTo>
                  <a:pt x="14308" y="9340"/>
                </a:lnTo>
                <a:lnTo>
                  <a:pt x="14317" y="9352"/>
                </a:lnTo>
                <a:lnTo>
                  <a:pt x="14326" y="9364"/>
                </a:lnTo>
                <a:lnTo>
                  <a:pt x="14344" y="9385"/>
                </a:lnTo>
                <a:lnTo>
                  <a:pt x="14364" y="9408"/>
                </a:lnTo>
                <a:lnTo>
                  <a:pt x="14375" y="9419"/>
                </a:lnTo>
                <a:lnTo>
                  <a:pt x="14386" y="9430"/>
                </a:lnTo>
                <a:lnTo>
                  <a:pt x="14398" y="9441"/>
                </a:lnTo>
                <a:lnTo>
                  <a:pt x="14410" y="9450"/>
                </a:lnTo>
                <a:lnTo>
                  <a:pt x="14423" y="9459"/>
                </a:lnTo>
                <a:lnTo>
                  <a:pt x="14436" y="9468"/>
                </a:lnTo>
                <a:lnTo>
                  <a:pt x="14451" y="9475"/>
                </a:lnTo>
                <a:lnTo>
                  <a:pt x="14466" y="9481"/>
                </a:lnTo>
                <a:lnTo>
                  <a:pt x="14481" y="9486"/>
                </a:lnTo>
                <a:lnTo>
                  <a:pt x="14496" y="9489"/>
                </a:lnTo>
                <a:lnTo>
                  <a:pt x="14512" y="9491"/>
                </a:lnTo>
                <a:lnTo>
                  <a:pt x="14529" y="9491"/>
                </a:lnTo>
                <a:lnTo>
                  <a:pt x="14554" y="9512"/>
                </a:lnTo>
                <a:lnTo>
                  <a:pt x="14578" y="9511"/>
                </a:lnTo>
                <a:lnTo>
                  <a:pt x="14602" y="9510"/>
                </a:lnTo>
                <a:lnTo>
                  <a:pt x="14624" y="9507"/>
                </a:lnTo>
                <a:lnTo>
                  <a:pt x="14645" y="9504"/>
                </a:lnTo>
                <a:lnTo>
                  <a:pt x="14667" y="9499"/>
                </a:lnTo>
                <a:lnTo>
                  <a:pt x="14687" y="9494"/>
                </a:lnTo>
                <a:lnTo>
                  <a:pt x="14706" y="9488"/>
                </a:lnTo>
                <a:lnTo>
                  <a:pt x="14725" y="9482"/>
                </a:lnTo>
                <a:lnTo>
                  <a:pt x="14743" y="9474"/>
                </a:lnTo>
                <a:lnTo>
                  <a:pt x="14760" y="9466"/>
                </a:lnTo>
                <a:lnTo>
                  <a:pt x="14777" y="9457"/>
                </a:lnTo>
                <a:lnTo>
                  <a:pt x="14793" y="9448"/>
                </a:lnTo>
                <a:lnTo>
                  <a:pt x="14809" y="9438"/>
                </a:lnTo>
                <a:lnTo>
                  <a:pt x="14824" y="9428"/>
                </a:lnTo>
                <a:lnTo>
                  <a:pt x="14839" y="9416"/>
                </a:lnTo>
                <a:lnTo>
                  <a:pt x="14854" y="9404"/>
                </a:lnTo>
                <a:lnTo>
                  <a:pt x="14883" y="9381"/>
                </a:lnTo>
                <a:lnTo>
                  <a:pt x="14909" y="9355"/>
                </a:lnTo>
                <a:lnTo>
                  <a:pt x="14935" y="9329"/>
                </a:lnTo>
                <a:lnTo>
                  <a:pt x="14960" y="9302"/>
                </a:lnTo>
                <a:lnTo>
                  <a:pt x="15009" y="9248"/>
                </a:lnTo>
                <a:lnTo>
                  <a:pt x="15059" y="9195"/>
                </a:lnTo>
                <a:lnTo>
                  <a:pt x="15872" y="8378"/>
                </a:lnTo>
                <a:lnTo>
                  <a:pt x="15908" y="8340"/>
                </a:lnTo>
                <a:lnTo>
                  <a:pt x="15940" y="8305"/>
                </a:lnTo>
                <a:lnTo>
                  <a:pt x="15970" y="8271"/>
                </a:lnTo>
                <a:lnTo>
                  <a:pt x="15994" y="8237"/>
                </a:lnTo>
                <a:lnTo>
                  <a:pt x="16016" y="8205"/>
                </a:lnTo>
                <a:lnTo>
                  <a:pt x="16033" y="8174"/>
                </a:lnTo>
                <a:lnTo>
                  <a:pt x="16048" y="8144"/>
                </a:lnTo>
                <a:lnTo>
                  <a:pt x="16059" y="8115"/>
                </a:lnTo>
                <a:lnTo>
                  <a:pt x="16067" y="8087"/>
                </a:lnTo>
                <a:lnTo>
                  <a:pt x="16072" y="8060"/>
                </a:lnTo>
                <a:lnTo>
                  <a:pt x="16074" y="8032"/>
                </a:lnTo>
                <a:lnTo>
                  <a:pt x="16073" y="8006"/>
                </a:lnTo>
                <a:lnTo>
                  <a:pt x="16069" y="7980"/>
                </a:lnTo>
                <a:lnTo>
                  <a:pt x="16063" y="7954"/>
                </a:lnTo>
                <a:lnTo>
                  <a:pt x="16054" y="7928"/>
                </a:lnTo>
                <a:lnTo>
                  <a:pt x="16043" y="7903"/>
                </a:lnTo>
                <a:lnTo>
                  <a:pt x="16029" y="7877"/>
                </a:lnTo>
                <a:lnTo>
                  <a:pt x="16013" y="7852"/>
                </a:lnTo>
                <a:lnTo>
                  <a:pt x="15995" y="7826"/>
                </a:lnTo>
                <a:lnTo>
                  <a:pt x="15975" y="7800"/>
                </a:lnTo>
                <a:lnTo>
                  <a:pt x="15951" y="7773"/>
                </a:lnTo>
                <a:lnTo>
                  <a:pt x="15927" y="7746"/>
                </a:lnTo>
                <a:lnTo>
                  <a:pt x="15901" y="7718"/>
                </a:lnTo>
                <a:lnTo>
                  <a:pt x="15874" y="7690"/>
                </a:lnTo>
                <a:lnTo>
                  <a:pt x="15814" y="7630"/>
                </a:lnTo>
                <a:lnTo>
                  <a:pt x="15747" y="7567"/>
                </a:lnTo>
                <a:lnTo>
                  <a:pt x="15676" y="7498"/>
                </a:lnTo>
                <a:lnTo>
                  <a:pt x="15602" y="7425"/>
                </a:lnTo>
                <a:lnTo>
                  <a:pt x="15572" y="7395"/>
                </a:lnTo>
                <a:lnTo>
                  <a:pt x="15534" y="7355"/>
                </a:lnTo>
                <a:lnTo>
                  <a:pt x="15486" y="7306"/>
                </a:lnTo>
                <a:lnTo>
                  <a:pt x="15432" y="7252"/>
                </a:lnTo>
                <a:lnTo>
                  <a:pt x="15373" y="7191"/>
                </a:lnTo>
                <a:lnTo>
                  <a:pt x="15309" y="7127"/>
                </a:lnTo>
                <a:lnTo>
                  <a:pt x="15243" y="7060"/>
                </a:lnTo>
                <a:lnTo>
                  <a:pt x="15177" y="6992"/>
                </a:lnTo>
                <a:lnTo>
                  <a:pt x="15111" y="6926"/>
                </a:lnTo>
                <a:lnTo>
                  <a:pt x="15046" y="6862"/>
                </a:lnTo>
                <a:lnTo>
                  <a:pt x="14985" y="6802"/>
                </a:lnTo>
                <a:lnTo>
                  <a:pt x="14930" y="6747"/>
                </a:lnTo>
                <a:lnTo>
                  <a:pt x="14880" y="6699"/>
                </a:lnTo>
                <a:lnTo>
                  <a:pt x="14837" y="6660"/>
                </a:lnTo>
                <a:lnTo>
                  <a:pt x="14819" y="6644"/>
                </a:lnTo>
                <a:lnTo>
                  <a:pt x="14804" y="6631"/>
                </a:lnTo>
                <a:lnTo>
                  <a:pt x="14791" y="6621"/>
                </a:lnTo>
                <a:lnTo>
                  <a:pt x="14782" y="6614"/>
                </a:lnTo>
                <a:lnTo>
                  <a:pt x="14760" y="6600"/>
                </a:lnTo>
                <a:lnTo>
                  <a:pt x="14737" y="6589"/>
                </a:lnTo>
                <a:lnTo>
                  <a:pt x="14715" y="6579"/>
                </a:lnTo>
                <a:lnTo>
                  <a:pt x="14693" y="6572"/>
                </a:lnTo>
                <a:lnTo>
                  <a:pt x="14670" y="6566"/>
                </a:lnTo>
                <a:lnTo>
                  <a:pt x="14647" y="6563"/>
                </a:lnTo>
                <a:lnTo>
                  <a:pt x="14625" y="6561"/>
                </a:lnTo>
                <a:lnTo>
                  <a:pt x="14603" y="6561"/>
                </a:lnTo>
                <a:lnTo>
                  <a:pt x="14581" y="6562"/>
                </a:lnTo>
                <a:lnTo>
                  <a:pt x="14559" y="6564"/>
                </a:lnTo>
                <a:lnTo>
                  <a:pt x="14538" y="6568"/>
                </a:lnTo>
                <a:lnTo>
                  <a:pt x="14518" y="6574"/>
                </a:lnTo>
                <a:lnTo>
                  <a:pt x="14497" y="6580"/>
                </a:lnTo>
                <a:lnTo>
                  <a:pt x="14478" y="6589"/>
                </a:lnTo>
                <a:lnTo>
                  <a:pt x="14459" y="6598"/>
                </a:lnTo>
                <a:lnTo>
                  <a:pt x="14439" y="6608"/>
                </a:lnTo>
                <a:lnTo>
                  <a:pt x="14421" y="6618"/>
                </a:lnTo>
                <a:lnTo>
                  <a:pt x="14404" y="6630"/>
                </a:lnTo>
                <a:lnTo>
                  <a:pt x="14388" y="6642"/>
                </a:lnTo>
                <a:lnTo>
                  <a:pt x="14373" y="6655"/>
                </a:lnTo>
                <a:lnTo>
                  <a:pt x="14358" y="6668"/>
                </a:lnTo>
                <a:lnTo>
                  <a:pt x="14345" y="6683"/>
                </a:lnTo>
                <a:lnTo>
                  <a:pt x="14333" y="6698"/>
                </a:lnTo>
                <a:lnTo>
                  <a:pt x="14321" y="6713"/>
                </a:lnTo>
                <a:lnTo>
                  <a:pt x="14311" y="6728"/>
                </a:lnTo>
                <a:lnTo>
                  <a:pt x="14302" y="6743"/>
                </a:lnTo>
                <a:lnTo>
                  <a:pt x="14295" y="6759"/>
                </a:lnTo>
                <a:lnTo>
                  <a:pt x="14289" y="6774"/>
                </a:lnTo>
                <a:lnTo>
                  <a:pt x="14284" y="6789"/>
                </a:lnTo>
                <a:lnTo>
                  <a:pt x="14280" y="6806"/>
                </a:lnTo>
                <a:lnTo>
                  <a:pt x="14279" y="6821"/>
                </a:lnTo>
                <a:lnTo>
                  <a:pt x="14278" y="6836"/>
                </a:lnTo>
                <a:close/>
                <a:moveTo>
                  <a:pt x="6841" y="1800"/>
                </a:moveTo>
                <a:lnTo>
                  <a:pt x="6860" y="1799"/>
                </a:lnTo>
                <a:lnTo>
                  <a:pt x="6868" y="1799"/>
                </a:lnTo>
                <a:lnTo>
                  <a:pt x="6869" y="1801"/>
                </a:lnTo>
                <a:lnTo>
                  <a:pt x="6869" y="1804"/>
                </a:lnTo>
                <a:lnTo>
                  <a:pt x="6869" y="1810"/>
                </a:lnTo>
                <a:lnTo>
                  <a:pt x="6869" y="1819"/>
                </a:lnTo>
                <a:lnTo>
                  <a:pt x="6906" y="1818"/>
                </a:lnTo>
                <a:lnTo>
                  <a:pt x="6943" y="1814"/>
                </a:lnTo>
                <a:lnTo>
                  <a:pt x="6977" y="1809"/>
                </a:lnTo>
                <a:lnTo>
                  <a:pt x="7009" y="1802"/>
                </a:lnTo>
                <a:lnTo>
                  <a:pt x="7040" y="1794"/>
                </a:lnTo>
                <a:lnTo>
                  <a:pt x="7071" y="1783"/>
                </a:lnTo>
                <a:lnTo>
                  <a:pt x="7099" y="1771"/>
                </a:lnTo>
                <a:lnTo>
                  <a:pt x="7126" y="1757"/>
                </a:lnTo>
                <a:lnTo>
                  <a:pt x="7152" y="1742"/>
                </a:lnTo>
                <a:lnTo>
                  <a:pt x="7177" y="1725"/>
                </a:lnTo>
                <a:lnTo>
                  <a:pt x="7202" y="1707"/>
                </a:lnTo>
                <a:lnTo>
                  <a:pt x="7225" y="1688"/>
                </a:lnTo>
                <a:lnTo>
                  <a:pt x="7248" y="1669"/>
                </a:lnTo>
                <a:lnTo>
                  <a:pt x="7270" y="1648"/>
                </a:lnTo>
                <a:lnTo>
                  <a:pt x="7292" y="1625"/>
                </a:lnTo>
                <a:lnTo>
                  <a:pt x="7313" y="1603"/>
                </a:lnTo>
                <a:lnTo>
                  <a:pt x="7355" y="1557"/>
                </a:lnTo>
                <a:lnTo>
                  <a:pt x="7396" y="1508"/>
                </a:lnTo>
                <a:lnTo>
                  <a:pt x="7438" y="1459"/>
                </a:lnTo>
                <a:lnTo>
                  <a:pt x="7482" y="1409"/>
                </a:lnTo>
                <a:lnTo>
                  <a:pt x="7505" y="1385"/>
                </a:lnTo>
                <a:lnTo>
                  <a:pt x="7528" y="1361"/>
                </a:lnTo>
                <a:lnTo>
                  <a:pt x="7552" y="1337"/>
                </a:lnTo>
                <a:lnTo>
                  <a:pt x="7577" y="1313"/>
                </a:lnTo>
                <a:lnTo>
                  <a:pt x="7603" y="1290"/>
                </a:lnTo>
                <a:lnTo>
                  <a:pt x="7629" y="1268"/>
                </a:lnTo>
                <a:lnTo>
                  <a:pt x="7657" y="1247"/>
                </a:lnTo>
                <a:lnTo>
                  <a:pt x="7687" y="1226"/>
                </a:lnTo>
                <a:lnTo>
                  <a:pt x="7687" y="1282"/>
                </a:lnTo>
                <a:lnTo>
                  <a:pt x="7687" y="1339"/>
                </a:lnTo>
                <a:lnTo>
                  <a:pt x="7687" y="1394"/>
                </a:lnTo>
                <a:lnTo>
                  <a:pt x="7687" y="1451"/>
                </a:lnTo>
                <a:lnTo>
                  <a:pt x="7687" y="1506"/>
                </a:lnTo>
                <a:lnTo>
                  <a:pt x="7687" y="1563"/>
                </a:lnTo>
                <a:lnTo>
                  <a:pt x="7687" y="1618"/>
                </a:lnTo>
                <a:lnTo>
                  <a:pt x="7687" y="1675"/>
                </a:lnTo>
                <a:lnTo>
                  <a:pt x="7687" y="1730"/>
                </a:lnTo>
                <a:lnTo>
                  <a:pt x="7687" y="1787"/>
                </a:lnTo>
                <a:lnTo>
                  <a:pt x="7687" y="1844"/>
                </a:lnTo>
                <a:lnTo>
                  <a:pt x="7687" y="1899"/>
                </a:lnTo>
                <a:lnTo>
                  <a:pt x="7687" y="1956"/>
                </a:lnTo>
                <a:lnTo>
                  <a:pt x="7687" y="2011"/>
                </a:lnTo>
                <a:lnTo>
                  <a:pt x="7687" y="2068"/>
                </a:lnTo>
                <a:lnTo>
                  <a:pt x="7687" y="2123"/>
                </a:lnTo>
                <a:lnTo>
                  <a:pt x="7687" y="2164"/>
                </a:lnTo>
                <a:lnTo>
                  <a:pt x="7687" y="2207"/>
                </a:lnTo>
                <a:lnTo>
                  <a:pt x="7689" y="2251"/>
                </a:lnTo>
                <a:lnTo>
                  <a:pt x="7692" y="2297"/>
                </a:lnTo>
                <a:lnTo>
                  <a:pt x="7694" y="2320"/>
                </a:lnTo>
                <a:lnTo>
                  <a:pt x="7697" y="2342"/>
                </a:lnTo>
                <a:lnTo>
                  <a:pt x="7701" y="2365"/>
                </a:lnTo>
                <a:lnTo>
                  <a:pt x="7705" y="2388"/>
                </a:lnTo>
                <a:lnTo>
                  <a:pt x="7710" y="2410"/>
                </a:lnTo>
                <a:lnTo>
                  <a:pt x="7716" y="2432"/>
                </a:lnTo>
                <a:lnTo>
                  <a:pt x="7723" y="2454"/>
                </a:lnTo>
                <a:lnTo>
                  <a:pt x="7731" y="2474"/>
                </a:lnTo>
                <a:lnTo>
                  <a:pt x="7740" y="2495"/>
                </a:lnTo>
                <a:lnTo>
                  <a:pt x="7749" y="2515"/>
                </a:lnTo>
                <a:lnTo>
                  <a:pt x="7760" y="2534"/>
                </a:lnTo>
                <a:lnTo>
                  <a:pt x="7772" y="2552"/>
                </a:lnTo>
                <a:lnTo>
                  <a:pt x="7786" y="2569"/>
                </a:lnTo>
                <a:lnTo>
                  <a:pt x="7801" y="2586"/>
                </a:lnTo>
                <a:lnTo>
                  <a:pt x="7817" y="2601"/>
                </a:lnTo>
                <a:lnTo>
                  <a:pt x="7835" y="2614"/>
                </a:lnTo>
                <a:lnTo>
                  <a:pt x="7854" y="2626"/>
                </a:lnTo>
                <a:lnTo>
                  <a:pt x="7875" y="2637"/>
                </a:lnTo>
                <a:lnTo>
                  <a:pt x="7897" y="2647"/>
                </a:lnTo>
                <a:lnTo>
                  <a:pt x="7921" y="2655"/>
                </a:lnTo>
                <a:lnTo>
                  <a:pt x="7948" y="2661"/>
                </a:lnTo>
                <a:lnTo>
                  <a:pt x="7976" y="2666"/>
                </a:lnTo>
                <a:lnTo>
                  <a:pt x="8006" y="2669"/>
                </a:lnTo>
                <a:lnTo>
                  <a:pt x="8038" y="2670"/>
                </a:lnTo>
                <a:lnTo>
                  <a:pt x="8062" y="2669"/>
                </a:lnTo>
                <a:lnTo>
                  <a:pt x="8086" y="2666"/>
                </a:lnTo>
                <a:lnTo>
                  <a:pt x="8109" y="2662"/>
                </a:lnTo>
                <a:lnTo>
                  <a:pt x="8131" y="2657"/>
                </a:lnTo>
                <a:lnTo>
                  <a:pt x="8153" y="2650"/>
                </a:lnTo>
                <a:lnTo>
                  <a:pt x="8174" y="2643"/>
                </a:lnTo>
                <a:lnTo>
                  <a:pt x="8194" y="2634"/>
                </a:lnTo>
                <a:lnTo>
                  <a:pt x="8213" y="2623"/>
                </a:lnTo>
                <a:lnTo>
                  <a:pt x="8232" y="2612"/>
                </a:lnTo>
                <a:lnTo>
                  <a:pt x="8249" y="2601"/>
                </a:lnTo>
                <a:lnTo>
                  <a:pt x="8266" y="2588"/>
                </a:lnTo>
                <a:lnTo>
                  <a:pt x="8281" y="2574"/>
                </a:lnTo>
                <a:lnTo>
                  <a:pt x="8295" y="2560"/>
                </a:lnTo>
                <a:lnTo>
                  <a:pt x="8309" y="2545"/>
                </a:lnTo>
                <a:lnTo>
                  <a:pt x="8321" y="2531"/>
                </a:lnTo>
                <a:lnTo>
                  <a:pt x="8332" y="2516"/>
                </a:lnTo>
                <a:lnTo>
                  <a:pt x="8345" y="2495"/>
                </a:lnTo>
                <a:lnTo>
                  <a:pt x="8356" y="2474"/>
                </a:lnTo>
                <a:lnTo>
                  <a:pt x="8366" y="2453"/>
                </a:lnTo>
                <a:lnTo>
                  <a:pt x="8373" y="2432"/>
                </a:lnTo>
                <a:lnTo>
                  <a:pt x="8379" y="2411"/>
                </a:lnTo>
                <a:lnTo>
                  <a:pt x="8383" y="2389"/>
                </a:lnTo>
                <a:lnTo>
                  <a:pt x="8386" y="2365"/>
                </a:lnTo>
                <a:lnTo>
                  <a:pt x="8389" y="2342"/>
                </a:lnTo>
                <a:lnTo>
                  <a:pt x="8390" y="2319"/>
                </a:lnTo>
                <a:lnTo>
                  <a:pt x="8391" y="2294"/>
                </a:lnTo>
                <a:lnTo>
                  <a:pt x="8391" y="2269"/>
                </a:lnTo>
                <a:lnTo>
                  <a:pt x="8391" y="2241"/>
                </a:lnTo>
                <a:lnTo>
                  <a:pt x="8390" y="2185"/>
                </a:lnTo>
                <a:lnTo>
                  <a:pt x="8389" y="2123"/>
                </a:lnTo>
                <a:lnTo>
                  <a:pt x="8389" y="2068"/>
                </a:lnTo>
                <a:lnTo>
                  <a:pt x="8389" y="2011"/>
                </a:lnTo>
                <a:lnTo>
                  <a:pt x="8389" y="1956"/>
                </a:lnTo>
                <a:lnTo>
                  <a:pt x="8389" y="1899"/>
                </a:lnTo>
                <a:lnTo>
                  <a:pt x="8389" y="1844"/>
                </a:lnTo>
                <a:lnTo>
                  <a:pt x="8389" y="1787"/>
                </a:lnTo>
                <a:lnTo>
                  <a:pt x="8389" y="1730"/>
                </a:lnTo>
                <a:lnTo>
                  <a:pt x="8389" y="1675"/>
                </a:lnTo>
                <a:lnTo>
                  <a:pt x="8389" y="1618"/>
                </a:lnTo>
                <a:lnTo>
                  <a:pt x="8389" y="1563"/>
                </a:lnTo>
                <a:lnTo>
                  <a:pt x="8389" y="1506"/>
                </a:lnTo>
                <a:lnTo>
                  <a:pt x="8389" y="1451"/>
                </a:lnTo>
                <a:lnTo>
                  <a:pt x="8389" y="1394"/>
                </a:lnTo>
                <a:lnTo>
                  <a:pt x="8389" y="1339"/>
                </a:lnTo>
                <a:lnTo>
                  <a:pt x="8389" y="1282"/>
                </a:lnTo>
                <a:lnTo>
                  <a:pt x="8389" y="1226"/>
                </a:lnTo>
                <a:lnTo>
                  <a:pt x="8405" y="1238"/>
                </a:lnTo>
                <a:lnTo>
                  <a:pt x="8422" y="1251"/>
                </a:lnTo>
                <a:lnTo>
                  <a:pt x="8439" y="1266"/>
                </a:lnTo>
                <a:lnTo>
                  <a:pt x="8458" y="1282"/>
                </a:lnTo>
                <a:lnTo>
                  <a:pt x="8496" y="1320"/>
                </a:lnTo>
                <a:lnTo>
                  <a:pt x="8536" y="1361"/>
                </a:lnTo>
                <a:lnTo>
                  <a:pt x="8623" y="1454"/>
                </a:lnTo>
                <a:lnTo>
                  <a:pt x="8714" y="1551"/>
                </a:lnTo>
                <a:lnTo>
                  <a:pt x="8759" y="1598"/>
                </a:lnTo>
                <a:lnTo>
                  <a:pt x="8806" y="1643"/>
                </a:lnTo>
                <a:lnTo>
                  <a:pt x="8829" y="1664"/>
                </a:lnTo>
                <a:lnTo>
                  <a:pt x="8852" y="1685"/>
                </a:lnTo>
                <a:lnTo>
                  <a:pt x="8874" y="1704"/>
                </a:lnTo>
                <a:lnTo>
                  <a:pt x="8896" y="1721"/>
                </a:lnTo>
                <a:lnTo>
                  <a:pt x="8918" y="1739"/>
                </a:lnTo>
                <a:lnTo>
                  <a:pt x="8939" y="1754"/>
                </a:lnTo>
                <a:lnTo>
                  <a:pt x="8960" y="1767"/>
                </a:lnTo>
                <a:lnTo>
                  <a:pt x="8981" y="1778"/>
                </a:lnTo>
                <a:lnTo>
                  <a:pt x="9001" y="1788"/>
                </a:lnTo>
                <a:lnTo>
                  <a:pt x="9021" y="1795"/>
                </a:lnTo>
                <a:lnTo>
                  <a:pt x="9040" y="1800"/>
                </a:lnTo>
                <a:lnTo>
                  <a:pt x="9059" y="1803"/>
                </a:lnTo>
                <a:lnTo>
                  <a:pt x="9076" y="1802"/>
                </a:lnTo>
                <a:lnTo>
                  <a:pt x="9084" y="1801"/>
                </a:lnTo>
                <a:lnTo>
                  <a:pt x="9085" y="1803"/>
                </a:lnTo>
                <a:lnTo>
                  <a:pt x="9086" y="1806"/>
                </a:lnTo>
                <a:lnTo>
                  <a:pt x="9086" y="1811"/>
                </a:lnTo>
                <a:lnTo>
                  <a:pt x="9085" y="1819"/>
                </a:lnTo>
                <a:lnTo>
                  <a:pt x="9107" y="1818"/>
                </a:lnTo>
                <a:lnTo>
                  <a:pt x="9128" y="1817"/>
                </a:lnTo>
                <a:lnTo>
                  <a:pt x="9149" y="1815"/>
                </a:lnTo>
                <a:lnTo>
                  <a:pt x="9169" y="1812"/>
                </a:lnTo>
                <a:lnTo>
                  <a:pt x="9189" y="1808"/>
                </a:lnTo>
                <a:lnTo>
                  <a:pt x="9208" y="1804"/>
                </a:lnTo>
                <a:lnTo>
                  <a:pt x="9227" y="1798"/>
                </a:lnTo>
                <a:lnTo>
                  <a:pt x="9246" y="1792"/>
                </a:lnTo>
                <a:lnTo>
                  <a:pt x="9263" y="1785"/>
                </a:lnTo>
                <a:lnTo>
                  <a:pt x="9280" y="1777"/>
                </a:lnTo>
                <a:lnTo>
                  <a:pt x="9296" y="1769"/>
                </a:lnTo>
                <a:lnTo>
                  <a:pt x="9312" y="1760"/>
                </a:lnTo>
                <a:lnTo>
                  <a:pt x="9327" y="1750"/>
                </a:lnTo>
                <a:lnTo>
                  <a:pt x="9341" y="1739"/>
                </a:lnTo>
                <a:lnTo>
                  <a:pt x="9354" y="1727"/>
                </a:lnTo>
                <a:lnTo>
                  <a:pt x="9367" y="1714"/>
                </a:lnTo>
                <a:lnTo>
                  <a:pt x="9380" y="1702"/>
                </a:lnTo>
                <a:lnTo>
                  <a:pt x="9391" y="1688"/>
                </a:lnTo>
                <a:lnTo>
                  <a:pt x="9402" y="1674"/>
                </a:lnTo>
                <a:lnTo>
                  <a:pt x="9412" y="1659"/>
                </a:lnTo>
                <a:lnTo>
                  <a:pt x="9422" y="1644"/>
                </a:lnTo>
                <a:lnTo>
                  <a:pt x="9430" y="1627"/>
                </a:lnTo>
                <a:lnTo>
                  <a:pt x="9438" y="1610"/>
                </a:lnTo>
                <a:lnTo>
                  <a:pt x="9445" y="1593"/>
                </a:lnTo>
                <a:lnTo>
                  <a:pt x="9452" y="1575"/>
                </a:lnTo>
                <a:lnTo>
                  <a:pt x="9458" y="1557"/>
                </a:lnTo>
                <a:lnTo>
                  <a:pt x="9463" y="1538"/>
                </a:lnTo>
                <a:lnTo>
                  <a:pt x="9467" y="1517"/>
                </a:lnTo>
                <a:lnTo>
                  <a:pt x="9470" y="1497"/>
                </a:lnTo>
                <a:lnTo>
                  <a:pt x="9472" y="1477"/>
                </a:lnTo>
                <a:lnTo>
                  <a:pt x="9473" y="1455"/>
                </a:lnTo>
                <a:lnTo>
                  <a:pt x="9474" y="1434"/>
                </a:lnTo>
                <a:lnTo>
                  <a:pt x="9465" y="1434"/>
                </a:lnTo>
                <a:lnTo>
                  <a:pt x="9459" y="1434"/>
                </a:lnTo>
                <a:lnTo>
                  <a:pt x="9455" y="1433"/>
                </a:lnTo>
                <a:lnTo>
                  <a:pt x="9454" y="1432"/>
                </a:lnTo>
                <a:lnTo>
                  <a:pt x="9454" y="1423"/>
                </a:lnTo>
                <a:lnTo>
                  <a:pt x="9456" y="1402"/>
                </a:lnTo>
                <a:lnTo>
                  <a:pt x="9455" y="1390"/>
                </a:lnTo>
                <a:lnTo>
                  <a:pt x="9452" y="1377"/>
                </a:lnTo>
                <a:lnTo>
                  <a:pt x="9448" y="1364"/>
                </a:lnTo>
                <a:lnTo>
                  <a:pt x="9443" y="1350"/>
                </a:lnTo>
                <a:lnTo>
                  <a:pt x="9438" y="1337"/>
                </a:lnTo>
                <a:lnTo>
                  <a:pt x="9431" y="1323"/>
                </a:lnTo>
                <a:lnTo>
                  <a:pt x="9423" y="1308"/>
                </a:lnTo>
                <a:lnTo>
                  <a:pt x="9414" y="1293"/>
                </a:lnTo>
                <a:lnTo>
                  <a:pt x="9395" y="1264"/>
                </a:lnTo>
                <a:lnTo>
                  <a:pt x="9372" y="1235"/>
                </a:lnTo>
                <a:lnTo>
                  <a:pt x="9347" y="1204"/>
                </a:lnTo>
                <a:lnTo>
                  <a:pt x="9321" y="1174"/>
                </a:lnTo>
                <a:lnTo>
                  <a:pt x="9293" y="1144"/>
                </a:lnTo>
                <a:lnTo>
                  <a:pt x="9264" y="1115"/>
                </a:lnTo>
                <a:lnTo>
                  <a:pt x="9235" y="1085"/>
                </a:lnTo>
                <a:lnTo>
                  <a:pt x="9205" y="1057"/>
                </a:lnTo>
                <a:lnTo>
                  <a:pt x="9150" y="1005"/>
                </a:lnTo>
                <a:lnTo>
                  <a:pt x="9103" y="957"/>
                </a:lnTo>
                <a:lnTo>
                  <a:pt x="9043" y="896"/>
                </a:lnTo>
                <a:lnTo>
                  <a:pt x="8959" y="806"/>
                </a:lnTo>
                <a:lnTo>
                  <a:pt x="8860" y="699"/>
                </a:lnTo>
                <a:lnTo>
                  <a:pt x="8754" y="585"/>
                </a:lnTo>
                <a:lnTo>
                  <a:pt x="8651" y="475"/>
                </a:lnTo>
                <a:lnTo>
                  <a:pt x="8557" y="378"/>
                </a:lnTo>
                <a:lnTo>
                  <a:pt x="8517" y="337"/>
                </a:lnTo>
                <a:lnTo>
                  <a:pt x="8483" y="305"/>
                </a:lnTo>
                <a:lnTo>
                  <a:pt x="8469" y="292"/>
                </a:lnTo>
                <a:lnTo>
                  <a:pt x="8456" y="281"/>
                </a:lnTo>
                <a:lnTo>
                  <a:pt x="8445" y="272"/>
                </a:lnTo>
                <a:lnTo>
                  <a:pt x="8437" y="267"/>
                </a:lnTo>
                <a:lnTo>
                  <a:pt x="8419" y="251"/>
                </a:lnTo>
                <a:lnTo>
                  <a:pt x="8406" y="252"/>
                </a:lnTo>
                <a:lnTo>
                  <a:pt x="8402" y="251"/>
                </a:lnTo>
                <a:lnTo>
                  <a:pt x="8401" y="246"/>
                </a:lnTo>
                <a:lnTo>
                  <a:pt x="8402" y="232"/>
                </a:lnTo>
                <a:lnTo>
                  <a:pt x="8393" y="216"/>
                </a:lnTo>
                <a:lnTo>
                  <a:pt x="8382" y="200"/>
                </a:lnTo>
                <a:lnTo>
                  <a:pt x="8371" y="184"/>
                </a:lnTo>
                <a:lnTo>
                  <a:pt x="8358" y="168"/>
                </a:lnTo>
                <a:lnTo>
                  <a:pt x="8345" y="151"/>
                </a:lnTo>
                <a:lnTo>
                  <a:pt x="8331" y="136"/>
                </a:lnTo>
                <a:lnTo>
                  <a:pt x="8316" y="120"/>
                </a:lnTo>
                <a:lnTo>
                  <a:pt x="8300" y="106"/>
                </a:lnTo>
                <a:lnTo>
                  <a:pt x="8283" y="92"/>
                </a:lnTo>
                <a:lnTo>
                  <a:pt x="8266" y="78"/>
                </a:lnTo>
                <a:lnTo>
                  <a:pt x="8248" y="66"/>
                </a:lnTo>
                <a:lnTo>
                  <a:pt x="8229" y="54"/>
                </a:lnTo>
                <a:lnTo>
                  <a:pt x="8210" y="42"/>
                </a:lnTo>
                <a:lnTo>
                  <a:pt x="8189" y="32"/>
                </a:lnTo>
                <a:lnTo>
                  <a:pt x="8169" y="23"/>
                </a:lnTo>
                <a:lnTo>
                  <a:pt x="8147" y="16"/>
                </a:lnTo>
                <a:lnTo>
                  <a:pt x="8125" y="10"/>
                </a:lnTo>
                <a:lnTo>
                  <a:pt x="8102" y="5"/>
                </a:lnTo>
                <a:lnTo>
                  <a:pt x="8079" y="2"/>
                </a:lnTo>
                <a:lnTo>
                  <a:pt x="8056" y="0"/>
                </a:lnTo>
                <a:lnTo>
                  <a:pt x="8032" y="0"/>
                </a:lnTo>
                <a:lnTo>
                  <a:pt x="8009" y="2"/>
                </a:lnTo>
                <a:lnTo>
                  <a:pt x="7984" y="6"/>
                </a:lnTo>
                <a:lnTo>
                  <a:pt x="7959" y="12"/>
                </a:lnTo>
                <a:lnTo>
                  <a:pt x="7935" y="19"/>
                </a:lnTo>
                <a:lnTo>
                  <a:pt x="7909" y="29"/>
                </a:lnTo>
                <a:lnTo>
                  <a:pt x="7883" y="41"/>
                </a:lnTo>
                <a:lnTo>
                  <a:pt x="7858" y="57"/>
                </a:lnTo>
                <a:lnTo>
                  <a:pt x="7832" y="74"/>
                </a:lnTo>
                <a:lnTo>
                  <a:pt x="7806" y="93"/>
                </a:lnTo>
                <a:lnTo>
                  <a:pt x="7781" y="115"/>
                </a:lnTo>
                <a:lnTo>
                  <a:pt x="7755" y="140"/>
                </a:lnTo>
                <a:lnTo>
                  <a:pt x="7689" y="206"/>
                </a:lnTo>
                <a:lnTo>
                  <a:pt x="7624" y="272"/>
                </a:lnTo>
                <a:lnTo>
                  <a:pt x="7560" y="336"/>
                </a:lnTo>
                <a:lnTo>
                  <a:pt x="7497" y="401"/>
                </a:lnTo>
                <a:lnTo>
                  <a:pt x="7432" y="465"/>
                </a:lnTo>
                <a:lnTo>
                  <a:pt x="7367" y="530"/>
                </a:lnTo>
                <a:lnTo>
                  <a:pt x="7303" y="595"/>
                </a:lnTo>
                <a:lnTo>
                  <a:pt x="7236" y="661"/>
                </a:lnTo>
                <a:lnTo>
                  <a:pt x="7171" y="727"/>
                </a:lnTo>
                <a:lnTo>
                  <a:pt x="7106" y="793"/>
                </a:lnTo>
                <a:lnTo>
                  <a:pt x="7041" y="857"/>
                </a:lnTo>
                <a:lnTo>
                  <a:pt x="6977" y="922"/>
                </a:lnTo>
                <a:lnTo>
                  <a:pt x="6914" y="986"/>
                </a:lnTo>
                <a:lnTo>
                  <a:pt x="6850" y="1051"/>
                </a:lnTo>
                <a:lnTo>
                  <a:pt x="6784" y="1117"/>
                </a:lnTo>
                <a:lnTo>
                  <a:pt x="6718" y="1182"/>
                </a:lnTo>
                <a:lnTo>
                  <a:pt x="6688" y="1214"/>
                </a:lnTo>
                <a:lnTo>
                  <a:pt x="6661" y="1246"/>
                </a:lnTo>
                <a:lnTo>
                  <a:pt x="6639" y="1277"/>
                </a:lnTo>
                <a:lnTo>
                  <a:pt x="6618" y="1307"/>
                </a:lnTo>
                <a:lnTo>
                  <a:pt x="6603" y="1338"/>
                </a:lnTo>
                <a:lnTo>
                  <a:pt x="6590" y="1367"/>
                </a:lnTo>
                <a:lnTo>
                  <a:pt x="6581" y="1396"/>
                </a:lnTo>
                <a:lnTo>
                  <a:pt x="6574" y="1424"/>
                </a:lnTo>
                <a:lnTo>
                  <a:pt x="6570" y="1451"/>
                </a:lnTo>
                <a:lnTo>
                  <a:pt x="6569" y="1478"/>
                </a:lnTo>
                <a:lnTo>
                  <a:pt x="6569" y="1503"/>
                </a:lnTo>
                <a:lnTo>
                  <a:pt x="6573" y="1529"/>
                </a:lnTo>
                <a:lnTo>
                  <a:pt x="6578" y="1553"/>
                </a:lnTo>
                <a:lnTo>
                  <a:pt x="6585" y="1576"/>
                </a:lnTo>
                <a:lnTo>
                  <a:pt x="6594" y="1598"/>
                </a:lnTo>
                <a:lnTo>
                  <a:pt x="6604" y="1619"/>
                </a:lnTo>
                <a:lnTo>
                  <a:pt x="6616" y="1641"/>
                </a:lnTo>
                <a:lnTo>
                  <a:pt x="6629" y="1660"/>
                </a:lnTo>
                <a:lnTo>
                  <a:pt x="6643" y="1678"/>
                </a:lnTo>
                <a:lnTo>
                  <a:pt x="6658" y="1695"/>
                </a:lnTo>
                <a:lnTo>
                  <a:pt x="6674" y="1711"/>
                </a:lnTo>
                <a:lnTo>
                  <a:pt x="6689" y="1725"/>
                </a:lnTo>
                <a:lnTo>
                  <a:pt x="6706" y="1740"/>
                </a:lnTo>
                <a:lnTo>
                  <a:pt x="6722" y="1752"/>
                </a:lnTo>
                <a:lnTo>
                  <a:pt x="6739" y="1763"/>
                </a:lnTo>
                <a:lnTo>
                  <a:pt x="6755" y="1772"/>
                </a:lnTo>
                <a:lnTo>
                  <a:pt x="6771" y="1781"/>
                </a:lnTo>
                <a:lnTo>
                  <a:pt x="6787" y="1787"/>
                </a:lnTo>
                <a:lnTo>
                  <a:pt x="6802" y="1793"/>
                </a:lnTo>
                <a:lnTo>
                  <a:pt x="6816" y="1797"/>
                </a:lnTo>
                <a:lnTo>
                  <a:pt x="6829" y="1799"/>
                </a:lnTo>
                <a:lnTo>
                  <a:pt x="6841" y="1800"/>
                </a:lnTo>
                <a:close/>
                <a:moveTo>
                  <a:pt x="0" y="8071"/>
                </a:moveTo>
                <a:lnTo>
                  <a:pt x="9" y="8071"/>
                </a:lnTo>
                <a:lnTo>
                  <a:pt x="15" y="8071"/>
                </a:lnTo>
                <a:lnTo>
                  <a:pt x="19" y="8071"/>
                </a:lnTo>
                <a:lnTo>
                  <a:pt x="20" y="8073"/>
                </a:lnTo>
                <a:lnTo>
                  <a:pt x="20" y="8081"/>
                </a:lnTo>
                <a:lnTo>
                  <a:pt x="19" y="8102"/>
                </a:lnTo>
                <a:lnTo>
                  <a:pt x="20" y="8116"/>
                </a:lnTo>
                <a:lnTo>
                  <a:pt x="24" y="8132"/>
                </a:lnTo>
                <a:lnTo>
                  <a:pt x="30" y="8149"/>
                </a:lnTo>
                <a:lnTo>
                  <a:pt x="39" y="8168"/>
                </a:lnTo>
                <a:lnTo>
                  <a:pt x="49" y="8187"/>
                </a:lnTo>
                <a:lnTo>
                  <a:pt x="61" y="8208"/>
                </a:lnTo>
                <a:lnTo>
                  <a:pt x="76" y="8229"/>
                </a:lnTo>
                <a:lnTo>
                  <a:pt x="91" y="8250"/>
                </a:lnTo>
                <a:lnTo>
                  <a:pt x="110" y="8274"/>
                </a:lnTo>
                <a:lnTo>
                  <a:pt x="128" y="8297"/>
                </a:lnTo>
                <a:lnTo>
                  <a:pt x="148" y="8321"/>
                </a:lnTo>
                <a:lnTo>
                  <a:pt x="169" y="8345"/>
                </a:lnTo>
                <a:lnTo>
                  <a:pt x="213" y="8394"/>
                </a:lnTo>
                <a:lnTo>
                  <a:pt x="259" y="8444"/>
                </a:lnTo>
                <a:lnTo>
                  <a:pt x="307" y="8493"/>
                </a:lnTo>
                <a:lnTo>
                  <a:pt x="356" y="8541"/>
                </a:lnTo>
                <a:lnTo>
                  <a:pt x="403" y="8588"/>
                </a:lnTo>
                <a:lnTo>
                  <a:pt x="448" y="8631"/>
                </a:lnTo>
                <a:lnTo>
                  <a:pt x="528" y="8707"/>
                </a:lnTo>
                <a:lnTo>
                  <a:pt x="587" y="8763"/>
                </a:lnTo>
                <a:lnTo>
                  <a:pt x="664" y="8842"/>
                </a:lnTo>
                <a:lnTo>
                  <a:pt x="742" y="8921"/>
                </a:lnTo>
                <a:lnTo>
                  <a:pt x="819" y="8998"/>
                </a:lnTo>
                <a:lnTo>
                  <a:pt x="896" y="9077"/>
                </a:lnTo>
                <a:lnTo>
                  <a:pt x="972" y="9155"/>
                </a:lnTo>
                <a:lnTo>
                  <a:pt x="1050" y="9233"/>
                </a:lnTo>
                <a:lnTo>
                  <a:pt x="1128" y="9310"/>
                </a:lnTo>
                <a:lnTo>
                  <a:pt x="1208" y="9388"/>
                </a:lnTo>
                <a:lnTo>
                  <a:pt x="1236" y="9412"/>
                </a:lnTo>
                <a:lnTo>
                  <a:pt x="1264" y="9435"/>
                </a:lnTo>
                <a:lnTo>
                  <a:pt x="1293" y="9454"/>
                </a:lnTo>
                <a:lnTo>
                  <a:pt x="1323" y="9469"/>
                </a:lnTo>
                <a:lnTo>
                  <a:pt x="1354" y="9482"/>
                </a:lnTo>
                <a:lnTo>
                  <a:pt x="1384" y="9493"/>
                </a:lnTo>
                <a:lnTo>
                  <a:pt x="1416" y="9501"/>
                </a:lnTo>
                <a:lnTo>
                  <a:pt x="1448" y="9506"/>
                </a:lnTo>
                <a:lnTo>
                  <a:pt x="1479" y="9509"/>
                </a:lnTo>
                <a:lnTo>
                  <a:pt x="1509" y="9510"/>
                </a:lnTo>
                <a:lnTo>
                  <a:pt x="1540" y="9508"/>
                </a:lnTo>
                <a:lnTo>
                  <a:pt x="1570" y="9504"/>
                </a:lnTo>
                <a:lnTo>
                  <a:pt x="1599" y="9498"/>
                </a:lnTo>
                <a:lnTo>
                  <a:pt x="1627" y="9490"/>
                </a:lnTo>
                <a:lnTo>
                  <a:pt x="1656" y="9480"/>
                </a:lnTo>
                <a:lnTo>
                  <a:pt x="1682" y="9468"/>
                </a:lnTo>
                <a:lnTo>
                  <a:pt x="1707" y="9454"/>
                </a:lnTo>
                <a:lnTo>
                  <a:pt x="1730" y="9439"/>
                </a:lnTo>
                <a:lnTo>
                  <a:pt x="1752" y="9420"/>
                </a:lnTo>
                <a:lnTo>
                  <a:pt x="1773" y="9401"/>
                </a:lnTo>
                <a:lnTo>
                  <a:pt x="1791" y="9381"/>
                </a:lnTo>
                <a:lnTo>
                  <a:pt x="1807" y="9359"/>
                </a:lnTo>
                <a:lnTo>
                  <a:pt x="1821" y="9336"/>
                </a:lnTo>
                <a:lnTo>
                  <a:pt x="1833" y="9310"/>
                </a:lnTo>
                <a:lnTo>
                  <a:pt x="1842" y="9285"/>
                </a:lnTo>
                <a:lnTo>
                  <a:pt x="1850" y="9258"/>
                </a:lnTo>
                <a:lnTo>
                  <a:pt x="1853" y="9229"/>
                </a:lnTo>
                <a:lnTo>
                  <a:pt x="1854" y="9199"/>
                </a:lnTo>
                <a:lnTo>
                  <a:pt x="1851" y="9170"/>
                </a:lnTo>
                <a:lnTo>
                  <a:pt x="1845" y="9138"/>
                </a:lnTo>
                <a:lnTo>
                  <a:pt x="1836" y="9106"/>
                </a:lnTo>
                <a:lnTo>
                  <a:pt x="1823" y="9073"/>
                </a:lnTo>
                <a:lnTo>
                  <a:pt x="1814" y="9055"/>
                </a:lnTo>
                <a:lnTo>
                  <a:pt x="1804" y="9036"/>
                </a:lnTo>
                <a:lnTo>
                  <a:pt x="1791" y="9016"/>
                </a:lnTo>
                <a:lnTo>
                  <a:pt x="1777" y="8995"/>
                </a:lnTo>
                <a:lnTo>
                  <a:pt x="1762" y="8975"/>
                </a:lnTo>
                <a:lnTo>
                  <a:pt x="1746" y="8954"/>
                </a:lnTo>
                <a:lnTo>
                  <a:pt x="1729" y="8934"/>
                </a:lnTo>
                <a:lnTo>
                  <a:pt x="1710" y="8913"/>
                </a:lnTo>
                <a:lnTo>
                  <a:pt x="1670" y="8869"/>
                </a:lnTo>
                <a:lnTo>
                  <a:pt x="1627" y="8826"/>
                </a:lnTo>
                <a:lnTo>
                  <a:pt x="1582" y="8782"/>
                </a:lnTo>
                <a:lnTo>
                  <a:pt x="1536" y="8738"/>
                </a:lnTo>
                <a:lnTo>
                  <a:pt x="1445" y="8652"/>
                </a:lnTo>
                <a:lnTo>
                  <a:pt x="1357" y="8569"/>
                </a:lnTo>
                <a:lnTo>
                  <a:pt x="1318" y="8530"/>
                </a:lnTo>
                <a:lnTo>
                  <a:pt x="1283" y="8492"/>
                </a:lnTo>
                <a:lnTo>
                  <a:pt x="1268" y="8473"/>
                </a:lnTo>
                <a:lnTo>
                  <a:pt x="1253" y="8455"/>
                </a:lnTo>
                <a:lnTo>
                  <a:pt x="1240" y="8439"/>
                </a:lnTo>
                <a:lnTo>
                  <a:pt x="1228" y="8422"/>
                </a:lnTo>
                <a:lnTo>
                  <a:pt x="1289" y="8422"/>
                </a:lnTo>
                <a:lnTo>
                  <a:pt x="1349" y="8422"/>
                </a:lnTo>
                <a:lnTo>
                  <a:pt x="1410" y="8422"/>
                </a:lnTo>
                <a:lnTo>
                  <a:pt x="1472" y="8422"/>
                </a:lnTo>
                <a:lnTo>
                  <a:pt x="1532" y="8422"/>
                </a:lnTo>
                <a:lnTo>
                  <a:pt x="1593" y="8422"/>
                </a:lnTo>
                <a:lnTo>
                  <a:pt x="1654" y="8422"/>
                </a:lnTo>
                <a:lnTo>
                  <a:pt x="1715" y="8422"/>
                </a:lnTo>
                <a:lnTo>
                  <a:pt x="1775" y="8422"/>
                </a:lnTo>
                <a:lnTo>
                  <a:pt x="1836" y="8422"/>
                </a:lnTo>
                <a:lnTo>
                  <a:pt x="1897" y="8422"/>
                </a:lnTo>
                <a:lnTo>
                  <a:pt x="1958" y="8422"/>
                </a:lnTo>
                <a:lnTo>
                  <a:pt x="2018" y="8422"/>
                </a:lnTo>
                <a:lnTo>
                  <a:pt x="2080" y="8422"/>
                </a:lnTo>
                <a:lnTo>
                  <a:pt x="2140" y="8422"/>
                </a:lnTo>
                <a:lnTo>
                  <a:pt x="2201" y="8422"/>
                </a:lnTo>
                <a:lnTo>
                  <a:pt x="2236" y="8422"/>
                </a:lnTo>
                <a:lnTo>
                  <a:pt x="2269" y="8422"/>
                </a:lnTo>
                <a:lnTo>
                  <a:pt x="2301" y="8420"/>
                </a:lnTo>
                <a:lnTo>
                  <a:pt x="2330" y="8419"/>
                </a:lnTo>
                <a:lnTo>
                  <a:pt x="2357" y="8417"/>
                </a:lnTo>
                <a:lnTo>
                  <a:pt x="2382" y="8413"/>
                </a:lnTo>
                <a:lnTo>
                  <a:pt x="2405" y="8409"/>
                </a:lnTo>
                <a:lnTo>
                  <a:pt x="2428" y="8404"/>
                </a:lnTo>
                <a:lnTo>
                  <a:pt x="2449" y="8397"/>
                </a:lnTo>
                <a:lnTo>
                  <a:pt x="2469" y="8389"/>
                </a:lnTo>
                <a:lnTo>
                  <a:pt x="2488" y="8380"/>
                </a:lnTo>
                <a:lnTo>
                  <a:pt x="2508" y="8368"/>
                </a:lnTo>
                <a:lnTo>
                  <a:pt x="2527" y="8355"/>
                </a:lnTo>
                <a:lnTo>
                  <a:pt x="2545" y="8341"/>
                </a:lnTo>
                <a:lnTo>
                  <a:pt x="2562" y="8325"/>
                </a:lnTo>
                <a:lnTo>
                  <a:pt x="2580" y="8307"/>
                </a:lnTo>
                <a:lnTo>
                  <a:pt x="2595" y="8291"/>
                </a:lnTo>
                <a:lnTo>
                  <a:pt x="2609" y="8274"/>
                </a:lnTo>
                <a:lnTo>
                  <a:pt x="2622" y="8255"/>
                </a:lnTo>
                <a:lnTo>
                  <a:pt x="2635" y="8236"/>
                </a:lnTo>
                <a:lnTo>
                  <a:pt x="2647" y="8217"/>
                </a:lnTo>
                <a:lnTo>
                  <a:pt x="2657" y="8196"/>
                </a:lnTo>
                <a:lnTo>
                  <a:pt x="2667" y="8175"/>
                </a:lnTo>
                <a:lnTo>
                  <a:pt x="2675" y="8152"/>
                </a:lnTo>
                <a:lnTo>
                  <a:pt x="2682" y="8129"/>
                </a:lnTo>
                <a:lnTo>
                  <a:pt x="2687" y="8106"/>
                </a:lnTo>
                <a:lnTo>
                  <a:pt x="2691" y="8081"/>
                </a:lnTo>
                <a:lnTo>
                  <a:pt x="2692" y="8055"/>
                </a:lnTo>
                <a:lnTo>
                  <a:pt x="2692" y="8029"/>
                </a:lnTo>
                <a:lnTo>
                  <a:pt x="2690" y="8002"/>
                </a:lnTo>
                <a:lnTo>
                  <a:pt x="2686" y="7975"/>
                </a:lnTo>
                <a:lnTo>
                  <a:pt x="2679" y="7946"/>
                </a:lnTo>
                <a:lnTo>
                  <a:pt x="2666" y="7947"/>
                </a:lnTo>
                <a:lnTo>
                  <a:pt x="2661" y="7946"/>
                </a:lnTo>
                <a:lnTo>
                  <a:pt x="2660" y="7940"/>
                </a:lnTo>
                <a:lnTo>
                  <a:pt x="2661" y="7925"/>
                </a:lnTo>
                <a:lnTo>
                  <a:pt x="2655" y="7903"/>
                </a:lnTo>
                <a:lnTo>
                  <a:pt x="2648" y="7883"/>
                </a:lnTo>
                <a:lnTo>
                  <a:pt x="2639" y="7864"/>
                </a:lnTo>
                <a:lnTo>
                  <a:pt x="2627" y="7847"/>
                </a:lnTo>
                <a:lnTo>
                  <a:pt x="2614" y="7830"/>
                </a:lnTo>
                <a:lnTo>
                  <a:pt x="2600" y="7815"/>
                </a:lnTo>
                <a:lnTo>
                  <a:pt x="2584" y="7802"/>
                </a:lnTo>
                <a:lnTo>
                  <a:pt x="2567" y="7790"/>
                </a:lnTo>
                <a:lnTo>
                  <a:pt x="2549" y="7779"/>
                </a:lnTo>
                <a:lnTo>
                  <a:pt x="2529" y="7769"/>
                </a:lnTo>
                <a:lnTo>
                  <a:pt x="2509" y="7760"/>
                </a:lnTo>
                <a:lnTo>
                  <a:pt x="2487" y="7752"/>
                </a:lnTo>
                <a:lnTo>
                  <a:pt x="2465" y="7746"/>
                </a:lnTo>
                <a:lnTo>
                  <a:pt x="2442" y="7739"/>
                </a:lnTo>
                <a:lnTo>
                  <a:pt x="2419" y="7733"/>
                </a:lnTo>
                <a:lnTo>
                  <a:pt x="2395" y="7729"/>
                </a:lnTo>
                <a:lnTo>
                  <a:pt x="2371" y="7725"/>
                </a:lnTo>
                <a:lnTo>
                  <a:pt x="2346" y="7722"/>
                </a:lnTo>
                <a:lnTo>
                  <a:pt x="2322" y="7720"/>
                </a:lnTo>
                <a:lnTo>
                  <a:pt x="2298" y="7718"/>
                </a:lnTo>
                <a:lnTo>
                  <a:pt x="2248" y="7716"/>
                </a:lnTo>
                <a:lnTo>
                  <a:pt x="2201" y="7715"/>
                </a:lnTo>
                <a:lnTo>
                  <a:pt x="2114" y="7716"/>
                </a:lnTo>
                <a:lnTo>
                  <a:pt x="2041" y="7717"/>
                </a:lnTo>
                <a:lnTo>
                  <a:pt x="1989" y="7717"/>
                </a:lnTo>
                <a:lnTo>
                  <a:pt x="1938" y="7717"/>
                </a:lnTo>
                <a:lnTo>
                  <a:pt x="1886" y="7717"/>
                </a:lnTo>
                <a:lnTo>
                  <a:pt x="1834" y="7717"/>
                </a:lnTo>
                <a:lnTo>
                  <a:pt x="1782" y="7717"/>
                </a:lnTo>
                <a:lnTo>
                  <a:pt x="1730" y="7717"/>
                </a:lnTo>
                <a:lnTo>
                  <a:pt x="1679" y="7717"/>
                </a:lnTo>
                <a:lnTo>
                  <a:pt x="1626" y="7717"/>
                </a:lnTo>
                <a:lnTo>
                  <a:pt x="1575" y="7717"/>
                </a:lnTo>
                <a:lnTo>
                  <a:pt x="1523" y="7717"/>
                </a:lnTo>
                <a:lnTo>
                  <a:pt x="1472" y="7717"/>
                </a:lnTo>
                <a:lnTo>
                  <a:pt x="1420" y="7717"/>
                </a:lnTo>
                <a:lnTo>
                  <a:pt x="1367" y="7717"/>
                </a:lnTo>
                <a:lnTo>
                  <a:pt x="1316" y="7717"/>
                </a:lnTo>
                <a:lnTo>
                  <a:pt x="1264" y="7717"/>
                </a:lnTo>
                <a:lnTo>
                  <a:pt x="1213" y="7717"/>
                </a:lnTo>
                <a:lnTo>
                  <a:pt x="1222" y="7704"/>
                </a:lnTo>
                <a:lnTo>
                  <a:pt x="1233" y="7690"/>
                </a:lnTo>
                <a:lnTo>
                  <a:pt x="1246" y="7674"/>
                </a:lnTo>
                <a:lnTo>
                  <a:pt x="1260" y="7657"/>
                </a:lnTo>
                <a:lnTo>
                  <a:pt x="1294" y="7619"/>
                </a:lnTo>
                <a:lnTo>
                  <a:pt x="1333" y="7578"/>
                </a:lnTo>
                <a:lnTo>
                  <a:pt x="1422" y="7488"/>
                </a:lnTo>
                <a:lnTo>
                  <a:pt x="1518" y="7390"/>
                </a:lnTo>
                <a:lnTo>
                  <a:pt x="1565" y="7342"/>
                </a:lnTo>
                <a:lnTo>
                  <a:pt x="1611" y="7292"/>
                </a:lnTo>
                <a:lnTo>
                  <a:pt x="1656" y="7246"/>
                </a:lnTo>
                <a:lnTo>
                  <a:pt x="1695" y="7200"/>
                </a:lnTo>
                <a:lnTo>
                  <a:pt x="1713" y="7178"/>
                </a:lnTo>
                <a:lnTo>
                  <a:pt x="1730" y="7157"/>
                </a:lnTo>
                <a:lnTo>
                  <a:pt x="1746" y="7138"/>
                </a:lnTo>
                <a:lnTo>
                  <a:pt x="1759" y="7119"/>
                </a:lnTo>
                <a:lnTo>
                  <a:pt x="1771" y="7100"/>
                </a:lnTo>
                <a:lnTo>
                  <a:pt x="1781" y="7083"/>
                </a:lnTo>
                <a:lnTo>
                  <a:pt x="1790" y="7068"/>
                </a:lnTo>
                <a:lnTo>
                  <a:pt x="1795" y="7053"/>
                </a:lnTo>
                <a:lnTo>
                  <a:pt x="1804" y="7026"/>
                </a:lnTo>
                <a:lnTo>
                  <a:pt x="1809" y="6997"/>
                </a:lnTo>
                <a:lnTo>
                  <a:pt x="1812" y="6970"/>
                </a:lnTo>
                <a:lnTo>
                  <a:pt x="1813" y="6942"/>
                </a:lnTo>
                <a:lnTo>
                  <a:pt x="1812" y="6914"/>
                </a:lnTo>
                <a:lnTo>
                  <a:pt x="1808" y="6885"/>
                </a:lnTo>
                <a:lnTo>
                  <a:pt x="1802" y="6858"/>
                </a:lnTo>
                <a:lnTo>
                  <a:pt x="1794" y="6831"/>
                </a:lnTo>
                <a:lnTo>
                  <a:pt x="1783" y="6806"/>
                </a:lnTo>
                <a:lnTo>
                  <a:pt x="1771" y="6779"/>
                </a:lnTo>
                <a:lnTo>
                  <a:pt x="1757" y="6755"/>
                </a:lnTo>
                <a:lnTo>
                  <a:pt x="1742" y="6732"/>
                </a:lnTo>
                <a:lnTo>
                  <a:pt x="1724" y="6710"/>
                </a:lnTo>
                <a:lnTo>
                  <a:pt x="1705" y="6690"/>
                </a:lnTo>
                <a:lnTo>
                  <a:pt x="1685" y="6670"/>
                </a:lnTo>
                <a:lnTo>
                  <a:pt x="1663" y="6653"/>
                </a:lnTo>
                <a:lnTo>
                  <a:pt x="1640" y="6638"/>
                </a:lnTo>
                <a:lnTo>
                  <a:pt x="1614" y="6625"/>
                </a:lnTo>
                <a:lnTo>
                  <a:pt x="1589" y="6614"/>
                </a:lnTo>
                <a:lnTo>
                  <a:pt x="1562" y="6605"/>
                </a:lnTo>
                <a:lnTo>
                  <a:pt x="1534" y="6599"/>
                </a:lnTo>
                <a:lnTo>
                  <a:pt x="1506" y="6596"/>
                </a:lnTo>
                <a:lnTo>
                  <a:pt x="1476" y="6595"/>
                </a:lnTo>
                <a:lnTo>
                  <a:pt x="1446" y="6598"/>
                </a:lnTo>
                <a:lnTo>
                  <a:pt x="1415" y="6603"/>
                </a:lnTo>
                <a:lnTo>
                  <a:pt x="1382" y="6612"/>
                </a:lnTo>
                <a:lnTo>
                  <a:pt x="1350" y="6624"/>
                </a:lnTo>
                <a:lnTo>
                  <a:pt x="1317" y="6640"/>
                </a:lnTo>
                <a:lnTo>
                  <a:pt x="1285" y="6660"/>
                </a:lnTo>
                <a:lnTo>
                  <a:pt x="1251" y="6683"/>
                </a:lnTo>
                <a:lnTo>
                  <a:pt x="1218" y="6712"/>
                </a:lnTo>
                <a:lnTo>
                  <a:pt x="1184" y="6743"/>
                </a:lnTo>
                <a:lnTo>
                  <a:pt x="227" y="7673"/>
                </a:lnTo>
                <a:lnTo>
                  <a:pt x="185" y="7713"/>
                </a:lnTo>
                <a:lnTo>
                  <a:pt x="144" y="7753"/>
                </a:lnTo>
                <a:lnTo>
                  <a:pt x="125" y="7772"/>
                </a:lnTo>
                <a:lnTo>
                  <a:pt x="105" y="7791"/>
                </a:lnTo>
                <a:lnTo>
                  <a:pt x="87" y="7811"/>
                </a:lnTo>
                <a:lnTo>
                  <a:pt x="71" y="7832"/>
                </a:lnTo>
                <a:lnTo>
                  <a:pt x="56" y="7855"/>
                </a:lnTo>
                <a:lnTo>
                  <a:pt x="42" y="7879"/>
                </a:lnTo>
                <a:lnTo>
                  <a:pt x="36" y="7891"/>
                </a:lnTo>
                <a:lnTo>
                  <a:pt x="30" y="7904"/>
                </a:lnTo>
                <a:lnTo>
                  <a:pt x="24" y="7918"/>
                </a:lnTo>
                <a:lnTo>
                  <a:pt x="19" y="7932"/>
                </a:lnTo>
                <a:lnTo>
                  <a:pt x="15" y="7946"/>
                </a:lnTo>
                <a:lnTo>
                  <a:pt x="11" y="7963"/>
                </a:lnTo>
                <a:lnTo>
                  <a:pt x="8" y="7979"/>
                </a:lnTo>
                <a:lnTo>
                  <a:pt x="5" y="7995"/>
                </a:lnTo>
                <a:lnTo>
                  <a:pt x="3" y="8013"/>
                </a:lnTo>
                <a:lnTo>
                  <a:pt x="1" y="8031"/>
                </a:lnTo>
                <a:lnTo>
                  <a:pt x="0" y="8050"/>
                </a:lnTo>
                <a:lnTo>
                  <a:pt x="0" y="8071"/>
                </a:lnTo>
                <a:close/>
                <a:moveTo>
                  <a:pt x="4812" y="4832"/>
                </a:moveTo>
                <a:lnTo>
                  <a:pt x="4812" y="4819"/>
                </a:lnTo>
                <a:lnTo>
                  <a:pt x="4812" y="4814"/>
                </a:lnTo>
                <a:lnTo>
                  <a:pt x="4818" y="4814"/>
                </a:lnTo>
                <a:lnTo>
                  <a:pt x="4832" y="4814"/>
                </a:lnTo>
                <a:lnTo>
                  <a:pt x="4847" y="4811"/>
                </a:lnTo>
                <a:lnTo>
                  <a:pt x="4862" y="4808"/>
                </a:lnTo>
                <a:lnTo>
                  <a:pt x="4877" y="4803"/>
                </a:lnTo>
                <a:lnTo>
                  <a:pt x="4894" y="4798"/>
                </a:lnTo>
                <a:lnTo>
                  <a:pt x="4928" y="4786"/>
                </a:lnTo>
                <a:lnTo>
                  <a:pt x="4962" y="4773"/>
                </a:lnTo>
                <a:lnTo>
                  <a:pt x="4995" y="4759"/>
                </a:lnTo>
                <a:lnTo>
                  <a:pt x="5028" y="4745"/>
                </a:lnTo>
                <a:lnTo>
                  <a:pt x="5059" y="4732"/>
                </a:lnTo>
                <a:lnTo>
                  <a:pt x="5087" y="4720"/>
                </a:lnTo>
                <a:lnTo>
                  <a:pt x="5119" y="4708"/>
                </a:lnTo>
                <a:lnTo>
                  <a:pt x="5150" y="4695"/>
                </a:lnTo>
                <a:lnTo>
                  <a:pt x="5181" y="4682"/>
                </a:lnTo>
                <a:lnTo>
                  <a:pt x="5213" y="4670"/>
                </a:lnTo>
                <a:lnTo>
                  <a:pt x="5243" y="4658"/>
                </a:lnTo>
                <a:lnTo>
                  <a:pt x="5275" y="4646"/>
                </a:lnTo>
                <a:lnTo>
                  <a:pt x="5307" y="4633"/>
                </a:lnTo>
                <a:lnTo>
                  <a:pt x="5337" y="4624"/>
                </a:lnTo>
                <a:lnTo>
                  <a:pt x="5336" y="4610"/>
                </a:lnTo>
                <a:lnTo>
                  <a:pt x="5337" y="4604"/>
                </a:lnTo>
                <a:lnTo>
                  <a:pt x="5344" y="4604"/>
                </a:lnTo>
                <a:lnTo>
                  <a:pt x="5359" y="4605"/>
                </a:lnTo>
                <a:lnTo>
                  <a:pt x="5373" y="4602"/>
                </a:lnTo>
                <a:lnTo>
                  <a:pt x="5387" y="4599"/>
                </a:lnTo>
                <a:lnTo>
                  <a:pt x="5402" y="4596"/>
                </a:lnTo>
                <a:lnTo>
                  <a:pt x="5416" y="4591"/>
                </a:lnTo>
                <a:lnTo>
                  <a:pt x="5445" y="4582"/>
                </a:lnTo>
                <a:lnTo>
                  <a:pt x="5474" y="4569"/>
                </a:lnTo>
                <a:lnTo>
                  <a:pt x="5503" y="4557"/>
                </a:lnTo>
                <a:lnTo>
                  <a:pt x="5532" y="4545"/>
                </a:lnTo>
                <a:lnTo>
                  <a:pt x="5563" y="4533"/>
                </a:lnTo>
                <a:lnTo>
                  <a:pt x="5592" y="4522"/>
                </a:lnTo>
                <a:lnTo>
                  <a:pt x="5624" y="4510"/>
                </a:lnTo>
                <a:lnTo>
                  <a:pt x="5654" y="4498"/>
                </a:lnTo>
                <a:lnTo>
                  <a:pt x="5684" y="4486"/>
                </a:lnTo>
                <a:lnTo>
                  <a:pt x="5713" y="4473"/>
                </a:lnTo>
                <a:lnTo>
                  <a:pt x="5742" y="4461"/>
                </a:lnTo>
                <a:lnTo>
                  <a:pt x="5772" y="4451"/>
                </a:lnTo>
                <a:lnTo>
                  <a:pt x="5802" y="4441"/>
                </a:lnTo>
                <a:lnTo>
                  <a:pt x="5833" y="4431"/>
                </a:lnTo>
                <a:lnTo>
                  <a:pt x="5832" y="4418"/>
                </a:lnTo>
                <a:lnTo>
                  <a:pt x="5833" y="4412"/>
                </a:lnTo>
                <a:lnTo>
                  <a:pt x="5839" y="4412"/>
                </a:lnTo>
                <a:lnTo>
                  <a:pt x="5853" y="4413"/>
                </a:lnTo>
                <a:lnTo>
                  <a:pt x="5874" y="4410"/>
                </a:lnTo>
                <a:lnTo>
                  <a:pt x="5883" y="4408"/>
                </a:lnTo>
                <a:lnTo>
                  <a:pt x="5891" y="4406"/>
                </a:lnTo>
                <a:lnTo>
                  <a:pt x="5911" y="4400"/>
                </a:lnTo>
                <a:lnTo>
                  <a:pt x="5911" y="4386"/>
                </a:lnTo>
                <a:lnTo>
                  <a:pt x="5912" y="4381"/>
                </a:lnTo>
                <a:lnTo>
                  <a:pt x="5918" y="4380"/>
                </a:lnTo>
                <a:lnTo>
                  <a:pt x="5932" y="4381"/>
                </a:lnTo>
                <a:lnTo>
                  <a:pt x="5958" y="4376"/>
                </a:lnTo>
                <a:lnTo>
                  <a:pt x="5986" y="4367"/>
                </a:lnTo>
                <a:lnTo>
                  <a:pt x="6013" y="4358"/>
                </a:lnTo>
                <a:lnTo>
                  <a:pt x="6041" y="4348"/>
                </a:lnTo>
                <a:lnTo>
                  <a:pt x="6068" y="4337"/>
                </a:lnTo>
                <a:lnTo>
                  <a:pt x="6094" y="4326"/>
                </a:lnTo>
                <a:lnTo>
                  <a:pt x="6119" y="4315"/>
                </a:lnTo>
                <a:lnTo>
                  <a:pt x="6142" y="4306"/>
                </a:lnTo>
                <a:lnTo>
                  <a:pt x="6167" y="4295"/>
                </a:lnTo>
                <a:lnTo>
                  <a:pt x="6195" y="4285"/>
                </a:lnTo>
                <a:lnTo>
                  <a:pt x="6222" y="4273"/>
                </a:lnTo>
                <a:lnTo>
                  <a:pt x="6251" y="4261"/>
                </a:lnTo>
                <a:lnTo>
                  <a:pt x="6279" y="4250"/>
                </a:lnTo>
                <a:lnTo>
                  <a:pt x="6306" y="4240"/>
                </a:lnTo>
                <a:lnTo>
                  <a:pt x="6333" y="4231"/>
                </a:lnTo>
                <a:lnTo>
                  <a:pt x="6357" y="4223"/>
                </a:lnTo>
                <a:lnTo>
                  <a:pt x="6356" y="4209"/>
                </a:lnTo>
                <a:lnTo>
                  <a:pt x="6357" y="4203"/>
                </a:lnTo>
                <a:lnTo>
                  <a:pt x="6364" y="4203"/>
                </a:lnTo>
                <a:lnTo>
                  <a:pt x="6379" y="4204"/>
                </a:lnTo>
                <a:lnTo>
                  <a:pt x="6393" y="4202"/>
                </a:lnTo>
                <a:lnTo>
                  <a:pt x="6407" y="4198"/>
                </a:lnTo>
                <a:lnTo>
                  <a:pt x="6424" y="4194"/>
                </a:lnTo>
                <a:lnTo>
                  <a:pt x="6442" y="4189"/>
                </a:lnTo>
                <a:lnTo>
                  <a:pt x="6478" y="4176"/>
                </a:lnTo>
                <a:lnTo>
                  <a:pt x="6516" y="4162"/>
                </a:lnTo>
                <a:lnTo>
                  <a:pt x="6554" y="4146"/>
                </a:lnTo>
                <a:lnTo>
                  <a:pt x="6592" y="4131"/>
                </a:lnTo>
                <a:lnTo>
                  <a:pt x="6628" y="4117"/>
                </a:lnTo>
                <a:lnTo>
                  <a:pt x="6660" y="4104"/>
                </a:lnTo>
                <a:lnTo>
                  <a:pt x="6695" y="4090"/>
                </a:lnTo>
                <a:lnTo>
                  <a:pt x="6729" y="4076"/>
                </a:lnTo>
                <a:lnTo>
                  <a:pt x="6763" y="4062"/>
                </a:lnTo>
                <a:lnTo>
                  <a:pt x="6797" y="4047"/>
                </a:lnTo>
                <a:lnTo>
                  <a:pt x="6830" y="4033"/>
                </a:lnTo>
                <a:lnTo>
                  <a:pt x="6865" y="4021"/>
                </a:lnTo>
                <a:lnTo>
                  <a:pt x="6899" y="4009"/>
                </a:lnTo>
                <a:lnTo>
                  <a:pt x="6934" y="3999"/>
                </a:lnTo>
                <a:lnTo>
                  <a:pt x="6933" y="3986"/>
                </a:lnTo>
                <a:lnTo>
                  <a:pt x="6934" y="3981"/>
                </a:lnTo>
                <a:lnTo>
                  <a:pt x="6939" y="3980"/>
                </a:lnTo>
                <a:lnTo>
                  <a:pt x="6954" y="3981"/>
                </a:lnTo>
                <a:lnTo>
                  <a:pt x="6980" y="3975"/>
                </a:lnTo>
                <a:lnTo>
                  <a:pt x="7007" y="3968"/>
                </a:lnTo>
                <a:lnTo>
                  <a:pt x="7034" y="3958"/>
                </a:lnTo>
                <a:lnTo>
                  <a:pt x="7062" y="3947"/>
                </a:lnTo>
                <a:lnTo>
                  <a:pt x="7089" y="3936"/>
                </a:lnTo>
                <a:lnTo>
                  <a:pt x="7115" y="3925"/>
                </a:lnTo>
                <a:lnTo>
                  <a:pt x="7140" y="3914"/>
                </a:lnTo>
                <a:lnTo>
                  <a:pt x="7163" y="3905"/>
                </a:lnTo>
                <a:lnTo>
                  <a:pt x="7190" y="3894"/>
                </a:lnTo>
                <a:lnTo>
                  <a:pt x="7217" y="3882"/>
                </a:lnTo>
                <a:lnTo>
                  <a:pt x="7244" y="3871"/>
                </a:lnTo>
                <a:lnTo>
                  <a:pt x="7272" y="3860"/>
                </a:lnTo>
                <a:lnTo>
                  <a:pt x="7300" y="3849"/>
                </a:lnTo>
                <a:lnTo>
                  <a:pt x="7328" y="3838"/>
                </a:lnTo>
                <a:lnTo>
                  <a:pt x="7356" y="3830"/>
                </a:lnTo>
                <a:lnTo>
                  <a:pt x="7384" y="3822"/>
                </a:lnTo>
                <a:lnTo>
                  <a:pt x="7400" y="3806"/>
                </a:lnTo>
                <a:lnTo>
                  <a:pt x="7433" y="3797"/>
                </a:lnTo>
                <a:lnTo>
                  <a:pt x="7467" y="3787"/>
                </a:lnTo>
                <a:lnTo>
                  <a:pt x="7503" y="3774"/>
                </a:lnTo>
                <a:lnTo>
                  <a:pt x="7539" y="3761"/>
                </a:lnTo>
                <a:lnTo>
                  <a:pt x="7574" y="3746"/>
                </a:lnTo>
                <a:lnTo>
                  <a:pt x="7610" y="3731"/>
                </a:lnTo>
                <a:lnTo>
                  <a:pt x="7646" y="3717"/>
                </a:lnTo>
                <a:lnTo>
                  <a:pt x="7680" y="3703"/>
                </a:lnTo>
                <a:lnTo>
                  <a:pt x="7716" y="3690"/>
                </a:lnTo>
                <a:lnTo>
                  <a:pt x="7750" y="3675"/>
                </a:lnTo>
                <a:lnTo>
                  <a:pt x="7784" y="3661"/>
                </a:lnTo>
                <a:lnTo>
                  <a:pt x="7817" y="3647"/>
                </a:lnTo>
                <a:lnTo>
                  <a:pt x="7851" y="3632"/>
                </a:lnTo>
                <a:lnTo>
                  <a:pt x="7885" y="3620"/>
                </a:lnTo>
                <a:lnTo>
                  <a:pt x="7919" y="3608"/>
                </a:lnTo>
                <a:lnTo>
                  <a:pt x="7954" y="3598"/>
                </a:lnTo>
                <a:lnTo>
                  <a:pt x="7954" y="3585"/>
                </a:lnTo>
                <a:lnTo>
                  <a:pt x="7955" y="3580"/>
                </a:lnTo>
                <a:lnTo>
                  <a:pt x="7960" y="3579"/>
                </a:lnTo>
                <a:lnTo>
                  <a:pt x="7974" y="3580"/>
                </a:lnTo>
                <a:lnTo>
                  <a:pt x="8001" y="3576"/>
                </a:lnTo>
                <a:lnTo>
                  <a:pt x="8023" y="3574"/>
                </a:lnTo>
                <a:lnTo>
                  <a:pt x="8043" y="3573"/>
                </a:lnTo>
                <a:lnTo>
                  <a:pt x="8060" y="3574"/>
                </a:lnTo>
                <a:lnTo>
                  <a:pt x="8075" y="3576"/>
                </a:lnTo>
                <a:lnTo>
                  <a:pt x="8088" y="3579"/>
                </a:lnTo>
                <a:lnTo>
                  <a:pt x="8099" y="3583"/>
                </a:lnTo>
                <a:lnTo>
                  <a:pt x="8110" y="3587"/>
                </a:lnTo>
                <a:lnTo>
                  <a:pt x="8132" y="3597"/>
                </a:lnTo>
                <a:lnTo>
                  <a:pt x="8157" y="3608"/>
                </a:lnTo>
                <a:lnTo>
                  <a:pt x="8172" y="3614"/>
                </a:lnTo>
                <a:lnTo>
                  <a:pt x="8188" y="3618"/>
                </a:lnTo>
                <a:lnTo>
                  <a:pt x="8207" y="3623"/>
                </a:lnTo>
                <a:lnTo>
                  <a:pt x="8229" y="3627"/>
                </a:lnTo>
                <a:lnTo>
                  <a:pt x="8245" y="3626"/>
                </a:lnTo>
                <a:lnTo>
                  <a:pt x="8251" y="3626"/>
                </a:lnTo>
                <a:lnTo>
                  <a:pt x="8252" y="3631"/>
                </a:lnTo>
                <a:lnTo>
                  <a:pt x="8252" y="3646"/>
                </a:lnTo>
                <a:lnTo>
                  <a:pt x="8274" y="3653"/>
                </a:lnTo>
                <a:lnTo>
                  <a:pt x="8298" y="3662"/>
                </a:lnTo>
                <a:lnTo>
                  <a:pt x="8324" y="3672"/>
                </a:lnTo>
                <a:lnTo>
                  <a:pt x="8351" y="3683"/>
                </a:lnTo>
                <a:lnTo>
                  <a:pt x="8410" y="3707"/>
                </a:lnTo>
                <a:lnTo>
                  <a:pt x="8470" y="3732"/>
                </a:lnTo>
                <a:lnTo>
                  <a:pt x="8529" y="3758"/>
                </a:lnTo>
                <a:lnTo>
                  <a:pt x="8586" y="3778"/>
                </a:lnTo>
                <a:lnTo>
                  <a:pt x="8611" y="3787"/>
                </a:lnTo>
                <a:lnTo>
                  <a:pt x="8635" y="3793"/>
                </a:lnTo>
                <a:lnTo>
                  <a:pt x="8657" y="3798"/>
                </a:lnTo>
                <a:lnTo>
                  <a:pt x="8676" y="3801"/>
                </a:lnTo>
                <a:lnTo>
                  <a:pt x="8693" y="3800"/>
                </a:lnTo>
                <a:lnTo>
                  <a:pt x="8699" y="3801"/>
                </a:lnTo>
                <a:lnTo>
                  <a:pt x="8700" y="3806"/>
                </a:lnTo>
                <a:lnTo>
                  <a:pt x="8700" y="3822"/>
                </a:lnTo>
                <a:lnTo>
                  <a:pt x="8739" y="3835"/>
                </a:lnTo>
                <a:lnTo>
                  <a:pt x="8787" y="3854"/>
                </a:lnTo>
                <a:lnTo>
                  <a:pt x="8844" y="3875"/>
                </a:lnTo>
                <a:lnTo>
                  <a:pt x="8905" y="3899"/>
                </a:lnTo>
                <a:lnTo>
                  <a:pt x="8970" y="3925"/>
                </a:lnTo>
                <a:lnTo>
                  <a:pt x="9040" y="3954"/>
                </a:lnTo>
                <a:lnTo>
                  <a:pt x="9111" y="3983"/>
                </a:lnTo>
                <a:lnTo>
                  <a:pt x="9183" y="4012"/>
                </a:lnTo>
                <a:lnTo>
                  <a:pt x="9254" y="4041"/>
                </a:lnTo>
                <a:lnTo>
                  <a:pt x="9323" y="4069"/>
                </a:lnTo>
                <a:lnTo>
                  <a:pt x="9388" y="4095"/>
                </a:lnTo>
                <a:lnTo>
                  <a:pt x="9448" y="4118"/>
                </a:lnTo>
                <a:lnTo>
                  <a:pt x="9504" y="4138"/>
                </a:lnTo>
                <a:lnTo>
                  <a:pt x="9551" y="4154"/>
                </a:lnTo>
                <a:lnTo>
                  <a:pt x="9571" y="4161"/>
                </a:lnTo>
                <a:lnTo>
                  <a:pt x="9589" y="4166"/>
                </a:lnTo>
                <a:lnTo>
                  <a:pt x="9604" y="4170"/>
                </a:lnTo>
                <a:lnTo>
                  <a:pt x="9617" y="4172"/>
                </a:lnTo>
                <a:lnTo>
                  <a:pt x="9632" y="4171"/>
                </a:lnTo>
                <a:lnTo>
                  <a:pt x="9638" y="4172"/>
                </a:lnTo>
                <a:lnTo>
                  <a:pt x="9639" y="4177"/>
                </a:lnTo>
                <a:lnTo>
                  <a:pt x="9639" y="4191"/>
                </a:lnTo>
                <a:lnTo>
                  <a:pt x="9661" y="4198"/>
                </a:lnTo>
                <a:lnTo>
                  <a:pt x="9686" y="4207"/>
                </a:lnTo>
                <a:lnTo>
                  <a:pt x="9712" y="4217"/>
                </a:lnTo>
                <a:lnTo>
                  <a:pt x="9739" y="4228"/>
                </a:lnTo>
                <a:lnTo>
                  <a:pt x="9797" y="4252"/>
                </a:lnTo>
                <a:lnTo>
                  <a:pt x="9857" y="4278"/>
                </a:lnTo>
                <a:lnTo>
                  <a:pt x="9917" y="4302"/>
                </a:lnTo>
                <a:lnTo>
                  <a:pt x="9973" y="4323"/>
                </a:lnTo>
                <a:lnTo>
                  <a:pt x="9998" y="4332"/>
                </a:lnTo>
                <a:lnTo>
                  <a:pt x="10022" y="4338"/>
                </a:lnTo>
                <a:lnTo>
                  <a:pt x="10044" y="4343"/>
                </a:lnTo>
                <a:lnTo>
                  <a:pt x="10063" y="4346"/>
                </a:lnTo>
                <a:lnTo>
                  <a:pt x="10080" y="4345"/>
                </a:lnTo>
                <a:lnTo>
                  <a:pt x="10086" y="4345"/>
                </a:lnTo>
                <a:lnTo>
                  <a:pt x="10087" y="4351"/>
                </a:lnTo>
                <a:lnTo>
                  <a:pt x="10087" y="4367"/>
                </a:lnTo>
                <a:lnTo>
                  <a:pt x="10112" y="4376"/>
                </a:lnTo>
                <a:lnTo>
                  <a:pt x="10135" y="4384"/>
                </a:lnTo>
                <a:lnTo>
                  <a:pt x="10157" y="4393"/>
                </a:lnTo>
                <a:lnTo>
                  <a:pt x="10178" y="4401"/>
                </a:lnTo>
                <a:lnTo>
                  <a:pt x="10199" y="4410"/>
                </a:lnTo>
                <a:lnTo>
                  <a:pt x="10221" y="4417"/>
                </a:lnTo>
                <a:lnTo>
                  <a:pt x="10245" y="4425"/>
                </a:lnTo>
                <a:lnTo>
                  <a:pt x="10270" y="4431"/>
                </a:lnTo>
                <a:lnTo>
                  <a:pt x="10285" y="4430"/>
                </a:lnTo>
                <a:lnTo>
                  <a:pt x="10292" y="4430"/>
                </a:lnTo>
                <a:lnTo>
                  <a:pt x="10293" y="4435"/>
                </a:lnTo>
                <a:lnTo>
                  <a:pt x="10293" y="4447"/>
                </a:lnTo>
                <a:lnTo>
                  <a:pt x="10325" y="4458"/>
                </a:lnTo>
                <a:lnTo>
                  <a:pt x="10358" y="4471"/>
                </a:lnTo>
                <a:lnTo>
                  <a:pt x="10391" y="4487"/>
                </a:lnTo>
                <a:lnTo>
                  <a:pt x="10425" y="4501"/>
                </a:lnTo>
                <a:lnTo>
                  <a:pt x="10465" y="4516"/>
                </a:lnTo>
                <a:lnTo>
                  <a:pt x="10503" y="4530"/>
                </a:lnTo>
                <a:lnTo>
                  <a:pt x="10541" y="4543"/>
                </a:lnTo>
                <a:lnTo>
                  <a:pt x="10576" y="4557"/>
                </a:lnTo>
                <a:lnTo>
                  <a:pt x="10613" y="4572"/>
                </a:lnTo>
                <a:lnTo>
                  <a:pt x="10649" y="4587"/>
                </a:lnTo>
                <a:lnTo>
                  <a:pt x="10684" y="4601"/>
                </a:lnTo>
                <a:lnTo>
                  <a:pt x="10720" y="4616"/>
                </a:lnTo>
                <a:lnTo>
                  <a:pt x="10756" y="4630"/>
                </a:lnTo>
                <a:lnTo>
                  <a:pt x="10791" y="4643"/>
                </a:lnTo>
                <a:lnTo>
                  <a:pt x="10827" y="4656"/>
                </a:lnTo>
                <a:lnTo>
                  <a:pt x="10863" y="4670"/>
                </a:lnTo>
                <a:lnTo>
                  <a:pt x="10899" y="4683"/>
                </a:lnTo>
                <a:lnTo>
                  <a:pt x="10935" y="4698"/>
                </a:lnTo>
                <a:lnTo>
                  <a:pt x="10971" y="4712"/>
                </a:lnTo>
                <a:lnTo>
                  <a:pt x="11007" y="4726"/>
                </a:lnTo>
                <a:lnTo>
                  <a:pt x="11042" y="4741"/>
                </a:lnTo>
                <a:lnTo>
                  <a:pt x="11077" y="4755"/>
                </a:lnTo>
                <a:lnTo>
                  <a:pt x="11112" y="4770"/>
                </a:lnTo>
                <a:lnTo>
                  <a:pt x="11147" y="4784"/>
                </a:lnTo>
                <a:lnTo>
                  <a:pt x="11184" y="4799"/>
                </a:lnTo>
                <a:lnTo>
                  <a:pt x="11221" y="4812"/>
                </a:lnTo>
                <a:lnTo>
                  <a:pt x="11259" y="4826"/>
                </a:lnTo>
                <a:lnTo>
                  <a:pt x="11298" y="4841"/>
                </a:lnTo>
                <a:lnTo>
                  <a:pt x="11338" y="4858"/>
                </a:lnTo>
                <a:lnTo>
                  <a:pt x="11374" y="4873"/>
                </a:lnTo>
                <a:lnTo>
                  <a:pt x="11391" y="4879"/>
                </a:lnTo>
                <a:lnTo>
                  <a:pt x="11411" y="4884"/>
                </a:lnTo>
                <a:lnTo>
                  <a:pt x="11430" y="4888"/>
                </a:lnTo>
                <a:lnTo>
                  <a:pt x="11451" y="4890"/>
                </a:lnTo>
                <a:lnTo>
                  <a:pt x="11468" y="4890"/>
                </a:lnTo>
                <a:lnTo>
                  <a:pt x="11475" y="4890"/>
                </a:lnTo>
                <a:lnTo>
                  <a:pt x="11475" y="4896"/>
                </a:lnTo>
                <a:lnTo>
                  <a:pt x="11475" y="4913"/>
                </a:lnTo>
                <a:lnTo>
                  <a:pt x="11499" y="4921"/>
                </a:lnTo>
                <a:lnTo>
                  <a:pt x="11522" y="4929"/>
                </a:lnTo>
                <a:lnTo>
                  <a:pt x="11544" y="4938"/>
                </a:lnTo>
                <a:lnTo>
                  <a:pt x="11566" y="4947"/>
                </a:lnTo>
                <a:lnTo>
                  <a:pt x="11587" y="4955"/>
                </a:lnTo>
                <a:lnTo>
                  <a:pt x="11609" y="4962"/>
                </a:lnTo>
                <a:lnTo>
                  <a:pt x="11634" y="4968"/>
                </a:lnTo>
                <a:lnTo>
                  <a:pt x="11659" y="4973"/>
                </a:lnTo>
                <a:lnTo>
                  <a:pt x="11674" y="4972"/>
                </a:lnTo>
                <a:lnTo>
                  <a:pt x="11680" y="4972"/>
                </a:lnTo>
                <a:lnTo>
                  <a:pt x="11681" y="4978"/>
                </a:lnTo>
                <a:lnTo>
                  <a:pt x="11681" y="4992"/>
                </a:lnTo>
                <a:lnTo>
                  <a:pt x="11698" y="4997"/>
                </a:lnTo>
                <a:lnTo>
                  <a:pt x="11711" y="5001"/>
                </a:lnTo>
                <a:lnTo>
                  <a:pt x="11720" y="5005"/>
                </a:lnTo>
                <a:lnTo>
                  <a:pt x="11727" y="5009"/>
                </a:lnTo>
                <a:lnTo>
                  <a:pt x="11733" y="5013"/>
                </a:lnTo>
                <a:lnTo>
                  <a:pt x="11738" y="5020"/>
                </a:lnTo>
                <a:lnTo>
                  <a:pt x="11745" y="5028"/>
                </a:lnTo>
                <a:lnTo>
                  <a:pt x="11754" y="5041"/>
                </a:lnTo>
                <a:lnTo>
                  <a:pt x="11741" y="5042"/>
                </a:lnTo>
                <a:lnTo>
                  <a:pt x="11729" y="5044"/>
                </a:lnTo>
                <a:lnTo>
                  <a:pt x="11716" y="5047"/>
                </a:lnTo>
                <a:lnTo>
                  <a:pt x="11704" y="5050"/>
                </a:lnTo>
                <a:lnTo>
                  <a:pt x="11681" y="5059"/>
                </a:lnTo>
                <a:lnTo>
                  <a:pt x="11659" y="5068"/>
                </a:lnTo>
                <a:lnTo>
                  <a:pt x="11636" y="5078"/>
                </a:lnTo>
                <a:lnTo>
                  <a:pt x="11613" y="5088"/>
                </a:lnTo>
                <a:lnTo>
                  <a:pt x="11591" y="5096"/>
                </a:lnTo>
                <a:lnTo>
                  <a:pt x="11568" y="5104"/>
                </a:lnTo>
                <a:lnTo>
                  <a:pt x="11569" y="5119"/>
                </a:lnTo>
                <a:lnTo>
                  <a:pt x="11568" y="5124"/>
                </a:lnTo>
                <a:lnTo>
                  <a:pt x="11562" y="5125"/>
                </a:lnTo>
                <a:lnTo>
                  <a:pt x="11546" y="5124"/>
                </a:lnTo>
                <a:lnTo>
                  <a:pt x="11522" y="5129"/>
                </a:lnTo>
                <a:lnTo>
                  <a:pt x="11493" y="5137"/>
                </a:lnTo>
                <a:lnTo>
                  <a:pt x="11463" y="5147"/>
                </a:lnTo>
                <a:lnTo>
                  <a:pt x="11431" y="5158"/>
                </a:lnTo>
                <a:lnTo>
                  <a:pt x="11398" y="5170"/>
                </a:lnTo>
                <a:lnTo>
                  <a:pt x="11367" y="5183"/>
                </a:lnTo>
                <a:lnTo>
                  <a:pt x="11338" y="5194"/>
                </a:lnTo>
                <a:lnTo>
                  <a:pt x="11312" y="5205"/>
                </a:lnTo>
                <a:lnTo>
                  <a:pt x="11282" y="5218"/>
                </a:lnTo>
                <a:lnTo>
                  <a:pt x="11252" y="5230"/>
                </a:lnTo>
                <a:lnTo>
                  <a:pt x="11223" y="5242"/>
                </a:lnTo>
                <a:lnTo>
                  <a:pt x="11194" y="5254"/>
                </a:lnTo>
                <a:lnTo>
                  <a:pt x="11164" y="5266"/>
                </a:lnTo>
                <a:lnTo>
                  <a:pt x="11134" y="5277"/>
                </a:lnTo>
                <a:lnTo>
                  <a:pt x="11105" y="5287"/>
                </a:lnTo>
                <a:lnTo>
                  <a:pt x="11075" y="5297"/>
                </a:lnTo>
                <a:lnTo>
                  <a:pt x="11076" y="5312"/>
                </a:lnTo>
                <a:lnTo>
                  <a:pt x="11075" y="5317"/>
                </a:lnTo>
                <a:lnTo>
                  <a:pt x="11068" y="5317"/>
                </a:lnTo>
                <a:lnTo>
                  <a:pt x="11052" y="5317"/>
                </a:lnTo>
                <a:lnTo>
                  <a:pt x="11031" y="5320"/>
                </a:lnTo>
                <a:lnTo>
                  <a:pt x="11023" y="5321"/>
                </a:lnTo>
                <a:lnTo>
                  <a:pt x="11015" y="5323"/>
                </a:lnTo>
                <a:lnTo>
                  <a:pt x="10995" y="5329"/>
                </a:lnTo>
                <a:lnTo>
                  <a:pt x="10996" y="5344"/>
                </a:lnTo>
                <a:lnTo>
                  <a:pt x="10995" y="5349"/>
                </a:lnTo>
                <a:lnTo>
                  <a:pt x="10988" y="5349"/>
                </a:lnTo>
                <a:lnTo>
                  <a:pt x="10973" y="5348"/>
                </a:lnTo>
                <a:lnTo>
                  <a:pt x="10959" y="5351"/>
                </a:lnTo>
                <a:lnTo>
                  <a:pt x="10945" y="5353"/>
                </a:lnTo>
                <a:lnTo>
                  <a:pt x="10932" y="5357"/>
                </a:lnTo>
                <a:lnTo>
                  <a:pt x="10918" y="5361"/>
                </a:lnTo>
                <a:lnTo>
                  <a:pt x="10891" y="5370"/>
                </a:lnTo>
                <a:lnTo>
                  <a:pt x="10864" y="5380"/>
                </a:lnTo>
                <a:lnTo>
                  <a:pt x="10838" y="5391"/>
                </a:lnTo>
                <a:lnTo>
                  <a:pt x="10812" y="5402"/>
                </a:lnTo>
                <a:lnTo>
                  <a:pt x="10787" y="5413"/>
                </a:lnTo>
                <a:lnTo>
                  <a:pt x="10763" y="5422"/>
                </a:lnTo>
                <a:lnTo>
                  <a:pt x="10735" y="5433"/>
                </a:lnTo>
                <a:lnTo>
                  <a:pt x="10708" y="5444"/>
                </a:lnTo>
                <a:lnTo>
                  <a:pt x="10680" y="5456"/>
                </a:lnTo>
                <a:lnTo>
                  <a:pt x="10653" y="5467"/>
                </a:lnTo>
                <a:lnTo>
                  <a:pt x="10625" y="5478"/>
                </a:lnTo>
                <a:lnTo>
                  <a:pt x="10599" y="5488"/>
                </a:lnTo>
                <a:lnTo>
                  <a:pt x="10573" y="5497"/>
                </a:lnTo>
                <a:lnTo>
                  <a:pt x="10549" y="5505"/>
                </a:lnTo>
                <a:lnTo>
                  <a:pt x="10549" y="5519"/>
                </a:lnTo>
                <a:lnTo>
                  <a:pt x="10548" y="5525"/>
                </a:lnTo>
                <a:lnTo>
                  <a:pt x="10542" y="5525"/>
                </a:lnTo>
                <a:lnTo>
                  <a:pt x="10525" y="5524"/>
                </a:lnTo>
                <a:lnTo>
                  <a:pt x="10512" y="5526"/>
                </a:lnTo>
                <a:lnTo>
                  <a:pt x="10497" y="5531"/>
                </a:lnTo>
                <a:lnTo>
                  <a:pt x="10480" y="5535"/>
                </a:lnTo>
                <a:lnTo>
                  <a:pt x="10463" y="5540"/>
                </a:lnTo>
                <a:lnTo>
                  <a:pt x="10426" y="5553"/>
                </a:lnTo>
                <a:lnTo>
                  <a:pt x="10388" y="5567"/>
                </a:lnTo>
                <a:lnTo>
                  <a:pt x="10349" y="5582"/>
                </a:lnTo>
                <a:lnTo>
                  <a:pt x="10311" y="5597"/>
                </a:lnTo>
                <a:lnTo>
                  <a:pt x="10276" y="5611"/>
                </a:lnTo>
                <a:lnTo>
                  <a:pt x="10245" y="5624"/>
                </a:lnTo>
                <a:lnTo>
                  <a:pt x="10211" y="5639"/>
                </a:lnTo>
                <a:lnTo>
                  <a:pt x="10177" y="5653"/>
                </a:lnTo>
                <a:lnTo>
                  <a:pt x="10144" y="5667"/>
                </a:lnTo>
                <a:lnTo>
                  <a:pt x="10110" y="5681"/>
                </a:lnTo>
                <a:lnTo>
                  <a:pt x="10076" y="5694"/>
                </a:lnTo>
                <a:lnTo>
                  <a:pt x="10043" y="5706"/>
                </a:lnTo>
                <a:lnTo>
                  <a:pt x="10009" y="5718"/>
                </a:lnTo>
                <a:lnTo>
                  <a:pt x="9976" y="5729"/>
                </a:lnTo>
                <a:lnTo>
                  <a:pt x="9976" y="5746"/>
                </a:lnTo>
                <a:lnTo>
                  <a:pt x="9975" y="5752"/>
                </a:lnTo>
                <a:lnTo>
                  <a:pt x="9969" y="5752"/>
                </a:lnTo>
                <a:lnTo>
                  <a:pt x="9952" y="5751"/>
                </a:lnTo>
                <a:lnTo>
                  <a:pt x="9940" y="5753"/>
                </a:lnTo>
                <a:lnTo>
                  <a:pt x="9927" y="5755"/>
                </a:lnTo>
                <a:lnTo>
                  <a:pt x="9914" y="5758"/>
                </a:lnTo>
                <a:lnTo>
                  <a:pt x="9901" y="5761"/>
                </a:lnTo>
                <a:lnTo>
                  <a:pt x="9872" y="5770"/>
                </a:lnTo>
                <a:lnTo>
                  <a:pt x="9844" y="5781"/>
                </a:lnTo>
                <a:lnTo>
                  <a:pt x="9816" y="5792"/>
                </a:lnTo>
                <a:lnTo>
                  <a:pt x="9790" y="5803"/>
                </a:lnTo>
                <a:lnTo>
                  <a:pt x="9765" y="5814"/>
                </a:lnTo>
                <a:lnTo>
                  <a:pt x="9742" y="5823"/>
                </a:lnTo>
                <a:lnTo>
                  <a:pt x="9718" y="5833"/>
                </a:lnTo>
                <a:lnTo>
                  <a:pt x="9690" y="5844"/>
                </a:lnTo>
                <a:lnTo>
                  <a:pt x="9661" y="5857"/>
                </a:lnTo>
                <a:lnTo>
                  <a:pt x="9631" y="5869"/>
                </a:lnTo>
                <a:lnTo>
                  <a:pt x="9601" y="5880"/>
                </a:lnTo>
                <a:lnTo>
                  <a:pt x="9573" y="5891"/>
                </a:lnTo>
                <a:lnTo>
                  <a:pt x="9546" y="5899"/>
                </a:lnTo>
                <a:lnTo>
                  <a:pt x="9521" y="5906"/>
                </a:lnTo>
                <a:lnTo>
                  <a:pt x="9505" y="5922"/>
                </a:lnTo>
                <a:lnTo>
                  <a:pt x="9472" y="5930"/>
                </a:lnTo>
                <a:lnTo>
                  <a:pt x="9437" y="5941"/>
                </a:lnTo>
                <a:lnTo>
                  <a:pt x="9401" y="5955"/>
                </a:lnTo>
                <a:lnTo>
                  <a:pt x="9365" y="5968"/>
                </a:lnTo>
                <a:lnTo>
                  <a:pt x="9329" y="5982"/>
                </a:lnTo>
                <a:lnTo>
                  <a:pt x="9293" y="5997"/>
                </a:lnTo>
                <a:lnTo>
                  <a:pt x="9259" y="6011"/>
                </a:lnTo>
                <a:lnTo>
                  <a:pt x="9224" y="6025"/>
                </a:lnTo>
                <a:lnTo>
                  <a:pt x="9190" y="6039"/>
                </a:lnTo>
                <a:lnTo>
                  <a:pt x="9156" y="6053"/>
                </a:lnTo>
                <a:lnTo>
                  <a:pt x="9123" y="6068"/>
                </a:lnTo>
                <a:lnTo>
                  <a:pt x="9089" y="6081"/>
                </a:lnTo>
                <a:lnTo>
                  <a:pt x="9056" y="6095"/>
                </a:lnTo>
                <a:lnTo>
                  <a:pt x="9023" y="6107"/>
                </a:lnTo>
                <a:lnTo>
                  <a:pt x="8988" y="6119"/>
                </a:lnTo>
                <a:lnTo>
                  <a:pt x="8955" y="6130"/>
                </a:lnTo>
                <a:lnTo>
                  <a:pt x="8955" y="6146"/>
                </a:lnTo>
                <a:lnTo>
                  <a:pt x="8954" y="6152"/>
                </a:lnTo>
                <a:lnTo>
                  <a:pt x="8947" y="6152"/>
                </a:lnTo>
                <a:lnTo>
                  <a:pt x="8931" y="6151"/>
                </a:lnTo>
                <a:lnTo>
                  <a:pt x="8918" y="6153"/>
                </a:lnTo>
                <a:lnTo>
                  <a:pt x="8904" y="6155"/>
                </a:lnTo>
                <a:lnTo>
                  <a:pt x="8888" y="6159"/>
                </a:lnTo>
                <a:lnTo>
                  <a:pt x="8873" y="6165"/>
                </a:lnTo>
                <a:lnTo>
                  <a:pt x="8839" y="6176"/>
                </a:lnTo>
                <a:lnTo>
                  <a:pt x="8804" y="6189"/>
                </a:lnTo>
                <a:lnTo>
                  <a:pt x="8768" y="6204"/>
                </a:lnTo>
                <a:lnTo>
                  <a:pt x="8734" y="6218"/>
                </a:lnTo>
                <a:lnTo>
                  <a:pt x="8703" y="6231"/>
                </a:lnTo>
                <a:lnTo>
                  <a:pt x="8676" y="6242"/>
                </a:lnTo>
                <a:lnTo>
                  <a:pt x="8645" y="6254"/>
                </a:lnTo>
                <a:lnTo>
                  <a:pt x="8612" y="6267"/>
                </a:lnTo>
                <a:lnTo>
                  <a:pt x="8579" y="6279"/>
                </a:lnTo>
                <a:lnTo>
                  <a:pt x="8548" y="6291"/>
                </a:lnTo>
                <a:lnTo>
                  <a:pt x="8519" y="6303"/>
                </a:lnTo>
                <a:lnTo>
                  <a:pt x="8487" y="6316"/>
                </a:lnTo>
                <a:lnTo>
                  <a:pt x="8456" y="6328"/>
                </a:lnTo>
                <a:lnTo>
                  <a:pt x="8427" y="6338"/>
                </a:lnTo>
                <a:lnTo>
                  <a:pt x="8428" y="6353"/>
                </a:lnTo>
                <a:lnTo>
                  <a:pt x="8427" y="6358"/>
                </a:lnTo>
                <a:lnTo>
                  <a:pt x="8420" y="6358"/>
                </a:lnTo>
                <a:lnTo>
                  <a:pt x="8405" y="6357"/>
                </a:lnTo>
                <a:lnTo>
                  <a:pt x="8381" y="6362"/>
                </a:lnTo>
                <a:lnTo>
                  <a:pt x="8353" y="6370"/>
                </a:lnTo>
                <a:lnTo>
                  <a:pt x="8323" y="6380"/>
                </a:lnTo>
                <a:lnTo>
                  <a:pt x="8292" y="6391"/>
                </a:lnTo>
                <a:lnTo>
                  <a:pt x="8261" y="6403"/>
                </a:lnTo>
                <a:lnTo>
                  <a:pt x="8232" y="6414"/>
                </a:lnTo>
                <a:lnTo>
                  <a:pt x="8205" y="6425"/>
                </a:lnTo>
                <a:lnTo>
                  <a:pt x="8182" y="6435"/>
                </a:lnTo>
                <a:lnTo>
                  <a:pt x="8147" y="6448"/>
                </a:lnTo>
                <a:lnTo>
                  <a:pt x="8116" y="6459"/>
                </a:lnTo>
                <a:lnTo>
                  <a:pt x="8090" y="6467"/>
                </a:lnTo>
                <a:lnTo>
                  <a:pt x="8067" y="6473"/>
                </a:lnTo>
                <a:lnTo>
                  <a:pt x="8056" y="6475"/>
                </a:lnTo>
                <a:lnTo>
                  <a:pt x="8046" y="6477"/>
                </a:lnTo>
                <a:lnTo>
                  <a:pt x="8036" y="6478"/>
                </a:lnTo>
                <a:lnTo>
                  <a:pt x="8026" y="6478"/>
                </a:lnTo>
                <a:lnTo>
                  <a:pt x="8017" y="6478"/>
                </a:lnTo>
                <a:lnTo>
                  <a:pt x="8008" y="6477"/>
                </a:lnTo>
                <a:lnTo>
                  <a:pt x="7998" y="6474"/>
                </a:lnTo>
                <a:lnTo>
                  <a:pt x="7989" y="6472"/>
                </a:lnTo>
                <a:lnTo>
                  <a:pt x="7969" y="6466"/>
                </a:lnTo>
                <a:lnTo>
                  <a:pt x="7947" y="6458"/>
                </a:lnTo>
                <a:lnTo>
                  <a:pt x="7922" y="6449"/>
                </a:lnTo>
                <a:lnTo>
                  <a:pt x="7894" y="6437"/>
                </a:lnTo>
                <a:lnTo>
                  <a:pt x="7863" y="6423"/>
                </a:lnTo>
                <a:lnTo>
                  <a:pt x="7826" y="6408"/>
                </a:lnTo>
                <a:lnTo>
                  <a:pt x="7783" y="6391"/>
                </a:lnTo>
                <a:lnTo>
                  <a:pt x="7733" y="6373"/>
                </a:lnTo>
                <a:lnTo>
                  <a:pt x="7705" y="6362"/>
                </a:lnTo>
                <a:lnTo>
                  <a:pt x="7678" y="6350"/>
                </a:lnTo>
                <a:lnTo>
                  <a:pt x="7651" y="6339"/>
                </a:lnTo>
                <a:lnTo>
                  <a:pt x="7623" y="6327"/>
                </a:lnTo>
                <a:lnTo>
                  <a:pt x="7595" y="6316"/>
                </a:lnTo>
                <a:lnTo>
                  <a:pt x="7567" y="6307"/>
                </a:lnTo>
                <a:lnTo>
                  <a:pt x="7554" y="6303"/>
                </a:lnTo>
                <a:lnTo>
                  <a:pt x="7540" y="6299"/>
                </a:lnTo>
                <a:lnTo>
                  <a:pt x="7526" y="6296"/>
                </a:lnTo>
                <a:lnTo>
                  <a:pt x="7512" y="6294"/>
                </a:lnTo>
                <a:lnTo>
                  <a:pt x="7497" y="6295"/>
                </a:lnTo>
                <a:lnTo>
                  <a:pt x="7489" y="6294"/>
                </a:lnTo>
                <a:lnTo>
                  <a:pt x="7488" y="6289"/>
                </a:lnTo>
                <a:lnTo>
                  <a:pt x="7489" y="6275"/>
                </a:lnTo>
                <a:lnTo>
                  <a:pt x="7463" y="6267"/>
                </a:lnTo>
                <a:lnTo>
                  <a:pt x="7437" y="6257"/>
                </a:lnTo>
                <a:lnTo>
                  <a:pt x="7411" y="6247"/>
                </a:lnTo>
                <a:lnTo>
                  <a:pt x="7385" y="6237"/>
                </a:lnTo>
                <a:lnTo>
                  <a:pt x="7360" y="6227"/>
                </a:lnTo>
                <a:lnTo>
                  <a:pt x="7335" y="6217"/>
                </a:lnTo>
                <a:lnTo>
                  <a:pt x="7310" y="6206"/>
                </a:lnTo>
                <a:lnTo>
                  <a:pt x="7287" y="6197"/>
                </a:lnTo>
                <a:lnTo>
                  <a:pt x="7259" y="6186"/>
                </a:lnTo>
                <a:lnTo>
                  <a:pt x="7232" y="6175"/>
                </a:lnTo>
                <a:lnTo>
                  <a:pt x="7205" y="6163"/>
                </a:lnTo>
                <a:lnTo>
                  <a:pt x="7176" y="6150"/>
                </a:lnTo>
                <a:lnTo>
                  <a:pt x="7148" y="6140"/>
                </a:lnTo>
                <a:lnTo>
                  <a:pt x="7120" y="6130"/>
                </a:lnTo>
                <a:lnTo>
                  <a:pt x="7093" y="6122"/>
                </a:lnTo>
                <a:lnTo>
                  <a:pt x="7066" y="6116"/>
                </a:lnTo>
                <a:lnTo>
                  <a:pt x="7051" y="6117"/>
                </a:lnTo>
                <a:lnTo>
                  <a:pt x="7045" y="6117"/>
                </a:lnTo>
                <a:lnTo>
                  <a:pt x="7044" y="6112"/>
                </a:lnTo>
                <a:lnTo>
                  <a:pt x="7045" y="6098"/>
                </a:lnTo>
                <a:lnTo>
                  <a:pt x="7019" y="6091"/>
                </a:lnTo>
                <a:lnTo>
                  <a:pt x="6996" y="6083"/>
                </a:lnTo>
                <a:lnTo>
                  <a:pt x="6973" y="6074"/>
                </a:lnTo>
                <a:lnTo>
                  <a:pt x="6952" y="6066"/>
                </a:lnTo>
                <a:lnTo>
                  <a:pt x="6931" y="6057"/>
                </a:lnTo>
                <a:lnTo>
                  <a:pt x="6908" y="6048"/>
                </a:lnTo>
                <a:lnTo>
                  <a:pt x="6884" y="6041"/>
                </a:lnTo>
                <a:lnTo>
                  <a:pt x="6858" y="6034"/>
                </a:lnTo>
                <a:lnTo>
                  <a:pt x="6843" y="6035"/>
                </a:lnTo>
                <a:lnTo>
                  <a:pt x="6836" y="6035"/>
                </a:lnTo>
                <a:lnTo>
                  <a:pt x="6835" y="6030"/>
                </a:lnTo>
                <a:lnTo>
                  <a:pt x="6835" y="6018"/>
                </a:lnTo>
                <a:lnTo>
                  <a:pt x="6817" y="6012"/>
                </a:lnTo>
                <a:lnTo>
                  <a:pt x="6796" y="6005"/>
                </a:lnTo>
                <a:lnTo>
                  <a:pt x="6774" y="5997"/>
                </a:lnTo>
                <a:lnTo>
                  <a:pt x="6751" y="5988"/>
                </a:lnTo>
                <a:lnTo>
                  <a:pt x="6728" y="5979"/>
                </a:lnTo>
                <a:lnTo>
                  <a:pt x="6706" y="5970"/>
                </a:lnTo>
                <a:lnTo>
                  <a:pt x="6685" y="5962"/>
                </a:lnTo>
                <a:lnTo>
                  <a:pt x="6667" y="5955"/>
                </a:lnTo>
                <a:lnTo>
                  <a:pt x="6311" y="5814"/>
                </a:lnTo>
                <a:lnTo>
                  <a:pt x="6287" y="5805"/>
                </a:lnTo>
                <a:lnTo>
                  <a:pt x="6264" y="5795"/>
                </a:lnTo>
                <a:lnTo>
                  <a:pt x="6241" y="5785"/>
                </a:lnTo>
                <a:lnTo>
                  <a:pt x="6218" y="5776"/>
                </a:lnTo>
                <a:lnTo>
                  <a:pt x="6196" y="5767"/>
                </a:lnTo>
                <a:lnTo>
                  <a:pt x="6172" y="5760"/>
                </a:lnTo>
                <a:lnTo>
                  <a:pt x="6148" y="5754"/>
                </a:lnTo>
                <a:lnTo>
                  <a:pt x="6124" y="5749"/>
                </a:lnTo>
                <a:lnTo>
                  <a:pt x="6112" y="5750"/>
                </a:lnTo>
                <a:lnTo>
                  <a:pt x="6108" y="5749"/>
                </a:lnTo>
                <a:lnTo>
                  <a:pt x="6107" y="5743"/>
                </a:lnTo>
                <a:lnTo>
                  <a:pt x="6108" y="5729"/>
                </a:lnTo>
                <a:lnTo>
                  <a:pt x="6085" y="5723"/>
                </a:lnTo>
                <a:lnTo>
                  <a:pt x="6059" y="5715"/>
                </a:lnTo>
                <a:lnTo>
                  <a:pt x="6031" y="5704"/>
                </a:lnTo>
                <a:lnTo>
                  <a:pt x="6002" y="5693"/>
                </a:lnTo>
                <a:lnTo>
                  <a:pt x="5972" y="5682"/>
                </a:lnTo>
                <a:lnTo>
                  <a:pt x="5945" y="5671"/>
                </a:lnTo>
                <a:lnTo>
                  <a:pt x="5920" y="5661"/>
                </a:lnTo>
                <a:lnTo>
                  <a:pt x="5898" y="5652"/>
                </a:lnTo>
                <a:lnTo>
                  <a:pt x="5872" y="5641"/>
                </a:lnTo>
                <a:lnTo>
                  <a:pt x="5845" y="5629"/>
                </a:lnTo>
                <a:lnTo>
                  <a:pt x="5818" y="5617"/>
                </a:lnTo>
                <a:lnTo>
                  <a:pt x="5789" y="5606"/>
                </a:lnTo>
                <a:lnTo>
                  <a:pt x="5761" y="5595"/>
                </a:lnTo>
                <a:lnTo>
                  <a:pt x="5732" y="5585"/>
                </a:lnTo>
                <a:lnTo>
                  <a:pt x="5704" y="5577"/>
                </a:lnTo>
                <a:lnTo>
                  <a:pt x="5678" y="5571"/>
                </a:lnTo>
                <a:lnTo>
                  <a:pt x="5663" y="5572"/>
                </a:lnTo>
                <a:lnTo>
                  <a:pt x="5658" y="5572"/>
                </a:lnTo>
                <a:lnTo>
                  <a:pt x="5657" y="5567"/>
                </a:lnTo>
                <a:lnTo>
                  <a:pt x="5658" y="5554"/>
                </a:lnTo>
                <a:lnTo>
                  <a:pt x="5632" y="5546"/>
                </a:lnTo>
                <a:lnTo>
                  <a:pt x="5608" y="5537"/>
                </a:lnTo>
                <a:lnTo>
                  <a:pt x="5586" y="5528"/>
                </a:lnTo>
                <a:lnTo>
                  <a:pt x="5564" y="5519"/>
                </a:lnTo>
                <a:lnTo>
                  <a:pt x="5543" y="5511"/>
                </a:lnTo>
                <a:lnTo>
                  <a:pt x="5519" y="5503"/>
                </a:lnTo>
                <a:lnTo>
                  <a:pt x="5496" y="5497"/>
                </a:lnTo>
                <a:lnTo>
                  <a:pt x="5470" y="5492"/>
                </a:lnTo>
                <a:lnTo>
                  <a:pt x="5455" y="5493"/>
                </a:lnTo>
                <a:lnTo>
                  <a:pt x="5448" y="5493"/>
                </a:lnTo>
                <a:lnTo>
                  <a:pt x="5447" y="5487"/>
                </a:lnTo>
                <a:lnTo>
                  <a:pt x="5448" y="5473"/>
                </a:lnTo>
                <a:lnTo>
                  <a:pt x="5425" y="5466"/>
                </a:lnTo>
                <a:lnTo>
                  <a:pt x="5400" y="5457"/>
                </a:lnTo>
                <a:lnTo>
                  <a:pt x="5373" y="5447"/>
                </a:lnTo>
                <a:lnTo>
                  <a:pt x="5345" y="5437"/>
                </a:lnTo>
                <a:lnTo>
                  <a:pt x="5317" y="5426"/>
                </a:lnTo>
                <a:lnTo>
                  <a:pt x="5291" y="5414"/>
                </a:lnTo>
                <a:lnTo>
                  <a:pt x="5266" y="5404"/>
                </a:lnTo>
                <a:lnTo>
                  <a:pt x="5245" y="5395"/>
                </a:lnTo>
                <a:lnTo>
                  <a:pt x="5218" y="5384"/>
                </a:lnTo>
                <a:lnTo>
                  <a:pt x="5190" y="5373"/>
                </a:lnTo>
                <a:lnTo>
                  <a:pt x="5163" y="5361"/>
                </a:lnTo>
                <a:lnTo>
                  <a:pt x="5136" y="5350"/>
                </a:lnTo>
                <a:lnTo>
                  <a:pt x="5109" y="5339"/>
                </a:lnTo>
                <a:lnTo>
                  <a:pt x="5080" y="5329"/>
                </a:lnTo>
                <a:lnTo>
                  <a:pt x="5052" y="5321"/>
                </a:lnTo>
                <a:lnTo>
                  <a:pt x="5024" y="5312"/>
                </a:lnTo>
                <a:lnTo>
                  <a:pt x="5009" y="5313"/>
                </a:lnTo>
                <a:lnTo>
                  <a:pt x="5003" y="5313"/>
                </a:lnTo>
                <a:lnTo>
                  <a:pt x="5002" y="5309"/>
                </a:lnTo>
                <a:lnTo>
                  <a:pt x="5002" y="5297"/>
                </a:lnTo>
                <a:lnTo>
                  <a:pt x="4977" y="5289"/>
                </a:lnTo>
                <a:lnTo>
                  <a:pt x="4944" y="5277"/>
                </a:lnTo>
                <a:lnTo>
                  <a:pt x="4904" y="5262"/>
                </a:lnTo>
                <a:lnTo>
                  <a:pt x="4858" y="5244"/>
                </a:lnTo>
                <a:lnTo>
                  <a:pt x="4757" y="5203"/>
                </a:lnTo>
                <a:lnTo>
                  <a:pt x="4647" y="5159"/>
                </a:lnTo>
                <a:lnTo>
                  <a:pt x="4540" y="5116"/>
                </a:lnTo>
                <a:lnTo>
                  <a:pt x="4443" y="5079"/>
                </a:lnTo>
                <a:lnTo>
                  <a:pt x="4403" y="5064"/>
                </a:lnTo>
                <a:lnTo>
                  <a:pt x="4368" y="5052"/>
                </a:lnTo>
                <a:lnTo>
                  <a:pt x="4341" y="5044"/>
                </a:lnTo>
                <a:lnTo>
                  <a:pt x="4322" y="5041"/>
                </a:lnTo>
                <a:lnTo>
                  <a:pt x="4326" y="5036"/>
                </a:lnTo>
                <a:lnTo>
                  <a:pt x="4332" y="5031"/>
                </a:lnTo>
                <a:lnTo>
                  <a:pt x="4340" y="5026"/>
                </a:lnTo>
                <a:lnTo>
                  <a:pt x="4350" y="5020"/>
                </a:lnTo>
                <a:lnTo>
                  <a:pt x="4373" y="5007"/>
                </a:lnTo>
                <a:lnTo>
                  <a:pt x="4402" y="4991"/>
                </a:lnTo>
                <a:lnTo>
                  <a:pt x="4435" y="4976"/>
                </a:lnTo>
                <a:lnTo>
                  <a:pt x="4472" y="4960"/>
                </a:lnTo>
                <a:lnTo>
                  <a:pt x="4511" y="4943"/>
                </a:lnTo>
                <a:lnTo>
                  <a:pt x="4551" y="4927"/>
                </a:lnTo>
                <a:lnTo>
                  <a:pt x="4632" y="4894"/>
                </a:lnTo>
                <a:lnTo>
                  <a:pt x="4709" y="4867"/>
                </a:lnTo>
                <a:lnTo>
                  <a:pt x="4771" y="4845"/>
                </a:lnTo>
                <a:lnTo>
                  <a:pt x="4812" y="4832"/>
                </a:lnTo>
                <a:close/>
                <a:moveTo>
                  <a:pt x="7552" y="3037"/>
                </a:moveTo>
                <a:lnTo>
                  <a:pt x="7552" y="3053"/>
                </a:lnTo>
                <a:lnTo>
                  <a:pt x="7551" y="3059"/>
                </a:lnTo>
                <a:lnTo>
                  <a:pt x="7545" y="3059"/>
                </a:lnTo>
                <a:lnTo>
                  <a:pt x="7528" y="3058"/>
                </a:lnTo>
                <a:lnTo>
                  <a:pt x="7517" y="3060"/>
                </a:lnTo>
                <a:lnTo>
                  <a:pt x="7505" y="3062"/>
                </a:lnTo>
                <a:lnTo>
                  <a:pt x="7490" y="3065"/>
                </a:lnTo>
                <a:lnTo>
                  <a:pt x="7476" y="3069"/>
                </a:lnTo>
                <a:lnTo>
                  <a:pt x="7445" y="3079"/>
                </a:lnTo>
                <a:lnTo>
                  <a:pt x="7412" y="3090"/>
                </a:lnTo>
                <a:lnTo>
                  <a:pt x="7379" y="3103"/>
                </a:lnTo>
                <a:lnTo>
                  <a:pt x="7348" y="3116"/>
                </a:lnTo>
                <a:lnTo>
                  <a:pt x="7318" y="3128"/>
                </a:lnTo>
                <a:lnTo>
                  <a:pt x="7293" y="3138"/>
                </a:lnTo>
                <a:lnTo>
                  <a:pt x="7262" y="3150"/>
                </a:lnTo>
                <a:lnTo>
                  <a:pt x="7233" y="3162"/>
                </a:lnTo>
                <a:lnTo>
                  <a:pt x="7204" y="3174"/>
                </a:lnTo>
                <a:lnTo>
                  <a:pt x="7175" y="3186"/>
                </a:lnTo>
                <a:lnTo>
                  <a:pt x="7146" y="3198"/>
                </a:lnTo>
                <a:lnTo>
                  <a:pt x="7117" y="3209"/>
                </a:lnTo>
                <a:lnTo>
                  <a:pt x="7087" y="3220"/>
                </a:lnTo>
                <a:lnTo>
                  <a:pt x="7056" y="3230"/>
                </a:lnTo>
                <a:lnTo>
                  <a:pt x="7057" y="3245"/>
                </a:lnTo>
                <a:lnTo>
                  <a:pt x="7056" y="3251"/>
                </a:lnTo>
                <a:lnTo>
                  <a:pt x="7049" y="3252"/>
                </a:lnTo>
                <a:lnTo>
                  <a:pt x="7033" y="3251"/>
                </a:lnTo>
                <a:lnTo>
                  <a:pt x="7022" y="3252"/>
                </a:lnTo>
                <a:lnTo>
                  <a:pt x="7009" y="3254"/>
                </a:lnTo>
                <a:lnTo>
                  <a:pt x="6996" y="3257"/>
                </a:lnTo>
                <a:lnTo>
                  <a:pt x="6982" y="3261"/>
                </a:lnTo>
                <a:lnTo>
                  <a:pt x="6951" y="3271"/>
                </a:lnTo>
                <a:lnTo>
                  <a:pt x="6918" y="3283"/>
                </a:lnTo>
                <a:lnTo>
                  <a:pt x="6885" y="3295"/>
                </a:lnTo>
                <a:lnTo>
                  <a:pt x="6853" y="3307"/>
                </a:lnTo>
                <a:lnTo>
                  <a:pt x="6823" y="3320"/>
                </a:lnTo>
                <a:lnTo>
                  <a:pt x="6798" y="3330"/>
                </a:lnTo>
                <a:lnTo>
                  <a:pt x="6768" y="3343"/>
                </a:lnTo>
                <a:lnTo>
                  <a:pt x="6738" y="3355"/>
                </a:lnTo>
                <a:lnTo>
                  <a:pt x="6709" y="3367"/>
                </a:lnTo>
                <a:lnTo>
                  <a:pt x="6680" y="3380"/>
                </a:lnTo>
                <a:lnTo>
                  <a:pt x="6650" y="3391"/>
                </a:lnTo>
                <a:lnTo>
                  <a:pt x="6620" y="3402"/>
                </a:lnTo>
                <a:lnTo>
                  <a:pt x="6590" y="3412"/>
                </a:lnTo>
                <a:lnTo>
                  <a:pt x="6560" y="3421"/>
                </a:lnTo>
                <a:lnTo>
                  <a:pt x="6560" y="3436"/>
                </a:lnTo>
                <a:lnTo>
                  <a:pt x="6560" y="3441"/>
                </a:lnTo>
                <a:lnTo>
                  <a:pt x="6553" y="3441"/>
                </a:lnTo>
                <a:lnTo>
                  <a:pt x="6539" y="3441"/>
                </a:lnTo>
                <a:lnTo>
                  <a:pt x="6514" y="3446"/>
                </a:lnTo>
                <a:lnTo>
                  <a:pt x="6485" y="3454"/>
                </a:lnTo>
                <a:lnTo>
                  <a:pt x="6455" y="3464"/>
                </a:lnTo>
                <a:lnTo>
                  <a:pt x="6423" y="3475"/>
                </a:lnTo>
                <a:lnTo>
                  <a:pt x="6390" y="3487"/>
                </a:lnTo>
                <a:lnTo>
                  <a:pt x="6359" y="3500"/>
                </a:lnTo>
                <a:lnTo>
                  <a:pt x="6330" y="3511"/>
                </a:lnTo>
                <a:lnTo>
                  <a:pt x="6304" y="3522"/>
                </a:lnTo>
                <a:lnTo>
                  <a:pt x="6274" y="3535"/>
                </a:lnTo>
                <a:lnTo>
                  <a:pt x="6244" y="3548"/>
                </a:lnTo>
                <a:lnTo>
                  <a:pt x="6214" y="3561"/>
                </a:lnTo>
                <a:lnTo>
                  <a:pt x="6182" y="3573"/>
                </a:lnTo>
                <a:lnTo>
                  <a:pt x="6152" y="3585"/>
                </a:lnTo>
                <a:lnTo>
                  <a:pt x="6121" y="3596"/>
                </a:lnTo>
                <a:lnTo>
                  <a:pt x="6090" y="3606"/>
                </a:lnTo>
                <a:lnTo>
                  <a:pt x="6060" y="3614"/>
                </a:lnTo>
                <a:lnTo>
                  <a:pt x="6045" y="3629"/>
                </a:lnTo>
                <a:lnTo>
                  <a:pt x="5987" y="3646"/>
                </a:lnTo>
                <a:lnTo>
                  <a:pt x="5988" y="3661"/>
                </a:lnTo>
                <a:lnTo>
                  <a:pt x="5987" y="3666"/>
                </a:lnTo>
                <a:lnTo>
                  <a:pt x="5981" y="3666"/>
                </a:lnTo>
                <a:lnTo>
                  <a:pt x="5964" y="3666"/>
                </a:lnTo>
                <a:lnTo>
                  <a:pt x="5942" y="3670"/>
                </a:lnTo>
                <a:lnTo>
                  <a:pt x="5910" y="3680"/>
                </a:lnTo>
                <a:lnTo>
                  <a:pt x="5871" y="3693"/>
                </a:lnTo>
                <a:lnTo>
                  <a:pt x="5824" y="3709"/>
                </a:lnTo>
                <a:lnTo>
                  <a:pt x="5773" y="3728"/>
                </a:lnTo>
                <a:lnTo>
                  <a:pt x="5716" y="3750"/>
                </a:lnTo>
                <a:lnTo>
                  <a:pt x="5656" y="3773"/>
                </a:lnTo>
                <a:lnTo>
                  <a:pt x="5596" y="3797"/>
                </a:lnTo>
                <a:lnTo>
                  <a:pt x="5533" y="3821"/>
                </a:lnTo>
                <a:lnTo>
                  <a:pt x="5472" y="3846"/>
                </a:lnTo>
                <a:lnTo>
                  <a:pt x="5413" y="3869"/>
                </a:lnTo>
                <a:lnTo>
                  <a:pt x="5358" y="3892"/>
                </a:lnTo>
                <a:lnTo>
                  <a:pt x="5305" y="3912"/>
                </a:lnTo>
                <a:lnTo>
                  <a:pt x="5259" y="3930"/>
                </a:lnTo>
                <a:lnTo>
                  <a:pt x="5220" y="3945"/>
                </a:lnTo>
                <a:lnTo>
                  <a:pt x="5189" y="3957"/>
                </a:lnTo>
                <a:lnTo>
                  <a:pt x="5154" y="3970"/>
                </a:lnTo>
                <a:lnTo>
                  <a:pt x="5120" y="3983"/>
                </a:lnTo>
                <a:lnTo>
                  <a:pt x="5086" y="3996"/>
                </a:lnTo>
                <a:lnTo>
                  <a:pt x="5053" y="4009"/>
                </a:lnTo>
                <a:lnTo>
                  <a:pt x="5021" y="4023"/>
                </a:lnTo>
                <a:lnTo>
                  <a:pt x="4990" y="4035"/>
                </a:lnTo>
                <a:lnTo>
                  <a:pt x="4958" y="4048"/>
                </a:lnTo>
                <a:lnTo>
                  <a:pt x="4926" y="4061"/>
                </a:lnTo>
                <a:lnTo>
                  <a:pt x="4893" y="4073"/>
                </a:lnTo>
                <a:lnTo>
                  <a:pt x="4859" y="4086"/>
                </a:lnTo>
                <a:lnTo>
                  <a:pt x="4828" y="4098"/>
                </a:lnTo>
                <a:lnTo>
                  <a:pt x="4796" y="4110"/>
                </a:lnTo>
                <a:lnTo>
                  <a:pt x="4765" y="4122"/>
                </a:lnTo>
                <a:lnTo>
                  <a:pt x="4734" y="4133"/>
                </a:lnTo>
                <a:lnTo>
                  <a:pt x="4703" y="4145"/>
                </a:lnTo>
                <a:lnTo>
                  <a:pt x="4672" y="4157"/>
                </a:lnTo>
                <a:lnTo>
                  <a:pt x="3880" y="4463"/>
                </a:lnTo>
                <a:lnTo>
                  <a:pt x="3881" y="4477"/>
                </a:lnTo>
                <a:lnTo>
                  <a:pt x="3880" y="4482"/>
                </a:lnTo>
                <a:lnTo>
                  <a:pt x="3874" y="4482"/>
                </a:lnTo>
                <a:lnTo>
                  <a:pt x="3860" y="4482"/>
                </a:lnTo>
                <a:lnTo>
                  <a:pt x="3836" y="4487"/>
                </a:lnTo>
                <a:lnTo>
                  <a:pt x="3812" y="4494"/>
                </a:lnTo>
                <a:lnTo>
                  <a:pt x="3786" y="4502"/>
                </a:lnTo>
                <a:lnTo>
                  <a:pt x="3761" y="4511"/>
                </a:lnTo>
                <a:lnTo>
                  <a:pt x="3735" y="4521"/>
                </a:lnTo>
                <a:lnTo>
                  <a:pt x="3709" y="4530"/>
                </a:lnTo>
                <a:lnTo>
                  <a:pt x="3684" y="4541"/>
                </a:lnTo>
                <a:lnTo>
                  <a:pt x="3659" y="4550"/>
                </a:lnTo>
                <a:lnTo>
                  <a:pt x="3633" y="4560"/>
                </a:lnTo>
                <a:lnTo>
                  <a:pt x="3608" y="4571"/>
                </a:lnTo>
                <a:lnTo>
                  <a:pt x="3585" y="4582"/>
                </a:lnTo>
                <a:lnTo>
                  <a:pt x="3560" y="4591"/>
                </a:lnTo>
                <a:lnTo>
                  <a:pt x="3537" y="4600"/>
                </a:lnTo>
                <a:lnTo>
                  <a:pt x="3513" y="4609"/>
                </a:lnTo>
                <a:lnTo>
                  <a:pt x="3487" y="4617"/>
                </a:lnTo>
                <a:lnTo>
                  <a:pt x="3461" y="4624"/>
                </a:lnTo>
                <a:lnTo>
                  <a:pt x="3445" y="4640"/>
                </a:lnTo>
                <a:lnTo>
                  <a:pt x="3388" y="4656"/>
                </a:lnTo>
                <a:lnTo>
                  <a:pt x="3388" y="4670"/>
                </a:lnTo>
                <a:lnTo>
                  <a:pt x="3387" y="4675"/>
                </a:lnTo>
                <a:lnTo>
                  <a:pt x="3381" y="4675"/>
                </a:lnTo>
                <a:lnTo>
                  <a:pt x="3365" y="4675"/>
                </a:lnTo>
                <a:lnTo>
                  <a:pt x="3349" y="4677"/>
                </a:lnTo>
                <a:lnTo>
                  <a:pt x="3332" y="4681"/>
                </a:lnTo>
                <a:lnTo>
                  <a:pt x="3315" y="4685"/>
                </a:lnTo>
                <a:lnTo>
                  <a:pt x="3296" y="4692"/>
                </a:lnTo>
                <a:lnTo>
                  <a:pt x="3277" y="4699"/>
                </a:lnTo>
                <a:lnTo>
                  <a:pt x="3258" y="4706"/>
                </a:lnTo>
                <a:lnTo>
                  <a:pt x="3238" y="4713"/>
                </a:lnTo>
                <a:lnTo>
                  <a:pt x="3219" y="4722"/>
                </a:lnTo>
                <a:lnTo>
                  <a:pt x="3200" y="4731"/>
                </a:lnTo>
                <a:lnTo>
                  <a:pt x="3182" y="4741"/>
                </a:lnTo>
                <a:lnTo>
                  <a:pt x="3164" y="4751"/>
                </a:lnTo>
                <a:lnTo>
                  <a:pt x="3147" y="4761"/>
                </a:lnTo>
                <a:lnTo>
                  <a:pt x="3133" y="4772"/>
                </a:lnTo>
                <a:lnTo>
                  <a:pt x="3120" y="4783"/>
                </a:lnTo>
                <a:lnTo>
                  <a:pt x="3109" y="4795"/>
                </a:lnTo>
                <a:lnTo>
                  <a:pt x="3100" y="4806"/>
                </a:lnTo>
                <a:lnTo>
                  <a:pt x="3090" y="4822"/>
                </a:lnTo>
                <a:lnTo>
                  <a:pt x="3080" y="4838"/>
                </a:lnTo>
                <a:lnTo>
                  <a:pt x="3072" y="4855"/>
                </a:lnTo>
                <a:lnTo>
                  <a:pt x="3064" y="4872"/>
                </a:lnTo>
                <a:lnTo>
                  <a:pt x="3057" y="4890"/>
                </a:lnTo>
                <a:lnTo>
                  <a:pt x="3051" y="4909"/>
                </a:lnTo>
                <a:lnTo>
                  <a:pt x="3046" y="4928"/>
                </a:lnTo>
                <a:lnTo>
                  <a:pt x="3042" y="4947"/>
                </a:lnTo>
                <a:lnTo>
                  <a:pt x="3038" y="4966"/>
                </a:lnTo>
                <a:lnTo>
                  <a:pt x="3036" y="4985"/>
                </a:lnTo>
                <a:lnTo>
                  <a:pt x="3034" y="5006"/>
                </a:lnTo>
                <a:lnTo>
                  <a:pt x="3033" y="5025"/>
                </a:lnTo>
                <a:lnTo>
                  <a:pt x="3033" y="5044"/>
                </a:lnTo>
                <a:lnTo>
                  <a:pt x="3034" y="5064"/>
                </a:lnTo>
                <a:lnTo>
                  <a:pt x="3036" y="5083"/>
                </a:lnTo>
                <a:lnTo>
                  <a:pt x="3039" y="5102"/>
                </a:lnTo>
                <a:lnTo>
                  <a:pt x="3043" y="5122"/>
                </a:lnTo>
                <a:lnTo>
                  <a:pt x="3048" y="5141"/>
                </a:lnTo>
                <a:lnTo>
                  <a:pt x="3054" y="5159"/>
                </a:lnTo>
                <a:lnTo>
                  <a:pt x="3061" y="5177"/>
                </a:lnTo>
                <a:lnTo>
                  <a:pt x="3069" y="5194"/>
                </a:lnTo>
                <a:lnTo>
                  <a:pt x="3078" y="5210"/>
                </a:lnTo>
                <a:lnTo>
                  <a:pt x="3088" y="5228"/>
                </a:lnTo>
                <a:lnTo>
                  <a:pt x="3100" y="5243"/>
                </a:lnTo>
                <a:lnTo>
                  <a:pt x="3112" y="5258"/>
                </a:lnTo>
                <a:lnTo>
                  <a:pt x="3126" y="5272"/>
                </a:lnTo>
                <a:lnTo>
                  <a:pt x="3140" y="5284"/>
                </a:lnTo>
                <a:lnTo>
                  <a:pt x="3157" y="5297"/>
                </a:lnTo>
                <a:lnTo>
                  <a:pt x="3174" y="5308"/>
                </a:lnTo>
                <a:lnTo>
                  <a:pt x="3192" y="5319"/>
                </a:lnTo>
                <a:lnTo>
                  <a:pt x="3211" y="5328"/>
                </a:lnTo>
                <a:lnTo>
                  <a:pt x="3231" y="5336"/>
                </a:lnTo>
                <a:lnTo>
                  <a:pt x="3270" y="5350"/>
                </a:lnTo>
                <a:lnTo>
                  <a:pt x="3306" y="5364"/>
                </a:lnTo>
                <a:lnTo>
                  <a:pt x="3342" y="5378"/>
                </a:lnTo>
                <a:lnTo>
                  <a:pt x="3378" y="5392"/>
                </a:lnTo>
                <a:lnTo>
                  <a:pt x="3413" y="5406"/>
                </a:lnTo>
                <a:lnTo>
                  <a:pt x="3449" y="5419"/>
                </a:lnTo>
                <a:lnTo>
                  <a:pt x="3486" y="5431"/>
                </a:lnTo>
                <a:lnTo>
                  <a:pt x="3524" y="5441"/>
                </a:lnTo>
                <a:lnTo>
                  <a:pt x="3539" y="5440"/>
                </a:lnTo>
                <a:lnTo>
                  <a:pt x="3546" y="5440"/>
                </a:lnTo>
                <a:lnTo>
                  <a:pt x="3547" y="5445"/>
                </a:lnTo>
                <a:lnTo>
                  <a:pt x="3547" y="5457"/>
                </a:lnTo>
                <a:lnTo>
                  <a:pt x="3574" y="5466"/>
                </a:lnTo>
                <a:lnTo>
                  <a:pt x="3602" y="5475"/>
                </a:lnTo>
                <a:lnTo>
                  <a:pt x="3629" y="5484"/>
                </a:lnTo>
                <a:lnTo>
                  <a:pt x="3656" y="5495"/>
                </a:lnTo>
                <a:lnTo>
                  <a:pt x="3710" y="5517"/>
                </a:lnTo>
                <a:lnTo>
                  <a:pt x="3764" y="5540"/>
                </a:lnTo>
                <a:lnTo>
                  <a:pt x="3820" y="5562"/>
                </a:lnTo>
                <a:lnTo>
                  <a:pt x="3875" y="5583"/>
                </a:lnTo>
                <a:lnTo>
                  <a:pt x="3902" y="5593"/>
                </a:lnTo>
                <a:lnTo>
                  <a:pt x="3930" y="5602"/>
                </a:lnTo>
                <a:lnTo>
                  <a:pt x="3958" y="5610"/>
                </a:lnTo>
                <a:lnTo>
                  <a:pt x="3987" y="5617"/>
                </a:lnTo>
                <a:lnTo>
                  <a:pt x="4002" y="5616"/>
                </a:lnTo>
                <a:lnTo>
                  <a:pt x="4008" y="5616"/>
                </a:lnTo>
                <a:lnTo>
                  <a:pt x="4009" y="5621"/>
                </a:lnTo>
                <a:lnTo>
                  <a:pt x="4009" y="5633"/>
                </a:lnTo>
                <a:lnTo>
                  <a:pt x="4037" y="5642"/>
                </a:lnTo>
                <a:lnTo>
                  <a:pt x="4064" y="5651"/>
                </a:lnTo>
                <a:lnTo>
                  <a:pt x="4091" y="5661"/>
                </a:lnTo>
                <a:lnTo>
                  <a:pt x="4119" y="5671"/>
                </a:lnTo>
                <a:lnTo>
                  <a:pt x="4172" y="5693"/>
                </a:lnTo>
                <a:lnTo>
                  <a:pt x="4227" y="5716"/>
                </a:lnTo>
                <a:lnTo>
                  <a:pt x="4282" y="5738"/>
                </a:lnTo>
                <a:lnTo>
                  <a:pt x="4337" y="5760"/>
                </a:lnTo>
                <a:lnTo>
                  <a:pt x="4365" y="5770"/>
                </a:lnTo>
                <a:lnTo>
                  <a:pt x="4393" y="5778"/>
                </a:lnTo>
                <a:lnTo>
                  <a:pt x="4421" y="5786"/>
                </a:lnTo>
                <a:lnTo>
                  <a:pt x="4449" y="5794"/>
                </a:lnTo>
                <a:lnTo>
                  <a:pt x="4465" y="5793"/>
                </a:lnTo>
                <a:lnTo>
                  <a:pt x="4471" y="5793"/>
                </a:lnTo>
                <a:lnTo>
                  <a:pt x="4473" y="5797"/>
                </a:lnTo>
                <a:lnTo>
                  <a:pt x="4472" y="5810"/>
                </a:lnTo>
                <a:lnTo>
                  <a:pt x="4500" y="5818"/>
                </a:lnTo>
                <a:lnTo>
                  <a:pt x="4527" y="5827"/>
                </a:lnTo>
                <a:lnTo>
                  <a:pt x="4554" y="5837"/>
                </a:lnTo>
                <a:lnTo>
                  <a:pt x="4581" y="5848"/>
                </a:lnTo>
                <a:lnTo>
                  <a:pt x="4635" y="5870"/>
                </a:lnTo>
                <a:lnTo>
                  <a:pt x="4690" y="5892"/>
                </a:lnTo>
                <a:lnTo>
                  <a:pt x="4744" y="5915"/>
                </a:lnTo>
                <a:lnTo>
                  <a:pt x="4799" y="5935"/>
                </a:lnTo>
                <a:lnTo>
                  <a:pt x="4827" y="5945"/>
                </a:lnTo>
                <a:lnTo>
                  <a:pt x="4855" y="5955"/>
                </a:lnTo>
                <a:lnTo>
                  <a:pt x="4883" y="5963"/>
                </a:lnTo>
                <a:lnTo>
                  <a:pt x="4913" y="5970"/>
                </a:lnTo>
                <a:lnTo>
                  <a:pt x="4927" y="5969"/>
                </a:lnTo>
                <a:lnTo>
                  <a:pt x="4934" y="5969"/>
                </a:lnTo>
                <a:lnTo>
                  <a:pt x="4935" y="5974"/>
                </a:lnTo>
                <a:lnTo>
                  <a:pt x="4935" y="5986"/>
                </a:lnTo>
                <a:lnTo>
                  <a:pt x="4962" y="5995"/>
                </a:lnTo>
                <a:lnTo>
                  <a:pt x="4989" y="6004"/>
                </a:lnTo>
                <a:lnTo>
                  <a:pt x="5016" y="6013"/>
                </a:lnTo>
                <a:lnTo>
                  <a:pt x="5043" y="6024"/>
                </a:lnTo>
                <a:lnTo>
                  <a:pt x="5097" y="6045"/>
                </a:lnTo>
                <a:lnTo>
                  <a:pt x="5152" y="6069"/>
                </a:lnTo>
                <a:lnTo>
                  <a:pt x="5207" y="6091"/>
                </a:lnTo>
                <a:lnTo>
                  <a:pt x="5262" y="6112"/>
                </a:lnTo>
                <a:lnTo>
                  <a:pt x="5289" y="6122"/>
                </a:lnTo>
                <a:lnTo>
                  <a:pt x="5317" y="6131"/>
                </a:lnTo>
                <a:lnTo>
                  <a:pt x="5346" y="6139"/>
                </a:lnTo>
                <a:lnTo>
                  <a:pt x="5375" y="6146"/>
                </a:lnTo>
                <a:lnTo>
                  <a:pt x="5390" y="6145"/>
                </a:lnTo>
                <a:lnTo>
                  <a:pt x="5396" y="6145"/>
                </a:lnTo>
                <a:lnTo>
                  <a:pt x="5397" y="6149"/>
                </a:lnTo>
                <a:lnTo>
                  <a:pt x="5397" y="6163"/>
                </a:lnTo>
                <a:lnTo>
                  <a:pt x="5424" y="6171"/>
                </a:lnTo>
                <a:lnTo>
                  <a:pt x="5451" y="6180"/>
                </a:lnTo>
                <a:lnTo>
                  <a:pt x="5479" y="6190"/>
                </a:lnTo>
                <a:lnTo>
                  <a:pt x="5506" y="6200"/>
                </a:lnTo>
                <a:lnTo>
                  <a:pt x="5561" y="6222"/>
                </a:lnTo>
                <a:lnTo>
                  <a:pt x="5615" y="6245"/>
                </a:lnTo>
                <a:lnTo>
                  <a:pt x="5669" y="6268"/>
                </a:lnTo>
                <a:lnTo>
                  <a:pt x="5724" y="6289"/>
                </a:lnTo>
                <a:lnTo>
                  <a:pt x="5752" y="6298"/>
                </a:lnTo>
                <a:lnTo>
                  <a:pt x="5781" y="6307"/>
                </a:lnTo>
                <a:lnTo>
                  <a:pt x="5809" y="6315"/>
                </a:lnTo>
                <a:lnTo>
                  <a:pt x="5837" y="6322"/>
                </a:lnTo>
                <a:lnTo>
                  <a:pt x="5852" y="6322"/>
                </a:lnTo>
                <a:lnTo>
                  <a:pt x="5858" y="6322"/>
                </a:lnTo>
                <a:lnTo>
                  <a:pt x="5860" y="6326"/>
                </a:lnTo>
                <a:lnTo>
                  <a:pt x="5859" y="6338"/>
                </a:lnTo>
                <a:lnTo>
                  <a:pt x="5884" y="6346"/>
                </a:lnTo>
                <a:lnTo>
                  <a:pt x="5911" y="6355"/>
                </a:lnTo>
                <a:lnTo>
                  <a:pt x="5938" y="6366"/>
                </a:lnTo>
                <a:lnTo>
                  <a:pt x="5965" y="6378"/>
                </a:lnTo>
                <a:lnTo>
                  <a:pt x="5994" y="6389"/>
                </a:lnTo>
                <a:lnTo>
                  <a:pt x="6022" y="6400"/>
                </a:lnTo>
                <a:lnTo>
                  <a:pt x="6048" y="6411"/>
                </a:lnTo>
                <a:lnTo>
                  <a:pt x="6074" y="6421"/>
                </a:lnTo>
                <a:lnTo>
                  <a:pt x="6101" y="6431"/>
                </a:lnTo>
                <a:lnTo>
                  <a:pt x="6129" y="6441"/>
                </a:lnTo>
                <a:lnTo>
                  <a:pt x="6156" y="6452"/>
                </a:lnTo>
                <a:lnTo>
                  <a:pt x="6184" y="6462"/>
                </a:lnTo>
                <a:lnTo>
                  <a:pt x="6212" y="6472"/>
                </a:lnTo>
                <a:lnTo>
                  <a:pt x="6241" y="6483"/>
                </a:lnTo>
                <a:lnTo>
                  <a:pt x="6270" y="6492"/>
                </a:lnTo>
                <a:lnTo>
                  <a:pt x="6300" y="6499"/>
                </a:lnTo>
                <a:lnTo>
                  <a:pt x="6315" y="6498"/>
                </a:lnTo>
                <a:lnTo>
                  <a:pt x="6321" y="6498"/>
                </a:lnTo>
                <a:lnTo>
                  <a:pt x="6322" y="6503"/>
                </a:lnTo>
                <a:lnTo>
                  <a:pt x="6322" y="6515"/>
                </a:lnTo>
                <a:lnTo>
                  <a:pt x="6630" y="6632"/>
                </a:lnTo>
                <a:lnTo>
                  <a:pt x="6671" y="6648"/>
                </a:lnTo>
                <a:lnTo>
                  <a:pt x="6710" y="6662"/>
                </a:lnTo>
                <a:lnTo>
                  <a:pt x="6748" y="6677"/>
                </a:lnTo>
                <a:lnTo>
                  <a:pt x="6786" y="6692"/>
                </a:lnTo>
                <a:lnTo>
                  <a:pt x="6823" y="6706"/>
                </a:lnTo>
                <a:lnTo>
                  <a:pt x="6862" y="6720"/>
                </a:lnTo>
                <a:lnTo>
                  <a:pt x="6902" y="6735"/>
                </a:lnTo>
                <a:lnTo>
                  <a:pt x="6942" y="6751"/>
                </a:lnTo>
                <a:lnTo>
                  <a:pt x="7022" y="6782"/>
                </a:lnTo>
                <a:lnTo>
                  <a:pt x="7103" y="6814"/>
                </a:lnTo>
                <a:lnTo>
                  <a:pt x="7183" y="6844"/>
                </a:lnTo>
                <a:lnTo>
                  <a:pt x="7262" y="6874"/>
                </a:lnTo>
                <a:lnTo>
                  <a:pt x="7342" y="6905"/>
                </a:lnTo>
                <a:lnTo>
                  <a:pt x="7421" y="6935"/>
                </a:lnTo>
                <a:lnTo>
                  <a:pt x="7500" y="6964"/>
                </a:lnTo>
                <a:lnTo>
                  <a:pt x="7578" y="6993"/>
                </a:lnTo>
                <a:lnTo>
                  <a:pt x="7673" y="7030"/>
                </a:lnTo>
                <a:lnTo>
                  <a:pt x="7756" y="7062"/>
                </a:lnTo>
                <a:lnTo>
                  <a:pt x="7825" y="7090"/>
                </a:lnTo>
                <a:lnTo>
                  <a:pt x="7883" y="7113"/>
                </a:lnTo>
                <a:lnTo>
                  <a:pt x="7910" y="7123"/>
                </a:lnTo>
                <a:lnTo>
                  <a:pt x="7935" y="7131"/>
                </a:lnTo>
                <a:lnTo>
                  <a:pt x="7958" y="7139"/>
                </a:lnTo>
                <a:lnTo>
                  <a:pt x="7980" y="7145"/>
                </a:lnTo>
                <a:lnTo>
                  <a:pt x="8001" y="7149"/>
                </a:lnTo>
                <a:lnTo>
                  <a:pt x="8021" y="7153"/>
                </a:lnTo>
                <a:lnTo>
                  <a:pt x="8040" y="7155"/>
                </a:lnTo>
                <a:lnTo>
                  <a:pt x="8060" y="7156"/>
                </a:lnTo>
                <a:lnTo>
                  <a:pt x="8079" y="7156"/>
                </a:lnTo>
                <a:lnTo>
                  <a:pt x="8099" y="7155"/>
                </a:lnTo>
                <a:lnTo>
                  <a:pt x="8119" y="7152"/>
                </a:lnTo>
                <a:lnTo>
                  <a:pt x="8140" y="7148"/>
                </a:lnTo>
                <a:lnTo>
                  <a:pt x="8164" y="7142"/>
                </a:lnTo>
                <a:lnTo>
                  <a:pt x="8187" y="7135"/>
                </a:lnTo>
                <a:lnTo>
                  <a:pt x="8213" y="7127"/>
                </a:lnTo>
                <a:lnTo>
                  <a:pt x="8240" y="7118"/>
                </a:lnTo>
                <a:lnTo>
                  <a:pt x="8301" y="7093"/>
                </a:lnTo>
                <a:lnTo>
                  <a:pt x="8373" y="7064"/>
                </a:lnTo>
                <a:lnTo>
                  <a:pt x="8458" y="7030"/>
                </a:lnTo>
                <a:lnTo>
                  <a:pt x="8557" y="6988"/>
                </a:lnTo>
                <a:lnTo>
                  <a:pt x="8876" y="6867"/>
                </a:lnTo>
                <a:lnTo>
                  <a:pt x="8876" y="6852"/>
                </a:lnTo>
                <a:lnTo>
                  <a:pt x="8877" y="6847"/>
                </a:lnTo>
                <a:lnTo>
                  <a:pt x="8883" y="6846"/>
                </a:lnTo>
                <a:lnTo>
                  <a:pt x="8899" y="6847"/>
                </a:lnTo>
                <a:lnTo>
                  <a:pt x="8913" y="6845"/>
                </a:lnTo>
                <a:lnTo>
                  <a:pt x="8927" y="6843"/>
                </a:lnTo>
                <a:lnTo>
                  <a:pt x="8941" y="6839"/>
                </a:lnTo>
                <a:lnTo>
                  <a:pt x="8955" y="6835"/>
                </a:lnTo>
                <a:lnTo>
                  <a:pt x="8984" y="6826"/>
                </a:lnTo>
                <a:lnTo>
                  <a:pt x="9013" y="6814"/>
                </a:lnTo>
                <a:lnTo>
                  <a:pt x="9044" y="6802"/>
                </a:lnTo>
                <a:lnTo>
                  <a:pt x="9074" y="6788"/>
                </a:lnTo>
                <a:lnTo>
                  <a:pt x="9103" y="6776"/>
                </a:lnTo>
                <a:lnTo>
                  <a:pt x="9132" y="6765"/>
                </a:lnTo>
                <a:lnTo>
                  <a:pt x="9164" y="6753"/>
                </a:lnTo>
                <a:lnTo>
                  <a:pt x="9194" y="6742"/>
                </a:lnTo>
                <a:lnTo>
                  <a:pt x="9223" y="6730"/>
                </a:lnTo>
                <a:lnTo>
                  <a:pt x="9253" y="6718"/>
                </a:lnTo>
                <a:lnTo>
                  <a:pt x="9281" y="6707"/>
                </a:lnTo>
                <a:lnTo>
                  <a:pt x="9310" y="6696"/>
                </a:lnTo>
                <a:lnTo>
                  <a:pt x="9339" y="6685"/>
                </a:lnTo>
                <a:lnTo>
                  <a:pt x="9370" y="6675"/>
                </a:lnTo>
                <a:lnTo>
                  <a:pt x="9369" y="6659"/>
                </a:lnTo>
                <a:lnTo>
                  <a:pt x="9370" y="6653"/>
                </a:lnTo>
                <a:lnTo>
                  <a:pt x="9377" y="6653"/>
                </a:lnTo>
                <a:lnTo>
                  <a:pt x="9393" y="6654"/>
                </a:lnTo>
                <a:lnTo>
                  <a:pt x="9406" y="6652"/>
                </a:lnTo>
                <a:lnTo>
                  <a:pt x="9420" y="6650"/>
                </a:lnTo>
                <a:lnTo>
                  <a:pt x="9434" y="6647"/>
                </a:lnTo>
                <a:lnTo>
                  <a:pt x="9448" y="6643"/>
                </a:lnTo>
                <a:lnTo>
                  <a:pt x="9478" y="6633"/>
                </a:lnTo>
                <a:lnTo>
                  <a:pt x="9508" y="6622"/>
                </a:lnTo>
                <a:lnTo>
                  <a:pt x="9538" y="6609"/>
                </a:lnTo>
                <a:lnTo>
                  <a:pt x="9568" y="6597"/>
                </a:lnTo>
                <a:lnTo>
                  <a:pt x="9598" y="6584"/>
                </a:lnTo>
                <a:lnTo>
                  <a:pt x="9626" y="6573"/>
                </a:lnTo>
                <a:lnTo>
                  <a:pt x="9658" y="6561"/>
                </a:lnTo>
                <a:lnTo>
                  <a:pt x="9690" y="6549"/>
                </a:lnTo>
                <a:lnTo>
                  <a:pt x="9719" y="6537"/>
                </a:lnTo>
                <a:lnTo>
                  <a:pt x="9747" y="6526"/>
                </a:lnTo>
                <a:lnTo>
                  <a:pt x="9775" y="6515"/>
                </a:lnTo>
                <a:lnTo>
                  <a:pt x="9804" y="6504"/>
                </a:lnTo>
                <a:lnTo>
                  <a:pt x="9833" y="6493"/>
                </a:lnTo>
                <a:lnTo>
                  <a:pt x="9864" y="6483"/>
                </a:lnTo>
                <a:lnTo>
                  <a:pt x="9863" y="6467"/>
                </a:lnTo>
                <a:lnTo>
                  <a:pt x="9864" y="6461"/>
                </a:lnTo>
                <a:lnTo>
                  <a:pt x="9871" y="6460"/>
                </a:lnTo>
                <a:lnTo>
                  <a:pt x="9888" y="6461"/>
                </a:lnTo>
                <a:lnTo>
                  <a:pt x="9901" y="6460"/>
                </a:lnTo>
                <a:lnTo>
                  <a:pt x="9915" y="6457"/>
                </a:lnTo>
                <a:lnTo>
                  <a:pt x="9929" y="6454"/>
                </a:lnTo>
                <a:lnTo>
                  <a:pt x="9943" y="6450"/>
                </a:lnTo>
                <a:lnTo>
                  <a:pt x="9972" y="6441"/>
                </a:lnTo>
                <a:lnTo>
                  <a:pt x="10002" y="6429"/>
                </a:lnTo>
                <a:lnTo>
                  <a:pt x="10032" y="6417"/>
                </a:lnTo>
                <a:lnTo>
                  <a:pt x="10062" y="6404"/>
                </a:lnTo>
                <a:lnTo>
                  <a:pt x="10092" y="6392"/>
                </a:lnTo>
                <a:lnTo>
                  <a:pt x="10122" y="6381"/>
                </a:lnTo>
                <a:lnTo>
                  <a:pt x="10153" y="6368"/>
                </a:lnTo>
                <a:lnTo>
                  <a:pt x="10184" y="6356"/>
                </a:lnTo>
                <a:lnTo>
                  <a:pt x="10213" y="6344"/>
                </a:lnTo>
                <a:lnTo>
                  <a:pt x="10242" y="6333"/>
                </a:lnTo>
                <a:lnTo>
                  <a:pt x="10271" y="6321"/>
                </a:lnTo>
                <a:lnTo>
                  <a:pt x="10300" y="6310"/>
                </a:lnTo>
                <a:lnTo>
                  <a:pt x="10330" y="6300"/>
                </a:lnTo>
                <a:lnTo>
                  <a:pt x="10361" y="6291"/>
                </a:lnTo>
                <a:lnTo>
                  <a:pt x="10361" y="6277"/>
                </a:lnTo>
                <a:lnTo>
                  <a:pt x="10362" y="6272"/>
                </a:lnTo>
                <a:lnTo>
                  <a:pt x="10368" y="6272"/>
                </a:lnTo>
                <a:lnTo>
                  <a:pt x="10382" y="6272"/>
                </a:lnTo>
                <a:lnTo>
                  <a:pt x="10397" y="6270"/>
                </a:lnTo>
                <a:lnTo>
                  <a:pt x="10411" y="6267"/>
                </a:lnTo>
                <a:lnTo>
                  <a:pt x="10425" y="6262"/>
                </a:lnTo>
                <a:lnTo>
                  <a:pt x="10440" y="6257"/>
                </a:lnTo>
                <a:lnTo>
                  <a:pt x="10469" y="6248"/>
                </a:lnTo>
                <a:lnTo>
                  <a:pt x="10497" y="6236"/>
                </a:lnTo>
                <a:lnTo>
                  <a:pt x="10526" y="6224"/>
                </a:lnTo>
                <a:lnTo>
                  <a:pt x="10557" y="6212"/>
                </a:lnTo>
                <a:lnTo>
                  <a:pt x="10586" y="6200"/>
                </a:lnTo>
                <a:lnTo>
                  <a:pt x="10616" y="6189"/>
                </a:lnTo>
                <a:lnTo>
                  <a:pt x="10648" y="6177"/>
                </a:lnTo>
                <a:lnTo>
                  <a:pt x="10679" y="6164"/>
                </a:lnTo>
                <a:lnTo>
                  <a:pt x="10709" y="6151"/>
                </a:lnTo>
                <a:lnTo>
                  <a:pt x="10738" y="6139"/>
                </a:lnTo>
                <a:lnTo>
                  <a:pt x="10769" y="6127"/>
                </a:lnTo>
                <a:lnTo>
                  <a:pt x="10799" y="6116"/>
                </a:lnTo>
                <a:lnTo>
                  <a:pt x="10829" y="6107"/>
                </a:lnTo>
                <a:lnTo>
                  <a:pt x="10861" y="6098"/>
                </a:lnTo>
                <a:lnTo>
                  <a:pt x="10877" y="6082"/>
                </a:lnTo>
                <a:lnTo>
                  <a:pt x="10934" y="6067"/>
                </a:lnTo>
                <a:lnTo>
                  <a:pt x="10933" y="6051"/>
                </a:lnTo>
                <a:lnTo>
                  <a:pt x="10934" y="6046"/>
                </a:lnTo>
                <a:lnTo>
                  <a:pt x="10941" y="6046"/>
                </a:lnTo>
                <a:lnTo>
                  <a:pt x="10956" y="6046"/>
                </a:lnTo>
                <a:lnTo>
                  <a:pt x="12824" y="5331"/>
                </a:lnTo>
                <a:lnTo>
                  <a:pt x="12847" y="5321"/>
                </a:lnTo>
                <a:lnTo>
                  <a:pt x="12869" y="5308"/>
                </a:lnTo>
                <a:lnTo>
                  <a:pt x="12888" y="5295"/>
                </a:lnTo>
                <a:lnTo>
                  <a:pt x="12907" y="5281"/>
                </a:lnTo>
                <a:lnTo>
                  <a:pt x="12923" y="5265"/>
                </a:lnTo>
                <a:lnTo>
                  <a:pt x="12939" y="5249"/>
                </a:lnTo>
                <a:lnTo>
                  <a:pt x="12952" y="5231"/>
                </a:lnTo>
                <a:lnTo>
                  <a:pt x="12964" y="5212"/>
                </a:lnTo>
                <a:lnTo>
                  <a:pt x="12975" y="5193"/>
                </a:lnTo>
                <a:lnTo>
                  <a:pt x="12984" y="5173"/>
                </a:lnTo>
                <a:lnTo>
                  <a:pt x="12992" y="5153"/>
                </a:lnTo>
                <a:lnTo>
                  <a:pt x="12998" y="5132"/>
                </a:lnTo>
                <a:lnTo>
                  <a:pt x="13003" y="5111"/>
                </a:lnTo>
                <a:lnTo>
                  <a:pt x="13007" y="5089"/>
                </a:lnTo>
                <a:lnTo>
                  <a:pt x="13009" y="5067"/>
                </a:lnTo>
                <a:lnTo>
                  <a:pt x="13011" y="5046"/>
                </a:lnTo>
                <a:lnTo>
                  <a:pt x="13011" y="5024"/>
                </a:lnTo>
                <a:lnTo>
                  <a:pt x="13010" y="5003"/>
                </a:lnTo>
                <a:lnTo>
                  <a:pt x="13008" y="4981"/>
                </a:lnTo>
                <a:lnTo>
                  <a:pt x="13005" y="4960"/>
                </a:lnTo>
                <a:lnTo>
                  <a:pt x="13001" y="4939"/>
                </a:lnTo>
                <a:lnTo>
                  <a:pt x="12996" y="4919"/>
                </a:lnTo>
                <a:lnTo>
                  <a:pt x="12991" y="4900"/>
                </a:lnTo>
                <a:lnTo>
                  <a:pt x="12984" y="4881"/>
                </a:lnTo>
                <a:lnTo>
                  <a:pt x="12976" y="4863"/>
                </a:lnTo>
                <a:lnTo>
                  <a:pt x="12968" y="4846"/>
                </a:lnTo>
                <a:lnTo>
                  <a:pt x="12959" y="4830"/>
                </a:lnTo>
                <a:lnTo>
                  <a:pt x="12949" y="4816"/>
                </a:lnTo>
                <a:lnTo>
                  <a:pt x="12938" y="4802"/>
                </a:lnTo>
                <a:lnTo>
                  <a:pt x="12927" y="4789"/>
                </a:lnTo>
                <a:lnTo>
                  <a:pt x="12914" y="4779"/>
                </a:lnTo>
                <a:lnTo>
                  <a:pt x="12902" y="4769"/>
                </a:lnTo>
                <a:lnTo>
                  <a:pt x="12888" y="4770"/>
                </a:lnTo>
                <a:lnTo>
                  <a:pt x="12882" y="4770"/>
                </a:lnTo>
                <a:lnTo>
                  <a:pt x="12881" y="4765"/>
                </a:lnTo>
                <a:lnTo>
                  <a:pt x="12881" y="4752"/>
                </a:lnTo>
                <a:lnTo>
                  <a:pt x="12863" y="4741"/>
                </a:lnTo>
                <a:lnTo>
                  <a:pt x="12840" y="4730"/>
                </a:lnTo>
                <a:lnTo>
                  <a:pt x="12814" y="4718"/>
                </a:lnTo>
                <a:lnTo>
                  <a:pt x="12786" y="4707"/>
                </a:lnTo>
                <a:lnTo>
                  <a:pt x="12757" y="4696"/>
                </a:lnTo>
                <a:lnTo>
                  <a:pt x="12729" y="4687"/>
                </a:lnTo>
                <a:lnTo>
                  <a:pt x="12702" y="4678"/>
                </a:lnTo>
                <a:lnTo>
                  <a:pt x="12678" y="4672"/>
                </a:lnTo>
                <a:lnTo>
                  <a:pt x="12664" y="4672"/>
                </a:lnTo>
                <a:lnTo>
                  <a:pt x="12657" y="4672"/>
                </a:lnTo>
                <a:lnTo>
                  <a:pt x="12656" y="4668"/>
                </a:lnTo>
                <a:lnTo>
                  <a:pt x="12656" y="4656"/>
                </a:lnTo>
                <a:lnTo>
                  <a:pt x="12628" y="4647"/>
                </a:lnTo>
                <a:lnTo>
                  <a:pt x="12599" y="4637"/>
                </a:lnTo>
                <a:lnTo>
                  <a:pt x="12572" y="4627"/>
                </a:lnTo>
                <a:lnTo>
                  <a:pt x="12544" y="4616"/>
                </a:lnTo>
                <a:lnTo>
                  <a:pt x="12517" y="4605"/>
                </a:lnTo>
                <a:lnTo>
                  <a:pt x="12488" y="4593"/>
                </a:lnTo>
                <a:lnTo>
                  <a:pt x="12459" y="4580"/>
                </a:lnTo>
                <a:lnTo>
                  <a:pt x="12430" y="4568"/>
                </a:lnTo>
                <a:lnTo>
                  <a:pt x="12403" y="4557"/>
                </a:lnTo>
                <a:lnTo>
                  <a:pt x="12373" y="4545"/>
                </a:lnTo>
                <a:lnTo>
                  <a:pt x="12340" y="4532"/>
                </a:lnTo>
                <a:lnTo>
                  <a:pt x="12306" y="4519"/>
                </a:lnTo>
                <a:lnTo>
                  <a:pt x="12272" y="4507"/>
                </a:lnTo>
                <a:lnTo>
                  <a:pt x="12239" y="4496"/>
                </a:lnTo>
                <a:lnTo>
                  <a:pt x="12210" y="4488"/>
                </a:lnTo>
                <a:lnTo>
                  <a:pt x="12184" y="4483"/>
                </a:lnTo>
                <a:lnTo>
                  <a:pt x="12169" y="4484"/>
                </a:lnTo>
                <a:lnTo>
                  <a:pt x="12163" y="4484"/>
                </a:lnTo>
                <a:lnTo>
                  <a:pt x="12162" y="4478"/>
                </a:lnTo>
                <a:lnTo>
                  <a:pt x="12162" y="4463"/>
                </a:lnTo>
                <a:lnTo>
                  <a:pt x="12137" y="4455"/>
                </a:lnTo>
                <a:lnTo>
                  <a:pt x="12114" y="4447"/>
                </a:lnTo>
                <a:lnTo>
                  <a:pt x="12092" y="4438"/>
                </a:lnTo>
                <a:lnTo>
                  <a:pt x="12070" y="4429"/>
                </a:lnTo>
                <a:lnTo>
                  <a:pt x="12048" y="4421"/>
                </a:lnTo>
                <a:lnTo>
                  <a:pt x="12026" y="4413"/>
                </a:lnTo>
                <a:lnTo>
                  <a:pt x="12002" y="4407"/>
                </a:lnTo>
                <a:lnTo>
                  <a:pt x="11977" y="4403"/>
                </a:lnTo>
                <a:lnTo>
                  <a:pt x="11962" y="4404"/>
                </a:lnTo>
                <a:lnTo>
                  <a:pt x="11955" y="4403"/>
                </a:lnTo>
                <a:lnTo>
                  <a:pt x="11954" y="4398"/>
                </a:lnTo>
                <a:lnTo>
                  <a:pt x="11955" y="4384"/>
                </a:lnTo>
                <a:lnTo>
                  <a:pt x="11926" y="4375"/>
                </a:lnTo>
                <a:lnTo>
                  <a:pt x="11898" y="4364"/>
                </a:lnTo>
                <a:lnTo>
                  <a:pt x="11870" y="4354"/>
                </a:lnTo>
                <a:lnTo>
                  <a:pt x="11843" y="4343"/>
                </a:lnTo>
                <a:lnTo>
                  <a:pt x="11814" y="4332"/>
                </a:lnTo>
                <a:lnTo>
                  <a:pt x="11786" y="4320"/>
                </a:lnTo>
                <a:lnTo>
                  <a:pt x="11758" y="4308"/>
                </a:lnTo>
                <a:lnTo>
                  <a:pt x="11729" y="4297"/>
                </a:lnTo>
                <a:lnTo>
                  <a:pt x="11702" y="4286"/>
                </a:lnTo>
                <a:lnTo>
                  <a:pt x="11671" y="4273"/>
                </a:lnTo>
                <a:lnTo>
                  <a:pt x="11639" y="4259"/>
                </a:lnTo>
                <a:lnTo>
                  <a:pt x="11604" y="4246"/>
                </a:lnTo>
                <a:lnTo>
                  <a:pt x="11570" y="4234"/>
                </a:lnTo>
                <a:lnTo>
                  <a:pt x="11538" y="4223"/>
                </a:lnTo>
                <a:lnTo>
                  <a:pt x="11508" y="4215"/>
                </a:lnTo>
                <a:lnTo>
                  <a:pt x="11483" y="4210"/>
                </a:lnTo>
                <a:lnTo>
                  <a:pt x="11471" y="4211"/>
                </a:lnTo>
                <a:lnTo>
                  <a:pt x="11466" y="4210"/>
                </a:lnTo>
                <a:lnTo>
                  <a:pt x="11466" y="4204"/>
                </a:lnTo>
                <a:lnTo>
                  <a:pt x="11467" y="4191"/>
                </a:lnTo>
                <a:lnTo>
                  <a:pt x="11440" y="4184"/>
                </a:lnTo>
                <a:lnTo>
                  <a:pt x="11415" y="4176"/>
                </a:lnTo>
                <a:lnTo>
                  <a:pt x="11391" y="4167"/>
                </a:lnTo>
                <a:lnTo>
                  <a:pt x="11370" y="4157"/>
                </a:lnTo>
                <a:lnTo>
                  <a:pt x="11348" y="4149"/>
                </a:lnTo>
                <a:lnTo>
                  <a:pt x="11326" y="4141"/>
                </a:lnTo>
                <a:lnTo>
                  <a:pt x="11302" y="4135"/>
                </a:lnTo>
                <a:lnTo>
                  <a:pt x="11276" y="4130"/>
                </a:lnTo>
                <a:lnTo>
                  <a:pt x="11260" y="4131"/>
                </a:lnTo>
                <a:lnTo>
                  <a:pt x="11254" y="4130"/>
                </a:lnTo>
                <a:lnTo>
                  <a:pt x="11253" y="4125"/>
                </a:lnTo>
                <a:lnTo>
                  <a:pt x="11253" y="4111"/>
                </a:lnTo>
                <a:lnTo>
                  <a:pt x="11224" y="4101"/>
                </a:lnTo>
                <a:lnTo>
                  <a:pt x="11192" y="4089"/>
                </a:lnTo>
                <a:lnTo>
                  <a:pt x="11160" y="4076"/>
                </a:lnTo>
                <a:lnTo>
                  <a:pt x="11130" y="4065"/>
                </a:lnTo>
                <a:lnTo>
                  <a:pt x="9218" y="3328"/>
                </a:lnTo>
                <a:lnTo>
                  <a:pt x="9204" y="3329"/>
                </a:lnTo>
                <a:lnTo>
                  <a:pt x="9198" y="3328"/>
                </a:lnTo>
                <a:lnTo>
                  <a:pt x="9197" y="3323"/>
                </a:lnTo>
                <a:lnTo>
                  <a:pt x="9198" y="3309"/>
                </a:lnTo>
                <a:lnTo>
                  <a:pt x="9168" y="3300"/>
                </a:lnTo>
                <a:lnTo>
                  <a:pt x="9139" y="3291"/>
                </a:lnTo>
                <a:lnTo>
                  <a:pt x="9111" y="3280"/>
                </a:lnTo>
                <a:lnTo>
                  <a:pt x="9084" y="3269"/>
                </a:lnTo>
                <a:lnTo>
                  <a:pt x="9057" y="3258"/>
                </a:lnTo>
                <a:lnTo>
                  <a:pt x="9029" y="3247"/>
                </a:lnTo>
                <a:lnTo>
                  <a:pt x="8999" y="3235"/>
                </a:lnTo>
                <a:lnTo>
                  <a:pt x="8969" y="3224"/>
                </a:lnTo>
                <a:lnTo>
                  <a:pt x="8939" y="3213"/>
                </a:lnTo>
                <a:lnTo>
                  <a:pt x="8908" y="3199"/>
                </a:lnTo>
                <a:lnTo>
                  <a:pt x="8876" y="3186"/>
                </a:lnTo>
                <a:lnTo>
                  <a:pt x="8844" y="3173"/>
                </a:lnTo>
                <a:lnTo>
                  <a:pt x="8811" y="3161"/>
                </a:lnTo>
                <a:lnTo>
                  <a:pt x="8780" y="3150"/>
                </a:lnTo>
                <a:lnTo>
                  <a:pt x="8765" y="3146"/>
                </a:lnTo>
                <a:lnTo>
                  <a:pt x="8750" y="3143"/>
                </a:lnTo>
                <a:lnTo>
                  <a:pt x="8737" y="3140"/>
                </a:lnTo>
                <a:lnTo>
                  <a:pt x="8724" y="3139"/>
                </a:lnTo>
                <a:lnTo>
                  <a:pt x="8710" y="3139"/>
                </a:lnTo>
                <a:lnTo>
                  <a:pt x="8705" y="3138"/>
                </a:lnTo>
                <a:lnTo>
                  <a:pt x="8704" y="3132"/>
                </a:lnTo>
                <a:lnTo>
                  <a:pt x="8705" y="3118"/>
                </a:lnTo>
                <a:lnTo>
                  <a:pt x="8679" y="3110"/>
                </a:lnTo>
                <a:lnTo>
                  <a:pt x="8655" y="3101"/>
                </a:lnTo>
                <a:lnTo>
                  <a:pt x="8633" y="3092"/>
                </a:lnTo>
                <a:lnTo>
                  <a:pt x="8611" y="3083"/>
                </a:lnTo>
                <a:lnTo>
                  <a:pt x="8589" y="3075"/>
                </a:lnTo>
                <a:lnTo>
                  <a:pt x="8566" y="3067"/>
                </a:lnTo>
                <a:lnTo>
                  <a:pt x="8542" y="3061"/>
                </a:lnTo>
                <a:lnTo>
                  <a:pt x="8516" y="3056"/>
                </a:lnTo>
                <a:lnTo>
                  <a:pt x="8501" y="3057"/>
                </a:lnTo>
                <a:lnTo>
                  <a:pt x="8495" y="3056"/>
                </a:lnTo>
                <a:lnTo>
                  <a:pt x="8494" y="3051"/>
                </a:lnTo>
                <a:lnTo>
                  <a:pt x="8495" y="3037"/>
                </a:lnTo>
                <a:lnTo>
                  <a:pt x="8470" y="3030"/>
                </a:lnTo>
                <a:lnTo>
                  <a:pt x="8447" y="3021"/>
                </a:lnTo>
                <a:lnTo>
                  <a:pt x="8425" y="3013"/>
                </a:lnTo>
                <a:lnTo>
                  <a:pt x="8403" y="3004"/>
                </a:lnTo>
                <a:lnTo>
                  <a:pt x="8382" y="2995"/>
                </a:lnTo>
                <a:lnTo>
                  <a:pt x="8359" y="2987"/>
                </a:lnTo>
                <a:lnTo>
                  <a:pt x="8335" y="2980"/>
                </a:lnTo>
                <a:lnTo>
                  <a:pt x="8309" y="2973"/>
                </a:lnTo>
                <a:lnTo>
                  <a:pt x="8294" y="2974"/>
                </a:lnTo>
                <a:lnTo>
                  <a:pt x="8288" y="2974"/>
                </a:lnTo>
                <a:lnTo>
                  <a:pt x="8286" y="2969"/>
                </a:lnTo>
                <a:lnTo>
                  <a:pt x="8287" y="2957"/>
                </a:lnTo>
                <a:lnTo>
                  <a:pt x="8262" y="2949"/>
                </a:lnTo>
                <a:lnTo>
                  <a:pt x="8239" y="2941"/>
                </a:lnTo>
                <a:lnTo>
                  <a:pt x="8216" y="2932"/>
                </a:lnTo>
                <a:lnTo>
                  <a:pt x="8195" y="2923"/>
                </a:lnTo>
                <a:lnTo>
                  <a:pt x="8173" y="2914"/>
                </a:lnTo>
                <a:lnTo>
                  <a:pt x="8152" y="2906"/>
                </a:lnTo>
                <a:lnTo>
                  <a:pt x="8129" y="2898"/>
                </a:lnTo>
                <a:lnTo>
                  <a:pt x="8108" y="2890"/>
                </a:lnTo>
                <a:lnTo>
                  <a:pt x="8086" y="2884"/>
                </a:lnTo>
                <a:lnTo>
                  <a:pt x="8063" y="2879"/>
                </a:lnTo>
                <a:lnTo>
                  <a:pt x="8040" y="2877"/>
                </a:lnTo>
                <a:lnTo>
                  <a:pt x="8015" y="2877"/>
                </a:lnTo>
                <a:lnTo>
                  <a:pt x="8003" y="2877"/>
                </a:lnTo>
                <a:lnTo>
                  <a:pt x="7990" y="2878"/>
                </a:lnTo>
                <a:lnTo>
                  <a:pt x="7976" y="2880"/>
                </a:lnTo>
                <a:lnTo>
                  <a:pt x="7963" y="2883"/>
                </a:lnTo>
                <a:lnTo>
                  <a:pt x="7949" y="2886"/>
                </a:lnTo>
                <a:lnTo>
                  <a:pt x="7934" y="2890"/>
                </a:lnTo>
                <a:lnTo>
                  <a:pt x="7918" y="2895"/>
                </a:lnTo>
                <a:lnTo>
                  <a:pt x="7903" y="2902"/>
                </a:lnTo>
                <a:lnTo>
                  <a:pt x="7858" y="2920"/>
                </a:lnTo>
                <a:lnTo>
                  <a:pt x="7814" y="2937"/>
                </a:lnTo>
                <a:lnTo>
                  <a:pt x="7770" y="2955"/>
                </a:lnTo>
                <a:lnTo>
                  <a:pt x="7726" y="2973"/>
                </a:lnTo>
                <a:lnTo>
                  <a:pt x="7681" y="2991"/>
                </a:lnTo>
                <a:lnTo>
                  <a:pt x="7638" y="3008"/>
                </a:lnTo>
                <a:lnTo>
                  <a:pt x="7594" y="3023"/>
                </a:lnTo>
                <a:lnTo>
                  <a:pt x="7552" y="3037"/>
                </a:lnTo>
                <a:close/>
                <a:moveTo>
                  <a:pt x="3716" y="6593"/>
                </a:moveTo>
                <a:lnTo>
                  <a:pt x="3732" y="6611"/>
                </a:lnTo>
                <a:lnTo>
                  <a:pt x="3759" y="6619"/>
                </a:lnTo>
                <a:lnTo>
                  <a:pt x="3784" y="6627"/>
                </a:lnTo>
                <a:lnTo>
                  <a:pt x="3808" y="6636"/>
                </a:lnTo>
                <a:lnTo>
                  <a:pt x="3830" y="6645"/>
                </a:lnTo>
                <a:lnTo>
                  <a:pt x="3851" y="6653"/>
                </a:lnTo>
                <a:lnTo>
                  <a:pt x="3874" y="6661"/>
                </a:lnTo>
                <a:lnTo>
                  <a:pt x="3885" y="6664"/>
                </a:lnTo>
                <a:lnTo>
                  <a:pt x="3897" y="6666"/>
                </a:lnTo>
                <a:lnTo>
                  <a:pt x="3910" y="6668"/>
                </a:lnTo>
                <a:lnTo>
                  <a:pt x="3923" y="6670"/>
                </a:lnTo>
                <a:lnTo>
                  <a:pt x="3940" y="6669"/>
                </a:lnTo>
                <a:lnTo>
                  <a:pt x="3947" y="6669"/>
                </a:lnTo>
                <a:lnTo>
                  <a:pt x="3947" y="6675"/>
                </a:lnTo>
                <a:lnTo>
                  <a:pt x="3947" y="6692"/>
                </a:lnTo>
                <a:lnTo>
                  <a:pt x="3971" y="6700"/>
                </a:lnTo>
                <a:lnTo>
                  <a:pt x="3994" y="6708"/>
                </a:lnTo>
                <a:lnTo>
                  <a:pt x="4016" y="6717"/>
                </a:lnTo>
                <a:lnTo>
                  <a:pt x="4038" y="6725"/>
                </a:lnTo>
                <a:lnTo>
                  <a:pt x="4059" y="6733"/>
                </a:lnTo>
                <a:lnTo>
                  <a:pt x="4082" y="6741"/>
                </a:lnTo>
                <a:lnTo>
                  <a:pt x="4105" y="6748"/>
                </a:lnTo>
                <a:lnTo>
                  <a:pt x="4131" y="6755"/>
                </a:lnTo>
                <a:lnTo>
                  <a:pt x="4145" y="6754"/>
                </a:lnTo>
                <a:lnTo>
                  <a:pt x="4151" y="6754"/>
                </a:lnTo>
                <a:lnTo>
                  <a:pt x="4152" y="6759"/>
                </a:lnTo>
                <a:lnTo>
                  <a:pt x="4152" y="6771"/>
                </a:lnTo>
                <a:lnTo>
                  <a:pt x="4841" y="7035"/>
                </a:lnTo>
                <a:lnTo>
                  <a:pt x="4892" y="7055"/>
                </a:lnTo>
                <a:lnTo>
                  <a:pt x="4975" y="7087"/>
                </a:lnTo>
                <a:lnTo>
                  <a:pt x="5081" y="7129"/>
                </a:lnTo>
                <a:lnTo>
                  <a:pt x="5198" y="7174"/>
                </a:lnTo>
                <a:lnTo>
                  <a:pt x="5314" y="7218"/>
                </a:lnTo>
                <a:lnTo>
                  <a:pt x="5420" y="7256"/>
                </a:lnTo>
                <a:lnTo>
                  <a:pt x="5464" y="7272"/>
                </a:lnTo>
                <a:lnTo>
                  <a:pt x="5502" y="7284"/>
                </a:lnTo>
                <a:lnTo>
                  <a:pt x="5530" y="7293"/>
                </a:lnTo>
                <a:lnTo>
                  <a:pt x="5551" y="7297"/>
                </a:lnTo>
                <a:lnTo>
                  <a:pt x="5566" y="7296"/>
                </a:lnTo>
                <a:lnTo>
                  <a:pt x="5572" y="7296"/>
                </a:lnTo>
                <a:lnTo>
                  <a:pt x="5573" y="7302"/>
                </a:lnTo>
                <a:lnTo>
                  <a:pt x="5573" y="7316"/>
                </a:lnTo>
                <a:lnTo>
                  <a:pt x="5596" y="7324"/>
                </a:lnTo>
                <a:lnTo>
                  <a:pt x="5618" y="7333"/>
                </a:lnTo>
                <a:lnTo>
                  <a:pt x="5639" y="7341"/>
                </a:lnTo>
                <a:lnTo>
                  <a:pt x="5660" y="7350"/>
                </a:lnTo>
                <a:lnTo>
                  <a:pt x="5682" y="7358"/>
                </a:lnTo>
                <a:lnTo>
                  <a:pt x="5705" y="7366"/>
                </a:lnTo>
                <a:lnTo>
                  <a:pt x="5730" y="7372"/>
                </a:lnTo>
                <a:lnTo>
                  <a:pt x="5758" y="7377"/>
                </a:lnTo>
                <a:lnTo>
                  <a:pt x="5773" y="7377"/>
                </a:lnTo>
                <a:lnTo>
                  <a:pt x="5780" y="7377"/>
                </a:lnTo>
                <a:lnTo>
                  <a:pt x="5781" y="7382"/>
                </a:lnTo>
                <a:lnTo>
                  <a:pt x="5780" y="7396"/>
                </a:lnTo>
                <a:lnTo>
                  <a:pt x="6468" y="7660"/>
                </a:lnTo>
                <a:lnTo>
                  <a:pt x="6499" y="7672"/>
                </a:lnTo>
                <a:lnTo>
                  <a:pt x="6529" y="7684"/>
                </a:lnTo>
                <a:lnTo>
                  <a:pt x="6560" y="7697"/>
                </a:lnTo>
                <a:lnTo>
                  <a:pt x="6590" y="7710"/>
                </a:lnTo>
                <a:lnTo>
                  <a:pt x="6621" y="7721"/>
                </a:lnTo>
                <a:lnTo>
                  <a:pt x="6653" y="7731"/>
                </a:lnTo>
                <a:lnTo>
                  <a:pt x="6668" y="7736"/>
                </a:lnTo>
                <a:lnTo>
                  <a:pt x="6683" y="7739"/>
                </a:lnTo>
                <a:lnTo>
                  <a:pt x="6699" y="7744"/>
                </a:lnTo>
                <a:lnTo>
                  <a:pt x="6714" y="7746"/>
                </a:lnTo>
                <a:lnTo>
                  <a:pt x="6726" y="7746"/>
                </a:lnTo>
                <a:lnTo>
                  <a:pt x="6731" y="7747"/>
                </a:lnTo>
                <a:lnTo>
                  <a:pt x="6731" y="7752"/>
                </a:lnTo>
                <a:lnTo>
                  <a:pt x="6730" y="7765"/>
                </a:lnTo>
                <a:lnTo>
                  <a:pt x="6757" y="7773"/>
                </a:lnTo>
                <a:lnTo>
                  <a:pt x="6782" y="7781"/>
                </a:lnTo>
                <a:lnTo>
                  <a:pt x="6804" y="7789"/>
                </a:lnTo>
                <a:lnTo>
                  <a:pt x="6826" y="7798"/>
                </a:lnTo>
                <a:lnTo>
                  <a:pt x="6849" y="7806"/>
                </a:lnTo>
                <a:lnTo>
                  <a:pt x="6871" y="7814"/>
                </a:lnTo>
                <a:lnTo>
                  <a:pt x="6895" y="7821"/>
                </a:lnTo>
                <a:lnTo>
                  <a:pt x="6922" y="7826"/>
                </a:lnTo>
                <a:lnTo>
                  <a:pt x="6936" y="7825"/>
                </a:lnTo>
                <a:lnTo>
                  <a:pt x="6943" y="7826"/>
                </a:lnTo>
                <a:lnTo>
                  <a:pt x="6943" y="7831"/>
                </a:lnTo>
                <a:lnTo>
                  <a:pt x="6943" y="7846"/>
                </a:lnTo>
                <a:lnTo>
                  <a:pt x="6968" y="7853"/>
                </a:lnTo>
                <a:lnTo>
                  <a:pt x="6991" y="7861"/>
                </a:lnTo>
                <a:lnTo>
                  <a:pt x="7013" y="7870"/>
                </a:lnTo>
                <a:lnTo>
                  <a:pt x="7034" y="7878"/>
                </a:lnTo>
                <a:lnTo>
                  <a:pt x="7056" y="7887"/>
                </a:lnTo>
                <a:lnTo>
                  <a:pt x="7079" y="7895"/>
                </a:lnTo>
                <a:lnTo>
                  <a:pt x="7103" y="7902"/>
                </a:lnTo>
                <a:lnTo>
                  <a:pt x="7129" y="7909"/>
                </a:lnTo>
                <a:lnTo>
                  <a:pt x="7143" y="7908"/>
                </a:lnTo>
                <a:lnTo>
                  <a:pt x="7149" y="7908"/>
                </a:lnTo>
                <a:lnTo>
                  <a:pt x="7151" y="7913"/>
                </a:lnTo>
                <a:lnTo>
                  <a:pt x="7150" y="7925"/>
                </a:lnTo>
                <a:lnTo>
                  <a:pt x="7177" y="7925"/>
                </a:lnTo>
                <a:lnTo>
                  <a:pt x="7177" y="12364"/>
                </a:lnTo>
                <a:lnTo>
                  <a:pt x="7149" y="12357"/>
                </a:lnTo>
                <a:lnTo>
                  <a:pt x="7125" y="12349"/>
                </a:lnTo>
                <a:lnTo>
                  <a:pt x="7102" y="12340"/>
                </a:lnTo>
                <a:lnTo>
                  <a:pt x="7081" y="12331"/>
                </a:lnTo>
                <a:lnTo>
                  <a:pt x="7058" y="12323"/>
                </a:lnTo>
                <a:lnTo>
                  <a:pt x="7036" y="12315"/>
                </a:lnTo>
                <a:lnTo>
                  <a:pt x="7012" y="12309"/>
                </a:lnTo>
                <a:lnTo>
                  <a:pt x="6985" y="12304"/>
                </a:lnTo>
                <a:lnTo>
                  <a:pt x="6970" y="12305"/>
                </a:lnTo>
                <a:lnTo>
                  <a:pt x="6964" y="12304"/>
                </a:lnTo>
                <a:lnTo>
                  <a:pt x="6963" y="12299"/>
                </a:lnTo>
                <a:lnTo>
                  <a:pt x="6963" y="12285"/>
                </a:lnTo>
                <a:lnTo>
                  <a:pt x="6505" y="12110"/>
                </a:lnTo>
                <a:lnTo>
                  <a:pt x="6460" y="12093"/>
                </a:lnTo>
                <a:lnTo>
                  <a:pt x="6400" y="12070"/>
                </a:lnTo>
                <a:lnTo>
                  <a:pt x="6331" y="12042"/>
                </a:lnTo>
                <a:lnTo>
                  <a:pt x="6258" y="12013"/>
                </a:lnTo>
                <a:lnTo>
                  <a:pt x="6186" y="11986"/>
                </a:lnTo>
                <a:lnTo>
                  <a:pt x="6120" y="11962"/>
                </a:lnTo>
                <a:lnTo>
                  <a:pt x="6091" y="11953"/>
                </a:lnTo>
                <a:lnTo>
                  <a:pt x="6066" y="11944"/>
                </a:lnTo>
                <a:lnTo>
                  <a:pt x="6045" y="11938"/>
                </a:lnTo>
                <a:lnTo>
                  <a:pt x="6029" y="11935"/>
                </a:lnTo>
                <a:lnTo>
                  <a:pt x="6017" y="11935"/>
                </a:lnTo>
                <a:lnTo>
                  <a:pt x="6012" y="11934"/>
                </a:lnTo>
                <a:lnTo>
                  <a:pt x="6012" y="11929"/>
                </a:lnTo>
                <a:lnTo>
                  <a:pt x="6013" y="11916"/>
                </a:lnTo>
                <a:lnTo>
                  <a:pt x="5986" y="11909"/>
                </a:lnTo>
                <a:lnTo>
                  <a:pt x="5960" y="11900"/>
                </a:lnTo>
                <a:lnTo>
                  <a:pt x="5937" y="11892"/>
                </a:lnTo>
                <a:lnTo>
                  <a:pt x="5916" y="11883"/>
                </a:lnTo>
                <a:lnTo>
                  <a:pt x="5894" y="11874"/>
                </a:lnTo>
                <a:lnTo>
                  <a:pt x="5872" y="11867"/>
                </a:lnTo>
                <a:lnTo>
                  <a:pt x="5848" y="11860"/>
                </a:lnTo>
                <a:lnTo>
                  <a:pt x="5821" y="11856"/>
                </a:lnTo>
                <a:lnTo>
                  <a:pt x="5806" y="11856"/>
                </a:lnTo>
                <a:lnTo>
                  <a:pt x="5800" y="11856"/>
                </a:lnTo>
                <a:lnTo>
                  <a:pt x="5799" y="11851"/>
                </a:lnTo>
                <a:lnTo>
                  <a:pt x="5799" y="11835"/>
                </a:lnTo>
                <a:lnTo>
                  <a:pt x="5774" y="11828"/>
                </a:lnTo>
                <a:lnTo>
                  <a:pt x="5750" y="11820"/>
                </a:lnTo>
                <a:lnTo>
                  <a:pt x="5729" y="11811"/>
                </a:lnTo>
                <a:lnTo>
                  <a:pt x="5707" y="11803"/>
                </a:lnTo>
                <a:lnTo>
                  <a:pt x="5686" y="11795"/>
                </a:lnTo>
                <a:lnTo>
                  <a:pt x="5663" y="11786"/>
                </a:lnTo>
                <a:lnTo>
                  <a:pt x="5640" y="11778"/>
                </a:lnTo>
                <a:lnTo>
                  <a:pt x="5614" y="11771"/>
                </a:lnTo>
                <a:lnTo>
                  <a:pt x="5594" y="11756"/>
                </a:lnTo>
                <a:lnTo>
                  <a:pt x="5557" y="11745"/>
                </a:lnTo>
                <a:lnTo>
                  <a:pt x="5509" y="11728"/>
                </a:lnTo>
                <a:lnTo>
                  <a:pt x="5453" y="11708"/>
                </a:lnTo>
                <a:lnTo>
                  <a:pt x="5391" y="11684"/>
                </a:lnTo>
                <a:lnTo>
                  <a:pt x="5321" y="11657"/>
                </a:lnTo>
                <a:lnTo>
                  <a:pt x="5249" y="11628"/>
                </a:lnTo>
                <a:lnTo>
                  <a:pt x="5174" y="11598"/>
                </a:lnTo>
                <a:lnTo>
                  <a:pt x="5098" y="11568"/>
                </a:lnTo>
                <a:lnTo>
                  <a:pt x="5023" y="11539"/>
                </a:lnTo>
                <a:lnTo>
                  <a:pt x="4951" y="11509"/>
                </a:lnTo>
                <a:lnTo>
                  <a:pt x="4882" y="11483"/>
                </a:lnTo>
                <a:lnTo>
                  <a:pt x="4820" y="11460"/>
                </a:lnTo>
                <a:lnTo>
                  <a:pt x="4764" y="11440"/>
                </a:lnTo>
                <a:lnTo>
                  <a:pt x="4718" y="11423"/>
                </a:lnTo>
                <a:lnTo>
                  <a:pt x="4698" y="11417"/>
                </a:lnTo>
                <a:lnTo>
                  <a:pt x="4682" y="11413"/>
                </a:lnTo>
                <a:lnTo>
                  <a:pt x="4667" y="11410"/>
                </a:lnTo>
                <a:lnTo>
                  <a:pt x="4656" y="11408"/>
                </a:lnTo>
                <a:lnTo>
                  <a:pt x="4640" y="11409"/>
                </a:lnTo>
                <a:lnTo>
                  <a:pt x="4633" y="11408"/>
                </a:lnTo>
                <a:lnTo>
                  <a:pt x="4632" y="11403"/>
                </a:lnTo>
                <a:lnTo>
                  <a:pt x="4633" y="11387"/>
                </a:lnTo>
                <a:lnTo>
                  <a:pt x="4607" y="11379"/>
                </a:lnTo>
                <a:lnTo>
                  <a:pt x="4580" y="11369"/>
                </a:lnTo>
                <a:lnTo>
                  <a:pt x="4552" y="11360"/>
                </a:lnTo>
                <a:lnTo>
                  <a:pt x="4525" y="11349"/>
                </a:lnTo>
                <a:lnTo>
                  <a:pt x="4497" y="11339"/>
                </a:lnTo>
                <a:lnTo>
                  <a:pt x="4470" y="11328"/>
                </a:lnTo>
                <a:lnTo>
                  <a:pt x="4443" y="11317"/>
                </a:lnTo>
                <a:lnTo>
                  <a:pt x="4417" y="11307"/>
                </a:lnTo>
                <a:lnTo>
                  <a:pt x="4391" y="11296"/>
                </a:lnTo>
                <a:lnTo>
                  <a:pt x="4365" y="11285"/>
                </a:lnTo>
                <a:lnTo>
                  <a:pt x="4337" y="11274"/>
                </a:lnTo>
                <a:lnTo>
                  <a:pt x="4309" y="11262"/>
                </a:lnTo>
                <a:lnTo>
                  <a:pt x="4281" y="11252"/>
                </a:lnTo>
                <a:lnTo>
                  <a:pt x="4252" y="11243"/>
                </a:lnTo>
                <a:lnTo>
                  <a:pt x="4222" y="11236"/>
                </a:lnTo>
                <a:lnTo>
                  <a:pt x="4194" y="11230"/>
                </a:lnTo>
                <a:lnTo>
                  <a:pt x="4179" y="11231"/>
                </a:lnTo>
                <a:lnTo>
                  <a:pt x="4172" y="11231"/>
                </a:lnTo>
                <a:lnTo>
                  <a:pt x="4171" y="11226"/>
                </a:lnTo>
                <a:lnTo>
                  <a:pt x="4172" y="11210"/>
                </a:lnTo>
                <a:lnTo>
                  <a:pt x="3866" y="11092"/>
                </a:lnTo>
                <a:lnTo>
                  <a:pt x="3827" y="11079"/>
                </a:lnTo>
                <a:lnTo>
                  <a:pt x="3786" y="11065"/>
                </a:lnTo>
                <a:lnTo>
                  <a:pt x="3745" y="11050"/>
                </a:lnTo>
                <a:lnTo>
                  <a:pt x="3705" y="11035"/>
                </a:lnTo>
                <a:lnTo>
                  <a:pt x="3665" y="11019"/>
                </a:lnTo>
                <a:lnTo>
                  <a:pt x="3626" y="11003"/>
                </a:lnTo>
                <a:lnTo>
                  <a:pt x="3590" y="10987"/>
                </a:lnTo>
                <a:lnTo>
                  <a:pt x="3556" y="10970"/>
                </a:lnTo>
                <a:lnTo>
                  <a:pt x="3556" y="6547"/>
                </a:lnTo>
                <a:lnTo>
                  <a:pt x="3569" y="6548"/>
                </a:lnTo>
                <a:lnTo>
                  <a:pt x="3580" y="6550"/>
                </a:lnTo>
                <a:lnTo>
                  <a:pt x="3591" y="6552"/>
                </a:lnTo>
                <a:lnTo>
                  <a:pt x="3601" y="6555"/>
                </a:lnTo>
                <a:lnTo>
                  <a:pt x="3619" y="6561"/>
                </a:lnTo>
                <a:lnTo>
                  <a:pt x="3635" y="6567"/>
                </a:lnTo>
                <a:lnTo>
                  <a:pt x="3652" y="6574"/>
                </a:lnTo>
                <a:lnTo>
                  <a:pt x="3670" y="6581"/>
                </a:lnTo>
                <a:lnTo>
                  <a:pt x="3691" y="6588"/>
                </a:lnTo>
                <a:lnTo>
                  <a:pt x="3716" y="6593"/>
                </a:lnTo>
                <a:close/>
                <a:moveTo>
                  <a:pt x="2983" y="11448"/>
                </a:moveTo>
                <a:lnTo>
                  <a:pt x="2996" y="11448"/>
                </a:lnTo>
                <a:lnTo>
                  <a:pt x="3002" y="11448"/>
                </a:lnTo>
                <a:lnTo>
                  <a:pt x="3002" y="11453"/>
                </a:lnTo>
                <a:lnTo>
                  <a:pt x="3002" y="11466"/>
                </a:lnTo>
                <a:lnTo>
                  <a:pt x="3016" y="11483"/>
                </a:lnTo>
                <a:lnTo>
                  <a:pt x="3034" y="11493"/>
                </a:lnTo>
                <a:lnTo>
                  <a:pt x="3067" y="11508"/>
                </a:lnTo>
                <a:lnTo>
                  <a:pt x="3112" y="11528"/>
                </a:lnTo>
                <a:lnTo>
                  <a:pt x="3169" y="11553"/>
                </a:lnTo>
                <a:lnTo>
                  <a:pt x="3234" y="11580"/>
                </a:lnTo>
                <a:lnTo>
                  <a:pt x="3305" y="11608"/>
                </a:lnTo>
                <a:lnTo>
                  <a:pt x="3382" y="11639"/>
                </a:lnTo>
                <a:lnTo>
                  <a:pt x="3460" y="11669"/>
                </a:lnTo>
                <a:lnTo>
                  <a:pt x="3538" y="11700"/>
                </a:lnTo>
                <a:lnTo>
                  <a:pt x="3614" y="11728"/>
                </a:lnTo>
                <a:lnTo>
                  <a:pt x="3686" y="11756"/>
                </a:lnTo>
                <a:lnTo>
                  <a:pt x="3751" y="11780"/>
                </a:lnTo>
                <a:lnTo>
                  <a:pt x="3809" y="11800"/>
                </a:lnTo>
                <a:lnTo>
                  <a:pt x="3855" y="11816"/>
                </a:lnTo>
                <a:lnTo>
                  <a:pt x="3889" y="11826"/>
                </a:lnTo>
                <a:lnTo>
                  <a:pt x="3907" y="11830"/>
                </a:lnTo>
                <a:lnTo>
                  <a:pt x="3924" y="11829"/>
                </a:lnTo>
                <a:lnTo>
                  <a:pt x="3931" y="11830"/>
                </a:lnTo>
                <a:lnTo>
                  <a:pt x="3932" y="11836"/>
                </a:lnTo>
                <a:lnTo>
                  <a:pt x="3931" y="11852"/>
                </a:lnTo>
                <a:lnTo>
                  <a:pt x="3955" y="11860"/>
                </a:lnTo>
                <a:lnTo>
                  <a:pt x="3978" y="11869"/>
                </a:lnTo>
                <a:lnTo>
                  <a:pt x="4000" y="11878"/>
                </a:lnTo>
                <a:lnTo>
                  <a:pt x="4023" y="11887"/>
                </a:lnTo>
                <a:lnTo>
                  <a:pt x="4044" y="11895"/>
                </a:lnTo>
                <a:lnTo>
                  <a:pt x="4067" y="11902"/>
                </a:lnTo>
                <a:lnTo>
                  <a:pt x="4090" y="11908"/>
                </a:lnTo>
                <a:lnTo>
                  <a:pt x="4115" y="11913"/>
                </a:lnTo>
                <a:lnTo>
                  <a:pt x="4130" y="11912"/>
                </a:lnTo>
                <a:lnTo>
                  <a:pt x="4136" y="11912"/>
                </a:lnTo>
                <a:lnTo>
                  <a:pt x="4137" y="11917"/>
                </a:lnTo>
                <a:lnTo>
                  <a:pt x="4137" y="11932"/>
                </a:lnTo>
                <a:lnTo>
                  <a:pt x="4593" y="12108"/>
                </a:lnTo>
                <a:lnTo>
                  <a:pt x="4622" y="12120"/>
                </a:lnTo>
                <a:lnTo>
                  <a:pt x="4649" y="12131"/>
                </a:lnTo>
                <a:lnTo>
                  <a:pt x="4678" y="12142"/>
                </a:lnTo>
                <a:lnTo>
                  <a:pt x="4705" y="12153"/>
                </a:lnTo>
                <a:lnTo>
                  <a:pt x="4733" y="12165"/>
                </a:lnTo>
                <a:lnTo>
                  <a:pt x="4762" y="12176"/>
                </a:lnTo>
                <a:lnTo>
                  <a:pt x="4791" y="12187"/>
                </a:lnTo>
                <a:lnTo>
                  <a:pt x="4822" y="12199"/>
                </a:lnTo>
                <a:lnTo>
                  <a:pt x="4851" y="12209"/>
                </a:lnTo>
                <a:lnTo>
                  <a:pt x="4880" y="12222"/>
                </a:lnTo>
                <a:lnTo>
                  <a:pt x="4911" y="12234"/>
                </a:lnTo>
                <a:lnTo>
                  <a:pt x="4941" y="12247"/>
                </a:lnTo>
                <a:lnTo>
                  <a:pt x="4971" y="12258"/>
                </a:lnTo>
                <a:lnTo>
                  <a:pt x="5001" y="12269"/>
                </a:lnTo>
                <a:lnTo>
                  <a:pt x="5015" y="12273"/>
                </a:lnTo>
                <a:lnTo>
                  <a:pt x="5029" y="12276"/>
                </a:lnTo>
                <a:lnTo>
                  <a:pt x="5042" y="12278"/>
                </a:lnTo>
                <a:lnTo>
                  <a:pt x="5055" y="12280"/>
                </a:lnTo>
                <a:lnTo>
                  <a:pt x="5072" y="12279"/>
                </a:lnTo>
                <a:lnTo>
                  <a:pt x="5079" y="12279"/>
                </a:lnTo>
                <a:lnTo>
                  <a:pt x="5080" y="12285"/>
                </a:lnTo>
                <a:lnTo>
                  <a:pt x="5079" y="12301"/>
                </a:lnTo>
                <a:lnTo>
                  <a:pt x="5103" y="12309"/>
                </a:lnTo>
                <a:lnTo>
                  <a:pt x="5127" y="12318"/>
                </a:lnTo>
                <a:lnTo>
                  <a:pt x="5149" y="12326"/>
                </a:lnTo>
                <a:lnTo>
                  <a:pt x="5171" y="12335"/>
                </a:lnTo>
                <a:lnTo>
                  <a:pt x="5192" y="12343"/>
                </a:lnTo>
                <a:lnTo>
                  <a:pt x="5215" y="12351"/>
                </a:lnTo>
                <a:lnTo>
                  <a:pt x="5238" y="12357"/>
                </a:lnTo>
                <a:lnTo>
                  <a:pt x="5263" y="12361"/>
                </a:lnTo>
                <a:lnTo>
                  <a:pt x="5278" y="12361"/>
                </a:lnTo>
                <a:lnTo>
                  <a:pt x="5284" y="12361"/>
                </a:lnTo>
                <a:lnTo>
                  <a:pt x="5286" y="12366"/>
                </a:lnTo>
                <a:lnTo>
                  <a:pt x="5285" y="12381"/>
                </a:lnTo>
                <a:lnTo>
                  <a:pt x="5970" y="12647"/>
                </a:lnTo>
                <a:lnTo>
                  <a:pt x="6000" y="12658"/>
                </a:lnTo>
                <a:lnTo>
                  <a:pt x="6029" y="12670"/>
                </a:lnTo>
                <a:lnTo>
                  <a:pt x="6059" y="12683"/>
                </a:lnTo>
                <a:lnTo>
                  <a:pt x="6089" y="12696"/>
                </a:lnTo>
                <a:lnTo>
                  <a:pt x="6119" y="12708"/>
                </a:lnTo>
                <a:lnTo>
                  <a:pt x="6149" y="12717"/>
                </a:lnTo>
                <a:lnTo>
                  <a:pt x="6163" y="12721"/>
                </a:lnTo>
                <a:lnTo>
                  <a:pt x="6177" y="12724"/>
                </a:lnTo>
                <a:lnTo>
                  <a:pt x="6190" y="12727"/>
                </a:lnTo>
                <a:lnTo>
                  <a:pt x="6204" y="12728"/>
                </a:lnTo>
                <a:lnTo>
                  <a:pt x="6221" y="12727"/>
                </a:lnTo>
                <a:lnTo>
                  <a:pt x="6228" y="12728"/>
                </a:lnTo>
                <a:lnTo>
                  <a:pt x="6229" y="12734"/>
                </a:lnTo>
                <a:lnTo>
                  <a:pt x="6228" y="12749"/>
                </a:lnTo>
                <a:lnTo>
                  <a:pt x="6252" y="12757"/>
                </a:lnTo>
                <a:lnTo>
                  <a:pt x="6275" y="12766"/>
                </a:lnTo>
                <a:lnTo>
                  <a:pt x="6297" y="12775"/>
                </a:lnTo>
                <a:lnTo>
                  <a:pt x="6319" y="12784"/>
                </a:lnTo>
                <a:lnTo>
                  <a:pt x="6340" y="12792"/>
                </a:lnTo>
                <a:lnTo>
                  <a:pt x="6363" y="12800"/>
                </a:lnTo>
                <a:lnTo>
                  <a:pt x="6386" y="12806"/>
                </a:lnTo>
                <a:lnTo>
                  <a:pt x="6412" y="12811"/>
                </a:lnTo>
                <a:lnTo>
                  <a:pt x="6427" y="12810"/>
                </a:lnTo>
                <a:lnTo>
                  <a:pt x="6433" y="12810"/>
                </a:lnTo>
                <a:lnTo>
                  <a:pt x="6435" y="12816"/>
                </a:lnTo>
                <a:lnTo>
                  <a:pt x="6434" y="12830"/>
                </a:lnTo>
                <a:lnTo>
                  <a:pt x="6457" y="12837"/>
                </a:lnTo>
                <a:lnTo>
                  <a:pt x="6482" y="12846"/>
                </a:lnTo>
                <a:lnTo>
                  <a:pt x="6509" y="12856"/>
                </a:lnTo>
                <a:lnTo>
                  <a:pt x="6536" y="12866"/>
                </a:lnTo>
                <a:lnTo>
                  <a:pt x="6564" y="12877"/>
                </a:lnTo>
                <a:lnTo>
                  <a:pt x="6590" y="12888"/>
                </a:lnTo>
                <a:lnTo>
                  <a:pt x="6615" y="12898"/>
                </a:lnTo>
                <a:lnTo>
                  <a:pt x="6637" y="12908"/>
                </a:lnTo>
                <a:lnTo>
                  <a:pt x="6663" y="12918"/>
                </a:lnTo>
                <a:lnTo>
                  <a:pt x="6690" y="12930"/>
                </a:lnTo>
                <a:lnTo>
                  <a:pt x="6718" y="12942"/>
                </a:lnTo>
                <a:lnTo>
                  <a:pt x="6746" y="12953"/>
                </a:lnTo>
                <a:lnTo>
                  <a:pt x="6775" y="12964"/>
                </a:lnTo>
                <a:lnTo>
                  <a:pt x="6803" y="12974"/>
                </a:lnTo>
                <a:lnTo>
                  <a:pt x="6831" y="12981"/>
                </a:lnTo>
                <a:lnTo>
                  <a:pt x="6858" y="12987"/>
                </a:lnTo>
                <a:lnTo>
                  <a:pt x="6875" y="12986"/>
                </a:lnTo>
                <a:lnTo>
                  <a:pt x="6881" y="12986"/>
                </a:lnTo>
                <a:lnTo>
                  <a:pt x="6882" y="12991"/>
                </a:lnTo>
                <a:lnTo>
                  <a:pt x="6882" y="13006"/>
                </a:lnTo>
                <a:lnTo>
                  <a:pt x="6911" y="13016"/>
                </a:lnTo>
                <a:lnTo>
                  <a:pt x="6939" y="13026"/>
                </a:lnTo>
                <a:lnTo>
                  <a:pt x="6966" y="13036"/>
                </a:lnTo>
                <a:lnTo>
                  <a:pt x="6993" y="13047"/>
                </a:lnTo>
                <a:lnTo>
                  <a:pt x="7020" y="13058"/>
                </a:lnTo>
                <a:lnTo>
                  <a:pt x="7047" y="13069"/>
                </a:lnTo>
                <a:lnTo>
                  <a:pt x="7077" y="13080"/>
                </a:lnTo>
                <a:lnTo>
                  <a:pt x="7107" y="13092"/>
                </a:lnTo>
                <a:lnTo>
                  <a:pt x="7138" y="13103"/>
                </a:lnTo>
                <a:lnTo>
                  <a:pt x="7169" y="13117"/>
                </a:lnTo>
                <a:lnTo>
                  <a:pt x="7200" y="13130"/>
                </a:lnTo>
                <a:lnTo>
                  <a:pt x="7231" y="13142"/>
                </a:lnTo>
                <a:lnTo>
                  <a:pt x="7262" y="13154"/>
                </a:lnTo>
                <a:lnTo>
                  <a:pt x="7293" y="13165"/>
                </a:lnTo>
                <a:lnTo>
                  <a:pt x="7308" y="13169"/>
                </a:lnTo>
                <a:lnTo>
                  <a:pt x="7323" y="13173"/>
                </a:lnTo>
                <a:lnTo>
                  <a:pt x="7338" y="13177"/>
                </a:lnTo>
                <a:lnTo>
                  <a:pt x="7352" y="13179"/>
                </a:lnTo>
                <a:lnTo>
                  <a:pt x="7367" y="13179"/>
                </a:lnTo>
                <a:lnTo>
                  <a:pt x="7373" y="13179"/>
                </a:lnTo>
                <a:lnTo>
                  <a:pt x="7374" y="13184"/>
                </a:lnTo>
                <a:lnTo>
                  <a:pt x="7373" y="13198"/>
                </a:lnTo>
                <a:lnTo>
                  <a:pt x="7411" y="13208"/>
                </a:lnTo>
                <a:lnTo>
                  <a:pt x="7450" y="13220"/>
                </a:lnTo>
                <a:lnTo>
                  <a:pt x="7470" y="13224"/>
                </a:lnTo>
                <a:lnTo>
                  <a:pt x="7490" y="13228"/>
                </a:lnTo>
                <a:lnTo>
                  <a:pt x="7512" y="13231"/>
                </a:lnTo>
                <a:lnTo>
                  <a:pt x="7533" y="13232"/>
                </a:lnTo>
                <a:lnTo>
                  <a:pt x="7555" y="13232"/>
                </a:lnTo>
                <a:lnTo>
                  <a:pt x="7577" y="13230"/>
                </a:lnTo>
                <a:lnTo>
                  <a:pt x="7600" y="13227"/>
                </a:lnTo>
                <a:lnTo>
                  <a:pt x="7624" y="13221"/>
                </a:lnTo>
                <a:lnTo>
                  <a:pt x="7635" y="13217"/>
                </a:lnTo>
                <a:lnTo>
                  <a:pt x="7647" y="13212"/>
                </a:lnTo>
                <a:lnTo>
                  <a:pt x="7660" y="13207"/>
                </a:lnTo>
                <a:lnTo>
                  <a:pt x="7672" y="13201"/>
                </a:lnTo>
                <a:lnTo>
                  <a:pt x="7685" y="13195"/>
                </a:lnTo>
                <a:lnTo>
                  <a:pt x="7698" y="13188"/>
                </a:lnTo>
                <a:lnTo>
                  <a:pt x="7710" y="13180"/>
                </a:lnTo>
                <a:lnTo>
                  <a:pt x="7725" y="13171"/>
                </a:lnTo>
                <a:lnTo>
                  <a:pt x="7796" y="13086"/>
                </a:lnTo>
                <a:lnTo>
                  <a:pt x="7795" y="13071"/>
                </a:lnTo>
                <a:lnTo>
                  <a:pt x="7796" y="13066"/>
                </a:lnTo>
                <a:lnTo>
                  <a:pt x="7801" y="13065"/>
                </a:lnTo>
                <a:lnTo>
                  <a:pt x="7815" y="13065"/>
                </a:lnTo>
                <a:lnTo>
                  <a:pt x="7827" y="13046"/>
                </a:lnTo>
                <a:lnTo>
                  <a:pt x="7834" y="13032"/>
                </a:lnTo>
                <a:lnTo>
                  <a:pt x="7837" y="13025"/>
                </a:lnTo>
                <a:lnTo>
                  <a:pt x="7840" y="13016"/>
                </a:lnTo>
                <a:lnTo>
                  <a:pt x="7842" y="13004"/>
                </a:lnTo>
                <a:lnTo>
                  <a:pt x="7845" y="12990"/>
                </a:lnTo>
                <a:lnTo>
                  <a:pt x="7844" y="12975"/>
                </a:lnTo>
                <a:lnTo>
                  <a:pt x="7844" y="12970"/>
                </a:lnTo>
                <a:lnTo>
                  <a:pt x="7849" y="12969"/>
                </a:lnTo>
                <a:lnTo>
                  <a:pt x="7862" y="12969"/>
                </a:lnTo>
                <a:lnTo>
                  <a:pt x="7862" y="7588"/>
                </a:lnTo>
                <a:lnTo>
                  <a:pt x="7844" y="7573"/>
                </a:lnTo>
                <a:lnTo>
                  <a:pt x="7841" y="7557"/>
                </a:lnTo>
                <a:lnTo>
                  <a:pt x="7837" y="7542"/>
                </a:lnTo>
                <a:lnTo>
                  <a:pt x="7832" y="7526"/>
                </a:lnTo>
                <a:lnTo>
                  <a:pt x="7826" y="7513"/>
                </a:lnTo>
                <a:lnTo>
                  <a:pt x="7820" y="7500"/>
                </a:lnTo>
                <a:lnTo>
                  <a:pt x="7813" y="7488"/>
                </a:lnTo>
                <a:lnTo>
                  <a:pt x="7805" y="7477"/>
                </a:lnTo>
                <a:lnTo>
                  <a:pt x="7796" y="7466"/>
                </a:lnTo>
                <a:lnTo>
                  <a:pt x="7787" y="7456"/>
                </a:lnTo>
                <a:lnTo>
                  <a:pt x="7777" y="7446"/>
                </a:lnTo>
                <a:lnTo>
                  <a:pt x="7766" y="7437"/>
                </a:lnTo>
                <a:lnTo>
                  <a:pt x="7755" y="7428"/>
                </a:lnTo>
                <a:lnTo>
                  <a:pt x="7744" y="7419"/>
                </a:lnTo>
                <a:lnTo>
                  <a:pt x="7732" y="7412"/>
                </a:lnTo>
                <a:lnTo>
                  <a:pt x="7720" y="7404"/>
                </a:lnTo>
                <a:lnTo>
                  <a:pt x="7706" y="7397"/>
                </a:lnTo>
                <a:lnTo>
                  <a:pt x="7679" y="7384"/>
                </a:lnTo>
                <a:lnTo>
                  <a:pt x="7651" y="7373"/>
                </a:lnTo>
                <a:lnTo>
                  <a:pt x="7622" y="7361"/>
                </a:lnTo>
                <a:lnTo>
                  <a:pt x="7593" y="7351"/>
                </a:lnTo>
                <a:lnTo>
                  <a:pt x="7533" y="7330"/>
                </a:lnTo>
                <a:lnTo>
                  <a:pt x="7472" y="7307"/>
                </a:lnTo>
                <a:lnTo>
                  <a:pt x="7439" y="7294"/>
                </a:lnTo>
                <a:lnTo>
                  <a:pt x="7383" y="7271"/>
                </a:lnTo>
                <a:lnTo>
                  <a:pt x="7308" y="7242"/>
                </a:lnTo>
                <a:lnTo>
                  <a:pt x="7216" y="7205"/>
                </a:lnTo>
                <a:lnTo>
                  <a:pt x="7113" y="7165"/>
                </a:lnTo>
                <a:lnTo>
                  <a:pt x="7000" y="7121"/>
                </a:lnTo>
                <a:lnTo>
                  <a:pt x="6881" y="7074"/>
                </a:lnTo>
                <a:lnTo>
                  <a:pt x="6759" y="7028"/>
                </a:lnTo>
                <a:lnTo>
                  <a:pt x="6638" y="6980"/>
                </a:lnTo>
                <a:lnTo>
                  <a:pt x="6520" y="6935"/>
                </a:lnTo>
                <a:lnTo>
                  <a:pt x="6410" y="6893"/>
                </a:lnTo>
                <a:lnTo>
                  <a:pt x="6309" y="6855"/>
                </a:lnTo>
                <a:lnTo>
                  <a:pt x="6223" y="6824"/>
                </a:lnTo>
                <a:lnTo>
                  <a:pt x="6152" y="6799"/>
                </a:lnTo>
                <a:lnTo>
                  <a:pt x="6125" y="6788"/>
                </a:lnTo>
                <a:lnTo>
                  <a:pt x="6103" y="6781"/>
                </a:lnTo>
                <a:lnTo>
                  <a:pt x="6086" y="6777"/>
                </a:lnTo>
                <a:lnTo>
                  <a:pt x="6076" y="6774"/>
                </a:lnTo>
                <a:lnTo>
                  <a:pt x="6061" y="6775"/>
                </a:lnTo>
                <a:lnTo>
                  <a:pt x="6055" y="6775"/>
                </a:lnTo>
                <a:lnTo>
                  <a:pt x="6054" y="6769"/>
                </a:lnTo>
                <a:lnTo>
                  <a:pt x="6054" y="6755"/>
                </a:lnTo>
                <a:lnTo>
                  <a:pt x="5723" y="6629"/>
                </a:lnTo>
                <a:lnTo>
                  <a:pt x="5687" y="6616"/>
                </a:lnTo>
                <a:lnTo>
                  <a:pt x="5644" y="6598"/>
                </a:lnTo>
                <a:lnTo>
                  <a:pt x="5596" y="6578"/>
                </a:lnTo>
                <a:lnTo>
                  <a:pt x="5546" y="6558"/>
                </a:lnTo>
                <a:lnTo>
                  <a:pt x="5495" y="6539"/>
                </a:lnTo>
                <a:lnTo>
                  <a:pt x="5449" y="6522"/>
                </a:lnTo>
                <a:lnTo>
                  <a:pt x="5427" y="6515"/>
                </a:lnTo>
                <a:lnTo>
                  <a:pt x="5408" y="6510"/>
                </a:lnTo>
                <a:lnTo>
                  <a:pt x="5390" y="6505"/>
                </a:lnTo>
                <a:lnTo>
                  <a:pt x="5375" y="6502"/>
                </a:lnTo>
                <a:lnTo>
                  <a:pt x="5363" y="6503"/>
                </a:lnTo>
                <a:lnTo>
                  <a:pt x="5358" y="6502"/>
                </a:lnTo>
                <a:lnTo>
                  <a:pt x="5358" y="6497"/>
                </a:lnTo>
                <a:lnTo>
                  <a:pt x="5359" y="6483"/>
                </a:lnTo>
                <a:lnTo>
                  <a:pt x="5332" y="6475"/>
                </a:lnTo>
                <a:lnTo>
                  <a:pt x="5306" y="6467"/>
                </a:lnTo>
                <a:lnTo>
                  <a:pt x="5284" y="6458"/>
                </a:lnTo>
                <a:lnTo>
                  <a:pt x="5262" y="6449"/>
                </a:lnTo>
                <a:lnTo>
                  <a:pt x="5240" y="6441"/>
                </a:lnTo>
                <a:lnTo>
                  <a:pt x="5218" y="6433"/>
                </a:lnTo>
                <a:lnTo>
                  <a:pt x="5194" y="6427"/>
                </a:lnTo>
                <a:lnTo>
                  <a:pt x="5168" y="6422"/>
                </a:lnTo>
                <a:lnTo>
                  <a:pt x="5152" y="6423"/>
                </a:lnTo>
                <a:lnTo>
                  <a:pt x="5146" y="6422"/>
                </a:lnTo>
                <a:lnTo>
                  <a:pt x="5145" y="6417"/>
                </a:lnTo>
                <a:lnTo>
                  <a:pt x="5145" y="6403"/>
                </a:lnTo>
                <a:lnTo>
                  <a:pt x="5110" y="6391"/>
                </a:lnTo>
                <a:lnTo>
                  <a:pt x="5068" y="6376"/>
                </a:lnTo>
                <a:lnTo>
                  <a:pt x="5026" y="6359"/>
                </a:lnTo>
                <a:lnTo>
                  <a:pt x="4987" y="6343"/>
                </a:lnTo>
                <a:lnTo>
                  <a:pt x="4941" y="6325"/>
                </a:lnTo>
                <a:lnTo>
                  <a:pt x="4876" y="6299"/>
                </a:lnTo>
                <a:lnTo>
                  <a:pt x="4799" y="6269"/>
                </a:lnTo>
                <a:lnTo>
                  <a:pt x="4717" y="6236"/>
                </a:lnTo>
                <a:lnTo>
                  <a:pt x="4635" y="6205"/>
                </a:lnTo>
                <a:lnTo>
                  <a:pt x="4562" y="6179"/>
                </a:lnTo>
                <a:lnTo>
                  <a:pt x="4530" y="6168"/>
                </a:lnTo>
                <a:lnTo>
                  <a:pt x="4503" y="6158"/>
                </a:lnTo>
                <a:lnTo>
                  <a:pt x="4482" y="6152"/>
                </a:lnTo>
                <a:lnTo>
                  <a:pt x="4466" y="6149"/>
                </a:lnTo>
                <a:lnTo>
                  <a:pt x="4450" y="6150"/>
                </a:lnTo>
                <a:lnTo>
                  <a:pt x="4443" y="6150"/>
                </a:lnTo>
                <a:lnTo>
                  <a:pt x="4442" y="6144"/>
                </a:lnTo>
                <a:lnTo>
                  <a:pt x="4443" y="6130"/>
                </a:lnTo>
                <a:lnTo>
                  <a:pt x="4418" y="6122"/>
                </a:lnTo>
                <a:lnTo>
                  <a:pt x="4395" y="6114"/>
                </a:lnTo>
                <a:lnTo>
                  <a:pt x="4373" y="6105"/>
                </a:lnTo>
                <a:lnTo>
                  <a:pt x="4351" y="6096"/>
                </a:lnTo>
                <a:lnTo>
                  <a:pt x="4329" y="6088"/>
                </a:lnTo>
                <a:lnTo>
                  <a:pt x="4307" y="6080"/>
                </a:lnTo>
                <a:lnTo>
                  <a:pt x="4284" y="6074"/>
                </a:lnTo>
                <a:lnTo>
                  <a:pt x="4259" y="6070"/>
                </a:lnTo>
                <a:lnTo>
                  <a:pt x="4243" y="6070"/>
                </a:lnTo>
                <a:lnTo>
                  <a:pt x="4237" y="6070"/>
                </a:lnTo>
                <a:lnTo>
                  <a:pt x="4235" y="6065"/>
                </a:lnTo>
                <a:lnTo>
                  <a:pt x="4235" y="6050"/>
                </a:lnTo>
                <a:lnTo>
                  <a:pt x="4206" y="6041"/>
                </a:lnTo>
                <a:lnTo>
                  <a:pt x="4178" y="6031"/>
                </a:lnTo>
                <a:lnTo>
                  <a:pt x="4150" y="6020"/>
                </a:lnTo>
                <a:lnTo>
                  <a:pt x="4123" y="6009"/>
                </a:lnTo>
                <a:lnTo>
                  <a:pt x="4096" y="5998"/>
                </a:lnTo>
                <a:lnTo>
                  <a:pt x="4069" y="5987"/>
                </a:lnTo>
                <a:lnTo>
                  <a:pt x="4040" y="5976"/>
                </a:lnTo>
                <a:lnTo>
                  <a:pt x="4009" y="5964"/>
                </a:lnTo>
                <a:lnTo>
                  <a:pt x="3978" y="5953"/>
                </a:lnTo>
                <a:lnTo>
                  <a:pt x="3947" y="5939"/>
                </a:lnTo>
                <a:lnTo>
                  <a:pt x="3916" y="5926"/>
                </a:lnTo>
                <a:lnTo>
                  <a:pt x="3885" y="5914"/>
                </a:lnTo>
                <a:lnTo>
                  <a:pt x="3854" y="5902"/>
                </a:lnTo>
                <a:lnTo>
                  <a:pt x="3823" y="5891"/>
                </a:lnTo>
                <a:lnTo>
                  <a:pt x="3808" y="5887"/>
                </a:lnTo>
                <a:lnTo>
                  <a:pt x="3793" y="5883"/>
                </a:lnTo>
                <a:lnTo>
                  <a:pt x="3778" y="5879"/>
                </a:lnTo>
                <a:lnTo>
                  <a:pt x="3763" y="5877"/>
                </a:lnTo>
                <a:lnTo>
                  <a:pt x="3748" y="5858"/>
                </a:lnTo>
                <a:lnTo>
                  <a:pt x="3720" y="5851"/>
                </a:lnTo>
                <a:lnTo>
                  <a:pt x="3696" y="5842"/>
                </a:lnTo>
                <a:lnTo>
                  <a:pt x="3673" y="5833"/>
                </a:lnTo>
                <a:lnTo>
                  <a:pt x="3651" y="5824"/>
                </a:lnTo>
                <a:lnTo>
                  <a:pt x="3630" y="5816"/>
                </a:lnTo>
                <a:lnTo>
                  <a:pt x="3608" y="5808"/>
                </a:lnTo>
                <a:lnTo>
                  <a:pt x="3583" y="5802"/>
                </a:lnTo>
                <a:lnTo>
                  <a:pt x="3556" y="5797"/>
                </a:lnTo>
                <a:lnTo>
                  <a:pt x="3541" y="5798"/>
                </a:lnTo>
                <a:lnTo>
                  <a:pt x="3534" y="5797"/>
                </a:lnTo>
                <a:lnTo>
                  <a:pt x="3533" y="5792"/>
                </a:lnTo>
                <a:lnTo>
                  <a:pt x="3534" y="5778"/>
                </a:lnTo>
                <a:lnTo>
                  <a:pt x="3509" y="5770"/>
                </a:lnTo>
                <a:lnTo>
                  <a:pt x="3486" y="5762"/>
                </a:lnTo>
                <a:lnTo>
                  <a:pt x="3464" y="5753"/>
                </a:lnTo>
                <a:lnTo>
                  <a:pt x="3443" y="5745"/>
                </a:lnTo>
                <a:lnTo>
                  <a:pt x="3421" y="5736"/>
                </a:lnTo>
                <a:lnTo>
                  <a:pt x="3399" y="5728"/>
                </a:lnTo>
                <a:lnTo>
                  <a:pt x="3376" y="5720"/>
                </a:lnTo>
                <a:lnTo>
                  <a:pt x="3349" y="5713"/>
                </a:lnTo>
                <a:lnTo>
                  <a:pt x="3333" y="5714"/>
                </a:lnTo>
                <a:lnTo>
                  <a:pt x="3327" y="5714"/>
                </a:lnTo>
                <a:lnTo>
                  <a:pt x="3326" y="5713"/>
                </a:lnTo>
                <a:lnTo>
                  <a:pt x="3325" y="5710"/>
                </a:lnTo>
                <a:lnTo>
                  <a:pt x="3326" y="5705"/>
                </a:lnTo>
                <a:lnTo>
                  <a:pt x="3326" y="5697"/>
                </a:lnTo>
                <a:lnTo>
                  <a:pt x="3281" y="5692"/>
                </a:lnTo>
                <a:lnTo>
                  <a:pt x="3239" y="5688"/>
                </a:lnTo>
                <a:lnTo>
                  <a:pt x="3220" y="5686"/>
                </a:lnTo>
                <a:lnTo>
                  <a:pt x="3202" y="5685"/>
                </a:lnTo>
                <a:lnTo>
                  <a:pt x="3184" y="5685"/>
                </a:lnTo>
                <a:lnTo>
                  <a:pt x="3167" y="5686"/>
                </a:lnTo>
                <a:lnTo>
                  <a:pt x="3149" y="5688"/>
                </a:lnTo>
                <a:lnTo>
                  <a:pt x="3132" y="5691"/>
                </a:lnTo>
                <a:lnTo>
                  <a:pt x="3116" y="5696"/>
                </a:lnTo>
                <a:lnTo>
                  <a:pt x="3100" y="5702"/>
                </a:lnTo>
                <a:lnTo>
                  <a:pt x="3083" y="5710"/>
                </a:lnTo>
                <a:lnTo>
                  <a:pt x="3067" y="5721"/>
                </a:lnTo>
                <a:lnTo>
                  <a:pt x="3050" y="5733"/>
                </a:lnTo>
                <a:lnTo>
                  <a:pt x="3033" y="5749"/>
                </a:lnTo>
                <a:lnTo>
                  <a:pt x="3008" y="5774"/>
                </a:lnTo>
                <a:lnTo>
                  <a:pt x="2984" y="5800"/>
                </a:lnTo>
                <a:lnTo>
                  <a:pt x="2973" y="5814"/>
                </a:lnTo>
                <a:lnTo>
                  <a:pt x="2962" y="5828"/>
                </a:lnTo>
                <a:lnTo>
                  <a:pt x="2952" y="5843"/>
                </a:lnTo>
                <a:lnTo>
                  <a:pt x="2943" y="5859"/>
                </a:lnTo>
                <a:lnTo>
                  <a:pt x="2934" y="5876"/>
                </a:lnTo>
                <a:lnTo>
                  <a:pt x="2926" y="5893"/>
                </a:lnTo>
                <a:lnTo>
                  <a:pt x="2919" y="5911"/>
                </a:lnTo>
                <a:lnTo>
                  <a:pt x="2913" y="5930"/>
                </a:lnTo>
                <a:lnTo>
                  <a:pt x="2909" y="5949"/>
                </a:lnTo>
                <a:lnTo>
                  <a:pt x="2905" y="5971"/>
                </a:lnTo>
                <a:lnTo>
                  <a:pt x="2903" y="5994"/>
                </a:lnTo>
                <a:lnTo>
                  <a:pt x="2902" y="6017"/>
                </a:lnTo>
                <a:lnTo>
                  <a:pt x="2899" y="6155"/>
                </a:lnTo>
                <a:lnTo>
                  <a:pt x="2897" y="6297"/>
                </a:lnTo>
                <a:lnTo>
                  <a:pt x="2896" y="6441"/>
                </a:lnTo>
                <a:lnTo>
                  <a:pt x="2895" y="6589"/>
                </a:lnTo>
                <a:lnTo>
                  <a:pt x="2895" y="6737"/>
                </a:lnTo>
                <a:lnTo>
                  <a:pt x="2895" y="6887"/>
                </a:lnTo>
                <a:lnTo>
                  <a:pt x="2896" y="7039"/>
                </a:lnTo>
                <a:lnTo>
                  <a:pt x="2896" y="7190"/>
                </a:lnTo>
                <a:lnTo>
                  <a:pt x="2897" y="7343"/>
                </a:lnTo>
                <a:lnTo>
                  <a:pt x="2898" y="7495"/>
                </a:lnTo>
                <a:lnTo>
                  <a:pt x="2899" y="7646"/>
                </a:lnTo>
                <a:lnTo>
                  <a:pt x="2900" y="7796"/>
                </a:lnTo>
                <a:lnTo>
                  <a:pt x="2901" y="7944"/>
                </a:lnTo>
                <a:lnTo>
                  <a:pt x="2902" y="8090"/>
                </a:lnTo>
                <a:lnTo>
                  <a:pt x="2902" y="8233"/>
                </a:lnTo>
                <a:lnTo>
                  <a:pt x="2902" y="8375"/>
                </a:lnTo>
                <a:lnTo>
                  <a:pt x="2902" y="11131"/>
                </a:lnTo>
                <a:lnTo>
                  <a:pt x="2902" y="11154"/>
                </a:lnTo>
                <a:lnTo>
                  <a:pt x="2901" y="11177"/>
                </a:lnTo>
                <a:lnTo>
                  <a:pt x="2901" y="11201"/>
                </a:lnTo>
                <a:lnTo>
                  <a:pt x="2900" y="11225"/>
                </a:lnTo>
                <a:lnTo>
                  <a:pt x="2901" y="11249"/>
                </a:lnTo>
                <a:lnTo>
                  <a:pt x="2902" y="11272"/>
                </a:lnTo>
                <a:lnTo>
                  <a:pt x="2904" y="11295"/>
                </a:lnTo>
                <a:lnTo>
                  <a:pt x="2908" y="11317"/>
                </a:lnTo>
                <a:lnTo>
                  <a:pt x="2913" y="11335"/>
                </a:lnTo>
                <a:lnTo>
                  <a:pt x="2920" y="11355"/>
                </a:lnTo>
                <a:lnTo>
                  <a:pt x="2927" y="11373"/>
                </a:lnTo>
                <a:lnTo>
                  <a:pt x="2935" y="11387"/>
                </a:lnTo>
                <a:lnTo>
                  <a:pt x="2975" y="11441"/>
                </a:lnTo>
                <a:lnTo>
                  <a:pt x="2979" y="11444"/>
                </a:lnTo>
                <a:lnTo>
                  <a:pt x="2983" y="11448"/>
                </a:lnTo>
                <a:close/>
                <a:moveTo>
                  <a:pt x="8867" y="8099"/>
                </a:moveTo>
                <a:lnTo>
                  <a:pt x="8867" y="7925"/>
                </a:lnTo>
                <a:lnTo>
                  <a:pt x="8879" y="7924"/>
                </a:lnTo>
                <a:lnTo>
                  <a:pt x="8890" y="7922"/>
                </a:lnTo>
                <a:lnTo>
                  <a:pt x="8901" y="7919"/>
                </a:lnTo>
                <a:lnTo>
                  <a:pt x="8913" y="7916"/>
                </a:lnTo>
                <a:lnTo>
                  <a:pt x="8937" y="7908"/>
                </a:lnTo>
                <a:lnTo>
                  <a:pt x="8960" y="7899"/>
                </a:lnTo>
                <a:lnTo>
                  <a:pt x="8983" y="7890"/>
                </a:lnTo>
                <a:lnTo>
                  <a:pt x="9005" y="7880"/>
                </a:lnTo>
                <a:lnTo>
                  <a:pt x="9026" y="7871"/>
                </a:lnTo>
                <a:lnTo>
                  <a:pt x="9045" y="7864"/>
                </a:lnTo>
                <a:lnTo>
                  <a:pt x="9069" y="7855"/>
                </a:lnTo>
                <a:lnTo>
                  <a:pt x="9092" y="7846"/>
                </a:lnTo>
                <a:lnTo>
                  <a:pt x="9114" y="7837"/>
                </a:lnTo>
                <a:lnTo>
                  <a:pt x="9136" y="7828"/>
                </a:lnTo>
                <a:lnTo>
                  <a:pt x="9158" y="7820"/>
                </a:lnTo>
                <a:lnTo>
                  <a:pt x="9180" y="7812"/>
                </a:lnTo>
                <a:lnTo>
                  <a:pt x="9203" y="7804"/>
                </a:lnTo>
                <a:lnTo>
                  <a:pt x="9226" y="7797"/>
                </a:lnTo>
                <a:lnTo>
                  <a:pt x="9225" y="7781"/>
                </a:lnTo>
                <a:lnTo>
                  <a:pt x="9226" y="7775"/>
                </a:lnTo>
                <a:lnTo>
                  <a:pt x="9234" y="7775"/>
                </a:lnTo>
                <a:lnTo>
                  <a:pt x="9250" y="7776"/>
                </a:lnTo>
                <a:lnTo>
                  <a:pt x="9263" y="7775"/>
                </a:lnTo>
                <a:lnTo>
                  <a:pt x="9275" y="7773"/>
                </a:lnTo>
                <a:lnTo>
                  <a:pt x="9287" y="7770"/>
                </a:lnTo>
                <a:lnTo>
                  <a:pt x="9299" y="7767"/>
                </a:lnTo>
                <a:lnTo>
                  <a:pt x="9324" y="7759"/>
                </a:lnTo>
                <a:lnTo>
                  <a:pt x="9349" y="7750"/>
                </a:lnTo>
                <a:lnTo>
                  <a:pt x="9373" y="7739"/>
                </a:lnTo>
                <a:lnTo>
                  <a:pt x="9398" y="7728"/>
                </a:lnTo>
                <a:lnTo>
                  <a:pt x="9423" y="7717"/>
                </a:lnTo>
                <a:lnTo>
                  <a:pt x="9448" y="7708"/>
                </a:lnTo>
                <a:lnTo>
                  <a:pt x="9474" y="7698"/>
                </a:lnTo>
                <a:lnTo>
                  <a:pt x="9500" y="7688"/>
                </a:lnTo>
                <a:lnTo>
                  <a:pt x="9525" y="7678"/>
                </a:lnTo>
                <a:lnTo>
                  <a:pt x="9549" y="7668"/>
                </a:lnTo>
                <a:lnTo>
                  <a:pt x="9574" y="7659"/>
                </a:lnTo>
                <a:lnTo>
                  <a:pt x="9599" y="7651"/>
                </a:lnTo>
                <a:lnTo>
                  <a:pt x="9623" y="7644"/>
                </a:lnTo>
                <a:lnTo>
                  <a:pt x="9648" y="7637"/>
                </a:lnTo>
                <a:lnTo>
                  <a:pt x="9664" y="7620"/>
                </a:lnTo>
                <a:lnTo>
                  <a:pt x="9722" y="7604"/>
                </a:lnTo>
                <a:lnTo>
                  <a:pt x="9722" y="7590"/>
                </a:lnTo>
                <a:lnTo>
                  <a:pt x="9723" y="7585"/>
                </a:lnTo>
                <a:lnTo>
                  <a:pt x="9729" y="7585"/>
                </a:lnTo>
                <a:lnTo>
                  <a:pt x="9744" y="7586"/>
                </a:lnTo>
                <a:lnTo>
                  <a:pt x="9761" y="7583"/>
                </a:lnTo>
                <a:lnTo>
                  <a:pt x="9777" y="7579"/>
                </a:lnTo>
                <a:lnTo>
                  <a:pt x="9793" y="7575"/>
                </a:lnTo>
                <a:lnTo>
                  <a:pt x="9810" y="7570"/>
                </a:lnTo>
                <a:lnTo>
                  <a:pt x="9843" y="7559"/>
                </a:lnTo>
                <a:lnTo>
                  <a:pt x="9876" y="7547"/>
                </a:lnTo>
                <a:lnTo>
                  <a:pt x="9910" y="7533"/>
                </a:lnTo>
                <a:lnTo>
                  <a:pt x="9942" y="7519"/>
                </a:lnTo>
                <a:lnTo>
                  <a:pt x="9973" y="7506"/>
                </a:lnTo>
                <a:lnTo>
                  <a:pt x="10002" y="7495"/>
                </a:lnTo>
                <a:lnTo>
                  <a:pt x="10035" y="7482"/>
                </a:lnTo>
                <a:lnTo>
                  <a:pt x="10068" y="7469"/>
                </a:lnTo>
                <a:lnTo>
                  <a:pt x="10102" y="7456"/>
                </a:lnTo>
                <a:lnTo>
                  <a:pt x="10134" y="7443"/>
                </a:lnTo>
                <a:lnTo>
                  <a:pt x="10167" y="7430"/>
                </a:lnTo>
                <a:lnTo>
                  <a:pt x="10199" y="7417"/>
                </a:lnTo>
                <a:lnTo>
                  <a:pt x="10231" y="7406"/>
                </a:lnTo>
                <a:lnTo>
                  <a:pt x="10264" y="7396"/>
                </a:lnTo>
                <a:lnTo>
                  <a:pt x="10263" y="7382"/>
                </a:lnTo>
                <a:lnTo>
                  <a:pt x="10265" y="7377"/>
                </a:lnTo>
                <a:lnTo>
                  <a:pt x="10271" y="7377"/>
                </a:lnTo>
                <a:lnTo>
                  <a:pt x="10286" y="7377"/>
                </a:lnTo>
                <a:lnTo>
                  <a:pt x="10301" y="7375"/>
                </a:lnTo>
                <a:lnTo>
                  <a:pt x="10316" y="7372"/>
                </a:lnTo>
                <a:lnTo>
                  <a:pt x="10332" y="7368"/>
                </a:lnTo>
                <a:lnTo>
                  <a:pt x="10346" y="7364"/>
                </a:lnTo>
                <a:lnTo>
                  <a:pt x="10376" y="7355"/>
                </a:lnTo>
                <a:lnTo>
                  <a:pt x="10405" y="7344"/>
                </a:lnTo>
                <a:lnTo>
                  <a:pt x="10435" y="7332"/>
                </a:lnTo>
                <a:lnTo>
                  <a:pt x="10464" y="7320"/>
                </a:lnTo>
                <a:lnTo>
                  <a:pt x="10492" y="7307"/>
                </a:lnTo>
                <a:lnTo>
                  <a:pt x="10521" y="7295"/>
                </a:lnTo>
                <a:lnTo>
                  <a:pt x="10552" y="7283"/>
                </a:lnTo>
                <a:lnTo>
                  <a:pt x="10582" y="7272"/>
                </a:lnTo>
                <a:lnTo>
                  <a:pt x="10611" y="7261"/>
                </a:lnTo>
                <a:lnTo>
                  <a:pt x="10640" y="7249"/>
                </a:lnTo>
                <a:lnTo>
                  <a:pt x="10668" y="7238"/>
                </a:lnTo>
                <a:lnTo>
                  <a:pt x="10696" y="7228"/>
                </a:lnTo>
                <a:lnTo>
                  <a:pt x="10724" y="7217"/>
                </a:lnTo>
                <a:lnTo>
                  <a:pt x="10751" y="7206"/>
                </a:lnTo>
                <a:lnTo>
                  <a:pt x="11221" y="7028"/>
                </a:lnTo>
                <a:lnTo>
                  <a:pt x="11221" y="7014"/>
                </a:lnTo>
                <a:lnTo>
                  <a:pt x="11222" y="7009"/>
                </a:lnTo>
                <a:lnTo>
                  <a:pt x="11228" y="7008"/>
                </a:lnTo>
                <a:lnTo>
                  <a:pt x="11244" y="7009"/>
                </a:lnTo>
                <a:lnTo>
                  <a:pt x="11260" y="7006"/>
                </a:lnTo>
                <a:lnTo>
                  <a:pt x="11276" y="7002"/>
                </a:lnTo>
                <a:lnTo>
                  <a:pt x="11292" y="6998"/>
                </a:lnTo>
                <a:lnTo>
                  <a:pt x="11309" y="6993"/>
                </a:lnTo>
                <a:lnTo>
                  <a:pt x="11342" y="6982"/>
                </a:lnTo>
                <a:lnTo>
                  <a:pt x="11376" y="6969"/>
                </a:lnTo>
                <a:lnTo>
                  <a:pt x="11410" y="6956"/>
                </a:lnTo>
                <a:lnTo>
                  <a:pt x="11442" y="6942"/>
                </a:lnTo>
                <a:lnTo>
                  <a:pt x="11472" y="6930"/>
                </a:lnTo>
                <a:lnTo>
                  <a:pt x="11501" y="6918"/>
                </a:lnTo>
                <a:lnTo>
                  <a:pt x="11534" y="6906"/>
                </a:lnTo>
                <a:lnTo>
                  <a:pt x="11567" y="6892"/>
                </a:lnTo>
                <a:lnTo>
                  <a:pt x="11600" y="6879"/>
                </a:lnTo>
                <a:lnTo>
                  <a:pt x="11633" y="6866"/>
                </a:lnTo>
                <a:lnTo>
                  <a:pt x="11666" y="6853"/>
                </a:lnTo>
                <a:lnTo>
                  <a:pt x="11698" y="6841"/>
                </a:lnTo>
                <a:lnTo>
                  <a:pt x="11731" y="6830"/>
                </a:lnTo>
                <a:lnTo>
                  <a:pt x="11763" y="6820"/>
                </a:lnTo>
                <a:lnTo>
                  <a:pt x="11763" y="6806"/>
                </a:lnTo>
                <a:lnTo>
                  <a:pt x="11764" y="6800"/>
                </a:lnTo>
                <a:lnTo>
                  <a:pt x="11770" y="6800"/>
                </a:lnTo>
                <a:lnTo>
                  <a:pt x="11786" y="6801"/>
                </a:lnTo>
                <a:lnTo>
                  <a:pt x="11799" y="6798"/>
                </a:lnTo>
                <a:lnTo>
                  <a:pt x="11814" y="6795"/>
                </a:lnTo>
                <a:lnTo>
                  <a:pt x="11829" y="6790"/>
                </a:lnTo>
                <a:lnTo>
                  <a:pt x="11847" y="6785"/>
                </a:lnTo>
                <a:lnTo>
                  <a:pt x="11881" y="6774"/>
                </a:lnTo>
                <a:lnTo>
                  <a:pt x="11916" y="6760"/>
                </a:lnTo>
                <a:lnTo>
                  <a:pt x="11951" y="6746"/>
                </a:lnTo>
                <a:lnTo>
                  <a:pt x="11985" y="6733"/>
                </a:lnTo>
                <a:lnTo>
                  <a:pt x="12016" y="6720"/>
                </a:lnTo>
                <a:lnTo>
                  <a:pt x="12043" y="6710"/>
                </a:lnTo>
                <a:lnTo>
                  <a:pt x="12077" y="6697"/>
                </a:lnTo>
                <a:lnTo>
                  <a:pt x="12110" y="6683"/>
                </a:lnTo>
                <a:lnTo>
                  <a:pt x="12143" y="6670"/>
                </a:lnTo>
                <a:lnTo>
                  <a:pt x="12176" y="6657"/>
                </a:lnTo>
                <a:lnTo>
                  <a:pt x="12209" y="6644"/>
                </a:lnTo>
                <a:lnTo>
                  <a:pt x="12241" y="6632"/>
                </a:lnTo>
                <a:lnTo>
                  <a:pt x="12275" y="6621"/>
                </a:lnTo>
                <a:lnTo>
                  <a:pt x="12307" y="6611"/>
                </a:lnTo>
                <a:lnTo>
                  <a:pt x="12307" y="6598"/>
                </a:lnTo>
                <a:lnTo>
                  <a:pt x="12307" y="6592"/>
                </a:lnTo>
                <a:lnTo>
                  <a:pt x="12313" y="6592"/>
                </a:lnTo>
                <a:lnTo>
                  <a:pt x="12328" y="6593"/>
                </a:lnTo>
                <a:lnTo>
                  <a:pt x="12353" y="6588"/>
                </a:lnTo>
                <a:lnTo>
                  <a:pt x="12374" y="6581"/>
                </a:lnTo>
                <a:lnTo>
                  <a:pt x="12392" y="6574"/>
                </a:lnTo>
                <a:lnTo>
                  <a:pt x="12409" y="6567"/>
                </a:lnTo>
                <a:lnTo>
                  <a:pt x="12425" y="6561"/>
                </a:lnTo>
                <a:lnTo>
                  <a:pt x="12443" y="6555"/>
                </a:lnTo>
                <a:lnTo>
                  <a:pt x="12453" y="6552"/>
                </a:lnTo>
                <a:lnTo>
                  <a:pt x="12463" y="6550"/>
                </a:lnTo>
                <a:lnTo>
                  <a:pt x="12475" y="6548"/>
                </a:lnTo>
                <a:lnTo>
                  <a:pt x="12487" y="6547"/>
                </a:lnTo>
                <a:lnTo>
                  <a:pt x="12487" y="11019"/>
                </a:lnTo>
                <a:lnTo>
                  <a:pt x="12461" y="11022"/>
                </a:lnTo>
                <a:lnTo>
                  <a:pt x="12439" y="11027"/>
                </a:lnTo>
                <a:lnTo>
                  <a:pt x="12421" y="11032"/>
                </a:lnTo>
                <a:lnTo>
                  <a:pt x="12404" y="11039"/>
                </a:lnTo>
                <a:lnTo>
                  <a:pt x="12388" y="11046"/>
                </a:lnTo>
                <a:lnTo>
                  <a:pt x="12372" y="11053"/>
                </a:lnTo>
                <a:lnTo>
                  <a:pt x="12355" y="11060"/>
                </a:lnTo>
                <a:lnTo>
                  <a:pt x="12335" y="11067"/>
                </a:lnTo>
                <a:lnTo>
                  <a:pt x="12335" y="11081"/>
                </a:lnTo>
                <a:lnTo>
                  <a:pt x="12334" y="11086"/>
                </a:lnTo>
                <a:lnTo>
                  <a:pt x="12328" y="11086"/>
                </a:lnTo>
                <a:lnTo>
                  <a:pt x="12312" y="11086"/>
                </a:lnTo>
                <a:lnTo>
                  <a:pt x="12284" y="11091"/>
                </a:lnTo>
                <a:lnTo>
                  <a:pt x="12255" y="11098"/>
                </a:lnTo>
                <a:lnTo>
                  <a:pt x="12226" y="11107"/>
                </a:lnTo>
                <a:lnTo>
                  <a:pt x="12197" y="11119"/>
                </a:lnTo>
                <a:lnTo>
                  <a:pt x="12169" y="11130"/>
                </a:lnTo>
                <a:lnTo>
                  <a:pt x="12142" y="11141"/>
                </a:lnTo>
                <a:lnTo>
                  <a:pt x="12115" y="11152"/>
                </a:lnTo>
                <a:lnTo>
                  <a:pt x="12089" y="11163"/>
                </a:lnTo>
                <a:lnTo>
                  <a:pt x="12064" y="11173"/>
                </a:lnTo>
                <a:lnTo>
                  <a:pt x="12036" y="11184"/>
                </a:lnTo>
                <a:lnTo>
                  <a:pt x="12008" y="11195"/>
                </a:lnTo>
                <a:lnTo>
                  <a:pt x="11979" y="11206"/>
                </a:lnTo>
                <a:lnTo>
                  <a:pt x="11949" y="11218"/>
                </a:lnTo>
                <a:lnTo>
                  <a:pt x="11920" y="11228"/>
                </a:lnTo>
                <a:lnTo>
                  <a:pt x="11892" y="11236"/>
                </a:lnTo>
                <a:lnTo>
                  <a:pt x="11866" y="11243"/>
                </a:lnTo>
                <a:lnTo>
                  <a:pt x="11850" y="11259"/>
                </a:lnTo>
                <a:lnTo>
                  <a:pt x="11792" y="11275"/>
                </a:lnTo>
                <a:lnTo>
                  <a:pt x="11792" y="11289"/>
                </a:lnTo>
                <a:lnTo>
                  <a:pt x="11791" y="11294"/>
                </a:lnTo>
                <a:lnTo>
                  <a:pt x="11785" y="11295"/>
                </a:lnTo>
                <a:lnTo>
                  <a:pt x="11770" y="11294"/>
                </a:lnTo>
                <a:lnTo>
                  <a:pt x="11754" y="11297"/>
                </a:lnTo>
                <a:lnTo>
                  <a:pt x="11737" y="11300"/>
                </a:lnTo>
                <a:lnTo>
                  <a:pt x="11721" y="11304"/>
                </a:lnTo>
                <a:lnTo>
                  <a:pt x="11704" y="11309"/>
                </a:lnTo>
                <a:lnTo>
                  <a:pt x="11671" y="11320"/>
                </a:lnTo>
                <a:lnTo>
                  <a:pt x="11638" y="11334"/>
                </a:lnTo>
                <a:lnTo>
                  <a:pt x="11604" y="11347"/>
                </a:lnTo>
                <a:lnTo>
                  <a:pt x="11572" y="11361"/>
                </a:lnTo>
                <a:lnTo>
                  <a:pt x="11541" y="11373"/>
                </a:lnTo>
                <a:lnTo>
                  <a:pt x="11512" y="11385"/>
                </a:lnTo>
                <a:lnTo>
                  <a:pt x="11479" y="11397"/>
                </a:lnTo>
                <a:lnTo>
                  <a:pt x="11446" y="11410"/>
                </a:lnTo>
                <a:lnTo>
                  <a:pt x="11413" y="11424"/>
                </a:lnTo>
                <a:lnTo>
                  <a:pt x="11379" y="11438"/>
                </a:lnTo>
                <a:lnTo>
                  <a:pt x="11347" y="11450"/>
                </a:lnTo>
                <a:lnTo>
                  <a:pt x="11314" y="11462"/>
                </a:lnTo>
                <a:lnTo>
                  <a:pt x="11282" y="11473"/>
                </a:lnTo>
                <a:lnTo>
                  <a:pt x="11249" y="11483"/>
                </a:lnTo>
                <a:lnTo>
                  <a:pt x="11250" y="11497"/>
                </a:lnTo>
                <a:lnTo>
                  <a:pt x="11249" y="11502"/>
                </a:lnTo>
                <a:lnTo>
                  <a:pt x="11243" y="11502"/>
                </a:lnTo>
                <a:lnTo>
                  <a:pt x="11228" y="11501"/>
                </a:lnTo>
                <a:lnTo>
                  <a:pt x="11202" y="11506"/>
                </a:lnTo>
                <a:lnTo>
                  <a:pt x="11175" y="11513"/>
                </a:lnTo>
                <a:lnTo>
                  <a:pt x="11150" y="11521"/>
                </a:lnTo>
                <a:lnTo>
                  <a:pt x="11126" y="11530"/>
                </a:lnTo>
                <a:lnTo>
                  <a:pt x="11102" y="11540"/>
                </a:lnTo>
                <a:lnTo>
                  <a:pt x="11077" y="11550"/>
                </a:lnTo>
                <a:lnTo>
                  <a:pt x="11053" y="11560"/>
                </a:lnTo>
                <a:lnTo>
                  <a:pt x="11027" y="11570"/>
                </a:lnTo>
                <a:lnTo>
                  <a:pt x="11005" y="11580"/>
                </a:lnTo>
                <a:lnTo>
                  <a:pt x="10980" y="11590"/>
                </a:lnTo>
                <a:lnTo>
                  <a:pt x="10953" y="11600"/>
                </a:lnTo>
                <a:lnTo>
                  <a:pt x="10926" y="11611"/>
                </a:lnTo>
                <a:lnTo>
                  <a:pt x="10900" y="11621"/>
                </a:lnTo>
                <a:lnTo>
                  <a:pt x="10874" y="11630"/>
                </a:lnTo>
                <a:lnTo>
                  <a:pt x="10850" y="11638"/>
                </a:lnTo>
                <a:lnTo>
                  <a:pt x="10829" y="11644"/>
                </a:lnTo>
                <a:lnTo>
                  <a:pt x="10813" y="11660"/>
                </a:lnTo>
                <a:lnTo>
                  <a:pt x="10781" y="11668"/>
                </a:lnTo>
                <a:lnTo>
                  <a:pt x="10747" y="11678"/>
                </a:lnTo>
                <a:lnTo>
                  <a:pt x="10714" y="11688"/>
                </a:lnTo>
                <a:lnTo>
                  <a:pt x="10682" y="11700"/>
                </a:lnTo>
                <a:lnTo>
                  <a:pt x="10617" y="11725"/>
                </a:lnTo>
                <a:lnTo>
                  <a:pt x="10552" y="11753"/>
                </a:lnTo>
                <a:lnTo>
                  <a:pt x="10486" y="11780"/>
                </a:lnTo>
                <a:lnTo>
                  <a:pt x="10422" y="11807"/>
                </a:lnTo>
                <a:lnTo>
                  <a:pt x="10390" y="11819"/>
                </a:lnTo>
                <a:lnTo>
                  <a:pt x="10358" y="11831"/>
                </a:lnTo>
                <a:lnTo>
                  <a:pt x="10326" y="11842"/>
                </a:lnTo>
                <a:lnTo>
                  <a:pt x="10293" y="11852"/>
                </a:lnTo>
                <a:lnTo>
                  <a:pt x="10293" y="11867"/>
                </a:lnTo>
                <a:lnTo>
                  <a:pt x="10292" y="11872"/>
                </a:lnTo>
                <a:lnTo>
                  <a:pt x="10286" y="11872"/>
                </a:lnTo>
                <a:lnTo>
                  <a:pt x="10270" y="11871"/>
                </a:lnTo>
                <a:lnTo>
                  <a:pt x="10254" y="11874"/>
                </a:lnTo>
                <a:lnTo>
                  <a:pt x="10238" y="11877"/>
                </a:lnTo>
                <a:lnTo>
                  <a:pt x="10222" y="11882"/>
                </a:lnTo>
                <a:lnTo>
                  <a:pt x="10205" y="11886"/>
                </a:lnTo>
                <a:lnTo>
                  <a:pt x="10172" y="11898"/>
                </a:lnTo>
                <a:lnTo>
                  <a:pt x="10138" y="11910"/>
                </a:lnTo>
                <a:lnTo>
                  <a:pt x="10106" y="11924"/>
                </a:lnTo>
                <a:lnTo>
                  <a:pt x="10073" y="11937"/>
                </a:lnTo>
                <a:lnTo>
                  <a:pt x="10042" y="11950"/>
                </a:lnTo>
                <a:lnTo>
                  <a:pt x="10013" y="11962"/>
                </a:lnTo>
                <a:lnTo>
                  <a:pt x="9979" y="11975"/>
                </a:lnTo>
                <a:lnTo>
                  <a:pt x="9947" y="11988"/>
                </a:lnTo>
                <a:lnTo>
                  <a:pt x="9914" y="12000"/>
                </a:lnTo>
                <a:lnTo>
                  <a:pt x="9881" y="12013"/>
                </a:lnTo>
                <a:lnTo>
                  <a:pt x="9849" y="12026"/>
                </a:lnTo>
                <a:lnTo>
                  <a:pt x="9817" y="12038"/>
                </a:lnTo>
                <a:lnTo>
                  <a:pt x="9785" y="12049"/>
                </a:lnTo>
                <a:lnTo>
                  <a:pt x="9752" y="12061"/>
                </a:lnTo>
                <a:lnTo>
                  <a:pt x="9753" y="12076"/>
                </a:lnTo>
                <a:lnTo>
                  <a:pt x="9752" y="12082"/>
                </a:lnTo>
                <a:lnTo>
                  <a:pt x="9745" y="12083"/>
                </a:lnTo>
                <a:lnTo>
                  <a:pt x="9729" y="12082"/>
                </a:lnTo>
                <a:lnTo>
                  <a:pt x="9716" y="12083"/>
                </a:lnTo>
                <a:lnTo>
                  <a:pt x="9702" y="12086"/>
                </a:lnTo>
                <a:lnTo>
                  <a:pt x="9687" y="12090"/>
                </a:lnTo>
                <a:lnTo>
                  <a:pt x="9671" y="12094"/>
                </a:lnTo>
                <a:lnTo>
                  <a:pt x="9635" y="12106"/>
                </a:lnTo>
                <a:lnTo>
                  <a:pt x="9599" y="12119"/>
                </a:lnTo>
                <a:lnTo>
                  <a:pt x="9563" y="12133"/>
                </a:lnTo>
                <a:lnTo>
                  <a:pt x="9528" y="12147"/>
                </a:lnTo>
                <a:lnTo>
                  <a:pt x="9497" y="12159"/>
                </a:lnTo>
                <a:lnTo>
                  <a:pt x="9471" y="12171"/>
                </a:lnTo>
                <a:lnTo>
                  <a:pt x="9437" y="12183"/>
                </a:lnTo>
                <a:lnTo>
                  <a:pt x="9404" y="12196"/>
                </a:lnTo>
                <a:lnTo>
                  <a:pt x="9372" y="12209"/>
                </a:lnTo>
                <a:lnTo>
                  <a:pt x="9339" y="12222"/>
                </a:lnTo>
                <a:lnTo>
                  <a:pt x="9307" y="12234"/>
                </a:lnTo>
                <a:lnTo>
                  <a:pt x="9275" y="12246"/>
                </a:lnTo>
                <a:lnTo>
                  <a:pt x="9243" y="12258"/>
                </a:lnTo>
                <a:lnTo>
                  <a:pt x="9210" y="12269"/>
                </a:lnTo>
                <a:lnTo>
                  <a:pt x="9210" y="12285"/>
                </a:lnTo>
                <a:lnTo>
                  <a:pt x="9209" y="12291"/>
                </a:lnTo>
                <a:lnTo>
                  <a:pt x="9203" y="12291"/>
                </a:lnTo>
                <a:lnTo>
                  <a:pt x="9186" y="12290"/>
                </a:lnTo>
                <a:lnTo>
                  <a:pt x="9169" y="12292"/>
                </a:lnTo>
                <a:lnTo>
                  <a:pt x="9151" y="12296"/>
                </a:lnTo>
                <a:lnTo>
                  <a:pt x="9133" y="12300"/>
                </a:lnTo>
                <a:lnTo>
                  <a:pt x="9113" y="12306"/>
                </a:lnTo>
                <a:lnTo>
                  <a:pt x="9073" y="12320"/>
                </a:lnTo>
                <a:lnTo>
                  <a:pt x="9032" y="12337"/>
                </a:lnTo>
                <a:lnTo>
                  <a:pt x="8989" y="12354"/>
                </a:lnTo>
                <a:lnTo>
                  <a:pt x="8947" y="12371"/>
                </a:lnTo>
                <a:lnTo>
                  <a:pt x="8926" y="12379"/>
                </a:lnTo>
                <a:lnTo>
                  <a:pt x="8906" y="12386"/>
                </a:lnTo>
                <a:lnTo>
                  <a:pt x="8887" y="12392"/>
                </a:lnTo>
                <a:lnTo>
                  <a:pt x="8867" y="12397"/>
                </a:lnTo>
                <a:lnTo>
                  <a:pt x="8867" y="12351"/>
                </a:lnTo>
                <a:lnTo>
                  <a:pt x="8863" y="12348"/>
                </a:lnTo>
                <a:lnTo>
                  <a:pt x="8860" y="12347"/>
                </a:lnTo>
                <a:lnTo>
                  <a:pt x="8857" y="12346"/>
                </a:lnTo>
                <a:lnTo>
                  <a:pt x="8854" y="12347"/>
                </a:lnTo>
                <a:lnTo>
                  <a:pt x="8851" y="12349"/>
                </a:lnTo>
                <a:lnTo>
                  <a:pt x="8849" y="12351"/>
                </a:lnTo>
                <a:lnTo>
                  <a:pt x="8848" y="12346"/>
                </a:lnTo>
                <a:lnTo>
                  <a:pt x="8848" y="12315"/>
                </a:lnTo>
                <a:lnTo>
                  <a:pt x="8848" y="12292"/>
                </a:lnTo>
                <a:lnTo>
                  <a:pt x="8849" y="12277"/>
                </a:lnTo>
                <a:lnTo>
                  <a:pt x="8850" y="12273"/>
                </a:lnTo>
                <a:lnTo>
                  <a:pt x="8851" y="12270"/>
                </a:lnTo>
                <a:lnTo>
                  <a:pt x="8852" y="12267"/>
                </a:lnTo>
                <a:lnTo>
                  <a:pt x="8853" y="12266"/>
                </a:lnTo>
                <a:lnTo>
                  <a:pt x="8857" y="12267"/>
                </a:lnTo>
                <a:lnTo>
                  <a:pt x="8860" y="12269"/>
                </a:lnTo>
                <a:lnTo>
                  <a:pt x="8862" y="12269"/>
                </a:lnTo>
                <a:lnTo>
                  <a:pt x="8864" y="12269"/>
                </a:lnTo>
                <a:lnTo>
                  <a:pt x="8866" y="12267"/>
                </a:lnTo>
                <a:lnTo>
                  <a:pt x="8867" y="12265"/>
                </a:lnTo>
                <a:lnTo>
                  <a:pt x="8867" y="12031"/>
                </a:lnTo>
                <a:lnTo>
                  <a:pt x="8863" y="12028"/>
                </a:lnTo>
                <a:lnTo>
                  <a:pt x="8860" y="12026"/>
                </a:lnTo>
                <a:lnTo>
                  <a:pt x="8857" y="12026"/>
                </a:lnTo>
                <a:lnTo>
                  <a:pt x="8854" y="12026"/>
                </a:lnTo>
                <a:lnTo>
                  <a:pt x="8851" y="12028"/>
                </a:lnTo>
                <a:lnTo>
                  <a:pt x="8849" y="12030"/>
                </a:lnTo>
                <a:lnTo>
                  <a:pt x="8848" y="12026"/>
                </a:lnTo>
                <a:lnTo>
                  <a:pt x="8848" y="11995"/>
                </a:lnTo>
                <a:lnTo>
                  <a:pt x="8848" y="11971"/>
                </a:lnTo>
                <a:lnTo>
                  <a:pt x="8849" y="11957"/>
                </a:lnTo>
                <a:lnTo>
                  <a:pt x="8850" y="11951"/>
                </a:lnTo>
                <a:lnTo>
                  <a:pt x="8851" y="11948"/>
                </a:lnTo>
                <a:lnTo>
                  <a:pt x="8852" y="11946"/>
                </a:lnTo>
                <a:lnTo>
                  <a:pt x="8853" y="11946"/>
                </a:lnTo>
                <a:lnTo>
                  <a:pt x="8857" y="11946"/>
                </a:lnTo>
                <a:lnTo>
                  <a:pt x="8860" y="11948"/>
                </a:lnTo>
                <a:lnTo>
                  <a:pt x="8862" y="11948"/>
                </a:lnTo>
                <a:lnTo>
                  <a:pt x="8864" y="11948"/>
                </a:lnTo>
                <a:lnTo>
                  <a:pt x="8866" y="11947"/>
                </a:lnTo>
                <a:lnTo>
                  <a:pt x="8867" y="11945"/>
                </a:lnTo>
                <a:lnTo>
                  <a:pt x="8867" y="11710"/>
                </a:lnTo>
                <a:lnTo>
                  <a:pt x="8863" y="11707"/>
                </a:lnTo>
                <a:lnTo>
                  <a:pt x="8860" y="11706"/>
                </a:lnTo>
                <a:lnTo>
                  <a:pt x="8857" y="11705"/>
                </a:lnTo>
                <a:lnTo>
                  <a:pt x="8854" y="11706"/>
                </a:lnTo>
                <a:lnTo>
                  <a:pt x="8851" y="11708"/>
                </a:lnTo>
                <a:lnTo>
                  <a:pt x="8849" y="11710"/>
                </a:lnTo>
                <a:lnTo>
                  <a:pt x="8848" y="11705"/>
                </a:lnTo>
                <a:lnTo>
                  <a:pt x="8848" y="11674"/>
                </a:lnTo>
                <a:lnTo>
                  <a:pt x="8848" y="11651"/>
                </a:lnTo>
                <a:lnTo>
                  <a:pt x="8849" y="11635"/>
                </a:lnTo>
                <a:lnTo>
                  <a:pt x="8850" y="11631"/>
                </a:lnTo>
                <a:lnTo>
                  <a:pt x="8851" y="11628"/>
                </a:lnTo>
                <a:lnTo>
                  <a:pt x="8852" y="11626"/>
                </a:lnTo>
                <a:lnTo>
                  <a:pt x="8853" y="11625"/>
                </a:lnTo>
                <a:lnTo>
                  <a:pt x="8857" y="11626"/>
                </a:lnTo>
                <a:lnTo>
                  <a:pt x="8860" y="11627"/>
                </a:lnTo>
                <a:lnTo>
                  <a:pt x="8862" y="11627"/>
                </a:lnTo>
                <a:lnTo>
                  <a:pt x="8864" y="11627"/>
                </a:lnTo>
                <a:lnTo>
                  <a:pt x="8866" y="11626"/>
                </a:lnTo>
                <a:lnTo>
                  <a:pt x="8867" y="11624"/>
                </a:lnTo>
                <a:lnTo>
                  <a:pt x="8867" y="11390"/>
                </a:lnTo>
                <a:lnTo>
                  <a:pt x="8863" y="11387"/>
                </a:lnTo>
                <a:lnTo>
                  <a:pt x="8860" y="11385"/>
                </a:lnTo>
                <a:lnTo>
                  <a:pt x="8857" y="11385"/>
                </a:lnTo>
                <a:lnTo>
                  <a:pt x="8854" y="11385"/>
                </a:lnTo>
                <a:lnTo>
                  <a:pt x="8851" y="11387"/>
                </a:lnTo>
                <a:lnTo>
                  <a:pt x="8849" y="11389"/>
                </a:lnTo>
                <a:lnTo>
                  <a:pt x="8848" y="11385"/>
                </a:lnTo>
                <a:lnTo>
                  <a:pt x="8848" y="11354"/>
                </a:lnTo>
                <a:lnTo>
                  <a:pt x="8848" y="11330"/>
                </a:lnTo>
                <a:lnTo>
                  <a:pt x="8849" y="11315"/>
                </a:lnTo>
                <a:lnTo>
                  <a:pt x="8850" y="11310"/>
                </a:lnTo>
                <a:lnTo>
                  <a:pt x="8851" y="11307"/>
                </a:lnTo>
                <a:lnTo>
                  <a:pt x="8852" y="11306"/>
                </a:lnTo>
                <a:lnTo>
                  <a:pt x="8853" y="11305"/>
                </a:lnTo>
                <a:lnTo>
                  <a:pt x="8857" y="11305"/>
                </a:lnTo>
                <a:lnTo>
                  <a:pt x="8860" y="11306"/>
                </a:lnTo>
                <a:lnTo>
                  <a:pt x="8862" y="11307"/>
                </a:lnTo>
                <a:lnTo>
                  <a:pt x="8864" y="11307"/>
                </a:lnTo>
                <a:lnTo>
                  <a:pt x="8866" y="11306"/>
                </a:lnTo>
                <a:lnTo>
                  <a:pt x="8867" y="11304"/>
                </a:lnTo>
                <a:lnTo>
                  <a:pt x="8867" y="11069"/>
                </a:lnTo>
                <a:lnTo>
                  <a:pt x="8863" y="11066"/>
                </a:lnTo>
                <a:lnTo>
                  <a:pt x="8860" y="11065"/>
                </a:lnTo>
                <a:lnTo>
                  <a:pt x="8857" y="11064"/>
                </a:lnTo>
                <a:lnTo>
                  <a:pt x="8854" y="11065"/>
                </a:lnTo>
                <a:lnTo>
                  <a:pt x="8851" y="11067"/>
                </a:lnTo>
                <a:lnTo>
                  <a:pt x="8849" y="11069"/>
                </a:lnTo>
                <a:lnTo>
                  <a:pt x="8848" y="11064"/>
                </a:lnTo>
                <a:lnTo>
                  <a:pt x="8848" y="11033"/>
                </a:lnTo>
                <a:lnTo>
                  <a:pt x="8848" y="11010"/>
                </a:lnTo>
                <a:lnTo>
                  <a:pt x="8849" y="10994"/>
                </a:lnTo>
                <a:lnTo>
                  <a:pt x="8850" y="10990"/>
                </a:lnTo>
                <a:lnTo>
                  <a:pt x="8851" y="10987"/>
                </a:lnTo>
                <a:lnTo>
                  <a:pt x="8852" y="10985"/>
                </a:lnTo>
                <a:lnTo>
                  <a:pt x="8853" y="10984"/>
                </a:lnTo>
                <a:lnTo>
                  <a:pt x="8857" y="10985"/>
                </a:lnTo>
                <a:lnTo>
                  <a:pt x="8860" y="10986"/>
                </a:lnTo>
                <a:lnTo>
                  <a:pt x="8862" y="10986"/>
                </a:lnTo>
                <a:lnTo>
                  <a:pt x="8864" y="10986"/>
                </a:lnTo>
                <a:lnTo>
                  <a:pt x="8866" y="10986"/>
                </a:lnTo>
                <a:lnTo>
                  <a:pt x="8867" y="10984"/>
                </a:lnTo>
                <a:lnTo>
                  <a:pt x="8867" y="10749"/>
                </a:lnTo>
                <a:lnTo>
                  <a:pt x="8863" y="10746"/>
                </a:lnTo>
                <a:lnTo>
                  <a:pt x="8860" y="10744"/>
                </a:lnTo>
                <a:lnTo>
                  <a:pt x="8857" y="10744"/>
                </a:lnTo>
                <a:lnTo>
                  <a:pt x="8854" y="10744"/>
                </a:lnTo>
                <a:lnTo>
                  <a:pt x="8851" y="10746"/>
                </a:lnTo>
                <a:lnTo>
                  <a:pt x="8849" y="10748"/>
                </a:lnTo>
                <a:lnTo>
                  <a:pt x="8848" y="10744"/>
                </a:lnTo>
                <a:lnTo>
                  <a:pt x="8848" y="10713"/>
                </a:lnTo>
                <a:lnTo>
                  <a:pt x="8848" y="10688"/>
                </a:lnTo>
                <a:lnTo>
                  <a:pt x="8849" y="10674"/>
                </a:lnTo>
                <a:lnTo>
                  <a:pt x="8850" y="10669"/>
                </a:lnTo>
                <a:lnTo>
                  <a:pt x="8851" y="10666"/>
                </a:lnTo>
                <a:lnTo>
                  <a:pt x="8852" y="10664"/>
                </a:lnTo>
                <a:lnTo>
                  <a:pt x="8853" y="10664"/>
                </a:lnTo>
                <a:lnTo>
                  <a:pt x="8857" y="10664"/>
                </a:lnTo>
                <a:lnTo>
                  <a:pt x="8860" y="10666"/>
                </a:lnTo>
                <a:lnTo>
                  <a:pt x="8862" y="10666"/>
                </a:lnTo>
                <a:lnTo>
                  <a:pt x="8864" y="10666"/>
                </a:lnTo>
                <a:lnTo>
                  <a:pt x="8866" y="10665"/>
                </a:lnTo>
                <a:lnTo>
                  <a:pt x="8867" y="10663"/>
                </a:lnTo>
                <a:lnTo>
                  <a:pt x="8867" y="10428"/>
                </a:lnTo>
                <a:lnTo>
                  <a:pt x="8863" y="10425"/>
                </a:lnTo>
                <a:lnTo>
                  <a:pt x="8860" y="10424"/>
                </a:lnTo>
                <a:lnTo>
                  <a:pt x="8857" y="10423"/>
                </a:lnTo>
                <a:lnTo>
                  <a:pt x="8854" y="10424"/>
                </a:lnTo>
                <a:lnTo>
                  <a:pt x="8851" y="10426"/>
                </a:lnTo>
                <a:lnTo>
                  <a:pt x="8849" y="10428"/>
                </a:lnTo>
                <a:lnTo>
                  <a:pt x="8848" y="10423"/>
                </a:lnTo>
                <a:lnTo>
                  <a:pt x="8848" y="10392"/>
                </a:lnTo>
                <a:lnTo>
                  <a:pt x="8848" y="10368"/>
                </a:lnTo>
                <a:lnTo>
                  <a:pt x="8849" y="10353"/>
                </a:lnTo>
                <a:lnTo>
                  <a:pt x="8850" y="10349"/>
                </a:lnTo>
                <a:lnTo>
                  <a:pt x="8851" y="10346"/>
                </a:lnTo>
                <a:lnTo>
                  <a:pt x="8852" y="10344"/>
                </a:lnTo>
                <a:lnTo>
                  <a:pt x="8853" y="10343"/>
                </a:lnTo>
                <a:lnTo>
                  <a:pt x="8857" y="10344"/>
                </a:lnTo>
                <a:lnTo>
                  <a:pt x="8860" y="10345"/>
                </a:lnTo>
                <a:lnTo>
                  <a:pt x="8862" y="10345"/>
                </a:lnTo>
                <a:lnTo>
                  <a:pt x="8864" y="10345"/>
                </a:lnTo>
                <a:lnTo>
                  <a:pt x="8866" y="10344"/>
                </a:lnTo>
                <a:lnTo>
                  <a:pt x="8867" y="10342"/>
                </a:lnTo>
                <a:lnTo>
                  <a:pt x="8867" y="10108"/>
                </a:lnTo>
                <a:lnTo>
                  <a:pt x="8863" y="10105"/>
                </a:lnTo>
                <a:lnTo>
                  <a:pt x="8860" y="10103"/>
                </a:lnTo>
                <a:lnTo>
                  <a:pt x="8857" y="10103"/>
                </a:lnTo>
                <a:lnTo>
                  <a:pt x="8854" y="10103"/>
                </a:lnTo>
                <a:lnTo>
                  <a:pt x="8851" y="10105"/>
                </a:lnTo>
                <a:lnTo>
                  <a:pt x="8849" y="10107"/>
                </a:lnTo>
                <a:lnTo>
                  <a:pt x="8848" y="10103"/>
                </a:lnTo>
                <a:lnTo>
                  <a:pt x="8848" y="10072"/>
                </a:lnTo>
                <a:lnTo>
                  <a:pt x="8848" y="10047"/>
                </a:lnTo>
                <a:lnTo>
                  <a:pt x="8849" y="10033"/>
                </a:lnTo>
                <a:lnTo>
                  <a:pt x="8850" y="10028"/>
                </a:lnTo>
                <a:lnTo>
                  <a:pt x="8851" y="10025"/>
                </a:lnTo>
                <a:lnTo>
                  <a:pt x="8852" y="10024"/>
                </a:lnTo>
                <a:lnTo>
                  <a:pt x="8853" y="10023"/>
                </a:lnTo>
                <a:lnTo>
                  <a:pt x="8857" y="10023"/>
                </a:lnTo>
                <a:lnTo>
                  <a:pt x="8860" y="10024"/>
                </a:lnTo>
                <a:lnTo>
                  <a:pt x="8862" y="10025"/>
                </a:lnTo>
                <a:lnTo>
                  <a:pt x="8864" y="10025"/>
                </a:lnTo>
                <a:lnTo>
                  <a:pt x="8866" y="10024"/>
                </a:lnTo>
                <a:lnTo>
                  <a:pt x="8867" y="10022"/>
                </a:lnTo>
                <a:lnTo>
                  <a:pt x="8867" y="9787"/>
                </a:lnTo>
                <a:lnTo>
                  <a:pt x="8863" y="9784"/>
                </a:lnTo>
                <a:lnTo>
                  <a:pt x="8860" y="9783"/>
                </a:lnTo>
                <a:lnTo>
                  <a:pt x="8857" y="9782"/>
                </a:lnTo>
                <a:lnTo>
                  <a:pt x="8854" y="9783"/>
                </a:lnTo>
                <a:lnTo>
                  <a:pt x="8851" y="9785"/>
                </a:lnTo>
                <a:lnTo>
                  <a:pt x="8849" y="9787"/>
                </a:lnTo>
                <a:lnTo>
                  <a:pt x="8848" y="9782"/>
                </a:lnTo>
                <a:lnTo>
                  <a:pt x="8848" y="9751"/>
                </a:lnTo>
                <a:lnTo>
                  <a:pt x="8848" y="9727"/>
                </a:lnTo>
                <a:lnTo>
                  <a:pt x="8849" y="9712"/>
                </a:lnTo>
                <a:lnTo>
                  <a:pt x="8850" y="9708"/>
                </a:lnTo>
                <a:lnTo>
                  <a:pt x="8851" y="9705"/>
                </a:lnTo>
                <a:lnTo>
                  <a:pt x="8852" y="9703"/>
                </a:lnTo>
                <a:lnTo>
                  <a:pt x="8853" y="9702"/>
                </a:lnTo>
                <a:lnTo>
                  <a:pt x="8857" y="9703"/>
                </a:lnTo>
                <a:lnTo>
                  <a:pt x="8860" y="9704"/>
                </a:lnTo>
                <a:lnTo>
                  <a:pt x="8862" y="9704"/>
                </a:lnTo>
                <a:lnTo>
                  <a:pt x="8864" y="9704"/>
                </a:lnTo>
                <a:lnTo>
                  <a:pt x="8866" y="9704"/>
                </a:lnTo>
                <a:lnTo>
                  <a:pt x="8867" y="9702"/>
                </a:lnTo>
                <a:lnTo>
                  <a:pt x="8867" y="9467"/>
                </a:lnTo>
                <a:lnTo>
                  <a:pt x="8863" y="9464"/>
                </a:lnTo>
                <a:lnTo>
                  <a:pt x="8860" y="9462"/>
                </a:lnTo>
                <a:lnTo>
                  <a:pt x="8857" y="9462"/>
                </a:lnTo>
                <a:lnTo>
                  <a:pt x="8854" y="9462"/>
                </a:lnTo>
                <a:lnTo>
                  <a:pt x="8851" y="9464"/>
                </a:lnTo>
                <a:lnTo>
                  <a:pt x="8849" y="9466"/>
                </a:lnTo>
                <a:lnTo>
                  <a:pt x="8848" y="9462"/>
                </a:lnTo>
                <a:lnTo>
                  <a:pt x="8848" y="9431"/>
                </a:lnTo>
                <a:lnTo>
                  <a:pt x="8848" y="9406"/>
                </a:lnTo>
                <a:lnTo>
                  <a:pt x="8849" y="9392"/>
                </a:lnTo>
                <a:lnTo>
                  <a:pt x="8850" y="9387"/>
                </a:lnTo>
                <a:lnTo>
                  <a:pt x="8851" y="9384"/>
                </a:lnTo>
                <a:lnTo>
                  <a:pt x="8852" y="9382"/>
                </a:lnTo>
                <a:lnTo>
                  <a:pt x="8853" y="9382"/>
                </a:lnTo>
                <a:lnTo>
                  <a:pt x="8857" y="9382"/>
                </a:lnTo>
                <a:lnTo>
                  <a:pt x="8860" y="9384"/>
                </a:lnTo>
                <a:lnTo>
                  <a:pt x="8862" y="9384"/>
                </a:lnTo>
                <a:lnTo>
                  <a:pt x="8864" y="9384"/>
                </a:lnTo>
                <a:lnTo>
                  <a:pt x="8866" y="9383"/>
                </a:lnTo>
                <a:lnTo>
                  <a:pt x="8867" y="9381"/>
                </a:lnTo>
                <a:lnTo>
                  <a:pt x="8867" y="9146"/>
                </a:lnTo>
                <a:lnTo>
                  <a:pt x="8864" y="9143"/>
                </a:lnTo>
                <a:lnTo>
                  <a:pt x="8861" y="9141"/>
                </a:lnTo>
                <a:lnTo>
                  <a:pt x="8859" y="9141"/>
                </a:lnTo>
                <a:lnTo>
                  <a:pt x="8856" y="9142"/>
                </a:lnTo>
                <a:lnTo>
                  <a:pt x="8853" y="9144"/>
                </a:lnTo>
                <a:lnTo>
                  <a:pt x="8850" y="9146"/>
                </a:lnTo>
                <a:lnTo>
                  <a:pt x="8849" y="9146"/>
                </a:lnTo>
                <a:lnTo>
                  <a:pt x="8848" y="9145"/>
                </a:lnTo>
                <a:lnTo>
                  <a:pt x="8848" y="9142"/>
                </a:lnTo>
                <a:lnTo>
                  <a:pt x="8848" y="9138"/>
                </a:lnTo>
                <a:lnTo>
                  <a:pt x="8848" y="9123"/>
                </a:lnTo>
                <a:lnTo>
                  <a:pt x="8848" y="9096"/>
                </a:lnTo>
                <a:lnTo>
                  <a:pt x="8849" y="9077"/>
                </a:lnTo>
                <a:lnTo>
                  <a:pt x="8850" y="9066"/>
                </a:lnTo>
                <a:lnTo>
                  <a:pt x="8850" y="9063"/>
                </a:lnTo>
                <a:lnTo>
                  <a:pt x="8851" y="9061"/>
                </a:lnTo>
                <a:lnTo>
                  <a:pt x="8852" y="9061"/>
                </a:lnTo>
                <a:lnTo>
                  <a:pt x="8853" y="9061"/>
                </a:lnTo>
                <a:lnTo>
                  <a:pt x="8855" y="9063"/>
                </a:lnTo>
                <a:lnTo>
                  <a:pt x="8858" y="9065"/>
                </a:lnTo>
                <a:lnTo>
                  <a:pt x="8860" y="9065"/>
                </a:lnTo>
                <a:lnTo>
                  <a:pt x="8862" y="9065"/>
                </a:lnTo>
                <a:lnTo>
                  <a:pt x="8865" y="9063"/>
                </a:lnTo>
                <a:lnTo>
                  <a:pt x="8867" y="9061"/>
                </a:lnTo>
                <a:lnTo>
                  <a:pt x="8867" y="8826"/>
                </a:lnTo>
                <a:lnTo>
                  <a:pt x="8864" y="8823"/>
                </a:lnTo>
                <a:lnTo>
                  <a:pt x="8861" y="8821"/>
                </a:lnTo>
                <a:lnTo>
                  <a:pt x="8859" y="8821"/>
                </a:lnTo>
                <a:lnTo>
                  <a:pt x="8856" y="8821"/>
                </a:lnTo>
                <a:lnTo>
                  <a:pt x="8853" y="8823"/>
                </a:lnTo>
                <a:lnTo>
                  <a:pt x="8850" y="8825"/>
                </a:lnTo>
                <a:lnTo>
                  <a:pt x="8849" y="8825"/>
                </a:lnTo>
                <a:lnTo>
                  <a:pt x="8848" y="8824"/>
                </a:lnTo>
                <a:lnTo>
                  <a:pt x="8848" y="8822"/>
                </a:lnTo>
                <a:lnTo>
                  <a:pt x="8848" y="8817"/>
                </a:lnTo>
                <a:lnTo>
                  <a:pt x="8848" y="8802"/>
                </a:lnTo>
                <a:lnTo>
                  <a:pt x="8848" y="8776"/>
                </a:lnTo>
                <a:lnTo>
                  <a:pt x="8849" y="8756"/>
                </a:lnTo>
                <a:lnTo>
                  <a:pt x="8850" y="8745"/>
                </a:lnTo>
                <a:lnTo>
                  <a:pt x="8850" y="8742"/>
                </a:lnTo>
                <a:lnTo>
                  <a:pt x="8851" y="8741"/>
                </a:lnTo>
                <a:lnTo>
                  <a:pt x="8852" y="8740"/>
                </a:lnTo>
                <a:lnTo>
                  <a:pt x="8853" y="8740"/>
                </a:lnTo>
                <a:lnTo>
                  <a:pt x="8855" y="8742"/>
                </a:lnTo>
                <a:lnTo>
                  <a:pt x="8858" y="8744"/>
                </a:lnTo>
                <a:lnTo>
                  <a:pt x="8860" y="8744"/>
                </a:lnTo>
                <a:lnTo>
                  <a:pt x="8862" y="8744"/>
                </a:lnTo>
                <a:lnTo>
                  <a:pt x="8865" y="8743"/>
                </a:lnTo>
                <a:lnTo>
                  <a:pt x="8867" y="8740"/>
                </a:lnTo>
                <a:lnTo>
                  <a:pt x="8867" y="8505"/>
                </a:lnTo>
                <a:lnTo>
                  <a:pt x="8864" y="8502"/>
                </a:lnTo>
                <a:lnTo>
                  <a:pt x="8861" y="8500"/>
                </a:lnTo>
                <a:lnTo>
                  <a:pt x="8859" y="8500"/>
                </a:lnTo>
                <a:lnTo>
                  <a:pt x="8856" y="8501"/>
                </a:lnTo>
                <a:lnTo>
                  <a:pt x="8853" y="8503"/>
                </a:lnTo>
                <a:lnTo>
                  <a:pt x="8850" y="8505"/>
                </a:lnTo>
                <a:lnTo>
                  <a:pt x="8849" y="8505"/>
                </a:lnTo>
                <a:lnTo>
                  <a:pt x="8848" y="8504"/>
                </a:lnTo>
                <a:lnTo>
                  <a:pt x="8848" y="8501"/>
                </a:lnTo>
                <a:lnTo>
                  <a:pt x="8848" y="8497"/>
                </a:lnTo>
                <a:lnTo>
                  <a:pt x="8848" y="8482"/>
                </a:lnTo>
                <a:lnTo>
                  <a:pt x="8848" y="8455"/>
                </a:lnTo>
                <a:lnTo>
                  <a:pt x="8849" y="8436"/>
                </a:lnTo>
                <a:lnTo>
                  <a:pt x="8850" y="8425"/>
                </a:lnTo>
                <a:lnTo>
                  <a:pt x="8850" y="8422"/>
                </a:lnTo>
                <a:lnTo>
                  <a:pt x="8851" y="8420"/>
                </a:lnTo>
                <a:lnTo>
                  <a:pt x="8852" y="8419"/>
                </a:lnTo>
                <a:lnTo>
                  <a:pt x="8853" y="8420"/>
                </a:lnTo>
                <a:lnTo>
                  <a:pt x="8855" y="8422"/>
                </a:lnTo>
                <a:lnTo>
                  <a:pt x="8858" y="8424"/>
                </a:lnTo>
                <a:lnTo>
                  <a:pt x="8860" y="8424"/>
                </a:lnTo>
                <a:lnTo>
                  <a:pt x="8862" y="8424"/>
                </a:lnTo>
                <a:lnTo>
                  <a:pt x="8865" y="8422"/>
                </a:lnTo>
                <a:lnTo>
                  <a:pt x="8867" y="8419"/>
                </a:lnTo>
                <a:lnTo>
                  <a:pt x="8867" y="8185"/>
                </a:lnTo>
                <a:lnTo>
                  <a:pt x="8864" y="8182"/>
                </a:lnTo>
                <a:lnTo>
                  <a:pt x="8861" y="8180"/>
                </a:lnTo>
                <a:lnTo>
                  <a:pt x="8859" y="8180"/>
                </a:lnTo>
                <a:lnTo>
                  <a:pt x="8856" y="8180"/>
                </a:lnTo>
                <a:lnTo>
                  <a:pt x="8853" y="8182"/>
                </a:lnTo>
                <a:lnTo>
                  <a:pt x="8850" y="8184"/>
                </a:lnTo>
                <a:lnTo>
                  <a:pt x="8849" y="8184"/>
                </a:lnTo>
                <a:lnTo>
                  <a:pt x="8848" y="8183"/>
                </a:lnTo>
                <a:lnTo>
                  <a:pt x="8848" y="8180"/>
                </a:lnTo>
                <a:lnTo>
                  <a:pt x="8848" y="8176"/>
                </a:lnTo>
                <a:lnTo>
                  <a:pt x="8848" y="8160"/>
                </a:lnTo>
                <a:lnTo>
                  <a:pt x="8848" y="8135"/>
                </a:lnTo>
                <a:lnTo>
                  <a:pt x="8849" y="8115"/>
                </a:lnTo>
                <a:lnTo>
                  <a:pt x="8850" y="8104"/>
                </a:lnTo>
                <a:lnTo>
                  <a:pt x="8850" y="8101"/>
                </a:lnTo>
                <a:lnTo>
                  <a:pt x="8851" y="8099"/>
                </a:lnTo>
                <a:lnTo>
                  <a:pt x="8852" y="8099"/>
                </a:lnTo>
                <a:lnTo>
                  <a:pt x="8853" y="8099"/>
                </a:lnTo>
                <a:lnTo>
                  <a:pt x="8855" y="8101"/>
                </a:lnTo>
                <a:lnTo>
                  <a:pt x="8858" y="8103"/>
                </a:lnTo>
                <a:lnTo>
                  <a:pt x="8860" y="8104"/>
                </a:lnTo>
                <a:lnTo>
                  <a:pt x="8862" y="8103"/>
                </a:lnTo>
                <a:lnTo>
                  <a:pt x="8865" y="8102"/>
                </a:lnTo>
                <a:lnTo>
                  <a:pt x="8867" y="8099"/>
                </a:lnTo>
                <a:close/>
                <a:moveTo>
                  <a:pt x="12461" y="5810"/>
                </a:moveTo>
                <a:lnTo>
                  <a:pt x="12462" y="5824"/>
                </a:lnTo>
                <a:lnTo>
                  <a:pt x="12461" y="5829"/>
                </a:lnTo>
                <a:lnTo>
                  <a:pt x="12455" y="5829"/>
                </a:lnTo>
                <a:lnTo>
                  <a:pt x="12439" y="5829"/>
                </a:lnTo>
                <a:lnTo>
                  <a:pt x="12425" y="5831"/>
                </a:lnTo>
                <a:lnTo>
                  <a:pt x="12410" y="5834"/>
                </a:lnTo>
                <a:lnTo>
                  <a:pt x="12396" y="5837"/>
                </a:lnTo>
                <a:lnTo>
                  <a:pt x="12381" y="5842"/>
                </a:lnTo>
                <a:lnTo>
                  <a:pt x="12351" y="5852"/>
                </a:lnTo>
                <a:lnTo>
                  <a:pt x="12322" y="5863"/>
                </a:lnTo>
                <a:lnTo>
                  <a:pt x="12292" y="5875"/>
                </a:lnTo>
                <a:lnTo>
                  <a:pt x="12261" y="5887"/>
                </a:lnTo>
                <a:lnTo>
                  <a:pt x="12233" y="5899"/>
                </a:lnTo>
                <a:lnTo>
                  <a:pt x="12205" y="5910"/>
                </a:lnTo>
                <a:lnTo>
                  <a:pt x="12174" y="5923"/>
                </a:lnTo>
                <a:lnTo>
                  <a:pt x="12147" y="5934"/>
                </a:lnTo>
                <a:lnTo>
                  <a:pt x="12121" y="5944"/>
                </a:lnTo>
                <a:lnTo>
                  <a:pt x="12091" y="5956"/>
                </a:lnTo>
                <a:lnTo>
                  <a:pt x="12061" y="5968"/>
                </a:lnTo>
                <a:lnTo>
                  <a:pt x="12028" y="5980"/>
                </a:lnTo>
                <a:lnTo>
                  <a:pt x="11997" y="5992"/>
                </a:lnTo>
                <a:lnTo>
                  <a:pt x="11967" y="6002"/>
                </a:lnTo>
                <a:lnTo>
                  <a:pt x="11968" y="6016"/>
                </a:lnTo>
                <a:lnTo>
                  <a:pt x="11967" y="6022"/>
                </a:lnTo>
                <a:lnTo>
                  <a:pt x="11961" y="6022"/>
                </a:lnTo>
                <a:lnTo>
                  <a:pt x="11945" y="6021"/>
                </a:lnTo>
                <a:lnTo>
                  <a:pt x="11929" y="6024"/>
                </a:lnTo>
                <a:lnTo>
                  <a:pt x="11913" y="6027"/>
                </a:lnTo>
                <a:lnTo>
                  <a:pt x="11897" y="6031"/>
                </a:lnTo>
                <a:lnTo>
                  <a:pt x="11880" y="6036"/>
                </a:lnTo>
                <a:lnTo>
                  <a:pt x="11847" y="6047"/>
                </a:lnTo>
                <a:lnTo>
                  <a:pt x="11812" y="6061"/>
                </a:lnTo>
                <a:lnTo>
                  <a:pt x="11779" y="6074"/>
                </a:lnTo>
                <a:lnTo>
                  <a:pt x="11747" y="6088"/>
                </a:lnTo>
                <a:lnTo>
                  <a:pt x="11717" y="6101"/>
                </a:lnTo>
                <a:lnTo>
                  <a:pt x="11688" y="6112"/>
                </a:lnTo>
                <a:lnTo>
                  <a:pt x="11654" y="6124"/>
                </a:lnTo>
                <a:lnTo>
                  <a:pt x="11620" y="6137"/>
                </a:lnTo>
                <a:lnTo>
                  <a:pt x="11588" y="6150"/>
                </a:lnTo>
                <a:lnTo>
                  <a:pt x="11556" y="6164"/>
                </a:lnTo>
                <a:lnTo>
                  <a:pt x="11524" y="6177"/>
                </a:lnTo>
                <a:lnTo>
                  <a:pt x="11492" y="6189"/>
                </a:lnTo>
                <a:lnTo>
                  <a:pt x="11460" y="6200"/>
                </a:lnTo>
                <a:lnTo>
                  <a:pt x="11427" y="6210"/>
                </a:lnTo>
                <a:lnTo>
                  <a:pt x="11428" y="6226"/>
                </a:lnTo>
                <a:lnTo>
                  <a:pt x="11427" y="6232"/>
                </a:lnTo>
                <a:lnTo>
                  <a:pt x="11420" y="6232"/>
                </a:lnTo>
                <a:lnTo>
                  <a:pt x="11402" y="6232"/>
                </a:lnTo>
                <a:lnTo>
                  <a:pt x="11389" y="6233"/>
                </a:lnTo>
                <a:lnTo>
                  <a:pt x="11376" y="6235"/>
                </a:lnTo>
                <a:lnTo>
                  <a:pt x="11362" y="6239"/>
                </a:lnTo>
                <a:lnTo>
                  <a:pt x="11348" y="6243"/>
                </a:lnTo>
                <a:lnTo>
                  <a:pt x="11318" y="6252"/>
                </a:lnTo>
                <a:lnTo>
                  <a:pt x="11289" y="6264"/>
                </a:lnTo>
                <a:lnTo>
                  <a:pt x="11258" y="6277"/>
                </a:lnTo>
                <a:lnTo>
                  <a:pt x="11228" y="6290"/>
                </a:lnTo>
                <a:lnTo>
                  <a:pt x="11199" y="6302"/>
                </a:lnTo>
                <a:lnTo>
                  <a:pt x="11169" y="6313"/>
                </a:lnTo>
                <a:lnTo>
                  <a:pt x="11138" y="6324"/>
                </a:lnTo>
                <a:lnTo>
                  <a:pt x="11107" y="6336"/>
                </a:lnTo>
                <a:lnTo>
                  <a:pt x="11078" y="6348"/>
                </a:lnTo>
                <a:lnTo>
                  <a:pt x="11050" y="6359"/>
                </a:lnTo>
                <a:lnTo>
                  <a:pt x="11022" y="6372"/>
                </a:lnTo>
                <a:lnTo>
                  <a:pt x="10993" y="6383"/>
                </a:lnTo>
                <a:lnTo>
                  <a:pt x="10963" y="6393"/>
                </a:lnTo>
                <a:lnTo>
                  <a:pt x="10932" y="6403"/>
                </a:lnTo>
                <a:lnTo>
                  <a:pt x="10933" y="6419"/>
                </a:lnTo>
                <a:lnTo>
                  <a:pt x="10932" y="6424"/>
                </a:lnTo>
                <a:lnTo>
                  <a:pt x="10925" y="6425"/>
                </a:lnTo>
                <a:lnTo>
                  <a:pt x="10908" y="6424"/>
                </a:lnTo>
                <a:lnTo>
                  <a:pt x="10887" y="6425"/>
                </a:lnTo>
                <a:lnTo>
                  <a:pt x="10879" y="6426"/>
                </a:lnTo>
                <a:lnTo>
                  <a:pt x="10872" y="6428"/>
                </a:lnTo>
                <a:lnTo>
                  <a:pt x="10851" y="6435"/>
                </a:lnTo>
                <a:lnTo>
                  <a:pt x="10852" y="6449"/>
                </a:lnTo>
                <a:lnTo>
                  <a:pt x="10851" y="6454"/>
                </a:lnTo>
                <a:lnTo>
                  <a:pt x="10844" y="6454"/>
                </a:lnTo>
                <a:lnTo>
                  <a:pt x="10829" y="6454"/>
                </a:lnTo>
                <a:lnTo>
                  <a:pt x="10803" y="6458"/>
                </a:lnTo>
                <a:lnTo>
                  <a:pt x="10778" y="6465"/>
                </a:lnTo>
                <a:lnTo>
                  <a:pt x="10753" y="6472"/>
                </a:lnTo>
                <a:lnTo>
                  <a:pt x="10727" y="6482"/>
                </a:lnTo>
                <a:lnTo>
                  <a:pt x="10703" y="6491"/>
                </a:lnTo>
                <a:lnTo>
                  <a:pt x="10678" y="6501"/>
                </a:lnTo>
                <a:lnTo>
                  <a:pt x="10653" y="6512"/>
                </a:lnTo>
                <a:lnTo>
                  <a:pt x="10628" y="6522"/>
                </a:lnTo>
                <a:lnTo>
                  <a:pt x="10606" y="6531"/>
                </a:lnTo>
                <a:lnTo>
                  <a:pt x="10581" y="6541"/>
                </a:lnTo>
                <a:lnTo>
                  <a:pt x="10555" y="6552"/>
                </a:lnTo>
                <a:lnTo>
                  <a:pt x="10527" y="6562"/>
                </a:lnTo>
                <a:lnTo>
                  <a:pt x="10501" y="6572"/>
                </a:lnTo>
                <a:lnTo>
                  <a:pt x="10475" y="6581"/>
                </a:lnTo>
                <a:lnTo>
                  <a:pt x="10451" y="6590"/>
                </a:lnTo>
                <a:lnTo>
                  <a:pt x="10430" y="6595"/>
                </a:lnTo>
                <a:lnTo>
                  <a:pt x="10414" y="6611"/>
                </a:lnTo>
                <a:lnTo>
                  <a:pt x="10376" y="6621"/>
                </a:lnTo>
                <a:lnTo>
                  <a:pt x="10337" y="6634"/>
                </a:lnTo>
                <a:lnTo>
                  <a:pt x="10297" y="6647"/>
                </a:lnTo>
                <a:lnTo>
                  <a:pt x="10259" y="6662"/>
                </a:lnTo>
                <a:lnTo>
                  <a:pt x="10221" y="6677"/>
                </a:lnTo>
                <a:lnTo>
                  <a:pt x="10184" y="6694"/>
                </a:lnTo>
                <a:lnTo>
                  <a:pt x="10148" y="6709"/>
                </a:lnTo>
                <a:lnTo>
                  <a:pt x="10112" y="6724"/>
                </a:lnTo>
                <a:lnTo>
                  <a:pt x="10074" y="6737"/>
                </a:lnTo>
                <a:lnTo>
                  <a:pt x="10038" y="6751"/>
                </a:lnTo>
                <a:lnTo>
                  <a:pt x="10000" y="6765"/>
                </a:lnTo>
                <a:lnTo>
                  <a:pt x="9961" y="6780"/>
                </a:lnTo>
                <a:lnTo>
                  <a:pt x="9922" y="6797"/>
                </a:lnTo>
                <a:lnTo>
                  <a:pt x="9887" y="6811"/>
                </a:lnTo>
                <a:lnTo>
                  <a:pt x="9852" y="6824"/>
                </a:lnTo>
                <a:lnTo>
                  <a:pt x="9813" y="6836"/>
                </a:lnTo>
                <a:lnTo>
                  <a:pt x="9814" y="6849"/>
                </a:lnTo>
                <a:lnTo>
                  <a:pt x="9813" y="6854"/>
                </a:lnTo>
                <a:lnTo>
                  <a:pt x="9807" y="6855"/>
                </a:lnTo>
                <a:lnTo>
                  <a:pt x="9792" y="6854"/>
                </a:lnTo>
                <a:lnTo>
                  <a:pt x="9769" y="6859"/>
                </a:lnTo>
                <a:lnTo>
                  <a:pt x="9745" y="6865"/>
                </a:lnTo>
                <a:lnTo>
                  <a:pt x="9720" y="6873"/>
                </a:lnTo>
                <a:lnTo>
                  <a:pt x="9694" y="6882"/>
                </a:lnTo>
                <a:lnTo>
                  <a:pt x="9668" y="6892"/>
                </a:lnTo>
                <a:lnTo>
                  <a:pt x="9642" y="6903"/>
                </a:lnTo>
                <a:lnTo>
                  <a:pt x="9616" y="6913"/>
                </a:lnTo>
                <a:lnTo>
                  <a:pt x="9591" y="6923"/>
                </a:lnTo>
                <a:lnTo>
                  <a:pt x="9565" y="6933"/>
                </a:lnTo>
                <a:lnTo>
                  <a:pt x="9541" y="6943"/>
                </a:lnTo>
                <a:lnTo>
                  <a:pt x="9517" y="6953"/>
                </a:lnTo>
                <a:lnTo>
                  <a:pt x="9494" y="6963"/>
                </a:lnTo>
                <a:lnTo>
                  <a:pt x="9470" y="6972"/>
                </a:lnTo>
                <a:lnTo>
                  <a:pt x="9445" y="6981"/>
                </a:lnTo>
                <a:lnTo>
                  <a:pt x="9420" y="6988"/>
                </a:lnTo>
                <a:lnTo>
                  <a:pt x="9393" y="6995"/>
                </a:lnTo>
                <a:lnTo>
                  <a:pt x="9377" y="7012"/>
                </a:lnTo>
                <a:lnTo>
                  <a:pt x="9320" y="7028"/>
                </a:lnTo>
                <a:lnTo>
                  <a:pt x="9321" y="7042"/>
                </a:lnTo>
                <a:lnTo>
                  <a:pt x="9320" y="7048"/>
                </a:lnTo>
                <a:lnTo>
                  <a:pt x="9313" y="7048"/>
                </a:lnTo>
                <a:lnTo>
                  <a:pt x="9298" y="7047"/>
                </a:lnTo>
                <a:lnTo>
                  <a:pt x="9273" y="7052"/>
                </a:lnTo>
                <a:lnTo>
                  <a:pt x="9245" y="7060"/>
                </a:lnTo>
                <a:lnTo>
                  <a:pt x="9214" y="7070"/>
                </a:lnTo>
                <a:lnTo>
                  <a:pt x="9181" y="7081"/>
                </a:lnTo>
                <a:lnTo>
                  <a:pt x="9149" y="7093"/>
                </a:lnTo>
                <a:lnTo>
                  <a:pt x="9118" y="7106"/>
                </a:lnTo>
                <a:lnTo>
                  <a:pt x="9089" y="7118"/>
                </a:lnTo>
                <a:lnTo>
                  <a:pt x="9063" y="7129"/>
                </a:lnTo>
                <a:lnTo>
                  <a:pt x="9033" y="7141"/>
                </a:lnTo>
                <a:lnTo>
                  <a:pt x="9005" y="7152"/>
                </a:lnTo>
                <a:lnTo>
                  <a:pt x="8978" y="7163"/>
                </a:lnTo>
                <a:lnTo>
                  <a:pt x="8949" y="7174"/>
                </a:lnTo>
                <a:lnTo>
                  <a:pt x="8919" y="7185"/>
                </a:lnTo>
                <a:lnTo>
                  <a:pt x="8887" y="7198"/>
                </a:lnTo>
                <a:lnTo>
                  <a:pt x="8855" y="7210"/>
                </a:lnTo>
                <a:lnTo>
                  <a:pt x="8826" y="7221"/>
                </a:lnTo>
                <a:lnTo>
                  <a:pt x="8827" y="7235"/>
                </a:lnTo>
                <a:lnTo>
                  <a:pt x="8826" y="7240"/>
                </a:lnTo>
                <a:lnTo>
                  <a:pt x="8819" y="7240"/>
                </a:lnTo>
                <a:lnTo>
                  <a:pt x="8804" y="7240"/>
                </a:lnTo>
                <a:lnTo>
                  <a:pt x="8787" y="7243"/>
                </a:lnTo>
                <a:lnTo>
                  <a:pt x="8764" y="7249"/>
                </a:lnTo>
                <a:lnTo>
                  <a:pt x="8735" y="7257"/>
                </a:lnTo>
                <a:lnTo>
                  <a:pt x="8701" y="7267"/>
                </a:lnTo>
                <a:lnTo>
                  <a:pt x="8664" y="7280"/>
                </a:lnTo>
                <a:lnTo>
                  <a:pt x="8623" y="7294"/>
                </a:lnTo>
                <a:lnTo>
                  <a:pt x="8579" y="7310"/>
                </a:lnTo>
                <a:lnTo>
                  <a:pt x="8536" y="7328"/>
                </a:lnTo>
                <a:lnTo>
                  <a:pt x="8492" y="7346"/>
                </a:lnTo>
                <a:lnTo>
                  <a:pt x="8449" y="7365"/>
                </a:lnTo>
                <a:lnTo>
                  <a:pt x="8408" y="7384"/>
                </a:lnTo>
                <a:lnTo>
                  <a:pt x="8370" y="7404"/>
                </a:lnTo>
                <a:lnTo>
                  <a:pt x="8352" y="7414"/>
                </a:lnTo>
                <a:lnTo>
                  <a:pt x="8336" y="7425"/>
                </a:lnTo>
                <a:lnTo>
                  <a:pt x="8320" y="7435"/>
                </a:lnTo>
                <a:lnTo>
                  <a:pt x="8307" y="7445"/>
                </a:lnTo>
                <a:lnTo>
                  <a:pt x="8294" y="7455"/>
                </a:lnTo>
                <a:lnTo>
                  <a:pt x="8284" y="7464"/>
                </a:lnTo>
                <a:lnTo>
                  <a:pt x="8275" y="7474"/>
                </a:lnTo>
                <a:lnTo>
                  <a:pt x="8267" y="7483"/>
                </a:lnTo>
                <a:lnTo>
                  <a:pt x="8258" y="7498"/>
                </a:lnTo>
                <a:lnTo>
                  <a:pt x="8250" y="7513"/>
                </a:lnTo>
                <a:lnTo>
                  <a:pt x="8242" y="7531"/>
                </a:lnTo>
                <a:lnTo>
                  <a:pt x="8235" y="7548"/>
                </a:lnTo>
                <a:lnTo>
                  <a:pt x="8228" y="7566"/>
                </a:lnTo>
                <a:lnTo>
                  <a:pt x="8222" y="7585"/>
                </a:lnTo>
                <a:lnTo>
                  <a:pt x="8217" y="7604"/>
                </a:lnTo>
                <a:lnTo>
                  <a:pt x="8213" y="7625"/>
                </a:lnTo>
                <a:lnTo>
                  <a:pt x="8209" y="7646"/>
                </a:lnTo>
                <a:lnTo>
                  <a:pt x="8205" y="7667"/>
                </a:lnTo>
                <a:lnTo>
                  <a:pt x="8202" y="7689"/>
                </a:lnTo>
                <a:lnTo>
                  <a:pt x="8200" y="7711"/>
                </a:lnTo>
                <a:lnTo>
                  <a:pt x="8196" y="7758"/>
                </a:lnTo>
                <a:lnTo>
                  <a:pt x="8194" y="7805"/>
                </a:lnTo>
                <a:lnTo>
                  <a:pt x="8193" y="7854"/>
                </a:lnTo>
                <a:lnTo>
                  <a:pt x="8192" y="7903"/>
                </a:lnTo>
                <a:lnTo>
                  <a:pt x="8193" y="7954"/>
                </a:lnTo>
                <a:lnTo>
                  <a:pt x="8194" y="8003"/>
                </a:lnTo>
                <a:lnTo>
                  <a:pt x="8196" y="8102"/>
                </a:lnTo>
                <a:lnTo>
                  <a:pt x="8198" y="8198"/>
                </a:lnTo>
                <a:lnTo>
                  <a:pt x="8198" y="12923"/>
                </a:lnTo>
                <a:lnTo>
                  <a:pt x="8213" y="12923"/>
                </a:lnTo>
                <a:lnTo>
                  <a:pt x="8218" y="12923"/>
                </a:lnTo>
                <a:lnTo>
                  <a:pt x="8219" y="12928"/>
                </a:lnTo>
                <a:lnTo>
                  <a:pt x="8219" y="12942"/>
                </a:lnTo>
                <a:lnTo>
                  <a:pt x="8218" y="12957"/>
                </a:lnTo>
                <a:lnTo>
                  <a:pt x="8218" y="12972"/>
                </a:lnTo>
                <a:lnTo>
                  <a:pt x="8220" y="12987"/>
                </a:lnTo>
                <a:lnTo>
                  <a:pt x="8223" y="13002"/>
                </a:lnTo>
                <a:lnTo>
                  <a:pt x="8227" y="13018"/>
                </a:lnTo>
                <a:lnTo>
                  <a:pt x="8232" y="13032"/>
                </a:lnTo>
                <a:lnTo>
                  <a:pt x="8238" y="13046"/>
                </a:lnTo>
                <a:lnTo>
                  <a:pt x="8245" y="13060"/>
                </a:lnTo>
                <a:lnTo>
                  <a:pt x="8253" y="13074"/>
                </a:lnTo>
                <a:lnTo>
                  <a:pt x="8262" y="13088"/>
                </a:lnTo>
                <a:lnTo>
                  <a:pt x="8272" y="13101"/>
                </a:lnTo>
                <a:lnTo>
                  <a:pt x="8283" y="13114"/>
                </a:lnTo>
                <a:lnTo>
                  <a:pt x="8295" y="13127"/>
                </a:lnTo>
                <a:lnTo>
                  <a:pt x="8307" y="13138"/>
                </a:lnTo>
                <a:lnTo>
                  <a:pt x="8320" y="13150"/>
                </a:lnTo>
                <a:lnTo>
                  <a:pt x="8333" y="13160"/>
                </a:lnTo>
                <a:lnTo>
                  <a:pt x="8347" y="13171"/>
                </a:lnTo>
                <a:lnTo>
                  <a:pt x="8362" y="13180"/>
                </a:lnTo>
                <a:lnTo>
                  <a:pt x="8378" y="13189"/>
                </a:lnTo>
                <a:lnTo>
                  <a:pt x="8393" y="13197"/>
                </a:lnTo>
                <a:lnTo>
                  <a:pt x="8409" y="13204"/>
                </a:lnTo>
                <a:lnTo>
                  <a:pt x="8425" y="13210"/>
                </a:lnTo>
                <a:lnTo>
                  <a:pt x="8441" y="13217"/>
                </a:lnTo>
                <a:lnTo>
                  <a:pt x="8457" y="13222"/>
                </a:lnTo>
                <a:lnTo>
                  <a:pt x="8474" y="13226"/>
                </a:lnTo>
                <a:lnTo>
                  <a:pt x="8490" y="13229"/>
                </a:lnTo>
                <a:lnTo>
                  <a:pt x="8507" y="13231"/>
                </a:lnTo>
                <a:lnTo>
                  <a:pt x="8523" y="13231"/>
                </a:lnTo>
                <a:lnTo>
                  <a:pt x="8540" y="13231"/>
                </a:lnTo>
                <a:lnTo>
                  <a:pt x="8556" y="13230"/>
                </a:lnTo>
                <a:lnTo>
                  <a:pt x="8572" y="13228"/>
                </a:lnTo>
                <a:lnTo>
                  <a:pt x="8589" y="13224"/>
                </a:lnTo>
                <a:lnTo>
                  <a:pt x="8610" y="13218"/>
                </a:lnTo>
                <a:lnTo>
                  <a:pt x="8635" y="13209"/>
                </a:lnTo>
                <a:lnTo>
                  <a:pt x="8662" y="13199"/>
                </a:lnTo>
                <a:lnTo>
                  <a:pt x="8692" y="13188"/>
                </a:lnTo>
                <a:lnTo>
                  <a:pt x="8757" y="13162"/>
                </a:lnTo>
                <a:lnTo>
                  <a:pt x="8828" y="13134"/>
                </a:lnTo>
                <a:lnTo>
                  <a:pt x="8900" y="13104"/>
                </a:lnTo>
                <a:lnTo>
                  <a:pt x="8969" y="13077"/>
                </a:lnTo>
                <a:lnTo>
                  <a:pt x="9001" y="13065"/>
                </a:lnTo>
                <a:lnTo>
                  <a:pt x="9033" y="13055"/>
                </a:lnTo>
                <a:lnTo>
                  <a:pt x="9061" y="13046"/>
                </a:lnTo>
                <a:lnTo>
                  <a:pt x="9087" y="13038"/>
                </a:lnTo>
                <a:lnTo>
                  <a:pt x="9086" y="13025"/>
                </a:lnTo>
                <a:lnTo>
                  <a:pt x="9087" y="13020"/>
                </a:lnTo>
                <a:lnTo>
                  <a:pt x="9093" y="13019"/>
                </a:lnTo>
                <a:lnTo>
                  <a:pt x="9107" y="13020"/>
                </a:lnTo>
                <a:lnTo>
                  <a:pt x="9136" y="13014"/>
                </a:lnTo>
                <a:lnTo>
                  <a:pt x="9164" y="13004"/>
                </a:lnTo>
                <a:lnTo>
                  <a:pt x="9193" y="12994"/>
                </a:lnTo>
                <a:lnTo>
                  <a:pt x="9222" y="12983"/>
                </a:lnTo>
                <a:lnTo>
                  <a:pt x="9251" y="12971"/>
                </a:lnTo>
                <a:lnTo>
                  <a:pt x="9280" y="12959"/>
                </a:lnTo>
                <a:lnTo>
                  <a:pt x="9310" y="12947"/>
                </a:lnTo>
                <a:lnTo>
                  <a:pt x="9340" y="12936"/>
                </a:lnTo>
                <a:lnTo>
                  <a:pt x="9372" y="12924"/>
                </a:lnTo>
                <a:lnTo>
                  <a:pt x="9402" y="12912"/>
                </a:lnTo>
                <a:lnTo>
                  <a:pt x="9431" y="12899"/>
                </a:lnTo>
                <a:lnTo>
                  <a:pt x="9461" y="12887"/>
                </a:lnTo>
                <a:lnTo>
                  <a:pt x="9490" y="12876"/>
                </a:lnTo>
                <a:lnTo>
                  <a:pt x="9519" y="12865"/>
                </a:lnTo>
                <a:lnTo>
                  <a:pt x="9549" y="12855"/>
                </a:lnTo>
                <a:lnTo>
                  <a:pt x="9579" y="12846"/>
                </a:lnTo>
                <a:lnTo>
                  <a:pt x="9579" y="12832"/>
                </a:lnTo>
                <a:lnTo>
                  <a:pt x="9580" y="12827"/>
                </a:lnTo>
                <a:lnTo>
                  <a:pt x="9586" y="12826"/>
                </a:lnTo>
                <a:lnTo>
                  <a:pt x="9601" y="12827"/>
                </a:lnTo>
                <a:lnTo>
                  <a:pt x="9615" y="12825"/>
                </a:lnTo>
                <a:lnTo>
                  <a:pt x="9629" y="12821"/>
                </a:lnTo>
                <a:lnTo>
                  <a:pt x="9644" y="12818"/>
                </a:lnTo>
                <a:lnTo>
                  <a:pt x="9658" y="12813"/>
                </a:lnTo>
                <a:lnTo>
                  <a:pt x="9688" y="12803"/>
                </a:lnTo>
                <a:lnTo>
                  <a:pt x="9717" y="12791"/>
                </a:lnTo>
                <a:lnTo>
                  <a:pt x="9746" y="12779"/>
                </a:lnTo>
                <a:lnTo>
                  <a:pt x="9775" y="12766"/>
                </a:lnTo>
                <a:lnTo>
                  <a:pt x="9804" y="12755"/>
                </a:lnTo>
                <a:lnTo>
                  <a:pt x="9834" y="12743"/>
                </a:lnTo>
                <a:lnTo>
                  <a:pt x="9866" y="12731"/>
                </a:lnTo>
                <a:lnTo>
                  <a:pt x="9898" y="12719"/>
                </a:lnTo>
                <a:lnTo>
                  <a:pt x="9928" y="12707"/>
                </a:lnTo>
                <a:lnTo>
                  <a:pt x="9958" y="12695"/>
                </a:lnTo>
                <a:lnTo>
                  <a:pt x="9987" y="12682"/>
                </a:lnTo>
                <a:lnTo>
                  <a:pt x="10017" y="12671"/>
                </a:lnTo>
                <a:lnTo>
                  <a:pt x="10048" y="12661"/>
                </a:lnTo>
                <a:lnTo>
                  <a:pt x="10079" y="12653"/>
                </a:lnTo>
                <a:lnTo>
                  <a:pt x="10095" y="12637"/>
                </a:lnTo>
                <a:lnTo>
                  <a:pt x="10132" y="12628"/>
                </a:lnTo>
                <a:lnTo>
                  <a:pt x="10170" y="12616"/>
                </a:lnTo>
                <a:lnTo>
                  <a:pt x="10209" y="12602"/>
                </a:lnTo>
                <a:lnTo>
                  <a:pt x="10249" y="12586"/>
                </a:lnTo>
                <a:lnTo>
                  <a:pt x="10288" y="12570"/>
                </a:lnTo>
                <a:lnTo>
                  <a:pt x="10328" y="12554"/>
                </a:lnTo>
                <a:lnTo>
                  <a:pt x="10364" y="12539"/>
                </a:lnTo>
                <a:lnTo>
                  <a:pt x="10398" y="12525"/>
                </a:lnTo>
                <a:lnTo>
                  <a:pt x="10435" y="12511"/>
                </a:lnTo>
                <a:lnTo>
                  <a:pt x="10471" y="12498"/>
                </a:lnTo>
                <a:lnTo>
                  <a:pt x="10509" y="12484"/>
                </a:lnTo>
                <a:lnTo>
                  <a:pt x="10549" y="12467"/>
                </a:lnTo>
                <a:lnTo>
                  <a:pt x="10588" y="12452"/>
                </a:lnTo>
                <a:lnTo>
                  <a:pt x="10622" y="12438"/>
                </a:lnTo>
                <a:lnTo>
                  <a:pt x="10656" y="12425"/>
                </a:lnTo>
                <a:lnTo>
                  <a:pt x="10694" y="12413"/>
                </a:lnTo>
                <a:lnTo>
                  <a:pt x="10693" y="12398"/>
                </a:lnTo>
                <a:lnTo>
                  <a:pt x="10694" y="12392"/>
                </a:lnTo>
                <a:lnTo>
                  <a:pt x="10701" y="12392"/>
                </a:lnTo>
                <a:lnTo>
                  <a:pt x="10717" y="12393"/>
                </a:lnTo>
                <a:lnTo>
                  <a:pt x="10729" y="12391"/>
                </a:lnTo>
                <a:lnTo>
                  <a:pt x="10742" y="12389"/>
                </a:lnTo>
                <a:lnTo>
                  <a:pt x="10755" y="12386"/>
                </a:lnTo>
                <a:lnTo>
                  <a:pt x="10767" y="12383"/>
                </a:lnTo>
                <a:lnTo>
                  <a:pt x="10792" y="12375"/>
                </a:lnTo>
                <a:lnTo>
                  <a:pt x="10816" y="12365"/>
                </a:lnTo>
                <a:lnTo>
                  <a:pt x="10841" y="12355"/>
                </a:lnTo>
                <a:lnTo>
                  <a:pt x="10865" y="12344"/>
                </a:lnTo>
                <a:lnTo>
                  <a:pt x="10890" y="12333"/>
                </a:lnTo>
                <a:lnTo>
                  <a:pt x="10915" y="12323"/>
                </a:lnTo>
                <a:lnTo>
                  <a:pt x="10941" y="12313"/>
                </a:lnTo>
                <a:lnTo>
                  <a:pt x="10966" y="12304"/>
                </a:lnTo>
                <a:lnTo>
                  <a:pt x="10991" y="12294"/>
                </a:lnTo>
                <a:lnTo>
                  <a:pt x="11016" y="12285"/>
                </a:lnTo>
                <a:lnTo>
                  <a:pt x="11040" y="12276"/>
                </a:lnTo>
                <a:lnTo>
                  <a:pt x="11064" y="12266"/>
                </a:lnTo>
                <a:lnTo>
                  <a:pt x="11089" y="12259"/>
                </a:lnTo>
                <a:lnTo>
                  <a:pt x="11113" y="12252"/>
                </a:lnTo>
                <a:lnTo>
                  <a:pt x="11113" y="12239"/>
                </a:lnTo>
                <a:lnTo>
                  <a:pt x="11113" y="12234"/>
                </a:lnTo>
                <a:lnTo>
                  <a:pt x="11118" y="12233"/>
                </a:lnTo>
                <a:lnTo>
                  <a:pt x="11132" y="12234"/>
                </a:lnTo>
                <a:lnTo>
                  <a:pt x="11152" y="12231"/>
                </a:lnTo>
                <a:lnTo>
                  <a:pt x="11161" y="12229"/>
                </a:lnTo>
                <a:lnTo>
                  <a:pt x="11169" y="12227"/>
                </a:lnTo>
                <a:lnTo>
                  <a:pt x="11190" y="12220"/>
                </a:lnTo>
                <a:lnTo>
                  <a:pt x="11189" y="12206"/>
                </a:lnTo>
                <a:lnTo>
                  <a:pt x="11190" y="12201"/>
                </a:lnTo>
                <a:lnTo>
                  <a:pt x="11197" y="12201"/>
                </a:lnTo>
                <a:lnTo>
                  <a:pt x="11212" y="12201"/>
                </a:lnTo>
                <a:lnTo>
                  <a:pt x="11237" y="12197"/>
                </a:lnTo>
                <a:lnTo>
                  <a:pt x="11265" y="12189"/>
                </a:lnTo>
                <a:lnTo>
                  <a:pt x="11295" y="12179"/>
                </a:lnTo>
                <a:lnTo>
                  <a:pt x="11327" y="12167"/>
                </a:lnTo>
                <a:lnTo>
                  <a:pt x="11360" y="12154"/>
                </a:lnTo>
                <a:lnTo>
                  <a:pt x="11391" y="12142"/>
                </a:lnTo>
                <a:lnTo>
                  <a:pt x="11421" y="12130"/>
                </a:lnTo>
                <a:lnTo>
                  <a:pt x="11447" y="12120"/>
                </a:lnTo>
                <a:lnTo>
                  <a:pt x="11477" y="12107"/>
                </a:lnTo>
                <a:lnTo>
                  <a:pt x="11504" y="12096"/>
                </a:lnTo>
                <a:lnTo>
                  <a:pt x="11531" y="12086"/>
                </a:lnTo>
                <a:lnTo>
                  <a:pt x="11560" y="12075"/>
                </a:lnTo>
                <a:lnTo>
                  <a:pt x="11590" y="12063"/>
                </a:lnTo>
                <a:lnTo>
                  <a:pt x="11623" y="12050"/>
                </a:lnTo>
                <a:lnTo>
                  <a:pt x="11655" y="12038"/>
                </a:lnTo>
                <a:lnTo>
                  <a:pt x="11684" y="12028"/>
                </a:lnTo>
                <a:lnTo>
                  <a:pt x="11683" y="12014"/>
                </a:lnTo>
                <a:lnTo>
                  <a:pt x="11684" y="12008"/>
                </a:lnTo>
                <a:lnTo>
                  <a:pt x="11691" y="12008"/>
                </a:lnTo>
                <a:lnTo>
                  <a:pt x="11706" y="12009"/>
                </a:lnTo>
                <a:lnTo>
                  <a:pt x="11719" y="12007"/>
                </a:lnTo>
                <a:lnTo>
                  <a:pt x="11733" y="12004"/>
                </a:lnTo>
                <a:lnTo>
                  <a:pt x="11748" y="11999"/>
                </a:lnTo>
                <a:lnTo>
                  <a:pt x="11765" y="11995"/>
                </a:lnTo>
                <a:lnTo>
                  <a:pt x="11800" y="11983"/>
                </a:lnTo>
                <a:lnTo>
                  <a:pt x="11836" y="11970"/>
                </a:lnTo>
                <a:lnTo>
                  <a:pt x="11873" y="11956"/>
                </a:lnTo>
                <a:lnTo>
                  <a:pt x="11907" y="11941"/>
                </a:lnTo>
                <a:lnTo>
                  <a:pt x="11938" y="11929"/>
                </a:lnTo>
                <a:lnTo>
                  <a:pt x="11963" y="11918"/>
                </a:lnTo>
                <a:lnTo>
                  <a:pt x="11994" y="11906"/>
                </a:lnTo>
                <a:lnTo>
                  <a:pt x="12027" y="11892"/>
                </a:lnTo>
                <a:lnTo>
                  <a:pt x="12061" y="11879"/>
                </a:lnTo>
                <a:lnTo>
                  <a:pt x="12095" y="11866"/>
                </a:lnTo>
                <a:lnTo>
                  <a:pt x="12129" y="11853"/>
                </a:lnTo>
                <a:lnTo>
                  <a:pt x="12163" y="11840"/>
                </a:lnTo>
                <a:lnTo>
                  <a:pt x="12196" y="11829"/>
                </a:lnTo>
                <a:lnTo>
                  <a:pt x="12227" y="11820"/>
                </a:lnTo>
                <a:lnTo>
                  <a:pt x="12227" y="11806"/>
                </a:lnTo>
                <a:lnTo>
                  <a:pt x="12227" y="11801"/>
                </a:lnTo>
                <a:lnTo>
                  <a:pt x="12233" y="11800"/>
                </a:lnTo>
                <a:lnTo>
                  <a:pt x="12248" y="11801"/>
                </a:lnTo>
                <a:lnTo>
                  <a:pt x="12262" y="11799"/>
                </a:lnTo>
                <a:lnTo>
                  <a:pt x="12278" y="11795"/>
                </a:lnTo>
                <a:lnTo>
                  <a:pt x="12292" y="11791"/>
                </a:lnTo>
                <a:lnTo>
                  <a:pt x="12306" y="11787"/>
                </a:lnTo>
                <a:lnTo>
                  <a:pt x="12335" y="11777"/>
                </a:lnTo>
                <a:lnTo>
                  <a:pt x="12364" y="11766"/>
                </a:lnTo>
                <a:lnTo>
                  <a:pt x="12393" y="11754"/>
                </a:lnTo>
                <a:lnTo>
                  <a:pt x="12422" y="11741"/>
                </a:lnTo>
                <a:lnTo>
                  <a:pt x="12451" y="11729"/>
                </a:lnTo>
                <a:lnTo>
                  <a:pt x="12481" y="11717"/>
                </a:lnTo>
                <a:lnTo>
                  <a:pt x="12514" y="11706"/>
                </a:lnTo>
                <a:lnTo>
                  <a:pt x="12544" y="11694"/>
                </a:lnTo>
                <a:lnTo>
                  <a:pt x="12573" y="11682"/>
                </a:lnTo>
                <a:lnTo>
                  <a:pt x="12602" y="11671"/>
                </a:lnTo>
                <a:lnTo>
                  <a:pt x="12630" y="11659"/>
                </a:lnTo>
                <a:lnTo>
                  <a:pt x="12658" y="11649"/>
                </a:lnTo>
                <a:lnTo>
                  <a:pt x="12688" y="11638"/>
                </a:lnTo>
                <a:lnTo>
                  <a:pt x="12719" y="11627"/>
                </a:lnTo>
                <a:lnTo>
                  <a:pt x="12719" y="11612"/>
                </a:lnTo>
                <a:lnTo>
                  <a:pt x="12720" y="11606"/>
                </a:lnTo>
                <a:lnTo>
                  <a:pt x="12726" y="11605"/>
                </a:lnTo>
                <a:lnTo>
                  <a:pt x="12743" y="11606"/>
                </a:lnTo>
                <a:lnTo>
                  <a:pt x="12753" y="11604"/>
                </a:lnTo>
                <a:lnTo>
                  <a:pt x="12766" y="11602"/>
                </a:lnTo>
                <a:lnTo>
                  <a:pt x="12782" y="11597"/>
                </a:lnTo>
                <a:lnTo>
                  <a:pt x="12800" y="11592"/>
                </a:lnTo>
                <a:lnTo>
                  <a:pt x="12841" y="11578"/>
                </a:lnTo>
                <a:lnTo>
                  <a:pt x="12887" y="11562"/>
                </a:lnTo>
                <a:lnTo>
                  <a:pt x="12933" y="11545"/>
                </a:lnTo>
                <a:lnTo>
                  <a:pt x="12975" y="11528"/>
                </a:lnTo>
                <a:lnTo>
                  <a:pt x="13009" y="11513"/>
                </a:lnTo>
                <a:lnTo>
                  <a:pt x="13033" y="11502"/>
                </a:lnTo>
                <a:lnTo>
                  <a:pt x="13050" y="11492"/>
                </a:lnTo>
                <a:lnTo>
                  <a:pt x="13066" y="11482"/>
                </a:lnTo>
                <a:lnTo>
                  <a:pt x="13080" y="11471"/>
                </a:lnTo>
                <a:lnTo>
                  <a:pt x="13092" y="11459"/>
                </a:lnTo>
                <a:lnTo>
                  <a:pt x="13103" y="11446"/>
                </a:lnTo>
                <a:lnTo>
                  <a:pt x="13114" y="11431"/>
                </a:lnTo>
                <a:lnTo>
                  <a:pt x="13124" y="11415"/>
                </a:lnTo>
                <a:lnTo>
                  <a:pt x="13135" y="11397"/>
                </a:lnTo>
                <a:lnTo>
                  <a:pt x="13141" y="11384"/>
                </a:lnTo>
                <a:lnTo>
                  <a:pt x="13148" y="11367"/>
                </a:lnTo>
                <a:lnTo>
                  <a:pt x="13153" y="11348"/>
                </a:lnTo>
                <a:lnTo>
                  <a:pt x="13158" y="11327"/>
                </a:lnTo>
                <a:lnTo>
                  <a:pt x="13162" y="11302"/>
                </a:lnTo>
                <a:lnTo>
                  <a:pt x="13166" y="11276"/>
                </a:lnTo>
                <a:lnTo>
                  <a:pt x="13169" y="11248"/>
                </a:lnTo>
                <a:lnTo>
                  <a:pt x="13172" y="11218"/>
                </a:lnTo>
                <a:lnTo>
                  <a:pt x="13176" y="11152"/>
                </a:lnTo>
                <a:lnTo>
                  <a:pt x="13179" y="11081"/>
                </a:lnTo>
                <a:lnTo>
                  <a:pt x="13181" y="11007"/>
                </a:lnTo>
                <a:lnTo>
                  <a:pt x="13182" y="10930"/>
                </a:lnTo>
                <a:lnTo>
                  <a:pt x="13181" y="10852"/>
                </a:lnTo>
                <a:lnTo>
                  <a:pt x="13181" y="10774"/>
                </a:lnTo>
                <a:lnTo>
                  <a:pt x="13179" y="10698"/>
                </a:lnTo>
                <a:lnTo>
                  <a:pt x="13178" y="10625"/>
                </a:lnTo>
                <a:lnTo>
                  <a:pt x="13176" y="10557"/>
                </a:lnTo>
                <a:lnTo>
                  <a:pt x="13175" y="10495"/>
                </a:lnTo>
                <a:lnTo>
                  <a:pt x="13174" y="10440"/>
                </a:lnTo>
                <a:lnTo>
                  <a:pt x="13174" y="10394"/>
                </a:lnTo>
                <a:lnTo>
                  <a:pt x="13174" y="6275"/>
                </a:lnTo>
                <a:lnTo>
                  <a:pt x="13174" y="6226"/>
                </a:lnTo>
                <a:lnTo>
                  <a:pt x="13176" y="6174"/>
                </a:lnTo>
                <a:lnTo>
                  <a:pt x="13178" y="6119"/>
                </a:lnTo>
                <a:lnTo>
                  <a:pt x="13179" y="6066"/>
                </a:lnTo>
                <a:lnTo>
                  <a:pt x="13179" y="6038"/>
                </a:lnTo>
                <a:lnTo>
                  <a:pt x="13178" y="6012"/>
                </a:lnTo>
                <a:lnTo>
                  <a:pt x="13177" y="5987"/>
                </a:lnTo>
                <a:lnTo>
                  <a:pt x="13174" y="5963"/>
                </a:lnTo>
                <a:lnTo>
                  <a:pt x="13171" y="5939"/>
                </a:lnTo>
                <a:lnTo>
                  <a:pt x="13167" y="5917"/>
                </a:lnTo>
                <a:lnTo>
                  <a:pt x="13161" y="5897"/>
                </a:lnTo>
                <a:lnTo>
                  <a:pt x="13154" y="5878"/>
                </a:lnTo>
                <a:lnTo>
                  <a:pt x="13145" y="5861"/>
                </a:lnTo>
                <a:lnTo>
                  <a:pt x="13135" y="5843"/>
                </a:lnTo>
                <a:lnTo>
                  <a:pt x="13125" y="5827"/>
                </a:lnTo>
                <a:lnTo>
                  <a:pt x="13114" y="5811"/>
                </a:lnTo>
                <a:lnTo>
                  <a:pt x="13102" y="5795"/>
                </a:lnTo>
                <a:lnTo>
                  <a:pt x="13089" y="5781"/>
                </a:lnTo>
                <a:lnTo>
                  <a:pt x="13076" y="5767"/>
                </a:lnTo>
                <a:lnTo>
                  <a:pt x="13061" y="5754"/>
                </a:lnTo>
                <a:lnTo>
                  <a:pt x="13046" y="5742"/>
                </a:lnTo>
                <a:lnTo>
                  <a:pt x="13029" y="5730"/>
                </a:lnTo>
                <a:lnTo>
                  <a:pt x="13013" y="5721"/>
                </a:lnTo>
                <a:lnTo>
                  <a:pt x="12995" y="5713"/>
                </a:lnTo>
                <a:lnTo>
                  <a:pt x="12977" y="5707"/>
                </a:lnTo>
                <a:lnTo>
                  <a:pt x="12958" y="5703"/>
                </a:lnTo>
                <a:lnTo>
                  <a:pt x="12939" y="5700"/>
                </a:lnTo>
                <a:lnTo>
                  <a:pt x="12917" y="5700"/>
                </a:lnTo>
                <a:lnTo>
                  <a:pt x="12901" y="5701"/>
                </a:lnTo>
                <a:lnTo>
                  <a:pt x="12894" y="5701"/>
                </a:lnTo>
                <a:lnTo>
                  <a:pt x="12893" y="5696"/>
                </a:lnTo>
                <a:lnTo>
                  <a:pt x="12893" y="5682"/>
                </a:lnTo>
                <a:lnTo>
                  <a:pt x="12859" y="5682"/>
                </a:lnTo>
                <a:lnTo>
                  <a:pt x="12827" y="5685"/>
                </a:lnTo>
                <a:lnTo>
                  <a:pt x="12797" y="5690"/>
                </a:lnTo>
                <a:lnTo>
                  <a:pt x="12768" y="5696"/>
                </a:lnTo>
                <a:lnTo>
                  <a:pt x="12740" y="5703"/>
                </a:lnTo>
                <a:lnTo>
                  <a:pt x="12714" y="5711"/>
                </a:lnTo>
                <a:lnTo>
                  <a:pt x="12687" y="5720"/>
                </a:lnTo>
                <a:lnTo>
                  <a:pt x="12662" y="5729"/>
                </a:lnTo>
                <a:lnTo>
                  <a:pt x="12613" y="5751"/>
                </a:lnTo>
                <a:lnTo>
                  <a:pt x="12565" y="5772"/>
                </a:lnTo>
                <a:lnTo>
                  <a:pt x="12540" y="5782"/>
                </a:lnTo>
                <a:lnTo>
                  <a:pt x="12515" y="5792"/>
                </a:lnTo>
                <a:lnTo>
                  <a:pt x="12488" y="5801"/>
                </a:lnTo>
                <a:lnTo>
                  <a:pt x="12461" y="58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grpSp>
        <p:nvGrpSpPr>
          <p:cNvPr id="77" name="Google Shape;574;p33">
            <a:extLst>
              <a:ext uri="{FF2B5EF4-FFF2-40B4-BE49-F238E27FC236}">
                <a16:creationId xmlns:a16="http://schemas.microsoft.com/office/drawing/2014/main" id="{72CCFC40-42B6-E749-0009-D6231B7B241D}"/>
              </a:ext>
            </a:extLst>
          </p:cNvPr>
          <p:cNvGrpSpPr/>
          <p:nvPr/>
        </p:nvGrpSpPr>
        <p:grpSpPr>
          <a:xfrm>
            <a:off x="1066800" y="7744592"/>
            <a:ext cx="631403" cy="462942"/>
            <a:chOff x="3936375" y="3703750"/>
            <a:chExt cx="453050" cy="332175"/>
          </a:xfrm>
          <a:solidFill>
            <a:srgbClr val="0070C0"/>
          </a:solidFill>
        </p:grpSpPr>
        <p:sp>
          <p:nvSpPr>
            <p:cNvPr id="78" name="Google Shape;575;p33">
              <a:extLst>
                <a:ext uri="{FF2B5EF4-FFF2-40B4-BE49-F238E27FC236}">
                  <a16:creationId xmlns:a16="http://schemas.microsoft.com/office/drawing/2014/main" id="{C79F937E-1AAC-9760-3BEC-C0BB403276CF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23" y="0"/>
                  </a:moveTo>
                  <a:lnTo>
                    <a:pt x="1940" y="442"/>
                  </a:lnTo>
                  <a:lnTo>
                    <a:pt x="1291" y="668"/>
                  </a:lnTo>
                  <a:lnTo>
                    <a:pt x="807" y="1327"/>
                  </a:lnTo>
                  <a:lnTo>
                    <a:pt x="483" y="1986"/>
                  </a:lnTo>
                  <a:lnTo>
                    <a:pt x="158" y="2646"/>
                  </a:lnTo>
                  <a:lnTo>
                    <a:pt x="0" y="3531"/>
                  </a:lnTo>
                  <a:lnTo>
                    <a:pt x="0" y="4416"/>
                  </a:lnTo>
                  <a:lnTo>
                    <a:pt x="0" y="115583"/>
                  </a:lnTo>
                  <a:lnTo>
                    <a:pt x="0" y="116468"/>
                  </a:lnTo>
                  <a:lnTo>
                    <a:pt x="158" y="117344"/>
                  </a:lnTo>
                  <a:lnTo>
                    <a:pt x="483" y="118013"/>
                  </a:lnTo>
                  <a:lnTo>
                    <a:pt x="807" y="118672"/>
                  </a:lnTo>
                  <a:lnTo>
                    <a:pt x="1291" y="119331"/>
                  </a:lnTo>
                  <a:lnTo>
                    <a:pt x="1940" y="119557"/>
                  </a:lnTo>
                  <a:lnTo>
                    <a:pt x="2423" y="120000"/>
                  </a:lnTo>
                  <a:lnTo>
                    <a:pt x="117576" y="120000"/>
                  </a:lnTo>
                  <a:lnTo>
                    <a:pt x="118059" y="119557"/>
                  </a:lnTo>
                  <a:lnTo>
                    <a:pt x="118708" y="119331"/>
                  </a:lnTo>
                  <a:lnTo>
                    <a:pt x="119192" y="118672"/>
                  </a:lnTo>
                  <a:lnTo>
                    <a:pt x="119516" y="118013"/>
                  </a:lnTo>
                  <a:lnTo>
                    <a:pt x="119841" y="117344"/>
                  </a:lnTo>
                  <a:lnTo>
                    <a:pt x="120000" y="116468"/>
                  </a:lnTo>
                  <a:lnTo>
                    <a:pt x="120000" y="115583"/>
                  </a:lnTo>
                  <a:lnTo>
                    <a:pt x="120000" y="114698"/>
                  </a:lnTo>
                  <a:lnTo>
                    <a:pt x="119841" y="113822"/>
                  </a:lnTo>
                  <a:lnTo>
                    <a:pt x="119516" y="113154"/>
                  </a:lnTo>
                  <a:lnTo>
                    <a:pt x="119192" y="112494"/>
                  </a:lnTo>
                  <a:lnTo>
                    <a:pt x="118708" y="111835"/>
                  </a:lnTo>
                  <a:lnTo>
                    <a:pt x="118059" y="111609"/>
                  </a:lnTo>
                  <a:lnTo>
                    <a:pt x="117576" y="111176"/>
                  </a:lnTo>
                  <a:lnTo>
                    <a:pt x="6469" y="111176"/>
                  </a:lnTo>
                  <a:lnTo>
                    <a:pt x="6469" y="4416"/>
                  </a:lnTo>
                  <a:lnTo>
                    <a:pt x="6310" y="3531"/>
                  </a:lnTo>
                  <a:lnTo>
                    <a:pt x="6145" y="2646"/>
                  </a:lnTo>
                  <a:lnTo>
                    <a:pt x="5820" y="1986"/>
                  </a:lnTo>
                  <a:lnTo>
                    <a:pt x="5496" y="1327"/>
                  </a:lnTo>
                  <a:lnTo>
                    <a:pt x="5012" y="668"/>
                  </a:lnTo>
                  <a:lnTo>
                    <a:pt x="4363" y="442"/>
                  </a:lnTo>
                  <a:lnTo>
                    <a:pt x="38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576;p33">
              <a:extLst>
                <a:ext uri="{FF2B5EF4-FFF2-40B4-BE49-F238E27FC236}">
                  <a16:creationId xmlns:a16="http://schemas.microsoft.com/office/drawing/2014/main" id="{7CDA81E1-76DC-AB28-118C-757930F459C6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910" y="22"/>
                  </a:moveTo>
                  <a:lnTo>
                    <a:pt x="15120" y="563"/>
                  </a:lnTo>
                  <a:lnTo>
                    <a:pt x="11369" y="1126"/>
                  </a:lnTo>
                  <a:lnTo>
                    <a:pt x="7579" y="2208"/>
                  </a:lnTo>
                  <a:lnTo>
                    <a:pt x="5684" y="3312"/>
                  </a:lnTo>
                  <a:lnTo>
                    <a:pt x="2861" y="4957"/>
                  </a:lnTo>
                  <a:lnTo>
                    <a:pt x="966" y="6625"/>
                  </a:lnTo>
                  <a:lnTo>
                    <a:pt x="0" y="8811"/>
                  </a:lnTo>
                  <a:lnTo>
                    <a:pt x="0" y="11019"/>
                  </a:lnTo>
                  <a:lnTo>
                    <a:pt x="0" y="119999"/>
                  </a:lnTo>
                  <a:lnTo>
                    <a:pt x="119961" y="119999"/>
                  </a:lnTo>
                  <a:lnTo>
                    <a:pt x="119961" y="11019"/>
                  </a:lnTo>
                  <a:lnTo>
                    <a:pt x="119961" y="8811"/>
                  </a:lnTo>
                  <a:lnTo>
                    <a:pt x="118066" y="6625"/>
                  </a:lnTo>
                  <a:lnTo>
                    <a:pt x="117138" y="4957"/>
                  </a:lnTo>
                  <a:lnTo>
                    <a:pt x="114315" y="3312"/>
                  </a:lnTo>
                  <a:lnTo>
                    <a:pt x="111453" y="2208"/>
                  </a:lnTo>
                  <a:lnTo>
                    <a:pt x="108630" y="1126"/>
                  </a:lnTo>
                  <a:lnTo>
                    <a:pt x="104840" y="563"/>
                  </a:lnTo>
                  <a:lnTo>
                    <a:pt x="1010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577;p33">
              <a:extLst>
                <a:ext uri="{FF2B5EF4-FFF2-40B4-BE49-F238E27FC236}">
                  <a16:creationId xmlns:a16="http://schemas.microsoft.com/office/drawing/2014/main" id="{EC2808EA-F3D4-059A-1CB9-386DE4491C3C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910" y="22"/>
                  </a:moveTo>
                  <a:lnTo>
                    <a:pt x="15159" y="563"/>
                  </a:lnTo>
                  <a:lnTo>
                    <a:pt x="11369" y="1126"/>
                  </a:lnTo>
                  <a:lnTo>
                    <a:pt x="8546" y="2208"/>
                  </a:lnTo>
                  <a:lnTo>
                    <a:pt x="5684" y="3312"/>
                  </a:lnTo>
                  <a:lnTo>
                    <a:pt x="2861" y="4957"/>
                  </a:lnTo>
                  <a:lnTo>
                    <a:pt x="1933" y="6625"/>
                  </a:lnTo>
                  <a:lnTo>
                    <a:pt x="38" y="8811"/>
                  </a:lnTo>
                  <a:lnTo>
                    <a:pt x="38" y="11019"/>
                  </a:lnTo>
                  <a:lnTo>
                    <a:pt x="38" y="119999"/>
                  </a:lnTo>
                  <a:lnTo>
                    <a:pt x="120000" y="119999"/>
                  </a:lnTo>
                  <a:lnTo>
                    <a:pt x="120000" y="11019"/>
                  </a:lnTo>
                  <a:lnTo>
                    <a:pt x="120000" y="8811"/>
                  </a:lnTo>
                  <a:lnTo>
                    <a:pt x="119033" y="6625"/>
                  </a:lnTo>
                  <a:lnTo>
                    <a:pt x="117138" y="4957"/>
                  </a:lnTo>
                  <a:lnTo>
                    <a:pt x="114315" y="3312"/>
                  </a:lnTo>
                  <a:lnTo>
                    <a:pt x="112420" y="2208"/>
                  </a:lnTo>
                  <a:lnTo>
                    <a:pt x="108669" y="1126"/>
                  </a:lnTo>
                  <a:lnTo>
                    <a:pt x="104879" y="563"/>
                  </a:lnTo>
                  <a:lnTo>
                    <a:pt x="1010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578;p33">
              <a:extLst>
                <a:ext uri="{FF2B5EF4-FFF2-40B4-BE49-F238E27FC236}">
                  <a16:creationId xmlns:a16="http://schemas.microsoft.com/office/drawing/2014/main" id="{980C23A7-2576-FCC1-316B-CCD521DA67ED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910" y="0"/>
                  </a:moveTo>
                  <a:lnTo>
                    <a:pt x="15120" y="268"/>
                  </a:lnTo>
                  <a:lnTo>
                    <a:pt x="11369" y="525"/>
                  </a:lnTo>
                  <a:lnTo>
                    <a:pt x="8507" y="1051"/>
                  </a:lnTo>
                  <a:lnTo>
                    <a:pt x="5684" y="1576"/>
                  </a:lnTo>
                  <a:lnTo>
                    <a:pt x="2861" y="2360"/>
                  </a:lnTo>
                  <a:lnTo>
                    <a:pt x="1894" y="3143"/>
                  </a:lnTo>
                  <a:lnTo>
                    <a:pt x="38" y="4194"/>
                  </a:lnTo>
                  <a:lnTo>
                    <a:pt x="38" y="5245"/>
                  </a:lnTo>
                  <a:lnTo>
                    <a:pt x="38" y="120000"/>
                  </a:lnTo>
                  <a:lnTo>
                    <a:pt x="119961" y="120000"/>
                  </a:lnTo>
                  <a:lnTo>
                    <a:pt x="119961" y="5245"/>
                  </a:lnTo>
                  <a:lnTo>
                    <a:pt x="119961" y="4194"/>
                  </a:lnTo>
                  <a:lnTo>
                    <a:pt x="119033" y="3143"/>
                  </a:lnTo>
                  <a:lnTo>
                    <a:pt x="117138" y="2360"/>
                  </a:lnTo>
                  <a:lnTo>
                    <a:pt x="114315" y="1576"/>
                  </a:lnTo>
                  <a:lnTo>
                    <a:pt x="112420" y="1051"/>
                  </a:lnTo>
                  <a:lnTo>
                    <a:pt x="108630" y="525"/>
                  </a:lnTo>
                  <a:lnTo>
                    <a:pt x="104879" y="268"/>
                  </a:lnTo>
                  <a:lnTo>
                    <a:pt x="1010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579;p33">
              <a:extLst>
                <a:ext uri="{FF2B5EF4-FFF2-40B4-BE49-F238E27FC236}">
                  <a16:creationId xmlns:a16="http://schemas.microsoft.com/office/drawing/2014/main" id="{24FB1581-7160-2C55-B891-DEDD2C33A14F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765" y="0"/>
                  </a:moveTo>
                  <a:lnTo>
                    <a:pt x="15043" y="359"/>
                  </a:lnTo>
                  <a:lnTo>
                    <a:pt x="12203" y="703"/>
                  </a:lnTo>
                  <a:lnTo>
                    <a:pt x="8480" y="1407"/>
                  </a:lnTo>
                  <a:lnTo>
                    <a:pt x="5641" y="2111"/>
                  </a:lnTo>
                  <a:lnTo>
                    <a:pt x="3799" y="3160"/>
                  </a:lnTo>
                  <a:lnTo>
                    <a:pt x="1918" y="4209"/>
                  </a:lnTo>
                  <a:lnTo>
                    <a:pt x="959" y="5617"/>
                  </a:lnTo>
                  <a:lnTo>
                    <a:pt x="38" y="7025"/>
                  </a:lnTo>
                  <a:lnTo>
                    <a:pt x="38" y="120000"/>
                  </a:lnTo>
                  <a:lnTo>
                    <a:pt x="120000" y="120000"/>
                  </a:lnTo>
                  <a:lnTo>
                    <a:pt x="120000" y="7025"/>
                  </a:lnTo>
                  <a:lnTo>
                    <a:pt x="119078" y="5617"/>
                  </a:lnTo>
                  <a:lnTo>
                    <a:pt x="118119" y="4209"/>
                  </a:lnTo>
                  <a:lnTo>
                    <a:pt x="116239" y="3160"/>
                  </a:lnTo>
                  <a:lnTo>
                    <a:pt x="114358" y="2111"/>
                  </a:lnTo>
                  <a:lnTo>
                    <a:pt x="111557" y="1407"/>
                  </a:lnTo>
                  <a:lnTo>
                    <a:pt x="107796" y="703"/>
                  </a:lnTo>
                  <a:lnTo>
                    <a:pt x="104995" y="359"/>
                  </a:lnTo>
                  <a:lnTo>
                    <a:pt x="1012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B1226D2-87E7-C5E6-4E00-2A4FF00E31D2}"/>
              </a:ext>
            </a:extLst>
          </p:cNvPr>
          <p:cNvGrpSpPr/>
          <p:nvPr/>
        </p:nvGrpSpPr>
        <p:grpSpPr>
          <a:xfrm>
            <a:off x="10111585" y="6598214"/>
            <a:ext cx="735698" cy="727191"/>
            <a:chOff x="9268264" y="4608109"/>
            <a:chExt cx="823915" cy="814388"/>
          </a:xfrm>
          <a:solidFill>
            <a:srgbClr val="0070C0"/>
          </a:solidFill>
        </p:grpSpPr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EE0F17BB-1F2B-C1F2-8342-EC52436D5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264" y="4608109"/>
              <a:ext cx="730252" cy="650875"/>
            </a:xfrm>
            <a:custGeom>
              <a:avLst/>
              <a:gdLst>
                <a:gd name="T0" fmla="*/ 3368 w 14272"/>
                <a:gd name="T1" fmla="*/ 9366 h 13123"/>
                <a:gd name="T2" fmla="*/ 4299 w 14272"/>
                <a:gd name="T3" fmla="*/ 8996 h 13123"/>
                <a:gd name="T4" fmla="*/ 5042 w 14272"/>
                <a:gd name="T5" fmla="*/ 9356 h 13123"/>
                <a:gd name="T6" fmla="*/ 5365 w 14272"/>
                <a:gd name="T7" fmla="*/ 9839 h 13123"/>
                <a:gd name="T8" fmla="*/ 5768 w 14272"/>
                <a:gd name="T9" fmla="*/ 10093 h 13123"/>
                <a:gd name="T10" fmla="*/ 6030 w 14272"/>
                <a:gd name="T11" fmla="*/ 10477 h 13123"/>
                <a:gd name="T12" fmla="*/ 6294 w 14272"/>
                <a:gd name="T13" fmla="*/ 10704 h 13123"/>
                <a:gd name="T14" fmla="*/ 6686 w 14272"/>
                <a:gd name="T15" fmla="*/ 11061 h 13123"/>
                <a:gd name="T16" fmla="*/ 7205 w 14272"/>
                <a:gd name="T17" fmla="*/ 11328 h 13123"/>
                <a:gd name="T18" fmla="*/ 7646 w 14272"/>
                <a:gd name="T19" fmla="*/ 11991 h 13123"/>
                <a:gd name="T20" fmla="*/ 7654 w 14272"/>
                <a:gd name="T21" fmla="*/ 12542 h 13123"/>
                <a:gd name="T22" fmla="*/ 7499 w 14272"/>
                <a:gd name="T23" fmla="*/ 13025 h 13123"/>
                <a:gd name="T24" fmla="*/ 7840 w 14272"/>
                <a:gd name="T25" fmla="*/ 13123 h 13123"/>
                <a:gd name="T26" fmla="*/ 8175 w 14272"/>
                <a:gd name="T27" fmla="*/ 13020 h 13123"/>
                <a:gd name="T28" fmla="*/ 8400 w 14272"/>
                <a:gd name="T29" fmla="*/ 12770 h 13123"/>
                <a:gd name="T30" fmla="*/ 8713 w 14272"/>
                <a:gd name="T31" fmla="*/ 12496 h 13123"/>
                <a:gd name="T32" fmla="*/ 9419 w 14272"/>
                <a:gd name="T33" fmla="*/ 12432 h 13123"/>
                <a:gd name="T34" fmla="*/ 9675 w 14272"/>
                <a:gd name="T35" fmla="*/ 11814 h 13123"/>
                <a:gd name="T36" fmla="*/ 10103 w 14272"/>
                <a:gd name="T37" fmla="*/ 12026 h 13123"/>
                <a:gd name="T38" fmla="*/ 10558 w 14272"/>
                <a:gd name="T39" fmla="*/ 11904 h 13123"/>
                <a:gd name="T40" fmla="*/ 10775 w 14272"/>
                <a:gd name="T41" fmla="*/ 11613 h 13123"/>
                <a:gd name="T42" fmla="*/ 10905 w 14272"/>
                <a:gd name="T43" fmla="*/ 11309 h 13123"/>
                <a:gd name="T44" fmla="*/ 11386 w 14272"/>
                <a:gd name="T45" fmla="*/ 11488 h 13123"/>
                <a:gd name="T46" fmla="*/ 11886 w 14272"/>
                <a:gd name="T47" fmla="*/ 11190 h 13123"/>
                <a:gd name="T48" fmla="*/ 11980 w 14272"/>
                <a:gd name="T49" fmla="*/ 10730 h 13123"/>
                <a:gd name="T50" fmla="*/ 8749 w 14272"/>
                <a:gd name="T51" fmla="*/ 6549 h 13123"/>
                <a:gd name="T52" fmla="*/ 8210 w 14272"/>
                <a:gd name="T53" fmla="*/ 5909 h 13123"/>
                <a:gd name="T54" fmla="*/ 7252 w 14272"/>
                <a:gd name="T55" fmla="*/ 6401 h 13123"/>
                <a:gd name="T56" fmla="*/ 5940 w 14272"/>
                <a:gd name="T57" fmla="*/ 6997 h 13123"/>
                <a:gd name="T58" fmla="*/ 4926 w 14272"/>
                <a:gd name="T59" fmla="*/ 6860 h 13123"/>
                <a:gd name="T60" fmla="*/ 4355 w 14272"/>
                <a:gd name="T61" fmla="*/ 6156 h 13123"/>
                <a:gd name="T62" fmla="*/ 4419 w 14272"/>
                <a:gd name="T63" fmla="*/ 5537 h 13123"/>
                <a:gd name="T64" fmla="*/ 4442 w 14272"/>
                <a:gd name="T65" fmla="*/ 5191 h 13123"/>
                <a:gd name="T66" fmla="*/ 3135 w 14272"/>
                <a:gd name="T67" fmla="*/ 5128 h 13123"/>
                <a:gd name="T68" fmla="*/ 2479 w 14272"/>
                <a:gd name="T69" fmla="*/ 4842 h 13123"/>
                <a:gd name="T70" fmla="*/ 3381 w 14272"/>
                <a:gd name="T71" fmla="*/ 3624 h 13123"/>
                <a:gd name="T72" fmla="*/ 7016 w 14272"/>
                <a:gd name="T73" fmla="*/ 1691 h 13123"/>
                <a:gd name="T74" fmla="*/ 11104 w 14272"/>
                <a:gd name="T75" fmla="*/ 2373 h 13123"/>
                <a:gd name="T76" fmla="*/ 11609 w 14272"/>
                <a:gd name="T77" fmla="*/ 2821 h 13123"/>
                <a:gd name="T78" fmla="*/ 11313 w 14272"/>
                <a:gd name="T79" fmla="*/ 3286 h 13123"/>
                <a:gd name="T80" fmla="*/ 11495 w 14272"/>
                <a:gd name="T81" fmla="*/ 3565 h 13123"/>
                <a:gd name="T82" fmla="*/ 12273 w 14272"/>
                <a:gd name="T83" fmla="*/ 3621 h 13123"/>
                <a:gd name="T84" fmla="*/ 13274 w 14272"/>
                <a:gd name="T85" fmla="*/ 3672 h 13123"/>
                <a:gd name="T86" fmla="*/ 14236 w 14272"/>
                <a:gd name="T87" fmla="*/ 3618 h 13123"/>
                <a:gd name="T88" fmla="*/ 14022 w 14272"/>
                <a:gd name="T89" fmla="*/ 2738 h 13123"/>
                <a:gd name="T90" fmla="*/ 13653 w 14272"/>
                <a:gd name="T91" fmla="*/ 1761 h 13123"/>
                <a:gd name="T92" fmla="*/ 13330 w 14272"/>
                <a:gd name="T93" fmla="*/ 961 h 13123"/>
                <a:gd name="T94" fmla="*/ 12855 w 14272"/>
                <a:gd name="T95" fmla="*/ 1056 h 13123"/>
                <a:gd name="T96" fmla="*/ 10473 w 14272"/>
                <a:gd name="T97" fmla="*/ 380 h 13123"/>
                <a:gd name="T98" fmla="*/ 6413 w 14272"/>
                <a:gd name="T99" fmla="*/ 169 h 13123"/>
                <a:gd name="T100" fmla="*/ 3013 w 14272"/>
                <a:gd name="T101" fmla="*/ 1807 h 13123"/>
                <a:gd name="T102" fmla="*/ 1866 w 14272"/>
                <a:gd name="T103" fmla="*/ 2958 h 13123"/>
                <a:gd name="T104" fmla="*/ 1216 w 14272"/>
                <a:gd name="T105" fmla="*/ 3880 h 13123"/>
                <a:gd name="T106" fmla="*/ 683 w 14272"/>
                <a:gd name="T107" fmla="*/ 4910 h 13123"/>
                <a:gd name="T108" fmla="*/ 276 w 14272"/>
                <a:gd name="T109" fmla="*/ 6094 h 13123"/>
                <a:gd name="T110" fmla="*/ 44 w 14272"/>
                <a:gd name="T111" fmla="*/ 7491 h 13123"/>
                <a:gd name="T112" fmla="*/ 34 w 14272"/>
                <a:gd name="T113" fmla="*/ 8997 h 13123"/>
                <a:gd name="T114" fmla="*/ 175 w 14272"/>
                <a:gd name="T115" fmla="*/ 9557 h 13123"/>
                <a:gd name="T116" fmla="*/ 485 w 14272"/>
                <a:gd name="T117" fmla="*/ 9854 h 13123"/>
                <a:gd name="T118" fmla="*/ 923 w 14272"/>
                <a:gd name="T119" fmla="*/ 9943 h 13123"/>
                <a:gd name="T120" fmla="*/ 2224 w 14272"/>
                <a:gd name="T121" fmla="*/ 9943 h 13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72" h="13123">
                  <a:moveTo>
                    <a:pt x="2856" y="9942"/>
                  </a:moveTo>
                  <a:lnTo>
                    <a:pt x="2883" y="9924"/>
                  </a:lnTo>
                  <a:lnTo>
                    <a:pt x="2911" y="9902"/>
                  </a:lnTo>
                  <a:lnTo>
                    <a:pt x="2939" y="9878"/>
                  </a:lnTo>
                  <a:lnTo>
                    <a:pt x="2966" y="9849"/>
                  </a:lnTo>
                  <a:lnTo>
                    <a:pt x="2996" y="9818"/>
                  </a:lnTo>
                  <a:lnTo>
                    <a:pt x="3024" y="9784"/>
                  </a:lnTo>
                  <a:lnTo>
                    <a:pt x="3053" y="9747"/>
                  </a:lnTo>
                  <a:lnTo>
                    <a:pt x="3083" y="9709"/>
                  </a:lnTo>
                  <a:lnTo>
                    <a:pt x="3146" y="9627"/>
                  </a:lnTo>
                  <a:lnTo>
                    <a:pt x="3214" y="9541"/>
                  </a:lnTo>
                  <a:lnTo>
                    <a:pt x="3250" y="9497"/>
                  </a:lnTo>
                  <a:lnTo>
                    <a:pt x="3287" y="9453"/>
                  </a:lnTo>
                  <a:lnTo>
                    <a:pt x="3326" y="9409"/>
                  </a:lnTo>
                  <a:lnTo>
                    <a:pt x="3368" y="9366"/>
                  </a:lnTo>
                  <a:lnTo>
                    <a:pt x="3410" y="9324"/>
                  </a:lnTo>
                  <a:lnTo>
                    <a:pt x="3455" y="9281"/>
                  </a:lnTo>
                  <a:lnTo>
                    <a:pt x="3502" y="9242"/>
                  </a:lnTo>
                  <a:lnTo>
                    <a:pt x="3553" y="9204"/>
                  </a:lnTo>
                  <a:lnTo>
                    <a:pt x="3605" y="9168"/>
                  </a:lnTo>
                  <a:lnTo>
                    <a:pt x="3659" y="9134"/>
                  </a:lnTo>
                  <a:lnTo>
                    <a:pt x="3718" y="9104"/>
                  </a:lnTo>
                  <a:lnTo>
                    <a:pt x="3778" y="9076"/>
                  </a:lnTo>
                  <a:lnTo>
                    <a:pt x="3842" y="9051"/>
                  </a:lnTo>
                  <a:lnTo>
                    <a:pt x="3910" y="9031"/>
                  </a:lnTo>
                  <a:lnTo>
                    <a:pt x="3980" y="9014"/>
                  </a:lnTo>
                  <a:lnTo>
                    <a:pt x="4054" y="9003"/>
                  </a:lnTo>
                  <a:lnTo>
                    <a:pt x="4132" y="8995"/>
                  </a:lnTo>
                  <a:lnTo>
                    <a:pt x="4213" y="8993"/>
                  </a:lnTo>
                  <a:lnTo>
                    <a:pt x="4299" y="8996"/>
                  </a:lnTo>
                  <a:lnTo>
                    <a:pt x="4388" y="9004"/>
                  </a:lnTo>
                  <a:lnTo>
                    <a:pt x="4459" y="9015"/>
                  </a:lnTo>
                  <a:lnTo>
                    <a:pt x="4524" y="9028"/>
                  </a:lnTo>
                  <a:lnTo>
                    <a:pt x="4585" y="9045"/>
                  </a:lnTo>
                  <a:lnTo>
                    <a:pt x="4643" y="9064"/>
                  </a:lnTo>
                  <a:lnTo>
                    <a:pt x="4697" y="9086"/>
                  </a:lnTo>
                  <a:lnTo>
                    <a:pt x="4747" y="9110"/>
                  </a:lnTo>
                  <a:lnTo>
                    <a:pt x="4794" y="9135"/>
                  </a:lnTo>
                  <a:lnTo>
                    <a:pt x="4838" y="9163"/>
                  </a:lnTo>
                  <a:lnTo>
                    <a:pt x="4878" y="9193"/>
                  </a:lnTo>
                  <a:lnTo>
                    <a:pt x="4916" y="9224"/>
                  </a:lnTo>
                  <a:lnTo>
                    <a:pt x="4951" y="9256"/>
                  </a:lnTo>
                  <a:lnTo>
                    <a:pt x="4984" y="9289"/>
                  </a:lnTo>
                  <a:lnTo>
                    <a:pt x="5014" y="9323"/>
                  </a:lnTo>
                  <a:lnTo>
                    <a:pt x="5042" y="9356"/>
                  </a:lnTo>
                  <a:lnTo>
                    <a:pt x="5068" y="9391"/>
                  </a:lnTo>
                  <a:lnTo>
                    <a:pt x="5092" y="9426"/>
                  </a:lnTo>
                  <a:lnTo>
                    <a:pt x="5115" y="9461"/>
                  </a:lnTo>
                  <a:lnTo>
                    <a:pt x="5136" y="9496"/>
                  </a:lnTo>
                  <a:lnTo>
                    <a:pt x="5157" y="9531"/>
                  </a:lnTo>
                  <a:lnTo>
                    <a:pt x="5176" y="9565"/>
                  </a:lnTo>
                  <a:lnTo>
                    <a:pt x="5211" y="9630"/>
                  </a:lnTo>
                  <a:lnTo>
                    <a:pt x="5244" y="9690"/>
                  </a:lnTo>
                  <a:lnTo>
                    <a:pt x="5260" y="9717"/>
                  </a:lnTo>
                  <a:lnTo>
                    <a:pt x="5277" y="9744"/>
                  </a:lnTo>
                  <a:lnTo>
                    <a:pt x="5293" y="9768"/>
                  </a:lnTo>
                  <a:lnTo>
                    <a:pt x="5310" y="9789"/>
                  </a:lnTo>
                  <a:lnTo>
                    <a:pt x="5327" y="9809"/>
                  </a:lnTo>
                  <a:lnTo>
                    <a:pt x="5346" y="9825"/>
                  </a:lnTo>
                  <a:lnTo>
                    <a:pt x="5365" y="9839"/>
                  </a:lnTo>
                  <a:lnTo>
                    <a:pt x="5385" y="9849"/>
                  </a:lnTo>
                  <a:lnTo>
                    <a:pt x="5442" y="9875"/>
                  </a:lnTo>
                  <a:lnTo>
                    <a:pt x="5495" y="9901"/>
                  </a:lnTo>
                  <a:lnTo>
                    <a:pt x="5522" y="9916"/>
                  </a:lnTo>
                  <a:lnTo>
                    <a:pt x="5547" y="9929"/>
                  </a:lnTo>
                  <a:lnTo>
                    <a:pt x="5572" y="9944"/>
                  </a:lnTo>
                  <a:lnTo>
                    <a:pt x="5596" y="9958"/>
                  </a:lnTo>
                  <a:lnTo>
                    <a:pt x="5619" y="9973"/>
                  </a:lnTo>
                  <a:lnTo>
                    <a:pt x="5642" y="9989"/>
                  </a:lnTo>
                  <a:lnTo>
                    <a:pt x="5664" y="10005"/>
                  </a:lnTo>
                  <a:lnTo>
                    <a:pt x="5686" y="10022"/>
                  </a:lnTo>
                  <a:lnTo>
                    <a:pt x="5708" y="10038"/>
                  </a:lnTo>
                  <a:lnTo>
                    <a:pt x="5728" y="10056"/>
                  </a:lnTo>
                  <a:lnTo>
                    <a:pt x="5749" y="10074"/>
                  </a:lnTo>
                  <a:lnTo>
                    <a:pt x="5768" y="10093"/>
                  </a:lnTo>
                  <a:lnTo>
                    <a:pt x="5802" y="10128"/>
                  </a:lnTo>
                  <a:lnTo>
                    <a:pt x="5836" y="10165"/>
                  </a:lnTo>
                  <a:lnTo>
                    <a:pt x="5853" y="10184"/>
                  </a:lnTo>
                  <a:lnTo>
                    <a:pt x="5870" y="10205"/>
                  </a:lnTo>
                  <a:lnTo>
                    <a:pt x="5887" y="10225"/>
                  </a:lnTo>
                  <a:lnTo>
                    <a:pt x="5903" y="10247"/>
                  </a:lnTo>
                  <a:lnTo>
                    <a:pt x="5919" y="10270"/>
                  </a:lnTo>
                  <a:lnTo>
                    <a:pt x="5934" y="10292"/>
                  </a:lnTo>
                  <a:lnTo>
                    <a:pt x="5949" y="10316"/>
                  </a:lnTo>
                  <a:lnTo>
                    <a:pt x="5964" y="10340"/>
                  </a:lnTo>
                  <a:lnTo>
                    <a:pt x="5977" y="10365"/>
                  </a:lnTo>
                  <a:lnTo>
                    <a:pt x="5991" y="10390"/>
                  </a:lnTo>
                  <a:lnTo>
                    <a:pt x="6003" y="10417"/>
                  </a:lnTo>
                  <a:lnTo>
                    <a:pt x="6015" y="10443"/>
                  </a:lnTo>
                  <a:lnTo>
                    <a:pt x="6030" y="10477"/>
                  </a:lnTo>
                  <a:lnTo>
                    <a:pt x="6045" y="10508"/>
                  </a:lnTo>
                  <a:lnTo>
                    <a:pt x="6061" y="10536"/>
                  </a:lnTo>
                  <a:lnTo>
                    <a:pt x="6076" y="10559"/>
                  </a:lnTo>
                  <a:lnTo>
                    <a:pt x="6090" y="10580"/>
                  </a:lnTo>
                  <a:lnTo>
                    <a:pt x="6104" y="10599"/>
                  </a:lnTo>
                  <a:lnTo>
                    <a:pt x="6118" y="10614"/>
                  </a:lnTo>
                  <a:lnTo>
                    <a:pt x="6133" y="10627"/>
                  </a:lnTo>
                  <a:lnTo>
                    <a:pt x="6147" y="10639"/>
                  </a:lnTo>
                  <a:lnTo>
                    <a:pt x="6162" y="10649"/>
                  </a:lnTo>
                  <a:lnTo>
                    <a:pt x="6176" y="10657"/>
                  </a:lnTo>
                  <a:lnTo>
                    <a:pt x="6192" y="10665"/>
                  </a:lnTo>
                  <a:lnTo>
                    <a:pt x="6223" y="10679"/>
                  </a:lnTo>
                  <a:lnTo>
                    <a:pt x="6258" y="10691"/>
                  </a:lnTo>
                  <a:lnTo>
                    <a:pt x="6276" y="10697"/>
                  </a:lnTo>
                  <a:lnTo>
                    <a:pt x="6294" y="10704"/>
                  </a:lnTo>
                  <a:lnTo>
                    <a:pt x="6313" y="10714"/>
                  </a:lnTo>
                  <a:lnTo>
                    <a:pt x="6333" y="10723"/>
                  </a:lnTo>
                  <a:lnTo>
                    <a:pt x="6354" y="10734"/>
                  </a:lnTo>
                  <a:lnTo>
                    <a:pt x="6377" y="10748"/>
                  </a:lnTo>
                  <a:lnTo>
                    <a:pt x="6400" y="10762"/>
                  </a:lnTo>
                  <a:lnTo>
                    <a:pt x="6425" y="10779"/>
                  </a:lnTo>
                  <a:lnTo>
                    <a:pt x="6451" y="10800"/>
                  </a:lnTo>
                  <a:lnTo>
                    <a:pt x="6477" y="10824"/>
                  </a:lnTo>
                  <a:lnTo>
                    <a:pt x="6505" y="10850"/>
                  </a:lnTo>
                  <a:lnTo>
                    <a:pt x="6535" y="10880"/>
                  </a:lnTo>
                  <a:lnTo>
                    <a:pt x="6566" y="10914"/>
                  </a:lnTo>
                  <a:lnTo>
                    <a:pt x="6599" y="10952"/>
                  </a:lnTo>
                  <a:lnTo>
                    <a:pt x="6634" y="10994"/>
                  </a:lnTo>
                  <a:lnTo>
                    <a:pt x="6669" y="11042"/>
                  </a:lnTo>
                  <a:lnTo>
                    <a:pt x="6686" y="11061"/>
                  </a:lnTo>
                  <a:lnTo>
                    <a:pt x="6704" y="11079"/>
                  </a:lnTo>
                  <a:lnTo>
                    <a:pt x="6725" y="11095"/>
                  </a:lnTo>
                  <a:lnTo>
                    <a:pt x="6748" y="11111"/>
                  </a:lnTo>
                  <a:lnTo>
                    <a:pt x="6772" y="11125"/>
                  </a:lnTo>
                  <a:lnTo>
                    <a:pt x="6800" y="11139"/>
                  </a:lnTo>
                  <a:lnTo>
                    <a:pt x="6828" y="11152"/>
                  </a:lnTo>
                  <a:lnTo>
                    <a:pt x="6858" y="11165"/>
                  </a:lnTo>
                  <a:lnTo>
                    <a:pt x="6921" y="11191"/>
                  </a:lnTo>
                  <a:lnTo>
                    <a:pt x="6989" y="11219"/>
                  </a:lnTo>
                  <a:lnTo>
                    <a:pt x="7024" y="11233"/>
                  </a:lnTo>
                  <a:lnTo>
                    <a:pt x="7059" y="11249"/>
                  </a:lnTo>
                  <a:lnTo>
                    <a:pt x="7095" y="11267"/>
                  </a:lnTo>
                  <a:lnTo>
                    <a:pt x="7132" y="11285"/>
                  </a:lnTo>
                  <a:lnTo>
                    <a:pt x="7169" y="11305"/>
                  </a:lnTo>
                  <a:lnTo>
                    <a:pt x="7205" y="11328"/>
                  </a:lnTo>
                  <a:lnTo>
                    <a:pt x="7242" y="11352"/>
                  </a:lnTo>
                  <a:lnTo>
                    <a:pt x="7278" y="11378"/>
                  </a:lnTo>
                  <a:lnTo>
                    <a:pt x="7313" y="11408"/>
                  </a:lnTo>
                  <a:lnTo>
                    <a:pt x="7349" y="11440"/>
                  </a:lnTo>
                  <a:lnTo>
                    <a:pt x="7384" y="11475"/>
                  </a:lnTo>
                  <a:lnTo>
                    <a:pt x="7417" y="11513"/>
                  </a:lnTo>
                  <a:lnTo>
                    <a:pt x="7450" y="11554"/>
                  </a:lnTo>
                  <a:lnTo>
                    <a:pt x="7481" y="11599"/>
                  </a:lnTo>
                  <a:lnTo>
                    <a:pt x="7512" y="11647"/>
                  </a:lnTo>
                  <a:lnTo>
                    <a:pt x="7541" y="11701"/>
                  </a:lnTo>
                  <a:lnTo>
                    <a:pt x="7568" y="11758"/>
                  </a:lnTo>
                  <a:lnTo>
                    <a:pt x="7593" y="11820"/>
                  </a:lnTo>
                  <a:lnTo>
                    <a:pt x="7616" y="11886"/>
                  </a:lnTo>
                  <a:lnTo>
                    <a:pt x="7637" y="11957"/>
                  </a:lnTo>
                  <a:lnTo>
                    <a:pt x="7646" y="11991"/>
                  </a:lnTo>
                  <a:lnTo>
                    <a:pt x="7654" y="12026"/>
                  </a:lnTo>
                  <a:lnTo>
                    <a:pt x="7660" y="12062"/>
                  </a:lnTo>
                  <a:lnTo>
                    <a:pt x="7666" y="12098"/>
                  </a:lnTo>
                  <a:lnTo>
                    <a:pt x="7671" y="12135"/>
                  </a:lnTo>
                  <a:lnTo>
                    <a:pt x="7674" y="12173"/>
                  </a:lnTo>
                  <a:lnTo>
                    <a:pt x="7677" y="12210"/>
                  </a:lnTo>
                  <a:lnTo>
                    <a:pt x="7679" y="12249"/>
                  </a:lnTo>
                  <a:lnTo>
                    <a:pt x="7679" y="12287"/>
                  </a:lnTo>
                  <a:lnTo>
                    <a:pt x="7679" y="12324"/>
                  </a:lnTo>
                  <a:lnTo>
                    <a:pt x="7677" y="12362"/>
                  </a:lnTo>
                  <a:lnTo>
                    <a:pt x="7675" y="12399"/>
                  </a:lnTo>
                  <a:lnTo>
                    <a:pt x="7671" y="12436"/>
                  </a:lnTo>
                  <a:lnTo>
                    <a:pt x="7667" y="12472"/>
                  </a:lnTo>
                  <a:lnTo>
                    <a:pt x="7661" y="12507"/>
                  </a:lnTo>
                  <a:lnTo>
                    <a:pt x="7654" y="12542"/>
                  </a:lnTo>
                  <a:lnTo>
                    <a:pt x="7646" y="12577"/>
                  </a:lnTo>
                  <a:lnTo>
                    <a:pt x="7636" y="12612"/>
                  </a:lnTo>
                  <a:lnTo>
                    <a:pt x="7625" y="12645"/>
                  </a:lnTo>
                  <a:lnTo>
                    <a:pt x="7614" y="12676"/>
                  </a:lnTo>
                  <a:lnTo>
                    <a:pt x="7601" y="12707"/>
                  </a:lnTo>
                  <a:lnTo>
                    <a:pt x="7589" y="12737"/>
                  </a:lnTo>
                  <a:lnTo>
                    <a:pt x="7576" y="12767"/>
                  </a:lnTo>
                  <a:lnTo>
                    <a:pt x="7563" y="12795"/>
                  </a:lnTo>
                  <a:lnTo>
                    <a:pt x="7537" y="12850"/>
                  </a:lnTo>
                  <a:lnTo>
                    <a:pt x="7515" y="12905"/>
                  </a:lnTo>
                  <a:lnTo>
                    <a:pt x="7504" y="12930"/>
                  </a:lnTo>
                  <a:lnTo>
                    <a:pt x="7495" y="12957"/>
                  </a:lnTo>
                  <a:lnTo>
                    <a:pt x="7487" y="12984"/>
                  </a:lnTo>
                  <a:lnTo>
                    <a:pt x="7481" y="13011"/>
                  </a:lnTo>
                  <a:lnTo>
                    <a:pt x="7499" y="13025"/>
                  </a:lnTo>
                  <a:lnTo>
                    <a:pt x="7520" y="13038"/>
                  </a:lnTo>
                  <a:lnTo>
                    <a:pt x="7540" y="13052"/>
                  </a:lnTo>
                  <a:lnTo>
                    <a:pt x="7560" y="13063"/>
                  </a:lnTo>
                  <a:lnTo>
                    <a:pt x="7581" y="13073"/>
                  </a:lnTo>
                  <a:lnTo>
                    <a:pt x="7603" y="13083"/>
                  </a:lnTo>
                  <a:lnTo>
                    <a:pt x="7625" y="13091"/>
                  </a:lnTo>
                  <a:lnTo>
                    <a:pt x="7648" y="13098"/>
                  </a:lnTo>
                  <a:lnTo>
                    <a:pt x="7671" y="13104"/>
                  </a:lnTo>
                  <a:lnTo>
                    <a:pt x="7695" y="13110"/>
                  </a:lnTo>
                  <a:lnTo>
                    <a:pt x="7719" y="13114"/>
                  </a:lnTo>
                  <a:lnTo>
                    <a:pt x="7743" y="13118"/>
                  </a:lnTo>
                  <a:lnTo>
                    <a:pt x="7767" y="13121"/>
                  </a:lnTo>
                  <a:lnTo>
                    <a:pt x="7791" y="13122"/>
                  </a:lnTo>
                  <a:lnTo>
                    <a:pt x="7815" y="13123"/>
                  </a:lnTo>
                  <a:lnTo>
                    <a:pt x="7840" y="13123"/>
                  </a:lnTo>
                  <a:lnTo>
                    <a:pt x="7865" y="13122"/>
                  </a:lnTo>
                  <a:lnTo>
                    <a:pt x="7889" y="13120"/>
                  </a:lnTo>
                  <a:lnTo>
                    <a:pt x="7913" y="13117"/>
                  </a:lnTo>
                  <a:lnTo>
                    <a:pt x="7937" y="13112"/>
                  </a:lnTo>
                  <a:lnTo>
                    <a:pt x="7961" y="13108"/>
                  </a:lnTo>
                  <a:lnTo>
                    <a:pt x="7984" y="13103"/>
                  </a:lnTo>
                  <a:lnTo>
                    <a:pt x="8007" y="13097"/>
                  </a:lnTo>
                  <a:lnTo>
                    <a:pt x="8030" y="13090"/>
                  </a:lnTo>
                  <a:lnTo>
                    <a:pt x="8053" y="13082"/>
                  </a:lnTo>
                  <a:lnTo>
                    <a:pt x="8075" y="13073"/>
                  </a:lnTo>
                  <a:lnTo>
                    <a:pt x="8097" y="13064"/>
                  </a:lnTo>
                  <a:lnTo>
                    <a:pt x="8117" y="13054"/>
                  </a:lnTo>
                  <a:lnTo>
                    <a:pt x="8137" y="13044"/>
                  </a:lnTo>
                  <a:lnTo>
                    <a:pt x="8157" y="13032"/>
                  </a:lnTo>
                  <a:lnTo>
                    <a:pt x="8175" y="13020"/>
                  </a:lnTo>
                  <a:lnTo>
                    <a:pt x="8193" y="13007"/>
                  </a:lnTo>
                  <a:lnTo>
                    <a:pt x="8217" y="12988"/>
                  </a:lnTo>
                  <a:lnTo>
                    <a:pt x="8240" y="12971"/>
                  </a:lnTo>
                  <a:lnTo>
                    <a:pt x="8261" y="12953"/>
                  </a:lnTo>
                  <a:lnTo>
                    <a:pt x="8280" y="12936"/>
                  </a:lnTo>
                  <a:lnTo>
                    <a:pt x="8297" y="12919"/>
                  </a:lnTo>
                  <a:lnTo>
                    <a:pt x="8313" y="12903"/>
                  </a:lnTo>
                  <a:lnTo>
                    <a:pt x="8328" y="12886"/>
                  </a:lnTo>
                  <a:lnTo>
                    <a:pt x="8342" y="12870"/>
                  </a:lnTo>
                  <a:lnTo>
                    <a:pt x="8354" y="12853"/>
                  </a:lnTo>
                  <a:lnTo>
                    <a:pt x="8365" y="12837"/>
                  </a:lnTo>
                  <a:lnTo>
                    <a:pt x="8375" y="12820"/>
                  </a:lnTo>
                  <a:lnTo>
                    <a:pt x="8384" y="12804"/>
                  </a:lnTo>
                  <a:lnTo>
                    <a:pt x="8393" y="12788"/>
                  </a:lnTo>
                  <a:lnTo>
                    <a:pt x="8400" y="12770"/>
                  </a:lnTo>
                  <a:lnTo>
                    <a:pt x="8408" y="12753"/>
                  </a:lnTo>
                  <a:lnTo>
                    <a:pt x="8414" y="12735"/>
                  </a:lnTo>
                  <a:lnTo>
                    <a:pt x="8420" y="12717"/>
                  </a:lnTo>
                  <a:lnTo>
                    <a:pt x="8425" y="12698"/>
                  </a:lnTo>
                  <a:lnTo>
                    <a:pt x="8429" y="12679"/>
                  </a:lnTo>
                  <a:lnTo>
                    <a:pt x="8433" y="12658"/>
                  </a:lnTo>
                  <a:lnTo>
                    <a:pt x="8441" y="12615"/>
                  </a:lnTo>
                  <a:lnTo>
                    <a:pt x="8447" y="12569"/>
                  </a:lnTo>
                  <a:lnTo>
                    <a:pt x="8461" y="12463"/>
                  </a:lnTo>
                  <a:lnTo>
                    <a:pt x="8478" y="12336"/>
                  </a:lnTo>
                  <a:lnTo>
                    <a:pt x="8523" y="12375"/>
                  </a:lnTo>
                  <a:lnTo>
                    <a:pt x="8568" y="12411"/>
                  </a:lnTo>
                  <a:lnTo>
                    <a:pt x="8616" y="12442"/>
                  </a:lnTo>
                  <a:lnTo>
                    <a:pt x="8664" y="12471"/>
                  </a:lnTo>
                  <a:lnTo>
                    <a:pt x="8713" y="12496"/>
                  </a:lnTo>
                  <a:lnTo>
                    <a:pt x="8762" y="12516"/>
                  </a:lnTo>
                  <a:lnTo>
                    <a:pt x="8813" y="12534"/>
                  </a:lnTo>
                  <a:lnTo>
                    <a:pt x="8863" y="12547"/>
                  </a:lnTo>
                  <a:lnTo>
                    <a:pt x="8914" y="12557"/>
                  </a:lnTo>
                  <a:lnTo>
                    <a:pt x="8965" y="12564"/>
                  </a:lnTo>
                  <a:lnTo>
                    <a:pt x="9015" y="12568"/>
                  </a:lnTo>
                  <a:lnTo>
                    <a:pt x="9064" y="12566"/>
                  </a:lnTo>
                  <a:lnTo>
                    <a:pt x="9113" y="12562"/>
                  </a:lnTo>
                  <a:lnTo>
                    <a:pt x="9162" y="12554"/>
                  </a:lnTo>
                  <a:lnTo>
                    <a:pt x="9208" y="12543"/>
                  </a:lnTo>
                  <a:lnTo>
                    <a:pt x="9254" y="12527"/>
                  </a:lnTo>
                  <a:lnTo>
                    <a:pt x="9298" y="12509"/>
                  </a:lnTo>
                  <a:lnTo>
                    <a:pt x="9341" y="12486"/>
                  </a:lnTo>
                  <a:lnTo>
                    <a:pt x="9381" y="12461"/>
                  </a:lnTo>
                  <a:lnTo>
                    <a:pt x="9419" y="12432"/>
                  </a:lnTo>
                  <a:lnTo>
                    <a:pt x="9455" y="12398"/>
                  </a:lnTo>
                  <a:lnTo>
                    <a:pt x="9488" y="12362"/>
                  </a:lnTo>
                  <a:lnTo>
                    <a:pt x="9520" y="12321"/>
                  </a:lnTo>
                  <a:lnTo>
                    <a:pt x="9547" y="12277"/>
                  </a:lnTo>
                  <a:lnTo>
                    <a:pt x="9572" y="12229"/>
                  </a:lnTo>
                  <a:lnTo>
                    <a:pt x="9593" y="12178"/>
                  </a:lnTo>
                  <a:lnTo>
                    <a:pt x="9611" y="12123"/>
                  </a:lnTo>
                  <a:lnTo>
                    <a:pt x="9625" y="12065"/>
                  </a:lnTo>
                  <a:lnTo>
                    <a:pt x="9635" y="12003"/>
                  </a:lnTo>
                  <a:lnTo>
                    <a:pt x="9641" y="11937"/>
                  </a:lnTo>
                  <a:lnTo>
                    <a:pt x="9643" y="11867"/>
                  </a:lnTo>
                  <a:lnTo>
                    <a:pt x="9640" y="11794"/>
                  </a:lnTo>
                  <a:lnTo>
                    <a:pt x="9650" y="11799"/>
                  </a:lnTo>
                  <a:lnTo>
                    <a:pt x="9662" y="11806"/>
                  </a:lnTo>
                  <a:lnTo>
                    <a:pt x="9675" y="11814"/>
                  </a:lnTo>
                  <a:lnTo>
                    <a:pt x="9689" y="11823"/>
                  </a:lnTo>
                  <a:lnTo>
                    <a:pt x="9719" y="11845"/>
                  </a:lnTo>
                  <a:lnTo>
                    <a:pt x="9754" y="11869"/>
                  </a:lnTo>
                  <a:lnTo>
                    <a:pt x="9792" y="11895"/>
                  </a:lnTo>
                  <a:lnTo>
                    <a:pt x="9835" y="11923"/>
                  </a:lnTo>
                  <a:lnTo>
                    <a:pt x="9858" y="11936"/>
                  </a:lnTo>
                  <a:lnTo>
                    <a:pt x="9882" y="11950"/>
                  </a:lnTo>
                  <a:lnTo>
                    <a:pt x="9906" y="11962"/>
                  </a:lnTo>
                  <a:lnTo>
                    <a:pt x="9932" y="11974"/>
                  </a:lnTo>
                  <a:lnTo>
                    <a:pt x="9958" y="11986"/>
                  </a:lnTo>
                  <a:lnTo>
                    <a:pt x="9985" y="11996"/>
                  </a:lnTo>
                  <a:lnTo>
                    <a:pt x="10013" y="12005"/>
                  </a:lnTo>
                  <a:lnTo>
                    <a:pt x="10043" y="12013"/>
                  </a:lnTo>
                  <a:lnTo>
                    <a:pt x="10073" y="12021"/>
                  </a:lnTo>
                  <a:lnTo>
                    <a:pt x="10103" y="12026"/>
                  </a:lnTo>
                  <a:lnTo>
                    <a:pt x="10135" y="12030"/>
                  </a:lnTo>
                  <a:lnTo>
                    <a:pt x="10167" y="12032"/>
                  </a:lnTo>
                  <a:lnTo>
                    <a:pt x="10200" y="12032"/>
                  </a:lnTo>
                  <a:lnTo>
                    <a:pt x="10235" y="12030"/>
                  </a:lnTo>
                  <a:lnTo>
                    <a:pt x="10270" y="12026"/>
                  </a:lnTo>
                  <a:lnTo>
                    <a:pt x="10305" y="12019"/>
                  </a:lnTo>
                  <a:lnTo>
                    <a:pt x="10341" y="12010"/>
                  </a:lnTo>
                  <a:lnTo>
                    <a:pt x="10378" y="11998"/>
                  </a:lnTo>
                  <a:lnTo>
                    <a:pt x="10417" y="11983"/>
                  </a:lnTo>
                  <a:lnTo>
                    <a:pt x="10455" y="11966"/>
                  </a:lnTo>
                  <a:lnTo>
                    <a:pt x="10477" y="11955"/>
                  </a:lnTo>
                  <a:lnTo>
                    <a:pt x="10498" y="11943"/>
                  </a:lnTo>
                  <a:lnTo>
                    <a:pt x="10518" y="11931"/>
                  </a:lnTo>
                  <a:lnTo>
                    <a:pt x="10538" y="11918"/>
                  </a:lnTo>
                  <a:lnTo>
                    <a:pt x="10558" y="11904"/>
                  </a:lnTo>
                  <a:lnTo>
                    <a:pt x="10578" y="11890"/>
                  </a:lnTo>
                  <a:lnTo>
                    <a:pt x="10596" y="11875"/>
                  </a:lnTo>
                  <a:lnTo>
                    <a:pt x="10614" y="11859"/>
                  </a:lnTo>
                  <a:lnTo>
                    <a:pt x="10631" y="11843"/>
                  </a:lnTo>
                  <a:lnTo>
                    <a:pt x="10647" y="11825"/>
                  </a:lnTo>
                  <a:lnTo>
                    <a:pt x="10663" y="11808"/>
                  </a:lnTo>
                  <a:lnTo>
                    <a:pt x="10678" y="11789"/>
                  </a:lnTo>
                  <a:lnTo>
                    <a:pt x="10693" y="11770"/>
                  </a:lnTo>
                  <a:lnTo>
                    <a:pt x="10707" y="11750"/>
                  </a:lnTo>
                  <a:lnTo>
                    <a:pt x="10720" y="11730"/>
                  </a:lnTo>
                  <a:lnTo>
                    <a:pt x="10732" y="11708"/>
                  </a:lnTo>
                  <a:lnTo>
                    <a:pt x="10744" y="11685"/>
                  </a:lnTo>
                  <a:lnTo>
                    <a:pt x="10754" y="11663"/>
                  </a:lnTo>
                  <a:lnTo>
                    <a:pt x="10766" y="11638"/>
                  </a:lnTo>
                  <a:lnTo>
                    <a:pt x="10775" y="11613"/>
                  </a:lnTo>
                  <a:lnTo>
                    <a:pt x="10783" y="11589"/>
                  </a:lnTo>
                  <a:lnTo>
                    <a:pt x="10791" y="11562"/>
                  </a:lnTo>
                  <a:lnTo>
                    <a:pt x="10798" y="11535"/>
                  </a:lnTo>
                  <a:lnTo>
                    <a:pt x="10803" y="11507"/>
                  </a:lnTo>
                  <a:lnTo>
                    <a:pt x="10808" y="11479"/>
                  </a:lnTo>
                  <a:lnTo>
                    <a:pt x="10813" y="11449"/>
                  </a:lnTo>
                  <a:lnTo>
                    <a:pt x="10816" y="11418"/>
                  </a:lnTo>
                  <a:lnTo>
                    <a:pt x="10818" y="11387"/>
                  </a:lnTo>
                  <a:lnTo>
                    <a:pt x="10819" y="11355"/>
                  </a:lnTo>
                  <a:lnTo>
                    <a:pt x="10820" y="11321"/>
                  </a:lnTo>
                  <a:lnTo>
                    <a:pt x="10819" y="11287"/>
                  </a:lnTo>
                  <a:lnTo>
                    <a:pt x="10817" y="11252"/>
                  </a:lnTo>
                  <a:lnTo>
                    <a:pt x="10839" y="11265"/>
                  </a:lnTo>
                  <a:lnTo>
                    <a:pt x="10868" y="11284"/>
                  </a:lnTo>
                  <a:lnTo>
                    <a:pt x="10905" y="11309"/>
                  </a:lnTo>
                  <a:lnTo>
                    <a:pt x="10949" y="11337"/>
                  </a:lnTo>
                  <a:lnTo>
                    <a:pt x="10972" y="11351"/>
                  </a:lnTo>
                  <a:lnTo>
                    <a:pt x="10997" y="11367"/>
                  </a:lnTo>
                  <a:lnTo>
                    <a:pt x="11024" y="11382"/>
                  </a:lnTo>
                  <a:lnTo>
                    <a:pt x="11051" y="11396"/>
                  </a:lnTo>
                  <a:lnTo>
                    <a:pt x="11080" y="11411"/>
                  </a:lnTo>
                  <a:lnTo>
                    <a:pt x="11110" y="11425"/>
                  </a:lnTo>
                  <a:lnTo>
                    <a:pt x="11143" y="11439"/>
                  </a:lnTo>
                  <a:lnTo>
                    <a:pt x="11175" y="11450"/>
                  </a:lnTo>
                  <a:lnTo>
                    <a:pt x="11208" y="11461"/>
                  </a:lnTo>
                  <a:lnTo>
                    <a:pt x="11242" y="11470"/>
                  </a:lnTo>
                  <a:lnTo>
                    <a:pt x="11276" y="11478"/>
                  </a:lnTo>
                  <a:lnTo>
                    <a:pt x="11313" y="11483"/>
                  </a:lnTo>
                  <a:lnTo>
                    <a:pt x="11349" y="11487"/>
                  </a:lnTo>
                  <a:lnTo>
                    <a:pt x="11386" y="11488"/>
                  </a:lnTo>
                  <a:lnTo>
                    <a:pt x="11423" y="11487"/>
                  </a:lnTo>
                  <a:lnTo>
                    <a:pt x="11460" y="11483"/>
                  </a:lnTo>
                  <a:lnTo>
                    <a:pt x="11499" y="11476"/>
                  </a:lnTo>
                  <a:lnTo>
                    <a:pt x="11538" y="11465"/>
                  </a:lnTo>
                  <a:lnTo>
                    <a:pt x="11576" y="11452"/>
                  </a:lnTo>
                  <a:lnTo>
                    <a:pt x="11615" y="11434"/>
                  </a:lnTo>
                  <a:lnTo>
                    <a:pt x="11654" y="11413"/>
                  </a:lnTo>
                  <a:lnTo>
                    <a:pt x="11694" y="11387"/>
                  </a:lnTo>
                  <a:lnTo>
                    <a:pt x="11733" y="11358"/>
                  </a:lnTo>
                  <a:lnTo>
                    <a:pt x="11771" y="11324"/>
                  </a:lnTo>
                  <a:lnTo>
                    <a:pt x="11797" y="11299"/>
                  </a:lnTo>
                  <a:lnTo>
                    <a:pt x="11822" y="11272"/>
                  </a:lnTo>
                  <a:lnTo>
                    <a:pt x="11846" y="11245"/>
                  </a:lnTo>
                  <a:lnTo>
                    <a:pt x="11867" y="11217"/>
                  </a:lnTo>
                  <a:lnTo>
                    <a:pt x="11886" y="11190"/>
                  </a:lnTo>
                  <a:lnTo>
                    <a:pt x="11904" y="11162"/>
                  </a:lnTo>
                  <a:lnTo>
                    <a:pt x="11920" y="11133"/>
                  </a:lnTo>
                  <a:lnTo>
                    <a:pt x="11934" y="11103"/>
                  </a:lnTo>
                  <a:lnTo>
                    <a:pt x="11947" y="11074"/>
                  </a:lnTo>
                  <a:lnTo>
                    <a:pt x="11958" y="11044"/>
                  </a:lnTo>
                  <a:lnTo>
                    <a:pt x="11968" y="11013"/>
                  </a:lnTo>
                  <a:lnTo>
                    <a:pt x="11975" y="10983"/>
                  </a:lnTo>
                  <a:lnTo>
                    <a:pt x="11982" y="10952"/>
                  </a:lnTo>
                  <a:lnTo>
                    <a:pt x="11986" y="10920"/>
                  </a:lnTo>
                  <a:lnTo>
                    <a:pt x="11989" y="10890"/>
                  </a:lnTo>
                  <a:lnTo>
                    <a:pt x="11990" y="10858"/>
                  </a:lnTo>
                  <a:lnTo>
                    <a:pt x="11990" y="10826"/>
                  </a:lnTo>
                  <a:lnTo>
                    <a:pt x="11988" y="10794"/>
                  </a:lnTo>
                  <a:lnTo>
                    <a:pt x="11985" y="10762"/>
                  </a:lnTo>
                  <a:lnTo>
                    <a:pt x="11980" y="10730"/>
                  </a:lnTo>
                  <a:lnTo>
                    <a:pt x="11973" y="10698"/>
                  </a:lnTo>
                  <a:lnTo>
                    <a:pt x="11965" y="10666"/>
                  </a:lnTo>
                  <a:lnTo>
                    <a:pt x="11956" y="10635"/>
                  </a:lnTo>
                  <a:lnTo>
                    <a:pt x="11944" y="10603"/>
                  </a:lnTo>
                  <a:lnTo>
                    <a:pt x="11931" y="10571"/>
                  </a:lnTo>
                  <a:lnTo>
                    <a:pt x="11917" y="10540"/>
                  </a:lnTo>
                  <a:lnTo>
                    <a:pt x="11901" y="10508"/>
                  </a:lnTo>
                  <a:lnTo>
                    <a:pt x="11884" y="10477"/>
                  </a:lnTo>
                  <a:lnTo>
                    <a:pt x="11865" y="10446"/>
                  </a:lnTo>
                  <a:lnTo>
                    <a:pt x="11844" y="10416"/>
                  </a:lnTo>
                  <a:lnTo>
                    <a:pt x="11821" y="10385"/>
                  </a:lnTo>
                  <a:lnTo>
                    <a:pt x="11798" y="10355"/>
                  </a:lnTo>
                  <a:lnTo>
                    <a:pt x="8807" y="6623"/>
                  </a:lnTo>
                  <a:lnTo>
                    <a:pt x="8781" y="6589"/>
                  </a:lnTo>
                  <a:lnTo>
                    <a:pt x="8749" y="6549"/>
                  </a:lnTo>
                  <a:lnTo>
                    <a:pt x="8714" y="6503"/>
                  </a:lnTo>
                  <a:lnTo>
                    <a:pt x="8676" y="6454"/>
                  </a:lnTo>
                  <a:lnTo>
                    <a:pt x="8636" y="6401"/>
                  </a:lnTo>
                  <a:lnTo>
                    <a:pt x="8594" y="6347"/>
                  </a:lnTo>
                  <a:lnTo>
                    <a:pt x="8549" y="6291"/>
                  </a:lnTo>
                  <a:lnTo>
                    <a:pt x="8505" y="6236"/>
                  </a:lnTo>
                  <a:lnTo>
                    <a:pt x="8461" y="6180"/>
                  </a:lnTo>
                  <a:lnTo>
                    <a:pt x="8417" y="6127"/>
                  </a:lnTo>
                  <a:lnTo>
                    <a:pt x="8373" y="6077"/>
                  </a:lnTo>
                  <a:lnTo>
                    <a:pt x="8332" y="6030"/>
                  </a:lnTo>
                  <a:lnTo>
                    <a:pt x="8294" y="5988"/>
                  </a:lnTo>
                  <a:lnTo>
                    <a:pt x="8258" y="5951"/>
                  </a:lnTo>
                  <a:lnTo>
                    <a:pt x="8242" y="5936"/>
                  </a:lnTo>
                  <a:lnTo>
                    <a:pt x="8226" y="5921"/>
                  </a:lnTo>
                  <a:lnTo>
                    <a:pt x="8210" y="5909"/>
                  </a:lnTo>
                  <a:lnTo>
                    <a:pt x="8197" y="5899"/>
                  </a:lnTo>
                  <a:lnTo>
                    <a:pt x="8176" y="5897"/>
                  </a:lnTo>
                  <a:lnTo>
                    <a:pt x="8148" y="5901"/>
                  </a:lnTo>
                  <a:lnTo>
                    <a:pt x="8114" y="5911"/>
                  </a:lnTo>
                  <a:lnTo>
                    <a:pt x="8075" y="5926"/>
                  </a:lnTo>
                  <a:lnTo>
                    <a:pt x="8029" y="5948"/>
                  </a:lnTo>
                  <a:lnTo>
                    <a:pt x="7978" y="5973"/>
                  </a:lnTo>
                  <a:lnTo>
                    <a:pt x="7923" y="6003"/>
                  </a:lnTo>
                  <a:lnTo>
                    <a:pt x="7862" y="6036"/>
                  </a:lnTo>
                  <a:lnTo>
                    <a:pt x="7797" y="6075"/>
                  </a:lnTo>
                  <a:lnTo>
                    <a:pt x="7729" y="6115"/>
                  </a:lnTo>
                  <a:lnTo>
                    <a:pt x="7656" y="6158"/>
                  </a:lnTo>
                  <a:lnTo>
                    <a:pt x="7581" y="6204"/>
                  </a:lnTo>
                  <a:lnTo>
                    <a:pt x="7421" y="6301"/>
                  </a:lnTo>
                  <a:lnTo>
                    <a:pt x="7252" y="6401"/>
                  </a:lnTo>
                  <a:lnTo>
                    <a:pt x="7165" y="6454"/>
                  </a:lnTo>
                  <a:lnTo>
                    <a:pt x="7075" y="6505"/>
                  </a:lnTo>
                  <a:lnTo>
                    <a:pt x="6986" y="6557"/>
                  </a:lnTo>
                  <a:lnTo>
                    <a:pt x="6895" y="6606"/>
                  </a:lnTo>
                  <a:lnTo>
                    <a:pt x="6804" y="6655"/>
                  </a:lnTo>
                  <a:lnTo>
                    <a:pt x="6712" y="6704"/>
                  </a:lnTo>
                  <a:lnTo>
                    <a:pt x="6622" y="6749"/>
                  </a:lnTo>
                  <a:lnTo>
                    <a:pt x="6531" y="6792"/>
                  </a:lnTo>
                  <a:lnTo>
                    <a:pt x="6442" y="6833"/>
                  </a:lnTo>
                  <a:lnTo>
                    <a:pt x="6353" y="6870"/>
                  </a:lnTo>
                  <a:lnTo>
                    <a:pt x="6267" y="6904"/>
                  </a:lnTo>
                  <a:lnTo>
                    <a:pt x="6181" y="6935"/>
                  </a:lnTo>
                  <a:lnTo>
                    <a:pt x="6099" y="6961"/>
                  </a:lnTo>
                  <a:lnTo>
                    <a:pt x="6018" y="6981"/>
                  </a:lnTo>
                  <a:lnTo>
                    <a:pt x="5940" y="6997"/>
                  </a:lnTo>
                  <a:lnTo>
                    <a:pt x="5865" y="7008"/>
                  </a:lnTo>
                  <a:lnTo>
                    <a:pt x="5794" y="7014"/>
                  </a:lnTo>
                  <a:lnTo>
                    <a:pt x="5723" y="7017"/>
                  </a:lnTo>
                  <a:lnTo>
                    <a:pt x="5651" y="7018"/>
                  </a:lnTo>
                  <a:lnTo>
                    <a:pt x="5580" y="7016"/>
                  </a:lnTo>
                  <a:lnTo>
                    <a:pt x="5510" y="7012"/>
                  </a:lnTo>
                  <a:lnTo>
                    <a:pt x="5440" y="7006"/>
                  </a:lnTo>
                  <a:lnTo>
                    <a:pt x="5372" y="6997"/>
                  </a:lnTo>
                  <a:lnTo>
                    <a:pt x="5304" y="6984"/>
                  </a:lnTo>
                  <a:lnTo>
                    <a:pt x="5237" y="6970"/>
                  </a:lnTo>
                  <a:lnTo>
                    <a:pt x="5173" y="6954"/>
                  </a:lnTo>
                  <a:lnTo>
                    <a:pt x="5108" y="6934"/>
                  </a:lnTo>
                  <a:lnTo>
                    <a:pt x="5046" y="6911"/>
                  </a:lnTo>
                  <a:lnTo>
                    <a:pt x="4986" y="6887"/>
                  </a:lnTo>
                  <a:lnTo>
                    <a:pt x="4926" y="6860"/>
                  </a:lnTo>
                  <a:lnTo>
                    <a:pt x="4869" y="6830"/>
                  </a:lnTo>
                  <a:lnTo>
                    <a:pt x="4815" y="6798"/>
                  </a:lnTo>
                  <a:lnTo>
                    <a:pt x="4762" y="6763"/>
                  </a:lnTo>
                  <a:lnTo>
                    <a:pt x="4712" y="6726"/>
                  </a:lnTo>
                  <a:lnTo>
                    <a:pt x="4664" y="6687"/>
                  </a:lnTo>
                  <a:lnTo>
                    <a:pt x="4619" y="6645"/>
                  </a:lnTo>
                  <a:lnTo>
                    <a:pt x="4576" y="6601"/>
                  </a:lnTo>
                  <a:lnTo>
                    <a:pt x="4537" y="6554"/>
                  </a:lnTo>
                  <a:lnTo>
                    <a:pt x="4501" y="6504"/>
                  </a:lnTo>
                  <a:lnTo>
                    <a:pt x="4468" y="6452"/>
                  </a:lnTo>
                  <a:lnTo>
                    <a:pt x="4438" y="6397"/>
                  </a:lnTo>
                  <a:lnTo>
                    <a:pt x="4411" y="6341"/>
                  </a:lnTo>
                  <a:lnTo>
                    <a:pt x="4389" y="6281"/>
                  </a:lnTo>
                  <a:lnTo>
                    <a:pt x="4370" y="6219"/>
                  </a:lnTo>
                  <a:lnTo>
                    <a:pt x="4355" y="6156"/>
                  </a:lnTo>
                  <a:lnTo>
                    <a:pt x="4344" y="6089"/>
                  </a:lnTo>
                  <a:lnTo>
                    <a:pt x="4337" y="6020"/>
                  </a:lnTo>
                  <a:lnTo>
                    <a:pt x="4334" y="5949"/>
                  </a:lnTo>
                  <a:lnTo>
                    <a:pt x="4335" y="5920"/>
                  </a:lnTo>
                  <a:lnTo>
                    <a:pt x="4336" y="5891"/>
                  </a:lnTo>
                  <a:lnTo>
                    <a:pt x="4338" y="5864"/>
                  </a:lnTo>
                  <a:lnTo>
                    <a:pt x="4342" y="5837"/>
                  </a:lnTo>
                  <a:lnTo>
                    <a:pt x="4346" y="5810"/>
                  </a:lnTo>
                  <a:lnTo>
                    <a:pt x="4350" y="5784"/>
                  </a:lnTo>
                  <a:lnTo>
                    <a:pt x="4356" y="5757"/>
                  </a:lnTo>
                  <a:lnTo>
                    <a:pt x="4362" y="5731"/>
                  </a:lnTo>
                  <a:lnTo>
                    <a:pt x="4375" y="5681"/>
                  </a:lnTo>
                  <a:lnTo>
                    <a:pt x="4389" y="5631"/>
                  </a:lnTo>
                  <a:lnTo>
                    <a:pt x="4404" y="5584"/>
                  </a:lnTo>
                  <a:lnTo>
                    <a:pt x="4419" y="5537"/>
                  </a:lnTo>
                  <a:lnTo>
                    <a:pt x="4435" y="5492"/>
                  </a:lnTo>
                  <a:lnTo>
                    <a:pt x="4448" y="5447"/>
                  </a:lnTo>
                  <a:lnTo>
                    <a:pt x="4454" y="5426"/>
                  </a:lnTo>
                  <a:lnTo>
                    <a:pt x="4460" y="5404"/>
                  </a:lnTo>
                  <a:lnTo>
                    <a:pt x="4465" y="5384"/>
                  </a:lnTo>
                  <a:lnTo>
                    <a:pt x="4469" y="5363"/>
                  </a:lnTo>
                  <a:lnTo>
                    <a:pt x="4472" y="5342"/>
                  </a:lnTo>
                  <a:lnTo>
                    <a:pt x="4475" y="5322"/>
                  </a:lnTo>
                  <a:lnTo>
                    <a:pt x="4477" y="5301"/>
                  </a:lnTo>
                  <a:lnTo>
                    <a:pt x="4478" y="5282"/>
                  </a:lnTo>
                  <a:lnTo>
                    <a:pt x="4477" y="5261"/>
                  </a:lnTo>
                  <a:lnTo>
                    <a:pt x="4476" y="5242"/>
                  </a:lnTo>
                  <a:lnTo>
                    <a:pt x="4473" y="5222"/>
                  </a:lnTo>
                  <a:lnTo>
                    <a:pt x="4469" y="5204"/>
                  </a:lnTo>
                  <a:lnTo>
                    <a:pt x="4442" y="5191"/>
                  </a:lnTo>
                  <a:lnTo>
                    <a:pt x="4408" y="5180"/>
                  </a:lnTo>
                  <a:lnTo>
                    <a:pt x="4369" y="5171"/>
                  </a:lnTo>
                  <a:lnTo>
                    <a:pt x="4324" y="5161"/>
                  </a:lnTo>
                  <a:lnTo>
                    <a:pt x="4273" y="5154"/>
                  </a:lnTo>
                  <a:lnTo>
                    <a:pt x="4217" y="5147"/>
                  </a:lnTo>
                  <a:lnTo>
                    <a:pt x="4156" y="5142"/>
                  </a:lnTo>
                  <a:lnTo>
                    <a:pt x="4092" y="5137"/>
                  </a:lnTo>
                  <a:lnTo>
                    <a:pt x="4023" y="5133"/>
                  </a:lnTo>
                  <a:lnTo>
                    <a:pt x="3951" y="5130"/>
                  </a:lnTo>
                  <a:lnTo>
                    <a:pt x="3876" y="5128"/>
                  </a:lnTo>
                  <a:lnTo>
                    <a:pt x="3799" y="5126"/>
                  </a:lnTo>
                  <a:lnTo>
                    <a:pt x="3637" y="5123"/>
                  </a:lnTo>
                  <a:lnTo>
                    <a:pt x="3471" y="5123"/>
                  </a:lnTo>
                  <a:lnTo>
                    <a:pt x="3302" y="5126"/>
                  </a:lnTo>
                  <a:lnTo>
                    <a:pt x="3135" y="5128"/>
                  </a:lnTo>
                  <a:lnTo>
                    <a:pt x="2972" y="5131"/>
                  </a:lnTo>
                  <a:lnTo>
                    <a:pt x="2818" y="5135"/>
                  </a:lnTo>
                  <a:lnTo>
                    <a:pt x="2674" y="5138"/>
                  </a:lnTo>
                  <a:lnTo>
                    <a:pt x="2544" y="5141"/>
                  </a:lnTo>
                  <a:lnTo>
                    <a:pt x="2432" y="5143"/>
                  </a:lnTo>
                  <a:lnTo>
                    <a:pt x="2341" y="5143"/>
                  </a:lnTo>
                  <a:lnTo>
                    <a:pt x="2350" y="5115"/>
                  </a:lnTo>
                  <a:lnTo>
                    <a:pt x="2360" y="5086"/>
                  </a:lnTo>
                  <a:lnTo>
                    <a:pt x="2372" y="5056"/>
                  </a:lnTo>
                  <a:lnTo>
                    <a:pt x="2386" y="5023"/>
                  </a:lnTo>
                  <a:lnTo>
                    <a:pt x="2402" y="4989"/>
                  </a:lnTo>
                  <a:lnTo>
                    <a:pt x="2419" y="4954"/>
                  </a:lnTo>
                  <a:lnTo>
                    <a:pt x="2437" y="4918"/>
                  </a:lnTo>
                  <a:lnTo>
                    <a:pt x="2458" y="4880"/>
                  </a:lnTo>
                  <a:lnTo>
                    <a:pt x="2479" y="4842"/>
                  </a:lnTo>
                  <a:lnTo>
                    <a:pt x="2501" y="4803"/>
                  </a:lnTo>
                  <a:lnTo>
                    <a:pt x="2524" y="4764"/>
                  </a:lnTo>
                  <a:lnTo>
                    <a:pt x="2548" y="4723"/>
                  </a:lnTo>
                  <a:lnTo>
                    <a:pt x="2598" y="4643"/>
                  </a:lnTo>
                  <a:lnTo>
                    <a:pt x="2650" y="4563"/>
                  </a:lnTo>
                  <a:lnTo>
                    <a:pt x="2703" y="4484"/>
                  </a:lnTo>
                  <a:lnTo>
                    <a:pt x="2755" y="4407"/>
                  </a:lnTo>
                  <a:lnTo>
                    <a:pt x="2807" y="4334"/>
                  </a:lnTo>
                  <a:lnTo>
                    <a:pt x="2856" y="4265"/>
                  </a:lnTo>
                  <a:lnTo>
                    <a:pt x="2901" y="4201"/>
                  </a:lnTo>
                  <a:lnTo>
                    <a:pt x="2943" y="4145"/>
                  </a:lnTo>
                  <a:lnTo>
                    <a:pt x="2979" y="4095"/>
                  </a:lnTo>
                  <a:lnTo>
                    <a:pt x="3011" y="4056"/>
                  </a:lnTo>
                  <a:lnTo>
                    <a:pt x="3191" y="3835"/>
                  </a:lnTo>
                  <a:lnTo>
                    <a:pt x="3381" y="3624"/>
                  </a:lnTo>
                  <a:lnTo>
                    <a:pt x="3579" y="3423"/>
                  </a:lnTo>
                  <a:lnTo>
                    <a:pt x="3785" y="3231"/>
                  </a:lnTo>
                  <a:lnTo>
                    <a:pt x="3999" y="3050"/>
                  </a:lnTo>
                  <a:lnTo>
                    <a:pt x="4221" y="2878"/>
                  </a:lnTo>
                  <a:lnTo>
                    <a:pt x="4450" y="2716"/>
                  </a:lnTo>
                  <a:lnTo>
                    <a:pt x="4684" y="2565"/>
                  </a:lnTo>
                  <a:lnTo>
                    <a:pt x="4925" y="2424"/>
                  </a:lnTo>
                  <a:lnTo>
                    <a:pt x="5172" y="2295"/>
                  </a:lnTo>
                  <a:lnTo>
                    <a:pt x="5423" y="2175"/>
                  </a:lnTo>
                  <a:lnTo>
                    <a:pt x="5679" y="2067"/>
                  </a:lnTo>
                  <a:lnTo>
                    <a:pt x="5940" y="1969"/>
                  </a:lnTo>
                  <a:lnTo>
                    <a:pt x="6204" y="1883"/>
                  </a:lnTo>
                  <a:lnTo>
                    <a:pt x="6472" y="1808"/>
                  </a:lnTo>
                  <a:lnTo>
                    <a:pt x="6742" y="1744"/>
                  </a:lnTo>
                  <a:lnTo>
                    <a:pt x="7016" y="1691"/>
                  </a:lnTo>
                  <a:lnTo>
                    <a:pt x="7290" y="1650"/>
                  </a:lnTo>
                  <a:lnTo>
                    <a:pt x="7567" y="1621"/>
                  </a:lnTo>
                  <a:lnTo>
                    <a:pt x="7844" y="1604"/>
                  </a:lnTo>
                  <a:lnTo>
                    <a:pt x="8123" y="1599"/>
                  </a:lnTo>
                  <a:lnTo>
                    <a:pt x="8401" y="1606"/>
                  </a:lnTo>
                  <a:lnTo>
                    <a:pt x="8680" y="1626"/>
                  </a:lnTo>
                  <a:lnTo>
                    <a:pt x="8958" y="1657"/>
                  </a:lnTo>
                  <a:lnTo>
                    <a:pt x="9235" y="1702"/>
                  </a:lnTo>
                  <a:lnTo>
                    <a:pt x="9510" y="1758"/>
                  </a:lnTo>
                  <a:lnTo>
                    <a:pt x="9783" y="1828"/>
                  </a:lnTo>
                  <a:lnTo>
                    <a:pt x="10055" y="1910"/>
                  </a:lnTo>
                  <a:lnTo>
                    <a:pt x="10322" y="2006"/>
                  </a:lnTo>
                  <a:lnTo>
                    <a:pt x="10587" y="2115"/>
                  </a:lnTo>
                  <a:lnTo>
                    <a:pt x="10848" y="2237"/>
                  </a:lnTo>
                  <a:lnTo>
                    <a:pt x="11104" y="2373"/>
                  </a:lnTo>
                  <a:lnTo>
                    <a:pt x="11177" y="2414"/>
                  </a:lnTo>
                  <a:lnTo>
                    <a:pt x="11250" y="2458"/>
                  </a:lnTo>
                  <a:lnTo>
                    <a:pt x="11323" y="2504"/>
                  </a:lnTo>
                  <a:lnTo>
                    <a:pt x="11395" y="2549"/>
                  </a:lnTo>
                  <a:lnTo>
                    <a:pt x="11466" y="2593"/>
                  </a:lnTo>
                  <a:lnTo>
                    <a:pt x="11535" y="2634"/>
                  </a:lnTo>
                  <a:lnTo>
                    <a:pt x="11569" y="2654"/>
                  </a:lnTo>
                  <a:lnTo>
                    <a:pt x="11602" y="2671"/>
                  </a:lnTo>
                  <a:lnTo>
                    <a:pt x="11634" y="2689"/>
                  </a:lnTo>
                  <a:lnTo>
                    <a:pt x="11666" y="2703"/>
                  </a:lnTo>
                  <a:lnTo>
                    <a:pt x="11657" y="2727"/>
                  </a:lnTo>
                  <a:lnTo>
                    <a:pt x="11647" y="2750"/>
                  </a:lnTo>
                  <a:lnTo>
                    <a:pt x="11636" y="2774"/>
                  </a:lnTo>
                  <a:lnTo>
                    <a:pt x="11623" y="2798"/>
                  </a:lnTo>
                  <a:lnTo>
                    <a:pt x="11609" y="2821"/>
                  </a:lnTo>
                  <a:lnTo>
                    <a:pt x="11593" y="2845"/>
                  </a:lnTo>
                  <a:lnTo>
                    <a:pt x="11577" y="2869"/>
                  </a:lnTo>
                  <a:lnTo>
                    <a:pt x="11560" y="2893"/>
                  </a:lnTo>
                  <a:lnTo>
                    <a:pt x="11523" y="2942"/>
                  </a:lnTo>
                  <a:lnTo>
                    <a:pt x="11486" y="2990"/>
                  </a:lnTo>
                  <a:lnTo>
                    <a:pt x="11448" y="3039"/>
                  </a:lnTo>
                  <a:lnTo>
                    <a:pt x="11412" y="3089"/>
                  </a:lnTo>
                  <a:lnTo>
                    <a:pt x="11395" y="3113"/>
                  </a:lnTo>
                  <a:lnTo>
                    <a:pt x="11379" y="3138"/>
                  </a:lnTo>
                  <a:lnTo>
                    <a:pt x="11364" y="3163"/>
                  </a:lnTo>
                  <a:lnTo>
                    <a:pt x="11351" y="3187"/>
                  </a:lnTo>
                  <a:lnTo>
                    <a:pt x="11339" y="3212"/>
                  </a:lnTo>
                  <a:lnTo>
                    <a:pt x="11328" y="3237"/>
                  </a:lnTo>
                  <a:lnTo>
                    <a:pt x="11319" y="3261"/>
                  </a:lnTo>
                  <a:lnTo>
                    <a:pt x="11313" y="3286"/>
                  </a:lnTo>
                  <a:lnTo>
                    <a:pt x="11308" y="3311"/>
                  </a:lnTo>
                  <a:lnTo>
                    <a:pt x="11306" y="3335"/>
                  </a:lnTo>
                  <a:lnTo>
                    <a:pt x="11306" y="3360"/>
                  </a:lnTo>
                  <a:lnTo>
                    <a:pt x="11308" y="3384"/>
                  </a:lnTo>
                  <a:lnTo>
                    <a:pt x="11314" y="3408"/>
                  </a:lnTo>
                  <a:lnTo>
                    <a:pt x="11323" y="3433"/>
                  </a:lnTo>
                  <a:lnTo>
                    <a:pt x="11334" y="3457"/>
                  </a:lnTo>
                  <a:lnTo>
                    <a:pt x="11349" y="3480"/>
                  </a:lnTo>
                  <a:lnTo>
                    <a:pt x="11362" y="3496"/>
                  </a:lnTo>
                  <a:lnTo>
                    <a:pt x="11378" y="3510"/>
                  </a:lnTo>
                  <a:lnTo>
                    <a:pt x="11396" y="3524"/>
                  </a:lnTo>
                  <a:lnTo>
                    <a:pt x="11417" y="3535"/>
                  </a:lnTo>
                  <a:lnTo>
                    <a:pt x="11440" y="3546"/>
                  </a:lnTo>
                  <a:lnTo>
                    <a:pt x="11466" y="3555"/>
                  </a:lnTo>
                  <a:lnTo>
                    <a:pt x="11495" y="3565"/>
                  </a:lnTo>
                  <a:lnTo>
                    <a:pt x="11524" y="3573"/>
                  </a:lnTo>
                  <a:lnTo>
                    <a:pt x="11556" y="3580"/>
                  </a:lnTo>
                  <a:lnTo>
                    <a:pt x="11589" y="3586"/>
                  </a:lnTo>
                  <a:lnTo>
                    <a:pt x="11624" y="3592"/>
                  </a:lnTo>
                  <a:lnTo>
                    <a:pt x="11659" y="3597"/>
                  </a:lnTo>
                  <a:lnTo>
                    <a:pt x="11697" y="3602"/>
                  </a:lnTo>
                  <a:lnTo>
                    <a:pt x="11735" y="3605"/>
                  </a:lnTo>
                  <a:lnTo>
                    <a:pt x="11774" y="3608"/>
                  </a:lnTo>
                  <a:lnTo>
                    <a:pt x="11813" y="3611"/>
                  </a:lnTo>
                  <a:lnTo>
                    <a:pt x="11894" y="3615"/>
                  </a:lnTo>
                  <a:lnTo>
                    <a:pt x="11974" y="3617"/>
                  </a:lnTo>
                  <a:lnTo>
                    <a:pt x="12054" y="3619"/>
                  </a:lnTo>
                  <a:lnTo>
                    <a:pt x="12130" y="3620"/>
                  </a:lnTo>
                  <a:lnTo>
                    <a:pt x="12205" y="3620"/>
                  </a:lnTo>
                  <a:lnTo>
                    <a:pt x="12273" y="3621"/>
                  </a:lnTo>
                  <a:lnTo>
                    <a:pt x="12335" y="3622"/>
                  </a:lnTo>
                  <a:lnTo>
                    <a:pt x="12390" y="3625"/>
                  </a:lnTo>
                  <a:lnTo>
                    <a:pt x="12457" y="3628"/>
                  </a:lnTo>
                  <a:lnTo>
                    <a:pt x="12524" y="3633"/>
                  </a:lnTo>
                  <a:lnTo>
                    <a:pt x="12593" y="3637"/>
                  </a:lnTo>
                  <a:lnTo>
                    <a:pt x="12660" y="3640"/>
                  </a:lnTo>
                  <a:lnTo>
                    <a:pt x="12728" y="3644"/>
                  </a:lnTo>
                  <a:lnTo>
                    <a:pt x="12797" y="3648"/>
                  </a:lnTo>
                  <a:lnTo>
                    <a:pt x="12864" y="3651"/>
                  </a:lnTo>
                  <a:lnTo>
                    <a:pt x="12933" y="3655"/>
                  </a:lnTo>
                  <a:lnTo>
                    <a:pt x="13001" y="3658"/>
                  </a:lnTo>
                  <a:lnTo>
                    <a:pt x="13069" y="3661"/>
                  </a:lnTo>
                  <a:lnTo>
                    <a:pt x="13138" y="3665"/>
                  </a:lnTo>
                  <a:lnTo>
                    <a:pt x="13206" y="3669"/>
                  </a:lnTo>
                  <a:lnTo>
                    <a:pt x="13274" y="3672"/>
                  </a:lnTo>
                  <a:lnTo>
                    <a:pt x="13343" y="3674"/>
                  </a:lnTo>
                  <a:lnTo>
                    <a:pt x="13412" y="3677"/>
                  </a:lnTo>
                  <a:lnTo>
                    <a:pt x="13481" y="3679"/>
                  </a:lnTo>
                  <a:lnTo>
                    <a:pt x="13657" y="3685"/>
                  </a:lnTo>
                  <a:lnTo>
                    <a:pt x="13808" y="3689"/>
                  </a:lnTo>
                  <a:lnTo>
                    <a:pt x="13876" y="3690"/>
                  </a:lnTo>
                  <a:lnTo>
                    <a:pt x="13937" y="3690"/>
                  </a:lnTo>
                  <a:lnTo>
                    <a:pt x="13992" y="3688"/>
                  </a:lnTo>
                  <a:lnTo>
                    <a:pt x="14043" y="3685"/>
                  </a:lnTo>
                  <a:lnTo>
                    <a:pt x="14087" y="3680"/>
                  </a:lnTo>
                  <a:lnTo>
                    <a:pt x="14127" y="3673"/>
                  </a:lnTo>
                  <a:lnTo>
                    <a:pt x="14161" y="3663"/>
                  </a:lnTo>
                  <a:lnTo>
                    <a:pt x="14192" y="3651"/>
                  </a:lnTo>
                  <a:lnTo>
                    <a:pt x="14216" y="3636"/>
                  </a:lnTo>
                  <a:lnTo>
                    <a:pt x="14236" y="3618"/>
                  </a:lnTo>
                  <a:lnTo>
                    <a:pt x="14252" y="3597"/>
                  </a:lnTo>
                  <a:lnTo>
                    <a:pt x="14263" y="3573"/>
                  </a:lnTo>
                  <a:lnTo>
                    <a:pt x="14269" y="3544"/>
                  </a:lnTo>
                  <a:lnTo>
                    <a:pt x="14272" y="3512"/>
                  </a:lnTo>
                  <a:lnTo>
                    <a:pt x="14270" y="3476"/>
                  </a:lnTo>
                  <a:lnTo>
                    <a:pt x="14265" y="3435"/>
                  </a:lnTo>
                  <a:lnTo>
                    <a:pt x="14255" y="3390"/>
                  </a:lnTo>
                  <a:lnTo>
                    <a:pt x="14243" y="3340"/>
                  </a:lnTo>
                  <a:lnTo>
                    <a:pt x="14226" y="3285"/>
                  </a:lnTo>
                  <a:lnTo>
                    <a:pt x="14206" y="3224"/>
                  </a:lnTo>
                  <a:lnTo>
                    <a:pt x="14182" y="3159"/>
                  </a:lnTo>
                  <a:lnTo>
                    <a:pt x="14156" y="3087"/>
                  </a:lnTo>
                  <a:lnTo>
                    <a:pt x="14127" y="3009"/>
                  </a:lnTo>
                  <a:lnTo>
                    <a:pt x="14094" y="2925"/>
                  </a:lnTo>
                  <a:lnTo>
                    <a:pt x="14022" y="2738"/>
                  </a:lnTo>
                  <a:lnTo>
                    <a:pt x="13938" y="2523"/>
                  </a:lnTo>
                  <a:lnTo>
                    <a:pt x="13917" y="2468"/>
                  </a:lnTo>
                  <a:lnTo>
                    <a:pt x="13896" y="2413"/>
                  </a:lnTo>
                  <a:lnTo>
                    <a:pt x="13876" y="2358"/>
                  </a:lnTo>
                  <a:lnTo>
                    <a:pt x="13855" y="2303"/>
                  </a:lnTo>
                  <a:lnTo>
                    <a:pt x="13835" y="2249"/>
                  </a:lnTo>
                  <a:lnTo>
                    <a:pt x="13814" y="2194"/>
                  </a:lnTo>
                  <a:lnTo>
                    <a:pt x="13794" y="2140"/>
                  </a:lnTo>
                  <a:lnTo>
                    <a:pt x="13774" y="2085"/>
                  </a:lnTo>
                  <a:lnTo>
                    <a:pt x="13754" y="2032"/>
                  </a:lnTo>
                  <a:lnTo>
                    <a:pt x="13734" y="1977"/>
                  </a:lnTo>
                  <a:lnTo>
                    <a:pt x="13714" y="1924"/>
                  </a:lnTo>
                  <a:lnTo>
                    <a:pt x="13693" y="1869"/>
                  </a:lnTo>
                  <a:lnTo>
                    <a:pt x="13673" y="1816"/>
                  </a:lnTo>
                  <a:lnTo>
                    <a:pt x="13653" y="1761"/>
                  </a:lnTo>
                  <a:lnTo>
                    <a:pt x="13631" y="1708"/>
                  </a:lnTo>
                  <a:lnTo>
                    <a:pt x="13610" y="1654"/>
                  </a:lnTo>
                  <a:lnTo>
                    <a:pt x="13586" y="1588"/>
                  </a:lnTo>
                  <a:lnTo>
                    <a:pt x="13560" y="1510"/>
                  </a:lnTo>
                  <a:lnTo>
                    <a:pt x="13532" y="1425"/>
                  </a:lnTo>
                  <a:lnTo>
                    <a:pt x="13502" y="1336"/>
                  </a:lnTo>
                  <a:lnTo>
                    <a:pt x="13486" y="1290"/>
                  </a:lnTo>
                  <a:lnTo>
                    <a:pt x="13469" y="1245"/>
                  </a:lnTo>
                  <a:lnTo>
                    <a:pt x="13451" y="1200"/>
                  </a:lnTo>
                  <a:lnTo>
                    <a:pt x="13433" y="1156"/>
                  </a:lnTo>
                  <a:lnTo>
                    <a:pt x="13414" y="1112"/>
                  </a:lnTo>
                  <a:lnTo>
                    <a:pt x="13394" y="1071"/>
                  </a:lnTo>
                  <a:lnTo>
                    <a:pt x="13374" y="1032"/>
                  </a:lnTo>
                  <a:lnTo>
                    <a:pt x="13352" y="995"/>
                  </a:lnTo>
                  <a:lnTo>
                    <a:pt x="13330" y="961"/>
                  </a:lnTo>
                  <a:lnTo>
                    <a:pt x="13306" y="931"/>
                  </a:lnTo>
                  <a:lnTo>
                    <a:pt x="13281" y="903"/>
                  </a:lnTo>
                  <a:lnTo>
                    <a:pt x="13255" y="880"/>
                  </a:lnTo>
                  <a:lnTo>
                    <a:pt x="13229" y="861"/>
                  </a:lnTo>
                  <a:lnTo>
                    <a:pt x="13201" y="847"/>
                  </a:lnTo>
                  <a:lnTo>
                    <a:pt x="13173" y="838"/>
                  </a:lnTo>
                  <a:lnTo>
                    <a:pt x="13143" y="835"/>
                  </a:lnTo>
                  <a:lnTo>
                    <a:pt x="13112" y="837"/>
                  </a:lnTo>
                  <a:lnTo>
                    <a:pt x="13078" y="846"/>
                  </a:lnTo>
                  <a:lnTo>
                    <a:pt x="13045" y="862"/>
                  </a:lnTo>
                  <a:lnTo>
                    <a:pt x="13010" y="885"/>
                  </a:lnTo>
                  <a:lnTo>
                    <a:pt x="12974" y="915"/>
                  </a:lnTo>
                  <a:lnTo>
                    <a:pt x="12936" y="954"/>
                  </a:lnTo>
                  <a:lnTo>
                    <a:pt x="12896" y="1000"/>
                  </a:lnTo>
                  <a:lnTo>
                    <a:pt x="12855" y="1056"/>
                  </a:lnTo>
                  <a:lnTo>
                    <a:pt x="12823" y="1104"/>
                  </a:lnTo>
                  <a:lnTo>
                    <a:pt x="12792" y="1152"/>
                  </a:lnTo>
                  <a:lnTo>
                    <a:pt x="12761" y="1198"/>
                  </a:lnTo>
                  <a:lnTo>
                    <a:pt x="12729" y="1243"/>
                  </a:lnTo>
                  <a:lnTo>
                    <a:pt x="12697" y="1286"/>
                  </a:lnTo>
                  <a:lnTo>
                    <a:pt x="12665" y="1327"/>
                  </a:lnTo>
                  <a:lnTo>
                    <a:pt x="12648" y="1348"/>
                  </a:lnTo>
                  <a:lnTo>
                    <a:pt x="12631" y="1367"/>
                  </a:lnTo>
                  <a:lnTo>
                    <a:pt x="12613" y="1386"/>
                  </a:lnTo>
                  <a:lnTo>
                    <a:pt x="12595" y="1403"/>
                  </a:lnTo>
                  <a:lnTo>
                    <a:pt x="11525" y="797"/>
                  </a:lnTo>
                  <a:lnTo>
                    <a:pt x="11265" y="679"/>
                  </a:lnTo>
                  <a:lnTo>
                    <a:pt x="11003" y="570"/>
                  </a:lnTo>
                  <a:lnTo>
                    <a:pt x="10738" y="470"/>
                  </a:lnTo>
                  <a:lnTo>
                    <a:pt x="10473" y="380"/>
                  </a:lnTo>
                  <a:lnTo>
                    <a:pt x="10204" y="300"/>
                  </a:lnTo>
                  <a:lnTo>
                    <a:pt x="9936" y="229"/>
                  </a:lnTo>
                  <a:lnTo>
                    <a:pt x="9665" y="169"/>
                  </a:lnTo>
                  <a:lnTo>
                    <a:pt x="9395" y="117"/>
                  </a:lnTo>
                  <a:lnTo>
                    <a:pt x="9122" y="75"/>
                  </a:lnTo>
                  <a:lnTo>
                    <a:pt x="8850" y="42"/>
                  </a:lnTo>
                  <a:lnTo>
                    <a:pt x="8577" y="19"/>
                  </a:lnTo>
                  <a:lnTo>
                    <a:pt x="8305" y="5"/>
                  </a:lnTo>
                  <a:lnTo>
                    <a:pt x="8032" y="0"/>
                  </a:lnTo>
                  <a:lnTo>
                    <a:pt x="7760" y="5"/>
                  </a:lnTo>
                  <a:lnTo>
                    <a:pt x="7488" y="19"/>
                  </a:lnTo>
                  <a:lnTo>
                    <a:pt x="7218" y="42"/>
                  </a:lnTo>
                  <a:lnTo>
                    <a:pt x="6948" y="75"/>
                  </a:lnTo>
                  <a:lnTo>
                    <a:pt x="6680" y="117"/>
                  </a:lnTo>
                  <a:lnTo>
                    <a:pt x="6413" y="169"/>
                  </a:lnTo>
                  <a:lnTo>
                    <a:pt x="6148" y="229"/>
                  </a:lnTo>
                  <a:lnTo>
                    <a:pt x="5885" y="299"/>
                  </a:lnTo>
                  <a:lnTo>
                    <a:pt x="5624" y="377"/>
                  </a:lnTo>
                  <a:lnTo>
                    <a:pt x="5366" y="466"/>
                  </a:lnTo>
                  <a:lnTo>
                    <a:pt x="5109" y="563"/>
                  </a:lnTo>
                  <a:lnTo>
                    <a:pt x="4857" y="669"/>
                  </a:lnTo>
                  <a:lnTo>
                    <a:pt x="4606" y="786"/>
                  </a:lnTo>
                  <a:lnTo>
                    <a:pt x="4360" y="910"/>
                  </a:lnTo>
                  <a:lnTo>
                    <a:pt x="4117" y="1044"/>
                  </a:lnTo>
                  <a:lnTo>
                    <a:pt x="3877" y="1187"/>
                  </a:lnTo>
                  <a:lnTo>
                    <a:pt x="3642" y="1339"/>
                  </a:lnTo>
                  <a:lnTo>
                    <a:pt x="3412" y="1499"/>
                  </a:lnTo>
                  <a:lnTo>
                    <a:pt x="3185" y="1669"/>
                  </a:lnTo>
                  <a:lnTo>
                    <a:pt x="3098" y="1738"/>
                  </a:lnTo>
                  <a:lnTo>
                    <a:pt x="3013" y="1807"/>
                  </a:lnTo>
                  <a:lnTo>
                    <a:pt x="2928" y="1877"/>
                  </a:lnTo>
                  <a:lnTo>
                    <a:pt x="2844" y="1949"/>
                  </a:lnTo>
                  <a:lnTo>
                    <a:pt x="2761" y="2022"/>
                  </a:lnTo>
                  <a:lnTo>
                    <a:pt x="2679" y="2096"/>
                  </a:lnTo>
                  <a:lnTo>
                    <a:pt x="2598" y="2172"/>
                  </a:lnTo>
                  <a:lnTo>
                    <a:pt x="2518" y="2249"/>
                  </a:lnTo>
                  <a:lnTo>
                    <a:pt x="2439" y="2327"/>
                  </a:lnTo>
                  <a:lnTo>
                    <a:pt x="2361" y="2405"/>
                  </a:lnTo>
                  <a:lnTo>
                    <a:pt x="2284" y="2485"/>
                  </a:lnTo>
                  <a:lnTo>
                    <a:pt x="2207" y="2566"/>
                  </a:lnTo>
                  <a:lnTo>
                    <a:pt x="2132" y="2649"/>
                  </a:lnTo>
                  <a:lnTo>
                    <a:pt x="2057" y="2732"/>
                  </a:lnTo>
                  <a:lnTo>
                    <a:pt x="1984" y="2817"/>
                  </a:lnTo>
                  <a:lnTo>
                    <a:pt x="1913" y="2903"/>
                  </a:lnTo>
                  <a:lnTo>
                    <a:pt x="1866" y="2958"/>
                  </a:lnTo>
                  <a:lnTo>
                    <a:pt x="1821" y="3015"/>
                  </a:lnTo>
                  <a:lnTo>
                    <a:pt x="1776" y="3071"/>
                  </a:lnTo>
                  <a:lnTo>
                    <a:pt x="1731" y="3129"/>
                  </a:lnTo>
                  <a:lnTo>
                    <a:pt x="1685" y="3187"/>
                  </a:lnTo>
                  <a:lnTo>
                    <a:pt x="1641" y="3247"/>
                  </a:lnTo>
                  <a:lnTo>
                    <a:pt x="1597" y="3308"/>
                  </a:lnTo>
                  <a:lnTo>
                    <a:pt x="1553" y="3368"/>
                  </a:lnTo>
                  <a:lnTo>
                    <a:pt x="1508" y="3430"/>
                  </a:lnTo>
                  <a:lnTo>
                    <a:pt x="1465" y="3493"/>
                  </a:lnTo>
                  <a:lnTo>
                    <a:pt x="1423" y="3555"/>
                  </a:lnTo>
                  <a:lnTo>
                    <a:pt x="1381" y="3619"/>
                  </a:lnTo>
                  <a:lnTo>
                    <a:pt x="1338" y="3683"/>
                  </a:lnTo>
                  <a:lnTo>
                    <a:pt x="1297" y="3749"/>
                  </a:lnTo>
                  <a:lnTo>
                    <a:pt x="1256" y="3814"/>
                  </a:lnTo>
                  <a:lnTo>
                    <a:pt x="1216" y="3880"/>
                  </a:lnTo>
                  <a:lnTo>
                    <a:pt x="1179" y="3943"/>
                  </a:lnTo>
                  <a:lnTo>
                    <a:pt x="1140" y="4007"/>
                  </a:lnTo>
                  <a:lnTo>
                    <a:pt x="1103" y="4072"/>
                  </a:lnTo>
                  <a:lnTo>
                    <a:pt x="1067" y="4137"/>
                  </a:lnTo>
                  <a:lnTo>
                    <a:pt x="1030" y="4204"/>
                  </a:lnTo>
                  <a:lnTo>
                    <a:pt x="993" y="4271"/>
                  </a:lnTo>
                  <a:lnTo>
                    <a:pt x="957" y="4339"/>
                  </a:lnTo>
                  <a:lnTo>
                    <a:pt x="921" y="4408"/>
                  </a:lnTo>
                  <a:lnTo>
                    <a:pt x="886" y="4477"/>
                  </a:lnTo>
                  <a:lnTo>
                    <a:pt x="851" y="4548"/>
                  </a:lnTo>
                  <a:lnTo>
                    <a:pt x="817" y="4619"/>
                  </a:lnTo>
                  <a:lnTo>
                    <a:pt x="782" y="4690"/>
                  </a:lnTo>
                  <a:lnTo>
                    <a:pt x="748" y="4763"/>
                  </a:lnTo>
                  <a:lnTo>
                    <a:pt x="715" y="4836"/>
                  </a:lnTo>
                  <a:lnTo>
                    <a:pt x="683" y="4910"/>
                  </a:lnTo>
                  <a:lnTo>
                    <a:pt x="651" y="4984"/>
                  </a:lnTo>
                  <a:lnTo>
                    <a:pt x="619" y="5059"/>
                  </a:lnTo>
                  <a:lnTo>
                    <a:pt x="588" y="5135"/>
                  </a:lnTo>
                  <a:lnTo>
                    <a:pt x="558" y="5211"/>
                  </a:lnTo>
                  <a:lnTo>
                    <a:pt x="528" y="5288"/>
                  </a:lnTo>
                  <a:lnTo>
                    <a:pt x="500" y="5366"/>
                  </a:lnTo>
                  <a:lnTo>
                    <a:pt x="472" y="5444"/>
                  </a:lnTo>
                  <a:lnTo>
                    <a:pt x="444" y="5523"/>
                  </a:lnTo>
                  <a:lnTo>
                    <a:pt x="417" y="5604"/>
                  </a:lnTo>
                  <a:lnTo>
                    <a:pt x="391" y="5684"/>
                  </a:lnTo>
                  <a:lnTo>
                    <a:pt x="367" y="5764"/>
                  </a:lnTo>
                  <a:lnTo>
                    <a:pt x="343" y="5846"/>
                  </a:lnTo>
                  <a:lnTo>
                    <a:pt x="320" y="5927"/>
                  </a:lnTo>
                  <a:lnTo>
                    <a:pt x="297" y="6011"/>
                  </a:lnTo>
                  <a:lnTo>
                    <a:pt x="276" y="6094"/>
                  </a:lnTo>
                  <a:lnTo>
                    <a:pt x="255" y="6177"/>
                  </a:lnTo>
                  <a:lnTo>
                    <a:pt x="236" y="6262"/>
                  </a:lnTo>
                  <a:lnTo>
                    <a:pt x="218" y="6344"/>
                  </a:lnTo>
                  <a:lnTo>
                    <a:pt x="200" y="6429"/>
                  </a:lnTo>
                  <a:lnTo>
                    <a:pt x="183" y="6517"/>
                  </a:lnTo>
                  <a:lnTo>
                    <a:pt x="167" y="6606"/>
                  </a:lnTo>
                  <a:lnTo>
                    <a:pt x="151" y="6699"/>
                  </a:lnTo>
                  <a:lnTo>
                    <a:pt x="135" y="6792"/>
                  </a:lnTo>
                  <a:lnTo>
                    <a:pt x="120" y="6889"/>
                  </a:lnTo>
                  <a:lnTo>
                    <a:pt x="105" y="6985"/>
                  </a:lnTo>
                  <a:lnTo>
                    <a:pt x="92" y="7085"/>
                  </a:lnTo>
                  <a:lnTo>
                    <a:pt x="78" y="7185"/>
                  </a:lnTo>
                  <a:lnTo>
                    <a:pt x="66" y="7287"/>
                  </a:lnTo>
                  <a:lnTo>
                    <a:pt x="54" y="7389"/>
                  </a:lnTo>
                  <a:lnTo>
                    <a:pt x="44" y="7491"/>
                  </a:lnTo>
                  <a:lnTo>
                    <a:pt x="34" y="7595"/>
                  </a:lnTo>
                  <a:lnTo>
                    <a:pt x="26" y="7699"/>
                  </a:lnTo>
                  <a:lnTo>
                    <a:pt x="19" y="7803"/>
                  </a:lnTo>
                  <a:lnTo>
                    <a:pt x="13" y="7907"/>
                  </a:lnTo>
                  <a:lnTo>
                    <a:pt x="8" y="8011"/>
                  </a:lnTo>
                  <a:lnTo>
                    <a:pt x="4" y="8114"/>
                  </a:lnTo>
                  <a:lnTo>
                    <a:pt x="1" y="8217"/>
                  </a:lnTo>
                  <a:lnTo>
                    <a:pt x="0" y="8319"/>
                  </a:lnTo>
                  <a:lnTo>
                    <a:pt x="0" y="8420"/>
                  </a:lnTo>
                  <a:lnTo>
                    <a:pt x="2" y="8520"/>
                  </a:lnTo>
                  <a:lnTo>
                    <a:pt x="5" y="8618"/>
                  </a:lnTo>
                  <a:lnTo>
                    <a:pt x="10" y="8716"/>
                  </a:lnTo>
                  <a:lnTo>
                    <a:pt x="17" y="8812"/>
                  </a:lnTo>
                  <a:lnTo>
                    <a:pt x="25" y="8905"/>
                  </a:lnTo>
                  <a:lnTo>
                    <a:pt x="34" y="8997"/>
                  </a:lnTo>
                  <a:lnTo>
                    <a:pt x="46" y="9085"/>
                  </a:lnTo>
                  <a:lnTo>
                    <a:pt x="59" y="9172"/>
                  </a:lnTo>
                  <a:lnTo>
                    <a:pt x="75" y="9257"/>
                  </a:lnTo>
                  <a:lnTo>
                    <a:pt x="93" y="9338"/>
                  </a:lnTo>
                  <a:lnTo>
                    <a:pt x="98" y="9361"/>
                  </a:lnTo>
                  <a:lnTo>
                    <a:pt x="104" y="9382"/>
                  </a:lnTo>
                  <a:lnTo>
                    <a:pt x="110" y="9404"/>
                  </a:lnTo>
                  <a:lnTo>
                    <a:pt x="117" y="9424"/>
                  </a:lnTo>
                  <a:lnTo>
                    <a:pt x="124" y="9445"/>
                  </a:lnTo>
                  <a:lnTo>
                    <a:pt x="132" y="9464"/>
                  </a:lnTo>
                  <a:lnTo>
                    <a:pt x="140" y="9484"/>
                  </a:lnTo>
                  <a:lnTo>
                    <a:pt x="148" y="9502"/>
                  </a:lnTo>
                  <a:lnTo>
                    <a:pt x="157" y="9521"/>
                  </a:lnTo>
                  <a:lnTo>
                    <a:pt x="166" y="9539"/>
                  </a:lnTo>
                  <a:lnTo>
                    <a:pt x="175" y="9557"/>
                  </a:lnTo>
                  <a:lnTo>
                    <a:pt x="185" y="9574"/>
                  </a:lnTo>
                  <a:lnTo>
                    <a:pt x="195" y="9591"/>
                  </a:lnTo>
                  <a:lnTo>
                    <a:pt x="206" y="9607"/>
                  </a:lnTo>
                  <a:lnTo>
                    <a:pt x="217" y="9623"/>
                  </a:lnTo>
                  <a:lnTo>
                    <a:pt x="228" y="9638"/>
                  </a:lnTo>
                  <a:lnTo>
                    <a:pt x="251" y="9668"/>
                  </a:lnTo>
                  <a:lnTo>
                    <a:pt x="277" y="9697"/>
                  </a:lnTo>
                  <a:lnTo>
                    <a:pt x="303" y="9723"/>
                  </a:lnTo>
                  <a:lnTo>
                    <a:pt x="329" y="9748"/>
                  </a:lnTo>
                  <a:lnTo>
                    <a:pt x="357" y="9771"/>
                  </a:lnTo>
                  <a:lnTo>
                    <a:pt x="385" y="9793"/>
                  </a:lnTo>
                  <a:lnTo>
                    <a:pt x="414" y="9813"/>
                  </a:lnTo>
                  <a:lnTo>
                    <a:pt x="444" y="9833"/>
                  </a:lnTo>
                  <a:lnTo>
                    <a:pt x="465" y="9844"/>
                  </a:lnTo>
                  <a:lnTo>
                    <a:pt x="485" y="9854"/>
                  </a:lnTo>
                  <a:lnTo>
                    <a:pt x="506" y="9864"/>
                  </a:lnTo>
                  <a:lnTo>
                    <a:pt x="526" y="9874"/>
                  </a:lnTo>
                  <a:lnTo>
                    <a:pt x="547" y="9882"/>
                  </a:lnTo>
                  <a:lnTo>
                    <a:pt x="567" y="9890"/>
                  </a:lnTo>
                  <a:lnTo>
                    <a:pt x="588" y="9897"/>
                  </a:lnTo>
                  <a:lnTo>
                    <a:pt x="609" y="9903"/>
                  </a:lnTo>
                  <a:lnTo>
                    <a:pt x="630" y="9909"/>
                  </a:lnTo>
                  <a:lnTo>
                    <a:pt x="652" y="9914"/>
                  </a:lnTo>
                  <a:lnTo>
                    <a:pt x="674" y="9919"/>
                  </a:lnTo>
                  <a:lnTo>
                    <a:pt x="696" y="9923"/>
                  </a:lnTo>
                  <a:lnTo>
                    <a:pt x="739" y="9930"/>
                  </a:lnTo>
                  <a:lnTo>
                    <a:pt x="784" y="9935"/>
                  </a:lnTo>
                  <a:lnTo>
                    <a:pt x="830" y="9938"/>
                  </a:lnTo>
                  <a:lnTo>
                    <a:pt x="876" y="9940"/>
                  </a:lnTo>
                  <a:lnTo>
                    <a:pt x="923" y="9943"/>
                  </a:lnTo>
                  <a:lnTo>
                    <a:pt x="971" y="9943"/>
                  </a:lnTo>
                  <a:lnTo>
                    <a:pt x="1021" y="9943"/>
                  </a:lnTo>
                  <a:lnTo>
                    <a:pt x="1070" y="9943"/>
                  </a:lnTo>
                  <a:lnTo>
                    <a:pt x="1121" y="9942"/>
                  </a:lnTo>
                  <a:lnTo>
                    <a:pt x="1173" y="9942"/>
                  </a:lnTo>
                  <a:lnTo>
                    <a:pt x="1278" y="9942"/>
                  </a:lnTo>
                  <a:lnTo>
                    <a:pt x="1384" y="9942"/>
                  </a:lnTo>
                  <a:lnTo>
                    <a:pt x="1488" y="9942"/>
                  </a:lnTo>
                  <a:lnTo>
                    <a:pt x="1594" y="9942"/>
                  </a:lnTo>
                  <a:lnTo>
                    <a:pt x="1698" y="9942"/>
                  </a:lnTo>
                  <a:lnTo>
                    <a:pt x="1804" y="9942"/>
                  </a:lnTo>
                  <a:lnTo>
                    <a:pt x="1909" y="9942"/>
                  </a:lnTo>
                  <a:lnTo>
                    <a:pt x="2014" y="9943"/>
                  </a:lnTo>
                  <a:lnTo>
                    <a:pt x="2120" y="9943"/>
                  </a:lnTo>
                  <a:lnTo>
                    <a:pt x="2224" y="9943"/>
                  </a:lnTo>
                  <a:lnTo>
                    <a:pt x="2330" y="9943"/>
                  </a:lnTo>
                  <a:lnTo>
                    <a:pt x="2434" y="9943"/>
                  </a:lnTo>
                  <a:lnTo>
                    <a:pt x="2540" y="9943"/>
                  </a:lnTo>
                  <a:lnTo>
                    <a:pt x="2645" y="9942"/>
                  </a:lnTo>
                  <a:lnTo>
                    <a:pt x="2750" y="9942"/>
                  </a:lnTo>
                  <a:lnTo>
                    <a:pt x="2856" y="99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7C9F2A82-F469-4CD2-716E-9D89CBFA0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9227" y="4784322"/>
              <a:ext cx="742952" cy="638175"/>
            </a:xfrm>
            <a:custGeom>
              <a:avLst/>
              <a:gdLst>
                <a:gd name="T0" fmla="*/ 12572 w 14508"/>
                <a:gd name="T1" fmla="*/ 6820 h 12855"/>
                <a:gd name="T2" fmla="*/ 12152 w 14508"/>
                <a:gd name="T3" fmla="*/ 7776 h 12855"/>
                <a:gd name="T4" fmla="*/ 11643 w 14508"/>
                <a:gd name="T5" fmla="*/ 8594 h 12855"/>
                <a:gd name="T6" fmla="*/ 10952 w 14508"/>
                <a:gd name="T7" fmla="*/ 9396 h 12855"/>
                <a:gd name="T8" fmla="*/ 10197 w 14508"/>
                <a:gd name="T9" fmla="*/ 10033 h 12855"/>
                <a:gd name="T10" fmla="*/ 9330 w 14508"/>
                <a:gd name="T11" fmla="*/ 10570 h 12855"/>
                <a:gd name="T12" fmla="*/ 8684 w 14508"/>
                <a:gd name="T13" fmla="*/ 10849 h 12855"/>
                <a:gd name="T14" fmla="*/ 7545 w 14508"/>
                <a:gd name="T15" fmla="*/ 11156 h 12855"/>
                <a:gd name="T16" fmla="*/ 6337 w 14508"/>
                <a:gd name="T17" fmla="*/ 11253 h 12855"/>
                <a:gd name="T18" fmla="*/ 5109 w 14508"/>
                <a:gd name="T19" fmla="*/ 11107 h 12855"/>
                <a:gd name="T20" fmla="*/ 4117 w 14508"/>
                <a:gd name="T21" fmla="*/ 10809 h 12855"/>
                <a:gd name="T22" fmla="*/ 3502 w 14508"/>
                <a:gd name="T23" fmla="*/ 10522 h 12855"/>
                <a:gd name="T24" fmla="*/ 2871 w 14508"/>
                <a:gd name="T25" fmla="*/ 10142 h 12855"/>
                <a:gd name="T26" fmla="*/ 2798 w 14508"/>
                <a:gd name="T27" fmla="*/ 9607 h 12855"/>
                <a:gd name="T28" fmla="*/ 2946 w 14508"/>
                <a:gd name="T29" fmla="*/ 9329 h 12855"/>
                <a:gd name="T30" fmla="*/ 2854 w 14508"/>
                <a:gd name="T31" fmla="*/ 9103 h 12855"/>
                <a:gd name="T32" fmla="*/ 2511 w 14508"/>
                <a:gd name="T33" fmla="*/ 9014 h 12855"/>
                <a:gd name="T34" fmla="*/ 1799 w 14508"/>
                <a:gd name="T35" fmla="*/ 8949 h 12855"/>
                <a:gd name="T36" fmla="*/ 1063 w 14508"/>
                <a:gd name="T37" fmla="*/ 8876 h 12855"/>
                <a:gd name="T38" fmla="*/ 398 w 14508"/>
                <a:gd name="T39" fmla="*/ 8797 h 12855"/>
                <a:gd name="T40" fmla="*/ 80 w 14508"/>
                <a:gd name="T41" fmla="*/ 8856 h 12855"/>
                <a:gd name="T42" fmla="*/ 18 w 14508"/>
                <a:gd name="T43" fmla="*/ 9136 h 12855"/>
                <a:gd name="T44" fmla="*/ 387 w 14508"/>
                <a:gd name="T45" fmla="*/ 10342 h 12855"/>
                <a:gd name="T46" fmla="*/ 691 w 14508"/>
                <a:gd name="T47" fmla="*/ 11318 h 12855"/>
                <a:gd name="T48" fmla="*/ 912 w 14508"/>
                <a:gd name="T49" fmla="*/ 11690 h 12855"/>
                <a:gd name="T50" fmla="*/ 1277 w 14508"/>
                <a:gd name="T51" fmla="*/ 11505 h 12855"/>
                <a:gd name="T52" fmla="*/ 2630 w 14508"/>
                <a:gd name="T53" fmla="*/ 11866 h 12855"/>
                <a:gd name="T54" fmla="*/ 3462 w 14508"/>
                <a:gd name="T55" fmla="*/ 12269 h 12855"/>
                <a:gd name="T56" fmla="*/ 5241 w 14508"/>
                <a:gd name="T57" fmla="*/ 12756 h 12855"/>
                <a:gd name="T58" fmla="*/ 7759 w 14508"/>
                <a:gd name="T59" fmla="*/ 12756 h 12855"/>
                <a:gd name="T60" fmla="*/ 10142 w 14508"/>
                <a:gd name="T61" fmla="*/ 11955 h 12855"/>
                <a:gd name="T62" fmla="*/ 11431 w 14508"/>
                <a:gd name="T63" fmla="*/ 11108 h 12855"/>
                <a:gd name="T64" fmla="*/ 12041 w 14508"/>
                <a:gd name="T65" fmla="*/ 10559 h 12855"/>
                <a:gd name="T66" fmla="*/ 12846 w 14508"/>
                <a:gd name="T67" fmla="*/ 9648 h 12855"/>
                <a:gd name="T68" fmla="*/ 13337 w 14508"/>
                <a:gd name="T69" fmla="*/ 8902 h 12855"/>
                <a:gd name="T70" fmla="*/ 13767 w 14508"/>
                <a:gd name="T71" fmla="*/ 8101 h 12855"/>
                <a:gd name="T72" fmla="*/ 14115 w 14508"/>
                <a:gd name="T73" fmla="*/ 7168 h 12855"/>
                <a:gd name="T74" fmla="*/ 14364 w 14508"/>
                <a:gd name="T75" fmla="*/ 6169 h 12855"/>
                <a:gd name="T76" fmla="*/ 14498 w 14508"/>
                <a:gd name="T77" fmla="*/ 5069 h 12855"/>
                <a:gd name="T78" fmla="*/ 14475 w 14508"/>
                <a:gd name="T79" fmla="*/ 3909 h 12855"/>
                <a:gd name="T80" fmla="*/ 14303 w 14508"/>
                <a:gd name="T81" fmla="*/ 2795 h 12855"/>
                <a:gd name="T82" fmla="*/ 13943 w 14508"/>
                <a:gd name="T83" fmla="*/ 1836 h 12855"/>
                <a:gd name="T84" fmla="*/ 13252 w 14508"/>
                <a:gd name="T85" fmla="*/ 1575 h 12855"/>
                <a:gd name="T86" fmla="*/ 11613 w 14508"/>
                <a:gd name="T87" fmla="*/ 1594 h 12855"/>
                <a:gd name="T88" fmla="*/ 11106 w 14508"/>
                <a:gd name="T89" fmla="*/ 1517 h 12855"/>
                <a:gd name="T90" fmla="*/ 10363 w 14508"/>
                <a:gd name="T91" fmla="*/ 1242 h 12855"/>
                <a:gd name="T92" fmla="*/ 6830 w 14508"/>
                <a:gd name="T93" fmla="*/ 0 h 12855"/>
                <a:gd name="T94" fmla="*/ 5978 w 14508"/>
                <a:gd name="T95" fmla="*/ 200 h 12855"/>
                <a:gd name="T96" fmla="*/ 3599 w 14508"/>
                <a:gd name="T97" fmla="*/ 1958 h 12855"/>
                <a:gd name="T98" fmla="*/ 3333 w 14508"/>
                <a:gd name="T99" fmla="*/ 2535 h 12855"/>
                <a:gd name="T100" fmla="*/ 3884 w 14508"/>
                <a:gd name="T101" fmla="*/ 2857 h 12855"/>
                <a:gd name="T102" fmla="*/ 6377 w 14508"/>
                <a:gd name="T103" fmla="*/ 1754 h 12855"/>
                <a:gd name="T104" fmla="*/ 6659 w 14508"/>
                <a:gd name="T105" fmla="*/ 1633 h 12855"/>
                <a:gd name="T106" fmla="*/ 6837 w 14508"/>
                <a:gd name="T107" fmla="*/ 1683 h 12855"/>
                <a:gd name="T108" fmla="*/ 8830 w 14508"/>
                <a:gd name="T109" fmla="*/ 4127 h 12855"/>
                <a:gd name="T110" fmla="*/ 10231 w 14508"/>
                <a:gd name="T111" fmla="*/ 5852 h 12855"/>
                <a:gd name="T112" fmla="*/ 10845 w 14508"/>
                <a:gd name="T113" fmla="*/ 6615 h 12855"/>
                <a:gd name="T114" fmla="*/ 10984 w 14508"/>
                <a:gd name="T115" fmla="*/ 6613 h 12855"/>
                <a:gd name="T116" fmla="*/ 11193 w 14508"/>
                <a:gd name="T117" fmla="*/ 6457 h 12855"/>
                <a:gd name="T118" fmla="*/ 11394 w 14508"/>
                <a:gd name="T119" fmla="*/ 6385 h 12855"/>
                <a:gd name="T120" fmla="*/ 11892 w 14508"/>
                <a:gd name="T121" fmla="*/ 6382 h 12855"/>
                <a:gd name="T122" fmla="*/ 12522 w 14508"/>
                <a:gd name="T123" fmla="*/ 6378 h 1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08" h="12855">
                  <a:moveTo>
                    <a:pt x="12687" y="6387"/>
                  </a:moveTo>
                  <a:lnTo>
                    <a:pt x="12683" y="6421"/>
                  </a:lnTo>
                  <a:lnTo>
                    <a:pt x="12677" y="6458"/>
                  </a:lnTo>
                  <a:lnTo>
                    <a:pt x="12670" y="6497"/>
                  </a:lnTo>
                  <a:lnTo>
                    <a:pt x="12660" y="6538"/>
                  </a:lnTo>
                  <a:lnTo>
                    <a:pt x="12649" y="6581"/>
                  </a:lnTo>
                  <a:lnTo>
                    <a:pt x="12637" y="6625"/>
                  </a:lnTo>
                  <a:lnTo>
                    <a:pt x="12623" y="6672"/>
                  </a:lnTo>
                  <a:lnTo>
                    <a:pt x="12607" y="6720"/>
                  </a:lnTo>
                  <a:lnTo>
                    <a:pt x="12590" y="6769"/>
                  </a:lnTo>
                  <a:lnTo>
                    <a:pt x="12572" y="6820"/>
                  </a:lnTo>
                  <a:lnTo>
                    <a:pt x="12554" y="6870"/>
                  </a:lnTo>
                  <a:lnTo>
                    <a:pt x="12534" y="6922"/>
                  </a:lnTo>
                  <a:lnTo>
                    <a:pt x="12493" y="7027"/>
                  </a:lnTo>
                  <a:lnTo>
                    <a:pt x="12450" y="7133"/>
                  </a:lnTo>
                  <a:lnTo>
                    <a:pt x="12404" y="7238"/>
                  </a:lnTo>
                  <a:lnTo>
                    <a:pt x="12358" y="7341"/>
                  </a:lnTo>
                  <a:lnTo>
                    <a:pt x="12313" y="7441"/>
                  </a:lnTo>
                  <a:lnTo>
                    <a:pt x="12269" y="7535"/>
                  </a:lnTo>
                  <a:lnTo>
                    <a:pt x="12226" y="7624"/>
                  </a:lnTo>
                  <a:lnTo>
                    <a:pt x="12187" y="7704"/>
                  </a:lnTo>
                  <a:lnTo>
                    <a:pt x="12152" y="7776"/>
                  </a:lnTo>
                  <a:lnTo>
                    <a:pt x="12121" y="7836"/>
                  </a:lnTo>
                  <a:lnTo>
                    <a:pt x="12082" y="7910"/>
                  </a:lnTo>
                  <a:lnTo>
                    <a:pt x="12041" y="7985"/>
                  </a:lnTo>
                  <a:lnTo>
                    <a:pt x="11998" y="8061"/>
                  </a:lnTo>
                  <a:lnTo>
                    <a:pt x="11953" y="8136"/>
                  </a:lnTo>
                  <a:lnTo>
                    <a:pt x="11906" y="8212"/>
                  </a:lnTo>
                  <a:lnTo>
                    <a:pt x="11856" y="8289"/>
                  </a:lnTo>
                  <a:lnTo>
                    <a:pt x="11806" y="8365"/>
                  </a:lnTo>
                  <a:lnTo>
                    <a:pt x="11753" y="8441"/>
                  </a:lnTo>
                  <a:lnTo>
                    <a:pt x="11698" y="8518"/>
                  </a:lnTo>
                  <a:lnTo>
                    <a:pt x="11643" y="8594"/>
                  </a:lnTo>
                  <a:lnTo>
                    <a:pt x="11586" y="8670"/>
                  </a:lnTo>
                  <a:lnTo>
                    <a:pt x="11528" y="8746"/>
                  </a:lnTo>
                  <a:lnTo>
                    <a:pt x="11467" y="8821"/>
                  </a:lnTo>
                  <a:lnTo>
                    <a:pt x="11406" y="8896"/>
                  </a:lnTo>
                  <a:lnTo>
                    <a:pt x="11345" y="8970"/>
                  </a:lnTo>
                  <a:lnTo>
                    <a:pt x="11281" y="9045"/>
                  </a:lnTo>
                  <a:lnTo>
                    <a:pt x="11217" y="9116"/>
                  </a:lnTo>
                  <a:lnTo>
                    <a:pt x="11151" y="9188"/>
                  </a:lnTo>
                  <a:lnTo>
                    <a:pt x="11086" y="9258"/>
                  </a:lnTo>
                  <a:lnTo>
                    <a:pt x="11019" y="9328"/>
                  </a:lnTo>
                  <a:lnTo>
                    <a:pt x="10952" y="9396"/>
                  </a:lnTo>
                  <a:lnTo>
                    <a:pt x="10884" y="9463"/>
                  </a:lnTo>
                  <a:lnTo>
                    <a:pt x="10816" y="9529"/>
                  </a:lnTo>
                  <a:lnTo>
                    <a:pt x="10747" y="9592"/>
                  </a:lnTo>
                  <a:lnTo>
                    <a:pt x="10679" y="9654"/>
                  </a:lnTo>
                  <a:lnTo>
                    <a:pt x="10609" y="9714"/>
                  </a:lnTo>
                  <a:lnTo>
                    <a:pt x="10541" y="9772"/>
                  </a:lnTo>
                  <a:lnTo>
                    <a:pt x="10472" y="9829"/>
                  </a:lnTo>
                  <a:lnTo>
                    <a:pt x="10402" y="9884"/>
                  </a:lnTo>
                  <a:lnTo>
                    <a:pt x="10334" y="9936"/>
                  </a:lnTo>
                  <a:lnTo>
                    <a:pt x="10266" y="9985"/>
                  </a:lnTo>
                  <a:lnTo>
                    <a:pt x="10197" y="10033"/>
                  </a:lnTo>
                  <a:lnTo>
                    <a:pt x="10122" y="10084"/>
                  </a:lnTo>
                  <a:lnTo>
                    <a:pt x="10045" y="10134"/>
                  </a:lnTo>
                  <a:lnTo>
                    <a:pt x="9970" y="10186"/>
                  </a:lnTo>
                  <a:lnTo>
                    <a:pt x="9892" y="10236"/>
                  </a:lnTo>
                  <a:lnTo>
                    <a:pt x="9815" y="10287"/>
                  </a:lnTo>
                  <a:lnTo>
                    <a:pt x="9738" y="10336"/>
                  </a:lnTo>
                  <a:lnTo>
                    <a:pt x="9658" y="10384"/>
                  </a:lnTo>
                  <a:lnTo>
                    <a:pt x="9578" y="10433"/>
                  </a:lnTo>
                  <a:lnTo>
                    <a:pt x="9496" y="10480"/>
                  </a:lnTo>
                  <a:lnTo>
                    <a:pt x="9414" y="10526"/>
                  </a:lnTo>
                  <a:lnTo>
                    <a:pt x="9330" y="10570"/>
                  </a:lnTo>
                  <a:lnTo>
                    <a:pt x="9244" y="10615"/>
                  </a:lnTo>
                  <a:lnTo>
                    <a:pt x="9201" y="10636"/>
                  </a:lnTo>
                  <a:lnTo>
                    <a:pt x="9156" y="10657"/>
                  </a:lnTo>
                  <a:lnTo>
                    <a:pt x="9112" y="10677"/>
                  </a:lnTo>
                  <a:lnTo>
                    <a:pt x="9068" y="10698"/>
                  </a:lnTo>
                  <a:lnTo>
                    <a:pt x="9022" y="10717"/>
                  </a:lnTo>
                  <a:lnTo>
                    <a:pt x="8976" y="10737"/>
                  </a:lnTo>
                  <a:lnTo>
                    <a:pt x="8930" y="10756"/>
                  </a:lnTo>
                  <a:lnTo>
                    <a:pt x="8883" y="10775"/>
                  </a:lnTo>
                  <a:lnTo>
                    <a:pt x="8783" y="10813"/>
                  </a:lnTo>
                  <a:lnTo>
                    <a:pt x="8684" y="10849"/>
                  </a:lnTo>
                  <a:lnTo>
                    <a:pt x="8583" y="10885"/>
                  </a:lnTo>
                  <a:lnTo>
                    <a:pt x="8482" y="10919"/>
                  </a:lnTo>
                  <a:lnTo>
                    <a:pt x="8380" y="10951"/>
                  </a:lnTo>
                  <a:lnTo>
                    <a:pt x="8278" y="10982"/>
                  </a:lnTo>
                  <a:lnTo>
                    <a:pt x="8175" y="11011"/>
                  </a:lnTo>
                  <a:lnTo>
                    <a:pt x="8071" y="11040"/>
                  </a:lnTo>
                  <a:lnTo>
                    <a:pt x="7968" y="11066"/>
                  </a:lnTo>
                  <a:lnTo>
                    <a:pt x="7863" y="11092"/>
                  </a:lnTo>
                  <a:lnTo>
                    <a:pt x="7758" y="11114"/>
                  </a:lnTo>
                  <a:lnTo>
                    <a:pt x="7652" y="11136"/>
                  </a:lnTo>
                  <a:lnTo>
                    <a:pt x="7545" y="11156"/>
                  </a:lnTo>
                  <a:lnTo>
                    <a:pt x="7439" y="11174"/>
                  </a:lnTo>
                  <a:lnTo>
                    <a:pt x="7331" y="11190"/>
                  </a:lnTo>
                  <a:lnTo>
                    <a:pt x="7223" y="11206"/>
                  </a:lnTo>
                  <a:lnTo>
                    <a:pt x="7114" y="11218"/>
                  </a:lnTo>
                  <a:lnTo>
                    <a:pt x="7005" y="11229"/>
                  </a:lnTo>
                  <a:lnTo>
                    <a:pt x="6896" y="11239"/>
                  </a:lnTo>
                  <a:lnTo>
                    <a:pt x="6785" y="11245"/>
                  </a:lnTo>
                  <a:lnTo>
                    <a:pt x="6674" y="11250"/>
                  </a:lnTo>
                  <a:lnTo>
                    <a:pt x="6562" y="11253"/>
                  </a:lnTo>
                  <a:lnTo>
                    <a:pt x="6450" y="11254"/>
                  </a:lnTo>
                  <a:lnTo>
                    <a:pt x="6337" y="11253"/>
                  </a:lnTo>
                  <a:lnTo>
                    <a:pt x="6224" y="11250"/>
                  </a:lnTo>
                  <a:lnTo>
                    <a:pt x="6110" y="11245"/>
                  </a:lnTo>
                  <a:lnTo>
                    <a:pt x="5995" y="11238"/>
                  </a:lnTo>
                  <a:lnTo>
                    <a:pt x="5879" y="11227"/>
                  </a:lnTo>
                  <a:lnTo>
                    <a:pt x="5764" y="11216"/>
                  </a:lnTo>
                  <a:lnTo>
                    <a:pt x="5647" y="11202"/>
                  </a:lnTo>
                  <a:lnTo>
                    <a:pt x="5530" y="11185"/>
                  </a:lnTo>
                  <a:lnTo>
                    <a:pt x="5413" y="11166"/>
                  </a:lnTo>
                  <a:lnTo>
                    <a:pt x="5311" y="11148"/>
                  </a:lnTo>
                  <a:lnTo>
                    <a:pt x="5211" y="11129"/>
                  </a:lnTo>
                  <a:lnTo>
                    <a:pt x="5109" y="11107"/>
                  </a:lnTo>
                  <a:lnTo>
                    <a:pt x="5007" y="11084"/>
                  </a:lnTo>
                  <a:lnTo>
                    <a:pt x="4906" y="11060"/>
                  </a:lnTo>
                  <a:lnTo>
                    <a:pt x="4804" y="11034"/>
                  </a:lnTo>
                  <a:lnTo>
                    <a:pt x="4704" y="11006"/>
                  </a:lnTo>
                  <a:lnTo>
                    <a:pt x="4603" y="10978"/>
                  </a:lnTo>
                  <a:lnTo>
                    <a:pt x="4504" y="10947"/>
                  </a:lnTo>
                  <a:lnTo>
                    <a:pt x="4405" y="10915"/>
                  </a:lnTo>
                  <a:lnTo>
                    <a:pt x="4308" y="10881"/>
                  </a:lnTo>
                  <a:lnTo>
                    <a:pt x="4211" y="10846"/>
                  </a:lnTo>
                  <a:lnTo>
                    <a:pt x="4164" y="10827"/>
                  </a:lnTo>
                  <a:lnTo>
                    <a:pt x="4117" y="10809"/>
                  </a:lnTo>
                  <a:lnTo>
                    <a:pt x="4070" y="10789"/>
                  </a:lnTo>
                  <a:lnTo>
                    <a:pt x="4024" y="10770"/>
                  </a:lnTo>
                  <a:lnTo>
                    <a:pt x="3978" y="10750"/>
                  </a:lnTo>
                  <a:lnTo>
                    <a:pt x="3932" y="10730"/>
                  </a:lnTo>
                  <a:lnTo>
                    <a:pt x="3887" y="10709"/>
                  </a:lnTo>
                  <a:lnTo>
                    <a:pt x="3843" y="10689"/>
                  </a:lnTo>
                  <a:lnTo>
                    <a:pt x="3766" y="10652"/>
                  </a:lnTo>
                  <a:lnTo>
                    <a:pt x="3693" y="10617"/>
                  </a:lnTo>
                  <a:lnTo>
                    <a:pt x="3626" y="10584"/>
                  </a:lnTo>
                  <a:lnTo>
                    <a:pt x="3562" y="10553"/>
                  </a:lnTo>
                  <a:lnTo>
                    <a:pt x="3502" y="10522"/>
                  </a:lnTo>
                  <a:lnTo>
                    <a:pt x="3445" y="10493"/>
                  </a:lnTo>
                  <a:lnTo>
                    <a:pt x="3391" y="10464"/>
                  </a:lnTo>
                  <a:lnTo>
                    <a:pt x="3336" y="10435"/>
                  </a:lnTo>
                  <a:lnTo>
                    <a:pt x="3283" y="10405"/>
                  </a:lnTo>
                  <a:lnTo>
                    <a:pt x="3230" y="10374"/>
                  </a:lnTo>
                  <a:lnTo>
                    <a:pt x="3175" y="10341"/>
                  </a:lnTo>
                  <a:lnTo>
                    <a:pt x="3120" y="10307"/>
                  </a:lnTo>
                  <a:lnTo>
                    <a:pt x="3063" y="10270"/>
                  </a:lnTo>
                  <a:lnTo>
                    <a:pt x="3002" y="10231"/>
                  </a:lnTo>
                  <a:lnTo>
                    <a:pt x="2939" y="10188"/>
                  </a:lnTo>
                  <a:lnTo>
                    <a:pt x="2871" y="10142"/>
                  </a:lnTo>
                  <a:lnTo>
                    <a:pt x="2563" y="9903"/>
                  </a:lnTo>
                  <a:lnTo>
                    <a:pt x="2574" y="9887"/>
                  </a:lnTo>
                  <a:lnTo>
                    <a:pt x="2585" y="9868"/>
                  </a:lnTo>
                  <a:lnTo>
                    <a:pt x="2599" y="9850"/>
                  </a:lnTo>
                  <a:lnTo>
                    <a:pt x="2613" y="9831"/>
                  </a:lnTo>
                  <a:lnTo>
                    <a:pt x="2646" y="9790"/>
                  </a:lnTo>
                  <a:lnTo>
                    <a:pt x="2683" y="9747"/>
                  </a:lnTo>
                  <a:lnTo>
                    <a:pt x="2721" y="9702"/>
                  </a:lnTo>
                  <a:lnTo>
                    <a:pt x="2759" y="9655"/>
                  </a:lnTo>
                  <a:lnTo>
                    <a:pt x="2779" y="9631"/>
                  </a:lnTo>
                  <a:lnTo>
                    <a:pt x="2798" y="9607"/>
                  </a:lnTo>
                  <a:lnTo>
                    <a:pt x="2817" y="9582"/>
                  </a:lnTo>
                  <a:lnTo>
                    <a:pt x="2835" y="9558"/>
                  </a:lnTo>
                  <a:lnTo>
                    <a:pt x="2853" y="9532"/>
                  </a:lnTo>
                  <a:lnTo>
                    <a:pt x="2869" y="9507"/>
                  </a:lnTo>
                  <a:lnTo>
                    <a:pt x="2885" y="9481"/>
                  </a:lnTo>
                  <a:lnTo>
                    <a:pt x="2899" y="9456"/>
                  </a:lnTo>
                  <a:lnTo>
                    <a:pt x="2912" y="9431"/>
                  </a:lnTo>
                  <a:lnTo>
                    <a:pt x="2923" y="9405"/>
                  </a:lnTo>
                  <a:lnTo>
                    <a:pt x="2933" y="9380"/>
                  </a:lnTo>
                  <a:lnTo>
                    <a:pt x="2941" y="9355"/>
                  </a:lnTo>
                  <a:lnTo>
                    <a:pt x="2946" y="9329"/>
                  </a:lnTo>
                  <a:lnTo>
                    <a:pt x="2950" y="9305"/>
                  </a:lnTo>
                  <a:lnTo>
                    <a:pt x="2951" y="9280"/>
                  </a:lnTo>
                  <a:lnTo>
                    <a:pt x="2950" y="9255"/>
                  </a:lnTo>
                  <a:lnTo>
                    <a:pt x="2946" y="9232"/>
                  </a:lnTo>
                  <a:lnTo>
                    <a:pt x="2940" y="9208"/>
                  </a:lnTo>
                  <a:lnTo>
                    <a:pt x="2930" y="9184"/>
                  </a:lnTo>
                  <a:lnTo>
                    <a:pt x="2918" y="9162"/>
                  </a:lnTo>
                  <a:lnTo>
                    <a:pt x="2906" y="9145"/>
                  </a:lnTo>
                  <a:lnTo>
                    <a:pt x="2891" y="9130"/>
                  </a:lnTo>
                  <a:lnTo>
                    <a:pt x="2874" y="9116"/>
                  </a:lnTo>
                  <a:lnTo>
                    <a:pt x="2854" y="9103"/>
                  </a:lnTo>
                  <a:lnTo>
                    <a:pt x="2830" y="9092"/>
                  </a:lnTo>
                  <a:lnTo>
                    <a:pt x="2806" y="9081"/>
                  </a:lnTo>
                  <a:lnTo>
                    <a:pt x="2779" y="9070"/>
                  </a:lnTo>
                  <a:lnTo>
                    <a:pt x="2750" y="9060"/>
                  </a:lnTo>
                  <a:lnTo>
                    <a:pt x="2720" y="9052"/>
                  </a:lnTo>
                  <a:lnTo>
                    <a:pt x="2688" y="9043"/>
                  </a:lnTo>
                  <a:lnTo>
                    <a:pt x="2654" y="9036"/>
                  </a:lnTo>
                  <a:lnTo>
                    <a:pt x="2620" y="9030"/>
                  </a:lnTo>
                  <a:lnTo>
                    <a:pt x="2584" y="9024"/>
                  </a:lnTo>
                  <a:lnTo>
                    <a:pt x="2548" y="9018"/>
                  </a:lnTo>
                  <a:lnTo>
                    <a:pt x="2511" y="9014"/>
                  </a:lnTo>
                  <a:lnTo>
                    <a:pt x="2472" y="9009"/>
                  </a:lnTo>
                  <a:lnTo>
                    <a:pt x="2396" y="9001"/>
                  </a:lnTo>
                  <a:lnTo>
                    <a:pt x="2319" y="8994"/>
                  </a:lnTo>
                  <a:lnTo>
                    <a:pt x="2243" y="8989"/>
                  </a:lnTo>
                  <a:lnTo>
                    <a:pt x="2170" y="8984"/>
                  </a:lnTo>
                  <a:lnTo>
                    <a:pt x="2100" y="8980"/>
                  </a:lnTo>
                  <a:lnTo>
                    <a:pt x="2036" y="8976"/>
                  </a:lnTo>
                  <a:lnTo>
                    <a:pt x="1978" y="8970"/>
                  </a:lnTo>
                  <a:lnTo>
                    <a:pt x="1927" y="8965"/>
                  </a:lnTo>
                  <a:lnTo>
                    <a:pt x="1863" y="8957"/>
                  </a:lnTo>
                  <a:lnTo>
                    <a:pt x="1799" y="8949"/>
                  </a:lnTo>
                  <a:lnTo>
                    <a:pt x="1732" y="8942"/>
                  </a:lnTo>
                  <a:lnTo>
                    <a:pt x="1667" y="8935"/>
                  </a:lnTo>
                  <a:lnTo>
                    <a:pt x="1600" y="8927"/>
                  </a:lnTo>
                  <a:lnTo>
                    <a:pt x="1533" y="8920"/>
                  </a:lnTo>
                  <a:lnTo>
                    <a:pt x="1466" y="8914"/>
                  </a:lnTo>
                  <a:lnTo>
                    <a:pt x="1398" y="8907"/>
                  </a:lnTo>
                  <a:lnTo>
                    <a:pt x="1331" y="8901"/>
                  </a:lnTo>
                  <a:lnTo>
                    <a:pt x="1264" y="8894"/>
                  </a:lnTo>
                  <a:lnTo>
                    <a:pt x="1196" y="8888"/>
                  </a:lnTo>
                  <a:lnTo>
                    <a:pt x="1130" y="8882"/>
                  </a:lnTo>
                  <a:lnTo>
                    <a:pt x="1063" y="8876"/>
                  </a:lnTo>
                  <a:lnTo>
                    <a:pt x="996" y="8870"/>
                  </a:lnTo>
                  <a:lnTo>
                    <a:pt x="931" y="8864"/>
                  </a:lnTo>
                  <a:lnTo>
                    <a:pt x="867" y="8857"/>
                  </a:lnTo>
                  <a:lnTo>
                    <a:pt x="808" y="8851"/>
                  </a:lnTo>
                  <a:lnTo>
                    <a:pt x="746" y="8842"/>
                  </a:lnTo>
                  <a:lnTo>
                    <a:pt x="678" y="8832"/>
                  </a:lnTo>
                  <a:lnTo>
                    <a:pt x="610" y="8820"/>
                  </a:lnTo>
                  <a:lnTo>
                    <a:pt x="539" y="8811"/>
                  </a:lnTo>
                  <a:lnTo>
                    <a:pt x="468" y="8802"/>
                  </a:lnTo>
                  <a:lnTo>
                    <a:pt x="433" y="8799"/>
                  </a:lnTo>
                  <a:lnTo>
                    <a:pt x="398" y="8797"/>
                  </a:lnTo>
                  <a:lnTo>
                    <a:pt x="364" y="8795"/>
                  </a:lnTo>
                  <a:lnTo>
                    <a:pt x="330" y="8795"/>
                  </a:lnTo>
                  <a:lnTo>
                    <a:pt x="296" y="8795"/>
                  </a:lnTo>
                  <a:lnTo>
                    <a:pt x="265" y="8797"/>
                  </a:lnTo>
                  <a:lnTo>
                    <a:pt x="234" y="8800"/>
                  </a:lnTo>
                  <a:lnTo>
                    <a:pt x="205" y="8805"/>
                  </a:lnTo>
                  <a:lnTo>
                    <a:pt x="176" y="8811"/>
                  </a:lnTo>
                  <a:lnTo>
                    <a:pt x="150" y="8819"/>
                  </a:lnTo>
                  <a:lnTo>
                    <a:pt x="124" y="8830"/>
                  </a:lnTo>
                  <a:lnTo>
                    <a:pt x="101" y="8842"/>
                  </a:lnTo>
                  <a:lnTo>
                    <a:pt x="80" y="8856"/>
                  </a:lnTo>
                  <a:lnTo>
                    <a:pt x="61" y="8873"/>
                  </a:lnTo>
                  <a:lnTo>
                    <a:pt x="44" y="8892"/>
                  </a:lnTo>
                  <a:lnTo>
                    <a:pt x="30" y="8914"/>
                  </a:lnTo>
                  <a:lnTo>
                    <a:pt x="18" y="8938"/>
                  </a:lnTo>
                  <a:lnTo>
                    <a:pt x="9" y="8965"/>
                  </a:lnTo>
                  <a:lnTo>
                    <a:pt x="3" y="8995"/>
                  </a:lnTo>
                  <a:lnTo>
                    <a:pt x="0" y="9028"/>
                  </a:lnTo>
                  <a:lnTo>
                    <a:pt x="0" y="9045"/>
                  </a:lnTo>
                  <a:lnTo>
                    <a:pt x="4" y="9069"/>
                  </a:lnTo>
                  <a:lnTo>
                    <a:pt x="10" y="9099"/>
                  </a:lnTo>
                  <a:lnTo>
                    <a:pt x="18" y="9136"/>
                  </a:lnTo>
                  <a:lnTo>
                    <a:pt x="28" y="9179"/>
                  </a:lnTo>
                  <a:lnTo>
                    <a:pt x="41" y="9227"/>
                  </a:lnTo>
                  <a:lnTo>
                    <a:pt x="55" y="9279"/>
                  </a:lnTo>
                  <a:lnTo>
                    <a:pt x="71" y="9337"/>
                  </a:lnTo>
                  <a:lnTo>
                    <a:pt x="108" y="9461"/>
                  </a:lnTo>
                  <a:lnTo>
                    <a:pt x="150" y="9599"/>
                  </a:lnTo>
                  <a:lnTo>
                    <a:pt x="195" y="9745"/>
                  </a:lnTo>
                  <a:lnTo>
                    <a:pt x="243" y="9896"/>
                  </a:lnTo>
                  <a:lnTo>
                    <a:pt x="291" y="10048"/>
                  </a:lnTo>
                  <a:lnTo>
                    <a:pt x="340" y="10198"/>
                  </a:lnTo>
                  <a:lnTo>
                    <a:pt x="387" y="10342"/>
                  </a:lnTo>
                  <a:lnTo>
                    <a:pt x="431" y="10477"/>
                  </a:lnTo>
                  <a:lnTo>
                    <a:pt x="470" y="10599"/>
                  </a:lnTo>
                  <a:lnTo>
                    <a:pt x="505" y="10705"/>
                  </a:lnTo>
                  <a:lnTo>
                    <a:pt x="533" y="10790"/>
                  </a:lnTo>
                  <a:lnTo>
                    <a:pt x="552" y="10853"/>
                  </a:lnTo>
                  <a:lnTo>
                    <a:pt x="578" y="10939"/>
                  </a:lnTo>
                  <a:lnTo>
                    <a:pt x="604" y="11032"/>
                  </a:lnTo>
                  <a:lnTo>
                    <a:pt x="631" y="11127"/>
                  </a:lnTo>
                  <a:lnTo>
                    <a:pt x="659" y="11223"/>
                  </a:lnTo>
                  <a:lnTo>
                    <a:pt x="674" y="11271"/>
                  </a:lnTo>
                  <a:lnTo>
                    <a:pt x="691" y="11318"/>
                  </a:lnTo>
                  <a:lnTo>
                    <a:pt x="706" y="11363"/>
                  </a:lnTo>
                  <a:lnTo>
                    <a:pt x="723" y="11407"/>
                  </a:lnTo>
                  <a:lnTo>
                    <a:pt x="741" y="11449"/>
                  </a:lnTo>
                  <a:lnTo>
                    <a:pt x="759" y="11491"/>
                  </a:lnTo>
                  <a:lnTo>
                    <a:pt x="778" y="11529"/>
                  </a:lnTo>
                  <a:lnTo>
                    <a:pt x="797" y="11564"/>
                  </a:lnTo>
                  <a:lnTo>
                    <a:pt x="818" y="11596"/>
                  </a:lnTo>
                  <a:lnTo>
                    <a:pt x="840" y="11625"/>
                  </a:lnTo>
                  <a:lnTo>
                    <a:pt x="863" y="11651"/>
                  </a:lnTo>
                  <a:lnTo>
                    <a:pt x="887" y="11673"/>
                  </a:lnTo>
                  <a:lnTo>
                    <a:pt x="912" y="11690"/>
                  </a:lnTo>
                  <a:lnTo>
                    <a:pt x="938" y="11702"/>
                  </a:lnTo>
                  <a:lnTo>
                    <a:pt x="965" y="11710"/>
                  </a:lnTo>
                  <a:lnTo>
                    <a:pt x="994" y="11713"/>
                  </a:lnTo>
                  <a:lnTo>
                    <a:pt x="1024" y="11710"/>
                  </a:lnTo>
                  <a:lnTo>
                    <a:pt x="1056" y="11700"/>
                  </a:lnTo>
                  <a:lnTo>
                    <a:pt x="1089" y="11685"/>
                  </a:lnTo>
                  <a:lnTo>
                    <a:pt x="1123" y="11663"/>
                  </a:lnTo>
                  <a:lnTo>
                    <a:pt x="1159" y="11635"/>
                  </a:lnTo>
                  <a:lnTo>
                    <a:pt x="1196" y="11600"/>
                  </a:lnTo>
                  <a:lnTo>
                    <a:pt x="1236" y="11556"/>
                  </a:lnTo>
                  <a:lnTo>
                    <a:pt x="1277" y="11505"/>
                  </a:lnTo>
                  <a:lnTo>
                    <a:pt x="1313" y="11460"/>
                  </a:lnTo>
                  <a:lnTo>
                    <a:pt x="1348" y="11416"/>
                  </a:lnTo>
                  <a:lnTo>
                    <a:pt x="1382" y="11373"/>
                  </a:lnTo>
                  <a:lnTo>
                    <a:pt x="1417" y="11332"/>
                  </a:lnTo>
                  <a:lnTo>
                    <a:pt x="1448" y="11292"/>
                  </a:lnTo>
                  <a:lnTo>
                    <a:pt x="1479" y="11251"/>
                  </a:lnTo>
                  <a:lnTo>
                    <a:pt x="1493" y="11230"/>
                  </a:lnTo>
                  <a:lnTo>
                    <a:pt x="1507" y="11209"/>
                  </a:lnTo>
                  <a:lnTo>
                    <a:pt x="1520" y="11188"/>
                  </a:lnTo>
                  <a:lnTo>
                    <a:pt x="1533" y="11166"/>
                  </a:lnTo>
                  <a:lnTo>
                    <a:pt x="2630" y="11866"/>
                  </a:lnTo>
                  <a:lnTo>
                    <a:pt x="2696" y="11902"/>
                  </a:lnTo>
                  <a:lnTo>
                    <a:pt x="2764" y="11939"/>
                  </a:lnTo>
                  <a:lnTo>
                    <a:pt x="2834" y="11976"/>
                  </a:lnTo>
                  <a:lnTo>
                    <a:pt x="2908" y="12014"/>
                  </a:lnTo>
                  <a:lnTo>
                    <a:pt x="2983" y="12051"/>
                  </a:lnTo>
                  <a:lnTo>
                    <a:pt x="3061" y="12089"/>
                  </a:lnTo>
                  <a:lnTo>
                    <a:pt x="3139" y="12126"/>
                  </a:lnTo>
                  <a:lnTo>
                    <a:pt x="3219" y="12163"/>
                  </a:lnTo>
                  <a:lnTo>
                    <a:pt x="3299" y="12199"/>
                  </a:lnTo>
                  <a:lnTo>
                    <a:pt x="3380" y="12235"/>
                  </a:lnTo>
                  <a:lnTo>
                    <a:pt x="3462" y="12269"/>
                  </a:lnTo>
                  <a:lnTo>
                    <a:pt x="3542" y="12303"/>
                  </a:lnTo>
                  <a:lnTo>
                    <a:pt x="3624" y="12335"/>
                  </a:lnTo>
                  <a:lnTo>
                    <a:pt x="3704" y="12365"/>
                  </a:lnTo>
                  <a:lnTo>
                    <a:pt x="3783" y="12393"/>
                  </a:lnTo>
                  <a:lnTo>
                    <a:pt x="3861" y="12420"/>
                  </a:lnTo>
                  <a:lnTo>
                    <a:pt x="4090" y="12492"/>
                  </a:lnTo>
                  <a:lnTo>
                    <a:pt x="4320" y="12559"/>
                  </a:lnTo>
                  <a:lnTo>
                    <a:pt x="4550" y="12617"/>
                  </a:lnTo>
                  <a:lnTo>
                    <a:pt x="4780" y="12671"/>
                  </a:lnTo>
                  <a:lnTo>
                    <a:pt x="5010" y="12717"/>
                  </a:lnTo>
                  <a:lnTo>
                    <a:pt x="5241" y="12756"/>
                  </a:lnTo>
                  <a:lnTo>
                    <a:pt x="5472" y="12789"/>
                  </a:lnTo>
                  <a:lnTo>
                    <a:pt x="5702" y="12816"/>
                  </a:lnTo>
                  <a:lnTo>
                    <a:pt x="5933" y="12835"/>
                  </a:lnTo>
                  <a:lnTo>
                    <a:pt x="6163" y="12849"/>
                  </a:lnTo>
                  <a:lnTo>
                    <a:pt x="6393" y="12855"/>
                  </a:lnTo>
                  <a:lnTo>
                    <a:pt x="6622" y="12855"/>
                  </a:lnTo>
                  <a:lnTo>
                    <a:pt x="6852" y="12849"/>
                  </a:lnTo>
                  <a:lnTo>
                    <a:pt x="7080" y="12835"/>
                  </a:lnTo>
                  <a:lnTo>
                    <a:pt x="7307" y="12815"/>
                  </a:lnTo>
                  <a:lnTo>
                    <a:pt x="7533" y="12789"/>
                  </a:lnTo>
                  <a:lnTo>
                    <a:pt x="7759" y="12756"/>
                  </a:lnTo>
                  <a:lnTo>
                    <a:pt x="7983" y="12716"/>
                  </a:lnTo>
                  <a:lnTo>
                    <a:pt x="8206" y="12670"/>
                  </a:lnTo>
                  <a:lnTo>
                    <a:pt x="8428" y="12616"/>
                  </a:lnTo>
                  <a:lnTo>
                    <a:pt x="8649" y="12557"/>
                  </a:lnTo>
                  <a:lnTo>
                    <a:pt x="8867" y="12491"/>
                  </a:lnTo>
                  <a:lnTo>
                    <a:pt x="9084" y="12418"/>
                  </a:lnTo>
                  <a:lnTo>
                    <a:pt x="9300" y="12339"/>
                  </a:lnTo>
                  <a:lnTo>
                    <a:pt x="9513" y="12252"/>
                  </a:lnTo>
                  <a:lnTo>
                    <a:pt x="9726" y="12160"/>
                  </a:lnTo>
                  <a:lnTo>
                    <a:pt x="9935" y="12061"/>
                  </a:lnTo>
                  <a:lnTo>
                    <a:pt x="10142" y="11955"/>
                  </a:lnTo>
                  <a:lnTo>
                    <a:pt x="10347" y="11842"/>
                  </a:lnTo>
                  <a:lnTo>
                    <a:pt x="10550" y="11723"/>
                  </a:lnTo>
                  <a:lnTo>
                    <a:pt x="10750" y="11598"/>
                  </a:lnTo>
                  <a:lnTo>
                    <a:pt x="10948" y="11465"/>
                  </a:lnTo>
                  <a:lnTo>
                    <a:pt x="11024" y="11412"/>
                  </a:lnTo>
                  <a:lnTo>
                    <a:pt x="11097" y="11360"/>
                  </a:lnTo>
                  <a:lnTo>
                    <a:pt x="11168" y="11309"/>
                  </a:lnTo>
                  <a:lnTo>
                    <a:pt x="11237" y="11258"/>
                  </a:lnTo>
                  <a:lnTo>
                    <a:pt x="11303" y="11208"/>
                  </a:lnTo>
                  <a:lnTo>
                    <a:pt x="11369" y="11158"/>
                  </a:lnTo>
                  <a:lnTo>
                    <a:pt x="11431" y="11108"/>
                  </a:lnTo>
                  <a:lnTo>
                    <a:pt x="11492" y="11060"/>
                  </a:lnTo>
                  <a:lnTo>
                    <a:pt x="11553" y="11010"/>
                  </a:lnTo>
                  <a:lnTo>
                    <a:pt x="11611" y="10961"/>
                  </a:lnTo>
                  <a:lnTo>
                    <a:pt x="11667" y="10912"/>
                  </a:lnTo>
                  <a:lnTo>
                    <a:pt x="11724" y="10862"/>
                  </a:lnTo>
                  <a:lnTo>
                    <a:pt x="11778" y="10813"/>
                  </a:lnTo>
                  <a:lnTo>
                    <a:pt x="11832" y="10764"/>
                  </a:lnTo>
                  <a:lnTo>
                    <a:pt x="11885" y="10713"/>
                  </a:lnTo>
                  <a:lnTo>
                    <a:pt x="11938" y="10663"/>
                  </a:lnTo>
                  <a:lnTo>
                    <a:pt x="11990" y="10611"/>
                  </a:lnTo>
                  <a:lnTo>
                    <a:pt x="12041" y="10559"/>
                  </a:lnTo>
                  <a:lnTo>
                    <a:pt x="12093" y="10507"/>
                  </a:lnTo>
                  <a:lnTo>
                    <a:pt x="12144" y="10453"/>
                  </a:lnTo>
                  <a:lnTo>
                    <a:pt x="12196" y="10399"/>
                  </a:lnTo>
                  <a:lnTo>
                    <a:pt x="12247" y="10342"/>
                  </a:lnTo>
                  <a:lnTo>
                    <a:pt x="12299" y="10286"/>
                  </a:lnTo>
                  <a:lnTo>
                    <a:pt x="12351" y="10228"/>
                  </a:lnTo>
                  <a:lnTo>
                    <a:pt x="12457" y="10108"/>
                  </a:lnTo>
                  <a:lnTo>
                    <a:pt x="12566" y="9980"/>
                  </a:lnTo>
                  <a:lnTo>
                    <a:pt x="12680" y="9848"/>
                  </a:lnTo>
                  <a:lnTo>
                    <a:pt x="12799" y="9707"/>
                  </a:lnTo>
                  <a:lnTo>
                    <a:pt x="12846" y="9648"/>
                  </a:lnTo>
                  <a:lnTo>
                    <a:pt x="12893" y="9588"/>
                  </a:lnTo>
                  <a:lnTo>
                    <a:pt x="12939" y="9526"/>
                  </a:lnTo>
                  <a:lnTo>
                    <a:pt x="12985" y="9461"/>
                  </a:lnTo>
                  <a:lnTo>
                    <a:pt x="13031" y="9395"/>
                  </a:lnTo>
                  <a:lnTo>
                    <a:pt x="13075" y="9327"/>
                  </a:lnTo>
                  <a:lnTo>
                    <a:pt x="13120" y="9258"/>
                  </a:lnTo>
                  <a:lnTo>
                    <a:pt x="13165" y="9188"/>
                  </a:lnTo>
                  <a:lnTo>
                    <a:pt x="13208" y="9118"/>
                  </a:lnTo>
                  <a:lnTo>
                    <a:pt x="13251" y="9046"/>
                  </a:lnTo>
                  <a:lnTo>
                    <a:pt x="13294" y="8974"/>
                  </a:lnTo>
                  <a:lnTo>
                    <a:pt x="13337" y="8902"/>
                  </a:lnTo>
                  <a:lnTo>
                    <a:pt x="13379" y="8830"/>
                  </a:lnTo>
                  <a:lnTo>
                    <a:pt x="13421" y="8758"/>
                  </a:lnTo>
                  <a:lnTo>
                    <a:pt x="13462" y="8687"/>
                  </a:lnTo>
                  <a:lnTo>
                    <a:pt x="13503" y="8617"/>
                  </a:lnTo>
                  <a:lnTo>
                    <a:pt x="13543" y="8548"/>
                  </a:lnTo>
                  <a:lnTo>
                    <a:pt x="13581" y="8477"/>
                  </a:lnTo>
                  <a:lnTo>
                    <a:pt x="13619" y="8405"/>
                  </a:lnTo>
                  <a:lnTo>
                    <a:pt x="13657" y="8331"/>
                  </a:lnTo>
                  <a:lnTo>
                    <a:pt x="13694" y="8256"/>
                  </a:lnTo>
                  <a:lnTo>
                    <a:pt x="13731" y="8179"/>
                  </a:lnTo>
                  <a:lnTo>
                    <a:pt x="13767" y="8101"/>
                  </a:lnTo>
                  <a:lnTo>
                    <a:pt x="13802" y="8021"/>
                  </a:lnTo>
                  <a:lnTo>
                    <a:pt x="13836" y="7941"/>
                  </a:lnTo>
                  <a:lnTo>
                    <a:pt x="13870" y="7859"/>
                  </a:lnTo>
                  <a:lnTo>
                    <a:pt x="13904" y="7776"/>
                  </a:lnTo>
                  <a:lnTo>
                    <a:pt x="13936" y="7691"/>
                  </a:lnTo>
                  <a:lnTo>
                    <a:pt x="13967" y="7606"/>
                  </a:lnTo>
                  <a:lnTo>
                    <a:pt x="13998" y="7520"/>
                  </a:lnTo>
                  <a:lnTo>
                    <a:pt x="14028" y="7433"/>
                  </a:lnTo>
                  <a:lnTo>
                    <a:pt x="14059" y="7346"/>
                  </a:lnTo>
                  <a:lnTo>
                    <a:pt x="14087" y="7258"/>
                  </a:lnTo>
                  <a:lnTo>
                    <a:pt x="14115" y="7168"/>
                  </a:lnTo>
                  <a:lnTo>
                    <a:pt x="14142" y="7079"/>
                  </a:lnTo>
                  <a:lnTo>
                    <a:pt x="14168" y="6988"/>
                  </a:lnTo>
                  <a:lnTo>
                    <a:pt x="14193" y="6898"/>
                  </a:lnTo>
                  <a:lnTo>
                    <a:pt x="14218" y="6807"/>
                  </a:lnTo>
                  <a:lnTo>
                    <a:pt x="14242" y="6717"/>
                  </a:lnTo>
                  <a:lnTo>
                    <a:pt x="14265" y="6625"/>
                  </a:lnTo>
                  <a:lnTo>
                    <a:pt x="14286" y="6534"/>
                  </a:lnTo>
                  <a:lnTo>
                    <a:pt x="14307" y="6442"/>
                  </a:lnTo>
                  <a:lnTo>
                    <a:pt x="14327" y="6351"/>
                  </a:lnTo>
                  <a:lnTo>
                    <a:pt x="14346" y="6259"/>
                  </a:lnTo>
                  <a:lnTo>
                    <a:pt x="14364" y="6169"/>
                  </a:lnTo>
                  <a:lnTo>
                    <a:pt x="14381" y="6077"/>
                  </a:lnTo>
                  <a:lnTo>
                    <a:pt x="14397" y="5987"/>
                  </a:lnTo>
                  <a:lnTo>
                    <a:pt x="14412" y="5896"/>
                  </a:lnTo>
                  <a:lnTo>
                    <a:pt x="14429" y="5795"/>
                  </a:lnTo>
                  <a:lnTo>
                    <a:pt x="14443" y="5693"/>
                  </a:lnTo>
                  <a:lnTo>
                    <a:pt x="14455" y="5590"/>
                  </a:lnTo>
                  <a:lnTo>
                    <a:pt x="14467" y="5487"/>
                  </a:lnTo>
                  <a:lnTo>
                    <a:pt x="14477" y="5383"/>
                  </a:lnTo>
                  <a:lnTo>
                    <a:pt x="14485" y="5278"/>
                  </a:lnTo>
                  <a:lnTo>
                    <a:pt x="14492" y="5173"/>
                  </a:lnTo>
                  <a:lnTo>
                    <a:pt x="14498" y="5069"/>
                  </a:lnTo>
                  <a:lnTo>
                    <a:pt x="14503" y="4964"/>
                  </a:lnTo>
                  <a:lnTo>
                    <a:pt x="14506" y="4858"/>
                  </a:lnTo>
                  <a:lnTo>
                    <a:pt x="14508" y="4753"/>
                  </a:lnTo>
                  <a:lnTo>
                    <a:pt x="14508" y="4647"/>
                  </a:lnTo>
                  <a:lnTo>
                    <a:pt x="14507" y="4541"/>
                  </a:lnTo>
                  <a:lnTo>
                    <a:pt x="14505" y="4435"/>
                  </a:lnTo>
                  <a:lnTo>
                    <a:pt x="14502" y="4329"/>
                  </a:lnTo>
                  <a:lnTo>
                    <a:pt x="14497" y="4224"/>
                  </a:lnTo>
                  <a:lnTo>
                    <a:pt x="14491" y="4118"/>
                  </a:lnTo>
                  <a:lnTo>
                    <a:pt x="14484" y="4014"/>
                  </a:lnTo>
                  <a:lnTo>
                    <a:pt x="14475" y="3909"/>
                  </a:lnTo>
                  <a:lnTo>
                    <a:pt x="14466" y="3805"/>
                  </a:lnTo>
                  <a:lnTo>
                    <a:pt x="14455" y="3701"/>
                  </a:lnTo>
                  <a:lnTo>
                    <a:pt x="14443" y="3597"/>
                  </a:lnTo>
                  <a:lnTo>
                    <a:pt x="14429" y="3494"/>
                  </a:lnTo>
                  <a:lnTo>
                    <a:pt x="14414" y="3393"/>
                  </a:lnTo>
                  <a:lnTo>
                    <a:pt x="14398" y="3291"/>
                  </a:lnTo>
                  <a:lnTo>
                    <a:pt x="14382" y="3190"/>
                  </a:lnTo>
                  <a:lnTo>
                    <a:pt x="14364" y="3090"/>
                  </a:lnTo>
                  <a:lnTo>
                    <a:pt x="14345" y="2991"/>
                  </a:lnTo>
                  <a:lnTo>
                    <a:pt x="14324" y="2893"/>
                  </a:lnTo>
                  <a:lnTo>
                    <a:pt x="14303" y="2795"/>
                  </a:lnTo>
                  <a:lnTo>
                    <a:pt x="14281" y="2700"/>
                  </a:lnTo>
                  <a:lnTo>
                    <a:pt x="14257" y="2604"/>
                  </a:lnTo>
                  <a:lnTo>
                    <a:pt x="14225" y="2485"/>
                  </a:lnTo>
                  <a:lnTo>
                    <a:pt x="14193" y="2375"/>
                  </a:lnTo>
                  <a:lnTo>
                    <a:pt x="14161" y="2274"/>
                  </a:lnTo>
                  <a:lnTo>
                    <a:pt x="14129" y="2181"/>
                  </a:lnTo>
                  <a:lnTo>
                    <a:pt x="14095" y="2097"/>
                  </a:lnTo>
                  <a:lnTo>
                    <a:pt x="14060" y="2021"/>
                  </a:lnTo>
                  <a:lnTo>
                    <a:pt x="14022" y="1952"/>
                  </a:lnTo>
                  <a:lnTo>
                    <a:pt x="13983" y="1890"/>
                  </a:lnTo>
                  <a:lnTo>
                    <a:pt x="13943" y="1836"/>
                  </a:lnTo>
                  <a:lnTo>
                    <a:pt x="13899" y="1788"/>
                  </a:lnTo>
                  <a:lnTo>
                    <a:pt x="13852" y="1745"/>
                  </a:lnTo>
                  <a:lnTo>
                    <a:pt x="13802" y="1708"/>
                  </a:lnTo>
                  <a:lnTo>
                    <a:pt x="13749" y="1677"/>
                  </a:lnTo>
                  <a:lnTo>
                    <a:pt x="13691" y="1651"/>
                  </a:lnTo>
                  <a:lnTo>
                    <a:pt x="13630" y="1628"/>
                  </a:lnTo>
                  <a:lnTo>
                    <a:pt x="13565" y="1611"/>
                  </a:lnTo>
                  <a:lnTo>
                    <a:pt x="13494" y="1597"/>
                  </a:lnTo>
                  <a:lnTo>
                    <a:pt x="13419" y="1586"/>
                  </a:lnTo>
                  <a:lnTo>
                    <a:pt x="13339" y="1579"/>
                  </a:lnTo>
                  <a:lnTo>
                    <a:pt x="13252" y="1575"/>
                  </a:lnTo>
                  <a:lnTo>
                    <a:pt x="13160" y="1572"/>
                  </a:lnTo>
                  <a:lnTo>
                    <a:pt x="13061" y="1572"/>
                  </a:lnTo>
                  <a:lnTo>
                    <a:pt x="12955" y="1573"/>
                  </a:lnTo>
                  <a:lnTo>
                    <a:pt x="12844" y="1576"/>
                  </a:lnTo>
                  <a:lnTo>
                    <a:pt x="12597" y="1583"/>
                  </a:lnTo>
                  <a:lnTo>
                    <a:pt x="12321" y="1590"/>
                  </a:lnTo>
                  <a:lnTo>
                    <a:pt x="12169" y="1593"/>
                  </a:lnTo>
                  <a:lnTo>
                    <a:pt x="12010" y="1595"/>
                  </a:lnTo>
                  <a:lnTo>
                    <a:pt x="11841" y="1596"/>
                  </a:lnTo>
                  <a:lnTo>
                    <a:pt x="11663" y="1595"/>
                  </a:lnTo>
                  <a:lnTo>
                    <a:pt x="11613" y="1594"/>
                  </a:lnTo>
                  <a:lnTo>
                    <a:pt x="11564" y="1592"/>
                  </a:lnTo>
                  <a:lnTo>
                    <a:pt x="11515" y="1588"/>
                  </a:lnTo>
                  <a:lnTo>
                    <a:pt x="11467" y="1584"/>
                  </a:lnTo>
                  <a:lnTo>
                    <a:pt x="11420" y="1579"/>
                  </a:lnTo>
                  <a:lnTo>
                    <a:pt x="11374" y="1573"/>
                  </a:lnTo>
                  <a:lnTo>
                    <a:pt x="11328" y="1566"/>
                  </a:lnTo>
                  <a:lnTo>
                    <a:pt x="11282" y="1557"/>
                  </a:lnTo>
                  <a:lnTo>
                    <a:pt x="11238" y="1548"/>
                  </a:lnTo>
                  <a:lnTo>
                    <a:pt x="11194" y="1539"/>
                  </a:lnTo>
                  <a:lnTo>
                    <a:pt x="11149" y="1528"/>
                  </a:lnTo>
                  <a:lnTo>
                    <a:pt x="11106" y="1517"/>
                  </a:lnTo>
                  <a:lnTo>
                    <a:pt x="11063" y="1505"/>
                  </a:lnTo>
                  <a:lnTo>
                    <a:pt x="11021" y="1493"/>
                  </a:lnTo>
                  <a:lnTo>
                    <a:pt x="10977" y="1479"/>
                  </a:lnTo>
                  <a:lnTo>
                    <a:pt x="10936" y="1466"/>
                  </a:lnTo>
                  <a:lnTo>
                    <a:pt x="10853" y="1437"/>
                  </a:lnTo>
                  <a:lnTo>
                    <a:pt x="10770" y="1407"/>
                  </a:lnTo>
                  <a:lnTo>
                    <a:pt x="10689" y="1375"/>
                  </a:lnTo>
                  <a:lnTo>
                    <a:pt x="10607" y="1342"/>
                  </a:lnTo>
                  <a:lnTo>
                    <a:pt x="10526" y="1309"/>
                  </a:lnTo>
                  <a:lnTo>
                    <a:pt x="10445" y="1276"/>
                  </a:lnTo>
                  <a:lnTo>
                    <a:pt x="10363" y="1242"/>
                  </a:lnTo>
                  <a:lnTo>
                    <a:pt x="10281" y="1208"/>
                  </a:lnTo>
                  <a:lnTo>
                    <a:pt x="7718" y="205"/>
                  </a:lnTo>
                  <a:lnTo>
                    <a:pt x="7608" y="162"/>
                  </a:lnTo>
                  <a:lnTo>
                    <a:pt x="7499" y="125"/>
                  </a:lnTo>
                  <a:lnTo>
                    <a:pt x="7395" y="92"/>
                  </a:lnTo>
                  <a:lnTo>
                    <a:pt x="7294" y="65"/>
                  </a:lnTo>
                  <a:lnTo>
                    <a:pt x="7196" y="43"/>
                  </a:lnTo>
                  <a:lnTo>
                    <a:pt x="7100" y="25"/>
                  </a:lnTo>
                  <a:lnTo>
                    <a:pt x="7008" y="12"/>
                  </a:lnTo>
                  <a:lnTo>
                    <a:pt x="6918" y="4"/>
                  </a:lnTo>
                  <a:lnTo>
                    <a:pt x="6830" y="0"/>
                  </a:lnTo>
                  <a:lnTo>
                    <a:pt x="6744" y="0"/>
                  </a:lnTo>
                  <a:lnTo>
                    <a:pt x="6661" y="4"/>
                  </a:lnTo>
                  <a:lnTo>
                    <a:pt x="6579" y="11"/>
                  </a:lnTo>
                  <a:lnTo>
                    <a:pt x="6500" y="23"/>
                  </a:lnTo>
                  <a:lnTo>
                    <a:pt x="6421" y="39"/>
                  </a:lnTo>
                  <a:lnTo>
                    <a:pt x="6345" y="57"/>
                  </a:lnTo>
                  <a:lnTo>
                    <a:pt x="6269" y="80"/>
                  </a:lnTo>
                  <a:lnTo>
                    <a:pt x="6195" y="105"/>
                  </a:lnTo>
                  <a:lnTo>
                    <a:pt x="6122" y="134"/>
                  </a:lnTo>
                  <a:lnTo>
                    <a:pt x="6049" y="166"/>
                  </a:lnTo>
                  <a:lnTo>
                    <a:pt x="5978" y="200"/>
                  </a:lnTo>
                  <a:lnTo>
                    <a:pt x="5906" y="238"/>
                  </a:lnTo>
                  <a:lnTo>
                    <a:pt x="5835" y="278"/>
                  </a:lnTo>
                  <a:lnTo>
                    <a:pt x="5765" y="320"/>
                  </a:lnTo>
                  <a:lnTo>
                    <a:pt x="5693" y="365"/>
                  </a:lnTo>
                  <a:lnTo>
                    <a:pt x="5623" y="411"/>
                  </a:lnTo>
                  <a:lnTo>
                    <a:pt x="5551" y="460"/>
                  </a:lnTo>
                  <a:lnTo>
                    <a:pt x="5480" y="511"/>
                  </a:lnTo>
                  <a:lnTo>
                    <a:pt x="5408" y="563"/>
                  </a:lnTo>
                  <a:lnTo>
                    <a:pt x="5260" y="672"/>
                  </a:lnTo>
                  <a:lnTo>
                    <a:pt x="5109" y="787"/>
                  </a:lnTo>
                  <a:lnTo>
                    <a:pt x="3599" y="1958"/>
                  </a:lnTo>
                  <a:lnTo>
                    <a:pt x="3527" y="2015"/>
                  </a:lnTo>
                  <a:lnTo>
                    <a:pt x="3467" y="2071"/>
                  </a:lnTo>
                  <a:lnTo>
                    <a:pt x="3417" y="2127"/>
                  </a:lnTo>
                  <a:lnTo>
                    <a:pt x="3375" y="2182"/>
                  </a:lnTo>
                  <a:lnTo>
                    <a:pt x="3344" y="2237"/>
                  </a:lnTo>
                  <a:lnTo>
                    <a:pt x="3322" y="2290"/>
                  </a:lnTo>
                  <a:lnTo>
                    <a:pt x="3309" y="2343"/>
                  </a:lnTo>
                  <a:lnTo>
                    <a:pt x="3303" y="2393"/>
                  </a:lnTo>
                  <a:lnTo>
                    <a:pt x="3306" y="2443"/>
                  </a:lnTo>
                  <a:lnTo>
                    <a:pt x="3316" y="2490"/>
                  </a:lnTo>
                  <a:lnTo>
                    <a:pt x="3333" y="2535"/>
                  </a:lnTo>
                  <a:lnTo>
                    <a:pt x="3357" y="2578"/>
                  </a:lnTo>
                  <a:lnTo>
                    <a:pt x="3387" y="2619"/>
                  </a:lnTo>
                  <a:lnTo>
                    <a:pt x="3424" y="2658"/>
                  </a:lnTo>
                  <a:lnTo>
                    <a:pt x="3465" y="2694"/>
                  </a:lnTo>
                  <a:lnTo>
                    <a:pt x="3512" y="2727"/>
                  </a:lnTo>
                  <a:lnTo>
                    <a:pt x="3564" y="2757"/>
                  </a:lnTo>
                  <a:lnTo>
                    <a:pt x="3621" y="2785"/>
                  </a:lnTo>
                  <a:lnTo>
                    <a:pt x="3681" y="2809"/>
                  </a:lnTo>
                  <a:lnTo>
                    <a:pt x="3745" y="2828"/>
                  </a:lnTo>
                  <a:lnTo>
                    <a:pt x="3813" y="2845"/>
                  </a:lnTo>
                  <a:lnTo>
                    <a:pt x="3884" y="2857"/>
                  </a:lnTo>
                  <a:lnTo>
                    <a:pt x="3957" y="2865"/>
                  </a:lnTo>
                  <a:lnTo>
                    <a:pt x="4032" y="2868"/>
                  </a:lnTo>
                  <a:lnTo>
                    <a:pt x="4109" y="2868"/>
                  </a:lnTo>
                  <a:lnTo>
                    <a:pt x="4188" y="2863"/>
                  </a:lnTo>
                  <a:lnTo>
                    <a:pt x="4268" y="2853"/>
                  </a:lnTo>
                  <a:lnTo>
                    <a:pt x="4349" y="2837"/>
                  </a:lnTo>
                  <a:lnTo>
                    <a:pt x="4429" y="2817"/>
                  </a:lnTo>
                  <a:lnTo>
                    <a:pt x="4511" y="2791"/>
                  </a:lnTo>
                  <a:lnTo>
                    <a:pt x="4591" y="2760"/>
                  </a:lnTo>
                  <a:lnTo>
                    <a:pt x="4671" y="2723"/>
                  </a:lnTo>
                  <a:lnTo>
                    <a:pt x="6377" y="1754"/>
                  </a:lnTo>
                  <a:lnTo>
                    <a:pt x="6429" y="1723"/>
                  </a:lnTo>
                  <a:lnTo>
                    <a:pt x="6478" y="1697"/>
                  </a:lnTo>
                  <a:lnTo>
                    <a:pt x="6501" y="1685"/>
                  </a:lnTo>
                  <a:lnTo>
                    <a:pt x="6523" y="1674"/>
                  </a:lnTo>
                  <a:lnTo>
                    <a:pt x="6544" y="1665"/>
                  </a:lnTo>
                  <a:lnTo>
                    <a:pt x="6565" y="1657"/>
                  </a:lnTo>
                  <a:lnTo>
                    <a:pt x="6584" y="1650"/>
                  </a:lnTo>
                  <a:lnTo>
                    <a:pt x="6604" y="1645"/>
                  </a:lnTo>
                  <a:lnTo>
                    <a:pt x="6622" y="1640"/>
                  </a:lnTo>
                  <a:lnTo>
                    <a:pt x="6640" y="1635"/>
                  </a:lnTo>
                  <a:lnTo>
                    <a:pt x="6659" y="1633"/>
                  </a:lnTo>
                  <a:lnTo>
                    <a:pt x="6676" y="1632"/>
                  </a:lnTo>
                  <a:lnTo>
                    <a:pt x="6693" y="1631"/>
                  </a:lnTo>
                  <a:lnTo>
                    <a:pt x="6710" y="1632"/>
                  </a:lnTo>
                  <a:lnTo>
                    <a:pt x="6726" y="1634"/>
                  </a:lnTo>
                  <a:lnTo>
                    <a:pt x="6742" y="1637"/>
                  </a:lnTo>
                  <a:lnTo>
                    <a:pt x="6758" y="1643"/>
                  </a:lnTo>
                  <a:lnTo>
                    <a:pt x="6774" y="1648"/>
                  </a:lnTo>
                  <a:lnTo>
                    <a:pt x="6789" y="1655"/>
                  </a:lnTo>
                  <a:lnTo>
                    <a:pt x="6805" y="1663"/>
                  </a:lnTo>
                  <a:lnTo>
                    <a:pt x="6821" y="1672"/>
                  </a:lnTo>
                  <a:lnTo>
                    <a:pt x="6837" y="1683"/>
                  </a:lnTo>
                  <a:lnTo>
                    <a:pt x="6853" y="1695"/>
                  </a:lnTo>
                  <a:lnTo>
                    <a:pt x="6870" y="1707"/>
                  </a:lnTo>
                  <a:lnTo>
                    <a:pt x="6886" y="1722"/>
                  </a:lnTo>
                  <a:lnTo>
                    <a:pt x="6903" y="1737"/>
                  </a:lnTo>
                  <a:lnTo>
                    <a:pt x="6920" y="1755"/>
                  </a:lnTo>
                  <a:lnTo>
                    <a:pt x="6937" y="1772"/>
                  </a:lnTo>
                  <a:lnTo>
                    <a:pt x="6955" y="1792"/>
                  </a:lnTo>
                  <a:lnTo>
                    <a:pt x="6973" y="1812"/>
                  </a:lnTo>
                  <a:lnTo>
                    <a:pt x="8583" y="3817"/>
                  </a:lnTo>
                  <a:lnTo>
                    <a:pt x="8706" y="3972"/>
                  </a:lnTo>
                  <a:lnTo>
                    <a:pt x="8830" y="4127"/>
                  </a:lnTo>
                  <a:lnTo>
                    <a:pt x="8955" y="4283"/>
                  </a:lnTo>
                  <a:lnTo>
                    <a:pt x="9082" y="4439"/>
                  </a:lnTo>
                  <a:lnTo>
                    <a:pt x="9210" y="4597"/>
                  </a:lnTo>
                  <a:lnTo>
                    <a:pt x="9337" y="4753"/>
                  </a:lnTo>
                  <a:lnTo>
                    <a:pt x="9466" y="4910"/>
                  </a:lnTo>
                  <a:lnTo>
                    <a:pt x="9595" y="5069"/>
                  </a:lnTo>
                  <a:lnTo>
                    <a:pt x="9724" y="5226"/>
                  </a:lnTo>
                  <a:lnTo>
                    <a:pt x="9852" y="5382"/>
                  </a:lnTo>
                  <a:lnTo>
                    <a:pt x="9979" y="5539"/>
                  </a:lnTo>
                  <a:lnTo>
                    <a:pt x="10106" y="5696"/>
                  </a:lnTo>
                  <a:lnTo>
                    <a:pt x="10231" y="5852"/>
                  </a:lnTo>
                  <a:lnTo>
                    <a:pt x="10355" y="6007"/>
                  </a:lnTo>
                  <a:lnTo>
                    <a:pt x="10478" y="6161"/>
                  </a:lnTo>
                  <a:lnTo>
                    <a:pt x="10597" y="6315"/>
                  </a:lnTo>
                  <a:lnTo>
                    <a:pt x="10678" y="6421"/>
                  </a:lnTo>
                  <a:lnTo>
                    <a:pt x="10743" y="6507"/>
                  </a:lnTo>
                  <a:lnTo>
                    <a:pt x="10771" y="6542"/>
                  </a:lnTo>
                  <a:lnTo>
                    <a:pt x="10797" y="6572"/>
                  </a:lnTo>
                  <a:lnTo>
                    <a:pt x="10810" y="6584"/>
                  </a:lnTo>
                  <a:lnTo>
                    <a:pt x="10822" y="6596"/>
                  </a:lnTo>
                  <a:lnTo>
                    <a:pt x="10834" y="6606"/>
                  </a:lnTo>
                  <a:lnTo>
                    <a:pt x="10845" y="6615"/>
                  </a:lnTo>
                  <a:lnTo>
                    <a:pt x="10857" y="6622"/>
                  </a:lnTo>
                  <a:lnTo>
                    <a:pt x="10868" y="6627"/>
                  </a:lnTo>
                  <a:lnTo>
                    <a:pt x="10880" y="6632"/>
                  </a:lnTo>
                  <a:lnTo>
                    <a:pt x="10891" y="6634"/>
                  </a:lnTo>
                  <a:lnTo>
                    <a:pt x="10903" y="6637"/>
                  </a:lnTo>
                  <a:lnTo>
                    <a:pt x="10915" y="6635"/>
                  </a:lnTo>
                  <a:lnTo>
                    <a:pt x="10928" y="6634"/>
                  </a:lnTo>
                  <a:lnTo>
                    <a:pt x="10941" y="6631"/>
                  </a:lnTo>
                  <a:lnTo>
                    <a:pt x="10954" y="6626"/>
                  </a:lnTo>
                  <a:lnTo>
                    <a:pt x="10968" y="6620"/>
                  </a:lnTo>
                  <a:lnTo>
                    <a:pt x="10984" y="6613"/>
                  </a:lnTo>
                  <a:lnTo>
                    <a:pt x="10999" y="6604"/>
                  </a:lnTo>
                  <a:lnTo>
                    <a:pt x="11015" y="6592"/>
                  </a:lnTo>
                  <a:lnTo>
                    <a:pt x="11032" y="6580"/>
                  </a:lnTo>
                  <a:lnTo>
                    <a:pt x="11050" y="6566"/>
                  </a:lnTo>
                  <a:lnTo>
                    <a:pt x="11069" y="6549"/>
                  </a:lnTo>
                  <a:lnTo>
                    <a:pt x="11091" y="6531"/>
                  </a:lnTo>
                  <a:lnTo>
                    <a:pt x="11113" y="6513"/>
                  </a:lnTo>
                  <a:lnTo>
                    <a:pt x="11133" y="6498"/>
                  </a:lnTo>
                  <a:lnTo>
                    <a:pt x="11154" y="6482"/>
                  </a:lnTo>
                  <a:lnTo>
                    <a:pt x="11174" y="6469"/>
                  </a:lnTo>
                  <a:lnTo>
                    <a:pt x="11193" y="6457"/>
                  </a:lnTo>
                  <a:lnTo>
                    <a:pt x="11212" y="6445"/>
                  </a:lnTo>
                  <a:lnTo>
                    <a:pt x="11230" y="6435"/>
                  </a:lnTo>
                  <a:lnTo>
                    <a:pt x="11248" y="6427"/>
                  </a:lnTo>
                  <a:lnTo>
                    <a:pt x="11266" y="6419"/>
                  </a:lnTo>
                  <a:lnTo>
                    <a:pt x="11284" y="6411"/>
                  </a:lnTo>
                  <a:lnTo>
                    <a:pt x="11302" y="6405"/>
                  </a:lnTo>
                  <a:lnTo>
                    <a:pt x="11320" y="6399"/>
                  </a:lnTo>
                  <a:lnTo>
                    <a:pt x="11338" y="6395"/>
                  </a:lnTo>
                  <a:lnTo>
                    <a:pt x="11357" y="6391"/>
                  </a:lnTo>
                  <a:lnTo>
                    <a:pt x="11376" y="6388"/>
                  </a:lnTo>
                  <a:lnTo>
                    <a:pt x="11394" y="6385"/>
                  </a:lnTo>
                  <a:lnTo>
                    <a:pt x="11414" y="6383"/>
                  </a:lnTo>
                  <a:lnTo>
                    <a:pt x="11434" y="6380"/>
                  </a:lnTo>
                  <a:lnTo>
                    <a:pt x="11454" y="6379"/>
                  </a:lnTo>
                  <a:lnTo>
                    <a:pt x="11498" y="6378"/>
                  </a:lnTo>
                  <a:lnTo>
                    <a:pt x="11546" y="6378"/>
                  </a:lnTo>
                  <a:lnTo>
                    <a:pt x="11596" y="6379"/>
                  </a:lnTo>
                  <a:lnTo>
                    <a:pt x="11652" y="6380"/>
                  </a:lnTo>
                  <a:lnTo>
                    <a:pt x="11714" y="6382"/>
                  </a:lnTo>
                  <a:lnTo>
                    <a:pt x="11781" y="6382"/>
                  </a:lnTo>
                  <a:lnTo>
                    <a:pt x="11836" y="6382"/>
                  </a:lnTo>
                  <a:lnTo>
                    <a:pt x="11892" y="6382"/>
                  </a:lnTo>
                  <a:lnTo>
                    <a:pt x="11949" y="6380"/>
                  </a:lnTo>
                  <a:lnTo>
                    <a:pt x="12005" y="6379"/>
                  </a:lnTo>
                  <a:lnTo>
                    <a:pt x="12062" y="6378"/>
                  </a:lnTo>
                  <a:lnTo>
                    <a:pt x="12120" y="6378"/>
                  </a:lnTo>
                  <a:lnTo>
                    <a:pt x="12178" y="6377"/>
                  </a:lnTo>
                  <a:lnTo>
                    <a:pt x="12235" y="6376"/>
                  </a:lnTo>
                  <a:lnTo>
                    <a:pt x="12294" y="6376"/>
                  </a:lnTo>
                  <a:lnTo>
                    <a:pt x="12351" y="6376"/>
                  </a:lnTo>
                  <a:lnTo>
                    <a:pt x="12408" y="6376"/>
                  </a:lnTo>
                  <a:lnTo>
                    <a:pt x="12466" y="6377"/>
                  </a:lnTo>
                  <a:lnTo>
                    <a:pt x="12522" y="6378"/>
                  </a:lnTo>
                  <a:lnTo>
                    <a:pt x="12577" y="6380"/>
                  </a:lnTo>
                  <a:lnTo>
                    <a:pt x="12633" y="6384"/>
                  </a:lnTo>
                  <a:lnTo>
                    <a:pt x="12687" y="63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B80AEC5E-6A4E-FAA5-63BF-BBE733603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365" y="5082772"/>
              <a:ext cx="198438" cy="171450"/>
            </a:xfrm>
            <a:custGeom>
              <a:avLst/>
              <a:gdLst>
                <a:gd name="T0" fmla="*/ 929 w 3888"/>
                <a:gd name="T1" fmla="*/ 1886 h 3451"/>
                <a:gd name="T2" fmla="*/ 963 w 3888"/>
                <a:gd name="T3" fmla="*/ 2013 h 3451"/>
                <a:gd name="T4" fmla="*/ 1024 w 3888"/>
                <a:gd name="T5" fmla="*/ 2122 h 3451"/>
                <a:gd name="T6" fmla="*/ 1123 w 3888"/>
                <a:gd name="T7" fmla="*/ 2223 h 3451"/>
                <a:gd name="T8" fmla="*/ 1275 w 3888"/>
                <a:gd name="T9" fmla="*/ 2326 h 3451"/>
                <a:gd name="T10" fmla="*/ 1402 w 3888"/>
                <a:gd name="T11" fmla="*/ 2368 h 3451"/>
                <a:gd name="T12" fmla="*/ 1523 w 3888"/>
                <a:gd name="T13" fmla="*/ 2366 h 3451"/>
                <a:gd name="T14" fmla="*/ 1796 w 3888"/>
                <a:gd name="T15" fmla="*/ 2380 h 3451"/>
                <a:gd name="T16" fmla="*/ 1836 w 3888"/>
                <a:gd name="T17" fmla="*/ 2599 h 3451"/>
                <a:gd name="T18" fmla="*/ 1885 w 3888"/>
                <a:gd name="T19" fmla="*/ 2713 h 3451"/>
                <a:gd name="T20" fmla="*/ 1961 w 3888"/>
                <a:gd name="T21" fmla="*/ 2806 h 3451"/>
                <a:gd name="T22" fmla="*/ 2124 w 3888"/>
                <a:gd name="T23" fmla="*/ 2923 h 3451"/>
                <a:gd name="T24" fmla="*/ 2259 w 3888"/>
                <a:gd name="T25" fmla="*/ 2981 h 3451"/>
                <a:gd name="T26" fmla="*/ 2388 w 3888"/>
                <a:gd name="T27" fmla="*/ 2985 h 3451"/>
                <a:gd name="T28" fmla="*/ 2671 w 3888"/>
                <a:gd name="T29" fmla="*/ 2936 h 3451"/>
                <a:gd name="T30" fmla="*/ 2837 w 3888"/>
                <a:gd name="T31" fmla="*/ 3247 h 3451"/>
                <a:gd name="T32" fmla="*/ 3077 w 3888"/>
                <a:gd name="T33" fmla="*/ 3420 h 3451"/>
                <a:gd name="T34" fmla="*/ 3351 w 3888"/>
                <a:gd name="T35" fmla="*/ 3439 h 3451"/>
                <a:gd name="T36" fmla="*/ 3617 w 3888"/>
                <a:gd name="T37" fmla="*/ 3291 h 3451"/>
                <a:gd name="T38" fmla="*/ 3807 w 3888"/>
                <a:gd name="T39" fmla="*/ 3017 h 3451"/>
                <a:gd name="T40" fmla="*/ 3866 w 3888"/>
                <a:gd name="T41" fmla="*/ 2859 h 3451"/>
                <a:gd name="T42" fmla="*/ 3888 w 3888"/>
                <a:gd name="T43" fmla="*/ 2697 h 3451"/>
                <a:gd name="T44" fmla="*/ 3862 w 3888"/>
                <a:gd name="T45" fmla="*/ 2533 h 3451"/>
                <a:gd name="T46" fmla="*/ 3777 w 3888"/>
                <a:gd name="T47" fmla="*/ 2369 h 3451"/>
                <a:gd name="T48" fmla="*/ 3660 w 3888"/>
                <a:gd name="T49" fmla="*/ 2247 h 3451"/>
                <a:gd name="T50" fmla="*/ 3529 w 3888"/>
                <a:gd name="T51" fmla="*/ 2185 h 3451"/>
                <a:gd name="T52" fmla="*/ 3375 w 3888"/>
                <a:gd name="T53" fmla="*/ 2167 h 3451"/>
                <a:gd name="T54" fmla="*/ 3086 w 3888"/>
                <a:gd name="T55" fmla="*/ 2114 h 3451"/>
                <a:gd name="T56" fmla="*/ 2975 w 3888"/>
                <a:gd name="T57" fmla="*/ 1796 h 3451"/>
                <a:gd name="T58" fmla="*/ 2788 w 3888"/>
                <a:gd name="T59" fmla="*/ 1647 h 3451"/>
                <a:gd name="T60" fmla="*/ 2567 w 3888"/>
                <a:gd name="T61" fmla="*/ 1606 h 3451"/>
                <a:gd name="T62" fmla="*/ 2295 w 3888"/>
                <a:gd name="T63" fmla="*/ 1502 h 3451"/>
                <a:gd name="T64" fmla="*/ 2306 w 3888"/>
                <a:gd name="T65" fmla="*/ 1244 h 3451"/>
                <a:gd name="T66" fmla="*/ 2273 w 3888"/>
                <a:gd name="T67" fmla="*/ 1121 h 3451"/>
                <a:gd name="T68" fmla="*/ 2192 w 3888"/>
                <a:gd name="T69" fmla="*/ 995 h 3451"/>
                <a:gd name="T70" fmla="*/ 2045 w 3888"/>
                <a:gd name="T71" fmla="*/ 863 h 3451"/>
                <a:gd name="T72" fmla="*/ 1905 w 3888"/>
                <a:gd name="T73" fmla="*/ 808 h 3451"/>
                <a:gd name="T74" fmla="*/ 1768 w 3888"/>
                <a:gd name="T75" fmla="*/ 811 h 3451"/>
                <a:gd name="T76" fmla="*/ 1518 w 3888"/>
                <a:gd name="T77" fmla="*/ 848 h 3451"/>
                <a:gd name="T78" fmla="*/ 1500 w 3888"/>
                <a:gd name="T79" fmla="*/ 696 h 3451"/>
                <a:gd name="T80" fmla="*/ 1528 w 3888"/>
                <a:gd name="T81" fmla="*/ 547 h 3451"/>
                <a:gd name="T82" fmla="*/ 1515 w 3888"/>
                <a:gd name="T83" fmla="*/ 426 h 3451"/>
                <a:gd name="T84" fmla="*/ 1456 w 3888"/>
                <a:gd name="T85" fmla="*/ 272 h 3451"/>
                <a:gd name="T86" fmla="*/ 1331 w 3888"/>
                <a:gd name="T87" fmla="*/ 122 h 3451"/>
                <a:gd name="T88" fmla="*/ 1153 w 3888"/>
                <a:gd name="T89" fmla="*/ 26 h 3451"/>
                <a:gd name="T90" fmla="*/ 899 w 3888"/>
                <a:gd name="T91" fmla="*/ 6 h 3451"/>
                <a:gd name="T92" fmla="*/ 699 w 3888"/>
                <a:gd name="T93" fmla="*/ 90 h 3451"/>
                <a:gd name="T94" fmla="*/ 543 w 3888"/>
                <a:gd name="T95" fmla="*/ 231 h 3451"/>
                <a:gd name="T96" fmla="*/ 356 w 3888"/>
                <a:gd name="T97" fmla="*/ 471 h 3451"/>
                <a:gd name="T98" fmla="*/ 159 w 3888"/>
                <a:gd name="T99" fmla="*/ 710 h 3451"/>
                <a:gd name="T100" fmla="*/ 48 w 3888"/>
                <a:gd name="T101" fmla="*/ 896 h 3451"/>
                <a:gd name="T102" fmla="*/ 0 w 3888"/>
                <a:gd name="T103" fmla="*/ 1111 h 3451"/>
                <a:gd name="T104" fmla="*/ 57 w 3888"/>
                <a:gd name="T105" fmla="*/ 1356 h 3451"/>
                <a:gd name="T106" fmla="*/ 236 w 3888"/>
                <a:gd name="T107" fmla="*/ 1590 h 3451"/>
                <a:gd name="T108" fmla="*/ 448 w 3888"/>
                <a:gd name="T109" fmla="*/ 1687 h 3451"/>
                <a:gd name="T110" fmla="*/ 660 w 3888"/>
                <a:gd name="T111" fmla="*/ 1697 h 3451"/>
                <a:gd name="T112" fmla="*/ 915 w 3888"/>
                <a:gd name="T113" fmla="*/ 1652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88" h="3451">
                  <a:moveTo>
                    <a:pt x="915" y="1652"/>
                  </a:moveTo>
                  <a:lnTo>
                    <a:pt x="916" y="1705"/>
                  </a:lnTo>
                  <a:lnTo>
                    <a:pt x="917" y="1754"/>
                  </a:lnTo>
                  <a:lnTo>
                    <a:pt x="920" y="1801"/>
                  </a:lnTo>
                  <a:lnTo>
                    <a:pt x="924" y="1845"/>
                  </a:lnTo>
                  <a:lnTo>
                    <a:pt x="926" y="1865"/>
                  </a:lnTo>
                  <a:lnTo>
                    <a:pt x="929" y="1886"/>
                  </a:lnTo>
                  <a:lnTo>
                    <a:pt x="933" y="1905"/>
                  </a:lnTo>
                  <a:lnTo>
                    <a:pt x="936" y="1924"/>
                  </a:lnTo>
                  <a:lnTo>
                    <a:pt x="941" y="1943"/>
                  </a:lnTo>
                  <a:lnTo>
                    <a:pt x="945" y="1961"/>
                  </a:lnTo>
                  <a:lnTo>
                    <a:pt x="951" y="1979"/>
                  </a:lnTo>
                  <a:lnTo>
                    <a:pt x="956" y="1996"/>
                  </a:lnTo>
                  <a:lnTo>
                    <a:pt x="963" y="2013"/>
                  </a:lnTo>
                  <a:lnTo>
                    <a:pt x="969" y="2030"/>
                  </a:lnTo>
                  <a:lnTo>
                    <a:pt x="977" y="2046"/>
                  </a:lnTo>
                  <a:lnTo>
                    <a:pt x="985" y="2062"/>
                  </a:lnTo>
                  <a:lnTo>
                    <a:pt x="994" y="2077"/>
                  </a:lnTo>
                  <a:lnTo>
                    <a:pt x="1003" y="2093"/>
                  </a:lnTo>
                  <a:lnTo>
                    <a:pt x="1013" y="2108"/>
                  </a:lnTo>
                  <a:lnTo>
                    <a:pt x="1024" y="2122"/>
                  </a:lnTo>
                  <a:lnTo>
                    <a:pt x="1037" y="2137"/>
                  </a:lnTo>
                  <a:lnTo>
                    <a:pt x="1049" y="2151"/>
                  </a:lnTo>
                  <a:lnTo>
                    <a:pt x="1062" y="2166"/>
                  </a:lnTo>
                  <a:lnTo>
                    <a:pt x="1076" y="2180"/>
                  </a:lnTo>
                  <a:lnTo>
                    <a:pt x="1091" y="2194"/>
                  </a:lnTo>
                  <a:lnTo>
                    <a:pt x="1107" y="2209"/>
                  </a:lnTo>
                  <a:lnTo>
                    <a:pt x="1123" y="2223"/>
                  </a:lnTo>
                  <a:lnTo>
                    <a:pt x="1141" y="2238"/>
                  </a:lnTo>
                  <a:lnTo>
                    <a:pt x="1165" y="2256"/>
                  </a:lnTo>
                  <a:lnTo>
                    <a:pt x="1189" y="2274"/>
                  </a:lnTo>
                  <a:lnTo>
                    <a:pt x="1212" y="2289"/>
                  </a:lnTo>
                  <a:lnTo>
                    <a:pt x="1234" y="2302"/>
                  </a:lnTo>
                  <a:lnTo>
                    <a:pt x="1255" y="2316"/>
                  </a:lnTo>
                  <a:lnTo>
                    <a:pt x="1275" y="2326"/>
                  </a:lnTo>
                  <a:lnTo>
                    <a:pt x="1294" y="2336"/>
                  </a:lnTo>
                  <a:lnTo>
                    <a:pt x="1313" y="2344"/>
                  </a:lnTo>
                  <a:lnTo>
                    <a:pt x="1331" y="2352"/>
                  </a:lnTo>
                  <a:lnTo>
                    <a:pt x="1349" y="2357"/>
                  </a:lnTo>
                  <a:lnTo>
                    <a:pt x="1367" y="2362"/>
                  </a:lnTo>
                  <a:lnTo>
                    <a:pt x="1384" y="2366"/>
                  </a:lnTo>
                  <a:lnTo>
                    <a:pt x="1402" y="2368"/>
                  </a:lnTo>
                  <a:lnTo>
                    <a:pt x="1419" y="2370"/>
                  </a:lnTo>
                  <a:lnTo>
                    <a:pt x="1436" y="2371"/>
                  </a:lnTo>
                  <a:lnTo>
                    <a:pt x="1453" y="2371"/>
                  </a:lnTo>
                  <a:lnTo>
                    <a:pt x="1470" y="2371"/>
                  </a:lnTo>
                  <a:lnTo>
                    <a:pt x="1488" y="2370"/>
                  </a:lnTo>
                  <a:lnTo>
                    <a:pt x="1505" y="2368"/>
                  </a:lnTo>
                  <a:lnTo>
                    <a:pt x="1523" y="2366"/>
                  </a:lnTo>
                  <a:lnTo>
                    <a:pt x="1560" y="2361"/>
                  </a:lnTo>
                  <a:lnTo>
                    <a:pt x="1600" y="2354"/>
                  </a:lnTo>
                  <a:lnTo>
                    <a:pt x="1642" y="2347"/>
                  </a:lnTo>
                  <a:lnTo>
                    <a:pt x="1687" y="2339"/>
                  </a:lnTo>
                  <a:lnTo>
                    <a:pt x="1736" y="2332"/>
                  </a:lnTo>
                  <a:lnTo>
                    <a:pt x="1791" y="2326"/>
                  </a:lnTo>
                  <a:lnTo>
                    <a:pt x="1796" y="2380"/>
                  </a:lnTo>
                  <a:lnTo>
                    <a:pt x="1802" y="2431"/>
                  </a:lnTo>
                  <a:lnTo>
                    <a:pt x="1808" y="2478"/>
                  </a:lnTo>
                  <a:lnTo>
                    <a:pt x="1816" y="2521"/>
                  </a:lnTo>
                  <a:lnTo>
                    <a:pt x="1820" y="2542"/>
                  </a:lnTo>
                  <a:lnTo>
                    <a:pt x="1825" y="2561"/>
                  </a:lnTo>
                  <a:lnTo>
                    <a:pt x="1830" y="2581"/>
                  </a:lnTo>
                  <a:lnTo>
                    <a:pt x="1836" y="2599"/>
                  </a:lnTo>
                  <a:lnTo>
                    <a:pt x="1841" y="2617"/>
                  </a:lnTo>
                  <a:lnTo>
                    <a:pt x="1848" y="2634"/>
                  </a:lnTo>
                  <a:lnTo>
                    <a:pt x="1854" y="2652"/>
                  </a:lnTo>
                  <a:lnTo>
                    <a:pt x="1861" y="2667"/>
                  </a:lnTo>
                  <a:lnTo>
                    <a:pt x="1869" y="2683"/>
                  </a:lnTo>
                  <a:lnTo>
                    <a:pt x="1877" y="2698"/>
                  </a:lnTo>
                  <a:lnTo>
                    <a:pt x="1885" y="2713"/>
                  </a:lnTo>
                  <a:lnTo>
                    <a:pt x="1894" y="2727"/>
                  </a:lnTo>
                  <a:lnTo>
                    <a:pt x="1904" y="2741"/>
                  </a:lnTo>
                  <a:lnTo>
                    <a:pt x="1914" y="2755"/>
                  </a:lnTo>
                  <a:lnTo>
                    <a:pt x="1924" y="2768"/>
                  </a:lnTo>
                  <a:lnTo>
                    <a:pt x="1937" y="2780"/>
                  </a:lnTo>
                  <a:lnTo>
                    <a:pt x="1949" y="2794"/>
                  </a:lnTo>
                  <a:lnTo>
                    <a:pt x="1961" y="2806"/>
                  </a:lnTo>
                  <a:lnTo>
                    <a:pt x="1974" y="2818"/>
                  </a:lnTo>
                  <a:lnTo>
                    <a:pt x="1988" y="2830"/>
                  </a:lnTo>
                  <a:lnTo>
                    <a:pt x="2017" y="2853"/>
                  </a:lnTo>
                  <a:lnTo>
                    <a:pt x="2050" y="2877"/>
                  </a:lnTo>
                  <a:lnTo>
                    <a:pt x="2075" y="2895"/>
                  </a:lnTo>
                  <a:lnTo>
                    <a:pt x="2100" y="2909"/>
                  </a:lnTo>
                  <a:lnTo>
                    <a:pt x="2124" y="2923"/>
                  </a:lnTo>
                  <a:lnTo>
                    <a:pt x="2146" y="2936"/>
                  </a:lnTo>
                  <a:lnTo>
                    <a:pt x="2166" y="2946"/>
                  </a:lnTo>
                  <a:lnTo>
                    <a:pt x="2186" y="2955"/>
                  </a:lnTo>
                  <a:lnTo>
                    <a:pt x="2206" y="2963"/>
                  </a:lnTo>
                  <a:lnTo>
                    <a:pt x="2224" y="2971"/>
                  </a:lnTo>
                  <a:lnTo>
                    <a:pt x="2242" y="2977"/>
                  </a:lnTo>
                  <a:lnTo>
                    <a:pt x="2259" y="2981"/>
                  </a:lnTo>
                  <a:lnTo>
                    <a:pt x="2276" y="2984"/>
                  </a:lnTo>
                  <a:lnTo>
                    <a:pt x="2292" y="2987"/>
                  </a:lnTo>
                  <a:lnTo>
                    <a:pt x="2309" y="2988"/>
                  </a:lnTo>
                  <a:lnTo>
                    <a:pt x="2325" y="2989"/>
                  </a:lnTo>
                  <a:lnTo>
                    <a:pt x="2341" y="2989"/>
                  </a:lnTo>
                  <a:lnTo>
                    <a:pt x="2356" y="2988"/>
                  </a:lnTo>
                  <a:lnTo>
                    <a:pt x="2388" y="2985"/>
                  </a:lnTo>
                  <a:lnTo>
                    <a:pt x="2420" y="2980"/>
                  </a:lnTo>
                  <a:lnTo>
                    <a:pt x="2453" y="2973"/>
                  </a:lnTo>
                  <a:lnTo>
                    <a:pt x="2490" y="2965"/>
                  </a:lnTo>
                  <a:lnTo>
                    <a:pt x="2529" y="2957"/>
                  </a:lnTo>
                  <a:lnTo>
                    <a:pt x="2572" y="2949"/>
                  </a:lnTo>
                  <a:lnTo>
                    <a:pt x="2619" y="2942"/>
                  </a:lnTo>
                  <a:lnTo>
                    <a:pt x="2671" y="2936"/>
                  </a:lnTo>
                  <a:lnTo>
                    <a:pt x="2689" y="2988"/>
                  </a:lnTo>
                  <a:lnTo>
                    <a:pt x="2708" y="3037"/>
                  </a:lnTo>
                  <a:lnTo>
                    <a:pt x="2730" y="3085"/>
                  </a:lnTo>
                  <a:lnTo>
                    <a:pt x="2754" y="3130"/>
                  </a:lnTo>
                  <a:lnTo>
                    <a:pt x="2779" y="3172"/>
                  </a:lnTo>
                  <a:lnTo>
                    <a:pt x="2807" y="3211"/>
                  </a:lnTo>
                  <a:lnTo>
                    <a:pt x="2837" y="3247"/>
                  </a:lnTo>
                  <a:lnTo>
                    <a:pt x="2867" y="3281"/>
                  </a:lnTo>
                  <a:lnTo>
                    <a:pt x="2899" y="3311"/>
                  </a:lnTo>
                  <a:lnTo>
                    <a:pt x="2933" y="3339"/>
                  </a:lnTo>
                  <a:lnTo>
                    <a:pt x="2967" y="3364"/>
                  </a:lnTo>
                  <a:lnTo>
                    <a:pt x="3003" y="3386"/>
                  </a:lnTo>
                  <a:lnTo>
                    <a:pt x="3040" y="3405"/>
                  </a:lnTo>
                  <a:lnTo>
                    <a:pt x="3077" y="3420"/>
                  </a:lnTo>
                  <a:lnTo>
                    <a:pt x="3115" y="3432"/>
                  </a:lnTo>
                  <a:lnTo>
                    <a:pt x="3154" y="3442"/>
                  </a:lnTo>
                  <a:lnTo>
                    <a:pt x="3193" y="3448"/>
                  </a:lnTo>
                  <a:lnTo>
                    <a:pt x="3233" y="3451"/>
                  </a:lnTo>
                  <a:lnTo>
                    <a:pt x="3272" y="3451"/>
                  </a:lnTo>
                  <a:lnTo>
                    <a:pt x="3312" y="3447"/>
                  </a:lnTo>
                  <a:lnTo>
                    <a:pt x="3351" y="3439"/>
                  </a:lnTo>
                  <a:lnTo>
                    <a:pt x="3391" y="3429"/>
                  </a:lnTo>
                  <a:lnTo>
                    <a:pt x="3430" y="3415"/>
                  </a:lnTo>
                  <a:lnTo>
                    <a:pt x="3469" y="3397"/>
                  </a:lnTo>
                  <a:lnTo>
                    <a:pt x="3507" y="3376"/>
                  </a:lnTo>
                  <a:lnTo>
                    <a:pt x="3544" y="3351"/>
                  </a:lnTo>
                  <a:lnTo>
                    <a:pt x="3581" y="3323"/>
                  </a:lnTo>
                  <a:lnTo>
                    <a:pt x="3617" y="3291"/>
                  </a:lnTo>
                  <a:lnTo>
                    <a:pt x="3651" y="3255"/>
                  </a:lnTo>
                  <a:lnTo>
                    <a:pt x="3684" y="3215"/>
                  </a:lnTo>
                  <a:lnTo>
                    <a:pt x="3716" y="3172"/>
                  </a:lnTo>
                  <a:lnTo>
                    <a:pt x="3748" y="3125"/>
                  </a:lnTo>
                  <a:lnTo>
                    <a:pt x="3773" y="3082"/>
                  </a:lnTo>
                  <a:lnTo>
                    <a:pt x="3796" y="3038"/>
                  </a:lnTo>
                  <a:lnTo>
                    <a:pt x="3807" y="3017"/>
                  </a:lnTo>
                  <a:lnTo>
                    <a:pt x="3817" y="2994"/>
                  </a:lnTo>
                  <a:lnTo>
                    <a:pt x="3827" y="2972"/>
                  </a:lnTo>
                  <a:lnTo>
                    <a:pt x="3836" y="2950"/>
                  </a:lnTo>
                  <a:lnTo>
                    <a:pt x="3845" y="2927"/>
                  </a:lnTo>
                  <a:lnTo>
                    <a:pt x="3853" y="2905"/>
                  </a:lnTo>
                  <a:lnTo>
                    <a:pt x="3860" y="2882"/>
                  </a:lnTo>
                  <a:lnTo>
                    <a:pt x="3866" y="2859"/>
                  </a:lnTo>
                  <a:lnTo>
                    <a:pt x="3872" y="2836"/>
                  </a:lnTo>
                  <a:lnTo>
                    <a:pt x="3877" y="2813"/>
                  </a:lnTo>
                  <a:lnTo>
                    <a:pt x="3881" y="2790"/>
                  </a:lnTo>
                  <a:lnTo>
                    <a:pt x="3884" y="2767"/>
                  </a:lnTo>
                  <a:lnTo>
                    <a:pt x="3886" y="2743"/>
                  </a:lnTo>
                  <a:lnTo>
                    <a:pt x="3888" y="2720"/>
                  </a:lnTo>
                  <a:lnTo>
                    <a:pt x="3888" y="2697"/>
                  </a:lnTo>
                  <a:lnTo>
                    <a:pt x="3887" y="2673"/>
                  </a:lnTo>
                  <a:lnTo>
                    <a:pt x="3886" y="2650"/>
                  </a:lnTo>
                  <a:lnTo>
                    <a:pt x="3883" y="2626"/>
                  </a:lnTo>
                  <a:lnTo>
                    <a:pt x="3880" y="2604"/>
                  </a:lnTo>
                  <a:lnTo>
                    <a:pt x="3875" y="2580"/>
                  </a:lnTo>
                  <a:lnTo>
                    <a:pt x="3869" y="2556"/>
                  </a:lnTo>
                  <a:lnTo>
                    <a:pt x="3862" y="2533"/>
                  </a:lnTo>
                  <a:lnTo>
                    <a:pt x="3853" y="2509"/>
                  </a:lnTo>
                  <a:lnTo>
                    <a:pt x="3844" y="2485"/>
                  </a:lnTo>
                  <a:lnTo>
                    <a:pt x="3833" y="2463"/>
                  </a:lnTo>
                  <a:lnTo>
                    <a:pt x="3821" y="2439"/>
                  </a:lnTo>
                  <a:lnTo>
                    <a:pt x="3808" y="2415"/>
                  </a:lnTo>
                  <a:lnTo>
                    <a:pt x="3793" y="2393"/>
                  </a:lnTo>
                  <a:lnTo>
                    <a:pt x="3777" y="2369"/>
                  </a:lnTo>
                  <a:lnTo>
                    <a:pt x="3761" y="2348"/>
                  </a:lnTo>
                  <a:lnTo>
                    <a:pt x="3744" y="2327"/>
                  </a:lnTo>
                  <a:lnTo>
                    <a:pt x="3727" y="2307"/>
                  </a:lnTo>
                  <a:lnTo>
                    <a:pt x="3710" y="2291"/>
                  </a:lnTo>
                  <a:lnTo>
                    <a:pt x="3694" y="2275"/>
                  </a:lnTo>
                  <a:lnTo>
                    <a:pt x="3677" y="2260"/>
                  </a:lnTo>
                  <a:lnTo>
                    <a:pt x="3660" y="2247"/>
                  </a:lnTo>
                  <a:lnTo>
                    <a:pt x="3642" y="2234"/>
                  </a:lnTo>
                  <a:lnTo>
                    <a:pt x="3625" y="2224"/>
                  </a:lnTo>
                  <a:lnTo>
                    <a:pt x="3607" y="2214"/>
                  </a:lnTo>
                  <a:lnTo>
                    <a:pt x="3588" y="2206"/>
                  </a:lnTo>
                  <a:lnTo>
                    <a:pt x="3569" y="2197"/>
                  </a:lnTo>
                  <a:lnTo>
                    <a:pt x="3549" y="2191"/>
                  </a:lnTo>
                  <a:lnTo>
                    <a:pt x="3529" y="2185"/>
                  </a:lnTo>
                  <a:lnTo>
                    <a:pt x="3509" y="2181"/>
                  </a:lnTo>
                  <a:lnTo>
                    <a:pt x="3488" y="2177"/>
                  </a:lnTo>
                  <a:lnTo>
                    <a:pt x="3467" y="2173"/>
                  </a:lnTo>
                  <a:lnTo>
                    <a:pt x="3445" y="2171"/>
                  </a:lnTo>
                  <a:lnTo>
                    <a:pt x="3423" y="2169"/>
                  </a:lnTo>
                  <a:lnTo>
                    <a:pt x="3400" y="2168"/>
                  </a:lnTo>
                  <a:lnTo>
                    <a:pt x="3375" y="2167"/>
                  </a:lnTo>
                  <a:lnTo>
                    <a:pt x="3351" y="2166"/>
                  </a:lnTo>
                  <a:lnTo>
                    <a:pt x="3326" y="2167"/>
                  </a:lnTo>
                  <a:lnTo>
                    <a:pt x="3273" y="2168"/>
                  </a:lnTo>
                  <a:lnTo>
                    <a:pt x="3217" y="2170"/>
                  </a:lnTo>
                  <a:lnTo>
                    <a:pt x="3156" y="2173"/>
                  </a:lnTo>
                  <a:lnTo>
                    <a:pt x="3093" y="2176"/>
                  </a:lnTo>
                  <a:lnTo>
                    <a:pt x="3086" y="2114"/>
                  </a:lnTo>
                  <a:lnTo>
                    <a:pt x="3077" y="2056"/>
                  </a:lnTo>
                  <a:lnTo>
                    <a:pt x="3065" y="2003"/>
                  </a:lnTo>
                  <a:lnTo>
                    <a:pt x="3051" y="1954"/>
                  </a:lnTo>
                  <a:lnTo>
                    <a:pt x="3035" y="1909"/>
                  </a:lnTo>
                  <a:lnTo>
                    <a:pt x="3018" y="1867"/>
                  </a:lnTo>
                  <a:lnTo>
                    <a:pt x="2997" y="1830"/>
                  </a:lnTo>
                  <a:lnTo>
                    <a:pt x="2975" y="1796"/>
                  </a:lnTo>
                  <a:lnTo>
                    <a:pt x="2952" y="1767"/>
                  </a:lnTo>
                  <a:lnTo>
                    <a:pt x="2928" y="1740"/>
                  </a:lnTo>
                  <a:lnTo>
                    <a:pt x="2902" y="1716"/>
                  </a:lnTo>
                  <a:lnTo>
                    <a:pt x="2875" y="1695"/>
                  </a:lnTo>
                  <a:lnTo>
                    <a:pt x="2847" y="1677"/>
                  </a:lnTo>
                  <a:lnTo>
                    <a:pt x="2817" y="1661"/>
                  </a:lnTo>
                  <a:lnTo>
                    <a:pt x="2788" y="1647"/>
                  </a:lnTo>
                  <a:lnTo>
                    <a:pt x="2757" y="1636"/>
                  </a:lnTo>
                  <a:lnTo>
                    <a:pt x="2726" y="1628"/>
                  </a:lnTo>
                  <a:lnTo>
                    <a:pt x="2695" y="1620"/>
                  </a:lnTo>
                  <a:lnTo>
                    <a:pt x="2664" y="1614"/>
                  </a:lnTo>
                  <a:lnTo>
                    <a:pt x="2631" y="1610"/>
                  </a:lnTo>
                  <a:lnTo>
                    <a:pt x="2599" y="1607"/>
                  </a:lnTo>
                  <a:lnTo>
                    <a:pt x="2567" y="1606"/>
                  </a:lnTo>
                  <a:lnTo>
                    <a:pt x="2536" y="1605"/>
                  </a:lnTo>
                  <a:lnTo>
                    <a:pt x="2505" y="1605"/>
                  </a:lnTo>
                  <a:lnTo>
                    <a:pt x="2444" y="1607"/>
                  </a:lnTo>
                  <a:lnTo>
                    <a:pt x="2386" y="1610"/>
                  </a:lnTo>
                  <a:lnTo>
                    <a:pt x="2333" y="1612"/>
                  </a:lnTo>
                  <a:lnTo>
                    <a:pt x="2284" y="1613"/>
                  </a:lnTo>
                  <a:lnTo>
                    <a:pt x="2295" y="1502"/>
                  </a:lnTo>
                  <a:lnTo>
                    <a:pt x="2304" y="1407"/>
                  </a:lnTo>
                  <a:lnTo>
                    <a:pt x="2307" y="1363"/>
                  </a:lnTo>
                  <a:lnTo>
                    <a:pt x="2309" y="1321"/>
                  </a:lnTo>
                  <a:lnTo>
                    <a:pt x="2309" y="1302"/>
                  </a:lnTo>
                  <a:lnTo>
                    <a:pt x="2309" y="1282"/>
                  </a:lnTo>
                  <a:lnTo>
                    <a:pt x="2308" y="1263"/>
                  </a:lnTo>
                  <a:lnTo>
                    <a:pt x="2306" y="1244"/>
                  </a:lnTo>
                  <a:lnTo>
                    <a:pt x="2304" y="1227"/>
                  </a:lnTo>
                  <a:lnTo>
                    <a:pt x="2301" y="1208"/>
                  </a:lnTo>
                  <a:lnTo>
                    <a:pt x="2298" y="1191"/>
                  </a:lnTo>
                  <a:lnTo>
                    <a:pt x="2292" y="1173"/>
                  </a:lnTo>
                  <a:lnTo>
                    <a:pt x="2287" y="1156"/>
                  </a:lnTo>
                  <a:lnTo>
                    <a:pt x="2281" y="1138"/>
                  </a:lnTo>
                  <a:lnTo>
                    <a:pt x="2273" y="1121"/>
                  </a:lnTo>
                  <a:lnTo>
                    <a:pt x="2265" y="1103"/>
                  </a:lnTo>
                  <a:lnTo>
                    <a:pt x="2256" y="1086"/>
                  </a:lnTo>
                  <a:lnTo>
                    <a:pt x="2246" y="1068"/>
                  </a:lnTo>
                  <a:lnTo>
                    <a:pt x="2234" y="1050"/>
                  </a:lnTo>
                  <a:lnTo>
                    <a:pt x="2221" y="1033"/>
                  </a:lnTo>
                  <a:lnTo>
                    <a:pt x="2207" y="1014"/>
                  </a:lnTo>
                  <a:lnTo>
                    <a:pt x="2192" y="995"/>
                  </a:lnTo>
                  <a:lnTo>
                    <a:pt x="2175" y="977"/>
                  </a:lnTo>
                  <a:lnTo>
                    <a:pt x="2157" y="957"/>
                  </a:lnTo>
                  <a:lnTo>
                    <a:pt x="2133" y="934"/>
                  </a:lnTo>
                  <a:lnTo>
                    <a:pt x="2110" y="913"/>
                  </a:lnTo>
                  <a:lnTo>
                    <a:pt x="2088" y="895"/>
                  </a:lnTo>
                  <a:lnTo>
                    <a:pt x="2066" y="878"/>
                  </a:lnTo>
                  <a:lnTo>
                    <a:pt x="2045" y="863"/>
                  </a:lnTo>
                  <a:lnTo>
                    <a:pt x="2024" y="851"/>
                  </a:lnTo>
                  <a:lnTo>
                    <a:pt x="2004" y="839"/>
                  </a:lnTo>
                  <a:lnTo>
                    <a:pt x="1984" y="830"/>
                  </a:lnTo>
                  <a:lnTo>
                    <a:pt x="1964" y="823"/>
                  </a:lnTo>
                  <a:lnTo>
                    <a:pt x="1944" y="817"/>
                  </a:lnTo>
                  <a:lnTo>
                    <a:pt x="1924" y="811"/>
                  </a:lnTo>
                  <a:lnTo>
                    <a:pt x="1905" y="808"/>
                  </a:lnTo>
                  <a:lnTo>
                    <a:pt x="1885" y="806"/>
                  </a:lnTo>
                  <a:lnTo>
                    <a:pt x="1866" y="805"/>
                  </a:lnTo>
                  <a:lnTo>
                    <a:pt x="1847" y="804"/>
                  </a:lnTo>
                  <a:lnTo>
                    <a:pt x="1827" y="805"/>
                  </a:lnTo>
                  <a:lnTo>
                    <a:pt x="1808" y="806"/>
                  </a:lnTo>
                  <a:lnTo>
                    <a:pt x="1788" y="808"/>
                  </a:lnTo>
                  <a:lnTo>
                    <a:pt x="1768" y="811"/>
                  </a:lnTo>
                  <a:lnTo>
                    <a:pt x="1747" y="815"/>
                  </a:lnTo>
                  <a:lnTo>
                    <a:pt x="1705" y="822"/>
                  </a:lnTo>
                  <a:lnTo>
                    <a:pt x="1662" y="830"/>
                  </a:lnTo>
                  <a:lnTo>
                    <a:pt x="1617" y="837"/>
                  </a:lnTo>
                  <a:lnTo>
                    <a:pt x="1568" y="844"/>
                  </a:lnTo>
                  <a:lnTo>
                    <a:pt x="1543" y="846"/>
                  </a:lnTo>
                  <a:lnTo>
                    <a:pt x="1518" y="848"/>
                  </a:lnTo>
                  <a:lnTo>
                    <a:pt x="1491" y="851"/>
                  </a:lnTo>
                  <a:lnTo>
                    <a:pt x="1464" y="852"/>
                  </a:lnTo>
                  <a:lnTo>
                    <a:pt x="1470" y="818"/>
                  </a:lnTo>
                  <a:lnTo>
                    <a:pt x="1477" y="786"/>
                  </a:lnTo>
                  <a:lnTo>
                    <a:pt x="1484" y="755"/>
                  </a:lnTo>
                  <a:lnTo>
                    <a:pt x="1492" y="725"/>
                  </a:lnTo>
                  <a:lnTo>
                    <a:pt x="1500" y="696"/>
                  </a:lnTo>
                  <a:lnTo>
                    <a:pt x="1508" y="667"/>
                  </a:lnTo>
                  <a:lnTo>
                    <a:pt x="1515" y="638"/>
                  </a:lnTo>
                  <a:lnTo>
                    <a:pt x="1521" y="609"/>
                  </a:lnTo>
                  <a:lnTo>
                    <a:pt x="1523" y="593"/>
                  </a:lnTo>
                  <a:lnTo>
                    <a:pt x="1525" y="578"/>
                  </a:lnTo>
                  <a:lnTo>
                    <a:pt x="1527" y="563"/>
                  </a:lnTo>
                  <a:lnTo>
                    <a:pt x="1528" y="547"/>
                  </a:lnTo>
                  <a:lnTo>
                    <a:pt x="1528" y="532"/>
                  </a:lnTo>
                  <a:lnTo>
                    <a:pt x="1528" y="515"/>
                  </a:lnTo>
                  <a:lnTo>
                    <a:pt x="1527" y="498"/>
                  </a:lnTo>
                  <a:lnTo>
                    <a:pt x="1525" y="480"/>
                  </a:lnTo>
                  <a:lnTo>
                    <a:pt x="1523" y="463"/>
                  </a:lnTo>
                  <a:lnTo>
                    <a:pt x="1519" y="444"/>
                  </a:lnTo>
                  <a:lnTo>
                    <a:pt x="1515" y="426"/>
                  </a:lnTo>
                  <a:lnTo>
                    <a:pt x="1510" y="406"/>
                  </a:lnTo>
                  <a:lnTo>
                    <a:pt x="1504" y="386"/>
                  </a:lnTo>
                  <a:lnTo>
                    <a:pt x="1497" y="365"/>
                  </a:lnTo>
                  <a:lnTo>
                    <a:pt x="1489" y="343"/>
                  </a:lnTo>
                  <a:lnTo>
                    <a:pt x="1480" y="321"/>
                  </a:lnTo>
                  <a:lnTo>
                    <a:pt x="1468" y="296"/>
                  </a:lnTo>
                  <a:lnTo>
                    <a:pt x="1456" y="272"/>
                  </a:lnTo>
                  <a:lnTo>
                    <a:pt x="1442" y="248"/>
                  </a:lnTo>
                  <a:lnTo>
                    <a:pt x="1427" y="225"/>
                  </a:lnTo>
                  <a:lnTo>
                    <a:pt x="1410" y="203"/>
                  </a:lnTo>
                  <a:lnTo>
                    <a:pt x="1392" y="181"/>
                  </a:lnTo>
                  <a:lnTo>
                    <a:pt x="1372" y="161"/>
                  </a:lnTo>
                  <a:lnTo>
                    <a:pt x="1352" y="140"/>
                  </a:lnTo>
                  <a:lnTo>
                    <a:pt x="1331" y="122"/>
                  </a:lnTo>
                  <a:lnTo>
                    <a:pt x="1309" y="104"/>
                  </a:lnTo>
                  <a:lnTo>
                    <a:pt x="1285" y="88"/>
                  </a:lnTo>
                  <a:lnTo>
                    <a:pt x="1261" y="72"/>
                  </a:lnTo>
                  <a:lnTo>
                    <a:pt x="1236" y="58"/>
                  </a:lnTo>
                  <a:lnTo>
                    <a:pt x="1210" y="45"/>
                  </a:lnTo>
                  <a:lnTo>
                    <a:pt x="1181" y="35"/>
                  </a:lnTo>
                  <a:lnTo>
                    <a:pt x="1153" y="26"/>
                  </a:lnTo>
                  <a:lnTo>
                    <a:pt x="1113" y="15"/>
                  </a:lnTo>
                  <a:lnTo>
                    <a:pt x="1075" y="7"/>
                  </a:lnTo>
                  <a:lnTo>
                    <a:pt x="1037" y="2"/>
                  </a:lnTo>
                  <a:lnTo>
                    <a:pt x="1000" y="0"/>
                  </a:lnTo>
                  <a:lnTo>
                    <a:pt x="965" y="0"/>
                  </a:lnTo>
                  <a:lnTo>
                    <a:pt x="931" y="2"/>
                  </a:lnTo>
                  <a:lnTo>
                    <a:pt x="899" y="6"/>
                  </a:lnTo>
                  <a:lnTo>
                    <a:pt x="867" y="14"/>
                  </a:lnTo>
                  <a:lnTo>
                    <a:pt x="836" y="22"/>
                  </a:lnTo>
                  <a:lnTo>
                    <a:pt x="807" y="32"/>
                  </a:lnTo>
                  <a:lnTo>
                    <a:pt x="778" y="44"/>
                  </a:lnTo>
                  <a:lnTo>
                    <a:pt x="751" y="58"/>
                  </a:lnTo>
                  <a:lnTo>
                    <a:pt x="725" y="73"/>
                  </a:lnTo>
                  <a:lnTo>
                    <a:pt x="699" y="90"/>
                  </a:lnTo>
                  <a:lnTo>
                    <a:pt x="675" y="107"/>
                  </a:lnTo>
                  <a:lnTo>
                    <a:pt x="650" y="126"/>
                  </a:lnTo>
                  <a:lnTo>
                    <a:pt x="627" y="145"/>
                  </a:lnTo>
                  <a:lnTo>
                    <a:pt x="605" y="166"/>
                  </a:lnTo>
                  <a:lnTo>
                    <a:pt x="583" y="187"/>
                  </a:lnTo>
                  <a:lnTo>
                    <a:pt x="563" y="209"/>
                  </a:lnTo>
                  <a:lnTo>
                    <a:pt x="543" y="231"/>
                  </a:lnTo>
                  <a:lnTo>
                    <a:pt x="523" y="253"/>
                  </a:lnTo>
                  <a:lnTo>
                    <a:pt x="504" y="277"/>
                  </a:lnTo>
                  <a:lnTo>
                    <a:pt x="486" y="299"/>
                  </a:lnTo>
                  <a:lnTo>
                    <a:pt x="450" y="345"/>
                  </a:lnTo>
                  <a:lnTo>
                    <a:pt x="417" y="389"/>
                  </a:lnTo>
                  <a:lnTo>
                    <a:pt x="386" y="432"/>
                  </a:lnTo>
                  <a:lnTo>
                    <a:pt x="356" y="471"/>
                  </a:lnTo>
                  <a:lnTo>
                    <a:pt x="324" y="510"/>
                  </a:lnTo>
                  <a:lnTo>
                    <a:pt x="289" y="550"/>
                  </a:lnTo>
                  <a:lnTo>
                    <a:pt x="252" y="593"/>
                  </a:lnTo>
                  <a:lnTo>
                    <a:pt x="215" y="639"/>
                  </a:lnTo>
                  <a:lnTo>
                    <a:pt x="196" y="661"/>
                  </a:lnTo>
                  <a:lnTo>
                    <a:pt x="177" y="686"/>
                  </a:lnTo>
                  <a:lnTo>
                    <a:pt x="159" y="710"/>
                  </a:lnTo>
                  <a:lnTo>
                    <a:pt x="141" y="734"/>
                  </a:lnTo>
                  <a:lnTo>
                    <a:pt x="124" y="760"/>
                  </a:lnTo>
                  <a:lnTo>
                    <a:pt x="106" y="786"/>
                  </a:lnTo>
                  <a:lnTo>
                    <a:pt x="90" y="812"/>
                  </a:lnTo>
                  <a:lnTo>
                    <a:pt x="75" y="839"/>
                  </a:lnTo>
                  <a:lnTo>
                    <a:pt x="61" y="867"/>
                  </a:lnTo>
                  <a:lnTo>
                    <a:pt x="48" y="896"/>
                  </a:lnTo>
                  <a:lnTo>
                    <a:pt x="36" y="925"/>
                  </a:lnTo>
                  <a:lnTo>
                    <a:pt x="26" y="954"/>
                  </a:lnTo>
                  <a:lnTo>
                    <a:pt x="17" y="984"/>
                  </a:lnTo>
                  <a:lnTo>
                    <a:pt x="10" y="1015"/>
                  </a:lnTo>
                  <a:lnTo>
                    <a:pt x="5" y="1046"/>
                  </a:lnTo>
                  <a:lnTo>
                    <a:pt x="1" y="1078"/>
                  </a:lnTo>
                  <a:lnTo>
                    <a:pt x="0" y="1111"/>
                  </a:lnTo>
                  <a:lnTo>
                    <a:pt x="1" y="1144"/>
                  </a:lnTo>
                  <a:lnTo>
                    <a:pt x="4" y="1177"/>
                  </a:lnTo>
                  <a:lnTo>
                    <a:pt x="9" y="1211"/>
                  </a:lnTo>
                  <a:lnTo>
                    <a:pt x="17" y="1247"/>
                  </a:lnTo>
                  <a:lnTo>
                    <a:pt x="28" y="1282"/>
                  </a:lnTo>
                  <a:lnTo>
                    <a:pt x="41" y="1319"/>
                  </a:lnTo>
                  <a:lnTo>
                    <a:pt x="57" y="1356"/>
                  </a:lnTo>
                  <a:lnTo>
                    <a:pt x="79" y="1400"/>
                  </a:lnTo>
                  <a:lnTo>
                    <a:pt x="103" y="1440"/>
                  </a:lnTo>
                  <a:lnTo>
                    <a:pt x="128" y="1477"/>
                  </a:lnTo>
                  <a:lnTo>
                    <a:pt x="154" y="1510"/>
                  </a:lnTo>
                  <a:lnTo>
                    <a:pt x="181" y="1539"/>
                  </a:lnTo>
                  <a:lnTo>
                    <a:pt x="208" y="1566"/>
                  </a:lnTo>
                  <a:lnTo>
                    <a:pt x="236" y="1590"/>
                  </a:lnTo>
                  <a:lnTo>
                    <a:pt x="265" y="1611"/>
                  </a:lnTo>
                  <a:lnTo>
                    <a:pt x="295" y="1630"/>
                  </a:lnTo>
                  <a:lnTo>
                    <a:pt x="326" y="1645"/>
                  </a:lnTo>
                  <a:lnTo>
                    <a:pt x="356" y="1659"/>
                  </a:lnTo>
                  <a:lnTo>
                    <a:pt x="387" y="1671"/>
                  </a:lnTo>
                  <a:lnTo>
                    <a:pt x="418" y="1680"/>
                  </a:lnTo>
                  <a:lnTo>
                    <a:pt x="448" y="1687"/>
                  </a:lnTo>
                  <a:lnTo>
                    <a:pt x="479" y="1693"/>
                  </a:lnTo>
                  <a:lnTo>
                    <a:pt x="511" y="1697"/>
                  </a:lnTo>
                  <a:lnTo>
                    <a:pt x="542" y="1699"/>
                  </a:lnTo>
                  <a:lnTo>
                    <a:pt x="572" y="1700"/>
                  </a:lnTo>
                  <a:lnTo>
                    <a:pt x="602" y="1700"/>
                  </a:lnTo>
                  <a:lnTo>
                    <a:pt x="632" y="1699"/>
                  </a:lnTo>
                  <a:lnTo>
                    <a:pt x="660" y="1697"/>
                  </a:lnTo>
                  <a:lnTo>
                    <a:pt x="690" y="1694"/>
                  </a:lnTo>
                  <a:lnTo>
                    <a:pt x="717" y="1690"/>
                  </a:lnTo>
                  <a:lnTo>
                    <a:pt x="744" y="1685"/>
                  </a:lnTo>
                  <a:lnTo>
                    <a:pt x="794" y="1676"/>
                  </a:lnTo>
                  <a:lnTo>
                    <a:pt x="840" y="1667"/>
                  </a:lnTo>
                  <a:lnTo>
                    <a:pt x="881" y="1659"/>
                  </a:lnTo>
                  <a:lnTo>
                    <a:pt x="915" y="16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sp>
        <p:nvSpPr>
          <p:cNvPr id="88" name="Freeform 5">
            <a:extLst>
              <a:ext uri="{FF2B5EF4-FFF2-40B4-BE49-F238E27FC236}">
                <a16:creationId xmlns:a16="http://schemas.microsoft.com/office/drawing/2014/main" id="{CBC19621-D60D-FE6A-E252-87A39BD21F86}"/>
              </a:ext>
            </a:extLst>
          </p:cNvPr>
          <p:cNvSpPr>
            <a:spLocks noEditPoints="1"/>
          </p:cNvSpPr>
          <p:nvPr/>
        </p:nvSpPr>
        <p:spPr bwMode="auto">
          <a:xfrm>
            <a:off x="10183879" y="7617080"/>
            <a:ext cx="751815" cy="751815"/>
          </a:xfrm>
          <a:custGeom>
            <a:avLst/>
            <a:gdLst>
              <a:gd name="T0" fmla="*/ 12555 w 15930"/>
              <a:gd name="T1" fmla="*/ 5297 h 16224"/>
              <a:gd name="T2" fmla="*/ 12562 w 15930"/>
              <a:gd name="T3" fmla="*/ 3516 h 16224"/>
              <a:gd name="T4" fmla="*/ 12380 w 15930"/>
              <a:gd name="T5" fmla="*/ 2646 h 16224"/>
              <a:gd name="T6" fmla="*/ 11557 w 15930"/>
              <a:gd name="T7" fmla="*/ 1928 h 16224"/>
              <a:gd name="T8" fmla="*/ 9932 w 15930"/>
              <a:gd name="T9" fmla="*/ 1796 h 16224"/>
              <a:gd name="T10" fmla="*/ 8118 w 15930"/>
              <a:gd name="T11" fmla="*/ 1671 h 16224"/>
              <a:gd name="T12" fmla="*/ 7912 w 15930"/>
              <a:gd name="T13" fmla="*/ 970 h 16224"/>
              <a:gd name="T14" fmla="*/ 7377 w 15930"/>
              <a:gd name="T15" fmla="*/ 358 h 16224"/>
              <a:gd name="T16" fmla="*/ 5470 w 15930"/>
              <a:gd name="T17" fmla="*/ 183 h 16224"/>
              <a:gd name="T18" fmla="*/ 4339 w 15930"/>
              <a:gd name="T19" fmla="*/ 1795 h 16224"/>
              <a:gd name="T20" fmla="*/ 2313 w 15930"/>
              <a:gd name="T21" fmla="*/ 1782 h 16224"/>
              <a:gd name="T22" fmla="*/ 974 w 15930"/>
              <a:gd name="T23" fmla="*/ 1933 h 16224"/>
              <a:gd name="T24" fmla="*/ 166 w 15930"/>
              <a:gd name="T25" fmla="*/ 2730 h 16224"/>
              <a:gd name="T26" fmla="*/ 9 w 15930"/>
              <a:gd name="T27" fmla="*/ 14623 h 16224"/>
              <a:gd name="T28" fmla="*/ 138 w 15930"/>
              <a:gd name="T29" fmla="*/ 15226 h 16224"/>
              <a:gd name="T30" fmla="*/ 449 w 15930"/>
              <a:gd name="T31" fmla="*/ 15698 h 16224"/>
              <a:gd name="T32" fmla="*/ 899 w 15930"/>
              <a:gd name="T33" fmla="*/ 16034 h 16224"/>
              <a:gd name="T34" fmla="*/ 1679 w 15930"/>
              <a:gd name="T35" fmla="*/ 16205 h 16224"/>
              <a:gd name="T36" fmla="*/ 4357 w 15930"/>
              <a:gd name="T37" fmla="*/ 16214 h 16224"/>
              <a:gd name="T38" fmla="*/ 5816 w 15930"/>
              <a:gd name="T39" fmla="*/ 14849 h 16224"/>
              <a:gd name="T40" fmla="*/ 2814 w 15930"/>
              <a:gd name="T41" fmla="*/ 14845 h 16224"/>
              <a:gd name="T42" fmla="*/ 1700 w 15930"/>
              <a:gd name="T43" fmla="*/ 14851 h 16224"/>
              <a:gd name="T44" fmla="*/ 1382 w 15930"/>
              <a:gd name="T45" fmla="*/ 14309 h 16224"/>
              <a:gd name="T46" fmla="*/ 1366 w 15930"/>
              <a:gd name="T47" fmla="*/ 6220 h 16224"/>
              <a:gd name="T48" fmla="*/ 1396 w 15930"/>
              <a:gd name="T49" fmla="*/ 3354 h 16224"/>
              <a:gd name="T50" fmla="*/ 2352 w 15930"/>
              <a:gd name="T51" fmla="*/ 3162 h 16224"/>
              <a:gd name="T52" fmla="*/ 3511 w 15930"/>
              <a:gd name="T53" fmla="*/ 3164 h 16224"/>
              <a:gd name="T54" fmla="*/ 3207 w 15930"/>
              <a:gd name="T55" fmla="*/ 3560 h 16224"/>
              <a:gd name="T56" fmla="*/ 3029 w 15930"/>
              <a:gd name="T57" fmla="*/ 4002 h 16224"/>
              <a:gd name="T58" fmla="*/ 9531 w 15930"/>
              <a:gd name="T59" fmla="*/ 3937 h 16224"/>
              <a:gd name="T60" fmla="*/ 9167 w 15930"/>
              <a:gd name="T61" fmla="*/ 3309 h 16224"/>
              <a:gd name="T62" fmla="*/ 10262 w 15930"/>
              <a:gd name="T63" fmla="*/ 3157 h 16224"/>
              <a:gd name="T64" fmla="*/ 11067 w 15930"/>
              <a:gd name="T65" fmla="*/ 3196 h 16224"/>
              <a:gd name="T66" fmla="*/ 8221 w 15930"/>
              <a:gd name="T67" fmla="*/ 11072 h 16224"/>
              <a:gd name="T68" fmla="*/ 7316 w 15930"/>
              <a:gd name="T69" fmla="*/ 10116 h 16224"/>
              <a:gd name="T70" fmla="*/ 6180 w 15930"/>
              <a:gd name="T71" fmla="*/ 8880 h 16224"/>
              <a:gd name="T72" fmla="*/ 5444 w 15930"/>
              <a:gd name="T73" fmla="*/ 9253 h 16224"/>
              <a:gd name="T74" fmla="*/ 3568 w 15930"/>
              <a:gd name="T75" fmla="*/ 11116 h 16224"/>
              <a:gd name="T76" fmla="*/ 5803 w 15930"/>
              <a:gd name="T77" fmla="*/ 13388 h 16224"/>
              <a:gd name="T78" fmla="*/ 7879 w 15930"/>
              <a:gd name="T79" fmla="*/ 15453 h 16224"/>
              <a:gd name="T80" fmla="*/ 8645 w 15930"/>
              <a:gd name="T81" fmla="*/ 15261 h 16224"/>
              <a:gd name="T82" fmla="*/ 9632 w 15930"/>
              <a:gd name="T83" fmla="*/ 14251 h 16224"/>
              <a:gd name="T84" fmla="*/ 11087 w 15930"/>
              <a:gd name="T85" fmla="*/ 12801 h 16224"/>
              <a:gd name="T86" fmla="*/ 13527 w 15930"/>
              <a:gd name="T87" fmla="*/ 10365 h 16224"/>
              <a:gd name="T88" fmla="*/ 15458 w 15930"/>
              <a:gd name="T89" fmla="*/ 8432 h 16224"/>
              <a:gd name="T90" fmla="*/ 15887 w 15930"/>
              <a:gd name="T91" fmla="*/ 7888 h 16224"/>
              <a:gd name="T92" fmla="*/ 14075 w 15930"/>
              <a:gd name="T93" fmla="*/ 6217 h 16224"/>
              <a:gd name="T94" fmla="*/ 11013 w 15930"/>
              <a:gd name="T95" fmla="*/ 8758 h 16224"/>
              <a:gd name="T96" fmla="*/ 9554 w 15930"/>
              <a:gd name="T97" fmla="*/ 9964 h 16224"/>
              <a:gd name="T98" fmla="*/ 5984 w 15930"/>
              <a:gd name="T99" fmla="*/ 1167 h 16224"/>
              <a:gd name="T100" fmla="*/ 5600 w 15930"/>
              <a:gd name="T101" fmla="*/ 2139 h 16224"/>
              <a:gd name="T102" fmla="*/ 6527 w 15930"/>
              <a:gd name="T103" fmla="*/ 2558 h 16224"/>
              <a:gd name="T104" fmla="*/ 6950 w 15930"/>
              <a:gd name="T105" fmla="*/ 2197 h 16224"/>
              <a:gd name="T106" fmla="*/ 6997 w 15930"/>
              <a:gd name="T107" fmla="*/ 1599 h 16224"/>
              <a:gd name="T108" fmla="*/ 6639 w 15930"/>
              <a:gd name="T109" fmla="*/ 1182 h 16224"/>
              <a:gd name="T110" fmla="*/ 11173 w 15930"/>
              <a:gd name="T111" fmla="*/ 3363 h 16224"/>
              <a:gd name="T112" fmla="*/ 12217 w 15930"/>
              <a:gd name="T113" fmla="*/ 6667 h 16224"/>
              <a:gd name="T114" fmla="*/ 12591 w 15930"/>
              <a:gd name="T115" fmla="*/ 5973 h 16224"/>
              <a:gd name="T116" fmla="*/ 12586 w 15930"/>
              <a:gd name="T117" fmla="*/ 3321 h 16224"/>
              <a:gd name="T118" fmla="*/ 12545 w 15930"/>
              <a:gd name="T119" fmla="*/ 3254 h 16224"/>
              <a:gd name="T120" fmla="*/ 12556 w 15930"/>
              <a:gd name="T121" fmla="*/ 4760 h 16224"/>
              <a:gd name="T122" fmla="*/ 12555 w 15930"/>
              <a:gd name="T123" fmla="*/ 6510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30" h="16224">
                <a:moveTo>
                  <a:pt x="11173" y="3363"/>
                </a:moveTo>
                <a:lnTo>
                  <a:pt x="11214" y="3439"/>
                </a:lnTo>
                <a:lnTo>
                  <a:pt x="11209" y="6622"/>
                </a:lnTo>
                <a:lnTo>
                  <a:pt x="12555" y="6621"/>
                </a:lnTo>
                <a:lnTo>
                  <a:pt x="12555" y="6510"/>
                </a:lnTo>
                <a:lnTo>
                  <a:pt x="12555" y="6399"/>
                </a:lnTo>
                <a:lnTo>
                  <a:pt x="12555" y="6288"/>
                </a:lnTo>
                <a:lnTo>
                  <a:pt x="12555" y="6178"/>
                </a:lnTo>
                <a:lnTo>
                  <a:pt x="12555" y="6067"/>
                </a:lnTo>
                <a:lnTo>
                  <a:pt x="12555" y="5957"/>
                </a:lnTo>
                <a:lnTo>
                  <a:pt x="12555" y="5847"/>
                </a:lnTo>
                <a:lnTo>
                  <a:pt x="12555" y="5737"/>
                </a:lnTo>
                <a:lnTo>
                  <a:pt x="12555" y="5627"/>
                </a:lnTo>
                <a:lnTo>
                  <a:pt x="12555" y="5517"/>
                </a:lnTo>
                <a:lnTo>
                  <a:pt x="12555" y="5407"/>
                </a:lnTo>
                <a:lnTo>
                  <a:pt x="12555" y="5297"/>
                </a:lnTo>
                <a:lnTo>
                  <a:pt x="12555" y="5188"/>
                </a:lnTo>
                <a:lnTo>
                  <a:pt x="12555" y="5078"/>
                </a:lnTo>
                <a:lnTo>
                  <a:pt x="12555" y="4969"/>
                </a:lnTo>
                <a:lnTo>
                  <a:pt x="12555" y="4859"/>
                </a:lnTo>
                <a:lnTo>
                  <a:pt x="12556" y="4760"/>
                </a:lnTo>
                <a:lnTo>
                  <a:pt x="12557" y="4657"/>
                </a:lnTo>
                <a:lnTo>
                  <a:pt x="12559" y="4549"/>
                </a:lnTo>
                <a:lnTo>
                  <a:pt x="12561" y="4438"/>
                </a:lnTo>
                <a:lnTo>
                  <a:pt x="12563" y="4323"/>
                </a:lnTo>
                <a:lnTo>
                  <a:pt x="12565" y="4207"/>
                </a:lnTo>
                <a:lnTo>
                  <a:pt x="12567" y="4091"/>
                </a:lnTo>
                <a:lnTo>
                  <a:pt x="12568" y="3974"/>
                </a:lnTo>
                <a:lnTo>
                  <a:pt x="12568" y="3856"/>
                </a:lnTo>
                <a:lnTo>
                  <a:pt x="12568" y="3741"/>
                </a:lnTo>
                <a:lnTo>
                  <a:pt x="12565" y="3627"/>
                </a:lnTo>
                <a:lnTo>
                  <a:pt x="12562" y="3516"/>
                </a:lnTo>
                <a:lnTo>
                  <a:pt x="12559" y="3461"/>
                </a:lnTo>
                <a:lnTo>
                  <a:pt x="12556" y="3407"/>
                </a:lnTo>
                <a:lnTo>
                  <a:pt x="12553" y="3356"/>
                </a:lnTo>
                <a:lnTo>
                  <a:pt x="12549" y="3304"/>
                </a:lnTo>
                <a:lnTo>
                  <a:pt x="12545" y="3254"/>
                </a:lnTo>
                <a:lnTo>
                  <a:pt x="12540" y="3204"/>
                </a:lnTo>
                <a:lnTo>
                  <a:pt x="12534" y="3158"/>
                </a:lnTo>
                <a:lnTo>
                  <a:pt x="12528" y="3111"/>
                </a:lnTo>
                <a:lnTo>
                  <a:pt x="12522" y="3052"/>
                </a:lnTo>
                <a:lnTo>
                  <a:pt x="12512" y="2994"/>
                </a:lnTo>
                <a:lnTo>
                  <a:pt x="12499" y="2935"/>
                </a:lnTo>
                <a:lnTo>
                  <a:pt x="12482" y="2876"/>
                </a:lnTo>
                <a:lnTo>
                  <a:pt x="12460" y="2818"/>
                </a:lnTo>
                <a:lnTo>
                  <a:pt x="12437" y="2760"/>
                </a:lnTo>
                <a:lnTo>
                  <a:pt x="12410" y="2702"/>
                </a:lnTo>
                <a:lnTo>
                  <a:pt x="12380" y="2646"/>
                </a:lnTo>
                <a:lnTo>
                  <a:pt x="12346" y="2590"/>
                </a:lnTo>
                <a:lnTo>
                  <a:pt x="12311" y="2535"/>
                </a:lnTo>
                <a:lnTo>
                  <a:pt x="12272" y="2481"/>
                </a:lnTo>
                <a:lnTo>
                  <a:pt x="12230" y="2429"/>
                </a:lnTo>
                <a:lnTo>
                  <a:pt x="12186" y="2377"/>
                </a:lnTo>
                <a:lnTo>
                  <a:pt x="12139" y="2327"/>
                </a:lnTo>
                <a:lnTo>
                  <a:pt x="12090" y="2279"/>
                </a:lnTo>
                <a:lnTo>
                  <a:pt x="12039" y="2231"/>
                </a:lnTo>
                <a:lnTo>
                  <a:pt x="11985" y="2186"/>
                </a:lnTo>
                <a:lnTo>
                  <a:pt x="11930" y="2143"/>
                </a:lnTo>
                <a:lnTo>
                  <a:pt x="11872" y="2101"/>
                </a:lnTo>
                <a:lnTo>
                  <a:pt x="11813" y="2062"/>
                </a:lnTo>
                <a:lnTo>
                  <a:pt x="11751" y="2025"/>
                </a:lnTo>
                <a:lnTo>
                  <a:pt x="11687" y="1990"/>
                </a:lnTo>
                <a:lnTo>
                  <a:pt x="11624" y="1957"/>
                </a:lnTo>
                <a:lnTo>
                  <a:pt x="11557" y="1928"/>
                </a:lnTo>
                <a:lnTo>
                  <a:pt x="11490" y="1900"/>
                </a:lnTo>
                <a:lnTo>
                  <a:pt x="11421" y="1876"/>
                </a:lnTo>
                <a:lnTo>
                  <a:pt x="11351" y="1855"/>
                </a:lnTo>
                <a:lnTo>
                  <a:pt x="11281" y="1836"/>
                </a:lnTo>
                <a:lnTo>
                  <a:pt x="11209" y="1821"/>
                </a:lnTo>
                <a:lnTo>
                  <a:pt x="11136" y="1809"/>
                </a:lnTo>
                <a:lnTo>
                  <a:pt x="11063" y="1801"/>
                </a:lnTo>
                <a:lnTo>
                  <a:pt x="10989" y="1796"/>
                </a:lnTo>
                <a:lnTo>
                  <a:pt x="10939" y="1794"/>
                </a:lnTo>
                <a:lnTo>
                  <a:pt x="10880" y="1793"/>
                </a:lnTo>
                <a:lnTo>
                  <a:pt x="10812" y="1792"/>
                </a:lnTo>
                <a:lnTo>
                  <a:pt x="10737" y="1792"/>
                </a:lnTo>
                <a:lnTo>
                  <a:pt x="10566" y="1791"/>
                </a:lnTo>
                <a:lnTo>
                  <a:pt x="10371" y="1792"/>
                </a:lnTo>
                <a:lnTo>
                  <a:pt x="10158" y="1794"/>
                </a:lnTo>
                <a:lnTo>
                  <a:pt x="9932" y="1796"/>
                </a:lnTo>
                <a:lnTo>
                  <a:pt x="9699" y="1798"/>
                </a:lnTo>
                <a:lnTo>
                  <a:pt x="9464" y="1800"/>
                </a:lnTo>
                <a:lnTo>
                  <a:pt x="9231" y="1801"/>
                </a:lnTo>
                <a:lnTo>
                  <a:pt x="9007" y="1802"/>
                </a:lnTo>
                <a:lnTo>
                  <a:pt x="8796" y="1802"/>
                </a:lnTo>
                <a:lnTo>
                  <a:pt x="8604" y="1801"/>
                </a:lnTo>
                <a:lnTo>
                  <a:pt x="8518" y="1800"/>
                </a:lnTo>
                <a:lnTo>
                  <a:pt x="8437" y="1799"/>
                </a:lnTo>
                <a:lnTo>
                  <a:pt x="8363" y="1797"/>
                </a:lnTo>
                <a:lnTo>
                  <a:pt x="8299" y="1795"/>
                </a:lnTo>
                <a:lnTo>
                  <a:pt x="8242" y="1792"/>
                </a:lnTo>
                <a:lnTo>
                  <a:pt x="8195" y="1789"/>
                </a:lnTo>
                <a:lnTo>
                  <a:pt x="8157" y="1785"/>
                </a:lnTo>
                <a:lnTo>
                  <a:pt x="8131" y="1780"/>
                </a:lnTo>
                <a:lnTo>
                  <a:pt x="8125" y="1725"/>
                </a:lnTo>
                <a:lnTo>
                  <a:pt x="8118" y="1671"/>
                </a:lnTo>
                <a:lnTo>
                  <a:pt x="8110" y="1618"/>
                </a:lnTo>
                <a:lnTo>
                  <a:pt x="8102" y="1568"/>
                </a:lnTo>
                <a:lnTo>
                  <a:pt x="8093" y="1518"/>
                </a:lnTo>
                <a:lnTo>
                  <a:pt x="8084" y="1469"/>
                </a:lnTo>
                <a:lnTo>
                  <a:pt x="8073" y="1422"/>
                </a:lnTo>
                <a:lnTo>
                  <a:pt x="8062" y="1376"/>
                </a:lnTo>
                <a:lnTo>
                  <a:pt x="8050" y="1330"/>
                </a:lnTo>
                <a:lnTo>
                  <a:pt x="8038" y="1287"/>
                </a:lnTo>
                <a:lnTo>
                  <a:pt x="8025" y="1244"/>
                </a:lnTo>
                <a:lnTo>
                  <a:pt x="8011" y="1202"/>
                </a:lnTo>
                <a:lnTo>
                  <a:pt x="7996" y="1161"/>
                </a:lnTo>
                <a:lnTo>
                  <a:pt x="7981" y="1122"/>
                </a:lnTo>
                <a:lnTo>
                  <a:pt x="7964" y="1082"/>
                </a:lnTo>
                <a:lnTo>
                  <a:pt x="7947" y="1044"/>
                </a:lnTo>
                <a:lnTo>
                  <a:pt x="7930" y="1007"/>
                </a:lnTo>
                <a:lnTo>
                  <a:pt x="7912" y="970"/>
                </a:lnTo>
                <a:lnTo>
                  <a:pt x="7893" y="935"/>
                </a:lnTo>
                <a:lnTo>
                  <a:pt x="7873" y="901"/>
                </a:lnTo>
                <a:lnTo>
                  <a:pt x="7852" y="866"/>
                </a:lnTo>
                <a:lnTo>
                  <a:pt x="7831" y="833"/>
                </a:lnTo>
                <a:lnTo>
                  <a:pt x="7809" y="800"/>
                </a:lnTo>
                <a:lnTo>
                  <a:pt x="7786" y="768"/>
                </a:lnTo>
                <a:lnTo>
                  <a:pt x="7763" y="736"/>
                </a:lnTo>
                <a:lnTo>
                  <a:pt x="7738" y="705"/>
                </a:lnTo>
                <a:lnTo>
                  <a:pt x="7713" y="674"/>
                </a:lnTo>
                <a:lnTo>
                  <a:pt x="7688" y="644"/>
                </a:lnTo>
                <a:lnTo>
                  <a:pt x="7661" y="615"/>
                </a:lnTo>
                <a:lnTo>
                  <a:pt x="7633" y="585"/>
                </a:lnTo>
                <a:lnTo>
                  <a:pt x="7605" y="557"/>
                </a:lnTo>
                <a:lnTo>
                  <a:pt x="7577" y="527"/>
                </a:lnTo>
                <a:lnTo>
                  <a:pt x="7479" y="439"/>
                </a:lnTo>
                <a:lnTo>
                  <a:pt x="7377" y="358"/>
                </a:lnTo>
                <a:lnTo>
                  <a:pt x="7270" y="286"/>
                </a:lnTo>
                <a:lnTo>
                  <a:pt x="7159" y="221"/>
                </a:lnTo>
                <a:lnTo>
                  <a:pt x="7045" y="165"/>
                </a:lnTo>
                <a:lnTo>
                  <a:pt x="6928" y="117"/>
                </a:lnTo>
                <a:lnTo>
                  <a:pt x="6808" y="77"/>
                </a:lnTo>
                <a:lnTo>
                  <a:pt x="6687" y="46"/>
                </a:lnTo>
                <a:lnTo>
                  <a:pt x="6564" y="22"/>
                </a:lnTo>
                <a:lnTo>
                  <a:pt x="6440" y="7"/>
                </a:lnTo>
                <a:lnTo>
                  <a:pt x="6315" y="0"/>
                </a:lnTo>
                <a:lnTo>
                  <a:pt x="6190" y="1"/>
                </a:lnTo>
                <a:lnTo>
                  <a:pt x="6066" y="10"/>
                </a:lnTo>
                <a:lnTo>
                  <a:pt x="5943" y="28"/>
                </a:lnTo>
                <a:lnTo>
                  <a:pt x="5821" y="54"/>
                </a:lnTo>
                <a:lnTo>
                  <a:pt x="5702" y="88"/>
                </a:lnTo>
                <a:lnTo>
                  <a:pt x="5584" y="132"/>
                </a:lnTo>
                <a:lnTo>
                  <a:pt x="5470" y="183"/>
                </a:lnTo>
                <a:lnTo>
                  <a:pt x="5358" y="241"/>
                </a:lnTo>
                <a:lnTo>
                  <a:pt x="5251" y="309"/>
                </a:lnTo>
                <a:lnTo>
                  <a:pt x="5148" y="385"/>
                </a:lnTo>
                <a:lnTo>
                  <a:pt x="5049" y="471"/>
                </a:lnTo>
                <a:lnTo>
                  <a:pt x="4956" y="563"/>
                </a:lnTo>
                <a:lnTo>
                  <a:pt x="4869" y="664"/>
                </a:lnTo>
                <a:lnTo>
                  <a:pt x="4788" y="775"/>
                </a:lnTo>
                <a:lnTo>
                  <a:pt x="4714" y="892"/>
                </a:lnTo>
                <a:lnTo>
                  <a:pt x="4647" y="1019"/>
                </a:lnTo>
                <a:lnTo>
                  <a:pt x="4588" y="1155"/>
                </a:lnTo>
                <a:lnTo>
                  <a:pt x="4536" y="1299"/>
                </a:lnTo>
                <a:lnTo>
                  <a:pt x="4494" y="1451"/>
                </a:lnTo>
                <a:lnTo>
                  <a:pt x="4462" y="1611"/>
                </a:lnTo>
                <a:lnTo>
                  <a:pt x="4437" y="1781"/>
                </a:lnTo>
                <a:lnTo>
                  <a:pt x="4393" y="1789"/>
                </a:lnTo>
                <a:lnTo>
                  <a:pt x="4339" y="1795"/>
                </a:lnTo>
                <a:lnTo>
                  <a:pt x="4278" y="1800"/>
                </a:lnTo>
                <a:lnTo>
                  <a:pt x="4210" y="1804"/>
                </a:lnTo>
                <a:lnTo>
                  <a:pt x="4135" y="1807"/>
                </a:lnTo>
                <a:lnTo>
                  <a:pt x="4054" y="1809"/>
                </a:lnTo>
                <a:lnTo>
                  <a:pt x="3967" y="1810"/>
                </a:lnTo>
                <a:lnTo>
                  <a:pt x="3874" y="1811"/>
                </a:lnTo>
                <a:lnTo>
                  <a:pt x="3777" y="1810"/>
                </a:lnTo>
                <a:lnTo>
                  <a:pt x="3676" y="1809"/>
                </a:lnTo>
                <a:lnTo>
                  <a:pt x="3572" y="1808"/>
                </a:lnTo>
                <a:lnTo>
                  <a:pt x="3463" y="1806"/>
                </a:lnTo>
                <a:lnTo>
                  <a:pt x="3238" y="1801"/>
                </a:lnTo>
                <a:lnTo>
                  <a:pt x="3007" y="1795"/>
                </a:lnTo>
                <a:lnTo>
                  <a:pt x="2773" y="1790"/>
                </a:lnTo>
                <a:lnTo>
                  <a:pt x="2541" y="1785"/>
                </a:lnTo>
                <a:lnTo>
                  <a:pt x="2426" y="1783"/>
                </a:lnTo>
                <a:lnTo>
                  <a:pt x="2313" y="1782"/>
                </a:lnTo>
                <a:lnTo>
                  <a:pt x="2202" y="1781"/>
                </a:lnTo>
                <a:lnTo>
                  <a:pt x="2095" y="1781"/>
                </a:lnTo>
                <a:lnTo>
                  <a:pt x="1990" y="1781"/>
                </a:lnTo>
                <a:lnTo>
                  <a:pt x="1890" y="1782"/>
                </a:lnTo>
                <a:lnTo>
                  <a:pt x="1793" y="1785"/>
                </a:lnTo>
                <a:lnTo>
                  <a:pt x="1702" y="1788"/>
                </a:lnTo>
                <a:lnTo>
                  <a:pt x="1616" y="1792"/>
                </a:lnTo>
                <a:lnTo>
                  <a:pt x="1536" y="1798"/>
                </a:lnTo>
                <a:lnTo>
                  <a:pt x="1462" y="1805"/>
                </a:lnTo>
                <a:lnTo>
                  <a:pt x="1395" y="1813"/>
                </a:lnTo>
                <a:lnTo>
                  <a:pt x="1322" y="1825"/>
                </a:lnTo>
                <a:lnTo>
                  <a:pt x="1249" y="1841"/>
                </a:lnTo>
                <a:lnTo>
                  <a:pt x="1179" y="1859"/>
                </a:lnTo>
                <a:lnTo>
                  <a:pt x="1109" y="1881"/>
                </a:lnTo>
                <a:lnTo>
                  <a:pt x="1040" y="1905"/>
                </a:lnTo>
                <a:lnTo>
                  <a:pt x="974" y="1933"/>
                </a:lnTo>
                <a:lnTo>
                  <a:pt x="908" y="1963"/>
                </a:lnTo>
                <a:lnTo>
                  <a:pt x="845" y="1997"/>
                </a:lnTo>
                <a:lnTo>
                  <a:pt x="783" y="2033"/>
                </a:lnTo>
                <a:lnTo>
                  <a:pt x="723" y="2072"/>
                </a:lnTo>
                <a:lnTo>
                  <a:pt x="664" y="2113"/>
                </a:lnTo>
                <a:lnTo>
                  <a:pt x="608" y="2158"/>
                </a:lnTo>
                <a:lnTo>
                  <a:pt x="553" y="2205"/>
                </a:lnTo>
                <a:lnTo>
                  <a:pt x="501" y="2254"/>
                </a:lnTo>
                <a:lnTo>
                  <a:pt x="451" y="2306"/>
                </a:lnTo>
                <a:lnTo>
                  <a:pt x="403" y="2360"/>
                </a:lnTo>
                <a:lnTo>
                  <a:pt x="357" y="2416"/>
                </a:lnTo>
                <a:lnTo>
                  <a:pt x="314" y="2474"/>
                </a:lnTo>
                <a:lnTo>
                  <a:pt x="272" y="2535"/>
                </a:lnTo>
                <a:lnTo>
                  <a:pt x="234" y="2598"/>
                </a:lnTo>
                <a:lnTo>
                  <a:pt x="199" y="2663"/>
                </a:lnTo>
                <a:lnTo>
                  <a:pt x="166" y="2730"/>
                </a:lnTo>
                <a:lnTo>
                  <a:pt x="135" y="2799"/>
                </a:lnTo>
                <a:lnTo>
                  <a:pt x="108" y="2870"/>
                </a:lnTo>
                <a:lnTo>
                  <a:pt x="84" y="2943"/>
                </a:lnTo>
                <a:lnTo>
                  <a:pt x="63" y="3017"/>
                </a:lnTo>
                <a:lnTo>
                  <a:pt x="43" y="3093"/>
                </a:lnTo>
                <a:lnTo>
                  <a:pt x="28" y="3170"/>
                </a:lnTo>
                <a:lnTo>
                  <a:pt x="16" y="3249"/>
                </a:lnTo>
                <a:lnTo>
                  <a:pt x="7" y="3330"/>
                </a:lnTo>
                <a:lnTo>
                  <a:pt x="2" y="3412"/>
                </a:lnTo>
                <a:lnTo>
                  <a:pt x="0" y="3495"/>
                </a:lnTo>
                <a:lnTo>
                  <a:pt x="0" y="14287"/>
                </a:lnTo>
                <a:lnTo>
                  <a:pt x="1" y="14390"/>
                </a:lnTo>
                <a:lnTo>
                  <a:pt x="3" y="14486"/>
                </a:lnTo>
                <a:lnTo>
                  <a:pt x="5" y="14533"/>
                </a:lnTo>
                <a:lnTo>
                  <a:pt x="7" y="14578"/>
                </a:lnTo>
                <a:lnTo>
                  <a:pt x="9" y="14623"/>
                </a:lnTo>
                <a:lnTo>
                  <a:pt x="12" y="14665"/>
                </a:lnTo>
                <a:lnTo>
                  <a:pt x="16" y="14708"/>
                </a:lnTo>
                <a:lnTo>
                  <a:pt x="20" y="14750"/>
                </a:lnTo>
                <a:lnTo>
                  <a:pt x="24" y="14790"/>
                </a:lnTo>
                <a:lnTo>
                  <a:pt x="30" y="14830"/>
                </a:lnTo>
                <a:lnTo>
                  <a:pt x="36" y="14868"/>
                </a:lnTo>
                <a:lnTo>
                  <a:pt x="42" y="14907"/>
                </a:lnTo>
                <a:lnTo>
                  <a:pt x="50" y="14944"/>
                </a:lnTo>
                <a:lnTo>
                  <a:pt x="59" y="14981"/>
                </a:lnTo>
                <a:lnTo>
                  <a:pt x="67" y="15017"/>
                </a:lnTo>
                <a:lnTo>
                  <a:pt x="77" y="15053"/>
                </a:lnTo>
                <a:lnTo>
                  <a:pt x="87" y="15088"/>
                </a:lnTo>
                <a:lnTo>
                  <a:pt x="99" y="15123"/>
                </a:lnTo>
                <a:lnTo>
                  <a:pt x="111" y="15157"/>
                </a:lnTo>
                <a:lnTo>
                  <a:pt x="124" y="15192"/>
                </a:lnTo>
                <a:lnTo>
                  <a:pt x="138" y="15226"/>
                </a:lnTo>
                <a:lnTo>
                  <a:pt x="152" y="15260"/>
                </a:lnTo>
                <a:lnTo>
                  <a:pt x="169" y="15293"/>
                </a:lnTo>
                <a:lnTo>
                  <a:pt x="186" y="15328"/>
                </a:lnTo>
                <a:lnTo>
                  <a:pt x="204" y="15361"/>
                </a:lnTo>
                <a:lnTo>
                  <a:pt x="223" y="15394"/>
                </a:lnTo>
                <a:lnTo>
                  <a:pt x="244" y="15429"/>
                </a:lnTo>
                <a:lnTo>
                  <a:pt x="265" y="15462"/>
                </a:lnTo>
                <a:lnTo>
                  <a:pt x="288" y="15497"/>
                </a:lnTo>
                <a:lnTo>
                  <a:pt x="312" y="15531"/>
                </a:lnTo>
                <a:lnTo>
                  <a:pt x="329" y="15555"/>
                </a:lnTo>
                <a:lnTo>
                  <a:pt x="347" y="15579"/>
                </a:lnTo>
                <a:lnTo>
                  <a:pt x="365" y="15602"/>
                </a:lnTo>
                <a:lnTo>
                  <a:pt x="386" y="15627"/>
                </a:lnTo>
                <a:lnTo>
                  <a:pt x="406" y="15650"/>
                </a:lnTo>
                <a:lnTo>
                  <a:pt x="427" y="15673"/>
                </a:lnTo>
                <a:lnTo>
                  <a:pt x="449" y="15698"/>
                </a:lnTo>
                <a:lnTo>
                  <a:pt x="472" y="15721"/>
                </a:lnTo>
                <a:lnTo>
                  <a:pt x="497" y="15744"/>
                </a:lnTo>
                <a:lnTo>
                  <a:pt x="521" y="15768"/>
                </a:lnTo>
                <a:lnTo>
                  <a:pt x="546" y="15790"/>
                </a:lnTo>
                <a:lnTo>
                  <a:pt x="572" y="15812"/>
                </a:lnTo>
                <a:lnTo>
                  <a:pt x="598" y="15836"/>
                </a:lnTo>
                <a:lnTo>
                  <a:pt x="626" y="15857"/>
                </a:lnTo>
                <a:lnTo>
                  <a:pt x="654" y="15878"/>
                </a:lnTo>
                <a:lnTo>
                  <a:pt x="682" y="15900"/>
                </a:lnTo>
                <a:lnTo>
                  <a:pt x="711" y="15921"/>
                </a:lnTo>
                <a:lnTo>
                  <a:pt x="742" y="15941"/>
                </a:lnTo>
                <a:lnTo>
                  <a:pt x="772" y="15961"/>
                </a:lnTo>
                <a:lnTo>
                  <a:pt x="803" y="15980"/>
                </a:lnTo>
                <a:lnTo>
                  <a:pt x="835" y="15999"/>
                </a:lnTo>
                <a:lnTo>
                  <a:pt x="866" y="16017"/>
                </a:lnTo>
                <a:lnTo>
                  <a:pt x="899" y="16034"/>
                </a:lnTo>
                <a:lnTo>
                  <a:pt x="931" y="16052"/>
                </a:lnTo>
                <a:lnTo>
                  <a:pt x="966" y="16067"/>
                </a:lnTo>
                <a:lnTo>
                  <a:pt x="1000" y="16082"/>
                </a:lnTo>
                <a:lnTo>
                  <a:pt x="1034" y="16097"/>
                </a:lnTo>
                <a:lnTo>
                  <a:pt x="1069" y="16110"/>
                </a:lnTo>
                <a:lnTo>
                  <a:pt x="1104" y="16124"/>
                </a:lnTo>
                <a:lnTo>
                  <a:pt x="1140" y="16136"/>
                </a:lnTo>
                <a:lnTo>
                  <a:pt x="1176" y="16147"/>
                </a:lnTo>
                <a:lnTo>
                  <a:pt x="1212" y="16157"/>
                </a:lnTo>
                <a:lnTo>
                  <a:pt x="1253" y="16166"/>
                </a:lnTo>
                <a:lnTo>
                  <a:pt x="1305" y="16174"/>
                </a:lnTo>
                <a:lnTo>
                  <a:pt x="1364" y="16181"/>
                </a:lnTo>
                <a:lnTo>
                  <a:pt x="1432" y="16189"/>
                </a:lnTo>
                <a:lnTo>
                  <a:pt x="1508" y="16195"/>
                </a:lnTo>
                <a:lnTo>
                  <a:pt x="1590" y="16200"/>
                </a:lnTo>
                <a:lnTo>
                  <a:pt x="1679" y="16205"/>
                </a:lnTo>
                <a:lnTo>
                  <a:pt x="1774" y="16209"/>
                </a:lnTo>
                <a:lnTo>
                  <a:pt x="1875" y="16213"/>
                </a:lnTo>
                <a:lnTo>
                  <a:pt x="1980" y="16216"/>
                </a:lnTo>
                <a:lnTo>
                  <a:pt x="2088" y="16218"/>
                </a:lnTo>
                <a:lnTo>
                  <a:pt x="2201" y="16220"/>
                </a:lnTo>
                <a:lnTo>
                  <a:pt x="2434" y="16223"/>
                </a:lnTo>
                <a:lnTo>
                  <a:pt x="2673" y="16224"/>
                </a:lnTo>
                <a:lnTo>
                  <a:pt x="2916" y="16224"/>
                </a:lnTo>
                <a:lnTo>
                  <a:pt x="3155" y="16223"/>
                </a:lnTo>
                <a:lnTo>
                  <a:pt x="3386" y="16221"/>
                </a:lnTo>
                <a:lnTo>
                  <a:pt x="3605" y="16219"/>
                </a:lnTo>
                <a:lnTo>
                  <a:pt x="3807" y="16217"/>
                </a:lnTo>
                <a:lnTo>
                  <a:pt x="3987" y="16215"/>
                </a:lnTo>
                <a:lnTo>
                  <a:pt x="4141" y="16214"/>
                </a:lnTo>
                <a:lnTo>
                  <a:pt x="4263" y="16214"/>
                </a:lnTo>
                <a:lnTo>
                  <a:pt x="4357" y="16214"/>
                </a:lnTo>
                <a:lnTo>
                  <a:pt x="4453" y="16215"/>
                </a:lnTo>
                <a:lnTo>
                  <a:pt x="4549" y="16216"/>
                </a:lnTo>
                <a:lnTo>
                  <a:pt x="4647" y="16217"/>
                </a:lnTo>
                <a:lnTo>
                  <a:pt x="4745" y="16218"/>
                </a:lnTo>
                <a:lnTo>
                  <a:pt x="4844" y="16220"/>
                </a:lnTo>
                <a:lnTo>
                  <a:pt x="4943" y="16221"/>
                </a:lnTo>
                <a:lnTo>
                  <a:pt x="5042" y="16222"/>
                </a:lnTo>
                <a:lnTo>
                  <a:pt x="5142" y="16223"/>
                </a:lnTo>
                <a:lnTo>
                  <a:pt x="5241" y="16223"/>
                </a:lnTo>
                <a:lnTo>
                  <a:pt x="5339" y="16223"/>
                </a:lnTo>
                <a:lnTo>
                  <a:pt x="5436" y="16222"/>
                </a:lnTo>
                <a:lnTo>
                  <a:pt x="5533" y="16220"/>
                </a:lnTo>
                <a:lnTo>
                  <a:pt x="5629" y="16217"/>
                </a:lnTo>
                <a:lnTo>
                  <a:pt x="5723" y="16214"/>
                </a:lnTo>
                <a:lnTo>
                  <a:pt x="5817" y="16209"/>
                </a:lnTo>
                <a:lnTo>
                  <a:pt x="5816" y="14849"/>
                </a:lnTo>
                <a:lnTo>
                  <a:pt x="5725" y="14846"/>
                </a:lnTo>
                <a:lnTo>
                  <a:pt x="5631" y="14842"/>
                </a:lnTo>
                <a:lnTo>
                  <a:pt x="5535" y="14840"/>
                </a:lnTo>
                <a:lnTo>
                  <a:pt x="5437" y="14837"/>
                </a:lnTo>
                <a:lnTo>
                  <a:pt x="5235" y="14834"/>
                </a:lnTo>
                <a:lnTo>
                  <a:pt x="5026" y="14832"/>
                </a:lnTo>
                <a:lnTo>
                  <a:pt x="4811" y="14831"/>
                </a:lnTo>
                <a:lnTo>
                  <a:pt x="4591" y="14830"/>
                </a:lnTo>
                <a:lnTo>
                  <a:pt x="4368" y="14831"/>
                </a:lnTo>
                <a:lnTo>
                  <a:pt x="4143" y="14833"/>
                </a:lnTo>
                <a:lnTo>
                  <a:pt x="3917" y="14834"/>
                </a:lnTo>
                <a:lnTo>
                  <a:pt x="3691" y="14836"/>
                </a:lnTo>
                <a:lnTo>
                  <a:pt x="3466" y="14839"/>
                </a:lnTo>
                <a:lnTo>
                  <a:pt x="3245" y="14841"/>
                </a:lnTo>
                <a:lnTo>
                  <a:pt x="3027" y="14843"/>
                </a:lnTo>
                <a:lnTo>
                  <a:pt x="2814" y="14845"/>
                </a:lnTo>
                <a:lnTo>
                  <a:pt x="2607" y="14846"/>
                </a:lnTo>
                <a:lnTo>
                  <a:pt x="2408" y="14846"/>
                </a:lnTo>
                <a:lnTo>
                  <a:pt x="2349" y="14847"/>
                </a:lnTo>
                <a:lnTo>
                  <a:pt x="2284" y="14849"/>
                </a:lnTo>
                <a:lnTo>
                  <a:pt x="2215" y="14853"/>
                </a:lnTo>
                <a:lnTo>
                  <a:pt x="2143" y="14856"/>
                </a:lnTo>
                <a:lnTo>
                  <a:pt x="2069" y="14860"/>
                </a:lnTo>
                <a:lnTo>
                  <a:pt x="1993" y="14862"/>
                </a:lnTo>
                <a:lnTo>
                  <a:pt x="1955" y="14863"/>
                </a:lnTo>
                <a:lnTo>
                  <a:pt x="1917" y="14863"/>
                </a:lnTo>
                <a:lnTo>
                  <a:pt x="1880" y="14863"/>
                </a:lnTo>
                <a:lnTo>
                  <a:pt x="1843" y="14862"/>
                </a:lnTo>
                <a:lnTo>
                  <a:pt x="1806" y="14860"/>
                </a:lnTo>
                <a:lnTo>
                  <a:pt x="1770" y="14858"/>
                </a:lnTo>
                <a:lnTo>
                  <a:pt x="1735" y="14855"/>
                </a:lnTo>
                <a:lnTo>
                  <a:pt x="1700" y="14851"/>
                </a:lnTo>
                <a:lnTo>
                  <a:pt x="1667" y="14846"/>
                </a:lnTo>
                <a:lnTo>
                  <a:pt x="1636" y="14841"/>
                </a:lnTo>
                <a:lnTo>
                  <a:pt x="1605" y="14834"/>
                </a:lnTo>
                <a:lnTo>
                  <a:pt x="1575" y="14826"/>
                </a:lnTo>
                <a:lnTo>
                  <a:pt x="1547" y="14815"/>
                </a:lnTo>
                <a:lnTo>
                  <a:pt x="1521" y="14805"/>
                </a:lnTo>
                <a:lnTo>
                  <a:pt x="1497" y="14793"/>
                </a:lnTo>
                <a:lnTo>
                  <a:pt x="1474" y="14779"/>
                </a:lnTo>
                <a:lnTo>
                  <a:pt x="1454" y="14764"/>
                </a:lnTo>
                <a:lnTo>
                  <a:pt x="1436" y="14748"/>
                </a:lnTo>
                <a:lnTo>
                  <a:pt x="1421" y="14729"/>
                </a:lnTo>
                <a:lnTo>
                  <a:pt x="1408" y="14709"/>
                </a:lnTo>
                <a:lnTo>
                  <a:pt x="1400" y="14671"/>
                </a:lnTo>
                <a:lnTo>
                  <a:pt x="1393" y="14590"/>
                </a:lnTo>
                <a:lnTo>
                  <a:pt x="1387" y="14469"/>
                </a:lnTo>
                <a:lnTo>
                  <a:pt x="1382" y="14309"/>
                </a:lnTo>
                <a:lnTo>
                  <a:pt x="1377" y="14114"/>
                </a:lnTo>
                <a:lnTo>
                  <a:pt x="1372" y="13886"/>
                </a:lnTo>
                <a:lnTo>
                  <a:pt x="1368" y="13628"/>
                </a:lnTo>
                <a:lnTo>
                  <a:pt x="1365" y="13342"/>
                </a:lnTo>
                <a:lnTo>
                  <a:pt x="1362" y="13033"/>
                </a:lnTo>
                <a:lnTo>
                  <a:pt x="1360" y="12702"/>
                </a:lnTo>
                <a:lnTo>
                  <a:pt x="1358" y="12352"/>
                </a:lnTo>
                <a:lnTo>
                  <a:pt x="1357" y="11986"/>
                </a:lnTo>
                <a:lnTo>
                  <a:pt x="1355" y="11218"/>
                </a:lnTo>
                <a:lnTo>
                  <a:pt x="1355" y="10418"/>
                </a:lnTo>
                <a:lnTo>
                  <a:pt x="1356" y="9610"/>
                </a:lnTo>
                <a:lnTo>
                  <a:pt x="1357" y="8816"/>
                </a:lnTo>
                <a:lnTo>
                  <a:pt x="1360" y="8058"/>
                </a:lnTo>
                <a:lnTo>
                  <a:pt x="1362" y="7357"/>
                </a:lnTo>
                <a:lnTo>
                  <a:pt x="1364" y="6737"/>
                </a:lnTo>
                <a:lnTo>
                  <a:pt x="1366" y="6220"/>
                </a:lnTo>
                <a:lnTo>
                  <a:pt x="1367" y="5828"/>
                </a:lnTo>
                <a:lnTo>
                  <a:pt x="1367" y="5582"/>
                </a:lnTo>
                <a:lnTo>
                  <a:pt x="1367" y="5336"/>
                </a:lnTo>
                <a:lnTo>
                  <a:pt x="1365" y="5108"/>
                </a:lnTo>
                <a:lnTo>
                  <a:pt x="1362" y="4896"/>
                </a:lnTo>
                <a:lnTo>
                  <a:pt x="1359" y="4699"/>
                </a:lnTo>
                <a:lnTo>
                  <a:pt x="1352" y="4350"/>
                </a:lnTo>
                <a:lnTo>
                  <a:pt x="1347" y="4058"/>
                </a:lnTo>
                <a:lnTo>
                  <a:pt x="1346" y="3933"/>
                </a:lnTo>
                <a:lnTo>
                  <a:pt x="1347" y="3818"/>
                </a:lnTo>
                <a:lnTo>
                  <a:pt x="1349" y="3716"/>
                </a:lnTo>
                <a:lnTo>
                  <a:pt x="1353" y="3623"/>
                </a:lnTo>
                <a:lnTo>
                  <a:pt x="1359" y="3542"/>
                </a:lnTo>
                <a:lnTo>
                  <a:pt x="1368" y="3470"/>
                </a:lnTo>
                <a:lnTo>
                  <a:pt x="1381" y="3408"/>
                </a:lnTo>
                <a:lnTo>
                  <a:pt x="1396" y="3354"/>
                </a:lnTo>
                <a:lnTo>
                  <a:pt x="1415" y="3308"/>
                </a:lnTo>
                <a:lnTo>
                  <a:pt x="1438" y="3269"/>
                </a:lnTo>
                <a:lnTo>
                  <a:pt x="1465" y="3238"/>
                </a:lnTo>
                <a:lnTo>
                  <a:pt x="1498" y="3212"/>
                </a:lnTo>
                <a:lnTo>
                  <a:pt x="1534" y="3191"/>
                </a:lnTo>
                <a:lnTo>
                  <a:pt x="1576" y="3176"/>
                </a:lnTo>
                <a:lnTo>
                  <a:pt x="1624" y="3166"/>
                </a:lnTo>
                <a:lnTo>
                  <a:pt x="1676" y="3158"/>
                </a:lnTo>
                <a:lnTo>
                  <a:pt x="1736" y="3154"/>
                </a:lnTo>
                <a:lnTo>
                  <a:pt x="1802" y="3153"/>
                </a:lnTo>
                <a:lnTo>
                  <a:pt x="1875" y="3153"/>
                </a:lnTo>
                <a:lnTo>
                  <a:pt x="1955" y="3155"/>
                </a:lnTo>
                <a:lnTo>
                  <a:pt x="2043" y="3157"/>
                </a:lnTo>
                <a:lnTo>
                  <a:pt x="2137" y="3159"/>
                </a:lnTo>
                <a:lnTo>
                  <a:pt x="2241" y="3161"/>
                </a:lnTo>
                <a:lnTo>
                  <a:pt x="2352" y="3162"/>
                </a:lnTo>
                <a:lnTo>
                  <a:pt x="2424" y="3161"/>
                </a:lnTo>
                <a:lnTo>
                  <a:pt x="2497" y="3161"/>
                </a:lnTo>
                <a:lnTo>
                  <a:pt x="2568" y="3161"/>
                </a:lnTo>
                <a:lnTo>
                  <a:pt x="2641" y="3160"/>
                </a:lnTo>
                <a:lnTo>
                  <a:pt x="2714" y="3159"/>
                </a:lnTo>
                <a:lnTo>
                  <a:pt x="2787" y="3159"/>
                </a:lnTo>
                <a:lnTo>
                  <a:pt x="2860" y="3158"/>
                </a:lnTo>
                <a:lnTo>
                  <a:pt x="2933" y="3157"/>
                </a:lnTo>
                <a:lnTo>
                  <a:pt x="3006" y="3157"/>
                </a:lnTo>
                <a:lnTo>
                  <a:pt x="3079" y="3157"/>
                </a:lnTo>
                <a:lnTo>
                  <a:pt x="3152" y="3157"/>
                </a:lnTo>
                <a:lnTo>
                  <a:pt x="3224" y="3157"/>
                </a:lnTo>
                <a:lnTo>
                  <a:pt x="3297" y="3158"/>
                </a:lnTo>
                <a:lnTo>
                  <a:pt x="3369" y="3159"/>
                </a:lnTo>
                <a:lnTo>
                  <a:pt x="3440" y="3161"/>
                </a:lnTo>
                <a:lnTo>
                  <a:pt x="3511" y="3164"/>
                </a:lnTo>
                <a:lnTo>
                  <a:pt x="3503" y="3179"/>
                </a:lnTo>
                <a:lnTo>
                  <a:pt x="3494" y="3194"/>
                </a:lnTo>
                <a:lnTo>
                  <a:pt x="3485" y="3209"/>
                </a:lnTo>
                <a:lnTo>
                  <a:pt x="3476" y="3221"/>
                </a:lnTo>
                <a:lnTo>
                  <a:pt x="3455" y="3246"/>
                </a:lnTo>
                <a:lnTo>
                  <a:pt x="3435" y="3269"/>
                </a:lnTo>
                <a:lnTo>
                  <a:pt x="3413" y="3293"/>
                </a:lnTo>
                <a:lnTo>
                  <a:pt x="3390" y="3317"/>
                </a:lnTo>
                <a:lnTo>
                  <a:pt x="3365" y="3344"/>
                </a:lnTo>
                <a:lnTo>
                  <a:pt x="3339" y="3375"/>
                </a:lnTo>
                <a:lnTo>
                  <a:pt x="3305" y="3418"/>
                </a:lnTo>
                <a:lnTo>
                  <a:pt x="3271" y="3464"/>
                </a:lnTo>
                <a:lnTo>
                  <a:pt x="3255" y="3487"/>
                </a:lnTo>
                <a:lnTo>
                  <a:pt x="3238" y="3512"/>
                </a:lnTo>
                <a:lnTo>
                  <a:pt x="3222" y="3536"/>
                </a:lnTo>
                <a:lnTo>
                  <a:pt x="3207" y="3560"/>
                </a:lnTo>
                <a:lnTo>
                  <a:pt x="3192" y="3586"/>
                </a:lnTo>
                <a:lnTo>
                  <a:pt x="3177" y="3611"/>
                </a:lnTo>
                <a:lnTo>
                  <a:pt x="3163" y="3636"/>
                </a:lnTo>
                <a:lnTo>
                  <a:pt x="3149" y="3663"/>
                </a:lnTo>
                <a:lnTo>
                  <a:pt x="3136" y="3690"/>
                </a:lnTo>
                <a:lnTo>
                  <a:pt x="3122" y="3717"/>
                </a:lnTo>
                <a:lnTo>
                  <a:pt x="3110" y="3744"/>
                </a:lnTo>
                <a:lnTo>
                  <a:pt x="3098" y="3771"/>
                </a:lnTo>
                <a:lnTo>
                  <a:pt x="3087" y="3800"/>
                </a:lnTo>
                <a:lnTo>
                  <a:pt x="3077" y="3827"/>
                </a:lnTo>
                <a:lnTo>
                  <a:pt x="3067" y="3855"/>
                </a:lnTo>
                <a:lnTo>
                  <a:pt x="3058" y="3884"/>
                </a:lnTo>
                <a:lnTo>
                  <a:pt x="3050" y="3913"/>
                </a:lnTo>
                <a:lnTo>
                  <a:pt x="3042" y="3943"/>
                </a:lnTo>
                <a:lnTo>
                  <a:pt x="3035" y="3972"/>
                </a:lnTo>
                <a:lnTo>
                  <a:pt x="3029" y="4002"/>
                </a:lnTo>
                <a:lnTo>
                  <a:pt x="3024" y="4032"/>
                </a:lnTo>
                <a:lnTo>
                  <a:pt x="3018" y="4061"/>
                </a:lnTo>
                <a:lnTo>
                  <a:pt x="3015" y="4092"/>
                </a:lnTo>
                <a:lnTo>
                  <a:pt x="3012" y="4122"/>
                </a:lnTo>
                <a:lnTo>
                  <a:pt x="3011" y="4153"/>
                </a:lnTo>
                <a:lnTo>
                  <a:pt x="3010" y="4184"/>
                </a:lnTo>
                <a:lnTo>
                  <a:pt x="3011" y="4214"/>
                </a:lnTo>
                <a:lnTo>
                  <a:pt x="3012" y="4246"/>
                </a:lnTo>
                <a:lnTo>
                  <a:pt x="9552" y="4246"/>
                </a:lnTo>
                <a:lnTo>
                  <a:pt x="9556" y="4199"/>
                </a:lnTo>
                <a:lnTo>
                  <a:pt x="9557" y="4153"/>
                </a:lnTo>
                <a:lnTo>
                  <a:pt x="9556" y="4108"/>
                </a:lnTo>
                <a:lnTo>
                  <a:pt x="9553" y="4063"/>
                </a:lnTo>
                <a:lnTo>
                  <a:pt x="9548" y="4021"/>
                </a:lnTo>
                <a:lnTo>
                  <a:pt x="9540" y="3978"/>
                </a:lnTo>
                <a:lnTo>
                  <a:pt x="9531" y="3937"/>
                </a:lnTo>
                <a:lnTo>
                  <a:pt x="9520" y="3896"/>
                </a:lnTo>
                <a:lnTo>
                  <a:pt x="9508" y="3856"/>
                </a:lnTo>
                <a:lnTo>
                  <a:pt x="9493" y="3818"/>
                </a:lnTo>
                <a:lnTo>
                  <a:pt x="9478" y="3779"/>
                </a:lnTo>
                <a:lnTo>
                  <a:pt x="9461" y="3743"/>
                </a:lnTo>
                <a:lnTo>
                  <a:pt x="9444" y="3706"/>
                </a:lnTo>
                <a:lnTo>
                  <a:pt x="9425" y="3671"/>
                </a:lnTo>
                <a:lnTo>
                  <a:pt x="9406" y="3636"/>
                </a:lnTo>
                <a:lnTo>
                  <a:pt x="9385" y="3603"/>
                </a:lnTo>
                <a:lnTo>
                  <a:pt x="9364" y="3571"/>
                </a:lnTo>
                <a:lnTo>
                  <a:pt x="9343" y="3538"/>
                </a:lnTo>
                <a:lnTo>
                  <a:pt x="9321" y="3507"/>
                </a:lnTo>
                <a:lnTo>
                  <a:pt x="9299" y="3476"/>
                </a:lnTo>
                <a:lnTo>
                  <a:pt x="9254" y="3417"/>
                </a:lnTo>
                <a:lnTo>
                  <a:pt x="9211" y="3363"/>
                </a:lnTo>
                <a:lnTo>
                  <a:pt x="9167" y="3309"/>
                </a:lnTo>
                <a:lnTo>
                  <a:pt x="9127" y="3259"/>
                </a:lnTo>
                <a:lnTo>
                  <a:pt x="9091" y="3213"/>
                </a:lnTo>
                <a:lnTo>
                  <a:pt x="9057" y="3168"/>
                </a:lnTo>
                <a:lnTo>
                  <a:pt x="9088" y="3165"/>
                </a:lnTo>
                <a:lnTo>
                  <a:pt x="9122" y="3163"/>
                </a:lnTo>
                <a:lnTo>
                  <a:pt x="9159" y="3161"/>
                </a:lnTo>
                <a:lnTo>
                  <a:pt x="9201" y="3159"/>
                </a:lnTo>
                <a:lnTo>
                  <a:pt x="9293" y="3156"/>
                </a:lnTo>
                <a:lnTo>
                  <a:pt x="9396" y="3155"/>
                </a:lnTo>
                <a:lnTo>
                  <a:pt x="9508" y="3153"/>
                </a:lnTo>
                <a:lnTo>
                  <a:pt x="9627" y="3153"/>
                </a:lnTo>
                <a:lnTo>
                  <a:pt x="9751" y="3153"/>
                </a:lnTo>
                <a:lnTo>
                  <a:pt x="9878" y="3154"/>
                </a:lnTo>
                <a:lnTo>
                  <a:pt x="10007" y="3155"/>
                </a:lnTo>
                <a:lnTo>
                  <a:pt x="10136" y="3156"/>
                </a:lnTo>
                <a:lnTo>
                  <a:pt x="10262" y="3157"/>
                </a:lnTo>
                <a:lnTo>
                  <a:pt x="10386" y="3158"/>
                </a:lnTo>
                <a:lnTo>
                  <a:pt x="10502" y="3160"/>
                </a:lnTo>
                <a:lnTo>
                  <a:pt x="10610" y="3161"/>
                </a:lnTo>
                <a:lnTo>
                  <a:pt x="10708" y="3161"/>
                </a:lnTo>
                <a:lnTo>
                  <a:pt x="10795" y="3161"/>
                </a:lnTo>
                <a:lnTo>
                  <a:pt x="10836" y="3161"/>
                </a:lnTo>
                <a:lnTo>
                  <a:pt x="10873" y="3162"/>
                </a:lnTo>
                <a:lnTo>
                  <a:pt x="10909" y="3163"/>
                </a:lnTo>
                <a:lnTo>
                  <a:pt x="10943" y="3166"/>
                </a:lnTo>
                <a:lnTo>
                  <a:pt x="10974" y="3170"/>
                </a:lnTo>
                <a:lnTo>
                  <a:pt x="11003" y="3175"/>
                </a:lnTo>
                <a:lnTo>
                  <a:pt x="11017" y="3178"/>
                </a:lnTo>
                <a:lnTo>
                  <a:pt x="11030" y="3182"/>
                </a:lnTo>
                <a:lnTo>
                  <a:pt x="11043" y="3186"/>
                </a:lnTo>
                <a:lnTo>
                  <a:pt x="11055" y="3191"/>
                </a:lnTo>
                <a:lnTo>
                  <a:pt x="11067" y="3196"/>
                </a:lnTo>
                <a:lnTo>
                  <a:pt x="11077" y="3202"/>
                </a:lnTo>
                <a:lnTo>
                  <a:pt x="11088" y="3210"/>
                </a:lnTo>
                <a:lnTo>
                  <a:pt x="11097" y="3217"/>
                </a:lnTo>
                <a:lnTo>
                  <a:pt x="11107" y="3224"/>
                </a:lnTo>
                <a:lnTo>
                  <a:pt x="11115" y="3233"/>
                </a:lnTo>
                <a:lnTo>
                  <a:pt x="11124" y="3242"/>
                </a:lnTo>
                <a:lnTo>
                  <a:pt x="11131" y="3252"/>
                </a:lnTo>
                <a:lnTo>
                  <a:pt x="11138" y="3263"/>
                </a:lnTo>
                <a:lnTo>
                  <a:pt x="11145" y="3274"/>
                </a:lnTo>
                <a:lnTo>
                  <a:pt x="11152" y="3287"/>
                </a:lnTo>
                <a:lnTo>
                  <a:pt x="11157" y="3300"/>
                </a:lnTo>
                <a:lnTo>
                  <a:pt x="11162" y="3314"/>
                </a:lnTo>
                <a:lnTo>
                  <a:pt x="11166" y="3329"/>
                </a:lnTo>
                <a:lnTo>
                  <a:pt x="11170" y="3345"/>
                </a:lnTo>
                <a:lnTo>
                  <a:pt x="11173" y="3363"/>
                </a:lnTo>
                <a:close/>
                <a:moveTo>
                  <a:pt x="8221" y="11072"/>
                </a:moveTo>
                <a:lnTo>
                  <a:pt x="8205" y="11060"/>
                </a:lnTo>
                <a:lnTo>
                  <a:pt x="8186" y="11046"/>
                </a:lnTo>
                <a:lnTo>
                  <a:pt x="8163" y="11026"/>
                </a:lnTo>
                <a:lnTo>
                  <a:pt x="8137" y="11003"/>
                </a:lnTo>
                <a:lnTo>
                  <a:pt x="8108" y="10975"/>
                </a:lnTo>
                <a:lnTo>
                  <a:pt x="8077" y="10944"/>
                </a:lnTo>
                <a:lnTo>
                  <a:pt x="8042" y="10908"/>
                </a:lnTo>
                <a:lnTo>
                  <a:pt x="8006" y="10871"/>
                </a:lnTo>
                <a:lnTo>
                  <a:pt x="7926" y="10789"/>
                </a:lnTo>
                <a:lnTo>
                  <a:pt x="7841" y="10697"/>
                </a:lnTo>
                <a:lnTo>
                  <a:pt x="7752" y="10600"/>
                </a:lnTo>
                <a:lnTo>
                  <a:pt x="7661" y="10500"/>
                </a:lnTo>
                <a:lnTo>
                  <a:pt x="7569" y="10399"/>
                </a:lnTo>
                <a:lnTo>
                  <a:pt x="7480" y="10300"/>
                </a:lnTo>
                <a:lnTo>
                  <a:pt x="7394" y="10205"/>
                </a:lnTo>
                <a:lnTo>
                  <a:pt x="7316" y="10116"/>
                </a:lnTo>
                <a:lnTo>
                  <a:pt x="7245" y="10036"/>
                </a:lnTo>
                <a:lnTo>
                  <a:pt x="7183" y="9968"/>
                </a:lnTo>
                <a:lnTo>
                  <a:pt x="7135" y="9915"/>
                </a:lnTo>
                <a:lnTo>
                  <a:pt x="7101" y="9878"/>
                </a:lnTo>
                <a:lnTo>
                  <a:pt x="7060" y="9835"/>
                </a:lnTo>
                <a:lnTo>
                  <a:pt x="7008" y="9778"/>
                </a:lnTo>
                <a:lnTo>
                  <a:pt x="6943" y="9707"/>
                </a:lnTo>
                <a:lnTo>
                  <a:pt x="6870" y="9625"/>
                </a:lnTo>
                <a:lnTo>
                  <a:pt x="6788" y="9536"/>
                </a:lnTo>
                <a:lnTo>
                  <a:pt x="6701" y="9440"/>
                </a:lnTo>
                <a:lnTo>
                  <a:pt x="6611" y="9342"/>
                </a:lnTo>
                <a:lnTo>
                  <a:pt x="6519" y="9241"/>
                </a:lnTo>
                <a:lnTo>
                  <a:pt x="6430" y="9143"/>
                </a:lnTo>
                <a:lnTo>
                  <a:pt x="6341" y="9048"/>
                </a:lnTo>
                <a:lnTo>
                  <a:pt x="6257" y="8960"/>
                </a:lnTo>
                <a:lnTo>
                  <a:pt x="6180" y="8880"/>
                </a:lnTo>
                <a:lnTo>
                  <a:pt x="6145" y="8845"/>
                </a:lnTo>
                <a:lnTo>
                  <a:pt x="6112" y="8812"/>
                </a:lnTo>
                <a:lnTo>
                  <a:pt x="6081" y="8783"/>
                </a:lnTo>
                <a:lnTo>
                  <a:pt x="6054" y="8756"/>
                </a:lnTo>
                <a:lnTo>
                  <a:pt x="6030" y="8735"/>
                </a:lnTo>
                <a:lnTo>
                  <a:pt x="6009" y="8717"/>
                </a:lnTo>
                <a:lnTo>
                  <a:pt x="5992" y="8705"/>
                </a:lnTo>
                <a:lnTo>
                  <a:pt x="5978" y="8697"/>
                </a:lnTo>
                <a:lnTo>
                  <a:pt x="5929" y="8751"/>
                </a:lnTo>
                <a:lnTo>
                  <a:pt x="5874" y="8812"/>
                </a:lnTo>
                <a:lnTo>
                  <a:pt x="5814" y="8876"/>
                </a:lnTo>
                <a:lnTo>
                  <a:pt x="5748" y="8945"/>
                </a:lnTo>
                <a:lnTo>
                  <a:pt x="5678" y="9018"/>
                </a:lnTo>
                <a:lnTo>
                  <a:pt x="5603" y="9093"/>
                </a:lnTo>
                <a:lnTo>
                  <a:pt x="5525" y="9171"/>
                </a:lnTo>
                <a:lnTo>
                  <a:pt x="5444" y="9253"/>
                </a:lnTo>
                <a:lnTo>
                  <a:pt x="5272" y="9422"/>
                </a:lnTo>
                <a:lnTo>
                  <a:pt x="5092" y="9598"/>
                </a:lnTo>
                <a:lnTo>
                  <a:pt x="4908" y="9778"/>
                </a:lnTo>
                <a:lnTo>
                  <a:pt x="4721" y="9958"/>
                </a:lnTo>
                <a:lnTo>
                  <a:pt x="4536" y="10138"/>
                </a:lnTo>
                <a:lnTo>
                  <a:pt x="4357" y="10312"/>
                </a:lnTo>
                <a:lnTo>
                  <a:pt x="4185" y="10479"/>
                </a:lnTo>
                <a:lnTo>
                  <a:pt x="4025" y="10638"/>
                </a:lnTo>
                <a:lnTo>
                  <a:pt x="3950" y="10712"/>
                </a:lnTo>
                <a:lnTo>
                  <a:pt x="3880" y="10783"/>
                </a:lnTo>
                <a:lnTo>
                  <a:pt x="3814" y="10849"/>
                </a:lnTo>
                <a:lnTo>
                  <a:pt x="3753" y="10912"/>
                </a:lnTo>
                <a:lnTo>
                  <a:pt x="3698" y="10971"/>
                </a:lnTo>
                <a:lnTo>
                  <a:pt x="3648" y="11025"/>
                </a:lnTo>
                <a:lnTo>
                  <a:pt x="3605" y="11074"/>
                </a:lnTo>
                <a:lnTo>
                  <a:pt x="3568" y="11116"/>
                </a:lnTo>
                <a:lnTo>
                  <a:pt x="3582" y="11137"/>
                </a:lnTo>
                <a:lnTo>
                  <a:pt x="3608" y="11170"/>
                </a:lnTo>
                <a:lnTo>
                  <a:pt x="3645" y="11214"/>
                </a:lnTo>
                <a:lnTo>
                  <a:pt x="3695" y="11267"/>
                </a:lnTo>
                <a:lnTo>
                  <a:pt x="3753" y="11331"/>
                </a:lnTo>
                <a:lnTo>
                  <a:pt x="3823" y="11403"/>
                </a:lnTo>
                <a:lnTo>
                  <a:pt x="3899" y="11484"/>
                </a:lnTo>
                <a:lnTo>
                  <a:pt x="3985" y="11572"/>
                </a:lnTo>
                <a:lnTo>
                  <a:pt x="4177" y="11767"/>
                </a:lnTo>
                <a:lnTo>
                  <a:pt x="4391" y="11984"/>
                </a:lnTo>
                <a:lnTo>
                  <a:pt x="4622" y="12214"/>
                </a:lnTo>
                <a:lnTo>
                  <a:pt x="4862" y="12455"/>
                </a:lnTo>
                <a:lnTo>
                  <a:pt x="5107" y="12698"/>
                </a:lnTo>
                <a:lnTo>
                  <a:pt x="5350" y="12938"/>
                </a:lnTo>
                <a:lnTo>
                  <a:pt x="5584" y="13171"/>
                </a:lnTo>
                <a:lnTo>
                  <a:pt x="5803" y="13388"/>
                </a:lnTo>
                <a:lnTo>
                  <a:pt x="6001" y="13584"/>
                </a:lnTo>
                <a:lnTo>
                  <a:pt x="6172" y="13755"/>
                </a:lnTo>
                <a:lnTo>
                  <a:pt x="6310" y="13893"/>
                </a:lnTo>
                <a:lnTo>
                  <a:pt x="6408" y="13993"/>
                </a:lnTo>
                <a:lnTo>
                  <a:pt x="6459" y="14044"/>
                </a:lnTo>
                <a:lnTo>
                  <a:pt x="6534" y="14121"/>
                </a:lnTo>
                <a:lnTo>
                  <a:pt x="6633" y="14220"/>
                </a:lnTo>
                <a:lnTo>
                  <a:pt x="6750" y="14337"/>
                </a:lnTo>
                <a:lnTo>
                  <a:pt x="6882" y="14469"/>
                </a:lnTo>
                <a:lnTo>
                  <a:pt x="7023" y="14611"/>
                </a:lnTo>
                <a:lnTo>
                  <a:pt x="7172" y="14758"/>
                </a:lnTo>
                <a:lnTo>
                  <a:pt x="7324" y="14909"/>
                </a:lnTo>
                <a:lnTo>
                  <a:pt x="7474" y="15057"/>
                </a:lnTo>
                <a:lnTo>
                  <a:pt x="7619" y="15200"/>
                </a:lnTo>
                <a:lnTo>
                  <a:pt x="7756" y="15333"/>
                </a:lnTo>
                <a:lnTo>
                  <a:pt x="7879" y="15453"/>
                </a:lnTo>
                <a:lnTo>
                  <a:pt x="7986" y="15555"/>
                </a:lnTo>
                <a:lnTo>
                  <a:pt x="8071" y="15635"/>
                </a:lnTo>
                <a:lnTo>
                  <a:pt x="8105" y="15666"/>
                </a:lnTo>
                <a:lnTo>
                  <a:pt x="8132" y="15691"/>
                </a:lnTo>
                <a:lnTo>
                  <a:pt x="8152" y="15707"/>
                </a:lnTo>
                <a:lnTo>
                  <a:pt x="8165" y="15716"/>
                </a:lnTo>
                <a:lnTo>
                  <a:pt x="8176" y="15708"/>
                </a:lnTo>
                <a:lnTo>
                  <a:pt x="8192" y="15696"/>
                </a:lnTo>
                <a:lnTo>
                  <a:pt x="8210" y="15680"/>
                </a:lnTo>
                <a:lnTo>
                  <a:pt x="8231" y="15661"/>
                </a:lnTo>
                <a:lnTo>
                  <a:pt x="8282" y="15615"/>
                </a:lnTo>
                <a:lnTo>
                  <a:pt x="8343" y="15558"/>
                </a:lnTo>
                <a:lnTo>
                  <a:pt x="8412" y="15491"/>
                </a:lnTo>
                <a:lnTo>
                  <a:pt x="8486" y="15419"/>
                </a:lnTo>
                <a:lnTo>
                  <a:pt x="8564" y="15341"/>
                </a:lnTo>
                <a:lnTo>
                  <a:pt x="8645" y="15261"/>
                </a:lnTo>
                <a:lnTo>
                  <a:pt x="8726" y="15180"/>
                </a:lnTo>
                <a:lnTo>
                  <a:pt x="8805" y="15098"/>
                </a:lnTo>
                <a:lnTo>
                  <a:pt x="8882" y="15021"/>
                </a:lnTo>
                <a:lnTo>
                  <a:pt x="8952" y="14948"/>
                </a:lnTo>
                <a:lnTo>
                  <a:pt x="9017" y="14883"/>
                </a:lnTo>
                <a:lnTo>
                  <a:pt x="9072" y="14827"/>
                </a:lnTo>
                <a:lnTo>
                  <a:pt x="9116" y="14780"/>
                </a:lnTo>
                <a:lnTo>
                  <a:pt x="9148" y="14747"/>
                </a:lnTo>
                <a:lnTo>
                  <a:pt x="9210" y="14682"/>
                </a:lnTo>
                <a:lnTo>
                  <a:pt x="9271" y="14617"/>
                </a:lnTo>
                <a:lnTo>
                  <a:pt x="9332" y="14554"/>
                </a:lnTo>
                <a:lnTo>
                  <a:pt x="9392" y="14492"/>
                </a:lnTo>
                <a:lnTo>
                  <a:pt x="9452" y="14431"/>
                </a:lnTo>
                <a:lnTo>
                  <a:pt x="9513" y="14370"/>
                </a:lnTo>
                <a:lnTo>
                  <a:pt x="9572" y="14310"/>
                </a:lnTo>
                <a:lnTo>
                  <a:pt x="9632" y="14251"/>
                </a:lnTo>
                <a:lnTo>
                  <a:pt x="9691" y="14192"/>
                </a:lnTo>
                <a:lnTo>
                  <a:pt x="9751" y="14132"/>
                </a:lnTo>
                <a:lnTo>
                  <a:pt x="9811" y="14073"/>
                </a:lnTo>
                <a:lnTo>
                  <a:pt x="9871" y="14013"/>
                </a:lnTo>
                <a:lnTo>
                  <a:pt x="9931" y="13954"/>
                </a:lnTo>
                <a:lnTo>
                  <a:pt x="9993" y="13894"/>
                </a:lnTo>
                <a:lnTo>
                  <a:pt x="10055" y="13834"/>
                </a:lnTo>
                <a:lnTo>
                  <a:pt x="10116" y="13772"/>
                </a:lnTo>
                <a:lnTo>
                  <a:pt x="10239" y="13650"/>
                </a:lnTo>
                <a:lnTo>
                  <a:pt x="10361" y="13529"/>
                </a:lnTo>
                <a:lnTo>
                  <a:pt x="10483" y="13407"/>
                </a:lnTo>
                <a:lnTo>
                  <a:pt x="10605" y="13285"/>
                </a:lnTo>
                <a:lnTo>
                  <a:pt x="10726" y="13165"/>
                </a:lnTo>
                <a:lnTo>
                  <a:pt x="10846" y="13043"/>
                </a:lnTo>
                <a:lnTo>
                  <a:pt x="10967" y="12921"/>
                </a:lnTo>
                <a:lnTo>
                  <a:pt x="11087" y="12801"/>
                </a:lnTo>
                <a:lnTo>
                  <a:pt x="11208" y="12679"/>
                </a:lnTo>
                <a:lnTo>
                  <a:pt x="11328" y="12558"/>
                </a:lnTo>
                <a:lnTo>
                  <a:pt x="11449" y="12437"/>
                </a:lnTo>
                <a:lnTo>
                  <a:pt x="11570" y="12316"/>
                </a:lnTo>
                <a:lnTo>
                  <a:pt x="11691" y="12195"/>
                </a:lnTo>
                <a:lnTo>
                  <a:pt x="11814" y="12074"/>
                </a:lnTo>
                <a:lnTo>
                  <a:pt x="11937" y="11953"/>
                </a:lnTo>
                <a:lnTo>
                  <a:pt x="12060" y="11832"/>
                </a:lnTo>
                <a:lnTo>
                  <a:pt x="12247" y="11648"/>
                </a:lnTo>
                <a:lnTo>
                  <a:pt x="12433" y="11464"/>
                </a:lnTo>
                <a:lnTo>
                  <a:pt x="12618" y="11280"/>
                </a:lnTo>
                <a:lnTo>
                  <a:pt x="12802" y="11097"/>
                </a:lnTo>
                <a:lnTo>
                  <a:pt x="12984" y="10913"/>
                </a:lnTo>
                <a:lnTo>
                  <a:pt x="13165" y="10730"/>
                </a:lnTo>
                <a:lnTo>
                  <a:pt x="13346" y="10547"/>
                </a:lnTo>
                <a:lnTo>
                  <a:pt x="13527" y="10365"/>
                </a:lnTo>
                <a:lnTo>
                  <a:pt x="13707" y="10182"/>
                </a:lnTo>
                <a:lnTo>
                  <a:pt x="13886" y="10000"/>
                </a:lnTo>
                <a:lnTo>
                  <a:pt x="14066" y="9818"/>
                </a:lnTo>
                <a:lnTo>
                  <a:pt x="14247" y="9637"/>
                </a:lnTo>
                <a:lnTo>
                  <a:pt x="14426" y="9456"/>
                </a:lnTo>
                <a:lnTo>
                  <a:pt x="14607" y="9276"/>
                </a:lnTo>
                <a:lnTo>
                  <a:pt x="14788" y="9095"/>
                </a:lnTo>
                <a:lnTo>
                  <a:pt x="14969" y="8916"/>
                </a:lnTo>
                <a:lnTo>
                  <a:pt x="15032" y="8854"/>
                </a:lnTo>
                <a:lnTo>
                  <a:pt x="15093" y="8793"/>
                </a:lnTo>
                <a:lnTo>
                  <a:pt x="15153" y="8732"/>
                </a:lnTo>
                <a:lnTo>
                  <a:pt x="15211" y="8672"/>
                </a:lnTo>
                <a:lnTo>
                  <a:pt x="15271" y="8612"/>
                </a:lnTo>
                <a:lnTo>
                  <a:pt x="15332" y="8553"/>
                </a:lnTo>
                <a:lnTo>
                  <a:pt x="15394" y="8493"/>
                </a:lnTo>
                <a:lnTo>
                  <a:pt x="15458" y="8432"/>
                </a:lnTo>
                <a:lnTo>
                  <a:pt x="15506" y="8386"/>
                </a:lnTo>
                <a:lnTo>
                  <a:pt x="15569" y="8327"/>
                </a:lnTo>
                <a:lnTo>
                  <a:pt x="15639" y="8260"/>
                </a:lnTo>
                <a:lnTo>
                  <a:pt x="15713" y="8189"/>
                </a:lnTo>
                <a:lnTo>
                  <a:pt x="15749" y="8152"/>
                </a:lnTo>
                <a:lnTo>
                  <a:pt x="15785" y="8117"/>
                </a:lnTo>
                <a:lnTo>
                  <a:pt x="15817" y="8082"/>
                </a:lnTo>
                <a:lnTo>
                  <a:pt x="15847" y="8050"/>
                </a:lnTo>
                <a:lnTo>
                  <a:pt x="15874" y="8019"/>
                </a:lnTo>
                <a:lnTo>
                  <a:pt x="15898" y="7991"/>
                </a:lnTo>
                <a:lnTo>
                  <a:pt x="15908" y="7979"/>
                </a:lnTo>
                <a:lnTo>
                  <a:pt x="15917" y="7966"/>
                </a:lnTo>
                <a:lnTo>
                  <a:pt x="15924" y="7955"/>
                </a:lnTo>
                <a:lnTo>
                  <a:pt x="15930" y="7946"/>
                </a:lnTo>
                <a:lnTo>
                  <a:pt x="15909" y="7917"/>
                </a:lnTo>
                <a:lnTo>
                  <a:pt x="15887" y="7888"/>
                </a:lnTo>
                <a:lnTo>
                  <a:pt x="15863" y="7859"/>
                </a:lnTo>
                <a:lnTo>
                  <a:pt x="15838" y="7831"/>
                </a:lnTo>
                <a:lnTo>
                  <a:pt x="15812" y="7801"/>
                </a:lnTo>
                <a:lnTo>
                  <a:pt x="15785" y="7774"/>
                </a:lnTo>
                <a:lnTo>
                  <a:pt x="15757" y="7745"/>
                </a:lnTo>
                <a:lnTo>
                  <a:pt x="15729" y="7717"/>
                </a:lnTo>
                <a:lnTo>
                  <a:pt x="15671" y="7661"/>
                </a:lnTo>
                <a:lnTo>
                  <a:pt x="15612" y="7608"/>
                </a:lnTo>
                <a:lnTo>
                  <a:pt x="15555" y="7554"/>
                </a:lnTo>
                <a:lnTo>
                  <a:pt x="15499" y="7501"/>
                </a:lnTo>
                <a:lnTo>
                  <a:pt x="14171" y="6156"/>
                </a:lnTo>
                <a:lnTo>
                  <a:pt x="14160" y="6160"/>
                </a:lnTo>
                <a:lnTo>
                  <a:pt x="14148" y="6168"/>
                </a:lnTo>
                <a:lnTo>
                  <a:pt x="14132" y="6178"/>
                </a:lnTo>
                <a:lnTo>
                  <a:pt x="14114" y="6189"/>
                </a:lnTo>
                <a:lnTo>
                  <a:pt x="14075" y="6217"/>
                </a:lnTo>
                <a:lnTo>
                  <a:pt x="14029" y="6252"/>
                </a:lnTo>
                <a:lnTo>
                  <a:pt x="13977" y="6292"/>
                </a:lnTo>
                <a:lnTo>
                  <a:pt x="13922" y="6336"/>
                </a:lnTo>
                <a:lnTo>
                  <a:pt x="13864" y="6384"/>
                </a:lnTo>
                <a:lnTo>
                  <a:pt x="13805" y="6432"/>
                </a:lnTo>
                <a:lnTo>
                  <a:pt x="13745" y="6482"/>
                </a:lnTo>
                <a:lnTo>
                  <a:pt x="13687" y="6532"/>
                </a:lnTo>
                <a:lnTo>
                  <a:pt x="13630" y="6579"/>
                </a:lnTo>
                <a:lnTo>
                  <a:pt x="13578" y="6624"/>
                </a:lnTo>
                <a:lnTo>
                  <a:pt x="13529" y="6665"/>
                </a:lnTo>
                <a:lnTo>
                  <a:pt x="13488" y="6701"/>
                </a:lnTo>
                <a:lnTo>
                  <a:pt x="13452" y="6730"/>
                </a:lnTo>
                <a:lnTo>
                  <a:pt x="13426" y="6754"/>
                </a:lnTo>
                <a:lnTo>
                  <a:pt x="11199" y="8602"/>
                </a:lnTo>
                <a:lnTo>
                  <a:pt x="11106" y="8680"/>
                </a:lnTo>
                <a:lnTo>
                  <a:pt x="11013" y="8758"/>
                </a:lnTo>
                <a:lnTo>
                  <a:pt x="10920" y="8837"/>
                </a:lnTo>
                <a:lnTo>
                  <a:pt x="10828" y="8915"/>
                </a:lnTo>
                <a:lnTo>
                  <a:pt x="10736" y="8993"/>
                </a:lnTo>
                <a:lnTo>
                  <a:pt x="10643" y="9070"/>
                </a:lnTo>
                <a:lnTo>
                  <a:pt x="10550" y="9148"/>
                </a:lnTo>
                <a:lnTo>
                  <a:pt x="10457" y="9225"/>
                </a:lnTo>
                <a:lnTo>
                  <a:pt x="10364" y="9302"/>
                </a:lnTo>
                <a:lnTo>
                  <a:pt x="10271" y="9379"/>
                </a:lnTo>
                <a:lnTo>
                  <a:pt x="10179" y="9456"/>
                </a:lnTo>
                <a:lnTo>
                  <a:pt x="10086" y="9532"/>
                </a:lnTo>
                <a:lnTo>
                  <a:pt x="9992" y="9608"/>
                </a:lnTo>
                <a:lnTo>
                  <a:pt x="9899" y="9684"/>
                </a:lnTo>
                <a:lnTo>
                  <a:pt x="9806" y="9759"/>
                </a:lnTo>
                <a:lnTo>
                  <a:pt x="9712" y="9834"/>
                </a:lnTo>
                <a:lnTo>
                  <a:pt x="9638" y="9895"/>
                </a:lnTo>
                <a:lnTo>
                  <a:pt x="9554" y="9964"/>
                </a:lnTo>
                <a:lnTo>
                  <a:pt x="9463" y="10040"/>
                </a:lnTo>
                <a:lnTo>
                  <a:pt x="9367" y="10121"/>
                </a:lnTo>
                <a:lnTo>
                  <a:pt x="9266" y="10206"/>
                </a:lnTo>
                <a:lnTo>
                  <a:pt x="9162" y="10294"/>
                </a:lnTo>
                <a:lnTo>
                  <a:pt x="9057" y="10384"/>
                </a:lnTo>
                <a:lnTo>
                  <a:pt x="8950" y="10474"/>
                </a:lnTo>
                <a:lnTo>
                  <a:pt x="8845" y="10564"/>
                </a:lnTo>
                <a:lnTo>
                  <a:pt x="8741" y="10652"/>
                </a:lnTo>
                <a:lnTo>
                  <a:pt x="8640" y="10736"/>
                </a:lnTo>
                <a:lnTo>
                  <a:pt x="8542" y="10816"/>
                </a:lnTo>
                <a:lnTo>
                  <a:pt x="8450" y="10891"/>
                </a:lnTo>
                <a:lnTo>
                  <a:pt x="8365" y="10960"/>
                </a:lnTo>
                <a:lnTo>
                  <a:pt x="8288" y="11020"/>
                </a:lnTo>
                <a:lnTo>
                  <a:pt x="8221" y="11072"/>
                </a:lnTo>
                <a:close/>
                <a:moveTo>
                  <a:pt x="6072" y="1133"/>
                </a:moveTo>
                <a:lnTo>
                  <a:pt x="5984" y="1167"/>
                </a:lnTo>
                <a:lnTo>
                  <a:pt x="5906" y="1207"/>
                </a:lnTo>
                <a:lnTo>
                  <a:pt x="5835" y="1251"/>
                </a:lnTo>
                <a:lnTo>
                  <a:pt x="5772" y="1300"/>
                </a:lnTo>
                <a:lnTo>
                  <a:pt x="5717" y="1354"/>
                </a:lnTo>
                <a:lnTo>
                  <a:pt x="5670" y="1412"/>
                </a:lnTo>
                <a:lnTo>
                  <a:pt x="5630" y="1471"/>
                </a:lnTo>
                <a:lnTo>
                  <a:pt x="5597" y="1534"/>
                </a:lnTo>
                <a:lnTo>
                  <a:pt x="5572" y="1599"/>
                </a:lnTo>
                <a:lnTo>
                  <a:pt x="5554" y="1666"/>
                </a:lnTo>
                <a:lnTo>
                  <a:pt x="5541" y="1734"/>
                </a:lnTo>
                <a:lnTo>
                  <a:pt x="5536" y="1803"/>
                </a:lnTo>
                <a:lnTo>
                  <a:pt x="5536" y="1871"/>
                </a:lnTo>
                <a:lnTo>
                  <a:pt x="5544" y="1940"/>
                </a:lnTo>
                <a:lnTo>
                  <a:pt x="5557" y="2008"/>
                </a:lnTo>
                <a:lnTo>
                  <a:pt x="5576" y="2074"/>
                </a:lnTo>
                <a:lnTo>
                  <a:pt x="5600" y="2139"/>
                </a:lnTo>
                <a:lnTo>
                  <a:pt x="5629" y="2202"/>
                </a:lnTo>
                <a:lnTo>
                  <a:pt x="5665" y="2261"/>
                </a:lnTo>
                <a:lnTo>
                  <a:pt x="5704" y="2318"/>
                </a:lnTo>
                <a:lnTo>
                  <a:pt x="5748" y="2371"/>
                </a:lnTo>
                <a:lnTo>
                  <a:pt x="5797" y="2420"/>
                </a:lnTo>
                <a:lnTo>
                  <a:pt x="5850" y="2463"/>
                </a:lnTo>
                <a:lnTo>
                  <a:pt x="5908" y="2503"/>
                </a:lnTo>
                <a:lnTo>
                  <a:pt x="5969" y="2536"/>
                </a:lnTo>
                <a:lnTo>
                  <a:pt x="6035" y="2563"/>
                </a:lnTo>
                <a:lnTo>
                  <a:pt x="6104" y="2584"/>
                </a:lnTo>
                <a:lnTo>
                  <a:pt x="6176" y="2597"/>
                </a:lnTo>
                <a:lnTo>
                  <a:pt x="6252" y="2602"/>
                </a:lnTo>
                <a:lnTo>
                  <a:pt x="6330" y="2600"/>
                </a:lnTo>
                <a:lnTo>
                  <a:pt x="6411" y="2589"/>
                </a:lnTo>
                <a:lnTo>
                  <a:pt x="6495" y="2570"/>
                </a:lnTo>
                <a:lnTo>
                  <a:pt x="6527" y="2558"/>
                </a:lnTo>
                <a:lnTo>
                  <a:pt x="6560" y="2547"/>
                </a:lnTo>
                <a:lnTo>
                  <a:pt x="6591" y="2534"/>
                </a:lnTo>
                <a:lnTo>
                  <a:pt x="6622" y="2519"/>
                </a:lnTo>
                <a:lnTo>
                  <a:pt x="6653" y="2502"/>
                </a:lnTo>
                <a:lnTo>
                  <a:pt x="6682" y="2483"/>
                </a:lnTo>
                <a:lnTo>
                  <a:pt x="6711" y="2464"/>
                </a:lnTo>
                <a:lnTo>
                  <a:pt x="6740" y="2443"/>
                </a:lnTo>
                <a:lnTo>
                  <a:pt x="6768" y="2421"/>
                </a:lnTo>
                <a:lnTo>
                  <a:pt x="6794" y="2397"/>
                </a:lnTo>
                <a:lnTo>
                  <a:pt x="6820" y="2372"/>
                </a:lnTo>
                <a:lnTo>
                  <a:pt x="6844" y="2346"/>
                </a:lnTo>
                <a:lnTo>
                  <a:pt x="6869" y="2318"/>
                </a:lnTo>
                <a:lnTo>
                  <a:pt x="6891" y="2290"/>
                </a:lnTo>
                <a:lnTo>
                  <a:pt x="6912" y="2260"/>
                </a:lnTo>
                <a:lnTo>
                  <a:pt x="6931" y="2229"/>
                </a:lnTo>
                <a:lnTo>
                  <a:pt x="6950" y="2197"/>
                </a:lnTo>
                <a:lnTo>
                  <a:pt x="6966" y="2165"/>
                </a:lnTo>
                <a:lnTo>
                  <a:pt x="6982" y="2131"/>
                </a:lnTo>
                <a:lnTo>
                  <a:pt x="6996" y="2097"/>
                </a:lnTo>
                <a:lnTo>
                  <a:pt x="7008" y="2062"/>
                </a:lnTo>
                <a:lnTo>
                  <a:pt x="7018" y="2025"/>
                </a:lnTo>
                <a:lnTo>
                  <a:pt x="7026" y="1989"/>
                </a:lnTo>
                <a:lnTo>
                  <a:pt x="7033" y="1951"/>
                </a:lnTo>
                <a:lnTo>
                  <a:pt x="7037" y="1913"/>
                </a:lnTo>
                <a:lnTo>
                  <a:pt x="7040" y="1874"/>
                </a:lnTo>
                <a:lnTo>
                  <a:pt x="7040" y="1834"/>
                </a:lnTo>
                <a:lnTo>
                  <a:pt x="7038" y="1794"/>
                </a:lnTo>
                <a:lnTo>
                  <a:pt x="7034" y="1754"/>
                </a:lnTo>
                <a:lnTo>
                  <a:pt x="7027" y="1713"/>
                </a:lnTo>
                <a:lnTo>
                  <a:pt x="7018" y="1672"/>
                </a:lnTo>
                <a:lnTo>
                  <a:pt x="7007" y="1631"/>
                </a:lnTo>
                <a:lnTo>
                  <a:pt x="6997" y="1599"/>
                </a:lnTo>
                <a:lnTo>
                  <a:pt x="6985" y="1569"/>
                </a:lnTo>
                <a:lnTo>
                  <a:pt x="6971" y="1538"/>
                </a:lnTo>
                <a:lnTo>
                  <a:pt x="6956" y="1508"/>
                </a:lnTo>
                <a:lnTo>
                  <a:pt x="6939" y="1479"/>
                </a:lnTo>
                <a:lnTo>
                  <a:pt x="6921" y="1449"/>
                </a:lnTo>
                <a:lnTo>
                  <a:pt x="6902" y="1421"/>
                </a:lnTo>
                <a:lnTo>
                  <a:pt x="6882" y="1392"/>
                </a:lnTo>
                <a:lnTo>
                  <a:pt x="6859" y="1365"/>
                </a:lnTo>
                <a:lnTo>
                  <a:pt x="6836" y="1339"/>
                </a:lnTo>
                <a:lnTo>
                  <a:pt x="6811" y="1313"/>
                </a:lnTo>
                <a:lnTo>
                  <a:pt x="6786" y="1288"/>
                </a:lnTo>
                <a:lnTo>
                  <a:pt x="6759" y="1265"/>
                </a:lnTo>
                <a:lnTo>
                  <a:pt x="6730" y="1242"/>
                </a:lnTo>
                <a:lnTo>
                  <a:pt x="6701" y="1221"/>
                </a:lnTo>
                <a:lnTo>
                  <a:pt x="6671" y="1201"/>
                </a:lnTo>
                <a:lnTo>
                  <a:pt x="6639" y="1182"/>
                </a:lnTo>
                <a:lnTo>
                  <a:pt x="6606" y="1166"/>
                </a:lnTo>
                <a:lnTo>
                  <a:pt x="6574" y="1150"/>
                </a:lnTo>
                <a:lnTo>
                  <a:pt x="6540" y="1137"/>
                </a:lnTo>
                <a:lnTo>
                  <a:pt x="6504" y="1125"/>
                </a:lnTo>
                <a:lnTo>
                  <a:pt x="6468" y="1114"/>
                </a:lnTo>
                <a:lnTo>
                  <a:pt x="6432" y="1106"/>
                </a:lnTo>
                <a:lnTo>
                  <a:pt x="6394" y="1100"/>
                </a:lnTo>
                <a:lnTo>
                  <a:pt x="6356" y="1096"/>
                </a:lnTo>
                <a:lnTo>
                  <a:pt x="6316" y="1094"/>
                </a:lnTo>
                <a:lnTo>
                  <a:pt x="6277" y="1094"/>
                </a:lnTo>
                <a:lnTo>
                  <a:pt x="6238" y="1097"/>
                </a:lnTo>
                <a:lnTo>
                  <a:pt x="6196" y="1102"/>
                </a:lnTo>
                <a:lnTo>
                  <a:pt x="6156" y="1109"/>
                </a:lnTo>
                <a:lnTo>
                  <a:pt x="6115" y="1120"/>
                </a:lnTo>
                <a:lnTo>
                  <a:pt x="6072" y="1133"/>
                </a:lnTo>
                <a:close/>
                <a:moveTo>
                  <a:pt x="11173" y="3363"/>
                </a:moveTo>
                <a:lnTo>
                  <a:pt x="11182" y="6627"/>
                </a:lnTo>
                <a:lnTo>
                  <a:pt x="11198" y="6633"/>
                </a:lnTo>
                <a:lnTo>
                  <a:pt x="11218" y="6639"/>
                </a:lnTo>
                <a:lnTo>
                  <a:pt x="11244" y="6644"/>
                </a:lnTo>
                <a:lnTo>
                  <a:pt x="11276" y="6649"/>
                </a:lnTo>
                <a:lnTo>
                  <a:pt x="11310" y="6653"/>
                </a:lnTo>
                <a:lnTo>
                  <a:pt x="11349" y="6657"/>
                </a:lnTo>
                <a:lnTo>
                  <a:pt x="11392" y="6660"/>
                </a:lnTo>
                <a:lnTo>
                  <a:pt x="11438" y="6663"/>
                </a:lnTo>
                <a:lnTo>
                  <a:pt x="11538" y="6667"/>
                </a:lnTo>
                <a:lnTo>
                  <a:pt x="11646" y="6671"/>
                </a:lnTo>
                <a:lnTo>
                  <a:pt x="11761" y="6673"/>
                </a:lnTo>
                <a:lnTo>
                  <a:pt x="11878" y="6673"/>
                </a:lnTo>
                <a:lnTo>
                  <a:pt x="11995" y="6673"/>
                </a:lnTo>
                <a:lnTo>
                  <a:pt x="12109" y="6671"/>
                </a:lnTo>
                <a:lnTo>
                  <a:pt x="12217" y="6667"/>
                </a:lnTo>
                <a:lnTo>
                  <a:pt x="12316" y="6663"/>
                </a:lnTo>
                <a:lnTo>
                  <a:pt x="12404" y="6658"/>
                </a:lnTo>
                <a:lnTo>
                  <a:pt x="12477" y="6653"/>
                </a:lnTo>
                <a:lnTo>
                  <a:pt x="12506" y="6650"/>
                </a:lnTo>
                <a:lnTo>
                  <a:pt x="12531" y="6647"/>
                </a:lnTo>
                <a:lnTo>
                  <a:pt x="12551" y="6643"/>
                </a:lnTo>
                <a:lnTo>
                  <a:pt x="12565" y="6640"/>
                </a:lnTo>
                <a:lnTo>
                  <a:pt x="12569" y="6623"/>
                </a:lnTo>
                <a:lnTo>
                  <a:pt x="12573" y="6592"/>
                </a:lnTo>
                <a:lnTo>
                  <a:pt x="12576" y="6550"/>
                </a:lnTo>
                <a:lnTo>
                  <a:pt x="12580" y="6495"/>
                </a:lnTo>
                <a:lnTo>
                  <a:pt x="12583" y="6430"/>
                </a:lnTo>
                <a:lnTo>
                  <a:pt x="12585" y="6356"/>
                </a:lnTo>
                <a:lnTo>
                  <a:pt x="12587" y="6272"/>
                </a:lnTo>
                <a:lnTo>
                  <a:pt x="12589" y="6179"/>
                </a:lnTo>
                <a:lnTo>
                  <a:pt x="12591" y="5973"/>
                </a:lnTo>
                <a:lnTo>
                  <a:pt x="12593" y="5742"/>
                </a:lnTo>
                <a:lnTo>
                  <a:pt x="12594" y="5494"/>
                </a:lnTo>
                <a:lnTo>
                  <a:pt x="12594" y="5235"/>
                </a:lnTo>
                <a:lnTo>
                  <a:pt x="12594" y="4971"/>
                </a:lnTo>
                <a:lnTo>
                  <a:pt x="12594" y="4708"/>
                </a:lnTo>
                <a:lnTo>
                  <a:pt x="12593" y="4454"/>
                </a:lnTo>
                <a:lnTo>
                  <a:pt x="12592" y="4214"/>
                </a:lnTo>
                <a:lnTo>
                  <a:pt x="12591" y="3994"/>
                </a:lnTo>
                <a:lnTo>
                  <a:pt x="12590" y="3803"/>
                </a:lnTo>
                <a:lnTo>
                  <a:pt x="12589" y="3644"/>
                </a:lnTo>
                <a:lnTo>
                  <a:pt x="12588" y="3524"/>
                </a:lnTo>
                <a:lnTo>
                  <a:pt x="12589" y="3468"/>
                </a:lnTo>
                <a:lnTo>
                  <a:pt x="12589" y="3409"/>
                </a:lnTo>
                <a:lnTo>
                  <a:pt x="12588" y="3380"/>
                </a:lnTo>
                <a:lnTo>
                  <a:pt x="12587" y="3350"/>
                </a:lnTo>
                <a:lnTo>
                  <a:pt x="12586" y="3321"/>
                </a:lnTo>
                <a:lnTo>
                  <a:pt x="12584" y="3293"/>
                </a:lnTo>
                <a:lnTo>
                  <a:pt x="12581" y="3265"/>
                </a:lnTo>
                <a:lnTo>
                  <a:pt x="12577" y="3239"/>
                </a:lnTo>
                <a:lnTo>
                  <a:pt x="12572" y="3213"/>
                </a:lnTo>
                <a:lnTo>
                  <a:pt x="12566" y="3189"/>
                </a:lnTo>
                <a:lnTo>
                  <a:pt x="12563" y="3177"/>
                </a:lnTo>
                <a:lnTo>
                  <a:pt x="12559" y="3167"/>
                </a:lnTo>
                <a:lnTo>
                  <a:pt x="12555" y="3156"/>
                </a:lnTo>
                <a:lnTo>
                  <a:pt x="12550" y="3146"/>
                </a:lnTo>
                <a:lnTo>
                  <a:pt x="12545" y="3137"/>
                </a:lnTo>
                <a:lnTo>
                  <a:pt x="12540" y="3127"/>
                </a:lnTo>
                <a:lnTo>
                  <a:pt x="12534" y="3119"/>
                </a:lnTo>
                <a:lnTo>
                  <a:pt x="12528" y="3111"/>
                </a:lnTo>
                <a:lnTo>
                  <a:pt x="12534" y="3158"/>
                </a:lnTo>
                <a:lnTo>
                  <a:pt x="12540" y="3204"/>
                </a:lnTo>
                <a:lnTo>
                  <a:pt x="12545" y="3254"/>
                </a:lnTo>
                <a:lnTo>
                  <a:pt x="12549" y="3304"/>
                </a:lnTo>
                <a:lnTo>
                  <a:pt x="12553" y="3356"/>
                </a:lnTo>
                <a:lnTo>
                  <a:pt x="12556" y="3407"/>
                </a:lnTo>
                <a:lnTo>
                  <a:pt x="12559" y="3461"/>
                </a:lnTo>
                <a:lnTo>
                  <a:pt x="12562" y="3516"/>
                </a:lnTo>
                <a:lnTo>
                  <a:pt x="12565" y="3627"/>
                </a:lnTo>
                <a:lnTo>
                  <a:pt x="12568" y="3741"/>
                </a:lnTo>
                <a:lnTo>
                  <a:pt x="12568" y="3856"/>
                </a:lnTo>
                <a:lnTo>
                  <a:pt x="12568" y="3974"/>
                </a:lnTo>
                <a:lnTo>
                  <a:pt x="12567" y="4091"/>
                </a:lnTo>
                <a:lnTo>
                  <a:pt x="12565" y="4207"/>
                </a:lnTo>
                <a:lnTo>
                  <a:pt x="12563" y="4323"/>
                </a:lnTo>
                <a:lnTo>
                  <a:pt x="12561" y="4438"/>
                </a:lnTo>
                <a:lnTo>
                  <a:pt x="12559" y="4549"/>
                </a:lnTo>
                <a:lnTo>
                  <a:pt x="12557" y="4657"/>
                </a:lnTo>
                <a:lnTo>
                  <a:pt x="12556" y="4760"/>
                </a:lnTo>
                <a:lnTo>
                  <a:pt x="12555" y="4859"/>
                </a:lnTo>
                <a:lnTo>
                  <a:pt x="12555" y="4969"/>
                </a:lnTo>
                <a:lnTo>
                  <a:pt x="12555" y="5078"/>
                </a:lnTo>
                <a:lnTo>
                  <a:pt x="12555" y="5188"/>
                </a:lnTo>
                <a:lnTo>
                  <a:pt x="12555" y="5297"/>
                </a:lnTo>
                <a:lnTo>
                  <a:pt x="12555" y="5407"/>
                </a:lnTo>
                <a:lnTo>
                  <a:pt x="12555" y="5517"/>
                </a:lnTo>
                <a:lnTo>
                  <a:pt x="12555" y="5627"/>
                </a:lnTo>
                <a:lnTo>
                  <a:pt x="12555" y="5737"/>
                </a:lnTo>
                <a:lnTo>
                  <a:pt x="12555" y="5847"/>
                </a:lnTo>
                <a:lnTo>
                  <a:pt x="12555" y="5957"/>
                </a:lnTo>
                <a:lnTo>
                  <a:pt x="12555" y="6067"/>
                </a:lnTo>
                <a:lnTo>
                  <a:pt x="12555" y="6178"/>
                </a:lnTo>
                <a:lnTo>
                  <a:pt x="12555" y="6288"/>
                </a:lnTo>
                <a:lnTo>
                  <a:pt x="12555" y="6399"/>
                </a:lnTo>
                <a:lnTo>
                  <a:pt x="12555" y="6510"/>
                </a:lnTo>
                <a:lnTo>
                  <a:pt x="12555" y="6621"/>
                </a:lnTo>
                <a:lnTo>
                  <a:pt x="11209" y="6622"/>
                </a:lnTo>
                <a:lnTo>
                  <a:pt x="11214" y="3439"/>
                </a:lnTo>
                <a:lnTo>
                  <a:pt x="11173" y="33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802A996E-CC41-F36A-E5B4-B36FE8C6C77C}"/>
              </a:ext>
            </a:extLst>
          </p:cNvPr>
          <p:cNvSpPr/>
          <p:nvPr/>
        </p:nvSpPr>
        <p:spPr>
          <a:xfrm>
            <a:off x="874805" y="8572500"/>
            <a:ext cx="16422595" cy="7941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Равнобедренный треугольник 89">
            <a:extLst>
              <a:ext uri="{FF2B5EF4-FFF2-40B4-BE49-F238E27FC236}">
                <a16:creationId xmlns:a16="http://schemas.microsoft.com/office/drawing/2014/main" id="{F34FC34F-D156-C670-5867-7A2ED8190754}"/>
              </a:ext>
            </a:extLst>
          </p:cNvPr>
          <p:cNvSpPr/>
          <p:nvPr/>
        </p:nvSpPr>
        <p:spPr>
          <a:xfrm flipH="1" flipV="1">
            <a:off x="8917954" y="8635803"/>
            <a:ext cx="336296" cy="24544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Freeform 25">
            <a:extLst>
              <a:ext uri="{FF2B5EF4-FFF2-40B4-BE49-F238E27FC236}">
                <a16:creationId xmlns:a16="http://schemas.microsoft.com/office/drawing/2014/main" id="{4D2385FC-2978-5D25-1356-F4C44966E017}"/>
              </a:ext>
            </a:extLst>
          </p:cNvPr>
          <p:cNvSpPr>
            <a:spLocks noEditPoints="1"/>
          </p:cNvSpPr>
          <p:nvPr/>
        </p:nvSpPr>
        <p:spPr bwMode="auto">
          <a:xfrm>
            <a:off x="5182288" y="8953500"/>
            <a:ext cx="511175" cy="493359"/>
          </a:xfrm>
          <a:custGeom>
            <a:avLst/>
            <a:gdLst>
              <a:gd name="T0" fmla="*/ 4450 w 6711"/>
              <a:gd name="T1" fmla="*/ 5472 h 6480"/>
              <a:gd name="T2" fmla="*/ 5850 w 6711"/>
              <a:gd name="T3" fmla="*/ 5444 h 6480"/>
              <a:gd name="T4" fmla="*/ 5968 w 6711"/>
              <a:gd name="T5" fmla="*/ 5624 h 6480"/>
              <a:gd name="T6" fmla="*/ 5852 w 6711"/>
              <a:gd name="T7" fmla="*/ 5803 h 6480"/>
              <a:gd name="T8" fmla="*/ 4452 w 6711"/>
              <a:gd name="T9" fmla="*/ 5780 h 6480"/>
              <a:gd name="T10" fmla="*/ 4375 w 6711"/>
              <a:gd name="T11" fmla="*/ 5641 h 6480"/>
              <a:gd name="T12" fmla="*/ 4425 w 6711"/>
              <a:gd name="T13" fmla="*/ 6408 h 6480"/>
              <a:gd name="T14" fmla="*/ 4375 w 6711"/>
              <a:gd name="T15" fmla="*/ 6286 h 6480"/>
              <a:gd name="T16" fmla="*/ 4415 w 6711"/>
              <a:gd name="T17" fmla="*/ 6160 h 6480"/>
              <a:gd name="T18" fmla="*/ 4563 w 6711"/>
              <a:gd name="T19" fmla="*/ 6086 h 6480"/>
              <a:gd name="T20" fmla="*/ 5164 w 6711"/>
              <a:gd name="T21" fmla="*/ 6082 h 6480"/>
              <a:gd name="T22" fmla="*/ 5826 w 6711"/>
              <a:gd name="T23" fmla="*/ 6091 h 6480"/>
              <a:gd name="T24" fmla="*/ 5934 w 6711"/>
              <a:gd name="T25" fmla="*/ 6168 h 6480"/>
              <a:gd name="T26" fmla="*/ 5966 w 6711"/>
              <a:gd name="T27" fmla="*/ 6302 h 6480"/>
              <a:gd name="T28" fmla="*/ 5894 w 6711"/>
              <a:gd name="T29" fmla="*/ 6433 h 6480"/>
              <a:gd name="T30" fmla="*/ 5670 w 6711"/>
              <a:gd name="T31" fmla="*/ 6479 h 6480"/>
              <a:gd name="T32" fmla="*/ 4855 w 6711"/>
              <a:gd name="T33" fmla="*/ 6480 h 6480"/>
              <a:gd name="T34" fmla="*/ 3907 w 6711"/>
              <a:gd name="T35" fmla="*/ 4208 h 6480"/>
              <a:gd name="T36" fmla="*/ 3714 w 6711"/>
              <a:gd name="T37" fmla="*/ 4136 h 6480"/>
              <a:gd name="T38" fmla="*/ 3632 w 6711"/>
              <a:gd name="T39" fmla="*/ 3947 h 6480"/>
              <a:gd name="T40" fmla="*/ 3719 w 6711"/>
              <a:gd name="T41" fmla="*/ 3757 h 6480"/>
              <a:gd name="T42" fmla="*/ 4818 w 6711"/>
              <a:gd name="T43" fmla="*/ 2764 h 6480"/>
              <a:gd name="T44" fmla="*/ 5087 w 6711"/>
              <a:gd name="T45" fmla="*/ 2570 h 6480"/>
              <a:gd name="T46" fmla="*/ 5288 w 6711"/>
              <a:gd name="T47" fmla="*/ 2578 h 6480"/>
              <a:gd name="T48" fmla="*/ 6461 w 6711"/>
              <a:gd name="T49" fmla="*/ 3608 h 6480"/>
              <a:gd name="T50" fmla="*/ 6685 w 6711"/>
              <a:gd name="T51" fmla="*/ 3841 h 6480"/>
              <a:gd name="T52" fmla="*/ 6694 w 6711"/>
              <a:gd name="T53" fmla="*/ 4037 h 6480"/>
              <a:gd name="T54" fmla="*/ 6555 w 6711"/>
              <a:gd name="T55" fmla="*/ 4186 h 6480"/>
              <a:gd name="T56" fmla="*/ 6082 w 6711"/>
              <a:gd name="T57" fmla="*/ 4205 h 6480"/>
              <a:gd name="T58" fmla="*/ 5895 w 6711"/>
              <a:gd name="T59" fmla="*/ 4290 h 6480"/>
              <a:gd name="T60" fmla="*/ 5887 w 6711"/>
              <a:gd name="T61" fmla="*/ 4830 h 6480"/>
              <a:gd name="T62" fmla="*/ 5743 w 6711"/>
              <a:gd name="T63" fmla="*/ 5019 h 6480"/>
              <a:gd name="T64" fmla="*/ 5389 w 6711"/>
              <a:gd name="T65" fmla="*/ 5055 h 6480"/>
              <a:gd name="T66" fmla="*/ 4649 w 6711"/>
              <a:gd name="T67" fmla="*/ 5030 h 6480"/>
              <a:gd name="T68" fmla="*/ 4508 w 6711"/>
              <a:gd name="T69" fmla="*/ 4898 h 6480"/>
              <a:gd name="T70" fmla="*/ 4475 w 6711"/>
              <a:gd name="T71" fmla="*/ 4521 h 6480"/>
              <a:gd name="T72" fmla="*/ 4462 w 6711"/>
              <a:gd name="T73" fmla="*/ 4229 h 6480"/>
              <a:gd name="T74" fmla="*/ 2145 w 6711"/>
              <a:gd name="T75" fmla="*/ 1797 h 6480"/>
              <a:gd name="T76" fmla="*/ 1977 w 6711"/>
              <a:gd name="T77" fmla="*/ 1927 h 6480"/>
              <a:gd name="T78" fmla="*/ 1941 w 6711"/>
              <a:gd name="T79" fmla="*/ 6047 h 6480"/>
              <a:gd name="T80" fmla="*/ 2005 w 6711"/>
              <a:gd name="T81" fmla="*/ 6258 h 6480"/>
              <a:gd name="T82" fmla="*/ 2198 w 6711"/>
              <a:gd name="T83" fmla="*/ 6358 h 6480"/>
              <a:gd name="T84" fmla="*/ 2649 w 6711"/>
              <a:gd name="T85" fmla="*/ 6362 h 6480"/>
              <a:gd name="T86" fmla="*/ 3181 w 6711"/>
              <a:gd name="T87" fmla="*/ 6341 h 6480"/>
              <a:gd name="T88" fmla="*/ 3342 w 6711"/>
              <a:gd name="T89" fmla="*/ 6180 h 6480"/>
              <a:gd name="T90" fmla="*/ 3362 w 6711"/>
              <a:gd name="T91" fmla="*/ 2075 h 6480"/>
              <a:gd name="T92" fmla="*/ 3291 w 6711"/>
              <a:gd name="T93" fmla="*/ 1874 h 6480"/>
              <a:gd name="T94" fmla="*/ 3085 w 6711"/>
              <a:gd name="T95" fmla="*/ 1785 h 6480"/>
              <a:gd name="T96" fmla="*/ 2590 w 6711"/>
              <a:gd name="T97" fmla="*/ 1783 h 6480"/>
              <a:gd name="T98" fmla="*/ 0 w 6711"/>
              <a:gd name="T99" fmla="*/ 6085 h 6480"/>
              <a:gd name="T100" fmla="*/ 58 w 6711"/>
              <a:gd name="T101" fmla="*/ 6235 h 6480"/>
              <a:gd name="T102" fmla="*/ 192 w 6711"/>
              <a:gd name="T103" fmla="*/ 6328 h 6480"/>
              <a:gd name="T104" fmla="*/ 1185 w 6711"/>
              <a:gd name="T105" fmla="*/ 6339 h 6480"/>
              <a:gd name="T106" fmla="*/ 1333 w 6711"/>
              <a:gd name="T107" fmla="*/ 6268 h 6480"/>
              <a:gd name="T108" fmla="*/ 1415 w 6711"/>
              <a:gd name="T109" fmla="*/ 6133 h 6480"/>
              <a:gd name="T110" fmla="*/ 1404 w 6711"/>
              <a:gd name="T111" fmla="*/ 181 h 6480"/>
              <a:gd name="T112" fmla="*/ 1313 w 6711"/>
              <a:gd name="T113" fmla="*/ 57 h 6480"/>
              <a:gd name="T114" fmla="*/ 1171 w 6711"/>
              <a:gd name="T115" fmla="*/ 0 h 6480"/>
              <a:gd name="T116" fmla="*/ 143 w 6711"/>
              <a:gd name="T117" fmla="*/ 35 h 6480"/>
              <a:gd name="T118" fmla="*/ 33 w 6711"/>
              <a:gd name="T119" fmla="*/ 146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711" h="6480">
                <a:moveTo>
                  <a:pt x="4375" y="5631"/>
                </a:moveTo>
                <a:lnTo>
                  <a:pt x="4375" y="5620"/>
                </a:lnTo>
                <a:lnTo>
                  <a:pt x="4376" y="5609"/>
                </a:lnTo>
                <a:lnTo>
                  <a:pt x="4377" y="5598"/>
                </a:lnTo>
                <a:lnTo>
                  <a:pt x="4379" y="5588"/>
                </a:lnTo>
                <a:lnTo>
                  <a:pt x="4384" y="5568"/>
                </a:lnTo>
                <a:lnTo>
                  <a:pt x="4391" y="5548"/>
                </a:lnTo>
                <a:lnTo>
                  <a:pt x="4400" y="5531"/>
                </a:lnTo>
                <a:lnTo>
                  <a:pt x="4410" y="5514"/>
                </a:lnTo>
                <a:lnTo>
                  <a:pt x="4422" y="5498"/>
                </a:lnTo>
                <a:lnTo>
                  <a:pt x="4435" y="5484"/>
                </a:lnTo>
                <a:lnTo>
                  <a:pt x="4450" y="5472"/>
                </a:lnTo>
                <a:lnTo>
                  <a:pt x="4466" y="5461"/>
                </a:lnTo>
                <a:lnTo>
                  <a:pt x="4483" y="5450"/>
                </a:lnTo>
                <a:lnTo>
                  <a:pt x="4501" y="5442"/>
                </a:lnTo>
                <a:lnTo>
                  <a:pt x="4519" y="5436"/>
                </a:lnTo>
                <a:lnTo>
                  <a:pt x="4539" y="5431"/>
                </a:lnTo>
                <a:lnTo>
                  <a:pt x="4559" y="5428"/>
                </a:lnTo>
                <a:lnTo>
                  <a:pt x="4579" y="5427"/>
                </a:lnTo>
                <a:lnTo>
                  <a:pt x="5764" y="5427"/>
                </a:lnTo>
                <a:lnTo>
                  <a:pt x="5788" y="5429"/>
                </a:lnTo>
                <a:lnTo>
                  <a:pt x="5810" y="5432"/>
                </a:lnTo>
                <a:lnTo>
                  <a:pt x="5830" y="5437"/>
                </a:lnTo>
                <a:lnTo>
                  <a:pt x="5850" y="5444"/>
                </a:lnTo>
                <a:lnTo>
                  <a:pt x="5869" y="5453"/>
                </a:lnTo>
                <a:lnTo>
                  <a:pt x="5885" y="5464"/>
                </a:lnTo>
                <a:lnTo>
                  <a:pt x="5900" y="5476"/>
                </a:lnTo>
                <a:lnTo>
                  <a:pt x="5913" y="5489"/>
                </a:lnTo>
                <a:lnTo>
                  <a:pt x="5926" y="5504"/>
                </a:lnTo>
                <a:lnTo>
                  <a:pt x="5936" y="5519"/>
                </a:lnTo>
                <a:lnTo>
                  <a:pt x="5946" y="5534"/>
                </a:lnTo>
                <a:lnTo>
                  <a:pt x="5954" y="5552"/>
                </a:lnTo>
                <a:lnTo>
                  <a:pt x="5959" y="5569"/>
                </a:lnTo>
                <a:lnTo>
                  <a:pt x="5964" y="5587"/>
                </a:lnTo>
                <a:lnTo>
                  <a:pt x="5967" y="5606"/>
                </a:lnTo>
                <a:lnTo>
                  <a:pt x="5968" y="5624"/>
                </a:lnTo>
                <a:lnTo>
                  <a:pt x="5968" y="5642"/>
                </a:lnTo>
                <a:lnTo>
                  <a:pt x="5966" y="5661"/>
                </a:lnTo>
                <a:lnTo>
                  <a:pt x="5962" y="5678"/>
                </a:lnTo>
                <a:lnTo>
                  <a:pt x="5957" y="5696"/>
                </a:lnTo>
                <a:lnTo>
                  <a:pt x="5951" y="5713"/>
                </a:lnTo>
                <a:lnTo>
                  <a:pt x="5941" y="5729"/>
                </a:lnTo>
                <a:lnTo>
                  <a:pt x="5931" y="5745"/>
                </a:lnTo>
                <a:lnTo>
                  <a:pt x="5919" y="5759"/>
                </a:lnTo>
                <a:lnTo>
                  <a:pt x="5905" y="5772"/>
                </a:lnTo>
                <a:lnTo>
                  <a:pt x="5889" y="5783"/>
                </a:lnTo>
                <a:lnTo>
                  <a:pt x="5872" y="5795"/>
                </a:lnTo>
                <a:lnTo>
                  <a:pt x="5852" y="5803"/>
                </a:lnTo>
                <a:lnTo>
                  <a:pt x="5831" y="5810"/>
                </a:lnTo>
                <a:lnTo>
                  <a:pt x="5809" y="5816"/>
                </a:lnTo>
                <a:lnTo>
                  <a:pt x="5784" y="5819"/>
                </a:lnTo>
                <a:lnTo>
                  <a:pt x="5757" y="5820"/>
                </a:lnTo>
                <a:lnTo>
                  <a:pt x="4587" y="5820"/>
                </a:lnTo>
                <a:lnTo>
                  <a:pt x="4566" y="5819"/>
                </a:lnTo>
                <a:lnTo>
                  <a:pt x="4544" y="5817"/>
                </a:lnTo>
                <a:lnTo>
                  <a:pt x="4524" y="5813"/>
                </a:lnTo>
                <a:lnTo>
                  <a:pt x="4505" y="5807"/>
                </a:lnTo>
                <a:lnTo>
                  <a:pt x="4486" y="5800"/>
                </a:lnTo>
                <a:lnTo>
                  <a:pt x="4468" y="5791"/>
                </a:lnTo>
                <a:lnTo>
                  <a:pt x="4452" y="5780"/>
                </a:lnTo>
                <a:lnTo>
                  <a:pt x="4437" y="5769"/>
                </a:lnTo>
                <a:lnTo>
                  <a:pt x="4424" y="5756"/>
                </a:lnTo>
                <a:lnTo>
                  <a:pt x="4411" y="5742"/>
                </a:lnTo>
                <a:lnTo>
                  <a:pt x="4401" y="5726"/>
                </a:lnTo>
                <a:lnTo>
                  <a:pt x="4392" y="5709"/>
                </a:lnTo>
                <a:lnTo>
                  <a:pt x="4388" y="5701"/>
                </a:lnTo>
                <a:lnTo>
                  <a:pt x="4384" y="5691"/>
                </a:lnTo>
                <a:lnTo>
                  <a:pt x="4381" y="5682"/>
                </a:lnTo>
                <a:lnTo>
                  <a:pt x="4379" y="5672"/>
                </a:lnTo>
                <a:lnTo>
                  <a:pt x="4377" y="5662"/>
                </a:lnTo>
                <a:lnTo>
                  <a:pt x="4376" y="5653"/>
                </a:lnTo>
                <a:lnTo>
                  <a:pt x="4375" y="5641"/>
                </a:lnTo>
                <a:lnTo>
                  <a:pt x="4375" y="5631"/>
                </a:lnTo>
                <a:close/>
                <a:moveTo>
                  <a:pt x="4547" y="6472"/>
                </a:moveTo>
                <a:lnTo>
                  <a:pt x="4531" y="6468"/>
                </a:lnTo>
                <a:lnTo>
                  <a:pt x="4516" y="6464"/>
                </a:lnTo>
                <a:lnTo>
                  <a:pt x="4502" y="6459"/>
                </a:lnTo>
                <a:lnTo>
                  <a:pt x="4489" y="6453"/>
                </a:lnTo>
                <a:lnTo>
                  <a:pt x="4476" y="6447"/>
                </a:lnTo>
                <a:lnTo>
                  <a:pt x="4464" y="6440"/>
                </a:lnTo>
                <a:lnTo>
                  <a:pt x="4454" y="6433"/>
                </a:lnTo>
                <a:lnTo>
                  <a:pt x="4444" y="6426"/>
                </a:lnTo>
                <a:lnTo>
                  <a:pt x="4434" y="6418"/>
                </a:lnTo>
                <a:lnTo>
                  <a:pt x="4425" y="6408"/>
                </a:lnTo>
                <a:lnTo>
                  <a:pt x="4417" y="6400"/>
                </a:lnTo>
                <a:lnTo>
                  <a:pt x="4410" y="6391"/>
                </a:lnTo>
                <a:lnTo>
                  <a:pt x="4403" y="6381"/>
                </a:lnTo>
                <a:lnTo>
                  <a:pt x="4398" y="6371"/>
                </a:lnTo>
                <a:lnTo>
                  <a:pt x="4393" y="6362"/>
                </a:lnTo>
                <a:lnTo>
                  <a:pt x="4388" y="6350"/>
                </a:lnTo>
                <a:lnTo>
                  <a:pt x="4384" y="6340"/>
                </a:lnTo>
                <a:lnTo>
                  <a:pt x="4381" y="6330"/>
                </a:lnTo>
                <a:lnTo>
                  <a:pt x="4378" y="6319"/>
                </a:lnTo>
                <a:lnTo>
                  <a:pt x="4376" y="6308"/>
                </a:lnTo>
                <a:lnTo>
                  <a:pt x="4375" y="6297"/>
                </a:lnTo>
                <a:lnTo>
                  <a:pt x="4375" y="6286"/>
                </a:lnTo>
                <a:lnTo>
                  <a:pt x="4374" y="6275"/>
                </a:lnTo>
                <a:lnTo>
                  <a:pt x="4375" y="6264"/>
                </a:lnTo>
                <a:lnTo>
                  <a:pt x="4376" y="6253"/>
                </a:lnTo>
                <a:lnTo>
                  <a:pt x="4378" y="6243"/>
                </a:lnTo>
                <a:lnTo>
                  <a:pt x="4380" y="6232"/>
                </a:lnTo>
                <a:lnTo>
                  <a:pt x="4383" y="6222"/>
                </a:lnTo>
                <a:lnTo>
                  <a:pt x="4387" y="6211"/>
                </a:lnTo>
                <a:lnTo>
                  <a:pt x="4391" y="6201"/>
                </a:lnTo>
                <a:lnTo>
                  <a:pt x="4395" y="6192"/>
                </a:lnTo>
                <a:lnTo>
                  <a:pt x="4400" y="6183"/>
                </a:lnTo>
                <a:lnTo>
                  <a:pt x="4407" y="6172"/>
                </a:lnTo>
                <a:lnTo>
                  <a:pt x="4415" y="6160"/>
                </a:lnTo>
                <a:lnTo>
                  <a:pt x="4423" y="6151"/>
                </a:lnTo>
                <a:lnTo>
                  <a:pt x="4431" y="6142"/>
                </a:lnTo>
                <a:lnTo>
                  <a:pt x="4439" y="6134"/>
                </a:lnTo>
                <a:lnTo>
                  <a:pt x="4449" y="6127"/>
                </a:lnTo>
                <a:lnTo>
                  <a:pt x="4459" y="6119"/>
                </a:lnTo>
                <a:lnTo>
                  <a:pt x="4468" y="6113"/>
                </a:lnTo>
                <a:lnTo>
                  <a:pt x="4479" y="6108"/>
                </a:lnTo>
                <a:lnTo>
                  <a:pt x="4490" y="6103"/>
                </a:lnTo>
                <a:lnTo>
                  <a:pt x="4502" y="6099"/>
                </a:lnTo>
                <a:lnTo>
                  <a:pt x="4513" y="6096"/>
                </a:lnTo>
                <a:lnTo>
                  <a:pt x="4537" y="6090"/>
                </a:lnTo>
                <a:lnTo>
                  <a:pt x="4563" y="6086"/>
                </a:lnTo>
                <a:lnTo>
                  <a:pt x="4590" y="6083"/>
                </a:lnTo>
                <a:lnTo>
                  <a:pt x="4617" y="6082"/>
                </a:lnTo>
                <a:lnTo>
                  <a:pt x="4646" y="6082"/>
                </a:lnTo>
                <a:lnTo>
                  <a:pt x="4676" y="6082"/>
                </a:lnTo>
                <a:lnTo>
                  <a:pt x="4738" y="6084"/>
                </a:lnTo>
                <a:lnTo>
                  <a:pt x="4801" y="6085"/>
                </a:lnTo>
                <a:lnTo>
                  <a:pt x="4837" y="6084"/>
                </a:lnTo>
                <a:lnTo>
                  <a:pt x="4885" y="6084"/>
                </a:lnTo>
                <a:lnTo>
                  <a:pt x="4944" y="6084"/>
                </a:lnTo>
                <a:lnTo>
                  <a:pt x="5011" y="6083"/>
                </a:lnTo>
                <a:lnTo>
                  <a:pt x="5086" y="6083"/>
                </a:lnTo>
                <a:lnTo>
                  <a:pt x="5164" y="6082"/>
                </a:lnTo>
                <a:lnTo>
                  <a:pt x="5246" y="6082"/>
                </a:lnTo>
                <a:lnTo>
                  <a:pt x="5329" y="6081"/>
                </a:lnTo>
                <a:lnTo>
                  <a:pt x="5412" y="6081"/>
                </a:lnTo>
                <a:lnTo>
                  <a:pt x="5491" y="6081"/>
                </a:lnTo>
                <a:lnTo>
                  <a:pt x="5566" y="6081"/>
                </a:lnTo>
                <a:lnTo>
                  <a:pt x="5634" y="6082"/>
                </a:lnTo>
                <a:lnTo>
                  <a:pt x="5694" y="6082"/>
                </a:lnTo>
                <a:lnTo>
                  <a:pt x="5743" y="6083"/>
                </a:lnTo>
                <a:lnTo>
                  <a:pt x="5781" y="6085"/>
                </a:lnTo>
                <a:lnTo>
                  <a:pt x="5803" y="6087"/>
                </a:lnTo>
                <a:lnTo>
                  <a:pt x="5815" y="6088"/>
                </a:lnTo>
                <a:lnTo>
                  <a:pt x="5826" y="6091"/>
                </a:lnTo>
                <a:lnTo>
                  <a:pt x="5837" y="6094"/>
                </a:lnTo>
                <a:lnTo>
                  <a:pt x="5848" y="6098"/>
                </a:lnTo>
                <a:lnTo>
                  <a:pt x="5858" y="6103"/>
                </a:lnTo>
                <a:lnTo>
                  <a:pt x="5869" y="6108"/>
                </a:lnTo>
                <a:lnTo>
                  <a:pt x="5878" y="6114"/>
                </a:lnTo>
                <a:lnTo>
                  <a:pt x="5887" y="6120"/>
                </a:lnTo>
                <a:lnTo>
                  <a:pt x="5897" y="6128"/>
                </a:lnTo>
                <a:lnTo>
                  <a:pt x="5905" y="6135"/>
                </a:lnTo>
                <a:lnTo>
                  <a:pt x="5913" y="6143"/>
                </a:lnTo>
                <a:lnTo>
                  <a:pt x="5921" y="6151"/>
                </a:lnTo>
                <a:lnTo>
                  <a:pt x="5928" y="6159"/>
                </a:lnTo>
                <a:lnTo>
                  <a:pt x="5934" y="6168"/>
                </a:lnTo>
                <a:lnTo>
                  <a:pt x="5940" y="6179"/>
                </a:lnTo>
                <a:lnTo>
                  <a:pt x="5947" y="6188"/>
                </a:lnTo>
                <a:lnTo>
                  <a:pt x="5951" y="6198"/>
                </a:lnTo>
                <a:lnTo>
                  <a:pt x="5956" y="6209"/>
                </a:lnTo>
                <a:lnTo>
                  <a:pt x="5959" y="6220"/>
                </a:lnTo>
                <a:lnTo>
                  <a:pt x="5962" y="6231"/>
                </a:lnTo>
                <a:lnTo>
                  <a:pt x="5964" y="6242"/>
                </a:lnTo>
                <a:lnTo>
                  <a:pt x="5966" y="6254"/>
                </a:lnTo>
                <a:lnTo>
                  <a:pt x="5967" y="6265"/>
                </a:lnTo>
                <a:lnTo>
                  <a:pt x="5967" y="6278"/>
                </a:lnTo>
                <a:lnTo>
                  <a:pt x="5967" y="6290"/>
                </a:lnTo>
                <a:lnTo>
                  <a:pt x="5966" y="6302"/>
                </a:lnTo>
                <a:lnTo>
                  <a:pt x="5964" y="6315"/>
                </a:lnTo>
                <a:lnTo>
                  <a:pt x="5961" y="6327"/>
                </a:lnTo>
                <a:lnTo>
                  <a:pt x="5957" y="6339"/>
                </a:lnTo>
                <a:lnTo>
                  <a:pt x="5953" y="6351"/>
                </a:lnTo>
                <a:lnTo>
                  <a:pt x="5948" y="6365"/>
                </a:lnTo>
                <a:lnTo>
                  <a:pt x="5941" y="6377"/>
                </a:lnTo>
                <a:lnTo>
                  <a:pt x="5934" y="6388"/>
                </a:lnTo>
                <a:lnTo>
                  <a:pt x="5927" y="6398"/>
                </a:lnTo>
                <a:lnTo>
                  <a:pt x="5920" y="6408"/>
                </a:lnTo>
                <a:lnTo>
                  <a:pt x="5911" y="6418"/>
                </a:lnTo>
                <a:lnTo>
                  <a:pt x="5903" y="6426"/>
                </a:lnTo>
                <a:lnTo>
                  <a:pt x="5894" y="6433"/>
                </a:lnTo>
                <a:lnTo>
                  <a:pt x="5884" y="6440"/>
                </a:lnTo>
                <a:lnTo>
                  <a:pt x="5875" y="6445"/>
                </a:lnTo>
                <a:lnTo>
                  <a:pt x="5865" y="6451"/>
                </a:lnTo>
                <a:lnTo>
                  <a:pt x="5854" y="6457"/>
                </a:lnTo>
                <a:lnTo>
                  <a:pt x="5843" y="6461"/>
                </a:lnTo>
                <a:lnTo>
                  <a:pt x="5831" y="6464"/>
                </a:lnTo>
                <a:lnTo>
                  <a:pt x="5808" y="6470"/>
                </a:lnTo>
                <a:lnTo>
                  <a:pt x="5783" y="6474"/>
                </a:lnTo>
                <a:lnTo>
                  <a:pt x="5756" y="6477"/>
                </a:lnTo>
                <a:lnTo>
                  <a:pt x="5728" y="6479"/>
                </a:lnTo>
                <a:lnTo>
                  <a:pt x="5700" y="6479"/>
                </a:lnTo>
                <a:lnTo>
                  <a:pt x="5670" y="6479"/>
                </a:lnTo>
                <a:lnTo>
                  <a:pt x="5607" y="6478"/>
                </a:lnTo>
                <a:lnTo>
                  <a:pt x="5542" y="6477"/>
                </a:lnTo>
                <a:lnTo>
                  <a:pt x="5508" y="6477"/>
                </a:lnTo>
                <a:lnTo>
                  <a:pt x="5461" y="6477"/>
                </a:lnTo>
                <a:lnTo>
                  <a:pt x="5403" y="6478"/>
                </a:lnTo>
                <a:lnTo>
                  <a:pt x="5337" y="6478"/>
                </a:lnTo>
                <a:lnTo>
                  <a:pt x="5262" y="6479"/>
                </a:lnTo>
                <a:lnTo>
                  <a:pt x="5183" y="6479"/>
                </a:lnTo>
                <a:lnTo>
                  <a:pt x="5101" y="6480"/>
                </a:lnTo>
                <a:lnTo>
                  <a:pt x="5018" y="6480"/>
                </a:lnTo>
                <a:lnTo>
                  <a:pt x="4935" y="6480"/>
                </a:lnTo>
                <a:lnTo>
                  <a:pt x="4855" y="6480"/>
                </a:lnTo>
                <a:lnTo>
                  <a:pt x="4781" y="6479"/>
                </a:lnTo>
                <a:lnTo>
                  <a:pt x="4712" y="6479"/>
                </a:lnTo>
                <a:lnTo>
                  <a:pt x="4653" y="6478"/>
                </a:lnTo>
                <a:lnTo>
                  <a:pt x="4604" y="6476"/>
                </a:lnTo>
                <a:lnTo>
                  <a:pt x="4568" y="6474"/>
                </a:lnTo>
                <a:lnTo>
                  <a:pt x="4547" y="6472"/>
                </a:lnTo>
                <a:close/>
                <a:moveTo>
                  <a:pt x="4341" y="4207"/>
                </a:moveTo>
                <a:lnTo>
                  <a:pt x="4078" y="4207"/>
                </a:lnTo>
                <a:lnTo>
                  <a:pt x="4034" y="4208"/>
                </a:lnTo>
                <a:lnTo>
                  <a:pt x="3991" y="4209"/>
                </a:lnTo>
                <a:lnTo>
                  <a:pt x="3949" y="4209"/>
                </a:lnTo>
                <a:lnTo>
                  <a:pt x="3907" y="4208"/>
                </a:lnTo>
                <a:lnTo>
                  <a:pt x="3888" y="4207"/>
                </a:lnTo>
                <a:lnTo>
                  <a:pt x="3868" y="4205"/>
                </a:lnTo>
                <a:lnTo>
                  <a:pt x="3849" y="4203"/>
                </a:lnTo>
                <a:lnTo>
                  <a:pt x="3831" y="4199"/>
                </a:lnTo>
                <a:lnTo>
                  <a:pt x="3813" y="4194"/>
                </a:lnTo>
                <a:lnTo>
                  <a:pt x="3795" y="4188"/>
                </a:lnTo>
                <a:lnTo>
                  <a:pt x="3778" y="4181"/>
                </a:lnTo>
                <a:lnTo>
                  <a:pt x="3761" y="4173"/>
                </a:lnTo>
                <a:lnTo>
                  <a:pt x="3750" y="4164"/>
                </a:lnTo>
                <a:lnTo>
                  <a:pt x="3738" y="4156"/>
                </a:lnTo>
                <a:lnTo>
                  <a:pt x="3726" y="4146"/>
                </a:lnTo>
                <a:lnTo>
                  <a:pt x="3714" y="4136"/>
                </a:lnTo>
                <a:lnTo>
                  <a:pt x="3704" y="4125"/>
                </a:lnTo>
                <a:lnTo>
                  <a:pt x="3693" y="4112"/>
                </a:lnTo>
                <a:lnTo>
                  <a:pt x="3683" y="4099"/>
                </a:lnTo>
                <a:lnTo>
                  <a:pt x="3673" y="4085"/>
                </a:lnTo>
                <a:lnTo>
                  <a:pt x="3665" y="4069"/>
                </a:lnTo>
                <a:lnTo>
                  <a:pt x="3656" y="4054"/>
                </a:lnTo>
                <a:lnTo>
                  <a:pt x="3650" y="4038"/>
                </a:lnTo>
                <a:lnTo>
                  <a:pt x="3644" y="4020"/>
                </a:lnTo>
                <a:lnTo>
                  <a:pt x="3639" y="4003"/>
                </a:lnTo>
                <a:lnTo>
                  <a:pt x="3636" y="3985"/>
                </a:lnTo>
                <a:lnTo>
                  <a:pt x="3633" y="3966"/>
                </a:lnTo>
                <a:lnTo>
                  <a:pt x="3632" y="3947"/>
                </a:lnTo>
                <a:lnTo>
                  <a:pt x="3633" y="3924"/>
                </a:lnTo>
                <a:lnTo>
                  <a:pt x="3636" y="3904"/>
                </a:lnTo>
                <a:lnTo>
                  <a:pt x="3640" y="3884"/>
                </a:lnTo>
                <a:lnTo>
                  <a:pt x="3645" y="3866"/>
                </a:lnTo>
                <a:lnTo>
                  <a:pt x="3651" y="3849"/>
                </a:lnTo>
                <a:lnTo>
                  <a:pt x="3658" y="3833"/>
                </a:lnTo>
                <a:lnTo>
                  <a:pt x="3667" y="3818"/>
                </a:lnTo>
                <a:lnTo>
                  <a:pt x="3676" y="3805"/>
                </a:lnTo>
                <a:lnTo>
                  <a:pt x="3686" y="3792"/>
                </a:lnTo>
                <a:lnTo>
                  <a:pt x="3697" y="3779"/>
                </a:lnTo>
                <a:lnTo>
                  <a:pt x="3707" y="3768"/>
                </a:lnTo>
                <a:lnTo>
                  <a:pt x="3719" y="3757"/>
                </a:lnTo>
                <a:lnTo>
                  <a:pt x="3741" y="3736"/>
                </a:lnTo>
                <a:lnTo>
                  <a:pt x="3764" y="3716"/>
                </a:lnTo>
                <a:lnTo>
                  <a:pt x="4146" y="3371"/>
                </a:lnTo>
                <a:lnTo>
                  <a:pt x="4170" y="3348"/>
                </a:lnTo>
                <a:lnTo>
                  <a:pt x="4195" y="3326"/>
                </a:lnTo>
                <a:lnTo>
                  <a:pt x="4220" y="3304"/>
                </a:lnTo>
                <a:lnTo>
                  <a:pt x="4244" y="3283"/>
                </a:lnTo>
                <a:lnTo>
                  <a:pt x="4269" y="3261"/>
                </a:lnTo>
                <a:lnTo>
                  <a:pt x="4293" y="3239"/>
                </a:lnTo>
                <a:lnTo>
                  <a:pt x="4317" y="3218"/>
                </a:lnTo>
                <a:lnTo>
                  <a:pt x="4340" y="3195"/>
                </a:lnTo>
                <a:lnTo>
                  <a:pt x="4818" y="2764"/>
                </a:lnTo>
                <a:lnTo>
                  <a:pt x="4857" y="2728"/>
                </a:lnTo>
                <a:lnTo>
                  <a:pt x="4897" y="2691"/>
                </a:lnTo>
                <a:lnTo>
                  <a:pt x="4916" y="2674"/>
                </a:lnTo>
                <a:lnTo>
                  <a:pt x="4935" y="2657"/>
                </a:lnTo>
                <a:lnTo>
                  <a:pt x="4955" y="2640"/>
                </a:lnTo>
                <a:lnTo>
                  <a:pt x="4975" y="2626"/>
                </a:lnTo>
                <a:lnTo>
                  <a:pt x="4995" y="2612"/>
                </a:lnTo>
                <a:lnTo>
                  <a:pt x="5016" y="2599"/>
                </a:lnTo>
                <a:lnTo>
                  <a:pt x="5039" y="2587"/>
                </a:lnTo>
                <a:lnTo>
                  <a:pt x="5062" y="2577"/>
                </a:lnTo>
                <a:lnTo>
                  <a:pt x="5074" y="2573"/>
                </a:lnTo>
                <a:lnTo>
                  <a:pt x="5087" y="2570"/>
                </a:lnTo>
                <a:lnTo>
                  <a:pt x="5099" y="2567"/>
                </a:lnTo>
                <a:lnTo>
                  <a:pt x="5112" y="2564"/>
                </a:lnTo>
                <a:lnTo>
                  <a:pt x="5125" y="2562"/>
                </a:lnTo>
                <a:lnTo>
                  <a:pt x="5140" y="2560"/>
                </a:lnTo>
                <a:lnTo>
                  <a:pt x="5153" y="2559"/>
                </a:lnTo>
                <a:lnTo>
                  <a:pt x="5168" y="2559"/>
                </a:lnTo>
                <a:lnTo>
                  <a:pt x="5191" y="2559"/>
                </a:lnTo>
                <a:lnTo>
                  <a:pt x="5213" y="2561"/>
                </a:lnTo>
                <a:lnTo>
                  <a:pt x="5234" y="2564"/>
                </a:lnTo>
                <a:lnTo>
                  <a:pt x="5253" y="2568"/>
                </a:lnTo>
                <a:lnTo>
                  <a:pt x="5271" y="2573"/>
                </a:lnTo>
                <a:lnTo>
                  <a:pt x="5288" y="2578"/>
                </a:lnTo>
                <a:lnTo>
                  <a:pt x="5303" y="2585"/>
                </a:lnTo>
                <a:lnTo>
                  <a:pt x="5319" y="2592"/>
                </a:lnTo>
                <a:lnTo>
                  <a:pt x="5334" y="2602"/>
                </a:lnTo>
                <a:lnTo>
                  <a:pt x="5347" y="2610"/>
                </a:lnTo>
                <a:lnTo>
                  <a:pt x="5361" y="2619"/>
                </a:lnTo>
                <a:lnTo>
                  <a:pt x="5373" y="2629"/>
                </a:lnTo>
                <a:lnTo>
                  <a:pt x="5398" y="2650"/>
                </a:lnTo>
                <a:lnTo>
                  <a:pt x="5422" y="2671"/>
                </a:lnTo>
                <a:lnTo>
                  <a:pt x="6381" y="3535"/>
                </a:lnTo>
                <a:lnTo>
                  <a:pt x="6407" y="3560"/>
                </a:lnTo>
                <a:lnTo>
                  <a:pt x="6434" y="3584"/>
                </a:lnTo>
                <a:lnTo>
                  <a:pt x="6461" y="3608"/>
                </a:lnTo>
                <a:lnTo>
                  <a:pt x="6489" y="3631"/>
                </a:lnTo>
                <a:lnTo>
                  <a:pt x="6517" y="3656"/>
                </a:lnTo>
                <a:lnTo>
                  <a:pt x="6544" y="3679"/>
                </a:lnTo>
                <a:lnTo>
                  <a:pt x="6571" y="3703"/>
                </a:lnTo>
                <a:lnTo>
                  <a:pt x="6596" y="3727"/>
                </a:lnTo>
                <a:lnTo>
                  <a:pt x="6620" y="3752"/>
                </a:lnTo>
                <a:lnTo>
                  <a:pt x="6642" y="3776"/>
                </a:lnTo>
                <a:lnTo>
                  <a:pt x="6652" y="3789"/>
                </a:lnTo>
                <a:lnTo>
                  <a:pt x="6661" y="3802"/>
                </a:lnTo>
                <a:lnTo>
                  <a:pt x="6671" y="3814"/>
                </a:lnTo>
                <a:lnTo>
                  <a:pt x="6678" y="3827"/>
                </a:lnTo>
                <a:lnTo>
                  <a:pt x="6685" y="3841"/>
                </a:lnTo>
                <a:lnTo>
                  <a:pt x="6692" y="3854"/>
                </a:lnTo>
                <a:lnTo>
                  <a:pt x="6698" y="3868"/>
                </a:lnTo>
                <a:lnTo>
                  <a:pt x="6703" y="3881"/>
                </a:lnTo>
                <a:lnTo>
                  <a:pt x="6706" y="3896"/>
                </a:lnTo>
                <a:lnTo>
                  <a:pt x="6709" y="3910"/>
                </a:lnTo>
                <a:lnTo>
                  <a:pt x="6710" y="3924"/>
                </a:lnTo>
                <a:lnTo>
                  <a:pt x="6711" y="3939"/>
                </a:lnTo>
                <a:lnTo>
                  <a:pt x="6710" y="3960"/>
                </a:lnTo>
                <a:lnTo>
                  <a:pt x="6708" y="3981"/>
                </a:lnTo>
                <a:lnTo>
                  <a:pt x="6705" y="4000"/>
                </a:lnTo>
                <a:lnTo>
                  <a:pt x="6700" y="4019"/>
                </a:lnTo>
                <a:lnTo>
                  <a:pt x="6694" y="4037"/>
                </a:lnTo>
                <a:lnTo>
                  <a:pt x="6687" y="4054"/>
                </a:lnTo>
                <a:lnTo>
                  <a:pt x="6679" y="4070"/>
                </a:lnTo>
                <a:lnTo>
                  <a:pt x="6671" y="4086"/>
                </a:lnTo>
                <a:lnTo>
                  <a:pt x="6660" y="4100"/>
                </a:lnTo>
                <a:lnTo>
                  <a:pt x="6650" y="4114"/>
                </a:lnTo>
                <a:lnTo>
                  <a:pt x="6638" y="4127"/>
                </a:lnTo>
                <a:lnTo>
                  <a:pt x="6626" y="4139"/>
                </a:lnTo>
                <a:lnTo>
                  <a:pt x="6613" y="4150"/>
                </a:lnTo>
                <a:lnTo>
                  <a:pt x="6600" y="4160"/>
                </a:lnTo>
                <a:lnTo>
                  <a:pt x="6587" y="4170"/>
                </a:lnTo>
                <a:lnTo>
                  <a:pt x="6572" y="4178"/>
                </a:lnTo>
                <a:lnTo>
                  <a:pt x="6555" y="4186"/>
                </a:lnTo>
                <a:lnTo>
                  <a:pt x="6538" y="4193"/>
                </a:lnTo>
                <a:lnTo>
                  <a:pt x="6518" y="4198"/>
                </a:lnTo>
                <a:lnTo>
                  <a:pt x="6498" y="4202"/>
                </a:lnTo>
                <a:lnTo>
                  <a:pt x="6477" y="4205"/>
                </a:lnTo>
                <a:lnTo>
                  <a:pt x="6455" y="4207"/>
                </a:lnTo>
                <a:lnTo>
                  <a:pt x="6432" y="4209"/>
                </a:lnTo>
                <a:lnTo>
                  <a:pt x="6409" y="4210"/>
                </a:lnTo>
                <a:lnTo>
                  <a:pt x="6362" y="4210"/>
                </a:lnTo>
                <a:lnTo>
                  <a:pt x="6316" y="4209"/>
                </a:lnTo>
                <a:lnTo>
                  <a:pt x="6269" y="4207"/>
                </a:lnTo>
                <a:lnTo>
                  <a:pt x="6226" y="4207"/>
                </a:lnTo>
                <a:lnTo>
                  <a:pt x="6082" y="4205"/>
                </a:lnTo>
                <a:lnTo>
                  <a:pt x="5988" y="4205"/>
                </a:lnTo>
                <a:lnTo>
                  <a:pt x="5970" y="4206"/>
                </a:lnTo>
                <a:lnTo>
                  <a:pt x="5955" y="4208"/>
                </a:lnTo>
                <a:lnTo>
                  <a:pt x="5941" y="4211"/>
                </a:lnTo>
                <a:lnTo>
                  <a:pt x="5930" y="4215"/>
                </a:lnTo>
                <a:lnTo>
                  <a:pt x="5921" y="4222"/>
                </a:lnTo>
                <a:lnTo>
                  <a:pt x="5913" y="4229"/>
                </a:lnTo>
                <a:lnTo>
                  <a:pt x="5907" y="4237"/>
                </a:lnTo>
                <a:lnTo>
                  <a:pt x="5902" y="4247"/>
                </a:lnTo>
                <a:lnTo>
                  <a:pt x="5899" y="4259"/>
                </a:lnTo>
                <a:lnTo>
                  <a:pt x="5897" y="4274"/>
                </a:lnTo>
                <a:lnTo>
                  <a:pt x="5895" y="4290"/>
                </a:lnTo>
                <a:lnTo>
                  <a:pt x="5894" y="4308"/>
                </a:lnTo>
                <a:lnTo>
                  <a:pt x="5895" y="4352"/>
                </a:lnTo>
                <a:lnTo>
                  <a:pt x="5897" y="4408"/>
                </a:lnTo>
                <a:lnTo>
                  <a:pt x="5899" y="4475"/>
                </a:lnTo>
                <a:lnTo>
                  <a:pt x="5901" y="4556"/>
                </a:lnTo>
                <a:lnTo>
                  <a:pt x="5901" y="4601"/>
                </a:lnTo>
                <a:lnTo>
                  <a:pt x="5900" y="4651"/>
                </a:lnTo>
                <a:lnTo>
                  <a:pt x="5899" y="4704"/>
                </a:lnTo>
                <a:lnTo>
                  <a:pt x="5897" y="4761"/>
                </a:lnTo>
                <a:lnTo>
                  <a:pt x="5895" y="4785"/>
                </a:lnTo>
                <a:lnTo>
                  <a:pt x="5892" y="4808"/>
                </a:lnTo>
                <a:lnTo>
                  <a:pt x="5887" y="4830"/>
                </a:lnTo>
                <a:lnTo>
                  <a:pt x="5881" y="4852"/>
                </a:lnTo>
                <a:lnTo>
                  <a:pt x="5874" y="4872"/>
                </a:lnTo>
                <a:lnTo>
                  <a:pt x="5866" y="4892"/>
                </a:lnTo>
                <a:lnTo>
                  <a:pt x="5856" y="4910"/>
                </a:lnTo>
                <a:lnTo>
                  <a:pt x="5845" y="4927"/>
                </a:lnTo>
                <a:lnTo>
                  <a:pt x="5833" y="4944"/>
                </a:lnTo>
                <a:lnTo>
                  <a:pt x="5820" y="4958"/>
                </a:lnTo>
                <a:lnTo>
                  <a:pt x="5807" y="4972"/>
                </a:lnTo>
                <a:lnTo>
                  <a:pt x="5792" y="4986"/>
                </a:lnTo>
                <a:lnTo>
                  <a:pt x="5776" y="4998"/>
                </a:lnTo>
                <a:lnTo>
                  <a:pt x="5760" y="5009"/>
                </a:lnTo>
                <a:lnTo>
                  <a:pt x="5743" y="5019"/>
                </a:lnTo>
                <a:lnTo>
                  <a:pt x="5726" y="5029"/>
                </a:lnTo>
                <a:lnTo>
                  <a:pt x="5707" y="5036"/>
                </a:lnTo>
                <a:lnTo>
                  <a:pt x="5687" y="5042"/>
                </a:lnTo>
                <a:lnTo>
                  <a:pt x="5665" y="5047"/>
                </a:lnTo>
                <a:lnTo>
                  <a:pt x="5643" y="5051"/>
                </a:lnTo>
                <a:lnTo>
                  <a:pt x="5619" y="5054"/>
                </a:lnTo>
                <a:lnTo>
                  <a:pt x="5594" y="5056"/>
                </a:lnTo>
                <a:lnTo>
                  <a:pt x="5568" y="5057"/>
                </a:lnTo>
                <a:lnTo>
                  <a:pt x="5542" y="5058"/>
                </a:lnTo>
                <a:lnTo>
                  <a:pt x="5490" y="5057"/>
                </a:lnTo>
                <a:lnTo>
                  <a:pt x="5438" y="5056"/>
                </a:lnTo>
                <a:lnTo>
                  <a:pt x="5389" y="5055"/>
                </a:lnTo>
                <a:lnTo>
                  <a:pt x="5343" y="5054"/>
                </a:lnTo>
                <a:lnTo>
                  <a:pt x="4857" y="5054"/>
                </a:lnTo>
                <a:lnTo>
                  <a:pt x="4827" y="5054"/>
                </a:lnTo>
                <a:lnTo>
                  <a:pt x="4797" y="5055"/>
                </a:lnTo>
                <a:lnTo>
                  <a:pt x="4768" y="5054"/>
                </a:lnTo>
                <a:lnTo>
                  <a:pt x="4738" y="5052"/>
                </a:lnTo>
                <a:lnTo>
                  <a:pt x="4724" y="5051"/>
                </a:lnTo>
                <a:lnTo>
                  <a:pt x="4709" y="5048"/>
                </a:lnTo>
                <a:lnTo>
                  <a:pt x="4695" y="5045"/>
                </a:lnTo>
                <a:lnTo>
                  <a:pt x="4679" y="5041"/>
                </a:lnTo>
                <a:lnTo>
                  <a:pt x="4665" y="5036"/>
                </a:lnTo>
                <a:lnTo>
                  <a:pt x="4649" y="5030"/>
                </a:lnTo>
                <a:lnTo>
                  <a:pt x="4633" y="5021"/>
                </a:lnTo>
                <a:lnTo>
                  <a:pt x="4618" y="5013"/>
                </a:lnTo>
                <a:lnTo>
                  <a:pt x="4605" y="5006"/>
                </a:lnTo>
                <a:lnTo>
                  <a:pt x="4594" y="4997"/>
                </a:lnTo>
                <a:lnTo>
                  <a:pt x="4582" y="4988"/>
                </a:lnTo>
                <a:lnTo>
                  <a:pt x="4570" y="4977"/>
                </a:lnTo>
                <a:lnTo>
                  <a:pt x="4559" y="4966"/>
                </a:lnTo>
                <a:lnTo>
                  <a:pt x="4547" y="4954"/>
                </a:lnTo>
                <a:lnTo>
                  <a:pt x="4536" y="4941"/>
                </a:lnTo>
                <a:lnTo>
                  <a:pt x="4526" y="4927"/>
                </a:lnTo>
                <a:lnTo>
                  <a:pt x="4516" y="4913"/>
                </a:lnTo>
                <a:lnTo>
                  <a:pt x="4508" y="4898"/>
                </a:lnTo>
                <a:lnTo>
                  <a:pt x="4500" y="4881"/>
                </a:lnTo>
                <a:lnTo>
                  <a:pt x="4492" y="4865"/>
                </a:lnTo>
                <a:lnTo>
                  <a:pt x="4486" y="4848"/>
                </a:lnTo>
                <a:lnTo>
                  <a:pt x="4482" y="4830"/>
                </a:lnTo>
                <a:lnTo>
                  <a:pt x="4478" y="4812"/>
                </a:lnTo>
                <a:lnTo>
                  <a:pt x="4476" y="4793"/>
                </a:lnTo>
                <a:lnTo>
                  <a:pt x="4474" y="4751"/>
                </a:lnTo>
                <a:lnTo>
                  <a:pt x="4473" y="4707"/>
                </a:lnTo>
                <a:lnTo>
                  <a:pt x="4473" y="4661"/>
                </a:lnTo>
                <a:lnTo>
                  <a:pt x="4473" y="4614"/>
                </a:lnTo>
                <a:lnTo>
                  <a:pt x="4474" y="4567"/>
                </a:lnTo>
                <a:lnTo>
                  <a:pt x="4475" y="4521"/>
                </a:lnTo>
                <a:lnTo>
                  <a:pt x="4476" y="4476"/>
                </a:lnTo>
                <a:lnTo>
                  <a:pt x="4476" y="4433"/>
                </a:lnTo>
                <a:lnTo>
                  <a:pt x="4477" y="4361"/>
                </a:lnTo>
                <a:lnTo>
                  <a:pt x="4477" y="4305"/>
                </a:lnTo>
                <a:lnTo>
                  <a:pt x="4477" y="4284"/>
                </a:lnTo>
                <a:lnTo>
                  <a:pt x="4475" y="4266"/>
                </a:lnTo>
                <a:lnTo>
                  <a:pt x="4474" y="4257"/>
                </a:lnTo>
                <a:lnTo>
                  <a:pt x="4473" y="4250"/>
                </a:lnTo>
                <a:lnTo>
                  <a:pt x="4471" y="4244"/>
                </a:lnTo>
                <a:lnTo>
                  <a:pt x="4467" y="4238"/>
                </a:lnTo>
                <a:lnTo>
                  <a:pt x="4465" y="4233"/>
                </a:lnTo>
                <a:lnTo>
                  <a:pt x="4462" y="4229"/>
                </a:lnTo>
                <a:lnTo>
                  <a:pt x="4458" y="4225"/>
                </a:lnTo>
                <a:lnTo>
                  <a:pt x="4453" y="4221"/>
                </a:lnTo>
                <a:lnTo>
                  <a:pt x="4449" y="4219"/>
                </a:lnTo>
                <a:lnTo>
                  <a:pt x="4443" y="4215"/>
                </a:lnTo>
                <a:lnTo>
                  <a:pt x="4436" y="4213"/>
                </a:lnTo>
                <a:lnTo>
                  <a:pt x="4429" y="4211"/>
                </a:lnTo>
                <a:lnTo>
                  <a:pt x="4412" y="4209"/>
                </a:lnTo>
                <a:lnTo>
                  <a:pt x="4392" y="4207"/>
                </a:lnTo>
                <a:lnTo>
                  <a:pt x="4368" y="4207"/>
                </a:lnTo>
                <a:lnTo>
                  <a:pt x="4341" y="4207"/>
                </a:lnTo>
                <a:close/>
                <a:moveTo>
                  <a:pt x="2169" y="1791"/>
                </a:moveTo>
                <a:lnTo>
                  <a:pt x="2145" y="1797"/>
                </a:lnTo>
                <a:lnTo>
                  <a:pt x="2124" y="1804"/>
                </a:lnTo>
                <a:lnTo>
                  <a:pt x="2104" y="1811"/>
                </a:lnTo>
                <a:lnTo>
                  <a:pt x="2086" y="1820"/>
                </a:lnTo>
                <a:lnTo>
                  <a:pt x="2068" y="1828"/>
                </a:lnTo>
                <a:lnTo>
                  <a:pt x="2053" y="1839"/>
                </a:lnTo>
                <a:lnTo>
                  <a:pt x="2038" y="1849"/>
                </a:lnTo>
                <a:lnTo>
                  <a:pt x="2025" y="1860"/>
                </a:lnTo>
                <a:lnTo>
                  <a:pt x="2013" y="1872"/>
                </a:lnTo>
                <a:lnTo>
                  <a:pt x="2003" y="1885"/>
                </a:lnTo>
                <a:lnTo>
                  <a:pt x="1993" y="1899"/>
                </a:lnTo>
                <a:lnTo>
                  <a:pt x="1984" y="1912"/>
                </a:lnTo>
                <a:lnTo>
                  <a:pt x="1977" y="1927"/>
                </a:lnTo>
                <a:lnTo>
                  <a:pt x="1970" y="1943"/>
                </a:lnTo>
                <a:lnTo>
                  <a:pt x="1964" y="1958"/>
                </a:lnTo>
                <a:lnTo>
                  <a:pt x="1958" y="1974"/>
                </a:lnTo>
                <a:lnTo>
                  <a:pt x="1954" y="1992"/>
                </a:lnTo>
                <a:lnTo>
                  <a:pt x="1951" y="2009"/>
                </a:lnTo>
                <a:lnTo>
                  <a:pt x="1948" y="2028"/>
                </a:lnTo>
                <a:lnTo>
                  <a:pt x="1946" y="2046"/>
                </a:lnTo>
                <a:lnTo>
                  <a:pt x="1942" y="2086"/>
                </a:lnTo>
                <a:lnTo>
                  <a:pt x="1941" y="2127"/>
                </a:lnTo>
                <a:lnTo>
                  <a:pt x="1940" y="2215"/>
                </a:lnTo>
                <a:lnTo>
                  <a:pt x="1941" y="2310"/>
                </a:lnTo>
                <a:lnTo>
                  <a:pt x="1941" y="6047"/>
                </a:lnTo>
                <a:lnTo>
                  <a:pt x="1941" y="6070"/>
                </a:lnTo>
                <a:lnTo>
                  <a:pt x="1943" y="6092"/>
                </a:lnTo>
                <a:lnTo>
                  <a:pt x="1945" y="6113"/>
                </a:lnTo>
                <a:lnTo>
                  <a:pt x="1948" y="6133"/>
                </a:lnTo>
                <a:lnTo>
                  <a:pt x="1952" y="6152"/>
                </a:lnTo>
                <a:lnTo>
                  <a:pt x="1957" y="6169"/>
                </a:lnTo>
                <a:lnTo>
                  <a:pt x="1962" y="6187"/>
                </a:lnTo>
                <a:lnTo>
                  <a:pt x="1970" y="6203"/>
                </a:lnTo>
                <a:lnTo>
                  <a:pt x="1977" y="6219"/>
                </a:lnTo>
                <a:lnTo>
                  <a:pt x="1985" y="6233"/>
                </a:lnTo>
                <a:lnTo>
                  <a:pt x="1995" y="6246"/>
                </a:lnTo>
                <a:lnTo>
                  <a:pt x="2005" y="6258"/>
                </a:lnTo>
                <a:lnTo>
                  <a:pt x="2015" y="6271"/>
                </a:lnTo>
                <a:lnTo>
                  <a:pt x="2028" y="6282"/>
                </a:lnTo>
                <a:lnTo>
                  <a:pt x="2040" y="6293"/>
                </a:lnTo>
                <a:lnTo>
                  <a:pt x="2053" y="6302"/>
                </a:lnTo>
                <a:lnTo>
                  <a:pt x="2071" y="6315"/>
                </a:lnTo>
                <a:lnTo>
                  <a:pt x="2090" y="6326"/>
                </a:lnTo>
                <a:lnTo>
                  <a:pt x="2108" y="6334"/>
                </a:lnTo>
                <a:lnTo>
                  <a:pt x="2125" y="6341"/>
                </a:lnTo>
                <a:lnTo>
                  <a:pt x="2143" y="6347"/>
                </a:lnTo>
                <a:lnTo>
                  <a:pt x="2162" y="6352"/>
                </a:lnTo>
                <a:lnTo>
                  <a:pt x="2179" y="6355"/>
                </a:lnTo>
                <a:lnTo>
                  <a:pt x="2198" y="6358"/>
                </a:lnTo>
                <a:lnTo>
                  <a:pt x="2217" y="6359"/>
                </a:lnTo>
                <a:lnTo>
                  <a:pt x="2236" y="6360"/>
                </a:lnTo>
                <a:lnTo>
                  <a:pt x="2257" y="6362"/>
                </a:lnTo>
                <a:lnTo>
                  <a:pt x="2279" y="6362"/>
                </a:lnTo>
                <a:lnTo>
                  <a:pt x="2324" y="6360"/>
                </a:lnTo>
                <a:lnTo>
                  <a:pt x="2375" y="6360"/>
                </a:lnTo>
                <a:lnTo>
                  <a:pt x="2403" y="6360"/>
                </a:lnTo>
                <a:lnTo>
                  <a:pt x="2441" y="6360"/>
                </a:lnTo>
                <a:lnTo>
                  <a:pt x="2485" y="6360"/>
                </a:lnTo>
                <a:lnTo>
                  <a:pt x="2535" y="6362"/>
                </a:lnTo>
                <a:lnTo>
                  <a:pt x="2591" y="6362"/>
                </a:lnTo>
                <a:lnTo>
                  <a:pt x="2649" y="6362"/>
                </a:lnTo>
                <a:lnTo>
                  <a:pt x="2710" y="6363"/>
                </a:lnTo>
                <a:lnTo>
                  <a:pt x="2773" y="6363"/>
                </a:lnTo>
                <a:lnTo>
                  <a:pt x="2834" y="6363"/>
                </a:lnTo>
                <a:lnTo>
                  <a:pt x="2893" y="6363"/>
                </a:lnTo>
                <a:lnTo>
                  <a:pt x="2949" y="6362"/>
                </a:lnTo>
                <a:lnTo>
                  <a:pt x="3000" y="6362"/>
                </a:lnTo>
                <a:lnTo>
                  <a:pt x="3045" y="6359"/>
                </a:lnTo>
                <a:lnTo>
                  <a:pt x="3084" y="6358"/>
                </a:lnTo>
                <a:lnTo>
                  <a:pt x="3113" y="6356"/>
                </a:lnTo>
                <a:lnTo>
                  <a:pt x="3132" y="6354"/>
                </a:lnTo>
                <a:lnTo>
                  <a:pt x="3157" y="6348"/>
                </a:lnTo>
                <a:lnTo>
                  <a:pt x="3181" y="6341"/>
                </a:lnTo>
                <a:lnTo>
                  <a:pt x="3203" y="6333"/>
                </a:lnTo>
                <a:lnTo>
                  <a:pt x="3223" y="6324"/>
                </a:lnTo>
                <a:lnTo>
                  <a:pt x="3241" y="6314"/>
                </a:lnTo>
                <a:lnTo>
                  <a:pt x="3258" y="6302"/>
                </a:lnTo>
                <a:lnTo>
                  <a:pt x="3273" y="6290"/>
                </a:lnTo>
                <a:lnTo>
                  <a:pt x="3286" y="6277"/>
                </a:lnTo>
                <a:lnTo>
                  <a:pt x="3298" y="6262"/>
                </a:lnTo>
                <a:lnTo>
                  <a:pt x="3310" y="6247"/>
                </a:lnTo>
                <a:lnTo>
                  <a:pt x="3319" y="6232"/>
                </a:lnTo>
                <a:lnTo>
                  <a:pt x="3329" y="6214"/>
                </a:lnTo>
                <a:lnTo>
                  <a:pt x="3336" y="6198"/>
                </a:lnTo>
                <a:lnTo>
                  <a:pt x="3342" y="6180"/>
                </a:lnTo>
                <a:lnTo>
                  <a:pt x="3347" y="6162"/>
                </a:lnTo>
                <a:lnTo>
                  <a:pt x="3352" y="6143"/>
                </a:lnTo>
                <a:lnTo>
                  <a:pt x="3357" y="6125"/>
                </a:lnTo>
                <a:lnTo>
                  <a:pt x="3360" y="6105"/>
                </a:lnTo>
                <a:lnTo>
                  <a:pt x="3362" y="6086"/>
                </a:lnTo>
                <a:lnTo>
                  <a:pt x="3364" y="6066"/>
                </a:lnTo>
                <a:lnTo>
                  <a:pt x="3365" y="6026"/>
                </a:lnTo>
                <a:lnTo>
                  <a:pt x="3366" y="5986"/>
                </a:lnTo>
                <a:lnTo>
                  <a:pt x="3364" y="5908"/>
                </a:lnTo>
                <a:lnTo>
                  <a:pt x="3362" y="5835"/>
                </a:lnTo>
                <a:lnTo>
                  <a:pt x="3362" y="2099"/>
                </a:lnTo>
                <a:lnTo>
                  <a:pt x="3362" y="2075"/>
                </a:lnTo>
                <a:lnTo>
                  <a:pt x="3361" y="2052"/>
                </a:lnTo>
                <a:lnTo>
                  <a:pt x="3359" y="2031"/>
                </a:lnTo>
                <a:lnTo>
                  <a:pt x="3355" y="2010"/>
                </a:lnTo>
                <a:lnTo>
                  <a:pt x="3352" y="1992"/>
                </a:lnTo>
                <a:lnTo>
                  <a:pt x="3348" y="1973"/>
                </a:lnTo>
                <a:lnTo>
                  <a:pt x="3342" y="1957"/>
                </a:lnTo>
                <a:lnTo>
                  <a:pt x="3336" y="1942"/>
                </a:lnTo>
                <a:lnTo>
                  <a:pt x="3329" y="1926"/>
                </a:lnTo>
                <a:lnTo>
                  <a:pt x="3321" y="1912"/>
                </a:lnTo>
                <a:lnTo>
                  <a:pt x="3312" y="1899"/>
                </a:lnTo>
                <a:lnTo>
                  <a:pt x="3302" y="1887"/>
                </a:lnTo>
                <a:lnTo>
                  <a:pt x="3291" y="1874"/>
                </a:lnTo>
                <a:lnTo>
                  <a:pt x="3279" y="1862"/>
                </a:lnTo>
                <a:lnTo>
                  <a:pt x="3266" y="1851"/>
                </a:lnTo>
                <a:lnTo>
                  <a:pt x="3252" y="1840"/>
                </a:lnTo>
                <a:lnTo>
                  <a:pt x="3235" y="1827"/>
                </a:lnTo>
                <a:lnTo>
                  <a:pt x="3218" y="1818"/>
                </a:lnTo>
                <a:lnTo>
                  <a:pt x="3200" y="1809"/>
                </a:lnTo>
                <a:lnTo>
                  <a:pt x="3182" y="1803"/>
                </a:lnTo>
                <a:lnTo>
                  <a:pt x="3164" y="1797"/>
                </a:lnTo>
                <a:lnTo>
                  <a:pt x="3145" y="1793"/>
                </a:lnTo>
                <a:lnTo>
                  <a:pt x="3125" y="1790"/>
                </a:lnTo>
                <a:lnTo>
                  <a:pt x="3106" y="1788"/>
                </a:lnTo>
                <a:lnTo>
                  <a:pt x="3085" y="1785"/>
                </a:lnTo>
                <a:lnTo>
                  <a:pt x="3064" y="1784"/>
                </a:lnTo>
                <a:lnTo>
                  <a:pt x="3042" y="1784"/>
                </a:lnTo>
                <a:lnTo>
                  <a:pt x="3019" y="1784"/>
                </a:lnTo>
                <a:lnTo>
                  <a:pt x="2974" y="1785"/>
                </a:lnTo>
                <a:lnTo>
                  <a:pt x="2925" y="1785"/>
                </a:lnTo>
                <a:lnTo>
                  <a:pt x="2899" y="1785"/>
                </a:lnTo>
                <a:lnTo>
                  <a:pt x="2864" y="1785"/>
                </a:lnTo>
                <a:lnTo>
                  <a:pt x="2820" y="1785"/>
                </a:lnTo>
                <a:lnTo>
                  <a:pt x="2769" y="1784"/>
                </a:lnTo>
                <a:lnTo>
                  <a:pt x="2712" y="1784"/>
                </a:lnTo>
                <a:lnTo>
                  <a:pt x="2652" y="1784"/>
                </a:lnTo>
                <a:lnTo>
                  <a:pt x="2590" y="1783"/>
                </a:lnTo>
                <a:lnTo>
                  <a:pt x="2527" y="1783"/>
                </a:lnTo>
                <a:lnTo>
                  <a:pt x="2463" y="1783"/>
                </a:lnTo>
                <a:lnTo>
                  <a:pt x="2403" y="1783"/>
                </a:lnTo>
                <a:lnTo>
                  <a:pt x="2346" y="1784"/>
                </a:lnTo>
                <a:lnTo>
                  <a:pt x="2294" y="1784"/>
                </a:lnTo>
                <a:lnTo>
                  <a:pt x="2249" y="1785"/>
                </a:lnTo>
                <a:lnTo>
                  <a:pt x="2211" y="1788"/>
                </a:lnTo>
                <a:lnTo>
                  <a:pt x="2184" y="1789"/>
                </a:lnTo>
                <a:lnTo>
                  <a:pt x="2169" y="1791"/>
                </a:lnTo>
                <a:close/>
                <a:moveTo>
                  <a:pt x="0" y="274"/>
                </a:moveTo>
                <a:lnTo>
                  <a:pt x="0" y="6070"/>
                </a:lnTo>
                <a:lnTo>
                  <a:pt x="0" y="6085"/>
                </a:lnTo>
                <a:lnTo>
                  <a:pt x="1" y="6099"/>
                </a:lnTo>
                <a:lnTo>
                  <a:pt x="3" y="6112"/>
                </a:lnTo>
                <a:lnTo>
                  <a:pt x="5" y="6127"/>
                </a:lnTo>
                <a:lnTo>
                  <a:pt x="9" y="6140"/>
                </a:lnTo>
                <a:lnTo>
                  <a:pt x="12" y="6153"/>
                </a:lnTo>
                <a:lnTo>
                  <a:pt x="18" y="6165"/>
                </a:lnTo>
                <a:lnTo>
                  <a:pt x="23" y="6178"/>
                </a:lnTo>
                <a:lnTo>
                  <a:pt x="29" y="6190"/>
                </a:lnTo>
                <a:lnTo>
                  <a:pt x="35" y="6202"/>
                </a:lnTo>
                <a:lnTo>
                  <a:pt x="43" y="6213"/>
                </a:lnTo>
                <a:lnTo>
                  <a:pt x="50" y="6225"/>
                </a:lnTo>
                <a:lnTo>
                  <a:pt x="58" y="6235"/>
                </a:lnTo>
                <a:lnTo>
                  <a:pt x="66" y="6246"/>
                </a:lnTo>
                <a:lnTo>
                  <a:pt x="76" y="6255"/>
                </a:lnTo>
                <a:lnTo>
                  <a:pt x="86" y="6265"/>
                </a:lnTo>
                <a:lnTo>
                  <a:pt x="95" y="6274"/>
                </a:lnTo>
                <a:lnTo>
                  <a:pt x="107" y="6283"/>
                </a:lnTo>
                <a:lnTo>
                  <a:pt x="117" y="6291"/>
                </a:lnTo>
                <a:lnTo>
                  <a:pt x="129" y="6298"/>
                </a:lnTo>
                <a:lnTo>
                  <a:pt x="141" y="6305"/>
                </a:lnTo>
                <a:lnTo>
                  <a:pt x="152" y="6311"/>
                </a:lnTo>
                <a:lnTo>
                  <a:pt x="166" y="6318"/>
                </a:lnTo>
                <a:lnTo>
                  <a:pt x="178" y="6324"/>
                </a:lnTo>
                <a:lnTo>
                  <a:pt x="192" y="6328"/>
                </a:lnTo>
                <a:lnTo>
                  <a:pt x="205" y="6332"/>
                </a:lnTo>
                <a:lnTo>
                  <a:pt x="219" y="6336"/>
                </a:lnTo>
                <a:lnTo>
                  <a:pt x="233" y="6339"/>
                </a:lnTo>
                <a:lnTo>
                  <a:pt x="247" y="6341"/>
                </a:lnTo>
                <a:lnTo>
                  <a:pt x="261" y="6343"/>
                </a:lnTo>
                <a:lnTo>
                  <a:pt x="277" y="6344"/>
                </a:lnTo>
                <a:lnTo>
                  <a:pt x="291" y="6344"/>
                </a:lnTo>
                <a:lnTo>
                  <a:pt x="1126" y="6344"/>
                </a:lnTo>
                <a:lnTo>
                  <a:pt x="1141" y="6344"/>
                </a:lnTo>
                <a:lnTo>
                  <a:pt x="1155" y="6343"/>
                </a:lnTo>
                <a:lnTo>
                  <a:pt x="1170" y="6341"/>
                </a:lnTo>
                <a:lnTo>
                  <a:pt x="1185" y="6339"/>
                </a:lnTo>
                <a:lnTo>
                  <a:pt x="1198" y="6336"/>
                </a:lnTo>
                <a:lnTo>
                  <a:pt x="1212" y="6333"/>
                </a:lnTo>
                <a:lnTo>
                  <a:pt x="1226" y="6329"/>
                </a:lnTo>
                <a:lnTo>
                  <a:pt x="1238" y="6324"/>
                </a:lnTo>
                <a:lnTo>
                  <a:pt x="1252" y="6319"/>
                </a:lnTo>
                <a:lnTo>
                  <a:pt x="1264" y="6314"/>
                </a:lnTo>
                <a:lnTo>
                  <a:pt x="1277" y="6307"/>
                </a:lnTo>
                <a:lnTo>
                  <a:pt x="1288" y="6300"/>
                </a:lnTo>
                <a:lnTo>
                  <a:pt x="1301" y="6293"/>
                </a:lnTo>
                <a:lnTo>
                  <a:pt x="1311" y="6285"/>
                </a:lnTo>
                <a:lnTo>
                  <a:pt x="1322" y="6277"/>
                </a:lnTo>
                <a:lnTo>
                  <a:pt x="1333" y="6268"/>
                </a:lnTo>
                <a:lnTo>
                  <a:pt x="1342" y="6258"/>
                </a:lnTo>
                <a:lnTo>
                  <a:pt x="1352" y="6249"/>
                </a:lnTo>
                <a:lnTo>
                  <a:pt x="1361" y="6239"/>
                </a:lnTo>
                <a:lnTo>
                  <a:pt x="1369" y="6229"/>
                </a:lnTo>
                <a:lnTo>
                  <a:pt x="1377" y="6219"/>
                </a:lnTo>
                <a:lnTo>
                  <a:pt x="1385" y="6207"/>
                </a:lnTo>
                <a:lnTo>
                  <a:pt x="1391" y="6195"/>
                </a:lnTo>
                <a:lnTo>
                  <a:pt x="1397" y="6184"/>
                </a:lnTo>
                <a:lnTo>
                  <a:pt x="1402" y="6172"/>
                </a:lnTo>
                <a:lnTo>
                  <a:pt x="1408" y="6159"/>
                </a:lnTo>
                <a:lnTo>
                  <a:pt x="1412" y="6146"/>
                </a:lnTo>
                <a:lnTo>
                  <a:pt x="1415" y="6133"/>
                </a:lnTo>
                <a:lnTo>
                  <a:pt x="1418" y="6119"/>
                </a:lnTo>
                <a:lnTo>
                  <a:pt x="1420" y="6106"/>
                </a:lnTo>
                <a:lnTo>
                  <a:pt x="1421" y="6093"/>
                </a:lnTo>
                <a:lnTo>
                  <a:pt x="1421" y="6079"/>
                </a:lnTo>
                <a:lnTo>
                  <a:pt x="1421" y="267"/>
                </a:lnTo>
                <a:lnTo>
                  <a:pt x="1421" y="254"/>
                </a:lnTo>
                <a:lnTo>
                  <a:pt x="1420" y="242"/>
                </a:lnTo>
                <a:lnTo>
                  <a:pt x="1418" y="229"/>
                </a:lnTo>
                <a:lnTo>
                  <a:pt x="1416" y="217"/>
                </a:lnTo>
                <a:lnTo>
                  <a:pt x="1413" y="204"/>
                </a:lnTo>
                <a:lnTo>
                  <a:pt x="1409" y="193"/>
                </a:lnTo>
                <a:lnTo>
                  <a:pt x="1404" y="181"/>
                </a:lnTo>
                <a:lnTo>
                  <a:pt x="1399" y="169"/>
                </a:lnTo>
                <a:lnTo>
                  <a:pt x="1394" y="157"/>
                </a:lnTo>
                <a:lnTo>
                  <a:pt x="1388" y="146"/>
                </a:lnTo>
                <a:lnTo>
                  <a:pt x="1382" y="135"/>
                </a:lnTo>
                <a:lnTo>
                  <a:pt x="1374" y="124"/>
                </a:lnTo>
                <a:lnTo>
                  <a:pt x="1367" y="113"/>
                </a:lnTo>
                <a:lnTo>
                  <a:pt x="1359" y="103"/>
                </a:lnTo>
                <a:lnTo>
                  <a:pt x="1350" y="93"/>
                </a:lnTo>
                <a:lnTo>
                  <a:pt x="1342" y="84"/>
                </a:lnTo>
                <a:lnTo>
                  <a:pt x="1333" y="75"/>
                </a:lnTo>
                <a:lnTo>
                  <a:pt x="1322" y="65"/>
                </a:lnTo>
                <a:lnTo>
                  <a:pt x="1313" y="57"/>
                </a:lnTo>
                <a:lnTo>
                  <a:pt x="1303" y="49"/>
                </a:lnTo>
                <a:lnTo>
                  <a:pt x="1291" y="42"/>
                </a:lnTo>
                <a:lnTo>
                  <a:pt x="1281" y="35"/>
                </a:lnTo>
                <a:lnTo>
                  <a:pt x="1270" y="29"/>
                </a:lnTo>
                <a:lnTo>
                  <a:pt x="1258" y="23"/>
                </a:lnTo>
                <a:lnTo>
                  <a:pt x="1246" y="17"/>
                </a:lnTo>
                <a:lnTo>
                  <a:pt x="1234" y="13"/>
                </a:lnTo>
                <a:lnTo>
                  <a:pt x="1222" y="9"/>
                </a:lnTo>
                <a:lnTo>
                  <a:pt x="1209" y="6"/>
                </a:lnTo>
                <a:lnTo>
                  <a:pt x="1197" y="3"/>
                </a:lnTo>
                <a:lnTo>
                  <a:pt x="1185" y="2"/>
                </a:lnTo>
                <a:lnTo>
                  <a:pt x="1171" y="0"/>
                </a:lnTo>
                <a:lnTo>
                  <a:pt x="1159" y="0"/>
                </a:lnTo>
                <a:lnTo>
                  <a:pt x="268" y="0"/>
                </a:lnTo>
                <a:lnTo>
                  <a:pt x="254" y="0"/>
                </a:lnTo>
                <a:lnTo>
                  <a:pt x="242" y="1"/>
                </a:lnTo>
                <a:lnTo>
                  <a:pt x="228" y="3"/>
                </a:lnTo>
                <a:lnTo>
                  <a:pt x="216" y="6"/>
                </a:lnTo>
                <a:lnTo>
                  <a:pt x="203" y="9"/>
                </a:lnTo>
                <a:lnTo>
                  <a:pt x="191" y="13"/>
                </a:lnTo>
                <a:lnTo>
                  <a:pt x="178" y="17"/>
                </a:lnTo>
                <a:lnTo>
                  <a:pt x="166" y="22"/>
                </a:lnTo>
                <a:lnTo>
                  <a:pt x="155" y="28"/>
                </a:lnTo>
                <a:lnTo>
                  <a:pt x="143" y="35"/>
                </a:lnTo>
                <a:lnTo>
                  <a:pt x="132" y="41"/>
                </a:lnTo>
                <a:lnTo>
                  <a:pt x="120" y="48"/>
                </a:lnTo>
                <a:lnTo>
                  <a:pt x="110" y="56"/>
                </a:lnTo>
                <a:lnTo>
                  <a:pt x="100" y="64"/>
                </a:lnTo>
                <a:lnTo>
                  <a:pt x="90" y="74"/>
                </a:lnTo>
                <a:lnTo>
                  <a:pt x="81" y="83"/>
                </a:lnTo>
                <a:lnTo>
                  <a:pt x="72" y="92"/>
                </a:lnTo>
                <a:lnTo>
                  <a:pt x="63" y="102"/>
                </a:lnTo>
                <a:lnTo>
                  <a:pt x="55" y="112"/>
                </a:lnTo>
                <a:lnTo>
                  <a:pt x="47" y="124"/>
                </a:lnTo>
                <a:lnTo>
                  <a:pt x="39" y="135"/>
                </a:lnTo>
                <a:lnTo>
                  <a:pt x="33" y="146"/>
                </a:lnTo>
                <a:lnTo>
                  <a:pt x="27" y="158"/>
                </a:lnTo>
                <a:lnTo>
                  <a:pt x="22" y="170"/>
                </a:lnTo>
                <a:lnTo>
                  <a:pt x="17" y="182"/>
                </a:lnTo>
                <a:lnTo>
                  <a:pt x="12" y="195"/>
                </a:lnTo>
                <a:lnTo>
                  <a:pt x="8" y="207"/>
                </a:lnTo>
                <a:lnTo>
                  <a:pt x="5" y="221"/>
                </a:lnTo>
                <a:lnTo>
                  <a:pt x="3" y="234"/>
                </a:lnTo>
                <a:lnTo>
                  <a:pt x="1" y="247"/>
                </a:lnTo>
                <a:lnTo>
                  <a:pt x="0" y="260"/>
                </a:lnTo>
                <a:lnTo>
                  <a:pt x="0" y="2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0E625D9-FE9E-4BBB-9DA1-6291ACE08E95}"/>
              </a:ext>
            </a:extLst>
          </p:cNvPr>
          <p:cNvGrpSpPr/>
          <p:nvPr/>
        </p:nvGrpSpPr>
        <p:grpSpPr>
          <a:xfrm>
            <a:off x="0" y="0"/>
            <a:ext cx="5508001" cy="1381816"/>
            <a:chOff x="0" y="-11527"/>
            <a:chExt cx="5508001" cy="1381816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4B87A5F1-6514-2043-F34F-A788DC7E826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-11527"/>
              <a:ext cx="649662" cy="1102795"/>
            </a:xfrm>
            <a:custGeom>
              <a:avLst/>
              <a:gdLst>
                <a:gd name="T0" fmla="*/ 0 w 920"/>
                <a:gd name="T1" fmla="*/ 0 h 1659"/>
                <a:gd name="T2" fmla="*/ 920 w 920"/>
                <a:gd name="T3" fmla="*/ 0 h 1659"/>
                <a:gd name="T4" fmla="*/ 0 w 920"/>
                <a:gd name="T5" fmla="*/ 1659 h 1659"/>
                <a:gd name="T6" fmla="*/ 0 w 920"/>
                <a:gd name="T7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0" h="1659">
                  <a:moveTo>
                    <a:pt x="0" y="0"/>
                  </a:moveTo>
                  <a:lnTo>
                    <a:pt x="920" y="0"/>
                  </a:lnTo>
                  <a:lnTo>
                    <a:pt x="0" y="1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8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4FE4584F-D285-A34C-CEDE-8B96E106FA0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-11527"/>
              <a:ext cx="4039201" cy="1102795"/>
            </a:xfrm>
            <a:custGeom>
              <a:avLst/>
              <a:gdLst>
                <a:gd name="T0" fmla="*/ 920 w 5720"/>
                <a:gd name="T1" fmla="*/ 0 h 1659"/>
                <a:gd name="T2" fmla="*/ 5720 w 5720"/>
                <a:gd name="T3" fmla="*/ 0 h 1659"/>
                <a:gd name="T4" fmla="*/ 4837 w 5720"/>
                <a:gd name="T5" fmla="*/ 1659 h 1659"/>
                <a:gd name="T6" fmla="*/ 0 w 5720"/>
                <a:gd name="T7" fmla="*/ 1659 h 1659"/>
                <a:gd name="T8" fmla="*/ 920 w 5720"/>
                <a:gd name="T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0" h="1659">
                  <a:moveTo>
                    <a:pt x="920" y="0"/>
                  </a:moveTo>
                  <a:lnTo>
                    <a:pt x="5720" y="0"/>
                  </a:lnTo>
                  <a:lnTo>
                    <a:pt x="4837" y="1659"/>
                  </a:lnTo>
                  <a:lnTo>
                    <a:pt x="0" y="1659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572DFD0D-82C4-5FF3-5684-9664116F96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17785" y="-11527"/>
              <a:ext cx="981556" cy="1102795"/>
            </a:xfrm>
            <a:custGeom>
              <a:avLst/>
              <a:gdLst>
                <a:gd name="T0" fmla="*/ 1393 w 1393"/>
                <a:gd name="T1" fmla="*/ 942 h 1659"/>
                <a:gd name="T2" fmla="*/ 883 w 1393"/>
                <a:gd name="T3" fmla="*/ 0 h 1659"/>
                <a:gd name="T4" fmla="*/ 0 w 1393"/>
                <a:gd name="T5" fmla="*/ 1659 h 1659"/>
                <a:gd name="T6" fmla="*/ 1002 w 1393"/>
                <a:gd name="T7" fmla="*/ 1659 h 1659"/>
                <a:gd name="T8" fmla="*/ 1393 w 1393"/>
                <a:gd name="T9" fmla="*/ 942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659">
                  <a:moveTo>
                    <a:pt x="1393" y="942"/>
                  </a:moveTo>
                  <a:lnTo>
                    <a:pt x="883" y="0"/>
                  </a:lnTo>
                  <a:lnTo>
                    <a:pt x="0" y="1659"/>
                  </a:lnTo>
                  <a:lnTo>
                    <a:pt x="1002" y="1659"/>
                  </a:lnTo>
                  <a:lnTo>
                    <a:pt x="1393" y="942"/>
                  </a:lnTo>
                  <a:close/>
                </a:path>
              </a:pathLst>
            </a:custGeom>
            <a:solidFill>
              <a:srgbClr val="E9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410DA936-FCDA-8B4B-2731-57E95BC7E27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39201" y="466794"/>
              <a:ext cx="720277" cy="624474"/>
            </a:xfrm>
            <a:custGeom>
              <a:avLst/>
              <a:gdLst>
                <a:gd name="T0" fmla="*/ 1014 w 1014"/>
                <a:gd name="T1" fmla="*/ 1 h 939"/>
                <a:gd name="T2" fmla="*/ 0 w 1014"/>
                <a:gd name="T3" fmla="*/ 0 h 939"/>
                <a:gd name="T4" fmla="*/ 509 w 1014"/>
                <a:gd name="T5" fmla="*/ 939 h 939"/>
                <a:gd name="T6" fmla="*/ 1014 w 1014"/>
                <a:gd name="T7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939">
                  <a:moveTo>
                    <a:pt x="1014" y="1"/>
                  </a:moveTo>
                  <a:lnTo>
                    <a:pt x="0" y="0"/>
                  </a:lnTo>
                  <a:lnTo>
                    <a:pt x="509" y="939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E2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7B2733AF-5023-66C3-4FBD-00D88B95FC2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99341" y="-11527"/>
              <a:ext cx="628479" cy="1102795"/>
            </a:xfrm>
            <a:custGeom>
              <a:avLst/>
              <a:gdLst>
                <a:gd name="T0" fmla="*/ 505 w 891"/>
                <a:gd name="T1" fmla="*/ 0 h 1658"/>
                <a:gd name="T2" fmla="*/ 891 w 891"/>
                <a:gd name="T3" fmla="*/ 723 h 1658"/>
                <a:gd name="T4" fmla="*/ 394 w 891"/>
                <a:gd name="T5" fmla="*/ 1658 h 1658"/>
                <a:gd name="T6" fmla="*/ 0 w 891"/>
                <a:gd name="T7" fmla="*/ 938 h 1658"/>
                <a:gd name="T8" fmla="*/ 505 w 891"/>
                <a:gd name="T9" fmla="*/ 0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1658">
                  <a:moveTo>
                    <a:pt x="505" y="0"/>
                  </a:moveTo>
                  <a:lnTo>
                    <a:pt x="891" y="723"/>
                  </a:lnTo>
                  <a:lnTo>
                    <a:pt x="394" y="1658"/>
                  </a:lnTo>
                  <a:lnTo>
                    <a:pt x="0" y="938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BE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53D0A6FB-3B57-92A4-0AD8-DB063AC29EB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74739" y="-11527"/>
              <a:ext cx="706154" cy="624474"/>
            </a:xfrm>
            <a:custGeom>
              <a:avLst/>
              <a:gdLst>
                <a:gd name="T0" fmla="*/ 497 w 1001"/>
                <a:gd name="T1" fmla="*/ 0 h 935"/>
                <a:gd name="T2" fmla="*/ 0 w 1001"/>
                <a:gd name="T3" fmla="*/ 935 h 935"/>
                <a:gd name="T4" fmla="*/ 1001 w 1001"/>
                <a:gd name="T5" fmla="*/ 935 h 935"/>
                <a:gd name="T6" fmla="*/ 497 w 1001"/>
                <a:gd name="T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1" h="935">
                  <a:moveTo>
                    <a:pt x="497" y="0"/>
                  </a:moveTo>
                  <a:lnTo>
                    <a:pt x="0" y="935"/>
                  </a:lnTo>
                  <a:lnTo>
                    <a:pt x="1001" y="935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E0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EE22CD52-99F5-938A-AE17-70C6DA004D8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27816" y="-11526"/>
              <a:ext cx="480185" cy="1381815"/>
            </a:xfrm>
            <a:custGeom>
              <a:avLst/>
              <a:gdLst>
                <a:gd name="T0" fmla="*/ 0 w 677"/>
                <a:gd name="T1" fmla="*/ 1143 h 2078"/>
                <a:gd name="T2" fmla="*/ 677 w 677"/>
                <a:gd name="T3" fmla="*/ 0 h 2078"/>
                <a:gd name="T4" fmla="*/ 674 w 677"/>
                <a:gd name="T5" fmla="*/ 1816 h 2078"/>
                <a:gd name="T6" fmla="*/ 504 w 677"/>
                <a:gd name="T7" fmla="*/ 2078 h 2078"/>
                <a:gd name="T8" fmla="*/ 0 w 677"/>
                <a:gd name="T9" fmla="*/ 1143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2078">
                  <a:moveTo>
                    <a:pt x="0" y="1143"/>
                  </a:moveTo>
                  <a:lnTo>
                    <a:pt x="677" y="0"/>
                  </a:lnTo>
                  <a:lnTo>
                    <a:pt x="674" y="1816"/>
                  </a:lnTo>
                  <a:lnTo>
                    <a:pt x="504" y="2078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EC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6DCD8BCB-8EBC-5ACE-BE42-9C0AC7B0616B}"/>
                </a:ext>
              </a:extLst>
            </p:cNvPr>
            <p:cNvGrpSpPr/>
            <p:nvPr/>
          </p:nvGrpSpPr>
          <p:grpSpPr>
            <a:xfrm>
              <a:off x="925060" y="189351"/>
              <a:ext cx="2339047" cy="688313"/>
              <a:chOff x="3518417" y="920750"/>
              <a:chExt cx="1219200" cy="358775"/>
            </a:xfrm>
            <a:solidFill>
              <a:schemeClr val="bg1"/>
            </a:solidFill>
          </p:grpSpPr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F7EEDA52-6040-9580-0ECF-C27C9CCD49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8417" y="920750"/>
                <a:ext cx="352425" cy="358775"/>
              </a:xfrm>
              <a:custGeom>
                <a:avLst/>
                <a:gdLst>
                  <a:gd name="T0" fmla="*/ 1325 w 2668"/>
                  <a:gd name="T1" fmla="*/ 2260 h 2709"/>
                  <a:gd name="T2" fmla="*/ 1059 w 2668"/>
                  <a:gd name="T3" fmla="*/ 2213 h 2709"/>
                  <a:gd name="T4" fmla="*/ 800 w 2668"/>
                  <a:gd name="T5" fmla="*/ 2065 h 2709"/>
                  <a:gd name="T6" fmla="*/ 599 w 2668"/>
                  <a:gd name="T7" fmla="*/ 1847 h 2709"/>
                  <a:gd name="T8" fmla="*/ 458 w 2668"/>
                  <a:gd name="T9" fmla="*/ 1503 h 2709"/>
                  <a:gd name="T10" fmla="*/ 569 w 2668"/>
                  <a:gd name="T11" fmla="*/ 916 h 2709"/>
                  <a:gd name="T12" fmla="*/ 1056 w 2668"/>
                  <a:gd name="T13" fmla="*/ 501 h 2709"/>
                  <a:gd name="T14" fmla="*/ 1658 w 2668"/>
                  <a:gd name="T15" fmla="*/ 499 h 2709"/>
                  <a:gd name="T16" fmla="*/ 1934 w 2668"/>
                  <a:gd name="T17" fmla="*/ 666 h 2709"/>
                  <a:gd name="T18" fmla="*/ 2402 w 2668"/>
                  <a:gd name="T19" fmla="*/ 933 h 2709"/>
                  <a:gd name="T20" fmla="*/ 2286 w 2668"/>
                  <a:gd name="T21" fmla="*/ 703 h 2709"/>
                  <a:gd name="T22" fmla="*/ 1906 w 2668"/>
                  <a:gd name="T23" fmla="*/ 366 h 2709"/>
                  <a:gd name="T24" fmla="*/ 1216 w 2668"/>
                  <a:gd name="T25" fmla="*/ 228 h 2709"/>
                  <a:gd name="T26" fmla="*/ 603 w 2668"/>
                  <a:gd name="T27" fmla="*/ 503 h 2709"/>
                  <a:gd name="T28" fmla="*/ 244 w 2668"/>
                  <a:gd name="T29" fmla="*/ 1112 h 2709"/>
                  <a:gd name="T30" fmla="*/ 313 w 2668"/>
                  <a:gd name="T31" fmla="*/ 1808 h 2709"/>
                  <a:gd name="T32" fmla="*/ 764 w 2668"/>
                  <a:gd name="T33" fmla="*/ 2326 h 2709"/>
                  <a:gd name="T34" fmla="*/ 1287 w 2668"/>
                  <a:gd name="T35" fmla="*/ 2481 h 2709"/>
                  <a:gd name="T36" fmla="*/ 1766 w 2668"/>
                  <a:gd name="T37" fmla="*/ 2408 h 2709"/>
                  <a:gd name="T38" fmla="*/ 1861 w 2668"/>
                  <a:gd name="T39" fmla="*/ 2306 h 2709"/>
                  <a:gd name="T40" fmla="*/ 1662 w 2668"/>
                  <a:gd name="T41" fmla="*/ 2204 h 2709"/>
                  <a:gd name="T42" fmla="*/ 1767 w 2668"/>
                  <a:gd name="T43" fmla="*/ 963 h 2709"/>
                  <a:gd name="T44" fmla="*/ 1505 w 2668"/>
                  <a:gd name="T45" fmla="*/ 783 h 2709"/>
                  <a:gd name="T46" fmla="*/ 1495 w 2668"/>
                  <a:gd name="T47" fmla="*/ 902 h 2709"/>
                  <a:gd name="T48" fmla="*/ 1144 w 2668"/>
                  <a:gd name="T49" fmla="*/ 1033 h 2709"/>
                  <a:gd name="T50" fmla="*/ 1186 w 2668"/>
                  <a:gd name="T51" fmla="*/ 804 h 2709"/>
                  <a:gd name="T52" fmla="*/ 815 w 2668"/>
                  <a:gd name="T53" fmla="*/ 827 h 2709"/>
                  <a:gd name="T54" fmla="*/ 842 w 2668"/>
                  <a:gd name="T55" fmla="*/ 1752 h 2709"/>
                  <a:gd name="T56" fmla="*/ 779 w 2668"/>
                  <a:gd name="T57" fmla="*/ 1913 h 2709"/>
                  <a:gd name="T58" fmla="*/ 1158 w 2668"/>
                  <a:gd name="T59" fmla="*/ 1814 h 2709"/>
                  <a:gd name="T60" fmla="*/ 1146 w 2668"/>
                  <a:gd name="T61" fmla="*/ 1312 h 2709"/>
                  <a:gd name="T62" fmla="*/ 1796 w 2668"/>
                  <a:gd name="T63" fmla="*/ 2123 h 2709"/>
                  <a:gd name="T64" fmla="*/ 2040 w 2668"/>
                  <a:gd name="T65" fmla="*/ 2232 h 2709"/>
                  <a:gd name="T66" fmla="*/ 2362 w 2668"/>
                  <a:gd name="T67" fmla="*/ 2248 h 2709"/>
                  <a:gd name="T68" fmla="*/ 1792 w 2668"/>
                  <a:gd name="T69" fmla="*/ 1672 h 2709"/>
                  <a:gd name="T70" fmla="*/ 279 w 2668"/>
                  <a:gd name="T71" fmla="*/ 2177 h 2709"/>
                  <a:gd name="T72" fmla="*/ 988 w 2668"/>
                  <a:gd name="T73" fmla="*/ 2657 h 2709"/>
                  <a:gd name="T74" fmla="*/ 1827 w 2668"/>
                  <a:gd name="T75" fmla="*/ 2626 h 2709"/>
                  <a:gd name="T76" fmla="*/ 2047 w 2668"/>
                  <a:gd name="T77" fmla="*/ 2361 h 2709"/>
                  <a:gd name="T78" fmla="*/ 1891 w 2668"/>
                  <a:gd name="T79" fmla="*/ 2443 h 2709"/>
                  <a:gd name="T80" fmla="*/ 1070 w 2668"/>
                  <a:gd name="T81" fmla="*/ 2537 h 2709"/>
                  <a:gd name="T82" fmla="*/ 332 w 2668"/>
                  <a:gd name="T83" fmla="*/ 2008 h 2709"/>
                  <a:gd name="T84" fmla="*/ 167 w 2668"/>
                  <a:gd name="T85" fmla="*/ 1081 h 2709"/>
                  <a:gd name="T86" fmla="*/ 784 w 2668"/>
                  <a:gd name="T87" fmla="*/ 277 h 2709"/>
                  <a:gd name="T88" fmla="*/ 1743 w 2668"/>
                  <a:gd name="T89" fmla="*/ 199 h 2709"/>
                  <a:gd name="T90" fmla="*/ 2498 w 2668"/>
                  <a:gd name="T91" fmla="*/ 932 h 2709"/>
                  <a:gd name="T92" fmla="*/ 2548 w 2668"/>
                  <a:gd name="T93" fmla="*/ 706 h 2709"/>
                  <a:gd name="T94" fmla="*/ 2285 w 2668"/>
                  <a:gd name="T95" fmla="*/ 362 h 2709"/>
                  <a:gd name="T96" fmla="*/ 1875 w 2668"/>
                  <a:gd name="T97" fmla="*/ 101 h 2709"/>
                  <a:gd name="T98" fmla="*/ 1400 w 2668"/>
                  <a:gd name="T99" fmla="*/ 1 h 2709"/>
                  <a:gd name="T100" fmla="*/ 911 w 2668"/>
                  <a:gd name="T101" fmla="*/ 72 h 2709"/>
                  <a:gd name="T102" fmla="*/ 510 w 2668"/>
                  <a:gd name="T103" fmla="*/ 296 h 2709"/>
                  <a:gd name="T104" fmla="*/ 220 w 2668"/>
                  <a:gd name="T105" fmla="*/ 609 h 2709"/>
                  <a:gd name="T106" fmla="*/ 45 w 2668"/>
                  <a:gd name="T107" fmla="*/ 1005 h 2709"/>
                  <a:gd name="T108" fmla="*/ 3 w 2668"/>
                  <a:gd name="T109" fmla="*/ 1445 h 2709"/>
                  <a:gd name="T110" fmla="*/ 2521 w 2668"/>
                  <a:gd name="T111" fmla="*/ 1695 h 2709"/>
                  <a:gd name="T112" fmla="*/ 2370 w 2668"/>
                  <a:gd name="T113" fmla="*/ 2016 h 2709"/>
                  <a:gd name="T114" fmla="*/ 2480 w 2668"/>
                  <a:gd name="T115" fmla="*/ 2102 h 2709"/>
                  <a:gd name="T116" fmla="*/ 2652 w 2668"/>
                  <a:gd name="T117" fmla="*/ 1747 h 2709"/>
                  <a:gd name="T118" fmla="*/ 2146 w 2668"/>
                  <a:gd name="T119" fmla="*/ 1882 h 2709"/>
                  <a:gd name="T120" fmla="*/ 2384 w 2668"/>
                  <a:gd name="T121" fmla="*/ 1825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68" h="2709">
                    <a:moveTo>
                      <a:pt x="1649" y="2204"/>
                    </a:moveTo>
                    <a:lnTo>
                      <a:pt x="1623" y="2213"/>
                    </a:lnTo>
                    <a:lnTo>
                      <a:pt x="1594" y="2222"/>
                    </a:lnTo>
                    <a:lnTo>
                      <a:pt x="1564" y="2229"/>
                    </a:lnTo>
                    <a:lnTo>
                      <a:pt x="1532" y="2238"/>
                    </a:lnTo>
                    <a:lnTo>
                      <a:pt x="1499" y="2244"/>
                    </a:lnTo>
                    <a:lnTo>
                      <a:pt x="1465" y="2249"/>
                    </a:lnTo>
                    <a:lnTo>
                      <a:pt x="1430" y="2254"/>
                    </a:lnTo>
                    <a:lnTo>
                      <a:pt x="1395" y="2257"/>
                    </a:lnTo>
                    <a:lnTo>
                      <a:pt x="1360" y="2259"/>
                    </a:lnTo>
                    <a:lnTo>
                      <a:pt x="1325" y="2260"/>
                    </a:lnTo>
                    <a:lnTo>
                      <a:pt x="1291" y="2259"/>
                    </a:lnTo>
                    <a:lnTo>
                      <a:pt x="1258" y="2257"/>
                    </a:lnTo>
                    <a:lnTo>
                      <a:pt x="1225" y="2254"/>
                    </a:lnTo>
                    <a:lnTo>
                      <a:pt x="1194" y="2249"/>
                    </a:lnTo>
                    <a:lnTo>
                      <a:pt x="1180" y="2246"/>
                    </a:lnTo>
                    <a:lnTo>
                      <a:pt x="1166" y="2242"/>
                    </a:lnTo>
                    <a:lnTo>
                      <a:pt x="1151" y="2238"/>
                    </a:lnTo>
                    <a:lnTo>
                      <a:pt x="1138" y="2234"/>
                    </a:lnTo>
                    <a:lnTo>
                      <a:pt x="1112" y="2227"/>
                    </a:lnTo>
                    <a:lnTo>
                      <a:pt x="1085" y="2220"/>
                    </a:lnTo>
                    <a:lnTo>
                      <a:pt x="1059" y="2213"/>
                    </a:lnTo>
                    <a:lnTo>
                      <a:pt x="1035" y="2204"/>
                    </a:lnTo>
                    <a:lnTo>
                      <a:pt x="1009" y="2193"/>
                    </a:lnTo>
                    <a:lnTo>
                      <a:pt x="984" y="2182"/>
                    </a:lnTo>
                    <a:lnTo>
                      <a:pt x="959" y="2171"/>
                    </a:lnTo>
                    <a:lnTo>
                      <a:pt x="936" y="2157"/>
                    </a:lnTo>
                    <a:lnTo>
                      <a:pt x="912" y="2144"/>
                    </a:lnTo>
                    <a:lnTo>
                      <a:pt x="888" y="2130"/>
                    </a:lnTo>
                    <a:lnTo>
                      <a:pt x="866" y="2114"/>
                    </a:lnTo>
                    <a:lnTo>
                      <a:pt x="843" y="2099"/>
                    </a:lnTo>
                    <a:lnTo>
                      <a:pt x="821" y="2082"/>
                    </a:lnTo>
                    <a:lnTo>
                      <a:pt x="800" y="2065"/>
                    </a:lnTo>
                    <a:lnTo>
                      <a:pt x="778" y="2047"/>
                    </a:lnTo>
                    <a:lnTo>
                      <a:pt x="757" y="2029"/>
                    </a:lnTo>
                    <a:lnTo>
                      <a:pt x="738" y="2010"/>
                    </a:lnTo>
                    <a:lnTo>
                      <a:pt x="718" y="1991"/>
                    </a:lnTo>
                    <a:lnTo>
                      <a:pt x="700" y="1971"/>
                    </a:lnTo>
                    <a:lnTo>
                      <a:pt x="681" y="1951"/>
                    </a:lnTo>
                    <a:lnTo>
                      <a:pt x="664" y="1931"/>
                    </a:lnTo>
                    <a:lnTo>
                      <a:pt x="646" y="1910"/>
                    </a:lnTo>
                    <a:lnTo>
                      <a:pt x="630" y="1890"/>
                    </a:lnTo>
                    <a:lnTo>
                      <a:pt x="614" y="1869"/>
                    </a:lnTo>
                    <a:lnTo>
                      <a:pt x="599" y="1847"/>
                    </a:lnTo>
                    <a:lnTo>
                      <a:pt x="584" y="1826"/>
                    </a:lnTo>
                    <a:lnTo>
                      <a:pt x="571" y="1805"/>
                    </a:lnTo>
                    <a:lnTo>
                      <a:pt x="558" y="1784"/>
                    </a:lnTo>
                    <a:lnTo>
                      <a:pt x="545" y="1762"/>
                    </a:lnTo>
                    <a:lnTo>
                      <a:pt x="534" y="1740"/>
                    </a:lnTo>
                    <a:lnTo>
                      <a:pt x="524" y="1720"/>
                    </a:lnTo>
                    <a:lnTo>
                      <a:pt x="513" y="1698"/>
                    </a:lnTo>
                    <a:lnTo>
                      <a:pt x="495" y="1652"/>
                    </a:lnTo>
                    <a:lnTo>
                      <a:pt x="479" y="1604"/>
                    </a:lnTo>
                    <a:lnTo>
                      <a:pt x="467" y="1555"/>
                    </a:lnTo>
                    <a:lnTo>
                      <a:pt x="458" y="1503"/>
                    </a:lnTo>
                    <a:lnTo>
                      <a:pt x="452" y="1451"/>
                    </a:lnTo>
                    <a:lnTo>
                      <a:pt x="449" y="1398"/>
                    </a:lnTo>
                    <a:lnTo>
                      <a:pt x="450" y="1344"/>
                    </a:lnTo>
                    <a:lnTo>
                      <a:pt x="453" y="1290"/>
                    </a:lnTo>
                    <a:lnTo>
                      <a:pt x="461" y="1236"/>
                    </a:lnTo>
                    <a:lnTo>
                      <a:pt x="471" y="1181"/>
                    </a:lnTo>
                    <a:lnTo>
                      <a:pt x="484" y="1127"/>
                    </a:lnTo>
                    <a:lnTo>
                      <a:pt x="501" y="1073"/>
                    </a:lnTo>
                    <a:lnTo>
                      <a:pt x="520" y="1019"/>
                    </a:lnTo>
                    <a:lnTo>
                      <a:pt x="543" y="967"/>
                    </a:lnTo>
                    <a:lnTo>
                      <a:pt x="569" y="916"/>
                    </a:lnTo>
                    <a:lnTo>
                      <a:pt x="598" y="867"/>
                    </a:lnTo>
                    <a:lnTo>
                      <a:pt x="630" y="819"/>
                    </a:lnTo>
                    <a:lnTo>
                      <a:pt x="666" y="773"/>
                    </a:lnTo>
                    <a:lnTo>
                      <a:pt x="704" y="729"/>
                    </a:lnTo>
                    <a:lnTo>
                      <a:pt x="745" y="688"/>
                    </a:lnTo>
                    <a:lnTo>
                      <a:pt x="789" y="649"/>
                    </a:lnTo>
                    <a:lnTo>
                      <a:pt x="837" y="613"/>
                    </a:lnTo>
                    <a:lnTo>
                      <a:pt x="886" y="580"/>
                    </a:lnTo>
                    <a:lnTo>
                      <a:pt x="940" y="550"/>
                    </a:lnTo>
                    <a:lnTo>
                      <a:pt x="997" y="524"/>
                    </a:lnTo>
                    <a:lnTo>
                      <a:pt x="1056" y="501"/>
                    </a:lnTo>
                    <a:lnTo>
                      <a:pt x="1118" y="484"/>
                    </a:lnTo>
                    <a:lnTo>
                      <a:pt x="1184" y="470"/>
                    </a:lnTo>
                    <a:lnTo>
                      <a:pt x="1252" y="460"/>
                    </a:lnTo>
                    <a:lnTo>
                      <a:pt x="1323" y="456"/>
                    </a:lnTo>
                    <a:lnTo>
                      <a:pt x="1397" y="456"/>
                    </a:lnTo>
                    <a:lnTo>
                      <a:pt x="1475" y="461"/>
                    </a:lnTo>
                    <a:lnTo>
                      <a:pt x="1515" y="466"/>
                    </a:lnTo>
                    <a:lnTo>
                      <a:pt x="1553" y="473"/>
                    </a:lnTo>
                    <a:lnTo>
                      <a:pt x="1590" y="481"/>
                    </a:lnTo>
                    <a:lnTo>
                      <a:pt x="1625" y="490"/>
                    </a:lnTo>
                    <a:lnTo>
                      <a:pt x="1658" y="499"/>
                    </a:lnTo>
                    <a:lnTo>
                      <a:pt x="1690" y="511"/>
                    </a:lnTo>
                    <a:lnTo>
                      <a:pt x="1720" y="523"/>
                    </a:lnTo>
                    <a:lnTo>
                      <a:pt x="1749" y="536"/>
                    </a:lnTo>
                    <a:lnTo>
                      <a:pt x="1777" y="551"/>
                    </a:lnTo>
                    <a:lnTo>
                      <a:pt x="1802" y="565"/>
                    </a:lnTo>
                    <a:lnTo>
                      <a:pt x="1827" y="581"/>
                    </a:lnTo>
                    <a:lnTo>
                      <a:pt x="1851" y="597"/>
                    </a:lnTo>
                    <a:lnTo>
                      <a:pt x="1873" y="614"/>
                    </a:lnTo>
                    <a:lnTo>
                      <a:pt x="1894" y="631"/>
                    </a:lnTo>
                    <a:lnTo>
                      <a:pt x="1915" y="649"/>
                    </a:lnTo>
                    <a:lnTo>
                      <a:pt x="1934" y="666"/>
                    </a:lnTo>
                    <a:lnTo>
                      <a:pt x="1953" y="684"/>
                    </a:lnTo>
                    <a:lnTo>
                      <a:pt x="1970" y="702"/>
                    </a:lnTo>
                    <a:lnTo>
                      <a:pt x="1987" y="721"/>
                    </a:lnTo>
                    <a:lnTo>
                      <a:pt x="2003" y="739"/>
                    </a:lnTo>
                    <a:lnTo>
                      <a:pt x="2033" y="775"/>
                    </a:lnTo>
                    <a:lnTo>
                      <a:pt x="2061" y="811"/>
                    </a:lnTo>
                    <a:lnTo>
                      <a:pt x="2087" y="845"/>
                    </a:lnTo>
                    <a:lnTo>
                      <a:pt x="2112" y="877"/>
                    </a:lnTo>
                    <a:lnTo>
                      <a:pt x="2135" y="906"/>
                    </a:lnTo>
                    <a:lnTo>
                      <a:pt x="2159" y="932"/>
                    </a:lnTo>
                    <a:lnTo>
                      <a:pt x="2402" y="933"/>
                    </a:lnTo>
                    <a:lnTo>
                      <a:pt x="2400" y="919"/>
                    </a:lnTo>
                    <a:lnTo>
                      <a:pt x="2397" y="904"/>
                    </a:lnTo>
                    <a:lnTo>
                      <a:pt x="2392" y="889"/>
                    </a:lnTo>
                    <a:lnTo>
                      <a:pt x="2387" y="873"/>
                    </a:lnTo>
                    <a:lnTo>
                      <a:pt x="2381" y="858"/>
                    </a:lnTo>
                    <a:lnTo>
                      <a:pt x="2372" y="841"/>
                    </a:lnTo>
                    <a:lnTo>
                      <a:pt x="2364" y="825"/>
                    </a:lnTo>
                    <a:lnTo>
                      <a:pt x="2355" y="807"/>
                    </a:lnTo>
                    <a:lnTo>
                      <a:pt x="2334" y="773"/>
                    </a:lnTo>
                    <a:lnTo>
                      <a:pt x="2311" y="738"/>
                    </a:lnTo>
                    <a:lnTo>
                      <a:pt x="2286" y="703"/>
                    </a:lnTo>
                    <a:lnTo>
                      <a:pt x="2258" y="668"/>
                    </a:lnTo>
                    <a:lnTo>
                      <a:pt x="2229" y="634"/>
                    </a:lnTo>
                    <a:lnTo>
                      <a:pt x="2200" y="600"/>
                    </a:lnTo>
                    <a:lnTo>
                      <a:pt x="2169" y="568"/>
                    </a:lnTo>
                    <a:lnTo>
                      <a:pt x="2139" y="539"/>
                    </a:lnTo>
                    <a:lnTo>
                      <a:pt x="2109" y="510"/>
                    </a:lnTo>
                    <a:lnTo>
                      <a:pt x="2081" y="484"/>
                    </a:lnTo>
                    <a:lnTo>
                      <a:pt x="2053" y="461"/>
                    </a:lnTo>
                    <a:lnTo>
                      <a:pt x="2026" y="442"/>
                    </a:lnTo>
                    <a:lnTo>
                      <a:pt x="1966" y="402"/>
                    </a:lnTo>
                    <a:lnTo>
                      <a:pt x="1906" y="366"/>
                    </a:lnTo>
                    <a:lnTo>
                      <a:pt x="1845" y="335"/>
                    </a:lnTo>
                    <a:lnTo>
                      <a:pt x="1783" y="307"/>
                    </a:lnTo>
                    <a:lnTo>
                      <a:pt x="1720" y="283"/>
                    </a:lnTo>
                    <a:lnTo>
                      <a:pt x="1657" y="263"/>
                    </a:lnTo>
                    <a:lnTo>
                      <a:pt x="1594" y="247"/>
                    </a:lnTo>
                    <a:lnTo>
                      <a:pt x="1530" y="235"/>
                    </a:lnTo>
                    <a:lnTo>
                      <a:pt x="1467" y="227"/>
                    </a:lnTo>
                    <a:lnTo>
                      <a:pt x="1404" y="221"/>
                    </a:lnTo>
                    <a:lnTo>
                      <a:pt x="1341" y="220"/>
                    </a:lnTo>
                    <a:lnTo>
                      <a:pt x="1278" y="222"/>
                    </a:lnTo>
                    <a:lnTo>
                      <a:pt x="1216" y="228"/>
                    </a:lnTo>
                    <a:lnTo>
                      <a:pt x="1154" y="237"/>
                    </a:lnTo>
                    <a:lnTo>
                      <a:pt x="1093" y="249"/>
                    </a:lnTo>
                    <a:lnTo>
                      <a:pt x="1034" y="266"/>
                    </a:lnTo>
                    <a:lnTo>
                      <a:pt x="975" y="284"/>
                    </a:lnTo>
                    <a:lnTo>
                      <a:pt x="917" y="307"/>
                    </a:lnTo>
                    <a:lnTo>
                      <a:pt x="860" y="332"/>
                    </a:lnTo>
                    <a:lnTo>
                      <a:pt x="806" y="360"/>
                    </a:lnTo>
                    <a:lnTo>
                      <a:pt x="752" y="391"/>
                    </a:lnTo>
                    <a:lnTo>
                      <a:pt x="701" y="425"/>
                    </a:lnTo>
                    <a:lnTo>
                      <a:pt x="651" y="462"/>
                    </a:lnTo>
                    <a:lnTo>
                      <a:pt x="603" y="503"/>
                    </a:lnTo>
                    <a:lnTo>
                      <a:pt x="558" y="546"/>
                    </a:lnTo>
                    <a:lnTo>
                      <a:pt x="514" y="591"/>
                    </a:lnTo>
                    <a:lnTo>
                      <a:pt x="473" y="638"/>
                    </a:lnTo>
                    <a:lnTo>
                      <a:pt x="434" y="690"/>
                    </a:lnTo>
                    <a:lnTo>
                      <a:pt x="398" y="742"/>
                    </a:lnTo>
                    <a:lnTo>
                      <a:pt x="365" y="798"/>
                    </a:lnTo>
                    <a:lnTo>
                      <a:pt x="334" y="856"/>
                    </a:lnTo>
                    <a:lnTo>
                      <a:pt x="307" y="916"/>
                    </a:lnTo>
                    <a:lnTo>
                      <a:pt x="282" y="981"/>
                    </a:lnTo>
                    <a:lnTo>
                      <a:pt x="262" y="1046"/>
                    </a:lnTo>
                    <a:lnTo>
                      <a:pt x="244" y="1112"/>
                    </a:lnTo>
                    <a:lnTo>
                      <a:pt x="232" y="1177"/>
                    </a:lnTo>
                    <a:lnTo>
                      <a:pt x="224" y="1243"/>
                    </a:lnTo>
                    <a:lnTo>
                      <a:pt x="220" y="1309"/>
                    </a:lnTo>
                    <a:lnTo>
                      <a:pt x="218" y="1374"/>
                    </a:lnTo>
                    <a:lnTo>
                      <a:pt x="222" y="1438"/>
                    </a:lnTo>
                    <a:lnTo>
                      <a:pt x="229" y="1502"/>
                    </a:lnTo>
                    <a:lnTo>
                      <a:pt x="238" y="1565"/>
                    </a:lnTo>
                    <a:lnTo>
                      <a:pt x="252" y="1628"/>
                    </a:lnTo>
                    <a:lnTo>
                      <a:pt x="269" y="1689"/>
                    </a:lnTo>
                    <a:lnTo>
                      <a:pt x="290" y="1750"/>
                    </a:lnTo>
                    <a:lnTo>
                      <a:pt x="313" y="1808"/>
                    </a:lnTo>
                    <a:lnTo>
                      <a:pt x="340" y="1866"/>
                    </a:lnTo>
                    <a:lnTo>
                      <a:pt x="370" y="1922"/>
                    </a:lnTo>
                    <a:lnTo>
                      <a:pt x="403" y="1975"/>
                    </a:lnTo>
                    <a:lnTo>
                      <a:pt x="439" y="2028"/>
                    </a:lnTo>
                    <a:lnTo>
                      <a:pt x="478" y="2078"/>
                    </a:lnTo>
                    <a:lnTo>
                      <a:pt x="519" y="2125"/>
                    </a:lnTo>
                    <a:lnTo>
                      <a:pt x="563" y="2171"/>
                    </a:lnTo>
                    <a:lnTo>
                      <a:pt x="610" y="2214"/>
                    </a:lnTo>
                    <a:lnTo>
                      <a:pt x="659" y="2254"/>
                    </a:lnTo>
                    <a:lnTo>
                      <a:pt x="710" y="2292"/>
                    </a:lnTo>
                    <a:lnTo>
                      <a:pt x="764" y="2326"/>
                    </a:lnTo>
                    <a:lnTo>
                      <a:pt x="820" y="2358"/>
                    </a:lnTo>
                    <a:lnTo>
                      <a:pt x="878" y="2386"/>
                    </a:lnTo>
                    <a:lnTo>
                      <a:pt x="939" y="2412"/>
                    </a:lnTo>
                    <a:lnTo>
                      <a:pt x="1001" y="2432"/>
                    </a:lnTo>
                    <a:lnTo>
                      <a:pt x="1065" y="2451"/>
                    </a:lnTo>
                    <a:lnTo>
                      <a:pt x="1130" y="2464"/>
                    </a:lnTo>
                    <a:lnTo>
                      <a:pt x="1199" y="2474"/>
                    </a:lnTo>
                    <a:lnTo>
                      <a:pt x="1219" y="2477"/>
                    </a:lnTo>
                    <a:lnTo>
                      <a:pt x="1241" y="2479"/>
                    </a:lnTo>
                    <a:lnTo>
                      <a:pt x="1263" y="2480"/>
                    </a:lnTo>
                    <a:lnTo>
                      <a:pt x="1287" y="2481"/>
                    </a:lnTo>
                    <a:lnTo>
                      <a:pt x="1336" y="2481"/>
                    </a:lnTo>
                    <a:lnTo>
                      <a:pt x="1386" y="2479"/>
                    </a:lnTo>
                    <a:lnTo>
                      <a:pt x="1439" y="2474"/>
                    </a:lnTo>
                    <a:lnTo>
                      <a:pt x="1491" y="2469"/>
                    </a:lnTo>
                    <a:lnTo>
                      <a:pt x="1544" y="2461"/>
                    </a:lnTo>
                    <a:lnTo>
                      <a:pt x="1596" y="2453"/>
                    </a:lnTo>
                    <a:lnTo>
                      <a:pt x="1648" y="2442"/>
                    </a:lnTo>
                    <a:lnTo>
                      <a:pt x="1697" y="2429"/>
                    </a:lnTo>
                    <a:lnTo>
                      <a:pt x="1721" y="2422"/>
                    </a:lnTo>
                    <a:lnTo>
                      <a:pt x="1744" y="2415"/>
                    </a:lnTo>
                    <a:lnTo>
                      <a:pt x="1766" y="2408"/>
                    </a:lnTo>
                    <a:lnTo>
                      <a:pt x="1788" y="2399"/>
                    </a:lnTo>
                    <a:lnTo>
                      <a:pt x="1809" y="2391"/>
                    </a:lnTo>
                    <a:lnTo>
                      <a:pt x="1828" y="2382"/>
                    </a:lnTo>
                    <a:lnTo>
                      <a:pt x="1847" y="2373"/>
                    </a:lnTo>
                    <a:lnTo>
                      <a:pt x="1864" y="2363"/>
                    </a:lnTo>
                    <a:lnTo>
                      <a:pt x="1881" y="2353"/>
                    </a:lnTo>
                    <a:lnTo>
                      <a:pt x="1895" y="2343"/>
                    </a:lnTo>
                    <a:lnTo>
                      <a:pt x="1909" y="2331"/>
                    </a:lnTo>
                    <a:lnTo>
                      <a:pt x="1921" y="2321"/>
                    </a:lnTo>
                    <a:lnTo>
                      <a:pt x="1889" y="2314"/>
                    </a:lnTo>
                    <a:lnTo>
                      <a:pt x="1861" y="2306"/>
                    </a:lnTo>
                    <a:lnTo>
                      <a:pt x="1836" y="2296"/>
                    </a:lnTo>
                    <a:lnTo>
                      <a:pt x="1814" y="2287"/>
                    </a:lnTo>
                    <a:lnTo>
                      <a:pt x="1794" y="2277"/>
                    </a:lnTo>
                    <a:lnTo>
                      <a:pt x="1777" y="2266"/>
                    </a:lnTo>
                    <a:lnTo>
                      <a:pt x="1760" y="2257"/>
                    </a:lnTo>
                    <a:lnTo>
                      <a:pt x="1746" y="2247"/>
                    </a:lnTo>
                    <a:lnTo>
                      <a:pt x="1721" y="2229"/>
                    </a:lnTo>
                    <a:lnTo>
                      <a:pt x="1697" y="2215"/>
                    </a:lnTo>
                    <a:lnTo>
                      <a:pt x="1686" y="2210"/>
                    </a:lnTo>
                    <a:lnTo>
                      <a:pt x="1675" y="2206"/>
                    </a:lnTo>
                    <a:lnTo>
                      <a:pt x="1662" y="2204"/>
                    </a:lnTo>
                    <a:lnTo>
                      <a:pt x="1649" y="2204"/>
                    </a:lnTo>
                    <a:close/>
                    <a:moveTo>
                      <a:pt x="1490" y="1283"/>
                    </a:moveTo>
                    <a:lnTo>
                      <a:pt x="1503" y="1266"/>
                    </a:lnTo>
                    <a:lnTo>
                      <a:pt x="1515" y="1248"/>
                    </a:lnTo>
                    <a:lnTo>
                      <a:pt x="1528" y="1232"/>
                    </a:lnTo>
                    <a:lnTo>
                      <a:pt x="1543" y="1216"/>
                    </a:lnTo>
                    <a:lnTo>
                      <a:pt x="1572" y="1184"/>
                    </a:lnTo>
                    <a:lnTo>
                      <a:pt x="1599" y="1152"/>
                    </a:lnTo>
                    <a:lnTo>
                      <a:pt x="1714" y="1023"/>
                    </a:lnTo>
                    <a:lnTo>
                      <a:pt x="1736" y="996"/>
                    </a:lnTo>
                    <a:lnTo>
                      <a:pt x="1767" y="963"/>
                    </a:lnTo>
                    <a:lnTo>
                      <a:pt x="1803" y="925"/>
                    </a:lnTo>
                    <a:lnTo>
                      <a:pt x="1839" y="885"/>
                    </a:lnTo>
                    <a:lnTo>
                      <a:pt x="1875" y="844"/>
                    </a:lnTo>
                    <a:lnTo>
                      <a:pt x="1905" y="808"/>
                    </a:lnTo>
                    <a:lnTo>
                      <a:pt x="1918" y="792"/>
                    </a:lnTo>
                    <a:lnTo>
                      <a:pt x="1928" y="777"/>
                    </a:lnTo>
                    <a:lnTo>
                      <a:pt x="1936" y="765"/>
                    </a:lnTo>
                    <a:lnTo>
                      <a:pt x="1940" y="755"/>
                    </a:lnTo>
                    <a:lnTo>
                      <a:pt x="1495" y="755"/>
                    </a:lnTo>
                    <a:lnTo>
                      <a:pt x="1500" y="769"/>
                    </a:lnTo>
                    <a:lnTo>
                      <a:pt x="1505" y="783"/>
                    </a:lnTo>
                    <a:lnTo>
                      <a:pt x="1508" y="796"/>
                    </a:lnTo>
                    <a:lnTo>
                      <a:pt x="1511" y="807"/>
                    </a:lnTo>
                    <a:lnTo>
                      <a:pt x="1512" y="819"/>
                    </a:lnTo>
                    <a:lnTo>
                      <a:pt x="1513" y="830"/>
                    </a:lnTo>
                    <a:lnTo>
                      <a:pt x="1513" y="841"/>
                    </a:lnTo>
                    <a:lnTo>
                      <a:pt x="1513" y="852"/>
                    </a:lnTo>
                    <a:lnTo>
                      <a:pt x="1511" y="862"/>
                    </a:lnTo>
                    <a:lnTo>
                      <a:pt x="1509" y="871"/>
                    </a:lnTo>
                    <a:lnTo>
                      <a:pt x="1506" y="881"/>
                    </a:lnTo>
                    <a:lnTo>
                      <a:pt x="1500" y="892"/>
                    </a:lnTo>
                    <a:lnTo>
                      <a:pt x="1495" y="902"/>
                    </a:lnTo>
                    <a:lnTo>
                      <a:pt x="1489" y="912"/>
                    </a:lnTo>
                    <a:lnTo>
                      <a:pt x="1482" y="923"/>
                    </a:lnTo>
                    <a:lnTo>
                      <a:pt x="1474" y="934"/>
                    </a:lnTo>
                    <a:lnTo>
                      <a:pt x="1145" y="1313"/>
                    </a:lnTo>
                    <a:lnTo>
                      <a:pt x="1145" y="1273"/>
                    </a:lnTo>
                    <a:lnTo>
                      <a:pt x="1145" y="1233"/>
                    </a:lnTo>
                    <a:lnTo>
                      <a:pt x="1145" y="1192"/>
                    </a:lnTo>
                    <a:lnTo>
                      <a:pt x="1145" y="1152"/>
                    </a:lnTo>
                    <a:lnTo>
                      <a:pt x="1145" y="1113"/>
                    </a:lnTo>
                    <a:lnTo>
                      <a:pt x="1145" y="1073"/>
                    </a:lnTo>
                    <a:lnTo>
                      <a:pt x="1144" y="1033"/>
                    </a:lnTo>
                    <a:lnTo>
                      <a:pt x="1144" y="993"/>
                    </a:lnTo>
                    <a:lnTo>
                      <a:pt x="1144" y="962"/>
                    </a:lnTo>
                    <a:lnTo>
                      <a:pt x="1145" y="935"/>
                    </a:lnTo>
                    <a:lnTo>
                      <a:pt x="1147" y="912"/>
                    </a:lnTo>
                    <a:lnTo>
                      <a:pt x="1149" y="893"/>
                    </a:lnTo>
                    <a:lnTo>
                      <a:pt x="1152" y="876"/>
                    </a:lnTo>
                    <a:lnTo>
                      <a:pt x="1155" y="863"/>
                    </a:lnTo>
                    <a:lnTo>
                      <a:pt x="1159" y="851"/>
                    </a:lnTo>
                    <a:lnTo>
                      <a:pt x="1163" y="840"/>
                    </a:lnTo>
                    <a:lnTo>
                      <a:pt x="1174" y="822"/>
                    </a:lnTo>
                    <a:lnTo>
                      <a:pt x="1186" y="804"/>
                    </a:lnTo>
                    <a:lnTo>
                      <a:pt x="1192" y="795"/>
                    </a:lnTo>
                    <a:lnTo>
                      <a:pt x="1199" y="784"/>
                    </a:lnTo>
                    <a:lnTo>
                      <a:pt x="1206" y="771"/>
                    </a:lnTo>
                    <a:lnTo>
                      <a:pt x="1212" y="756"/>
                    </a:lnTo>
                    <a:lnTo>
                      <a:pt x="781" y="754"/>
                    </a:lnTo>
                    <a:lnTo>
                      <a:pt x="783" y="768"/>
                    </a:lnTo>
                    <a:lnTo>
                      <a:pt x="786" y="781"/>
                    </a:lnTo>
                    <a:lnTo>
                      <a:pt x="790" y="790"/>
                    </a:lnTo>
                    <a:lnTo>
                      <a:pt x="795" y="798"/>
                    </a:lnTo>
                    <a:lnTo>
                      <a:pt x="805" y="811"/>
                    </a:lnTo>
                    <a:lnTo>
                      <a:pt x="815" y="827"/>
                    </a:lnTo>
                    <a:lnTo>
                      <a:pt x="820" y="837"/>
                    </a:lnTo>
                    <a:lnTo>
                      <a:pt x="825" y="851"/>
                    </a:lnTo>
                    <a:lnTo>
                      <a:pt x="830" y="867"/>
                    </a:lnTo>
                    <a:lnTo>
                      <a:pt x="834" y="888"/>
                    </a:lnTo>
                    <a:lnTo>
                      <a:pt x="838" y="913"/>
                    </a:lnTo>
                    <a:lnTo>
                      <a:pt x="840" y="945"/>
                    </a:lnTo>
                    <a:lnTo>
                      <a:pt x="842" y="982"/>
                    </a:lnTo>
                    <a:lnTo>
                      <a:pt x="842" y="1028"/>
                    </a:lnTo>
                    <a:lnTo>
                      <a:pt x="843" y="1701"/>
                    </a:lnTo>
                    <a:lnTo>
                      <a:pt x="842" y="1728"/>
                    </a:lnTo>
                    <a:lnTo>
                      <a:pt x="842" y="1752"/>
                    </a:lnTo>
                    <a:lnTo>
                      <a:pt x="840" y="1773"/>
                    </a:lnTo>
                    <a:lnTo>
                      <a:pt x="838" y="1791"/>
                    </a:lnTo>
                    <a:lnTo>
                      <a:pt x="835" y="1807"/>
                    </a:lnTo>
                    <a:lnTo>
                      <a:pt x="832" y="1821"/>
                    </a:lnTo>
                    <a:lnTo>
                      <a:pt x="828" y="1834"/>
                    </a:lnTo>
                    <a:lnTo>
                      <a:pt x="822" y="1845"/>
                    </a:lnTo>
                    <a:lnTo>
                      <a:pt x="817" y="1856"/>
                    </a:lnTo>
                    <a:lnTo>
                      <a:pt x="811" y="1867"/>
                    </a:lnTo>
                    <a:lnTo>
                      <a:pt x="804" y="1877"/>
                    </a:lnTo>
                    <a:lnTo>
                      <a:pt x="797" y="1889"/>
                    </a:lnTo>
                    <a:lnTo>
                      <a:pt x="779" y="1913"/>
                    </a:lnTo>
                    <a:lnTo>
                      <a:pt x="758" y="1944"/>
                    </a:lnTo>
                    <a:lnTo>
                      <a:pt x="1225" y="1938"/>
                    </a:lnTo>
                    <a:lnTo>
                      <a:pt x="1214" y="1930"/>
                    </a:lnTo>
                    <a:lnTo>
                      <a:pt x="1205" y="1920"/>
                    </a:lnTo>
                    <a:lnTo>
                      <a:pt x="1195" y="1909"/>
                    </a:lnTo>
                    <a:lnTo>
                      <a:pt x="1188" y="1897"/>
                    </a:lnTo>
                    <a:lnTo>
                      <a:pt x="1180" y="1882"/>
                    </a:lnTo>
                    <a:lnTo>
                      <a:pt x="1174" y="1867"/>
                    </a:lnTo>
                    <a:lnTo>
                      <a:pt x="1168" y="1850"/>
                    </a:lnTo>
                    <a:lnTo>
                      <a:pt x="1162" y="1833"/>
                    </a:lnTo>
                    <a:lnTo>
                      <a:pt x="1158" y="1814"/>
                    </a:lnTo>
                    <a:lnTo>
                      <a:pt x="1154" y="1795"/>
                    </a:lnTo>
                    <a:lnTo>
                      <a:pt x="1150" y="1774"/>
                    </a:lnTo>
                    <a:lnTo>
                      <a:pt x="1147" y="1753"/>
                    </a:lnTo>
                    <a:lnTo>
                      <a:pt x="1143" y="1708"/>
                    </a:lnTo>
                    <a:lnTo>
                      <a:pt x="1140" y="1662"/>
                    </a:lnTo>
                    <a:lnTo>
                      <a:pt x="1139" y="1615"/>
                    </a:lnTo>
                    <a:lnTo>
                      <a:pt x="1139" y="1567"/>
                    </a:lnTo>
                    <a:lnTo>
                      <a:pt x="1139" y="1520"/>
                    </a:lnTo>
                    <a:lnTo>
                      <a:pt x="1141" y="1473"/>
                    </a:lnTo>
                    <a:lnTo>
                      <a:pt x="1144" y="1386"/>
                    </a:lnTo>
                    <a:lnTo>
                      <a:pt x="1146" y="1312"/>
                    </a:lnTo>
                    <a:lnTo>
                      <a:pt x="1605" y="1931"/>
                    </a:lnTo>
                    <a:lnTo>
                      <a:pt x="1623" y="1954"/>
                    </a:lnTo>
                    <a:lnTo>
                      <a:pt x="1642" y="1977"/>
                    </a:lnTo>
                    <a:lnTo>
                      <a:pt x="1660" y="1999"/>
                    </a:lnTo>
                    <a:lnTo>
                      <a:pt x="1680" y="2019"/>
                    </a:lnTo>
                    <a:lnTo>
                      <a:pt x="1698" y="2039"/>
                    </a:lnTo>
                    <a:lnTo>
                      <a:pt x="1718" y="2057"/>
                    </a:lnTo>
                    <a:lnTo>
                      <a:pt x="1736" y="2075"/>
                    </a:lnTo>
                    <a:lnTo>
                      <a:pt x="1756" y="2092"/>
                    </a:lnTo>
                    <a:lnTo>
                      <a:pt x="1776" y="2108"/>
                    </a:lnTo>
                    <a:lnTo>
                      <a:pt x="1796" y="2123"/>
                    </a:lnTo>
                    <a:lnTo>
                      <a:pt x="1816" y="2138"/>
                    </a:lnTo>
                    <a:lnTo>
                      <a:pt x="1836" y="2151"/>
                    </a:lnTo>
                    <a:lnTo>
                      <a:pt x="1857" y="2164"/>
                    </a:lnTo>
                    <a:lnTo>
                      <a:pt x="1879" y="2175"/>
                    </a:lnTo>
                    <a:lnTo>
                      <a:pt x="1900" y="2185"/>
                    </a:lnTo>
                    <a:lnTo>
                      <a:pt x="1922" y="2195"/>
                    </a:lnTo>
                    <a:lnTo>
                      <a:pt x="1945" y="2205"/>
                    </a:lnTo>
                    <a:lnTo>
                      <a:pt x="1968" y="2213"/>
                    </a:lnTo>
                    <a:lnTo>
                      <a:pt x="1991" y="2220"/>
                    </a:lnTo>
                    <a:lnTo>
                      <a:pt x="2016" y="2226"/>
                    </a:lnTo>
                    <a:lnTo>
                      <a:pt x="2040" y="2232"/>
                    </a:lnTo>
                    <a:lnTo>
                      <a:pt x="2066" y="2238"/>
                    </a:lnTo>
                    <a:lnTo>
                      <a:pt x="2092" y="2242"/>
                    </a:lnTo>
                    <a:lnTo>
                      <a:pt x="2119" y="2246"/>
                    </a:lnTo>
                    <a:lnTo>
                      <a:pt x="2147" y="2248"/>
                    </a:lnTo>
                    <a:lnTo>
                      <a:pt x="2174" y="2250"/>
                    </a:lnTo>
                    <a:lnTo>
                      <a:pt x="2203" y="2252"/>
                    </a:lnTo>
                    <a:lnTo>
                      <a:pt x="2233" y="2252"/>
                    </a:lnTo>
                    <a:lnTo>
                      <a:pt x="2264" y="2252"/>
                    </a:lnTo>
                    <a:lnTo>
                      <a:pt x="2296" y="2252"/>
                    </a:lnTo>
                    <a:lnTo>
                      <a:pt x="2328" y="2250"/>
                    </a:lnTo>
                    <a:lnTo>
                      <a:pt x="2362" y="2248"/>
                    </a:lnTo>
                    <a:lnTo>
                      <a:pt x="2324" y="2209"/>
                    </a:lnTo>
                    <a:lnTo>
                      <a:pt x="2257" y="2148"/>
                    </a:lnTo>
                    <a:lnTo>
                      <a:pt x="2195" y="2091"/>
                    </a:lnTo>
                    <a:lnTo>
                      <a:pt x="2137" y="2036"/>
                    </a:lnTo>
                    <a:lnTo>
                      <a:pt x="2082" y="1983"/>
                    </a:lnTo>
                    <a:lnTo>
                      <a:pt x="2030" y="1932"/>
                    </a:lnTo>
                    <a:lnTo>
                      <a:pt x="1980" y="1880"/>
                    </a:lnTo>
                    <a:lnTo>
                      <a:pt x="1931" y="1830"/>
                    </a:lnTo>
                    <a:lnTo>
                      <a:pt x="1884" y="1778"/>
                    </a:lnTo>
                    <a:lnTo>
                      <a:pt x="1837" y="1726"/>
                    </a:lnTo>
                    <a:lnTo>
                      <a:pt x="1792" y="1672"/>
                    </a:lnTo>
                    <a:lnTo>
                      <a:pt x="1746" y="1616"/>
                    </a:lnTo>
                    <a:lnTo>
                      <a:pt x="1698" y="1557"/>
                    </a:lnTo>
                    <a:lnTo>
                      <a:pt x="1649" y="1495"/>
                    </a:lnTo>
                    <a:lnTo>
                      <a:pt x="1599" y="1429"/>
                    </a:lnTo>
                    <a:lnTo>
                      <a:pt x="1546" y="1358"/>
                    </a:lnTo>
                    <a:lnTo>
                      <a:pt x="1490" y="1283"/>
                    </a:lnTo>
                    <a:close/>
                    <a:moveTo>
                      <a:pt x="107" y="1883"/>
                    </a:moveTo>
                    <a:lnTo>
                      <a:pt x="144" y="1963"/>
                    </a:lnTo>
                    <a:lnTo>
                      <a:pt x="185" y="2038"/>
                    </a:lnTo>
                    <a:lnTo>
                      <a:pt x="231" y="2109"/>
                    </a:lnTo>
                    <a:lnTo>
                      <a:pt x="279" y="2177"/>
                    </a:lnTo>
                    <a:lnTo>
                      <a:pt x="331" y="2240"/>
                    </a:lnTo>
                    <a:lnTo>
                      <a:pt x="386" y="2299"/>
                    </a:lnTo>
                    <a:lnTo>
                      <a:pt x="444" y="2356"/>
                    </a:lnTo>
                    <a:lnTo>
                      <a:pt x="505" y="2408"/>
                    </a:lnTo>
                    <a:lnTo>
                      <a:pt x="568" y="2455"/>
                    </a:lnTo>
                    <a:lnTo>
                      <a:pt x="634" y="2499"/>
                    </a:lnTo>
                    <a:lnTo>
                      <a:pt x="701" y="2539"/>
                    </a:lnTo>
                    <a:lnTo>
                      <a:pt x="771" y="2574"/>
                    </a:lnTo>
                    <a:lnTo>
                      <a:pt x="842" y="2606"/>
                    </a:lnTo>
                    <a:lnTo>
                      <a:pt x="914" y="2634"/>
                    </a:lnTo>
                    <a:lnTo>
                      <a:pt x="988" y="2657"/>
                    </a:lnTo>
                    <a:lnTo>
                      <a:pt x="1064" y="2676"/>
                    </a:lnTo>
                    <a:lnTo>
                      <a:pt x="1140" y="2691"/>
                    </a:lnTo>
                    <a:lnTo>
                      <a:pt x="1216" y="2701"/>
                    </a:lnTo>
                    <a:lnTo>
                      <a:pt x="1293" y="2707"/>
                    </a:lnTo>
                    <a:lnTo>
                      <a:pt x="1371" y="2709"/>
                    </a:lnTo>
                    <a:lnTo>
                      <a:pt x="1448" y="2706"/>
                    </a:lnTo>
                    <a:lnTo>
                      <a:pt x="1524" y="2699"/>
                    </a:lnTo>
                    <a:lnTo>
                      <a:pt x="1601" y="2688"/>
                    </a:lnTo>
                    <a:lnTo>
                      <a:pt x="1678" y="2671"/>
                    </a:lnTo>
                    <a:lnTo>
                      <a:pt x="1753" y="2651"/>
                    </a:lnTo>
                    <a:lnTo>
                      <a:pt x="1827" y="2626"/>
                    </a:lnTo>
                    <a:lnTo>
                      <a:pt x="1900" y="2596"/>
                    </a:lnTo>
                    <a:lnTo>
                      <a:pt x="1971" y="2561"/>
                    </a:lnTo>
                    <a:lnTo>
                      <a:pt x="2041" y="2522"/>
                    </a:lnTo>
                    <a:lnTo>
                      <a:pt x="2109" y="2478"/>
                    </a:lnTo>
                    <a:lnTo>
                      <a:pt x="2175" y="2429"/>
                    </a:lnTo>
                    <a:lnTo>
                      <a:pt x="2239" y="2376"/>
                    </a:lnTo>
                    <a:lnTo>
                      <a:pt x="2154" y="2368"/>
                    </a:lnTo>
                    <a:lnTo>
                      <a:pt x="2096" y="2363"/>
                    </a:lnTo>
                    <a:lnTo>
                      <a:pt x="2075" y="2361"/>
                    </a:lnTo>
                    <a:lnTo>
                      <a:pt x="2059" y="2361"/>
                    </a:lnTo>
                    <a:lnTo>
                      <a:pt x="2047" y="2361"/>
                    </a:lnTo>
                    <a:lnTo>
                      <a:pt x="2036" y="2362"/>
                    </a:lnTo>
                    <a:lnTo>
                      <a:pt x="2027" y="2365"/>
                    </a:lnTo>
                    <a:lnTo>
                      <a:pt x="2019" y="2369"/>
                    </a:lnTo>
                    <a:lnTo>
                      <a:pt x="2010" y="2374"/>
                    </a:lnTo>
                    <a:lnTo>
                      <a:pt x="2000" y="2381"/>
                    </a:lnTo>
                    <a:lnTo>
                      <a:pt x="1988" y="2389"/>
                    </a:lnTo>
                    <a:lnTo>
                      <a:pt x="1973" y="2398"/>
                    </a:lnTo>
                    <a:lnTo>
                      <a:pt x="1954" y="2410"/>
                    </a:lnTo>
                    <a:lnTo>
                      <a:pt x="1931" y="2423"/>
                    </a:lnTo>
                    <a:lnTo>
                      <a:pt x="1911" y="2433"/>
                    </a:lnTo>
                    <a:lnTo>
                      <a:pt x="1891" y="2443"/>
                    </a:lnTo>
                    <a:lnTo>
                      <a:pt x="1872" y="2452"/>
                    </a:lnTo>
                    <a:lnTo>
                      <a:pt x="1853" y="2461"/>
                    </a:lnTo>
                    <a:lnTo>
                      <a:pt x="1764" y="2498"/>
                    </a:lnTo>
                    <a:lnTo>
                      <a:pt x="1677" y="2527"/>
                    </a:lnTo>
                    <a:lnTo>
                      <a:pt x="1588" y="2549"/>
                    </a:lnTo>
                    <a:lnTo>
                      <a:pt x="1499" y="2563"/>
                    </a:lnTo>
                    <a:lnTo>
                      <a:pt x="1412" y="2571"/>
                    </a:lnTo>
                    <a:lnTo>
                      <a:pt x="1324" y="2572"/>
                    </a:lnTo>
                    <a:lnTo>
                      <a:pt x="1238" y="2566"/>
                    </a:lnTo>
                    <a:lnTo>
                      <a:pt x="1153" y="2555"/>
                    </a:lnTo>
                    <a:lnTo>
                      <a:pt x="1070" y="2537"/>
                    </a:lnTo>
                    <a:lnTo>
                      <a:pt x="988" y="2514"/>
                    </a:lnTo>
                    <a:lnTo>
                      <a:pt x="909" y="2484"/>
                    </a:lnTo>
                    <a:lnTo>
                      <a:pt x="832" y="2450"/>
                    </a:lnTo>
                    <a:lnTo>
                      <a:pt x="757" y="2410"/>
                    </a:lnTo>
                    <a:lnTo>
                      <a:pt x="685" y="2365"/>
                    </a:lnTo>
                    <a:lnTo>
                      <a:pt x="617" y="2316"/>
                    </a:lnTo>
                    <a:lnTo>
                      <a:pt x="552" y="2262"/>
                    </a:lnTo>
                    <a:lnTo>
                      <a:pt x="491" y="2205"/>
                    </a:lnTo>
                    <a:lnTo>
                      <a:pt x="434" y="2143"/>
                    </a:lnTo>
                    <a:lnTo>
                      <a:pt x="380" y="2077"/>
                    </a:lnTo>
                    <a:lnTo>
                      <a:pt x="332" y="2008"/>
                    </a:lnTo>
                    <a:lnTo>
                      <a:pt x="288" y="1936"/>
                    </a:lnTo>
                    <a:lnTo>
                      <a:pt x="248" y="1860"/>
                    </a:lnTo>
                    <a:lnTo>
                      <a:pt x="214" y="1781"/>
                    </a:lnTo>
                    <a:lnTo>
                      <a:pt x="187" y="1701"/>
                    </a:lnTo>
                    <a:lnTo>
                      <a:pt x="164" y="1618"/>
                    </a:lnTo>
                    <a:lnTo>
                      <a:pt x="147" y="1532"/>
                    </a:lnTo>
                    <a:lnTo>
                      <a:pt x="138" y="1445"/>
                    </a:lnTo>
                    <a:lnTo>
                      <a:pt x="135" y="1356"/>
                    </a:lnTo>
                    <a:lnTo>
                      <a:pt x="138" y="1266"/>
                    </a:lnTo>
                    <a:lnTo>
                      <a:pt x="148" y="1174"/>
                    </a:lnTo>
                    <a:lnTo>
                      <a:pt x="167" y="1081"/>
                    </a:lnTo>
                    <a:lnTo>
                      <a:pt x="193" y="989"/>
                    </a:lnTo>
                    <a:lnTo>
                      <a:pt x="228" y="892"/>
                    </a:lnTo>
                    <a:lnTo>
                      <a:pt x="269" y="800"/>
                    </a:lnTo>
                    <a:lnTo>
                      <a:pt x="316" y="715"/>
                    </a:lnTo>
                    <a:lnTo>
                      <a:pt x="370" y="634"/>
                    </a:lnTo>
                    <a:lnTo>
                      <a:pt x="428" y="560"/>
                    </a:lnTo>
                    <a:lnTo>
                      <a:pt x="492" y="492"/>
                    </a:lnTo>
                    <a:lnTo>
                      <a:pt x="559" y="429"/>
                    </a:lnTo>
                    <a:lnTo>
                      <a:pt x="631" y="373"/>
                    </a:lnTo>
                    <a:lnTo>
                      <a:pt x="706" y="322"/>
                    </a:lnTo>
                    <a:lnTo>
                      <a:pt x="784" y="277"/>
                    </a:lnTo>
                    <a:lnTo>
                      <a:pt x="866" y="239"/>
                    </a:lnTo>
                    <a:lnTo>
                      <a:pt x="949" y="206"/>
                    </a:lnTo>
                    <a:lnTo>
                      <a:pt x="1035" y="179"/>
                    </a:lnTo>
                    <a:lnTo>
                      <a:pt x="1122" y="160"/>
                    </a:lnTo>
                    <a:lnTo>
                      <a:pt x="1210" y="145"/>
                    </a:lnTo>
                    <a:lnTo>
                      <a:pt x="1299" y="138"/>
                    </a:lnTo>
                    <a:lnTo>
                      <a:pt x="1389" y="137"/>
                    </a:lnTo>
                    <a:lnTo>
                      <a:pt x="1479" y="142"/>
                    </a:lnTo>
                    <a:lnTo>
                      <a:pt x="1567" y="154"/>
                    </a:lnTo>
                    <a:lnTo>
                      <a:pt x="1655" y="173"/>
                    </a:lnTo>
                    <a:lnTo>
                      <a:pt x="1743" y="199"/>
                    </a:lnTo>
                    <a:lnTo>
                      <a:pt x="1828" y="231"/>
                    </a:lnTo>
                    <a:lnTo>
                      <a:pt x="1911" y="269"/>
                    </a:lnTo>
                    <a:lnTo>
                      <a:pt x="1991" y="314"/>
                    </a:lnTo>
                    <a:lnTo>
                      <a:pt x="2069" y="367"/>
                    </a:lnTo>
                    <a:lnTo>
                      <a:pt x="2143" y="426"/>
                    </a:lnTo>
                    <a:lnTo>
                      <a:pt x="2215" y="493"/>
                    </a:lnTo>
                    <a:lnTo>
                      <a:pt x="2281" y="566"/>
                    </a:lnTo>
                    <a:lnTo>
                      <a:pt x="2343" y="647"/>
                    </a:lnTo>
                    <a:lnTo>
                      <a:pt x="2400" y="734"/>
                    </a:lnTo>
                    <a:lnTo>
                      <a:pt x="2453" y="830"/>
                    </a:lnTo>
                    <a:lnTo>
                      <a:pt x="2498" y="932"/>
                    </a:lnTo>
                    <a:lnTo>
                      <a:pt x="2638" y="932"/>
                    </a:lnTo>
                    <a:lnTo>
                      <a:pt x="2636" y="915"/>
                    </a:lnTo>
                    <a:lnTo>
                      <a:pt x="2632" y="898"/>
                    </a:lnTo>
                    <a:lnTo>
                      <a:pt x="2628" y="880"/>
                    </a:lnTo>
                    <a:lnTo>
                      <a:pt x="2622" y="862"/>
                    </a:lnTo>
                    <a:lnTo>
                      <a:pt x="2615" y="843"/>
                    </a:lnTo>
                    <a:lnTo>
                      <a:pt x="2608" y="825"/>
                    </a:lnTo>
                    <a:lnTo>
                      <a:pt x="2600" y="805"/>
                    </a:lnTo>
                    <a:lnTo>
                      <a:pt x="2591" y="786"/>
                    </a:lnTo>
                    <a:lnTo>
                      <a:pt x="2571" y="747"/>
                    </a:lnTo>
                    <a:lnTo>
                      <a:pt x="2548" y="706"/>
                    </a:lnTo>
                    <a:lnTo>
                      <a:pt x="2525" y="667"/>
                    </a:lnTo>
                    <a:lnTo>
                      <a:pt x="2500" y="628"/>
                    </a:lnTo>
                    <a:lnTo>
                      <a:pt x="2474" y="590"/>
                    </a:lnTo>
                    <a:lnTo>
                      <a:pt x="2449" y="554"/>
                    </a:lnTo>
                    <a:lnTo>
                      <a:pt x="2423" y="520"/>
                    </a:lnTo>
                    <a:lnTo>
                      <a:pt x="2398" y="488"/>
                    </a:lnTo>
                    <a:lnTo>
                      <a:pt x="2374" y="459"/>
                    </a:lnTo>
                    <a:lnTo>
                      <a:pt x="2353" y="434"/>
                    </a:lnTo>
                    <a:lnTo>
                      <a:pt x="2334" y="412"/>
                    </a:lnTo>
                    <a:lnTo>
                      <a:pt x="2318" y="394"/>
                    </a:lnTo>
                    <a:lnTo>
                      <a:pt x="2285" y="362"/>
                    </a:lnTo>
                    <a:lnTo>
                      <a:pt x="2252" y="333"/>
                    </a:lnTo>
                    <a:lnTo>
                      <a:pt x="2218" y="304"/>
                    </a:lnTo>
                    <a:lnTo>
                      <a:pt x="2183" y="276"/>
                    </a:lnTo>
                    <a:lnTo>
                      <a:pt x="2147" y="249"/>
                    </a:lnTo>
                    <a:lnTo>
                      <a:pt x="2109" y="224"/>
                    </a:lnTo>
                    <a:lnTo>
                      <a:pt x="2072" y="201"/>
                    </a:lnTo>
                    <a:lnTo>
                      <a:pt x="2034" y="178"/>
                    </a:lnTo>
                    <a:lnTo>
                      <a:pt x="1995" y="157"/>
                    </a:lnTo>
                    <a:lnTo>
                      <a:pt x="1956" y="137"/>
                    </a:lnTo>
                    <a:lnTo>
                      <a:pt x="1916" y="118"/>
                    </a:lnTo>
                    <a:lnTo>
                      <a:pt x="1875" y="101"/>
                    </a:lnTo>
                    <a:lnTo>
                      <a:pt x="1833" y="85"/>
                    </a:lnTo>
                    <a:lnTo>
                      <a:pt x="1792" y="71"/>
                    </a:lnTo>
                    <a:lnTo>
                      <a:pt x="1750" y="58"/>
                    </a:lnTo>
                    <a:lnTo>
                      <a:pt x="1707" y="45"/>
                    </a:lnTo>
                    <a:lnTo>
                      <a:pt x="1664" y="35"/>
                    </a:lnTo>
                    <a:lnTo>
                      <a:pt x="1621" y="26"/>
                    </a:lnTo>
                    <a:lnTo>
                      <a:pt x="1577" y="19"/>
                    </a:lnTo>
                    <a:lnTo>
                      <a:pt x="1533" y="11"/>
                    </a:lnTo>
                    <a:lnTo>
                      <a:pt x="1489" y="7"/>
                    </a:lnTo>
                    <a:lnTo>
                      <a:pt x="1445" y="3"/>
                    </a:lnTo>
                    <a:lnTo>
                      <a:pt x="1400" y="1"/>
                    </a:lnTo>
                    <a:lnTo>
                      <a:pt x="1356" y="0"/>
                    </a:lnTo>
                    <a:lnTo>
                      <a:pt x="1312" y="1"/>
                    </a:lnTo>
                    <a:lnTo>
                      <a:pt x="1268" y="2"/>
                    </a:lnTo>
                    <a:lnTo>
                      <a:pt x="1222" y="6"/>
                    </a:lnTo>
                    <a:lnTo>
                      <a:pt x="1178" y="10"/>
                    </a:lnTo>
                    <a:lnTo>
                      <a:pt x="1134" y="18"/>
                    </a:lnTo>
                    <a:lnTo>
                      <a:pt x="1089" y="25"/>
                    </a:lnTo>
                    <a:lnTo>
                      <a:pt x="1046" y="34"/>
                    </a:lnTo>
                    <a:lnTo>
                      <a:pt x="1002" y="44"/>
                    </a:lnTo>
                    <a:lnTo>
                      <a:pt x="955" y="58"/>
                    </a:lnTo>
                    <a:lnTo>
                      <a:pt x="911" y="72"/>
                    </a:lnTo>
                    <a:lnTo>
                      <a:pt x="868" y="88"/>
                    </a:lnTo>
                    <a:lnTo>
                      <a:pt x="825" y="104"/>
                    </a:lnTo>
                    <a:lnTo>
                      <a:pt x="785" y="122"/>
                    </a:lnTo>
                    <a:lnTo>
                      <a:pt x="747" y="140"/>
                    </a:lnTo>
                    <a:lnTo>
                      <a:pt x="710" y="161"/>
                    </a:lnTo>
                    <a:lnTo>
                      <a:pt x="674" y="181"/>
                    </a:lnTo>
                    <a:lnTo>
                      <a:pt x="639" y="203"/>
                    </a:lnTo>
                    <a:lnTo>
                      <a:pt x="605" y="224"/>
                    </a:lnTo>
                    <a:lnTo>
                      <a:pt x="572" y="248"/>
                    </a:lnTo>
                    <a:lnTo>
                      <a:pt x="541" y="271"/>
                    </a:lnTo>
                    <a:lnTo>
                      <a:pt x="510" y="296"/>
                    </a:lnTo>
                    <a:lnTo>
                      <a:pt x="480" y="320"/>
                    </a:lnTo>
                    <a:lnTo>
                      <a:pt x="450" y="345"/>
                    </a:lnTo>
                    <a:lnTo>
                      <a:pt x="423" y="371"/>
                    </a:lnTo>
                    <a:lnTo>
                      <a:pt x="394" y="397"/>
                    </a:lnTo>
                    <a:lnTo>
                      <a:pt x="366" y="425"/>
                    </a:lnTo>
                    <a:lnTo>
                      <a:pt x="339" y="454"/>
                    </a:lnTo>
                    <a:lnTo>
                      <a:pt x="313" y="483"/>
                    </a:lnTo>
                    <a:lnTo>
                      <a:pt x="289" y="514"/>
                    </a:lnTo>
                    <a:lnTo>
                      <a:pt x="265" y="545"/>
                    </a:lnTo>
                    <a:lnTo>
                      <a:pt x="241" y="577"/>
                    </a:lnTo>
                    <a:lnTo>
                      <a:pt x="220" y="609"/>
                    </a:lnTo>
                    <a:lnTo>
                      <a:pt x="199" y="642"/>
                    </a:lnTo>
                    <a:lnTo>
                      <a:pt x="178" y="676"/>
                    </a:lnTo>
                    <a:lnTo>
                      <a:pt x="160" y="711"/>
                    </a:lnTo>
                    <a:lnTo>
                      <a:pt x="141" y="746"/>
                    </a:lnTo>
                    <a:lnTo>
                      <a:pt x="125" y="781"/>
                    </a:lnTo>
                    <a:lnTo>
                      <a:pt x="108" y="817"/>
                    </a:lnTo>
                    <a:lnTo>
                      <a:pt x="94" y="854"/>
                    </a:lnTo>
                    <a:lnTo>
                      <a:pt x="80" y="891"/>
                    </a:lnTo>
                    <a:lnTo>
                      <a:pt x="67" y="928"/>
                    </a:lnTo>
                    <a:lnTo>
                      <a:pt x="56" y="966"/>
                    </a:lnTo>
                    <a:lnTo>
                      <a:pt x="45" y="1005"/>
                    </a:lnTo>
                    <a:lnTo>
                      <a:pt x="35" y="1043"/>
                    </a:lnTo>
                    <a:lnTo>
                      <a:pt x="27" y="1082"/>
                    </a:lnTo>
                    <a:lnTo>
                      <a:pt x="20" y="1122"/>
                    </a:lnTo>
                    <a:lnTo>
                      <a:pt x="13" y="1162"/>
                    </a:lnTo>
                    <a:lnTo>
                      <a:pt x="8" y="1202"/>
                    </a:lnTo>
                    <a:lnTo>
                      <a:pt x="5" y="1242"/>
                    </a:lnTo>
                    <a:lnTo>
                      <a:pt x="2" y="1282"/>
                    </a:lnTo>
                    <a:lnTo>
                      <a:pt x="0" y="1322"/>
                    </a:lnTo>
                    <a:lnTo>
                      <a:pt x="0" y="1363"/>
                    </a:lnTo>
                    <a:lnTo>
                      <a:pt x="1" y="1404"/>
                    </a:lnTo>
                    <a:lnTo>
                      <a:pt x="3" y="1445"/>
                    </a:lnTo>
                    <a:lnTo>
                      <a:pt x="6" y="1486"/>
                    </a:lnTo>
                    <a:lnTo>
                      <a:pt x="10" y="1526"/>
                    </a:lnTo>
                    <a:lnTo>
                      <a:pt x="16" y="1572"/>
                    </a:lnTo>
                    <a:lnTo>
                      <a:pt x="25" y="1618"/>
                    </a:lnTo>
                    <a:lnTo>
                      <a:pt x="35" y="1664"/>
                    </a:lnTo>
                    <a:lnTo>
                      <a:pt x="46" y="1708"/>
                    </a:lnTo>
                    <a:lnTo>
                      <a:pt x="59" y="1754"/>
                    </a:lnTo>
                    <a:lnTo>
                      <a:pt x="74" y="1797"/>
                    </a:lnTo>
                    <a:lnTo>
                      <a:pt x="90" y="1841"/>
                    </a:lnTo>
                    <a:lnTo>
                      <a:pt x="107" y="1883"/>
                    </a:lnTo>
                    <a:close/>
                    <a:moveTo>
                      <a:pt x="2521" y="1695"/>
                    </a:moveTo>
                    <a:lnTo>
                      <a:pt x="2514" y="1717"/>
                    </a:lnTo>
                    <a:lnTo>
                      <a:pt x="2508" y="1740"/>
                    </a:lnTo>
                    <a:lnTo>
                      <a:pt x="2500" y="1764"/>
                    </a:lnTo>
                    <a:lnTo>
                      <a:pt x="2490" y="1788"/>
                    </a:lnTo>
                    <a:lnTo>
                      <a:pt x="2479" y="1812"/>
                    </a:lnTo>
                    <a:lnTo>
                      <a:pt x="2468" y="1837"/>
                    </a:lnTo>
                    <a:lnTo>
                      <a:pt x="2457" y="1862"/>
                    </a:lnTo>
                    <a:lnTo>
                      <a:pt x="2444" y="1885"/>
                    </a:lnTo>
                    <a:lnTo>
                      <a:pt x="2419" y="1933"/>
                    </a:lnTo>
                    <a:lnTo>
                      <a:pt x="2394" y="1977"/>
                    </a:lnTo>
                    <a:lnTo>
                      <a:pt x="2370" y="2016"/>
                    </a:lnTo>
                    <a:lnTo>
                      <a:pt x="2350" y="2048"/>
                    </a:lnTo>
                    <a:lnTo>
                      <a:pt x="2357" y="2060"/>
                    </a:lnTo>
                    <a:lnTo>
                      <a:pt x="2368" y="2073"/>
                    </a:lnTo>
                    <a:lnTo>
                      <a:pt x="2381" y="2085"/>
                    </a:lnTo>
                    <a:lnTo>
                      <a:pt x="2394" y="2099"/>
                    </a:lnTo>
                    <a:lnTo>
                      <a:pt x="2408" y="2111"/>
                    </a:lnTo>
                    <a:lnTo>
                      <a:pt x="2423" y="2122"/>
                    </a:lnTo>
                    <a:lnTo>
                      <a:pt x="2437" y="2132"/>
                    </a:lnTo>
                    <a:lnTo>
                      <a:pt x="2451" y="2138"/>
                    </a:lnTo>
                    <a:lnTo>
                      <a:pt x="2465" y="2122"/>
                    </a:lnTo>
                    <a:lnTo>
                      <a:pt x="2480" y="2102"/>
                    </a:lnTo>
                    <a:lnTo>
                      <a:pt x="2498" y="2077"/>
                    </a:lnTo>
                    <a:lnTo>
                      <a:pt x="2514" y="2049"/>
                    </a:lnTo>
                    <a:lnTo>
                      <a:pt x="2532" y="2019"/>
                    </a:lnTo>
                    <a:lnTo>
                      <a:pt x="2550" y="1986"/>
                    </a:lnTo>
                    <a:lnTo>
                      <a:pt x="2567" y="1952"/>
                    </a:lnTo>
                    <a:lnTo>
                      <a:pt x="2585" y="1917"/>
                    </a:lnTo>
                    <a:lnTo>
                      <a:pt x="2600" y="1882"/>
                    </a:lnTo>
                    <a:lnTo>
                      <a:pt x="2615" y="1847"/>
                    </a:lnTo>
                    <a:lnTo>
                      <a:pt x="2629" y="1812"/>
                    </a:lnTo>
                    <a:lnTo>
                      <a:pt x="2641" y="1779"/>
                    </a:lnTo>
                    <a:lnTo>
                      <a:pt x="2652" y="1747"/>
                    </a:lnTo>
                    <a:lnTo>
                      <a:pt x="2660" y="1718"/>
                    </a:lnTo>
                    <a:lnTo>
                      <a:pt x="2665" y="1691"/>
                    </a:lnTo>
                    <a:lnTo>
                      <a:pt x="2668" y="1668"/>
                    </a:lnTo>
                    <a:lnTo>
                      <a:pt x="2532" y="1668"/>
                    </a:lnTo>
                    <a:lnTo>
                      <a:pt x="2521" y="1695"/>
                    </a:lnTo>
                    <a:close/>
                    <a:moveTo>
                      <a:pt x="2161" y="1743"/>
                    </a:moveTo>
                    <a:lnTo>
                      <a:pt x="2108" y="1839"/>
                    </a:lnTo>
                    <a:lnTo>
                      <a:pt x="2116" y="1850"/>
                    </a:lnTo>
                    <a:lnTo>
                      <a:pt x="2125" y="1862"/>
                    </a:lnTo>
                    <a:lnTo>
                      <a:pt x="2134" y="1872"/>
                    </a:lnTo>
                    <a:lnTo>
                      <a:pt x="2146" y="1882"/>
                    </a:lnTo>
                    <a:lnTo>
                      <a:pt x="2168" y="1903"/>
                    </a:lnTo>
                    <a:lnTo>
                      <a:pt x="2192" y="1923"/>
                    </a:lnTo>
                    <a:lnTo>
                      <a:pt x="2217" y="1942"/>
                    </a:lnTo>
                    <a:lnTo>
                      <a:pt x="2240" y="1961"/>
                    </a:lnTo>
                    <a:lnTo>
                      <a:pt x="2262" y="1979"/>
                    </a:lnTo>
                    <a:lnTo>
                      <a:pt x="2281" y="1998"/>
                    </a:lnTo>
                    <a:lnTo>
                      <a:pt x="2302" y="1966"/>
                    </a:lnTo>
                    <a:lnTo>
                      <a:pt x="2326" y="1929"/>
                    </a:lnTo>
                    <a:lnTo>
                      <a:pt x="2350" y="1890"/>
                    </a:lnTo>
                    <a:lnTo>
                      <a:pt x="2373" y="1846"/>
                    </a:lnTo>
                    <a:lnTo>
                      <a:pt x="2384" y="1825"/>
                    </a:lnTo>
                    <a:lnTo>
                      <a:pt x="2394" y="1802"/>
                    </a:lnTo>
                    <a:lnTo>
                      <a:pt x="2404" y="1780"/>
                    </a:lnTo>
                    <a:lnTo>
                      <a:pt x="2412" y="1758"/>
                    </a:lnTo>
                    <a:lnTo>
                      <a:pt x="2420" y="1735"/>
                    </a:lnTo>
                    <a:lnTo>
                      <a:pt x="2426" y="1712"/>
                    </a:lnTo>
                    <a:lnTo>
                      <a:pt x="2431" y="1690"/>
                    </a:lnTo>
                    <a:lnTo>
                      <a:pt x="2434" y="1667"/>
                    </a:lnTo>
                    <a:lnTo>
                      <a:pt x="2206" y="1668"/>
                    </a:lnTo>
                    <a:lnTo>
                      <a:pt x="2161" y="17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95" name="Freeform 6">
                <a:extLst>
                  <a:ext uri="{FF2B5EF4-FFF2-40B4-BE49-F238E27FC236}">
                    <a16:creationId xmlns:a16="http://schemas.microsoft.com/office/drawing/2014/main" id="{A1BA51BE-6884-BF24-7179-2A5C8586DD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442" y="1028700"/>
                <a:ext cx="765175" cy="150812"/>
              </a:xfrm>
              <a:custGeom>
                <a:avLst/>
                <a:gdLst>
                  <a:gd name="T0" fmla="*/ 251 w 5787"/>
                  <a:gd name="T1" fmla="*/ 883 h 1135"/>
                  <a:gd name="T2" fmla="*/ 317 w 5787"/>
                  <a:gd name="T3" fmla="*/ 1129 h 1135"/>
                  <a:gd name="T4" fmla="*/ 472 w 5787"/>
                  <a:gd name="T5" fmla="*/ 1061 h 1135"/>
                  <a:gd name="T6" fmla="*/ 331 w 5787"/>
                  <a:gd name="T7" fmla="*/ 533 h 1135"/>
                  <a:gd name="T8" fmla="*/ 471 w 5787"/>
                  <a:gd name="T9" fmla="*/ 6 h 1135"/>
                  <a:gd name="T10" fmla="*/ 0 w 5787"/>
                  <a:gd name="T11" fmla="*/ 5 h 1135"/>
                  <a:gd name="T12" fmla="*/ 3747 w 5787"/>
                  <a:gd name="T13" fmla="*/ 978 h 1135"/>
                  <a:gd name="T14" fmla="*/ 3331 w 5787"/>
                  <a:gd name="T15" fmla="*/ 4 h 1135"/>
                  <a:gd name="T16" fmla="*/ 5234 w 5787"/>
                  <a:gd name="T17" fmla="*/ 709 h 1135"/>
                  <a:gd name="T18" fmla="*/ 5312 w 5787"/>
                  <a:gd name="T19" fmla="*/ 594 h 1135"/>
                  <a:gd name="T20" fmla="*/ 5308 w 5787"/>
                  <a:gd name="T21" fmla="*/ 96 h 1135"/>
                  <a:gd name="T22" fmla="*/ 5183 w 5787"/>
                  <a:gd name="T23" fmla="*/ 4 h 1135"/>
                  <a:gd name="T24" fmla="*/ 4275 w 5787"/>
                  <a:gd name="T25" fmla="*/ 1129 h 1135"/>
                  <a:gd name="T26" fmla="*/ 2775 w 5787"/>
                  <a:gd name="T27" fmla="*/ 901 h 1135"/>
                  <a:gd name="T28" fmla="*/ 1927 w 5787"/>
                  <a:gd name="T29" fmla="*/ 848 h 1135"/>
                  <a:gd name="T30" fmla="*/ 1901 w 5787"/>
                  <a:gd name="T31" fmla="*/ 978 h 1135"/>
                  <a:gd name="T32" fmla="*/ 1810 w 5787"/>
                  <a:gd name="T33" fmla="*/ 972 h 1135"/>
                  <a:gd name="T34" fmla="*/ 1797 w 5787"/>
                  <a:gd name="T35" fmla="*/ 792 h 1135"/>
                  <a:gd name="T36" fmla="*/ 1801 w 5787"/>
                  <a:gd name="T37" fmla="*/ 197 h 1135"/>
                  <a:gd name="T38" fmla="*/ 1907 w 5787"/>
                  <a:gd name="T39" fmla="*/ 153 h 1135"/>
                  <a:gd name="T40" fmla="*/ 2101 w 5787"/>
                  <a:gd name="T41" fmla="*/ 290 h 1135"/>
                  <a:gd name="T42" fmla="*/ 2067 w 5787"/>
                  <a:gd name="T43" fmla="*/ 46 h 1135"/>
                  <a:gd name="T44" fmla="*/ 1834 w 5787"/>
                  <a:gd name="T45" fmla="*/ 4 h 1135"/>
                  <a:gd name="T46" fmla="*/ 1658 w 5787"/>
                  <a:gd name="T47" fmla="*/ 48 h 1135"/>
                  <a:gd name="T48" fmla="*/ 1624 w 5787"/>
                  <a:gd name="T49" fmla="*/ 270 h 1135"/>
                  <a:gd name="T50" fmla="*/ 1622 w 5787"/>
                  <a:gd name="T51" fmla="*/ 941 h 1135"/>
                  <a:gd name="T52" fmla="*/ 1656 w 5787"/>
                  <a:gd name="T53" fmla="*/ 1085 h 1135"/>
                  <a:gd name="T54" fmla="*/ 1796 w 5787"/>
                  <a:gd name="T55" fmla="*/ 1129 h 1135"/>
                  <a:gd name="T56" fmla="*/ 2045 w 5787"/>
                  <a:gd name="T57" fmla="*/ 1102 h 1135"/>
                  <a:gd name="T58" fmla="*/ 2100 w 5787"/>
                  <a:gd name="T59" fmla="*/ 981 h 1135"/>
                  <a:gd name="T60" fmla="*/ 1228 w 5787"/>
                  <a:gd name="T61" fmla="*/ 166 h 1135"/>
                  <a:gd name="T62" fmla="*/ 1325 w 5787"/>
                  <a:gd name="T63" fmla="*/ 149 h 1135"/>
                  <a:gd name="T64" fmla="*/ 1353 w 5787"/>
                  <a:gd name="T65" fmla="*/ 307 h 1135"/>
                  <a:gd name="T66" fmla="*/ 1309 w 5787"/>
                  <a:gd name="T67" fmla="*/ 457 h 1135"/>
                  <a:gd name="T68" fmla="*/ 1333 w 5787"/>
                  <a:gd name="T69" fmla="*/ 605 h 1135"/>
                  <a:gd name="T70" fmla="*/ 1347 w 5787"/>
                  <a:gd name="T71" fmla="*/ 930 h 1135"/>
                  <a:gd name="T72" fmla="*/ 1295 w 5787"/>
                  <a:gd name="T73" fmla="*/ 986 h 1135"/>
                  <a:gd name="T74" fmla="*/ 1225 w 5787"/>
                  <a:gd name="T75" fmla="*/ 943 h 1135"/>
                  <a:gd name="T76" fmla="*/ 1047 w 5787"/>
                  <a:gd name="T77" fmla="*/ 786 h 1135"/>
                  <a:gd name="T78" fmla="*/ 1072 w 5787"/>
                  <a:gd name="T79" fmla="*/ 1076 h 1135"/>
                  <a:gd name="T80" fmla="*/ 1209 w 5787"/>
                  <a:gd name="T81" fmla="*/ 1131 h 1135"/>
                  <a:gd name="T82" fmla="*/ 1442 w 5787"/>
                  <a:gd name="T83" fmla="*/ 1119 h 1135"/>
                  <a:gd name="T84" fmla="*/ 1512 w 5787"/>
                  <a:gd name="T85" fmla="*/ 1040 h 1135"/>
                  <a:gd name="T86" fmla="*/ 1525 w 5787"/>
                  <a:gd name="T87" fmla="*/ 745 h 1135"/>
                  <a:gd name="T88" fmla="*/ 1489 w 5787"/>
                  <a:gd name="T89" fmla="*/ 564 h 1135"/>
                  <a:gd name="T90" fmla="*/ 1504 w 5787"/>
                  <a:gd name="T91" fmla="*/ 475 h 1135"/>
                  <a:gd name="T92" fmla="*/ 1523 w 5787"/>
                  <a:gd name="T93" fmla="*/ 259 h 1135"/>
                  <a:gd name="T94" fmla="*/ 1493 w 5787"/>
                  <a:gd name="T95" fmla="*/ 51 h 1135"/>
                  <a:gd name="T96" fmla="*/ 1402 w 5787"/>
                  <a:gd name="T97" fmla="*/ 5 h 1135"/>
                  <a:gd name="T98" fmla="*/ 1125 w 5787"/>
                  <a:gd name="T99" fmla="*/ 15 h 1135"/>
                  <a:gd name="T100" fmla="*/ 1055 w 5787"/>
                  <a:gd name="T101" fmla="*/ 94 h 1135"/>
                  <a:gd name="T102" fmla="*/ 2272 w 5787"/>
                  <a:gd name="T103" fmla="*/ 1129 h 1135"/>
                  <a:gd name="T104" fmla="*/ 5662 w 5787"/>
                  <a:gd name="T105" fmla="*/ 143 h 1135"/>
                  <a:gd name="T106" fmla="*/ 3959 w 5787"/>
                  <a:gd name="T107" fmla="*/ 370 h 1135"/>
                  <a:gd name="T108" fmla="*/ 3909 w 5787"/>
                  <a:gd name="T109" fmla="*/ 939 h 1135"/>
                  <a:gd name="T110" fmla="*/ 5132 w 5787"/>
                  <a:gd name="T111" fmla="*/ 575 h 1135"/>
                  <a:gd name="T112" fmla="*/ 5145 w 5787"/>
                  <a:gd name="T113" fmla="*/ 257 h 1135"/>
                  <a:gd name="T114" fmla="*/ 5116 w 5787"/>
                  <a:gd name="T115" fmla="*/ 155 h 1135"/>
                  <a:gd name="T116" fmla="*/ 4532 w 5787"/>
                  <a:gd name="T117" fmla="*/ 187 h 1135"/>
                  <a:gd name="T118" fmla="*/ 4475 w 5787"/>
                  <a:gd name="T119" fmla="*/ 705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87" h="1135">
                    <a:moveTo>
                      <a:pt x="0" y="1126"/>
                    </a:moveTo>
                    <a:lnTo>
                      <a:pt x="174" y="1129"/>
                    </a:lnTo>
                    <a:lnTo>
                      <a:pt x="174" y="563"/>
                    </a:lnTo>
                    <a:lnTo>
                      <a:pt x="179" y="574"/>
                    </a:lnTo>
                    <a:lnTo>
                      <a:pt x="184" y="588"/>
                    </a:lnTo>
                    <a:lnTo>
                      <a:pt x="189" y="602"/>
                    </a:lnTo>
                    <a:lnTo>
                      <a:pt x="194" y="618"/>
                    </a:lnTo>
                    <a:lnTo>
                      <a:pt x="205" y="654"/>
                    </a:lnTo>
                    <a:lnTo>
                      <a:pt x="215" y="696"/>
                    </a:lnTo>
                    <a:lnTo>
                      <a:pt x="233" y="787"/>
                    </a:lnTo>
                    <a:lnTo>
                      <a:pt x="251" y="883"/>
                    </a:lnTo>
                    <a:lnTo>
                      <a:pt x="259" y="929"/>
                    </a:lnTo>
                    <a:lnTo>
                      <a:pt x="269" y="974"/>
                    </a:lnTo>
                    <a:lnTo>
                      <a:pt x="277" y="1015"/>
                    </a:lnTo>
                    <a:lnTo>
                      <a:pt x="285" y="1052"/>
                    </a:lnTo>
                    <a:lnTo>
                      <a:pt x="290" y="1068"/>
                    </a:lnTo>
                    <a:lnTo>
                      <a:pt x="294" y="1083"/>
                    </a:lnTo>
                    <a:lnTo>
                      <a:pt x="298" y="1096"/>
                    </a:lnTo>
                    <a:lnTo>
                      <a:pt x="304" y="1108"/>
                    </a:lnTo>
                    <a:lnTo>
                      <a:pt x="308" y="1117"/>
                    </a:lnTo>
                    <a:lnTo>
                      <a:pt x="312" y="1124"/>
                    </a:lnTo>
                    <a:lnTo>
                      <a:pt x="317" y="1129"/>
                    </a:lnTo>
                    <a:lnTo>
                      <a:pt x="321" y="1132"/>
                    </a:lnTo>
                    <a:lnTo>
                      <a:pt x="660" y="1129"/>
                    </a:lnTo>
                    <a:lnTo>
                      <a:pt x="674" y="900"/>
                    </a:lnTo>
                    <a:lnTo>
                      <a:pt x="809" y="896"/>
                    </a:lnTo>
                    <a:lnTo>
                      <a:pt x="828" y="1122"/>
                    </a:lnTo>
                    <a:lnTo>
                      <a:pt x="997" y="1130"/>
                    </a:lnTo>
                    <a:lnTo>
                      <a:pt x="868" y="4"/>
                    </a:lnTo>
                    <a:lnTo>
                      <a:pt x="619" y="6"/>
                    </a:lnTo>
                    <a:lnTo>
                      <a:pt x="492" y="1115"/>
                    </a:lnTo>
                    <a:lnTo>
                      <a:pt x="482" y="1089"/>
                    </a:lnTo>
                    <a:lnTo>
                      <a:pt x="472" y="1061"/>
                    </a:lnTo>
                    <a:lnTo>
                      <a:pt x="461" y="1029"/>
                    </a:lnTo>
                    <a:lnTo>
                      <a:pt x="450" y="995"/>
                    </a:lnTo>
                    <a:lnTo>
                      <a:pt x="427" y="922"/>
                    </a:lnTo>
                    <a:lnTo>
                      <a:pt x="405" y="844"/>
                    </a:lnTo>
                    <a:lnTo>
                      <a:pt x="383" y="766"/>
                    </a:lnTo>
                    <a:lnTo>
                      <a:pt x="363" y="689"/>
                    </a:lnTo>
                    <a:lnTo>
                      <a:pt x="346" y="620"/>
                    </a:lnTo>
                    <a:lnTo>
                      <a:pt x="332" y="561"/>
                    </a:lnTo>
                    <a:lnTo>
                      <a:pt x="330" y="554"/>
                    </a:lnTo>
                    <a:lnTo>
                      <a:pt x="330" y="543"/>
                    </a:lnTo>
                    <a:lnTo>
                      <a:pt x="331" y="533"/>
                    </a:lnTo>
                    <a:lnTo>
                      <a:pt x="332" y="520"/>
                    </a:lnTo>
                    <a:lnTo>
                      <a:pt x="337" y="491"/>
                    </a:lnTo>
                    <a:lnTo>
                      <a:pt x="343" y="457"/>
                    </a:lnTo>
                    <a:lnTo>
                      <a:pt x="351" y="420"/>
                    </a:lnTo>
                    <a:lnTo>
                      <a:pt x="361" y="380"/>
                    </a:lnTo>
                    <a:lnTo>
                      <a:pt x="373" y="336"/>
                    </a:lnTo>
                    <a:lnTo>
                      <a:pt x="384" y="293"/>
                    </a:lnTo>
                    <a:lnTo>
                      <a:pt x="410" y="205"/>
                    </a:lnTo>
                    <a:lnTo>
                      <a:pt x="434" y="124"/>
                    </a:lnTo>
                    <a:lnTo>
                      <a:pt x="456" y="55"/>
                    </a:lnTo>
                    <a:lnTo>
                      <a:pt x="471" y="6"/>
                    </a:lnTo>
                    <a:lnTo>
                      <a:pt x="294" y="4"/>
                    </a:lnTo>
                    <a:lnTo>
                      <a:pt x="180" y="489"/>
                    </a:lnTo>
                    <a:lnTo>
                      <a:pt x="176" y="427"/>
                    </a:lnTo>
                    <a:lnTo>
                      <a:pt x="174" y="367"/>
                    </a:lnTo>
                    <a:lnTo>
                      <a:pt x="173" y="307"/>
                    </a:lnTo>
                    <a:lnTo>
                      <a:pt x="172" y="248"/>
                    </a:lnTo>
                    <a:lnTo>
                      <a:pt x="173" y="188"/>
                    </a:lnTo>
                    <a:lnTo>
                      <a:pt x="173" y="127"/>
                    </a:lnTo>
                    <a:lnTo>
                      <a:pt x="173" y="66"/>
                    </a:lnTo>
                    <a:lnTo>
                      <a:pt x="174" y="4"/>
                    </a:lnTo>
                    <a:lnTo>
                      <a:pt x="0" y="5"/>
                    </a:lnTo>
                    <a:lnTo>
                      <a:pt x="0" y="1126"/>
                    </a:lnTo>
                    <a:close/>
                    <a:moveTo>
                      <a:pt x="3747" y="978"/>
                    </a:moveTo>
                    <a:lnTo>
                      <a:pt x="3701" y="997"/>
                    </a:lnTo>
                    <a:lnTo>
                      <a:pt x="3703" y="1126"/>
                    </a:lnTo>
                    <a:lnTo>
                      <a:pt x="4245" y="1129"/>
                    </a:lnTo>
                    <a:lnTo>
                      <a:pt x="4260" y="1129"/>
                    </a:lnTo>
                    <a:lnTo>
                      <a:pt x="4260" y="990"/>
                    </a:lnTo>
                    <a:lnTo>
                      <a:pt x="4215" y="983"/>
                    </a:lnTo>
                    <a:lnTo>
                      <a:pt x="4106" y="4"/>
                    </a:lnTo>
                    <a:lnTo>
                      <a:pt x="3857" y="5"/>
                    </a:lnTo>
                    <a:lnTo>
                      <a:pt x="3747" y="978"/>
                    </a:lnTo>
                    <a:close/>
                    <a:moveTo>
                      <a:pt x="3157" y="1126"/>
                    </a:moveTo>
                    <a:lnTo>
                      <a:pt x="3331" y="1129"/>
                    </a:lnTo>
                    <a:lnTo>
                      <a:pt x="3331" y="598"/>
                    </a:lnTo>
                    <a:lnTo>
                      <a:pt x="3456" y="595"/>
                    </a:lnTo>
                    <a:lnTo>
                      <a:pt x="3456" y="1129"/>
                    </a:lnTo>
                    <a:lnTo>
                      <a:pt x="3633" y="1129"/>
                    </a:lnTo>
                    <a:lnTo>
                      <a:pt x="3633" y="4"/>
                    </a:lnTo>
                    <a:lnTo>
                      <a:pt x="3456" y="4"/>
                    </a:lnTo>
                    <a:lnTo>
                      <a:pt x="3456" y="457"/>
                    </a:lnTo>
                    <a:lnTo>
                      <a:pt x="3331" y="455"/>
                    </a:lnTo>
                    <a:lnTo>
                      <a:pt x="3331" y="4"/>
                    </a:lnTo>
                    <a:lnTo>
                      <a:pt x="3157" y="5"/>
                    </a:lnTo>
                    <a:lnTo>
                      <a:pt x="3157" y="1126"/>
                    </a:lnTo>
                    <a:close/>
                    <a:moveTo>
                      <a:pt x="4841" y="1126"/>
                    </a:moveTo>
                    <a:lnTo>
                      <a:pt x="5015" y="1129"/>
                    </a:lnTo>
                    <a:lnTo>
                      <a:pt x="5015" y="727"/>
                    </a:lnTo>
                    <a:lnTo>
                      <a:pt x="5074" y="721"/>
                    </a:lnTo>
                    <a:lnTo>
                      <a:pt x="5124" y="718"/>
                    </a:lnTo>
                    <a:lnTo>
                      <a:pt x="5167" y="716"/>
                    </a:lnTo>
                    <a:lnTo>
                      <a:pt x="5204" y="713"/>
                    </a:lnTo>
                    <a:lnTo>
                      <a:pt x="5219" y="711"/>
                    </a:lnTo>
                    <a:lnTo>
                      <a:pt x="5234" y="709"/>
                    </a:lnTo>
                    <a:lnTo>
                      <a:pt x="5246" y="706"/>
                    </a:lnTo>
                    <a:lnTo>
                      <a:pt x="5257" y="702"/>
                    </a:lnTo>
                    <a:lnTo>
                      <a:pt x="5268" y="697"/>
                    </a:lnTo>
                    <a:lnTo>
                      <a:pt x="5277" y="689"/>
                    </a:lnTo>
                    <a:lnTo>
                      <a:pt x="5284" y="681"/>
                    </a:lnTo>
                    <a:lnTo>
                      <a:pt x="5291" y="672"/>
                    </a:lnTo>
                    <a:lnTo>
                      <a:pt x="5297" y="661"/>
                    </a:lnTo>
                    <a:lnTo>
                      <a:pt x="5303" y="647"/>
                    </a:lnTo>
                    <a:lnTo>
                      <a:pt x="5307" y="632"/>
                    </a:lnTo>
                    <a:lnTo>
                      <a:pt x="5310" y="614"/>
                    </a:lnTo>
                    <a:lnTo>
                      <a:pt x="5312" y="594"/>
                    </a:lnTo>
                    <a:lnTo>
                      <a:pt x="5314" y="571"/>
                    </a:lnTo>
                    <a:lnTo>
                      <a:pt x="5316" y="546"/>
                    </a:lnTo>
                    <a:lnTo>
                      <a:pt x="5317" y="517"/>
                    </a:lnTo>
                    <a:lnTo>
                      <a:pt x="5318" y="452"/>
                    </a:lnTo>
                    <a:lnTo>
                      <a:pt x="5317" y="372"/>
                    </a:lnTo>
                    <a:lnTo>
                      <a:pt x="5317" y="278"/>
                    </a:lnTo>
                    <a:lnTo>
                      <a:pt x="5317" y="166"/>
                    </a:lnTo>
                    <a:lnTo>
                      <a:pt x="5316" y="147"/>
                    </a:lnTo>
                    <a:lnTo>
                      <a:pt x="5314" y="128"/>
                    </a:lnTo>
                    <a:lnTo>
                      <a:pt x="5312" y="112"/>
                    </a:lnTo>
                    <a:lnTo>
                      <a:pt x="5308" y="96"/>
                    </a:lnTo>
                    <a:lnTo>
                      <a:pt x="5303" y="82"/>
                    </a:lnTo>
                    <a:lnTo>
                      <a:pt x="5295" y="69"/>
                    </a:lnTo>
                    <a:lnTo>
                      <a:pt x="5288" y="56"/>
                    </a:lnTo>
                    <a:lnTo>
                      <a:pt x="5280" y="46"/>
                    </a:lnTo>
                    <a:lnTo>
                      <a:pt x="5270" y="36"/>
                    </a:lnTo>
                    <a:lnTo>
                      <a:pt x="5258" y="27"/>
                    </a:lnTo>
                    <a:lnTo>
                      <a:pt x="5246" y="20"/>
                    </a:lnTo>
                    <a:lnTo>
                      <a:pt x="5232" y="14"/>
                    </a:lnTo>
                    <a:lnTo>
                      <a:pt x="5217" y="10"/>
                    </a:lnTo>
                    <a:lnTo>
                      <a:pt x="5201" y="7"/>
                    </a:lnTo>
                    <a:lnTo>
                      <a:pt x="5183" y="4"/>
                    </a:lnTo>
                    <a:lnTo>
                      <a:pt x="5164" y="3"/>
                    </a:lnTo>
                    <a:lnTo>
                      <a:pt x="5126" y="3"/>
                    </a:lnTo>
                    <a:lnTo>
                      <a:pt x="5086" y="2"/>
                    </a:lnTo>
                    <a:lnTo>
                      <a:pt x="5044" y="2"/>
                    </a:lnTo>
                    <a:lnTo>
                      <a:pt x="5001" y="1"/>
                    </a:lnTo>
                    <a:lnTo>
                      <a:pt x="4958" y="2"/>
                    </a:lnTo>
                    <a:lnTo>
                      <a:pt x="4916" y="2"/>
                    </a:lnTo>
                    <a:lnTo>
                      <a:pt x="4877" y="4"/>
                    </a:lnTo>
                    <a:lnTo>
                      <a:pt x="4841" y="7"/>
                    </a:lnTo>
                    <a:lnTo>
                      <a:pt x="4841" y="1126"/>
                    </a:lnTo>
                    <a:close/>
                    <a:moveTo>
                      <a:pt x="4275" y="1129"/>
                    </a:moveTo>
                    <a:lnTo>
                      <a:pt x="4444" y="1129"/>
                    </a:lnTo>
                    <a:lnTo>
                      <a:pt x="4459" y="901"/>
                    </a:lnTo>
                    <a:lnTo>
                      <a:pt x="4594" y="896"/>
                    </a:lnTo>
                    <a:lnTo>
                      <a:pt x="4613" y="1129"/>
                    </a:lnTo>
                    <a:lnTo>
                      <a:pt x="4781" y="1129"/>
                    </a:lnTo>
                    <a:lnTo>
                      <a:pt x="4653" y="4"/>
                    </a:lnTo>
                    <a:lnTo>
                      <a:pt x="4404" y="6"/>
                    </a:lnTo>
                    <a:lnTo>
                      <a:pt x="4275" y="1129"/>
                    </a:lnTo>
                    <a:close/>
                    <a:moveTo>
                      <a:pt x="2591" y="1129"/>
                    </a:moveTo>
                    <a:lnTo>
                      <a:pt x="2760" y="1129"/>
                    </a:lnTo>
                    <a:lnTo>
                      <a:pt x="2775" y="901"/>
                    </a:lnTo>
                    <a:lnTo>
                      <a:pt x="2911" y="896"/>
                    </a:lnTo>
                    <a:lnTo>
                      <a:pt x="2929" y="1122"/>
                    </a:lnTo>
                    <a:lnTo>
                      <a:pt x="3098" y="1130"/>
                    </a:lnTo>
                    <a:lnTo>
                      <a:pt x="2970" y="4"/>
                    </a:lnTo>
                    <a:lnTo>
                      <a:pt x="2720" y="4"/>
                    </a:lnTo>
                    <a:lnTo>
                      <a:pt x="2591" y="1129"/>
                    </a:lnTo>
                    <a:close/>
                    <a:moveTo>
                      <a:pt x="2101" y="944"/>
                    </a:moveTo>
                    <a:lnTo>
                      <a:pt x="2101" y="700"/>
                    </a:lnTo>
                    <a:lnTo>
                      <a:pt x="1924" y="700"/>
                    </a:lnTo>
                    <a:lnTo>
                      <a:pt x="1925" y="782"/>
                    </a:lnTo>
                    <a:lnTo>
                      <a:pt x="1927" y="848"/>
                    </a:lnTo>
                    <a:lnTo>
                      <a:pt x="1927" y="875"/>
                    </a:lnTo>
                    <a:lnTo>
                      <a:pt x="1927" y="899"/>
                    </a:lnTo>
                    <a:lnTo>
                      <a:pt x="1927" y="918"/>
                    </a:lnTo>
                    <a:lnTo>
                      <a:pt x="1925" y="936"/>
                    </a:lnTo>
                    <a:lnTo>
                      <a:pt x="1923" y="949"/>
                    </a:lnTo>
                    <a:lnTo>
                      <a:pt x="1918" y="960"/>
                    </a:lnTo>
                    <a:lnTo>
                      <a:pt x="1915" y="965"/>
                    </a:lnTo>
                    <a:lnTo>
                      <a:pt x="1913" y="969"/>
                    </a:lnTo>
                    <a:lnTo>
                      <a:pt x="1909" y="973"/>
                    </a:lnTo>
                    <a:lnTo>
                      <a:pt x="1905" y="976"/>
                    </a:lnTo>
                    <a:lnTo>
                      <a:pt x="1901" y="978"/>
                    </a:lnTo>
                    <a:lnTo>
                      <a:pt x="1896" y="980"/>
                    </a:lnTo>
                    <a:lnTo>
                      <a:pt x="1891" y="981"/>
                    </a:lnTo>
                    <a:lnTo>
                      <a:pt x="1884" y="982"/>
                    </a:lnTo>
                    <a:lnTo>
                      <a:pt x="1871" y="983"/>
                    </a:lnTo>
                    <a:lnTo>
                      <a:pt x="1855" y="983"/>
                    </a:lnTo>
                    <a:lnTo>
                      <a:pt x="1843" y="982"/>
                    </a:lnTo>
                    <a:lnTo>
                      <a:pt x="1835" y="980"/>
                    </a:lnTo>
                    <a:lnTo>
                      <a:pt x="1827" y="979"/>
                    </a:lnTo>
                    <a:lnTo>
                      <a:pt x="1821" y="977"/>
                    </a:lnTo>
                    <a:lnTo>
                      <a:pt x="1814" y="975"/>
                    </a:lnTo>
                    <a:lnTo>
                      <a:pt x="1810" y="972"/>
                    </a:lnTo>
                    <a:lnTo>
                      <a:pt x="1806" y="969"/>
                    </a:lnTo>
                    <a:lnTo>
                      <a:pt x="1804" y="964"/>
                    </a:lnTo>
                    <a:lnTo>
                      <a:pt x="1802" y="960"/>
                    </a:lnTo>
                    <a:lnTo>
                      <a:pt x="1800" y="955"/>
                    </a:lnTo>
                    <a:lnTo>
                      <a:pt x="1799" y="949"/>
                    </a:lnTo>
                    <a:lnTo>
                      <a:pt x="1798" y="943"/>
                    </a:lnTo>
                    <a:lnTo>
                      <a:pt x="1798" y="928"/>
                    </a:lnTo>
                    <a:lnTo>
                      <a:pt x="1798" y="910"/>
                    </a:lnTo>
                    <a:lnTo>
                      <a:pt x="1798" y="879"/>
                    </a:lnTo>
                    <a:lnTo>
                      <a:pt x="1797" y="839"/>
                    </a:lnTo>
                    <a:lnTo>
                      <a:pt x="1797" y="792"/>
                    </a:lnTo>
                    <a:lnTo>
                      <a:pt x="1797" y="741"/>
                    </a:lnTo>
                    <a:lnTo>
                      <a:pt x="1796" y="684"/>
                    </a:lnTo>
                    <a:lnTo>
                      <a:pt x="1796" y="626"/>
                    </a:lnTo>
                    <a:lnTo>
                      <a:pt x="1796" y="565"/>
                    </a:lnTo>
                    <a:lnTo>
                      <a:pt x="1796" y="503"/>
                    </a:lnTo>
                    <a:lnTo>
                      <a:pt x="1796" y="442"/>
                    </a:lnTo>
                    <a:lnTo>
                      <a:pt x="1797" y="384"/>
                    </a:lnTo>
                    <a:lnTo>
                      <a:pt x="1797" y="329"/>
                    </a:lnTo>
                    <a:lnTo>
                      <a:pt x="1798" y="279"/>
                    </a:lnTo>
                    <a:lnTo>
                      <a:pt x="1799" y="234"/>
                    </a:lnTo>
                    <a:lnTo>
                      <a:pt x="1801" y="197"/>
                    </a:lnTo>
                    <a:lnTo>
                      <a:pt x="1803" y="169"/>
                    </a:lnTo>
                    <a:lnTo>
                      <a:pt x="1805" y="151"/>
                    </a:lnTo>
                    <a:lnTo>
                      <a:pt x="1829" y="148"/>
                    </a:lnTo>
                    <a:lnTo>
                      <a:pt x="1849" y="145"/>
                    </a:lnTo>
                    <a:lnTo>
                      <a:pt x="1867" y="144"/>
                    </a:lnTo>
                    <a:lnTo>
                      <a:pt x="1881" y="144"/>
                    </a:lnTo>
                    <a:lnTo>
                      <a:pt x="1887" y="145"/>
                    </a:lnTo>
                    <a:lnTo>
                      <a:pt x="1894" y="146"/>
                    </a:lnTo>
                    <a:lnTo>
                      <a:pt x="1899" y="148"/>
                    </a:lnTo>
                    <a:lnTo>
                      <a:pt x="1903" y="150"/>
                    </a:lnTo>
                    <a:lnTo>
                      <a:pt x="1907" y="153"/>
                    </a:lnTo>
                    <a:lnTo>
                      <a:pt x="1910" y="156"/>
                    </a:lnTo>
                    <a:lnTo>
                      <a:pt x="1913" y="160"/>
                    </a:lnTo>
                    <a:lnTo>
                      <a:pt x="1916" y="164"/>
                    </a:lnTo>
                    <a:lnTo>
                      <a:pt x="1919" y="176"/>
                    </a:lnTo>
                    <a:lnTo>
                      <a:pt x="1923" y="190"/>
                    </a:lnTo>
                    <a:lnTo>
                      <a:pt x="1924" y="208"/>
                    </a:lnTo>
                    <a:lnTo>
                      <a:pt x="1925" y="229"/>
                    </a:lnTo>
                    <a:lnTo>
                      <a:pt x="1925" y="282"/>
                    </a:lnTo>
                    <a:lnTo>
                      <a:pt x="1924" y="352"/>
                    </a:lnTo>
                    <a:lnTo>
                      <a:pt x="2101" y="352"/>
                    </a:lnTo>
                    <a:lnTo>
                      <a:pt x="2101" y="290"/>
                    </a:lnTo>
                    <a:lnTo>
                      <a:pt x="2101" y="235"/>
                    </a:lnTo>
                    <a:lnTo>
                      <a:pt x="2100" y="189"/>
                    </a:lnTo>
                    <a:lnTo>
                      <a:pt x="2098" y="149"/>
                    </a:lnTo>
                    <a:lnTo>
                      <a:pt x="2097" y="131"/>
                    </a:lnTo>
                    <a:lnTo>
                      <a:pt x="2095" y="115"/>
                    </a:lnTo>
                    <a:lnTo>
                      <a:pt x="2092" y="100"/>
                    </a:lnTo>
                    <a:lnTo>
                      <a:pt x="2088" y="87"/>
                    </a:lnTo>
                    <a:lnTo>
                      <a:pt x="2084" y="75"/>
                    </a:lnTo>
                    <a:lnTo>
                      <a:pt x="2079" y="63"/>
                    </a:lnTo>
                    <a:lnTo>
                      <a:pt x="2073" y="54"/>
                    </a:lnTo>
                    <a:lnTo>
                      <a:pt x="2067" y="46"/>
                    </a:lnTo>
                    <a:lnTo>
                      <a:pt x="2059" y="38"/>
                    </a:lnTo>
                    <a:lnTo>
                      <a:pt x="2050" y="31"/>
                    </a:lnTo>
                    <a:lnTo>
                      <a:pt x="2040" y="25"/>
                    </a:lnTo>
                    <a:lnTo>
                      <a:pt x="2029" y="21"/>
                    </a:lnTo>
                    <a:lnTo>
                      <a:pt x="2016" y="17"/>
                    </a:lnTo>
                    <a:lnTo>
                      <a:pt x="2002" y="13"/>
                    </a:lnTo>
                    <a:lnTo>
                      <a:pt x="1987" y="11"/>
                    </a:lnTo>
                    <a:lnTo>
                      <a:pt x="1970" y="9"/>
                    </a:lnTo>
                    <a:lnTo>
                      <a:pt x="1932" y="6"/>
                    </a:lnTo>
                    <a:lnTo>
                      <a:pt x="1886" y="5"/>
                    </a:lnTo>
                    <a:lnTo>
                      <a:pt x="1834" y="4"/>
                    </a:lnTo>
                    <a:lnTo>
                      <a:pt x="1773" y="4"/>
                    </a:lnTo>
                    <a:lnTo>
                      <a:pt x="1757" y="5"/>
                    </a:lnTo>
                    <a:lnTo>
                      <a:pt x="1741" y="6"/>
                    </a:lnTo>
                    <a:lnTo>
                      <a:pt x="1727" y="8"/>
                    </a:lnTo>
                    <a:lnTo>
                      <a:pt x="1714" y="12"/>
                    </a:lnTo>
                    <a:lnTo>
                      <a:pt x="1702" y="16"/>
                    </a:lnTo>
                    <a:lnTo>
                      <a:pt x="1692" y="21"/>
                    </a:lnTo>
                    <a:lnTo>
                      <a:pt x="1681" y="26"/>
                    </a:lnTo>
                    <a:lnTo>
                      <a:pt x="1673" y="34"/>
                    </a:lnTo>
                    <a:lnTo>
                      <a:pt x="1665" y="41"/>
                    </a:lnTo>
                    <a:lnTo>
                      <a:pt x="1658" y="48"/>
                    </a:lnTo>
                    <a:lnTo>
                      <a:pt x="1651" y="57"/>
                    </a:lnTo>
                    <a:lnTo>
                      <a:pt x="1646" y="66"/>
                    </a:lnTo>
                    <a:lnTo>
                      <a:pt x="1641" y="76"/>
                    </a:lnTo>
                    <a:lnTo>
                      <a:pt x="1637" y="87"/>
                    </a:lnTo>
                    <a:lnTo>
                      <a:pt x="1633" y="97"/>
                    </a:lnTo>
                    <a:lnTo>
                      <a:pt x="1631" y="109"/>
                    </a:lnTo>
                    <a:lnTo>
                      <a:pt x="1626" y="133"/>
                    </a:lnTo>
                    <a:lnTo>
                      <a:pt x="1624" y="159"/>
                    </a:lnTo>
                    <a:lnTo>
                      <a:pt x="1623" y="186"/>
                    </a:lnTo>
                    <a:lnTo>
                      <a:pt x="1623" y="214"/>
                    </a:lnTo>
                    <a:lnTo>
                      <a:pt x="1624" y="270"/>
                    </a:lnTo>
                    <a:lnTo>
                      <a:pt x="1625" y="329"/>
                    </a:lnTo>
                    <a:lnTo>
                      <a:pt x="1625" y="390"/>
                    </a:lnTo>
                    <a:lnTo>
                      <a:pt x="1625" y="451"/>
                    </a:lnTo>
                    <a:lnTo>
                      <a:pt x="1625" y="511"/>
                    </a:lnTo>
                    <a:lnTo>
                      <a:pt x="1625" y="572"/>
                    </a:lnTo>
                    <a:lnTo>
                      <a:pt x="1625" y="633"/>
                    </a:lnTo>
                    <a:lnTo>
                      <a:pt x="1625" y="694"/>
                    </a:lnTo>
                    <a:lnTo>
                      <a:pt x="1625" y="755"/>
                    </a:lnTo>
                    <a:lnTo>
                      <a:pt x="1625" y="816"/>
                    </a:lnTo>
                    <a:lnTo>
                      <a:pt x="1624" y="881"/>
                    </a:lnTo>
                    <a:lnTo>
                      <a:pt x="1622" y="941"/>
                    </a:lnTo>
                    <a:lnTo>
                      <a:pt x="1623" y="967"/>
                    </a:lnTo>
                    <a:lnTo>
                      <a:pt x="1624" y="993"/>
                    </a:lnTo>
                    <a:lnTo>
                      <a:pt x="1625" y="1006"/>
                    </a:lnTo>
                    <a:lnTo>
                      <a:pt x="1627" y="1018"/>
                    </a:lnTo>
                    <a:lnTo>
                      <a:pt x="1629" y="1029"/>
                    </a:lnTo>
                    <a:lnTo>
                      <a:pt x="1632" y="1040"/>
                    </a:lnTo>
                    <a:lnTo>
                      <a:pt x="1635" y="1050"/>
                    </a:lnTo>
                    <a:lnTo>
                      <a:pt x="1639" y="1060"/>
                    </a:lnTo>
                    <a:lnTo>
                      <a:pt x="1644" y="1068"/>
                    </a:lnTo>
                    <a:lnTo>
                      <a:pt x="1649" y="1078"/>
                    </a:lnTo>
                    <a:lnTo>
                      <a:pt x="1656" y="1085"/>
                    </a:lnTo>
                    <a:lnTo>
                      <a:pt x="1664" y="1093"/>
                    </a:lnTo>
                    <a:lnTo>
                      <a:pt x="1671" y="1099"/>
                    </a:lnTo>
                    <a:lnTo>
                      <a:pt x="1680" y="1105"/>
                    </a:lnTo>
                    <a:lnTo>
                      <a:pt x="1691" y="1111"/>
                    </a:lnTo>
                    <a:lnTo>
                      <a:pt x="1702" y="1116"/>
                    </a:lnTo>
                    <a:lnTo>
                      <a:pt x="1714" y="1120"/>
                    </a:lnTo>
                    <a:lnTo>
                      <a:pt x="1728" y="1123"/>
                    </a:lnTo>
                    <a:lnTo>
                      <a:pt x="1743" y="1126"/>
                    </a:lnTo>
                    <a:lnTo>
                      <a:pt x="1759" y="1128"/>
                    </a:lnTo>
                    <a:lnTo>
                      <a:pt x="1776" y="1129"/>
                    </a:lnTo>
                    <a:lnTo>
                      <a:pt x="1796" y="1129"/>
                    </a:lnTo>
                    <a:lnTo>
                      <a:pt x="1863" y="1130"/>
                    </a:lnTo>
                    <a:lnTo>
                      <a:pt x="1923" y="1130"/>
                    </a:lnTo>
                    <a:lnTo>
                      <a:pt x="1949" y="1129"/>
                    </a:lnTo>
                    <a:lnTo>
                      <a:pt x="1974" y="1127"/>
                    </a:lnTo>
                    <a:lnTo>
                      <a:pt x="1986" y="1125"/>
                    </a:lnTo>
                    <a:lnTo>
                      <a:pt x="1998" y="1123"/>
                    </a:lnTo>
                    <a:lnTo>
                      <a:pt x="2008" y="1120"/>
                    </a:lnTo>
                    <a:lnTo>
                      <a:pt x="2018" y="1117"/>
                    </a:lnTo>
                    <a:lnTo>
                      <a:pt x="2028" y="1113"/>
                    </a:lnTo>
                    <a:lnTo>
                      <a:pt x="2037" y="1109"/>
                    </a:lnTo>
                    <a:lnTo>
                      <a:pt x="2045" y="1102"/>
                    </a:lnTo>
                    <a:lnTo>
                      <a:pt x="2053" y="1096"/>
                    </a:lnTo>
                    <a:lnTo>
                      <a:pt x="2061" y="1089"/>
                    </a:lnTo>
                    <a:lnTo>
                      <a:pt x="2068" y="1082"/>
                    </a:lnTo>
                    <a:lnTo>
                      <a:pt x="2074" y="1073"/>
                    </a:lnTo>
                    <a:lnTo>
                      <a:pt x="2079" y="1063"/>
                    </a:lnTo>
                    <a:lnTo>
                      <a:pt x="2084" y="1052"/>
                    </a:lnTo>
                    <a:lnTo>
                      <a:pt x="2088" y="1041"/>
                    </a:lnTo>
                    <a:lnTo>
                      <a:pt x="2093" y="1027"/>
                    </a:lnTo>
                    <a:lnTo>
                      <a:pt x="2096" y="1013"/>
                    </a:lnTo>
                    <a:lnTo>
                      <a:pt x="2098" y="997"/>
                    </a:lnTo>
                    <a:lnTo>
                      <a:pt x="2100" y="981"/>
                    </a:lnTo>
                    <a:lnTo>
                      <a:pt x="2101" y="962"/>
                    </a:lnTo>
                    <a:lnTo>
                      <a:pt x="2101" y="944"/>
                    </a:lnTo>
                    <a:close/>
                    <a:moveTo>
                      <a:pt x="1048" y="294"/>
                    </a:moveTo>
                    <a:lnTo>
                      <a:pt x="1222" y="303"/>
                    </a:lnTo>
                    <a:lnTo>
                      <a:pt x="1220" y="261"/>
                    </a:lnTo>
                    <a:lnTo>
                      <a:pt x="1219" y="215"/>
                    </a:lnTo>
                    <a:lnTo>
                      <a:pt x="1220" y="204"/>
                    </a:lnTo>
                    <a:lnTo>
                      <a:pt x="1221" y="194"/>
                    </a:lnTo>
                    <a:lnTo>
                      <a:pt x="1222" y="184"/>
                    </a:lnTo>
                    <a:lnTo>
                      <a:pt x="1225" y="175"/>
                    </a:lnTo>
                    <a:lnTo>
                      <a:pt x="1228" y="166"/>
                    </a:lnTo>
                    <a:lnTo>
                      <a:pt x="1232" y="159"/>
                    </a:lnTo>
                    <a:lnTo>
                      <a:pt x="1238" y="153"/>
                    </a:lnTo>
                    <a:lnTo>
                      <a:pt x="1244" y="149"/>
                    </a:lnTo>
                    <a:lnTo>
                      <a:pt x="1252" y="146"/>
                    </a:lnTo>
                    <a:lnTo>
                      <a:pt x="1261" y="144"/>
                    </a:lnTo>
                    <a:lnTo>
                      <a:pt x="1272" y="143"/>
                    </a:lnTo>
                    <a:lnTo>
                      <a:pt x="1285" y="143"/>
                    </a:lnTo>
                    <a:lnTo>
                      <a:pt x="1297" y="143"/>
                    </a:lnTo>
                    <a:lnTo>
                      <a:pt x="1308" y="145"/>
                    </a:lnTo>
                    <a:lnTo>
                      <a:pt x="1318" y="147"/>
                    </a:lnTo>
                    <a:lnTo>
                      <a:pt x="1325" y="149"/>
                    </a:lnTo>
                    <a:lnTo>
                      <a:pt x="1329" y="152"/>
                    </a:lnTo>
                    <a:lnTo>
                      <a:pt x="1332" y="155"/>
                    </a:lnTo>
                    <a:lnTo>
                      <a:pt x="1335" y="160"/>
                    </a:lnTo>
                    <a:lnTo>
                      <a:pt x="1337" y="165"/>
                    </a:lnTo>
                    <a:lnTo>
                      <a:pt x="1342" y="178"/>
                    </a:lnTo>
                    <a:lnTo>
                      <a:pt x="1345" y="192"/>
                    </a:lnTo>
                    <a:lnTo>
                      <a:pt x="1349" y="209"/>
                    </a:lnTo>
                    <a:lnTo>
                      <a:pt x="1351" y="227"/>
                    </a:lnTo>
                    <a:lnTo>
                      <a:pt x="1352" y="247"/>
                    </a:lnTo>
                    <a:lnTo>
                      <a:pt x="1353" y="267"/>
                    </a:lnTo>
                    <a:lnTo>
                      <a:pt x="1353" y="307"/>
                    </a:lnTo>
                    <a:lnTo>
                      <a:pt x="1351" y="346"/>
                    </a:lnTo>
                    <a:lnTo>
                      <a:pt x="1349" y="377"/>
                    </a:lnTo>
                    <a:lnTo>
                      <a:pt x="1346" y="400"/>
                    </a:lnTo>
                    <a:lnTo>
                      <a:pt x="1345" y="413"/>
                    </a:lnTo>
                    <a:lnTo>
                      <a:pt x="1342" y="425"/>
                    </a:lnTo>
                    <a:lnTo>
                      <a:pt x="1339" y="434"/>
                    </a:lnTo>
                    <a:lnTo>
                      <a:pt x="1335" y="441"/>
                    </a:lnTo>
                    <a:lnTo>
                      <a:pt x="1330" y="447"/>
                    </a:lnTo>
                    <a:lnTo>
                      <a:pt x="1324" y="452"/>
                    </a:lnTo>
                    <a:lnTo>
                      <a:pt x="1318" y="455"/>
                    </a:lnTo>
                    <a:lnTo>
                      <a:pt x="1309" y="457"/>
                    </a:lnTo>
                    <a:lnTo>
                      <a:pt x="1270" y="458"/>
                    </a:lnTo>
                    <a:lnTo>
                      <a:pt x="1219" y="459"/>
                    </a:lnTo>
                    <a:lnTo>
                      <a:pt x="1219" y="593"/>
                    </a:lnTo>
                    <a:lnTo>
                      <a:pt x="1267" y="595"/>
                    </a:lnTo>
                    <a:lnTo>
                      <a:pt x="1301" y="596"/>
                    </a:lnTo>
                    <a:lnTo>
                      <a:pt x="1308" y="596"/>
                    </a:lnTo>
                    <a:lnTo>
                      <a:pt x="1315" y="597"/>
                    </a:lnTo>
                    <a:lnTo>
                      <a:pt x="1320" y="598"/>
                    </a:lnTo>
                    <a:lnTo>
                      <a:pt x="1325" y="600"/>
                    </a:lnTo>
                    <a:lnTo>
                      <a:pt x="1329" y="602"/>
                    </a:lnTo>
                    <a:lnTo>
                      <a:pt x="1333" y="605"/>
                    </a:lnTo>
                    <a:lnTo>
                      <a:pt x="1336" y="609"/>
                    </a:lnTo>
                    <a:lnTo>
                      <a:pt x="1338" y="614"/>
                    </a:lnTo>
                    <a:lnTo>
                      <a:pt x="1340" y="620"/>
                    </a:lnTo>
                    <a:lnTo>
                      <a:pt x="1342" y="628"/>
                    </a:lnTo>
                    <a:lnTo>
                      <a:pt x="1344" y="636"/>
                    </a:lnTo>
                    <a:lnTo>
                      <a:pt x="1345" y="645"/>
                    </a:lnTo>
                    <a:lnTo>
                      <a:pt x="1346" y="669"/>
                    </a:lnTo>
                    <a:lnTo>
                      <a:pt x="1347" y="699"/>
                    </a:lnTo>
                    <a:lnTo>
                      <a:pt x="1347" y="781"/>
                    </a:lnTo>
                    <a:lnTo>
                      <a:pt x="1347" y="899"/>
                    </a:lnTo>
                    <a:lnTo>
                      <a:pt x="1347" y="930"/>
                    </a:lnTo>
                    <a:lnTo>
                      <a:pt x="1346" y="952"/>
                    </a:lnTo>
                    <a:lnTo>
                      <a:pt x="1345" y="956"/>
                    </a:lnTo>
                    <a:lnTo>
                      <a:pt x="1343" y="960"/>
                    </a:lnTo>
                    <a:lnTo>
                      <a:pt x="1341" y="964"/>
                    </a:lnTo>
                    <a:lnTo>
                      <a:pt x="1338" y="967"/>
                    </a:lnTo>
                    <a:lnTo>
                      <a:pt x="1335" y="971"/>
                    </a:lnTo>
                    <a:lnTo>
                      <a:pt x="1330" y="974"/>
                    </a:lnTo>
                    <a:lnTo>
                      <a:pt x="1325" y="976"/>
                    </a:lnTo>
                    <a:lnTo>
                      <a:pt x="1319" y="979"/>
                    </a:lnTo>
                    <a:lnTo>
                      <a:pt x="1306" y="983"/>
                    </a:lnTo>
                    <a:lnTo>
                      <a:pt x="1295" y="986"/>
                    </a:lnTo>
                    <a:lnTo>
                      <a:pt x="1285" y="987"/>
                    </a:lnTo>
                    <a:lnTo>
                      <a:pt x="1275" y="988"/>
                    </a:lnTo>
                    <a:lnTo>
                      <a:pt x="1266" y="986"/>
                    </a:lnTo>
                    <a:lnTo>
                      <a:pt x="1259" y="984"/>
                    </a:lnTo>
                    <a:lnTo>
                      <a:pt x="1252" y="981"/>
                    </a:lnTo>
                    <a:lnTo>
                      <a:pt x="1245" y="977"/>
                    </a:lnTo>
                    <a:lnTo>
                      <a:pt x="1240" y="972"/>
                    </a:lnTo>
                    <a:lnTo>
                      <a:pt x="1235" y="965"/>
                    </a:lnTo>
                    <a:lnTo>
                      <a:pt x="1231" y="958"/>
                    </a:lnTo>
                    <a:lnTo>
                      <a:pt x="1228" y="951"/>
                    </a:lnTo>
                    <a:lnTo>
                      <a:pt x="1225" y="943"/>
                    </a:lnTo>
                    <a:lnTo>
                      <a:pt x="1222" y="934"/>
                    </a:lnTo>
                    <a:lnTo>
                      <a:pt x="1220" y="924"/>
                    </a:lnTo>
                    <a:lnTo>
                      <a:pt x="1219" y="915"/>
                    </a:lnTo>
                    <a:lnTo>
                      <a:pt x="1217" y="894"/>
                    </a:lnTo>
                    <a:lnTo>
                      <a:pt x="1216" y="873"/>
                    </a:lnTo>
                    <a:lnTo>
                      <a:pt x="1217" y="850"/>
                    </a:lnTo>
                    <a:lnTo>
                      <a:pt x="1218" y="828"/>
                    </a:lnTo>
                    <a:lnTo>
                      <a:pt x="1220" y="786"/>
                    </a:lnTo>
                    <a:lnTo>
                      <a:pt x="1221" y="752"/>
                    </a:lnTo>
                    <a:lnTo>
                      <a:pt x="1048" y="745"/>
                    </a:lnTo>
                    <a:lnTo>
                      <a:pt x="1047" y="786"/>
                    </a:lnTo>
                    <a:lnTo>
                      <a:pt x="1045" y="832"/>
                    </a:lnTo>
                    <a:lnTo>
                      <a:pt x="1043" y="881"/>
                    </a:lnTo>
                    <a:lnTo>
                      <a:pt x="1043" y="931"/>
                    </a:lnTo>
                    <a:lnTo>
                      <a:pt x="1045" y="955"/>
                    </a:lnTo>
                    <a:lnTo>
                      <a:pt x="1046" y="979"/>
                    </a:lnTo>
                    <a:lnTo>
                      <a:pt x="1049" y="1001"/>
                    </a:lnTo>
                    <a:lnTo>
                      <a:pt x="1053" y="1023"/>
                    </a:lnTo>
                    <a:lnTo>
                      <a:pt x="1058" y="1043"/>
                    </a:lnTo>
                    <a:lnTo>
                      <a:pt x="1064" y="1060"/>
                    </a:lnTo>
                    <a:lnTo>
                      <a:pt x="1068" y="1068"/>
                    </a:lnTo>
                    <a:lnTo>
                      <a:pt x="1072" y="1076"/>
                    </a:lnTo>
                    <a:lnTo>
                      <a:pt x="1076" y="1083"/>
                    </a:lnTo>
                    <a:lnTo>
                      <a:pt x="1082" y="1089"/>
                    </a:lnTo>
                    <a:lnTo>
                      <a:pt x="1087" y="1093"/>
                    </a:lnTo>
                    <a:lnTo>
                      <a:pt x="1092" y="1097"/>
                    </a:lnTo>
                    <a:lnTo>
                      <a:pt x="1099" y="1101"/>
                    </a:lnTo>
                    <a:lnTo>
                      <a:pt x="1106" y="1105"/>
                    </a:lnTo>
                    <a:lnTo>
                      <a:pt x="1123" y="1113"/>
                    </a:lnTo>
                    <a:lnTo>
                      <a:pt x="1141" y="1118"/>
                    </a:lnTo>
                    <a:lnTo>
                      <a:pt x="1163" y="1123"/>
                    </a:lnTo>
                    <a:lnTo>
                      <a:pt x="1186" y="1127"/>
                    </a:lnTo>
                    <a:lnTo>
                      <a:pt x="1209" y="1131"/>
                    </a:lnTo>
                    <a:lnTo>
                      <a:pt x="1234" y="1133"/>
                    </a:lnTo>
                    <a:lnTo>
                      <a:pt x="1260" y="1134"/>
                    </a:lnTo>
                    <a:lnTo>
                      <a:pt x="1286" y="1135"/>
                    </a:lnTo>
                    <a:lnTo>
                      <a:pt x="1311" y="1135"/>
                    </a:lnTo>
                    <a:lnTo>
                      <a:pt x="1336" y="1135"/>
                    </a:lnTo>
                    <a:lnTo>
                      <a:pt x="1360" y="1133"/>
                    </a:lnTo>
                    <a:lnTo>
                      <a:pt x="1383" y="1131"/>
                    </a:lnTo>
                    <a:lnTo>
                      <a:pt x="1402" y="1128"/>
                    </a:lnTo>
                    <a:lnTo>
                      <a:pt x="1421" y="1125"/>
                    </a:lnTo>
                    <a:lnTo>
                      <a:pt x="1432" y="1122"/>
                    </a:lnTo>
                    <a:lnTo>
                      <a:pt x="1442" y="1119"/>
                    </a:lnTo>
                    <a:lnTo>
                      <a:pt x="1452" y="1115"/>
                    </a:lnTo>
                    <a:lnTo>
                      <a:pt x="1460" y="1111"/>
                    </a:lnTo>
                    <a:lnTo>
                      <a:pt x="1468" y="1105"/>
                    </a:lnTo>
                    <a:lnTo>
                      <a:pt x="1475" y="1100"/>
                    </a:lnTo>
                    <a:lnTo>
                      <a:pt x="1481" y="1094"/>
                    </a:lnTo>
                    <a:lnTo>
                      <a:pt x="1488" y="1087"/>
                    </a:lnTo>
                    <a:lnTo>
                      <a:pt x="1493" y="1081"/>
                    </a:lnTo>
                    <a:lnTo>
                      <a:pt x="1498" y="1074"/>
                    </a:lnTo>
                    <a:lnTo>
                      <a:pt x="1502" y="1065"/>
                    </a:lnTo>
                    <a:lnTo>
                      <a:pt x="1506" y="1057"/>
                    </a:lnTo>
                    <a:lnTo>
                      <a:pt x="1512" y="1040"/>
                    </a:lnTo>
                    <a:lnTo>
                      <a:pt x="1518" y="1021"/>
                    </a:lnTo>
                    <a:lnTo>
                      <a:pt x="1521" y="1001"/>
                    </a:lnTo>
                    <a:lnTo>
                      <a:pt x="1523" y="980"/>
                    </a:lnTo>
                    <a:lnTo>
                      <a:pt x="1524" y="958"/>
                    </a:lnTo>
                    <a:lnTo>
                      <a:pt x="1524" y="936"/>
                    </a:lnTo>
                    <a:lnTo>
                      <a:pt x="1524" y="888"/>
                    </a:lnTo>
                    <a:lnTo>
                      <a:pt x="1523" y="839"/>
                    </a:lnTo>
                    <a:lnTo>
                      <a:pt x="1524" y="816"/>
                    </a:lnTo>
                    <a:lnTo>
                      <a:pt x="1524" y="793"/>
                    </a:lnTo>
                    <a:lnTo>
                      <a:pt x="1524" y="770"/>
                    </a:lnTo>
                    <a:lnTo>
                      <a:pt x="1525" y="745"/>
                    </a:lnTo>
                    <a:lnTo>
                      <a:pt x="1525" y="721"/>
                    </a:lnTo>
                    <a:lnTo>
                      <a:pt x="1525" y="698"/>
                    </a:lnTo>
                    <a:lnTo>
                      <a:pt x="1525" y="674"/>
                    </a:lnTo>
                    <a:lnTo>
                      <a:pt x="1524" y="652"/>
                    </a:lnTo>
                    <a:lnTo>
                      <a:pt x="1522" y="634"/>
                    </a:lnTo>
                    <a:lnTo>
                      <a:pt x="1520" y="618"/>
                    </a:lnTo>
                    <a:lnTo>
                      <a:pt x="1515" y="606"/>
                    </a:lnTo>
                    <a:lnTo>
                      <a:pt x="1511" y="594"/>
                    </a:lnTo>
                    <a:lnTo>
                      <a:pt x="1505" y="583"/>
                    </a:lnTo>
                    <a:lnTo>
                      <a:pt x="1498" y="574"/>
                    </a:lnTo>
                    <a:lnTo>
                      <a:pt x="1489" y="564"/>
                    </a:lnTo>
                    <a:lnTo>
                      <a:pt x="1477" y="554"/>
                    </a:lnTo>
                    <a:lnTo>
                      <a:pt x="1442" y="524"/>
                    </a:lnTo>
                    <a:lnTo>
                      <a:pt x="1453" y="520"/>
                    </a:lnTo>
                    <a:lnTo>
                      <a:pt x="1461" y="515"/>
                    </a:lnTo>
                    <a:lnTo>
                      <a:pt x="1469" y="510"/>
                    </a:lnTo>
                    <a:lnTo>
                      <a:pt x="1476" y="506"/>
                    </a:lnTo>
                    <a:lnTo>
                      <a:pt x="1484" y="500"/>
                    </a:lnTo>
                    <a:lnTo>
                      <a:pt x="1490" y="495"/>
                    </a:lnTo>
                    <a:lnTo>
                      <a:pt x="1495" y="489"/>
                    </a:lnTo>
                    <a:lnTo>
                      <a:pt x="1500" y="482"/>
                    </a:lnTo>
                    <a:lnTo>
                      <a:pt x="1504" y="475"/>
                    </a:lnTo>
                    <a:lnTo>
                      <a:pt x="1508" y="469"/>
                    </a:lnTo>
                    <a:lnTo>
                      <a:pt x="1511" y="462"/>
                    </a:lnTo>
                    <a:lnTo>
                      <a:pt x="1514" y="454"/>
                    </a:lnTo>
                    <a:lnTo>
                      <a:pt x="1520" y="438"/>
                    </a:lnTo>
                    <a:lnTo>
                      <a:pt x="1523" y="422"/>
                    </a:lnTo>
                    <a:lnTo>
                      <a:pt x="1525" y="403"/>
                    </a:lnTo>
                    <a:lnTo>
                      <a:pt x="1526" y="385"/>
                    </a:lnTo>
                    <a:lnTo>
                      <a:pt x="1526" y="366"/>
                    </a:lnTo>
                    <a:lnTo>
                      <a:pt x="1526" y="346"/>
                    </a:lnTo>
                    <a:lnTo>
                      <a:pt x="1524" y="303"/>
                    </a:lnTo>
                    <a:lnTo>
                      <a:pt x="1523" y="259"/>
                    </a:lnTo>
                    <a:lnTo>
                      <a:pt x="1524" y="216"/>
                    </a:lnTo>
                    <a:lnTo>
                      <a:pt x="1523" y="175"/>
                    </a:lnTo>
                    <a:lnTo>
                      <a:pt x="1523" y="155"/>
                    </a:lnTo>
                    <a:lnTo>
                      <a:pt x="1521" y="136"/>
                    </a:lnTo>
                    <a:lnTo>
                      <a:pt x="1519" y="118"/>
                    </a:lnTo>
                    <a:lnTo>
                      <a:pt x="1515" y="101"/>
                    </a:lnTo>
                    <a:lnTo>
                      <a:pt x="1511" y="86"/>
                    </a:lnTo>
                    <a:lnTo>
                      <a:pt x="1505" y="71"/>
                    </a:lnTo>
                    <a:lnTo>
                      <a:pt x="1501" y="64"/>
                    </a:lnTo>
                    <a:lnTo>
                      <a:pt x="1498" y="57"/>
                    </a:lnTo>
                    <a:lnTo>
                      <a:pt x="1493" y="51"/>
                    </a:lnTo>
                    <a:lnTo>
                      <a:pt x="1489" y="45"/>
                    </a:lnTo>
                    <a:lnTo>
                      <a:pt x="1482" y="40"/>
                    </a:lnTo>
                    <a:lnTo>
                      <a:pt x="1477" y="35"/>
                    </a:lnTo>
                    <a:lnTo>
                      <a:pt x="1471" y="29"/>
                    </a:lnTo>
                    <a:lnTo>
                      <a:pt x="1464" y="24"/>
                    </a:lnTo>
                    <a:lnTo>
                      <a:pt x="1456" y="20"/>
                    </a:lnTo>
                    <a:lnTo>
                      <a:pt x="1448" y="17"/>
                    </a:lnTo>
                    <a:lnTo>
                      <a:pt x="1439" y="13"/>
                    </a:lnTo>
                    <a:lnTo>
                      <a:pt x="1430" y="10"/>
                    </a:lnTo>
                    <a:lnTo>
                      <a:pt x="1418" y="7"/>
                    </a:lnTo>
                    <a:lnTo>
                      <a:pt x="1402" y="5"/>
                    </a:lnTo>
                    <a:lnTo>
                      <a:pt x="1385" y="3"/>
                    </a:lnTo>
                    <a:lnTo>
                      <a:pt x="1364" y="2"/>
                    </a:lnTo>
                    <a:lnTo>
                      <a:pt x="1318" y="0"/>
                    </a:lnTo>
                    <a:lnTo>
                      <a:pt x="1269" y="0"/>
                    </a:lnTo>
                    <a:lnTo>
                      <a:pt x="1244" y="1"/>
                    </a:lnTo>
                    <a:lnTo>
                      <a:pt x="1220" y="2"/>
                    </a:lnTo>
                    <a:lnTo>
                      <a:pt x="1197" y="4"/>
                    </a:lnTo>
                    <a:lnTo>
                      <a:pt x="1175" y="6"/>
                    </a:lnTo>
                    <a:lnTo>
                      <a:pt x="1156" y="8"/>
                    </a:lnTo>
                    <a:lnTo>
                      <a:pt x="1138" y="11"/>
                    </a:lnTo>
                    <a:lnTo>
                      <a:pt x="1125" y="15"/>
                    </a:lnTo>
                    <a:lnTo>
                      <a:pt x="1115" y="19"/>
                    </a:lnTo>
                    <a:lnTo>
                      <a:pt x="1106" y="23"/>
                    </a:lnTo>
                    <a:lnTo>
                      <a:pt x="1099" y="27"/>
                    </a:lnTo>
                    <a:lnTo>
                      <a:pt x="1092" y="32"/>
                    </a:lnTo>
                    <a:lnTo>
                      <a:pt x="1086" y="39"/>
                    </a:lnTo>
                    <a:lnTo>
                      <a:pt x="1081" y="44"/>
                    </a:lnTo>
                    <a:lnTo>
                      <a:pt x="1075" y="50"/>
                    </a:lnTo>
                    <a:lnTo>
                      <a:pt x="1071" y="57"/>
                    </a:lnTo>
                    <a:lnTo>
                      <a:pt x="1067" y="63"/>
                    </a:lnTo>
                    <a:lnTo>
                      <a:pt x="1060" y="78"/>
                    </a:lnTo>
                    <a:lnTo>
                      <a:pt x="1055" y="94"/>
                    </a:lnTo>
                    <a:lnTo>
                      <a:pt x="1051" y="111"/>
                    </a:lnTo>
                    <a:lnTo>
                      <a:pt x="1048" y="128"/>
                    </a:lnTo>
                    <a:lnTo>
                      <a:pt x="1047" y="148"/>
                    </a:lnTo>
                    <a:lnTo>
                      <a:pt x="1046" y="166"/>
                    </a:lnTo>
                    <a:lnTo>
                      <a:pt x="1046" y="187"/>
                    </a:lnTo>
                    <a:lnTo>
                      <a:pt x="1046" y="208"/>
                    </a:lnTo>
                    <a:lnTo>
                      <a:pt x="1047" y="250"/>
                    </a:lnTo>
                    <a:lnTo>
                      <a:pt x="1048" y="294"/>
                    </a:lnTo>
                    <a:close/>
                    <a:moveTo>
                      <a:pt x="2147" y="141"/>
                    </a:moveTo>
                    <a:lnTo>
                      <a:pt x="2272" y="144"/>
                    </a:lnTo>
                    <a:lnTo>
                      <a:pt x="2272" y="1129"/>
                    </a:lnTo>
                    <a:lnTo>
                      <a:pt x="2446" y="1129"/>
                    </a:lnTo>
                    <a:lnTo>
                      <a:pt x="2446" y="143"/>
                    </a:lnTo>
                    <a:lnTo>
                      <a:pt x="2572" y="142"/>
                    </a:lnTo>
                    <a:lnTo>
                      <a:pt x="2571" y="7"/>
                    </a:lnTo>
                    <a:lnTo>
                      <a:pt x="2147" y="4"/>
                    </a:lnTo>
                    <a:lnTo>
                      <a:pt x="2147" y="141"/>
                    </a:lnTo>
                    <a:close/>
                    <a:moveTo>
                      <a:pt x="5363" y="141"/>
                    </a:moveTo>
                    <a:lnTo>
                      <a:pt x="5488" y="144"/>
                    </a:lnTo>
                    <a:lnTo>
                      <a:pt x="5488" y="1129"/>
                    </a:lnTo>
                    <a:lnTo>
                      <a:pt x="5662" y="1129"/>
                    </a:lnTo>
                    <a:lnTo>
                      <a:pt x="5662" y="143"/>
                    </a:lnTo>
                    <a:lnTo>
                      <a:pt x="5787" y="142"/>
                    </a:lnTo>
                    <a:lnTo>
                      <a:pt x="5787" y="7"/>
                    </a:lnTo>
                    <a:lnTo>
                      <a:pt x="5363" y="4"/>
                    </a:lnTo>
                    <a:lnTo>
                      <a:pt x="5363" y="141"/>
                    </a:lnTo>
                    <a:close/>
                    <a:moveTo>
                      <a:pt x="3906" y="990"/>
                    </a:moveTo>
                    <a:lnTo>
                      <a:pt x="4055" y="988"/>
                    </a:lnTo>
                    <a:lnTo>
                      <a:pt x="3984" y="172"/>
                    </a:lnTo>
                    <a:lnTo>
                      <a:pt x="3976" y="221"/>
                    </a:lnTo>
                    <a:lnTo>
                      <a:pt x="3970" y="270"/>
                    </a:lnTo>
                    <a:lnTo>
                      <a:pt x="3965" y="320"/>
                    </a:lnTo>
                    <a:lnTo>
                      <a:pt x="3959" y="370"/>
                    </a:lnTo>
                    <a:lnTo>
                      <a:pt x="3953" y="422"/>
                    </a:lnTo>
                    <a:lnTo>
                      <a:pt x="3948" y="472"/>
                    </a:lnTo>
                    <a:lnTo>
                      <a:pt x="3942" y="525"/>
                    </a:lnTo>
                    <a:lnTo>
                      <a:pt x="3937" y="576"/>
                    </a:lnTo>
                    <a:lnTo>
                      <a:pt x="3932" y="628"/>
                    </a:lnTo>
                    <a:lnTo>
                      <a:pt x="3928" y="680"/>
                    </a:lnTo>
                    <a:lnTo>
                      <a:pt x="3924" y="732"/>
                    </a:lnTo>
                    <a:lnTo>
                      <a:pt x="3920" y="784"/>
                    </a:lnTo>
                    <a:lnTo>
                      <a:pt x="3916" y="836"/>
                    </a:lnTo>
                    <a:lnTo>
                      <a:pt x="3912" y="887"/>
                    </a:lnTo>
                    <a:lnTo>
                      <a:pt x="3909" y="939"/>
                    </a:lnTo>
                    <a:lnTo>
                      <a:pt x="3906" y="990"/>
                    </a:lnTo>
                    <a:close/>
                    <a:moveTo>
                      <a:pt x="5015" y="581"/>
                    </a:moveTo>
                    <a:lnTo>
                      <a:pt x="5064" y="586"/>
                    </a:lnTo>
                    <a:lnTo>
                      <a:pt x="5098" y="589"/>
                    </a:lnTo>
                    <a:lnTo>
                      <a:pt x="5105" y="588"/>
                    </a:lnTo>
                    <a:lnTo>
                      <a:pt x="5111" y="588"/>
                    </a:lnTo>
                    <a:lnTo>
                      <a:pt x="5116" y="585"/>
                    </a:lnTo>
                    <a:lnTo>
                      <a:pt x="5120" y="584"/>
                    </a:lnTo>
                    <a:lnTo>
                      <a:pt x="5124" y="581"/>
                    </a:lnTo>
                    <a:lnTo>
                      <a:pt x="5128" y="579"/>
                    </a:lnTo>
                    <a:lnTo>
                      <a:pt x="5132" y="575"/>
                    </a:lnTo>
                    <a:lnTo>
                      <a:pt x="5134" y="571"/>
                    </a:lnTo>
                    <a:lnTo>
                      <a:pt x="5136" y="566"/>
                    </a:lnTo>
                    <a:lnTo>
                      <a:pt x="5138" y="560"/>
                    </a:lnTo>
                    <a:lnTo>
                      <a:pt x="5139" y="553"/>
                    </a:lnTo>
                    <a:lnTo>
                      <a:pt x="5140" y="545"/>
                    </a:lnTo>
                    <a:lnTo>
                      <a:pt x="5141" y="527"/>
                    </a:lnTo>
                    <a:lnTo>
                      <a:pt x="5142" y="504"/>
                    </a:lnTo>
                    <a:lnTo>
                      <a:pt x="5141" y="444"/>
                    </a:lnTo>
                    <a:lnTo>
                      <a:pt x="5140" y="363"/>
                    </a:lnTo>
                    <a:lnTo>
                      <a:pt x="5142" y="305"/>
                    </a:lnTo>
                    <a:lnTo>
                      <a:pt x="5145" y="257"/>
                    </a:lnTo>
                    <a:lnTo>
                      <a:pt x="5146" y="236"/>
                    </a:lnTo>
                    <a:lnTo>
                      <a:pt x="5146" y="218"/>
                    </a:lnTo>
                    <a:lnTo>
                      <a:pt x="5146" y="202"/>
                    </a:lnTo>
                    <a:lnTo>
                      <a:pt x="5143" y="188"/>
                    </a:lnTo>
                    <a:lnTo>
                      <a:pt x="5141" y="182"/>
                    </a:lnTo>
                    <a:lnTo>
                      <a:pt x="5139" y="177"/>
                    </a:lnTo>
                    <a:lnTo>
                      <a:pt x="5136" y="172"/>
                    </a:lnTo>
                    <a:lnTo>
                      <a:pt x="5132" y="166"/>
                    </a:lnTo>
                    <a:lnTo>
                      <a:pt x="5127" y="162"/>
                    </a:lnTo>
                    <a:lnTo>
                      <a:pt x="5122" y="158"/>
                    </a:lnTo>
                    <a:lnTo>
                      <a:pt x="5116" y="155"/>
                    </a:lnTo>
                    <a:lnTo>
                      <a:pt x="5109" y="153"/>
                    </a:lnTo>
                    <a:lnTo>
                      <a:pt x="5102" y="151"/>
                    </a:lnTo>
                    <a:lnTo>
                      <a:pt x="5092" y="149"/>
                    </a:lnTo>
                    <a:lnTo>
                      <a:pt x="5083" y="148"/>
                    </a:lnTo>
                    <a:lnTo>
                      <a:pt x="5072" y="147"/>
                    </a:lnTo>
                    <a:lnTo>
                      <a:pt x="5047" y="147"/>
                    </a:lnTo>
                    <a:lnTo>
                      <a:pt x="5017" y="148"/>
                    </a:lnTo>
                    <a:lnTo>
                      <a:pt x="5015" y="581"/>
                    </a:lnTo>
                    <a:close/>
                    <a:moveTo>
                      <a:pt x="4472" y="757"/>
                    </a:moveTo>
                    <a:lnTo>
                      <a:pt x="4579" y="756"/>
                    </a:lnTo>
                    <a:lnTo>
                      <a:pt x="4532" y="187"/>
                    </a:lnTo>
                    <a:lnTo>
                      <a:pt x="4529" y="194"/>
                    </a:lnTo>
                    <a:lnTo>
                      <a:pt x="4526" y="202"/>
                    </a:lnTo>
                    <a:lnTo>
                      <a:pt x="4524" y="214"/>
                    </a:lnTo>
                    <a:lnTo>
                      <a:pt x="4520" y="226"/>
                    </a:lnTo>
                    <a:lnTo>
                      <a:pt x="4515" y="255"/>
                    </a:lnTo>
                    <a:lnTo>
                      <a:pt x="4510" y="289"/>
                    </a:lnTo>
                    <a:lnTo>
                      <a:pt x="4501" y="368"/>
                    </a:lnTo>
                    <a:lnTo>
                      <a:pt x="4493" y="457"/>
                    </a:lnTo>
                    <a:lnTo>
                      <a:pt x="4485" y="546"/>
                    </a:lnTo>
                    <a:lnTo>
                      <a:pt x="4479" y="632"/>
                    </a:lnTo>
                    <a:lnTo>
                      <a:pt x="4475" y="705"/>
                    </a:lnTo>
                    <a:lnTo>
                      <a:pt x="4472" y="757"/>
                    </a:lnTo>
                    <a:close/>
                    <a:moveTo>
                      <a:pt x="685" y="757"/>
                    </a:moveTo>
                    <a:lnTo>
                      <a:pt x="794" y="756"/>
                    </a:lnTo>
                    <a:lnTo>
                      <a:pt x="745" y="169"/>
                    </a:lnTo>
                    <a:lnTo>
                      <a:pt x="685" y="757"/>
                    </a:lnTo>
                    <a:close/>
                    <a:moveTo>
                      <a:pt x="2787" y="757"/>
                    </a:moveTo>
                    <a:lnTo>
                      <a:pt x="2896" y="756"/>
                    </a:lnTo>
                    <a:lnTo>
                      <a:pt x="2847" y="169"/>
                    </a:lnTo>
                    <a:lnTo>
                      <a:pt x="2787" y="7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96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080F6-2111-1F6E-CAF4-1A0D3EF5B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D6BB3C22-4984-BA85-D7B7-59E5F530E31F}"/>
              </a:ext>
            </a:extLst>
          </p:cNvPr>
          <p:cNvSpPr/>
          <p:nvPr/>
        </p:nvSpPr>
        <p:spPr>
          <a:xfrm>
            <a:off x="9661715" y="6320090"/>
            <a:ext cx="7484254" cy="3328588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66B0225-1539-474D-8BE5-268CDB42F3D7}"/>
              </a:ext>
            </a:extLst>
          </p:cNvPr>
          <p:cNvSpPr/>
          <p:nvPr/>
        </p:nvSpPr>
        <p:spPr>
          <a:xfrm>
            <a:off x="10986379" y="5575592"/>
            <a:ext cx="6175221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6E48999D-D57C-4F20-8D0E-7D52E409279F}"/>
              </a:ext>
            </a:extLst>
          </p:cNvPr>
          <p:cNvSpPr/>
          <p:nvPr/>
        </p:nvSpPr>
        <p:spPr>
          <a:xfrm>
            <a:off x="9677345" y="5575592"/>
            <a:ext cx="1309033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885FA6C-722C-D9E6-301A-DE12FCB42D0D}"/>
              </a:ext>
            </a:extLst>
          </p:cNvPr>
          <p:cNvSpPr/>
          <p:nvPr/>
        </p:nvSpPr>
        <p:spPr>
          <a:xfrm>
            <a:off x="9661715" y="2367069"/>
            <a:ext cx="7484254" cy="2866920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9F7C059-4358-477E-BF94-973BB3BD235E}"/>
              </a:ext>
            </a:extLst>
          </p:cNvPr>
          <p:cNvSpPr/>
          <p:nvPr/>
        </p:nvSpPr>
        <p:spPr>
          <a:xfrm>
            <a:off x="10986379" y="1526106"/>
            <a:ext cx="6175221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8482C452-AA24-4A2B-911C-7FC7737AB0DC}"/>
              </a:ext>
            </a:extLst>
          </p:cNvPr>
          <p:cNvSpPr/>
          <p:nvPr/>
        </p:nvSpPr>
        <p:spPr>
          <a:xfrm>
            <a:off x="9677345" y="1526106"/>
            <a:ext cx="1309033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8D536CB-B047-E6CB-7DA7-5D5E6D7FD926}"/>
              </a:ext>
            </a:extLst>
          </p:cNvPr>
          <p:cNvSpPr/>
          <p:nvPr/>
        </p:nvSpPr>
        <p:spPr>
          <a:xfrm>
            <a:off x="939746" y="6320090"/>
            <a:ext cx="7484254" cy="3328588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8C793AE6-0CD2-4937-84B2-74A85F7FE734}"/>
              </a:ext>
            </a:extLst>
          </p:cNvPr>
          <p:cNvSpPr/>
          <p:nvPr/>
        </p:nvSpPr>
        <p:spPr>
          <a:xfrm>
            <a:off x="2231994" y="5550638"/>
            <a:ext cx="6192006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61240C7-DE44-C421-1153-FE3DCEFFFAE5}"/>
              </a:ext>
            </a:extLst>
          </p:cNvPr>
          <p:cNvSpPr/>
          <p:nvPr/>
        </p:nvSpPr>
        <p:spPr>
          <a:xfrm>
            <a:off x="939746" y="2367069"/>
            <a:ext cx="7484254" cy="2866920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D9C60F8C-FDCB-43FD-9832-88772CBFEDF7}"/>
              </a:ext>
            </a:extLst>
          </p:cNvPr>
          <p:cNvSpPr/>
          <p:nvPr/>
        </p:nvSpPr>
        <p:spPr>
          <a:xfrm>
            <a:off x="2248779" y="1526106"/>
            <a:ext cx="6175221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AC834BA6-CCAF-81D4-3571-CA88851136BC}"/>
              </a:ext>
            </a:extLst>
          </p:cNvPr>
          <p:cNvSpPr txBox="1">
            <a:spLocks/>
          </p:cNvSpPr>
          <p:nvPr/>
        </p:nvSpPr>
        <p:spPr>
          <a:xfrm>
            <a:off x="6147674" y="268133"/>
            <a:ext cx="8166764" cy="633876"/>
          </a:xfrm>
          <a:prstGeom prst="rect">
            <a:avLst/>
          </a:prstGeom>
        </p:spPr>
        <p:txBody>
          <a:bodyPr vert="horz" wrap="square" lIns="0" tIns="18146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4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ДЕЯТЕЛЬНОСТЬ КАЗСТАНДАРТ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300C36F-AAFE-7CF9-8E2C-C3C1917E2190}"/>
              </a:ext>
            </a:extLst>
          </p:cNvPr>
          <p:cNvSpPr/>
          <p:nvPr/>
        </p:nvSpPr>
        <p:spPr>
          <a:xfrm>
            <a:off x="939745" y="1526106"/>
            <a:ext cx="1309033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7D2EED-0F42-55EB-77ED-B8D37B897673}"/>
              </a:ext>
            </a:extLst>
          </p:cNvPr>
          <p:cNvSpPr txBox="1"/>
          <p:nvPr/>
        </p:nvSpPr>
        <p:spPr>
          <a:xfrm>
            <a:off x="1326628" y="2801475"/>
            <a:ext cx="697917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marR="0" lvl="0" indent="-365125" algn="l" defTabSz="137102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66593" algn="l"/>
              </a:tabLst>
              <a:defRPr/>
            </a:pPr>
            <a:r>
              <a:rPr kumimoji="0" lang="ru-RU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Подбор стандартов, в т.ч. для закупок</a:t>
            </a:r>
          </a:p>
          <a:p>
            <a:pPr marL="365125" marR="0" lvl="0" indent="-365125" algn="l" defTabSz="137102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66593" algn="l"/>
              </a:tabLst>
              <a:defRPr/>
            </a:pPr>
            <a:r>
              <a:rPr kumimoji="0" lang="ru-RU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Реализация:</a:t>
            </a:r>
          </a:p>
          <a:p>
            <a:pPr marL="717550" marR="0" lvl="0" indent="-365125" algn="l" defTabSz="137102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6593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 РК, ГОСТов, НТД госорганов (СНиП, СН РК, СП РК)</a:t>
            </a:r>
          </a:p>
          <a:p>
            <a:pPr marL="717550" marR="0" lvl="0" indent="-365125" algn="l" defTabSz="137102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6593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ISO, ASTM, API, IEC</a:t>
            </a:r>
            <a:r>
              <a:rPr lang="ru-RU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и др.</a:t>
            </a:r>
          </a:p>
          <a:p>
            <a:pPr marL="717550" marR="0" lvl="0" indent="-365125" algn="l" defTabSz="137102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6593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Каталогов, </a:t>
            </a:r>
            <a:r>
              <a:rPr lang="ru-RU" sz="2000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ИУСов</a:t>
            </a:r>
            <a:r>
              <a:rPr lang="ru-RU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и др.</a:t>
            </a:r>
          </a:p>
          <a:p>
            <a:pPr marL="365125" marR="0" lvl="0" indent="-365125" algn="l" defTabSz="137102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66593" algn="l"/>
              </a:tabLst>
              <a:defRPr/>
            </a:pPr>
            <a:r>
              <a:rPr lang="ru-RU" sz="26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Актуализация стандартов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266C82-BCA8-D00E-8ACF-94AF5DACD89E}"/>
              </a:ext>
            </a:extLst>
          </p:cNvPr>
          <p:cNvSpPr txBox="1"/>
          <p:nvPr/>
        </p:nvSpPr>
        <p:spPr>
          <a:xfrm>
            <a:off x="9886503" y="2861504"/>
            <a:ext cx="695025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defTabSz="137102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66593" algn="l"/>
              </a:tabLst>
              <a:defRPr kumimoji="0" sz="24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65125" indent="-365125" defTabSz="914400"/>
            <a:r>
              <a:rPr lang="ru-RU" sz="2600" dirty="0">
                <a:solidFill>
                  <a:schemeClr val="tx1"/>
                </a:solidFill>
              </a:rPr>
              <a:t>Разработка СТ РК, ГОСТ и изменений к ним</a:t>
            </a:r>
          </a:p>
          <a:p>
            <a:pPr marL="365125" indent="-365125" defTabSz="914400"/>
            <a:r>
              <a:rPr lang="ru-RU" sz="2600" dirty="0">
                <a:solidFill>
                  <a:schemeClr val="tx1"/>
                </a:solidFill>
              </a:rPr>
              <a:t>Внедрение СТ РК</a:t>
            </a:r>
          </a:p>
          <a:p>
            <a:pPr marL="365125" indent="-365125" defTabSz="914400"/>
            <a:r>
              <a:rPr lang="ru-RU" sz="2600" dirty="0">
                <a:solidFill>
                  <a:schemeClr val="tx1"/>
                </a:solidFill>
              </a:rPr>
              <a:t>Экспертиза проектов СТ РК и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изменений к ним</a:t>
            </a:r>
          </a:p>
          <a:p>
            <a:pPr marL="365125" indent="-365125" defTabSz="914400"/>
            <a:r>
              <a:rPr lang="ru-RU" sz="2600" dirty="0">
                <a:solidFill>
                  <a:schemeClr val="tx1"/>
                </a:solidFill>
              </a:rPr>
              <a:t>Разработка и экспертиза проектов СТ ТОО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7C8EE1-6F2A-025A-4A9E-05A988FA453E}"/>
              </a:ext>
            </a:extLst>
          </p:cNvPr>
          <p:cNvSpPr txBox="1"/>
          <p:nvPr/>
        </p:nvSpPr>
        <p:spPr>
          <a:xfrm>
            <a:off x="1331347" y="6919214"/>
            <a:ext cx="644105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defTabSz="137102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66593" algn="l"/>
              </a:tabLst>
              <a:defRPr kumimoji="0" sz="24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65125" indent="-365125"/>
            <a:r>
              <a:rPr lang="ru-RU" sz="2600" dirty="0"/>
              <a:t>Внесение СИ в Реестр ГСИ РК</a:t>
            </a:r>
          </a:p>
          <a:p>
            <a:pPr marL="365125" indent="-365125"/>
            <a:r>
              <a:rPr lang="ru-RU" sz="2600" dirty="0"/>
              <a:t>Поверка и калибровка СИ</a:t>
            </a:r>
          </a:p>
          <a:p>
            <a:pPr marL="365125" indent="-365125"/>
            <a:r>
              <a:rPr lang="ru-RU" sz="2600" dirty="0"/>
              <a:t>Аттестация МВИ</a:t>
            </a:r>
          </a:p>
          <a:p>
            <a:pPr marL="365125" indent="-365125"/>
            <a:r>
              <a:rPr lang="ru-RU" sz="2600" dirty="0"/>
              <a:t>Допуск к применению стандартного образца</a:t>
            </a:r>
          </a:p>
          <a:p>
            <a:pPr marL="365125" indent="-365125"/>
            <a:r>
              <a:rPr lang="ru-RU" sz="2600" dirty="0"/>
              <a:t>Производство ГСО и ПГС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0458D8-202A-FFCD-D511-5B213ADFE052}"/>
              </a:ext>
            </a:extLst>
          </p:cNvPr>
          <p:cNvSpPr txBox="1"/>
          <p:nvPr/>
        </p:nvSpPr>
        <p:spPr>
          <a:xfrm>
            <a:off x="9880641" y="6919214"/>
            <a:ext cx="707601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defTabSz="137102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66593" algn="l"/>
              </a:tabLst>
              <a:defRPr kumimoji="0" sz="24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65125" indent="-365125"/>
            <a:r>
              <a:rPr lang="ru-RU" sz="2600" dirty="0"/>
              <a:t>Курсы повышения квалификаций, семинары по вопросам технического регулирования, стандартизации и метрологии</a:t>
            </a:r>
          </a:p>
          <a:p>
            <a:pPr marL="365125" indent="-365125"/>
            <a:r>
              <a:rPr lang="ru-RU" sz="2600" dirty="0"/>
              <a:t>Проведение научно-исследовательских работ</a:t>
            </a:r>
          </a:p>
          <a:p>
            <a:pPr marL="365125" indent="-365125"/>
            <a:r>
              <a:rPr lang="ru-RU" sz="2600" dirty="0"/>
              <a:t>Научно-технический журнал  «</a:t>
            </a:r>
            <a:r>
              <a:rPr lang="en-US" sz="2600" dirty="0"/>
              <a:t>SMART</a:t>
            </a:r>
            <a:r>
              <a:rPr lang="ru-RU" sz="2600" dirty="0"/>
              <a:t>» (публикованные статей, распространение)</a:t>
            </a:r>
            <a:endParaRPr lang="en-US" sz="26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86DE3D7-4108-451A-8A45-CE97F010573F}"/>
              </a:ext>
            </a:extLst>
          </p:cNvPr>
          <p:cNvSpPr/>
          <p:nvPr/>
        </p:nvSpPr>
        <p:spPr>
          <a:xfrm>
            <a:off x="-3734" y="10017803"/>
            <a:ext cx="17615544" cy="269197"/>
          </a:xfrm>
          <a:custGeom>
            <a:avLst/>
            <a:gdLst/>
            <a:ahLst/>
            <a:cxnLst/>
            <a:rect l="l" t="t" r="r" b="b"/>
            <a:pathLst>
              <a:path w="9144000" h="108585">
                <a:moveTo>
                  <a:pt x="0" y="108000"/>
                </a:moveTo>
                <a:lnTo>
                  <a:pt x="9144000" y="108000"/>
                </a:lnTo>
                <a:lnTo>
                  <a:pt x="9144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0"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Freeform 36">
            <a:extLst>
              <a:ext uri="{FF2B5EF4-FFF2-40B4-BE49-F238E27FC236}">
                <a16:creationId xmlns:a16="http://schemas.microsoft.com/office/drawing/2014/main" id="{73BC19AD-6915-FB6A-667F-22E30C32E917}"/>
              </a:ext>
            </a:extLst>
          </p:cNvPr>
          <p:cNvSpPr>
            <a:spLocks/>
          </p:cNvSpPr>
          <p:nvPr/>
        </p:nvSpPr>
        <p:spPr bwMode="auto">
          <a:xfrm>
            <a:off x="17080308" y="9716702"/>
            <a:ext cx="1207692" cy="570298"/>
          </a:xfrm>
          <a:custGeom>
            <a:avLst/>
            <a:gdLst>
              <a:gd name="T0" fmla="*/ 0 w 711"/>
              <a:gd name="T1" fmla="*/ 337 h 337"/>
              <a:gd name="T2" fmla="*/ 532 w 711"/>
              <a:gd name="T3" fmla="*/ 337 h 337"/>
              <a:gd name="T4" fmla="*/ 711 w 711"/>
              <a:gd name="T5" fmla="*/ 0 h 337"/>
              <a:gd name="T6" fmla="*/ 179 w 711"/>
              <a:gd name="T7" fmla="*/ 0 h 337"/>
              <a:gd name="T8" fmla="*/ 0 w 711"/>
              <a:gd name="T9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1" h="337">
                <a:moveTo>
                  <a:pt x="0" y="337"/>
                </a:moveTo>
                <a:lnTo>
                  <a:pt x="532" y="337"/>
                </a:lnTo>
                <a:lnTo>
                  <a:pt x="711" y="0"/>
                </a:lnTo>
                <a:lnTo>
                  <a:pt x="179" y="0"/>
                </a:lnTo>
                <a:lnTo>
                  <a:pt x="0" y="337"/>
                </a:lnTo>
                <a:close/>
              </a:path>
            </a:pathLst>
          </a:custGeom>
          <a:solidFill>
            <a:srgbClr val="7E88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AC29DFA-7632-117A-9DE9-75FF5E644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2174" y="0"/>
            <a:ext cx="745826" cy="10913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5DC82D9E-3AA9-A05C-B10A-5C61DFC5EB2D}"/>
              </a:ext>
            </a:extLst>
          </p:cNvPr>
          <p:cNvSpPr/>
          <p:nvPr/>
        </p:nvSpPr>
        <p:spPr>
          <a:xfrm>
            <a:off x="17522876" y="54783"/>
            <a:ext cx="745826" cy="842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551" tIns="34289" rIns="68551" bIns="34289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A540A35-A667-48D0-BD81-590D8EB59F25}" type="slidenum">
              <a:rPr lang="ru-RU" sz="4000" spc="-1">
                <a:solidFill>
                  <a:schemeClr val="bg1"/>
                </a:solidFill>
                <a:latin typeface="Calibri"/>
              </a:rPr>
              <a:pPr algn="ctr">
                <a:lnSpc>
                  <a:spcPct val="100000"/>
                </a:lnSpc>
                <a:buNone/>
              </a:pPr>
              <a:t>3</a:t>
            </a:fld>
            <a:endParaRPr lang="ru-RU" sz="40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id="{B8D1B551-2509-060E-0058-1A363BF3EC38}"/>
              </a:ext>
            </a:extLst>
          </p:cNvPr>
          <p:cNvSpPr>
            <a:spLocks/>
          </p:cNvSpPr>
          <p:nvPr/>
        </p:nvSpPr>
        <p:spPr bwMode="auto">
          <a:xfrm flipV="1">
            <a:off x="0" y="0"/>
            <a:ext cx="649662" cy="1102795"/>
          </a:xfrm>
          <a:custGeom>
            <a:avLst/>
            <a:gdLst>
              <a:gd name="T0" fmla="*/ 0 w 920"/>
              <a:gd name="T1" fmla="*/ 0 h 1659"/>
              <a:gd name="T2" fmla="*/ 920 w 920"/>
              <a:gd name="T3" fmla="*/ 0 h 1659"/>
              <a:gd name="T4" fmla="*/ 0 w 920"/>
              <a:gd name="T5" fmla="*/ 1659 h 1659"/>
              <a:gd name="T6" fmla="*/ 0 w 920"/>
              <a:gd name="T7" fmla="*/ 0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0" h="1659">
                <a:moveTo>
                  <a:pt x="0" y="0"/>
                </a:moveTo>
                <a:lnTo>
                  <a:pt x="920" y="0"/>
                </a:lnTo>
                <a:lnTo>
                  <a:pt x="0" y="1659"/>
                </a:lnTo>
                <a:lnTo>
                  <a:pt x="0" y="0"/>
                </a:lnTo>
                <a:close/>
              </a:path>
            </a:pathLst>
          </a:custGeom>
          <a:solidFill>
            <a:srgbClr val="7E88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C1CBF86D-1EED-A944-6767-696048C9BF54}"/>
              </a:ext>
            </a:extLst>
          </p:cNvPr>
          <p:cNvSpPr>
            <a:spLocks/>
          </p:cNvSpPr>
          <p:nvPr/>
        </p:nvSpPr>
        <p:spPr bwMode="auto">
          <a:xfrm flipV="1">
            <a:off x="0" y="0"/>
            <a:ext cx="4039201" cy="1102795"/>
          </a:xfrm>
          <a:custGeom>
            <a:avLst/>
            <a:gdLst>
              <a:gd name="T0" fmla="*/ 920 w 5720"/>
              <a:gd name="T1" fmla="*/ 0 h 1659"/>
              <a:gd name="T2" fmla="*/ 5720 w 5720"/>
              <a:gd name="T3" fmla="*/ 0 h 1659"/>
              <a:gd name="T4" fmla="*/ 4837 w 5720"/>
              <a:gd name="T5" fmla="*/ 1659 h 1659"/>
              <a:gd name="T6" fmla="*/ 0 w 5720"/>
              <a:gd name="T7" fmla="*/ 1659 h 1659"/>
              <a:gd name="T8" fmla="*/ 920 w 5720"/>
              <a:gd name="T9" fmla="*/ 0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20" h="1659">
                <a:moveTo>
                  <a:pt x="920" y="0"/>
                </a:moveTo>
                <a:lnTo>
                  <a:pt x="5720" y="0"/>
                </a:lnTo>
                <a:lnTo>
                  <a:pt x="4837" y="1659"/>
                </a:lnTo>
                <a:lnTo>
                  <a:pt x="0" y="1659"/>
                </a:lnTo>
                <a:lnTo>
                  <a:pt x="92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id="{8A55F242-52DB-64EC-C01C-E5EE9D0FB701}"/>
              </a:ext>
            </a:extLst>
          </p:cNvPr>
          <p:cNvSpPr>
            <a:spLocks/>
          </p:cNvSpPr>
          <p:nvPr/>
        </p:nvSpPr>
        <p:spPr bwMode="auto">
          <a:xfrm flipV="1">
            <a:off x="3417785" y="0"/>
            <a:ext cx="981556" cy="1102795"/>
          </a:xfrm>
          <a:custGeom>
            <a:avLst/>
            <a:gdLst>
              <a:gd name="T0" fmla="*/ 1393 w 1393"/>
              <a:gd name="T1" fmla="*/ 942 h 1659"/>
              <a:gd name="T2" fmla="*/ 883 w 1393"/>
              <a:gd name="T3" fmla="*/ 0 h 1659"/>
              <a:gd name="T4" fmla="*/ 0 w 1393"/>
              <a:gd name="T5" fmla="*/ 1659 h 1659"/>
              <a:gd name="T6" fmla="*/ 1002 w 1393"/>
              <a:gd name="T7" fmla="*/ 1659 h 1659"/>
              <a:gd name="T8" fmla="*/ 1393 w 1393"/>
              <a:gd name="T9" fmla="*/ 942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3" h="1659">
                <a:moveTo>
                  <a:pt x="1393" y="942"/>
                </a:moveTo>
                <a:lnTo>
                  <a:pt x="883" y="0"/>
                </a:lnTo>
                <a:lnTo>
                  <a:pt x="0" y="1659"/>
                </a:lnTo>
                <a:lnTo>
                  <a:pt x="1002" y="1659"/>
                </a:lnTo>
                <a:lnTo>
                  <a:pt x="1393" y="942"/>
                </a:lnTo>
                <a:close/>
              </a:path>
            </a:pathLst>
          </a:custGeom>
          <a:solidFill>
            <a:srgbClr val="E9E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id="{D85F2DB3-59C3-5384-65B7-51E4D7FA1D06}"/>
              </a:ext>
            </a:extLst>
          </p:cNvPr>
          <p:cNvSpPr>
            <a:spLocks/>
          </p:cNvSpPr>
          <p:nvPr/>
        </p:nvSpPr>
        <p:spPr bwMode="auto">
          <a:xfrm flipV="1">
            <a:off x="4039201" y="478321"/>
            <a:ext cx="720277" cy="624474"/>
          </a:xfrm>
          <a:custGeom>
            <a:avLst/>
            <a:gdLst>
              <a:gd name="T0" fmla="*/ 1014 w 1014"/>
              <a:gd name="T1" fmla="*/ 1 h 939"/>
              <a:gd name="T2" fmla="*/ 0 w 1014"/>
              <a:gd name="T3" fmla="*/ 0 h 939"/>
              <a:gd name="T4" fmla="*/ 509 w 1014"/>
              <a:gd name="T5" fmla="*/ 939 h 939"/>
              <a:gd name="T6" fmla="*/ 1014 w 1014"/>
              <a:gd name="T7" fmla="*/ 1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4" h="939">
                <a:moveTo>
                  <a:pt x="1014" y="1"/>
                </a:moveTo>
                <a:lnTo>
                  <a:pt x="0" y="0"/>
                </a:lnTo>
                <a:lnTo>
                  <a:pt x="509" y="939"/>
                </a:lnTo>
                <a:lnTo>
                  <a:pt x="1014" y="1"/>
                </a:lnTo>
                <a:close/>
              </a:path>
            </a:pathLst>
          </a:custGeom>
          <a:solidFill>
            <a:srgbClr val="E2E2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1" name="Freeform 33">
            <a:extLst>
              <a:ext uri="{FF2B5EF4-FFF2-40B4-BE49-F238E27FC236}">
                <a16:creationId xmlns:a16="http://schemas.microsoft.com/office/drawing/2014/main" id="{53488A9E-3CA8-0B03-354E-09B0D3F7B66D}"/>
              </a:ext>
            </a:extLst>
          </p:cNvPr>
          <p:cNvSpPr>
            <a:spLocks/>
          </p:cNvSpPr>
          <p:nvPr/>
        </p:nvSpPr>
        <p:spPr bwMode="auto">
          <a:xfrm flipV="1">
            <a:off x="4399341" y="0"/>
            <a:ext cx="628479" cy="1102795"/>
          </a:xfrm>
          <a:custGeom>
            <a:avLst/>
            <a:gdLst>
              <a:gd name="T0" fmla="*/ 505 w 891"/>
              <a:gd name="T1" fmla="*/ 0 h 1658"/>
              <a:gd name="T2" fmla="*/ 891 w 891"/>
              <a:gd name="T3" fmla="*/ 723 h 1658"/>
              <a:gd name="T4" fmla="*/ 394 w 891"/>
              <a:gd name="T5" fmla="*/ 1658 h 1658"/>
              <a:gd name="T6" fmla="*/ 0 w 891"/>
              <a:gd name="T7" fmla="*/ 938 h 1658"/>
              <a:gd name="T8" fmla="*/ 505 w 891"/>
              <a:gd name="T9" fmla="*/ 0 h 1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1" h="1658">
                <a:moveTo>
                  <a:pt x="505" y="0"/>
                </a:moveTo>
                <a:lnTo>
                  <a:pt x="891" y="723"/>
                </a:lnTo>
                <a:lnTo>
                  <a:pt x="394" y="1658"/>
                </a:lnTo>
                <a:lnTo>
                  <a:pt x="0" y="938"/>
                </a:lnTo>
                <a:lnTo>
                  <a:pt x="505" y="0"/>
                </a:lnTo>
                <a:close/>
              </a:path>
            </a:pathLst>
          </a:custGeom>
          <a:solidFill>
            <a:srgbClr val="EBE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2" name="Freeform 34">
            <a:extLst>
              <a:ext uri="{FF2B5EF4-FFF2-40B4-BE49-F238E27FC236}">
                <a16:creationId xmlns:a16="http://schemas.microsoft.com/office/drawing/2014/main" id="{2AA188BD-DAE6-26A8-6EFD-81DE7DE22434}"/>
              </a:ext>
            </a:extLst>
          </p:cNvPr>
          <p:cNvSpPr>
            <a:spLocks/>
          </p:cNvSpPr>
          <p:nvPr/>
        </p:nvSpPr>
        <p:spPr bwMode="auto">
          <a:xfrm flipV="1">
            <a:off x="4674739" y="0"/>
            <a:ext cx="706154" cy="624474"/>
          </a:xfrm>
          <a:custGeom>
            <a:avLst/>
            <a:gdLst>
              <a:gd name="T0" fmla="*/ 497 w 1001"/>
              <a:gd name="T1" fmla="*/ 0 h 935"/>
              <a:gd name="T2" fmla="*/ 0 w 1001"/>
              <a:gd name="T3" fmla="*/ 935 h 935"/>
              <a:gd name="T4" fmla="*/ 1001 w 1001"/>
              <a:gd name="T5" fmla="*/ 935 h 935"/>
              <a:gd name="T6" fmla="*/ 497 w 1001"/>
              <a:gd name="T7" fmla="*/ 0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1" h="935">
                <a:moveTo>
                  <a:pt x="497" y="0"/>
                </a:moveTo>
                <a:lnTo>
                  <a:pt x="0" y="935"/>
                </a:lnTo>
                <a:lnTo>
                  <a:pt x="1001" y="935"/>
                </a:lnTo>
                <a:lnTo>
                  <a:pt x="497" y="0"/>
                </a:lnTo>
                <a:close/>
              </a:path>
            </a:pathLst>
          </a:custGeom>
          <a:solidFill>
            <a:srgbClr val="E0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13" name="Freeform 35">
            <a:extLst>
              <a:ext uri="{FF2B5EF4-FFF2-40B4-BE49-F238E27FC236}">
                <a16:creationId xmlns:a16="http://schemas.microsoft.com/office/drawing/2014/main" id="{F0764FAB-102A-796D-7F80-C97854138E4A}"/>
              </a:ext>
            </a:extLst>
          </p:cNvPr>
          <p:cNvSpPr>
            <a:spLocks/>
          </p:cNvSpPr>
          <p:nvPr/>
        </p:nvSpPr>
        <p:spPr bwMode="auto">
          <a:xfrm flipV="1">
            <a:off x="5027816" y="1"/>
            <a:ext cx="480185" cy="1381815"/>
          </a:xfrm>
          <a:custGeom>
            <a:avLst/>
            <a:gdLst>
              <a:gd name="T0" fmla="*/ 0 w 677"/>
              <a:gd name="T1" fmla="*/ 1143 h 2078"/>
              <a:gd name="T2" fmla="*/ 677 w 677"/>
              <a:gd name="T3" fmla="*/ 0 h 2078"/>
              <a:gd name="T4" fmla="*/ 674 w 677"/>
              <a:gd name="T5" fmla="*/ 1816 h 2078"/>
              <a:gd name="T6" fmla="*/ 504 w 677"/>
              <a:gd name="T7" fmla="*/ 2078 h 2078"/>
              <a:gd name="T8" fmla="*/ 0 w 677"/>
              <a:gd name="T9" fmla="*/ 1143 h 2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" h="2078">
                <a:moveTo>
                  <a:pt x="0" y="1143"/>
                </a:moveTo>
                <a:lnTo>
                  <a:pt x="677" y="0"/>
                </a:lnTo>
                <a:lnTo>
                  <a:pt x="674" y="1816"/>
                </a:lnTo>
                <a:lnTo>
                  <a:pt x="504" y="2078"/>
                </a:lnTo>
                <a:lnTo>
                  <a:pt x="0" y="1143"/>
                </a:lnTo>
                <a:close/>
              </a:path>
            </a:pathLst>
          </a:custGeom>
          <a:solidFill>
            <a:srgbClr val="EC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09D4E6B-7319-28EA-8647-D5BF1A4CF469}"/>
              </a:ext>
            </a:extLst>
          </p:cNvPr>
          <p:cNvGrpSpPr/>
          <p:nvPr/>
        </p:nvGrpSpPr>
        <p:grpSpPr>
          <a:xfrm>
            <a:off x="925060" y="200878"/>
            <a:ext cx="2339047" cy="688313"/>
            <a:chOff x="3518417" y="920750"/>
            <a:chExt cx="1219200" cy="358775"/>
          </a:xfrm>
          <a:solidFill>
            <a:schemeClr val="bg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4E0E9B2A-9041-6B9A-2B61-6EAB2AB041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417" y="920750"/>
              <a:ext cx="352425" cy="358775"/>
            </a:xfrm>
            <a:custGeom>
              <a:avLst/>
              <a:gdLst>
                <a:gd name="T0" fmla="*/ 1325 w 2668"/>
                <a:gd name="T1" fmla="*/ 2260 h 2709"/>
                <a:gd name="T2" fmla="*/ 1059 w 2668"/>
                <a:gd name="T3" fmla="*/ 2213 h 2709"/>
                <a:gd name="T4" fmla="*/ 800 w 2668"/>
                <a:gd name="T5" fmla="*/ 2065 h 2709"/>
                <a:gd name="T6" fmla="*/ 599 w 2668"/>
                <a:gd name="T7" fmla="*/ 1847 h 2709"/>
                <a:gd name="T8" fmla="*/ 458 w 2668"/>
                <a:gd name="T9" fmla="*/ 1503 h 2709"/>
                <a:gd name="T10" fmla="*/ 569 w 2668"/>
                <a:gd name="T11" fmla="*/ 916 h 2709"/>
                <a:gd name="T12" fmla="*/ 1056 w 2668"/>
                <a:gd name="T13" fmla="*/ 501 h 2709"/>
                <a:gd name="T14" fmla="*/ 1658 w 2668"/>
                <a:gd name="T15" fmla="*/ 499 h 2709"/>
                <a:gd name="T16" fmla="*/ 1934 w 2668"/>
                <a:gd name="T17" fmla="*/ 666 h 2709"/>
                <a:gd name="T18" fmla="*/ 2402 w 2668"/>
                <a:gd name="T19" fmla="*/ 933 h 2709"/>
                <a:gd name="T20" fmla="*/ 2286 w 2668"/>
                <a:gd name="T21" fmla="*/ 703 h 2709"/>
                <a:gd name="T22" fmla="*/ 1906 w 2668"/>
                <a:gd name="T23" fmla="*/ 366 h 2709"/>
                <a:gd name="T24" fmla="*/ 1216 w 2668"/>
                <a:gd name="T25" fmla="*/ 228 h 2709"/>
                <a:gd name="T26" fmla="*/ 603 w 2668"/>
                <a:gd name="T27" fmla="*/ 503 h 2709"/>
                <a:gd name="T28" fmla="*/ 244 w 2668"/>
                <a:gd name="T29" fmla="*/ 1112 h 2709"/>
                <a:gd name="T30" fmla="*/ 313 w 2668"/>
                <a:gd name="T31" fmla="*/ 1808 h 2709"/>
                <a:gd name="T32" fmla="*/ 764 w 2668"/>
                <a:gd name="T33" fmla="*/ 2326 h 2709"/>
                <a:gd name="T34" fmla="*/ 1287 w 2668"/>
                <a:gd name="T35" fmla="*/ 2481 h 2709"/>
                <a:gd name="T36" fmla="*/ 1766 w 2668"/>
                <a:gd name="T37" fmla="*/ 2408 h 2709"/>
                <a:gd name="T38" fmla="*/ 1861 w 2668"/>
                <a:gd name="T39" fmla="*/ 2306 h 2709"/>
                <a:gd name="T40" fmla="*/ 1662 w 2668"/>
                <a:gd name="T41" fmla="*/ 2204 h 2709"/>
                <a:gd name="T42" fmla="*/ 1767 w 2668"/>
                <a:gd name="T43" fmla="*/ 963 h 2709"/>
                <a:gd name="T44" fmla="*/ 1505 w 2668"/>
                <a:gd name="T45" fmla="*/ 783 h 2709"/>
                <a:gd name="T46" fmla="*/ 1495 w 2668"/>
                <a:gd name="T47" fmla="*/ 902 h 2709"/>
                <a:gd name="T48" fmla="*/ 1144 w 2668"/>
                <a:gd name="T49" fmla="*/ 1033 h 2709"/>
                <a:gd name="T50" fmla="*/ 1186 w 2668"/>
                <a:gd name="T51" fmla="*/ 804 h 2709"/>
                <a:gd name="T52" fmla="*/ 815 w 2668"/>
                <a:gd name="T53" fmla="*/ 827 h 2709"/>
                <a:gd name="T54" fmla="*/ 842 w 2668"/>
                <a:gd name="T55" fmla="*/ 1752 h 2709"/>
                <a:gd name="T56" fmla="*/ 779 w 2668"/>
                <a:gd name="T57" fmla="*/ 1913 h 2709"/>
                <a:gd name="T58" fmla="*/ 1158 w 2668"/>
                <a:gd name="T59" fmla="*/ 1814 h 2709"/>
                <a:gd name="T60" fmla="*/ 1146 w 2668"/>
                <a:gd name="T61" fmla="*/ 1312 h 2709"/>
                <a:gd name="T62" fmla="*/ 1796 w 2668"/>
                <a:gd name="T63" fmla="*/ 2123 h 2709"/>
                <a:gd name="T64" fmla="*/ 2040 w 2668"/>
                <a:gd name="T65" fmla="*/ 2232 h 2709"/>
                <a:gd name="T66" fmla="*/ 2362 w 2668"/>
                <a:gd name="T67" fmla="*/ 2248 h 2709"/>
                <a:gd name="T68" fmla="*/ 1792 w 2668"/>
                <a:gd name="T69" fmla="*/ 1672 h 2709"/>
                <a:gd name="T70" fmla="*/ 279 w 2668"/>
                <a:gd name="T71" fmla="*/ 2177 h 2709"/>
                <a:gd name="T72" fmla="*/ 988 w 2668"/>
                <a:gd name="T73" fmla="*/ 2657 h 2709"/>
                <a:gd name="T74" fmla="*/ 1827 w 2668"/>
                <a:gd name="T75" fmla="*/ 2626 h 2709"/>
                <a:gd name="T76" fmla="*/ 2047 w 2668"/>
                <a:gd name="T77" fmla="*/ 2361 h 2709"/>
                <a:gd name="T78" fmla="*/ 1891 w 2668"/>
                <a:gd name="T79" fmla="*/ 2443 h 2709"/>
                <a:gd name="T80" fmla="*/ 1070 w 2668"/>
                <a:gd name="T81" fmla="*/ 2537 h 2709"/>
                <a:gd name="T82" fmla="*/ 332 w 2668"/>
                <a:gd name="T83" fmla="*/ 2008 h 2709"/>
                <a:gd name="T84" fmla="*/ 167 w 2668"/>
                <a:gd name="T85" fmla="*/ 1081 h 2709"/>
                <a:gd name="T86" fmla="*/ 784 w 2668"/>
                <a:gd name="T87" fmla="*/ 277 h 2709"/>
                <a:gd name="T88" fmla="*/ 1743 w 2668"/>
                <a:gd name="T89" fmla="*/ 199 h 2709"/>
                <a:gd name="T90" fmla="*/ 2498 w 2668"/>
                <a:gd name="T91" fmla="*/ 932 h 2709"/>
                <a:gd name="T92" fmla="*/ 2548 w 2668"/>
                <a:gd name="T93" fmla="*/ 706 h 2709"/>
                <a:gd name="T94" fmla="*/ 2285 w 2668"/>
                <a:gd name="T95" fmla="*/ 362 h 2709"/>
                <a:gd name="T96" fmla="*/ 1875 w 2668"/>
                <a:gd name="T97" fmla="*/ 101 h 2709"/>
                <a:gd name="T98" fmla="*/ 1400 w 2668"/>
                <a:gd name="T99" fmla="*/ 1 h 2709"/>
                <a:gd name="T100" fmla="*/ 911 w 2668"/>
                <a:gd name="T101" fmla="*/ 72 h 2709"/>
                <a:gd name="T102" fmla="*/ 510 w 2668"/>
                <a:gd name="T103" fmla="*/ 296 h 2709"/>
                <a:gd name="T104" fmla="*/ 220 w 2668"/>
                <a:gd name="T105" fmla="*/ 609 h 2709"/>
                <a:gd name="T106" fmla="*/ 45 w 2668"/>
                <a:gd name="T107" fmla="*/ 1005 h 2709"/>
                <a:gd name="T108" fmla="*/ 3 w 2668"/>
                <a:gd name="T109" fmla="*/ 1445 h 2709"/>
                <a:gd name="T110" fmla="*/ 2521 w 2668"/>
                <a:gd name="T111" fmla="*/ 1695 h 2709"/>
                <a:gd name="T112" fmla="*/ 2370 w 2668"/>
                <a:gd name="T113" fmla="*/ 2016 h 2709"/>
                <a:gd name="T114" fmla="*/ 2480 w 2668"/>
                <a:gd name="T115" fmla="*/ 2102 h 2709"/>
                <a:gd name="T116" fmla="*/ 2652 w 2668"/>
                <a:gd name="T117" fmla="*/ 1747 h 2709"/>
                <a:gd name="T118" fmla="*/ 2146 w 2668"/>
                <a:gd name="T119" fmla="*/ 1882 h 2709"/>
                <a:gd name="T120" fmla="*/ 2384 w 2668"/>
                <a:gd name="T121" fmla="*/ 1825 h 2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8" h="2709">
                  <a:moveTo>
                    <a:pt x="1649" y="2204"/>
                  </a:moveTo>
                  <a:lnTo>
                    <a:pt x="1623" y="2213"/>
                  </a:lnTo>
                  <a:lnTo>
                    <a:pt x="1594" y="2222"/>
                  </a:lnTo>
                  <a:lnTo>
                    <a:pt x="1564" y="2229"/>
                  </a:lnTo>
                  <a:lnTo>
                    <a:pt x="1532" y="2238"/>
                  </a:lnTo>
                  <a:lnTo>
                    <a:pt x="1499" y="2244"/>
                  </a:lnTo>
                  <a:lnTo>
                    <a:pt x="1465" y="2249"/>
                  </a:lnTo>
                  <a:lnTo>
                    <a:pt x="1430" y="2254"/>
                  </a:lnTo>
                  <a:lnTo>
                    <a:pt x="1395" y="2257"/>
                  </a:lnTo>
                  <a:lnTo>
                    <a:pt x="1360" y="2259"/>
                  </a:lnTo>
                  <a:lnTo>
                    <a:pt x="1325" y="2260"/>
                  </a:lnTo>
                  <a:lnTo>
                    <a:pt x="1291" y="2259"/>
                  </a:lnTo>
                  <a:lnTo>
                    <a:pt x="1258" y="2257"/>
                  </a:lnTo>
                  <a:lnTo>
                    <a:pt x="1225" y="2254"/>
                  </a:lnTo>
                  <a:lnTo>
                    <a:pt x="1194" y="2249"/>
                  </a:lnTo>
                  <a:lnTo>
                    <a:pt x="1180" y="2246"/>
                  </a:lnTo>
                  <a:lnTo>
                    <a:pt x="1166" y="2242"/>
                  </a:lnTo>
                  <a:lnTo>
                    <a:pt x="1151" y="2238"/>
                  </a:lnTo>
                  <a:lnTo>
                    <a:pt x="1138" y="2234"/>
                  </a:lnTo>
                  <a:lnTo>
                    <a:pt x="1112" y="2227"/>
                  </a:lnTo>
                  <a:lnTo>
                    <a:pt x="1085" y="2220"/>
                  </a:lnTo>
                  <a:lnTo>
                    <a:pt x="1059" y="2213"/>
                  </a:lnTo>
                  <a:lnTo>
                    <a:pt x="1035" y="2204"/>
                  </a:lnTo>
                  <a:lnTo>
                    <a:pt x="1009" y="2193"/>
                  </a:lnTo>
                  <a:lnTo>
                    <a:pt x="984" y="2182"/>
                  </a:lnTo>
                  <a:lnTo>
                    <a:pt x="959" y="2171"/>
                  </a:lnTo>
                  <a:lnTo>
                    <a:pt x="936" y="2157"/>
                  </a:lnTo>
                  <a:lnTo>
                    <a:pt x="912" y="2144"/>
                  </a:lnTo>
                  <a:lnTo>
                    <a:pt x="888" y="2130"/>
                  </a:lnTo>
                  <a:lnTo>
                    <a:pt x="866" y="2114"/>
                  </a:lnTo>
                  <a:lnTo>
                    <a:pt x="843" y="2099"/>
                  </a:lnTo>
                  <a:lnTo>
                    <a:pt x="821" y="2082"/>
                  </a:lnTo>
                  <a:lnTo>
                    <a:pt x="800" y="2065"/>
                  </a:lnTo>
                  <a:lnTo>
                    <a:pt x="778" y="2047"/>
                  </a:lnTo>
                  <a:lnTo>
                    <a:pt x="757" y="2029"/>
                  </a:lnTo>
                  <a:lnTo>
                    <a:pt x="738" y="2010"/>
                  </a:lnTo>
                  <a:lnTo>
                    <a:pt x="718" y="1991"/>
                  </a:lnTo>
                  <a:lnTo>
                    <a:pt x="700" y="1971"/>
                  </a:lnTo>
                  <a:lnTo>
                    <a:pt x="681" y="1951"/>
                  </a:lnTo>
                  <a:lnTo>
                    <a:pt x="664" y="1931"/>
                  </a:lnTo>
                  <a:lnTo>
                    <a:pt x="646" y="1910"/>
                  </a:lnTo>
                  <a:lnTo>
                    <a:pt x="630" y="1890"/>
                  </a:lnTo>
                  <a:lnTo>
                    <a:pt x="614" y="1869"/>
                  </a:lnTo>
                  <a:lnTo>
                    <a:pt x="599" y="1847"/>
                  </a:lnTo>
                  <a:lnTo>
                    <a:pt x="584" y="1826"/>
                  </a:lnTo>
                  <a:lnTo>
                    <a:pt x="571" y="1805"/>
                  </a:lnTo>
                  <a:lnTo>
                    <a:pt x="558" y="1784"/>
                  </a:lnTo>
                  <a:lnTo>
                    <a:pt x="545" y="1762"/>
                  </a:lnTo>
                  <a:lnTo>
                    <a:pt x="534" y="1740"/>
                  </a:lnTo>
                  <a:lnTo>
                    <a:pt x="524" y="1720"/>
                  </a:lnTo>
                  <a:lnTo>
                    <a:pt x="513" y="1698"/>
                  </a:lnTo>
                  <a:lnTo>
                    <a:pt x="495" y="1652"/>
                  </a:lnTo>
                  <a:lnTo>
                    <a:pt x="479" y="1604"/>
                  </a:lnTo>
                  <a:lnTo>
                    <a:pt x="467" y="1555"/>
                  </a:lnTo>
                  <a:lnTo>
                    <a:pt x="458" y="1503"/>
                  </a:lnTo>
                  <a:lnTo>
                    <a:pt x="452" y="1451"/>
                  </a:lnTo>
                  <a:lnTo>
                    <a:pt x="449" y="1398"/>
                  </a:lnTo>
                  <a:lnTo>
                    <a:pt x="450" y="1344"/>
                  </a:lnTo>
                  <a:lnTo>
                    <a:pt x="453" y="1290"/>
                  </a:lnTo>
                  <a:lnTo>
                    <a:pt x="461" y="1236"/>
                  </a:lnTo>
                  <a:lnTo>
                    <a:pt x="471" y="1181"/>
                  </a:lnTo>
                  <a:lnTo>
                    <a:pt x="484" y="1127"/>
                  </a:lnTo>
                  <a:lnTo>
                    <a:pt x="501" y="1073"/>
                  </a:lnTo>
                  <a:lnTo>
                    <a:pt x="520" y="1019"/>
                  </a:lnTo>
                  <a:lnTo>
                    <a:pt x="543" y="967"/>
                  </a:lnTo>
                  <a:lnTo>
                    <a:pt x="569" y="916"/>
                  </a:lnTo>
                  <a:lnTo>
                    <a:pt x="598" y="867"/>
                  </a:lnTo>
                  <a:lnTo>
                    <a:pt x="630" y="819"/>
                  </a:lnTo>
                  <a:lnTo>
                    <a:pt x="666" y="773"/>
                  </a:lnTo>
                  <a:lnTo>
                    <a:pt x="704" y="729"/>
                  </a:lnTo>
                  <a:lnTo>
                    <a:pt x="745" y="688"/>
                  </a:lnTo>
                  <a:lnTo>
                    <a:pt x="789" y="649"/>
                  </a:lnTo>
                  <a:lnTo>
                    <a:pt x="837" y="613"/>
                  </a:lnTo>
                  <a:lnTo>
                    <a:pt x="886" y="580"/>
                  </a:lnTo>
                  <a:lnTo>
                    <a:pt x="940" y="550"/>
                  </a:lnTo>
                  <a:lnTo>
                    <a:pt x="997" y="524"/>
                  </a:lnTo>
                  <a:lnTo>
                    <a:pt x="1056" y="501"/>
                  </a:lnTo>
                  <a:lnTo>
                    <a:pt x="1118" y="484"/>
                  </a:lnTo>
                  <a:lnTo>
                    <a:pt x="1184" y="470"/>
                  </a:lnTo>
                  <a:lnTo>
                    <a:pt x="1252" y="460"/>
                  </a:lnTo>
                  <a:lnTo>
                    <a:pt x="1323" y="456"/>
                  </a:lnTo>
                  <a:lnTo>
                    <a:pt x="1397" y="456"/>
                  </a:lnTo>
                  <a:lnTo>
                    <a:pt x="1475" y="461"/>
                  </a:lnTo>
                  <a:lnTo>
                    <a:pt x="1515" y="466"/>
                  </a:lnTo>
                  <a:lnTo>
                    <a:pt x="1553" y="473"/>
                  </a:lnTo>
                  <a:lnTo>
                    <a:pt x="1590" y="481"/>
                  </a:lnTo>
                  <a:lnTo>
                    <a:pt x="1625" y="490"/>
                  </a:lnTo>
                  <a:lnTo>
                    <a:pt x="1658" y="499"/>
                  </a:lnTo>
                  <a:lnTo>
                    <a:pt x="1690" y="511"/>
                  </a:lnTo>
                  <a:lnTo>
                    <a:pt x="1720" y="523"/>
                  </a:lnTo>
                  <a:lnTo>
                    <a:pt x="1749" y="536"/>
                  </a:lnTo>
                  <a:lnTo>
                    <a:pt x="1777" y="551"/>
                  </a:lnTo>
                  <a:lnTo>
                    <a:pt x="1802" y="565"/>
                  </a:lnTo>
                  <a:lnTo>
                    <a:pt x="1827" y="581"/>
                  </a:lnTo>
                  <a:lnTo>
                    <a:pt x="1851" y="597"/>
                  </a:lnTo>
                  <a:lnTo>
                    <a:pt x="1873" y="614"/>
                  </a:lnTo>
                  <a:lnTo>
                    <a:pt x="1894" y="631"/>
                  </a:lnTo>
                  <a:lnTo>
                    <a:pt x="1915" y="649"/>
                  </a:lnTo>
                  <a:lnTo>
                    <a:pt x="1934" y="666"/>
                  </a:lnTo>
                  <a:lnTo>
                    <a:pt x="1953" y="684"/>
                  </a:lnTo>
                  <a:lnTo>
                    <a:pt x="1970" y="702"/>
                  </a:lnTo>
                  <a:lnTo>
                    <a:pt x="1987" y="721"/>
                  </a:lnTo>
                  <a:lnTo>
                    <a:pt x="2003" y="739"/>
                  </a:lnTo>
                  <a:lnTo>
                    <a:pt x="2033" y="775"/>
                  </a:lnTo>
                  <a:lnTo>
                    <a:pt x="2061" y="811"/>
                  </a:lnTo>
                  <a:lnTo>
                    <a:pt x="2087" y="845"/>
                  </a:lnTo>
                  <a:lnTo>
                    <a:pt x="2112" y="877"/>
                  </a:lnTo>
                  <a:lnTo>
                    <a:pt x="2135" y="906"/>
                  </a:lnTo>
                  <a:lnTo>
                    <a:pt x="2159" y="932"/>
                  </a:lnTo>
                  <a:lnTo>
                    <a:pt x="2402" y="933"/>
                  </a:lnTo>
                  <a:lnTo>
                    <a:pt x="2400" y="919"/>
                  </a:lnTo>
                  <a:lnTo>
                    <a:pt x="2397" y="904"/>
                  </a:lnTo>
                  <a:lnTo>
                    <a:pt x="2392" y="889"/>
                  </a:lnTo>
                  <a:lnTo>
                    <a:pt x="2387" y="873"/>
                  </a:lnTo>
                  <a:lnTo>
                    <a:pt x="2381" y="858"/>
                  </a:lnTo>
                  <a:lnTo>
                    <a:pt x="2372" y="841"/>
                  </a:lnTo>
                  <a:lnTo>
                    <a:pt x="2364" y="825"/>
                  </a:lnTo>
                  <a:lnTo>
                    <a:pt x="2355" y="807"/>
                  </a:lnTo>
                  <a:lnTo>
                    <a:pt x="2334" y="773"/>
                  </a:lnTo>
                  <a:lnTo>
                    <a:pt x="2311" y="738"/>
                  </a:lnTo>
                  <a:lnTo>
                    <a:pt x="2286" y="703"/>
                  </a:lnTo>
                  <a:lnTo>
                    <a:pt x="2258" y="668"/>
                  </a:lnTo>
                  <a:lnTo>
                    <a:pt x="2229" y="634"/>
                  </a:lnTo>
                  <a:lnTo>
                    <a:pt x="2200" y="600"/>
                  </a:lnTo>
                  <a:lnTo>
                    <a:pt x="2169" y="568"/>
                  </a:lnTo>
                  <a:lnTo>
                    <a:pt x="2139" y="539"/>
                  </a:lnTo>
                  <a:lnTo>
                    <a:pt x="2109" y="510"/>
                  </a:lnTo>
                  <a:lnTo>
                    <a:pt x="2081" y="484"/>
                  </a:lnTo>
                  <a:lnTo>
                    <a:pt x="2053" y="461"/>
                  </a:lnTo>
                  <a:lnTo>
                    <a:pt x="2026" y="442"/>
                  </a:lnTo>
                  <a:lnTo>
                    <a:pt x="1966" y="402"/>
                  </a:lnTo>
                  <a:lnTo>
                    <a:pt x="1906" y="366"/>
                  </a:lnTo>
                  <a:lnTo>
                    <a:pt x="1845" y="335"/>
                  </a:lnTo>
                  <a:lnTo>
                    <a:pt x="1783" y="307"/>
                  </a:lnTo>
                  <a:lnTo>
                    <a:pt x="1720" y="283"/>
                  </a:lnTo>
                  <a:lnTo>
                    <a:pt x="1657" y="263"/>
                  </a:lnTo>
                  <a:lnTo>
                    <a:pt x="1594" y="247"/>
                  </a:lnTo>
                  <a:lnTo>
                    <a:pt x="1530" y="235"/>
                  </a:lnTo>
                  <a:lnTo>
                    <a:pt x="1467" y="227"/>
                  </a:lnTo>
                  <a:lnTo>
                    <a:pt x="1404" y="221"/>
                  </a:lnTo>
                  <a:lnTo>
                    <a:pt x="1341" y="220"/>
                  </a:lnTo>
                  <a:lnTo>
                    <a:pt x="1278" y="222"/>
                  </a:lnTo>
                  <a:lnTo>
                    <a:pt x="1216" y="228"/>
                  </a:lnTo>
                  <a:lnTo>
                    <a:pt x="1154" y="237"/>
                  </a:lnTo>
                  <a:lnTo>
                    <a:pt x="1093" y="249"/>
                  </a:lnTo>
                  <a:lnTo>
                    <a:pt x="1034" y="266"/>
                  </a:lnTo>
                  <a:lnTo>
                    <a:pt x="975" y="284"/>
                  </a:lnTo>
                  <a:lnTo>
                    <a:pt x="917" y="307"/>
                  </a:lnTo>
                  <a:lnTo>
                    <a:pt x="860" y="332"/>
                  </a:lnTo>
                  <a:lnTo>
                    <a:pt x="806" y="360"/>
                  </a:lnTo>
                  <a:lnTo>
                    <a:pt x="752" y="391"/>
                  </a:lnTo>
                  <a:lnTo>
                    <a:pt x="701" y="425"/>
                  </a:lnTo>
                  <a:lnTo>
                    <a:pt x="651" y="462"/>
                  </a:lnTo>
                  <a:lnTo>
                    <a:pt x="603" y="503"/>
                  </a:lnTo>
                  <a:lnTo>
                    <a:pt x="558" y="546"/>
                  </a:lnTo>
                  <a:lnTo>
                    <a:pt x="514" y="591"/>
                  </a:lnTo>
                  <a:lnTo>
                    <a:pt x="473" y="638"/>
                  </a:lnTo>
                  <a:lnTo>
                    <a:pt x="434" y="690"/>
                  </a:lnTo>
                  <a:lnTo>
                    <a:pt x="398" y="742"/>
                  </a:lnTo>
                  <a:lnTo>
                    <a:pt x="365" y="798"/>
                  </a:lnTo>
                  <a:lnTo>
                    <a:pt x="334" y="856"/>
                  </a:lnTo>
                  <a:lnTo>
                    <a:pt x="307" y="916"/>
                  </a:lnTo>
                  <a:lnTo>
                    <a:pt x="282" y="981"/>
                  </a:lnTo>
                  <a:lnTo>
                    <a:pt x="262" y="1046"/>
                  </a:lnTo>
                  <a:lnTo>
                    <a:pt x="244" y="1112"/>
                  </a:lnTo>
                  <a:lnTo>
                    <a:pt x="232" y="1177"/>
                  </a:lnTo>
                  <a:lnTo>
                    <a:pt x="224" y="1243"/>
                  </a:lnTo>
                  <a:lnTo>
                    <a:pt x="220" y="1309"/>
                  </a:lnTo>
                  <a:lnTo>
                    <a:pt x="218" y="1374"/>
                  </a:lnTo>
                  <a:lnTo>
                    <a:pt x="222" y="1438"/>
                  </a:lnTo>
                  <a:lnTo>
                    <a:pt x="229" y="1502"/>
                  </a:lnTo>
                  <a:lnTo>
                    <a:pt x="238" y="1565"/>
                  </a:lnTo>
                  <a:lnTo>
                    <a:pt x="252" y="1628"/>
                  </a:lnTo>
                  <a:lnTo>
                    <a:pt x="269" y="1689"/>
                  </a:lnTo>
                  <a:lnTo>
                    <a:pt x="290" y="1750"/>
                  </a:lnTo>
                  <a:lnTo>
                    <a:pt x="313" y="1808"/>
                  </a:lnTo>
                  <a:lnTo>
                    <a:pt x="340" y="1866"/>
                  </a:lnTo>
                  <a:lnTo>
                    <a:pt x="370" y="1922"/>
                  </a:lnTo>
                  <a:lnTo>
                    <a:pt x="403" y="1975"/>
                  </a:lnTo>
                  <a:lnTo>
                    <a:pt x="439" y="2028"/>
                  </a:lnTo>
                  <a:lnTo>
                    <a:pt x="478" y="2078"/>
                  </a:lnTo>
                  <a:lnTo>
                    <a:pt x="519" y="2125"/>
                  </a:lnTo>
                  <a:lnTo>
                    <a:pt x="563" y="2171"/>
                  </a:lnTo>
                  <a:lnTo>
                    <a:pt x="610" y="2214"/>
                  </a:lnTo>
                  <a:lnTo>
                    <a:pt x="659" y="2254"/>
                  </a:lnTo>
                  <a:lnTo>
                    <a:pt x="710" y="2292"/>
                  </a:lnTo>
                  <a:lnTo>
                    <a:pt x="764" y="2326"/>
                  </a:lnTo>
                  <a:lnTo>
                    <a:pt x="820" y="2358"/>
                  </a:lnTo>
                  <a:lnTo>
                    <a:pt x="878" y="2386"/>
                  </a:lnTo>
                  <a:lnTo>
                    <a:pt x="939" y="2412"/>
                  </a:lnTo>
                  <a:lnTo>
                    <a:pt x="1001" y="2432"/>
                  </a:lnTo>
                  <a:lnTo>
                    <a:pt x="1065" y="2451"/>
                  </a:lnTo>
                  <a:lnTo>
                    <a:pt x="1130" y="2464"/>
                  </a:lnTo>
                  <a:lnTo>
                    <a:pt x="1199" y="2474"/>
                  </a:lnTo>
                  <a:lnTo>
                    <a:pt x="1219" y="2477"/>
                  </a:lnTo>
                  <a:lnTo>
                    <a:pt x="1241" y="2479"/>
                  </a:lnTo>
                  <a:lnTo>
                    <a:pt x="1263" y="2480"/>
                  </a:lnTo>
                  <a:lnTo>
                    <a:pt x="1287" y="2481"/>
                  </a:lnTo>
                  <a:lnTo>
                    <a:pt x="1336" y="2481"/>
                  </a:lnTo>
                  <a:lnTo>
                    <a:pt x="1386" y="2479"/>
                  </a:lnTo>
                  <a:lnTo>
                    <a:pt x="1439" y="2474"/>
                  </a:lnTo>
                  <a:lnTo>
                    <a:pt x="1491" y="2469"/>
                  </a:lnTo>
                  <a:lnTo>
                    <a:pt x="1544" y="2461"/>
                  </a:lnTo>
                  <a:lnTo>
                    <a:pt x="1596" y="2453"/>
                  </a:lnTo>
                  <a:lnTo>
                    <a:pt x="1648" y="2442"/>
                  </a:lnTo>
                  <a:lnTo>
                    <a:pt x="1697" y="2429"/>
                  </a:lnTo>
                  <a:lnTo>
                    <a:pt x="1721" y="2422"/>
                  </a:lnTo>
                  <a:lnTo>
                    <a:pt x="1744" y="2415"/>
                  </a:lnTo>
                  <a:lnTo>
                    <a:pt x="1766" y="2408"/>
                  </a:lnTo>
                  <a:lnTo>
                    <a:pt x="1788" y="2399"/>
                  </a:lnTo>
                  <a:lnTo>
                    <a:pt x="1809" y="2391"/>
                  </a:lnTo>
                  <a:lnTo>
                    <a:pt x="1828" y="2382"/>
                  </a:lnTo>
                  <a:lnTo>
                    <a:pt x="1847" y="2373"/>
                  </a:lnTo>
                  <a:lnTo>
                    <a:pt x="1864" y="2363"/>
                  </a:lnTo>
                  <a:lnTo>
                    <a:pt x="1881" y="2353"/>
                  </a:lnTo>
                  <a:lnTo>
                    <a:pt x="1895" y="2343"/>
                  </a:lnTo>
                  <a:lnTo>
                    <a:pt x="1909" y="2331"/>
                  </a:lnTo>
                  <a:lnTo>
                    <a:pt x="1921" y="2321"/>
                  </a:lnTo>
                  <a:lnTo>
                    <a:pt x="1889" y="2314"/>
                  </a:lnTo>
                  <a:lnTo>
                    <a:pt x="1861" y="2306"/>
                  </a:lnTo>
                  <a:lnTo>
                    <a:pt x="1836" y="2296"/>
                  </a:lnTo>
                  <a:lnTo>
                    <a:pt x="1814" y="2287"/>
                  </a:lnTo>
                  <a:lnTo>
                    <a:pt x="1794" y="2277"/>
                  </a:lnTo>
                  <a:lnTo>
                    <a:pt x="1777" y="2266"/>
                  </a:lnTo>
                  <a:lnTo>
                    <a:pt x="1760" y="2257"/>
                  </a:lnTo>
                  <a:lnTo>
                    <a:pt x="1746" y="2247"/>
                  </a:lnTo>
                  <a:lnTo>
                    <a:pt x="1721" y="2229"/>
                  </a:lnTo>
                  <a:lnTo>
                    <a:pt x="1697" y="2215"/>
                  </a:lnTo>
                  <a:lnTo>
                    <a:pt x="1686" y="2210"/>
                  </a:lnTo>
                  <a:lnTo>
                    <a:pt x="1675" y="2206"/>
                  </a:lnTo>
                  <a:lnTo>
                    <a:pt x="1662" y="2204"/>
                  </a:lnTo>
                  <a:lnTo>
                    <a:pt x="1649" y="2204"/>
                  </a:lnTo>
                  <a:close/>
                  <a:moveTo>
                    <a:pt x="1490" y="1283"/>
                  </a:moveTo>
                  <a:lnTo>
                    <a:pt x="1503" y="1266"/>
                  </a:lnTo>
                  <a:lnTo>
                    <a:pt x="1515" y="1248"/>
                  </a:lnTo>
                  <a:lnTo>
                    <a:pt x="1528" y="1232"/>
                  </a:lnTo>
                  <a:lnTo>
                    <a:pt x="1543" y="1216"/>
                  </a:lnTo>
                  <a:lnTo>
                    <a:pt x="1572" y="1184"/>
                  </a:lnTo>
                  <a:lnTo>
                    <a:pt x="1599" y="1152"/>
                  </a:lnTo>
                  <a:lnTo>
                    <a:pt x="1714" y="1023"/>
                  </a:lnTo>
                  <a:lnTo>
                    <a:pt x="1736" y="996"/>
                  </a:lnTo>
                  <a:lnTo>
                    <a:pt x="1767" y="963"/>
                  </a:lnTo>
                  <a:lnTo>
                    <a:pt x="1803" y="925"/>
                  </a:lnTo>
                  <a:lnTo>
                    <a:pt x="1839" y="885"/>
                  </a:lnTo>
                  <a:lnTo>
                    <a:pt x="1875" y="844"/>
                  </a:lnTo>
                  <a:lnTo>
                    <a:pt x="1905" y="808"/>
                  </a:lnTo>
                  <a:lnTo>
                    <a:pt x="1918" y="792"/>
                  </a:lnTo>
                  <a:lnTo>
                    <a:pt x="1928" y="777"/>
                  </a:lnTo>
                  <a:lnTo>
                    <a:pt x="1936" y="765"/>
                  </a:lnTo>
                  <a:lnTo>
                    <a:pt x="1940" y="755"/>
                  </a:lnTo>
                  <a:lnTo>
                    <a:pt x="1495" y="755"/>
                  </a:lnTo>
                  <a:lnTo>
                    <a:pt x="1500" y="769"/>
                  </a:lnTo>
                  <a:lnTo>
                    <a:pt x="1505" y="783"/>
                  </a:lnTo>
                  <a:lnTo>
                    <a:pt x="1508" y="796"/>
                  </a:lnTo>
                  <a:lnTo>
                    <a:pt x="1511" y="807"/>
                  </a:lnTo>
                  <a:lnTo>
                    <a:pt x="1512" y="819"/>
                  </a:lnTo>
                  <a:lnTo>
                    <a:pt x="1513" y="830"/>
                  </a:lnTo>
                  <a:lnTo>
                    <a:pt x="1513" y="841"/>
                  </a:lnTo>
                  <a:lnTo>
                    <a:pt x="1513" y="852"/>
                  </a:lnTo>
                  <a:lnTo>
                    <a:pt x="1511" y="862"/>
                  </a:lnTo>
                  <a:lnTo>
                    <a:pt x="1509" y="871"/>
                  </a:lnTo>
                  <a:lnTo>
                    <a:pt x="1506" y="881"/>
                  </a:lnTo>
                  <a:lnTo>
                    <a:pt x="1500" y="892"/>
                  </a:lnTo>
                  <a:lnTo>
                    <a:pt x="1495" y="902"/>
                  </a:lnTo>
                  <a:lnTo>
                    <a:pt x="1489" y="912"/>
                  </a:lnTo>
                  <a:lnTo>
                    <a:pt x="1482" y="923"/>
                  </a:lnTo>
                  <a:lnTo>
                    <a:pt x="1474" y="934"/>
                  </a:lnTo>
                  <a:lnTo>
                    <a:pt x="1145" y="1313"/>
                  </a:lnTo>
                  <a:lnTo>
                    <a:pt x="1145" y="1273"/>
                  </a:lnTo>
                  <a:lnTo>
                    <a:pt x="1145" y="1233"/>
                  </a:lnTo>
                  <a:lnTo>
                    <a:pt x="1145" y="1192"/>
                  </a:lnTo>
                  <a:lnTo>
                    <a:pt x="1145" y="1152"/>
                  </a:lnTo>
                  <a:lnTo>
                    <a:pt x="1145" y="1113"/>
                  </a:lnTo>
                  <a:lnTo>
                    <a:pt x="1145" y="1073"/>
                  </a:lnTo>
                  <a:lnTo>
                    <a:pt x="1144" y="1033"/>
                  </a:lnTo>
                  <a:lnTo>
                    <a:pt x="1144" y="993"/>
                  </a:lnTo>
                  <a:lnTo>
                    <a:pt x="1144" y="962"/>
                  </a:lnTo>
                  <a:lnTo>
                    <a:pt x="1145" y="935"/>
                  </a:lnTo>
                  <a:lnTo>
                    <a:pt x="1147" y="912"/>
                  </a:lnTo>
                  <a:lnTo>
                    <a:pt x="1149" y="893"/>
                  </a:lnTo>
                  <a:lnTo>
                    <a:pt x="1152" y="876"/>
                  </a:lnTo>
                  <a:lnTo>
                    <a:pt x="1155" y="863"/>
                  </a:lnTo>
                  <a:lnTo>
                    <a:pt x="1159" y="851"/>
                  </a:lnTo>
                  <a:lnTo>
                    <a:pt x="1163" y="840"/>
                  </a:lnTo>
                  <a:lnTo>
                    <a:pt x="1174" y="822"/>
                  </a:lnTo>
                  <a:lnTo>
                    <a:pt x="1186" y="804"/>
                  </a:lnTo>
                  <a:lnTo>
                    <a:pt x="1192" y="795"/>
                  </a:lnTo>
                  <a:lnTo>
                    <a:pt x="1199" y="784"/>
                  </a:lnTo>
                  <a:lnTo>
                    <a:pt x="1206" y="771"/>
                  </a:lnTo>
                  <a:lnTo>
                    <a:pt x="1212" y="756"/>
                  </a:lnTo>
                  <a:lnTo>
                    <a:pt x="781" y="754"/>
                  </a:lnTo>
                  <a:lnTo>
                    <a:pt x="783" y="768"/>
                  </a:lnTo>
                  <a:lnTo>
                    <a:pt x="786" y="781"/>
                  </a:lnTo>
                  <a:lnTo>
                    <a:pt x="790" y="790"/>
                  </a:lnTo>
                  <a:lnTo>
                    <a:pt x="795" y="798"/>
                  </a:lnTo>
                  <a:lnTo>
                    <a:pt x="805" y="811"/>
                  </a:lnTo>
                  <a:lnTo>
                    <a:pt x="815" y="827"/>
                  </a:lnTo>
                  <a:lnTo>
                    <a:pt x="820" y="837"/>
                  </a:lnTo>
                  <a:lnTo>
                    <a:pt x="825" y="851"/>
                  </a:lnTo>
                  <a:lnTo>
                    <a:pt x="830" y="867"/>
                  </a:lnTo>
                  <a:lnTo>
                    <a:pt x="834" y="888"/>
                  </a:lnTo>
                  <a:lnTo>
                    <a:pt x="838" y="913"/>
                  </a:lnTo>
                  <a:lnTo>
                    <a:pt x="840" y="945"/>
                  </a:lnTo>
                  <a:lnTo>
                    <a:pt x="842" y="982"/>
                  </a:lnTo>
                  <a:lnTo>
                    <a:pt x="842" y="1028"/>
                  </a:lnTo>
                  <a:lnTo>
                    <a:pt x="843" y="1701"/>
                  </a:lnTo>
                  <a:lnTo>
                    <a:pt x="842" y="1728"/>
                  </a:lnTo>
                  <a:lnTo>
                    <a:pt x="842" y="1752"/>
                  </a:lnTo>
                  <a:lnTo>
                    <a:pt x="840" y="1773"/>
                  </a:lnTo>
                  <a:lnTo>
                    <a:pt x="838" y="1791"/>
                  </a:lnTo>
                  <a:lnTo>
                    <a:pt x="835" y="1807"/>
                  </a:lnTo>
                  <a:lnTo>
                    <a:pt x="832" y="1821"/>
                  </a:lnTo>
                  <a:lnTo>
                    <a:pt x="828" y="1834"/>
                  </a:lnTo>
                  <a:lnTo>
                    <a:pt x="822" y="1845"/>
                  </a:lnTo>
                  <a:lnTo>
                    <a:pt x="817" y="1856"/>
                  </a:lnTo>
                  <a:lnTo>
                    <a:pt x="811" y="1867"/>
                  </a:lnTo>
                  <a:lnTo>
                    <a:pt x="804" y="1877"/>
                  </a:lnTo>
                  <a:lnTo>
                    <a:pt x="797" y="1889"/>
                  </a:lnTo>
                  <a:lnTo>
                    <a:pt x="779" y="1913"/>
                  </a:lnTo>
                  <a:lnTo>
                    <a:pt x="758" y="1944"/>
                  </a:lnTo>
                  <a:lnTo>
                    <a:pt x="1225" y="1938"/>
                  </a:lnTo>
                  <a:lnTo>
                    <a:pt x="1214" y="1930"/>
                  </a:lnTo>
                  <a:lnTo>
                    <a:pt x="1205" y="1920"/>
                  </a:lnTo>
                  <a:lnTo>
                    <a:pt x="1195" y="1909"/>
                  </a:lnTo>
                  <a:lnTo>
                    <a:pt x="1188" y="1897"/>
                  </a:lnTo>
                  <a:lnTo>
                    <a:pt x="1180" y="1882"/>
                  </a:lnTo>
                  <a:lnTo>
                    <a:pt x="1174" y="1867"/>
                  </a:lnTo>
                  <a:lnTo>
                    <a:pt x="1168" y="1850"/>
                  </a:lnTo>
                  <a:lnTo>
                    <a:pt x="1162" y="1833"/>
                  </a:lnTo>
                  <a:lnTo>
                    <a:pt x="1158" y="1814"/>
                  </a:lnTo>
                  <a:lnTo>
                    <a:pt x="1154" y="1795"/>
                  </a:lnTo>
                  <a:lnTo>
                    <a:pt x="1150" y="1774"/>
                  </a:lnTo>
                  <a:lnTo>
                    <a:pt x="1147" y="1753"/>
                  </a:lnTo>
                  <a:lnTo>
                    <a:pt x="1143" y="1708"/>
                  </a:lnTo>
                  <a:lnTo>
                    <a:pt x="1140" y="1662"/>
                  </a:lnTo>
                  <a:lnTo>
                    <a:pt x="1139" y="1615"/>
                  </a:lnTo>
                  <a:lnTo>
                    <a:pt x="1139" y="1567"/>
                  </a:lnTo>
                  <a:lnTo>
                    <a:pt x="1139" y="1520"/>
                  </a:lnTo>
                  <a:lnTo>
                    <a:pt x="1141" y="1473"/>
                  </a:lnTo>
                  <a:lnTo>
                    <a:pt x="1144" y="1386"/>
                  </a:lnTo>
                  <a:lnTo>
                    <a:pt x="1146" y="1312"/>
                  </a:lnTo>
                  <a:lnTo>
                    <a:pt x="1605" y="1931"/>
                  </a:lnTo>
                  <a:lnTo>
                    <a:pt x="1623" y="1954"/>
                  </a:lnTo>
                  <a:lnTo>
                    <a:pt x="1642" y="1977"/>
                  </a:lnTo>
                  <a:lnTo>
                    <a:pt x="1660" y="1999"/>
                  </a:lnTo>
                  <a:lnTo>
                    <a:pt x="1680" y="2019"/>
                  </a:lnTo>
                  <a:lnTo>
                    <a:pt x="1698" y="2039"/>
                  </a:lnTo>
                  <a:lnTo>
                    <a:pt x="1718" y="2057"/>
                  </a:lnTo>
                  <a:lnTo>
                    <a:pt x="1736" y="2075"/>
                  </a:lnTo>
                  <a:lnTo>
                    <a:pt x="1756" y="2092"/>
                  </a:lnTo>
                  <a:lnTo>
                    <a:pt x="1776" y="2108"/>
                  </a:lnTo>
                  <a:lnTo>
                    <a:pt x="1796" y="2123"/>
                  </a:lnTo>
                  <a:lnTo>
                    <a:pt x="1816" y="2138"/>
                  </a:lnTo>
                  <a:lnTo>
                    <a:pt x="1836" y="2151"/>
                  </a:lnTo>
                  <a:lnTo>
                    <a:pt x="1857" y="2164"/>
                  </a:lnTo>
                  <a:lnTo>
                    <a:pt x="1879" y="2175"/>
                  </a:lnTo>
                  <a:lnTo>
                    <a:pt x="1900" y="2185"/>
                  </a:lnTo>
                  <a:lnTo>
                    <a:pt x="1922" y="2195"/>
                  </a:lnTo>
                  <a:lnTo>
                    <a:pt x="1945" y="2205"/>
                  </a:lnTo>
                  <a:lnTo>
                    <a:pt x="1968" y="2213"/>
                  </a:lnTo>
                  <a:lnTo>
                    <a:pt x="1991" y="2220"/>
                  </a:lnTo>
                  <a:lnTo>
                    <a:pt x="2016" y="2226"/>
                  </a:lnTo>
                  <a:lnTo>
                    <a:pt x="2040" y="2232"/>
                  </a:lnTo>
                  <a:lnTo>
                    <a:pt x="2066" y="2238"/>
                  </a:lnTo>
                  <a:lnTo>
                    <a:pt x="2092" y="2242"/>
                  </a:lnTo>
                  <a:lnTo>
                    <a:pt x="2119" y="2246"/>
                  </a:lnTo>
                  <a:lnTo>
                    <a:pt x="2147" y="2248"/>
                  </a:lnTo>
                  <a:lnTo>
                    <a:pt x="2174" y="2250"/>
                  </a:lnTo>
                  <a:lnTo>
                    <a:pt x="2203" y="2252"/>
                  </a:lnTo>
                  <a:lnTo>
                    <a:pt x="2233" y="2252"/>
                  </a:lnTo>
                  <a:lnTo>
                    <a:pt x="2264" y="2252"/>
                  </a:lnTo>
                  <a:lnTo>
                    <a:pt x="2296" y="2252"/>
                  </a:lnTo>
                  <a:lnTo>
                    <a:pt x="2328" y="2250"/>
                  </a:lnTo>
                  <a:lnTo>
                    <a:pt x="2362" y="2248"/>
                  </a:lnTo>
                  <a:lnTo>
                    <a:pt x="2324" y="2209"/>
                  </a:lnTo>
                  <a:lnTo>
                    <a:pt x="2257" y="2148"/>
                  </a:lnTo>
                  <a:lnTo>
                    <a:pt x="2195" y="2091"/>
                  </a:lnTo>
                  <a:lnTo>
                    <a:pt x="2137" y="2036"/>
                  </a:lnTo>
                  <a:lnTo>
                    <a:pt x="2082" y="1983"/>
                  </a:lnTo>
                  <a:lnTo>
                    <a:pt x="2030" y="1932"/>
                  </a:lnTo>
                  <a:lnTo>
                    <a:pt x="1980" y="1880"/>
                  </a:lnTo>
                  <a:lnTo>
                    <a:pt x="1931" y="1830"/>
                  </a:lnTo>
                  <a:lnTo>
                    <a:pt x="1884" y="1778"/>
                  </a:lnTo>
                  <a:lnTo>
                    <a:pt x="1837" y="1726"/>
                  </a:lnTo>
                  <a:lnTo>
                    <a:pt x="1792" y="1672"/>
                  </a:lnTo>
                  <a:lnTo>
                    <a:pt x="1746" y="1616"/>
                  </a:lnTo>
                  <a:lnTo>
                    <a:pt x="1698" y="1557"/>
                  </a:lnTo>
                  <a:lnTo>
                    <a:pt x="1649" y="1495"/>
                  </a:lnTo>
                  <a:lnTo>
                    <a:pt x="1599" y="1429"/>
                  </a:lnTo>
                  <a:lnTo>
                    <a:pt x="1546" y="1358"/>
                  </a:lnTo>
                  <a:lnTo>
                    <a:pt x="1490" y="1283"/>
                  </a:lnTo>
                  <a:close/>
                  <a:moveTo>
                    <a:pt x="107" y="1883"/>
                  </a:moveTo>
                  <a:lnTo>
                    <a:pt x="144" y="1963"/>
                  </a:lnTo>
                  <a:lnTo>
                    <a:pt x="185" y="2038"/>
                  </a:lnTo>
                  <a:lnTo>
                    <a:pt x="231" y="2109"/>
                  </a:lnTo>
                  <a:lnTo>
                    <a:pt x="279" y="2177"/>
                  </a:lnTo>
                  <a:lnTo>
                    <a:pt x="331" y="2240"/>
                  </a:lnTo>
                  <a:lnTo>
                    <a:pt x="386" y="2299"/>
                  </a:lnTo>
                  <a:lnTo>
                    <a:pt x="444" y="2356"/>
                  </a:lnTo>
                  <a:lnTo>
                    <a:pt x="505" y="2408"/>
                  </a:lnTo>
                  <a:lnTo>
                    <a:pt x="568" y="2455"/>
                  </a:lnTo>
                  <a:lnTo>
                    <a:pt x="634" y="2499"/>
                  </a:lnTo>
                  <a:lnTo>
                    <a:pt x="701" y="2539"/>
                  </a:lnTo>
                  <a:lnTo>
                    <a:pt x="771" y="2574"/>
                  </a:lnTo>
                  <a:lnTo>
                    <a:pt x="842" y="2606"/>
                  </a:lnTo>
                  <a:lnTo>
                    <a:pt x="914" y="2634"/>
                  </a:lnTo>
                  <a:lnTo>
                    <a:pt x="988" y="2657"/>
                  </a:lnTo>
                  <a:lnTo>
                    <a:pt x="1064" y="2676"/>
                  </a:lnTo>
                  <a:lnTo>
                    <a:pt x="1140" y="2691"/>
                  </a:lnTo>
                  <a:lnTo>
                    <a:pt x="1216" y="2701"/>
                  </a:lnTo>
                  <a:lnTo>
                    <a:pt x="1293" y="2707"/>
                  </a:lnTo>
                  <a:lnTo>
                    <a:pt x="1371" y="2709"/>
                  </a:lnTo>
                  <a:lnTo>
                    <a:pt x="1448" y="2706"/>
                  </a:lnTo>
                  <a:lnTo>
                    <a:pt x="1524" y="2699"/>
                  </a:lnTo>
                  <a:lnTo>
                    <a:pt x="1601" y="2688"/>
                  </a:lnTo>
                  <a:lnTo>
                    <a:pt x="1678" y="2671"/>
                  </a:lnTo>
                  <a:lnTo>
                    <a:pt x="1753" y="2651"/>
                  </a:lnTo>
                  <a:lnTo>
                    <a:pt x="1827" y="2626"/>
                  </a:lnTo>
                  <a:lnTo>
                    <a:pt x="1900" y="2596"/>
                  </a:lnTo>
                  <a:lnTo>
                    <a:pt x="1971" y="2561"/>
                  </a:lnTo>
                  <a:lnTo>
                    <a:pt x="2041" y="2522"/>
                  </a:lnTo>
                  <a:lnTo>
                    <a:pt x="2109" y="2478"/>
                  </a:lnTo>
                  <a:lnTo>
                    <a:pt x="2175" y="2429"/>
                  </a:lnTo>
                  <a:lnTo>
                    <a:pt x="2239" y="2376"/>
                  </a:lnTo>
                  <a:lnTo>
                    <a:pt x="2154" y="2368"/>
                  </a:lnTo>
                  <a:lnTo>
                    <a:pt x="2096" y="2363"/>
                  </a:lnTo>
                  <a:lnTo>
                    <a:pt x="2075" y="2361"/>
                  </a:lnTo>
                  <a:lnTo>
                    <a:pt x="2059" y="2361"/>
                  </a:lnTo>
                  <a:lnTo>
                    <a:pt x="2047" y="2361"/>
                  </a:lnTo>
                  <a:lnTo>
                    <a:pt x="2036" y="2362"/>
                  </a:lnTo>
                  <a:lnTo>
                    <a:pt x="2027" y="2365"/>
                  </a:lnTo>
                  <a:lnTo>
                    <a:pt x="2019" y="2369"/>
                  </a:lnTo>
                  <a:lnTo>
                    <a:pt x="2010" y="2374"/>
                  </a:lnTo>
                  <a:lnTo>
                    <a:pt x="2000" y="2381"/>
                  </a:lnTo>
                  <a:lnTo>
                    <a:pt x="1988" y="2389"/>
                  </a:lnTo>
                  <a:lnTo>
                    <a:pt x="1973" y="2398"/>
                  </a:lnTo>
                  <a:lnTo>
                    <a:pt x="1954" y="2410"/>
                  </a:lnTo>
                  <a:lnTo>
                    <a:pt x="1931" y="2423"/>
                  </a:lnTo>
                  <a:lnTo>
                    <a:pt x="1911" y="2433"/>
                  </a:lnTo>
                  <a:lnTo>
                    <a:pt x="1891" y="2443"/>
                  </a:lnTo>
                  <a:lnTo>
                    <a:pt x="1872" y="2452"/>
                  </a:lnTo>
                  <a:lnTo>
                    <a:pt x="1853" y="2461"/>
                  </a:lnTo>
                  <a:lnTo>
                    <a:pt x="1764" y="2498"/>
                  </a:lnTo>
                  <a:lnTo>
                    <a:pt x="1677" y="2527"/>
                  </a:lnTo>
                  <a:lnTo>
                    <a:pt x="1588" y="2549"/>
                  </a:lnTo>
                  <a:lnTo>
                    <a:pt x="1499" y="2563"/>
                  </a:lnTo>
                  <a:lnTo>
                    <a:pt x="1412" y="2571"/>
                  </a:lnTo>
                  <a:lnTo>
                    <a:pt x="1324" y="2572"/>
                  </a:lnTo>
                  <a:lnTo>
                    <a:pt x="1238" y="2566"/>
                  </a:lnTo>
                  <a:lnTo>
                    <a:pt x="1153" y="2555"/>
                  </a:lnTo>
                  <a:lnTo>
                    <a:pt x="1070" y="2537"/>
                  </a:lnTo>
                  <a:lnTo>
                    <a:pt x="988" y="2514"/>
                  </a:lnTo>
                  <a:lnTo>
                    <a:pt x="909" y="2484"/>
                  </a:lnTo>
                  <a:lnTo>
                    <a:pt x="832" y="2450"/>
                  </a:lnTo>
                  <a:lnTo>
                    <a:pt x="757" y="2410"/>
                  </a:lnTo>
                  <a:lnTo>
                    <a:pt x="685" y="2365"/>
                  </a:lnTo>
                  <a:lnTo>
                    <a:pt x="617" y="2316"/>
                  </a:lnTo>
                  <a:lnTo>
                    <a:pt x="552" y="2262"/>
                  </a:lnTo>
                  <a:lnTo>
                    <a:pt x="491" y="2205"/>
                  </a:lnTo>
                  <a:lnTo>
                    <a:pt x="434" y="2143"/>
                  </a:lnTo>
                  <a:lnTo>
                    <a:pt x="380" y="2077"/>
                  </a:lnTo>
                  <a:lnTo>
                    <a:pt x="332" y="2008"/>
                  </a:lnTo>
                  <a:lnTo>
                    <a:pt x="288" y="1936"/>
                  </a:lnTo>
                  <a:lnTo>
                    <a:pt x="248" y="1860"/>
                  </a:lnTo>
                  <a:lnTo>
                    <a:pt x="214" y="1781"/>
                  </a:lnTo>
                  <a:lnTo>
                    <a:pt x="187" y="1701"/>
                  </a:lnTo>
                  <a:lnTo>
                    <a:pt x="164" y="1618"/>
                  </a:lnTo>
                  <a:lnTo>
                    <a:pt x="147" y="1532"/>
                  </a:lnTo>
                  <a:lnTo>
                    <a:pt x="138" y="1445"/>
                  </a:lnTo>
                  <a:lnTo>
                    <a:pt x="135" y="1356"/>
                  </a:lnTo>
                  <a:lnTo>
                    <a:pt x="138" y="1266"/>
                  </a:lnTo>
                  <a:lnTo>
                    <a:pt x="148" y="1174"/>
                  </a:lnTo>
                  <a:lnTo>
                    <a:pt x="167" y="1081"/>
                  </a:lnTo>
                  <a:lnTo>
                    <a:pt x="193" y="989"/>
                  </a:lnTo>
                  <a:lnTo>
                    <a:pt x="228" y="892"/>
                  </a:lnTo>
                  <a:lnTo>
                    <a:pt x="269" y="800"/>
                  </a:lnTo>
                  <a:lnTo>
                    <a:pt x="316" y="715"/>
                  </a:lnTo>
                  <a:lnTo>
                    <a:pt x="370" y="634"/>
                  </a:lnTo>
                  <a:lnTo>
                    <a:pt x="428" y="560"/>
                  </a:lnTo>
                  <a:lnTo>
                    <a:pt x="492" y="492"/>
                  </a:lnTo>
                  <a:lnTo>
                    <a:pt x="559" y="429"/>
                  </a:lnTo>
                  <a:lnTo>
                    <a:pt x="631" y="373"/>
                  </a:lnTo>
                  <a:lnTo>
                    <a:pt x="706" y="322"/>
                  </a:lnTo>
                  <a:lnTo>
                    <a:pt x="784" y="277"/>
                  </a:lnTo>
                  <a:lnTo>
                    <a:pt x="866" y="239"/>
                  </a:lnTo>
                  <a:lnTo>
                    <a:pt x="949" y="206"/>
                  </a:lnTo>
                  <a:lnTo>
                    <a:pt x="1035" y="179"/>
                  </a:lnTo>
                  <a:lnTo>
                    <a:pt x="1122" y="160"/>
                  </a:lnTo>
                  <a:lnTo>
                    <a:pt x="1210" y="145"/>
                  </a:lnTo>
                  <a:lnTo>
                    <a:pt x="1299" y="138"/>
                  </a:lnTo>
                  <a:lnTo>
                    <a:pt x="1389" y="137"/>
                  </a:lnTo>
                  <a:lnTo>
                    <a:pt x="1479" y="142"/>
                  </a:lnTo>
                  <a:lnTo>
                    <a:pt x="1567" y="154"/>
                  </a:lnTo>
                  <a:lnTo>
                    <a:pt x="1655" y="173"/>
                  </a:lnTo>
                  <a:lnTo>
                    <a:pt x="1743" y="199"/>
                  </a:lnTo>
                  <a:lnTo>
                    <a:pt x="1828" y="231"/>
                  </a:lnTo>
                  <a:lnTo>
                    <a:pt x="1911" y="269"/>
                  </a:lnTo>
                  <a:lnTo>
                    <a:pt x="1991" y="314"/>
                  </a:lnTo>
                  <a:lnTo>
                    <a:pt x="2069" y="367"/>
                  </a:lnTo>
                  <a:lnTo>
                    <a:pt x="2143" y="426"/>
                  </a:lnTo>
                  <a:lnTo>
                    <a:pt x="2215" y="493"/>
                  </a:lnTo>
                  <a:lnTo>
                    <a:pt x="2281" y="566"/>
                  </a:lnTo>
                  <a:lnTo>
                    <a:pt x="2343" y="647"/>
                  </a:lnTo>
                  <a:lnTo>
                    <a:pt x="2400" y="734"/>
                  </a:lnTo>
                  <a:lnTo>
                    <a:pt x="2453" y="830"/>
                  </a:lnTo>
                  <a:lnTo>
                    <a:pt x="2498" y="932"/>
                  </a:lnTo>
                  <a:lnTo>
                    <a:pt x="2638" y="932"/>
                  </a:lnTo>
                  <a:lnTo>
                    <a:pt x="2636" y="915"/>
                  </a:lnTo>
                  <a:lnTo>
                    <a:pt x="2632" y="898"/>
                  </a:lnTo>
                  <a:lnTo>
                    <a:pt x="2628" y="880"/>
                  </a:lnTo>
                  <a:lnTo>
                    <a:pt x="2622" y="862"/>
                  </a:lnTo>
                  <a:lnTo>
                    <a:pt x="2615" y="843"/>
                  </a:lnTo>
                  <a:lnTo>
                    <a:pt x="2608" y="825"/>
                  </a:lnTo>
                  <a:lnTo>
                    <a:pt x="2600" y="805"/>
                  </a:lnTo>
                  <a:lnTo>
                    <a:pt x="2591" y="786"/>
                  </a:lnTo>
                  <a:lnTo>
                    <a:pt x="2571" y="747"/>
                  </a:lnTo>
                  <a:lnTo>
                    <a:pt x="2548" y="706"/>
                  </a:lnTo>
                  <a:lnTo>
                    <a:pt x="2525" y="667"/>
                  </a:lnTo>
                  <a:lnTo>
                    <a:pt x="2500" y="628"/>
                  </a:lnTo>
                  <a:lnTo>
                    <a:pt x="2474" y="590"/>
                  </a:lnTo>
                  <a:lnTo>
                    <a:pt x="2449" y="554"/>
                  </a:lnTo>
                  <a:lnTo>
                    <a:pt x="2423" y="520"/>
                  </a:lnTo>
                  <a:lnTo>
                    <a:pt x="2398" y="488"/>
                  </a:lnTo>
                  <a:lnTo>
                    <a:pt x="2374" y="459"/>
                  </a:lnTo>
                  <a:lnTo>
                    <a:pt x="2353" y="434"/>
                  </a:lnTo>
                  <a:lnTo>
                    <a:pt x="2334" y="412"/>
                  </a:lnTo>
                  <a:lnTo>
                    <a:pt x="2318" y="394"/>
                  </a:lnTo>
                  <a:lnTo>
                    <a:pt x="2285" y="362"/>
                  </a:lnTo>
                  <a:lnTo>
                    <a:pt x="2252" y="333"/>
                  </a:lnTo>
                  <a:lnTo>
                    <a:pt x="2218" y="304"/>
                  </a:lnTo>
                  <a:lnTo>
                    <a:pt x="2183" y="276"/>
                  </a:lnTo>
                  <a:lnTo>
                    <a:pt x="2147" y="249"/>
                  </a:lnTo>
                  <a:lnTo>
                    <a:pt x="2109" y="224"/>
                  </a:lnTo>
                  <a:lnTo>
                    <a:pt x="2072" y="201"/>
                  </a:lnTo>
                  <a:lnTo>
                    <a:pt x="2034" y="178"/>
                  </a:lnTo>
                  <a:lnTo>
                    <a:pt x="1995" y="157"/>
                  </a:lnTo>
                  <a:lnTo>
                    <a:pt x="1956" y="137"/>
                  </a:lnTo>
                  <a:lnTo>
                    <a:pt x="1916" y="118"/>
                  </a:lnTo>
                  <a:lnTo>
                    <a:pt x="1875" y="101"/>
                  </a:lnTo>
                  <a:lnTo>
                    <a:pt x="1833" y="85"/>
                  </a:lnTo>
                  <a:lnTo>
                    <a:pt x="1792" y="71"/>
                  </a:lnTo>
                  <a:lnTo>
                    <a:pt x="1750" y="58"/>
                  </a:lnTo>
                  <a:lnTo>
                    <a:pt x="1707" y="45"/>
                  </a:lnTo>
                  <a:lnTo>
                    <a:pt x="1664" y="35"/>
                  </a:lnTo>
                  <a:lnTo>
                    <a:pt x="1621" y="26"/>
                  </a:lnTo>
                  <a:lnTo>
                    <a:pt x="1577" y="19"/>
                  </a:lnTo>
                  <a:lnTo>
                    <a:pt x="1533" y="11"/>
                  </a:lnTo>
                  <a:lnTo>
                    <a:pt x="1489" y="7"/>
                  </a:lnTo>
                  <a:lnTo>
                    <a:pt x="1445" y="3"/>
                  </a:lnTo>
                  <a:lnTo>
                    <a:pt x="1400" y="1"/>
                  </a:lnTo>
                  <a:lnTo>
                    <a:pt x="1356" y="0"/>
                  </a:lnTo>
                  <a:lnTo>
                    <a:pt x="1312" y="1"/>
                  </a:lnTo>
                  <a:lnTo>
                    <a:pt x="1268" y="2"/>
                  </a:lnTo>
                  <a:lnTo>
                    <a:pt x="1222" y="6"/>
                  </a:lnTo>
                  <a:lnTo>
                    <a:pt x="1178" y="10"/>
                  </a:lnTo>
                  <a:lnTo>
                    <a:pt x="1134" y="18"/>
                  </a:lnTo>
                  <a:lnTo>
                    <a:pt x="1089" y="25"/>
                  </a:lnTo>
                  <a:lnTo>
                    <a:pt x="1046" y="34"/>
                  </a:lnTo>
                  <a:lnTo>
                    <a:pt x="1002" y="44"/>
                  </a:lnTo>
                  <a:lnTo>
                    <a:pt x="955" y="58"/>
                  </a:lnTo>
                  <a:lnTo>
                    <a:pt x="911" y="72"/>
                  </a:lnTo>
                  <a:lnTo>
                    <a:pt x="868" y="88"/>
                  </a:lnTo>
                  <a:lnTo>
                    <a:pt x="825" y="104"/>
                  </a:lnTo>
                  <a:lnTo>
                    <a:pt x="785" y="122"/>
                  </a:lnTo>
                  <a:lnTo>
                    <a:pt x="747" y="140"/>
                  </a:lnTo>
                  <a:lnTo>
                    <a:pt x="710" y="161"/>
                  </a:lnTo>
                  <a:lnTo>
                    <a:pt x="674" y="181"/>
                  </a:lnTo>
                  <a:lnTo>
                    <a:pt x="639" y="203"/>
                  </a:lnTo>
                  <a:lnTo>
                    <a:pt x="605" y="224"/>
                  </a:lnTo>
                  <a:lnTo>
                    <a:pt x="572" y="248"/>
                  </a:lnTo>
                  <a:lnTo>
                    <a:pt x="541" y="271"/>
                  </a:lnTo>
                  <a:lnTo>
                    <a:pt x="510" y="296"/>
                  </a:lnTo>
                  <a:lnTo>
                    <a:pt x="480" y="320"/>
                  </a:lnTo>
                  <a:lnTo>
                    <a:pt x="450" y="345"/>
                  </a:lnTo>
                  <a:lnTo>
                    <a:pt x="423" y="371"/>
                  </a:lnTo>
                  <a:lnTo>
                    <a:pt x="394" y="397"/>
                  </a:lnTo>
                  <a:lnTo>
                    <a:pt x="366" y="425"/>
                  </a:lnTo>
                  <a:lnTo>
                    <a:pt x="339" y="454"/>
                  </a:lnTo>
                  <a:lnTo>
                    <a:pt x="313" y="483"/>
                  </a:lnTo>
                  <a:lnTo>
                    <a:pt x="289" y="514"/>
                  </a:lnTo>
                  <a:lnTo>
                    <a:pt x="265" y="545"/>
                  </a:lnTo>
                  <a:lnTo>
                    <a:pt x="241" y="577"/>
                  </a:lnTo>
                  <a:lnTo>
                    <a:pt x="220" y="609"/>
                  </a:lnTo>
                  <a:lnTo>
                    <a:pt x="199" y="642"/>
                  </a:lnTo>
                  <a:lnTo>
                    <a:pt x="178" y="676"/>
                  </a:lnTo>
                  <a:lnTo>
                    <a:pt x="160" y="711"/>
                  </a:lnTo>
                  <a:lnTo>
                    <a:pt x="141" y="746"/>
                  </a:lnTo>
                  <a:lnTo>
                    <a:pt x="125" y="781"/>
                  </a:lnTo>
                  <a:lnTo>
                    <a:pt x="108" y="817"/>
                  </a:lnTo>
                  <a:lnTo>
                    <a:pt x="94" y="854"/>
                  </a:lnTo>
                  <a:lnTo>
                    <a:pt x="80" y="891"/>
                  </a:lnTo>
                  <a:lnTo>
                    <a:pt x="67" y="928"/>
                  </a:lnTo>
                  <a:lnTo>
                    <a:pt x="56" y="966"/>
                  </a:lnTo>
                  <a:lnTo>
                    <a:pt x="45" y="1005"/>
                  </a:lnTo>
                  <a:lnTo>
                    <a:pt x="35" y="1043"/>
                  </a:lnTo>
                  <a:lnTo>
                    <a:pt x="27" y="1082"/>
                  </a:lnTo>
                  <a:lnTo>
                    <a:pt x="20" y="1122"/>
                  </a:lnTo>
                  <a:lnTo>
                    <a:pt x="13" y="1162"/>
                  </a:lnTo>
                  <a:lnTo>
                    <a:pt x="8" y="1202"/>
                  </a:lnTo>
                  <a:lnTo>
                    <a:pt x="5" y="1242"/>
                  </a:lnTo>
                  <a:lnTo>
                    <a:pt x="2" y="1282"/>
                  </a:lnTo>
                  <a:lnTo>
                    <a:pt x="0" y="1322"/>
                  </a:lnTo>
                  <a:lnTo>
                    <a:pt x="0" y="1363"/>
                  </a:lnTo>
                  <a:lnTo>
                    <a:pt x="1" y="1404"/>
                  </a:lnTo>
                  <a:lnTo>
                    <a:pt x="3" y="1445"/>
                  </a:lnTo>
                  <a:lnTo>
                    <a:pt x="6" y="1486"/>
                  </a:lnTo>
                  <a:lnTo>
                    <a:pt x="10" y="1526"/>
                  </a:lnTo>
                  <a:lnTo>
                    <a:pt x="16" y="1572"/>
                  </a:lnTo>
                  <a:lnTo>
                    <a:pt x="25" y="1618"/>
                  </a:lnTo>
                  <a:lnTo>
                    <a:pt x="35" y="1664"/>
                  </a:lnTo>
                  <a:lnTo>
                    <a:pt x="46" y="1708"/>
                  </a:lnTo>
                  <a:lnTo>
                    <a:pt x="59" y="1754"/>
                  </a:lnTo>
                  <a:lnTo>
                    <a:pt x="74" y="1797"/>
                  </a:lnTo>
                  <a:lnTo>
                    <a:pt x="90" y="1841"/>
                  </a:lnTo>
                  <a:lnTo>
                    <a:pt x="107" y="1883"/>
                  </a:lnTo>
                  <a:close/>
                  <a:moveTo>
                    <a:pt x="2521" y="1695"/>
                  </a:moveTo>
                  <a:lnTo>
                    <a:pt x="2514" y="1717"/>
                  </a:lnTo>
                  <a:lnTo>
                    <a:pt x="2508" y="1740"/>
                  </a:lnTo>
                  <a:lnTo>
                    <a:pt x="2500" y="1764"/>
                  </a:lnTo>
                  <a:lnTo>
                    <a:pt x="2490" y="1788"/>
                  </a:lnTo>
                  <a:lnTo>
                    <a:pt x="2479" y="1812"/>
                  </a:lnTo>
                  <a:lnTo>
                    <a:pt x="2468" y="1837"/>
                  </a:lnTo>
                  <a:lnTo>
                    <a:pt x="2457" y="1862"/>
                  </a:lnTo>
                  <a:lnTo>
                    <a:pt x="2444" y="1885"/>
                  </a:lnTo>
                  <a:lnTo>
                    <a:pt x="2419" y="1933"/>
                  </a:lnTo>
                  <a:lnTo>
                    <a:pt x="2394" y="1977"/>
                  </a:lnTo>
                  <a:lnTo>
                    <a:pt x="2370" y="2016"/>
                  </a:lnTo>
                  <a:lnTo>
                    <a:pt x="2350" y="2048"/>
                  </a:lnTo>
                  <a:lnTo>
                    <a:pt x="2357" y="2060"/>
                  </a:lnTo>
                  <a:lnTo>
                    <a:pt x="2368" y="2073"/>
                  </a:lnTo>
                  <a:lnTo>
                    <a:pt x="2381" y="2085"/>
                  </a:lnTo>
                  <a:lnTo>
                    <a:pt x="2394" y="2099"/>
                  </a:lnTo>
                  <a:lnTo>
                    <a:pt x="2408" y="2111"/>
                  </a:lnTo>
                  <a:lnTo>
                    <a:pt x="2423" y="2122"/>
                  </a:lnTo>
                  <a:lnTo>
                    <a:pt x="2437" y="2132"/>
                  </a:lnTo>
                  <a:lnTo>
                    <a:pt x="2451" y="2138"/>
                  </a:lnTo>
                  <a:lnTo>
                    <a:pt x="2465" y="2122"/>
                  </a:lnTo>
                  <a:lnTo>
                    <a:pt x="2480" y="2102"/>
                  </a:lnTo>
                  <a:lnTo>
                    <a:pt x="2498" y="2077"/>
                  </a:lnTo>
                  <a:lnTo>
                    <a:pt x="2514" y="2049"/>
                  </a:lnTo>
                  <a:lnTo>
                    <a:pt x="2532" y="2019"/>
                  </a:lnTo>
                  <a:lnTo>
                    <a:pt x="2550" y="1986"/>
                  </a:lnTo>
                  <a:lnTo>
                    <a:pt x="2567" y="1952"/>
                  </a:lnTo>
                  <a:lnTo>
                    <a:pt x="2585" y="1917"/>
                  </a:lnTo>
                  <a:lnTo>
                    <a:pt x="2600" y="1882"/>
                  </a:lnTo>
                  <a:lnTo>
                    <a:pt x="2615" y="1847"/>
                  </a:lnTo>
                  <a:lnTo>
                    <a:pt x="2629" y="1812"/>
                  </a:lnTo>
                  <a:lnTo>
                    <a:pt x="2641" y="1779"/>
                  </a:lnTo>
                  <a:lnTo>
                    <a:pt x="2652" y="1747"/>
                  </a:lnTo>
                  <a:lnTo>
                    <a:pt x="2660" y="1718"/>
                  </a:lnTo>
                  <a:lnTo>
                    <a:pt x="2665" y="1691"/>
                  </a:lnTo>
                  <a:lnTo>
                    <a:pt x="2668" y="1668"/>
                  </a:lnTo>
                  <a:lnTo>
                    <a:pt x="2532" y="1668"/>
                  </a:lnTo>
                  <a:lnTo>
                    <a:pt x="2521" y="1695"/>
                  </a:lnTo>
                  <a:close/>
                  <a:moveTo>
                    <a:pt x="2161" y="1743"/>
                  </a:moveTo>
                  <a:lnTo>
                    <a:pt x="2108" y="1839"/>
                  </a:lnTo>
                  <a:lnTo>
                    <a:pt x="2116" y="1850"/>
                  </a:lnTo>
                  <a:lnTo>
                    <a:pt x="2125" y="1862"/>
                  </a:lnTo>
                  <a:lnTo>
                    <a:pt x="2134" y="1872"/>
                  </a:lnTo>
                  <a:lnTo>
                    <a:pt x="2146" y="1882"/>
                  </a:lnTo>
                  <a:lnTo>
                    <a:pt x="2168" y="1903"/>
                  </a:lnTo>
                  <a:lnTo>
                    <a:pt x="2192" y="1923"/>
                  </a:lnTo>
                  <a:lnTo>
                    <a:pt x="2217" y="1942"/>
                  </a:lnTo>
                  <a:lnTo>
                    <a:pt x="2240" y="1961"/>
                  </a:lnTo>
                  <a:lnTo>
                    <a:pt x="2262" y="1979"/>
                  </a:lnTo>
                  <a:lnTo>
                    <a:pt x="2281" y="1998"/>
                  </a:lnTo>
                  <a:lnTo>
                    <a:pt x="2302" y="1966"/>
                  </a:lnTo>
                  <a:lnTo>
                    <a:pt x="2326" y="1929"/>
                  </a:lnTo>
                  <a:lnTo>
                    <a:pt x="2350" y="1890"/>
                  </a:lnTo>
                  <a:lnTo>
                    <a:pt x="2373" y="1846"/>
                  </a:lnTo>
                  <a:lnTo>
                    <a:pt x="2384" y="1825"/>
                  </a:lnTo>
                  <a:lnTo>
                    <a:pt x="2394" y="1802"/>
                  </a:lnTo>
                  <a:lnTo>
                    <a:pt x="2404" y="1780"/>
                  </a:lnTo>
                  <a:lnTo>
                    <a:pt x="2412" y="1758"/>
                  </a:lnTo>
                  <a:lnTo>
                    <a:pt x="2420" y="1735"/>
                  </a:lnTo>
                  <a:lnTo>
                    <a:pt x="2426" y="1712"/>
                  </a:lnTo>
                  <a:lnTo>
                    <a:pt x="2431" y="1690"/>
                  </a:lnTo>
                  <a:lnTo>
                    <a:pt x="2434" y="1667"/>
                  </a:lnTo>
                  <a:lnTo>
                    <a:pt x="2206" y="1668"/>
                  </a:lnTo>
                  <a:lnTo>
                    <a:pt x="2161" y="17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A8DCFA57-53E8-F189-E2B0-F2BF09AB6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2442" y="1028700"/>
              <a:ext cx="765175" cy="150812"/>
            </a:xfrm>
            <a:custGeom>
              <a:avLst/>
              <a:gdLst>
                <a:gd name="T0" fmla="*/ 251 w 5787"/>
                <a:gd name="T1" fmla="*/ 883 h 1135"/>
                <a:gd name="T2" fmla="*/ 317 w 5787"/>
                <a:gd name="T3" fmla="*/ 1129 h 1135"/>
                <a:gd name="T4" fmla="*/ 472 w 5787"/>
                <a:gd name="T5" fmla="*/ 1061 h 1135"/>
                <a:gd name="T6" fmla="*/ 331 w 5787"/>
                <a:gd name="T7" fmla="*/ 533 h 1135"/>
                <a:gd name="T8" fmla="*/ 471 w 5787"/>
                <a:gd name="T9" fmla="*/ 6 h 1135"/>
                <a:gd name="T10" fmla="*/ 0 w 5787"/>
                <a:gd name="T11" fmla="*/ 5 h 1135"/>
                <a:gd name="T12" fmla="*/ 3747 w 5787"/>
                <a:gd name="T13" fmla="*/ 978 h 1135"/>
                <a:gd name="T14" fmla="*/ 3331 w 5787"/>
                <a:gd name="T15" fmla="*/ 4 h 1135"/>
                <a:gd name="T16" fmla="*/ 5234 w 5787"/>
                <a:gd name="T17" fmla="*/ 709 h 1135"/>
                <a:gd name="T18" fmla="*/ 5312 w 5787"/>
                <a:gd name="T19" fmla="*/ 594 h 1135"/>
                <a:gd name="T20" fmla="*/ 5308 w 5787"/>
                <a:gd name="T21" fmla="*/ 96 h 1135"/>
                <a:gd name="T22" fmla="*/ 5183 w 5787"/>
                <a:gd name="T23" fmla="*/ 4 h 1135"/>
                <a:gd name="T24" fmla="*/ 4275 w 5787"/>
                <a:gd name="T25" fmla="*/ 1129 h 1135"/>
                <a:gd name="T26" fmla="*/ 2775 w 5787"/>
                <a:gd name="T27" fmla="*/ 901 h 1135"/>
                <a:gd name="T28" fmla="*/ 1927 w 5787"/>
                <a:gd name="T29" fmla="*/ 848 h 1135"/>
                <a:gd name="T30" fmla="*/ 1901 w 5787"/>
                <a:gd name="T31" fmla="*/ 978 h 1135"/>
                <a:gd name="T32" fmla="*/ 1810 w 5787"/>
                <a:gd name="T33" fmla="*/ 972 h 1135"/>
                <a:gd name="T34" fmla="*/ 1797 w 5787"/>
                <a:gd name="T35" fmla="*/ 792 h 1135"/>
                <a:gd name="T36" fmla="*/ 1801 w 5787"/>
                <a:gd name="T37" fmla="*/ 197 h 1135"/>
                <a:gd name="T38" fmla="*/ 1907 w 5787"/>
                <a:gd name="T39" fmla="*/ 153 h 1135"/>
                <a:gd name="T40" fmla="*/ 2101 w 5787"/>
                <a:gd name="T41" fmla="*/ 290 h 1135"/>
                <a:gd name="T42" fmla="*/ 2067 w 5787"/>
                <a:gd name="T43" fmla="*/ 46 h 1135"/>
                <a:gd name="T44" fmla="*/ 1834 w 5787"/>
                <a:gd name="T45" fmla="*/ 4 h 1135"/>
                <a:gd name="T46" fmla="*/ 1658 w 5787"/>
                <a:gd name="T47" fmla="*/ 48 h 1135"/>
                <a:gd name="T48" fmla="*/ 1624 w 5787"/>
                <a:gd name="T49" fmla="*/ 270 h 1135"/>
                <a:gd name="T50" fmla="*/ 1622 w 5787"/>
                <a:gd name="T51" fmla="*/ 941 h 1135"/>
                <a:gd name="T52" fmla="*/ 1656 w 5787"/>
                <a:gd name="T53" fmla="*/ 1085 h 1135"/>
                <a:gd name="T54" fmla="*/ 1796 w 5787"/>
                <a:gd name="T55" fmla="*/ 1129 h 1135"/>
                <a:gd name="T56" fmla="*/ 2045 w 5787"/>
                <a:gd name="T57" fmla="*/ 1102 h 1135"/>
                <a:gd name="T58" fmla="*/ 2100 w 5787"/>
                <a:gd name="T59" fmla="*/ 981 h 1135"/>
                <a:gd name="T60" fmla="*/ 1228 w 5787"/>
                <a:gd name="T61" fmla="*/ 166 h 1135"/>
                <a:gd name="T62" fmla="*/ 1325 w 5787"/>
                <a:gd name="T63" fmla="*/ 149 h 1135"/>
                <a:gd name="T64" fmla="*/ 1353 w 5787"/>
                <a:gd name="T65" fmla="*/ 307 h 1135"/>
                <a:gd name="T66" fmla="*/ 1309 w 5787"/>
                <a:gd name="T67" fmla="*/ 457 h 1135"/>
                <a:gd name="T68" fmla="*/ 1333 w 5787"/>
                <a:gd name="T69" fmla="*/ 605 h 1135"/>
                <a:gd name="T70" fmla="*/ 1347 w 5787"/>
                <a:gd name="T71" fmla="*/ 930 h 1135"/>
                <a:gd name="T72" fmla="*/ 1295 w 5787"/>
                <a:gd name="T73" fmla="*/ 986 h 1135"/>
                <a:gd name="T74" fmla="*/ 1225 w 5787"/>
                <a:gd name="T75" fmla="*/ 943 h 1135"/>
                <a:gd name="T76" fmla="*/ 1047 w 5787"/>
                <a:gd name="T77" fmla="*/ 786 h 1135"/>
                <a:gd name="T78" fmla="*/ 1072 w 5787"/>
                <a:gd name="T79" fmla="*/ 1076 h 1135"/>
                <a:gd name="T80" fmla="*/ 1209 w 5787"/>
                <a:gd name="T81" fmla="*/ 1131 h 1135"/>
                <a:gd name="T82" fmla="*/ 1442 w 5787"/>
                <a:gd name="T83" fmla="*/ 1119 h 1135"/>
                <a:gd name="T84" fmla="*/ 1512 w 5787"/>
                <a:gd name="T85" fmla="*/ 1040 h 1135"/>
                <a:gd name="T86" fmla="*/ 1525 w 5787"/>
                <a:gd name="T87" fmla="*/ 745 h 1135"/>
                <a:gd name="T88" fmla="*/ 1489 w 5787"/>
                <a:gd name="T89" fmla="*/ 564 h 1135"/>
                <a:gd name="T90" fmla="*/ 1504 w 5787"/>
                <a:gd name="T91" fmla="*/ 475 h 1135"/>
                <a:gd name="T92" fmla="*/ 1523 w 5787"/>
                <a:gd name="T93" fmla="*/ 259 h 1135"/>
                <a:gd name="T94" fmla="*/ 1493 w 5787"/>
                <a:gd name="T95" fmla="*/ 51 h 1135"/>
                <a:gd name="T96" fmla="*/ 1402 w 5787"/>
                <a:gd name="T97" fmla="*/ 5 h 1135"/>
                <a:gd name="T98" fmla="*/ 1125 w 5787"/>
                <a:gd name="T99" fmla="*/ 15 h 1135"/>
                <a:gd name="T100" fmla="*/ 1055 w 5787"/>
                <a:gd name="T101" fmla="*/ 94 h 1135"/>
                <a:gd name="T102" fmla="*/ 2272 w 5787"/>
                <a:gd name="T103" fmla="*/ 1129 h 1135"/>
                <a:gd name="T104" fmla="*/ 5662 w 5787"/>
                <a:gd name="T105" fmla="*/ 143 h 1135"/>
                <a:gd name="T106" fmla="*/ 3959 w 5787"/>
                <a:gd name="T107" fmla="*/ 370 h 1135"/>
                <a:gd name="T108" fmla="*/ 3909 w 5787"/>
                <a:gd name="T109" fmla="*/ 939 h 1135"/>
                <a:gd name="T110" fmla="*/ 5132 w 5787"/>
                <a:gd name="T111" fmla="*/ 575 h 1135"/>
                <a:gd name="T112" fmla="*/ 5145 w 5787"/>
                <a:gd name="T113" fmla="*/ 257 h 1135"/>
                <a:gd name="T114" fmla="*/ 5116 w 5787"/>
                <a:gd name="T115" fmla="*/ 155 h 1135"/>
                <a:gd name="T116" fmla="*/ 4532 w 5787"/>
                <a:gd name="T117" fmla="*/ 187 h 1135"/>
                <a:gd name="T118" fmla="*/ 4475 w 5787"/>
                <a:gd name="T119" fmla="*/ 705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7" h="1135">
                  <a:moveTo>
                    <a:pt x="0" y="1126"/>
                  </a:moveTo>
                  <a:lnTo>
                    <a:pt x="174" y="1129"/>
                  </a:lnTo>
                  <a:lnTo>
                    <a:pt x="174" y="563"/>
                  </a:lnTo>
                  <a:lnTo>
                    <a:pt x="179" y="574"/>
                  </a:lnTo>
                  <a:lnTo>
                    <a:pt x="184" y="588"/>
                  </a:lnTo>
                  <a:lnTo>
                    <a:pt x="189" y="602"/>
                  </a:lnTo>
                  <a:lnTo>
                    <a:pt x="194" y="618"/>
                  </a:lnTo>
                  <a:lnTo>
                    <a:pt x="205" y="654"/>
                  </a:lnTo>
                  <a:lnTo>
                    <a:pt x="215" y="696"/>
                  </a:lnTo>
                  <a:lnTo>
                    <a:pt x="233" y="787"/>
                  </a:lnTo>
                  <a:lnTo>
                    <a:pt x="251" y="883"/>
                  </a:lnTo>
                  <a:lnTo>
                    <a:pt x="259" y="929"/>
                  </a:lnTo>
                  <a:lnTo>
                    <a:pt x="269" y="974"/>
                  </a:lnTo>
                  <a:lnTo>
                    <a:pt x="277" y="1015"/>
                  </a:lnTo>
                  <a:lnTo>
                    <a:pt x="285" y="1052"/>
                  </a:lnTo>
                  <a:lnTo>
                    <a:pt x="290" y="1068"/>
                  </a:lnTo>
                  <a:lnTo>
                    <a:pt x="294" y="1083"/>
                  </a:lnTo>
                  <a:lnTo>
                    <a:pt x="298" y="1096"/>
                  </a:lnTo>
                  <a:lnTo>
                    <a:pt x="304" y="1108"/>
                  </a:lnTo>
                  <a:lnTo>
                    <a:pt x="308" y="1117"/>
                  </a:lnTo>
                  <a:lnTo>
                    <a:pt x="312" y="1124"/>
                  </a:lnTo>
                  <a:lnTo>
                    <a:pt x="317" y="1129"/>
                  </a:lnTo>
                  <a:lnTo>
                    <a:pt x="321" y="1132"/>
                  </a:lnTo>
                  <a:lnTo>
                    <a:pt x="660" y="1129"/>
                  </a:lnTo>
                  <a:lnTo>
                    <a:pt x="674" y="900"/>
                  </a:lnTo>
                  <a:lnTo>
                    <a:pt x="809" y="896"/>
                  </a:lnTo>
                  <a:lnTo>
                    <a:pt x="828" y="1122"/>
                  </a:lnTo>
                  <a:lnTo>
                    <a:pt x="997" y="1130"/>
                  </a:lnTo>
                  <a:lnTo>
                    <a:pt x="868" y="4"/>
                  </a:lnTo>
                  <a:lnTo>
                    <a:pt x="619" y="6"/>
                  </a:lnTo>
                  <a:lnTo>
                    <a:pt x="492" y="1115"/>
                  </a:lnTo>
                  <a:lnTo>
                    <a:pt x="482" y="1089"/>
                  </a:lnTo>
                  <a:lnTo>
                    <a:pt x="472" y="1061"/>
                  </a:lnTo>
                  <a:lnTo>
                    <a:pt x="461" y="1029"/>
                  </a:lnTo>
                  <a:lnTo>
                    <a:pt x="450" y="995"/>
                  </a:lnTo>
                  <a:lnTo>
                    <a:pt x="427" y="922"/>
                  </a:lnTo>
                  <a:lnTo>
                    <a:pt x="405" y="844"/>
                  </a:lnTo>
                  <a:lnTo>
                    <a:pt x="383" y="766"/>
                  </a:lnTo>
                  <a:lnTo>
                    <a:pt x="363" y="689"/>
                  </a:lnTo>
                  <a:lnTo>
                    <a:pt x="346" y="620"/>
                  </a:lnTo>
                  <a:lnTo>
                    <a:pt x="332" y="561"/>
                  </a:lnTo>
                  <a:lnTo>
                    <a:pt x="330" y="554"/>
                  </a:lnTo>
                  <a:lnTo>
                    <a:pt x="330" y="543"/>
                  </a:lnTo>
                  <a:lnTo>
                    <a:pt x="331" y="533"/>
                  </a:lnTo>
                  <a:lnTo>
                    <a:pt x="332" y="520"/>
                  </a:lnTo>
                  <a:lnTo>
                    <a:pt x="337" y="491"/>
                  </a:lnTo>
                  <a:lnTo>
                    <a:pt x="343" y="457"/>
                  </a:lnTo>
                  <a:lnTo>
                    <a:pt x="351" y="420"/>
                  </a:lnTo>
                  <a:lnTo>
                    <a:pt x="361" y="380"/>
                  </a:lnTo>
                  <a:lnTo>
                    <a:pt x="373" y="336"/>
                  </a:lnTo>
                  <a:lnTo>
                    <a:pt x="384" y="293"/>
                  </a:lnTo>
                  <a:lnTo>
                    <a:pt x="410" y="205"/>
                  </a:lnTo>
                  <a:lnTo>
                    <a:pt x="434" y="124"/>
                  </a:lnTo>
                  <a:lnTo>
                    <a:pt x="456" y="55"/>
                  </a:lnTo>
                  <a:lnTo>
                    <a:pt x="471" y="6"/>
                  </a:lnTo>
                  <a:lnTo>
                    <a:pt x="294" y="4"/>
                  </a:lnTo>
                  <a:lnTo>
                    <a:pt x="180" y="489"/>
                  </a:lnTo>
                  <a:lnTo>
                    <a:pt x="176" y="427"/>
                  </a:lnTo>
                  <a:lnTo>
                    <a:pt x="174" y="367"/>
                  </a:lnTo>
                  <a:lnTo>
                    <a:pt x="173" y="307"/>
                  </a:lnTo>
                  <a:lnTo>
                    <a:pt x="172" y="248"/>
                  </a:lnTo>
                  <a:lnTo>
                    <a:pt x="173" y="188"/>
                  </a:lnTo>
                  <a:lnTo>
                    <a:pt x="173" y="127"/>
                  </a:lnTo>
                  <a:lnTo>
                    <a:pt x="173" y="66"/>
                  </a:lnTo>
                  <a:lnTo>
                    <a:pt x="174" y="4"/>
                  </a:lnTo>
                  <a:lnTo>
                    <a:pt x="0" y="5"/>
                  </a:lnTo>
                  <a:lnTo>
                    <a:pt x="0" y="1126"/>
                  </a:lnTo>
                  <a:close/>
                  <a:moveTo>
                    <a:pt x="3747" y="978"/>
                  </a:moveTo>
                  <a:lnTo>
                    <a:pt x="3701" y="997"/>
                  </a:lnTo>
                  <a:lnTo>
                    <a:pt x="3703" y="1126"/>
                  </a:lnTo>
                  <a:lnTo>
                    <a:pt x="4245" y="1129"/>
                  </a:lnTo>
                  <a:lnTo>
                    <a:pt x="4260" y="1129"/>
                  </a:lnTo>
                  <a:lnTo>
                    <a:pt x="4260" y="990"/>
                  </a:lnTo>
                  <a:lnTo>
                    <a:pt x="4215" y="983"/>
                  </a:lnTo>
                  <a:lnTo>
                    <a:pt x="4106" y="4"/>
                  </a:lnTo>
                  <a:lnTo>
                    <a:pt x="3857" y="5"/>
                  </a:lnTo>
                  <a:lnTo>
                    <a:pt x="3747" y="978"/>
                  </a:lnTo>
                  <a:close/>
                  <a:moveTo>
                    <a:pt x="3157" y="1126"/>
                  </a:moveTo>
                  <a:lnTo>
                    <a:pt x="3331" y="1129"/>
                  </a:lnTo>
                  <a:lnTo>
                    <a:pt x="3331" y="598"/>
                  </a:lnTo>
                  <a:lnTo>
                    <a:pt x="3456" y="595"/>
                  </a:lnTo>
                  <a:lnTo>
                    <a:pt x="3456" y="1129"/>
                  </a:lnTo>
                  <a:lnTo>
                    <a:pt x="3633" y="1129"/>
                  </a:lnTo>
                  <a:lnTo>
                    <a:pt x="3633" y="4"/>
                  </a:lnTo>
                  <a:lnTo>
                    <a:pt x="3456" y="4"/>
                  </a:lnTo>
                  <a:lnTo>
                    <a:pt x="3456" y="457"/>
                  </a:lnTo>
                  <a:lnTo>
                    <a:pt x="3331" y="455"/>
                  </a:lnTo>
                  <a:lnTo>
                    <a:pt x="3331" y="4"/>
                  </a:lnTo>
                  <a:lnTo>
                    <a:pt x="3157" y="5"/>
                  </a:lnTo>
                  <a:lnTo>
                    <a:pt x="3157" y="1126"/>
                  </a:lnTo>
                  <a:close/>
                  <a:moveTo>
                    <a:pt x="4841" y="1126"/>
                  </a:moveTo>
                  <a:lnTo>
                    <a:pt x="5015" y="1129"/>
                  </a:lnTo>
                  <a:lnTo>
                    <a:pt x="5015" y="727"/>
                  </a:lnTo>
                  <a:lnTo>
                    <a:pt x="5074" y="721"/>
                  </a:lnTo>
                  <a:lnTo>
                    <a:pt x="5124" y="718"/>
                  </a:lnTo>
                  <a:lnTo>
                    <a:pt x="5167" y="716"/>
                  </a:lnTo>
                  <a:lnTo>
                    <a:pt x="5204" y="713"/>
                  </a:lnTo>
                  <a:lnTo>
                    <a:pt x="5219" y="711"/>
                  </a:lnTo>
                  <a:lnTo>
                    <a:pt x="5234" y="709"/>
                  </a:lnTo>
                  <a:lnTo>
                    <a:pt x="5246" y="706"/>
                  </a:lnTo>
                  <a:lnTo>
                    <a:pt x="5257" y="702"/>
                  </a:lnTo>
                  <a:lnTo>
                    <a:pt x="5268" y="697"/>
                  </a:lnTo>
                  <a:lnTo>
                    <a:pt x="5277" y="689"/>
                  </a:lnTo>
                  <a:lnTo>
                    <a:pt x="5284" y="681"/>
                  </a:lnTo>
                  <a:lnTo>
                    <a:pt x="5291" y="672"/>
                  </a:lnTo>
                  <a:lnTo>
                    <a:pt x="5297" y="661"/>
                  </a:lnTo>
                  <a:lnTo>
                    <a:pt x="5303" y="647"/>
                  </a:lnTo>
                  <a:lnTo>
                    <a:pt x="5307" y="632"/>
                  </a:lnTo>
                  <a:lnTo>
                    <a:pt x="5310" y="614"/>
                  </a:lnTo>
                  <a:lnTo>
                    <a:pt x="5312" y="594"/>
                  </a:lnTo>
                  <a:lnTo>
                    <a:pt x="5314" y="571"/>
                  </a:lnTo>
                  <a:lnTo>
                    <a:pt x="5316" y="546"/>
                  </a:lnTo>
                  <a:lnTo>
                    <a:pt x="5317" y="517"/>
                  </a:lnTo>
                  <a:lnTo>
                    <a:pt x="5318" y="452"/>
                  </a:lnTo>
                  <a:lnTo>
                    <a:pt x="5317" y="372"/>
                  </a:lnTo>
                  <a:lnTo>
                    <a:pt x="5317" y="278"/>
                  </a:lnTo>
                  <a:lnTo>
                    <a:pt x="5317" y="166"/>
                  </a:lnTo>
                  <a:lnTo>
                    <a:pt x="5316" y="147"/>
                  </a:lnTo>
                  <a:lnTo>
                    <a:pt x="5314" y="128"/>
                  </a:lnTo>
                  <a:lnTo>
                    <a:pt x="5312" y="112"/>
                  </a:lnTo>
                  <a:lnTo>
                    <a:pt x="5308" y="96"/>
                  </a:lnTo>
                  <a:lnTo>
                    <a:pt x="5303" y="82"/>
                  </a:lnTo>
                  <a:lnTo>
                    <a:pt x="5295" y="69"/>
                  </a:lnTo>
                  <a:lnTo>
                    <a:pt x="5288" y="56"/>
                  </a:lnTo>
                  <a:lnTo>
                    <a:pt x="5280" y="46"/>
                  </a:lnTo>
                  <a:lnTo>
                    <a:pt x="5270" y="36"/>
                  </a:lnTo>
                  <a:lnTo>
                    <a:pt x="5258" y="27"/>
                  </a:lnTo>
                  <a:lnTo>
                    <a:pt x="5246" y="20"/>
                  </a:lnTo>
                  <a:lnTo>
                    <a:pt x="5232" y="14"/>
                  </a:lnTo>
                  <a:lnTo>
                    <a:pt x="5217" y="10"/>
                  </a:lnTo>
                  <a:lnTo>
                    <a:pt x="5201" y="7"/>
                  </a:lnTo>
                  <a:lnTo>
                    <a:pt x="5183" y="4"/>
                  </a:lnTo>
                  <a:lnTo>
                    <a:pt x="5164" y="3"/>
                  </a:lnTo>
                  <a:lnTo>
                    <a:pt x="5126" y="3"/>
                  </a:lnTo>
                  <a:lnTo>
                    <a:pt x="5086" y="2"/>
                  </a:lnTo>
                  <a:lnTo>
                    <a:pt x="5044" y="2"/>
                  </a:lnTo>
                  <a:lnTo>
                    <a:pt x="5001" y="1"/>
                  </a:lnTo>
                  <a:lnTo>
                    <a:pt x="4958" y="2"/>
                  </a:lnTo>
                  <a:lnTo>
                    <a:pt x="4916" y="2"/>
                  </a:lnTo>
                  <a:lnTo>
                    <a:pt x="4877" y="4"/>
                  </a:lnTo>
                  <a:lnTo>
                    <a:pt x="4841" y="7"/>
                  </a:lnTo>
                  <a:lnTo>
                    <a:pt x="4841" y="1126"/>
                  </a:lnTo>
                  <a:close/>
                  <a:moveTo>
                    <a:pt x="4275" y="1129"/>
                  </a:moveTo>
                  <a:lnTo>
                    <a:pt x="4444" y="1129"/>
                  </a:lnTo>
                  <a:lnTo>
                    <a:pt x="4459" y="901"/>
                  </a:lnTo>
                  <a:lnTo>
                    <a:pt x="4594" y="896"/>
                  </a:lnTo>
                  <a:lnTo>
                    <a:pt x="4613" y="1129"/>
                  </a:lnTo>
                  <a:lnTo>
                    <a:pt x="4781" y="1129"/>
                  </a:lnTo>
                  <a:lnTo>
                    <a:pt x="4653" y="4"/>
                  </a:lnTo>
                  <a:lnTo>
                    <a:pt x="4404" y="6"/>
                  </a:lnTo>
                  <a:lnTo>
                    <a:pt x="4275" y="1129"/>
                  </a:lnTo>
                  <a:close/>
                  <a:moveTo>
                    <a:pt x="2591" y="1129"/>
                  </a:moveTo>
                  <a:lnTo>
                    <a:pt x="2760" y="1129"/>
                  </a:lnTo>
                  <a:lnTo>
                    <a:pt x="2775" y="901"/>
                  </a:lnTo>
                  <a:lnTo>
                    <a:pt x="2911" y="896"/>
                  </a:lnTo>
                  <a:lnTo>
                    <a:pt x="2929" y="1122"/>
                  </a:lnTo>
                  <a:lnTo>
                    <a:pt x="3098" y="1130"/>
                  </a:lnTo>
                  <a:lnTo>
                    <a:pt x="2970" y="4"/>
                  </a:lnTo>
                  <a:lnTo>
                    <a:pt x="2720" y="4"/>
                  </a:lnTo>
                  <a:lnTo>
                    <a:pt x="2591" y="1129"/>
                  </a:lnTo>
                  <a:close/>
                  <a:moveTo>
                    <a:pt x="2101" y="944"/>
                  </a:moveTo>
                  <a:lnTo>
                    <a:pt x="2101" y="700"/>
                  </a:lnTo>
                  <a:lnTo>
                    <a:pt x="1924" y="700"/>
                  </a:lnTo>
                  <a:lnTo>
                    <a:pt x="1925" y="782"/>
                  </a:lnTo>
                  <a:lnTo>
                    <a:pt x="1927" y="848"/>
                  </a:lnTo>
                  <a:lnTo>
                    <a:pt x="1927" y="875"/>
                  </a:lnTo>
                  <a:lnTo>
                    <a:pt x="1927" y="899"/>
                  </a:lnTo>
                  <a:lnTo>
                    <a:pt x="1927" y="918"/>
                  </a:lnTo>
                  <a:lnTo>
                    <a:pt x="1925" y="936"/>
                  </a:lnTo>
                  <a:lnTo>
                    <a:pt x="1923" y="949"/>
                  </a:lnTo>
                  <a:lnTo>
                    <a:pt x="1918" y="960"/>
                  </a:lnTo>
                  <a:lnTo>
                    <a:pt x="1915" y="965"/>
                  </a:lnTo>
                  <a:lnTo>
                    <a:pt x="1913" y="969"/>
                  </a:lnTo>
                  <a:lnTo>
                    <a:pt x="1909" y="973"/>
                  </a:lnTo>
                  <a:lnTo>
                    <a:pt x="1905" y="976"/>
                  </a:lnTo>
                  <a:lnTo>
                    <a:pt x="1901" y="978"/>
                  </a:lnTo>
                  <a:lnTo>
                    <a:pt x="1896" y="980"/>
                  </a:lnTo>
                  <a:lnTo>
                    <a:pt x="1891" y="981"/>
                  </a:lnTo>
                  <a:lnTo>
                    <a:pt x="1884" y="982"/>
                  </a:lnTo>
                  <a:lnTo>
                    <a:pt x="1871" y="983"/>
                  </a:lnTo>
                  <a:lnTo>
                    <a:pt x="1855" y="983"/>
                  </a:lnTo>
                  <a:lnTo>
                    <a:pt x="1843" y="982"/>
                  </a:lnTo>
                  <a:lnTo>
                    <a:pt x="1835" y="980"/>
                  </a:lnTo>
                  <a:lnTo>
                    <a:pt x="1827" y="979"/>
                  </a:lnTo>
                  <a:lnTo>
                    <a:pt x="1821" y="977"/>
                  </a:lnTo>
                  <a:lnTo>
                    <a:pt x="1814" y="975"/>
                  </a:lnTo>
                  <a:lnTo>
                    <a:pt x="1810" y="972"/>
                  </a:lnTo>
                  <a:lnTo>
                    <a:pt x="1806" y="969"/>
                  </a:lnTo>
                  <a:lnTo>
                    <a:pt x="1804" y="964"/>
                  </a:lnTo>
                  <a:lnTo>
                    <a:pt x="1802" y="960"/>
                  </a:lnTo>
                  <a:lnTo>
                    <a:pt x="1800" y="955"/>
                  </a:lnTo>
                  <a:lnTo>
                    <a:pt x="1799" y="949"/>
                  </a:lnTo>
                  <a:lnTo>
                    <a:pt x="1798" y="943"/>
                  </a:lnTo>
                  <a:lnTo>
                    <a:pt x="1798" y="928"/>
                  </a:lnTo>
                  <a:lnTo>
                    <a:pt x="1798" y="910"/>
                  </a:lnTo>
                  <a:lnTo>
                    <a:pt x="1798" y="879"/>
                  </a:lnTo>
                  <a:lnTo>
                    <a:pt x="1797" y="839"/>
                  </a:lnTo>
                  <a:lnTo>
                    <a:pt x="1797" y="792"/>
                  </a:lnTo>
                  <a:lnTo>
                    <a:pt x="1797" y="741"/>
                  </a:lnTo>
                  <a:lnTo>
                    <a:pt x="1796" y="684"/>
                  </a:lnTo>
                  <a:lnTo>
                    <a:pt x="1796" y="626"/>
                  </a:lnTo>
                  <a:lnTo>
                    <a:pt x="1796" y="565"/>
                  </a:lnTo>
                  <a:lnTo>
                    <a:pt x="1796" y="503"/>
                  </a:lnTo>
                  <a:lnTo>
                    <a:pt x="1796" y="442"/>
                  </a:lnTo>
                  <a:lnTo>
                    <a:pt x="1797" y="384"/>
                  </a:lnTo>
                  <a:lnTo>
                    <a:pt x="1797" y="329"/>
                  </a:lnTo>
                  <a:lnTo>
                    <a:pt x="1798" y="279"/>
                  </a:lnTo>
                  <a:lnTo>
                    <a:pt x="1799" y="234"/>
                  </a:lnTo>
                  <a:lnTo>
                    <a:pt x="1801" y="197"/>
                  </a:lnTo>
                  <a:lnTo>
                    <a:pt x="1803" y="169"/>
                  </a:lnTo>
                  <a:lnTo>
                    <a:pt x="1805" y="151"/>
                  </a:lnTo>
                  <a:lnTo>
                    <a:pt x="1829" y="148"/>
                  </a:lnTo>
                  <a:lnTo>
                    <a:pt x="1849" y="145"/>
                  </a:lnTo>
                  <a:lnTo>
                    <a:pt x="1867" y="144"/>
                  </a:lnTo>
                  <a:lnTo>
                    <a:pt x="1881" y="144"/>
                  </a:lnTo>
                  <a:lnTo>
                    <a:pt x="1887" y="145"/>
                  </a:lnTo>
                  <a:lnTo>
                    <a:pt x="1894" y="146"/>
                  </a:lnTo>
                  <a:lnTo>
                    <a:pt x="1899" y="148"/>
                  </a:lnTo>
                  <a:lnTo>
                    <a:pt x="1903" y="150"/>
                  </a:lnTo>
                  <a:lnTo>
                    <a:pt x="1907" y="153"/>
                  </a:lnTo>
                  <a:lnTo>
                    <a:pt x="1910" y="156"/>
                  </a:lnTo>
                  <a:lnTo>
                    <a:pt x="1913" y="160"/>
                  </a:lnTo>
                  <a:lnTo>
                    <a:pt x="1916" y="164"/>
                  </a:lnTo>
                  <a:lnTo>
                    <a:pt x="1919" y="176"/>
                  </a:lnTo>
                  <a:lnTo>
                    <a:pt x="1923" y="190"/>
                  </a:lnTo>
                  <a:lnTo>
                    <a:pt x="1924" y="208"/>
                  </a:lnTo>
                  <a:lnTo>
                    <a:pt x="1925" y="229"/>
                  </a:lnTo>
                  <a:lnTo>
                    <a:pt x="1925" y="282"/>
                  </a:lnTo>
                  <a:lnTo>
                    <a:pt x="1924" y="352"/>
                  </a:lnTo>
                  <a:lnTo>
                    <a:pt x="2101" y="352"/>
                  </a:lnTo>
                  <a:lnTo>
                    <a:pt x="2101" y="290"/>
                  </a:lnTo>
                  <a:lnTo>
                    <a:pt x="2101" y="235"/>
                  </a:lnTo>
                  <a:lnTo>
                    <a:pt x="2100" y="189"/>
                  </a:lnTo>
                  <a:lnTo>
                    <a:pt x="2098" y="149"/>
                  </a:lnTo>
                  <a:lnTo>
                    <a:pt x="2097" y="131"/>
                  </a:lnTo>
                  <a:lnTo>
                    <a:pt x="2095" y="115"/>
                  </a:lnTo>
                  <a:lnTo>
                    <a:pt x="2092" y="100"/>
                  </a:lnTo>
                  <a:lnTo>
                    <a:pt x="2088" y="87"/>
                  </a:lnTo>
                  <a:lnTo>
                    <a:pt x="2084" y="75"/>
                  </a:lnTo>
                  <a:lnTo>
                    <a:pt x="2079" y="63"/>
                  </a:lnTo>
                  <a:lnTo>
                    <a:pt x="2073" y="54"/>
                  </a:lnTo>
                  <a:lnTo>
                    <a:pt x="2067" y="46"/>
                  </a:lnTo>
                  <a:lnTo>
                    <a:pt x="2059" y="38"/>
                  </a:lnTo>
                  <a:lnTo>
                    <a:pt x="2050" y="31"/>
                  </a:lnTo>
                  <a:lnTo>
                    <a:pt x="2040" y="25"/>
                  </a:lnTo>
                  <a:lnTo>
                    <a:pt x="2029" y="21"/>
                  </a:lnTo>
                  <a:lnTo>
                    <a:pt x="2016" y="17"/>
                  </a:lnTo>
                  <a:lnTo>
                    <a:pt x="2002" y="13"/>
                  </a:lnTo>
                  <a:lnTo>
                    <a:pt x="1987" y="11"/>
                  </a:lnTo>
                  <a:lnTo>
                    <a:pt x="1970" y="9"/>
                  </a:lnTo>
                  <a:lnTo>
                    <a:pt x="1932" y="6"/>
                  </a:lnTo>
                  <a:lnTo>
                    <a:pt x="1886" y="5"/>
                  </a:lnTo>
                  <a:lnTo>
                    <a:pt x="1834" y="4"/>
                  </a:lnTo>
                  <a:lnTo>
                    <a:pt x="1773" y="4"/>
                  </a:lnTo>
                  <a:lnTo>
                    <a:pt x="1757" y="5"/>
                  </a:lnTo>
                  <a:lnTo>
                    <a:pt x="1741" y="6"/>
                  </a:lnTo>
                  <a:lnTo>
                    <a:pt x="1727" y="8"/>
                  </a:lnTo>
                  <a:lnTo>
                    <a:pt x="1714" y="12"/>
                  </a:lnTo>
                  <a:lnTo>
                    <a:pt x="1702" y="16"/>
                  </a:lnTo>
                  <a:lnTo>
                    <a:pt x="1692" y="21"/>
                  </a:lnTo>
                  <a:lnTo>
                    <a:pt x="1681" y="26"/>
                  </a:lnTo>
                  <a:lnTo>
                    <a:pt x="1673" y="34"/>
                  </a:lnTo>
                  <a:lnTo>
                    <a:pt x="1665" y="41"/>
                  </a:lnTo>
                  <a:lnTo>
                    <a:pt x="1658" y="48"/>
                  </a:lnTo>
                  <a:lnTo>
                    <a:pt x="1651" y="57"/>
                  </a:lnTo>
                  <a:lnTo>
                    <a:pt x="1646" y="66"/>
                  </a:lnTo>
                  <a:lnTo>
                    <a:pt x="1641" y="76"/>
                  </a:lnTo>
                  <a:lnTo>
                    <a:pt x="1637" y="87"/>
                  </a:lnTo>
                  <a:lnTo>
                    <a:pt x="1633" y="97"/>
                  </a:lnTo>
                  <a:lnTo>
                    <a:pt x="1631" y="109"/>
                  </a:lnTo>
                  <a:lnTo>
                    <a:pt x="1626" y="133"/>
                  </a:lnTo>
                  <a:lnTo>
                    <a:pt x="1624" y="159"/>
                  </a:lnTo>
                  <a:lnTo>
                    <a:pt x="1623" y="186"/>
                  </a:lnTo>
                  <a:lnTo>
                    <a:pt x="1623" y="214"/>
                  </a:lnTo>
                  <a:lnTo>
                    <a:pt x="1624" y="270"/>
                  </a:lnTo>
                  <a:lnTo>
                    <a:pt x="1625" y="329"/>
                  </a:lnTo>
                  <a:lnTo>
                    <a:pt x="1625" y="390"/>
                  </a:lnTo>
                  <a:lnTo>
                    <a:pt x="1625" y="451"/>
                  </a:lnTo>
                  <a:lnTo>
                    <a:pt x="1625" y="511"/>
                  </a:lnTo>
                  <a:lnTo>
                    <a:pt x="1625" y="572"/>
                  </a:lnTo>
                  <a:lnTo>
                    <a:pt x="1625" y="633"/>
                  </a:lnTo>
                  <a:lnTo>
                    <a:pt x="1625" y="694"/>
                  </a:lnTo>
                  <a:lnTo>
                    <a:pt x="1625" y="755"/>
                  </a:lnTo>
                  <a:lnTo>
                    <a:pt x="1625" y="816"/>
                  </a:lnTo>
                  <a:lnTo>
                    <a:pt x="1624" y="881"/>
                  </a:lnTo>
                  <a:lnTo>
                    <a:pt x="1622" y="941"/>
                  </a:lnTo>
                  <a:lnTo>
                    <a:pt x="1623" y="967"/>
                  </a:lnTo>
                  <a:lnTo>
                    <a:pt x="1624" y="993"/>
                  </a:lnTo>
                  <a:lnTo>
                    <a:pt x="1625" y="1006"/>
                  </a:lnTo>
                  <a:lnTo>
                    <a:pt x="1627" y="1018"/>
                  </a:lnTo>
                  <a:lnTo>
                    <a:pt x="1629" y="1029"/>
                  </a:lnTo>
                  <a:lnTo>
                    <a:pt x="1632" y="1040"/>
                  </a:lnTo>
                  <a:lnTo>
                    <a:pt x="1635" y="1050"/>
                  </a:lnTo>
                  <a:lnTo>
                    <a:pt x="1639" y="1060"/>
                  </a:lnTo>
                  <a:lnTo>
                    <a:pt x="1644" y="1068"/>
                  </a:lnTo>
                  <a:lnTo>
                    <a:pt x="1649" y="1078"/>
                  </a:lnTo>
                  <a:lnTo>
                    <a:pt x="1656" y="1085"/>
                  </a:lnTo>
                  <a:lnTo>
                    <a:pt x="1664" y="1093"/>
                  </a:lnTo>
                  <a:lnTo>
                    <a:pt x="1671" y="1099"/>
                  </a:lnTo>
                  <a:lnTo>
                    <a:pt x="1680" y="1105"/>
                  </a:lnTo>
                  <a:lnTo>
                    <a:pt x="1691" y="1111"/>
                  </a:lnTo>
                  <a:lnTo>
                    <a:pt x="1702" y="1116"/>
                  </a:lnTo>
                  <a:lnTo>
                    <a:pt x="1714" y="1120"/>
                  </a:lnTo>
                  <a:lnTo>
                    <a:pt x="1728" y="1123"/>
                  </a:lnTo>
                  <a:lnTo>
                    <a:pt x="1743" y="1126"/>
                  </a:lnTo>
                  <a:lnTo>
                    <a:pt x="1759" y="1128"/>
                  </a:lnTo>
                  <a:lnTo>
                    <a:pt x="1776" y="1129"/>
                  </a:lnTo>
                  <a:lnTo>
                    <a:pt x="1796" y="1129"/>
                  </a:lnTo>
                  <a:lnTo>
                    <a:pt x="1863" y="1130"/>
                  </a:lnTo>
                  <a:lnTo>
                    <a:pt x="1923" y="1130"/>
                  </a:lnTo>
                  <a:lnTo>
                    <a:pt x="1949" y="1129"/>
                  </a:lnTo>
                  <a:lnTo>
                    <a:pt x="1974" y="1127"/>
                  </a:lnTo>
                  <a:lnTo>
                    <a:pt x="1986" y="1125"/>
                  </a:lnTo>
                  <a:lnTo>
                    <a:pt x="1998" y="1123"/>
                  </a:lnTo>
                  <a:lnTo>
                    <a:pt x="2008" y="1120"/>
                  </a:lnTo>
                  <a:lnTo>
                    <a:pt x="2018" y="1117"/>
                  </a:lnTo>
                  <a:lnTo>
                    <a:pt x="2028" y="1113"/>
                  </a:lnTo>
                  <a:lnTo>
                    <a:pt x="2037" y="1109"/>
                  </a:lnTo>
                  <a:lnTo>
                    <a:pt x="2045" y="1102"/>
                  </a:lnTo>
                  <a:lnTo>
                    <a:pt x="2053" y="1096"/>
                  </a:lnTo>
                  <a:lnTo>
                    <a:pt x="2061" y="1089"/>
                  </a:lnTo>
                  <a:lnTo>
                    <a:pt x="2068" y="1082"/>
                  </a:lnTo>
                  <a:lnTo>
                    <a:pt x="2074" y="1073"/>
                  </a:lnTo>
                  <a:lnTo>
                    <a:pt x="2079" y="1063"/>
                  </a:lnTo>
                  <a:lnTo>
                    <a:pt x="2084" y="1052"/>
                  </a:lnTo>
                  <a:lnTo>
                    <a:pt x="2088" y="1041"/>
                  </a:lnTo>
                  <a:lnTo>
                    <a:pt x="2093" y="1027"/>
                  </a:lnTo>
                  <a:lnTo>
                    <a:pt x="2096" y="1013"/>
                  </a:lnTo>
                  <a:lnTo>
                    <a:pt x="2098" y="997"/>
                  </a:lnTo>
                  <a:lnTo>
                    <a:pt x="2100" y="981"/>
                  </a:lnTo>
                  <a:lnTo>
                    <a:pt x="2101" y="962"/>
                  </a:lnTo>
                  <a:lnTo>
                    <a:pt x="2101" y="944"/>
                  </a:lnTo>
                  <a:close/>
                  <a:moveTo>
                    <a:pt x="1048" y="294"/>
                  </a:moveTo>
                  <a:lnTo>
                    <a:pt x="1222" y="303"/>
                  </a:lnTo>
                  <a:lnTo>
                    <a:pt x="1220" y="261"/>
                  </a:lnTo>
                  <a:lnTo>
                    <a:pt x="1219" y="215"/>
                  </a:lnTo>
                  <a:lnTo>
                    <a:pt x="1220" y="204"/>
                  </a:lnTo>
                  <a:lnTo>
                    <a:pt x="1221" y="194"/>
                  </a:lnTo>
                  <a:lnTo>
                    <a:pt x="1222" y="184"/>
                  </a:lnTo>
                  <a:lnTo>
                    <a:pt x="1225" y="175"/>
                  </a:lnTo>
                  <a:lnTo>
                    <a:pt x="1228" y="166"/>
                  </a:lnTo>
                  <a:lnTo>
                    <a:pt x="1232" y="159"/>
                  </a:lnTo>
                  <a:lnTo>
                    <a:pt x="1238" y="153"/>
                  </a:lnTo>
                  <a:lnTo>
                    <a:pt x="1244" y="149"/>
                  </a:lnTo>
                  <a:lnTo>
                    <a:pt x="1252" y="146"/>
                  </a:lnTo>
                  <a:lnTo>
                    <a:pt x="1261" y="144"/>
                  </a:lnTo>
                  <a:lnTo>
                    <a:pt x="1272" y="143"/>
                  </a:lnTo>
                  <a:lnTo>
                    <a:pt x="1285" y="143"/>
                  </a:lnTo>
                  <a:lnTo>
                    <a:pt x="1297" y="143"/>
                  </a:lnTo>
                  <a:lnTo>
                    <a:pt x="1308" y="145"/>
                  </a:lnTo>
                  <a:lnTo>
                    <a:pt x="1318" y="147"/>
                  </a:lnTo>
                  <a:lnTo>
                    <a:pt x="1325" y="149"/>
                  </a:lnTo>
                  <a:lnTo>
                    <a:pt x="1329" y="152"/>
                  </a:lnTo>
                  <a:lnTo>
                    <a:pt x="1332" y="155"/>
                  </a:lnTo>
                  <a:lnTo>
                    <a:pt x="1335" y="160"/>
                  </a:lnTo>
                  <a:lnTo>
                    <a:pt x="1337" y="165"/>
                  </a:lnTo>
                  <a:lnTo>
                    <a:pt x="1342" y="178"/>
                  </a:lnTo>
                  <a:lnTo>
                    <a:pt x="1345" y="192"/>
                  </a:lnTo>
                  <a:lnTo>
                    <a:pt x="1349" y="209"/>
                  </a:lnTo>
                  <a:lnTo>
                    <a:pt x="1351" y="227"/>
                  </a:lnTo>
                  <a:lnTo>
                    <a:pt x="1352" y="247"/>
                  </a:lnTo>
                  <a:lnTo>
                    <a:pt x="1353" y="267"/>
                  </a:lnTo>
                  <a:lnTo>
                    <a:pt x="1353" y="307"/>
                  </a:lnTo>
                  <a:lnTo>
                    <a:pt x="1351" y="346"/>
                  </a:lnTo>
                  <a:lnTo>
                    <a:pt x="1349" y="377"/>
                  </a:lnTo>
                  <a:lnTo>
                    <a:pt x="1346" y="400"/>
                  </a:lnTo>
                  <a:lnTo>
                    <a:pt x="1345" y="413"/>
                  </a:lnTo>
                  <a:lnTo>
                    <a:pt x="1342" y="425"/>
                  </a:lnTo>
                  <a:lnTo>
                    <a:pt x="1339" y="434"/>
                  </a:lnTo>
                  <a:lnTo>
                    <a:pt x="1335" y="441"/>
                  </a:lnTo>
                  <a:lnTo>
                    <a:pt x="1330" y="447"/>
                  </a:lnTo>
                  <a:lnTo>
                    <a:pt x="1324" y="452"/>
                  </a:lnTo>
                  <a:lnTo>
                    <a:pt x="1318" y="455"/>
                  </a:lnTo>
                  <a:lnTo>
                    <a:pt x="1309" y="457"/>
                  </a:lnTo>
                  <a:lnTo>
                    <a:pt x="1270" y="458"/>
                  </a:lnTo>
                  <a:lnTo>
                    <a:pt x="1219" y="459"/>
                  </a:lnTo>
                  <a:lnTo>
                    <a:pt x="1219" y="593"/>
                  </a:lnTo>
                  <a:lnTo>
                    <a:pt x="1267" y="595"/>
                  </a:lnTo>
                  <a:lnTo>
                    <a:pt x="1301" y="596"/>
                  </a:lnTo>
                  <a:lnTo>
                    <a:pt x="1308" y="596"/>
                  </a:lnTo>
                  <a:lnTo>
                    <a:pt x="1315" y="597"/>
                  </a:lnTo>
                  <a:lnTo>
                    <a:pt x="1320" y="598"/>
                  </a:lnTo>
                  <a:lnTo>
                    <a:pt x="1325" y="600"/>
                  </a:lnTo>
                  <a:lnTo>
                    <a:pt x="1329" y="602"/>
                  </a:lnTo>
                  <a:lnTo>
                    <a:pt x="1333" y="605"/>
                  </a:lnTo>
                  <a:lnTo>
                    <a:pt x="1336" y="609"/>
                  </a:lnTo>
                  <a:lnTo>
                    <a:pt x="1338" y="614"/>
                  </a:lnTo>
                  <a:lnTo>
                    <a:pt x="1340" y="620"/>
                  </a:lnTo>
                  <a:lnTo>
                    <a:pt x="1342" y="628"/>
                  </a:lnTo>
                  <a:lnTo>
                    <a:pt x="1344" y="636"/>
                  </a:lnTo>
                  <a:lnTo>
                    <a:pt x="1345" y="645"/>
                  </a:lnTo>
                  <a:lnTo>
                    <a:pt x="1346" y="669"/>
                  </a:lnTo>
                  <a:lnTo>
                    <a:pt x="1347" y="699"/>
                  </a:lnTo>
                  <a:lnTo>
                    <a:pt x="1347" y="781"/>
                  </a:lnTo>
                  <a:lnTo>
                    <a:pt x="1347" y="899"/>
                  </a:lnTo>
                  <a:lnTo>
                    <a:pt x="1347" y="930"/>
                  </a:lnTo>
                  <a:lnTo>
                    <a:pt x="1346" y="952"/>
                  </a:lnTo>
                  <a:lnTo>
                    <a:pt x="1345" y="956"/>
                  </a:lnTo>
                  <a:lnTo>
                    <a:pt x="1343" y="960"/>
                  </a:lnTo>
                  <a:lnTo>
                    <a:pt x="1341" y="964"/>
                  </a:lnTo>
                  <a:lnTo>
                    <a:pt x="1338" y="967"/>
                  </a:lnTo>
                  <a:lnTo>
                    <a:pt x="1335" y="971"/>
                  </a:lnTo>
                  <a:lnTo>
                    <a:pt x="1330" y="974"/>
                  </a:lnTo>
                  <a:lnTo>
                    <a:pt x="1325" y="976"/>
                  </a:lnTo>
                  <a:lnTo>
                    <a:pt x="1319" y="979"/>
                  </a:lnTo>
                  <a:lnTo>
                    <a:pt x="1306" y="983"/>
                  </a:lnTo>
                  <a:lnTo>
                    <a:pt x="1295" y="986"/>
                  </a:lnTo>
                  <a:lnTo>
                    <a:pt x="1285" y="987"/>
                  </a:lnTo>
                  <a:lnTo>
                    <a:pt x="1275" y="988"/>
                  </a:lnTo>
                  <a:lnTo>
                    <a:pt x="1266" y="986"/>
                  </a:lnTo>
                  <a:lnTo>
                    <a:pt x="1259" y="984"/>
                  </a:lnTo>
                  <a:lnTo>
                    <a:pt x="1252" y="981"/>
                  </a:lnTo>
                  <a:lnTo>
                    <a:pt x="1245" y="977"/>
                  </a:lnTo>
                  <a:lnTo>
                    <a:pt x="1240" y="972"/>
                  </a:lnTo>
                  <a:lnTo>
                    <a:pt x="1235" y="965"/>
                  </a:lnTo>
                  <a:lnTo>
                    <a:pt x="1231" y="958"/>
                  </a:lnTo>
                  <a:lnTo>
                    <a:pt x="1228" y="951"/>
                  </a:lnTo>
                  <a:lnTo>
                    <a:pt x="1225" y="943"/>
                  </a:lnTo>
                  <a:lnTo>
                    <a:pt x="1222" y="934"/>
                  </a:lnTo>
                  <a:lnTo>
                    <a:pt x="1220" y="924"/>
                  </a:lnTo>
                  <a:lnTo>
                    <a:pt x="1219" y="915"/>
                  </a:lnTo>
                  <a:lnTo>
                    <a:pt x="1217" y="894"/>
                  </a:lnTo>
                  <a:lnTo>
                    <a:pt x="1216" y="873"/>
                  </a:lnTo>
                  <a:lnTo>
                    <a:pt x="1217" y="850"/>
                  </a:lnTo>
                  <a:lnTo>
                    <a:pt x="1218" y="828"/>
                  </a:lnTo>
                  <a:lnTo>
                    <a:pt x="1220" y="786"/>
                  </a:lnTo>
                  <a:lnTo>
                    <a:pt x="1221" y="752"/>
                  </a:lnTo>
                  <a:lnTo>
                    <a:pt x="1048" y="745"/>
                  </a:lnTo>
                  <a:lnTo>
                    <a:pt x="1047" y="786"/>
                  </a:lnTo>
                  <a:lnTo>
                    <a:pt x="1045" y="832"/>
                  </a:lnTo>
                  <a:lnTo>
                    <a:pt x="1043" y="881"/>
                  </a:lnTo>
                  <a:lnTo>
                    <a:pt x="1043" y="931"/>
                  </a:lnTo>
                  <a:lnTo>
                    <a:pt x="1045" y="955"/>
                  </a:lnTo>
                  <a:lnTo>
                    <a:pt x="1046" y="979"/>
                  </a:lnTo>
                  <a:lnTo>
                    <a:pt x="1049" y="1001"/>
                  </a:lnTo>
                  <a:lnTo>
                    <a:pt x="1053" y="1023"/>
                  </a:lnTo>
                  <a:lnTo>
                    <a:pt x="1058" y="1043"/>
                  </a:lnTo>
                  <a:lnTo>
                    <a:pt x="1064" y="1060"/>
                  </a:lnTo>
                  <a:lnTo>
                    <a:pt x="1068" y="1068"/>
                  </a:lnTo>
                  <a:lnTo>
                    <a:pt x="1072" y="1076"/>
                  </a:lnTo>
                  <a:lnTo>
                    <a:pt x="1076" y="1083"/>
                  </a:lnTo>
                  <a:lnTo>
                    <a:pt x="1082" y="1089"/>
                  </a:lnTo>
                  <a:lnTo>
                    <a:pt x="1087" y="1093"/>
                  </a:lnTo>
                  <a:lnTo>
                    <a:pt x="1092" y="1097"/>
                  </a:lnTo>
                  <a:lnTo>
                    <a:pt x="1099" y="1101"/>
                  </a:lnTo>
                  <a:lnTo>
                    <a:pt x="1106" y="1105"/>
                  </a:lnTo>
                  <a:lnTo>
                    <a:pt x="1123" y="1113"/>
                  </a:lnTo>
                  <a:lnTo>
                    <a:pt x="1141" y="1118"/>
                  </a:lnTo>
                  <a:lnTo>
                    <a:pt x="1163" y="1123"/>
                  </a:lnTo>
                  <a:lnTo>
                    <a:pt x="1186" y="1127"/>
                  </a:lnTo>
                  <a:lnTo>
                    <a:pt x="1209" y="1131"/>
                  </a:lnTo>
                  <a:lnTo>
                    <a:pt x="1234" y="1133"/>
                  </a:lnTo>
                  <a:lnTo>
                    <a:pt x="1260" y="1134"/>
                  </a:lnTo>
                  <a:lnTo>
                    <a:pt x="1286" y="1135"/>
                  </a:lnTo>
                  <a:lnTo>
                    <a:pt x="1311" y="1135"/>
                  </a:lnTo>
                  <a:lnTo>
                    <a:pt x="1336" y="1135"/>
                  </a:lnTo>
                  <a:lnTo>
                    <a:pt x="1360" y="1133"/>
                  </a:lnTo>
                  <a:lnTo>
                    <a:pt x="1383" y="1131"/>
                  </a:lnTo>
                  <a:lnTo>
                    <a:pt x="1402" y="1128"/>
                  </a:lnTo>
                  <a:lnTo>
                    <a:pt x="1421" y="1125"/>
                  </a:lnTo>
                  <a:lnTo>
                    <a:pt x="1432" y="1122"/>
                  </a:lnTo>
                  <a:lnTo>
                    <a:pt x="1442" y="1119"/>
                  </a:lnTo>
                  <a:lnTo>
                    <a:pt x="1452" y="1115"/>
                  </a:lnTo>
                  <a:lnTo>
                    <a:pt x="1460" y="1111"/>
                  </a:lnTo>
                  <a:lnTo>
                    <a:pt x="1468" y="1105"/>
                  </a:lnTo>
                  <a:lnTo>
                    <a:pt x="1475" y="1100"/>
                  </a:lnTo>
                  <a:lnTo>
                    <a:pt x="1481" y="1094"/>
                  </a:lnTo>
                  <a:lnTo>
                    <a:pt x="1488" y="1087"/>
                  </a:lnTo>
                  <a:lnTo>
                    <a:pt x="1493" y="1081"/>
                  </a:lnTo>
                  <a:lnTo>
                    <a:pt x="1498" y="1074"/>
                  </a:lnTo>
                  <a:lnTo>
                    <a:pt x="1502" y="1065"/>
                  </a:lnTo>
                  <a:lnTo>
                    <a:pt x="1506" y="1057"/>
                  </a:lnTo>
                  <a:lnTo>
                    <a:pt x="1512" y="1040"/>
                  </a:lnTo>
                  <a:lnTo>
                    <a:pt x="1518" y="1021"/>
                  </a:lnTo>
                  <a:lnTo>
                    <a:pt x="1521" y="1001"/>
                  </a:lnTo>
                  <a:lnTo>
                    <a:pt x="1523" y="980"/>
                  </a:lnTo>
                  <a:lnTo>
                    <a:pt x="1524" y="958"/>
                  </a:lnTo>
                  <a:lnTo>
                    <a:pt x="1524" y="936"/>
                  </a:lnTo>
                  <a:lnTo>
                    <a:pt x="1524" y="888"/>
                  </a:lnTo>
                  <a:lnTo>
                    <a:pt x="1523" y="839"/>
                  </a:lnTo>
                  <a:lnTo>
                    <a:pt x="1524" y="816"/>
                  </a:lnTo>
                  <a:lnTo>
                    <a:pt x="1524" y="793"/>
                  </a:lnTo>
                  <a:lnTo>
                    <a:pt x="1524" y="770"/>
                  </a:lnTo>
                  <a:lnTo>
                    <a:pt x="1525" y="745"/>
                  </a:lnTo>
                  <a:lnTo>
                    <a:pt x="1525" y="721"/>
                  </a:lnTo>
                  <a:lnTo>
                    <a:pt x="1525" y="698"/>
                  </a:lnTo>
                  <a:lnTo>
                    <a:pt x="1525" y="674"/>
                  </a:lnTo>
                  <a:lnTo>
                    <a:pt x="1524" y="652"/>
                  </a:lnTo>
                  <a:lnTo>
                    <a:pt x="1522" y="634"/>
                  </a:lnTo>
                  <a:lnTo>
                    <a:pt x="1520" y="618"/>
                  </a:lnTo>
                  <a:lnTo>
                    <a:pt x="1515" y="606"/>
                  </a:lnTo>
                  <a:lnTo>
                    <a:pt x="1511" y="594"/>
                  </a:lnTo>
                  <a:lnTo>
                    <a:pt x="1505" y="583"/>
                  </a:lnTo>
                  <a:lnTo>
                    <a:pt x="1498" y="574"/>
                  </a:lnTo>
                  <a:lnTo>
                    <a:pt x="1489" y="564"/>
                  </a:lnTo>
                  <a:lnTo>
                    <a:pt x="1477" y="554"/>
                  </a:lnTo>
                  <a:lnTo>
                    <a:pt x="1442" y="524"/>
                  </a:lnTo>
                  <a:lnTo>
                    <a:pt x="1453" y="520"/>
                  </a:lnTo>
                  <a:lnTo>
                    <a:pt x="1461" y="515"/>
                  </a:lnTo>
                  <a:lnTo>
                    <a:pt x="1469" y="510"/>
                  </a:lnTo>
                  <a:lnTo>
                    <a:pt x="1476" y="506"/>
                  </a:lnTo>
                  <a:lnTo>
                    <a:pt x="1484" y="500"/>
                  </a:lnTo>
                  <a:lnTo>
                    <a:pt x="1490" y="495"/>
                  </a:lnTo>
                  <a:lnTo>
                    <a:pt x="1495" y="489"/>
                  </a:lnTo>
                  <a:lnTo>
                    <a:pt x="1500" y="482"/>
                  </a:lnTo>
                  <a:lnTo>
                    <a:pt x="1504" y="475"/>
                  </a:lnTo>
                  <a:lnTo>
                    <a:pt x="1508" y="469"/>
                  </a:lnTo>
                  <a:lnTo>
                    <a:pt x="1511" y="462"/>
                  </a:lnTo>
                  <a:lnTo>
                    <a:pt x="1514" y="454"/>
                  </a:lnTo>
                  <a:lnTo>
                    <a:pt x="1520" y="438"/>
                  </a:lnTo>
                  <a:lnTo>
                    <a:pt x="1523" y="422"/>
                  </a:lnTo>
                  <a:lnTo>
                    <a:pt x="1525" y="403"/>
                  </a:lnTo>
                  <a:lnTo>
                    <a:pt x="1526" y="385"/>
                  </a:lnTo>
                  <a:lnTo>
                    <a:pt x="1526" y="366"/>
                  </a:lnTo>
                  <a:lnTo>
                    <a:pt x="1526" y="346"/>
                  </a:lnTo>
                  <a:lnTo>
                    <a:pt x="1524" y="303"/>
                  </a:lnTo>
                  <a:lnTo>
                    <a:pt x="1523" y="259"/>
                  </a:lnTo>
                  <a:lnTo>
                    <a:pt x="1524" y="216"/>
                  </a:lnTo>
                  <a:lnTo>
                    <a:pt x="1523" y="175"/>
                  </a:lnTo>
                  <a:lnTo>
                    <a:pt x="1523" y="155"/>
                  </a:lnTo>
                  <a:lnTo>
                    <a:pt x="1521" y="136"/>
                  </a:lnTo>
                  <a:lnTo>
                    <a:pt x="1519" y="118"/>
                  </a:lnTo>
                  <a:lnTo>
                    <a:pt x="1515" y="101"/>
                  </a:lnTo>
                  <a:lnTo>
                    <a:pt x="1511" y="86"/>
                  </a:lnTo>
                  <a:lnTo>
                    <a:pt x="1505" y="71"/>
                  </a:lnTo>
                  <a:lnTo>
                    <a:pt x="1501" y="64"/>
                  </a:lnTo>
                  <a:lnTo>
                    <a:pt x="1498" y="57"/>
                  </a:lnTo>
                  <a:lnTo>
                    <a:pt x="1493" y="51"/>
                  </a:lnTo>
                  <a:lnTo>
                    <a:pt x="1489" y="45"/>
                  </a:lnTo>
                  <a:lnTo>
                    <a:pt x="1482" y="40"/>
                  </a:lnTo>
                  <a:lnTo>
                    <a:pt x="1477" y="35"/>
                  </a:lnTo>
                  <a:lnTo>
                    <a:pt x="1471" y="29"/>
                  </a:lnTo>
                  <a:lnTo>
                    <a:pt x="1464" y="24"/>
                  </a:lnTo>
                  <a:lnTo>
                    <a:pt x="1456" y="20"/>
                  </a:lnTo>
                  <a:lnTo>
                    <a:pt x="1448" y="17"/>
                  </a:lnTo>
                  <a:lnTo>
                    <a:pt x="1439" y="13"/>
                  </a:lnTo>
                  <a:lnTo>
                    <a:pt x="1430" y="10"/>
                  </a:lnTo>
                  <a:lnTo>
                    <a:pt x="1418" y="7"/>
                  </a:lnTo>
                  <a:lnTo>
                    <a:pt x="1402" y="5"/>
                  </a:lnTo>
                  <a:lnTo>
                    <a:pt x="1385" y="3"/>
                  </a:lnTo>
                  <a:lnTo>
                    <a:pt x="1364" y="2"/>
                  </a:lnTo>
                  <a:lnTo>
                    <a:pt x="1318" y="0"/>
                  </a:lnTo>
                  <a:lnTo>
                    <a:pt x="1269" y="0"/>
                  </a:lnTo>
                  <a:lnTo>
                    <a:pt x="1244" y="1"/>
                  </a:lnTo>
                  <a:lnTo>
                    <a:pt x="1220" y="2"/>
                  </a:lnTo>
                  <a:lnTo>
                    <a:pt x="1197" y="4"/>
                  </a:lnTo>
                  <a:lnTo>
                    <a:pt x="1175" y="6"/>
                  </a:lnTo>
                  <a:lnTo>
                    <a:pt x="1156" y="8"/>
                  </a:lnTo>
                  <a:lnTo>
                    <a:pt x="1138" y="11"/>
                  </a:lnTo>
                  <a:lnTo>
                    <a:pt x="1125" y="15"/>
                  </a:lnTo>
                  <a:lnTo>
                    <a:pt x="1115" y="19"/>
                  </a:lnTo>
                  <a:lnTo>
                    <a:pt x="1106" y="23"/>
                  </a:lnTo>
                  <a:lnTo>
                    <a:pt x="1099" y="27"/>
                  </a:lnTo>
                  <a:lnTo>
                    <a:pt x="1092" y="32"/>
                  </a:lnTo>
                  <a:lnTo>
                    <a:pt x="1086" y="39"/>
                  </a:lnTo>
                  <a:lnTo>
                    <a:pt x="1081" y="44"/>
                  </a:lnTo>
                  <a:lnTo>
                    <a:pt x="1075" y="50"/>
                  </a:lnTo>
                  <a:lnTo>
                    <a:pt x="1071" y="57"/>
                  </a:lnTo>
                  <a:lnTo>
                    <a:pt x="1067" y="63"/>
                  </a:lnTo>
                  <a:lnTo>
                    <a:pt x="1060" y="78"/>
                  </a:lnTo>
                  <a:lnTo>
                    <a:pt x="1055" y="94"/>
                  </a:lnTo>
                  <a:lnTo>
                    <a:pt x="1051" y="111"/>
                  </a:lnTo>
                  <a:lnTo>
                    <a:pt x="1048" y="128"/>
                  </a:lnTo>
                  <a:lnTo>
                    <a:pt x="1047" y="148"/>
                  </a:lnTo>
                  <a:lnTo>
                    <a:pt x="1046" y="166"/>
                  </a:lnTo>
                  <a:lnTo>
                    <a:pt x="1046" y="187"/>
                  </a:lnTo>
                  <a:lnTo>
                    <a:pt x="1046" y="208"/>
                  </a:lnTo>
                  <a:lnTo>
                    <a:pt x="1047" y="250"/>
                  </a:lnTo>
                  <a:lnTo>
                    <a:pt x="1048" y="294"/>
                  </a:lnTo>
                  <a:close/>
                  <a:moveTo>
                    <a:pt x="2147" y="141"/>
                  </a:moveTo>
                  <a:lnTo>
                    <a:pt x="2272" y="144"/>
                  </a:lnTo>
                  <a:lnTo>
                    <a:pt x="2272" y="1129"/>
                  </a:lnTo>
                  <a:lnTo>
                    <a:pt x="2446" y="1129"/>
                  </a:lnTo>
                  <a:lnTo>
                    <a:pt x="2446" y="143"/>
                  </a:lnTo>
                  <a:lnTo>
                    <a:pt x="2572" y="142"/>
                  </a:lnTo>
                  <a:lnTo>
                    <a:pt x="2571" y="7"/>
                  </a:lnTo>
                  <a:lnTo>
                    <a:pt x="2147" y="4"/>
                  </a:lnTo>
                  <a:lnTo>
                    <a:pt x="2147" y="141"/>
                  </a:lnTo>
                  <a:close/>
                  <a:moveTo>
                    <a:pt x="5363" y="141"/>
                  </a:moveTo>
                  <a:lnTo>
                    <a:pt x="5488" y="144"/>
                  </a:lnTo>
                  <a:lnTo>
                    <a:pt x="5488" y="1129"/>
                  </a:lnTo>
                  <a:lnTo>
                    <a:pt x="5662" y="1129"/>
                  </a:lnTo>
                  <a:lnTo>
                    <a:pt x="5662" y="143"/>
                  </a:lnTo>
                  <a:lnTo>
                    <a:pt x="5787" y="142"/>
                  </a:lnTo>
                  <a:lnTo>
                    <a:pt x="5787" y="7"/>
                  </a:lnTo>
                  <a:lnTo>
                    <a:pt x="5363" y="4"/>
                  </a:lnTo>
                  <a:lnTo>
                    <a:pt x="5363" y="141"/>
                  </a:lnTo>
                  <a:close/>
                  <a:moveTo>
                    <a:pt x="3906" y="990"/>
                  </a:moveTo>
                  <a:lnTo>
                    <a:pt x="4055" y="988"/>
                  </a:lnTo>
                  <a:lnTo>
                    <a:pt x="3984" y="172"/>
                  </a:lnTo>
                  <a:lnTo>
                    <a:pt x="3976" y="221"/>
                  </a:lnTo>
                  <a:lnTo>
                    <a:pt x="3970" y="270"/>
                  </a:lnTo>
                  <a:lnTo>
                    <a:pt x="3965" y="320"/>
                  </a:lnTo>
                  <a:lnTo>
                    <a:pt x="3959" y="370"/>
                  </a:lnTo>
                  <a:lnTo>
                    <a:pt x="3953" y="422"/>
                  </a:lnTo>
                  <a:lnTo>
                    <a:pt x="3948" y="472"/>
                  </a:lnTo>
                  <a:lnTo>
                    <a:pt x="3942" y="525"/>
                  </a:lnTo>
                  <a:lnTo>
                    <a:pt x="3937" y="576"/>
                  </a:lnTo>
                  <a:lnTo>
                    <a:pt x="3932" y="628"/>
                  </a:lnTo>
                  <a:lnTo>
                    <a:pt x="3928" y="680"/>
                  </a:lnTo>
                  <a:lnTo>
                    <a:pt x="3924" y="732"/>
                  </a:lnTo>
                  <a:lnTo>
                    <a:pt x="3920" y="784"/>
                  </a:lnTo>
                  <a:lnTo>
                    <a:pt x="3916" y="836"/>
                  </a:lnTo>
                  <a:lnTo>
                    <a:pt x="3912" y="887"/>
                  </a:lnTo>
                  <a:lnTo>
                    <a:pt x="3909" y="939"/>
                  </a:lnTo>
                  <a:lnTo>
                    <a:pt x="3906" y="990"/>
                  </a:lnTo>
                  <a:close/>
                  <a:moveTo>
                    <a:pt x="5015" y="581"/>
                  </a:moveTo>
                  <a:lnTo>
                    <a:pt x="5064" y="586"/>
                  </a:lnTo>
                  <a:lnTo>
                    <a:pt x="5098" y="589"/>
                  </a:lnTo>
                  <a:lnTo>
                    <a:pt x="5105" y="588"/>
                  </a:lnTo>
                  <a:lnTo>
                    <a:pt x="5111" y="588"/>
                  </a:lnTo>
                  <a:lnTo>
                    <a:pt x="5116" y="585"/>
                  </a:lnTo>
                  <a:lnTo>
                    <a:pt x="5120" y="584"/>
                  </a:lnTo>
                  <a:lnTo>
                    <a:pt x="5124" y="581"/>
                  </a:lnTo>
                  <a:lnTo>
                    <a:pt x="5128" y="579"/>
                  </a:lnTo>
                  <a:lnTo>
                    <a:pt x="5132" y="575"/>
                  </a:lnTo>
                  <a:lnTo>
                    <a:pt x="5134" y="571"/>
                  </a:lnTo>
                  <a:lnTo>
                    <a:pt x="5136" y="566"/>
                  </a:lnTo>
                  <a:lnTo>
                    <a:pt x="5138" y="560"/>
                  </a:lnTo>
                  <a:lnTo>
                    <a:pt x="5139" y="553"/>
                  </a:lnTo>
                  <a:lnTo>
                    <a:pt x="5140" y="545"/>
                  </a:lnTo>
                  <a:lnTo>
                    <a:pt x="5141" y="527"/>
                  </a:lnTo>
                  <a:lnTo>
                    <a:pt x="5142" y="504"/>
                  </a:lnTo>
                  <a:lnTo>
                    <a:pt x="5141" y="444"/>
                  </a:lnTo>
                  <a:lnTo>
                    <a:pt x="5140" y="363"/>
                  </a:lnTo>
                  <a:lnTo>
                    <a:pt x="5142" y="305"/>
                  </a:lnTo>
                  <a:lnTo>
                    <a:pt x="5145" y="257"/>
                  </a:lnTo>
                  <a:lnTo>
                    <a:pt x="5146" y="236"/>
                  </a:lnTo>
                  <a:lnTo>
                    <a:pt x="5146" y="218"/>
                  </a:lnTo>
                  <a:lnTo>
                    <a:pt x="5146" y="202"/>
                  </a:lnTo>
                  <a:lnTo>
                    <a:pt x="5143" y="188"/>
                  </a:lnTo>
                  <a:lnTo>
                    <a:pt x="5141" y="182"/>
                  </a:lnTo>
                  <a:lnTo>
                    <a:pt x="5139" y="177"/>
                  </a:lnTo>
                  <a:lnTo>
                    <a:pt x="5136" y="172"/>
                  </a:lnTo>
                  <a:lnTo>
                    <a:pt x="5132" y="166"/>
                  </a:lnTo>
                  <a:lnTo>
                    <a:pt x="5127" y="162"/>
                  </a:lnTo>
                  <a:lnTo>
                    <a:pt x="5122" y="158"/>
                  </a:lnTo>
                  <a:lnTo>
                    <a:pt x="5116" y="155"/>
                  </a:lnTo>
                  <a:lnTo>
                    <a:pt x="5109" y="153"/>
                  </a:lnTo>
                  <a:lnTo>
                    <a:pt x="5102" y="151"/>
                  </a:lnTo>
                  <a:lnTo>
                    <a:pt x="5092" y="149"/>
                  </a:lnTo>
                  <a:lnTo>
                    <a:pt x="5083" y="148"/>
                  </a:lnTo>
                  <a:lnTo>
                    <a:pt x="5072" y="147"/>
                  </a:lnTo>
                  <a:lnTo>
                    <a:pt x="5047" y="147"/>
                  </a:lnTo>
                  <a:lnTo>
                    <a:pt x="5017" y="148"/>
                  </a:lnTo>
                  <a:lnTo>
                    <a:pt x="5015" y="581"/>
                  </a:lnTo>
                  <a:close/>
                  <a:moveTo>
                    <a:pt x="4472" y="757"/>
                  </a:moveTo>
                  <a:lnTo>
                    <a:pt x="4579" y="756"/>
                  </a:lnTo>
                  <a:lnTo>
                    <a:pt x="4532" y="187"/>
                  </a:lnTo>
                  <a:lnTo>
                    <a:pt x="4529" y="194"/>
                  </a:lnTo>
                  <a:lnTo>
                    <a:pt x="4526" y="202"/>
                  </a:lnTo>
                  <a:lnTo>
                    <a:pt x="4524" y="214"/>
                  </a:lnTo>
                  <a:lnTo>
                    <a:pt x="4520" y="226"/>
                  </a:lnTo>
                  <a:lnTo>
                    <a:pt x="4515" y="255"/>
                  </a:lnTo>
                  <a:lnTo>
                    <a:pt x="4510" y="289"/>
                  </a:lnTo>
                  <a:lnTo>
                    <a:pt x="4501" y="368"/>
                  </a:lnTo>
                  <a:lnTo>
                    <a:pt x="4493" y="457"/>
                  </a:lnTo>
                  <a:lnTo>
                    <a:pt x="4485" y="546"/>
                  </a:lnTo>
                  <a:lnTo>
                    <a:pt x="4479" y="632"/>
                  </a:lnTo>
                  <a:lnTo>
                    <a:pt x="4475" y="705"/>
                  </a:lnTo>
                  <a:lnTo>
                    <a:pt x="4472" y="757"/>
                  </a:lnTo>
                  <a:close/>
                  <a:moveTo>
                    <a:pt x="685" y="757"/>
                  </a:moveTo>
                  <a:lnTo>
                    <a:pt x="794" y="756"/>
                  </a:lnTo>
                  <a:lnTo>
                    <a:pt x="745" y="169"/>
                  </a:lnTo>
                  <a:lnTo>
                    <a:pt x="685" y="757"/>
                  </a:lnTo>
                  <a:close/>
                  <a:moveTo>
                    <a:pt x="2787" y="757"/>
                  </a:moveTo>
                  <a:lnTo>
                    <a:pt x="2896" y="756"/>
                  </a:lnTo>
                  <a:lnTo>
                    <a:pt x="2847" y="169"/>
                  </a:lnTo>
                  <a:lnTo>
                    <a:pt x="2787" y="7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5C09E04-A3BF-CA4A-179A-FE62EBE27B28}"/>
              </a:ext>
            </a:extLst>
          </p:cNvPr>
          <p:cNvSpPr txBox="1"/>
          <p:nvPr/>
        </p:nvSpPr>
        <p:spPr>
          <a:xfrm>
            <a:off x="2467704" y="1545023"/>
            <a:ext cx="5790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ОБСЛУЖИВАНИЕ ПО ПРИМЕНЕНИЮ СТАНДАРТОВ</a:t>
            </a:r>
            <a:endParaRPr lang="x-none" sz="32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2EB939-F542-A6FB-24AF-26EC70E3096F}"/>
              </a:ext>
            </a:extLst>
          </p:cNvPr>
          <p:cNvSpPr txBox="1"/>
          <p:nvPr/>
        </p:nvSpPr>
        <p:spPr>
          <a:xfrm>
            <a:off x="11189674" y="1782294"/>
            <a:ext cx="5390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РАЗРАБОТКА СТАНДАРТОВ</a:t>
            </a:r>
            <a:endParaRPr lang="x-none" sz="32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9A863A4-5886-95CB-D0DC-1BD84404A36E}"/>
              </a:ext>
            </a:extLst>
          </p:cNvPr>
          <p:cNvSpPr/>
          <p:nvPr/>
        </p:nvSpPr>
        <p:spPr>
          <a:xfrm>
            <a:off x="939746" y="5550638"/>
            <a:ext cx="1306901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6CBCBA-44A7-22C9-59F0-8CDF1591EFFA}"/>
              </a:ext>
            </a:extLst>
          </p:cNvPr>
          <p:cNvSpPr txBox="1"/>
          <p:nvPr/>
        </p:nvSpPr>
        <p:spPr>
          <a:xfrm>
            <a:off x="2499064" y="5569555"/>
            <a:ext cx="5362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ОБЕСПЕЧЕНИЕ ЕДИНСТВА ИЗМЕРЕНИЙ</a:t>
            </a:r>
            <a:endParaRPr lang="x-none" sz="32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502892-5305-3645-3D52-8715A226150C}"/>
              </a:ext>
            </a:extLst>
          </p:cNvPr>
          <p:cNvSpPr txBox="1"/>
          <p:nvPr/>
        </p:nvSpPr>
        <p:spPr>
          <a:xfrm>
            <a:off x="11189674" y="5820894"/>
            <a:ext cx="5715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ОБУЧЕНИЕ</a:t>
            </a:r>
            <a:endParaRPr lang="x-none" sz="32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57085114-A2D3-4A82-E70F-F9EE0F8E52B7}"/>
              </a:ext>
            </a:extLst>
          </p:cNvPr>
          <p:cNvSpPr>
            <a:spLocks noEditPoints="1"/>
          </p:cNvSpPr>
          <p:nvPr/>
        </p:nvSpPr>
        <p:spPr bwMode="auto">
          <a:xfrm>
            <a:off x="1277811" y="1676314"/>
            <a:ext cx="632903" cy="796734"/>
          </a:xfrm>
          <a:custGeom>
            <a:avLst/>
            <a:gdLst>
              <a:gd name="T0" fmla="*/ 5356 w 12845"/>
              <a:gd name="T1" fmla="*/ 10104 h 16170"/>
              <a:gd name="T2" fmla="*/ 4206 w 12845"/>
              <a:gd name="T3" fmla="*/ 8391 h 16170"/>
              <a:gd name="T4" fmla="*/ 6071 w 12845"/>
              <a:gd name="T5" fmla="*/ 5857 h 16170"/>
              <a:gd name="T6" fmla="*/ 8619 w 12845"/>
              <a:gd name="T7" fmla="*/ 8729 h 16170"/>
              <a:gd name="T8" fmla="*/ 5348 w 12845"/>
              <a:gd name="T9" fmla="*/ 4265 h 16170"/>
              <a:gd name="T10" fmla="*/ 4249 w 12845"/>
              <a:gd name="T11" fmla="*/ 4713 h 16170"/>
              <a:gd name="T12" fmla="*/ 3669 w 12845"/>
              <a:gd name="T13" fmla="*/ 4222 h 16170"/>
              <a:gd name="T14" fmla="*/ 2550 w 12845"/>
              <a:gd name="T15" fmla="*/ 5240 h 16170"/>
              <a:gd name="T16" fmla="*/ 2891 w 12845"/>
              <a:gd name="T17" fmla="*/ 6309 h 16170"/>
              <a:gd name="T18" fmla="*/ 2536 w 12845"/>
              <a:gd name="T19" fmla="*/ 7303 h 16170"/>
              <a:gd name="T20" fmla="*/ 1547 w 12845"/>
              <a:gd name="T21" fmla="*/ 7571 h 16170"/>
              <a:gd name="T22" fmla="*/ 2681 w 12845"/>
              <a:gd name="T23" fmla="*/ 9281 h 16170"/>
              <a:gd name="T24" fmla="*/ 3001 w 12845"/>
              <a:gd name="T25" fmla="*/ 10407 h 16170"/>
              <a:gd name="T26" fmla="*/ 2519 w 12845"/>
              <a:gd name="T27" fmla="*/ 11041 h 16170"/>
              <a:gd name="T28" fmla="*/ 3159 w 12845"/>
              <a:gd name="T29" fmla="*/ 11822 h 16170"/>
              <a:gd name="T30" fmla="*/ 3775 w 12845"/>
              <a:gd name="T31" fmla="*/ 11941 h 16170"/>
              <a:gd name="T32" fmla="*/ 4437 w 12845"/>
              <a:gd name="T33" fmla="*/ 11521 h 16170"/>
              <a:gd name="T34" fmla="*/ 5582 w 12845"/>
              <a:gd name="T35" fmla="*/ 11959 h 16170"/>
              <a:gd name="T36" fmla="*/ 5962 w 12845"/>
              <a:gd name="T37" fmla="*/ 13043 h 16170"/>
              <a:gd name="T38" fmla="*/ 7158 w 12845"/>
              <a:gd name="T39" fmla="*/ 12991 h 16170"/>
              <a:gd name="T40" fmla="*/ 8248 w 12845"/>
              <a:gd name="T41" fmla="*/ 11659 h 16170"/>
              <a:gd name="T42" fmla="*/ 9081 w 12845"/>
              <a:gd name="T43" fmla="*/ 11860 h 16170"/>
              <a:gd name="T44" fmla="*/ 10028 w 12845"/>
              <a:gd name="T45" fmla="*/ 11617 h 16170"/>
              <a:gd name="T46" fmla="*/ 9973 w 12845"/>
              <a:gd name="T47" fmla="*/ 10461 h 16170"/>
              <a:gd name="T48" fmla="*/ 10217 w 12845"/>
              <a:gd name="T49" fmla="*/ 9347 h 16170"/>
              <a:gd name="T50" fmla="*/ 11205 w 12845"/>
              <a:gd name="T51" fmla="*/ 8827 h 16170"/>
              <a:gd name="T52" fmla="*/ 11390 w 12845"/>
              <a:gd name="T53" fmla="*/ 7526 h 16170"/>
              <a:gd name="T54" fmla="*/ 10603 w 12845"/>
              <a:gd name="T55" fmla="*/ 7256 h 16170"/>
              <a:gd name="T56" fmla="*/ 9912 w 12845"/>
              <a:gd name="T57" fmla="*/ 6162 h 16170"/>
              <a:gd name="T58" fmla="*/ 10323 w 12845"/>
              <a:gd name="T59" fmla="*/ 5051 h 16170"/>
              <a:gd name="T60" fmla="*/ 9642 w 12845"/>
              <a:gd name="T61" fmla="*/ 4266 h 16170"/>
              <a:gd name="T62" fmla="*/ 8393 w 12845"/>
              <a:gd name="T63" fmla="*/ 4628 h 16170"/>
              <a:gd name="T64" fmla="*/ 7221 w 12845"/>
              <a:gd name="T65" fmla="*/ 4013 h 16170"/>
              <a:gd name="T66" fmla="*/ 6750 w 12845"/>
              <a:gd name="T67" fmla="*/ 3133 h 16170"/>
              <a:gd name="T68" fmla="*/ 5707 w 12845"/>
              <a:gd name="T69" fmla="*/ 3275 h 16170"/>
              <a:gd name="T70" fmla="*/ 1148 w 12845"/>
              <a:gd name="T71" fmla="*/ 14248 h 16170"/>
              <a:gd name="T72" fmla="*/ 2842 w 12845"/>
              <a:gd name="T73" fmla="*/ 15371 h 16170"/>
              <a:gd name="T74" fmla="*/ 5307 w 12845"/>
              <a:gd name="T75" fmla="*/ 16125 h 16170"/>
              <a:gd name="T76" fmla="*/ 8778 w 12845"/>
              <a:gd name="T77" fmla="*/ 15852 h 16170"/>
              <a:gd name="T78" fmla="*/ 12337 w 12845"/>
              <a:gd name="T79" fmla="*/ 13704 h 16170"/>
              <a:gd name="T80" fmla="*/ 10968 w 12845"/>
              <a:gd name="T81" fmla="*/ 13573 h 16170"/>
              <a:gd name="T82" fmla="*/ 8165 w 12845"/>
              <a:gd name="T83" fmla="*/ 15004 h 16170"/>
              <a:gd name="T84" fmla="*/ 4022 w 12845"/>
              <a:gd name="T85" fmla="*/ 14744 h 16170"/>
              <a:gd name="T86" fmla="*/ 2457 w 12845"/>
              <a:gd name="T87" fmla="*/ 13952 h 16170"/>
              <a:gd name="T88" fmla="*/ 143 w 12845"/>
              <a:gd name="T89" fmla="*/ 12395 h 16170"/>
              <a:gd name="T90" fmla="*/ 3 w 12845"/>
              <a:gd name="T91" fmla="*/ 12572 h 16170"/>
              <a:gd name="T92" fmla="*/ 1798 w 12845"/>
              <a:gd name="T93" fmla="*/ 2725 h 16170"/>
              <a:gd name="T94" fmla="*/ 5062 w 12845"/>
              <a:gd name="T95" fmla="*/ 1153 h 16170"/>
              <a:gd name="T96" fmla="*/ 9433 w 12845"/>
              <a:gd name="T97" fmla="*/ 1658 h 16170"/>
              <a:gd name="T98" fmla="*/ 10689 w 12845"/>
              <a:gd name="T99" fmla="*/ 2398 h 16170"/>
              <a:gd name="T100" fmla="*/ 10361 w 12845"/>
              <a:gd name="T101" fmla="*/ 2733 h 16170"/>
              <a:gd name="T102" fmla="*/ 12459 w 12845"/>
              <a:gd name="T103" fmla="*/ 1117 h 16170"/>
              <a:gd name="T104" fmla="*/ 11827 w 12845"/>
              <a:gd name="T105" fmla="*/ 1482 h 16170"/>
              <a:gd name="T106" fmla="*/ 11013 w 12845"/>
              <a:gd name="T107" fmla="*/ 1387 h 16170"/>
              <a:gd name="T108" fmla="*/ 8608 w 12845"/>
              <a:gd name="T109" fmla="*/ 306 h 16170"/>
              <a:gd name="T110" fmla="*/ 4867 w 12845"/>
              <a:gd name="T111" fmla="*/ 139 h 16170"/>
              <a:gd name="T112" fmla="*/ 1914 w 12845"/>
              <a:gd name="T113" fmla="*/ 1385 h 16170"/>
              <a:gd name="T114" fmla="*/ 4987 w 12845"/>
              <a:gd name="T115" fmla="*/ 8371 h 16170"/>
              <a:gd name="T116" fmla="*/ 5632 w 12845"/>
              <a:gd name="T117" fmla="*/ 9303 h 16170"/>
              <a:gd name="T118" fmla="*/ 7426 w 12845"/>
              <a:gd name="T119" fmla="*/ 9211 h 16170"/>
              <a:gd name="T120" fmla="*/ 7496 w 12845"/>
              <a:gd name="T121" fmla="*/ 7031 h 16170"/>
              <a:gd name="T122" fmla="*/ 5228 w 12845"/>
              <a:gd name="T123" fmla="*/ 7234 h 16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45" h="16170">
                <a:moveTo>
                  <a:pt x="6464" y="10368"/>
                </a:moveTo>
                <a:lnTo>
                  <a:pt x="6402" y="10368"/>
                </a:lnTo>
                <a:lnTo>
                  <a:pt x="6339" y="10365"/>
                </a:lnTo>
                <a:lnTo>
                  <a:pt x="6278" y="10362"/>
                </a:lnTo>
                <a:lnTo>
                  <a:pt x="6217" y="10357"/>
                </a:lnTo>
                <a:lnTo>
                  <a:pt x="6157" y="10351"/>
                </a:lnTo>
                <a:lnTo>
                  <a:pt x="6098" y="10344"/>
                </a:lnTo>
                <a:lnTo>
                  <a:pt x="6040" y="10335"/>
                </a:lnTo>
                <a:lnTo>
                  <a:pt x="5982" y="10325"/>
                </a:lnTo>
                <a:lnTo>
                  <a:pt x="5926" y="10312"/>
                </a:lnTo>
                <a:lnTo>
                  <a:pt x="5870" y="10299"/>
                </a:lnTo>
                <a:lnTo>
                  <a:pt x="5816" y="10286"/>
                </a:lnTo>
                <a:lnTo>
                  <a:pt x="5761" y="10270"/>
                </a:lnTo>
                <a:lnTo>
                  <a:pt x="5708" y="10254"/>
                </a:lnTo>
                <a:lnTo>
                  <a:pt x="5655" y="10236"/>
                </a:lnTo>
                <a:lnTo>
                  <a:pt x="5604" y="10216"/>
                </a:lnTo>
                <a:lnTo>
                  <a:pt x="5552" y="10196"/>
                </a:lnTo>
                <a:lnTo>
                  <a:pt x="5502" y="10175"/>
                </a:lnTo>
                <a:lnTo>
                  <a:pt x="5452" y="10153"/>
                </a:lnTo>
                <a:lnTo>
                  <a:pt x="5404" y="10128"/>
                </a:lnTo>
                <a:lnTo>
                  <a:pt x="5356" y="10104"/>
                </a:lnTo>
                <a:lnTo>
                  <a:pt x="5309" y="10078"/>
                </a:lnTo>
                <a:lnTo>
                  <a:pt x="5264" y="10051"/>
                </a:lnTo>
                <a:lnTo>
                  <a:pt x="5218" y="10022"/>
                </a:lnTo>
                <a:lnTo>
                  <a:pt x="5174" y="9993"/>
                </a:lnTo>
                <a:lnTo>
                  <a:pt x="5129" y="9963"/>
                </a:lnTo>
                <a:lnTo>
                  <a:pt x="5086" y="9931"/>
                </a:lnTo>
                <a:lnTo>
                  <a:pt x="5045" y="9898"/>
                </a:lnTo>
                <a:lnTo>
                  <a:pt x="5002" y="9865"/>
                </a:lnTo>
                <a:lnTo>
                  <a:pt x="4962" y="9830"/>
                </a:lnTo>
                <a:lnTo>
                  <a:pt x="4922" y="9795"/>
                </a:lnTo>
                <a:lnTo>
                  <a:pt x="4883" y="9758"/>
                </a:lnTo>
                <a:lnTo>
                  <a:pt x="4845" y="9720"/>
                </a:lnTo>
                <a:lnTo>
                  <a:pt x="4727" y="9593"/>
                </a:lnTo>
                <a:lnTo>
                  <a:pt x="4621" y="9458"/>
                </a:lnTo>
                <a:lnTo>
                  <a:pt x="4526" y="9318"/>
                </a:lnTo>
                <a:lnTo>
                  <a:pt x="4444" y="9172"/>
                </a:lnTo>
                <a:lnTo>
                  <a:pt x="4373" y="9022"/>
                </a:lnTo>
                <a:lnTo>
                  <a:pt x="4315" y="8868"/>
                </a:lnTo>
                <a:lnTo>
                  <a:pt x="4268" y="8712"/>
                </a:lnTo>
                <a:lnTo>
                  <a:pt x="4231" y="8552"/>
                </a:lnTo>
                <a:lnTo>
                  <a:pt x="4206" y="8391"/>
                </a:lnTo>
                <a:lnTo>
                  <a:pt x="4193" y="8230"/>
                </a:lnTo>
                <a:lnTo>
                  <a:pt x="4190" y="8067"/>
                </a:lnTo>
                <a:lnTo>
                  <a:pt x="4198" y="7905"/>
                </a:lnTo>
                <a:lnTo>
                  <a:pt x="4217" y="7744"/>
                </a:lnTo>
                <a:lnTo>
                  <a:pt x="4246" y="7586"/>
                </a:lnTo>
                <a:lnTo>
                  <a:pt x="4287" y="7429"/>
                </a:lnTo>
                <a:lnTo>
                  <a:pt x="4337" y="7277"/>
                </a:lnTo>
                <a:lnTo>
                  <a:pt x="4398" y="7127"/>
                </a:lnTo>
                <a:lnTo>
                  <a:pt x="4469" y="6982"/>
                </a:lnTo>
                <a:lnTo>
                  <a:pt x="4550" y="6843"/>
                </a:lnTo>
                <a:lnTo>
                  <a:pt x="4641" y="6710"/>
                </a:lnTo>
                <a:lnTo>
                  <a:pt x="4742" y="6583"/>
                </a:lnTo>
                <a:lnTo>
                  <a:pt x="4852" y="6463"/>
                </a:lnTo>
                <a:lnTo>
                  <a:pt x="4972" y="6352"/>
                </a:lnTo>
                <a:lnTo>
                  <a:pt x="5102" y="6250"/>
                </a:lnTo>
                <a:lnTo>
                  <a:pt x="5240" y="6157"/>
                </a:lnTo>
                <a:lnTo>
                  <a:pt x="5389" y="6074"/>
                </a:lnTo>
                <a:lnTo>
                  <a:pt x="5546" y="6001"/>
                </a:lnTo>
                <a:lnTo>
                  <a:pt x="5713" y="5940"/>
                </a:lnTo>
                <a:lnTo>
                  <a:pt x="5887" y="5893"/>
                </a:lnTo>
                <a:lnTo>
                  <a:pt x="6071" y="5857"/>
                </a:lnTo>
                <a:lnTo>
                  <a:pt x="6264" y="5835"/>
                </a:lnTo>
                <a:lnTo>
                  <a:pt x="6464" y="5828"/>
                </a:lnTo>
                <a:lnTo>
                  <a:pt x="6736" y="5841"/>
                </a:lnTo>
                <a:lnTo>
                  <a:pt x="6989" y="5879"/>
                </a:lnTo>
                <a:lnTo>
                  <a:pt x="7225" y="5940"/>
                </a:lnTo>
                <a:lnTo>
                  <a:pt x="7444" y="6023"/>
                </a:lnTo>
                <a:lnTo>
                  <a:pt x="7645" y="6125"/>
                </a:lnTo>
                <a:lnTo>
                  <a:pt x="7828" y="6247"/>
                </a:lnTo>
                <a:lnTo>
                  <a:pt x="7994" y="6385"/>
                </a:lnTo>
                <a:lnTo>
                  <a:pt x="8143" y="6538"/>
                </a:lnTo>
                <a:lnTo>
                  <a:pt x="8273" y="6703"/>
                </a:lnTo>
                <a:lnTo>
                  <a:pt x="8386" y="6881"/>
                </a:lnTo>
                <a:lnTo>
                  <a:pt x="8482" y="7068"/>
                </a:lnTo>
                <a:lnTo>
                  <a:pt x="8560" y="7264"/>
                </a:lnTo>
                <a:lnTo>
                  <a:pt x="8621" y="7468"/>
                </a:lnTo>
                <a:lnTo>
                  <a:pt x="8664" y="7675"/>
                </a:lnTo>
                <a:lnTo>
                  <a:pt x="8690" y="7886"/>
                </a:lnTo>
                <a:lnTo>
                  <a:pt x="8699" y="8098"/>
                </a:lnTo>
                <a:lnTo>
                  <a:pt x="8689" y="8310"/>
                </a:lnTo>
                <a:lnTo>
                  <a:pt x="8663" y="8522"/>
                </a:lnTo>
                <a:lnTo>
                  <a:pt x="8619" y="8729"/>
                </a:lnTo>
                <a:lnTo>
                  <a:pt x="8557" y="8932"/>
                </a:lnTo>
                <a:lnTo>
                  <a:pt x="8479" y="9128"/>
                </a:lnTo>
                <a:lnTo>
                  <a:pt x="8383" y="9315"/>
                </a:lnTo>
                <a:lnTo>
                  <a:pt x="8269" y="9493"/>
                </a:lnTo>
                <a:lnTo>
                  <a:pt x="8137" y="9659"/>
                </a:lnTo>
                <a:lnTo>
                  <a:pt x="7989" y="9811"/>
                </a:lnTo>
                <a:lnTo>
                  <a:pt x="7824" y="9950"/>
                </a:lnTo>
                <a:lnTo>
                  <a:pt x="7640" y="10071"/>
                </a:lnTo>
                <a:lnTo>
                  <a:pt x="7440" y="10173"/>
                </a:lnTo>
                <a:lnTo>
                  <a:pt x="7222" y="10256"/>
                </a:lnTo>
                <a:lnTo>
                  <a:pt x="6987" y="10317"/>
                </a:lnTo>
                <a:lnTo>
                  <a:pt x="6735" y="10355"/>
                </a:lnTo>
                <a:lnTo>
                  <a:pt x="6464" y="10368"/>
                </a:lnTo>
                <a:close/>
                <a:moveTo>
                  <a:pt x="5625" y="3642"/>
                </a:moveTo>
                <a:lnTo>
                  <a:pt x="5625" y="4230"/>
                </a:lnTo>
                <a:lnTo>
                  <a:pt x="5579" y="4232"/>
                </a:lnTo>
                <a:lnTo>
                  <a:pt x="5533" y="4236"/>
                </a:lnTo>
                <a:lnTo>
                  <a:pt x="5487" y="4241"/>
                </a:lnTo>
                <a:lnTo>
                  <a:pt x="5441" y="4248"/>
                </a:lnTo>
                <a:lnTo>
                  <a:pt x="5395" y="4256"/>
                </a:lnTo>
                <a:lnTo>
                  <a:pt x="5348" y="4265"/>
                </a:lnTo>
                <a:lnTo>
                  <a:pt x="5303" y="4276"/>
                </a:lnTo>
                <a:lnTo>
                  <a:pt x="5257" y="4288"/>
                </a:lnTo>
                <a:lnTo>
                  <a:pt x="5211" y="4301"/>
                </a:lnTo>
                <a:lnTo>
                  <a:pt x="5167" y="4315"/>
                </a:lnTo>
                <a:lnTo>
                  <a:pt x="5121" y="4331"/>
                </a:lnTo>
                <a:lnTo>
                  <a:pt x="5076" y="4346"/>
                </a:lnTo>
                <a:lnTo>
                  <a:pt x="5031" y="4363"/>
                </a:lnTo>
                <a:lnTo>
                  <a:pt x="4987" y="4380"/>
                </a:lnTo>
                <a:lnTo>
                  <a:pt x="4944" y="4398"/>
                </a:lnTo>
                <a:lnTo>
                  <a:pt x="4900" y="4417"/>
                </a:lnTo>
                <a:lnTo>
                  <a:pt x="4857" y="4437"/>
                </a:lnTo>
                <a:lnTo>
                  <a:pt x="4814" y="4457"/>
                </a:lnTo>
                <a:lnTo>
                  <a:pt x="4772" y="4476"/>
                </a:lnTo>
                <a:lnTo>
                  <a:pt x="4731" y="4497"/>
                </a:lnTo>
                <a:lnTo>
                  <a:pt x="4649" y="4538"/>
                </a:lnTo>
                <a:lnTo>
                  <a:pt x="4570" y="4579"/>
                </a:lnTo>
                <a:lnTo>
                  <a:pt x="4494" y="4621"/>
                </a:lnTo>
                <a:lnTo>
                  <a:pt x="4420" y="4661"/>
                </a:lnTo>
                <a:lnTo>
                  <a:pt x="4349" y="4699"/>
                </a:lnTo>
                <a:lnTo>
                  <a:pt x="4282" y="4735"/>
                </a:lnTo>
                <a:lnTo>
                  <a:pt x="4249" y="4713"/>
                </a:lnTo>
                <a:lnTo>
                  <a:pt x="4218" y="4689"/>
                </a:lnTo>
                <a:lnTo>
                  <a:pt x="4190" y="4667"/>
                </a:lnTo>
                <a:lnTo>
                  <a:pt x="4162" y="4645"/>
                </a:lnTo>
                <a:lnTo>
                  <a:pt x="4136" y="4623"/>
                </a:lnTo>
                <a:lnTo>
                  <a:pt x="4112" y="4600"/>
                </a:lnTo>
                <a:lnTo>
                  <a:pt x="4089" y="4579"/>
                </a:lnTo>
                <a:lnTo>
                  <a:pt x="4067" y="4557"/>
                </a:lnTo>
                <a:lnTo>
                  <a:pt x="4025" y="4514"/>
                </a:lnTo>
                <a:lnTo>
                  <a:pt x="3986" y="4472"/>
                </a:lnTo>
                <a:lnTo>
                  <a:pt x="3948" y="4432"/>
                </a:lnTo>
                <a:lnTo>
                  <a:pt x="3909" y="4392"/>
                </a:lnTo>
                <a:lnTo>
                  <a:pt x="3889" y="4373"/>
                </a:lnTo>
                <a:lnTo>
                  <a:pt x="3869" y="4355"/>
                </a:lnTo>
                <a:lnTo>
                  <a:pt x="3848" y="4337"/>
                </a:lnTo>
                <a:lnTo>
                  <a:pt x="3827" y="4318"/>
                </a:lnTo>
                <a:lnTo>
                  <a:pt x="3803" y="4301"/>
                </a:lnTo>
                <a:lnTo>
                  <a:pt x="3779" y="4284"/>
                </a:lnTo>
                <a:lnTo>
                  <a:pt x="3754" y="4268"/>
                </a:lnTo>
                <a:lnTo>
                  <a:pt x="3728" y="4252"/>
                </a:lnTo>
                <a:lnTo>
                  <a:pt x="3699" y="4237"/>
                </a:lnTo>
                <a:lnTo>
                  <a:pt x="3669" y="4222"/>
                </a:lnTo>
                <a:lnTo>
                  <a:pt x="3637" y="4208"/>
                </a:lnTo>
                <a:lnTo>
                  <a:pt x="3603" y="4194"/>
                </a:lnTo>
                <a:lnTo>
                  <a:pt x="3566" y="4181"/>
                </a:lnTo>
                <a:lnTo>
                  <a:pt x="3528" y="4169"/>
                </a:lnTo>
                <a:lnTo>
                  <a:pt x="3486" y="4158"/>
                </a:lnTo>
                <a:lnTo>
                  <a:pt x="3442" y="4147"/>
                </a:lnTo>
                <a:lnTo>
                  <a:pt x="3297" y="4247"/>
                </a:lnTo>
                <a:lnTo>
                  <a:pt x="3167" y="4342"/>
                </a:lnTo>
                <a:lnTo>
                  <a:pt x="3052" y="4433"/>
                </a:lnTo>
                <a:lnTo>
                  <a:pt x="2950" y="4520"/>
                </a:lnTo>
                <a:lnTo>
                  <a:pt x="2860" y="4602"/>
                </a:lnTo>
                <a:lnTo>
                  <a:pt x="2784" y="4680"/>
                </a:lnTo>
                <a:lnTo>
                  <a:pt x="2719" y="4756"/>
                </a:lnTo>
                <a:lnTo>
                  <a:pt x="2665" y="4827"/>
                </a:lnTo>
                <a:lnTo>
                  <a:pt x="2622" y="4894"/>
                </a:lnTo>
                <a:lnTo>
                  <a:pt x="2589" y="4959"/>
                </a:lnTo>
                <a:lnTo>
                  <a:pt x="2565" y="5021"/>
                </a:lnTo>
                <a:lnTo>
                  <a:pt x="2550" y="5080"/>
                </a:lnTo>
                <a:lnTo>
                  <a:pt x="2543" y="5136"/>
                </a:lnTo>
                <a:lnTo>
                  <a:pt x="2543" y="5190"/>
                </a:lnTo>
                <a:lnTo>
                  <a:pt x="2550" y="5240"/>
                </a:lnTo>
                <a:lnTo>
                  <a:pt x="2564" y="5290"/>
                </a:lnTo>
                <a:lnTo>
                  <a:pt x="2582" y="5336"/>
                </a:lnTo>
                <a:lnTo>
                  <a:pt x="2607" y="5382"/>
                </a:lnTo>
                <a:lnTo>
                  <a:pt x="2635" y="5424"/>
                </a:lnTo>
                <a:lnTo>
                  <a:pt x="2666" y="5466"/>
                </a:lnTo>
                <a:lnTo>
                  <a:pt x="2701" y="5507"/>
                </a:lnTo>
                <a:lnTo>
                  <a:pt x="2738" y="5546"/>
                </a:lnTo>
                <a:lnTo>
                  <a:pt x="2777" y="5585"/>
                </a:lnTo>
                <a:lnTo>
                  <a:pt x="2817" y="5622"/>
                </a:lnTo>
                <a:lnTo>
                  <a:pt x="2899" y="5695"/>
                </a:lnTo>
                <a:lnTo>
                  <a:pt x="2978" y="5767"/>
                </a:lnTo>
                <a:lnTo>
                  <a:pt x="3014" y="5802"/>
                </a:lnTo>
                <a:lnTo>
                  <a:pt x="3049" y="5838"/>
                </a:lnTo>
                <a:lnTo>
                  <a:pt x="3079" y="5875"/>
                </a:lnTo>
                <a:lnTo>
                  <a:pt x="3106" y="5912"/>
                </a:lnTo>
                <a:lnTo>
                  <a:pt x="3059" y="6001"/>
                </a:lnTo>
                <a:lnTo>
                  <a:pt x="3013" y="6083"/>
                </a:lnTo>
                <a:lnTo>
                  <a:pt x="2971" y="6159"/>
                </a:lnTo>
                <a:lnTo>
                  <a:pt x="2930" y="6234"/>
                </a:lnTo>
                <a:lnTo>
                  <a:pt x="2910" y="6271"/>
                </a:lnTo>
                <a:lnTo>
                  <a:pt x="2891" y="6309"/>
                </a:lnTo>
                <a:lnTo>
                  <a:pt x="2871" y="6350"/>
                </a:lnTo>
                <a:lnTo>
                  <a:pt x="2851" y="6391"/>
                </a:lnTo>
                <a:lnTo>
                  <a:pt x="2831" y="6435"/>
                </a:lnTo>
                <a:lnTo>
                  <a:pt x="2810" y="6480"/>
                </a:lnTo>
                <a:lnTo>
                  <a:pt x="2789" y="6530"/>
                </a:lnTo>
                <a:lnTo>
                  <a:pt x="2768" y="6582"/>
                </a:lnTo>
                <a:lnTo>
                  <a:pt x="2751" y="6626"/>
                </a:lnTo>
                <a:lnTo>
                  <a:pt x="2735" y="6672"/>
                </a:lnTo>
                <a:lnTo>
                  <a:pt x="2719" y="6720"/>
                </a:lnTo>
                <a:lnTo>
                  <a:pt x="2703" y="6769"/>
                </a:lnTo>
                <a:lnTo>
                  <a:pt x="2688" y="6819"/>
                </a:lnTo>
                <a:lnTo>
                  <a:pt x="2673" y="6870"/>
                </a:lnTo>
                <a:lnTo>
                  <a:pt x="2659" y="6921"/>
                </a:lnTo>
                <a:lnTo>
                  <a:pt x="2645" y="6972"/>
                </a:lnTo>
                <a:lnTo>
                  <a:pt x="2630" y="7023"/>
                </a:lnTo>
                <a:lnTo>
                  <a:pt x="2616" y="7073"/>
                </a:lnTo>
                <a:lnTo>
                  <a:pt x="2600" y="7123"/>
                </a:lnTo>
                <a:lnTo>
                  <a:pt x="2585" y="7170"/>
                </a:lnTo>
                <a:lnTo>
                  <a:pt x="2569" y="7217"/>
                </a:lnTo>
                <a:lnTo>
                  <a:pt x="2553" y="7260"/>
                </a:lnTo>
                <a:lnTo>
                  <a:pt x="2536" y="7303"/>
                </a:lnTo>
                <a:lnTo>
                  <a:pt x="2519" y="7341"/>
                </a:lnTo>
                <a:lnTo>
                  <a:pt x="2464" y="7340"/>
                </a:lnTo>
                <a:lnTo>
                  <a:pt x="2408" y="7338"/>
                </a:lnTo>
                <a:lnTo>
                  <a:pt x="2352" y="7335"/>
                </a:lnTo>
                <a:lnTo>
                  <a:pt x="2295" y="7331"/>
                </a:lnTo>
                <a:lnTo>
                  <a:pt x="2238" y="7327"/>
                </a:lnTo>
                <a:lnTo>
                  <a:pt x="2182" y="7324"/>
                </a:lnTo>
                <a:lnTo>
                  <a:pt x="2126" y="7322"/>
                </a:lnTo>
                <a:lnTo>
                  <a:pt x="2071" y="7320"/>
                </a:lnTo>
                <a:lnTo>
                  <a:pt x="2015" y="7321"/>
                </a:lnTo>
                <a:lnTo>
                  <a:pt x="1962" y="7324"/>
                </a:lnTo>
                <a:lnTo>
                  <a:pt x="1910" y="7329"/>
                </a:lnTo>
                <a:lnTo>
                  <a:pt x="1860" y="7337"/>
                </a:lnTo>
                <a:lnTo>
                  <a:pt x="1811" y="7349"/>
                </a:lnTo>
                <a:lnTo>
                  <a:pt x="1765" y="7365"/>
                </a:lnTo>
                <a:lnTo>
                  <a:pt x="1722" y="7386"/>
                </a:lnTo>
                <a:lnTo>
                  <a:pt x="1680" y="7411"/>
                </a:lnTo>
                <a:lnTo>
                  <a:pt x="1642" y="7442"/>
                </a:lnTo>
                <a:lnTo>
                  <a:pt x="1607" y="7479"/>
                </a:lnTo>
                <a:lnTo>
                  <a:pt x="1575" y="7521"/>
                </a:lnTo>
                <a:lnTo>
                  <a:pt x="1547" y="7571"/>
                </a:lnTo>
                <a:lnTo>
                  <a:pt x="1524" y="7628"/>
                </a:lnTo>
                <a:lnTo>
                  <a:pt x="1504" y="7692"/>
                </a:lnTo>
                <a:lnTo>
                  <a:pt x="1488" y="7765"/>
                </a:lnTo>
                <a:lnTo>
                  <a:pt x="1478" y="7845"/>
                </a:lnTo>
                <a:lnTo>
                  <a:pt x="1472" y="7935"/>
                </a:lnTo>
                <a:lnTo>
                  <a:pt x="1472" y="8035"/>
                </a:lnTo>
                <a:lnTo>
                  <a:pt x="1477" y="8145"/>
                </a:lnTo>
                <a:lnTo>
                  <a:pt x="1488" y="8264"/>
                </a:lnTo>
                <a:lnTo>
                  <a:pt x="1506" y="8394"/>
                </a:lnTo>
                <a:lnTo>
                  <a:pt x="1529" y="8536"/>
                </a:lnTo>
                <a:lnTo>
                  <a:pt x="1559" y="8689"/>
                </a:lnTo>
                <a:lnTo>
                  <a:pt x="1595" y="8855"/>
                </a:lnTo>
                <a:lnTo>
                  <a:pt x="2519" y="8855"/>
                </a:lnTo>
                <a:lnTo>
                  <a:pt x="2537" y="8895"/>
                </a:lnTo>
                <a:lnTo>
                  <a:pt x="2554" y="8933"/>
                </a:lnTo>
                <a:lnTo>
                  <a:pt x="2570" y="8970"/>
                </a:lnTo>
                <a:lnTo>
                  <a:pt x="2585" y="9007"/>
                </a:lnTo>
                <a:lnTo>
                  <a:pt x="2613" y="9076"/>
                </a:lnTo>
                <a:lnTo>
                  <a:pt x="2637" y="9145"/>
                </a:lnTo>
                <a:lnTo>
                  <a:pt x="2659" y="9213"/>
                </a:lnTo>
                <a:lnTo>
                  <a:pt x="2681" y="9281"/>
                </a:lnTo>
                <a:lnTo>
                  <a:pt x="2703" y="9350"/>
                </a:lnTo>
                <a:lnTo>
                  <a:pt x="2728" y="9424"/>
                </a:lnTo>
                <a:lnTo>
                  <a:pt x="2754" y="9502"/>
                </a:lnTo>
                <a:lnTo>
                  <a:pt x="2784" y="9586"/>
                </a:lnTo>
                <a:lnTo>
                  <a:pt x="2801" y="9630"/>
                </a:lnTo>
                <a:lnTo>
                  <a:pt x="2819" y="9676"/>
                </a:lnTo>
                <a:lnTo>
                  <a:pt x="2840" y="9724"/>
                </a:lnTo>
                <a:lnTo>
                  <a:pt x="2861" y="9776"/>
                </a:lnTo>
                <a:lnTo>
                  <a:pt x="2884" y="9828"/>
                </a:lnTo>
                <a:lnTo>
                  <a:pt x="2909" y="9885"/>
                </a:lnTo>
                <a:lnTo>
                  <a:pt x="2936" y="9944"/>
                </a:lnTo>
                <a:lnTo>
                  <a:pt x="2965" y="10005"/>
                </a:lnTo>
                <a:lnTo>
                  <a:pt x="2997" y="10070"/>
                </a:lnTo>
                <a:lnTo>
                  <a:pt x="3030" y="10138"/>
                </a:lnTo>
                <a:lnTo>
                  <a:pt x="3067" y="10209"/>
                </a:lnTo>
                <a:lnTo>
                  <a:pt x="3106" y="10284"/>
                </a:lnTo>
                <a:lnTo>
                  <a:pt x="3093" y="10303"/>
                </a:lnTo>
                <a:lnTo>
                  <a:pt x="3077" y="10324"/>
                </a:lnTo>
                <a:lnTo>
                  <a:pt x="3061" y="10344"/>
                </a:lnTo>
                <a:lnTo>
                  <a:pt x="3041" y="10365"/>
                </a:lnTo>
                <a:lnTo>
                  <a:pt x="3001" y="10407"/>
                </a:lnTo>
                <a:lnTo>
                  <a:pt x="2957" y="10452"/>
                </a:lnTo>
                <a:lnTo>
                  <a:pt x="2909" y="10498"/>
                </a:lnTo>
                <a:lnTo>
                  <a:pt x="2861" y="10545"/>
                </a:lnTo>
                <a:lnTo>
                  <a:pt x="2810" y="10593"/>
                </a:lnTo>
                <a:lnTo>
                  <a:pt x="2761" y="10642"/>
                </a:lnTo>
                <a:lnTo>
                  <a:pt x="2737" y="10667"/>
                </a:lnTo>
                <a:lnTo>
                  <a:pt x="2714" y="10691"/>
                </a:lnTo>
                <a:lnTo>
                  <a:pt x="2690" y="10717"/>
                </a:lnTo>
                <a:lnTo>
                  <a:pt x="2669" y="10742"/>
                </a:lnTo>
                <a:lnTo>
                  <a:pt x="2647" y="10767"/>
                </a:lnTo>
                <a:lnTo>
                  <a:pt x="2628" y="10792"/>
                </a:lnTo>
                <a:lnTo>
                  <a:pt x="2609" y="10817"/>
                </a:lnTo>
                <a:lnTo>
                  <a:pt x="2591" y="10842"/>
                </a:lnTo>
                <a:lnTo>
                  <a:pt x="2575" y="10867"/>
                </a:lnTo>
                <a:lnTo>
                  <a:pt x="2561" y="10893"/>
                </a:lnTo>
                <a:lnTo>
                  <a:pt x="2549" y="10918"/>
                </a:lnTo>
                <a:lnTo>
                  <a:pt x="2538" y="10942"/>
                </a:lnTo>
                <a:lnTo>
                  <a:pt x="2530" y="10967"/>
                </a:lnTo>
                <a:lnTo>
                  <a:pt x="2524" y="10992"/>
                </a:lnTo>
                <a:lnTo>
                  <a:pt x="2520" y="11017"/>
                </a:lnTo>
                <a:lnTo>
                  <a:pt x="2519" y="11041"/>
                </a:lnTo>
                <a:lnTo>
                  <a:pt x="2521" y="11062"/>
                </a:lnTo>
                <a:lnTo>
                  <a:pt x="2528" y="11087"/>
                </a:lnTo>
                <a:lnTo>
                  <a:pt x="2539" y="11114"/>
                </a:lnTo>
                <a:lnTo>
                  <a:pt x="2553" y="11144"/>
                </a:lnTo>
                <a:lnTo>
                  <a:pt x="2572" y="11177"/>
                </a:lnTo>
                <a:lnTo>
                  <a:pt x="2593" y="11211"/>
                </a:lnTo>
                <a:lnTo>
                  <a:pt x="2619" y="11248"/>
                </a:lnTo>
                <a:lnTo>
                  <a:pt x="2647" y="11287"/>
                </a:lnTo>
                <a:lnTo>
                  <a:pt x="2677" y="11326"/>
                </a:lnTo>
                <a:lnTo>
                  <a:pt x="2710" y="11368"/>
                </a:lnTo>
                <a:lnTo>
                  <a:pt x="2746" y="11409"/>
                </a:lnTo>
                <a:lnTo>
                  <a:pt x="2783" y="11451"/>
                </a:lnTo>
                <a:lnTo>
                  <a:pt x="2821" y="11495"/>
                </a:lnTo>
                <a:lnTo>
                  <a:pt x="2861" y="11537"/>
                </a:lnTo>
                <a:lnTo>
                  <a:pt x="2902" y="11581"/>
                </a:lnTo>
                <a:lnTo>
                  <a:pt x="2945" y="11623"/>
                </a:lnTo>
                <a:lnTo>
                  <a:pt x="2987" y="11666"/>
                </a:lnTo>
                <a:lnTo>
                  <a:pt x="3030" y="11706"/>
                </a:lnTo>
                <a:lnTo>
                  <a:pt x="3073" y="11746"/>
                </a:lnTo>
                <a:lnTo>
                  <a:pt x="3116" y="11785"/>
                </a:lnTo>
                <a:lnTo>
                  <a:pt x="3159" y="11822"/>
                </a:lnTo>
                <a:lnTo>
                  <a:pt x="3201" y="11858"/>
                </a:lnTo>
                <a:lnTo>
                  <a:pt x="3241" y="11891"/>
                </a:lnTo>
                <a:lnTo>
                  <a:pt x="3281" y="11921"/>
                </a:lnTo>
                <a:lnTo>
                  <a:pt x="3319" y="11950"/>
                </a:lnTo>
                <a:lnTo>
                  <a:pt x="3356" y="11975"/>
                </a:lnTo>
                <a:lnTo>
                  <a:pt x="3391" y="11996"/>
                </a:lnTo>
                <a:lnTo>
                  <a:pt x="3423" y="12015"/>
                </a:lnTo>
                <a:lnTo>
                  <a:pt x="3453" y="12029"/>
                </a:lnTo>
                <a:lnTo>
                  <a:pt x="3480" y="12041"/>
                </a:lnTo>
                <a:lnTo>
                  <a:pt x="3505" y="12048"/>
                </a:lnTo>
                <a:lnTo>
                  <a:pt x="3526" y="12050"/>
                </a:lnTo>
                <a:lnTo>
                  <a:pt x="3550" y="12049"/>
                </a:lnTo>
                <a:lnTo>
                  <a:pt x="3575" y="12045"/>
                </a:lnTo>
                <a:lnTo>
                  <a:pt x="3600" y="12039"/>
                </a:lnTo>
                <a:lnTo>
                  <a:pt x="3625" y="12030"/>
                </a:lnTo>
                <a:lnTo>
                  <a:pt x="3649" y="12019"/>
                </a:lnTo>
                <a:lnTo>
                  <a:pt x="3674" y="12007"/>
                </a:lnTo>
                <a:lnTo>
                  <a:pt x="3699" y="11993"/>
                </a:lnTo>
                <a:lnTo>
                  <a:pt x="3725" y="11977"/>
                </a:lnTo>
                <a:lnTo>
                  <a:pt x="3750" y="11960"/>
                </a:lnTo>
                <a:lnTo>
                  <a:pt x="3775" y="11941"/>
                </a:lnTo>
                <a:lnTo>
                  <a:pt x="3799" y="11920"/>
                </a:lnTo>
                <a:lnTo>
                  <a:pt x="3825" y="11900"/>
                </a:lnTo>
                <a:lnTo>
                  <a:pt x="3850" y="11878"/>
                </a:lnTo>
                <a:lnTo>
                  <a:pt x="3875" y="11855"/>
                </a:lnTo>
                <a:lnTo>
                  <a:pt x="3899" y="11831"/>
                </a:lnTo>
                <a:lnTo>
                  <a:pt x="3924" y="11807"/>
                </a:lnTo>
                <a:lnTo>
                  <a:pt x="3973" y="11758"/>
                </a:lnTo>
                <a:lnTo>
                  <a:pt x="4021" y="11707"/>
                </a:lnTo>
                <a:lnTo>
                  <a:pt x="4068" y="11659"/>
                </a:lnTo>
                <a:lnTo>
                  <a:pt x="4114" y="11611"/>
                </a:lnTo>
                <a:lnTo>
                  <a:pt x="4159" y="11567"/>
                </a:lnTo>
                <a:lnTo>
                  <a:pt x="4201" y="11526"/>
                </a:lnTo>
                <a:lnTo>
                  <a:pt x="4222" y="11507"/>
                </a:lnTo>
                <a:lnTo>
                  <a:pt x="4242" y="11491"/>
                </a:lnTo>
                <a:lnTo>
                  <a:pt x="4262" y="11475"/>
                </a:lnTo>
                <a:lnTo>
                  <a:pt x="4282" y="11461"/>
                </a:lnTo>
                <a:lnTo>
                  <a:pt x="4312" y="11470"/>
                </a:lnTo>
                <a:lnTo>
                  <a:pt x="4342" y="11481"/>
                </a:lnTo>
                <a:lnTo>
                  <a:pt x="4373" y="11493"/>
                </a:lnTo>
                <a:lnTo>
                  <a:pt x="4405" y="11506"/>
                </a:lnTo>
                <a:lnTo>
                  <a:pt x="4437" y="11521"/>
                </a:lnTo>
                <a:lnTo>
                  <a:pt x="4471" y="11537"/>
                </a:lnTo>
                <a:lnTo>
                  <a:pt x="4505" y="11555"/>
                </a:lnTo>
                <a:lnTo>
                  <a:pt x="4540" y="11574"/>
                </a:lnTo>
                <a:lnTo>
                  <a:pt x="4613" y="11612"/>
                </a:lnTo>
                <a:lnTo>
                  <a:pt x="4689" y="11654"/>
                </a:lnTo>
                <a:lnTo>
                  <a:pt x="4770" y="11696"/>
                </a:lnTo>
                <a:lnTo>
                  <a:pt x="4855" y="11739"/>
                </a:lnTo>
                <a:lnTo>
                  <a:pt x="4899" y="11761"/>
                </a:lnTo>
                <a:lnTo>
                  <a:pt x="4944" y="11781"/>
                </a:lnTo>
                <a:lnTo>
                  <a:pt x="4990" y="11802"/>
                </a:lnTo>
                <a:lnTo>
                  <a:pt x="5037" y="11821"/>
                </a:lnTo>
                <a:lnTo>
                  <a:pt x="5086" y="11840"/>
                </a:lnTo>
                <a:lnTo>
                  <a:pt x="5136" y="11859"/>
                </a:lnTo>
                <a:lnTo>
                  <a:pt x="5187" y="11876"/>
                </a:lnTo>
                <a:lnTo>
                  <a:pt x="5239" y="11892"/>
                </a:lnTo>
                <a:lnTo>
                  <a:pt x="5293" y="11907"/>
                </a:lnTo>
                <a:lnTo>
                  <a:pt x="5348" y="11920"/>
                </a:lnTo>
                <a:lnTo>
                  <a:pt x="5405" y="11932"/>
                </a:lnTo>
                <a:lnTo>
                  <a:pt x="5462" y="11943"/>
                </a:lnTo>
                <a:lnTo>
                  <a:pt x="5522" y="11952"/>
                </a:lnTo>
                <a:lnTo>
                  <a:pt x="5582" y="11959"/>
                </a:lnTo>
                <a:lnTo>
                  <a:pt x="5645" y="11963"/>
                </a:lnTo>
                <a:lnTo>
                  <a:pt x="5709" y="11966"/>
                </a:lnTo>
                <a:lnTo>
                  <a:pt x="5708" y="12179"/>
                </a:lnTo>
                <a:lnTo>
                  <a:pt x="5706" y="12362"/>
                </a:lnTo>
                <a:lnTo>
                  <a:pt x="5706" y="12444"/>
                </a:lnTo>
                <a:lnTo>
                  <a:pt x="5706" y="12519"/>
                </a:lnTo>
                <a:lnTo>
                  <a:pt x="5707" y="12587"/>
                </a:lnTo>
                <a:lnTo>
                  <a:pt x="5709" y="12650"/>
                </a:lnTo>
                <a:lnTo>
                  <a:pt x="5712" y="12708"/>
                </a:lnTo>
                <a:lnTo>
                  <a:pt x="5718" y="12759"/>
                </a:lnTo>
                <a:lnTo>
                  <a:pt x="5725" y="12806"/>
                </a:lnTo>
                <a:lnTo>
                  <a:pt x="5734" y="12847"/>
                </a:lnTo>
                <a:lnTo>
                  <a:pt x="5746" y="12883"/>
                </a:lnTo>
                <a:lnTo>
                  <a:pt x="5760" y="12916"/>
                </a:lnTo>
                <a:lnTo>
                  <a:pt x="5778" y="12944"/>
                </a:lnTo>
                <a:lnTo>
                  <a:pt x="5798" y="12968"/>
                </a:lnTo>
                <a:lnTo>
                  <a:pt x="5824" y="12990"/>
                </a:lnTo>
                <a:lnTo>
                  <a:pt x="5852" y="13008"/>
                </a:lnTo>
                <a:lnTo>
                  <a:pt x="5884" y="13022"/>
                </a:lnTo>
                <a:lnTo>
                  <a:pt x="5920" y="13034"/>
                </a:lnTo>
                <a:lnTo>
                  <a:pt x="5962" y="13043"/>
                </a:lnTo>
                <a:lnTo>
                  <a:pt x="6008" y="13050"/>
                </a:lnTo>
                <a:lnTo>
                  <a:pt x="6060" y="13055"/>
                </a:lnTo>
                <a:lnTo>
                  <a:pt x="6117" y="13059"/>
                </a:lnTo>
                <a:lnTo>
                  <a:pt x="6180" y="13061"/>
                </a:lnTo>
                <a:lnTo>
                  <a:pt x="6248" y="13062"/>
                </a:lnTo>
                <a:lnTo>
                  <a:pt x="6323" y="13062"/>
                </a:lnTo>
                <a:lnTo>
                  <a:pt x="6404" y="13061"/>
                </a:lnTo>
                <a:lnTo>
                  <a:pt x="6587" y="13060"/>
                </a:lnTo>
                <a:lnTo>
                  <a:pt x="6800" y="13059"/>
                </a:lnTo>
                <a:lnTo>
                  <a:pt x="6841" y="13058"/>
                </a:lnTo>
                <a:lnTo>
                  <a:pt x="6876" y="13057"/>
                </a:lnTo>
                <a:lnTo>
                  <a:pt x="6907" y="13055"/>
                </a:lnTo>
                <a:lnTo>
                  <a:pt x="6935" y="13052"/>
                </a:lnTo>
                <a:lnTo>
                  <a:pt x="6960" y="13048"/>
                </a:lnTo>
                <a:lnTo>
                  <a:pt x="6983" y="13044"/>
                </a:lnTo>
                <a:lnTo>
                  <a:pt x="7004" y="13039"/>
                </a:lnTo>
                <a:lnTo>
                  <a:pt x="7024" y="13033"/>
                </a:lnTo>
                <a:lnTo>
                  <a:pt x="7065" y="13021"/>
                </a:lnTo>
                <a:lnTo>
                  <a:pt x="7107" y="13007"/>
                </a:lnTo>
                <a:lnTo>
                  <a:pt x="7130" y="12999"/>
                </a:lnTo>
                <a:lnTo>
                  <a:pt x="7158" y="12991"/>
                </a:lnTo>
                <a:lnTo>
                  <a:pt x="7187" y="12982"/>
                </a:lnTo>
                <a:lnTo>
                  <a:pt x="7220" y="12974"/>
                </a:lnTo>
                <a:lnTo>
                  <a:pt x="7220" y="12050"/>
                </a:lnTo>
                <a:lnTo>
                  <a:pt x="7260" y="12031"/>
                </a:lnTo>
                <a:lnTo>
                  <a:pt x="7298" y="12014"/>
                </a:lnTo>
                <a:lnTo>
                  <a:pt x="7335" y="11998"/>
                </a:lnTo>
                <a:lnTo>
                  <a:pt x="7372" y="11983"/>
                </a:lnTo>
                <a:lnTo>
                  <a:pt x="7441" y="11956"/>
                </a:lnTo>
                <a:lnTo>
                  <a:pt x="7510" y="11931"/>
                </a:lnTo>
                <a:lnTo>
                  <a:pt x="7577" y="11909"/>
                </a:lnTo>
                <a:lnTo>
                  <a:pt x="7645" y="11887"/>
                </a:lnTo>
                <a:lnTo>
                  <a:pt x="7715" y="11865"/>
                </a:lnTo>
                <a:lnTo>
                  <a:pt x="7788" y="11840"/>
                </a:lnTo>
                <a:lnTo>
                  <a:pt x="7866" y="11814"/>
                </a:lnTo>
                <a:lnTo>
                  <a:pt x="7950" y="11784"/>
                </a:lnTo>
                <a:lnTo>
                  <a:pt x="7994" y="11767"/>
                </a:lnTo>
                <a:lnTo>
                  <a:pt x="8040" y="11749"/>
                </a:lnTo>
                <a:lnTo>
                  <a:pt x="8089" y="11728"/>
                </a:lnTo>
                <a:lnTo>
                  <a:pt x="8140" y="11707"/>
                </a:lnTo>
                <a:lnTo>
                  <a:pt x="8193" y="11684"/>
                </a:lnTo>
                <a:lnTo>
                  <a:pt x="8248" y="11659"/>
                </a:lnTo>
                <a:lnTo>
                  <a:pt x="8307" y="11632"/>
                </a:lnTo>
                <a:lnTo>
                  <a:pt x="8369" y="11603"/>
                </a:lnTo>
                <a:lnTo>
                  <a:pt x="8433" y="11571"/>
                </a:lnTo>
                <a:lnTo>
                  <a:pt x="8501" y="11537"/>
                </a:lnTo>
                <a:lnTo>
                  <a:pt x="8572" y="11501"/>
                </a:lnTo>
                <a:lnTo>
                  <a:pt x="8647" y="11461"/>
                </a:lnTo>
                <a:lnTo>
                  <a:pt x="8680" y="11484"/>
                </a:lnTo>
                <a:lnTo>
                  <a:pt x="8711" y="11507"/>
                </a:lnTo>
                <a:lnTo>
                  <a:pt x="8740" y="11529"/>
                </a:lnTo>
                <a:lnTo>
                  <a:pt x="8767" y="11551"/>
                </a:lnTo>
                <a:lnTo>
                  <a:pt x="8792" y="11574"/>
                </a:lnTo>
                <a:lnTo>
                  <a:pt x="8817" y="11596"/>
                </a:lnTo>
                <a:lnTo>
                  <a:pt x="8840" y="11617"/>
                </a:lnTo>
                <a:lnTo>
                  <a:pt x="8862" y="11639"/>
                </a:lnTo>
                <a:lnTo>
                  <a:pt x="8903" y="11682"/>
                </a:lnTo>
                <a:lnTo>
                  <a:pt x="8943" y="11724"/>
                </a:lnTo>
                <a:lnTo>
                  <a:pt x="8981" y="11765"/>
                </a:lnTo>
                <a:lnTo>
                  <a:pt x="9020" y="11804"/>
                </a:lnTo>
                <a:lnTo>
                  <a:pt x="9040" y="11822"/>
                </a:lnTo>
                <a:lnTo>
                  <a:pt x="9060" y="11841"/>
                </a:lnTo>
                <a:lnTo>
                  <a:pt x="9081" y="11860"/>
                </a:lnTo>
                <a:lnTo>
                  <a:pt x="9103" y="11878"/>
                </a:lnTo>
                <a:lnTo>
                  <a:pt x="9125" y="11895"/>
                </a:lnTo>
                <a:lnTo>
                  <a:pt x="9150" y="11912"/>
                </a:lnTo>
                <a:lnTo>
                  <a:pt x="9175" y="11928"/>
                </a:lnTo>
                <a:lnTo>
                  <a:pt x="9201" y="11944"/>
                </a:lnTo>
                <a:lnTo>
                  <a:pt x="9229" y="11960"/>
                </a:lnTo>
                <a:lnTo>
                  <a:pt x="9260" y="11974"/>
                </a:lnTo>
                <a:lnTo>
                  <a:pt x="9292" y="11988"/>
                </a:lnTo>
                <a:lnTo>
                  <a:pt x="9326" y="12002"/>
                </a:lnTo>
                <a:lnTo>
                  <a:pt x="9363" y="12015"/>
                </a:lnTo>
                <a:lnTo>
                  <a:pt x="9401" y="12027"/>
                </a:lnTo>
                <a:lnTo>
                  <a:pt x="9442" y="12039"/>
                </a:lnTo>
                <a:lnTo>
                  <a:pt x="9487" y="12050"/>
                </a:lnTo>
                <a:lnTo>
                  <a:pt x="9567" y="11995"/>
                </a:lnTo>
                <a:lnTo>
                  <a:pt x="9644" y="11941"/>
                </a:lnTo>
                <a:lnTo>
                  <a:pt x="9717" y="11886"/>
                </a:lnTo>
                <a:lnTo>
                  <a:pt x="9787" y="11832"/>
                </a:lnTo>
                <a:lnTo>
                  <a:pt x="9853" y="11778"/>
                </a:lnTo>
                <a:lnTo>
                  <a:pt x="9916" y="11724"/>
                </a:lnTo>
                <a:lnTo>
                  <a:pt x="9974" y="11671"/>
                </a:lnTo>
                <a:lnTo>
                  <a:pt x="10028" y="11617"/>
                </a:lnTo>
                <a:lnTo>
                  <a:pt x="10078" y="11564"/>
                </a:lnTo>
                <a:lnTo>
                  <a:pt x="10123" y="11510"/>
                </a:lnTo>
                <a:lnTo>
                  <a:pt x="10164" y="11456"/>
                </a:lnTo>
                <a:lnTo>
                  <a:pt x="10200" y="11403"/>
                </a:lnTo>
                <a:lnTo>
                  <a:pt x="10232" y="11348"/>
                </a:lnTo>
                <a:lnTo>
                  <a:pt x="10259" y="11295"/>
                </a:lnTo>
                <a:lnTo>
                  <a:pt x="10280" y="11241"/>
                </a:lnTo>
                <a:lnTo>
                  <a:pt x="10296" y="11187"/>
                </a:lnTo>
                <a:lnTo>
                  <a:pt x="10307" y="11133"/>
                </a:lnTo>
                <a:lnTo>
                  <a:pt x="10313" y="11078"/>
                </a:lnTo>
                <a:lnTo>
                  <a:pt x="10313" y="11024"/>
                </a:lnTo>
                <a:lnTo>
                  <a:pt x="10307" y="10969"/>
                </a:lnTo>
                <a:lnTo>
                  <a:pt x="10295" y="10914"/>
                </a:lnTo>
                <a:lnTo>
                  <a:pt x="10278" y="10858"/>
                </a:lnTo>
                <a:lnTo>
                  <a:pt x="10254" y="10803"/>
                </a:lnTo>
                <a:lnTo>
                  <a:pt x="10223" y="10747"/>
                </a:lnTo>
                <a:lnTo>
                  <a:pt x="10187" y="10690"/>
                </a:lnTo>
                <a:lnTo>
                  <a:pt x="10144" y="10634"/>
                </a:lnTo>
                <a:lnTo>
                  <a:pt x="10093" y="10577"/>
                </a:lnTo>
                <a:lnTo>
                  <a:pt x="10037" y="10520"/>
                </a:lnTo>
                <a:lnTo>
                  <a:pt x="9973" y="10461"/>
                </a:lnTo>
                <a:lnTo>
                  <a:pt x="9902" y="10402"/>
                </a:lnTo>
                <a:lnTo>
                  <a:pt x="9824" y="10344"/>
                </a:lnTo>
                <a:lnTo>
                  <a:pt x="9739" y="10284"/>
                </a:lnTo>
                <a:lnTo>
                  <a:pt x="9782" y="10217"/>
                </a:lnTo>
                <a:lnTo>
                  <a:pt x="9828" y="10146"/>
                </a:lnTo>
                <a:lnTo>
                  <a:pt x="9874" y="10070"/>
                </a:lnTo>
                <a:lnTo>
                  <a:pt x="9921" y="9990"/>
                </a:lnTo>
                <a:lnTo>
                  <a:pt x="9944" y="9948"/>
                </a:lnTo>
                <a:lnTo>
                  <a:pt x="9968" y="9905"/>
                </a:lnTo>
                <a:lnTo>
                  <a:pt x="9991" y="9863"/>
                </a:lnTo>
                <a:lnTo>
                  <a:pt x="10013" y="9818"/>
                </a:lnTo>
                <a:lnTo>
                  <a:pt x="10037" y="9774"/>
                </a:lnTo>
                <a:lnTo>
                  <a:pt x="10059" y="9728"/>
                </a:lnTo>
                <a:lnTo>
                  <a:pt x="10081" y="9682"/>
                </a:lnTo>
                <a:lnTo>
                  <a:pt x="10102" y="9635"/>
                </a:lnTo>
                <a:lnTo>
                  <a:pt x="10123" y="9589"/>
                </a:lnTo>
                <a:lnTo>
                  <a:pt x="10144" y="9541"/>
                </a:lnTo>
                <a:lnTo>
                  <a:pt x="10163" y="9493"/>
                </a:lnTo>
                <a:lnTo>
                  <a:pt x="10182" y="9444"/>
                </a:lnTo>
                <a:lnTo>
                  <a:pt x="10200" y="9396"/>
                </a:lnTo>
                <a:lnTo>
                  <a:pt x="10217" y="9347"/>
                </a:lnTo>
                <a:lnTo>
                  <a:pt x="10233" y="9298"/>
                </a:lnTo>
                <a:lnTo>
                  <a:pt x="10249" y="9249"/>
                </a:lnTo>
                <a:lnTo>
                  <a:pt x="10263" y="9200"/>
                </a:lnTo>
                <a:lnTo>
                  <a:pt x="10276" y="9150"/>
                </a:lnTo>
                <a:lnTo>
                  <a:pt x="10288" y="9101"/>
                </a:lnTo>
                <a:lnTo>
                  <a:pt x="10298" y="9051"/>
                </a:lnTo>
                <a:lnTo>
                  <a:pt x="10307" y="9002"/>
                </a:lnTo>
                <a:lnTo>
                  <a:pt x="10315" y="8952"/>
                </a:lnTo>
                <a:lnTo>
                  <a:pt x="10321" y="8904"/>
                </a:lnTo>
                <a:lnTo>
                  <a:pt x="10326" y="8855"/>
                </a:lnTo>
                <a:lnTo>
                  <a:pt x="10524" y="8856"/>
                </a:lnTo>
                <a:lnTo>
                  <a:pt x="10698" y="8860"/>
                </a:lnTo>
                <a:lnTo>
                  <a:pt x="10774" y="8861"/>
                </a:lnTo>
                <a:lnTo>
                  <a:pt x="10846" y="8862"/>
                </a:lnTo>
                <a:lnTo>
                  <a:pt x="10913" y="8862"/>
                </a:lnTo>
                <a:lnTo>
                  <a:pt x="10973" y="8861"/>
                </a:lnTo>
                <a:lnTo>
                  <a:pt x="11029" y="8858"/>
                </a:lnTo>
                <a:lnTo>
                  <a:pt x="11079" y="8854"/>
                </a:lnTo>
                <a:lnTo>
                  <a:pt x="11125" y="8847"/>
                </a:lnTo>
                <a:lnTo>
                  <a:pt x="11168" y="8838"/>
                </a:lnTo>
                <a:lnTo>
                  <a:pt x="11205" y="8827"/>
                </a:lnTo>
                <a:lnTo>
                  <a:pt x="11238" y="8812"/>
                </a:lnTo>
                <a:lnTo>
                  <a:pt x="11269" y="8794"/>
                </a:lnTo>
                <a:lnTo>
                  <a:pt x="11295" y="8772"/>
                </a:lnTo>
                <a:lnTo>
                  <a:pt x="11318" y="8747"/>
                </a:lnTo>
                <a:lnTo>
                  <a:pt x="11338" y="8717"/>
                </a:lnTo>
                <a:lnTo>
                  <a:pt x="11356" y="8682"/>
                </a:lnTo>
                <a:lnTo>
                  <a:pt x="11370" y="8644"/>
                </a:lnTo>
                <a:lnTo>
                  <a:pt x="11382" y="8599"/>
                </a:lnTo>
                <a:lnTo>
                  <a:pt x="11392" y="8549"/>
                </a:lnTo>
                <a:lnTo>
                  <a:pt x="11400" y="8493"/>
                </a:lnTo>
                <a:lnTo>
                  <a:pt x="11406" y="8432"/>
                </a:lnTo>
                <a:lnTo>
                  <a:pt x="11410" y="8363"/>
                </a:lnTo>
                <a:lnTo>
                  <a:pt x="11414" y="8288"/>
                </a:lnTo>
                <a:lnTo>
                  <a:pt x="11416" y="8205"/>
                </a:lnTo>
                <a:lnTo>
                  <a:pt x="11417" y="8116"/>
                </a:lnTo>
                <a:lnTo>
                  <a:pt x="11418" y="7913"/>
                </a:lnTo>
                <a:lnTo>
                  <a:pt x="11418" y="7678"/>
                </a:lnTo>
                <a:lnTo>
                  <a:pt x="11416" y="7635"/>
                </a:lnTo>
                <a:lnTo>
                  <a:pt x="11411" y="7597"/>
                </a:lnTo>
                <a:lnTo>
                  <a:pt x="11402" y="7560"/>
                </a:lnTo>
                <a:lnTo>
                  <a:pt x="11390" y="7526"/>
                </a:lnTo>
                <a:lnTo>
                  <a:pt x="11376" y="7495"/>
                </a:lnTo>
                <a:lnTo>
                  <a:pt x="11358" y="7466"/>
                </a:lnTo>
                <a:lnTo>
                  <a:pt x="11337" y="7440"/>
                </a:lnTo>
                <a:lnTo>
                  <a:pt x="11314" y="7416"/>
                </a:lnTo>
                <a:lnTo>
                  <a:pt x="11288" y="7395"/>
                </a:lnTo>
                <a:lnTo>
                  <a:pt x="11260" y="7375"/>
                </a:lnTo>
                <a:lnTo>
                  <a:pt x="11229" y="7356"/>
                </a:lnTo>
                <a:lnTo>
                  <a:pt x="11197" y="7341"/>
                </a:lnTo>
                <a:lnTo>
                  <a:pt x="11163" y="7326"/>
                </a:lnTo>
                <a:lnTo>
                  <a:pt x="11126" y="7314"/>
                </a:lnTo>
                <a:lnTo>
                  <a:pt x="11089" y="7303"/>
                </a:lnTo>
                <a:lnTo>
                  <a:pt x="11050" y="7294"/>
                </a:lnTo>
                <a:lnTo>
                  <a:pt x="11008" y="7286"/>
                </a:lnTo>
                <a:lnTo>
                  <a:pt x="10967" y="7279"/>
                </a:lnTo>
                <a:lnTo>
                  <a:pt x="10924" y="7272"/>
                </a:lnTo>
                <a:lnTo>
                  <a:pt x="10880" y="7267"/>
                </a:lnTo>
                <a:lnTo>
                  <a:pt x="10835" y="7264"/>
                </a:lnTo>
                <a:lnTo>
                  <a:pt x="10789" y="7261"/>
                </a:lnTo>
                <a:lnTo>
                  <a:pt x="10743" y="7259"/>
                </a:lnTo>
                <a:lnTo>
                  <a:pt x="10697" y="7257"/>
                </a:lnTo>
                <a:lnTo>
                  <a:pt x="10603" y="7256"/>
                </a:lnTo>
                <a:lnTo>
                  <a:pt x="10509" y="7256"/>
                </a:lnTo>
                <a:lnTo>
                  <a:pt x="10417" y="7257"/>
                </a:lnTo>
                <a:lnTo>
                  <a:pt x="10326" y="7257"/>
                </a:lnTo>
                <a:lnTo>
                  <a:pt x="10314" y="7206"/>
                </a:lnTo>
                <a:lnTo>
                  <a:pt x="10301" y="7155"/>
                </a:lnTo>
                <a:lnTo>
                  <a:pt x="10288" y="7105"/>
                </a:lnTo>
                <a:lnTo>
                  <a:pt x="10274" y="7055"/>
                </a:lnTo>
                <a:lnTo>
                  <a:pt x="10260" y="7007"/>
                </a:lnTo>
                <a:lnTo>
                  <a:pt x="10245" y="6959"/>
                </a:lnTo>
                <a:lnTo>
                  <a:pt x="10229" y="6911"/>
                </a:lnTo>
                <a:lnTo>
                  <a:pt x="10213" y="6864"/>
                </a:lnTo>
                <a:lnTo>
                  <a:pt x="10197" y="6817"/>
                </a:lnTo>
                <a:lnTo>
                  <a:pt x="10181" y="6771"/>
                </a:lnTo>
                <a:lnTo>
                  <a:pt x="10164" y="6726"/>
                </a:lnTo>
                <a:lnTo>
                  <a:pt x="10146" y="6680"/>
                </a:lnTo>
                <a:lnTo>
                  <a:pt x="10110" y="6590"/>
                </a:lnTo>
                <a:lnTo>
                  <a:pt x="10073" y="6502"/>
                </a:lnTo>
                <a:lnTo>
                  <a:pt x="10034" y="6416"/>
                </a:lnTo>
                <a:lnTo>
                  <a:pt x="9994" y="6331"/>
                </a:lnTo>
                <a:lnTo>
                  <a:pt x="9954" y="6246"/>
                </a:lnTo>
                <a:lnTo>
                  <a:pt x="9912" y="6162"/>
                </a:lnTo>
                <a:lnTo>
                  <a:pt x="9869" y="6078"/>
                </a:lnTo>
                <a:lnTo>
                  <a:pt x="9827" y="5995"/>
                </a:lnTo>
                <a:lnTo>
                  <a:pt x="9782" y="5911"/>
                </a:lnTo>
                <a:lnTo>
                  <a:pt x="9739" y="5828"/>
                </a:lnTo>
                <a:lnTo>
                  <a:pt x="9824" y="5770"/>
                </a:lnTo>
                <a:lnTo>
                  <a:pt x="9901" y="5713"/>
                </a:lnTo>
                <a:lnTo>
                  <a:pt x="9971" y="5658"/>
                </a:lnTo>
                <a:lnTo>
                  <a:pt x="10035" y="5606"/>
                </a:lnTo>
                <a:lnTo>
                  <a:pt x="10090" y="5554"/>
                </a:lnTo>
                <a:lnTo>
                  <a:pt x="10140" y="5506"/>
                </a:lnTo>
                <a:lnTo>
                  <a:pt x="10183" y="5457"/>
                </a:lnTo>
                <a:lnTo>
                  <a:pt x="10220" y="5412"/>
                </a:lnTo>
                <a:lnTo>
                  <a:pt x="10252" y="5367"/>
                </a:lnTo>
                <a:lnTo>
                  <a:pt x="10278" y="5324"/>
                </a:lnTo>
                <a:lnTo>
                  <a:pt x="10298" y="5282"/>
                </a:lnTo>
                <a:lnTo>
                  <a:pt x="10314" y="5241"/>
                </a:lnTo>
                <a:lnTo>
                  <a:pt x="10324" y="5201"/>
                </a:lnTo>
                <a:lnTo>
                  <a:pt x="10330" y="5162"/>
                </a:lnTo>
                <a:lnTo>
                  <a:pt x="10332" y="5124"/>
                </a:lnTo>
                <a:lnTo>
                  <a:pt x="10329" y="5087"/>
                </a:lnTo>
                <a:lnTo>
                  <a:pt x="10323" y="5051"/>
                </a:lnTo>
                <a:lnTo>
                  <a:pt x="10313" y="5016"/>
                </a:lnTo>
                <a:lnTo>
                  <a:pt x="10300" y="4980"/>
                </a:lnTo>
                <a:lnTo>
                  <a:pt x="10283" y="4946"/>
                </a:lnTo>
                <a:lnTo>
                  <a:pt x="10264" y="4913"/>
                </a:lnTo>
                <a:lnTo>
                  <a:pt x="10241" y="4878"/>
                </a:lnTo>
                <a:lnTo>
                  <a:pt x="10217" y="4845"/>
                </a:lnTo>
                <a:lnTo>
                  <a:pt x="10190" y="4813"/>
                </a:lnTo>
                <a:lnTo>
                  <a:pt x="10162" y="4779"/>
                </a:lnTo>
                <a:lnTo>
                  <a:pt x="10131" y="4746"/>
                </a:lnTo>
                <a:lnTo>
                  <a:pt x="10100" y="4713"/>
                </a:lnTo>
                <a:lnTo>
                  <a:pt x="10068" y="4680"/>
                </a:lnTo>
                <a:lnTo>
                  <a:pt x="9999" y="4612"/>
                </a:lnTo>
                <a:lnTo>
                  <a:pt x="9930" y="4544"/>
                </a:lnTo>
                <a:lnTo>
                  <a:pt x="9850" y="4461"/>
                </a:lnTo>
                <a:lnTo>
                  <a:pt x="9784" y="4392"/>
                </a:lnTo>
                <a:lnTo>
                  <a:pt x="9755" y="4362"/>
                </a:lnTo>
                <a:lnTo>
                  <a:pt x="9728" y="4335"/>
                </a:lnTo>
                <a:lnTo>
                  <a:pt x="9700" y="4310"/>
                </a:lnTo>
                <a:lnTo>
                  <a:pt x="9671" y="4287"/>
                </a:lnTo>
                <a:lnTo>
                  <a:pt x="9657" y="4276"/>
                </a:lnTo>
                <a:lnTo>
                  <a:pt x="9642" y="4266"/>
                </a:lnTo>
                <a:lnTo>
                  <a:pt x="9626" y="4256"/>
                </a:lnTo>
                <a:lnTo>
                  <a:pt x="9610" y="4247"/>
                </a:lnTo>
                <a:lnTo>
                  <a:pt x="9593" y="4237"/>
                </a:lnTo>
                <a:lnTo>
                  <a:pt x="9574" y="4228"/>
                </a:lnTo>
                <a:lnTo>
                  <a:pt x="9555" y="4219"/>
                </a:lnTo>
                <a:lnTo>
                  <a:pt x="9535" y="4210"/>
                </a:lnTo>
                <a:lnTo>
                  <a:pt x="9514" y="4202"/>
                </a:lnTo>
                <a:lnTo>
                  <a:pt x="9491" y="4194"/>
                </a:lnTo>
                <a:lnTo>
                  <a:pt x="9466" y="4186"/>
                </a:lnTo>
                <a:lnTo>
                  <a:pt x="9440" y="4178"/>
                </a:lnTo>
                <a:lnTo>
                  <a:pt x="9384" y="4162"/>
                </a:lnTo>
                <a:lnTo>
                  <a:pt x="9319" y="4147"/>
                </a:lnTo>
                <a:lnTo>
                  <a:pt x="8664" y="4752"/>
                </a:lnTo>
                <a:lnTo>
                  <a:pt x="8632" y="4742"/>
                </a:lnTo>
                <a:lnTo>
                  <a:pt x="8600" y="4729"/>
                </a:lnTo>
                <a:lnTo>
                  <a:pt x="8567" y="4716"/>
                </a:lnTo>
                <a:lnTo>
                  <a:pt x="8533" y="4700"/>
                </a:lnTo>
                <a:lnTo>
                  <a:pt x="8500" y="4683"/>
                </a:lnTo>
                <a:lnTo>
                  <a:pt x="8464" y="4666"/>
                </a:lnTo>
                <a:lnTo>
                  <a:pt x="8429" y="4648"/>
                </a:lnTo>
                <a:lnTo>
                  <a:pt x="8393" y="4628"/>
                </a:lnTo>
                <a:lnTo>
                  <a:pt x="8319" y="4587"/>
                </a:lnTo>
                <a:lnTo>
                  <a:pt x="8240" y="4545"/>
                </a:lnTo>
                <a:lnTo>
                  <a:pt x="8160" y="4501"/>
                </a:lnTo>
                <a:lnTo>
                  <a:pt x="8075" y="4457"/>
                </a:lnTo>
                <a:lnTo>
                  <a:pt x="8031" y="4436"/>
                </a:lnTo>
                <a:lnTo>
                  <a:pt x="7985" y="4414"/>
                </a:lnTo>
                <a:lnTo>
                  <a:pt x="7939" y="4394"/>
                </a:lnTo>
                <a:lnTo>
                  <a:pt x="7891" y="4374"/>
                </a:lnTo>
                <a:lnTo>
                  <a:pt x="7843" y="4355"/>
                </a:lnTo>
                <a:lnTo>
                  <a:pt x="7793" y="4337"/>
                </a:lnTo>
                <a:lnTo>
                  <a:pt x="7742" y="4319"/>
                </a:lnTo>
                <a:lnTo>
                  <a:pt x="7689" y="4303"/>
                </a:lnTo>
                <a:lnTo>
                  <a:pt x="7636" y="4289"/>
                </a:lnTo>
                <a:lnTo>
                  <a:pt x="7580" y="4275"/>
                </a:lnTo>
                <a:lnTo>
                  <a:pt x="7524" y="4263"/>
                </a:lnTo>
                <a:lnTo>
                  <a:pt x="7466" y="4253"/>
                </a:lnTo>
                <a:lnTo>
                  <a:pt x="7407" y="4245"/>
                </a:lnTo>
                <a:lnTo>
                  <a:pt x="7346" y="4238"/>
                </a:lnTo>
                <a:lnTo>
                  <a:pt x="7284" y="4234"/>
                </a:lnTo>
                <a:lnTo>
                  <a:pt x="7220" y="4230"/>
                </a:lnTo>
                <a:lnTo>
                  <a:pt x="7221" y="4013"/>
                </a:lnTo>
                <a:lnTo>
                  <a:pt x="7223" y="3825"/>
                </a:lnTo>
                <a:lnTo>
                  <a:pt x="7224" y="3742"/>
                </a:lnTo>
                <a:lnTo>
                  <a:pt x="7224" y="3667"/>
                </a:lnTo>
                <a:lnTo>
                  <a:pt x="7223" y="3597"/>
                </a:lnTo>
                <a:lnTo>
                  <a:pt x="7220" y="3534"/>
                </a:lnTo>
                <a:lnTo>
                  <a:pt x="7216" y="3477"/>
                </a:lnTo>
                <a:lnTo>
                  <a:pt x="7211" y="3425"/>
                </a:lnTo>
                <a:lnTo>
                  <a:pt x="7202" y="3379"/>
                </a:lnTo>
                <a:lnTo>
                  <a:pt x="7192" y="3337"/>
                </a:lnTo>
                <a:lnTo>
                  <a:pt x="7178" y="3301"/>
                </a:lnTo>
                <a:lnTo>
                  <a:pt x="7162" y="3268"/>
                </a:lnTo>
                <a:lnTo>
                  <a:pt x="7141" y="3240"/>
                </a:lnTo>
                <a:lnTo>
                  <a:pt x="7117" y="3217"/>
                </a:lnTo>
                <a:lnTo>
                  <a:pt x="7089" y="3197"/>
                </a:lnTo>
                <a:lnTo>
                  <a:pt x="7056" y="3179"/>
                </a:lnTo>
                <a:lnTo>
                  <a:pt x="7018" y="3165"/>
                </a:lnTo>
                <a:lnTo>
                  <a:pt x="6976" y="3154"/>
                </a:lnTo>
                <a:lnTo>
                  <a:pt x="6929" y="3146"/>
                </a:lnTo>
                <a:lnTo>
                  <a:pt x="6875" y="3140"/>
                </a:lnTo>
                <a:lnTo>
                  <a:pt x="6816" y="3136"/>
                </a:lnTo>
                <a:lnTo>
                  <a:pt x="6750" y="3133"/>
                </a:lnTo>
                <a:lnTo>
                  <a:pt x="6677" y="3132"/>
                </a:lnTo>
                <a:lnTo>
                  <a:pt x="6599" y="3132"/>
                </a:lnTo>
                <a:lnTo>
                  <a:pt x="6512" y="3132"/>
                </a:lnTo>
                <a:lnTo>
                  <a:pt x="6418" y="3133"/>
                </a:lnTo>
                <a:lnTo>
                  <a:pt x="6206" y="3136"/>
                </a:lnTo>
                <a:lnTo>
                  <a:pt x="5961" y="3137"/>
                </a:lnTo>
                <a:lnTo>
                  <a:pt x="5937" y="3138"/>
                </a:lnTo>
                <a:lnTo>
                  <a:pt x="5914" y="3140"/>
                </a:lnTo>
                <a:lnTo>
                  <a:pt x="5893" y="3144"/>
                </a:lnTo>
                <a:lnTo>
                  <a:pt x="5872" y="3148"/>
                </a:lnTo>
                <a:lnTo>
                  <a:pt x="5853" y="3155"/>
                </a:lnTo>
                <a:lnTo>
                  <a:pt x="5834" y="3162"/>
                </a:lnTo>
                <a:lnTo>
                  <a:pt x="5817" y="3170"/>
                </a:lnTo>
                <a:lnTo>
                  <a:pt x="5799" y="3180"/>
                </a:lnTo>
                <a:lnTo>
                  <a:pt x="5783" y="3191"/>
                </a:lnTo>
                <a:lnTo>
                  <a:pt x="5768" y="3203"/>
                </a:lnTo>
                <a:lnTo>
                  <a:pt x="5754" y="3215"/>
                </a:lnTo>
                <a:lnTo>
                  <a:pt x="5741" y="3229"/>
                </a:lnTo>
                <a:lnTo>
                  <a:pt x="5729" y="3244"/>
                </a:lnTo>
                <a:lnTo>
                  <a:pt x="5717" y="3259"/>
                </a:lnTo>
                <a:lnTo>
                  <a:pt x="5707" y="3275"/>
                </a:lnTo>
                <a:lnTo>
                  <a:pt x="5696" y="3293"/>
                </a:lnTo>
                <a:lnTo>
                  <a:pt x="5686" y="3311"/>
                </a:lnTo>
                <a:lnTo>
                  <a:pt x="5678" y="3330"/>
                </a:lnTo>
                <a:lnTo>
                  <a:pt x="5670" y="3349"/>
                </a:lnTo>
                <a:lnTo>
                  <a:pt x="5663" y="3368"/>
                </a:lnTo>
                <a:lnTo>
                  <a:pt x="5657" y="3390"/>
                </a:lnTo>
                <a:lnTo>
                  <a:pt x="5651" y="3411"/>
                </a:lnTo>
                <a:lnTo>
                  <a:pt x="5646" y="3432"/>
                </a:lnTo>
                <a:lnTo>
                  <a:pt x="5641" y="3454"/>
                </a:lnTo>
                <a:lnTo>
                  <a:pt x="5637" y="3477"/>
                </a:lnTo>
                <a:lnTo>
                  <a:pt x="5634" y="3500"/>
                </a:lnTo>
                <a:lnTo>
                  <a:pt x="5631" y="3523"/>
                </a:lnTo>
                <a:lnTo>
                  <a:pt x="5629" y="3546"/>
                </a:lnTo>
                <a:lnTo>
                  <a:pt x="5626" y="3594"/>
                </a:lnTo>
                <a:lnTo>
                  <a:pt x="5625" y="3642"/>
                </a:lnTo>
                <a:close/>
                <a:moveTo>
                  <a:pt x="0" y="12638"/>
                </a:moveTo>
                <a:lnTo>
                  <a:pt x="0" y="14993"/>
                </a:lnTo>
                <a:lnTo>
                  <a:pt x="1007" y="14993"/>
                </a:lnTo>
                <a:lnTo>
                  <a:pt x="1007" y="14152"/>
                </a:lnTo>
                <a:lnTo>
                  <a:pt x="1080" y="14200"/>
                </a:lnTo>
                <a:lnTo>
                  <a:pt x="1148" y="14248"/>
                </a:lnTo>
                <a:lnTo>
                  <a:pt x="1216" y="14295"/>
                </a:lnTo>
                <a:lnTo>
                  <a:pt x="1281" y="14342"/>
                </a:lnTo>
                <a:lnTo>
                  <a:pt x="1405" y="14432"/>
                </a:lnTo>
                <a:lnTo>
                  <a:pt x="1523" y="14519"/>
                </a:lnTo>
                <a:lnTo>
                  <a:pt x="1638" y="14605"/>
                </a:lnTo>
                <a:lnTo>
                  <a:pt x="1749" y="14688"/>
                </a:lnTo>
                <a:lnTo>
                  <a:pt x="1860" y="14770"/>
                </a:lnTo>
                <a:lnTo>
                  <a:pt x="1972" y="14851"/>
                </a:lnTo>
                <a:lnTo>
                  <a:pt x="2029" y="14891"/>
                </a:lnTo>
                <a:lnTo>
                  <a:pt x="2087" y="14931"/>
                </a:lnTo>
                <a:lnTo>
                  <a:pt x="2145" y="14970"/>
                </a:lnTo>
                <a:lnTo>
                  <a:pt x="2206" y="15010"/>
                </a:lnTo>
                <a:lnTo>
                  <a:pt x="2267" y="15050"/>
                </a:lnTo>
                <a:lnTo>
                  <a:pt x="2331" y="15090"/>
                </a:lnTo>
                <a:lnTo>
                  <a:pt x="2397" y="15129"/>
                </a:lnTo>
                <a:lnTo>
                  <a:pt x="2464" y="15168"/>
                </a:lnTo>
                <a:lnTo>
                  <a:pt x="2534" y="15209"/>
                </a:lnTo>
                <a:lnTo>
                  <a:pt x="2607" y="15249"/>
                </a:lnTo>
                <a:lnTo>
                  <a:pt x="2681" y="15290"/>
                </a:lnTo>
                <a:lnTo>
                  <a:pt x="2760" y="15330"/>
                </a:lnTo>
                <a:lnTo>
                  <a:pt x="2842" y="15371"/>
                </a:lnTo>
                <a:lnTo>
                  <a:pt x="2926" y="15412"/>
                </a:lnTo>
                <a:lnTo>
                  <a:pt x="3015" y="15454"/>
                </a:lnTo>
                <a:lnTo>
                  <a:pt x="3107" y="15496"/>
                </a:lnTo>
                <a:lnTo>
                  <a:pt x="3252" y="15561"/>
                </a:lnTo>
                <a:lnTo>
                  <a:pt x="3394" y="15620"/>
                </a:lnTo>
                <a:lnTo>
                  <a:pt x="3530" y="15676"/>
                </a:lnTo>
                <a:lnTo>
                  <a:pt x="3663" y="15728"/>
                </a:lnTo>
                <a:lnTo>
                  <a:pt x="3793" y="15776"/>
                </a:lnTo>
                <a:lnTo>
                  <a:pt x="3919" y="15820"/>
                </a:lnTo>
                <a:lnTo>
                  <a:pt x="4043" y="15862"/>
                </a:lnTo>
                <a:lnTo>
                  <a:pt x="4165" y="15900"/>
                </a:lnTo>
                <a:lnTo>
                  <a:pt x="4283" y="15935"/>
                </a:lnTo>
                <a:lnTo>
                  <a:pt x="4401" y="15966"/>
                </a:lnTo>
                <a:lnTo>
                  <a:pt x="4516" y="15994"/>
                </a:lnTo>
                <a:lnTo>
                  <a:pt x="4630" y="16020"/>
                </a:lnTo>
                <a:lnTo>
                  <a:pt x="4744" y="16043"/>
                </a:lnTo>
                <a:lnTo>
                  <a:pt x="4856" y="16064"/>
                </a:lnTo>
                <a:lnTo>
                  <a:pt x="4969" y="16082"/>
                </a:lnTo>
                <a:lnTo>
                  <a:pt x="5081" y="16098"/>
                </a:lnTo>
                <a:lnTo>
                  <a:pt x="5194" y="16112"/>
                </a:lnTo>
                <a:lnTo>
                  <a:pt x="5307" y="16125"/>
                </a:lnTo>
                <a:lnTo>
                  <a:pt x="5422" y="16135"/>
                </a:lnTo>
                <a:lnTo>
                  <a:pt x="5537" y="16143"/>
                </a:lnTo>
                <a:lnTo>
                  <a:pt x="5654" y="16150"/>
                </a:lnTo>
                <a:lnTo>
                  <a:pt x="5773" y="16156"/>
                </a:lnTo>
                <a:lnTo>
                  <a:pt x="5894" y="16161"/>
                </a:lnTo>
                <a:lnTo>
                  <a:pt x="6018" y="16164"/>
                </a:lnTo>
                <a:lnTo>
                  <a:pt x="6144" y="16166"/>
                </a:lnTo>
                <a:lnTo>
                  <a:pt x="6275" y="16168"/>
                </a:lnTo>
                <a:lnTo>
                  <a:pt x="6408" y="16169"/>
                </a:lnTo>
                <a:lnTo>
                  <a:pt x="6545" y="16170"/>
                </a:lnTo>
                <a:lnTo>
                  <a:pt x="6831" y="16170"/>
                </a:lnTo>
                <a:lnTo>
                  <a:pt x="7136" y="16170"/>
                </a:lnTo>
                <a:lnTo>
                  <a:pt x="7299" y="16165"/>
                </a:lnTo>
                <a:lnTo>
                  <a:pt x="7467" y="16153"/>
                </a:lnTo>
                <a:lnTo>
                  <a:pt x="7643" y="16132"/>
                </a:lnTo>
                <a:lnTo>
                  <a:pt x="7823" y="16102"/>
                </a:lnTo>
                <a:lnTo>
                  <a:pt x="8007" y="16066"/>
                </a:lnTo>
                <a:lnTo>
                  <a:pt x="8196" y="16022"/>
                </a:lnTo>
                <a:lnTo>
                  <a:pt x="8388" y="15972"/>
                </a:lnTo>
                <a:lnTo>
                  <a:pt x="8581" y="15915"/>
                </a:lnTo>
                <a:lnTo>
                  <a:pt x="8778" y="15852"/>
                </a:lnTo>
                <a:lnTo>
                  <a:pt x="8977" y="15783"/>
                </a:lnTo>
                <a:lnTo>
                  <a:pt x="9176" y="15709"/>
                </a:lnTo>
                <a:lnTo>
                  <a:pt x="9376" y="15629"/>
                </a:lnTo>
                <a:lnTo>
                  <a:pt x="9574" y="15545"/>
                </a:lnTo>
                <a:lnTo>
                  <a:pt x="9773" y="15456"/>
                </a:lnTo>
                <a:lnTo>
                  <a:pt x="9970" y="15364"/>
                </a:lnTo>
                <a:lnTo>
                  <a:pt x="10165" y="15267"/>
                </a:lnTo>
                <a:lnTo>
                  <a:pt x="10357" y="15166"/>
                </a:lnTo>
                <a:lnTo>
                  <a:pt x="10545" y="15063"/>
                </a:lnTo>
                <a:lnTo>
                  <a:pt x="10730" y="14957"/>
                </a:lnTo>
                <a:lnTo>
                  <a:pt x="10911" y="14849"/>
                </a:lnTo>
                <a:lnTo>
                  <a:pt x="11086" y="14738"/>
                </a:lnTo>
                <a:lnTo>
                  <a:pt x="11256" y="14626"/>
                </a:lnTo>
                <a:lnTo>
                  <a:pt x="11419" y="14512"/>
                </a:lnTo>
                <a:lnTo>
                  <a:pt x="11577" y="14397"/>
                </a:lnTo>
                <a:lnTo>
                  <a:pt x="11725" y="14281"/>
                </a:lnTo>
                <a:lnTo>
                  <a:pt x="11866" y="14165"/>
                </a:lnTo>
                <a:lnTo>
                  <a:pt x="11998" y="14049"/>
                </a:lnTo>
                <a:lnTo>
                  <a:pt x="12121" y="13933"/>
                </a:lnTo>
                <a:lnTo>
                  <a:pt x="12234" y="13818"/>
                </a:lnTo>
                <a:lnTo>
                  <a:pt x="12337" y="13704"/>
                </a:lnTo>
                <a:lnTo>
                  <a:pt x="12429" y="13591"/>
                </a:lnTo>
                <a:lnTo>
                  <a:pt x="12509" y="13479"/>
                </a:lnTo>
                <a:lnTo>
                  <a:pt x="11857" y="12786"/>
                </a:lnTo>
                <a:lnTo>
                  <a:pt x="11805" y="12825"/>
                </a:lnTo>
                <a:lnTo>
                  <a:pt x="11755" y="12861"/>
                </a:lnTo>
                <a:lnTo>
                  <a:pt x="11709" y="12898"/>
                </a:lnTo>
                <a:lnTo>
                  <a:pt x="11665" y="12934"/>
                </a:lnTo>
                <a:lnTo>
                  <a:pt x="11623" y="12969"/>
                </a:lnTo>
                <a:lnTo>
                  <a:pt x="11584" y="13005"/>
                </a:lnTo>
                <a:lnTo>
                  <a:pt x="11544" y="13041"/>
                </a:lnTo>
                <a:lnTo>
                  <a:pt x="11506" y="13076"/>
                </a:lnTo>
                <a:lnTo>
                  <a:pt x="11431" y="13149"/>
                </a:lnTo>
                <a:lnTo>
                  <a:pt x="11355" y="13224"/>
                </a:lnTo>
                <a:lnTo>
                  <a:pt x="11315" y="13263"/>
                </a:lnTo>
                <a:lnTo>
                  <a:pt x="11273" y="13303"/>
                </a:lnTo>
                <a:lnTo>
                  <a:pt x="11229" y="13344"/>
                </a:lnTo>
                <a:lnTo>
                  <a:pt x="11184" y="13387"/>
                </a:lnTo>
                <a:lnTo>
                  <a:pt x="11136" y="13431"/>
                </a:lnTo>
                <a:lnTo>
                  <a:pt x="11083" y="13477"/>
                </a:lnTo>
                <a:lnTo>
                  <a:pt x="11028" y="13524"/>
                </a:lnTo>
                <a:lnTo>
                  <a:pt x="10968" y="13573"/>
                </a:lnTo>
                <a:lnTo>
                  <a:pt x="10904" y="13624"/>
                </a:lnTo>
                <a:lnTo>
                  <a:pt x="10835" y="13678"/>
                </a:lnTo>
                <a:lnTo>
                  <a:pt x="10761" y="13734"/>
                </a:lnTo>
                <a:lnTo>
                  <a:pt x="10681" y="13793"/>
                </a:lnTo>
                <a:lnTo>
                  <a:pt x="10595" y="13854"/>
                </a:lnTo>
                <a:lnTo>
                  <a:pt x="10503" y="13918"/>
                </a:lnTo>
                <a:lnTo>
                  <a:pt x="10403" y="13985"/>
                </a:lnTo>
                <a:lnTo>
                  <a:pt x="10296" y="14055"/>
                </a:lnTo>
                <a:lnTo>
                  <a:pt x="10182" y="14129"/>
                </a:lnTo>
                <a:lnTo>
                  <a:pt x="10060" y="14205"/>
                </a:lnTo>
                <a:lnTo>
                  <a:pt x="9929" y="14286"/>
                </a:lnTo>
                <a:lnTo>
                  <a:pt x="9788" y="14370"/>
                </a:lnTo>
                <a:lnTo>
                  <a:pt x="9621" y="14465"/>
                </a:lnTo>
                <a:lnTo>
                  <a:pt x="9450" y="14554"/>
                </a:lnTo>
                <a:lnTo>
                  <a:pt x="9276" y="14636"/>
                </a:lnTo>
                <a:lnTo>
                  <a:pt x="9097" y="14713"/>
                </a:lnTo>
                <a:lnTo>
                  <a:pt x="8917" y="14782"/>
                </a:lnTo>
                <a:lnTo>
                  <a:pt x="8732" y="14847"/>
                </a:lnTo>
                <a:lnTo>
                  <a:pt x="8545" y="14905"/>
                </a:lnTo>
                <a:lnTo>
                  <a:pt x="8356" y="14957"/>
                </a:lnTo>
                <a:lnTo>
                  <a:pt x="8165" y="15004"/>
                </a:lnTo>
                <a:lnTo>
                  <a:pt x="7971" y="15044"/>
                </a:lnTo>
                <a:lnTo>
                  <a:pt x="7776" y="15079"/>
                </a:lnTo>
                <a:lnTo>
                  <a:pt x="7579" y="15108"/>
                </a:lnTo>
                <a:lnTo>
                  <a:pt x="7382" y="15131"/>
                </a:lnTo>
                <a:lnTo>
                  <a:pt x="7182" y="15149"/>
                </a:lnTo>
                <a:lnTo>
                  <a:pt x="6982" y="15161"/>
                </a:lnTo>
                <a:lnTo>
                  <a:pt x="6781" y="15168"/>
                </a:lnTo>
                <a:lnTo>
                  <a:pt x="6579" y="15170"/>
                </a:lnTo>
                <a:lnTo>
                  <a:pt x="6379" y="15167"/>
                </a:lnTo>
                <a:lnTo>
                  <a:pt x="6177" y="15158"/>
                </a:lnTo>
                <a:lnTo>
                  <a:pt x="5975" y="15145"/>
                </a:lnTo>
                <a:lnTo>
                  <a:pt x="5774" y="15126"/>
                </a:lnTo>
                <a:lnTo>
                  <a:pt x="5574" y="15103"/>
                </a:lnTo>
                <a:lnTo>
                  <a:pt x="5376" y="15074"/>
                </a:lnTo>
                <a:lnTo>
                  <a:pt x="5177" y="15041"/>
                </a:lnTo>
                <a:lnTo>
                  <a:pt x="4980" y="15003"/>
                </a:lnTo>
                <a:lnTo>
                  <a:pt x="4784" y="14960"/>
                </a:lnTo>
                <a:lnTo>
                  <a:pt x="4590" y="14913"/>
                </a:lnTo>
                <a:lnTo>
                  <a:pt x="4399" y="14861"/>
                </a:lnTo>
                <a:lnTo>
                  <a:pt x="4210" y="14805"/>
                </a:lnTo>
                <a:lnTo>
                  <a:pt x="4022" y="14744"/>
                </a:lnTo>
                <a:lnTo>
                  <a:pt x="3839" y="14678"/>
                </a:lnTo>
                <a:lnTo>
                  <a:pt x="3657" y="14610"/>
                </a:lnTo>
                <a:lnTo>
                  <a:pt x="3603" y="14587"/>
                </a:lnTo>
                <a:lnTo>
                  <a:pt x="3547" y="14563"/>
                </a:lnTo>
                <a:lnTo>
                  <a:pt x="3489" y="14538"/>
                </a:lnTo>
                <a:lnTo>
                  <a:pt x="3429" y="14511"/>
                </a:lnTo>
                <a:lnTo>
                  <a:pt x="3367" y="14481"/>
                </a:lnTo>
                <a:lnTo>
                  <a:pt x="3305" y="14451"/>
                </a:lnTo>
                <a:lnTo>
                  <a:pt x="3241" y="14419"/>
                </a:lnTo>
                <a:lnTo>
                  <a:pt x="3177" y="14385"/>
                </a:lnTo>
                <a:lnTo>
                  <a:pt x="3111" y="14351"/>
                </a:lnTo>
                <a:lnTo>
                  <a:pt x="3044" y="14314"/>
                </a:lnTo>
                <a:lnTo>
                  <a:pt x="2978" y="14277"/>
                </a:lnTo>
                <a:lnTo>
                  <a:pt x="2911" y="14240"/>
                </a:lnTo>
                <a:lnTo>
                  <a:pt x="2845" y="14200"/>
                </a:lnTo>
                <a:lnTo>
                  <a:pt x="2779" y="14161"/>
                </a:lnTo>
                <a:lnTo>
                  <a:pt x="2712" y="14120"/>
                </a:lnTo>
                <a:lnTo>
                  <a:pt x="2648" y="14079"/>
                </a:lnTo>
                <a:lnTo>
                  <a:pt x="2583" y="14037"/>
                </a:lnTo>
                <a:lnTo>
                  <a:pt x="2520" y="13994"/>
                </a:lnTo>
                <a:lnTo>
                  <a:pt x="2457" y="13952"/>
                </a:lnTo>
                <a:lnTo>
                  <a:pt x="2397" y="13908"/>
                </a:lnTo>
                <a:lnTo>
                  <a:pt x="2337" y="13865"/>
                </a:lnTo>
                <a:lnTo>
                  <a:pt x="2280" y="13821"/>
                </a:lnTo>
                <a:lnTo>
                  <a:pt x="2224" y="13778"/>
                </a:lnTo>
                <a:lnTo>
                  <a:pt x="2171" y="13733"/>
                </a:lnTo>
                <a:lnTo>
                  <a:pt x="2120" y="13690"/>
                </a:lnTo>
                <a:lnTo>
                  <a:pt x="2072" y="13646"/>
                </a:lnTo>
                <a:lnTo>
                  <a:pt x="2026" y="13604"/>
                </a:lnTo>
                <a:lnTo>
                  <a:pt x="1984" y="13561"/>
                </a:lnTo>
                <a:lnTo>
                  <a:pt x="1945" y="13519"/>
                </a:lnTo>
                <a:lnTo>
                  <a:pt x="1908" y="13477"/>
                </a:lnTo>
                <a:lnTo>
                  <a:pt x="1876" y="13435"/>
                </a:lnTo>
                <a:lnTo>
                  <a:pt x="1847" y="13395"/>
                </a:lnTo>
                <a:lnTo>
                  <a:pt x="2603" y="13395"/>
                </a:lnTo>
                <a:lnTo>
                  <a:pt x="2603" y="12386"/>
                </a:lnTo>
                <a:lnTo>
                  <a:pt x="252" y="12386"/>
                </a:lnTo>
                <a:lnTo>
                  <a:pt x="217" y="12387"/>
                </a:lnTo>
                <a:lnTo>
                  <a:pt x="186" y="12389"/>
                </a:lnTo>
                <a:lnTo>
                  <a:pt x="171" y="12390"/>
                </a:lnTo>
                <a:lnTo>
                  <a:pt x="156" y="12392"/>
                </a:lnTo>
                <a:lnTo>
                  <a:pt x="143" y="12395"/>
                </a:lnTo>
                <a:lnTo>
                  <a:pt x="131" y="12398"/>
                </a:lnTo>
                <a:lnTo>
                  <a:pt x="119" y="12401"/>
                </a:lnTo>
                <a:lnTo>
                  <a:pt x="108" y="12405"/>
                </a:lnTo>
                <a:lnTo>
                  <a:pt x="97" y="12409"/>
                </a:lnTo>
                <a:lnTo>
                  <a:pt x="87" y="12415"/>
                </a:lnTo>
                <a:lnTo>
                  <a:pt x="78" y="12421"/>
                </a:lnTo>
                <a:lnTo>
                  <a:pt x="69" y="12427"/>
                </a:lnTo>
                <a:lnTo>
                  <a:pt x="61" y="12433"/>
                </a:lnTo>
                <a:lnTo>
                  <a:pt x="53" y="12440"/>
                </a:lnTo>
                <a:lnTo>
                  <a:pt x="46" y="12447"/>
                </a:lnTo>
                <a:lnTo>
                  <a:pt x="40" y="12455"/>
                </a:lnTo>
                <a:lnTo>
                  <a:pt x="34" y="12464"/>
                </a:lnTo>
                <a:lnTo>
                  <a:pt x="28" y="12473"/>
                </a:lnTo>
                <a:lnTo>
                  <a:pt x="24" y="12483"/>
                </a:lnTo>
                <a:lnTo>
                  <a:pt x="19" y="12494"/>
                </a:lnTo>
                <a:lnTo>
                  <a:pt x="15" y="12505"/>
                </a:lnTo>
                <a:lnTo>
                  <a:pt x="12" y="12518"/>
                </a:lnTo>
                <a:lnTo>
                  <a:pt x="9" y="12530"/>
                </a:lnTo>
                <a:lnTo>
                  <a:pt x="7" y="12543"/>
                </a:lnTo>
                <a:lnTo>
                  <a:pt x="5" y="12557"/>
                </a:lnTo>
                <a:lnTo>
                  <a:pt x="3" y="12572"/>
                </a:lnTo>
                <a:lnTo>
                  <a:pt x="1" y="12604"/>
                </a:lnTo>
                <a:lnTo>
                  <a:pt x="0" y="12638"/>
                </a:lnTo>
                <a:close/>
                <a:moveTo>
                  <a:pt x="420" y="2717"/>
                </a:moveTo>
                <a:lnTo>
                  <a:pt x="1072" y="3410"/>
                </a:lnTo>
                <a:lnTo>
                  <a:pt x="1106" y="3386"/>
                </a:lnTo>
                <a:lnTo>
                  <a:pt x="1139" y="3360"/>
                </a:lnTo>
                <a:lnTo>
                  <a:pt x="1172" y="3336"/>
                </a:lnTo>
                <a:lnTo>
                  <a:pt x="1203" y="3310"/>
                </a:lnTo>
                <a:lnTo>
                  <a:pt x="1234" y="3284"/>
                </a:lnTo>
                <a:lnTo>
                  <a:pt x="1264" y="3257"/>
                </a:lnTo>
                <a:lnTo>
                  <a:pt x="1295" y="3230"/>
                </a:lnTo>
                <a:lnTo>
                  <a:pt x="1324" y="3204"/>
                </a:lnTo>
                <a:lnTo>
                  <a:pt x="1382" y="3148"/>
                </a:lnTo>
                <a:lnTo>
                  <a:pt x="1438" y="3092"/>
                </a:lnTo>
                <a:lnTo>
                  <a:pt x="1493" y="3035"/>
                </a:lnTo>
                <a:lnTo>
                  <a:pt x="1549" y="2977"/>
                </a:lnTo>
                <a:lnTo>
                  <a:pt x="1603" y="2921"/>
                </a:lnTo>
                <a:lnTo>
                  <a:pt x="1658" y="2863"/>
                </a:lnTo>
                <a:lnTo>
                  <a:pt x="1713" y="2808"/>
                </a:lnTo>
                <a:lnTo>
                  <a:pt x="1770" y="2752"/>
                </a:lnTo>
                <a:lnTo>
                  <a:pt x="1798" y="2725"/>
                </a:lnTo>
                <a:lnTo>
                  <a:pt x="1828" y="2698"/>
                </a:lnTo>
                <a:lnTo>
                  <a:pt x="1858" y="2672"/>
                </a:lnTo>
                <a:lnTo>
                  <a:pt x="1887" y="2646"/>
                </a:lnTo>
                <a:lnTo>
                  <a:pt x="1918" y="2621"/>
                </a:lnTo>
                <a:lnTo>
                  <a:pt x="1950" y="2595"/>
                </a:lnTo>
                <a:lnTo>
                  <a:pt x="1981" y="2571"/>
                </a:lnTo>
                <a:lnTo>
                  <a:pt x="2014" y="2548"/>
                </a:lnTo>
                <a:lnTo>
                  <a:pt x="2223" y="2403"/>
                </a:lnTo>
                <a:lnTo>
                  <a:pt x="2434" y="2265"/>
                </a:lnTo>
                <a:lnTo>
                  <a:pt x="2646" y="2133"/>
                </a:lnTo>
                <a:lnTo>
                  <a:pt x="2859" y="2009"/>
                </a:lnTo>
                <a:lnTo>
                  <a:pt x="3074" y="1891"/>
                </a:lnTo>
                <a:lnTo>
                  <a:pt x="3290" y="1780"/>
                </a:lnTo>
                <a:lnTo>
                  <a:pt x="3507" y="1677"/>
                </a:lnTo>
                <a:lnTo>
                  <a:pt x="3726" y="1580"/>
                </a:lnTo>
                <a:lnTo>
                  <a:pt x="3946" y="1491"/>
                </a:lnTo>
                <a:lnTo>
                  <a:pt x="4167" y="1408"/>
                </a:lnTo>
                <a:lnTo>
                  <a:pt x="4389" y="1333"/>
                </a:lnTo>
                <a:lnTo>
                  <a:pt x="4612" y="1265"/>
                </a:lnTo>
                <a:lnTo>
                  <a:pt x="4836" y="1206"/>
                </a:lnTo>
                <a:lnTo>
                  <a:pt x="5062" y="1153"/>
                </a:lnTo>
                <a:lnTo>
                  <a:pt x="5288" y="1108"/>
                </a:lnTo>
                <a:lnTo>
                  <a:pt x="5516" y="1070"/>
                </a:lnTo>
                <a:lnTo>
                  <a:pt x="5744" y="1041"/>
                </a:lnTo>
                <a:lnTo>
                  <a:pt x="5974" y="1020"/>
                </a:lnTo>
                <a:lnTo>
                  <a:pt x="6204" y="1007"/>
                </a:lnTo>
                <a:lnTo>
                  <a:pt x="6436" y="1001"/>
                </a:lnTo>
                <a:lnTo>
                  <a:pt x="6668" y="1004"/>
                </a:lnTo>
                <a:lnTo>
                  <a:pt x="6901" y="1014"/>
                </a:lnTo>
                <a:lnTo>
                  <a:pt x="7134" y="1033"/>
                </a:lnTo>
                <a:lnTo>
                  <a:pt x="7370" y="1060"/>
                </a:lnTo>
                <a:lnTo>
                  <a:pt x="7605" y="1096"/>
                </a:lnTo>
                <a:lnTo>
                  <a:pt x="7841" y="1140"/>
                </a:lnTo>
                <a:lnTo>
                  <a:pt x="8078" y="1193"/>
                </a:lnTo>
                <a:lnTo>
                  <a:pt x="8315" y="1254"/>
                </a:lnTo>
                <a:lnTo>
                  <a:pt x="8553" y="1324"/>
                </a:lnTo>
                <a:lnTo>
                  <a:pt x="8792" y="1403"/>
                </a:lnTo>
                <a:lnTo>
                  <a:pt x="9032" y="1491"/>
                </a:lnTo>
                <a:lnTo>
                  <a:pt x="9272" y="1588"/>
                </a:lnTo>
                <a:lnTo>
                  <a:pt x="9323" y="1610"/>
                </a:lnTo>
                <a:lnTo>
                  <a:pt x="9378" y="1633"/>
                </a:lnTo>
                <a:lnTo>
                  <a:pt x="9433" y="1658"/>
                </a:lnTo>
                <a:lnTo>
                  <a:pt x="9491" y="1685"/>
                </a:lnTo>
                <a:lnTo>
                  <a:pt x="9550" y="1713"/>
                </a:lnTo>
                <a:lnTo>
                  <a:pt x="9610" y="1742"/>
                </a:lnTo>
                <a:lnTo>
                  <a:pt x="9671" y="1772"/>
                </a:lnTo>
                <a:lnTo>
                  <a:pt x="9733" y="1803"/>
                </a:lnTo>
                <a:lnTo>
                  <a:pt x="9795" y="1835"/>
                </a:lnTo>
                <a:lnTo>
                  <a:pt x="9858" y="1869"/>
                </a:lnTo>
                <a:lnTo>
                  <a:pt x="9922" y="1902"/>
                </a:lnTo>
                <a:lnTo>
                  <a:pt x="9985" y="1937"/>
                </a:lnTo>
                <a:lnTo>
                  <a:pt x="10048" y="1973"/>
                </a:lnTo>
                <a:lnTo>
                  <a:pt x="10111" y="2009"/>
                </a:lnTo>
                <a:lnTo>
                  <a:pt x="10174" y="2047"/>
                </a:lnTo>
                <a:lnTo>
                  <a:pt x="10236" y="2084"/>
                </a:lnTo>
                <a:lnTo>
                  <a:pt x="10297" y="2122"/>
                </a:lnTo>
                <a:lnTo>
                  <a:pt x="10358" y="2161"/>
                </a:lnTo>
                <a:lnTo>
                  <a:pt x="10416" y="2199"/>
                </a:lnTo>
                <a:lnTo>
                  <a:pt x="10475" y="2239"/>
                </a:lnTo>
                <a:lnTo>
                  <a:pt x="10530" y="2278"/>
                </a:lnTo>
                <a:lnTo>
                  <a:pt x="10586" y="2318"/>
                </a:lnTo>
                <a:lnTo>
                  <a:pt x="10638" y="2359"/>
                </a:lnTo>
                <a:lnTo>
                  <a:pt x="10689" y="2398"/>
                </a:lnTo>
                <a:lnTo>
                  <a:pt x="10737" y="2439"/>
                </a:lnTo>
                <a:lnTo>
                  <a:pt x="10783" y="2479"/>
                </a:lnTo>
                <a:lnTo>
                  <a:pt x="10827" y="2519"/>
                </a:lnTo>
                <a:lnTo>
                  <a:pt x="10867" y="2559"/>
                </a:lnTo>
                <a:lnTo>
                  <a:pt x="10904" y="2599"/>
                </a:lnTo>
                <a:lnTo>
                  <a:pt x="10939" y="2639"/>
                </a:lnTo>
                <a:lnTo>
                  <a:pt x="10970" y="2678"/>
                </a:lnTo>
                <a:lnTo>
                  <a:pt x="10998" y="2717"/>
                </a:lnTo>
                <a:lnTo>
                  <a:pt x="10922" y="2717"/>
                </a:lnTo>
                <a:lnTo>
                  <a:pt x="10850" y="2716"/>
                </a:lnTo>
                <a:lnTo>
                  <a:pt x="10783" y="2714"/>
                </a:lnTo>
                <a:lnTo>
                  <a:pt x="10722" y="2712"/>
                </a:lnTo>
                <a:lnTo>
                  <a:pt x="10665" y="2709"/>
                </a:lnTo>
                <a:lnTo>
                  <a:pt x="10614" y="2708"/>
                </a:lnTo>
                <a:lnTo>
                  <a:pt x="10565" y="2707"/>
                </a:lnTo>
                <a:lnTo>
                  <a:pt x="10522" y="2707"/>
                </a:lnTo>
                <a:lnTo>
                  <a:pt x="10483" y="2709"/>
                </a:lnTo>
                <a:lnTo>
                  <a:pt x="10447" y="2713"/>
                </a:lnTo>
                <a:lnTo>
                  <a:pt x="10415" y="2717"/>
                </a:lnTo>
                <a:lnTo>
                  <a:pt x="10387" y="2724"/>
                </a:lnTo>
                <a:lnTo>
                  <a:pt x="10361" y="2733"/>
                </a:lnTo>
                <a:lnTo>
                  <a:pt x="10338" y="2744"/>
                </a:lnTo>
                <a:lnTo>
                  <a:pt x="10319" y="2759"/>
                </a:lnTo>
                <a:lnTo>
                  <a:pt x="10302" y="2776"/>
                </a:lnTo>
                <a:lnTo>
                  <a:pt x="10288" y="2798"/>
                </a:lnTo>
                <a:lnTo>
                  <a:pt x="10276" y="2823"/>
                </a:lnTo>
                <a:lnTo>
                  <a:pt x="10266" y="2852"/>
                </a:lnTo>
                <a:lnTo>
                  <a:pt x="10258" y="2885"/>
                </a:lnTo>
                <a:lnTo>
                  <a:pt x="10252" y="2924"/>
                </a:lnTo>
                <a:lnTo>
                  <a:pt x="10247" y="2966"/>
                </a:lnTo>
                <a:lnTo>
                  <a:pt x="10244" y="3015"/>
                </a:lnTo>
                <a:lnTo>
                  <a:pt x="10241" y="3068"/>
                </a:lnTo>
                <a:lnTo>
                  <a:pt x="10240" y="3127"/>
                </a:lnTo>
                <a:lnTo>
                  <a:pt x="10239" y="3193"/>
                </a:lnTo>
                <a:lnTo>
                  <a:pt x="10239" y="3264"/>
                </a:lnTo>
                <a:lnTo>
                  <a:pt x="10240" y="3342"/>
                </a:lnTo>
                <a:lnTo>
                  <a:pt x="10241" y="3519"/>
                </a:lnTo>
                <a:lnTo>
                  <a:pt x="10242" y="3726"/>
                </a:lnTo>
                <a:lnTo>
                  <a:pt x="12845" y="3726"/>
                </a:lnTo>
                <a:lnTo>
                  <a:pt x="12845" y="1120"/>
                </a:lnTo>
                <a:lnTo>
                  <a:pt x="12637" y="1119"/>
                </a:lnTo>
                <a:lnTo>
                  <a:pt x="12459" y="1117"/>
                </a:lnTo>
                <a:lnTo>
                  <a:pt x="12381" y="1117"/>
                </a:lnTo>
                <a:lnTo>
                  <a:pt x="12308" y="1117"/>
                </a:lnTo>
                <a:lnTo>
                  <a:pt x="12244" y="1117"/>
                </a:lnTo>
                <a:lnTo>
                  <a:pt x="12184" y="1119"/>
                </a:lnTo>
                <a:lnTo>
                  <a:pt x="12131" y="1122"/>
                </a:lnTo>
                <a:lnTo>
                  <a:pt x="12082" y="1125"/>
                </a:lnTo>
                <a:lnTo>
                  <a:pt x="12040" y="1131"/>
                </a:lnTo>
                <a:lnTo>
                  <a:pt x="12001" y="1138"/>
                </a:lnTo>
                <a:lnTo>
                  <a:pt x="11968" y="1147"/>
                </a:lnTo>
                <a:lnTo>
                  <a:pt x="11939" y="1158"/>
                </a:lnTo>
                <a:lnTo>
                  <a:pt x="11915" y="1171"/>
                </a:lnTo>
                <a:lnTo>
                  <a:pt x="11893" y="1187"/>
                </a:lnTo>
                <a:lnTo>
                  <a:pt x="11876" y="1207"/>
                </a:lnTo>
                <a:lnTo>
                  <a:pt x="11861" y="1228"/>
                </a:lnTo>
                <a:lnTo>
                  <a:pt x="11850" y="1253"/>
                </a:lnTo>
                <a:lnTo>
                  <a:pt x="11841" y="1281"/>
                </a:lnTo>
                <a:lnTo>
                  <a:pt x="11835" y="1314"/>
                </a:lnTo>
                <a:lnTo>
                  <a:pt x="11831" y="1349"/>
                </a:lnTo>
                <a:lnTo>
                  <a:pt x="11828" y="1389"/>
                </a:lnTo>
                <a:lnTo>
                  <a:pt x="11827" y="1433"/>
                </a:lnTo>
                <a:lnTo>
                  <a:pt x="11827" y="1482"/>
                </a:lnTo>
                <a:lnTo>
                  <a:pt x="11828" y="1534"/>
                </a:lnTo>
                <a:lnTo>
                  <a:pt x="11830" y="1592"/>
                </a:lnTo>
                <a:lnTo>
                  <a:pt x="11832" y="1654"/>
                </a:lnTo>
                <a:lnTo>
                  <a:pt x="11834" y="1722"/>
                </a:lnTo>
                <a:lnTo>
                  <a:pt x="11836" y="1796"/>
                </a:lnTo>
                <a:lnTo>
                  <a:pt x="11837" y="1876"/>
                </a:lnTo>
                <a:lnTo>
                  <a:pt x="11838" y="1961"/>
                </a:lnTo>
                <a:lnTo>
                  <a:pt x="11804" y="1949"/>
                </a:lnTo>
                <a:lnTo>
                  <a:pt x="11768" y="1935"/>
                </a:lnTo>
                <a:lnTo>
                  <a:pt x="11733" y="1918"/>
                </a:lnTo>
                <a:lnTo>
                  <a:pt x="11696" y="1899"/>
                </a:lnTo>
                <a:lnTo>
                  <a:pt x="11657" y="1876"/>
                </a:lnTo>
                <a:lnTo>
                  <a:pt x="11619" y="1850"/>
                </a:lnTo>
                <a:lnTo>
                  <a:pt x="11578" y="1822"/>
                </a:lnTo>
                <a:lnTo>
                  <a:pt x="11536" y="1792"/>
                </a:lnTo>
                <a:lnTo>
                  <a:pt x="11447" y="1724"/>
                </a:lnTo>
                <a:lnTo>
                  <a:pt x="11352" y="1649"/>
                </a:lnTo>
                <a:lnTo>
                  <a:pt x="11249" y="1566"/>
                </a:lnTo>
                <a:lnTo>
                  <a:pt x="11136" y="1480"/>
                </a:lnTo>
                <a:lnTo>
                  <a:pt x="11076" y="1433"/>
                </a:lnTo>
                <a:lnTo>
                  <a:pt x="11013" y="1387"/>
                </a:lnTo>
                <a:lnTo>
                  <a:pt x="10949" y="1339"/>
                </a:lnTo>
                <a:lnTo>
                  <a:pt x="10881" y="1292"/>
                </a:lnTo>
                <a:lnTo>
                  <a:pt x="10811" y="1243"/>
                </a:lnTo>
                <a:lnTo>
                  <a:pt x="10737" y="1194"/>
                </a:lnTo>
                <a:lnTo>
                  <a:pt x="10660" y="1144"/>
                </a:lnTo>
                <a:lnTo>
                  <a:pt x="10581" y="1095"/>
                </a:lnTo>
                <a:lnTo>
                  <a:pt x="10497" y="1045"/>
                </a:lnTo>
                <a:lnTo>
                  <a:pt x="10410" y="995"/>
                </a:lnTo>
                <a:lnTo>
                  <a:pt x="10320" y="946"/>
                </a:lnTo>
                <a:lnTo>
                  <a:pt x="10226" y="897"/>
                </a:lnTo>
                <a:lnTo>
                  <a:pt x="10128" y="850"/>
                </a:lnTo>
                <a:lnTo>
                  <a:pt x="10027" y="802"/>
                </a:lnTo>
                <a:lnTo>
                  <a:pt x="9922" y="755"/>
                </a:lnTo>
                <a:lnTo>
                  <a:pt x="9812" y="709"/>
                </a:lnTo>
                <a:lnTo>
                  <a:pt x="9642" y="643"/>
                </a:lnTo>
                <a:lnTo>
                  <a:pt x="9472" y="579"/>
                </a:lnTo>
                <a:lnTo>
                  <a:pt x="9300" y="517"/>
                </a:lnTo>
                <a:lnTo>
                  <a:pt x="9127" y="460"/>
                </a:lnTo>
                <a:lnTo>
                  <a:pt x="8955" y="405"/>
                </a:lnTo>
                <a:lnTo>
                  <a:pt x="8781" y="354"/>
                </a:lnTo>
                <a:lnTo>
                  <a:pt x="8608" y="306"/>
                </a:lnTo>
                <a:lnTo>
                  <a:pt x="8433" y="261"/>
                </a:lnTo>
                <a:lnTo>
                  <a:pt x="8258" y="219"/>
                </a:lnTo>
                <a:lnTo>
                  <a:pt x="8082" y="182"/>
                </a:lnTo>
                <a:lnTo>
                  <a:pt x="7906" y="147"/>
                </a:lnTo>
                <a:lnTo>
                  <a:pt x="7730" y="116"/>
                </a:lnTo>
                <a:lnTo>
                  <a:pt x="7553" y="88"/>
                </a:lnTo>
                <a:lnTo>
                  <a:pt x="7376" y="65"/>
                </a:lnTo>
                <a:lnTo>
                  <a:pt x="7198" y="44"/>
                </a:lnTo>
                <a:lnTo>
                  <a:pt x="7019" y="27"/>
                </a:lnTo>
                <a:lnTo>
                  <a:pt x="6842" y="15"/>
                </a:lnTo>
                <a:lnTo>
                  <a:pt x="6663" y="6"/>
                </a:lnTo>
                <a:lnTo>
                  <a:pt x="6484" y="1"/>
                </a:lnTo>
                <a:lnTo>
                  <a:pt x="6305" y="0"/>
                </a:lnTo>
                <a:lnTo>
                  <a:pt x="6125" y="3"/>
                </a:lnTo>
                <a:lnTo>
                  <a:pt x="5946" y="10"/>
                </a:lnTo>
                <a:lnTo>
                  <a:pt x="5766" y="21"/>
                </a:lnTo>
                <a:lnTo>
                  <a:pt x="5586" y="36"/>
                </a:lnTo>
                <a:lnTo>
                  <a:pt x="5407" y="56"/>
                </a:lnTo>
                <a:lnTo>
                  <a:pt x="5226" y="79"/>
                </a:lnTo>
                <a:lnTo>
                  <a:pt x="5047" y="107"/>
                </a:lnTo>
                <a:lnTo>
                  <a:pt x="4867" y="139"/>
                </a:lnTo>
                <a:lnTo>
                  <a:pt x="4686" y="176"/>
                </a:lnTo>
                <a:lnTo>
                  <a:pt x="4507" y="216"/>
                </a:lnTo>
                <a:lnTo>
                  <a:pt x="4327" y="262"/>
                </a:lnTo>
                <a:lnTo>
                  <a:pt x="4147" y="312"/>
                </a:lnTo>
                <a:lnTo>
                  <a:pt x="4026" y="349"/>
                </a:lnTo>
                <a:lnTo>
                  <a:pt x="3903" y="389"/>
                </a:lnTo>
                <a:lnTo>
                  <a:pt x="3777" y="435"/>
                </a:lnTo>
                <a:lnTo>
                  <a:pt x="3649" y="483"/>
                </a:lnTo>
                <a:lnTo>
                  <a:pt x="3519" y="535"/>
                </a:lnTo>
                <a:lnTo>
                  <a:pt x="3387" y="590"/>
                </a:lnTo>
                <a:lnTo>
                  <a:pt x="3253" y="650"/>
                </a:lnTo>
                <a:lnTo>
                  <a:pt x="3118" y="711"/>
                </a:lnTo>
                <a:lnTo>
                  <a:pt x="2983" y="776"/>
                </a:lnTo>
                <a:lnTo>
                  <a:pt x="2848" y="844"/>
                </a:lnTo>
                <a:lnTo>
                  <a:pt x="2711" y="915"/>
                </a:lnTo>
                <a:lnTo>
                  <a:pt x="2576" y="987"/>
                </a:lnTo>
                <a:lnTo>
                  <a:pt x="2441" y="1063"/>
                </a:lnTo>
                <a:lnTo>
                  <a:pt x="2308" y="1141"/>
                </a:lnTo>
                <a:lnTo>
                  <a:pt x="2175" y="1220"/>
                </a:lnTo>
                <a:lnTo>
                  <a:pt x="2043" y="1301"/>
                </a:lnTo>
                <a:lnTo>
                  <a:pt x="1914" y="1385"/>
                </a:lnTo>
                <a:lnTo>
                  <a:pt x="1787" y="1468"/>
                </a:lnTo>
                <a:lnTo>
                  <a:pt x="1662" y="1554"/>
                </a:lnTo>
                <a:lnTo>
                  <a:pt x="1541" y="1641"/>
                </a:lnTo>
                <a:lnTo>
                  <a:pt x="1422" y="1729"/>
                </a:lnTo>
                <a:lnTo>
                  <a:pt x="1307" y="1818"/>
                </a:lnTo>
                <a:lnTo>
                  <a:pt x="1196" y="1907"/>
                </a:lnTo>
                <a:lnTo>
                  <a:pt x="1089" y="1997"/>
                </a:lnTo>
                <a:lnTo>
                  <a:pt x="986" y="2088"/>
                </a:lnTo>
                <a:lnTo>
                  <a:pt x="888" y="2178"/>
                </a:lnTo>
                <a:lnTo>
                  <a:pt x="795" y="2269"/>
                </a:lnTo>
                <a:lnTo>
                  <a:pt x="708" y="2360"/>
                </a:lnTo>
                <a:lnTo>
                  <a:pt x="627" y="2450"/>
                </a:lnTo>
                <a:lnTo>
                  <a:pt x="551" y="2540"/>
                </a:lnTo>
                <a:lnTo>
                  <a:pt x="482" y="2629"/>
                </a:lnTo>
                <a:lnTo>
                  <a:pt x="420" y="2717"/>
                </a:lnTo>
                <a:close/>
                <a:moveTo>
                  <a:pt x="4954" y="8098"/>
                </a:moveTo>
                <a:lnTo>
                  <a:pt x="4955" y="8153"/>
                </a:lnTo>
                <a:lnTo>
                  <a:pt x="4959" y="8208"/>
                </a:lnTo>
                <a:lnTo>
                  <a:pt x="4966" y="8262"/>
                </a:lnTo>
                <a:lnTo>
                  <a:pt x="4976" y="8316"/>
                </a:lnTo>
                <a:lnTo>
                  <a:pt x="4987" y="8371"/>
                </a:lnTo>
                <a:lnTo>
                  <a:pt x="5002" y="8425"/>
                </a:lnTo>
                <a:lnTo>
                  <a:pt x="5018" y="8477"/>
                </a:lnTo>
                <a:lnTo>
                  <a:pt x="5037" y="8530"/>
                </a:lnTo>
                <a:lnTo>
                  <a:pt x="5059" y="8582"/>
                </a:lnTo>
                <a:lnTo>
                  <a:pt x="5082" y="8633"/>
                </a:lnTo>
                <a:lnTo>
                  <a:pt x="5106" y="8683"/>
                </a:lnTo>
                <a:lnTo>
                  <a:pt x="5133" y="8733"/>
                </a:lnTo>
                <a:lnTo>
                  <a:pt x="5162" y="8782"/>
                </a:lnTo>
                <a:lnTo>
                  <a:pt x="5191" y="8830"/>
                </a:lnTo>
                <a:lnTo>
                  <a:pt x="5222" y="8876"/>
                </a:lnTo>
                <a:lnTo>
                  <a:pt x="5255" y="8922"/>
                </a:lnTo>
                <a:lnTo>
                  <a:pt x="5289" y="8966"/>
                </a:lnTo>
                <a:lnTo>
                  <a:pt x="5324" y="9010"/>
                </a:lnTo>
                <a:lnTo>
                  <a:pt x="5359" y="9052"/>
                </a:lnTo>
                <a:lnTo>
                  <a:pt x="5397" y="9093"/>
                </a:lnTo>
                <a:lnTo>
                  <a:pt x="5435" y="9132"/>
                </a:lnTo>
                <a:lnTo>
                  <a:pt x="5473" y="9169"/>
                </a:lnTo>
                <a:lnTo>
                  <a:pt x="5512" y="9205"/>
                </a:lnTo>
                <a:lnTo>
                  <a:pt x="5552" y="9240"/>
                </a:lnTo>
                <a:lnTo>
                  <a:pt x="5591" y="9272"/>
                </a:lnTo>
                <a:lnTo>
                  <a:pt x="5632" y="9303"/>
                </a:lnTo>
                <a:lnTo>
                  <a:pt x="5672" y="9332"/>
                </a:lnTo>
                <a:lnTo>
                  <a:pt x="5713" y="9359"/>
                </a:lnTo>
                <a:lnTo>
                  <a:pt x="5754" y="9385"/>
                </a:lnTo>
                <a:lnTo>
                  <a:pt x="5794" y="9407"/>
                </a:lnTo>
                <a:lnTo>
                  <a:pt x="5835" y="9428"/>
                </a:lnTo>
                <a:lnTo>
                  <a:pt x="5874" y="9446"/>
                </a:lnTo>
                <a:lnTo>
                  <a:pt x="5989" y="9492"/>
                </a:lnTo>
                <a:lnTo>
                  <a:pt x="6103" y="9527"/>
                </a:lnTo>
                <a:lnTo>
                  <a:pt x="6217" y="9552"/>
                </a:lnTo>
                <a:lnTo>
                  <a:pt x="6330" y="9569"/>
                </a:lnTo>
                <a:lnTo>
                  <a:pt x="6442" y="9575"/>
                </a:lnTo>
                <a:lnTo>
                  <a:pt x="6553" y="9573"/>
                </a:lnTo>
                <a:lnTo>
                  <a:pt x="6662" y="9563"/>
                </a:lnTo>
                <a:lnTo>
                  <a:pt x="6768" y="9543"/>
                </a:lnTo>
                <a:lnTo>
                  <a:pt x="6872" y="9517"/>
                </a:lnTo>
                <a:lnTo>
                  <a:pt x="6974" y="9483"/>
                </a:lnTo>
                <a:lnTo>
                  <a:pt x="7072" y="9441"/>
                </a:lnTo>
                <a:lnTo>
                  <a:pt x="7167" y="9393"/>
                </a:lnTo>
                <a:lnTo>
                  <a:pt x="7258" y="9338"/>
                </a:lnTo>
                <a:lnTo>
                  <a:pt x="7343" y="9278"/>
                </a:lnTo>
                <a:lnTo>
                  <a:pt x="7426" y="9211"/>
                </a:lnTo>
                <a:lnTo>
                  <a:pt x="7503" y="9138"/>
                </a:lnTo>
                <a:lnTo>
                  <a:pt x="7575" y="9061"/>
                </a:lnTo>
                <a:lnTo>
                  <a:pt x="7642" y="8978"/>
                </a:lnTo>
                <a:lnTo>
                  <a:pt x="7703" y="8891"/>
                </a:lnTo>
                <a:lnTo>
                  <a:pt x="7757" y="8802"/>
                </a:lnTo>
                <a:lnTo>
                  <a:pt x="7805" y="8707"/>
                </a:lnTo>
                <a:lnTo>
                  <a:pt x="7847" y="8609"/>
                </a:lnTo>
                <a:lnTo>
                  <a:pt x="7881" y="8506"/>
                </a:lnTo>
                <a:lnTo>
                  <a:pt x="7907" y="8402"/>
                </a:lnTo>
                <a:lnTo>
                  <a:pt x="7927" y="8296"/>
                </a:lnTo>
                <a:lnTo>
                  <a:pt x="7937" y="8187"/>
                </a:lnTo>
                <a:lnTo>
                  <a:pt x="7940" y="8076"/>
                </a:lnTo>
                <a:lnTo>
                  <a:pt x="7933" y="7964"/>
                </a:lnTo>
                <a:lnTo>
                  <a:pt x="7916" y="7851"/>
                </a:lnTo>
                <a:lnTo>
                  <a:pt x="7891" y="7736"/>
                </a:lnTo>
                <a:lnTo>
                  <a:pt x="7856" y="7621"/>
                </a:lnTo>
                <a:lnTo>
                  <a:pt x="7811" y="7507"/>
                </a:lnTo>
                <a:lnTo>
                  <a:pt x="7744" y="7369"/>
                </a:lnTo>
                <a:lnTo>
                  <a:pt x="7668" y="7245"/>
                </a:lnTo>
                <a:lnTo>
                  <a:pt x="7586" y="7132"/>
                </a:lnTo>
                <a:lnTo>
                  <a:pt x="7496" y="7031"/>
                </a:lnTo>
                <a:lnTo>
                  <a:pt x="7400" y="6941"/>
                </a:lnTo>
                <a:lnTo>
                  <a:pt x="7298" y="6862"/>
                </a:lnTo>
                <a:lnTo>
                  <a:pt x="7192" y="6795"/>
                </a:lnTo>
                <a:lnTo>
                  <a:pt x="7082" y="6738"/>
                </a:lnTo>
                <a:lnTo>
                  <a:pt x="6968" y="6692"/>
                </a:lnTo>
                <a:lnTo>
                  <a:pt x="6851" y="6657"/>
                </a:lnTo>
                <a:lnTo>
                  <a:pt x="6733" y="6631"/>
                </a:lnTo>
                <a:lnTo>
                  <a:pt x="6612" y="6616"/>
                </a:lnTo>
                <a:lnTo>
                  <a:pt x="6492" y="6610"/>
                </a:lnTo>
                <a:lnTo>
                  <a:pt x="6371" y="6615"/>
                </a:lnTo>
                <a:lnTo>
                  <a:pt x="6249" y="6628"/>
                </a:lnTo>
                <a:lnTo>
                  <a:pt x="6130" y="6650"/>
                </a:lnTo>
                <a:lnTo>
                  <a:pt x="6013" y="6681"/>
                </a:lnTo>
                <a:lnTo>
                  <a:pt x="5899" y="6722"/>
                </a:lnTo>
                <a:lnTo>
                  <a:pt x="5788" y="6771"/>
                </a:lnTo>
                <a:lnTo>
                  <a:pt x="5680" y="6829"/>
                </a:lnTo>
                <a:lnTo>
                  <a:pt x="5578" y="6894"/>
                </a:lnTo>
                <a:lnTo>
                  <a:pt x="5482" y="6967"/>
                </a:lnTo>
                <a:lnTo>
                  <a:pt x="5390" y="7049"/>
                </a:lnTo>
                <a:lnTo>
                  <a:pt x="5306" y="7138"/>
                </a:lnTo>
                <a:lnTo>
                  <a:pt x="5228" y="7234"/>
                </a:lnTo>
                <a:lnTo>
                  <a:pt x="5160" y="7338"/>
                </a:lnTo>
                <a:lnTo>
                  <a:pt x="5099" y="7448"/>
                </a:lnTo>
                <a:lnTo>
                  <a:pt x="5049" y="7566"/>
                </a:lnTo>
                <a:lnTo>
                  <a:pt x="5008" y="7690"/>
                </a:lnTo>
                <a:lnTo>
                  <a:pt x="4978" y="7819"/>
                </a:lnTo>
                <a:lnTo>
                  <a:pt x="4960" y="7956"/>
                </a:lnTo>
                <a:lnTo>
                  <a:pt x="4954" y="80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45F36D36-3E3E-4B8A-A16C-56F677DAAA2A}"/>
              </a:ext>
            </a:extLst>
          </p:cNvPr>
          <p:cNvSpPr>
            <a:spLocks noEditPoints="1"/>
          </p:cNvSpPr>
          <p:nvPr/>
        </p:nvSpPr>
        <p:spPr bwMode="auto">
          <a:xfrm>
            <a:off x="9966129" y="1742972"/>
            <a:ext cx="731463" cy="730076"/>
          </a:xfrm>
          <a:custGeom>
            <a:avLst/>
            <a:gdLst>
              <a:gd name="T0" fmla="*/ 13714 w 16337"/>
              <a:gd name="T1" fmla="*/ 14421 h 16306"/>
              <a:gd name="T2" fmla="*/ 15896 w 16337"/>
              <a:gd name="T3" fmla="*/ 2312 h 16306"/>
              <a:gd name="T4" fmla="*/ 5388 w 16337"/>
              <a:gd name="T5" fmla="*/ 2129 h 16306"/>
              <a:gd name="T6" fmla="*/ 3719 w 16337"/>
              <a:gd name="T7" fmla="*/ 3710 h 16306"/>
              <a:gd name="T8" fmla="*/ 3721 w 16337"/>
              <a:gd name="T9" fmla="*/ 7714 h 16306"/>
              <a:gd name="T10" fmla="*/ 2369 w 16337"/>
              <a:gd name="T11" fmla="*/ 9119 h 16306"/>
              <a:gd name="T12" fmla="*/ 1646 w 16337"/>
              <a:gd name="T13" fmla="*/ 11143 h 16306"/>
              <a:gd name="T14" fmla="*/ 968 w 16337"/>
              <a:gd name="T15" fmla="*/ 11298 h 16306"/>
              <a:gd name="T16" fmla="*/ 78 w 16337"/>
              <a:gd name="T17" fmla="*/ 12486 h 16306"/>
              <a:gd name="T18" fmla="*/ 2623 w 16337"/>
              <a:gd name="T19" fmla="*/ 14962 h 16306"/>
              <a:gd name="T20" fmla="*/ 4453 w 16337"/>
              <a:gd name="T21" fmla="*/ 16128 h 16306"/>
              <a:gd name="T22" fmla="*/ 7001 w 16337"/>
              <a:gd name="T23" fmla="*/ 6921 h 16306"/>
              <a:gd name="T24" fmla="*/ 8169 w 16337"/>
              <a:gd name="T25" fmla="*/ 7163 h 16306"/>
              <a:gd name="T26" fmla="*/ 8690 w 16337"/>
              <a:gd name="T27" fmla="*/ 8065 h 16306"/>
              <a:gd name="T28" fmla="*/ 8959 w 16337"/>
              <a:gd name="T29" fmla="*/ 9235 h 16306"/>
              <a:gd name="T30" fmla="*/ 8816 w 16337"/>
              <a:gd name="T31" fmla="*/ 11334 h 16306"/>
              <a:gd name="T32" fmla="*/ 6544 w 16337"/>
              <a:gd name="T33" fmla="*/ 13532 h 16306"/>
              <a:gd name="T34" fmla="*/ 10305 w 16337"/>
              <a:gd name="T35" fmla="*/ 15795 h 16306"/>
              <a:gd name="T36" fmla="*/ 13200 w 16337"/>
              <a:gd name="T37" fmla="*/ 14477 h 16306"/>
              <a:gd name="T38" fmla="*/ 13177 w 16337"/>
              <a:gd name="T39" fmla="*/ 9275 h 16306"/>
              <a:gd name="T40" fmla="*/ 12123 w 16337"/>
              <a:gd name="T41" fmla="*/ 6751 h 16306"/>
              <a:gd name="T42" fmla="*/ 11463 w 16337"/>
              <a:gd name="T43" fmla="*/ 4773 h 16306"/>
              <a:gd name="T44" fmla="*/ 6538 w 16337"/>
              <a:gd name="T45" fmla="*/ 4698 h 16306"/>
              <a:gd name="T46" fmla="*/ 11137 w 16337"/>
              <a:gd name="T47" fmla="*/ 4221 h 16306"/>
              <a:gd name="T48" fmla="*/ 13709 w 16337"/>
              <a:gd name="T49" fmla="*/ 13143 h 16306"/>
              <a:gd name="T50" fmla="*/ 2475 w 16337"/>
              <a:gd name="T51" fmla="*/ 9894 h 16306"/>
              <a:gd name="T52" fmla="*/ 1842 w 16337"/>
              <a:gd name="T53" fmla="*/ 11712 h 16306"/>
              <a:gd name="T54" fmla="*/ 4270 w 16337"/>
              <a:gd name="T55" fmla="*/ 13717 h 16306"/>
              <a:gd name="T56" fmla="*/ 8493 w 16337"/>
              <a:gd name="T57" fmla="*/ 10949 h 16306"/>
              <a:gd name="T58" fmla="*/ 8549 w 16337"/>
              <a:gd name="T59" fmla="*/ 10308 h 16306"/>
              <a:gd name="T60" fmla="*/ 6640 w 16337"/>
              <a:gd name="T61" fmla="*/ 11915 h 16306"/>
              <a:gd name="T62" fmla="*/ 8395 w 16337"/>
              <a:gd name="T63" fmla="*/ 9090 h 16306"/>
              <a:gd name="T64" fmla="*/ 7070 w 16337"/>
              <a:gd name="T65" fmla="*/ 9964 h 16306"/>
              <a:gd name="T66" fmla="*/ 5774 w 16337"/>
              <a:gd name="T67" fmla="*/ 10503 h 16306"/>
              <a:gd name="T68" fmla="*/ 8163 w 16337"/>
              <a:gd name="T69" fmla="*/ 8034 h 16306"/>
              <a:gd name="T70" fmla="*/ 7559 w 16337"/>
              <a:gd name="T71" fmla="*/ 7826 h 16306"/>
              <a:gd name="T72" fmla="*/ 6409 w 16337"/>
              <a:gd name="T73" fmla="*/ 8240 h 16306"/>
              <a:gd name="T74" fmla="*/ 6767 w 16337"/>
              <a:gd name="T75" fmla="*/ 7396 h 16306"/>
              <a:gd name="T76" fmla="*/ 5677 w 16337"/>
              <a:gd name="T77" fmla="*/ 8205 h 16306"/>
              <a:gd name="T78" fmla="*/ 4149 w 16337"/>
              <a:gd name="T79" fmla="*/ 9173 h 16306"/>
              <a:gd name="T80" fmla="*/ 12904 w 16337"/>
              <a:gd name="T81" fmla="*/ 8206 h 16306"/>
              <a:gd name="T82" fmla="*/ 4364 w 16337"/>
              <a:gd name="T83" fmla="*/ 8652 h 16306"/>
              <a:gd name="T84" fmla="*/ 5209 w 16337"/>
              <a:gd name="T85" fmla="*/ 7924 h 16306"/>
              <a:gd name="T86" fmla="*/ 5316 w 16337"/>
              <a:gd name="T87" fmla="*/ 5515 h 16306"/>
              <a:gd name="T88" fmla="*/ 4354 w 16337"/>
              <a:gd name="T89" fmla="*/ 4532 h 16306"/>
              <a:gd name="T90" fmla="*/ 4345 w 16337"/>
              <a:gd name="T91" fmla="*/ 8652 h 16306"/>
              <a:gd name="T92" fmla="*/ 4358 w 16337"/>
              <a:gd name="T93" fmla="*/ 3058 h 16306"/>
              <a:gd name="T94" fmla="*/ 5685 w 16337"/>
              <a:gd name="T95" fmla="*/ 4240 h 16306"/>
              <a:gd name="T96" fmla="*/ 950 w 16337"/>
              <a:gd name="T97" fmla="*/ 12654 h 16306"/>
              <a:gd name="T98" fmla="*/ 3033 w 16337"/>
              <a:gd name="T99" fmla="*/ 13848 h 16306"/>
              <a:gd name="T100" fmla="*/ 1072 w 16337"/>
              <a:gd name="T101" fmla="*/ 11979 h 16306"/>
              <a:gd name="T102" fmla="*/ 11115 w 16337"/>
              <a:gd name="T103" fmla="*/ 14066 h 16306"/>
              <a:gd name="T104" fmla="*/ 11640 w 16337"/>
              <a:gd name="T105" fmla="*/ 15273 h 16306"/>
              <a:gd name="T106" fmla="*/ 12460 w 16337"/>
              <a:gd name="T107" fmla="*/ 13814 h 16306"/>
              <a:gd name="T108" fmla="*/ 8985 w 16337"/>
              <a:gd name="T109" fmla="*/ 14231 h 16306"/>
              <a:gd name="T110" fmla="*/ 9939 w 16337"/>
              <a:gd name="T111" fmla="*/ 15277 h 16306"/>
              <a:gd name="T112" fmla="*/ 13706 w 16337"/>
              <a:gd name="T113" fmla="*/ 2627 h 16306"/>
              <a:gd name="T114" fmla="*/ 13702 w 16337"/>
              <a:gd name="T115" fmla="*/ 931 h 16306"/>
              <a:gd name="T116" fmla="*/ 4334 w 16337"/>
              <a:gd name="T117" fmla="*/ 15346 h 16306"/>
              <a:gd name="T118" fmla="*/ 4898 w 16337"/>
              <a:gd name="T119" fmla="*/ 13957 h 16306"/>
              <a:gd name="T120" fmla="*/ 15278 w 16337"/>
              <a:gd name="T121" fmla="*/ 4208 h 16306"/>
              <a:gd name="T122" fmla="*/ 12105 w 16337"/>
              <a:gd name="T123" fmla="*/ 14720 h 16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37" h="16306">
                <a:moveTo>
                  <a:pt x="4833" y="16306"/>
                </a:moveTo>
                <a:lnTo>
                  <a:pt x="12661" y="16306"/>
                </a:lnTo>
                <a:lnTo>
                  <a:pt x="12769" y="16246"/>
                </a:lnTo>
                <a:lnTo>
                  <a:pt x="12872" y="16188"/>
                </a:lnTo>
                <a:lnTo>
                  <a:pt x="12965" y="16133"/>
                </a:lnTo>
                <a:lnTo>
                  <a:pt x="13052" y="16080"/>
                </a:lnTo>
                <a:lnTo>
                  <a:pt x="13132" y="16028"/>
                </a:lnTo>
                <a:lnTo>
                  <a:pt x="13205" y="15977"/>
                </a:lnTo>
                <a:lnTo>
                  <a:pt x="13273" y="15927"/>
                </a:lnTo>
                <a:lnTo>
                  <a:pt x="13334" y="15875"/>
                </a:lnTo>
                <a:lnTo>
                  <a:pt x="13389" y="15825"/>
                </a:lnTo>
                <a:lnTo>
                  <a:pt x="13439" y="15774"/>
                </a:lnTo>
                <a:lnTo>
                  <a:pt x="13484" y="15722"/>
                </a:lnTo>
                <a:lnTo>
                  <a:pt x="13524" y="15669"/>
                </a:lnTo>
                <a:lnTo>
                  <a:pt x="13559" y="15614"/>
                </a:lnTo>
                <a:lnTo>
                  <a:pt x="13589" y="15556"/>
                </a:lnTo>
                <a:lnTo>
                  <a:pt x="13616" y="15496"/>
                </a:lnTo>
                <a:lnTo>
                  <a:pt x="13638" y="15433"/>
                </a:lnTo>
                <a:lnTo>
                  <a:pt x="13658" y="15366"/>
                </a:lnTo>
                <a:lnTo>
                  <a:pt x="13674" y="15296"/>
                </a:lnTo>
                <a:lnTo>
                  <a:pt x="13686" y="15221"/>
                </a:lnTo>
                <a:lnTo>
                  <a:pt x="13697" y="15141"/>
                </a:lnTo>
                <a:lnTo>
                  <a:pt x="13705" y="15057"/>
                </a:lnTo>
                <a:lnTo>
                  <a:pt x="13710" y="14967"/>
                </a:lnTo>
                <a:lnTo>
                  <a:pt x="13714" y="14871"/>
                </a:lnTo>
                <a:lnTo>
                  <a:pt x="13716" y="14770"/>
                </a:lnTo>
                <a:lnTo>
                  <a:pt x="13716" y="14661"/>
                </a:lnTo>
                <a:lnTo>
                  <a:pt x="13716" y="14545"/>
                </a:lnTo>
                <a:lnTo>
                  <a:pt x="13714" y="14421"/>
                </a:lnTo>
                <a:lnTo>
                  <a:pt x="13712" y="14291"/>
                </a:lnTo>
                <a:lnTo>
                  <a:pt x="13708" y="14003"/>
                </a:lnTo>
                <a:lnTo>
                  <a:pt x="13705" y="13679"/>
                </a:lnTo>
                <a:lnTo>
                  <a:pt x="16334" y="13677"/>
                </a:lnTo>
                <a:lnTo>
                  <a:pt x="16332" y="3436"/>
                </a:lnTo>
                <a:lnTo>
                  <a:pt x="16334" y="3289"/>
                </a:lnTo>
                <a:lnTo>
                  <a:pt x="16336" y="3164"/>
                </a:lnTo>
                <a:lnTo>
                  <a:pt x="16337" y="3110"/>
                </a:lnTo>
                <a:lnTo>
                  <a:pt x="16337" y="3060"/>
                </a:lnTo>
                <a:lnTo>
                  <a:pt x="16337" y="3013"/>
                </a:lnTo>
                <a:lnTo>
                  <a:pt x="16336" y="2971"/>
                </a:lnTo>
                <a:lnTo>
                  <a:pt x="16334" y="2932"/>
                </a:lnTo>
                <a:lnTo>
                  <a:pt x="16331" y="2896"/>
                </a:lnTo>
                <a:lnTo>
                  <a:pt x="16326" y="2862"/>
                </a:lnTo>
                <a:lnTo>
                  <a:pt x="16321" y="2830"/>
                </a:lnTo>
                <a:lnTo>
                  <a:pt x="16314" y="2801"/>
                </a:lnTo>
                <a:lnTo>
                  <a:pt x="16304" y="2773"/>
                </a:lnTo>
                <a:lnTo>
                  <a:pt x="16293" y="2747"/>
                </a:lnTo>
                <a:lnTo>
                  <a:pt x="16280" y="2720"/>
                </a:lnTo>
                <a:lnTo>
                  <a:pt x="16265" y="2693"/>
                </a:lnTo>
                <a:lnTo>
                  <a:pt x="16246" y="2668"/>
                </a:lnTo>
                <a:lnTo>
                  <a:pt x="16226" y="2640"/>
                </a:lnTo>
                <a:lnTo>
                  <a:pt x="16202" y="2613"/>
                </a:lnTo>
                <a:lnTo>
                  <a:pt x="16176" y="2584"/>
                </a:lnTo>
                <a:lnTo>
                  <a:pt x="16147" y="2553"/>
                </a:lnTo>
                <a:lnTo>
                  <a:pt x="16114" y="2521"/>
                </a:lnTo>
                <a:lnTo>
                  <a:pt x="16078" y="2485"/>
                </a:lnTo>
                <a:lnTo>
                  <a:pt x="15995" y="2406"/>
                </a:lnTo>
                <a:lnTo>
                  <a:pt x="15896" y="2312"/>
                </a:lnTo>
                <a:lnTo>
                  <a:pt x="15781" y="2200"/>
                </a:lnTo>
                <a:lnTo>
                  <a:pt x="15646" y="2068"/>
                </a:lnTo>
                <a:lnTo>
                  <a:pt x="15517" y="1938"/>
                </a:lnTo>
                <a:lnTo>
                  <a:pt x="15388" y="1808"/>
                </a:lnTo>
                <a:lnTo>
                  <a:pt x="15260" y="1676"/>
                </a:lnTo>
                <a:lnTo>
                  <a:pt x="15130" y="1544"/>
                </a:lnTo>
                <a:lnTo>
                  <a:pt x="15001" y="1411"/>
                </a:lnTo>
                <a:lnTo>
                  <a:pt x="14872" y="1278"/>
                </a:lnTo>
                <a:lnTo>
                  <a:pt x="14742" y="1146"/>
                </a:lnTo>
                <a:lnTo>
                  <a:pt x="14613" y="1013"/>
                </a:lnTo>
                <a:lnTo>
                  <a:pt x="14484" y="881"/>
                </a:lnTo>
                <a:lnTo>
                  <a:pt x="14353" y="752"/>
                </a:lnTo>
                <a:lnTo>
                  <a:pt x="14223" y="622"/>
                </a:lnTo>
                <a:lnTo>
                  <a:pt x="14094" y="493"/>
                </a:lnTo>
                <a:lnTo>
                  <a:pt x="13963" y="367"/>
                </a:lnTo>
                <a:lnTo>
                  <a:pt x="13832" y="242"/>
                </a:lnTo>
                <a:lnTo>
                  <a:pt x="13702" y="120"/>
                </a:lnTo>
                <a:lnTo>
                  <a:pt x="13571" y="0"/>
                </a:lnTo>
                <a:lnTo>
                  <a:pt x="6372" y="0"/>
                </a:lnTo>
                <a:lnTo>
                  <a:pt x="6365" y="2085"/>
                </a:lnTo>
                <a:lnTo>
                  <a:pt x="6252" y="2096"/>
                </a:lnTo>
                <a:lnTo>
                  <a:pt x="6140" y="2105"/>
                </a:lnTo>
                <a:lnTo>
                  <a:pt x="6028" y="2113"/>
                </a:lnTo>
                <a:lnTo>
                  <a:pt x="5918" y="2117"/>
                </a:lnTo>
                <a:lnTo>
                  <a:pt x="5809" y="2121"/>
                </a:lnTo>
                <a:lnTo>
                  <a:pt x="5702" y="2123"/>
                </a:lnTo>
                <a:lnTo>
                  <a:pt x="5595" y="2125"/>
                </a:lnTo>
                <a:lnTo>
                  <a:pt x="5491" y="2127"/>
                </a:lnTo>
                <a:lnTo>
                  <a:pt x="5388" y="2129"/>
                </a:lnTo>
                <a:lnTo>
                  <a:pt x="5288" y="2131"/>
                </a:lnTo>
                <a:lnTo>
                  <a:pt x="5189" y="2135"/>
                </a:lnTo>
                <a:lnTo>
                  <a:pt x="5092" y="2139"/>
                </a:lnTo>
                <a:lnTo>
                  <a:pt x="4998" y="2146"/>
                </a:lnTo>
                <a:lnTo>
                  <a:pt x="4905" y="2155"/>
                </a:lnTo>
                <a:lnTo>
                  <a:pt x="4815" y="2165"/>
                </a:lnTo>
                <a:lnTo>
                  <a:pt x="4729" y="2179"/>
                </a:lnTo>
                <a:lnTo>
                  <a:pt x="4644" y="2195"/>
                </a:lnTo>
                <a:lnTo>
                  <a:pt x="4562" y="2216"/>
                </a:lnTo>
                <a:lnTo>
                  <a:pt x="4483" y="2240"/>
                </a:lnTo>
                <a:lnTo>
                  <a:pt x="4408" y="2270"/>
                </a:lnTo>
                <a:lnTo>
                  <a:pt x="4335" y="2303"/>
                </a:lnTo>
                <a:lnTo>
                  <a:pt x="4266" y="2342"/>
                </a:lnTo>
                <a:lnTo>
                  <a:pt x="4201" y="2386"/>
                </a:lnTo>
                <a:lnTo>
                  <a:pt x="4138" y="2436"/>
                </a:lnTo>
                <a:lnTo>
                  <a:pt x="4080" y="2492"/>
                </a:lnTo>
                <a:lnTo>
                  <a:pt x="4025" y="2555"/>
                </a:lnTo>
                <a:lnTo>
                  <a:pt x="3975" y="2625"/>
                </a:lnTo>
                <a:lnTo>
                  <a:pt x="3928" y="2703"/>
                </a:lnTo>
                <a:lnTo>
                  <a:pt x="3885" y="2788"/>
                </a:lnTo>
                <a:lnTo>
                  <a:pt x="3846" y="2881"/>
                </a:lnTo>
                <a:lnTo>
                  <a:pt x="3813" y="2983"/>
                </a:lnTo>
                <a:lnTo>
                  <a:pt x="3783" y="3093"/>
                </a:lnTo>
                <a:lnTo>
                  <a:pt x="3768" y="3171"/>
                </a:lnTo>
                <a:lnTo>
                  <a:pt x="3753" y="3259"/>
                </a:lnTo>
                <a:lnTo>
                  <a:pt x="3742" y="3358"/>
                </a:lnTo>
                <a:lnTo>
                  <a:pt x="3733" y="3467"/>
                </a:lnTo>
                <a:lnTo>
                  <a:pt x="3725" y="3584"/>
                </a:lnTo>
                <a:lnTo>
                  <a:pt x="3719" y="3710"/>
                </a:lnTo>
                <a:lnTo>
                  <a:pt x="3714" y="3843"/>
                </a:lnTo>
                <a:lnTo>
                  <a:pt x="3711" y="3983"/>
                </a:lnTo>
                <a:lnTo>
                  <a:pt x="3708" y="4129"/>
                </a:lnTo>
                <a:lnTo>
                  <a:pt x="3707" y="4281"/>
                </a:lnTo>
                <a:lnTo>
                  <a:pt x="3708" y="4436"/>
                </a:lnTo>
                <a:lnTo>
                  <a:pt x="3710" y="4596"/>
                </a:lnTo>
                <a:lnTo>
                  <a:pt x="3712" y="4760"/>
                </a:lnTo>
                <a:lnTo>
                  <a:pt x="3715" y="4926"/>
                </a:lnTo>
                <a:lnTo>
                  <a:pt x="3718" y="5093"/>
                </a:lnTo>
                <a:lnTo>
                  <a:pt x="3722" y="5262"/>
                </a:lnTo>
                <a:lnTo>
                  <a:pt x="3730" y="5601"/>
                </a:lnTo>
                <a:lnTo>
                  <a:pt x="3739" y="5935"/>
                </a:lnTo>
                <a:lnTo>
                  <a:pt x="3747" y="6259"/>
                </a:lnTo>
                <a:lnTo>
                  <a:pt x="3754" y="6568"/>
                </a:lnTo>
                <a:lnTo>
                  <a:pt x="3758" y="6715"/>
                </a:lnTo>
                <a:lnTo>
                  <a:pt x="3759" y="6856"/>
                </a:lnTo>
                <a:lnTo>
                  <a:pt x="3761" y="6990"/>
                </a:lnTo>
                <a:lnTo>
                  <a:pt x="3761" y="7117"/>
                </a:lnTo>
                <a:lnTo>
                  <a:pt x="3760" y="7236"/>
                </a:lnTo>
                <a:lnTo>
                  <a:pt x="3758" y="7345"/>
                </a:lnTo>
                <a:lnTo>
                  <a:pt x="3753" y="7445"/>
                </a:lnTo>
                <a:lnTo>
                  <a:pt x="3748" y="7535"/>
                </a:lnTo>
                <a:lnTo>
                  <a:pt x="3746" y="7565"/>
                </a:lnTo>
                <a:lnTo>
                  <a:pt x="3743" y="7594"/>
                </a:lnTo>
                <a:lnTo>
                  <a:pt x="3740" y="7621"/>
                </a:lnTo>
                <a:lnTo>
                  <a:pt x="3736" y="7646"/>
                </a:lnTo>
                <a:lnTo>
                  <a:pt x="3731" y="7670"/>
                </a:lnTo>
                <a:lnTo>
                  <a:pt x="3726" y="7693"/>
                </a:lnTo>
                <a:lnTo>
                  <a:pt x="3721" y="7714"/>
                </a:lnTo>
                <a:lnTo>
                  <a:pt x="3715" y="7734"/>
                </a:lnTo>
                <a:lnTo>
                  <a:pt x="3707" y="7753"/>
                </a:lnTo>
                <a:lnTo>
                  <a:pt x="3700" y="7771"/>
                </a:lnTo>
                <a:lnTo>
                  <a:pt x="3693" y="7788"/>
                </a:lnTo>
                <a:lnTo>
                  <a:pt x="3685" y="7804"/>
                </a:lnTo>
                <a:lnTo>
                  <a:pt x="3676" y="7820"/>
                </a:lnTo>
                <a:lnTo>
                  <a:pt x="3667" y="7834"/>
                </a:lnTo>
                <a:lnTo>
                  <a:pt x="3657" y="7848"/>
                </a:lnTo>
                <a:lnTo>
                  <a:pt x="3647" y="7862"/>
                </a:lnTo>
                <a:lnTo>
                  <a:pt x="3637" y="7875"/>
                </a:lnTo>
                <a:lnTo>
                  <a:pt x="3626" y="7887"/>
                </a:lnTo>
                <a:lnTo>
                  <a:pt x="3615" y="7899"/>
                </a:lnTo>
                <a:lnTo>
                  <a:pt x="3602" y="7912"/>
                </a:lnTo>
                <a:lnTo>
                  <a:pt x="3577" y="7935"/>
                </a:lnTo>
                <a:lnTo>
                  <a:pt x="3550" y="7960"/>
                </a:lnTo>
                <a:lnTo>
                  <a:pt x="3522" y="7984"/>
                </a:lnTo>
                <a:lnTo>
                  <a:pt x="3492" y="8011"/>
                </a:lnTo>
                <a:lnTo>
                  <a:pt x="3460" y="8038"/>
                </a:lnTo>
                <a:lnTo>
                  <a:pt x="3427" y="8070"/>
                </a:lnTo>
                <a:lnTo>
                  <a:pt x="3190" y="8298"/>
                </a:lnTo>
                <a:lnTo>
                  <a:pt x="2979" y="8499"/>
                </a:lnTo>
                <a:lnTo>
                  <a:pt x="2883" y="8591"/>
                </a:lnTo>
                <a:lnTo>
                  <a:pt x="2794" y="8678"/>
                </a:lnTo>
                <a:lnTo>
                  <a:pt x="2710" y="8759"/>
                </a:lnTo>
                <a:lnTo>
                  <a:pt x="2632" y="8837"/>
                </a:lnTo>
                <a:lnTo>
                  <a:pt x="2559" y="8912"/>
                </a:lnTo>
                <a:lnTo>
                  <a:pt x="2490" y="8983"/>
                </a:lnTo>
                <a:lnTo>
                  <a:pt x="2427" y="9052"/>
                </a:lnTo>
                <a:lnTo>
                  <a:pt x="2369" y="9119"/>
                </a:lnTo>
                <a:lnTo>
                  <a:pt x="2314" y="9185"/>
                </a:lnTo>
                <a:lnTo>
                  <a:pt x="2263" y="9249"/>
                </a:lnTo>
                <a:lnTo>
                  <a:pt x="2216" y="9313"/>
                </a:lnTo>
                <a:lnTo>
                  <a:pt x="2172" y="9377"/>
                </a:lnTo>
                <a:lnTo>
                  <a:pt x="2131" y="9441"/>
                </a:lnTo>
                <a:lnTo>
                  <a:pt x="2094" y="9507"/>
                </a:lnTo>
                <a:lnTo>
                  <a:pt x="2058" y="9574"/>
                </a:lnTo>
                <a:lnTo>
                  <a:pt x="2026" y="9644"/>
                </a:lnTo>
                <a:lnTo>
                  <a:pt x="1995" y="9717"/>
                </a:lnTo>
                <a:lnTo>
                  <a:pt x="1967" y="9791"/>
                </a:lnTo>
                <a:lnTo>
                  <a:pt x="1940" y="9871"/>
                </a:lnTo>
                <a:lnTo>
                  <a:pt x="1913" y="9954"/>
                </a:lnTo>
                <a:lnTo>
                  <a:pt x="1889" y="10042"/>
                </a:lnTo>
                <a:lnTo>
                  <a:pt x="1865" y="10136"/>
                </a:lnTo>
                <a:lnTo>
                  <a:pt x="1842" y="10235"/>
                </a:lnTo>
                <a:lnTo>
                  <a:pt x="1819" y="10340"/>
                </a:lnTo>
                <a:lnTo>
                  <a:pt x="1796" y="10453"/>
                </a:lnTo>
                <a:lnTo>
                  <a:pt x="1773" y="10572"/>
                </a:lnTo>
                <a:lnTo>
                  <a:pt x="1749" y="10700"/>
                </a:lnTo>
                <a:lnTo>
                  <a:pt x="1725" y="10836"/>
                </a:lnTo>
                <a:lnTo>
                  <a:pt x="1710" y="10916"/>
                </a:lnTo>
                <a:lnTo>
                  <a:pt x="1696" y="10982"/>
                </a:lnTo>
                <a:lnTo>
                  <a:pt x="1689" y="11012"/>
                </a:lnTo>
                <a:lnTo>
                  <a:pt x="1682" y="11040"/>
                </a:lnTo>
                <a:lnTo>
                  <a:pt x="1675" y="11064"/>
                </a:lnTo>
                <a:lnTo>
                  <a:pt x="1667" y="11087"/>
                </a:lnTo>
                <a:lnTo>
                  <a:pt x="1660" y="11107"/>
                </a:lnTo>
                <a:lnTo>
                  <a:pt x="1653" y="11126"/>
                </a:lnTo>
                <a:lnTo>
                  <a:pt x="1646" y="11143"/>
                </a:lnTo>
                <a:lnTo>
                  <a:pt x="1639" y="11159"/>
                </a:lnTo>
                <a:lnTo>
                  <a:pt x="1631" y="11174"/>
                </a:lnTo>
                <a:lnTo>
                  <a:pt x="1622" y="11187"/>
                </a:lnTo>
                <a:lnTo>
                  <a:pt x="1614" y="11199"/>
                </a:lnTo>
                <a:lnTo>
                  <a:pt x="1606" y="11211"/>
                </a:lnTo>
                <a:lnTo>
                  <a:pt x="1588" y="11233"/>
                </a:lnTo>
                <a:lnTo>
                  <a:pt x="1568" y="11254"/>
                </a:lnTo>
                <a:lnTo>
                  <a:pt x="1546" y="11277"/>
                </a:lnTo>
                <a:lnTo>
                  <a:pt x="1522" y="11302"/>
                </a:lnTo>
                <a:lnTo>
                  <a:pt x="1496" y="11329"/>
                </a:lnTo>
                <a:lnTo>
                  <a:pt x="1466" y="11363"/>
                </a:lnTo>
                <a:lnTo>
                  <a:pt x="1450" y="11381"/>
                </a:lnTo>
                <a:lnTo>
                  <a:pt x="1434" y="11403"/>
                </a:lnTo>
                <a:lnTo>
                  <a:pt x="1416" y="11425"/>
                </a:lnTo>
                <a:lnTo>
                  <a:pt x="1398" y="11451"/>
                </a:lnTo>
                <a:lnTo>
                  <a:pt x="1341" y="11393"/>
                </a:lnTo>
                <a:lnTo>
                  <a:pt x="1302" y="11351"/>
                </a:lnTo>
                <a:lnTo>
                  <a:pt x="1287" y="11335"/>
                </a:lnTo>
                <a:lnTo>
                  <a:pt x="1274" y="11322"/>
                </a:lnTo>
                <a:lnTo>
                  <a:pt x="1262" y="11312"/>
                </a:lnTo>
                <a:lnTo>
                  <a:pt x="1249" y="11302"/>
                </a:lnTo>
                <a:lnTo>
                  <a:pt x="1235" y="11293"/>
                </a:lnTo>
                <a:lnTo>
                  <a:pt x="1219" y="11286"/>
                </a:lnTo>
                <a:lnTo>
                  <a:pt x="1201" y="11278"/>
                </a:lnTo>
                <a:lnTo>
                  <a:pt x="1177" y="11270"/>
                </a:lnTo>
                <a:lnTo>
                  <a:pt x="1114" y="11248"/>
                </a:lnTo>
                <a:lnTo>
                  <a:pt x="1023" y="11220"/>
                </a:lnTo>
                <a:lnTo>
                  <a:pt x="997" y="11260"/>
                </a:lnTo>
                <a:lnTo>
                  <a:pt x="968" y="11298"/>
                </a:lnTo>
                <a:lnTo>
                  <a:pt x="938" y="11336"/>
                </a:lnTo>
                <a:lnTo>
                  <a:pt x="909" y="11373"/>
                </a:lnTo>
                <a:lnTo>
                  <a:pt x="877" y="11410"/>
                </a:lnTo>
                <a:lnTo>
                  <a:pt x="845" y="11445"/>
                </a:lnTo>
                <a:lnTo>
                  <a:pt x="812" y="11479"/>
                </a:lnTo>
                <a:lnTo>
                  <a:pt x="778" y="11513"/>
                </a:lnTo>
                <a:lnTo>
                  <a:pt x="744" y="11547"/>
                </a:lnTo>
                <a:lnTo>
                  <a:pt x="710" y="11581"/>
                </a:lnTo>
                <a:lnTo>
                  <a:pt x="675" y="11613"/>
                </a:lnTo>
                <a:lnTo>
                  <a:pt x="639" y="11645"/>
                </a:lnTo>
                <a:lnTo>
                  <a:pt x="568" y="11710"/>
                </a:lnTo>
                <a:lnTo>
                  <a:pt x="496" y="11774"/>
                </a:lnTo>
                <a:lnTo>
                  <a:pt x="425" y="11838"/>
                </a:lnTo>
                <a:lnTo>
                  <a:pt x="355" y="11904"/>
                </a:lnTo>
                <a:lnTo>
                  <a:pt x="321" y="11938"/>
                </a:lnTo>
                <a:lnTo>
                  <a:pt x="287" y="11971"/>
                </a:lnTo>
                <a:lnTo>
                  <a:pt x="253" y="12006"/>
                </a:lnTo>
                <a:lnTo>
                  <a:pt x="222" y="12041"/>
                </a:lnTo>
                <a:lnTo>
                  <a:pt x="190" y="12078"/>
                </a:lnTo>
                <a:lnTo>
                  <a:pt x="159" y="12114"/>
                </a:lnTo>
                <a:lnTo>
                  <a:pt x="130" y="12152"/>
                </a:lnTo>
                <a:lnTo>
                  <a:pt x="101" y="12191"/>
                </a:lnTo>
                <a:lnTo>
                  <a:pt x="74" y="12231"/>
                </a:lnTo>
                <a:lnTo>
                  <a:pt x="48" y="12272"/>
                </a:lnTo>
                <a:lnTo>
                  <a:pt x="23" y="12314"/>
                </a:lnTo>
                <a:lnTo>
                  <a:pt x="0" y="12358"/>
                </a:lnTo>
                <a:lnTo>
                  <a:pt x="20" y="12398"/>
                </a:lnTo>
                <a:lnTo>
                  <a:pt x="47" y="12441"/>
                </a:lnTo>
                <a:lnTo>
                  <a:pt x="78" y="12486"/>
                </a:lnTo>
                <a:lnTo>
                  <a:pt x="114" y="12535"/>
                </a:lnTo>
                <a:lnTo>
                  <a:pt x="155" y="12586"/>
                </a:lnTo>
                <a:lnTo>
                  <a:pt x="200" y="12639"/>
                </a:lnTo>
                <a:lnTo>
                  <a:pt x="248" y="12695"/>
                </a:lnTo>
                <a:lnTo>
                  <a:pt x="300" y="12753"/>
                </a:lnTo>
                <a:lnTo>
                  <a:pt x="356" y="12811"/>
                </a:lnTo>
                <a:lnTo>
                  <a:pt x="415" y="12871"/>
                </a:lnTo>
                <a:lnTo>
                  <a:pt x="475" y="12933"/>
                </a:lnTo>
                <a:lnTo>
                  <a:pt x="538" y="12995"/>
                </a:lnTo>
                <a:lnTo>
                  <a:pt x="602" y="13058"/>
                </a:lnTo>
                <a:lnTo>
                  <a:pt x="669" y="13122"/>
                </a:lnTo>
                <a:lnTo>
                  <a:pt x="736" y="13186"/>
                </a:lnTo>
                <a:lnTo>
                  <a:pt x="805" y="13250"/>
                </a:lnTo>
                <a:lnTo>
                  <a:pt x="942" y="13377"/>
                </a:lnTo>
                <a:lnTo>
                  <a:pt x="1079" y="13501"/>
                </a:lnTo>
                <a:lnTo>
                  <a:pt x="1213" y="13622"/>
                </a:lnTo>
                <a:lnTo>
                  <a:pt x="1341" y="13736"/>
                </a:lnTo>
                <a:lnTo>
                  <a:pt x="1460" y="13843"/>
                </a:lnTo>
                <a:lnTo>
                  <a:pt x="1567" y="13939"/>
                </a:lnTo>
                <a:lnTo>
                  <a:pt x="1660" y="14025"/>
                </a:lnTo>
                <a:lnTo>
                  <a:pt x="1737" y="14096"/>
                </a:lnTo>
                <a:lnTo>
                  <a:pt x="1845" y="14202"/>
                </a:lnTo>
                <a:lnTo>
                  <a:pt x="1955" y="14308"/>
                </a:lnTo>
                <a:lnTo>
                  <a:pt x="2066" y="14415"/>
                </a:lnTo>
                <a:lnTo>
                  <a:pt x="2177" y="14524"/>
                </a:lnTo>
                <a:lnTo>
                  <a:pt x="2288" y="14632"/>
                </a:lnTo>
                <a:lnTo>
                  <a:pt x="2399" y="14741"/>
                </a:lnTo>
                <a:lnTo>
                  <a:pt x="2512" y="14852"/>
                </a:lnTo>
                <a:lnTo>
                  <a:pt x="2623" y="14962"/>
                </a:lnTo>
                <a:lnTo>
                  <a:pt x="2733" y="15074"/>
                </a:lnTo>
                <a:lnTo>
                  <a:pt x="2844" y="15185"/>
                </a:lnTo>
                <a:lnTo>
                  <a:pt x="2952" y="15297"/>
                </a:lnTo>
                <a:lnTo>
                  <a:pt x="3060" y="15408"/>
                </a:lnTo>
                <a:lnTo>
                  <a:pt x="3165" y="15520"/>
                </a:lnTo>
                <a:lnTo>
                  <a:pt x="3270" y="15630"/>
                </a:lnTo>
                <a:lnTo>
                  <a:pt x="3373" y="15742"/>
                </a:lnTo>
                <a:lnTo>
                  <a:pt x="3473" y="15852"/>
                </a:lnTo>
                <a:lnTo>
                  <a:pt x="3824" y="15540"/>
                </a:lnTo>
                <a:lnTo>
                  <a:pt x="3900" y="15643"/>
                </a:lnTo>
                <a:lnTo>
                  <a:pt x="3967" y="15731"/>
                </a:lnTo>
                <a:lnTo>
                  <a:pt x="3996" y="15769"/>
                </a:lnTo>
                <a:lnTo>
                  <a:pt x="4024" y="15804"/>
                </a:lnTo>
                <a:lnTo>
                  <a:pt x="4050" y="15836"/>
                </a:lnTo>
                <a:lnTo>
                  <a:pt x="4073" y="15865"/>
                </a:lnTo>
                <a:lnTo>
                  <a:pt x="4097" y="15891"/>
                </a:lnTo>
                <a:lnTo>
                  <a:pt x="4118" y="15915"/>
                </a:lnTo>
                <a:lnTo>
                  <a:pt x="4139" y="15937"/>
                </a:lnTo>
                <a:lnTo>
                  <a:pt x="4160" y="15956"/>
                </a:lnTo>
                <a:lnTo>
                  <a:pt x="4180" y="15975"/>
                </a:lnTo>
                <a:lnTo>
                  <a:pt x="4201" y="15991"/>
                </a:lnTo>
                <a:lnTo>
                  <a:pt x="4221" y="16006"/>
                </a:lnTo>
                <a:lnTo>
                  <a:pt x="4241" y="16021"/>
                </a:lnTo>
                <a:lnTo>
                  <a:pt x="4263" y="16034"/>
                </a:lnTo>
                <a:lnTo>
                  <a:pt x="4285" y="16047"/>
                </a:lnTo>
                <a:lnTo>
                  <a:pt x="4309" y="16061"/>
                </a:lnTo>
                <a:lnTo>
                  <a:pt x="4333" y="16073"/>
                </a:lnTo>
                <a:lnTo>
                  <a:pt x="4389" y="16098"/>
                </a:lnTo>
                <a:lnTo>
                  <a:pt x="4453" y="16128"/>
                </a:lnTo>
                <a:lnTo>
                  <a:pt x="4526" y="16161"/>
                </a:lnTo>
                <a:lnTo>
                  <a:pt x="4613" y="16201"/>
                </a:lnTo>
                <a:lnTo>
                  <a:pt x="4715" y="16248"/>
                </a:lnTo>
                <a:lnTo>
                  <a:pt x="4833" y="16306"/>
                </a:lnTo>
                <a:close/>
                <a:moveTo>
                  <a:pt x="5839" y="7213"/>
                </a:moveTo>
                <a:lnTo>
                  <a:pt x="5851" y="7203"/>
                </a:lnTo>
                <a:lnTo>
                  <a:pt x="5883" y="7175"/>
                </a:lnTo>
                <a:lnTo>
                  <a:pt x="5907" y="7157"/>
                </a:lnTo>
                <a:lnTo>
                  <a:pt x="5934" y="7136"/>
                </a:lnTo>
                <a:lnTo>
                  <a:pt x="5966" y="7111"/>
                </a:lnTo>
                <a:lnTo>
                  <a:pt x="6003" y="7085"/>
                </a:lnTo>
                <a:lnTo>
                  <a:pt x="6042" y="7059"/>
                </a:lnTo>
                <a:lnTo>
                  <a:pt x="6085" y="7031"/>
                </a:lnTo>
                <a:lnTo>
                  <a:pt x="6130" y="7004"/>
                </a:lnTo>
                <a:lnTo>
                  <a:pt x="6179" y="6976"/>
                </a:lnTo>
                <a:lnTo>
                  <a:pt x="6231" y="6949"/>
                </a:lnTo>
                <a:lnTo>
                  <a:pt x="6284" y="6925"/>
                </a:lnTo>
                <a:lnTo>
                  <a:pt x="6340" y="6901"/>
                </a:lnTo>
                <a:lnTo>
                  <a:pt x="6397" y="6881"/>
                </a:lnTo>
                <a:lnTo>
                  <a:pt x="6455" y="6864"/>
                </a:lnTo>
                <a:lnTo>
                  <a:pt x="6515" y="6849"/>
                </a:lnTo>
                <a:lnTo>
                  <a:pt x="6576" y="6838"/>
                </a:lnTo>
                <a:lnTo>
                  <a:pt x="6637" y="6833"/>
                </a:lnTo>
                <a:lnTo>
                  <a:pt x="6698" y="6832"/>
                </a:lnTo>
                <a:lnTo>
                  <a:pt x="6760" y="6837"/>
                </a:lnTo>
                <a:lnTo>
                  <a:pt x="6822" y="6847"/>
                </a:lnTo>
                <a:lnTo>
                  <a:pt x="6882" y="6865"/>
                </a:lnTo>
                <a:lnTo>
                  <a:pt x="6942" y="6889"/>
                </a:lnTo>
                <a:lnTo>
                  <a:pt x="7001" y="6921"/>
                </a:lnTo>
                <a:lnTo>
                  <a:pt x="7060" y="6962"/>
                </a:lnTo>
                <a:lnTo>
                  <a:pt x="7116" y="7010"/>
                </a:lnTo>
                <a:lnTo>
                  <a:pt x="7170" y="7068"/>
                </a:lnTo>
                <a:lnTo>
                  <a:pt x="7222" y="7136"/>
                </a:lnTo>
                <a:lnTo>
                  <a:pt x="7272" y="7213"/>
                </a:lnTo>
                <a:lnTo>
                  <a:pt x="7319" y="7302"/>
                </a:lnTo>
                <a:lnTo>
                  <a:pt x="7354" y="7286"/>
                </a:lnTo>
                <a:lnTo>
                  <a:pt x="7389" y="7269"/>
                </a:lnTo>
                <a:lnTo>
                  <a:pt x="7425" y="7253"/>
                </a:lnTo>
                <a:lnTo>
                  <a:pt x="7461" y="7239"/>
                </a:lnTo>
                <a:lnTo>
                  <a:pt x="7498" y="7225"/>
                </a:lnTo>
                <a:lnTo>
                  <a:pt x="7534" y="7211"/>
                </a:lnTo>
                <a:lnTo>
                  <a:pt x="7571" y="7198"/>
                </a:lnTo>
                <a:lnTo>
                  <a:pt x="7609" y="7187"/>
                </a:lnTo>
                <a:lnTo>
                  <a:pt x="7646" y="7175"/>
                </a:lnTo>
                <a:lnTo>
                  <a:pt x="7683" y="7166"/>
                </a:lnTo>
                <a:lnTo>
                  <a:pt x="7721" y="7157"/>
                </a:lnTo>
                <a:lnTo>
                  <a:pt x="7758" y="7150"/>
                </a:lnTo>
                <a:lnTo>
                  <a:pt x="7796" y="7144"/>
                </a:lnTo>
                <a:lnTo>
                  <a:pt x="7834" y="7139"/>
                </a:lnTo>
                <a:lnTo>
                  <a:pt x="7871" y="7136"/>
                </a:lnTo>
                <a:lnTo>
                  <a:pt x="7909" y="7133"/>
                </a:lnTo>
                <a:lnTo>
                  <a:pt x="7947" y="7132"/>
                </a:lnTo>
                <a:lnTo>
                  <a:pt x="7985" y="7133"/>
                </a:lnTo>
                <a:lnTo>
                  <a:pt x="8021" y="7137"/>
                </a:lnTo>
                <a:lnTo>
                  <a:pt x="8059" y="7141"/>
                </a:lnTo>
                <a:lnTo>
                  <a:pt x="8096" y="7146"/>
                </a:lnTo>
                <a:lnTo>
                  <a:pt x="8133" y="7154"/>
                </a:lnTo>
                <a:lnTo>
                  <a:pt x="8169" y="7163"/>
                </a:lnTo>
                <a:lnTo>
                  <a:pt x="8205" y="7174"/>
                </a:lnTo>
                <a:lnTo>
                  <a:pt x="8241" y="7188"/>
                </a:lnTo>
                <a:lnTo>
                  <a:pt x="8276" y="7204"/>
                </a:lnTo>
                <a:lnTo>
                  <a:pt x="8311" y="7221"/>
                </a:lnTo>
                <a:lnTo>
                  <a:pt x="8346" y="7241"/>
                </a:lnTo>
                <a:lnTo>
                  <a:pt x="8380" y="7262"/>
                </a:lnTo>
                <a:lnTo>
                  <a:pt x="8414" y="7287"/>
                </a:lnTo>
                <a:lnTo>
                  <a:pt x="8446" y="7313"/>
                </a:lnTo>
                <a:lnTo>
                  <a:pt x="8479" y="7342"/>
                </a:lnTo>
                <a:lnTo>
                  <a:pt x="8516" y="7378"/>
                </a:lnTo>
                <a:lnTo>
                  <a:pt x="8548" y="7414"/>
                </a:lnTo>
                <a:lnTo>
                  <a:pt x="8578" y="7449"/>
                </a:lnTo>
                <a:lnTo>
                  <a:pt x="8604" y="7485"/>
                </a:lnTo>
                <a:lnTo>
                  <a:pt x="8628" y="7522"/>
                </a:lnTo>
                <a:lnTo>
                  <a:pt x="8648" y="7558"/>
                </a:lnTo>
                <a:lnTo>
                  <a:pt x="8667" y="7594"/>
                </a:lnTo>
                <a:lnTo>
                  <a:pt x="8681" y="7629"/>
                </a:lnTo>
                <a:lnTo>
                  <a:pt x="8693" y="7666"/>
                </a:lnTo>
                <a:lnTo>
                  <a:pt x="8704" y="7702"/>
                </a:lnTo>
                <a:lnTo>
                  <a:pt x="8711" y="7739"/>
                </a:lnTo>
                <a:lnTo>
                  <a:pt x="8716" y="7775"/>
                </a:lnTo>
                <a:lnTo>
                  <a:pt x="8719" y="7810"/>
                </a:lnTo>
                <a:lnTo>
                  <a:pt x="8720" y="7847"/>
                </a:lnTo>
                <a:lnTo>
                  <a:pt x="8719" y="7883"/>
                </a:lnTo>
                <a:lnTo>
                  <a:pt x="8716" y="7920"/>
                </a:lnTo>
                <a:lnTo>
                  <a:pt x="8712" y="7956"/>
                </a:lnTo>
                <a:lnTo>
                  <a:pt x="8706" y="7992"/>
                </a:lnTo>
                <a:lnTo>
                  <a:pt x="8698" y="8029"/>
                </a:lnTo>
                <a:lnTo>
                  <a:pt x="8690" y="8065"/>
                </a:lnTo>
                <a:lnTo>
                  <a:pt x="8680" y="8102"/>
                </a:lnTo>
                <a:lnTo>
                  <a:pt x="8670" y="8138"/>
                </a:lnTo>
                <a:lnTo>
                  <a:pt x="8658" y="8174"/>
                </a:lnTo>
                <a:lnTo>
                  <a:pt x="8645" y="8210"/>
                </a:lnTo>
                <a:lnTo>
                  <a:pt x="8618" y="8283"/>
                </a:lnTo>
                <a:lnTo>
                  <a:pt x="8589" y="8355"/>
                </a:lnTo>
                <a:lnTo>
                  <a:pt x="8559" y="8428"/>
                </a:lnTo>
                <a:lnTo>
                  <a:pt x="8529" y="8500"/>
                </a:lnTo>
                <a:lnTo>
                  <a:pt x="8580" y="8531"/>
                </a:lnTo>
                <a:lnTo>
                  <a:pt x="8627" y="8563"/>
                </a:lnTo>
                <a:lnTo>
                  <a:pt x="8670" y="8594"/>
                </a:lnTo>
                <a:lnTo>
                  <a:pt x="8710" y="8625"/>
                </a:lnTo>
                <a:lnTo>
                  <a:pt x="8747" y="8657"/>
                </a:lnTo>
                <a:lnTo>
                  <a:pt x="8781" y="8689"/>
                </a:lnTo>
                <a:lnTo>
                  <a:pt x="8812" y="8721"/>
                </a:lnTo>
                <a:lnTo>
                  <a:pt x="8839" y="8753"/>
                </a:lnTo>
                <a:lnTo>
                  <a:pt x="8864" y="8786"/>
                </a:lnTo>
                <a:lnTo>
                  <a:pt x="8885" y="8820"/>
                </a:lnTo>
                <a:lnTo>
                  <a:pt x="8905" y="8853"/>
                </a:lnTo>
                <a:lnTo>
                  <a:pt x="8921" y="8888"/>
                </a:lnTo>
                <a:lnTo>
                  <a:pt x="8934" y="8923"/>
                </a:lnTo>
                <a:lnTo>
                  <a:pt x="8946" y="8959"/>
                </a:lnTo>
                <a:lnTo>
                  <a:pt x="8954" y="8996"/>
                </a:lnTo>
                <a:lnTo>
                  <a:pt x="8961" y="9032"/>
                </a:lnTo>
                <a:lnTo>
                  <a:pt x="8964" y="9071"/>
                </a:lnTo>
                <a:lnTo>
                  <a:pt x="8966" y="9110"/>
                </a:lnTo>
                <a:lnTo>
                  <a:pt x="8966" y="9151"/>
                </a:lnTo>
                <a:lnTo>
                  <a:pt x="8963" y="9192"/>
                </a:lnTo>
                <a:lnTo>
                  <a:pt x="8959" y="9235"/>
                </a:lnTo>
                <a:lnTo>
                  <a:pt x="8953" y="9279"/>
                </a:lnTo>
                <a:lnTo>
                  <a:pt x="8945" y="9324"/>
                </a:lnTo>
                <a:lnTo>
                  <a:pt x="8934" y="9370"/>
                </a:lnTo>
                <a:lnTo>
                  <a:pt x="8923" y="9418"/>
                </a:lnTo>
                <a:lnTo>
                  <a:pt x="8910" y="9467"/>
                </a:lnTo>
                <a:lnTo>
                  <a:pt x="8894" y="9518"/>
                </a:lnTo>
                <a:lnTo>
                  <a:pt x="8878" y="9571"/>
                </a:lnTo>
                <a:lnTo>
                  <a:pt x="8861" y="9626"/>
                </a:lnTo>
                <a:lnTo>
                  <a:pt x="8842" y="9681"/>
                </a:lnTo>
                <a:lnTo>
                  <a:pt x="8822" y="9739"/>
                </a:lnTo>
                <a:lnTo>
                  <a:pt x="8801" y="9798"/>
                </a:lnTo>
                <a:lnTo>
                  <a:pt x="8901" y="9899"/>
                </a:lnTo>
                <a:lnTo>
                  <a:pt x="8987" y="9996"/>
                </a:lnTo>
                <a:lnTo>
                  <a:pt x="9061" y="10089"/>
                </a:lnTo>
                <a:lnTo>
                  <a:pt x="9121" y="10179"/>
                </a:lnTo>
                <a:lnTo>
                  <a:pt x="9169" y="10266"/>
                </a:lnTo>
                <a:lnTo>
                  <a:pt x="9204" y="10352"/>
                </a:lnTo>
                <a:lnTo>
                  <a:pt x="9228" y="10434"/>
                </a:lnTo>
                <a:lnTo>
                  <a:pt x="9241" y="10516"/>
                </a:lnTo>
                <a:lnTo>
                  <a:pt x="9242" y="10596"/>
                </a:lnTo>
                <a:lnTo>
                  <a:pt x="9232" y="10676"/>
                </a:lnTo>
                <a:lnTo>
                  <a:pt x="9212" y="10755"/>
                </a:lnTo>
                <a:lnTo>
                  <a:pt x="9182" y="10834"/>
                </a:lnTo>
                <a:lnTo>
                  <a:pt x="9144" y="10914"/>
                </a:lnTo>
                <a:lnTo>
                  <a:pt x="9095" y="10995"/>
                </a:lnTo>
                <a:lnTo>
                  <a:pt x="9037" y="11077"/>
                </a:lnTo>
                <a:lnTo>
                  <a:pt x="8972" y="11160"/>
                </a:lnTo>
                <a:lnTo>
                  <a:pt x="8898" y="11246"/>
                </a:lnTo>
                <a:lnTo>
                  <a:pt x="8816" y="11334"/>
                </a:lnTo>
                <a:lnTo>
                  <a:pt x="8727" y="11424"/>
                </a:lnTo>
                <a:lnTo>
                  <a:pt x="8631" y="11518"/>
                </a:lnTo>
                <a:lnTo>
                  <a:pt x="8529" y="11615"/>
                </a:lnTo>
                <a:lnTo>
                  <a:pt x="8421" y="11718"/>
                </a:lnTo>
                <a:lnTo>
                  <a:pt x="8305" y="11823"/>
                </a:lnTo>
                <a:lnTo>
                  <a:pt x="8186" y="11933"/>
                </a:lnTo>
                <a:lnTo>
                  <a:pt x="8060" y="12050"/>
                </a:lnTo>
                <a:lnTo>
                  <a:pt x="7931" y="12171"/>
                </a:lnTo>
                <a:lnTo>
                  <a:pt x="7796" y="12299"/>
                </a:lnTo>
                <a:lnTo>
                  <a:pt x="7658" y="12431"/>
                </a:lnTo>
                <a:lnTo>
                  <a:pt x="7516" y="12573"/>
                </a:lnTo>
                <a:lnTo>
                  <a:pt x="7371" y="12720"/>
                </a:lnTo>
                <a:lnTo>
                  <a:pt x="7223" y="12874"/>
                </a:lnTo>
                <a:lnTo>
                  <a:pt x="7072" y="13038"/>
                </a:lnTo>
                <a:lnTo>
                  <a:pt x="6995" y="13123"/>
                </a:lnTo>
                <a:lnTo>
                  <a:pt x="6929" y="13197"/>
                </a:lnTo>
                <a:lnTo>
                  <a:pt x="6871" y="13263"/>
                </a:lnTo>
                <a:lnTo>
                  <a:pt x="6820" y="13319"/>
                </a:lnTo>
                <a:lnTo>
                  <a:pt x="6795" y="13345"/>
                </a:lnTo>
                <a:lnTo>
                  <a:pt x="6772" y="13368"/>
                </a:lnTo>
                <a:lnTo>
                  <a:pt x="6748" y="13390"/>
                </a:lnTo>
                <a:lnTo>
                  <a:pt x="6726" y="13411"/>
                </a:lnTo>
                <a:lnTo>
                  <a:pt x="6702" y="13431"/>
                </a:lnTo>
                <a:lnTo>
                  <a:pt x="6679" y="13449"/>
                </a:lnTo>
                <a:lnTo>
                  <a:pt x="6654" y="13466"/>
                </a:lnTo>
                <a:lnTo>
                  <a:pt x="6630" y="13484"/>
                </a:lnTo>
                <a:lnTo>
                  <a:pt x="6602" y="13500"/>
                </a:lnTo>
                <a:lnTo>
                  <a:pt x="6575" y="13516"/>
                </a:lnTo>
                <a:lnTo>
                  <a:pt x="6544" y="13532"/>
                </a:lnTo>
                <a:lnTo>
                  <a:pt x="6511" y="13547"/>
                </a:lnTo>
                <a:lnTo>
                  <a:pt x="6477" y="13563"/>
                </a:lnTo>
                <a:lnTo>
                  <a:pt x="6440" y="13580"/>
                </a:lnTo>
                <a:lnTo>
                  <a:pt x="6399" y="13596"/>
                </a:lnTo>
                <a:lnTo>
                  <a:pt x="6355" y="13613"/>
                </a:lnTo>
                <a:lnTo>
                  <a:pt x="6256" y="13649"/>
                </a:lnTo>
                <a:lnTo>
                  <a:pt x="6141" y="13689"/>
                </a:lnTo>
                <a:lnTo>
                  <a:pt x="6006" y="13735"/>
                </a:lnTo>
                <a:lnTo>
                  <a:pt x="5850" y="13787"/>
                </a:lnTo>
                <a:lnTo>
                  <a:pt x="5841" y="15754"/>
                </a:lnTo>
                <a:lnTo>
                  <a:pt x="5914" y="15761"/>
                </a:lnTo>
                <a:lnTo>
                  <a:pt x="6016" y="15768"/>
                </a:lnTo>
                <a:lnTo>
                  <a:pt x="6146" y="15774"/>
                </a:lnTo>
                <a:lnTo>
                  <a:pt x="6301" y="15780"/>
                </a:lnTo>
                <a:lnTo>
                  <a:pt x="6480" y="15786"/>
                </a:lnTo>
                <a:lnTo>
                  <a:pt x="6680" y="15791"/>
                </a:lnTo>
                <a:lnTo>
                  <a:pt x="6899" y="15795"/>
                </a:lnTo>
                <a:lnTo>
                  <a:pt x="7136" y="15798"/>
                </a:lnTo>
                <a:lnTo>
                  <a:pt x="7388" y="15801"/>
                </a:lnTo>
                <a:lnTo>
                  <a:pt x="7654" y="15803"/>
                </a:lnTo>
                <a:lnTo>
                  <a:pt x="7931" y="15804"/>
                </a:lnTo>
                <a:lnTo>
                  <a:pt x="8218" y="15805"/>
                </a:lnTo>
                <a:lnTo>
                  <a:pt x="8511" y="15806"/>
                </a:lnTo>
                <a:lnTo>
                  <a:pt x="8809" y="15805"/>
                </a:lnTo>
                <a:lnTo>
                  <a:pt x="9110" y="15804"/>
                </a:lnTo>
                <a:lnTo>
                  <a:pt x="9412" y="15803"/>
                </a:lnTo>
                <a:lnTo>
                  <a:pt x="9713" y="15801"/>
                </a:lnTo>
                <a:lnTo>
                  <a:pt x="10012" y="15798"/>
                </a:lnTo>
                <a:lnTo>
                  <a:pt x="10305" y="15795"/>
                </a:lnTo>
                <a:lnTo>
                  <a:pt x="10591" y="15791"/>
                </a:lnTo>
                <a:lnTo>
                  <a:pt x="10868" y="15787"/>
                </a:lnTo>
                <a:lnTo>
                  <a:pt x="11134" y="15781"/>
                </a:lnTo>
                <a:lnTo>
                  <a:pt x="11386" y="15775"/>
                </a:lnTo>
                <a:lnTo>
                  <a:pt x="11623" y="15769"/>
                </a:lnTo>
                <a:lnTo>
                  <a:pt x="11842" y="15762"/>
                </a:lnTo>
                <a:lnTo>
                  <a:pt x="12042" y="15755"/>
                </a:lnTo>
                <a:lnTo>
                  <a:pt x="12222" y="15747"/>
                </a:lnTo>
                <a:lnTo>
                  <a:pt x="12377" y="15737"/>
                </a:lnTo>
                <a:lnTo>
                  <a:pt x="12507" y="15728"/>
                </a:lnTo>
                <a:lnTo>
                  <a:pt x="12609" y="15718"/>
                </a:lnTo>
                <a:lnTo>
                  <a:pt x="12682" y="15707"/>
                </a:lnTo>
                <a:lnTo>
                  <a:pt x="12722" y="15696"/>
                </a:lnTo>
                <a:lnTo>
                  <a:pt x="12783" y="15663"/>
                </a:lnTo>
                <a:lnTo>
                  <a:pt x="12838" y="15622"/>
                </a:lnTo>
                <a:lnTo>
                  <a:pt x="12888" y="15575"/>
                </a:lnTo>
                <a:lnTo>
                  <a:pt x="12934" y="15521"/>
                </a:lnTo>
                <a:lnTo>
                  <a:pt x="12976" y="15460"/>
                </a:lnTo>
                <a:lnTo>
                  <a:pt x="13012" y="15394"/>
                </a:lnTo>
                <a:lnTo>
                  <a:pt x="13046" y="15322"/>
                </a:lnTo>
                <a:lnTo>
                  <a:pt x="13076" y="15245"/>
                </a:lnTo>
                <a:lnTo>
                  <a:pt x="13101" y="15163"/>
                </a:lnTo>
                <a:lnTo>
                  <a:pt x="13124" y="15076"/>
                </a:lnTo>
                <a:lnTo>
                  <a:pt x="13143" y="14985"/>
                </a:lnTo>
                <a:lnTo>
                  <a:pt x="13159" y="14890"/>
                </a:lnTo>
                <a:lnTo>
                  <a:pt x="13174" y="14792"/>
                </a:lnTo>
                <a:lnTo>
                  <a:pt x="13185" y="14689"/>
                </a:lnTo>
                <a:lnTo>
                  <a:pt x="13193" y="14584"/>
                </a:lnTo>
                <a:lnTo>
                  <a:pt x="13200" y="14477"/>
                </a:lnTo>
                <a:lnTo>
                  <a:pt x="13204" y="14366"/>
                </a:lnTo>
                <a:lnTo>
                  <a:pt x="13207" y="14255"/>
                </a:lnTo>
                <a:lnTo>
                  <a:pt x="13208" y="14140"/>
                </a:lnTo>
                <a:lnTo>
                  <a:pt x="13208" y="14026"/>
                </a:lnTo>
                <a:lnTo>
                  <a:pt x="13207" y="13909"/>
                </a:lnTo>
                <a:lnTo>
                  <a:pt x="13205" y="13791"/>
                </a:lnTo>
                <a:lnTo>
                  <a:pt x="13203" y="13674"/>
                </a:lnTo>
                <a:lnTo>
                  <a:pt x="13199" y="13556"/>
                </a:lnTo>
                <a:lnTo>
                  <a:pt x="13192" y="13322"/>
                </a:lnTo>
                <a:lnTo>
                  <a:pt x="13184" y="13091"/>
                </a:lnTo>
                <a:lnTo>
                  <a:pt x="13181" y="12978"/>
                </a:lnTo>
                <a:lnTo>
                  <a:pt x="13179" y="12866"/>
                </a:lnTo>
                <a:lnTo>
                  <a:pt x="13177" y="12757"/>
                </a:lnTo>
                <a:lnTo>
                  <a:pt x="13177" y="12650"/>
                </a:lnTo>
                <a:lnTo>
                  <a:pt x="13176" y="12425"/>
                </a:lnTo>
                <a:lnTo>
                  <a:pt x="13176" y="12200"/>
                </a:lnTo>
                <a:lnTo>
                  <a:pt x="13175" y="11975"/>
                </a:lnTo>
                <a:lnTo>
                  <a:pt x="13175" y="11750"/>
                </a:lnTo>
                <a:lnTo>
                  <a:pt x="13174" y="11525"/>
                </a:lnTo>
                <a:lnTo>
                  <a:pt x="13173" y="11300"/>
                </a:lnTo>
                <a:lnTo>
                  <a:pt x="13172" y="11075"/>
                </a:lnTo>
                <a:lnTo>
                  <a:pt x="13171" y="10850"/>
                </a:lnTo>
                <a:lnTo>
                  <a:pt x="13171" y="10625"/>
                </a:lnTo>
                <a:lnTo>
                  <a:pt x="13171" y="10399"/>
                </a:lnTo>
                <a:lnTo>
                  <a:pt x="13171" y="10174"/>
                </a:lnTo>
                <a:lnTo>
                  <a:pt x="13172" y="9949"/>
                </a:lnTo>
                <a:lnTo>
                  <a:pt x="13173" y="9724"/>
                </a:lnTo>
                <a:lnTo>
                  <a:pt x="13175" y="9499"/>
                </a:lnTo>
                <a:lnTo>
                  <a:pt x="13177" y="9275"/>
                </a:lnTo>
                <a:lnTo>
                  <a:pt x="13180" y="9050"/>
                </a:lnTo>
                <a:lnTo>
                  <a:pt x="13153" y="9037"/>
                </a:lnTo>
                <a:lnTo>
                  <a:pt x="13126" y="9021"/>
                </a:lnTo>
                <a:lnTo>
                  <a:pt x="13096" y="9005"/>
                </a:lnTo>
                <a:lnTo>
                  <a:pt x="13066" y="8986"/>
                </a:lnTo>
                <a:lnTo>
                  <a:pt x="13002" y="8947"/>
                </a:lnTo>
                <a:lnTo>
                  <a:pt x="12936" y="8903"/>
                </a:lnTo>
                <a:lnTo>
                  <a:pt x="12866" y="8854"/>
                </a:lnTo>
                <a:lnTo>
                  <a:pt x="12795" y="8802"/>
                </a:lnTo>
                <a:lnTo>
                  <a:pt x="12722" y="8749"/>
                </a:lnTo>
                <a:lnTo>
                  <a:pt x="12650" y="8693"/>
                </a:lnTo>
                <a:lnTo>
                  <a:pt x="12577" y="8637"/>
                </a:lnTo>
                <a:lnTo>
                  <a:pt x="12506" y="8578"/>
                </a:lnTo>
                <a:lnTo>
                  <a:pt x="12437" y="8522"/>
                </a:lnTo>
                <a:lnTo>
                  <a:pt x="12369" y="8465"/>
                </a:lnTo>
                <a:lnTo>
                  <a:pt x="12306" y="8411"/>
                </a:lnTo>
                <a:lnTo>
                  <a:pt x="12247" y="8359"/>
                </a:lnTo>
                <a:lnTo>
                  <a:pt x="12191" y="8308"/>
                </a:lnTo>
                <a:lnTo>
                  <a:pt x="12143" y="8262"/>
                </a:lnTo>
                <a:lnTo>
                  <a:pt x="12134" y="8118"/>
                </a:lnTo>
                <a:lnTo>
                  <a:pt x="12128" y="7971"/>
                </a:lnTo>
                <a:lnTo>
                  <a:pt x="12124" y="7823"/>
                </a:lnTo>
                <a:lnTo>
                  <a:pt x="12120" y="7671"/>
                </a:lnTo>
                <a:lnTo>
                  <a:pt x="12119" y="7520"/>
                </a:lnTo>
                <a:lnTo>
                  <a:pt x="12118" y="7367"/>
                </a:lnTo>
                <a:lnTo>
                  <a:pt x="12118" y="7213"/>
                </a:lnTo>
                <a:lnTo>
                  <a:pt x="12119" y="7059"/>
                </a:lnTo>
                <a:lnTo>
                  <a:pt x="12121" y="6904"/>
                </a:lnTo>
                <a:lnTo>
                  <a:pt x="12123" y="6751"/>
                </a:lnTo>
                <a:lnTo>
                  <a:pt x="12125" y="6597"/>
                </a:lnTo>
                <a:lnTo>
                  <a:pt x="12127" y="6444"/>
                </a:lnTo>
                <a:lnTo>
                  <a:pt x="12129" y="6292"/>
                </a:lnTo>
                <a:lnTo>
                  <a:pt x="12131" y="6142"/>
                </a:lnTo>
                <a:lnTo>
                  <a:pt x="12132" y="5993"/>
                </a:lnTo>
                <a:lnTo>
                  <a:pt x="12133" y="5846"/>
                </a:lnTo>
                <a:lnTo>
                  <a:pt x="12132" y="5754"/>
                </a:lnTo>
                <a:lnTo>
                  <a:pt x="12129" y="5667"/>
                </a:lnTo>
                <a:lnTo>
                  <a:pt x="12123" y="5585"/>
                </a:lnTo>
                <a:lnTo>
                  <a:pt x="12115" y="5509"/>
                </a:lnTo>
                <a:lnTo>
                  <a:pt x="12105" y="5436"/>
                </a:lnTo>
                <a:lnTo>
                  <a:pt x="12092" y="5369"/>
                </a:lnTo>
                <a:lnTo>
                  <a:pt x="12077" y="5305"/>
                </a:lnTo>
                <a:lnTo>
                  <a:pt x="12059" y="5246"/>
                </a:lnTo>
                <a:lnTo>
                  <a:pt x="12038" y="5191"/>
                </a:lnTo>
                <a:lnTo>
                  <a:pt x="12016" y="5140"/>
                </a:lnTo>
                <a:lnTo>
                  <a:pt x="11990" y="5092"/>
                </a:lnTo>
                <a:lnTo>
                  <a:pt x="11962" y="5049"/>
                </a:lnTo>
                <a:lnTo>
                  <a:pt x="11931" y="5010"/>
                </a:lnTo>
                <a:lnTo>
                  <a:pt x="11897" y="4973"/>
                </a:lnTo>
                <a:lnTo>
                  <a:pt x="11861" y="4939"/>
                </a:lnTo>
                <a:lnTo>
                  <a:pt x="11821" y="4909"/>
                </a:lnTo>
                <a:lnTo>
                  <a:pt x="11779" y="4882"/>
                </a:lnTo>
                <a:lnTo>
                  <a:pt x="11734" y="4857"/>
                </a:lnTo>
                <a:lnTo>
                  <a:pt x="11686" y="4836"/>
                </a:lnTo>
                <a:lnTo>
                  <a:pt x="11635" y="4817"/>
                </a:lnTo>
                <a:lnTo>
                  <a:pt x="11581" y="4800"/>
                </a:lnTo>
                <a:lnTo>
                  <a:pt x="11524" y="4786"/>
                </a:lnTo>
                <a:lnTo>
                  <a:pt x="11463" y="4773"/>
                </a:lnTo>
                <a:lnTo>
                  <a:pt x="11400" y="4763"/>
                </a:lnTo>
                <a:lnTo>
                  <a:pt x="11333" y="4754"/>
                </a:lnTo>
                <a:lnTo>
                  <a:pt x="11263" y="4747"/>
                </a:lnTo>
                <a:lnTo>
                  <a:pt x="11190" y="4742"/>
                </a:lnTo>
                <a:lnTo>
                  <a:pt x="11114" y="4738"/>
                </a:lnTo>
                <a:lnTo>
                  <a:pt x="11034" y="4735"/>
                </a:lnTo>
                <a:lnTo>
                  <a:pt x="10951" y="4734"/>
                </a:lnTo>
                <a:lnTo>
                  <a:pt x="10864" y="4732"/>
                </a:lnTo>
                <a:lnTo>
                  <a:pt x="10774" y="4732"/>
                </a:lnTo>
                <a:lnTo>
                  <a:pt x="10664" y="4732"/>
                </a:lnTo>
                <a:lnTo>
                  <a:pt x="10543" y="4731"/>
                </a:lnTo>
                <a:lnTo>
                  <a:pt x="10414" y="4730"/>
                </a:lnTo>
                <a:lnTo>
                  <a:pt x="10276" y="4728"/>
                </a:lnTo>
                <a:lnTo>
                  <a:pt x="9979" y="4722"/>
                </a:lnTo>
                <a:lnTo>
                  <a:pt x="9656" y="4715"/>
                </a:lnTo>
                <a:lnTo>
                  <a:pt x="9314" y="4707"/>
                </a:lnTo>
                <a:lnTo>
                  <a:pt x="8959" y="4699"/>
                </a:lnTo>
                <a:lnTo>
                  <a:pt x="8594" y="4692"/>
                </a:lnTo>
                <a:lnTo>
                  <a:pt x="8227" y="4684"/>
                </a:lnTo>
                <a:lnTo>
                  <a:pt x="8044" y="4682"/>
                </a:lnTo>
                <a:lnTo>
                  <a:pt x="7862" y="4680"/>
                </a:lnTo>
                <a:lnTo>
                  <a:pt x="7682" y="4679"/>
                </a:lnTo>
                <a:lnTo>
                  <a:pt x="7506" y="4679"/>
                </a:lnTo>
                <a:lnTo>
                  <a:pt x="7332" y="4679"/>
                </a:lnTo>
                <a:lnTo>
                  <a:pt x="7163" y="4680"/>
                </a:lnTo>
                <a:lnTo>
                  <a:pt x="6997" y="4683"/>
                </a:lnTo>
                <a:lnTo>
                  <a:pt x="6838" y="4686"/>
                </a:lnTo>
                <a:lnTo>
                  <a:pt x="6685" y="4692"/>
                </a:lnTo>
                <a:lnTo>
                  <a:pt x="6538" y="4698"/>
                </a:lnTo>
                <a:lnTo>
                  <a:pt x="6399" y="4705"/>
                </a:lnTo>
                <a:lnTo>
                  <a:pt x="6268" y="4714"/>
                </a:lnTo>
                <a:lnTo>
                  <a:pt x="6146" y="4724"/>
                </a:lnTo>
                <a:lnTo>
                  <a:pt x="6033" y="4737"/>
                </a:lnTo>
                <a:lnTo>
                  <a:pt x="5931" y="4751"/>
                </a:lnTo>
                <a:lnTo>
                  <a:pt x="5840" y="4766"/>
                </a:lnTo>
                <a:lnTo>
                  <a:pt x="5839" y="7213"/>
                </a:lnTo>
                <a:close/>
                <a:moveTo>
                  <a:pt x="6895" y="4210"/>
                </a:moveTo>
                <a:lnTo>
                  <a:pt x="7109" y="4210"/>
                </a:lnTo>
                <a:lnTo>
                  <a:pt x="7321" y="4210"/>
                </a:lnTo>
                <a:lnTo>
                  <a:pt x="7534" y="4210"/>
                </a:lnTo>
                <a:lnTo>
                  <a:pt x="7746" y="4210"/>
                </a:lnTo>
                <a:lnTo>
                  <a:pt x="7957" y="4210"/>
                </a:lnTo>
                <a:lnTo>
                  <a:pt x="8169" y="4210"/>
                </a:lnTo>
                <a:lnTo>
                  <a:pt x="8379" y="4210"/>
                </a:lnTo>
                <a:lnTo>
                  <a:pt x="8589" y="4210"/>
                </a:lnTo>
                <a:lnTo>
                  <a:pt x="8800" y="4210"/>
                </a:lnTo>
                <a:lnTo>
                  <a:pt x="9009" y="4210"/>
                </a:lnTo>
                <a:lnTo>
                  <a:pt x="9218" y="4210"/>
                </a:lnTo>
                <a:lnTo>
                  <a:pt x="9427" y="4210"/>
                </a:lnTo>
                <a:lnTo>
                  <a:pt x="9637" y="4210"/>
                </a:lnTo>
                <a:lnTo>
                  <a:pt x="9845" y="4210"/>
                </a:lnTo>
                <a:lnTo>
                  <a:pt x="10054" y="4210"/>
                </a:lnTo>
                <a:lnTo>
                  <a:pt x="10264" y="4210"/>
                </a:lnTo>
                <a:lnTo>
                  <a:pt x="10468" y="4211"/>
                </a:lnTo>
                <a:lnTo>
                  <a:pt x="10657" y="4212"/>
                </a:lnTo>
                <a:lnTo>
                  <a:pt x="10831" y="4214"/>
                </a:lnTo>
                <a:lnTo>
                  <a:pt x="10991" y="4217"/>
                </a:lnTo>
                <a:lnTo>
                  <a:pt x="11137" y="4221"/>
                </a:lnTo>
                <a:lnTo>
                  <a:pt x="11270" y="4227"/>
                </a:lnTo>
                <a:lnTo>
                  <a:pt x="11392" y="4234"/>
                </a:lnTo>
                <a:lnTo>
                  <a:pt x="11501" y="4243"/>
                </a:lnTo>
                <a:lnTo>
                  <a:pt x="11600" y="4254"/>
                </a:lnTo>
                <a:lnTo>
                  <a:pt x="11690" y="4266"/>
                </a:lnTo>
                <a:lnTo>
                  <a:pt x="11771" y="4279"/>
                </a:lnTo>
                <a:lnTo>
                  <a:pt x="11842" y="4296"/>
                </a:lnTo>
                <a:lnTo>
                  <a:pt x="11907" y="4314"/>
                </a:lnTo>
                <a:lnTo>
                  <a:pt x="11964" y="4336"/>
                </a:lnTo>
                <a:lnTo>
                  <a:pt x="12016" y="4358"/>
                </a:lnTo>
                <a:lnTo>
                  <a:pt x="12062" y="4385"/>
                </a:lnTo>
                <a:lnTo>
                  <a:pt x="12103" y="4413"/>
                </a:lnTo>
                <a:lnTo>
                  <a:pt x="12140" y="4444"/>
                </a:lnTo>
                <a:lnTo>
                  <a:pt x="12174" y="4479"/>
                </a:lnTo>
                <a:lnTo>
                  <a:pt x="12207" y="4517"/>
                </a:lnTo>
                <a:lnTo>
                  <a:pt x="12236" y="4557"/>
                </a:lnTo>
                <a:lnTo>
                  <a:pt x="12266" y="4602"/>
                </a:lnTo>
                <a:lnTo>
                  <a:pt x="12295" y="4649"/>
                </a:lnTo>
                <a:lnTo>
                  <a:pt x="12325" y="4700"/>
                </a:lnTo>
                <a:lnTo>
                  <a:pt x="12389" y="4813"/>
                </a:lnTo>
                <a:lnTo>
                  <a:pt x="12464" y="4943"/>
                </a:lnTo>
                <a:lnTo>
                  <a:pt x="12508" y="5014"/>
                </a:lnTo>
                <a:lnTo>
                  <a:pt x="12557" y="5089"/>
                </a:lnTo>
                <a:lnTo>
                  <a:pt x="12611" y="5169"/>
                </a:lnTo>
                <a:lnTo>
                  <a:pt x="12672" y="5254"/>
                </a:lnTo>
                <a:lnTo>
                  <a:pt x="15275" y="5262"/>
                </a:lnTo>
                <a:lnTo>
                  <a:pt x="15272" y="12603"/>
                </a:lnTo>
                <a:lnTo>
                  <a:pt x="13705" y="12621"/>
                </a:lnTo>
                <a:lnTo>
                  <a:pt x="13709" y="13143"/>
                </a:lnTo>
                <a:lnTo>
                  <a:pt x="15793" y="13145"/>
                </a:lnTo>
                <a:lnTo>
                  <a:pt x="15796" y="3164"/>
                </a:lnTo>
                <a:lnTo>
                  <a:pt x="13170" y="3161"/>
                </a:lnTo>
                <a:lnTo>
                  <a:pt x="13176" y="531"/>
                </a:lnTo>
                <a:lnTo>
                  <a:pt x="6903" y="530"/>
                </a:lnTo>
                <a:lnTo>
                  <a:pt x="6895" y="4210"/>
                </a:lnTo>
                <a:close/>
                <a:moveTo>
                  <a:pt x="3689" y="8564"/>
                </a:moveTo>
                <a:lnTo>
                  <a:pt x="3628" y="8625"/>
                </a:lnTo>
                <a:lnTo>
                  <a:pt x="3558" y="8694"/>
                </a:lnTo>
                <a:lnTo>
                  <a:pt x="3483" y="8769"/>
                </a:lnTo>
                <a:lnTo>
                  <a:pt x="3401" y="8846"/>
                </a:lnTo>
                <a:lnTo>
                  <a:pt x="3315" y="8929"/>
                </a:lnTo>
                <a:lnTo>
                  <a:pt x="3228" y="9015"/>
                </a:lnTo>
                <a:lnTo>
                  <a:pt x="3137" y="9103"/>
                </a:lnTo>
                <a:lnTo>
                  <a:pt x="3047" y="9194"/>
                </a:lnTo>
                <a:lnTo>
                  <a:pt x="2958" y="9285"/>
                </a:lnTo>
                <a:lnTo>
                  <a:pt x="2871" y="9377"/>
                </a:lnTo>
                <a:lnTo>
                  <a:pt x="2829" y="9422"/>
                </a:lnTo>
                <a:lnTo>
                  <a:pt x="2789" y="9468"/>
                </a:lnTo>
                <a:lnTo>
                  <a:pt x="2749" y="9513"/>
                </a:lnTo>
                <a:lnTo>
                  <a:pt x="2711" y="9558"/>
                </a:lnTo>
                <a:lnTo>
                  <a:pt x="2674" y="9603"/>
                </a:lnTo>
                <a:lnTo>
                  <a:pt x="2639" y="9647"/>
                </a:lnTo>
                <a:lnTo>
                  <a:pt x="2606" y="9690"/>
                </a:lnTo>
                <a:lnTo>
                  <a:pt x="2575" y="9733"/>
                </a:lnTo>
                <a:lnTo>
                  <a:pt x="2547" y="9775"/>
                </a:lnTo>
                <a:lnTo>
                  <a:pt x="2520" y="9816"/>
                </a:lnTo>
                <a:lnTo>
                  <a:pt x="2496" y="9856"/>
                </a:lnTo>
                <a:lnTo>
                  <a:pt x="2475" y="9894"/>
                </a:lnTo>
                <a:lnTo>
                  <a:pt x="2440" y="9966"/>
                </a:lnTo>
                <a:lnTo>
                  <a:pt x="2410" y="10038"/>
                </a:lnTo>
                <a:lnTo>
                  <a:pt x="2384" y="10108"/>
                </a:lnTo>
                <a:lnTo>
                  <a:pt x="2362" y="10177"/>
                </a:lnTo>
                <a:lnTo>
                  <a:pt x="2342" y="10245"/>
                </a:lnTo>
                <a:lnTo>
                  <a:pt x="2326" y="10313"/>
                </a:lnTo>
                <a:lnTo>
                  <a:pt x="2313" y="10378"/>
                </a:lnTo>
                <a:lnTo>
                  <a:pt x="2301" y="10444"/>
                </a:lnTo>
                <a:lnTo>
                  <a:pt x="2293" y="10508"/>
                </a:lnTo>
                <a:lnTo>
                  <a:pt x="2285" y="10570"/>
                </a:lnTo>
                <a:lnTo>
                  <a:pt x="2279" y="10633"/>
                </a:lnTo>
                <a:lnTo>
                  <a:pt x="2274" y="10694"/>
                </a:lnTo>
                <a:lnTo>
                  <a:pt x="2264" y="10815"/>
                </a:lnTo>
                <a:lnTo>
                  <a:pt x="2252" y="10931"/>
                </a:lnTo>
                <a:lnTo>
                  <a:pt x="2246" y="10989"/>
                </a:lnTo>
                <a:lnTo>
                  <a:pt x="2238" y="11045"/>
                </a:lnTo>
                <a:lnTo>
                  <a:pt x="2228" y="11100"/>
                </a:lnTo>
                <a:lnTo>
                  <a:pt x="2216" y="11154"/>
                </a:lnTo>
                <a:lnTo>
                  <a:pt x="2201" y="11208"/>
                </a:lnTo>
                <a:lnTo>
                  <a:pt x="2185" y="11262"/>
                </a:lnTo>
                <a:lnTo>
                  <a:pt x="2165" y="11315"/>
                </a:lnTo>
                <a:lnTo>
                  <a:pt x="2140" y="11366"/>
                </a:lnTo>
                <a:lnTo>
                  <a:pt x="2113" y="11417"/>
                </a:lnTo>
                <a:lnTo>
                  <a:pt x="2080" y="11468"/>
                </a:lnTo>
                <a:lnTo>
                  <a:pt x="2043" y="11517"/>
                </a:lnTo>
                <a:lnTo>
                  <a:pt x="2001" y="11567"/>
                </a:lnTo>
                <a:lnTo>
                  <a:pt x="1954" y="11615"/>
                </a:lnTo>
                <a:lnTo>
                  <a:pt x="1901" y="11664"/>
                </a:lnTo>
                <a:lnTo>
                  <a:pt x="1842" y="11712"/>
                </a:lnTo>
                <a:lnTo>
                  <a:pt x="1777" y="11758"/>
                </a:lnTo>
                <a:lnTo>
                  <a:pt x="1794" y="11789"/>
                </a:lnTo>
                <a:lnTo>
                  <a:pt x="1821" y="11828"/>
                </a:lnTo>
                <a:lnTo>
                  <a:pt x="1855" y="11875"/>
                </a:lnTo>
                <a:lnTo>
                  <a:pt x="1898" y="11929"/>
                </a:lnTo>
                <a:lnTo>
                  <a:pt x="1949" y="11990"/>
                </a:lnTo>
                <a:lnTo>
                  <a:pt x="2006" y="12055"/>
                </a:lnTo>
                <a:lnTo>
                  <a:pt x="2070" y="12127"/>
                </a:lnTo>
                <a:lnTo>
                  <a:pt x="2139" y="12203"/>
                </a:lnTo>
                <a:lnTo>
                  <a:pt x="2214" y="12284"/>
                </a:lnTo>
                <a:lnTo>
                  <a:pt x="2292" y="12369"/>
                </a:lnTo>
                <a:lnTo>
                  <a:pt x="2376" y="12457"/>
                </a:lnTo>
                <a:lnTo>
                  <a:pt x="2462" y="12547"/>
                </a:lnTo>
                <a:lnTo>
                  <a:pt x="2643" y="12733"/>
                </a:lnTo>
                <a:lnTo>
                  <a:pt x="2830" y="12924"/>
                </a:lnTo>
                <a:lnTo>
                  <a:pt x="3019" y="13115"/>
                </a:lnTo>
                <a:lnTo>
                  <a:pt x="3207" y="13300"/>
                </a:lnTo>
                <a:lnTo>
                  <a:pt x="3387" y="13477"/>
                </a:lnTo>
                <a:lnTo>
                  <a:pt x="3554" y="13640"/>
                </a:lnTo>
                <a:lnTo>
                  <a:pt x="3706" y="13785"/>
                </a:lnTo>
                <a:lnTo>
                  <a:pt x="3837" y="13909"/>
                </a:lnTo>
                <a:lnTo>
                  <a:pt x="3893" y="13961"/>
                </a:lnTo>
                <a:lnTo>
                  <a:pt x="3942" y="14006"/>
                </a:lnTo>
                <a:lnTo>
                  <a:pt x="3984" y="14043"/>
                </a:lnTo>
                <a:lnTo>
                  <a:pt x="4017" y="14072"/>
                </a:lnTo>
                <a:lnTo>
                  <a:pt x="4077" y="13967"/>
                </a:lnTo>
                <a:lnTo>
                  <a:pt x="4138" y="13873"/>
                </a:lnTo>
                <a:lnTo>
                  <a:pt x="4203" y="13790"/>
                </a:lnTo>
                <a:lnTo>
                  <a:pt x="4270" y="13717"/>
                </a:lnTo>
                <a:lnTo>
                  <a:pt x="4338" y="13653"/>
                </a:lnTo>
                <a:lnTo>
                  <a:pt x="4409" y="13597"/>
                </a:lnTo>
                <a:lnTo>
                  <a:pt x="4482" y="13549"/>
                </a:lnTo>
                <a:lnTo>
                  <a:pt x="4557" y="13508"/>
                </a:lnTo>
                <a:lnTo>
                  <a:pt x="4635" y="13473"/>
                </a:lnTo>
                <a:lnTo>
                  <a:pt x="4713" y="13443"/>
                </a:lnTo>
                <a:lnTo>
                  <a:pt x="4795" y="13418"/>
                </a:lnTo>
                <a:lnTo>
                  <a:pt x="4878" y="13397"/>
                </a:lnTo>
                <a:lnTo>
                  <a:pt x="4961" y="13378"/>
                </a:lnTo>
                <a:lnTo>
                  <a:pt x="5048" y="13362"/>
                </a:lnTo>
                <a:lnTo>
                  <a:pt x="5136" y="13347"/>
                </a:lnTo>
                <a:lnTo>
                  <a:pt x="5226" y="13333"/>
                </a:lnTo>
                <a:lnTo>
                  <a:pt x="5318" y="13319"/>
                </a:lnTo>
                <a:lnTo>
                  <a:pt x="5411" y="13305"/>
                </a:lnTo>
                <a:lnTo>
                  <a:pt x="5505" y="13288"/>
                </a:lnTo>
                <a:lnTo>
                  <a:pt x="5601" y="13270"/>
                </a:lnTo>
                <a:lnTo>
                  <a:pt x="5698" y="13247"/>
                </a:lnTo>
                <a:lnTo>
                  <a:pt x="5797" y="13223"/>
                </a:lnTo>
                <a:lnTo>
                  <a:pt x="5897" y="13192"/>
                </a:lnTo>
                <a:lnTo>
                  <a:pt x="5998" y="13157"/>
                </a:lnTo>
                <a:lnTo>
                  <a:pt x="6100" y="13116"/>
                </a:lnTo>
                <a:lnTo>
                  <a:pt x="6204" y="13068"/>
                </a:lnTo>
                <a:lnTo>
                  <a:pt x="6308" y="13012"/>
                </a:lnTo>
                <a:lnTo>
                  <a:pt x="6414" y="12948"/>
                </a:lnTo>
                <a:lnTo>
                  <a:pt x="6522" y="12874"/>
                </a:lnTo>
                <a:lnTo>
                  <a:pt x="6629" y="12791"/>
                </a:lnTo>
                <a:lnTo>
                  <a:pt x="6738" y="12697"/>
                </a:lnTo>
                <a:lnTo>
                  <a:pt x="6847" y="12592"/>
                </a:lnTo>
                <a:lnTo>
                  <a:pt x="8493" y="10949"/>
                </a:lnTo>
                <a:lnTo>
                  <a:pt x="8535" y="10907"/>
                </a:lnTo>
                <a:lnTo>
                  <a:pt x="8574" y="10866"/>
                </a:lnTo>
                <a:lnTo>
                  <a:pt x="8592" y="10845"/>
                </a:lnTo>
                <a:lnTo>
                  <a:pt x="8611" y="10825"/>
                </a:lnTo>
                <a:lnTo>
                  <a:pt x="8627" y="10806"/>
                </a:lnTo>
                <a:lnTo>
                  <a:pt x="8642" y="10786"/>
                </a:lnTo>
                <a:lnTo>
                  <a:pt x="8657" y="10767"/>
                </a:lnTo>
                <a:lnTo>
                  <a:pt x="8670" y="10747"/>
                </a:lnTo>
                <a:lnTo>
                  <a:pt x="8681" y="10728"/>
                </a:lnTo>
                <a:lnTo>
                  <a:pt x="8692" y="10709"/>
                </a:lnTo>
                <a:lnTo>
                  <a:pt x="8701" y="10690"/>
                </a:lnTo>
                <a:lnTo>
                  <a:pt x="8709" y="10671"/>
                </a:lnTo>
                <a:lnTo>
                  <a:pt x="8715" y="10651"/>
                </a:lnTo>
                <a:lnTo>
                  <a:pt x="8720" y="10632"/>
                </a:lnTo>
                <a:lnTo>
                  <a:pt x="8723" y="10612"/>
                </a:lnTo>
                <a:lnTo>
                  <a:pt x="8724" y="10593"/>
                </a:lnTo>
                <a:lnTo>
                  <a:pt x="8723" y="10573"/>
                </a:lnTo>
                <a:lnTo>
                  <a:pt x="8721" y="10553"/>
                </a:lnTo>
                <a:lnTo>
                  <a:pt x="8717" y="10533"/>
                </a:lnTo>
                <a:lnTo>
                  <a:pt x="8710" y="10512"/>
                </a:lnTo>
                <a:lnTo>
                  <a:pt x="8701" y="10491"/>
                </a:lnTo>
                <a:lnTo>
                  <a:pt x="8690" y="10470"/>
                </a:lnTo>
                <a:lnTo>
                  <a:pt x="8678" y="10448"/>
                </a:lnTo>
                <a:lnTo>
                  <a:pt x="8663" y="10426"/>
                </a:lnTo>
                <a:lnTo>
                  <a:pt x="8645" y="10403"/>
                </a:lnTo>
                <a:lnTo>
                  <a:pt x="8625" y="10380"/>
                </a:lnTo>
                <a:lnTo>
                  <a:pt x="8602" y="10357"/>
                </a:lnTo>
                <a:lnTo>
                  <a:pt x="8577" y="10332"/>
                </a:lnTo>
                <a:lnTo>
                  <a:pt x="8549" y="10308"/>
                </a:lnTo>
                <a:lnTo>
                  <a:pt x="8519" y="10282"/>
                </a:lnTo>
                <a:lnTo>
                  <a:pt x="8483" y="10273"/>
                </a:lnTo>
                <a:lnTo>
                  <a:pt x="8443" y="10274"/>
                </a:lnTo>
                <a:lnTo>
                  <a:pt x="8400" y="10283"/>
                </a:lnTo>
                <a:lnTo>
                  <a:pt x="8352" y="10300"/>
                </a:lnTo>
                <a:lnTo>
                  <a:pt x="8301" y="10326"/>
                </a:lnTo>
                <a:lnTo>
                  <a:pt x="8247" y="10360"/>
                </a:lnTo>
                <a:lnTo>
                  <a:pt x="8190" y="10400"/>
                </a:lnTo>
                <a:lnTo>
                  <a:pt x="8130" y="10445"/>
                </a:lnTo>
                <a:lnTo>
                  <a:pt x="8067" y="10497"/>
                </a:lnTo>
                <a:lnTo>
                  <a:pt x="8002" y="10553"/>
                </a:lnTo>
                <a:lnTo>
                  <a:pt x="7936" y="10614"/>
                </a:lnTo>
                <a:lnTo>
                  <a:pt x="7867" y="10680"/>
                </a:lnTo>
                <a:lnTo>
                  <a:pt x="7798" y="10748"/>
                </a:lnTo>
                <a:lnTo>
                  <a:pt x="7726" y="10820"/>
                </a:lnTo>
                <a:lnTo>
                  <a:pt x="7655" y="10895"/>
                </a:lnTo>
                <a:lnTo>
                  <a:pt x="7581" y="10970"/>
                </a:lnTo>
                <a:lnTo>
                  <a:pt x="7435" y="11125"/>
                </a:lnTo>
                <a:lnTo>
                  <a:pt x="7290" y="11280"/>
                </a:lnTo>
                <a:lnTo>
                  <a:pt x="7218" y="11357"/>
                </a:lnTo>
                <a:lnTo>
                  <a:pt x="7146" y="11432"/>
                </a:lnTo>
                <a:lnTo>
                  <a:pt x="7077" y="11505"/>
                </a:lnTo>
                <a:lnTo>
                  <a:pt x="7008" y="11576"/>
                </a:lnTo>
                <a:lnTo>
                  <a:pt x="6941" y="11643"/>
                </a:lnTo>
                <a:lnTo>
                  <a:pt x="6876" y="11707"/>
                </a:lnTo>
                <a:lnTo>
                  <a:pt x="6813" y="11767"/>
                </a:lnTo>
                <a:lnTo>
                  <a:pt x="6752" y="11822"/>
                </a:lnTo>
                <a:lnTo>
                  <a:pt x="6694" y="11871"/>
                </a:lnTo>
                <a:lnTo>
                  <a:pt x="6640" y="11915"/>
                </a:lnTo>
                <a:lnTo>
                  <a:pt x="6588" y="11952"/>
                </a:lnTo>
                <a:lnTo>
                  <a:pt x="6540" y="11983"/>
                </a:lnTo>
                <a:lnTo>
                  <a:pt x="6197" y="11643"/>
                </a:lnTo>
                <a:lnTo>
                  <a:pt x="8002" y="9800"/>
                </a:lnTo>
                <a:lnTo>
                  <a:pt x="8042" y="9764"/>
                </a:lnTo>
                <a:lnTo>
                  <a:pt x="8085" y="9726"/>
                </a:lnTo>
                <a:lnTo>
                  <a:pt x="8129" y="9688"/>
                </a:lnTo>
                <a:lnTo>
                  <a:pt x="8174" y="9649"/>
                </a:lnTo>
                <a:lnTo>
                  <a:pt x="8218" y="9610"/>
                </a:lnTo>
                <a:lnTo>
                  <a:pt x="8260" y="9569"/>
                </a:lnTo>
                <a:lnTo>
                  <a:pt x="8281" y="9549"/>
                </a:lnTo>
                <a:lnTo>
                  <a:pt x="8300" y="9528"/>
                </a:lnTo>
                <a:lnTo>
                  <a:pt x="8320" y="9507"/>
                </a:lnTo>
                <a:lnTo>
                  <a:pt x="8337" y="9484"/>
                </a:lnTo>
                <a:lnTo>
                  <a:pt x="8353" y="9463"/>
                </a:lnTo>
                <a:lnTo>
                  <a:pt x="8369" y="9439"/>
                </a:lnTo>
                <a:lnTo>
                  <a:pt x="8383" y="9417"/>
                </a:lnTo>
                <a:lnTo>
                  <a:pt x="8395" y="9393"/>
                </a:lnTo>
                <a:lnTo>
                  <a:pt x="8406" y="9369"/>
                </a:lnTo>
                <a:lnTo>
                  <a:pt x="8416" y="9344"/>
                </a:lnTo>
                <a:lnTo>
                  <a:pt x="8423" y="9319"/>
                </a:lnTo>
                <a:lnTo>
                  <a:pt x="8428" y="9292"/>
                </a:lnTo>
                <a:lnTo>
                  <a:pt x="8430" y="9266"/>
                </a:lnTo>
                <a:lnTo>
                  <a:pt x="8431" y="9238"/>
                </a:lnTo>
                <a:lnTo>
                  <a:pt x="8429" y="9210"/>
                </a:lnTo>
                <a:lnTo>
                  <a:pt x="8425" y="9181"/>
                </a:lnTo>
                <a:lnTo>
                  <a:pt x="8418" y="9151"/>
                </a:lnTo>
                <a:lnTo>
                  <a:pt x="8407" y="9120"/>
                </a:lnTo>
                <a:lnTo>
                  <a:pt x="8395" y="9090"/>
                </a:lnTo>
                <a:lnTo>
                  <a:pt x="8380" y="9057"/>
                </a:lnTo>
                <a:lnTo>
                  <a:pt x="8352" y="9027"/>
                </a:lnTo>
                <a:lnTo>
                  <a:pt x="8324" y="9004"/>
                </a:lnTo>
                <a:lnTo>
                  <a:pt x="8293" y="8985"/>
                </a:lnTo>
                <a:lnTo>
                  <a:pt x="8262" y="8973"/>
                </a:lnTo>
                <a:lnTo>
                  <a:pt x="8230" y="8966"/>
                </a:lnTo>
                <a:lnTo>
                  <a:pt x="8197" y="8965"/>
                </a:lnTo>
                <a:lnTo>
                  <a:pt x="8162" y="8968"/>
                </a:lnTo>
                <a:lnTo>
                  <a:pt x="8127" y="8976"/>
                </a:lnTo>
                <a:lnTo>
                  <a:pt x="8090" y="8988"/>
                </a:lnTo>
                <a:lnTo>
                  <a:pt x="8053" y="9005"/>
                </a:lnTo>
                <a:lnTo>
                  <a:pt x="8014" y="9026"/>
                </a:lnTo>
                <a:lnTo>
                  <a:pt x="7974" y="9051"/>
                </a:lnTo>
                <a:lnTo>
                  <a:pt x="7935" y="9078"/>
                </a:lnTo>
                <a:lnTo>
                  <a:pt x="7894" y="9110"/>
                </a:lnTo>
                <a:lnTo>
                  <a:pt x="7852" y="9144"/>
                </a:lnTo>
                <a:lnTo>
                  <a:pt x="7810" y="9182"/>
                </a:lnTo>
                <a:lnTo>
                  <a:pt x="7767" y="9221"/>
                </a:lnTo>
                <a:lnTo>
                  <a:pt x="7723" y="9264"/>
                </a:lnTo>
                <a:lnTo>
                  <a:pt x="7679" y="9307"/>
                </a:lnTo>
                <a:lnTo>
                  <a:pt x="7634" y="9354"/>
                </a:lnTo>
                <a:lnTo>
                  <a:pt x="7544" y="9450"/>
                </a:lnTo>
                <a:lnTo>
                  <a:pt x="7451" y="9551"/>
                </a:lnTo>
                <a:lnTo>
                  <a:pt x="7357" y="9655"/>
                </a:lnTo>
                <a:lnTo>
                  <a:pt x="7262" y="9760"/>
                </a:lnTo>
                <a:lnTo>
                  <a:pt x="7214" y="9812"/>
                </a:lnTo>
                <a:lnTo>
                  <a:pt x="7166" y="9864"/>
                </a:lnTo>
                <a:lnTo>
                  <a:pt x="7118" y="9915"/>
                </a:lnTo>
                <a:lnTo>
                  <a:pt x="7070" y="9964"/>
                </a:lnTo>
                <a:lnTo>
                  <a:pt x="7004" y="10030"/>
                </a:lnTo>
                <a:lnTo>
                  <a:pt x="6932" y="10101"/>
                </a:lnTo>
                <a:lnTo>
                  <a:pt x="6854" y="10177"/>
                </a:lnTo>
                <a:lnTo>
                  <a:pt x="6773" y="10255"/>
                </a:lnTo>
                <a:lnTo>
                  <a:pt x="6687" y="10337"/>
                </a:lnTo>
                <a:lnTo>
                  <a:pt x="6599" y="10422"/>
                </a:lnTo>
                <a:lnTo>
                  <a:pt x="6510" y="10507"/>
                </a:lnTo>
                <a:lnTo>
                  <a:pt x="6422" y="10593"/>
                </a:lnTo>
                <a:lnTo>
                  <a:pt x="6335" y="10680"/>
                </a:lnTo>
                <a:lnTo>
                  <a:pt x="6250" y="10765"/>
                </a:lnTo>
                <a:lnTo>
                  <a:pt x="6168" y="10849"/>
                </a:lnTo>
                <a:lnTo>
                  <a:pt x="6092" y="10930"/>
                </a:lnTo>
                <a:lnTo>
                  <a:pt x="6055" y="10970"/>
                </a:lnTo>
                <a:lnTo>
                  <a:pt x="6020" y="11009"/>
                </a:lnTo>
                <a:lnTo>
                  <a:pt x="5986" y="11047"/>
                </a:lnTo>
                <a:lnTo>
                  <a:pt x="5956" y="11084"/>
                </a:lnTo>
                <a:lnTo>
                  <a:pt x="5926" y="11121"/>
                </a:lnTo>
                <a:lnTo>
                  <a:pt x="5900" y="11155"/>
                </a:lnTo>
                <a:lnTo>
                  <a:pt x="5874" y="11188"/>
                </a:lnTo>
                <a:lnTo>
                  <a:pt x="5852" y="11221"/>
                </a:lnTo>
                <a:lnTo>
                  <a:pt x="5436" y="10896"/>
                </a:lnTo>
                <a:lnTo>
                  <a:pt x="5451" y="10870"/>
                </a:lnTo>
                <a:lnTo>
                  <a:pt x="5476" y="10837"/>
                </a:lnTo>
                <a:lnTo>
                  <a:pt x="5509" y="10796"/>
                </a:lnTo>
                <a:lnTo>
                  <a:pt x="5548" y="10749"/>
                </a:lnTo>
                <a:lnTo>
                  <a:pt x="5595" y="10696"/>
                </a:lnTo>
                <a:lnTo>
                  <a:pt x="5650" y="10637"/>
                </a:lnTo>
                <a:lnTo>
                  <a:pt x="5709" y="10572"/>
                </a:lnTo>
                <a:lnTo>
                  <a:pt x="5774" y="10503"/>
                </a:lnTo>
                <a:lnTo>
                  <a:pt x="5918" y="10352"/>
                </a:lnTo>
                <a:lnTo>
                  <a:pt x="6078" y="10186"/>
                </a:lnTo>
                <a:lnTo>
                  <a:pt x="6250" y="10011"/>
                </a:lnTo>
                <a:lnTo>
                  <a:pt x="6430" y="9830"/>
                </a:lnTo>
                <a:lnTo>
                  <a:pt x="6611" y="9647"/>
                </a:lnTo>
                <a:lnTo>
                  <a:pt x="6793" y="9466"/>
                </a:lnTo>
                <a:lnTo>
                  <a:pt x="6971" y="9290"/>
                </a:lnTo>
                <a:lnTo>
                  <a:pt x="7138" y="9124"/>
                </a:lnTo>
                <a:lnTo>
                  <a:pt x="7293" y="8971"/>
                </a:lnTo>
                <a:lnTo>
                  <a:pt x="7430" y="8836"/>
                </a:lnTo>
                <a:lnTo>
                  <a:pt x="7547" y="8721"/>
                </a:lnTo>
                <a:lnTo>
                  <a:pt x="7638" y="8631"/>
                </a:lnTo>
                <a:lnTo>
                  <a:pt x="7673" y="8597"/>
                </a:lnTo>
                <a:lnTo>
                  <a:pt x="7716" y="8558"/>
                </a:lnTo>
                <a:lnTo>
                  <a:pt x="7764" y="8515"/>
                </a:lnTo>
                <a:lnTo>
                  <a:pt x="7816" y="8468"/>
                </a:lnTo>
                <a:lnTo>
                  <a:pt x="7871" y="8418"/>
                </a:lnTo>
                <a:lnTo>
                  <a:pt x="7927" y="8364"/>
                </a:lnTo>
                <a:lnTo>
                  <a:pt x="7954" y="8336"/>
                </a:lnTo>
                <a:lnTo>
                  <a:pt x="7981" y="8307"/>
                </a:lnTo>
                <a:lnTo>
                  <a:pt x="8006" y="8279"/>
                </a:lnTo>
                <a:lnTo>
                  <a:pt x="8032" y="8249"/>
                </a:lnTo>
                <a:lnTo>
                  <a:pt x="8055" y="8219"/>
                </a:lnTo>
                <a:lnTo>
                  <a:pt x="8078" y="8190"/>
                </a:lnTo>
                <a:lnTo>
                  <a:pt x="8099" y="8159"/>
                </a:lnTo>
                <a:lnTo>
                  <a:pt x="8118" y="8128"/>
                </a:lnTo>
                <a:lnTo>
                  <a:pt x="8136" y="8097"/>
                </a:lnTo>
                <a:lnTo>
                  <a:pt x="8151" y="8066"/>
                </a:lnTo>
                <a:lnTo>
                  <a:pt x="8163" y="8034"/>
                </a:lnTo>
                <a:lnTo>
                  <a:pt x="8174" y="8004"/>
                </a:lnTo>
                <a:lnTo>
                  <a:pt x="8182" y="7972"/>
                </a:lnTo>
                <a:lnTo>
                  <a:pt x="8186" y="7941"/>
                </a:lnTo>
                <a:lnTo>
                  <a:pt x="8187" y="7910"/>
                </a:lnTo>
                <a:lnTo>
                  <a:pt x="8185" y="7879"/>
                </a:lnTo>
                <a:lnTo>
                  <a:pt x="8179" y="7848"/>
                </a:lnTo>
                <a:lnTo>
                  <a:pt x="8169" y="7818"/>
                </a:lnTo>
                <a:lnTo>
                  <a:pt x="8155" y="7788"/>
                </a:lnTo>
                <a:lnTo>
                  <a:pt x="8137" y="7757"/>
                </a:lnTo>
                <a:lnTo>
                  <a:pt x="8112" y="7725"/>
                </a:lnTo>
                <a:lnTo>
                  <a:pt x="8086" y="7697"/>
                </a:lnTo>
                <a:lnTo>
                  <a:pt x="8059" y="7674"/>
                </a:lnTo>
                <a:lnTo>
                  <a:pt x="8031" y="7657"/>
                </a:lnTo>
                <a:lnTo>
                  <a:pt x="8003" y="7644"/>
                </a:lnTo>
                <a:lnTo>
                  <a:pt x="7973" y="7636"/>
                </a:lnTo>
                <a:lnTo>
                  <a:pt x="7945" y="7630"/>
                </a:lnTo>
                <a:lnTo>
                  <a:pt x="7915" y="7630"/>
                </a:lnTo>
                <a:lnTo>
                  <a:pt x="7885" y="7633"/>
                </a:lnTo>
                <a:lnTo>
                  <a:pt x="7854" y="7639"/>
                </a:lnTo>
                <a:lnTo>
                  <a:pt x="7824" y="7648"/>
                </a:lnTo>
                <a:lnTo>
                  <a:pt x="7794" y="7660"/>
                </a:lnTo>
                <a:lnTo>
                  <a:pt x="7763" y="7674"/>
                </a:lnTo>
                <a:lnTo>
                  <a:pt x="7733" y="7692"/>
                </a:lnTo>
                <a:lnTo>
                  <a:pt x="7703" y="7710"/>
                </a:lnTo>
                <a:lnTo>
                  <a:pt x="7673" y="7732"/>
                </a:lnTo>
                <a:lnTo>
                  <a:pt x="7644" y="7753"/>
                </a:lnTo>
                <a:lnTo>
                  <a:pt x="7615" y="7777"/>
                </a:lnTo>
                <a:lnTo>
                  <a:pt x="7586" y="7801"/>
                </a:lnTo>
                <a:lnTo>
                  <a:pt x="7559" y="7826"/>
                </a:lnTo>
                <a:lnTo>
                  <a:pt x="7532" y="7851"/>
                </a:lnTo>
                <a:lnTo>
                  <a:pt x="7507" y="7877"/>
                </a:lnTo>
                <a:lnTo>
                  <a:pt x="7481" y="7902"/>
                </a:lnTo>
                <a:lnTo>
                  <a:pt x="7458" y="7928"/>
                </a:lnTo>
                <a:lnTo>
                  <a:pt x="7413" y="7977"/>
                </a:lnTo>
                <a:lnTo>
                  <a:pt x="7374" y="8021"/>
                </a:lnTo>
                <a:lnTo>
                  <a:pt x="7340" y="8058"/>
                </a:lnTo>
                <a:lnTo>
                  <a:pt x="7314" y="8088"/>
                </a:lnTo>
                <a:lnTo>
                  <a:pt x="5006" y="10401"/>
                </a:lnTo>
                <a:lnTo>
                  <a:pt x="4598" y="10020"/>
                </a:lnTo>
                <a:lnTo>
                  <a:pt x="4631" y="9996"/>
                </a:lnTo>
                <a:lnTo>
                  <a:pt x="4668" y="9966"/>
                </a:lnTo>
                <a:lnTo>
                  <a:pt x="4710" y="9931"/>
                </a:lnTo>
                <a:lnTo>
                  <a:pt x="4756" y="9892"/>
                </a:lnTo>
                <a:lnTo>
                  <a:pt x="4805" y="9848"/>
                </a:lnTo>
                <a:lnTo>
                  <a:pt x="4857" y="9800"/>
                </a:lnTo>
                <a:lnTo>
                  <a:pt x="4913" y="9748"/>
                </a:lnTo>
                <a:lnTo>
                  <a:pt x="4972" y="9693"/>
                </a:lnTo>
                <a:lnTo>
                  <a:pt x="5095" y="9573"/>
                </a:lnTo>
                <a:lnTo>
                  <a:pt x="5227" y="9442"/>
                </a:lnTo>
                <a:lnTo>
                  <a:pt x="5365" y="9305"/>
                </a:lnTo>
                <a:lnTo>
                  <a:pt x="5506" y="9163"/>
                </a:lnTo>
                <a:lnTo>
                  <a:pt x="5647" y="9018"/>
                </a:lnTo>
                <a:lnTo>
                  <a:pt x="5789" y="8873"/>
                </a:lnTo>
                <a:lnTo>
                  <a:pt x="5928" y="8731"/>
                </a:lnTo>
                <a:lnTo>
                  <a:pt x="6061" y="8594"/>
                </a:lnTo>
                <a:lnTo>
                  <a:pt x="6188" y="8465"/>
                </a:lnTo>
                <a:lnTo>
                  <a:pt x="6304" y="8346"/>
                </a:lnTo>
                <a:lnTo>
                  <a:pt x="6409" y="8240"/>
                </a:lnTo>
                <a:lnTo>
                  <a:pt x="6500" y="8150"/>
                </a:lnTo>
                <a:lnTo>
                  <a:pt x="6547" y="8106"/>
                </a:lnTo>
                <a:lnTo>
                  <a:pt x="6593" y="8064"/>
                </a:lnTo>
                <a:lnTo>
                  <a:pt x="6639" y="8024"/>
                </a:lnTo>
                <a:lnTo>
                  <a:pt x="6682" y="7985"/>
                </a:lnTo>
                <a:lnTo>
                  <a:pt x="6702" y="7967"/>
                </a:lnTo>
                <a:lnTo>
                  <a:pt x="6723" y="7947"/>
                </a:lnTo>
                <a:lnTo>
                  <a:pt x="6741" y="7929"/>
                </a:lnTo>
                <a:lnTo>
                  <a:pt x="6759" y="7910"/>
                </a:lnTo>
                <a:lnTo>
                  <a:pt x="6777" y="7890"/>
                </a:lnTo>
                <a:lnTo>
                  <a:pt x="6792" y="7871"/>
                </a:lnTo>
                <a:lnTo>
                  <a:pt x="6806" y="7851"/>
                </a:lnTo>
                <a:lnTo>
                  <a:pt x="6820" y="7831"/>
                </a:lnTo>
                <a:lnTo>
                  <a:pt x="6832" y="7810"/>
                </a:lnTo>
                <a:lnTo>
                  <a:pt x="6842" y="7790"/>
                </a:lnTo>
                <a:lnTo>
                  <a:pt x="6850" y="7769"/>
                </a:lnTo>
                <a:lnTo>
                  <a:pt x="6857" y="7746"/>
                </a:lnTo>
                <a:lnTo>
                  <a:pt x="6863" y="7722"/>
                </a:lnTo>
                <a:lnTo>
                  <a:pt x="6865" y="7699"/>
                </a:lnTo>
                <a:lnTo>
                  <a:pt x="6866" y="7673"/>
                </a:lnTo>
                <a:lnTo>
                  <a:pt x="6865" y="7648"/>
                </a:lnTo>
                <a:lnTo>
                  <a:pt x="6862" y="7621"/>
                </a:lnTo>
                <a:lnTo>
                  <a:pt x="6855" y="7593"/>
                </a:lnTo>
                <a:lnTo>
                  <a:pt x="6847" y="7564"/>
                </a:lnTo>
                <a:lnTo>
                  <a:pt x="6837" y="7533"/>
                </a:lnTo>
                <a:lnTo>
                  <a:pt x="6824" y="7502"/>
                </a:lnTo>
                <a:lnTo>
                  <a:pt x="6807" y="7468"/>
                </a:lnTo>
                <a:lnTo>
                  <a:pt x="6788" y="7433"/>
                </a:lnTo>
                <a:lnTo>
                  <a:pt x="6767" y="7396"/>
                </a:lnTo>
                <a:lnTo>
                  <a:pt x="6728" y="7394"/>
                </a:lnTo>
                <a:lnTo>
                  <a:pt x="6691" y="7394"/>
                </a:lnTo>
                <a:lnTo>
                  <a:pt x="6654" y="7397"/>
                </a:lnTo>
                <a:lnTo>
                  <a:pt x="6620" y="7401"/>
                </a:lnTo>
                <a:lnTo>
                  <a:pt x="6586" y="7408"/>
                </a:lnTo>
                <a:lnTo>
                  <a:pt x="6554" y="7415"/>
                </a:lnTo>
                <a:lnTo>
                  <a:pt x="6523" y="7424"/>
                </a:lnTo>
                <a:lnTo>
                  <a:pt x="6492" y="7435"/>
                </a:lnTo>
                <a:lnTo>
                  <a:pt x="6462" y="7447"/>
                </a:lnTo>
                <a:lnTo>
                  <a:pt x="6434" y="7462"/>
                </a:lnTo>
                <a:lnTo>
                  <a:pt x="6406" y="7477"/>
                </a:lnTo>
                <a:lnTo>
                  <a:pt x="6379" y="7493"/>
                </a:lnTo>
                <a:lnTo>
                  <a:pt x="6353" y="7511"/>
                </a:lnTo>
                <a:lnTo>
                  <a:pt x="6328" y="7529"/>
                </a:lnTo>
                <a:lnTo>
                  <a:pt x="6302" y="7549"/>
                </a:lnTo>
                <a:lnTo>
                  <a:pt x="6279" y="7569"/>
                </a:lnTo>
                <a:lnTo>
                  <a:pt x="6254" y="7591"/>
                </a:lnTo>
                <a:lnTo>
                  <a:pt x="6231" y="7612"/>
                </a:lnTo>
                <a:lnTo>
                  <a:pt x="6208" y="7635"/>
                </a:lnTo>
                <a:lnTo>
                  <a:pt x="6186" y="7658"/>
                </a:lnTo>
                <a:lnTo>
                  <a:pt x="6142" y="7705"/>
                </a:lnTo>
                <a:lnTo>
                  <a:pt x="6099" y="7753"/>
                </a:lnTo>
                <a:lnTo>
                  <a:pt x="6056" y="7802"/>
                </a:lnTo>
                <a:lnTo>
                  <a:pt x="6014" y="7850"/>
                </a:lnTo>
                <a:lnTo>
                  <a:pt x="5971" y="7897"/>
                </a:lnTo>
                <a:lnTo>
                  <a:pt x="5928" y="7942"/>
                </a:lnTo>
                <a:lnTo>
                  <a:pt x="5850" y="8022"/>
                </a:lnTo>
                <a:lnTo>
                  <a:pt x="5766" y="8110"/>
                </a:lnTo>
                <a:lnTo>
                  <a:pt x="5677" y="8205"/>
                </a:lnTo>
                <a:lnTo>
                  <a:pt x="5583" y="8304"/>
                </a:lnTo>
                <a:lnTo>
                  <a:pt x="5486" y="8407"/>
                </a:lnTo>
                <a:lnTo>
                  <a:pt x="5386" y="8509"/>
                </a:lnTo>
                <a:lnTo>
                  <a:pt x="5335" y="8560"/>
                </a:lnTo>
                <a:lnTo>
                  <a:pt x="5284" y="8611"/>
                </a:lnTo>
                <a:lnTo>
                  <a:pt x="5233" y="8661"/>
                </a:lnTo>
                <a:lnTo>
                  <a:pt x="5181" y="8710"/>
                </a:lnTo>
                <a:lnTo>
                  <a:pt x="5130" y="8759"/>
                </a:lnTo>
                <a:lnTo>
                  <a:pt x="5078" y="8805"/>
                </a:lnTo>
                <a:lnTo>
                  <a:pt x="5027" y="8851"/>
                </a:lnTo>
                <a:lnTo>
                  <a:pt x="4975" y="8894"/>
                </a:lnTo>
                <a:lnTo>
                  <a:pt x="4924" y="8936"/>
                </a:lnTo>
                <a:lnTo>
                  <a:pt x="4874" y="8975"/>
                </a:lnTo>
                <a:lnTo>
                  <a:pt x="4823" y="9012"/>
                </a:lnTo>
                <a:lnTo>
                  <a:pt x="4773" y="9047"/>
                </a:lnTo>
                <a:lnTo>
                  <a:pt x="4724" y="9077"/>
                </a:lnTo>
                <a:lnTo>
                  <a:pt x="4676" y="9106"/>
                </a:lnTo>
                <a:lnTo>
                  <a:pt x="4629" y="9131"/>
                </a:lnTo>
                <a:lnTo>
                  <a:pt x="4584" y="9152"/>
                </a:lnTo>
                <a:lnTo>
                  <a:pt x="4539" y="9169"/>
                </a:lnTo>
                <a:lnTo>
                  <a:pt x="4495" y="9183"/>
                </a:lnTo>
                <a:lnTo>
                  <a:pt x="4453" y="9191"/>
                </a:lnTo>
                <a:lnTo>
                  <a:pt x="4411" y="9196"/>
                </a:lnTo>
                <a:lnTo>
                  <a:pt x="4360" y="9197"/>
                </a:lnTo>
                <a:lnTo>
                  <a:pt x="4312" y="9197"/>
                </a:lnTo>
                <a:lnTo>
                  <a:pt x="4267" y="9194"/>
                </a:lnTo>
                <a:lnTo>
                  <a:pt x="4224" y="9189"/>
                </a:lnTo>
                <a:lnTo>
                  <a:pt x="4185" y="9182"/>
                </a:lnTo>
                <a:lnTo>
                  <a:pt x="4149" y="9173"/>
                </a:lnTo>
                <a:lnTo>
                  <a:pt x="4115" y="9162"/>
                </a:lnTo>
                <a:lnTo>
                  <a:pt x="4083" y="9149"/>
                </a:lnTo>
                <a:lnTo>
                  <a:pt x="4055" y="9135"/>
                </a:lnTo>
                <a:lnTo>
                  <a:pt x="4028" y="9119"/>
                </a:lnTo>
                <a:lnTo>
                  <a:pt x="4003" y="9102"/>
                </a:lnTo>
                <a:lnTo>
                  <a:pt x="3980" y="9084"/>
                </a:lnTo>
                <a:lnTo>
                  <a:pt x="3959" y="9063"/>
                </a:lnTo>
                <a:lnTo>
                  <a:pt x="3938" y="9042"/>
                </a:lnTo>
                <a:lnTo>
                  <a:pt x="3920" y="9019"/>
                </a:lnTo>
                <a:lnTo>
                  <a:pt x="3904" y="8997"/>
                </a:lnTo>
                <a:lnTo>
                  <a:pt x="3887" y="8972"/>
                </a:lnTo>
                <a:lnTo>
                  <a:pt x="3872" y="8948"/>
                </a:lnTo>
                <a:lnTo>
                  <a:pt x="3859" y="8921"/>
                </a:lnTo>
                <a:lnTo>
                  <a:pt x="3845" y="8895"/>
                </a:lnTo>
                <a:lnTo>
                  <a:pt x="3820" y="8840"/>
                </a:lnTo>
                <a:lnTo>
                  <a:pt x="3796" y="8785"/>
                </a:lnTo>
                <a:lnTo>
                  <a:pt x="3772" y="8729"/>
                </a:lnTo>
                <a:lnTo>
                  <a:pt x="3747" y="8672"/>
                </a:lnTo>
                <a:lnTo>
                  <a:pt x="3734" y="8645"/>
                </a:lnTo>
                <a:lnTo>
                  <a:pt x="3720" y="8617"/>
                </a:lnTo>
                <a:lnTo>
                  <a:pt x="3705" y="8591"/>
                </a:lnTo>
                <a:lnTo>
                  <a:pt x="3689" y="8564"/>
                </a:lnTo>
                <a:close/>
                <a:moveTo>
                  <a:pt x="12653" y="8065"/>
                </a:moveTo>
                <a:lnTo>
                  <a:pt x="12675" y="8075"/>
                </a:lnTo>
                <a:lnTo>
                  <a:pt x="12701" y="8088"/>
                </a:lnTo>
                <a:lnTo>
                  <a:pt x="12729" y="8103"/>
                </a:lnTo>
                <a:lnTo>
                  <a:pt x="12759" y="8120"/>
                </a:lnTo>
                <a:lnTo>
                  <a:pt x="12828" y="8160"/>
                </a:lnTo>
                <a:lnTo>
                  <a:pt x="12904" y="8206"/>
                </a:lnTo>
                <a:lnTo>
                  <a:pt x="12986" y="8259"/>
                </a:lnTo>
                <a:lnTo>
                  <a:pt x="13071" y="8317"/>
                </a:lnTo>
                <a:lnTo>
                  <a:pt x="13115" y="8346"/>
                </a:lnTo>
                <a:lnTo>
                  <a:pt x="13158" y="8377"/>
                </a:lnTo>
                <a:lnTo>
                  <a:pt x="13201" y="8409"/>
                </a:lnTo>
                <a:lnTo>
                  <a:pt x="13245" y="8440"/>
                </a:lnTo>
                <a:lnTo>
                  <a:pt x="13288" y="8473"/>
                </a:lnTo>
                <a:lnTo>
                  <a:pt x="13330" y="8506"/>
                </a:lnTo>
                <a:lnTo>
                  <a:pt x="13371" y="8539"/>
                </a:lnTo>
                <a:lnTo>
                  <a:pt x="13411" y="8571"/>
                </a:lnTo>
                <a:lnTo>
                  <a:pt x="13449" y="8604"/>
                </a:lnTo>
                <a:lnTo>
                  <a:pt x="13486" y="8637"/>
                </a:lnTo>
                <a:lnTo>
                  <a:pt x="13521" y="8668"/>
                </a:lnTo>
                <a:lnTo>
                  <a:pt x="13554" y="8700"/>
                </a:lnTo>
                <a:lnTo>
                  <a:pt x="13583" y="8731"/>
                </a:lnTo>
                <a:lnTo>
                  <a:pt x="13611" y="8761"/>
                </a:lnTo>
                <a:lnTo>
                  <a:pt x="13635" y="8791"/>
                </a:lnTo>
                <a:lnTo>
                  <a:pt x="13657" y="8820"/>
                </a:lnTo>
                <a:lnTo>
                  <a:pt x="13675" y="8846"/>
                </a:lnTo>
                <a:lnTo>
                  <a:pt x="13689" y="8873"/>
                </a:lnTo>
                <a:lnTo>
                  <a:pt x="13700" y="8897"/>
                </a:lnTo>
                <a:lnTo>
                  <a:pt x="13707" y="8921"/>
                </a:lnTo>
                <a:lnTo>
                  <a:pt x="13706" y="12094"/>
                </a:lnTo>
                <a:lnTo>
                  <a:pt x="14757" y="12098"/>
                </a:lnTo>
                <a:lnTo>
                  <a:pt x="14752" y="5792"/>
                </a:lnTo>
                <a:lnTo>
                  <a:pt x="12660" y="5791"/>
                </a:lnTo>
                <a:lnTo>
                  <a:pt x="12653" y="8065"/>
                </a:lnTo>
                <a:close/>
                <a:moveTo>
                  <a:pt x="4345" y="8652"/>
                </a:moveTo>
                <a:lnTo>
                  <a:pt x="4364" y="8652"/>
                </a:lnTo>
                <a:lnTo>
                  <a:pt x="4384" y="8650"/>
                </a:lnTo>
                <a:lnTo>
                  <a:pt x="4404" y="8646"/>
                </a:lnTo>
                <a:lnTo>
                  <a:pt x="4424" y="8640"/>
                </a:lnTo>
                <a:lnTo>
                  <a:pt x="4444" y="8632"/>
                </a:lnTo>
                <a:lnTo>
                  <a:pt x="4464" y="8622"/>
                </a:lnTo>
                <a:lnTo>
                  <a:pt x="4485" y="8612"/>
                </a:lnTo>
                <a:lnTo>
                  <a:pt x="4505" y="8600"/>
                </a:lnTo>
                <a:lnTo>
                  <a:pt x="4526" y="8587"/>
                </a:lnTo>
                <a:lnTo>
                  <a:pt x="4547" y="8572"/>
                </a:lnTo>
                <a:lnTo>
                  <a:pt x="4567" y="8557"/>
                </a:lnTo>
                <a:lnTo>
                  <a:pt x="4589" y="8540"/>
                </a:lnTo>
                <a:lnTo>
                  <a:pt x="4609" y="8522"/>
                </a:lnTo>
                <a:lnTo>
                  <a:pt x="4629" y="8504"/>
                </a:lnTo>
                <a:lnTo>
                  <a:pt x="4651" y="8485"/>
                </a:lnTo>
                <a:lnTo>
                  <a:pt x="4671" y="8466"/>
                </a:lnTo>
                <a:lnTo>
                  <a:pt x="4712" y="8425"/>
                </a:lnTo>
                <a:lnTo>
                  <a:pt x="4752" y="8383"/>
                </a:lnTo>
                <a:lnTo>
                  <a:pt x="4792" y="8341"/>
                </a:lnTo>
                <a:lnTo>
                  <a:pt x="4830" y="8299"/>
                </a:lnTo>
                <a:lnTo>
                  <a:pt x="4866" y="8259"/>
                </a:lnTo>
                <a:lnTo>
                  <a:pt x="4903" y="8220"/>
                </a:lnTo>
                <a:lnTo>
                  <a:pt x="4937" y="8185"/>
                </a:lnTo>
                <a:lnTo>
                  <a:pt x="4970" y="8152"/>
                </a:lnTo>
                <a:lnTo>
                  <a:pt x="5032" y="8094"/>
                </a:lnTo>
                <a:lnTo>
                  <a:pt x="5086" y="8043"/>
                </a:lnTo>
                <a:lnTo>
                  <a:pt x="5134" y="7999"/>
                </a:lnTo>
                <a:lnTo>
                  <a:pt x="5175" y="7960"/>
                </a:lnTo>
                <a:lnTo>
                  <a:pt x="5193" y="7941"/>
                </a:lnTo>
                <a:lnTo>
                  <a:pt x="5209" y="7924"/>
                </a:lnTo>
                <a:lnTo>
                  <a:pt x="5225" y="7907"/>
                </a:lnTo>
                <a:lnTo>
                  <a:pt x="5238" y="7890"/>
                </a:lnTo>
                <a:lnTo>
                  <a:pt x="5250" y="7873"/>
                </a:lnTo>
                <a:lnTo>
                  <a:pt x="5262" y="7855"/>
                </a:lnTo>
                <a:lnTo>
                  <a:pt x="5272" y="7837"/>
                </a:lnTo>
                <a:lnTo>
                  <a:pt x="5281" y="7819"/>
                </a:lnTo>
                <a:lnTo>
                  <a:pt x="5288" y="7799"/>
                </a:lnTo>
                <a:lnTo>
                  <a:pt x="5295" y="7778"/>
                </a:lnTo>
                <a:lnTo>
                  <a:pt x="5301" y="7756"/>
                </a:lnTo>
                <a:lnTo>
                  <a:pt x="5305" y="7732"/>
                </a:lnTo>
                <a:lnTo>
                  <a:pt x="5311" y="7706"/>
                </a:lnTo>
                <a:lnTo>
                  <a:pt x="5314" y="7679"/>
                </a:lnTo>
                <a:lnTo>
                  <a:pt x="5317" y="7649"/>
                </a:lnTo>
                <a:lnTo>
                  <a:pt x="5319" y="7616"/>
                </a:lnTo>
                <a:lnTo>
                  <a:pt x="5321" y="7543"/>
                </a:lnTo>
                <a:lnTo>
                  <a:pt x="5322" y="7457"/>
                </a:lnTo>
                <a:lnTo>
                  <a:pt x="5322" y="7356"/>
                </a:lnTo>
                <a:lnTo>
                  <a:pt x="5321" y="7241"/>
                </a:lnTo>
                <a:lnTo>
                  <a:pt x="5319" y="7084"/>
                </a:lnTo>
                <a:lnTo>
                  <a:pt x="5318" y="6928"/>
                </a:lnTo>
                <a:lnTo>
                  <a:pt x="5317" y="6770"/>
                </a:lnTo>
                <a:lnTo>
                  <a:pt x="5316" y="6614"/>
                </a:lnTo>
                <a:lnTo>
                  <a:pt x="5315" y="6458"/>
                </a:lnTo>
                <a:lnTo>
                  <a:pt x="5315" y="6300"/>
                </a:lnTo>
                <a:lnTo>
                  <a:pt x="5315" y="6144"/>
                </a:lnTo>
                <a:lnTo>
                  <a:pt x="5315" y="5986"/>
                </a:lnTo>
                <a:lnTo>
                  <a:pt x="5315" y="5829"/>
                </a:lnTo>
                <a:lnTo>
                  <a:pt x="5315" y="5672"/>
                </a:lnTo>
                <a:lnTo>
                  <a:pt x="5316" y="5515"/>
                </a:lnTo>
                <a:lnTo>
                  <a:pt x="5316" y="5358"/>
                </a:lnTo>
                <a:lnTo>
                  <a:pt x="5317" y="5202"/>
                </a:lnTo>
                <a:lnTo>
                  <a:pt x="5318" y="5044"/>
                </a:lnTo>
                <a:lnTo>
                  <a:pt x="5319" y="4888"/>
                </a:lnTo>
                <a:lnTo>
                  <a:pt x="5320" y="4731"/>
                </a:lnTo>
                <a:lnTo>
                  <a:pt x="5239" y="4731"/>
                </a:lnTo>
                <a:lnTo>
                  <a:pt x="5161" y="4730"/>
                </a:lnTo>
                <a:lnTo>
                  <a:pt x="5088" y="4727"/>
                </a:lnTo>
                <a:lnTo>
                  <a:pt x="5015" y="4724"/>
                </a:lnTo>
                <a:lnTo>
                  <a:pt x="4946" y="4719"/>
                </a:lnTo>
                <a:lnTo>
                  <a:pt x="4880" y="4711"/>
                </a:lnTo>
                <a:lnTo>
                  <a:pt x="4847" y="4707"/>
                </a:lnTo>
                <a:lnTo>
                  <a:pt x="4814" y="4702"/>
                </a:lnTo>
                <a:lnTo>
                  <a:pt x="4783" y="4697"/>
                </a:lnTo>
                <a:lnTo>
                  <a:pt x="4752" y="4691"/>
                </a:lnTo>
                <a:lnTo>
                  <a:pt x="4721" y="4684"/>
                </a:lnTo>
                <a:lnTo>
                  <a:pt x="4691" y="4677"/>
                </a:lnTo>
                <a:lnTo>
                  <a:pt x="4661" y="4669"/>
                </a:lnTo>
                <a:lnTo>
                  <a:pt x="4632" y="4661"/>
                </a:lnTo>
                <a:lnTo>
                  <a:pt x="4603" y="4652"/>
                </a:lnTo>
                <a:lnTo>
                  <a:pt x="4574" y="4641"/>
                </a:lnTo>
                <a:lnTo>
                  <a:pt x="4546" y="4630"/>
                </a:lnTo>
                <a:lnTo>
                  <a:pt x="4517" y="4619"/>
                </a:lnTo>
                <a:lnTo>
                  <a:pt x="4490" y="4607"/>
                </a:lnTo>
                <a:lnTo>
                  <a:pt x="4462" y="4593"/>
                </a:lnTo>
                <a:lnTo>
                  <a:pt x="4434" y="4579"/>
                </a:lnTo>
                <a:lnTo>
                  <a:pt x="4408" y="4565"/>
                </a:lnTo>
                <a:lnTo>
                  <a:pt x="4381" y="4548"/>
                </a:lnTo>
                <a:lnTo>
                  <a:pt x="4354" y="4532"/>
                </a:lnTo>
                <a:lnTo>
                  <a:pt x="4327" y="4515"/>
                </a:lnTo>
                <a:lnTo>
                  <a:pt x="4302" y="4495"/>
                </a:lnTo>
                <a:lnTo>
                  <a:pt x="4291" y="4568"/>
                </a:lnTo>
                <a:lnTo>
                  <a:pt x="4281" y="4654"/>
                </a:lnTo>
                <a:lnTo>
                  <a:pt x="4273" y="4752"/>
                </a:lnTo>
                <a:lnTo>
                  <a:pt x="4266" y="4862"/>
                </a:lnTo>
                <a:lnTo>
                  <a:pt x="4260" y="4984"/>
                </a:lnTo>
                <a:lnTo>
                  <a:pt x="4255" y="5115"/>
                </a:lnTo>
                <a:lnTo>
                  <a:pt x="4251" y="5254"/>
                </a:lnTo>
                <a:lnTo>
                  <a:pt x="4247" y="5401"/>
                </a:lnTo>
                <a:lnTo>
                  <a:pt x="4245" y="5555"/>
                </a:lnTo>
                <a:lnTo>
                  <a:pt x="4243" y="5714"/>
                </a:lnTo>
                <a:lnTo>
                  <a:pt x="4241" y="5878"/>
                </a:lnTo>
                <a:lnTo>
                  <a:pt x="4241" y="6044"/>
                </a:lnTo>
                <a:lnTo>
                  <a:pt x="4241" y="6214"/>
                </a:lnTo>
                <a:lnTo>
                  <a:pt x="4243" y="6385"/>
                </a:lnTo>
                <a:lnTo>
                  <a:pt x="4245" y="6557"/>
                </a:lnTo>
                <a:lnTo>
                  <a:pt x="4247" y="6728"/>
                </a:lnTo>
                <a:lnTo>
                  <a:pt x="4252" y="7063"/>
                </a:lnTo>
                <a:lnTo>
                  <a:pt x="4258" y="7384"/>
                </a:lnTo>
                <a:lnTo>
                  <a:pt x="4265" y="7682"/>
                </a:lnTo>
                <a:lnTo>
                  <a:pt x="4273" y="7948"/>
                </a:lnTo>
                <a:lnTo>
                  <a:pt x="4281" y="8175"/>
                </a:lnTo>
                <a:lnTo>
                  <a:pt x="4289" y="8354"/>
                </a:lnTo>
                <a:lnTo>
                  <a:pt x="4294" y="8423"/>
                </a:lnTo>
                <a:lnTo>
                  <a:pt x="4297" y="8477"/>
                </a:lnTo>
                <a:lnTo>
                  <a:pt x="4301" y="8515"/>
                </a:lnTo>
                <a:lnTo>
                  <a:pt x="4304" y="8536"/>
                </a:lnTo>
                <a:lnTo>
                  <a:pt x="4345" y="8652"/>
                </a:lnTo>
                <a:close/>
                <a:moveTo>
                  <a:pt x="6349" y="4197"/>
                </a:moveTo>
                <a:lnTo>
                  <a:pt x="6369" y="2655"/>
                </a:lnTo>
                <a:lnTo>
                  <a:pt x="6286" y="2645"/>
                </a:lnTo>
                <a:lnTo>
                  <a:pt x="6200" y="2636"/>
                </a:lnTo>
                <a:lnTo>
                  <a:pt x="6113" y="2627"/>
                </a:lnTo>
                <a:lnTo>
                  <a:pt x="6025" y="2620"/>
                </a:lnTo>
                <a:lnTo>
                  <a:pt x="5937" y="2613"/>
                </a:lnTo>
                <a:lnTo>
                  <a:pt x="5848" y="2607"/>
                </a:lnTo>
                <a:lnTo>
                  <a:pt x="5759" y="2601"/>
                </a:lnTo>
                <a:lnTo>
                  <a:pt x="5669" y="2597"/>
                </a:lnTo>
                <a:lnTo>
                  <a:pt x="5580" y="2596"/>
                </a:lnTo>
                <a:lnTo>
                  <a:pt x="5491" y="2596"/>
                </a:lnTo>
                <a:lnTo>
                  <a:pt x="5404" y="2598"/>
                </a:lnTo>
                <a:lnTo>
                  <a:pt x="5318" y="2602"/>
                </a:lnTo>
                <a:lnTo>
                  <a:pt x="5233" y="2610"/>
                </a:lnTo>
                <a:lnTo>
                  <a:pt x="5150" y="2619"/>
                </a:lnTo>
                <a:lnTo>
                  <a:pt x="5069" y="2630"/>
                </a:lnTo>
                <a:lnTo>
                  <a:pt x="4990" y="2645"/>
                </a:lnTo>
                <a:lnTo>
                  <a:pt x="4913" y="2664"/>
                </a:lnTo>
                <a:lnTo>
                  <a:pt x="4841" y="2685"/>
                </a:lnTo>
                <a:lnTo>
                  <a:pt x="4770" y="2710"/>
                </a:lnTo>
                <a:lnTo>
                  <a:pt x="4704" y="2738"/>
                </a:lnTo>
                <a:lnTo>
                  <a:pt x="4641" y="2771"/>
                </a:lnTo>
                <a:lnTo>
                  <a:pt x="4582" y="2807"/>
                </a:lnTo>
                <a:lnTo>
                  <a:pt x="4527" y="2848"/>
                </a:lnTo>
                <a:lnTo>
                  <a:pt x="4477" y="2893"/>
                </a:lnTo>
                <a:lnTo>
                  <a:pt x="4432" y="2943"/>
                </a:lnTo>
                <a:lnTo>
                  <a:pt x="4393" y="2998"/>
                </a:lnTo>
                <a:lnTo>
                  <a:pt x="4358" y="3058"/>
                </a:lnTo>
                <a:lnTo>
                  <a:pt x="4329" y="3122"/>
                </a:lnTo>
                <a:lnTo>
                  <a:pt x="4307" y="3192"/>
                </a:lnTo>
                <a:lnTo>
                  <a:pt x="4291" y="3268"/>
                </a:lnTo>
                <a:lnTo>
                  <a:pt x="4280" y="3350"/>
                </a:lnTo>
                <a:lnTo>
                  <a:pt x="4277" y="3437"/>
                </a:lnTo>
                <a:lnTo>
                  <a:pt x="4281" y="3522"/>
                </a:lnTo>
                <a:lnTo>
                  <a:pt x="4293" y="3600"/>
                </a:lnTo>
                <a:lnTo>
                  <a:pt x="4311" y="3674"/>
                </a:lnTo>
                <a:lnTo>
                  <a:pt x="4335" y="3742"/>
                </a:lnTo>
                <a:lnTo>
                  <a:pt x="4366" y="3804"/>
                </a:lnTo>
                <a:lnTo>
                  <a:pt x="4402" y="3861"/>
                </a:lnTo>
                <a:lnTo>
                  <a:pt x="4444" y="3913"/>
                </a:lnTo>
                <a:lnTo>
                  <a:pt x="4491" y="3961"/>
                </a:lnTo>
                <a:lnTo>
                  <a:pt x="4542" y="4004"/>
                </a:lnTo>
                <a:lnTo>
                  <a:pt x="4598" y="4042"/>
                </a:lnTo>
                <a:lnTo>
                  <a:pt x="4658" y="4077"/>
                </a:lnTo>
                <a:lnTo>
                  <a:pt x="4722" y="4108"/>
                </a:lnTo>
                <a:lnTo>
                  <a:pt x="4791" y="4134"/>
                </a:lnTo>
                <a:lnTo>
                  <a:pt x="4862" y="4158"/>
                </a:lnTo>
                <a:lnTo>
                  <a:pt x="4936" y="4178"/>
                </a:lnTo>
                <a:lnTo>
                  <a:pt x="5012" y="4195"/>
                </a:lnTo>
                <a:lnTo>
                  <a:pt x="5092" y="4209"/>
                </a:lnTo>
                <a:lnTo>
                  <a:pt x="5173" y="4219"/>
                </a:lnTo>
                <a:lnTo>
                  <a:pt x="5256" y="4228"/>
                </a:lnTo>
                <a:lnTo>
                  <a:pt x="5340" y="4234"/>
                </a:lnTo>
                <a:lnTo>
                  <a:pt x="5426" y="4239"/>
                </a:lnTo>
                <a:lnTo>
                  <a:pt x="5512" y="4241"/>
                </a:lnTo>
                <a:lnTo>
                  <a:pt x="5598" y="4241"/>
                </a:lnTo>
                <a:lnTo>
                  <a:pt x="5685" y="4240"/>
                </a:lnTo>
                <a:lnTo>
                  <a:pt x="5772" y="4237"/>
                </a:lnTo>
                <a:lnTo>
                  <a:pt x="5859" y="4233"/>
                </a:lnTo>
                <a:lnTo>
                  <a:pt x="5944" y="4228"/>
                </a:lnTo>
                <a:lnTo>
                  <a:pt x="6028" y="4223"/>
                </a:lnTo>
                <a:lnTo>
                  <a:pt x="6193" y="4210"/>
                </a:lnTo>
                <a:lnTo>
                  <a:pt x="6349" y="4197"/>
                </a:lnTo>
                <a:close/>
                <a:moveTo>
                  <a:pt x="7401" y="3693"/>
                </a:moveTo>
                <a:lnTo>
                  <a:pt x="12658" y="3680"/>
                </a:lnTo>
                <a:lnTo>
                  <a:pt x="12650" y="3168"/>
                </a:lnTo>
                <a:lnTo>
                  <a:pt x="7416" y="3151"/>
                </a:lnTo>
                <a:lnTo>
                  <a:pt x="7401" y="3693"/>
                </a:lnTo>
                <a:close/>
                <a:moveTo>
                  <a:pt x="7407" y="2643"/>
                </a:moveTo>
                <a:lnTo>
                  <a:pt x="12656" y="2633"/>
                </a:lnTo>
                <a:lnTo>
                  <a:pt x="12655" y="2127"/>
                </a:lnTo>
                <a:lnTo>
                  <a:pt x="7401" y="2102"/>
                </a:lnTo>
                <a:lnTo>
                  <a:pt x="7407" y="2643"/>
                </a:lnTo>
                <a:close/>
                <a:moveTo>
                  <a:pt x="7416" y="1584"/>
                </a:moveTo>
                <a:lnTo>
                  <a:pt x="12637" y="1581"/>
                </a:lnTo>
                <a:lnTo>
                  <a:pt x="12646" y="1066"/>
                </a:lnTo>
                <a:lnTo>
                  <a:pt x="7450" y="1059"/>
                </a:lnTo>
                <a:lnTo>
                  <a:pt x="7416" y="1584"/>
                </a:lnTo>
                <a:close/>
                <a:moveTo>
                  <a:pt x="740" y="12358"/>
                </a:moveTo>
                <a:lnTo>
                  <a:pt x="763" y="12397"/>
                </a:lnTo>
                <a:lnTo>
                  <a:pt x="787" y="12438"/>
                </a:lnTo>
                <a:lnTo>
                  <a:pt x="815" y="12480"/>
                </a:lnTo>
                <a:lnTo>
                  <a:pt x="844" y="12521"/>
                </a:lnTo>
                <a:lnTo>
                  <a:pt x="877" y="12565"/>
                </a:lnTo>
                <a:lnTo>
                  <a:pt x="912" y="12609"/>
                </a:lnTo>
                <a:lnTo>
                  <a:pt x="950" y="12654"/>
                </a:lnTo>
                <a:lnTo>
                  <a:pt x="988" y="12700"/>
                </a:lnTo>
                <a:lnTo>
                  <a:pt x="1029" y="12746"/>
                </a:lnTo>
                <a:lnTo>
                  <a:pt x="1071" y="12792"/>
                </a:lnTo>
                <a:lnTo>
                  <a:pt x="1115" y="12839"/>
                </a:lnTo>
                <a:lnTo>
                  <a:pt x="1160" y="12887"/>
                </a:lnTo>
                <a:lnTo>
                  <a:pt x="1206" y="12934"/>
                </a:lnTo>
                <a:lnTo>
                  <a:pt x="1253" y="12982"/>
                </a:lnTo>
                <a:lnTo>
                  <a:pt x="1301" y="13029"/>
                </a:lnTo>
                <a:lnTo>
                  <a:pt x="1349" y="13077"/>
                </a:lnTo>
                <a:lnTo>
                  <a:pt x="1448" y="13171"/>
                </a:lnTo>
                <a:lnTo>
                  <a:pt x="1546" y="13264"/>
                </a:lnTo>
                <a:lnTo>
                  <a:pt x="1644" y="13355"/>
                </a:lnTo>
                <a:lnTo>
                  <a:pt x="1739" y="13444"/>
                </a:lnTo>
                <a:lnTo>
                  <a:pt x="1831" y="13530"/>
                </a:lnTo>
                <a:lnTo>
                  <a:pt x="1918" y="13612"/>
                </a:lnTo>
                <a:lnTo>
                  <a:pt x="1998" y="13689"/>
                </a:lnTo>
                <a:lnTo>
                  <a:pt x="2072" y="13761"/>
                </a:lnTo>
                <a:lnTo>
                  <a:pt x="3473" y="15108"/>
                </a:lnTo>
                <a:lnTo>
                  <a:pt x="3878" y="14715"/>
                </a:lnTo>
                <a:lnTo>
                  <a:pt x="3798" y="14627"/>
                </a:lnTo>
                <a:lnTo>
                  <a:pt x="3718" y="14539"/>
                </a:lnTo>
                <a:lnTo>
                  <a:pt x="3635" y="14452"/>
                </a:lnTo>
                <a:lnTo>
                  <a:pt x="3551" y="14365"/>
                </a:lnTo>
                <a:lnTo>
                  <a:pt x="3468" y="14278"/>
                </a:lnTo>
                <a:lnTo>
                  <a:pt x="3382" y="14192"/>
                </a:lnTo>
                <a:lnTo>
                  <a:pt x="3295" y="14105"/>
                </a:lnTo>
                <a:lnTo>
                  <a:pt x="3208" y="14020"/>
                </a:lnTo>
                <a:lnTo>
                  <a:pt x="3120" y="13934"/>
                </a:lnTo>
                <a:lnTo>
                  <a:pt x="3033" y="13848"/>
                </a:lnTo>
                <a:lnTo>
                  <a:pt x="2945" y="13761"/>
                </a:lnTo>
                <a:lnTo>
                  <a:pt x="2856" y="13675"/>
                </a:lnTo>
                <a:lnTo>
                  <a:pt x="2768" y="13588"/>
                </a:lnTo>
                <a:lnTo>
                  <a:pt x="2679" y="13501"/>
                </a:lnTo>
                <a:lnTo>
                  <a:pt x="2592" y="13414"/>
                </a:lnTo>
                <a:lnTo>
                  <a:pt x="2505" y="13327"/>
                </a:lnTo>
                <a:lnTo>
                  <a:pt x="2441" y="13262"/>
                </a:lnTo>
                <a:lnTo>
                  <a:pt x="2368" y="13185"/>
                </a:lnTo>
                <a:lnTo>
                  <a:pt x="2284" y="13098"/>
                </a:lnTo>
                <a:lnTo>
                  <a:pt x="2193" y="13002"/>
                </a:lnTo>
                <a:lnTo>
                  <a:pt x="2096" y="12900"/>
                </a:lnTo>
                <a:lnTo>
                  <a:pt x="1994" y="12794"/>
                </a:lnTo>
                <a:lnTo>
                  <a:pt x="1889" y="12686"/>
                </a:lnTo>
                <a:lnTo>
                  <a:pt x="1782" y="12578"/>
                </a:lnTo>
                <a:lnTo>
                  <a:pt x="1728" y="12525"/>
                </a:lnTo>
                <a:lnTo>
                  <a:pt x="1675" y="12472"/>
                </a:lnTo>
                <a:lnTo>
                  <a:pt x="1621" y="12420"/>
                </a:lnTo>
                <a:lnTo>
                  <a:pt x="1568" y="12370"/>
                </a:lnTo>
                <a:lnTo>
                  <a:pt x="1516" y="12322"/>
                </a:lnTo>
                <a:lnTo>
                  <a:pt x="1464" y="12275"/>
                </a:lnTo>
                <a:lnTo>
                  <a:pt x="1414" y="12230"/>
                </a:lnTo>
                <a:lnTo>
                  <a:pt x="1365" y="12188"/>
                </a:lnTo>
                <a:lnTo>
                  <a:pt x="1317" y="12148"/>
                </a:lnTo>
                <a:lnTo>
                  <a:pt x="1271" y="12111"/>
                </a:lnTo>
                <a:lnTo>
                  <a:pt x="1227" y="12078"/>
                </a:lnTo>
                <a:lnTo>
                  <a:pt x="1185" y="12048"/>
                </a:lnTo>
                <a:lnTo>
                  <a:pt x="1145" y="12020"/>
                </a:lnTo>
                <a:lnTo>
                  <a:pt x="1107" y="11998"/>
                </a:lnTo>
                <a:lnTo>
                  <a:pt x="1072" y="11979"/>
                </a:lnTo>
                <a:lnTo>
                  <a:pt x="1039" y="11965"/>
                </a:lnTo>
                <a:lnTo>
                  <a:pt x="1017" y="11998"/>
                </a:lnTo>
                <a:lnTo>
                  <a:pt x="996" y="12027"/>
                </a:lnTo>
                <a:lnTo>
                  <a:pt x="976" y="12052"/>
                </a:lnTo>
                <a:lnTo>
                  <a:pt x="957" y="12076"/>
                </a:lnTo>
                <a:lnTo>
                  <a:pt x="922" y="12117"/>
                </a:lnTo>
                <a:lnTo>
                  <a:pt x="888" y="12153"/>
                </a:lnTo>
                <a:lnTo>
                  <a:pt x="871" y="12173"/>
                </a:lnTo>
                <a:lnTo>
                  <a:pt x="855" y="12192"/>
                </a:lnTo>
                <a:lnTo>
                  <a:pt x="837" y="12213"/>
                </a:lnTo>
                <a:lnTo>
                  <a:pt x="820" y="12236"/>
                </a:lnTo>
                <a:lnTo>
                  <a:pt x="802" y="12261"/>
                </a:lnTo>
                <a:lnTo>
                  <a:pt x="782" y="12289"/>
                </a:lnTo>
                <a:lnTo>
                  <a:pt x="762" y="12321"/>
                </a:lnTo>
                <a:lnTo>
                  <a:pt x="740" y="12358"/>
                </a:lnTo>
                <a:close/>
                <a:moveTo>
                  <a:pt x="11426" y="13715"/>
                </a:moveTo>
                <a:lnTo>
                  <a:pt x="11391" y="13730"/>
                </a:lnTo>
                <a:lnTo>
                  <a:pt x="11359" y="13748"/>
                </a:lnTo>
                <a:lnTo>
                  <a:pt x="11329" y="13767"/>
                </a:lnTo>
                <a:lnTo>
                  <a:pt x="11300" y="13789"/>
                </a:lnTo>
                <a:lnTo>
                  <a:pt x="11273" y="13813"/>
                </a:lnTo>
                <a:lnTo>
                  <a:pt x="11248" y="13839"/>
                </a:lnTo>
                <a:lnTo>
                  <a:pt x="11224" y="13866"/>
                </a:lnTo>
                <a:lnTo>
                  <a:pt x="11202" y="13896"/>
                </a:lnTo>
                <a:lnTo>
                  <a:pt x="11182" y="13926"/>
                </a:lnTo>
                <a:lnTo>
                  <a:pt x="11162" y="13959"/>
                </a:lnTo>
                <a:lnTo>
                  <a:pt x="11145" y="13993"/>
                </a:lnTo>
                <a:lnTo>
                  <a:pt x="11130" y="14029"/>
                </a:lnTo>
                <a:lnTo>
                  <a:pt x="11115" y="14066"/>
                </a:lnTo>
                <a:lnTo>
                  <a:pt x="11103" y="14102"/>
                </a:lnTo>
                <a:lnTo>
                  <a:pt x="11092" y="14142"/>
                </a:lnTo>
                <a:lnTo>
                  <a:pt x="11082" y="14181"/>
                </a:lnTo>
                <a:lnTo>
                  <a:pt x="11073" y="14222"/>
                </a:lnTo>
                <a:lnTo>
                  <a:pt x="11066" y="14264"/>
                </a:lnTo>
                <a:lnTo>
                  <a:pt x="11061" y="14306"/>
                </a:lnTo>
                <a:lnTo>
                  <a:pt x="11057" y="14349"/>
                </a:lnTo>
                <a:lnTo>
                  <a:pt x="11054" y="14393"/>
                </a:lnTo>
                <a:lnTo>
                  <a:pt x="11053" y="14437"/>
                </a:lnTo>
                <a:lnTo>
                  <a:pt x="11053" y="14481"/>
                </a:lnTo>
                <a:lnTo>
                  <a:pt x="11054" y="14525"/>
                </a:lnTo>
                <a:lnTo>
                  <a:pt x="11057" y="14570"/>
                </a:lnTo>
                <a:lnTo>
                  <a:pt x="11060" y="14615"/>
                </a:lnTo>
                <a:lnTo>
                  <a:pt x="11065" y="14659"/>
                </a:lnTo>
                <a:lnTo>
                  <a:pt x="11071" y="14704"/>
                </a:lnTo>
                <a:lnTo>
                  <a:pt x="11080" y="14748"/>
                </a:lnTo>
                <a:lnTo>
                  <a:pt x="11088" y="14792"/>
                </a:lnTo>
                <a:lnTo>
                  <a:pt x="11098" y="14836"/>
                </a:lnTo>
                <a:lnTo>
                  <a:pt x="11108" y="14878"/>
                </a:lnTo>
                <a:lnTo>
                  <a:pt x="11130" y="14937"/>
                </a:lnTo>
                <a:lnTo>
                  <a:pt x="11159" y="14991"/>
                </a:lnTo>
                <a:lnTo>
                  <a:pt x="11198" y="15041"/>
                </a:lnTo>
                <a:lnTo>
                  <a:pt x="11244" y="15088"/>
                </a:lnTo>
                <a:lnTo>
                  <a:pt x="11297" y="15130"/>
                </a:lnTo>
                <a:lnTo>
                  <a:pt x="11356" y="15169"/>
                </a:lnTo>
                <a:lnTo>
                  <a:pt x="11421" y="15202"/>
                </a:lnTo>
                <a:lnTo>
                  <a:pt x="11490" y="15230"/>
                </a:lnTo>
                <a:lnTo>
                  <a:pt x="11564" y="15255"/>
                </a:lnTo>
                <a:lnTo>
                  <a:pt x="11640" y="15273"/>
                </a:lnTo>
                <a:lnTo>
                  <a:pt x="11719" y="15286"/>
                </a:lnTo>
                <a:lnTo>
                  <a:pt x="11799" y="15295"/>
                </a:lnTo>
                <a:lnTo>
                  <a:pt x="11881" y="15298"/>
                </a:lnTo>
                <a:lnTo>
                  <a:pt x="11964" y="15294"/>
                </a:lnTo>
                <a:lnTo>
                  <a:pt x="12044" y="15284"/>
                </a:lnTo>
                <a:lnTo>
                  <a:pt x="12124" y="15269"/>
                </a:lnTo>
                <a:lnTo>
                  <a:pt x="12203" y="15247"/>
                </a:lnTo>
                <a:lnTo>
                  <a:pt x="12277" y="15218"/>
                </a:lnTo>
                <a:lnTo>
                  <a:pt x="12349" y="15183"/>
                </a:lnTo>
                <a:lnTo>
                  <a:pt x="12416" y="15140"/>
                </a:lnTo>
                <a:lnTo>
                  <a:pt x="12478" y="15091"/>
                </a:lnTo>
                <a:lnTo>
                  <a:pt x="12535" y="15034"/>
                </a:lnTo>
                <a:lnTo>
                  <a:pt x="12585" y="14969"/>
                </a:lnTo>
                <a:lnTo>
                  <a:pt x="12627" y="14898"/>
                </a:lnTo>
                <a:lnTo>
                  <a:pt x="12661" y="14818"/>
                </a:lnTo>
                <a:lnTo>
                  <a:pt x="12688" y="14730"/>
                </a:lnTo>
                <a:lnTo>
                  <a:pt x="12704" y="14634"/>
                </a:lnTo>
                <a:lnTo>
                  <a:pt x="12709" y="14530"/>
                </a:lnTo>
                <a:lnTo>
                  <a:pt x="12704" y="14416"/>
                </a:lnTo>
                <a:lnTo>
                  <a:pt x="12688" y="14295"/>
                </a:lnTo>
                <a:lnTo>
                  <a:pt x="12658" y="14163"/>
                </a:lnTo>
                <a:lnTo>
                  <a:pt x="12615" y="14023"/>
                </a:lnTo>
                <a:lnTo>
                  <a:pt x="12601" y="13988"/>
                </a:lnTo>
                <a:lnTo>
                  <a:pt x="12585" y="13954"/>
                </a:lnTo>
                <a:lnTo>
                  <a:pt x="12564" y="13922"/>
                </a:lnTo>
                <a:lnTo>
                  <a:pt x="12542" y="13893"/>
                </a:lnTo>
                <a:lnTo>
                  <a:pt x="12517" y="13865"/>
                </a:lnTo>
                <a:lnTo>
                  <a:pt x="12490" y="13839"/>
                </a:lnTo>
                <a:lnTo>
                  <a:pt x="12460" y="13814"/>
                </a:lnTo>
                <a:lnTo>
                  <a:pt x="12427" y="13790"/>
                </a:lnTo>
                <a:lnTo>
                  <a:pt x="12394" y="13769"/>
                </a:lnTo>
                <a:lnTo>
                  <a:pt x="12358" y="13750"/>
                </a:lnTo>
                <a:lnTo>
                  <a:pt x="12321" y="13732"/>
                </a:lnTo>
                <a:lnTo>
                  <a:pt x="12282" y="13716"/>
                </a:lnTo>
                <a:lnTo>
                  <a:pt x="12242" y="13700"/>
                </a:lnTo>
                <a:lnTo>
                  <a:pt x="12201" y="13687"/>
                </a:lnTo>
                <a:lnTo>
                  <a:pt x="12159" y="13676"/>
                </a:lnTo>
                <a:lnTo>
                  <a:pt x="12115" y="13666"/>
                </a:lnTo>
                <a:lnTo>
                  <a:pt x="12071" y="13658"/>
                </a:lnTo>
                <a:lnTo>
                  <a:pt x="12026" y="13651"/>
                </a:lnTo>
                <a:lnTo>
                  <a:pt x="11981" y="13646"/>
                </a:lnTo>
                <a:lnTo>
                  <a:pt x="11936" y="13642"/>
                </a:lnTo>
                <a:lnTo>
                  <a:pt x="11890" y="13640"/>
                </a:lnTo>
                <a:lnTo>
                  <a:pt x="11845" y="13640"/>
                </a:lnTo>
                <a:lnTo>
                  <a:pt x="11799" y="13640"/>
                </a:lnTo>
                <a:lnTo>
                  <a:pt x="11754" y="13643"/>
                </a:lnTo>
                <a:lnTo>
                  <a:pt x="11711" y="13647"/>
                </a:lnTo>
                <a:lnTo>
                  <a:pt x="11667" y="13652"/>
                </a:lnTo>
                <a:lnTo>
                  <a:pt x="11624" y="13659"/>
                </a:lnTo>
                <a:lnTo>
                  <a:pt x="11582" y="13668"/>
                </a:lnTo>
                <a:lnTo>
                  <a:pt x="11540" y="13677"/>
                </a:lnTo>
                <a:lnTo>
                  <a:pt x="11500" y="13688"/>
                </a:lnTo>
                <a:lnTo>
                  <a:pt x="11462" y="13700"/>
                </a:lnTo>
                <a:lnTo>
                  <a:pt x="11426" y="13715"/>
                </a:lnTo>
                <a:close/>
                <a:moveTo>
                  <a:pt x="9017" y="13931"/>
                </a:moveTo>
                <a:lnTo>
                  <a:pt x="9006" y="14030"/>
                </a:lnTo>
                <a:lnTo>
                  <a:pt x="8996" y="14130"/>
                </a:lnTo>
                <a:lnTo>
                  <a:pt x="8985" y="14231"/>
                </a:lnTo>
                <a:lnTo>
                  <a:pt x="8978" y="14332"/>
                </a:lnTo>
                <a:lnTo>
                  <a:pt x="8975" y="14383"/>
                </a:lnTo>
                <a:lnTo>
                  <a:pt x="8973" y="14432"/>
                </a:lnTo>
                <a:lnTo>
                  <a:pt x="8972" y="14481"/>
                </a:lnTo>
                <a:lnTo>
                  <a:pt x="8972" y="14530"/>
                </a:lnTo>
                <a:lnTo>
                  <a:pt x="8972" y="14578"/>
                </a:lnTo>
                <a:lnTo>
                  <a:pt x="8975" y="14625"/>
                </a:lnTo>
                <a:lnTo>
                  <a:pt x="8978" y="14671"/>
                </a:lnTo>
                <a:lnTo>
                  <a:pt x="8983" y="14716"/>
                </a:lnTo>
                <a:lnTo>
                  <a:pt x="8989" y="14760"/>
                </a:lnTo>
                <a:lnTo>
                  <a:pt x="8997" y="14803"/>
                </a:lnTo>
                <a:lnTo>
                  <a:pt x="9007" y="14844"/>
                </a:lnTo>
                <a:lnTo>
                  <a:pt x="9018" y="14884"/>
                </a:lnTo>
                <a:lnTo>
                  <a:pt x="9031" y="14922"/>
                </a:lnTo>
                <a:lnTo>
                  <a:pt x="9046" y="14959"/>
                </a:lnTo>
                <a:lnTo>
                  <a:pt x="9063" y="14994"/>
                </a:lnTo>
                <a:lnTo>
                  <a:pt x="9082" y="15027"/>
                </a:lnTo>
                <a:lnTo>
                  <a:pt x="9104" y="15058"/>
                </a:lnTo>
                <a:lnTo>
                  <a:pt x="9128" y="15087"/>
                </a:lnTo>
                <a:lnTo>
                  <a:pt x="9155" y="15115"/>
                </a:lnTo>
                <a:lnTo>
                  <a:pt x="9183" y="15139"/>
                </a:lnTo>
                <a:lnTo>
                  <a:pt x="9215" y="15162"/>
                </a:lnTo>
                <a:lnTo>
                  <a:pt x="9250" y="15181"/>
                </a:lnTo>
                <a:lnTo>
                  <a:pt x="9287" y="15199"/>
                </a:lnTo>
                <a:lnTo>
                  <a:pt x="9327" y="15213"/>
                </a:lnTo>
                <a:lnTo>
                  <a:pt x="9499" y="15258"/>
                </a:lnTo>
                <a:lnTo>
                  <a:pt x="9658" y="15283"/>
                </a:lnTo>
                <a:lnTo>
                  <a:pt x="9805" y="15289"/>
                </a:lnTo>
                <a:lnTo>
                  <a:pt x="9939" y="15277"/>
                </a:lnTo>
                <a:lnTo>
                  <a:pt x="10062" y="15251"/>
                </a:lnTo>
                <a:lnTo>
                  <a:pt x="10171" y="15209"/>
                </a:lnTo>
                <a:lnTo>
                  <a:pt x="10268" y="15154"/>
                </a:lnTo>
                <a:lnTo>
                  <a:pt x="10353" y="15088"/>
                </a:lnTo>
                <a:lnTo>
                  <a:pt x="10426" y="15011"/>
                </a:lnTo>
                <a:lnTo>
                  <a:pt x="10487" y="14928"/>
                </a:lnTo>
                <a:lnTo>
                  <a:pt x="10536" y="14836"/>
                </a:lnTo>
                <a:lnTo>
                  <a:pt x="10574" y="14738"/>
                </a:lnTo>
                <a:lnTo>
                  <a:pt x="10600" y="14637"/>
                </a:lnTo>
                <a:lnTo>
                  <a:pt x="10614" y="14534"/>
                </a:lnTo>
                <a:lnTo>
                  <a:pt x="10617" y="14430"/>
                </a:lnTo>
                <a:lnTo>
                  <a:pt x="10609" y="14325"/>
                </a:lnTo>
                <a:lnTo>
                  <a:pt x="10589" y="14223"/>
                </a:lnTo>
                <a:lnTo>
                  <a:pt x="10559" y="14124"/>
                </a:lnTo>
                <a:lnTo>
                  <a:pt x="10517" y="14030"/>
                </a:lnTo>
                <a:lnTo>
                  <a:pt x="10464" y="13942"/>
                </a:lnTo>
                <a:lnTo>
                  <a:pt x="10401" y="13862"/>
                </a:lnTo>
                <a:lnTo>
                  <a:pt x="10326" y="13791"/>
                </a:lnTo>
                <a:lnTo>
                  <a:pt x="10241" y="13732"/>
                </a:lnTo>
                <a:lnTo>
                  <a:pt x="10146" y="13685"/>
                </a:lnTo>
                <a:lnTo>
                  <a:pt x="10040" y="13651"/>
                </a:lnTo>
                <a:lnTo>
                  <a:pt x="9925" y="13634"/>
                </a:lnTo>
                <a:lnTo>
                  <a:pt x="9798" y="13632"/>
                </a:lnTo>
                <a:lnTo>
                  <a:pt x="9661" y="13649"/>
                </a:lnTo>
                <a:lnTo>
                  <a:pt x="9515" y="13686"/>
                </a:lnTo>
                <a:lnTo>
                  <a:pt x="9359" y="13744"/>
                </a:lnTo>
                <a:lnTo>
                  <a:pt x="9193" y="13825"/>
                </a:lnTo>
                <a:lnTo>
                  <a:pt x="9017" y="13931"/>
                </a:lnTo>
                <a:close/>
                <a:moveTo>
                  <a:pt x="13706" y="2627"/>
                </a:moveTo>
                <a:lnTo>
                  <a:pt x="15396" y="2631"/>
                </a:lnTo>
                <a:lnTo>
                  <a:pt x="15378" y="2603"/>
                </a:lnTo>
                <a:lnTo>
                  <a:pt x="15355" y="2570"/>
                </a:lnTo>
                <a:lnTo>
                  <a:pt x="15325" y="2532"/>
                </a:lnTo>
                <a:lnTo>
                  <a:pt x="15290" y="2488"/>
                </a:lnTo>
                <a:lnTo>
                  <a:pt x="15251" y="2441"/>
                </a:lnTo>
                <a:lnTo>
                  <a:pt x="15206" y="2389"/>
                </a:lnTo>
                <a:lnTo>
                  <a:pt x="15157" y="2334"/>
                </a:lnTo>
                <a:lnTo>
                  <a:pt x="15105" y="2274"/>
                </a:lnTo>
                <a:lnTo>
                  <a:pt x="15048" y="2213"/>
                </a:lnTo>
                <a:lnTo>
                  <a:pt x="14989" y="2149"/>
                </a:lnTo>
                <a:lnTo>
                  <a:pt x="14927" y="2083"/>
                </a:lnTo>
                <a:lnTo>
                  <a:pt x="14863" y="2015"/>
                </a:lnTo>
                <a:lnTo>
                  <a:pt x="14729" y="1876"/>
                </a:lnTo>
                <a:lnTo>
                  <a:pt x="14590" y="1736"/>
                </a:lnTo>
                <a:lnTo>
                  <a:pt x="14450" y="1597"/>
                </a:lnTo>
                <a:lnTo>
                  <a:pt x="14312" y="1462"/>
                </a:lnTo>
                <a:lnTo>
                  <a:pt x="14245" y="1398"/>
                </a:lnTo>
                <a:lnTo>
                  <a:pt x="14179" y="1335"/>
                </a:lnTo>
                <a:lnTo>
                  <a:pt x="14116" y="1276"/>
                </a:lnTo>
                <a:lnTo>
                  <a:pt x="14055" y="1220"/>
                </a:lnTo>
                <a:lnTo>
                  <a:pt x="13997" y="1168"/>
                </a:lnTo>
                <a:lnTo>
                  <a:pt x="13942" y="1119"/>
                </a:lnTo>
                <a:lnTo>
                  <a:pt x="13891" y="1074"/>
                </a:lnTo>
                <a:lnTo>
                  <a:pt x="13843" y="1034"/>
                </a:lnTo>
                <a:lnTo>
                  <a:pt x="13800" y="1000"/>
                </a:lnTo>
                <a:lnTo>
                  <a:pt x="13762" y="970"/>
                </a:lnTo>
                <a:lnTo>
                  <a:pt x="13728" y="948"/>
                </a:lnTo>
                <a:lnTo>
                  <a:pt x="13702" y="931"/>
                </a:lnTo>
                <a:lnTo>
                  <a:pt x="13706" y="2627"/>
                </a:lnTo>
                <a:close/>
                <a:moveTo>
                  <a:pt x="4398" y="14380"/>
                </a:moveTo>
                <a:lnTo>
                  <a:pt x="4417" y="14429"/>
                </a:lnTo>
                <a:lnTo>
                  <a:pt x="4434" y="14467"/>
                </a:lnTo>
                <a:lnTo>
                  <a:pt x="4450" y="14499"/>
                </a:lnTo>
                <a:lnTo>
                  <a:pt x="4462" y="14525"/>
                </a:lnTo>
                <a:lnTo>
                  <a:pt x="4474" y="14545"/>
                </a:lnTo>
                <a:lnTo>
                  <a:pt x="4486" y="14561"/>
                </a:lnTo>
                <a:lnTo>
                  <a:pt x="4496" y="14575"/>
                </a:lnTo>
                <a:lnTo>
                  <a:pt x="4506" y="14587"/>
                </a:lnTo>
                <a:lnTo>
                  <a:pt x="4527" y="14610"/>
                </a:lnTo>
                <a:lnTo>
                  <a:pt x="4552" y="14639"/>
                </a:lnTo>
                <a:lnTo>
                  <a:pt x="4567" y="14659"/>
                </a:lnTo>
                <a:lnTo>
                  <a:pt x="4584" y="14684"/>
                </a:lnTo>
                <a:lnTo>
                  <a:pt x="4603" y="14715"/>
                </a:lnTo>
                <a:lnTo>
                  <a:pt x="4624" y="14754"/>
                </a:lnTo>
                <a:lnTo>
                  <a:pt x="4560" y="14803"/>
                </a:lnTo>
                <a:lnTo>
                  <a:pt x="4504" y="14852"/>
                </a:lnTo>
                <a:lnTo>
                  <a:pt x="4455" y="14900"/>
                </a:lnTo>
                <a:lnTo>
                  <a:pt x="4414" y="14948"/>
                </a:lnTo>
                <a:lnTo>
                  <a:pt x="4379" y="14995"/>
                </a:lnTo>
                <a:lnTo>
                  <a:pt x="4352" y="15042"/>
                </a:lnTo>
                <a:lnTo>
                  <a:pt x="4331" y="15088"/>
                </a:lnTo>
                <a:lnTo>
                  <a:pt x="4317" y="15133"/>
                </a:lnTo>
                <a:lnTo>
                  <a:pt x="4309" y="15178"/>
                </a:lnTo>
                <a:lnTo>
                  <a:pt x="4307" y="15221"/>
                </a:lnTo>
                <a:lnTo>
                  <a:pt x="4311" y="15264"/>
                </a:lnTo>
                <a:lnTo>
                  <a:pt x="4320" y="15305"/>
                </a:lnTo>
                <a:lnTo>
                  <a:pt x="4334" y="15346"/>
                </a:lnTo>
                <a:lnTo>
                  <a:pt x="4354" y="15385"/>
                </a:lnTo>
                <a:lnTo>
                  <a:pt x="4378" y="15421"/>
                </a:lnTo>
                <a:lnTo>
                  <a:pt x="4407" y="15458"/>
                </a:lnTo>
                <a:lnTo>
                  <a:pt x="4441" y="15493"/>
                </a:lnTo>
                <a:lnTo>
                  <a:pt x="4477" y="15526"/>
                </a:lnTo>
                <a:lnTo>
                  <a:pt x="4519" y="15557"/>
                </a:lnTo>
                <a:lnTo>
                  <a:pt x="4564" y="15587"/>
                </a:lnTo>
                <a:lnTo>
                  <a:pt x="4612" y="15615"/>
                </a:lnTo>
                <a:lnTo>
                  <a:pt x="4664" y="15640"/>
                </a:lnTo>
                <a:lnTo>
                  <a:pt x="4719" y="15665"/>
                </a:lnTo>
                <a:lnTo>
                  <a:pt x="4777" y="15686"/>
                </a:lnTo>
                <a:lnTo>
                  <a:pt x="4836" y="15707"/>
                </a:lnTo>
                <a:lnTo>
                  <a:pt x="4898" y="15724"/>
                </a:lnTo>
                <a:lnTo>
                  <a:pt x="4962" y="15739"/>
                </a:lnTo>
                <a:lnTo>
                  <a:pt x="5029" y="15753"/>
                </a:lnTo>
                <a:lnTo>
                  <a:pt x="5096" y="15763"/>
                </a:lnTo>
                <a:lnTo>
                  <a:pt x="5166" y="15771"/>
                </a:lnTo>
                <a:lnTo>
                  <a:pt x="5236" y="15776"/>
                </a:lnTo>
                <a:lnTo>
                  <a:pt x="5306" y="15779"/>
                </a:lnTo>
                <a:lnTo>
                  <a:pt x="5319" y="13857"/>
                </a:lnTo>
                <a:lnTo>
                  <a:pt x="5253" y="13867"/>
                </a:lnTo>
                <a:lnTo>
                  <a:pt x="5193" y="13878"/>
                </a:lnTo>
                <a:lnTo>
                  <a:pt x="5138" y="13889"/>
                </a:lnTo>
                <a:lnTo>
                  <a:pt x="5088" y="13900"/>
                </a:lnTo>
                <a:lnTo>
                  <a:pt x="5042" y="13911"/>
                </a:lnTo>
                <a:lnTo>
                  <a:pt x="5000" y="13922"/>
                </a:lnTo>
                <a:lnTo>
                  <a:pt x="4962" y="13934"/>
                </a:lnTo>
                <a:lnTo>
                  <a:pt x="4929" y="13945"/>
                </a:lnTo>
                <a:lnTo>
                  <a:pt x="4898" y="13957"/>
                </a:lnTo>
                <a:lnTo>
                  <a:pt x="4870" y="13969"/>
                </a:lnTo>
                <a:lnTo>
                  <a:pt x="4845" y="13982"/>
                </a:lnTo>
                <a:lnTo>
                  <a:pt x="4822" y="13995"/>
                </a:lnTo>
                <a:lnTo>
                  <a:pt x="4802" y="14008"/>
                </a:lnTo>
                <a:lnTo>
                  <a:pt x="4783" y="14022"/>
                </a:lnTo>
                <a:lnTo>
                  <a:pt x="4765" y="14036"/>
                </a:lnTo>
                <a:lnTo>
                  <a:pt x="4749" y="14050"/>
                </a:lnTo>
                <a:lnTo>
                  <a:pt x="4734" y="14066"/>
                </a:lnTo>
                <a:lnTo>
                  <a:pt x="4719" y="14082"/>
                </a:lnTo>
                <a:lnTo>
                  <a:pt x="4705" y="14098"/>
                </a:lnTo>
                <a:lnTo>
                  <a:pt x="4690" y="14115"/>
                </a:lnTo>
                <a:lnTo>
                  <a:pt x="4659" y="14151"/>
                </a:lnTo>
                <a:lnTo>
                  <a:pt x="4624" y="14190"/>
                </a:lnTo>
                <a:lnTo>
                  <a:pt x="4605" y="14211"/>
                </a:lnTo>
                <a:lnTo>
                  <a:pt x="4584" y="14232"/>
                </a:lnTo>
                <a:lnTo>
                  <a:pt x="4560" y="14255"/>
                </a:lnTo>
                <a:lnTo>
                  <a:pt x="4534" y="14278"/>
                </a:lnTo>
                <a:lnTo>
                  <a:pt x="4505" y="14302"/>
                </a:lnTo>
                <a:lnTo>
                  <a:pt x="4473" y="14327"/>
                </a:lnTo>
                <a:lnTo>
                  <a:pt x="4438" y="14354"/>
                </a:lnTo>
                <a:lnTo>
                  <a:pt x="4398" y="14380"/>
                </a:lnTo>
                <a:close/>
                <a:moveTo>
                  <a:pt x="7404" y="5800"/>
                </a:moveTo>
                <a:lnTo>
                  <a:pt x="7948" y="5793"/>
                </a:lnTo>
                <a:lnTo>
                  <a:pt x="7944" y="5250"/>
                </a:lnTo>
                <a:lnTo>
                  <a:pt x="7403" y="5254"/>
                </a:lnTo>
                <a:lnTo>
                  <a:pt x="7404" y="5800"/>
                </a:lnTo>
                <a:close/>
                <a:moveTo>
                  <a:pt x="14749" y="4742"/>
                </a:moveTo>
                <a:lnTo>
                  <a:pt x="15277" y="4739"/>
                </a:lnTo>
                <a:lnTo>
                  <a:pt x="15278" y="4208"/>
                </a:lnTo>
                <a:lnTo>
                  <a:pt x="14744" y="4208"/>
                </a:lnTo>
                <a:lnTo>
                  <a:pt x="14749" y="4742"/>
                </a:lnTo>
                <a:close/>
                <a:moveTo>
                  <a:pt x="6361" y="5796"/>
                </a:moveTo>
                <a:lnTo>
                  <a:pt x="6897" y="5780"/>
                </a:lnTo>
                <a:lnTo>
                  <a:pt x="6893" y="5271"/>
                </a:lnTo>
                <a:lnTo>
                  <a:pt x="6363" y="5251"/>
                </a:lnTo>
                <a:lnTo>
                  <a:pt x="6361" y="5796"/>
                </a:lnTo>
                <a:close/>
                <a:moveTo>
                  <a:pt x="12667" y="4739"/>
                </a:moveTo>
                <a:lnTo>
                  <a:pt x="13165" y="4734"/>
                </a:lnTo>
                <a:lnTo>
                  <a:pt x="13187" y="4214"/>
                </a:lnTo>
                <a:lnTo>
                  <a:pt x="12650" y="4202"/>
                </a:lnTo>
                <a:lnTo>
                  <a:pt x="12667" y="4739"/>
                </a:lnTo>
                <a:close/>
                <a:moveTo>
                  <a:pt x="8464" y="5757"/>
                </a:moveTo>
                <a:lnTo>
                  <a:pt x="8997" y="5801"/>
                </a:lnTo>
                <a:lnTo>
                  <a:pt x="8987" y="5254"/>
                </a:lnTo>
                <a:lnTo>
                  <a:pt x="8462" y="5273"/>
                </a:lnTo>
                <a:lnTo>
                  <a:pt x="8464" y="5757"/>
                </a:lnTo>
                <a:close/>
                <a:moveTo>
                  <a:pt x="13712" y="4728"/>
                </a:moveTo>
                <a:lnTo>
                  <a:pt x="14206" y="4739"/>
                </a:lnTo>
                <a:lnTo>
                  <a:pt x="14238" y="4199"/>
                </a:lnTo>
                <a:lnTo>
                  <a:pt x="13699" y="4217"/>
                </a:lnTo>
                <a:lnTo>
                  <a:pt x="13712" y="4728"/>
                </a:lnTo>
                <a:close/>
                <a:moveTo>
                  <a:pt x="9506" y="14725"/>
                </a:moveTo>
                <a:lnTo>
                  <a:pt x="10033" y="14720"/>
                </a:lnTo>
                <a:lnTo>
                  <a:pt x="10028" y="14205"/>
                </a:lnTo>
                <a:lnTo>
                  <a:pt x="9522" y="14201"/>
                </a:lnTo>
                <a:lnTo>
                  <a:pt x="9506" y="14725"/>
                </a:lnTo>
                <a:close/>
                <a:moveTo>
                  <a:pt x="11619" y="14714"/>
                </a:moveTo>
                <a:lnTo>
                  <a:pt x="12105" y="14720"/>
                </a:lnTo>
                <a:lnTo>
                  <a:pt x="12132" y="14222"/>
                </a:lnTo>
                <a:lnTo>
                  <a:pt x="11613" y="14208"/>
                </a:lnTo>
                <a:lnTo>
                  <a:pt x="11619" y="147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F14F21C-D65E-4839-A753-271840DD1E87}"/>
              </a:ext>
            </a:extLst>
          </p:cNvPr>
          <p:cNvGrpSpPr/>
          <p:nvPr/>
        </p:nvGrpSpPr>
        <p:grpSpPr>
          <a:xfrm>
            <a:off x="9915046" y="5680024"/>
            <a:ext cx="697057" cy="833436"/>
            <a:chOff x="4350661" y="850170"/>
            <a:chExt cx="503078" cy="601505"/>
          </a:xfrm>
          <a:solidFill>
            <a:schemeClr val="bg1"/>
          </a:solidFill>
        </p:grpSpPr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3F04708E-1F47-4758-830B-DEC506903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661" y="1245249"/>
              <a:ext cx="395080" cy="206426"/>
            </a:xfrm>
            <a:custGeom>
              <a:avLst/>
              <a:gdLst>
                <a:gd name="T0" fmla="*/ 7140 w 10690"/>
                <a:gd name="T1" fmla="*/ 2226 h 5584"/>
                <a:gd name="T2" fmla="*/ 7112 w 10690"/>
                <a:gd name="T3" fmla="*/ 2263 h 5584"/>
                <a:gd name="T4" fmla="*/ 7078 w 10690"/>
                <a:gd name="T5" fmla="*/ 2287 h 5584"/>
                <a:gd name="T6" fmla="*/ 7048 w 10690"/>
                <a:gd name="T7" fmla="*/ 2302 h 5584"/>
                <a:gd name="T8" fmla="*/ 7024 w 10690"/>
                <a:gd name="T9" fmla="*/ 2305 h 5584"/>
                <a:gd name="T10" fmla="*/ 6968 w 10690"/>
                <a:gd name="T11" fmla="*/ 2302 h 5584"/>
                <a:gd name="T12" fmla="*/ 6935 w 10690"/>
                <a:gd name="T13" fmla="*/ 2289 h 5584"/>
                <a:gd name="T14" fmla="*/ 6891 w 10690"/>
                <a:gd name="T15" fmla="*/ 2257 h 5584"/>
                <a:gd name="T16" fmla="*/ 3921 w 10690"/>
                <a:gd name="T17" fmla="*/ 2280 h 5584"/>
                <a:gd name="T18" fmla="*/ 3892 w 10690"/>
                <a:gd name="T19" fmla="*/ 2297 h 5584"/>
                <a:gd name="T20" fmla="*/ 3830 w 10690"/>
                <a:gd name="T21" fmla="*/ 2305 h 5584"/>
                <a:gd name="T22" fmla="*/ 3758 w 10690"/>
                <a:gd name="T23" fmla="*/ 2302 h 5584"/>
                <a:gd name="T24" fmla="*/ 3724 w 10690"/>
                <a:gd name="T25" fmla="*/ 2284 h 5584"/>
                <a:gd name="T26" fmla="*/ 3661 w 10690"/>
                <a:gd name="T27" fmla="*/ 2216 h 5584"/>
                <a:gd name="T28" fmla="*/ 982 w 10690"/>
                <a:gd name="T29" fmla="*/ 5 h 5584"/>
                <a:gd name="T30" fmla="*/ 771 w 10690"/>
                <a:gd name="T31" fmla="*/ 48 h 5584"/>
                <a:gd name="T32" fmla="*/ 576 w 10690"/>
                <a:gd name="T33" fmla="*/ 128 h 5584"/>
                <a:gd name="T34" fmla="*/ 402 w 10690"/>
                <a:gd name="T35" fmla="*/ 244 h 5584"/>
                <a:gd name="T36" fmla="*/ 253 w 10690"/>
                <a:gd name="T37" fmla="*/ 391 h 5584"/>
                <a:gd name="T38" fmla="*/ 134 w 10690"/>
                <a:gd name="T39" fmla="*/ 565 h 5584"/>
                <a:gd name="T40" fmla="*/ 49 w 10690"/>
                <a:gd name="T41" fmla="*/ 762 h 5584"/>
                <a:gd name="T42" fmla="*/ 5 w 10690"/>
                <a:gd name="T43" fmla="*/ 979 h 5584"/>
                <a:gd name="T44" fmla="*/ 2214 w 10690"/>
                <a:gd name="T45" fmla="*/ 5584 h 5584"/>
                <a:gd name="T46" fmla="*/ 2223 w 10690"/>
                <a:gd name="T47" fmla="*/ 2993 h 5584"/>
                <a:gd name="T48" fmla="*/ 2257 w 10690"/>
                <a:gd name="T49" fmla="*/ 2934 h 5584"/>
                <a:gd name="T50" fmla="*/ 2310 w 10690"/>
                <a:gd name="T51" fmla="*/ 2889 h 5584"/>
                <a:gd name="T52" fmla="*/ 2374 w 10690"/>
                <a:gd name="T53" fmla="*/ 2867 h 5584"/>
                <a:gd name="T54" fmla="*/ 2440 w 10690"/>
                <a:gd name="T55" fmla="*/ 2874 h 5584"/>
                <a:gd name="T56" fmla="*/ 2500 w 10690"/>
                <a:gd name="T57" fmla="*/ 2909 h 5584"/>
                <a:gd name="T58" fmla="*/ 2545 w 10690"/>
                <a:gd name="T59" fmla="*/ 2963 h 5584"/>
                <a:gd name="T60" fmla="*/ 2568 w 10690"/>
                <a:gd name="T61" fmla="*/ 3026 h 5584"/>
                <a:gd name="T62" fmla="*/ 8180 w 10690"/>
                <a:gd name="T63" fmla="*/ 3043 h 5584"/>
                <a:gd name="T64" fmla="*/ 8195 w 10690"/>
                <a:gd name="T65" fmla="*/ 2978 h 5584"/>
                <a:gd name="T66" fmla="*/ 8234 w 10690"/>
                <a:gd name="T67" fmla="*/ 2921 h 5584"/>
                <a:gd name="T68" fmla="*/ 8291 w 10690"/>
                <a:gd name="T69" fmla="*/ 2882 h 5584"/>
                <a:gd name="T70" fmla="*/ 8356 w 10690"/>
                <a:gd name="T71" fmla="*/ 2866 h 5584"/>
                <a:gd name="T72" fmla="*/ 8422 w 10690"/>
                <a:gd name="T73" fmla="*/ 2882 h 5584"/>
                <a:gd name="T74" fmla="*/ 8479 w 10690"/>
                <a:gd name="T75" fmla="*/ 2921 h 5584"/>
                <a:gd name="T76" fmla="*/ 8519 w 10690"/>
                <a:gd name="T77" fmla="*/ 2978 h 5584"/>
                <a:gd name="T78" fmla="*/ 8533 w 10690"/>
                <a:gd name="T79" fmla="*/ 3043 h 5584"/>
                <a:gd name="T80" fmla="*/ 10689 w 10690"/>
                <a:gd name="T81" fmla="*/ 1038 h 5584"/>
                <a:gd name="T82" fmla="*/ 10655 w 10690"/>
                <a:gd name="T83" fmla="*/ 824 h 5584"/>
                <a:gd name="T84" fmla="*/ 10580 w 10690"/>
                <a:gd name="T85" fmla="*/ 625 h 5584"/>
                <a:gd name="T86" fmla="*/ 10469 w 10690"/>
                <a:gd name="T87" fmla="*/ 445 h 5584"/>
                <a:gd name="T88" fmla="*/ 10326 w 10690"/>
                <a:gd name="T89" fmla="*/ 288 h 5584"/>
                <a:gd name="T90" fmla="*/ 10158 w 10690"/>
                <a:gd name="T91" fmla="*/ 161 h 5584"/>
                <a:gd name="T92" fmla="*/ 9967 w 10690"/>
                <a:gd name="T93" fmla="*/ 67 h 5584"/>
                <a:gd name="T94" fmla="*/ 9760 w 10690"/>
                <a:gd name="T95" fmla="*/ 13 h 5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90" h="5584">
                  <a:moveTo>
                    <a:pt x="9597" y="0"/>
                  </a:moveTo>
                  <a:lnTo>
                    <a:pt x="8622" y="0"/>
                  </a:lnTo>
                  <a:lnTo>
                    <a:pt x="7146" y="2216"/>
                  </a:lnTo>
                  <a:lnTo>
                    <a:pt x="7140" y="2226"/>
                  </a:lnTo>
                  <a:lnTo>
                    <a:pt x="7134" y="2236"/>
                  </a:lnTo>
                  <a:lnTo>
                    <a:pt x="7127" y="2246"/>
                  </a:lnTo>
                  <a:lnTo>
                    <a:pt x="7119" y="2255"/>
                  </a:lnTo>
                  <a:lnTo>
                    <a:pt x="7112" y="2263"/>
                  </a:lnTo>
                  <a:lnTo>
                    <a:pt x="7103" y="2270"/>
                  </a:lnTo>
                  <a:lnTo>
                    <a:pt x="7095" y="2276"/>
                  </a:lnTo>
                  <a:lnTo>
                    <a:pt x="7087" y="2282"/>
                  </a:lnTo>
                  <a:lnTo>
                    <a:pt x="7078" y="2287"/>
                  </a:lnTo>
                  <a:lnTo>
                    <a:pt x="7070" y="2292"/>
                  </a:lnTo>
                  <a:lnTo>
                    <a:pt x="7062" y="2295"/>
                  </a:lnTo>
                  <a:lnTo>
                    <a:pt x="7055" y="2298"/>
                  </a:lnTo>
                  <a:lnTo>
                    <a:pt x="7048" y="2302"/>
                  </a:lnTo>
                  <a:lnTo>
                    <a:pt x="7040" y="2303"/>
                  </a:lnTo>
                  <a:lnTo>
                    <a:pt x="7033" y="2304"/>
                  </a:lnTo>
                  <a:lnTo>
                    <a:pt x="7027" y="2305"/>
                  </a:lnTo>
                  <a:lnTo>
                    <a:pt x="7024" y="2305"/>
                  </a:lnTo>
                  <a:lnTo>
                    <a:pt x="6998" y="2305"/>
                  </a:lnTo>
                  <a:lnTo>
                    <a:pt x="6988" y="2304"/>
                  </a:lnTo>
                  <a:lnTo>
                    <a:pt x="6977" y="2303"/>
                  </a:lnTo>
                  <a:lnTo>
                    <a:pt x="6968" y="2302"/>
                  </a:lnTo>
                  <a:lnTo>
                    <a:pt x="6959" y="2300"/>
                  </a:lnTo>
                  <a:lnTo>
                    <a:pt x="6951" y="2296"/>
                  </a:lnTo>
                  <a:lnTo>
                    <a:pt x="6943" y="2293"/>
                  </a:lnTo>
                  <a:lnTo>
                    <a:pt x="6935" y="2289"/>
                  </a:lnTo>
                  <a:lnTo>
                    <a:pt x="6928" y="2286"/>
                  </a:lnTo>
                  <a:lnTo>
                    <a:pt x="6914" y="2277"/>
                  </a:lnTo>
                  <a:lnTo>
                    <a:pt x="6903" y="2267"/>
                  </a:lnTo>
                  <a:lnTo>
                    <a:pt x="6891" y="2257"/>
                  </a:lnTo>
                  <a:lnTo>
                    <a:pt x="6880" y="2246"/>
                  </a:lnTo>
                  <a:lnTo>
                    <a:pt x="5522" y="1004"/>
                  </a:lnTo>
                  <a:lnTo>
                    <a:pt x="3927" y="2275"/>
                  </a:lnTo>
                  <a:lnTo>
                    <a:pt x="3921" y="2280"/>
                  </a:lnTo>
                  <a:lnTo>
                    <a:pt x="3916" y="2284"/>
                  </a:lnTo>
                  <a:lnTo>
                    <a:pt x="3910" y="2288"/>
                  </a:lnTo>
                  <a:lnTo>
                    <a:pt x="3904" y="2292"/>
                  </a:lnTo>
                  <a:lnTo>
                    <a:pt x="3892" y="2297"/>
                  </a:lnTo>
                  <a:lnTo>
                    <a:pt x="3878" y="2301"/>
                  </a:lnTo>
                  <a:lnTo>
                    <a:pt x="3864" y="2303"/>
                  </a:lnTo>
                  <a:lnTo>
                    <a:pt x="3848" y="2304"/>
                  </a:lnTo>
                  <a:lnTo>
                    <a:pt x="3830" y="2305"/>
                  </a:lnTo>
                  <a:lnTo>
                    <a:pt x="3808" y="2305"/>
                  </a:lnTo>
                  <a:lnTo>
                    <a:pt x="3779" y="2305"/>
                  </a:lnTo>
                  <a:lnTo>
                    <a:pt x="3769" y="2304"/>
                  </a:lnTo>
                  <a:lnTo>
                    <a:pt x="3758" y="2302"/>
                  </a:lnTo>
                  <a:lnTo>
                    <a:pt x="3748" y="2298"/>
                  </a:lnTo>
                  <a:lnTo>
                    <a:pt x="3740" y="2294"/>
                  </a:lnTo>
                  <a:lnTo>
                    <a:pt x="3731" y="2289"/>
                  </a:lnTo>
                  <a:lnTo>
                    <a:pt x="3724" y="2284"/>
                  </a:lnTo>
                  <a:lnTo>
                    <a:pt x="3716" y="2278"/>
                  </a:lnTo>
                  <a:lnTo>
                    <a:pt x="3709" y="2271"/>
                  </a:lnTo>
                  <a:lnTo>
                    <a:pt x="3683" y="2243"/>
                  </a:lnTo>
                  <a:lnTo>
                    <a:pt x="3661" y="2216"/>
                  </a:lnTo>
                  <a:lnTo>
                    <a:pt x="2451" y="0"/>
                  </a:lnTo>
                  <a:lnTo>
                    <a:pt x="1092" y="0"/>
                  </a:lnTo>
                  <a:lnTo>
                    <a:pt x="1036" y="1"/>
                  </a:lnTo>
                  <a:lnTo>
                    <a:pt x="982" y="5"/>
                  </a:lnTo>
                  <a:lnTo>
                    <a:pt x="928" y="12"/>
                  </a:lnTo>
                  <a:lnTo>
                    <a:pt x="875" y="21"/>
                  </a:lnTo>
                  <a:lnTo>
                    <a:pt x="822" y="34"/>
                  </a:lnTo>
                  <a:lnTo>
                    <a:pt x="771" y="48"/>
                  </a:lnTo>
                  <a:lnTo>
                    <a:pt x="721" y="64"/>
                  </a:lnTo>
                  <a:lnTo>
                    <a:pt x="672" y="83"/>
                  </a:lnTo>
                  <a:lnTo>
                    <a:pt x="624" y="105"/>
                  </a:lnTo>
                  <a:lnTo>
                    <a:pt x="576" y="128"/>
                  </a:lnTo>
                  <a:lnTo>
                    <a:pt x="530" y="155"/>
                  </a:lnTo>
                  <a:lnTo>
                    <a:pt x="487" y="182"/>
                  </a:lnTo>
                  <a:lnTo>
                    <a:pt x="444" y="212"/>
                  </a:lnTo>
                  <a:lnTo>
                    <a:pt x="402" y="244"/>
                  </a:lnTo>
                  <a:lnTo>
                    <a:pt x="363" y="278"/>
                  </a:lnTo>
                  <a:lnTo>
                    <a:pt x="324" y="313"/>
                  </a:lnTo>
                  <a:lnTo>
                    <a:pt x="287" y="351"/>
                  </a:lnTo>
                  <a:lnTo>
                    <a:pt x="253" y="391"/>
                  </a:lnTo>
                  <a:lnTo>
                    <a:pt x="220" y="431"/>
                  </a:lnTo>
                  <a:lnTo>
                    <a:pt x="189" y="474"/>
                  </a:lnTo>
                  <a:lnTo>
                    <a:pt x="160" y="519"/>
                  </a:lnTo>
                  <a:lnTo>
                    <a:pt x="134" y="565"/>
                  </a:lnTo>
                  <a:lnTo>
                    <a:pt x="109" y="611"/>
                  </a:lnTo>
                  <a:lnTo>
                    <a:pt x="87" y="660"/>
                  </a:lnTo>
                  <a:lnTo>
                    <a:pt x="67" y="710"/>
                  </a:lnTo>
                  <a:lnTo>
                    <a:pt x="49" y="762"/>
                  </a:lnTo>
                  <a:lnTo>
                    <a:pt x="34" y="814"/>
                  </a:lnTo>
                  <a:lnTo>
                    <a:pt x="22" y="868"/>
                  </a:lnTo>
                  <a:lnTo>
                    <a:pt x="12" y="923"/>
                  </a:lnTo>
                  <a:lnTo>
                    <a:pt x="5" y="979"/>
                  </a:lnTo>
                  <a:lnTo>
                    <a:pt x="1" y="1035"/>
                  </a:lnTo>
                  <a:lnTo>
                    <a:pt x="0" y="1093"/>
                  </a:lnTo>
                  <a:lnTo>
                    <a:pt x="0" y="5584"/>
                  </a:lnTo>
                  <a:lnTo>
                    <a:pt x="2214" y="5584"/>
                  </a:lnTo>
                  <a:lnTo>
                    <a:pt x="2214" y="3043"/>
                  </a:lnTo>
                  <a:lnTo>
                    <a:pt x="2215" y="3026"/>
                  </a:lnTo>
                  <a:lnTo>
                    <a:pt x="2218" y="3010"/>
                  </a:lnTo>
                  <a:lnTo>
                    <a:pt x="2223" y="2993"/>
                  </a:lnTo>
                  <a:lnTo>
                    <a:pt x="2229" y="2978"/>
                  </a:lnTo>
                  <a:lnTo>
                    <a:pt x="2237" y="2963"/>
                  </a:lnTo>
                  <a:lnTo>
                    <a:pt x="2246" y="2948"/>
                  </a:lnTo>
                  <a:lnTo>
                    <a:pt x="2257" y="2934"/>
                  </a:lnTo>
                  <a:lnTo>
                    <a:pt x="2270" y="2921"/>
                  </a:lnTo>
                  <a:lnTo>
                    <a:pt x="2282" y="2909"/>
                  </a:lnTo>
                  <a:lnTo>
                    <a:pt x="2296" y="2899"/>
                  </a:lnTo>
                  <a:lnTo>
                    <a:pt x="2310" y="2889"/>
                  </a:lnTo>
                  <a:lnTo>
                    <a:pt x="2326" y="2882"/>
                  </a:lnTo>
                  <a:lnTo>
                    <a:pt x="2342" y="2874"/>
                  </a:lnTo>
                  <a:lnTo>
                    <a:pt x="2358" y="2870"/>
                  </a:lnTo>
                  <a:lnTo>
                    <a:pt x="2374" y="2867"/>
                  </a:lnTo>
                  <a:lnTo>
                    <a:pt x="2392" y="2866"/>
                  </a:lnTo>
                  <a:lnTo>
                    <a:pt x="2408" y="2867"/>
                  </a:lnTo>
                  <a:lnTo>
                    <a:pt x="2424" y="2870"/>
                  </a:lnTo>
                  <a:lnTo>
                    <a:pt x="2440" y="2874"/>
                  </a:lnTo>
                  <a:lnTo>
                    <a:pt x="2457" y="2882"/>
                  </a:lnTo>
                  <a:lnTo>
                    <a:pt x="2472" y="2889"/>
                  </a:lnTo>
                  <a:lnTo>
                    <a:pt x="2486" y="2899"/>
                  </a:lnTo>
                  <a:lnTo>
                    <a:pt x="2500" y="2909"/>
                  </a:lnTo>
                  <a:lnTo>
                    <a:pt x="2513" y="2921"/>
                  </a:lnTo>
                  <a:lnTo>
                    <a:pt x="2525" y="2934"/>
                  </a:lnTo>
                  <a:lnTo>
                    <a:pt x="2536" y="2948"/>
                  </a:lnTo>
                  <a:lnTo>
                    <a:pt x="2545" y="2963"/>
                  </a:lnTo>
                  <a:lnTo>
                    <a:pt x="2553" y="2978"/>
                  </a:lnTo>
                  <a:lnTo>
                    <a:pt x="2559" y="2993"/>
                  </a:lnTo>
                  <a:lnTo>
                    <a:pt x="2564" y="3010"/>
                  </a:lnTo>
                  <a:lnTo>
                    <a:pt x="2568" y="3026"/>
                  </a:lnTo>
                  <a:lnTo>
                    <a:pt x="2569" y="3043"/>
                  </a:lnTo>
                  <a:lnTo>
                    <a:pt x="2569" y="5584"/>
                  </a:lnTo>
                  <a:lnTo>
                    <a:pt x="8180" y="5584"/>
                  </a:lnTo>
                  <a:lnTo>
                    <a:pt x="8180" y="3043"/>
                  </a:lnTo>
                  <a:lnTo>
                    <a:pt x="8181" y="3026"/>
                  </a:lnTo>
                  <a:lnTo>
                    <a:pt x="8184" y="3010"/>
                  </a:lnTo>
                  <a:lnTo>
                    <a:pt x="8189" y="2993"/>
                  </a:lnTo>
                  <a:lnTo>
                    <a:pt x="8195" y="2978"/>
                  </a:lnTo>
                  <a:lnTo>
                    <a:pt x="8203" y="2963"/>
                  </a:lnTo>
                  <a:lnTo>
                    <a:pt x="8212" y="2948"/>
                  </a:lnTo>
                  <a:lnTo>
                    <a:pt x="8223" y="2934"/>
                  </a:lnTo>
                  <a:lnTo>
                    <a:pt x="8234" y="2921"/>
                  </a:lnTo>
                  <a:lnTo>
                    <a:pt x="8248" y="2909"/>
                  </a:lnTo>
                  <a:lnTo>
                    <a:pt x="8262" y="2899"/>
                  </a:lnTo>
                  <a:lnTo>
                    <a:pt x="8276" y="2889"/>
                  </a:lnTo>
                  <a:lnTo>
                    <a:pt x="8291" y="2882"/>
                  </a:lnTo>
                  <a:lnTo>
                    <a:pt x="8308" y="2874"/>
                  </a:lnTo>
                  <a:lnTo>
                    <a:pt x="8324" y="2870"/>
                  </a:lnTo>
                  <a:lnTo>
                    <a:pt x="8340" y="2867"/>
                  </a:lnTo>
                  <a:lnTo>
                    <a:pt x="8356" y="2866"/>
                  </a:lnTo>
                  <a:lnTo>
                    <a:pt x="8374" y="2867"/>
                  </a:lnTo>
                  <a:lnTo>
                    <a:pt x="8390" y="2870"/>
                  </a:lnTo>
                  <a:lnTo>
                    <a:pt x="8406" y="2874"/>
                  </a:lnTo>
                  <a:lnTo>
                    <a:pt x="8422" y="2882"/>
                  </a:lnTo>
                  <a:lnTo>
                    <a:pt x="8437" y="2889"/>
                  </a:lnTo>
                  <a:lnTo>
                    <a:pt x="8452" y="2899"/>
                  </a:lnTo>
                  <a:lnTo>
                    <a:pt x="8465" y="2909"/>
                  </a:lnTo>
                  <a:lnTo>
                    <a:pt x="8479" y="2921"/>
                  </a:lnTo>
                  <a:lnTo>
                    <a:pt x="8491" y="2934"/>
                  </a:lnTo>
                  <a:lnTo>
                    <a:pt x="8501" y="2948"/>
                  </a:lnTo>
                  <a:lnTo>
                    <a:pt x="8511" y="2963"/>
                  </a:lnTo>
                  <a:lnTo>
                    <a:pt x="8519" y="2978"/>
                  </a:lnTo>
                  <a:lnTo>
                    <a:pt x="8525" y="2993"/>
                  </a:lnTo>
                  <a:lnTo>
                    <a:pt x="8530" y="3010"/>
                  </a:lnTo>
                  <a:lnTo>
                    <a:pt x="8532" y="3026"/>
                  </a:lnTo>
                  <a:lnTo>
                    <a:pt x="8533" y="3043"/>
                  </a:lnTo>
                  <a:lnTo>
                    <a:pt x="8533" y="5584"/>
                  </a:lnTo>
                  <a:lnTo>
                    <a:pt x="10690" y="5584"/>
                  </a:lnTo>
                  <a:lnTo>
                    <a:pt x="10690" y="1093"/>
                  </a:lnTo>
                  <a:lnTo>
                    <a:pt x="10689" y="1038"/>
                  </a:lnTo>
                  <a:lnTo>
                    <a:pt x="10684" y="983"/>
                  </a:lnTo>
                  <a:lnTo>
                    <a:pt x="10677" y="929"/>
                  </a:lnTo>
                  <a:lnTo>
                    <a:pt x="10667" y="876"/>
                  </a:lnTo>
                  <a:lnTo>
                    <a:pt x="10655" y="824"/>
                  </a:lnTo>
                  <a:lnTo>
                    <a:pt x="10640" y="772"/>
                  </a:lnTo>
                  <a:lnTo>
                    <a:pt x="10622" y="722"/>
                  </a:lnTo>
                  <a:lnTo>
                    <a:pt x="10602" y="673"/>
                  </a:lnTo>
                  <a:lnTo>
                    <a:pt x="10580" y="625"/>
                  </a:lnTo>
                  <a:lnTo>
                    <a:pt x="10555" y="578"/>
                  </a:lnTo>
                  <a:lnTo>
                    <a:pt x="10529" y="532"/>
                  </a:lnTo>
                  <a:lnTo>
                    <a:pt x="10499" y="487"/>
                  </a:lnTo>
                  <a:lnTo>
                    <a:pt x="10469" y="445"/>
                  </a:lnTo>
                  <a:lnTo>
                    <a:pt x="10436" y="403"/>
                  </a:lnTo>
                  <a:lnTo>
                    <a:pt x="10402" y="363"/>
                  </a:lnTo>
                  <a:lnTo>
                    <a:pt x="10365" y="325"/>
                  </a:lnTo>
                  <a:lnTo>
                    <a:pt x="10326" y="288"/>
                  </a:lnTo>
                  <a:lnTo>
                    <a:pt x="10287" y="253"/>
                  </a:lnTo>
                  <a:lnTo>
                    <a:pt x="10245" y="221"/>
                  </a:lnTo>
                  <a:lnTo>
                    <a:pt x="10202" y="190"/>
                  </a:lnTo>
                  <a:lnTo>
                    <a:pt x="10158" y="161"/>
                  </a:lnTo>
                  <a:lnTo>
                    <a:pt x="10112" y="134"/>
                  </a:lnTo>
                  <a:lnTo>
                    <a:pt x="10065" y="110"/>
                  </a:lnTo>
                  <a:lnTo>
                    <a:pt x="10017" y="87"/>
                  </a:lnTo>
                  <a:lnTo>
                    <a:pt x="9967" y="67"/>
                  </a:lnTo>
                  <a:lnTo>
                    <a:pt x="9918" y="50"/>
                  </a:lnTo>
                  <a:lnTo>
                    <a:pt x="9866" y="35"/>
                  </a:lnTo>
                  <a:lnTo>
                    <a:pt x="9814" y="22"/>
                  </a:lnTo>
                  <a:lnTo>
                    <a:pt x="9760" y="13"/>
                  </a:lnTo>
                  <a:lnTo>
                    <a:pt x="9706" y="6"/>
                  </a:lnTo>
                  <a:lnTo>
                    <a:pt x="9652" y="1"/>
                  </a:lnTo>
                  <a:lnTo>
                    <a:pt x="95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46320AAE-94D3-48E3-A3A9-380F0F39B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823" y="1216541"/>
              <a:ext cx="92960" cy="97061"/>
            </a:xfrm>
            <a:custGeom>
              <a:avLst/>
              <a:gdLst>
                <a:gd name="T0" fmla="*/ 0 w 2480"/>
                <a:gd name="T1" fmla="*/ 621 h 2629"/>
                <a:gd name="T2" fmla="*/ 1121 w 2480"/>
                <a:gd name="T3" fmla="*/ 2629 h 2629"/>
                <a:gd name="T4" fmla="*/ 2480 w 2480"/>
                <a:gd name="T5" fmla="*/ 1566 h 2629"/>
                <a:gd name="T6" fmla="*/ 383 w 2480"/>
                <a:gd name="T7" fmla="*/ 0 h 2629"/>
                <a:gd name="T8" fmla="*/ 0 w 2480"/>
                <a:gd name="T9" fmla="*/ 621 h 2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0" h="2629">
                  <a:moveTo>
                    <a:pt x="0" y="621"/>
                  </a:moveTo>
                  <a:lnTo>
                    <a:pt x="1121" y="2629"/>
                  </a:lnTo>
                  <a:lnTo>
                    <a:pt x="2480" y="1566"/>
                  </a:lnTo>
                  <a:lnTo>
                    <a:pt x="383" y="0"/>
                  </a:lnTo>
                  <a:lnTo>
                    <a:pt x="0" y="6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EFCFB663-D33D-4BFD-A58B-75CD456A4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289" y="1216541"/>
              <a:ext cx="92960" cy="97061"/>
            </a:xfrm>
            <a:custGeom>
              <a:avLst/>
              <a:gdLst>
                <a:gd name="T0" fmla="*/ 2480 w 2480"/>
                <a:gd name="T1" fmla="*/ 621 h 2629"/>
                <a:gd name="T2" fmla="*/ 2127 w 2480"/>
                <a:gd name="T3" fmla="*/ 0 h 2629"/>
                <a:gd name="T4" fmla="*/ 0 w 2480"/>
                <a:gd name="T5" fmla="*/ 1566 h 2629"/>
                <a:gd name="T6" fmla="*/ 1152 w 2480"/>
                <a:gd name="T7" fmla="*/ 2629 h 2629"/>
                <a:gd name="T8" fmla="*/ 2480 w 2480"/>
                <a:gd name="T9" fmla="*/ 621 h 2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0" h="2629">
                  <a:moveTo>
                    <a:pt x="2480" y="621"/>
                  </a:moveTo>
                  <a:lnTo>
                    <a:pt x="2127" y="0"/>
                  </a:lnTo>
                  <a:lnTo>
                    <a:pt x="0" y="1566"/>
                  </a:lnTo>
                  <a:lnTo>
                    <a:pt x="1152" y="2629"/>
                  </a:lnTo>
                  <a:lnTo>
                    <a:pt x="2480" y="6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790DF0BC-6FD2-485F-8A77-254D8627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945" y="943130"/>
              <a:ext cx="117567" cy="121668"/>
            </a:xfrm>
            <a:custGeom>
              <a:avLst/>
              <a:gdLst>
                <a:gd name="T0" fmla="*/ 176 w 3189"/>
                <a:gd name="T1" fmla="*/ 2574 h 3309"/>
                <a:gd name="T2" fmla="*/ 273 w 3189"/>
                <a:gd name="T3" fmla="*/ 2704 h 3309"/>
                <a:gd name="T4" fmla="*/ 381 w 3189"/>
                <a:gd name="T5" fmla="*/ 2824 h 3309"/>
                <a:gd name="T6" fmla="*/ 499 w 3189"/>
                <a:gd name="T7" fmla="*/ 2932 h 3309"/>
                <a:gd name="T8" fmla="*/ 627 w 3189"/>
                <a:gd name="T9" fmla="*/ 3027 h 3309"/>
                <a:gd name="T10" fmla="*/ 762 w 3189"/>
                <a:gd name="T11" fmla="*/ 3111 h 3309"/>
                <a:gd name="T12" fmla="*/ 905 w 3189"/>
                <a:gd name="T13" fmla="*/ 3180 h 3309"/>
                <a:gd name="T14" fmla="*/ 1055 w 3189"/>
                <a:gd name="T15" fmla="*/ 3236 h 3309"/>
                <a:gd name="T16" fmla="*/ 1210 w 3189"/>
                <a:gd name="T17" fmla="*/ 3277 h 3309"/>
                <a:gd name="T18" fmla="*/ 1371 w 3189"/>
                <a:gd name="T19" fmla="*/ 3301 h 3309"/>
                <a:gd name="T20" fmla="*/ 1536 w 3189"/>
                <a:gd name="T21" fmla="*/ 3309 h 3309"/>
                <a:gd name="T22" fmla="*/ 1788 w 3189"/>
                <a:gd name="T23" fmla="*/ 3291 h 3309"/>
                <a:gd name="T24" fmla="*/ 2028 w 3189"/>
                <a:gd name="T25" fmla="*/ 3236 h 3309"/>
                <a:gd name="T26" fmla="*/ 2254 w 3189"/>
                <a:gd name="T27" fmla="*/ 3147 h 3309"/>
                <a:gd name="T28" fmla="*/ 2461 w 3189"/>
                <a:gd name="T29" fmla="*/ 3027 h 3309"/>
                <a:gd name="T30" fmla="*/ 2648 w 3189"/>
                <a:gd name="T31" fmla="*/ 2881 h 3309"/>
                <a:gd name="T32" fmla="*/ 2812 w 3189"/>
                <a:gd name="T33" fmla="*/ 2709 h 3309"/>
                <a:gd name="T34" fmla="*/ 2950 w 3189"/>
                <a:gd name="T35" fmla="*/ 2514 h 3309"/>
                <a:gd name="T36" fmla="*/ 3059 w 3189"/>
                <a:gd name="T37" fmla="*/ 2300 h 3309"/>
                <a:gd name="T38" fmla="*/ 3138 w 3189"/>
                <a:gd name="T39" fmla="*/ 2070 h 3309"/>
                <a:gd name="T40" fmla="*/ 3180 w 3189"/>
                <a:gd name="T41" fmla="*/ 1825 h 3309"/>
                <a:gd name="T42" fmla="*/ 3187 w 3189"/>
                <a:gd name="T43" fmla="*/ 1570 h 3309"/>
                <a:gd name="T44" fmla="*/ 3156 w 3189"/>
                <a:gd name="T45" fmla="*/ 1321 h 3309"/>
                <a:gd name="T46" fmla="*/ 3089 w 3189"/>
                <a:gd name="T47" fmla="*/ 1086 h 3309"/>
                <a:gd name="T48" fmla="*/ 2990 w 3189"/>
                <a:gd name="T49" fmla="*/ 865 h 3309"/>
                <a:gd name="T50" fmla="*/ 2861 w 3189"/>
                <a:gd name="T51" fmla="*/ 665 h 3309"/>
                <a:gd name="T52" fmla="*/ 2705 w 3189"/>
                <a:gd name="T53" fmla="*/ 485 h 3309"/>
                <a:gd name="T54" fmla="*/ 2526 w 3189"/>
                <a:gd name="T55" fmla="*/ 329 h 3309"/>
                <a:gd name="T56" fmla="*/ 2325 w 3189"/>
                <a:gd name="T57" fmla="*/ 200 h 3309"/>
                <a:gd name="T58" fmla="*/ 2105 w 3189"/>
                <a:gd name="T59" fmla="*/ 101 h 3309"/>
                <a:gd name="T60" fmla="*/ 1869 w 3189"/>
                <a:gd name="T61" fmla="*/ 34 h 3309"/>
                <a:gd name="T62" fmla="*/ 1621 w 3189"/>
                <a:gd name="T63" fmla="*/ 2 h 3309"/>
                <a:gd name="T64" fmla="*/ 1404 w 3189"/>
                <a:gd name="T65" fmla="*/ 5 h 3309"/>
                <a:gd name="T66" fmla="*/ 1212 w 3189"/>
                <a:gd name="T67" fmla="*/ 32 h 3309"/>
                <a:gd name="T68" fmla="*/ 1030 w 3189"/>
                <a:gd name="T69" fmla="*/ 80 h 3309"/>
                <a:gd name="T70" fmla="*/ 856 w 3189"/>
                <a:gd name="T71" fmla="*/ 148 h 3309"/>
                <a:gd name="T72" fmla="*/ 693 w 3189"/>
                <a:gd name="T73" fmla="*/ 235 h 3309"/>
                <a:gd name="T74" fmla="*/ 541 w 3189"/>
                <a:gd name="T75" fmla="*/ 340 h 3309"/>
                <a:gd name="T76" fmla="*/ 403 w 3189"/>
                <a:gd name="T77" fmla="*/ 462 h 3309"/>
                <a:gd name="T78" fmla="*/ 278 w 3189"/>
                <a:gd name="T79" fmla="*/ 599 h 3309"/>
                <a:gd name="T80" fmla="*/ 169 w 3189"/>
                <a:gd name="T81" fmla="*/ 751 h 3309"/>
                <a:gd name="T82" fmla="*/ 75 w 3189"/>
                <a:gd name="T83" fmla="*/ 917 h 3309"/>
                <a:gd name="T84" fmla="*/ 0 w 3189"/>
                <a:gd name="T85" fmla="*/ 1094 h 3309"/>
                <a:gd name="T86" fmla="*/ 44 w 3189"/>
                <a:gd name="T87" fmla="*/ 1210 h 3309"/>
                <a:gd name="T88" fmla="*/ 76 w 3189"/>
                <a:gd name="T89" fmla="*/ 1328 h 3309"/>
                <a:gd name="T90" fmla="*/ 99 w 3189"/>
                <a:gd name="T91" fmla="*/ 1448 h 3309"/>
                <a:gd name="T92" fmla="*/ 112 w 3189"/>
                <a:gd name="T93" fmla="*/ 1571 h 3309"/>
                <a:gd name="T94" fmla="*/ 118 w 3189"/>
                <a:gd name="T95" fmla="*/ 1699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89" h="3309">
                  <a:moveTo>
                    <a:pt x="118" y="2482"/>
                  </a:moveTo>
                  <a:lnTo>
                    <a:pt x="147" y="2529"/>
                  </a:lnTo>
                  <a:lnTo>
                    <a:pt x="176" y="2574"/>
                  </a:lnTo>
                  <a:lnTo>
                    <a:pt x="208" y="2619"/>
                  </a:lnTo>
                  <a:lnTo>
                    <a:pt x="239" y="2662"/>
                  </a:lnTo>
                  <a:lnTo>
                    <a:pt x="273" y="2704"/>
                  </a:lnTo>
                  <a:lnTo>
                    <a:pt x="308" y="2745"/>
                  </a:lnTo>
                  <a:lnTo>
                    <a:pt x="344" y="2785"/>
                  </a:lnTo>
                  <a:lnTo>
                    <a:pt x="381" y="2824"/>
                  </a:lnTo>
                  <a:lnTo>
                    <a:pt x="419" y="2860"/>
                  </a:lnTo>
                  <a:lnTo>
                    <a:pt x="459" y="2897"/>
                  </a:lnTo>
                  <a:lnTo>
                    <a:pt x="499" y="2932"/>
                  </a:lnTo>
                  <a:lnTo>
                    <a:pt x="540" y="2965"/>
                  </a:lnTo>
                  <a:lnTo>
                    <a:pt x="583" y="2997"/>
                  </a:lnTo>
                  <a:lnTo>
                    <a:pt x="627" y="3027"/>
                  </a:lnTo>
                  <a:lnTo>
                    <a:pt x="670" y="3057"/>
                  </a:lnTo>
                  <a:lnTo>
                    <a:pt x="716" y="3084"/>
                  </a:lnTo>
                  <a:lnTo>
                    <a:pt x="762" y="3111"/>
                  </a:lnTo>
                  <a:lnTo>
                    <a:pt x="809" y="3135"/>
                  </a:lnTo>
                  <a:lnTo>
                    <a:pt x="856" y="3159"/>
                  </a:lnTo>
                  <a:lnTo>
                    <a:pt x="905" y="3180"/>
                  </a:lnTo>
                  <a:lnTo>
                    <a:pt x="954" y="3200"/>
                  </a:lnTo>
                  <a:lnTo>
                    <a:pt x="1005" y="3219"/>
                  </a:lnTo>
                  <a:lnTo>
                    <a:pt x="1055" y="3236"/>
                  </a:lnTo>
                  <a:lnTo>
                    <a:pt x="1107" y="3251"/>
                  </a:lnTo>
                  <a:lnTo>
                    <a:pt x="1158" y="3264"/>
                  </a:lnTo>
                  <a:lnTo>
                    <a:pt x="1210" y="3277"/>
                  </a:lnTo>
                  <a:lnTo>
                    <a:pt x="1263" y="3287"/>
                  </a:lnTo>
                  <a:lnTo>
                    <a:pt x="1317" y="3295"/>
                  </a:lnTo>
                  <a:lnTo>
                    <a:pt x="1371" y="3301"/>
                  </a:lnTo>
                  <a:lnTo>
                    <a:pt x="1426" y="3306"/>
                  </a:lnTo>
                  <a:lnTo>
                    <a:pt x="1480" y="3309"/>
                  </a:lnTo>
                  <a:lnTo>
                    <a:pt x="1536" y="3309"/>
                  </a:lnTo>
                  <a:lnTo>
                    <a:pt x="1621" y="3307"/>
                  </a:lnTo>
                  <a:lnTo>
                    <a:pt x="1705" y="3301"/>
                  </a:lnTo>
                  <a:lnTo>
                    <a:pt x="1788" y="3291"/>
                  </a:lnTo>
                  <a:lnTo>
                    <a:pt x="1869" y="3276"/>
                  </a:lnTo>
                  <a:lnTo>
                    <a:pt x="1950" y="3257"/>
                  </a:lnTo>
                  <a:lnTo>
                    <a:pt x="2028" y="3236"/>
                  </a:lnTo>
                  <a:lnTo>
                    <a:pt x="2105" y="3209"/>
                  </a:lnTo>
                  <a:lnTo>
                    <a:pt x="2181" y="3180"/>
                  </a:lnTo>
                  <a:lnTo>
                    <a:pt x="2254" y="3147"/>
                  </a:lnTo>
                  <a:lnTo>
                    <a:pt x="2325" y="3111"/>
                  </a:lnTo>
                  <a:lnTo>
                    <a:pt x="2394" y="3071"/>
                  </a:lnTo>
                  <a:lnTo>
                    <a:pt x="2461" y="3027"/>
                  </a:lnTo>
                  <a:lnTo>
                    <a:pt x="2526" y="2981"/>
                  </a:lnTo>
                  <a:lnTo>
                    <a:pt x="2588" y="2933"/>
                  </a:lnTo>
                  <a:lnTo>
                    <a:pt x="2648" y="2881"/>
                  </a:lnTo>
                  <a:lnTo>
                    <a:pt x="2705" y="2826"/>
                  </a:lnTo>
                  <a:lnTo>
                    <a:pt x="2760" y="2769"/>
                  </a:lnTo>
                  <a:lnTo>
                    <a:pt x="2812" y="2709"/>
                  </a:lnTo>
                  <a:lnTo>
                    <a:pt x="2861" y="2646"/>
                  </a:lnTo>
                  <a:lnTo>
                    <a:pt x="2908" y="2582"/>
                  </a:lnTo>
                  <a:lnTo>
                    <a:pt x="2950" y="2514"/>
                  </a:lnTo>
                  <a:lnTo>
                    <a:pt x="2990" y="2445"/>
                  </a:lnTo>
                  <a:lnTo>
                    <a:pt x="3027" y="2373"/>
                  </a:lnTo>
                  <a:lnTo>
                    <a:pt x="3059" y="2300"/>
                  </a:lnTo>
                  <a:lnTo>
                    <a:pt x="3089" y="2224"/>
                  </a:lnTo>
                  <a:lnTo>
                    <a:pt x="3115" y="2148"/>
                  </a:lnTo>
                  <a:lnTo>
                    <a:pt x="3138" y="2070"/>
                  </a:lnTo>
                  <a:lnTo>
                    <a:pt x="3156" y="1989"/>
                  </a:lnTo>
                  <a:lnTo>
                    <a:pt x="3170" y="1908"/>
                  </a:lnTo>
                  <a:lnTo>
                    <a:pt x="3180" y="1825"/>
                  </a:lnTo>
                  <a:lnTo>
                    <a:pt x="3187" y="1740"/>
                  </a:lnTo>
                  <a:lnTo>
                    <a:pt x="3189" y="1655"/>
                  </a:lnTo>
                  <a:lnTo>
                    <a:pt x="3187" y="1570"/>
                  </a:lnTo>
                  <a:lnTo>
                    <a:pt x="3180" y="1486"/>
                  </a:lnTo>
                  <a:lnTo>
                    <a:pt x="3170" y="1402"/>
                  </a:lnTo>
                  <a:lnTo>
                    <a:pt x="3156" y="1321"/>
                  </a:lnTo>
                  <a:lnTo>
                    <a:pt x="3138" y="1241"/>
                  </a:lnTo>
                  <a:lnTo>
                    <a:pt x="3115" y="1162"/>
                  </a:lnTo>
                  <a:lnTo>
                    <a:pt x="3089" y="1086"/>
                  </a:lnTo>
                  <a:lnTo>
                    <a:pt x="3059" y="1011"/>
                  </a:lnTo>
                  <a:lnTo>
                    <a:pt x="3027" y="937"/>
                  </a:lnTo>
                  <a:lnTo>
                    <a:pt x="2990" y="865"/>
                  </a:lnTo>
                  <a:lnTo>
                    <a:pt x="2950" y="796"/>
                  </a:lnTo>
                  <a:lnTo>
                    <a:pt x="2908" y="729"/>
                  </a:lnTo>
                  <a:lnTo>
                    <a:pt x="2861" y="665"/>
                  </a:lnTo>
                  <a:lnTo>
                    <a:pt x="2812" y="602"/>
                  </a:lnTo>
                  <a:lnTo>
                    <a:pt x="2760" y="542"/>
                  </a:lnTo>
                  <a:lnTo>
                    <a:pt x="2705" y="485"/>
                  </a:lnTo>
                  <a:lnTo>
                    <a:pt x="2648" y="430"/>
                  </a:lnTo>
                  <a:lnTo>
                    <a:pt x="2588" y="378"/>
                  </a:lnTo>
                  <a:lnTo>
                    <a:pt x="2526" y="329"/>
                  </a:lnTo>
                  <a:lnTo>
                    <a:pt x="2461" y="282"/>
                  </a:lnTo>
                  <a:lnTo>
                    <a:pt x="2394" y="239"/>
                  </a:lnTo>
                  <a:lnTo>
                    <a:pt x="2325" y="200"/>
                  </a:lnTo>
                  <a:lnTo>
                    <a:pt x="2254" y="163"/>
                  </a:lnTo>
                  <a:lnTo>
                    <a:pt x="2181" y="130"/>
                  </a:lnTo>
                  <a:lnTo>
                    <a:pt x="2105" y="101"/>
                  </a:lnTo>
                  <a:lnTo>
                    <a:pt x="2028" y="74"/>
                  </a:lnTo>
                  <a:lnTo>
                    <a:pt x="1950" y="52"/>
                  </a:lnTo>
                  <a:lnTo>
                    <a:pt x="1869" y="34"/>
                  </a:lnTo>
                  <a:lnTo>
                    <a:pt x="1788" y="20"/>
                  </a:lnTo>
                  <a:lnTo>
                    <a:pt x="1705" y="9"/>
                  </a:lnTo>
                  <a:lnTo>
                    <a:pt x="1621" y="2"/>
                  </a:lnTo>
                  <a:lnTo>
                    <a:pt x="1536" y="0"/>
                  </a:lnTo>
                  <a:lnTo>
                    <a:pt x="1470" y="2"/>
                  </a:lnTo>
                  <a:lnTo>
                    <a:pt x="1404" y="5"/>
                  </a:lnTo>
                  <a:lnTo>
                    <a:pt x="1339" y="12"/>
                  </a:lnTo>
                  <a:lnTo>
                    <a:pt x="1275" y="21"/>
                  </a:lnTo>
                  <a:lnTo>
                    <a:pt x="1212" y="32"/>
                  </a:lnTo>
                  <a:lnTo>
                    <a:pt x="1151" y="46"/>
                  </a:lnTo>
                  <a:lnTo>
                    <a:pt x="1090" y="61"/>
                  </a:lnTo>
                  <a:lnTo>
                    <a:pt x="1030" y="80"/>
                  </a:lnTo>
                  <a:lnTo>
                    <a:pt x="971" y="100"/>
                  </a:lnTo>
                  <a:lnTo>
                    <a:pt x="913" y="123"/>
                  </a:lnTo>
                  <a:lnTo>
                    <a:pt x="856" y="148"/>
                  </a:lnTo>
                  <a:lnTo>
                    <a:pt x="800" y="175"/>
                  </a:lnTo>
                  <a:lnTo>
                    <a:pt x="747" y="204"/>
                  </a:lnTo>
                  <a:lnTo>
                    <a:pt x="693" y="235"/>
                  </a:lnTo>
                  <a:lnTo>
                    <a:pt x="641" y="269"/>
                  </a:lnTo>
                  <a:lnTo>
                    <a:pt x="591" y="303"/>
                  </a:lnTo>
                  <a:lnTo>
                    <a:pt x="541" y="340"/>
                  </a:lnTo>
                  <a:lnTo>
                    <a:pt x="493" y="379"/>
                  </a:lnTo>
                  <a:lnTo>
                    <a:pt x="448" y="419"/>
                  </a:lnTo>
                  <a:lnTo>
                    <a:pt x="403" y="462"/>
                  </a:lnTo>
                  <a:lnTo>
                    <a:pt x="359" y="507"/>
                  </a:lnTo>
                  <a:lnTo>
                    <a:pt x="318" y="553"/>
                  </a:lnTo>
                  <a:lnTo>
                    <a:pt x="278" y="599"/>
                  </a:lnTo>
                  <a:lnTo>
                    <a:pt x="240" y="648"/>
                  </a:lnTo>
                  <a:lnTo>
                    <a:pt x="203" y="699"/>
                  </a:lnTo>
                  <a:lnTo>
                    <a:pt x="169" y="751"/>
                  </a:lnTo>
                  <a:lnTo>
                    <a:pt x="135" y="805"/>
                  </a:lnTo>
                  <a:lnTo>
                    <a:pt x="105" y="860"/>
                  </a:lnTo>
                  <a:lnTo>
                    <a:pt x="75" y="917"/>
                  </a:lnTo>
                  <a:lnTo>
                    <a:pt x="49" y="975"/>
                  </a:lnTo>
                  <a:lnTo>
                    <a:pt x="23" y="1034"/>
                  </a:lnTo>
                  <a:lnTo>
                    <a:pt x="0" y="1094"/>
                  </a:lnTo>
                  <a:lnTo>
                    <a:pt x="15" y="1133"/>
                  </a:lnTo>
                  <a:lnTo>
                    <a:pt x="31" y="1171"/>
                  </a:lnTo>
                  <a:lnTo>
                    <a:pt x="44" y="1210"/>
                  </a:lnTo>
                  <a:lnTo>
                    <a:pt x="56" y="1250"/>
                  </a:lnTo>
                  <a:lnTo>
                    <a:pt x="66" y="1288"/>
                  </a:lnTo>
                  <a:lnTo>
                    <a:pt x="76" y="1328"/>
                  </a:lnTo>
                  <a:lnTo>
                    <a:pt x="84" y="1368"/>
                  </a:lnTo>
                  <a:lnTo>
                    <a:pt x="92" y="1407"/>
                  </a:lnTo>
                  <a:lnTo>
                    <a:pt x="99" y="1448"/>
                  </a:lnTo>
                  <a:lnTo>
                    <a:pt x="104" y="1489"/>
                  </a:lnTo>
                  <a:lnTo>
                    <a:pt x="109" y="1529"/>
                  </a:lnTo>
                  <a:lnTo>
                    <a:pt x="112" y="1571"/>
                  </a:lnTo>
                  <a:lnTo>
                    <a:pt x="115" y="1614"/>
                  </a:lnTo>
                  <a:lnTo>
                    <a:pt x="117" y="1657"/>
                  </a:lnTo>
                  <a:lnTo>
                    <a:pt x="118" y="1699"/>
                  </a:lnTo>
                  <a:lnTo>
                    <a:pt x="118" y="1744"/>
                  </a:lnTo>
                  <a:lnTo>
                    <a:pt x="118" y="2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FFED4927-E02B-4D12-936D-7F6B75F51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694" y="850170"/>
              <a:ext cx="272045" cy="304854"/>
            </a:xfrm>
            <a:custGeom>
              <a:avLst/>
              <a:gdLst>
                <a:gd name="T0" fmla="*/ 6223 w 7384"/>
                <a:gd name="T1" fmla="*/ 3514 h 8244"/>
                <a:gd name="T2" fmla="*/ 6173 w 7384"/>
                <a:gd name="T3" fmla="*/ 3414 h 8244"/>
                <a:gd name="T4" fmla="*/ 6063 w 7384"/>
                <a:gd name="T5" fmla="*/ 3051 h 8244"/>
                <a:gd name="T6" fmla="*/ 5875 w 7384"/>
                <a:gd name="T7" fmla="*/ 2674 h 8244"/>
                <a:gd name="T8" fmla="*/ 5828 w 7384"/>
                <a:gd name="T9" fmla="*/ 2541 h 8244"/>
                <a:gd name="T10" fmla="*/ 5867 w 7384"/>
                <a:gd name="T11" fmla="*/ 2435 h 8244"/>
                <a:gd name="T12" fmla="*/ 4972 w 7384"/>
                <a:gd name="T13" fmla="*/ 1570 h 8244"/>
                <a:gd name="T14" fmla="*/ 4863 w 7384"/>
                <a:gd name="T15" fmla="*/ 1582 h 8244"/>
                <a:gd name="T16" fmla="*/ 4631 w 7384"/>
                <a:gd name="T17" fmla="*/ 1465 h 8244"/>
                <a:gd name="T18" fmla="*/ 4245 w 7384"/>
                <a:gd name="T19" fmla="*/ 1309 h 8244"/>
                <a:gd name="T20" fmla="*/ 3990 w 7384"/>
                <a:gd name="T21" fmla="*/ 1214 h 8244"/>
                <a:gd name="T22" fmla="*/ 3922 w 7384"/>
                <a:gd name="T23" fmla="*/ 1138 h 8244"/>
                <a:gd name="T24" fmla="*/ 2682 w 7384"/>
                <a:gd name="T25" fmla="*/ 1140 h 8244"/>
                <a:gd name="T26" fmla="*/ 2614 w 7384"/>
                <a:gd name="T27" fmla="*/ 1225 h 8244"/>
                <a:gd name="T28" fmla="*/ 2391 w 7384"/>
                <a:gd name="T29" fmla="*/ 1280 h 8244"/>
                <a:gd name="T30" fmla="*/ 2001 w 7384"/>
                <a:gd name="T31" fmla="*/ 1437 h 8244"/>
                <a:gd name="T32" fmla="*/ 1736 w 7384"/>
                <a:gd name="T33" fmla="*/ 1579 h 8244"/>
                <a:gd name="T34" fmla="*/ 1628 w 7384"/>
                <a:gd name="T35" fmla="*/ 1575 h 8244"/>
                <a:gd name="T36" fmla="*/ 679 w 7384"/>
                <a:gd name="T37" fmla="*/ 2423 h 8244"/>
                <a:gd name="T38" fmla="*/ 717 w 7384"/>
                <a:gd name="T39" fmla="*/ 2486 h 8244"/>
                <a:gd name="T40" fmla="*/ 709 w 7384"/>
                <a:gd name="T41" fmla="*/ 2570 h 8244"/>
                <a:gd name="T42" fmla="*/ 684 w 7384"/>
                <a:gd name="T43" fmla="*/ 2637 h 8244"/>
                <a:gd name="T44" fmla="*/ 798 w 7384"/>
                <a:gd name="T45" fmla="*/ 2697 h 8244"/>
                <a:gd name="T46" fmla="*/ 1020 w 7384"/>
                <a:gd name="T47" fmla="*/ 2804 h 8244"/>
                <a:gd name="T48" fmla="*/ 1219 w 7384"/>
                <a:gd name="T49" fmla="*/ 2943 h 8244"/>
                <a:gd name="T50" fmla="*/ 1547 w 7384"/>
                <a:gd name="T51" fmla="*/ 3072 h 8244"/>
                <a:gd name="T52" fmla="*/ 1897 w 7384"/>
                <a:gd name="T53" fmla="*/ 2657 h 8244"/>
                <a:gd name="T54" fmla="*/ 2336 w 7384"/>
                <a:gd name="T55" fmla="*/ 2350 h 8244"/>
                <a:gd name="T56" fmla="*/ 2841 w 7384"/>
                <a:gd name="T57" fmla="*/ 2170 h 8244"/>
                <a:gd name="T58" fmla="*/ 3457 w 7384"/>
                <a:gd name="T59" fmla="*/ 2138 h 8244"/>
                <a:gd name="T60" fmla="*/ 4212 w 7384"/>
                <a:gd name="T61" fmla="*/ 2374 h 8244"/>
                <a:gd name="T62" fmla="*/ 4802 w 7384"/>
                <a:gd name="T63" fmla="*/ 2865 h 8244"/>
                <a:gd name="T64" fmla="*/ 5168 w 7384"/>
                <a:gd name="T65" fmla="*/ 3545 h 8244"/>
                <a:gd name="T66" fmla="*/ 5247 w 7384"/>
                <a:gd name="T67" fmla="*/ 4345 h 8244"/>
                <a:gd name="T68" fmla="*/ 5012 w 7384"/>
                <a:gd name="T69" fmla="*/ 5100 h 8244"/>
                <a:gd name="T70" fmla="*/ 4520 w 7384"/>
                <a:gd name="T71" fmla="*/ 5691 h 8244"/>
                <a:gd name="T72" fmla="*/ 3840 w 7384"/>
                <a:gd name="T73" fmla="*/ 6056 h 8244"/>
                <a:gd name="T74" fmla="*/ 3150 w 7384"/>
                <a:gd name="T75" fmla="*/ 6143 h 8244"/>
                <a:gd name="T76" fmla="*/ 2762 w 7384"/>
                <a:gd name="T77" fmla="*/ 6086 h 8244"/>
                <a:gd name="T78" fmla="*/ 2396 w 7384"/>
                <a:gd name="T79" fmla="*/ 5954 h 8244"/>
                <a:gd name="T80" fmla="*/ 2059 w 7384"/>
                <a:gd name="T81" fmla="*/ 5752 h 8244"/>
                <a:gd name="T82" fmla="*/ 1870 w 7384"/>
                <a:gd name="T83" fmla="*/ 6758 h 8244"/>
                <a:gd name="T84" fmla="*/ 2203 w 7384"/>
                <a:gd name="T85" fmla="*/ 6908 h 8244"/>
                <a:gd name="T86" fmla="*/ 2527 w 7384"/>
                <a:gd name="T87" fmla="*/ 7009 h 8244"/>
                <a:gd name="T88" fmla="*/ 2615 w 7384"/>
                <a:gd name="T89" fmla="*/ 7076 h 8244"/>
                <a:gd name="T90" fmla="*/ 3869 w 7384"/>
                <a:gd name="T91" fmla="*/ 7150 h 8244"/>
                <a:gd name="T92" fmla="*/ 3909 w 7384"/>
                <a:gd name="T93" fmla="*/ 7043 h 8244"/>
                <a:gd name="T94" fmla="*/ 4017 w 7384"/>
                <a:gd name="T95" fmla="*/ 7002 h 8244"/>
                <a:gd name="T96" fmla="*/ 4412 w 7384"/>
                <a:gd name="T97" fmla="*/ 6873 h 8244"/>
                <a:gd name="T98" fmla="*/ 4785 w 7384"/>
                <a:gd name="T99" fmla="*/ 6678 h 8244"/>
                <a:gd name="T100" fmla="*/ 4888 w 7384"/>
                <a:gd name="T101" fmla="*/ 6659 h 8244"/>
                <a:gd name="T102" fmla="*/ 4991 w 7384"/>
                <a:gd name="T103" fmla="*/ 6707 h 8244"/>
                <a:gd name="T104" fmla="*/ 5809 w 7384"/>
                <a:gd name="T105" fmla="*/ 5788 h 8244"/>
                <a:gd name="T106" fmla="*/ 5805 w 7384"/>
                <a:gd name="T107" fmla="*/ 5680 h 8244"/>
                <a:gd name="T108" fmla="*/ 5941 w 7384"/>
                <a:gd name="T109" fmla="*/ 5414 h 8244"/>
                <a:gd name="T110" fmla="*/ 6093 w 7384"/>
                <a:gd name="T111" fmla="*/ 5024 h 8244"/>
                <a:gd name="T112" fmla="*/ 6178 w 7384"/>
                <a:gd name="T113" fmla="*/ 4808 h 8244"/>
                <a:gd name="T114" fmla="*/ 6269 w 7384"/>
                <a:gd name="T115" fmla="*/ 4738 h 8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84" h="8244">
                  <a:moveTo>
                    <a:pt x="6320" y="3546"/>
                  </a:moveTo>
                  <a:lnTo>
                    <a:pt x="6304" y="3545"/>
                  </a:lnTo>
                  <a:lnTo>
                    <a:pt x="6288" y="3543"/>
                  </a:lnTo>
                  <a:lnTo>
                    <a:pt x="6274" y="3540"/>
                  </a:lnTo>
                  <a:lnTo>
                    <a:pt x="6260" y="3535"/>
                  </a:lnTo>
                  <a:lnTo>
                    <a:pt x="6246" y="3530"/>
                  </a:lnTo>
                  <a:lnTo>
                    <a:pt x="6234" y="3523"/>
                  </a:lnTo>
                  <a:lnTo>
                    <a:pt x="6223" y="3514"/>
                  </a:lnTo>
                  <a:lnTo>
                    <a:pt x="6214" y="3505"/>
                  </a:lnTo>
                  <a:lnTo>
                    <a:pt x="6205" y="3495"/>
                  </a:lnTo>
                  <a:lnTo>
                    <a:pt x="6197" y="3484"/>
                  </a:lnTo>
                  <a:lnTo>
                    <a:pt x="6190" y="3472"/>
                  </a:lnTo>
                  <a:lnTo>
                    <a:pt x="6183" y="3458"/>
                  </a:lnTo>
                  <a:lnTo>
                    <a:pt x="6179" y="3444"/>
                  </a:lnTo>
                  <a:lnTo>
                    <a:pt x="6175" y="3430"/>
                  </a:lnTo>
                  <a:lnTo>
                    <a:pt x="6173" y="3414"/>
                  </a:lnTo>
                  <a:lnTo>
                    <a:pt x="6173" y="3398"/>
                  </a:lnTo>
                  <a:lnTo>
                    <a:pt x="6161" y="3348"/>
                  </a:lnTo>
                  <a:lnTo>
                    <a:pt x="6148" y="3299"/>
                  </a:lnTo>
                  <a:lnTo>
                    <a:pt x="6134" y="3249"/>
                  </a:lnTo>
                  <a:lnTo>
                    <a:pt x="6118" y="3199"/>
                  </a:lnTo>
                  <a:lnTo>
                    <a:pt x="6101" y="3149"/>
                  </a:lnTo>
                  <a:lnTo>
                    <a:pt x="6083" y="3100"/>
                  </a:lnTo>
                  <a:lnTo>
                    <a:pt x="6063" y="3051"/>
                  </a:lnTo>
                  <a:lnTo>
                    <a:pt x="6043" y="3003"/>
                  </a:lnTo>
                  <a:lnTo>
                    <a:pt x="6022" y="2955"/>
                  </a:lnTo>
                  <a:lnTo>
                    <a:pt x="6000" y="2906"/>
                  </a:lnTo>
                  <a:lnTo>
                    <a:pt x="5977" y="2859"/>
                  </a:lnTo>
                  <a:lnTo>
                    <a:pt x="5953" y="2812"/>
                  </a:lnTo>
                  <a:lnTo>
                    <a:pt x="5927" y="2766"/>
                  </a:lnTo>
                  <a:lnTo>
                    <a:pt x="5902" y="2720"/>
                  </a:lnTo>
                  <a:lnTo>
                    <a:pt x="5875" y="2674"/>
                  </a:lnTo>
                  <a:lnTo>
                    <a:pt x="5848" y="2629"/>
                  </a:lnTo>
                  <a:lnTo>
                    <a:pt x="5843" y="2618"/>
                  </a:lnTo>
                  <a:lnTo>
                    <a:pt x="5838" y="2606"/>
                  </a:lnTo>
                  <a:lnTo>
                    <a:pt x="5835" y="2594"/>
                  </a:lnTo>
                  <a:lnTo>
                    <a:pt x="5832" y="2580"/>
                  </a:lnTo>
                  <a:lnTo>
                    <a:pt x="5829" y="2567"/>
                  </a:lnTo>
                  <a:lnTo>
                    <a:pt x="5828" y="2554"/>
                  </a:lnTo>
                  <a:lnTo>
                    <a:pt x="5828" y="2541"/>
                  </a:lnTo>
                  <a:lnTo>
                    <a:pt x="5829" y="2526"/>
                  </a:lnTo>
                  <a:lnTo>
                    <a:pt x="5832" y="2512"/>
                  </a:lnTo>
                  <a:lnTo>
                    <a:pt x="5835" y="2499"/>
                  </a:lnTo>
                  <a:lnTo>
                    <a:pt x="5839" y="2486"/>
                  </a:lnTo>
                  <a:lnTo>
                    <a:pt x="5844" y="2472"/>
                  </a:lnTo>
                  <a:lnTo>
                    <a:pt x="5850" y="2459"/>
                  </a:lnTo>
                  <a:lnTo>
                    <a:pt x="5858" y="2446"/>
                  </a:lnTo>
                  <a:lnTo>
                    <a:pt x="5867" y="2435"/>
                  </a:lnTo>
                  <a:lnTo>
                    <a:pt x="5877" y="2423"/>
                  </a:lnTo>
                  <a:lnTo>
                    <a:pt x="6586" y="1566"/>
                  </a:lnTo>
                  <a:lnTo>
                    <a:pt x="5877" y="857"/>
                  </a:lnTo>
                  <a:lnTo>
                    <a:pt x="5021" y="1536"/>
                  </a:lnTo>
                  <a:lnTo>
                    <a:pt x="5010" y="1547"/>
                  </a:lnTo>
                  <a:lnTo>
                    <a:pt x="4998" y="1556"/>
                  </a:lnTo>
                  <a:lnTo>
                    <a:pt x="4985" y="1564"/>
                  </a:lnTo>
                  <a:lnTo>
                    <a:pt x="4972" y="1570"/>
                  </a:lnTo>
                  <a:lnTo>
                    <a:pt x="4959" y="1575"/>
                  </a:lnTo>
                  <a:lnTo>
                    <a:pt x="4945" y="1580"/>
                  </a:lnTo>
                  <a:lnTo>
                    <a:pt x="4931" y="1582"/>
                  </a:lnTo>
                  <a:lnTo>
                    <a:pt x="4917" y="1584"/>
                  </a:lnTo>
                  <a:lnTo>
                    <a:pt x="4904" y="1585"/>
                  </a:lnTo>
                  <a:lnTo>
                    <a:pt x="4890" y="1585"/>
                  </a:lnTo>
                  <a:lnTo>
                    <a:pt x="4877" y="1584"/>
                  </a:lnTo>
                  <a:lnTo>
                    <a:pt x="4863" y="1582"/>
                  </a:lnTo>
                  <a:lnTo>
                    <a:pt x="4850" y="1579"/>
                  </a:lnTo>
                  <a:lnTo>
                    <a:pt x="4838" y="1576"/>
                  </a:lnTo>
                  <a:lnTo>
                    <a:pt x="4826" y="1571"/>
                  </a:lnTo>
                  <a:lnTo>
                    <a:pt x="4814" y="1566"/>
                  </a:lnTo>
                  <a:lnTo>
                    <a:pt x="4770" y="1539"/>
                  </a:lnTo>
                  <a:lnTo>
                    <a:pt x="4724" y="1513"/>
                  </a:lnTo>
                  <a:lnTo>
                    <a:pt x="4678" y="1489"/>
                  </a:lnTo>
                  <a:lnTo>
                    <a:pt x="4631" y="1465"/>
                  </a:lnTo>
                  <a:lnTo>
                    <a:pt x="4585" y="1443"/>
                  </a:lnTo>
                  <a:lnTo>
                    <a:pt x="4538" y="1421"/>
                  </a:lnTo>
                  <a:lnTo>
                    <a:pt x="4490" y="1401"/>
                  </a:lnTo>
                  <a:lnTo>
                    <a:pt x="4441" y="1382"/>
                  </a:lnTo>
                  <a:lnTo>
                    <a:pt x="4392" y="1362"/>
                  </a:lnTo>
                  <a:lnTo>
                    <a:pt x="4344" y="1344"/>
                  </a:lnTo>
                  <a:lnTo>
                    <a:pt x="4295" y="1326"/>
                  </a:lnTo>
                  <a:lnTo>
                    <a:pt x="4245" y="1309"/>
                  </a:lnTo>
                  <a:lnTo>
                    <a:pt x="4196" y="1291"/>
                  </a:lnTo>
                  <a:lnTo>
                    <a:pt x="4146" y="1274"/>
                  </a:lnTo>
                  <a:lnTo>
                    <a:pt x="4096" y="1258"/>
                  </a:lnTo>
                  <a:lnTo>
                    <a:pt x="4047" y="1241"/>
                  </a:lnTo>
                  <a:lnTo>
                    <a:pt x="4030" y="1235"/>
                  </a:lnTo>
                  <a:lnTo>
                    <a:pt x="4016" y="1228"/>
                  </a:lnTo>
                  <a:lnTo>
                    <a:pt x="4003" y="1221"/>
                  </a:lnTo>
                  <a:lnTo>
                    <a:pt x="3990" y="1214"/>
                  </a:lnTo>
                  <a:lnTo>
                    <a:pt x="3978" y="1206"/>
                  </a:lnTo>
                  <a:lnTo>
                    <a:pt x="3968" y="1197"/>
                  </a:lnTo>
                  <a:lnTo>
                    <a:pt x="3959" y="1187"/>
                  </a:lnTo>
                  <a:lnTo>
                    <a:pt x="3950" y="1178"/>
                  </a:lnTo>
                  <a:lnTo>
                    <a:pt x="3942" y="1168"/>
                  </a:lnTo>
                  <a:lnTo>
                    <a:pt x="3935" y="1158"/>
                  </a:lnTo>
                  <a:lnTo>
                    <a:pt x="3928" y="1148"/>
                  </a:lnTo>
                  <a:lnTo>
                    <a:pt x="3922" y="1138"/>
                  </a:lnTo>
                  <a:lnTo>
                    <a:pt x="3909" y="1115"/>
                  </a:lnTo>
                  <a:lnTo>
                    <a:pt x="3898" y="1094"/>
                  </a:lnTo>
                  <a:lnTo>
                    <a:pt x="3780" y="0"/>
                  </a:lnTo>
                  <a:lnTo>
                    <a:pt x="2806" y="0"/>
                  </a:lnTo>
                  <a:lnTo>
                    <a:pt x="2688" y="1094"/>
                  </a:lnTo>
                  <a:lnTo>
                    <a:pt x="2687" y="1110"/>
                  </a:lnTo>
                  <a:lnTo>
                    <a:pt x="2685" y="1125"/>
                  </a:lnTo>
                  <a:lnTo>
                    <a:pt x="2682" y="1140"/>
                  </a:lnTo>
                  <a:lnTo>
                    <a:pt x="2677" y="1154"/>
                  </a:lnTo>
                  <a:lnTo>
                    <a:pt x="2672" y="1167"/>
                  </a:lnTo>
                  <a:lnTo>
                    <a:pt x="2664" y="1179"/>
                  </a:lnTo>
                  <a:lnTo>
                    <a:pt x="2656" y="1190"/>
                  </a:lnTo>
                  <a:lnTo>
                    <a:pt x="2647" y="1201"/>
                  </a:lnTo>
                  <a:lnTo>
                    <a:pt x="2637" y="1210"/>
                  </a:lnTo>
                  <a:lnTo>
                    <a:pt x="2626" y="1218"/>
                  </a:lnTo>
                  <a:lnTo>
                    <a:pt x="2614" y="1225"/>
                  </a:lnTo>
                  <a:lnTo>
                    <a:pt x="2600" y="1230"/>
                  </a:lnTo>
                  <a:lnTo>
                    <a:pt x="2586" y="1235"/>
                  </a:lnTo>
                  <a:lnTo>
                    <a:pt x="2572" y="1238"/>
                  </a:lnTo>
                  <a:lnTo>
                    <a:pt x="2557" y="1240"/>
                  </a:lnTo>
                  <a:lnTo>
                    <a:pt x="2540" y="1241"/>
                  </a:lnTo>
                  <a:lnTo>
                    <a:pt x="2491" y="1253"/>
                  </a:lnTo>
                  <a:lnTo>
                    <a:pt x="2441" y="1266"/>
                  </a:lnTo>
                  <a:lnTo>
                    <a:pt x="2391" y="1280"/>
                  </a:lnTo>
                  <a:lnTo>
                    <a:pt x="2341" y="1296"/>
                  </a:lnTo>
                  <a:lnTo>
                    <a:pt x="2292" y="1313"/>
                  </a:lnTo>
                  <a:lnTo>
                    <a:pt x="2242" y="1331"/>
                  </a:lnTo>
                  <a:lnTo>
                    <a:pt x="2194" y="1350"/>
                  </a:lnTo>
                  <a:lnTo>
                    <a:pt x="2145" y="1371"/>
                  </a:lnTo>
                  <a:lnTo>
                    <a:pt x="2097" y="1392"/>
                  </a:lnTo>
                  <a:lnTo>
                    <a:pt x="2049" y="1414"/>
                  </a:lnTo>
                  <a:lnTo>
                    <a:pt x="2001" y="1437"/>
                  </a:lnTo>
                  <a:lnTo>
                    <a:pt x="1955" y="1461"/>
                  </a:lnTo>
                  <a:lnTo>
                    <a:pt x="1908" y="1487"/>
                  </a:lnTo>
                  <a:lnTo>
                    <a:pt x="1862" y="1512"/>
                  </a:lnTo>
                  <a:lnTo>
                    <a:pt x="1817" y="1538"/>
                  </a:lnTo>
                  <a:lnTo>
                    <a:pt x="1773" y="1566"/>
                  </a:lnTo>
                  <a:lnTo>
                    <a:pt x="1761" y="1571"/>
                  </a:lnTo>
                  <a:lnTo>
                    <a:pt x="1749" y="1576"/>
                  </a:lnTo>
                  <a:lnTo>
                    <a:pt x="1736" y="1579"/>
                  </a:lnTo>
                  <a:lnTo>
                    <a:pt x="1724" y="1582"/>
                  </a:lnTo>
                  <a:lnTo>
                    <a:pt x="1711" y="1584"/>
                  </a:lnTo>
                  <a:lnTo>
                    <a:pt x="1696" y="1585"/>
                  </a:lnTo>
                  <a:lnTo>
                    <a:pt x="1683" y="1585"/>
                  </a:lnTo>
                  <a:lnTo>
                    <a:pt x="1669" y="1584"/>
                  </a:lnTo>
                  <a:lnTo>
                    <a:pt x="1656" y="1582"/>
                  </a:lnTo>
                  <a:lnTo>
                    <a:pt x="1641" y="1580"/>
                  </a:lnTo>
                  <a:lnTo>
                    <a:pt x="1628" y="1575"/>
                  </a:lnTo>
                  <a:lnTo>
                    <a:pt x="1615" y="1570"/>
                  </a:lnTo>
                  <a:lnTo>
                    <a:pt x="1602" y="1564"/>
                  </a:lnTo>
                  <a:lnTo>
                    <a:pt x="1588" y="1556"/>
                  </a:lnTo>
                  <a:lnTo>
                    <a:pt x="1577" y="1547"/>
                  </a:lnTo>
                  <a:lnTo>
                    <a:pt x="1565" y="1536"/>
                  </a:lnTo>
                  <a:lnTo>
                    <a:pt x="709" y="857"/>
                  </a:lnTo>
                  <a:lnTo>
                    <a:pt x="0" y="1566"/>
                  </a:lnTo>
                  <a:lnTo>
                    <a:pt x="679" y="2423"/>
                  </a:lnTo>
                  <a:lnTo>
                    <a:pt x="685" y="2429"/>
                  </a:lnTo>
                  <a:lnTo>
                    <a:pt x="690" y="2435"/>
                  </a:lnTo>
                  <a:lnTo>
                    <a:pt x="696" y="2442"/>
                  </a:lnTo>
                  <a:lnTo>
                    <a:pt x="701" y="2450"/>
                  </a:lnTo>
                  <a:lnTo>
                    <a:pt x="706" y="2458"/>
                  </a:lnTo>
                  <a:lnTo>
                    <a:pt x="710" y="2467"/>
                  </a:lnTo>
                  <a:lnTo>
                    <a:pt x="714" y="2476"/>
                  </a:lnTo>
                  <a:lnTo>
                    <a:pt x="717" y="2486"/>
                  </a:lnTo>
                  <a:lnTo>
                    <a:pt x="719" y="2496"/>
                  </a:lnTo>
                  <a:lnTo>
                    <a:pt x="721" y="2506"/>
                  </a:lnTo>
                  <a:lnTo>
                    <a:pt x="721" y="2516"/>
                  </a:lnTo>
                  <a:lnTo>
                    <a:pt x="721" y="2526"/>
                  </a:lnTo>
                  <a:lnTo>
                    <a:pt x="720" y="2538"/>
                  </a:lnTo>
                  <a:lnTo>
                    <a:pt x="718" y="2549"/>
                  </a:lnTo>
                  <a:lnTo>
                    <a:pt x="714" y="2560"/>
                  </a:lnTo>
                  <a:lnTo>
                    <a:pt x="709" y="2570"/>
                  </a:lnTo>
                  <a:lnTo>
                    <a:pt x="709" y="2576"/>
                  </a:lnTo>
                  <a:lnTo>
                    <a:pt x="708" y="2581"/>
                  </a:lnTo>
                  <a:lnTo>
                    <a:pt x="707" y="2588"/>
                  </a:lnTo>
                  <a:lnTo>
                    <a:pt x="705" y="2593"/>
                  </a:lnTo>
                  <a:lnTo>
                    <a:pt x="700" y="2604"/>
                  </a:lnTo>
                  <a:lnTo>
                    <a:pt x="694" y="2615"/>
                  </a:lnTo>
                  <a:lnTo>
                    <a:pt x="689" y="2626"/>
                  </a:lnTo>
                  <a:lnTo>
                    <a:pt x="684" y="2637"/>
                  </a:lnTo>
                  <a:lnTo>
                    <a:pt x="682" y="2642"/>
                  </a:lnTo>
                  <a:lnTo>
                    <a:pt x="681" y="2649"/>
                  </a:lnTo>
                  <a:lnTo>
                    <a:pt x="680" y="2654"/>
                  </a:lnTo>
                  <a:lnTo>
                    <a:pt x="679" y="2659"/>
                  </a:lnTo>
                  <a:lnTo>
                    <a:pt x="710" y="2668"/>
                  </a:lnTo>
                  <a:lnTo>
                    <a:pt x="740" y="2677"/>
                  </a:lnTo>
                  <a:lnTo>
                    <a:pt x="770" y="2687"/>
                  </a:lnTo>
                  <a:lnTo>
                    <a:pt x="798" y="2697"/>
                  </a:lnTo>
                  <a:lnTo>
                    <a:pt x="828" y="2710"/>
                  </a:lnTo>
                  <a:lnTo>
                    <a:pt x="856" y="2721"/>
                  </a:lnTo>
                  <a:lnTo>
                    <a:pt x="885" y="2733"/>
                  </a:lnTo>
                  <a:lnTo>
                    <a:pt x="912" y="2746"/>
                  </a:lnTo>
                  <a:lnTo>
                    <a:pt x="940" y="2760"/>
                  </a:lnTo>
                  <a:lnTo>
                    <a:pt x="967" y="2775"/>
                  </a:lnTo>
                  <a:lnTo>
                    <a:pt x="994" y="2789"/>
                  </a:lnTo>
                  <a:lnTo>
                    <a:pt x="1020" y="2804"/>
                  </a:lnTo>
                  <a:lnTo>
                    <a:pt x="1046" y="2819"/>
                  </a:lnTo>
                  <a:lnTo>
                    <a:pt x="1072" y="2836"/>
                  </a:lnTo>
                  <a:lnTo>
                    <a:pt x="1097" y="2853"/>
                  </a:lnTo>
                  <a:lnTo>
                    <a:pt x="1123" y="2869"/>
                  </a:lnTo>
                  <a:lnTo>
                    <a:pt x="1147" y="2888"/>
                  </a:lnTo>
                  <a:lnTo>
                    <a:pt x="1171" y="2905"/>
                  </a:lnTo>
                  <a:lnTo>
                    <a:pt x="1196" y="2923"/>
                  </a:lnTo>
                  <a:lnTo>
                    <a:pt x="1219" y="2943"/>
                  </a:lnTo>
                  <a:lnTo>
                    <a:pt x="1266" y="2981"/>
                  </a:lnTo>
                  <a:lnTo>
                    <a:pt x="1311" y="3021"/>
                  </a:lnTo>
                  <a:lnTo>
                    <a:pt x="1355" y="3062"/>
                  </a:lnTo>
                  <a:lnTo>
                    <a:pt x="1396" y="3104"/>
                  </a:lnTo>
                  <a:lnTo>
                    <a:pt x="1438" y="3147"/>
                  </a:lnTo>
                  <a:lnTo>
                    <a:pt x="1477" y="3191"/>
                  </a:lnTo>
                  <a:lnTo>
                    <a:pt x="1511" y="3131"/>
                  </a:lnTo>
                  <a:lnTo>
                    <a:pt x="1547" y="3072"/>
                  </a:lnTo>
                  <a:lnTo>
                    <a:pt x="1585" y="3015"/>
                  </a:lnTo>
                  <a:lnTo>
                    <a:pt x="1624" y="2959"/>
                  </a:lnTo>
                  <a:lnTo>
                    <a:pt x="1666" y="2904"/>
                  </a:lnTo>
                  <a:lnTo>
                    <a:pt x="1708" y="2852"/>
                  </a:lnTo>
                  <a:lnTo>
                    <a:pt x="1753" y="2800"/>
                  </a:lnTo>
                  <a:lnTo>
                    <a:pt x="1800" y="2750"/>
                  </a:lnTo>
                  <a:lnTo>
                    <a:pt x="1847" y="2702"/>
                  </a:lnTo>
                  <a:lnTo>
                    <a:pt x="1897" y="2657"/>
                  </a:lnTo>
                  <a:lnTo>
                    <a:pt x="1946" y="2612"/>
                  </a:lnTo>
                  <a:lnTo>
                    <a:pt x="1998" y="2569"/>
                  </a:lnTo>
                  <a:lnTo>
                    <a:pt x="2052" y="2527"/>
                  </a:lnTo>
                  <a:lnTo>
                    <a:pt x="2106" y="2489"/>
                  </a:lnTo>
                  <a:lnTo>
                    <a:pt x="2162" y="2451"/>
                  </a:lnTo>
                  <a:lnTo>
                    <a:pt x="2219" y="2416"/>
                  </a:lnTo>
                  <a:lnTo>
                    <a:pt x="2277" y="2382"/>
                  </a:lnTo>
                  <a:lnTo>
                    <a:pt x="2336" y="2350"/>
                  </a:lnTo>
                  <a:lnTo>
                    <a:pt x="2396" y="2321"/>
                  </a:lnTo>
                  <a:lnTo>
                    <a:pt x="2457" y="2292"/>
                  </a:lnTo>
                  <a:lnTo>
                    <a:pt x="2519" y="2267"/>
                  </a:lnTo>
                  <a:lnTo>
                    <a:pt x="2582" y="2244"/>
                  </a:lnTo>
                  <a:lnTo>
                    <a:pt x="2646" y="2222"/>
                  </a:lnTo>
                  <a:lnTo>
                    <a:pt x="2710" y="2202"/>
                  </a:lnTo>
                  <a:lnTo>
                    <a:pt x="2775" y="2186"/>
                  </a:lnTo>
                  <a:lnTo>
                    <a:pt x="2841" y="2170"/>
                  </a:lnTo>
                  <a:lnTo>
                    <a:pt x="2909" y="2157"/>
                  </a:lnTo>
                  <a:lnTo>
                    <a:pt x="2976" y="2147"/>
                  </a:lnTo>
                  <a:lnTo>
                    <a:pt x="3043" y="2139"/>
                  </a:lnTo>
                  <a:lnTo>
                    <a:pt x="3111" y="2133"/>
                  </a:lnTo>
                  <a:lnTo>
                    <a:pt x="3180" y="2129"/>
                  </a:lnTo>
                  <a:lnTo>
                    <a:pt x="3249" y="2128"/>
                  </a:lnTo>
                  <a:lnTo>
                    <a:pt x="3353" y="2131"/>
                  </a:lnTo>
                  <a:lnTo>
                    <a:pt x="3457" y="2138"/>
                  </a:lnTo>
                  <a:lnTo>
                    <a:pt x="3557" y="2151"/>
                  </a:lnTo>
                  <a:lnTo>
                    <a:pt x="3657" y="2169"/>
                  </a:lnTo>
                  <a:lnTo>
                    <a:pt x="3755" y="2192"/>
                  </a:lnTo>
                  <a:lnTo>
                    <a:pt x="3851" y="2219"/>
                  </a:lnTo>
                  <a:lnTo>
                    <a:pt x="3945" y="2252"/>
                  </a:lnTo>
                  <a:lnTo>
                    <a:pt x="4036" y="2287"/>
                  </a:lnTo>
                  <a:lnTo>
                    <a:pt x="4125" y="2328"/>
                  </a:lnTo>
                  <a:lnTo>
                    <a:pt x="4212" y="2374"/>
                  </a:lnTo>
                  <a:lnTo>
                    <a:pt x="4296" y="2423"/>
                  </a:lnTo>
                  <a:lnTo>
                    <a:pt x="4377" y="2475"/>
                  </a:lnTo>
                  <a:lnTo>
                    <a:pt x="4456" y="2532"/>
                  </a:lnTo>
                  <a:lnTo>
                    <a:pt x="4532" y="2592"/>
                  </a:lnTo>
                  <a:lnTo>
                    <a:pt x="4604" y="2656"/>
                  </a:lnTo>
                  <a:lnTo>
                    <a:pt x="4674" y="2722"/>
                  </a:lnTo>
                  <a:lnTo>
                    <a:pt x="4740" y="2792"/>
                  </a:lnTo>
                  <a:lnTo>
                    <a:pt x="4802" y="2865"/>
                  </a:lnTo>
                  <a:lnTo>
                    <a:pt x="4862" y="2942"/>
                  </a:lnTo>
                  <a:lnTo>
                    <a:pt x="4917" y="3021"/>
                  </a:lnTo>
                  <a:lnTo>
                    <a:pt x="4969" y="3102"/>
                  </a:lnTo>
                  <a:lnTo>
                    <a:pt x="5017" y="3186"/>
                  </a:lnTo>
                  <a:lnTo>
                    <a:pt x="5062" y="3273"/>
                  </a:lnTo>
                  <a:lnTo>
                    <a:pt x="5101" y="3362"/>
                  </a:lnTo>
                  <a:lnTo>
                    <a:pt x="5137" y="3452"/>
                  </a:lnTo>
                  <a:lnTo>
                    <a:pt x="5168" y="3545"/>
                  </a:lnTo>
                  <a:lnTo>
                    <a:pt x="5195" y="3640"/>
                  </a:lnTo>
                  <a:lnTo>
                    <a:pt x="5217" y="3736"/>
                  </a:lnTo>
                  <a:lnTo>
                    <a:pt x="5235" y="3835"/>
                  </a:lnTo>
                  <a:lnTo>
                    <a:pt x="5247" y="3934"/>
                  </a:lnTo>
                  <a:lnTo>
                    <a:pt x="5255" y="4034"/>
                  </a:lnTo>
                  <a:lnTo>
                    <a:pt x="5257" y="4137"/>
                  </a:lnTo>
                  <a:lnTo>
                    <a:pt x="5255" y="4241"/>
                  </a:lnTo>
                  <a:lnTo>
                    <a:pt x="5247" y="4345"/>
                  </a:lnTo>
                  <a:lnTo>
                    <a:pt x="5234" y="4445"/>
                  </a:lnTo>
                  <a:lnTo>
                    <a:pt x="5216" y="4545"/>
                  </a:lnTo>
                  <a:lnTo>
                    <a:pt x="5193" y="4643"/>
                  </a:lnTo>
                  <a:lnTo>
                    <a:pt x="5165" y="4740"/>
                  </a:lnTo>
                  <a:lnTo>
                    <a:pt x="5134" y="4833"/>
                  </a:lnTo>
                  <a:lnTo>
                    <a:pt x="5097" y="4925"/>
                  </a:lnTo>
                  <a:lnTo>
                    <a:pt x="5057" y="5013"/>
                  </a:lnTo>
                  <a:lnTo>
                    <a:pt x="5012" y="5100"/>
                  </a:lnTo>
                  <a:lnTo>
                    <a:pt x="4963" y="5184"/>
                  </a:lnTo>
                  <a:lnTo>
                    <a:pt x="4910" y="5266"/>
                  </a:lnTo>
                  <a:lnTo>
                    <a:pt x="4853" y="5344"/>
                  </a:lnTo>
                  <a:lnTo>
                    <a:pt x="4793" y="5420"/>
                  </a:lnTo>
                  <a:lnTo>
                    <a:pt x="4730" y="5492"/>
                  </a:lnTo>
                  <a:lnTo>
                    <a:pt x="4663" y="5562"/>
                  </a:lnTo>
                  <a:lnTo>
                    <a:pt x="4593" y="5629"/>
                  </a:lnTo>
                  <a:lnTo>
                    <a:pt x="4520" y="5691"/>
                  </a:lnTo>
                  <a:lnTo>
                    <a:pt x="4443" y="5750"/>
                  </a:lnTo>
                  <a:lnTo>
                    <a:pt x="4365" y="5806"/>
                  </a:lnTo>
                  <a:lnTo>
                    <a:pt x="4283" y="5858"/>
                  </a:lnTo>
                  <a:lnTo>
                    <a:pt x="4199" y="5906"/>
                  </a:lnTo>
                  <a:lnTo>
                    <a:pt x="4113" y="5949"/>
                  </a:lnTo>
                  <a:lnTo>
                    <a:pt x="4024" y="5990"/>
                  </a:lnTo>
                  <a:lnTo>
                    <a:pt x="3933" y="6025"/>
                  </a:lnTo>
                  <a:lnTo>
                    <a:pt x="3840" y="6056"/>
                  </a:lnTo>
                  <a:lnTo>
                    <a:pt x="3746" y="6083"/>
                  </a:lnTo>
                  <a:lnTo>
                    <a:pt x="3649" y="6105"/>
                  </a:lnTo>
                  <a:lnTo>
                    <a:pt x="3551" y="6122"/>
                  </a:lnTo>
                  <a:lnTo>
                    <a:pt x="3452" y="6136"/>
                  </a:lnTo>
                  <a:lnTo>
                    <a:pt x="3351" y="6143"/>
                  </a:lnTo>
                  <a:lnTo>
                    <a:pt x="3249" y="6146"/>
                  </a:lnTo>
                  <a:lnTo>
                    <a:pt x="3199" y="6145"/>
                  </a:lnTo>
                  <a:lnTo>
                    <a:pt x="3150" y="6143"/>
                  </a:lnTo>
                  <a:lnTo>
                    <a:pt x="3101" y="6141"/>
                  </a:lnTo>
                  <a:lnTo>
                    <a:pt x="3051" y="6136"/>
                  </a:lnTo>
                  <a:lnTo>
                    <a:pt x="3002" y="6130"/>
                  </a:lnTo>
                  <a:lnTo>
                    <a:pt x="2953" y="6124"/>
                  </a:lnTo>
                  <a:lnTo>
                    <a:pt x="2906" y="6116"/>
                  </a:lnTo>
                  <a:lnTo>
                    <a:pt x="2858" y="6107"/>
                  </a:lnTo>
                  <a:lnTo>
                    <a:pt x="2810" y="6097"/>
                  </a:lnTo>
                  <a:lnTo>
                    <a:pt x="2762" y="6086"/>
                  </a:lnTo>
                  <a:lnTo>
                    <a:pt x="2715" y="6073"/>
                  </a:lnTo>
                  <a:lnTo>
                    <a:pt x="2669" y="6060"/>
                  </a:lnTo>
                  <a:lnTo>
                    <a:pt x="2622" y="6045"/>
                  </a:lnTo>
                  <a:lnTo>
                    <a:pt x="2576" y="6030"/>
                  </a:lnTo>
                  <a:lnTo>
                    <a:pt x="2530" y="6012"/>
                  </a:lnTo>
                  <a:lnTo>
                    <a:pt x="2484" y="5994"/>
                  </a:lnTo>
                  <a:lnTo>
                    <a:pt x="2440" y="5975"/>
                  </a:lnTo>
                  <a:lnTo>
                    <a:pt x="2396" y="5954"/>
                  </a:lnTo>
                  <a:lnTo>
                    <a:pt x="2352" y="5933"/>
                  </a:lnTo>
                  <a:lnTo>
                    <a:pt x="2309" y="5911"/>
                  </a:lnTo>
                  <a:lnTo>
                    <a:pt x="2266" y="5886"/>
                  </a:lnTo>
                  <a:lnTo>
                    <a:pt x="2223" y="5862"/>
                  </a:lnTo>
                  <a:lnTo>
                    <a:pt x="2181" y="5836"/>
                  </a:lnTo>
                  <a:lnTo>
                    <a:pt x="2140" y="5809"/>
                  </a:lnTo>
                  <a:lnTo>
                    <a:pt x="2099" y="5781"/>
                  </a:lnTo>
                  <a:lnTo>
                    <a:pt x="2059" y="5752"/>
                  </a:lnTo>
                  <a:lnTo>
                    <a:pt x="2020" y="5721"/>
                  </a:lnTo>
                  <a:lnTo>
                    <a:pt x="1981" y="5690"/>
                  </a:lnTo>
                  <a:lnTo>
                    <a:pt x="1942" y="5658"/>
                  </a:lnTo>
                  <a:lnTo>
                    <a:pt x="1905" y="5625"/>
                  </a:lnTo>
                  <a:lnTo>
                    <a:pt x="1867" y="5590"/>
                  </a:lnTo>
                  <a:lnTo>
                    <a:pt x="1832" y="5555"/>
                  </a:lnTo>
                  <a:lnTo>
                    <a:pt x="1832" y="6737"/>
                  </a:lnTo>
                  <a:lnTo>
                    <a:pt x="1870" y="6758"/>
                  </a:lnTo>
                  <a:lnTo>
                    <a:pt x="1910" y="6780"/>
                  </a:lnTo>
                  <a:lnTo>
                    <a:pt x="1951" y="6800"/>
                  </a:lnTo>
                  <a:lnTo>
                    <a:pt x="1991" y="6819"/>
                  </a:lnTo>
                  <a:lnTo>
                    <a:pt x="2033" y="6839"/>
                  </a:lnTo>
                  <a:lnTo>
                    <a:pt x="2075" y="6857"/>
                  </a:lnTo>
                  <a:lnTo>
                    <a:pt x="2117" y="6875"/>
                  </a:lnTo>
                  <a:lnTo>
                    <a:pt x="2160" y="6892"/>
                  </a:lnTo>
                  <a:lnTo>
                    <a:pt x="2203" y="6908"/>
                  </a:lnTo>
                  <a:lnTo>
                    <a:pt x="2246" y="6924"/>
                  </a:lnTo>
                  <a:lnTo>
                    <a:pt x="2290" y="6938"/>
                  </a:lnTo>
                  <a:lnTo>
                    <a:pt x="2334" y="6953"/>
                  </a:lnTo>
                  <a:lnTo>
                    <a:pt x="2378" y="6966"/>
                  </a:lnTo>
                  <a:lnTo>
                    <a:pt x="2422" y="6979"/>
                  </a:lnTo>
                  <a:lnTo>
                    <a:pt x="2466" y="6991"/>
                  </a:lnTo>
                  <a:lnTo>
                    <a:pt x="2511" y="7002"/>
                  </a:lnTo>
                  <a:lnTo>
                    <a:pt x="2527" y="7009"/>
                  </a:lnTo>
                  <a:lnTo>
                    <a:pt x="2541" y="7015"/>
                  </a:lnTo>
                  <a:lnTo>
                    <a:pt x="2555" y="7022"/>
                  </a:lnTo>
                  <a:lnTo>
                    <a:pt x="2567" y="7030"/>
                  </a:lnTo>
                  <a:lnTo>
                    <a:pt x="2578" y="7038"/>
                  </a:lnTo>
                  <a:lnTo>
                    <a:pt x="2588" y="7047"/>
                  </a:lnTo>
                  <a:lnTo>
                    <a:pt x="2598" y="7055"/>
                  </a:lnTo>
                  <a:lnTo>
                    <a:pt x="2607" y="7066"/>
                  </a:lnTo>
                  <a:lnTo>
                    <a:pt x="2615" y="7076"/>
                  </a:lnTo>
                  <a:lnTo>
                    <a:pt x="2622" y="7085"/>
                  </a:lnTo>
                  <a:lnTo>
                    <a:pt x="2629" y="7096"/>
                  </a:lnTo>
                  <a:lnTo>
                    <a:pt x="2635" y="7106"/>
                  </a:lnTo>
                  <a:lnTo>
                    <a:pt x="2647" y="7129"/>
                  </a:lnTo>
                  <a:lnTo>
                    <a:pt x="2658" y="7150"/>
                  </a:lnTo>
                  <a:lnTo>
                    <a:pt x="2776" y="8244"/>
                  </a:lnTo>
                  <a:lnTo>
                    <a:pt x="3751" y="8244"/>
                  </a:lnTo>
                  <a:lnTo>
                    <a:pt x="3869" y="7150"/>
                  </a:lnTo>
                  <a:lnTo>
                    <a:pt x="3870" y="7134"/>
                  </a:lnTo>
                  <a:lnTo>
                    <a:pt x="3872" y="7118"/>
                  </a:lnTo>
                  <a:lnTo>
                    <a:pt x="3875" y="7103"/>
                  </a:lnTo>
                  <a:lnTo>
                    <a:pt x="3880" y="7090"/>
                  </a:lnTo>
                  <a:lnTo>
                    <a:pt x="3886" y="7077"/>
                  </a:lnTo>
                  <a:lnTo>
                    <a:pt x="3892" y="7065"/>
                  </a:lnTo>
                  <a:lnTo>
                    <a:pt x="3900" y="7053"/>
                  </a:lnTo>
                  <a:lnTo>
                    <a:pt x="3909" y="7043"/>
                  </a:lnTo>
                  <a:lnTo>
                    <a:pt x="3919" y="7034"/>
                  </a:lnTo>
                  <a:lnTo>
                    <a:pt x="3931" y="7026"/>
                  </a:lnTo>
                  <a:lnTo>
                    <a:pt x="3943" y="7019"/>
                  </a:lnTo>
                  <a:lnTo>
                    <a:pt x="3956" y="7013"/>
                  </a:lnTo>
                  <a:lnTo>
                    <a:pt x="3970" y="7009"/>
                  </a:lnTo>
                  <a:lnTo>
                    <a:pt x="3985" y="7005"/>
                  </a:lnTo>
                  <a:lnTo>
                    <a:pt x="4001" y="7003"/>
                  </a:lnTo>
                  <a:lnTo>
                    <a:pt x="4017" y="7002"/>
                  </a:lnTo>
                  <a:lnTo>
                    <a:pt x="4066" y="6990"/>
                  </a:lnTo>
                  <a:lnTo>
                    <a:pt x="4116" y="6978"/>
                  </a:lnTo>
                  <a:lnTo>
                    <a:pt x="4166" y="6963"/>
                  </a:lnTo>
                  <a:lnTo>
                    <a:pt x="4215" y="6947"/>
                  </a:lnTo>
                  <a:lnTo>
                    <a:pt x="4265" y="6931"/>
                  </a:lnTo>
                  <a:lnTo>
                    <a:pt x="4314" y="6913"/>
                  </a:lnTo>
                  <a:lnTo>
                    <a:pt x="4363" y="6894"/>
                  </a:lnTo>
                  <a:lnTo>
                    <a:pt x="4412" y="6873"/>
                  </a:lnTo>
                  <a:lnTo>
                    <a:pt x="4461" y="6852"/>
                  </a:lnTo>
                  <a:lnTo>
                    <a:pt x="4508" y="6829"/>
                  </a:lnTo>
                  <a:lnTo>
                    <a:pt x="4555" y="6806"/>
                  </a:lnTo>
                  <a:lnTo>
                    <a:pt x="4602" y="6783"/>
                  </a:lnTo>
                  <a:lnTo>
                    <a:pt x="4649" y="6757"/>
                  </a:lnTo>
                  <a:lnTo>
                    <a:pt x="4694" y="6732"/>
                  </a:lnTo>
                  <a:lnTo>
                    <a:pt x="4740" y="6704"/>
                  </a:lnTo>
                  <a:lnTo>
                    <a:pt x="4785" y="6678"/>
                  </a:lnTo>
                  <a:lnTo>
                    <a:pt x="4796" y="6673"/>
                  </a:lnTo>
                  <a:lnTo>
                    <a:pt x="4808" y="6668"/>
                  </a:lnTo>
                  <a:lnTo>
                    <a:pt x="4821" y="6665"/>
                  </a:lnTo>
                  <a:lnTo>
                    <a:pt x="4834" y="6662"/>
                  </a:lnTo>
                  <a:lnTo>
                    <a:pt x="4847" y="6660"/>
                  </a:lnTo>
                  <a:lnTo>
                    <a:pt x="4860" y="6659"/>
                  </a:lnTo>
                  <a:lnTo>
                    <a:pt x="4874" y="6659"/>
                  </a:lnTo>
                  <a:lnTo>
                    <a:pt x="4888" y="6659"/>
                  </a:lnTo>
                  <a:lnTo>
                    <a:pt x="4902" y="6661"/>
                  </a:lnTo>
                  <a:lnTo>
                    <a:pt x="4915" y="6664"/>
                  </a:lnTo>
                  <a:lnTo>
                    <a:pt x="4929" y="6668"/>
                  </a:lnTo>
                  <a:lnTo>
                    <a:pt x="4943" y="6674"/>
                  </a:lnTo>
                  <a:lnTo>
                    <a:pt x="4955" y="6680"/>
                  </a:lnTo>
                  <a:lnTo>
                    <a:pt x="4968" y="6688"/>
                  </a:lnTo>
                  <a:lnTo>
                    <a:pt x="4980" y="6696"/>
                  </a:lnTo>
                  <a:lnTo>
                    <a:pt x="4991" y="6707"/>
                  </a:lnTo>
                  <a:lnTo>
                    <a:pt x="5848" y="7417"/>
                  </a:lnTo>
                  <a:lnTo>
                    <a:pt x="6557" y="6707"/>
                  </a:lnTo>
                  <a:lnTo>
                    <a:pt x="5848" y="5851"/>
                  </a:lnTo>
                  <a:lnTo>
                    <a:pt x="5838" y="5838"/>
                  </a:lnTo>
                  <a:lnTo>
                    <a:pt x="5828" y="5827"/>
                  </a:lnTo>
                  <a:lnTo>
                    <a:pt x="5820" y="5814"/>
                  </a:lnTo>
                  <a:lnTo>
                    <a:pt x="5814" y="5802"/>
                  </a:lnTo>
                  <a:lnTo>
                    <a:pt x="5809" y="5788"/>
                  </a:lnTo>
                  <a:lnTo>
                    <a:pt x="5805" y="5774"/>
                  </a:lnTo>
                  <a:lnTo>
                    <a:pt x="5802" y="5761"/>
                  </a:lnTo>
                  <a:lnTo>
                    <a:pt x="5800" y="5747"/>
                  </a:lnTo>
                  <a:lnTo>
                    <a:pt x="5799" y="5733"/>
                  </a:lnTo>
                  <a:lnTo>
                    <a:pt x="5799" y="5719"/>
                  </a:lnTo>
                  <a:lnTo>
                    <a:pt x="5800" y="5706"/>
                  </a:lnTo>
                  <a:lnTo>
                    <a:pt x="5802" y="5693"/>
                  </a:lnTo>
                  <a:lnTo>
                    <a:pt x="5805" y="5680"/>
                  </a:lnTo>
                  <a:lnTo>
                    <a:pt x="5809" y="5666"/>
                  </a:lnTo>
                  <a:lnTo>
                    <a:pt x="5813" y="5655"/>
                  </a:lnTo>
                  <a:lnTo>
                    <a:pt x="5818" y="5644"/>
                  </a:lnTo>
                  <a:lnTo>
                    <a:pt x="5846" y="5599"/>
                  </a:lnTo>
                  <a:lnTo>
                    <a:pt x="5871" y="5554"/>
                  </a:lnTo>
                  <a:lnTo>
                    <a:pt x="5896" y="5508"/>
                  </a:lnTo>
                  <a:lnTo>
                    <a:pt x="5919" y="5461"/>
                  </a:lnTo>
                  <a:lnTo>
                    <a:pt x="5941" y="5414"/>
                  </a:lnTo>
                  <a:lnTo>
                    <a:pt x="5963" y="5366"/>
                  </a:lnTo>
                  <a:lnTo>
                    <a:pt x="5983" y="5318"/>
                  </a:lnTo>
                  <a:lnTo>
                    <a:pt x="6002" y="5271"/>
                  </a:lnTo>
                  <a:lnTo>
                    <a:pt x="6022" y="5222"/>
                  </a:lnTo>
                  <a:lnTo>
                    <a:pt x="6040" y="5173"/>
                  </a:lnTo>
                  <a:lnTo>
                    <a:pt x="6058" y="5123"/>
                  </a:lnTo>
                  <a:lnTo>
                    <a:pt x="6076" y="5074"/>
                  </a:lnTo>
                  <a:lnTo>
                    <a:pt x="6093" y="5024"/>
                  </a:lnTo>
                  <a:lnTo>
                    <a:pt x="6110" y="4975"/>
                  </a:lnTo>
                  <a:lnTo>
                    <a:pt x="6126" y="4925"/>
                  </a:lnTo>
                  <a:lnTo>
                    <a:pt x="6143" y="4875"/>
                  </a:lnTo>
                  <a:lnTo>
                    <a:pt x="6149" y="4860"/>
                  </a:lnTo>
                  <a:lnTo>
                    <a:pt x="6156" y="4844"/>
                  </a:lnTo>
                  <a:lnTo>
                    <a:pt x="6163" y="4831"/>
                  </a:lnTo>
                  <a:lnTo>
                    <a:pt x="6170" y="4819"/>
                  </a:lnTo>
                  <a:lnTo>
                    <a:pt x="6178" y="4808"/>
                  </a:lnTo>
                  <a:lnTo>
                    <a:pt x="6187" y="4798"/>
                  </a:lnTo>
                  <a:lnTo>
                    <a:pt x="6197" y="4787"/>
                  </a:lnTo>
                  <a:lnTo>
                    <a:pt x="6206" y="4779"/>
                  </a:lnTo>
                  <a:lnTo>
                    <a:pt x="6216" y="4771"/>
                  </a:lnTo>
                  <a:lnTo>
                    <a:pt x="6226" y="4764"/>
                  </a:lnTo>
                  <a:lnTo>
                    <a:pt x="6236" y="4757"/>
                  </a:lnTo>
                  <a:lnTo>
                    <a:pt x="6247" y="4751"/>
                  </a:lnTo>
                  <a:lnTo>
                    <a:pt x="6269" y="4738"/>
                  </a:lnTo>
                  <a:lnTo>
                    <a:pt x="6291" y="4727"/>
                  </a:lnTo>
                  <a:lnTo>
                    <a:pt x="7384" y="4609"/>
                  </a:lnTo>
                  <a:lnTo>
                    <a:pt x="7384" y="3635"/>
                  </a:lnTo>
                  <a:lnTo>
                    <a:pt x="6320" y="35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30532F13-9D2E-4477-980A-6D8F339C2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98" y="1027887"/>
              <a:ext cx="154478" cy="155844"/>
            </a:xfrm>
            <a:custGeom>
              <a:avLst/>
              <a:gdLst>
                <a:gd name="T0" fmla="*/ 4164 w 4164"/>
                <a:gd name="T1" fmla="*/ 0 h 4196"/>
                <a:gd name="T2" fmla="*/ 0 w 4164"/>
                <a:gd name="T3" fmla="*/ 2098 h 4196"/>
                <a:gd name="T4" fmla="*/ 11 w 4164"/>
                <a:gd name="T5" fmla="*/ 2312 h 4196"/>
                <a:gd name="T6" fmla="*/ 43 w 4164"/>
                <a:gd name="T7" fmla="*/ 2519 h 4196"/>
                <a:gd name="T8" fmla="*/ 94 w 4164"/>
                <a:gd name="T9" fmla="*/ 2720 h 4196"/>
                <a:gd name="T10" fmla="*/ 166 w 4164"/>
                <a:gd name="T11" fmla="*/ 2912 h 4196"/>
                <a:gd name="T12" fmla="*/ 254 w 4164"/>
                <a:gd name="T13" fmla="*/ 3095 h 4196"/>
                <a:gd name="T14" fmla="*/ 360 w 4164"/>
                <a:gd name="T15" fmla="*/ 3268 h 4196"/>
                <a:gd name="T16" fmla="*/ 481 w 4164"/>
                <a:gd name="T17" fmla="*/ 3430 h 4196"/>
                <a:gd name="T18" fmla="*/ 616 w 4164"/>
                <a:gd name="T19" fmla="*/ 3579 h 4196"/>
                <a:gd name="T20" fmla="*/ 766 w 4164"/>
                <a:gd name="T21" fmla="*/ 3715 h 4196"/>
                <a:gd name="T22" fmla="*/ 927 w 4164"/>
                <a:gd name="T23" fmla="*/ 3836 h 4196"/>
                <a:gd name="T24" fmla="*/ 1100 w 4164"/>
                <a:gd name="T25" fmla="*/ 3942 h 4196"/>
                <a:gd name="T26" fmla="*/ 1283 w 4164"/>
                <a:gd name="T27" fmla="*/ 4030 h 4196"/>
                <a:gd name="T28" fmla="*/ 1476 w 4164"/>
                <a:gd name="T29" fmla="*/ 4100 h 4196"/>
                <a:gd name="T30" fmla="*/ 1676 w 4164"/>
                <a:gd name="T31" fmla="*/ 4153 h 4196"/>
                <a:gd name="T32" fmla="*/ 1883 w 4164"/>
                <a:gd name="T33" fmla="*/ 4185 h 4196"/>
                <a:gd name="T34" fmla="*/ 2097 w 4164"/>
                <a:gd name="T35" fmla="*/ 4196 h 4196"/>
                <a:gd name="T36" fmla="*/ 2310 w 4164"/>
                <a:gd name="T37" fmla="*/ 4185 h 4196"/>
                <a:gd name="T38" fmla="*/ 2516 w 4164"/>
                <a:gd name="T39" fmla="*/ 4153 h 4196"/>
                <a:gd name="T40" fmla="*/ 2715 w 4164"/>
                <a:gd name="T41" fmla="*/ 4100 h 4196"/>
                <a:gd name="T42" fmla="*/ 2906 w 4164"/>
                <a:gd name="T43" fmla="*/ 4030 h 4196"/>
                <a:gd name="T44" fmla="*/ 3087 w 4164"/>
                <a:gd name="T45" fmla="*/ 3942 h 4196"/>
                <a:gd name="T46" fmla="*/ 3257 w 4164"/>
                <a:gd name="T47" fmla="*/ 3836 h 4196"/>
                <a:gd name="T48" fmla="*/ 3416 w 4164"/>
                <a:gd name="T49" fmla="*/ 3715 h 4196"/>
                <a:gd name="T50" fmla="*/ 3563 w 4164"/>
                <a:gd name="T51" fmla="*/ 3579 h 4196"/>
                <a:gd name="T52" fmla="*/ 3695 w 4164"/>
                <a:gd name="T53" fmla="*/ 3430 h 4196"/>
                <a:gd name="T54" fmla="*/ 3814 w 4164"/>
                <a:gd name="T55" fmla="*/ 3268 h 4196"/>
                <a:gd name="T56" fmla="*/ 3916 w 4164"/>
                <a:gd name="T57" fmla="*/ 3095 h 4196"/>
                <a:gd name="T58" fmla="*/ 4003 w 4164"/>
                <a:gd name="T59" fmla="*/ 2912 h 4196"/>
                <a:gd name="T60" fmla="*/ 4072 w 4164"/>
                <a:gd name="T61" fmla="*/ 2720 h 4196"/>
                <a:gd name="T62" fmla="*/ 4123 w 4164"/>
                <a:gd name="T63" fmla="*/ 2519 h 4196"/>
                <a:gd name="T64" fmla="*/ 4153 w 4164"/>
                <a:gd name="T65" fmla="*/ 2312 h 4196"/>
                <a:gd name="T66" fmla="*/ 4164 w 4164"/>
                <a:gd name="T67" fmla="*/ 2098 h 4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4" h="4196">
                  <a:moveTo>
                    <a:pt x="4164" y="2098"/>
                  </a:moveTo>
                  <a:lnTo>
                    <a:pt x="4164" y="0"/>
                  </a:lnTo>
                  <a:lnTo>
                    <a:pt x="0" y="0"/>
                  </a:lnTo>
                  <a:lnTo>
                    <a:pt x="0" y="2098"/>
                  </a:lnTo>
                  <a:lnTo>
                    <a:pt x="3" y="2206"/>
                  </a:lnTo>
                  <a:lnTo>
                    <a:pt x="11" y="2312"/>
                  </a:lnTo>
                  <a:lnTo>
                    <a:pt x="24" y="2416"/>
                  </a:lnTo>
                  <a:lnTo>
                    <a:pt x="43" y="2519"/>
                  </a:lnTo>
                  <a:lnTo>
                    <a:pt x="66" y="2620"/>
                  </a:lnTo>
                  <a:lnTo>
                    <a:pt x="94" y="2720"/>
                  </a:lnTo>
                  <a:lnTo>
                    <a:pt x="128" y="2816"/>
                  </a:lnTo>
                  <a:lnTo>
                    <a:pt x="166" y="2912"/>
                  </a:lnTo>
                  <a:lnTo>
                    <a:pt x="207" y="3005"/>
                  </a:lnTo>
                  <a:lnTo>
                    <a:pt x="254" y="3095"/>
                  </a:lnTo>
                  <a:lnTo>
                    <a:pt x="305" y="3183"/>
                  </a:lnTo>
                  <a:lnTo>
                    <a:pt x="360" y="3268"/>
                  </a:lnTo>
                  <a:lnTo>
                    <a:pt x="418" y="3350"/>
                  </a:lnTo>
                  <a:lnTo>
                    <a:pt x="481" y="3430"/>
                  </a:lnTo>
                  <a:lnTo>
                    <a:pt x="547" y="3506"/>
                  </a:lnTo>
                  <a:lnTo>
                    <a:pt x="616" y="3579"/>
                  </a:lnTo>
                  <a:lnTo>
                    <a:pt x="689" y="3649"/>
                  </a:lnTo>
                  <a:lnTo>
                    <a:pt x="766" y="3715"/>
                  </a:lnTo>
                  <a:lnTo>
                    <a:pt x="845" y="3777"/>
                  </a:lnTo>
                  <a:lnTo>
                    <a:pt x="927" y="3836"/>
                  </a:lnTo>
                  <a:lnTo>
                    <a:pt x="1012" y="3891"/>
                  </a:lnTo>
                  <a:lnTo>
                    <a:pt x="1100" y="3942"/>
                  </a:lnTo>
                  <a:lnTo>
                    <a:pt x="1191" y="3987"/>
                  </a:lnTo>
                  <a:lnTo>
                    <a:pt x="1283" y="4030"/>
                  </a:lnTo>
                  <a:lnTo>
                    <a:pt x="1378" y="4068"/>
                  </a:lnTo>
                  <a:lnTo>
                    <a:pt x="1476" y="4100"/>
                  </a:lnTo>
                  <a:lnTo>
                    <a:pt x="1575" y="4129"/>
                  </a:lnTo>
                  <a:lnTo>
                    <a:pt x="1676" y="4153"/>
                  </a:lnTo>
                  <a:lnTo>
                    <a:pt x="1779" y="4172"/>
                  </a:lnTo>
                  <a:lnTo>
                    <a:pt x="1883" y="4185"/>
                  </a:lnTo>
                  <a:lnTo>
                    <a:pt x="1989" y="4193"/>
                  </a:lnTo>
                  <a:lnTo>
                    <a:pt x="2097" y="4196"/>
                  </a:lnTo>
                  <a:lnTo>
                    <a:pt x="2204" y="4193"/>
                  </a:lnTo>
                  <a:lnTo>
                    <a:pt x="2310" y="4185"/>
                  </a:lnTo>
                  <a:lnTo>
                    <a:pt x="2414" y="4172"/>
                  </a:lnTo>
                  <a:lnTo>
                    <a:pt x="2516" y="4153"/>
                  </a:lnTo>
                  <a:lnTo>
                    <a:pt x="2617" y="4129"/>
                  </a:lnTo>
                  <a:lnTo>
                    <a:pt x="2715" y="4100"/>
                  </a:lnTo>
                  <a:lnTo>
                    <a:pt x="2812" y="4068"/>
                  </a:lnTo>
                  <a:lnTo>
                    <a:pt x="2906" y="4030"/>
                  </a:lnTo>
                  <a:lnTo>
                    <a:pt x="2997" y="3987"/>
                  </a:lnTo>
                  <a:lnTo>
                    <a:pt x="3087" y="3942"/>
                  </a:lnTo>
                  <a:lnTo>
                    <a:pt x="3173" y="3891"/>
                  </a:lnTo>
                  <a:lnTo>
                    <a:pt x="3257" y="3836"/>
                  </a:lnTo>
                  <a:lnTo>
                    <a:pt x="3338" y="3777"/>
                  </a:lnTo>
                  <a:lnTo>
                    <a:pt x="3416" y="3715"/>
                  </a:lnTo>
                  <a:lnTo>
                    <a:pt x="3490" y="3649"/>
                  </a:lnTo>
                  <a:lnTo>
                    <a:pt x="3563" y="3579"/>
                  </a:lnTo>
                  <a:lnTo>
                    <a:pt x="3631" y="3506"/>
                  </a:lnTo>
                  <a:lnTo>
                    <a:pt x="3695" y="3430"/>
                  </a:lnTo>
                  <a:lnTo>
                    <a:pt x="3756" y="3350"/>
                  </a:lnTo>
                  <a:lnTo>
                    <a:pt x="3814" y="3268"/>
                  </a:lnTo>
                  <a:lnTo>
                    <a:pt x="3867" y="3183"/>
                  </a:lnTo>
                  <a:lnTo>
                    <a:pt x="3916" y="3095"/>
                  </a:lnTo>
                  <a:lnTo>
                    <a:pt x="3962" y="3005"/>
                  </a:lnTo>
                  <a:lnTo>
                    <a:pt x="4003" y="2912"/>
                  </a:lnTo>
                  <a:lnTo>
                    <a:pt x="4040" y="2816"/>
                  </a:lnTo>
                  <a:lnTo>
                    <a:pt x="4072" y="2720"/>
                  </a:lnTo>
                  <a:lnTo>
                    <a:pt x="4100" y="2620"/>
                  </a:lnTo>
                  <a:lnTo>
                    <a:pt x="4123" y="2519"/>
                  </a:lnTo>
                  <a:lnTo>
                    <a:pt x="4140" y="2416"/>
                  </a:lnTo>
                  <a:lnTo>
                    <a:pt x="4153" y="2312"/>
                  </a:lnTo>
                  <a:lnTo>
                    <a:pt x="4162" y="2206"/>
                  </a:lnTo>
                  <a:lnTo>
                    <a:pt x="4164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82A04746-5496-416C-B8CF-27DF2180E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913" y="960902"/>
              <a:ext cx="221463" cy="53316"/>
            </a:xfrm>
            <a:custGeom>
              <a:avLst/>
              <a:gdLst>
                <a:gd name="T0" fmla="*/ 5995 w 5995"/>
                <a:gd name="T1" fmla="*/ 1448 h 1448"/>
                <a:gd name="T2" fmla="*/ 5994 w 5995"/>
                <a:gd name="T3" fmla="*/ 1205 h 1448"/>
                <a:gd name="T4" fmla="*/ 5980 w 5995"/>
                <a:gd name="T5" fmla="*/ 1076 h 1448"/>
                <a:gd name="T6" fmla="*/ 5956 w 5995"/>
                <a:gd name="T7" fmla="*/ 951 h 1448"/>
                <a:gd name="T8" fmla="*/ 5918 w 5995"/>
                <a:gd name="T9" fmla="*/ 831 h 1448"/>
                <a:gd name="T10" fmla="*/ 5872 w 5995"/>
                <a:gd name="T11" fmla="*/ 717 h 1448"/>
                <a:gd name="T12" fmla="*/ 5813 w 5995"/>
                <a:gd name="T13" fmla="*/ 609 h 1448"/>
                <a:gd name="T14" fmla="*/ 5744 w 5995"/>
                <a:gd name="T15" fmla="*/ 507 h 1448"/>
                <a:gd name="T16" fmla="*/ 5668 w 5995"/>
                <a:gd name="T17" fmla="*/ 413 h 1448"/>
                <a:gd name="T18" fmla="*/ 5582 w 5995"/>
                <a:gd name="T19" fmla="*/ 328 h 1448"/>
                <a:gd name="T20" fmla="*/ 5488 w 5995"/>
                <a:gd name="T21" fmla="*/ 251 h 1448"/>
                <a:gd name="T22" fmla="*/ 5386 w 5995"/>
                <a:gd name="T23" fmla="*/ 182 h 1448"/>
                <a:gd name="T24" fmla="*/ 5279 w 5995"/>
                <a:gd name="T25" fmla="*/ 124 h 1448"/>
                <a:gd name="T26" fmla="*/ 5165 w 5995"/>
                <a:gd name="T27" fmla="*/ 77 h 1448"/>
                <a:gd name="T28" fmla="*/ 5045 w 5995"/>
                <a:gd name="T29" fmla="*/ 40 h 1448"/>
                <a:gd name="T30" fmla="*/ 4920 w 5995"/>
                <a:gd name="T31" fmla="*/ 15 h 1448"/>
                <a:gd name="T32" fmla="*/ 4791 w 5995"/>
                <a:gd name="T33" fmla="*/ 1 h 1448"/>
                <a:gd name="T34" fmla="*/ 0 w 5995"/>
                <a:gd name="T35" fmla="*/ 0 h 1448"/>
                <a:gd name="T36" fmla="*/ 2 w 5995"/>
                <a:gd name="T37" fmla="*/ 216 h 1448"/>
                <a:gd name="T38" fmla="*/ 15 w 5995"/>
                <a:gd name="T39" fmla="*/ 350 h 1448"/>
                <a:gd name="T40" fmla="*/ 42 w 5995"/>
                <a:gd name="T41" fmla="*/ 480 h 1448"/>
                <a:gd name="T42" fmla="*/ 80 w 5995"/>
                <a:gd name="T43" fmla="*/ 604 h 1448"/>
                <a:gd name="T44" fmla="*/ 129 w 5995"/>
                <a:gd name="T45" fmla="*/ 721 h 1448"/>
                <a:gd name="T46" fmla="*/ 190 w 5995"/>
                <a:gd name="T47" fmla="*/ 832 h 1448"/>
                <a:gd name="T48" fmla="*/ 261 w 5995"/>
                <a:gd name="T49" fmla="*/ 934 h 1448"/>
                <a:gd name="T50" fmla="*/ 341 w 5995"/>
                <a:gd name="T51" fmla="*/ 1030 h 1448"/>
                <a:gd name="T52" fmla="*/ 429 w 5995"/>
                <a:gd name="T53" fmla="*/ 1118 h 1448"/>
                <a:gd name="T54" fmla="*/ 526 w 5995"/>
                <a:gd name="T55" fmla="*/ 1196 h 1448"/>
                <a:gd name="T56" fmla="*/ 630 w 5995"/>
                <a:gd name="T57" fmla="*/ 1265 h 1448"/>
                <a:gd name="T58" fmla="*/ 740 w 5995"/>
                <a:gd name="T59" fmla="*/ 1323 h 1448"/>
                <a:gd name="T60" fmla="*/ 856 w 5995"/>
                <a:gd name="T61" fmla="*/ 1372 h 1448"/>
                <a:gd name="T62" fmla="*/ 978 w 5995"/>
                <a:gd name="T63" fmla="*/ 1409 h 1448"/>
                <a:gd name="T64" fmla="*/ 1104 w 5995"/>
                <a:gd name="T65" fmla="*/ 1434 h 1448"/>
                <a:gd name="T66" fmla="*/ 1233 w 5995"/>
                <a:gd name="T67" fmla="*/ 1446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5" h="1448">
                  <a:moveTo>
                    <a:pt x="1299" y="1448"/>
                  </a:moveTo>
                  <a:lnTo>
                    <a:pt x="5995" y="1448"/>
                  </a:lnTo>
                  <a:lnTo>
                    <a:pt x="5995" y="1271"/>
                  </a:lnTo>
                  <a:lnTo>
                    <a:pt x="5994" y="1205"/>
                  </a:lnTo>
                  <a:lnTo>
                    <a:pt x="5988" y="1140"/>
                  </a:lnTo>
                  <a:lnTo>
                    <a:pt x="5980" y="1076"/>
                  </a:lnTo>
                  <a:lnTo>
                    <a:pt x="5969" y="1013"/>
                  </a:lnTo>
                  <a:lnTo>
                    <a:pt x="5956" y="951"/>
                  </a:lnTo>
                  <a:lnTo>
                    <a:pt x="5939" y="891"/>
                  </a:lnTo>
                  <a:lnTo>
                    <a:pt x="5918" y="831"/>
                  </a:lnTo>
                  <a:lnTo>
                    <a:pt x="5896" y="773"/>
                  </a:lnTo>
                  <a:lnTo>
                    <a:pt x="5872" y="717"/>
                  </a:lnTo>
                  <a:lnTo>
                    <a:pt x="5843" y="662"/>
                  </a:lnTo>
                  <a:lnTo>
                    <a:pt x="5813" y="609"/>
                  </a:lnTo>
                  <a:lnTo>
                    <a:pt x="5780" y="557"/>
                  </a:lnTo>
                  <a:lnTo>
                    <a:pt x="5744" y="507"/>
                  </a:lnTo>
                  <a:lnTo>
                    <a:pt x="5708" y="459"/>
                  </a:lnTo>
                  <a:lnTo>
                    <a:pt x="5668" y="413"/>
                  </a:lnTo>
                  <a:lnTo>
                    <a:pt x="5625" y="370"/>
                  </a:lnTo>
                  <a:lnTo>
                    <a:pt x="5582" y="328"/>
                  </a:lnTo>
                  <a:lnTo>
                    <a:pt x="5536" y="288"/>
                  </a:lnTo>
                  <a:lnTo>
                    <a:pt x="5488" y="251"/>
                  </a:lnTo>
                  <a:lnTo>
                    <a:pt x="5438" y="215"/>
                  </a:lnTo>
                  <a:lnTo>
                    <a:pt x="5386" y="182"/>
                  </a:lnTo>
                  <a:lnTo>
                    <a:pt x="5334" y="152"/>
                  </a:lnTo>
                  <a:lnTo>
                    <a:pt x="5279" y="124"/>
                  </a:lnTo>
                  <a:lnTo>
                    <a:pt x="5223" y="99"/>
                  </a:lnTo>
                  <a:lnTo>
                    <a:pt x="5165" y="77"/>
                  </a:lnTo>
                  <a:lnTo>
                    <a:pt x="5106" y="56"/>
                  </a:lnTo>
                  <a:lnTo>
                    <a:pt x="5045" y="40"/>
                  </a:lnTo>
                  <a:lnTo>
                    <a:pt x="4983" y="26"/>
                  </a:lnTo>
                  <a:lnTo>
                    <a:pt x="4920" y="15"/>
                  </a:lnTo>
                  <a:lnTo>
                    <a:pt x="4857" y="6"/>
                  </a:lnTo>
                  <a:lnTo>
                    <a:pt x="4791" y="1"/>
                  </a:lnTo>
                  <a:lnTo>
                    <a:pt x="4725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" y="216"/>
                  </a:lnTo>
                  <a:lnTo>
                    <a:pt x="7" y="284"/>
                  </a:lnTo>
                  <a:lnTo>
                    <a:pt x="15" y="350"/>
                  </a:lnTo>
                  <a:lnTo>
                    <a:pt x="27" y="415"/>
                  </a:lnTo>
                  <a:lnTo>
                    <a:pt x="42" y="480"/>
                  </a:lnTo>
                  <a:lnTo>
                    <a:pt x="59" y="543"/>
                  </a:lnTo>
                  <a:lnTo>
                    <a:pt x="80" y="604"/>
                  </a:lnTo>
                  <a:lnTo>
                    <a:pt x="103" y="663"/>
                  </a:lnTo>
                  <a:lnTo>
                    <a:pt x="129" y="721"/>
                  </a:lnTo>
                  <a:lnTo>
                    <a:pt x="159" y="777"/>
                  </a:lnTo>
                  <a:lnTo>
                    <a:pt x="190" y="832"/>
                  </a:lnTo>
                  <a:lnTo>
                    <a:pt x="224" y="884"/>
                  </a:lnTo>
                  <a:lnTo>
                    <a:pt x="261" y="934"/>
                  </a:lnTo>
                  <a:lnTo>
                    <a:pt x="299" y="983"/>
                  </a:lnTo>
                  <a:lnTo>
                    <a:pt x="341" y="1030"/>
                  </a:lnTo>
                  <a:lnTo>
                    <a:pt x="384" y="1075"/>
                  </a:lnTo>
                  <a:lnTo>
                    <a:pt x="429" y="1118"/>
                  </a:lnTo>
                  <a:lnTo>
                    <a:pt x="476" y="1158"/>
                  </a:lnTo>
                  <a:lnTo>
                    <a:pt x="526" y="1196"/>
                  </a:lnTo>
                  <a:lnTo>
                    <a:pt x="577" y="1232"/>
                  </a:lnTo>
                  <a:lnTo>
                    <a:pt x="630" y="1265"/>
                  </a:lnTo>
                  <a:lnTo>
                    <a:pt x="684" y="1296"/>
                  </a:lnTo>
                  <a:lnTo>
                    <a:pt x="740" y="1323"/>
                  </a:lnTo>
                  <a:lnTo>
                    <a:pt x="798" y="1349"/>
                  </a:lnTo>
                  <a:lnTo>
                    <a:pt x="856" y="1372"/>
                  </a:lnTo>
                  <a:lnTo>
                    <a:pt x="917" y="1391"/>
                  </a:lnTo>
                  <a:lnTo>
                    <a:pt x="978" y="1409"/>
                  </a:lnTo>
                  <a:lnTo>
                    <a:pt x="1040" y="1423"/>
                  </a:lnTo>
                  <a:lnTo>
                    <a:pt x="1104" y="1434"/>
                  </a:lnTo>
                  <a:lnTo>
                    <a:pt x="1168" y="1441"/>
                  </a:lnTo>
                  <a:lnTo>
                    <a:pt x="1233" y="1446"/>
                  </a:lnTo>
                  <a:lnTo>
                    <a:pt x="1299" y="1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B677EBE3-6B1E-4D91-832F-C9EF5648C973}"/>
              </a:ext>
            </a:extLst>
          </p:cNvPr>
          <p:cNvSpPr>
            <a:spLocks noEditPoints="1"/>
          </p:cNvSpPr>
          <p:nvPr/>
        </p:nvSpPr>
        <p:spPr bwMode="auto">
          <a:xfrm>
            <a:off x="1149682" y="5661478"/>
            <a:ext cx="851223" cy="851982"/>
          </a:xfrm>
          <a:custGeom>
            <a:avLst/>
            <a:gdLst>
              <a:gd name="T0" fmla="*/ 4310 w 16815"/>
              <a:gd name="T1" fmla="*/ 9409 h 16830"/>
              <a:gd name="T2" fmla="*/ 3069 w 16815"/>
              <a:gd name="T3" fmla="*/ 3033 h 16830"/>
              <a:gd name="T4" fmla="*/ 8003 w 16815"/>
              <a:gd name="T5" fmla="*/ 3551 h 16830"/>
              <a:gd name="T6" fmla="*/ 7425 w 16815"/>
              <a:gd name="T7" fmla="*/ 5175 h 16830"/>
              <a:gd name="T8" fmla="*/ 10258 w 16815"/>
              <a:gd name="T9" fmla="*/ 8591 h 16830"/>
              <a:gd name="T10" fmla="*/ 13035 w 16815"/>
              <a:gd name="T11" fmla="*/ 12564 h 16830"/>
              <a:gd name="T12" fmla="*/ 9250 w 16815"/>
              <a:gd name="T13" fmla="*/ 3972 h 16830"/>
              <a:gd name="T14" fmla="*/ 10829 w 16815"/>
              <a:gd name="T15" fmla="*/ 3053 h 16830"/>
              <a:gd name="T16" fmla="*/ 13683 w 16815"/>
              <a:gd name="T17" fmla="*/ 5340 h 16830"/>
              <a:gd name="T18" fmla="*/ 12511 w 16815"/>
              <a:gd name="T19" fmla="*/ 9422 h 16830"/>
              <a:gd name="T20" fmla="*/ 15975 w 16815"/>
              <a:gd name="T21" fmla="*/ 6934 h 16830"/>
              <a:gd name="T22" fmla="*/ 14694 w 16815"/>
              <a:gd name="T23" fmla="*/ 3030 h 16830"/>
              <a:gd name="T24" fmla="*/ 9681 w 16815"/>
              <a:gd name="T25" fmla="*/ 2375 h 16830"/>
              <a:gd name="T26" fmla="*/ 7744 w 16815"/>
              <a:gd name="T27" fmla="*/ 2211 h 16830"/>
              <a:gd name="T28" fmla="*/ 1776 w 16815"/>
              <a:gd name="T29" fmla="*/ 2587 h 16830"/>
              <a:gd name="T30" fmla="*/ 8389 w 16815"/>
              <a:gd name="T31" fmla="*/ 10366 h 16830"/>
              <a:gd name="T32" fmla="*/ 8810 w 16815"/>
              <a:gd name="T33" fmla="*/ 9064 h 16830"/>
              <a:gd name="T34" fmla="*/ 8662 w 16815"/>
              <a:gd name="T35" fmla="*/ 6135 h 16830"/>
              <a:gd name="T36" fmla="*/ 14532 w 16815"/>
              <a:gd name="T37" fmla="*/ 7121 h 16830"/>
              <a:gd name="T38" fmla="*/ 3276 w 16815"/>
              <a:gd name="T39" fmla="*/ 6201 h 16830"/>
              <a:gd name="T40" fmla="*/ 2475 w 16815"/>
              <a:gd name="T41" fmla="*/ 3737 h 16830"/>
              <a:gd name="T42" fmla="*/ 2229 w 16815"/>
              <a:gd name="T43" fmla="*/ 8723 h 16830"/>
              <a:gd name="T44" fmla="*/ 15712 w 16815"/>
              <a:gd name="T45" fmla="*/ 6566 h 16830"/>
              <a:gd name="T46" fmla="*/ 14816 w 16815"/>
              <a:gd name="T47" fmla="*/ 4193 h 16830"/>
              <a:gd name="T48" fmla="*/ 2232 w 16815"/>
              <a:gd name="T49" fmla="*/ 4700 h 16830"/>
              <a:gd name="T50" fmla="*/ 1385 w 16815"/>
              <a:gd name="T51" fmla="*/ 5782 h 16830"/>
              <a:gd name="T52" fmla="*/ 191 w 16815"/>
              <a:gd name="T53" fmla="*/ 8931 h 16830"/>
              <a:gd name="T54" fmla="*/ 3247 w 16815"/>
              <a:gd name="T55" fmla="*/ 10109 h 16830"/>
              <a:gd name="T56" fmla="*/ 13268 w 16815"/>
              <a:gd name="T57" fmla="*/ 9987 h 16830"/>
              <a:gd name="T58" fmla="*/ 12456 w 16815"/>
              <a:gd name="T59" fmla="*/ 6721 h 16830"/>
              <a:gd name="T60" fmla="*/ 1997 w 16815"/>
              <a:gd name="T61" fmla="*/ 10152 h 16830"/>
              <a:gd name="T62" fmla="*/ 14342 w 16815"/>
              <a:gd name="T63" fmla="*/ 10148 h 16830"/>
              <a:gd name="T64" fmla="*/ 4666 w 16815"/>
              <a:gd name="T65" fmla="*/ 11139 h 16830"/>
              <a:gd name="T66" fmla="*/ 5482 w 16815"/>
              <a:gd name="T67" fmla="*/ 9073 h 16830"/>
              <a:gd name="T68" fmla="*/ 8623 w 16815"/>
              <a:gd name="T69" fmla="*/ 221 h 16830"/>
              <a:gd name="T70" fmla="*/ 5755 w 16815"/>
              <a:gd name="T71" fmla="*/ 2815 h 16830"/>
              <a:gd name="T72" fmla="*/ 3097 w 16815"/>
              <a:gd name="T73" fmla="*/ 2831 h 16830"/>
              <a:gd name="T74" fmla="*/ 8785 w 16815"/>
              <a:gd name="T75" fmla="*/ 4500 h 16830"/>
              <a:gd name="T76" fmla="*/ 12165 w 16815"/>
              <a:gd name="T77" fmla="*/ 2708 h 16830"/>
              <a:gd name="T78" fmla="*/ 8167 w 16815"/>
              <a:gd name="T79" fmla="*/ 2812 h 16830"/>
              <a:gd name="T80" fmla="*/ 8342 w 16815"/>
              <a:gd name="T81" fmla="*/ 185 h 16830"/>
              <a:gd name="T82" fmla="*/ 10523 w 16815"/>
              <a:gd name="T83" fmla="*/ 15562 h 16830"/>
              <a:gd name="T84" fmla="*/ 10689 w 16815"/>
              <a:gd name="T85" fmla="*/ 11729 h 16830"/>
              <a:gd name="T86" fmla="*/ 9440 w 16815"/>
              <a:gd name="T87" fmla="*/ 10782 h 16830"/>
              <a:gd name="T88" fmla="*/ 6279 w 16815"/>
              <a:gd name="T89" fmla="*/ 11531 h 16830"/>
              <a:gd name="T90" fmla="*/ 5933 w 16815"/>
              <a:gd name="T91" fmla="*/ 15121 h 16830"/>
              <a:gd name="T92" fmla="*/ 7322 w 16815"/>
              <a:gd name="T93" fmla="*/ 16202 h 16830"/>
              <a:gd name="T94" fmla="*/ 9071 w 16815"/>
              <a:gd name="T95" fmla="*/ 15568 h 16830"/>
              <a:gd name="T96" fmla="*/ 7806 w 16815"/>
              <a:gd name="T97" fmla="*/ 14554 h 16830"/>
              <a:gd name="T98" fmla="*/ 8389 w 16815"/>
              <a:gd name="T99" fmla="*/ 12315 h 16830"/>
              <a:gd name="T100" fmla="*/ 8132 w 16815"/>
              <a:gd name="T101" fmla="*/ 11369 h 16830"/>
              <a:gd name="T102" fmla="*/ 7263 w 16815"/>
              <a:gd name="T103" fmla="*/ 13133 h 16830"/>
              <a:gd name="T104" fmla="*/ 6414 w 16815"/>
              <a:gd name="T105" fmla="*/ 14364 h 16830"/>
              <a:gd name="T106" fmla="*/ 10220 w 16815"/>
              <a:gd name="T107" fmla="*/ 14663 h 16830"/>
              <a:gd name="T108" fmla="*/ 7863 w 16815"/>
              <a:gd name="T109" fmla="*/ 13418 h 16830"/>
              <a:gd name="T110" fmla="*/ 8751 w 16815"/>
              <a:gd name="T111" fmla="*/ 13101 h 16830"/>
              <a:gd name="T112" fmla="*/ 6250 w 16815"/>
              <a:gd name="T113" fmla="*/ 12436 h 16830"/>
              <a:gd name="T114" fmla="*/ 6071 w 16815"/>
              <a:gd name="T115" fmla="*/ 14602 h 16830"/>
              <a:gd name="T116" fmla="*/ 9472 w 16815"/>
              <a:gd name="T117" fmla="*/ 11253 h 16830"/>
              <a:gd name="T118" fmla="*/ 7140 w 16815"/>
              <a:gd name="T119" fmla="*/ 15781 h 16830"/>
              <a:gd name="T120" fmla="*/ 9279 w 16815"/>
              <a:gd name="T121" fmla="*/ 15839 h 16830"/>
              <a:gd name="T122" fmla="*/ 10579 w 16815"/>
              <a:gd name="T123" fmla="*/ 14658 h 16830"/>
              <a:gd name="T124" fmla="*/ 10602 w 16815"/>
              <a:gd name="T125" fmla="*/ 12271 h 16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15" h="16830">
                <a:moveTo>
                  <a:pt x="0" y="8966"/>
                </a:moveTo>
                <a:lnTo>
                  <a:pt x="0" y="9083"/>
                </a:lnTo>
                <a:lnTo>
                  <a:pt x="15" y="9119"/>
                </a:lnTo>
                <a:lnTo>
                  <a:pt x="27" y="9152"/>
                </a:lnTo>
                <a:lnTo>
                  <a:pt x="38" y="9186"/>
                </a:lnTo>
                <a:lnTo>
                  <a:pt x="47" y="9219"/>
                </a:lnTo>
                <a:lnTo>
                  <a:pt x="64" y="9282"/>
                </a:lnTo>
                <a:lnTo>
                  <a:pt x="84" y="9348"/>
                </a:lnTo>
                <a:lnTo>
                  <a:pt x="96" y="9382"/>
                </a:lnTo>
                <a:lnTo>
                  <a:pt x="110" y="9417"/>
                </a:lnTo>
                <a:lnTo>
                  <a:pt x="119" y="9435"/>
                </a:lnTo>
                <a:lnTo>
                  <a:pt x="128" y="9454"/>
                </a:lnTo>
                <a:lnTo>
                  <a:pt x="139" y="9473"/>
                </a:lnTo>
                <a:lnTo>
                  <a:pt x="150" y="9493"/>
                </a:lnTo>
                <a:lnTo>
                  <a:pt x="163" y="9514"/>
                </a:lnTo>
                <a:lnTo>
                  <a:pt x="177" y="9535"/>
                </a:lnTo>
                <a:lnTo>
                  <a:pt x="191" y="9557"/>
                </a:lnTo>
                <a:lnTo>
                  <a:pt x="207" y="9579"/>
                </a:lnTo>
                <a:lnTo>
                  <a:pt x="225" y="9604"/>
                </a:lnTo>
                <a:lnTo>
                  <a:pt x="245" y="9628"/>
                </a:lnTo>
                <a:lnTo>
                  <a:pt x="265" y="9652"/>
                </a:lnTo>
                <a:lnTo>
                  <a:pt x="288" y="9678"/>
                </a:lnTo>
                <a:lnTo>
                  <a:pt x="313" y="9707"/>
                </a:lnTo>
                <a:lnTo>
                  <a:pt x="338" y="9734"/>
                </a:lnTo>
                <a:lnTo>
                  <a:pt x="365" y="9761"/>
                </a:lnTo>
                <a:lnTo>
                  <a:pt x="392" y="9789"/>
                </a:lnTo>
                <a:lnTo>
                  <a:pt x="420" y="9814"/>
                </a:lnTo>
                <a:lnTo>
                  <a:pt x="449" y="9840"/>
                </a:lnTo>
                <a:lnTo>
                  <a:pt x="477" y="9866"/>
                </a:lnTo>
                <a:lnTo>
                  <a:pt x="508" y="9890"/>
                </a:lnTo>
                <a:lnTo>
                  <a:pt x="539" y="9915"/>
                </a:lnTo>
                <a:lnTo>
                  <a:pt x="571" y="9938"/>
                </a:lnTo>
                <a:lnTo>
                  <a:pt x="604" y="9962"/>
                </a:lnTo>
                <a:lnTo>
                  <a:pt x="639" y="9985"/>
                </a:lnTo>
                <a:lnTo>
                  <a:pt x="674" y="10009"/>
                </a:lnTo>
                <a:lnTo>
                  <a:pt x="710" y="10032"/>
                </a:lnTo>
                <a:lnTo>
                  <a:pt x="749" y="10054"/>
                </a:lnTo>
                <a:lnTo>
                  <a:pt x="788" y="10076"/>
                </a:lnTo>
                <a:lnTo>
                  <a:pt x="931" y="10148"/>
                </a:lnTo>
                <a:lnTo>
                  <a:pt x="1078" y="10213"/>
                </a:lnTo>
                <a:lnTo>
                  <a:pt x="1226" y="10267"/>
                </a:lnTo>
                <a:lnTo>
                  <a:pt x="1378" y="10313"/>
                </a:lnTo>
                <a:lnTo>
                  <a:pt x="1531" y="10350"/>
                </a:lnTo>
                <a:lnTo>
                  <a:pt x="1685" y="10380"/>
                </a:lnTo>
                <a:lnTo>
                  <a:pt x="1840" y="10401"/>
                </a:lnTo>
                <a:lnTo>
                  <a:pt x="1995" y="10414"/>
                </a:lnTo>
                <a:lnTo>
                  <a:pt x="2149" y="10420"/>
                </a:lnTo>
                <a:lnTo>
                  <a:pt x="2303" y="10418"/>
                </a:lnTo>
                <a:lnTo>
                  <a:pt x="2455" y="10409"/>
                </a:lnTo>
                <a:lnTo>
                  <a:pt x="2605" y="10394"/>
                </a:lnTo>
                <a:lnTo>
                  <a:pt x="2752" y="10371"/>
                </a:lnTo>
                <a:lnTo>
                  <a:pt x="2897" y="10343"/>
                </a:lnTo>
                <a:lnTo>
                  <a:pt x="3038" y="10308"/>
                </a:lnTo>
                <a:lnTo>
                  <a:pt x="3175" y="10268"/>
                </a:lnTo>
                <a:lnTo>
                  <a:pt x="3307" y="10222"/>
                </a:lnTo>
                <a:lnTo>
                  <a:pt x="3434" y="10171"/>
                </a:lnTo>
                <a:lnTo>
                  <a:pt x="3556" y="10114"/>
                </a:lnTo>
                <a:lnTo>
                  <a:pt x="3672" y="10052"/>
                </a:lnTo>
                <a:lnTo>
                  <a:pt x="3780" y="9985"/>
                </a:lnTo>
                <a:lnTo>
                  <a:pt x="3882" y="9915"/>
                </a:lnTo>
                <a:lnTo>
                  <a:pt x="3976" y="9839"/>
                </a:lnTo>
                <a:lnTo>
                  <a:pt x="4061" y="9760"/>
                </a:lnTo>
                <a:lnTo>
                  <a:pt x="4138" y="9677"/>
                </a:lnTo>
                <a:lnTo>
                  <a:pt x="4206" y="9591"/>
                </a:lnTo>
                <a:lnTo>
                  <a:pt x="4263" y="9502"/>
                </a:lnTo>
                <a:lnTo>
                  <a:pt x="4310" y="9409"/>
                </a:lnTo>
                <a:lnTo>
                  <a:pt x="4347" y="9314"/>
                </a:lnTo>
                <a:lnTo>
                  <a:pt x="4371" y="9215"/>
                </a:lnTo>
                <a:lnTo>
                  <a:pt x="4385" y="9116"/>
                </a:lnTo>
                <a:lnTo>
                  <a:pt x="4385" y="9014"/>
                </a:lnTo>
                <a:lnTo>
                  <a:pt x="4357" y="9004"/>
                </a:lnTo>
                <a:lnTo>
                  <a:pt x="4338" y="9000"/>
                </a:lnTo>
                <a:lnTo>
                  <a:pt x="4330" y="8998"/>
                </a:lnTo>
                <a:lnTo>
                  <a:pt x="4320" y="8995"/>
                </a:lnTo>
                <a:lnTo>
                  <a:pt x="4309" y="8989"/>
                </a:lnTo>
                <a:lnTo>
                  <a:pt x="4295" y="8982"/>
                </a:lnTo>
                <a:lnTo>
                  <a:pt x="4292" y="8944"/>
                </a:lnTo>
                <a:lnTo>
                  <a:pt x="4290" y="8918"/>
                </a:lnTo>
                <a:lnTo>
                  <a:pt x="4287" y="8899"/>
                </a:lnTo>
                <a:lnTo>
                  <a:pt x="4283" y="8884"/>
                </a:lnTo>
                <a:lnTo>
                  <a:pt x="4277" y="8870"/>
                </a:lnTo>
                <a:lnTo>
                  <a:pt x="4270" y="8855"/>
                </a:lnTo>
                <a:lnTo>
                  <a:pt x="4261" y="8834"/>
                </a:lnTo>
                <a:lnTo>
                  <a:pt x="4247" y="8803"/>
                </a:lnTo>
                <a:lnTo>
                  <a:pt x="3502" y="6515"/>
                </a:lnTo>
                <a:lnTo>
                  <a:pt x="3491" y="6475"/>
                </a:lnTo>
                <a:lnTo>
                  <a:pt x="3478" y="6433"/>
                </a:lnTo>
                <a:lnTo>
                  <a:pt x="3463" y="6391"/>
                </a:lnTo>
                <a:lnTo>
                  <a:pt x="3446" y="6348"/>
                </a:lnTo>
                <a:lnTo>
                  <a:pt x="3429" y="6304"/>
                </a:lnTo>
                <a:lnTo>
                  <a:pt x="3412" y="6260"/>
                </a:lnTo>
                <a:lnTo>
                  <a:pt x="3397" y="6216"/>
                </a:lnTo>
                <a:lnTo>
                  <a:pt x="3383" y="6172"/>
                </a:lnTo>
                <a:lnTo>
                  <a:pt x="3369" y="6128"/>
                </a:lnTo>
                <a:lnTo>
                  <a:pt x="3357" y="6083"/>
                </a:lnTo>
                <a:lnTo>
                  <a:pt x="3344" y="6039"/>
                </a:lnTo>
                <a:lnTo>
                  <a:pt x="3331" y="5994"/>
                </a:lnTo>
                <a:lnTo>
                  <a:pt x="3319" y="5950"/>
                </a:lnTo>
                <a:lnTo>
                  <a:pt x="3305" y="5908"/>
                </a:lnTo>
                <a:lnTo>
                  <a:pt x="3292" y="5867"/>
                </a:lnTo>
                <a:lnTo>
                  <a:pt x="3277" y="5828"/>
                </a:lnTo>
                <a:lnTo>
                  <a:pt x="2469" y="3366"/>
                </a:lnTo>
                <a:lnTo>
                  <a:pt x="2480" y="3358"/>
                </a:lnTo>
                <a:lnTo>
                  <a:pt x="2494" y="3350"/>
                </a:lnTo>
                <a:lnTo>
                  <a:pt x="2508" y="3343"/>
                </a:lnTo>
                <a:lnTo>
                  <a:pt x="2522" y="3338"/>
                </a:lnTo>
                <a:lnTo>
                  <a:pt x="2553" y="3326"/>
                </a:lnTo>
                <a:lnTo>
                  <a:pt x="2585" y="3318"/>
                </a:lnTo>
                <a:lnTo>
                  <a:pt x="2618" y="3308"/>
                </a:lnTo>
                <a:lnTo>
                  <a:pt x="2652" y="3300"/>
                </a:lnTo>
                <a:lnTo>
                  <a:pt x="2668" y="3294"/>
                </a:lnTo>
                <a:lnTo>
                  <a:pt x="2684" y="3289"/>
                </a:lnTo>
                <a:lnTo>
                  <a:pt x="2700" y="3284"/>
                </a:lnTo>
                <a:lnTo>
                  <a:pt x="2716" y="3278"/>
                </a:lnTo>
                <a:lnTo>
                  <a:pt x="2746" y="3263"/>
                </a:lnTo>
                <a:lnTo>
                  <a:pt x="2774" y="3247"/>
                </a:lnTo>
                <a:lnTo>
                  <a:pt x="2801" y="3230"/>
                </a:lnTo>
                <a:lnTo>
                  <a:pt x="2826" y="3212"/>
                </a:lnTo>
                <a:lnTo>
                  <a:pt x="2850" y="3195"/>
                </a:lnTo>
                <a:lnTo>
                  <a:pt x="2873" y="3177"/>
                </a:lnTo>
                <a:lnTo>
                  <a:pt x="2894" y="3158"/>
                </a:lnTo>
                <a:lnTo>
                  <a:pt x="2914" y="3141"/>
                </a:lnTo>
                <a:lnTo>
                  <a:pt x="2945" y="3114"/>
                </a:lnTo>
                <a:lnTo>
                  <a:pt x="2971" y="3090"/>
                </a:lnTo>
                <a:lnTo>
                  <a:pt x="2993" y="3071"/>
                </a:lnTo>
                <a:lnTo>
                  <a:pt x="3013" y="3057"/>
                </a:lnTo>
                <a:lnTo>
                  <a:pt x="3022" y="3050"/>
                </a:lnTo>
                <a:lnTo>
                  <a:pt x="3032" y="3045"/>
                </a:lnTo>
                <a:lnTo>
                  <a:pt x="3040" y="3041"/>
                </a:lnTo>
                <a:lnTo>
                  <a:pt x="3050" y="3038"/>
                </a:lnTo>
                <a:lnTo>
                  <a:pt x="3059" y="3035"/>
                </a:lnTo>
                <a:lnTo>
                  <a:pt x="3069" y="3033"/>
                </a:lnTo>
                <a:lnTo>
                  <a:pt x="3079" y="3030"/>
                </a:lnTo>
                <a:lnTo>
                  <a:pt x="3090" y="3029"/>
                </a:lnTo>
                <a:lnTo>
                  <a:pt x="3114" y="3027"/>
                </a:lnTo>
                <a:lnTo>
                  <a:pt x="3143" y="3028"/>
                </a:lnTo>
                <a:lnTo>
                  <a:pt x="3177" y="3029"/>
                </a:lnTo>
                <a:lnTo>
                  <a:pt x="3219" y="3032"/>
                </a:lnTo>
                <a:lnTo>
                  <a:pt x="3267" y="3034"/>
                </a:lnTo>
                <a:lnTo>
                  <a:pt x="3326" y="3036"/>
                </a:lnTo>
                <a:lnTo>
                  <a:pt x="3395" y="3037"/>
                </a:lnTo>
                <a:lnTo>
                  <a:pt x="3475" y="3038"/>
                </a:lnTo>
                <a:lnTo>
                  <a:pt x="3561" y="3038"/>
                </a:lnTo>
                <a:lnTo>
                  <a:pt x="3646" y="3038"/>
                </a:lnTo>
                <a:lnTo>
                  <a:pt x="3731" y="3038"/>
                </a:lnTo>
                <a:lnTo>
                  <a:pt x="3816" y="3039"/>
                </a:lnTo>
                <a:lnTo>
                  <a:pt x="3901" y="3039"/>
                </a:lnTo>
                <a:lnTo>
                  <a:pt x="3986" y="3040"/>
                </a:lnTo>
                <a:lnTo>
                  <a:pt x="4072" y="3041"/>
                </a:lnTo>
                <a:lnTo>
                  <a:pt x="4158" y="3041"/>
                </a:lnTo>
                <a:lnTo>
                  <a:pt x="4243" y="3042"/>
                </a:lnTo>
                <a:lnTo>
                  <a:pt x="4328" y="3043"/>
                </a:lnTo>
                <a:lnTo>
                  <a:pt x="4413" y="3043"/>
                </a:lnTo>
                <a:lnTo>
                  <a:pt x="4498" y="3044"/>
                </a:lnTo>
                <a:lnTo>
                  <a:pt x="4583" y="3044"/>
                </a:lnTo>
                <a:lnTo>
                  <a:pt x="4668" y="3045"/>
                </a:lnTo>
                <a:lnTo>
                  <a:pt x="4753" y="3045"/>
                </a:lnTo>
                <a:lnTo>
                  <a:pt x="4839" y="3045"/>
                </a:lnTo>
                <a:lnTo>
                  <a:pt x="5010" y="3045"/>
                </a:lnTo>
                <a:lnTo>
                  <a:pt x="5180" y="3045"/>
                </a:lnTo>
                <a:lnTo>
                  <a:pt x="5351" y="3045"/>
                </a:lnTo>
                <a:lnTo>
                  <a:pt x="5522" y="3046"/>
                </a:lnTo>
                <a:lnTo>
                  <a:pt x="5693" y="3046"/>
                </a:lnTo>
                <a:lnTo>
                  <a:pt x="5864" y="3047"/>
                </a:lnTo>
                <a:lnTo>
                  <a:pt x="6034" y="3048"/>
                </a:lnTo>
                <a:lnTo>
                  <a:pt x="6206" y="3049"/>
                </a:lnTo>
                <a:lnTo>
                  <a:pt x="6377" y="3050"/>
                </a:lnTo>
                <a:lnTo>
                  <a:pt x="6547" y="3051"/>
                </a:lnTo>
                <a:lnTo>
                  <a:pt x="6719" y="3054"/>
                </a:lnTo>
                <a:lnTo>
                  <a:pt x="6890" y="3055"/>
                </a:lnTo>
                <a:lnTo>
                  <a:pt x="7060" y="3057"/>
                </a:lnTo>
                <a:lnTo>
                  <a:pt x="7232" y="3058"/>
                </a:lnTo>
                <a:lnTo>
                  <a:pt x="7402" y="3060"/>
                </a:lnTo>
                <a:lnTo>
                  <a:pt x="7572" y="3061"/>
                </a:lnTo>
                <a:lnTo>
                  <a:pt x="7588" y="3084"/>
                </a:lnTo>
                <a:lnTo>
                  <a:pt x="7601" y="3106"/>
                </a:lnTo>
                <a:lnTo>
                  <a:pt x="7613" y="3127"/>
                </a:lnTo>
                <a:lnTo>
                  <a:pt x="7624" y="3147"/>
                </a:lnTo>
                <a:lnTo>
                  <a:pt x="7643" y="3186"/>
                </a:lnTo>
                <a:lnTo>
                  <a:pt x="7661" y="3223"/>
                </a:lnTo>
                <a:lnTo>
                  <a:pt x="7671" y="3241"/>
                </a:lnTo>
                <a:lnTo>
                  <a:pt x="7681" y="3259"/>
                </a:lnTo>
                <a:lnTo>
                  <a:pt x="7693" y="3278"/>
                </a:lnTo>
                <a:lnTo>
                  <a:pt x="7705" y="3297"/>
                </a:lnTo>
                <a:lnTo>
                  <a:pt x="7719" y="3317"/>
                </a:lnTo>
                <a:lnTo>
                  <a:pt x="7736" y="3338"/>
                </a:lnTo>
                <a:lnTo>
                  <a:pt x="7754" y="3359"/>
                </a:lnTo>
                <a:lnTo>
                  <a:pt x="7776" y="3381"/>
                </a:lnTo>
                <a:lnTo>
                  <a:pt x="7792" y="3398"/>
                </a:lnTo>
                <a:lnTo>
                  <a:pt x="7810" y="3414"/>
                </a:lnTo>
                <a:lnTo>
                  <a:pt x="7826" y="3429"/>
                </a:lnTo>
                <a:lnTo>
                  <a:pt x="7844" y="3445"/>
                </a:lnTo>
                <a:lnTo>
                  <a:pt x="7862" y="3460"/>
                </a:lnTo>
                <a:lnTo>
                  <a:pt x="7880" y="3473"/>
                </a:lnTo>
                <a:lnTo>
                  <a:pt x="7899" y="3487"/>
                </a:lnTo>
                <a:lnTo>
                  <a:pt x="7919" y="3501"/>
                </a:lnTo>
                <a:lnTo>
                  <a:pt x="7960" y="3526"/>
                </a:lnTo>
                <a:lnTo>
                  <a:pt x="8003" y="3551"/>
                </a:lnTo>
                <a:lnTo>
                  <a:pt x="8048" y="3576"/>
                </a:lnTo>
                <a:lnTo>
                  <a:pt x="8097" y="3601"/>
                </a:lnTo>
                <a:lnTo>
                  <a:pt x="8080" y="3604"/>
                </a:lnTo>
                <a:lnTo>
                  <a:pt x="8062" y="3608"/>
                </a:lnTo>
                <a:lnTo>
                  <a:pt x="8043" y="3613"/>
                </a:lnTo>
                <a:lnTo>
                  <a:pt x="8024" y="3620"/>
                </a:lnTo>
                <a:lnTo>
                  <a:pt x="8004" y="3627"/>
                </a:lnTo>
                <a:lnTo>
                  <a:pt x="7985" y="3634"/>
                </a:lnTo>
                <a:lnTo>
                  <a:pt x="7965" y="3644"/>
                </a:lnTo>
                <a:lnTo>
                  <a:pt x="7946" y="3653"/>
                </a:lnTo>
                <a:lnTo>
                  <a:pt x="7926" y="3663"/>
                </a:lnTo>
                <a:lnTo>
                  <a:pt x="7906" y="3673"/>
                </a:lnTo>
                <a:lnTo>
                  <a:pt x="7887" y="3685"/>
                </a:lnTo>
                <a:lnTo>
                  <a:pt x="7867" y="3697"/>
                </a:lnTo>
                <a:lnTo>
                  <a:pt x="7829" y="3723"/>
                </a:lnTo>
                <a:lnTo>
                  <a:pt x="7792" y="3749"/>
                </a:lnTo>
                <a:lnTo>
                  <a:pt x="7755" y="3776"/>
                </a:lnTo>
                <a:lnTo>
                  <a:pt x="7720" y="3805"/>
                </a:lnTo>
                <a:lnTo>
                  <a:pt x="7688" y="3833"/>
                </a:lnTo>
                <a:lnTo>
                  <a:pt x="7657" y="3861"/>
                </a:lnTo>
                <a:lnTo>
                  <a:pt x="7629" y="3889"/>
                </a:lnTo>
                <a:lnTo>
                  <a:pt x="7605" y="3915"/>
                </a:lnTo>
                <a:lnTo>
                  <a:pt x="7583" y="3939"/>
                </a:lnTo>
                <a:lnTo>
                  <a:pt x="7565" y="3962"/>
                </a:lnTo>
                <a:lnTo>
                  <a:pt x="7540" y="3994"/>
                </a:lnTo>
                <a:lnTo>
                  <a:pt x="7518" y="4027"/>
                </a:lnTo>
                <a:lnTo>
                  <a:pt x="7497" y="4058"/>
                </a:lnTo>
                <a:lnTo>
                  <a:pt x="7477" y="4091"/>
                </a:lnTo>
                <a:lnTo>
                  <a:pt x="7460" y="4123"/>
                </a:lnTo>
                <a:lnTo>
                  <a:pt x="7443" y="4155"/>
                </a:lnTo>
                <a:lnTo>
                  <a:pt x="7427" y="4188"/>
                </a:lnTo>
                <a:lnTo>
                  <a:pt x="7412" y="4220"/>
                </a:lnTo>
                <a:lnTo>
                  <a:pt x="7399" y="4253"/>
                </a:lnTo>
                <a:lnTo>
                  <a:pt x="7387" y="4285"/>
                </a:lnTo>
                <a:lnTo>
                  <a:pt x="7375" y="4319"/>
                </a:lnTo>
                <a:lnTo>
                  <a:pt x="7366" y="4352"/>
                </a:lnTo>
                <a:lnTo>
                  <a:pt x="7358" y="4385"/>
                </a:lnTo>
                <a:lnTo>
                  <a:pt x="7350" y="4418"/>
                </a:lnTo>
                <a:lnTo>
                  <a:pt x="7345" y="4452"/>
                </a:lnTo>
                <a:lnTo>
                  <a:pt x="7340" y="4485"/>
                </a:lnTo>
                <a:lnTo>
                  <a:pt x="7337" y="4519"/>
                </a:lnTo>
                <a:lnTo>
                  <a:pt x="7334" y="4554"/>
                </a:lnTo>
                <a:lnTo>
                  <a:pt x="7333" y="4588"/>
                </a:lnTo>
                <a:lnTo>
                  <a:pt x="7333" y="4622"/>
                </a:lnTo>
                <a:lnTo>
                  <a:pt x="7334" y="4658"/>
                </a:lnTo>
                <a:lnTo>
                  <a:pt x="7338" y="4692"/>
                </a:lnTo>
                <a:lnTo>
                  <a:pt x="7341" y="4727"/>
                </a:lnTo>
                <a:lnTo>
                  <a:pt x="7346" y="4763"/>
                </a:lnTo>
                <a:lnTo>
                  <a:pt x="7352" y="4799"/>
                </a:lnTo>
                <a:lnTo>
                  <a:pt x="7360" y="4835"/>
                </a:lnTo>
                <a:lnTo>
                  <a:pt x="7368" y="4872"/>
                </a:lnTo>
                <a:lnTo>
                  <a:pt x="7378" y="4909"/>
                </a:lnTo>
                <a:lnTo>
                  <a:pt x="7388" y="4946"/>
                </a:lnTo>
                <a:lnTo>
                  <a:pt x="7400" y="4983"/>
                </a:lnTo>
                <a:lnTo>
                  <a:pt x="7413" y="5021"/>
                </a:lnTo>
                <a:lnTo>
                  <a:pt x="7427" y="5060"/>
                </a:lnTo>
                <a:lnTo>
                  <a:pt x="7430" y="5069"/>
                </a:lnTo>
                <a:lnTo>
                  <a:pt x="7433" y="5078"/>
                </a:lnTo>
                <a:lnTo>
                  <a:pt x="7434" y="5088"/>
                </a:lnTo>
                <a:lnTo>
                  <a:pt x="7435" y="5097"/>
                </a:lnTo>
                <a:lnTo>
                  <a:pt x="7436" y="5107"/>
                </a:lnTo>
                <a:lnTo>
                  <a:pt x="7436" y="5116"/>
                </a:lnTo>
                <a:lnTo>
                  <a:pt x="7435" y="5126"/>
                </a:lnTo>
                <a:lnTo>
                  <a:pt x="7434" y="5136"/>
                </a:lnTo>
                <a:lnTo>
                  <a:pt x="7430" y="5155"/>
                </a:lnTo>
                <a:lnTo>
                  <a:pt x="7425" y="5175"/>
                </a:lnTo>
                <a:lnTo>
                  <a:pt x="7418" y="5195"/>
                </a:lnTo>
                <a:lnTo>
                  <a:pt x="7409" y="5215"/>
                </a:lnTo>
                <a:lnTo>
                  <a:pt x="7390" y="5254"/>
                </a:lnTo>
                <a:lnTo>
                  <a:pt x="7368" y="5294"/>
                </a:lnTo>
                <a:lnTo>
                  <a:pt x="7347" y="5333"/>
                </a:lnTo>
                <a:lnTo>
                  <a:pt x="7327" y="5371"/>
                </a:lnTo>
                <a:lnTo>
                  <a:pt x="7300" y="5428"/>
                </a:lnTo>
                <a:lnTo>
                  <a:pt x="7261" y="5507"/>
                </a:lnTo>
                <a:lnTo>
                  <a:pt x="7214" y="5600"/>
                </a:lnTo>
                <a:lnTo>
                  <a:pt x="7165" y="5699"/>
                </a:lnTo>
                <a:lnTo>
                  <a:pt x="7119" y="5796"/>
                </a:lnTo>
                <a:lnTo>
                  <a:pt x="7078" y="5882"/>
                </a:lnTo>
                <a:lnTo>
                  <a:pt x="7062" y="5919"/>
                </a:lnTo>
                <a:lnTo>
                  <a:pt x="7050" y="5950"/>
                </a:lnTo>
                <a:lnTo>
                  <a:pt x="7040" y="5976"/>
                </a:lnTo>
                <a:lnTo>
                  <a:pt x="7035" y="5993"/>
                </a:lnTo>
                <a:lnTo>
                  <a:pt x="8101" y="5997"/>
                </a:lnTo>
                <a:lnTo>
                  <a:pt x="8122" y="5963"/>
                </a:lnTo>
                <a:lnTo>
                  <a:pt x="8145" y="5924"/>
                </a:lnTo>
                <a:lnTo>
                  <a:pt x="8169" y="5881"/>
                </a:lnTo>
                <a:lnTo>
                  <a:pt x="8195" y="5837"/>
                </a:lnTo>
                <a:lnTo>
                  <a:pt x="8223" y="5794"/>
                </a:lnTo>
                <a:lnTo>
                  <a:pt x="8248" y="5754"/>
                </a:lnTo>
                <a:lnTo>
                  <a:pt x="8260" y="5735"/>
                </a:lnTo>
                <a:lnTo>
                  <a:pt x="8273" y="5718"/>
                </a:lnTo>
                <a:lnTo>
                  <a:pt x="8285" y="5703"/>
                </a:lnTo>
                <a:lnTo>
                  <a:pt x="8295" y="5691"/>
                </a:lnTo>
                <a:lnTo>
                  <a:pt x="8386" y="5687"/>
                </a:lnTo>
                <a:lnTo>
                  <a:pt x="8448" y="5686"/>
                </a:lnTo>
                <a:lnTo>
                  <a:pt x="8461" y="5686"/>
                </a:lnTo>
                <a:lnTo>
                  <a:pt x="8473" y="5687"/>
                </a:lnTo>
                <a:lnTo>
                  <a:pt x="8482" y="5690"/>
                </a:lnTo>
                <a:lnTo>
                  <a:pt x="8493" y="5693"/>
                </a:lnTo>
                <a:lnTo>
                  <a:pt x="8501" y="5697"/>
                </a:lnTo>
                <a:lnTo>
                  <a:pt x="8510" y="5702"/>
                </a:lnTo>
                <a:lnTo>
                  <a:pt x="8519" y="5709"/>
                </a:lnTo>
                <a:lnTo>
                  <a:pt x="8527" y="5716"/>
                </a:lnTo>
                <a:lnTo>
                  <a:pt x="8536" y="5725"/>
                </a:lnTo>
                <a:lnTo>
                  <a:pt x="8544" y="5736"/>
                </a:lnTo>
                <a:lnTo>
                  <a:pt x="8553" y="5748"/>
                </a:lnTo>
                <a:lnTo>
                  <a:pt x="8562" y="5763"/>
                </a:lnTo>
                <a:lnTo>
                  <a:pt x="8584" y="5798"/>
                </a:lnTo>
                <a:lnTo>
                  <a:pt x="8608" y="5841"/>
                </a:lnTo>
                <a:lnTo>
                  <a:pt x="8639" y="5895"/>
                </a:lnTo>
                <a:lnTo>
                  <a:pt x="8675" y="5959"/>
                </a:lnTo>
                <a:lnTo>
                  <a:pt x="8721" y="6035"/>
                </a:lnTo>
                <a:lnTo>
                  <a:pt x="8773" y="6123"/>
                </a:lnTo>
                <a:lnTo>
                  <a:pt x="8807" y="6178"/>
                </a:lnTo>
                <a:lnTo>
                  <a:pt x="8839" y="6231"/>
                </a:lnTo>
                <a:lnTo>
                  <a:pt x="8872" y="6286"/>
                </a:lnTo>
                <a:lnTo>
                  <a:pt x="8904" y="6341"/>
                </a:lnTo>
                <a:lnTo>
                  <a:pt x="8937" y="6395"/>
                </a:lnTo>
                <a:lnTo>
                  <a:pt x="8970" y="6451"/>
                </a:lnTo>
                <a:lnTo>
                  <a:pt x="9004" y="6508"/>
                </a:lnTo>
                <a:lnTo>
                  <a:pt x="9039" y="6567"/>
                </a:lnTo>
                <a:lnTo>
                  <a:pt x="9089" y="6647"/>
                </a:lnTo>
                <a:lnTo>
                  <a:pt x="9159" y="6765"/>
                </a:lnTo>
                <a:lnTo>
                  <a:pt x="9248" y="6914"/>
                </a:lnTo>
                <a:lnTo>
                  <a:pt x="9353" y="7090"/>
                </a:lnTo>
                <a:lnTo>
                  <a:pt x="9471" y="7286"/>
                </a:lnTo>
                <a:lnTo>
                  <a:pt x="9598" y="7499"/>
                </a:lnTo>
                <a:lnTo>
                  <a:pt x="9731" y="7721"/>
                </a:lnTo>
                <a:lnTo>
                  <a:pt x="9867" y="7946"/>
                </a:lnTo>
                <a:lnTo>
                  <a:pt x="10002" y="8170"/>
                </a:lnTo>
                <a:lnTo>
                  <a:pt x="10133" y="8387"/>
                </a:lnTo>
                <a:lnTo>
                  <a:pt x="10258" y="8591"/>
                </a:lnTo>
                <a:lnTo>
                  <a:pt x="10372" y="8777"/>
                </a:lnTo>
                <a:lnTo>
                  <a:pt x="10473" y="8939"/>
                </a:lnTo>
                <a:lnTo>
                  <a:pt x="10557" y="9071"/>
                </a:lnTo>
                <a:lnTo>
                  <a:pt x="10591" y="9124"/>
                </a:lnTo>
                <a:lnTo>
                  <a:pt x="10621" y="9168"/>
                </a:lnTo>
                <a:lnTo>
                  <a:pt x="10645" y="9202"/>
                </a:lnTo>
                <a:lnTo>
                  <a:pt x="10662" y="9225"/>
                </a:lnTo>
                <a:lnTo>
                  <a:pt x="10682" y="9248"/>
                </a:lnTo>
                <a:lnTo>
                  <a:pt x="10701" y="9270"/>
                </a:lnTo>
                <a:lnTo>
                  <a:pt x="10720" y="9289"/>
                </a:lnTo>
                <a:lnTo>
                  <a:pt x="10738" y="9308"/>
                </a:lnTo>
                <a:lnTo>
                  <a:pt x="10756" y="9326"/>
                </a:lnTo>
                <a:lnTo>
                  <a:pt x="10775" y="9342"/>
                </a:lnTo>
                <a:lnTo>
                  <a:pt x="10793" y="9357"/>
                </a:lnTo>
                <a:lnTo>
                  <a:pt x="10811" y="9372"/>
                </a:lnTo>
                <a:lnTo>
                  <a:pt x="10848" y="9401"/>
                </a:lnTo>
                <a:lnTo>
                  <a:pt x="10885" y="9427"/>
                </a:lnTo>
                <a:lnTo>
                  <a:pt x="10922" y="9455"/>
                </a:lnTo>
                <a:lnTo>
                  <a:pt x="10961" y="9484"/>
                </a:lnTo>
                <a:lnTo>
                  <a:pt x="11002" y="9516"/>
                </a:lnTo>
                <a:lnTo>
                  <a:pt x="11045" y="9553"/>
                </a:lnTo>
                <a:lnTo>
                  <a:pt x="11067" y="9573"/>
                </a:lnTo>
                <a:lnTo>
                  <a:pt x="11091" y="9595"/>
                </a:lnTo>
                <a:lnTo>
                  <a:pt x="11115" y="9619"/>
                </a:lnTo>
                <a:lnTo>
                  <a:pt x="11139" y="9645"/>
                </a:lnTo>
                <a:lnTo>
                  <a:pt x="11164" y="9672"/>
                </a:lnTo>
                <a:lnTo>
                  <a:pt x="11191" y="9701"/>
                </a:lnTo>
                <a:lnTo>
                  <a:pt x="11219" y="9734"/>
                </a:lnTo>
                <a:lnTo>
                  <a:pt x="11246" y="9769"/>
                </a:lnTo>
                <a:lnTo>
                  <a:pt x="11276" y="9807"/>
                </a:lnTo>
                <a:lnTo>
                  <a:pt x="11306" y="9847"/>
                </a:lnTo>
                <a:lnTo>
                  <a:pt x="11339" y="9890"/>
                </a:lnTo>
                <a:lnTo>
                  <a:pt x="11371" y="9936"/>
                </a:lnTo>
                <a:lnTo>
                  <a:pt x="11422" y="10010"/>
                </a:lnTo>
                <a:lnTo>
                  <a:pt x="11471" y="10083"/>
                </a:lnTo>
                <a:lnTo>
                  <a:pt x="11520" y="10158"/>
                </a:lnTo>
                <a:lnTo>
                  <a:pt x="11570" y="10233"/>
                </a:lnTo>
                <a:lnTo>
                  <a:pt x="11666" y="10384"/>
                </a:lnTo>
                <a:lnTo>
                  <a:pt x="11762" y="10538"/>
                </a:lnTo>
                <a:lnTo>
                  <a:pt x="11857" y="10692"/>
                </a:lnTo>
                <a:lnTo>
                  <a:pt x="11950" y="10848"/>
                </a:lnTo>
                <a:lnTo>
                  <a:pt x="12043" y="11004"/>
                </a:lnTo>
                <a:lnTo>
                  <a:pt x="12135" y="11159"/>
                </a:lnTo>
                <a:lnTo>
                  <a:pt x="12228" y="11315"/>
                </a:lnTo>
                <a:lnTo>
                  <a:pt x="12319" y="11470"/>
                </a:lnTo>
                <a:lnTo>
                  <a:pt x="12412" y="11622"/>
                </a:lnTo>
                <a:lnTo>
                  <a:pt x="12504" y="11774"/>
                </a:lnTo>
                <a:lnTo>
                  <a:pt x="12597" y="11923"/>
                </a:lnTo>
                <a:lnTo>
                  <a:pt x="12690" y="12069"/>
                </a:lnTo>
                <a:lnTo>
                  <a:pt x="12737" y="12141"/>
                </a:lnTo>
                <a:lnTo>
                  <a:pt x="12786" y="12212"/>
                </a:lnTo>
                <a:lnTo>
                  <a:pt x="12833" y="12283"/>
                </a:lnTo>
                <a:lnTo>
                  <a:pt x="12881" y="12352"/>
                </a:lnTo>
                <a:lnTo>
                  <a:pt x="12900" y="12380"/>
                </a:lnTo>
                <a:lnTo>
                  <a:pt x="12919" y="12407"/>
                </a:lnTo>
                <a:lnTo>
                  <a:pt x="12938" y="12435"/>
                </a:lnTo>
                <a:lnTo>
                  <a:pt x="12957" y="12464"/>
                </a:lnTo>
                <a:lnTo>
                  <a:pt x="12966" y="12478"/>
                </a:lnTo>
                <a:lnTo>
                  <a:pt x="12975" y="12491"/>
                </a:lnTo>
                <a:lnTo>
                  <a:pt x="12983" y="12505"/>
                </a:lnTo>
                <a:lnTo>
                  <a:pt x="12994" y="12518"/>
                </a:lnTo>
                <a:lnTo>
                  <a:pt x="13003" y="12530"/>
                </a:lnTo>
                <a:lnTo>
                  <a:pt x="13013" y="12540"/>
                </a:lnTo>
                <a:lnTo>
                  <a:pt x="13022" y="12551"/>
                </a:lnTo>
                <a:lnTo>
                  <a:pt x="13028" y="12557"/>
                </a:lnTo>
                <a:lnTo>
                  <a:pt x="13035" y="12564"/>
                </a:lnTo>
                <a:lnTo>
                  <a:pt x="13044" y="12572"/>
                </a:lnTo>
                <a:lnTo>
                  <a:pt x="13031" y="12536"/>
                </a:lnTo>
                <a:lnTo>
                  <a:pt x="13001" y="12469"/>
                </a:lnTo>
                <a:lnTo>
                  <a:pt x="12955" y="12371"/>
                </a:lnTo>
                <a:lnTo>
                  <a:pt x="12895" y="12245"/>
                </a:lnTo>
                <a:lnTo>
                  <a:pt x="12734" y="11916"/>
                </a:lnTo>
                <a:lnTo>
                  <a:pt x="12529" y="11499"/>
                </a:lnTo>
                <a:lnTo>
                  <a:pt x="12287" y="11010"/>
                </a:lnTo>
                <a:lnTo>
                  <a:pt x="12015" y="10467"/>
                </a:lnTo>
                <a:lnTo>
                  <a:pt x="11725" y="9888"/>
                </a:lnTo>
                <a:lnTo>
                  <a:pt x="11425" y="9288"/>
                </a:lnTo>
                <a:lnTo>
                  <a:pt x="11121" y="8684"/>
                </a:lnTo>
                <a:lnTo>
                  <a:pt x="10825" y="8094"/>
                </a:lnTo>
                <a:lnTo>
                  <a:pt x="10543" y="7535"/>
                </a:lnTo>
                <a:lnTo>
                  <a:pt x="10286" y="7022"/>
                </a:lnTo>
                <a:lnTo>
                  <a:pt x="10061" y="6575"/>
                </a:lnTo>
                <a:lnTo>
                  <a:pt x="9878" y="6209"/>
                </a:lnTo>
                <a:lnTo>
                  <a:pt x="9744" y="5941"/>
                </a:lnTo>
                <a:lnTo>
                  <a:pt x="9669" y="5788"/>
                </a:lnTo>
                <a:lnTo>
                  <a:pt x="9636" y="5718"/>
                </a:lnTo>
                <a:lnTo>
                  <a:pt x="9602" y="5648"/>
                </a:lnTo>
                <a:lnTo>
                  <a:pt x="9569" y="5577"/>
                </a:lnTo>
                <a:lnTo>
                  <a:pt x="9535" y="5506"/>
                </a:lnTo>
                <a:lnTo>
                  <a:pt x="9500" y="5434"/>
                </a:lnTo>
                <a:lnTo>
                  <a:pt x="9466" y="5362"/>
                </a:lnTo>
                <a:lnTo>
                  <a:pt x="9430" y="5292"/>
                </a:lnTo>
                <a:lnTo>
                  <a:pt x="9393" y="5220"/>
                </a:lnTo>
                <a:lnTo>
                  <a:pt x="9384" y="5202"/>
                </a:lnTo>
                <a:lnTo>
                  <a:pt x="9375" y="5183"/>
                </a:lnTo>
                <a:lnTo>
                  <a:pt x="9369" y="5166"/>
                </a:lnTo>
                <a:lnTo>
                  <a:pt x="9365" y="5149"/>
                </a:lnTo>
                <a:lnTo>
                  <a:pt x="9362" y="5134"/>
                </a:lnTo>
                <a:lnTo>
                  <a:pt x="9361" y="5119"/>
                </a:lnTo>
                <a:lnTo>
                  <a:pt x="9361" y="5105"/>
                </a:lnTo>
                <a:lnTo>
                  <a:pt x="9362" y="5091"/>
                </a:lnTo>
                <a:lnTo>
                  <a:pt x="9364" y="5078"/>
                </a:lnTo>
                <a:lnTo>
                  <a:pt x="9367" y="5065"/>
                </a:lnTo>
                <a:lnTo>
                  <a:pt x="9371" y="5052"/>
                </a:lnTo>
                <a:lnTo>
                  <a:pt x="9375" y="5038"/>
                </a:lnTo>
                <a:lnTo>
                  <a:pt x="9387" y="5011"/>
                </a:lnTo>
                <a:lnTo>
                  <a:pt x="9401" y="4982"/>
                </a:lnTo>
                <a:lnTo>
                  <a:pt x="9414" y="4950"/>
                </a:lnTo>
                <a:lnTo>
                  <a:pt x="9429" y="4913"/>
                </a:lnTo>
                <a:lnTo>
                  <a:pt x="9435" y="4893"/>
                </a:lnTo>
                <a:lnTo>
                  <a:pt x="9442" y="4871"/>
                </a:lnTo>
                <a:lnTo>
                  <a:pt x="9448" y="4848"/>
                </a:lnTo>
                <a:lnTo>
                  <a:pt x="9453" y="4823"/>
                </a:lnTo>
                <a:lnTo>
                  <a:pt x="9458" y="4795"/>
                </a:lnTo>
                <a:lnTo>
                  <a:pt x="9463" y="4767"/>
                </a:lnTo>
                <a:lnTo>
                  <a:pt x="9466" y="4736"/>
                </a:lnTo>
                <a:lnTo>
                  <a:pt x="9468" y="4703"/>
                </a:lnTo>
                <a:lnTo>
                  <a:pt x="9469" y="4667"/>
                </a:lnTo>
                <a:lnTo>
                  <a:pt x="9469" y="4628"/>
                </a:lnTo>
                <a:lnTo>
                  <a:pt x="9467" y="4587"/>
                </a:lnTo>
                <a:lnTo>
                  <a:pt x="9465" y="4543"/>
                </a:lnTo>
                <a:lnTo>
                  <a:pt x="9457" y="4477"/>
                </a:lnTo>
                <a:lnTo>
                  <a:pt x="9447" y="4413"/>
                </a:lnTo>
                <a:lnTo>
                  <a:pt x="9434" y="4352"/>
                </a:lnTo>
                <a:lnTo>
                  <a:pt x="9419" y="4295"/>
                </a:lnTo>
                <a:lnTo>
                  <a:pt x="9401" y="4240"/>
                </a:lnTo>
                <a:lnTo>
                  <a:pt x="9380" y="4189"/>
                </a:lnTo>
                <a:lnTo>
                  <a:pt x="9358" y="4140"/>
                </a:lnTo>
                <a:lnTo>
                  <a:pt x="9332" y="4094"/>
                </a:lnTo>
                <a:lnTo>
                  <a:pt x="9306" y="4051"/>
                </a:lnTo>
                <a:lnTo>
                  <a:pt x="9279" y="4010"/>
                </a:lnTo>
                <a:lnTo>
                  <a:pt x="9250" y="3972"/>
                </a:lnTo>
                <a:lnTo>
                  <a:pt x="9220" y="3936"/>
                </a:lnTo>
                <a:lnTo>
                  <a:pt x="9189" y="3902"/>
                </a:lnTo>
                <a:lnTo>
                  <a:pt x="9158" y="3871"/>
                </a:lnTo>
                <a:lnTo>
                  <a:pt x="9126" y="3842"/>
                </a:lnTo>
                <a:lnTo>
                  <a:pt x="9094" y="3815"/>
                </a:lnTo>
                <a:lnTo>
                  <a:pt x="9061" y="3790"/>
                </a:lnTo>
                <a:lnTo>
                  <a:pt x="9030" y="3767"/>
                </a:lnTo>
                <a:lnTo>
                  <a:pt x="8998" y="3746"/>
                </a:lnTo>
                <a:lnTo>
                  <a:pt x="8967" y="3726"/>
                </a:lnTo>
                <a:lnTo>
                  <a:pt x="8937" y="3708"/>
                </a:lnTo>
                <a:lnTo>
                  <a:pt x="8908" y="3691"/>
                </a:lnTo>
                <a:lnTo>
                  <a:pt x="8879" y="3676"/>
                </a:lnTo>
                <a:lnTo>
                  <a:pt x="8853" y="3663"/>
                </a:lnTo>
                <a:lnTo>
                  <a:pt x="8805" y="3638"/>
                </a:lnTo>
                <a:lnTo>
                  <a:pt x="8765" y="3620"/>
                </a:lnTo>
                <a:lnTo>
                  <a:pt x="8748" y="3611"/>
                </a:lnTo>
                <a:lnTo>
                  <a:pt x="8734" y="3604"/>
                </a:lnTo>
                <a:lnTo>
                  <a:pt x="8723" y="3596"/>
                </a:lnTo>
                <a:lnTo>
                  <a:pt x="8714" y="3590"/>
                </a:lnTo>
                <a:lnTo>
                  <a:pt x="8757" y="3567"/>
                </a:lnTo>
                <a:lnTo>
                  <a:pt x="8797" y="3545"/>
                </a:lnTo>
                <a:lnTo>
                  <a:pt x="8833" y="3524"/>
                </a:lnTo>
                <a:lnTo>
                  <a:pt x="8867" y="3503"/>
                </a:lnTo>
                <a:lnTo>
                  <a:pt x="8898" y="3483"/>
                </a:lnTo>
                <a:lnTo>
                  <a:pt x="8926" y="3464"/>
                </a:lnTo>
                <a:lnTo>
                  <a:pt x="8952" y="3446"/>
                </a:lnTo>
                <a:lnTo>
                  <a:pt x="8975" y="3428"/>
                </a:lnTo>
                <a:lnTo>
                  <a:pt x="8996" y="3411"/>
                </a:lnTo>
                <a:lnTo>
                  <a:pt x="9015" y="3394"/>
                </a:lnTo>
                <a:lnTo>
                  <a:pt x="9033" y="3378"/>
                </a:lnTo>
                <a:lnTo>
                  <a:pt x="9049" y="3362"/>
                </a:lnTo>
                <a:lnTo>
                  <a:pt x="9062" y="3347"/>
                </a:lnTo>
                <a:lnTo>
                  <a:pt x="9075" y="3332"/>
                </a:lnTo>
                <a:lnTo>
                  <a:pt x="9086" y="3318"/>
                </a:lnTo>
                <a:lnTo>
                  <a:pt x="9097" y="3303"/>
                </a:lnTo>
                <a:lnTo>
                  <a:pt x="9105" y="3288"/>
                </a:lnTo>
                <a:lnTo>
                  <a:pt x="9114" y="3274"/>
                </a:lnTo>
                <a:lnTo>
                  <a:pt x="9122" y="3261"/>
                </a:lnTo>
                <a:lnTo>
                  <a:pt x="9128" y="3246"/>
                </a:lnTo>
                <a:lnTo>
                  <a:pt x="9142" y="3219"/>
                </a:lnTo>
                <a:lnTo>
                  <a:pt x="9155" y="3190"/>
                </a:lnTo>
                <a:lnTo>
                  <a:pt x="9169" y="3161"/>
                </a:lnTo>
                <a:lnTo>
                  <a:pt x="9185" y="3130"/>
                </a:lnTo>
                <a:lnTo>
                  <a:pt x="9194" y="3114"/>
                </a:lnTo>
                <a:lnTo>
                  <a:pt x="9204" y="3098"/>
                </a:lnTo>
                <a:lnTo>
                  <a:pt x="9215" y="3081"/>
                </a:lnTo>
                <a:lnTo>
                  <a:pt x="9227" y="3063"/>
                </a:lnTo>
                <a:lnTo>
                  <a:pt x="9305" y="3058"/>
                </a:lnTo>
                <a:lnTo>
                  <a:pt x="9385" y="3055"/>
                </a:lnTo>
                <a:lnTo>
                  <a:pt x="9467" y="3051"/>
                </a:lnTo>
                <a:lnTo>
                  <a:pt x="9551" y="3048"/>
                </a:lnTo>
                <a:lnTo>
                  <a:pt x="9636" y="3047"/>
                </a:lnTo>
                <a:lnTo>
                  <a:pt x="9722" y="3046"/>
                </a:lnTo>
                <a:lnTo>
                  <a:pt x="9809" y="3046"/>
                </a:lnTo>
                <a:lnTo>
                  <a:pt x="9897" y="3046"/>
                </a:lnTo>
                <a:lnTo>
                  <a:pt x="9984" y="3047"/>
                </a:lnTo>
                <a:lnTo>
                  <a:pt x="10071" y="3048"/>
                </a:lnTo>
                <a:lnTo>
                  <a:pt x="10158" y="3049"/>
                </a:lnTo>
                <a:lnTo>
                  <a:pt x="10245" y="3050"/>
                </a:lnTo>
                <a:lnTo>
                  <a:pt x="10330" y="3051"/>
                </a:lnTo>
                <a:lnTo>
                  <a:pt x="10413" y="3053"/>
                </a:lnTo>
                <a:lnTo>
                  <a:pt x="10495" y="3053"/>
                </a:lnTo>
                <a:lnTo>
                  <a:pt x="10575" y="3054"/>
                </a:lnTo>
                <a:lnTo>
                  <a:pt x="10660" y="3054"/>
                </a:lnTo>
                <a:lnTo>
                  <a:pt x="10745" y="3053"/>
                </a:lnTo>
                <a:lnTo>
                  <a:pt x="10829" y="3053"/>
                </a:lnTo>
                <a:lnTo>
                  <a:pt x="10913" y="3051"/>
                </a:lnTo>
                <a:lnTo>
                  <a:pt x="10997" y="3051"/>
                </a:lnTo>
                <a:lnTo>
                  <a:pt x="11081" y="3050"/>
                </a:lnTo>
                <a:lnTo>
                  <a:pt x="11165" y="3049"/>
                </a:lnTo>
                <a:lnTo>
                  <a:pt x="11249" y="3048"/>
                </a:lnTo>
                <a:lnTo>
                  <a:pt x="11332" y="3047"/>
                </a:lnTo>
                <a:lnTo>
                  <a:pt x="11416" y="3046"/>
                </a:lnTo>
                <a:lnTo>
                  <a:pt x="11499" y="3045"/>
                </a:lnTo>
                <a:lnTo>
                  <a:pt x="11583" y="3044"/>
                </a:lnTo>
                <a:lnTo>
                  <a:pt x="11668" y="3044"/>
                </a:lnTo>
                <a:lnTo>
                  <a:pt x="11752" y="3043"/>
                </a:lnTo>
                <a:lnTo>
                  <a:pt x="11836" y="3043"/>
                </a:lnTo>
                <a:lnTo>
                  <a:pt x="11920" y="3043"/>
                </a:lnTo>
                <a:lnTo>
                  <a:pt x="13620" y="3032"/>
                </a:lnTo>
                <a:lnTo>
                  <a:pt x="13654" y="3032"/>
                </a:lnTo>
                <a:lnTo>
                  <a:pt x="13682" y="3032"/>
                </a:lnTo>
                <a:lnTo>
                  <a:pt x="13706" y="3032"/>
                </a:lnTo>
                <a:lnTo>
                  <a:pt x="13726" y="3033"/>
                </a:lnTo>
                <a:lnTo>
                  <a:pt x="13744" y="3035"/>
                </a:lnTo>
                <a:lnTo>
                  <a:pt x="13759" y="3038"/>
                </a:lnTo>
                <a:lnTo>
                  <a:pt x="13771" y="3041"/>
                </a:lnTo>
                <a:lnTo>
                  <a:pt x="13782" y="3045"/>
                </a:lnTo>
                <a:lnTo>
                  <a:pt x="13793" y="3051"/>
                </a:lnTo>
                <a:lnTo>
                  <a:pt x="13801" y="3058"/>
                </a:lnTo>
                <a:lnTo>
                  <a:pt x="13810" y="3066"/>
                </a:lnTo>
                <a:lnTo>
                  <a:pt x="13821" y="3076"/>
                </a:lnTo>
                <a:lnTo>
                  <a:pt x="13844" y="3100"/>
                </a:lnTo>
                <a:lnTo>
                  <a:pt x="13874" y="3130"/>
                </a:lnTo>
                <a:lnTo>
                  <a:pt x="13907" y="3160"/>
                </a:lnTo>
                <a:lnTo>
                  <a:pt x="13936" y="3185"/>
                </a:lnTo>
                <a:lnTo>
                  <a:pt x="13964" y="3206"/>
                </a:lnTo>
                <a:lnTo>
                  <a:pt x="13988" y="3225"/>
                </a:lnTo>
                <a:lnTo>
                  <a:pt x="14011" y="3240"/>
                </a:lnTo>
                <a:lnTo>
                  <a:pt x="14034" y="3252"/>
                </a:lnTo>
                <a:lnTo>
                  <a:pt x="14055" y="3264"/>
                </a:lnTo>
                <a:lnTo>
                  <a:pt x="14078" y="3272"/>
                </a:lnTo>
                <a:lnTo>
                  <a:pt x="14101" y="3282"/>
                </a:lnTo>
                <a:lnTo>
                  <a:pt x="14126" y="3289"/>
                </a:lnTo>
                <a:lnTo>
                  <a:pt x="14152" y="3298"/>
                </a:lnTo>
                <a:lnTo>
                  <a:pt x="14181" y="3306"/>
                </a:lnTo>
                <a:lnTo>
                  <a:pt x="14214" y="3317"/>
                </a:lnTo>
                <a:lnTo>
                  <a:pt x="14251" y="3328"/>
                </a:lnTo>
                <a:lnTo>
                  <a:pt x="14292" y="3341"/>
                </a:lnTo>
                <a:lnTo>
                  <a:pt x="14338" y="3358"/>
                </a:lnTo>
                <a:lnTo>
                  <a:pt x="14327" y="3393"/>
                </a:lnTo>
                <a:lnTo>
                  <a:pt x="14314" y="3432"/>
                </a:lnTo>
                <a:lnTo>
                  <a:pt x="14299" y="3475"/>
                </a:lnTo>
                <a:lnTo>
                  <a:pt x="14282" y="3520"/>
                </a:lnTo>
                <a:lnTo>
                  <a:pt x="14265" y="3565"/>
                </a:lnTo>
                <a:lnTo>
                  <a:pt x="14250" y="3608"/>
                </a:lnTo>
                <a:lnTo>
                  <a:pt x="14235" y="3651"/>
                </a:lnTo>
                <a:lnTo>
                  <a:pt x="14221" y="3690"/>
                </a:lnTo>
                <a:lnTo>
                  <a:pt x="13878" y="4764"/>
                </a:lnTo>
                <a:lnTo>
                  <a:pt x="13864" y="4806"/>
                </a:lnTo>
                <a:lnTo>
                  <a:pt x="13849" y="4849"/>
                </a:lnTo>
                <a:lnTo>
                  <a:pt x="13832" y="4894"/>
                </a:lnTo>
                <a:lnTo>
                  <a:pt x="13816" y="4940"/>
                </a:lnTo>
                <a:lnTo>
                  <a:pt x="13799" y="4986"/>
                </a:lnTo>
                <a:lnTo>
                  <a:pt x="13783" y="5030"/>
                </a:lnTo>
                <a:lnTo>
                  <a:pt x="13769" y="5072"/>
                </a:lnTo>
                <a:lnTo>
                  <a:pt x="13758" y="5111"/>
                </a:lnTo>
                <a:lnTo>
                  <a:pt x="13744" y="5158"/>
                </a:lnTo>
                <a:lnTo>
                  <a:pt x="13730" y="5205"/>
                </a:lnTo>
                <a:lnTo>
                  <a:pt x="13715" y="5250"/>
                </a:lnTo>
                <a:lnTo>
                  <a:pt x="13700" y="5295"/>
                </a:lnTo>
                <a:lnTo>
                  <a:pt x="13683" y="5340"/>
                </a:lnTo>
                <a:lnTo>
                  <a:pt x="13667" y="5385"/>
                </a:lnTo>
                <a:lnTo>
                  <a:pt x="13651" y="5430"/>
                </a:lnTo>
                <a:lnTo>
                  <a:pt x="13635" y="5475"/>
                </a:lnTo>
                <a:lnTo>
                  <a:pt x="13628" y="5499"/>
                </a:lnTo>
                <a:lnTo>
                  <a:pt x="13621" y="5519"/>
                </a:lnTo>
                <a:lnTo>
                  <a:pt x="13616" y="5538"/>
                </a:lnTo>
                <a:lnTo>
                  <a:pt x="13611" y="5557"/>
                </a:lnTo>
                <a:lnTo>
                  <a:pt x="13605" y="5576"/>
                </a:lnTo>
                <a:lnTo>
                  <a:pt x="13599" y="5597"/>
                </a:lnTo>
                <a:lnTo>
                  <a:pt x="13591" y="5620"/>
                </a:lnTo>
                <a:lnTo>
                  <a:pt x="13580" y="5648"/>
                </a:lnTo>
                <a:lnTo>
                  <a:pt x="13571" y="5672"/>
                </a:lnTo>
                <a:lnTo>
                  <a:pt x="13563" y="5695"/>
                </a:lnTo>
                <a:lnTo>
                  <a:pt x="13558" y="5716"/>
                </a:lnTo>
                <a:lnTo>
                  <a:pt x="13553" y="5737"/>
                </a:lnTo>
                <a:lnTo>
                  <a:pt x="13548" y="5758"/>
                </a:lnTo>
                <a:lnTo>
                  <a:pt x="13541" y="5780"/>
                </a:lnTo>
                <a:lnTo>
                  <a:pt x="13534" y="5805"/>
                </a:lnTo>
                <a:lnTo>
                  <a:pt x="13522" y="5833"/>
                </a:lnTo>
                <a:lnTo>
                  <a:pt x="13513" y="5858"/>
                </a:lnTo>
                <a:lnTo>
                  <a:pt x="13506" y="5881"/>
                </a:lnTo>
                <a:lnTo>
                  <a:pt x="13500" y="5902"/>
                </a:lnTo>
                <a:lnTo>
                  <a:pt x="13495" y="5923"/>
                </a:lnTo>
                <a:lnTo>
                  <a:pt x="13490" y="5945"/>
                </a:lnTo>
                <a:lnTo>
                  <a:pt x="13484" y="5967"/>
                </a:lnTo>
                <a:lnTo>
                  <a:pt x="13476" y="5991"/>
                </a:lnTo>
                <a:lnTo>
                  <a:pt x="13467" y="6017"/>
                </a:lnTo>
                <a:lnTo>
                  <a:pt x="12822" y="7990"/>
                </a:lnTo>
                <a:lnTo>
                  <a:pt x="12806" y="8034"/>
                </a:lnTo>
                <a:lnTo>
                  <a:pt x="12789" y="8081"/>
                </a:lnTo>
                <a:lnTo>
                  <a:pt x="12772" y="8126"/>
                </a:lnTo>
                <a:lnTo>
                  <a:pt x="12756" y="8172"/>
                </a:lnTo>
                <a:lnTo>
                  <a:pt x="12742" y="8218"/>
                </a:lnTo>
                <a:lnTo>
                  <a:pt x="12727" y="8265"/>
                </a:lnTo>
                <a:lnTo>
                  <a:pt x="12714" y="8310"/>
                </a:lnTo>
                <a:lnTo>
                  <a:pt x="12702" y="8356"/>
                </a:lnTo>
                <a:lnTo>
                  <a:pt x="12581" y="8702"/>
                </a:lnTo>
                <a:lnTo>
                  <a:pt x="12572" y="8731"/>
                </a:lnTo>
                <a:lnTo>
                  <a:pt x="12565" y="8756"/>
                </a:lnTo>
                <a:lnTo>
                  <a:pt x="12558" y="8778"/>
                </a:lnTo>
                <a:lnTo>
                  <a:pt x="12550" y="8799"/>
                </a:lnTo>
                <a:lnTo>
                  <a:pt x="12543" y="8820"/>
                </a:lnTo>
                <a:lnTo>
                  <a:pt x="12536" y="8841"/>
                </a:lnTo>
                <a:lnTo>
                  <a:pt x="12528" y="8863"/>
                </a:lnTo>
                <a:lnTo>
                  <a:pt x="12521" y="8888"/>
                </a:lnTo>
                <a:lnTo>
                  <a:pt x="12516" y="8909"/>
                </a:lnTo>
                <a:lnTo>
                  <a:pt x="12512" y="8926"/>
                </a:lnTo>
                <a:lnTo>
                  <a:pt x="12509" y="8941"/>
                </a:lnTo>
                <a:lnTo>
                  <a:pt x="12507" y="8953"/>
                </a:lnTo>
                <a:lnTo>
                  <a:pt x="12505" y="8970"/>
                </a:lnTo>
                <a:lnTo>
                  <a:pt x="12502" y="8982"/>
                </a:lnTo>
                <a:lnTo>
                  <a:pt x="12500" y="8987"/>
                </a:lnTo>
                <a:lnTo>
                  <a:pt x="12496" y="8991"/>
                </a:lnTo>
                <a:lnTo>
                  <a:pt x="12490" y="8996"/>
                </a:lnTo>
                <a:lnTo>
                  <a:pt x="12484" y="9001"/>
                </a:lnTo>
                <a:lnTo>
                  <a:pt x="12463" y="9014"/>
                </a:lnTo>
                <a:lnTo>
                  <a:pt x="12430" y="9032"/>
                </a:lnTo>
                <a:lnTo>
                  <a:pt x="12430" y="9079"/>
                </a:lnTo>
                <a:lnTo>
                  <a:pt x="12433" y="9124"/>
                </a:lnTo>
                <a:lnTo>
                  <a:pt x="12437" y="9169"/>
                </a:lnTo>
                <a:lnTo>
                  <a:pt x="12444" y="9213"/>
                </a:lnTo>
                <a:lnTo>
                  <a:pt x="12454" y="9257"/>
                </a:lnTo>
                <a:lnTo>
                  <a:pt x="12465" y="9299"/>
                </a:lnTo>
                <a:lnTo>
                  <a:pt x="12479" y="9341"/>
                </a:lnTo>
                <a:lnTo>
                  <a:pt x="12495" y="9382"/>
                </a:lnTo>
                <a:lnTo>
                  <a:pt x="12511" y="9422"/>
                </a:lnTo>
                <a:lnTo>
                  <a:pt x="12531" y="9462"/>
                </a:lnTo>
                <a:lnTo>
                  <a:pt x="12552" y="9499"/>
                </a:lnTo>
                <a:lnTo>
                  <a:pt x="12574" y="9537"/>
                </a:lnTo>
                <a:lnTo>
                  <a:pt x="12599" y="9574"/>
                </a:lnTo>
                <a:lnTo>
                  <a:pt x="12624" y="9610"/>
                </a:lnTo>
                <a:lnTo>
                  <a:pt x="12650" y="9645"/>
                </a:lnTo>
                <a:lnTo>
                  <a:pt x="12677" y="9679"/>
                </a:lnTo>
                <a:lnTo>
                  <a:pt x="12706" y="9712"/>
                </a:lnTo>
                <a:lnTo>
                  <a:pt x="12734" y="9745"/>
                </a:lnTo>
                <a:lnTo>
                  <a:pt x="12765" y="9775"/>
                </a:lnTo>
                <a:lnTo>
                  <a:pt x="12795" y="9806"/>
                </a:lnTo>
                <a:lnTo>
                  <a:pt x="12826" y="9835"/>
                </a:lnTo>
                <a:lnTo>
                  <a:pt x="12857" y="9862"/>
                </a:lnTo>
                <a:lnTo>
                  <a:pt x="12889" y="9890"/>
                </a:lnTo>
                <a:lnTo>
                  <a:pt x="12921" y="9916"/>
                </a:lnTo>
                <a:lnTo>
                  <a:pt x="12953" y="9940"/>
                </a:lnTo>
                <a:lnTo>
                  <a:pt x="12984" y="9964"/>
                </a:lnTo>
                <a:lnTo>
                  <a:pt x="13016" y="9987"/>
                </a:lnTo>
                <a:lnTo>
                  <a:pt x="13047" y="10009"/>
                </a:lnTo>
                <a:lnTo>
                  <a:pt x="13079" y="10029"/>
                </a:lnTo>
                <a:lnTo>
                  <a:pt x="13109" y="10049"/>
                </a:lnTo>
                <a:lnTo>
                  <a:pt x="13139" y="10066"/>
                </a:lnTo>
                <a:lnTo>
                  <a:pt x="13168" y="10083"/>
                </a:lnTo>
                <a:lnTo>
                  <a:pt x="13285" y="10145"/>
                </a:lnTo>
                <a:lnTo>
                  <a:pt x="13406" y="10201"/>
                </a:lnTo>
                <a:lnTo>
                  <a:pt x="13532" y="10251"/>
                </a:lnTo>
                <a:lnTo>
                  <a:pt x="13660" y="10294"/>
                </a:lnTo>
                <a:lnTo>
                  <a:pt x="13793" y="10330"/>
                </a:lnTo>
                <a:lnTo>
                  <a:pt x="13927" y="10362"/>
                </a:lnTo>
                <a:lnTo>
                  <a:pt x="14063" y="10387"/>
                </a:lnTo>
                <a:lnTo>
                  <a:pt x="14201" y="10406"/>
                </a:lnTo>
                <a:lnTo>
                  <a:pt x="14341" y="10420"/>
                </a:lnTo>
                <a:lnTo>
                  <a:pt x="14481" y="10427"/>
                </a:lnTo>
                <a:lnTo>
                  <a:pt x="14621" y="10429"/>
                </a:lnTo>
                <a:lnTo>
                  <a:pt x="14760" y="10425"/>
                </a:lnTo>
                <a:lnTo>
                  <a:pt x="14900" y="10416"/>
                </a:lnTo>
                <a:lnTo>
                  <a:pt x="15038" y="10400"/>
                </a:lnTo>
                <a:lnTo>
                  <a:pt x="15174" y="10380"/>
                </a:lnTo>
                <a:lnTo>
                  <a:pt x="15309" y="10354"/>
                </a:lnTo>
                <a:lnTo>
                  <a:pt x="15440" y="10322"/>
                </a:lnTo>
                <a:lnTo>
                  <a:pt x="15569" y="10285"/>
                </a:lnTo>
                <a:lnTo>
                  <a:pt x="15694" y="10243"/>
                </a:lnTo>
                <a:lnTo>
                  <a:pt x="15815" y="10196"/>
                </a:lnTo>
                <a:lnTo>
                  <a:pt x="15931" y="10143"/>
                </a:lnTo>
                <a:lnTo>
                  <a:pt x="16043" y="10085"/>
                </a:lnTo>
                <a:lnTo>
                  <a:pt x="16149" y="10022"/>
                </a:lnTo>
                <a:lnTo>
                  <a:pt x="16249" y="9955"/>
                </a:lnTo>
                <a:lnTo>
                  <a:pt x="16342" y="9882"/>
                </a:lnTo>
                <a:lnTo>
                  <a:pt x="16429" y="9805"/>
                </a:lnTo>
                <a:lnTo>
                  <a:pt x="16509" y="9721"/>
                </a:lnTo>
                <a:lnTo>
                  <a:pt x="16581" y="9634"/>
                </a:lnTo>
                <a:lnTo>
                  <a:pt x="16644" y="9543"/>
                </a:lnTo>
                <a:lnTo>
                  <a:pt x="16698" y="9446"/>
                </a:lnTo>
                <a:lnTo>
                  <a:pt x="16744" y="9345"/>
                </a:lnTo>
                <a:lnTo>
                  <a:pt x="16779" y="9239"/>
                </a:lnTo>
                <a:lnTo>
                  <a:pt x="16785" y="9218"/>
                </a:lnTo>
                <a:lnTo>
                  <a:pt x="16789" y="9194"/>
                </a:lnTo>
                <a:lnTo>
                  <a:pt x="16793" y="9170"/>
                </a:lnTo>
                <a:lnTo>
                  <a:pt x="16797" y="9145"/>
                </a:lnTo>
                <a:lnTo>
                  <a:pt x="16800" y="9121"/>
                </a:lnTo>
                <a:lnTo>
                  <a:pt x="16804" y="9097"/>
                </a:lnTo>
                <a:lnTo>
                  <a:pt x="16810" y="9075"/>
                </a:lnTo>
                <a:lnTo>
                  <a:pt x="16815" y="9055"/>
                </a:lnTo>
                <a:lnTo>
                  <a:pt x="16815" y="8983"/>
                </a:lnTo>
                <a:lnTo>
                  <a:pt x="16748" y="8971"/>
                </a:lnTo>
                <a:lnTo>
                  <a:pt x="15975" y="6934"/>
                </a:lnTo>
                <a:lnTo>
                  <a:pt x="15967" y="6906"/>
                </a:lnTo>
                <a:lnTo>
                  <a:pt x="15963" y="6889"/>
                </a:lnTo>
                <a:lnTo>
                  <a:pt x="15958" y="6873"/>
                </a:lnTo>
                <a:lnTo>
                  <a:pt x="15949" y="6849"/>
                </a:lnTo>
                <a:lnTo>
                  <a:pt x="14613" y="3347"/>
                </a:lnTo>
                <a:lnTo>
                  <a:pt x="14678" y="3314"/>
                </a:lnTo>
                <a:lnTo>
                  <a:pt x="14734" y="3287"/>
                </a:lnTo>
                <a:lnTo>
                  <a:pt x="14759" y="3274"/>
                </a:lnTo>
                <a:lnTo>
                  <a:pt x="14782" y="3262"/>
                </a:lnTo>
                <a:lnTo>
                  <a:pt x="14805" y="3249"/>
                </a:lnTo>
                <a:lnTo>
                  <a:pt x="14825" y="3237"/>
                </a:lnTo>
                <a:lnTo>
                  <a:pt x="14844" y="3223"/>
                </a:lnTo>
                <a:lnTo>
                  <a:pt x="14863" y="3207"/>
                </a:lnTo>
                <a:lnTo>
                  <a:pt x="14881" y="3190"/>
                </a:lnTo>
                <a:lnTo>
                  <a:pt x="14899" y="3171"/>
                </a:lnTo>
                <a:lnTo>
                  <a:pt x="14917" y="3150"/>
                </a:lnTo>
                <a:lnTo>
                  <a:pt x="14934" y="3127"/>
                </a:lnTo>
                <a:lnTo>
                  <a:pt x="14951" y="3100"/>
                </a:lnTo>
                <a:lnTo>
                  <a:pt x="14969" y="3069"/>
                </a:lnTo>
                <a:lnTo>
                  <a:pt x="14981" y="3044"/>
                </a:lnTo>
                <a:lnTo>
                  <a:pt x="14994" y="3017"/>
                </a:lnTo>
                <a:lnTo>
                  <a:pt x="15004" y="2986"/>
                </a:lnTo>
                <a:lnTo>
                  <a:pt x="15015" y="2954"/>
                </a:lnTo>
                <a:lnTo>
                  <a:pt x="15024" y="2920"/>
                </a:lnTo>
                <a:lnTo>
                  <a:pt x="15033" y="2884"/>
                </a:lnTo>
                <a:lnTo>
                  <a:pt x="15039" y="2848"/>
                </a:lnTo>
                <a:lnTo>
                  <a:pt x="15043" y="2812"/>
                </a:lnTo>
                <a:lnTo>
                  <a:pt x="15046" y="2774"/>
                </a:lnTo>
                <a:lnTo>
                  <a:pt x="15047" y="2737"/>
                </a:lnTo>
                <a:lnTo>
                  <a:pt x="15047" y="2719"/>
                </a:lnTo>
                <a:lnTo>
                  <a:pt x="15046" y="2700"/>
                </a:lnTo>
                <a:lnTo>
                  <a:pt x="15045" y="2683"/>
                </a:lnTo>
                <a:lnTo>
                  <a:pt x="15043" y="2665"/>
                </a:lnTo>
                <a:lnTo>
                  <a:pt x="15040" y="2648"/>
                </a:lnTo>
                <a:lnTo>
                  <a:pt x="15037" y="2631"/>
                </a:lnTo>
                <a:lnTo>
                  <a:pt x="15033" y="2615"/>
                </a:lnTo>
                <a:lnTo>
                  <a:pt x="15028" y="2599"/>
                </a:lnTo>
                <a:lnTo>
                  <a:pt x="15022" y="2583"/>
                </a:lnTo>
                <a:lnTo>
                  <a:pt x="15016" y="2569"/>
                </a:lnTo>
                <a:lnTo>
                  <a:pt x="15009" y="2555"/>
                </a:lnTo>
                <a:lnTo>
                  <a:pt x="15001" y="2541"/>
                </a:lnTo>
                <a:lnTo>
                  <a:pt x="14998" y="2570"/>
                </a:lnTo>
                <a:lnTo>
                  <a:pt x="14994" y="2598"/>
                </a:lnTo>
                <a:lnTo>
                  <a:pt x="14990" y="2625"/>
                </a:lnTo>
                <a:lnTo>
                  <a:pt x="14984" y="2653"/>
                </a:lnTo>
                <a:lnTo>
                  <a:pt x="14979" y="2680"/>
                </a:lnTo>
                <a:lnTo>
                  <a:pt x="14973" y="2705"/>
                </a:lnTo>
                <a:lnTo>
                  <a:pt x="14966" y="2731"/>
                </a:lnTo>
                <a:lnTo>
                  <a:pt x="14959" y="2756"/>
                </a:lnTo>
                <a:lnTo>
                  <a:pt x="14951" y="2780"/>
                </a:lnTo>
                <a:lnTo>
                  <a:pt x="14941" y="2803"/>
                </a:lnTo>
                <a:lnTo>
                  <a:pt x="14932" y="2825"/>
                </a:lnTo>
                <a:lnTo>
                  <a:pt x="14921" y="2846"/>
                </a:lnTo>
                <a:lnTo>
                  <a:pt x="14910" y="2867"/>
                </a:lnTo>
                <a:lnTo>
                  <a:pt x="14897" y="2886"/>
                </a:lnTo>
                <a:lnTo>
                  <a:pt x="14884" y="2905"/>
                </a:lnTo>
                <a:lnTo>
                  <a:pt x="14870" y="2923"/>
                </a:lnTo>
                <a:lnTo>
                  <a:pt x="14855" y="2940"/>
                </a:lnTo>
                <a:lnTo>
                  <a:pt x="14839" y="2956"/>
                </a:lnTo>
                <a:lnTo>
                  <a:pt x="14821" y="2969"/>
                </a:lnTo>
                <a:lnTo>
                  <a:pt x="14804" y="2983"/>
                </a:lnTo>
                <a:lnTo>
                  <a:pt x="14784" y="2995"/>
                </a:lnTo>
                <a:lnTo>
                  <a:pt x="14764" y="3006"/>
                </a:lnTo>
                <a:lnTo>
                  <a:pt x="14742" y="3016"/>
                </a:lnTo>
                <a:lnTo>
                  <a:pt x="14718" y="3024"/>
                </a:lnTo>
                <a:lnTo>
                  <a:pt x="14694" y="3030"/>
                </a:lnTo>
                <a:lnTo>
                  <a:pt x="14668" y="3037"/>
                </a:lnTo>
                <a:lnTo>
                  <a:pt x="14642" y="3041"/>
                </a:lnTo>
                <a:lnTo>
                  <a:pt x="14613" y="3043"/>
                </a:lnTo>
                <a:lnTo>
                  <a:pt x="14584" y="3045"/>
                </a:lnTo>
                <a:lnTo>
                  <a:pt x="14552" y="3044"/>
                </a:lnTo>
                <a:lnTo>
                  <a:pt x="14520" y="3043"/>
                </a:lnTo>
                <a:lnTo>
                  <a:pt x="14485" y="3039"/>
                </a:lnTo>
                <a:lnTo>
                  <a:pt x="14442" y="3033"/>
                </a:lnTo>
                <a:lnTo>
                  <a:pt x="14401" y="3024"/>
                </a:lnTo>
                <a:lnTo>
                  <a:pt x="14362" y="3015"/>
                </a:lnTo>
                <a:lnTo>
                  <a:pt x="14326" y="3003"/>
                </a:lnTo>
                <a:lnTo>
                  <a:pt x="14292" y="2990"/>
                </a:lnTo>
                <a:lnTo>
                  <a:pt x="14261" y="2977"/>
                </a:lnTo>
                <a:lnTo>
                  <a:pt x="14232" y="2962"/>
                </a:lnTo>
                <a:lnTo>
                  <a:pt x="14204" y="2946"/>
                </a:lnTo>
                <a:lnTo>
                  <a:pt x="14179" y="2929"/>
                </a:lnTo>
                <a:lnTo>
                  <a:pt x="14156" y="2912"/>
                </a:lnTo>
                <a:lnTo>
                  <a:pt x="14135" y="2893"/>
                </a:lnTo>
                <a:lnTo>
                  <a:pt x="14115" y="2874"/>
                </a:lnTo>
                <a:lnTo>
                  <a:pt x="14097" y="2855"/>
                </a:lnTo>
                <a:lnTo>
                  <a:pt x="14082" y="2835"/>
                </a:lnTo>
                <a:lnTo>
                  <a:pt x="14066" y="2815"/>
                </a:lnTo>
                <a:lnTo>
                  <a:pt x="14053" y="2795"/>
                </a:lnTo>
                <a:lnTo>
                  <a:pt x="14041" y="2775"/>
                </a:lnTo>
                <a:lnTo>
                  <a:pt x="14030" y="2756"/>
                </a:lnTo>
                <a:lnTo>
                  <a:pt x="14020" y="2736"/>
                </a:lnTo>
                <a:lnTo>
                  <a:pt x="14011" y="2717"/>
                </a:lnTo>
                <a:lnTo>
                  <a:pt x="13996" y="2681"/>
                </a:lnTo>
                <a:lnTo>
                  <a:pt x="13984" y="2648"/>
                </a:lnTo>
                <a:lnTo>
                  <a:pt x="13974" y="2619"/>
                </a:lnTo>
                <a:lnTo>
                  <a:pt x="13966" y="2595"/>
                </a:lnTo>
                <a:lnTo>
                  <a:pt x="13962" y="2586"/>
                </a:lnTo>
                <a:lnTo>
                  <a:pt x="13959" y="2577"/>
                </a:lnTo>
                <a:lnTo>
                  <a:pt x="13954" y="2571"/>
                </a:lnTo>
                <a:lnTo>
                  <a:pt x="13951" y="2567"/>
                </a:lnTo>
                <a:lnTo>
                  <a:pt x="13941" y="2563"/>
                </a:lnTo>
                <a:lnTo>
                  <a:pt x="13917" y="2559"/>
                </a:lnTo>
                <a:lnTo>
                  <a:pt x="13879" y="2556"/>
                </a:lnTo>
                <a:lnTo>
                  <a:pt x="13830" y="2552"/>
                </a:lnTo>
                <a:lnTo>
                  <a:pt x="13700" y="2542"/>
                </a:lnTo>
                <a:lnTo>
                  <a:pt x="13532" y="2533"/>
                </a:lnTo>
                <a:lnTo>
                  <a:pt x="13334" y="2522"/>
                </a:lnTo>
                <a:lnTo>
                  <a:pt x="13113" y="2513"/>
                </a:lnTo>
                <a:lnTo>
                  <a:pt x="12875" y="2502"/>
                </a:lnTo>
                <a:lnTo>
                  <a:pt x="12627" y="2492"/>
                </a:lnTo>
                <a:lnTo>
                  <a:pt x="12377" y="2482"/>
                </a:lnTo>
                <a:lnTo>
                  <a:pt x="12131" y="2473"/>
                </a:lnTo>
                <a:lnTo>
                  <a:pt x="11897" y="2465"/>
                </a:lnTo>
                <a:lnTo>
                  <a:pt x="11680" y="2457"/>
                </a:lnTo>
                <a:lnTo>
                  <a:pt x="11489" y="2450"/>
                </a:lnTo>
                <a:lnTo>
                  <a:pt x="11330" y="2445"/>
                </a:lnTo>
                <a:lnTo>
                  <a:pt x="11209" y="2441"/>
                </a:lnTo>
                <a:lnTo>
                  <a:pt x="11135" y="2439"/>
                </a:lnTo>
                <a:lnTo>
                  <a:pt x="11024" y="2436"/>
                </a:lnTo>
                <a:lnTo>
                  <a:pt x="10913" y="2432"/>
                </a:lnTo>
                <a:lnTo>
                  <a:pt x="10800" y="2428"/>
                </a:lnTo>
                <a:lnTo>
                  <a:pt x="10688" y="2422"/>
                </a:lnTo>
                <a:lnTo>
                  <a:pt x="10576" y="2417"/>
                </a:lnTo>
                <a:lnTo>
                  <a:pt x="10463" y="2412"/>
                </a:lnTo>
                <a:lnTo>
                  <a:pt x="10350" y="2406"/>
                </a:lnTo>
                <a:lnTo>
                  <a:pt x="10237" y="2400"/>
                </a:lnTo>
                <a:lnTo>
                  <a:pt x="10125" y="2395"/>
                </a:lnTo>
                <a:lnTo>
                  <a:pt x="10012" y="2390"/>
                </a:lnTo>
                <a:lnTo>
                  <a:pt x="9901" y="2385"/>
                </a:lnTo>
                <a:lnTo>
                  <a:pt x="9791" y="2379"/>
                </a:lnTo>
                <a:lnTo>
                  <a:pt x="9681" y="2375"/>
                </a:lnTo>
                <a:lnTo>
                  <a:pt x="9573" y="2371"/>
                </a:lnTo>
                <a:lnTo>
                  <a:pt x="9466" y="2368"/>
                </a:lnTo>
                <a:lnTo>
                  <a:pt x="9360" y="2366"/>
                </a:lnTo>
                <a:lnTo>
                  <a:pt x="9304" y="2366"/>
                </a:lnTo>
                <a:lnTo>
                  <a:pt x="9260" y="2367"/>
                </a:lnTo>
                <a:lnTo>
                  <a:pt x="9242" y="2367"/>
                </a:lnTo>
                <a:lnTo>
                  <a:pt x="9225" y="2367"/>
                </a:lnTo>
                <a:lnTo>
                  <a:pt x="9211" y="2366"/>
                </a:lnTo>
                <a:lnTo>
                  <a:pt x="9199" y="2363"/>
                </a:lnTo>
                <a:lnTo>
                  <a:pt x="9186" y="2359"/>
                </a:lnTo>
                <a:lnTo>
                  <a:pt x="9176" y="2354"/>
                </a:lnTo>
                <a:lnTo>
                  <a:pt x="9164" y="2348"/>
                </a:lnTo>
                <a:lnTo>
                  <a:pt x="9154" y="2338"/>
                </a:lnTo>
                <a:lnTo>
                  <a:pt x="9142" y="2327"/>
                </a:lnTo>
                <a:lnTo>
                  <a:pt x="9131" y="2313"/>
                </a:lnTo>
                <a:lnTo>
                  <a:pt x="9118" y="2296"/>
                </a:lnTo>
                <a:lnTo>
                  <a:pt x="9103" y="2277"/>
                </a:lnTo>
                <a:lnTo>
                  <a:pt x="9079" y="2244"/>
                </a:lnTo>
                <a:lnTo>
                  <a:pt x="9057" y="2214"/>
                </a:lnTo>
                <a:lnTo>
                  <a:pt x="9035" y="2189"/>
                </a:lnTo>
                <a:lnTo>
                  <a:pt x="9014" y="2166"/>
                </a:lnTo>
                <a:lnTo>
                  <a:pt x="8994" y="2145"/>
                </a:lnTo>
                <a:lnTo>
                  <a:pt x="8974" y="2127"/>
                </a:lnTo>
                <a:lnTo>
                  <a:pt x="8953" y="2110"/>
                </a:lnTo>
                <a:lnTo>
                  <a:pt x="8932" y="2094"/>
                </a:lnTo>
                <a:lnTo>
                  <a:pt x="8910" y="2080"/>
                </a:lnTo>
                <a:lnTo>
                  <a:pt x="8886" y="2065"/>
                </a:lnTo>
                <a:lnTo>
                  <a:pt x="8860" y="2050"/>
                </a:lnTo>
                <a:lnTo>
                  <a:pt x="8833" y="2034"/>
                </a:lnTo>
                <a:lnTo>
                  <a:pt x="8771" y="2001"/>
                </a:lnTo>
                <a:lnTo>
                  <a:pt x="8697" y="1959"/>
                </a:lnTo>
                <a:lnTo>
                  <a:pt x="8689" y="1775"/>
                </a:lnTo>
                <a:lnTo>
                  <a:pt x="8646" y="1792"/>
                </a:lnTo>
                <a:lnTo>
                  <a:pt x="8606" y="1807"/>
                </a:lnTo>
                <a:lnTo>
                  <a:pt x="8569" y="1820"/>
                </a:lnTo>
                <a:lnTo>
                  <a:pt x="8536" y="1830"/>
                </a:lnTo>
                <a:lnTo>
                  <a:pt x="8503" y="1838"/>
                </a:lnTo>
                <a:lnTo>
                  <a:pt x="8473" y="1843"/>
                </a:lnTo>
                <a:lnTo>
                  <a:pt x="8457" y="1845"/>
                </a:lnTo>
                <a:lnTo>
                  <a:pt x="8442" y="1846"/>
                </a:lnTo>
                <a:lnTo>
                  <a:pt x="8427" y="1847"/>
                </a:lnTo>
                <a:lnTo>
                  <a:pt x="8412" y="1847"/>
                </a:lnTo>
                <a:lnTo>
                  <a:pt x="8382" y="1846"/>
                </a:lnTo>
                <a:lnTo>
                  <a:pt x="8351" y="1843"/>
                </a:lnTo>
                <a:lnTo>
                  <a:pt x="8318" y="1838"/>
                </a:lnTo>
                <a:lnTo>
                  <a:pt x="8283" y="1830"/>
                </a:lnTo>
                <a:lnTo>
                  <a:pt x="8247" y="1822"/>
                </a:lnTo>
                <a:lnTo>
                  <a:pt x="8206" y="1810"/>
                </a:lnTo>
                <a:lnTo>
                  <a:pt x="8162" y="1798"/>
                </a:lnTo>
                <a:lnTo>
                  <a:pt x="8113" y="1784"/>
                </a:lnTo>
                <a:lnTo>
                  <a:pt x="8106" y="1962"/>
                </a:lnTo>
                <a:lnTo>
                  <a:pt x="8079" y="1973"/>
                </a:lnTo>
                <a:lnTo>
                  <a:pt x="8051" y="1986"/>
                </a:lnTo>
                <a:lnTo>
                  <a:pt x="8024" y="2000"/>
                </a:lnTo>
                <a:lnTo>
                  <a:pt x="7998" y="2013"/>
                </a:lnTo>
                <a:lnTo>
                  <a:pt x="7972" y="2027"/>
                </a:lnTo>
                <a:lnTo>
                  <a:pt x="7946" y="2042"/>
                </a:lnTo>
                <a:lnTo>
                  <a:pt x="7922" y="2057"/>
                </a:lnTo>
                <a:lnTo>
                  <a:pt x="7898" y="2073"/>
                </a:lnTo>
                <a:lnTo>
                  <a:pt x="7874" y="2090"/>
                </a:lnTo>
                <a:lnTo>
                  <a:pt x="7852" y="2108"/>
                </a:lnTo>
                <a:lnTo>
                  <a:pt x="7828" y="2127"/>
                </a:lnTo>
                <a:lnTo>
                  <a:pt x="7806" y="2147"/>
                </a:lnTo>
                <a:lnTo>
                  <a:pt x="7785" y="2167"/>
                </a:lnTo>
                <a:lnTo>
                  <a:pt x="7764" y="2189"/>
                </a:lnTo>
                <a:lnTo>
                  <a:pt x="7744" y="2211"/>
                </a:lnTo>
                <a:lnTo>
                  <a:pt x="7725" y="2235"/>
                </a:lnTo>
                <a:lnTo>
                  <a:pt x="7702" y="2266"/>
                </a:lnTo>
                <a:lnTo>
                  <a:pt x="7681" y="2297"/>
                </a:lnTo>
                <a:lnTo>
                  <a:pt x="7662" y="2328"/>
                </a:lnTo>
                <a:lnTo>
                  <a:pt x="7642" y="2356"/>
                </a:lnTo>
                <a:lnTo>
                  <a:pt x="2845" y="2551"/>
                </a:lnTo>
                <a:lnTo>
                  <a:pt x="2817" y="2624"/>
                </a:lnTo>
                <a:lnTo>
                  <a:pt x="2787" y="2700"/>
                </a:lnTo>
                <a:lnTo>
                  <a:pt x="2771" y="2738"/>
                </a:lnTo>
                <a:lnTo>
                  <a:pt x="2752" y="2775"/>
                </a:lnTo>
                <a:lnTo>
                  <a:pt x="2742" y="2793"/>
                </a:lnTo>
                <a:lnTo>
                  <a:pt x="2731" y="2812"/>
                </a:lnTo>
                <a:lnTo>
                  <a:pt x="2720" y="2830"/>
                </a:lnTo>
                <a:lnTo>
                  <a:pt x="2707" y="2846"/>
                </a:lnTo>
                <a:lnTo>
                  <a:pt x="2694" y="2863"/>
                </a:lnTo>
                <a:lnTo>
                  <a:pt x="2678" y="2880"/>
                </a:lnTo>
                <a:lnTo>
                  <a:pt x="2662" y="2896"/>
                </a:lnTo>
                <a:lnTo>
                  <a:pt x="2645" y="2912"/>
                </a:lnTo>
                <a:lnTo>
                  <a:pt x="2626" y="2926"/>
                </a:lnTo>
                <a:lnTo>
                  <a:pt x="2606" y="2941"/>
                </a:lnTo>
                <a:lnTo>
                  <a:pt x="2584" y="2955"/>
                </a:lnTo>
                <a:lnTo>
                  <a:pt x="2561" y="2967"/>
                </a:lnTo>
                <a:lnTo>
                  <a:pt x="2537" y="2980"/>
                </a:lnTo>
                <a:lnTo>
                  <a:pt x="2511" y="2990"/>
                </a:lnTo>
                <a:lnTo>
                  <a:pt x="2481" y="3001"/>
                </a:lnTo>
                <a:lnTo>
                  <a:pt x="2452" y="3012"/>
                </a:lnTo>
                <a:lnTo>
                  <a:pt x="2419" y="3020"/>
                </a:lnTo>
                <a:lnTo>
                  <a:pt x="2385" y="3027"/>
                </a:lnTo>
                <a:lnTo>
                  <a:pt x="2348" y="3034"/>
                </a:lnTo>
                <a:lnTo>
                  <a:pt x="2309" y="3040"/>
                </a:lnTo>
                <a:lnTo>
                  <a:pt x="2276" y="3043"/>
                </a:lnTo>
                <a:lnTo>
                  <a:pt x="2245" y="3044"/>
                </a:lnTo>
                <a:lnTo>
                  <a:pt x="2214" y="3045"/>
                </a:lnTo>
                <a:lnTo>
                  <a:pt x="2186" y="3043"/>
                </a:lnTo>
                <a:lnTo>
                  <a:pt x="2158" y="3041"/>
                </a:lnTo>
                <a:lnTo>
                  <a:pt x="2131" y="3037"/>
                </a:lnTo>
                <a:lnTo>
                  <a:pt x="2106" y="3030"/>
                </a:lnTo>
                <a:lnTo>
                  <a:pt x="2081" y="3023"/>
                </a:lnTo>
                <a:lnTo>
                  <a:pt x="2058" y="3015"/>
                </a:lnTo>
                <a:lnTo>
                  <a:pt x="2036" y="3005"/>
                </a:lnTo>
                <a:lnTo>
                  <a:pt x="2015" y="2995"/>
                </a:lnTo>
                <a:lnTo>
                  <a:pt x="1995" y="2982"/>
                </a:lnTo>
                <a:lnTo>
                  <a:pt x="1976" y="2968"/>
                </a:lnTo>
                <a:lnTo>
                  <a:pt x="1958" y="2954"/>
                </a:lnTo>
                <a:lnTo>
                  <a:pt x="1941" y="2938"/>
                </a:lnTo>
                <a:lnTo>
                  <a:pt x="1925" y="2921"/>
                </a:lnTo>
                <a:lnTo>
                  <a:pt x="1911" y="2903"/>
                </a:lnTo>
                <a:lnTo>
                  <a:pt x="1897" y="2884"/>
                </a:lnTo>
                <a:lnTo>
                  <a:pt x="1884" y="2864"/>
                </a:lnTo>
                <a:lnTo>
                  <a:pt x="1873" y="2843"/>
                </a:lnTo>
                <a:lnTo>
                  <a:pt x="1862" y="2821"/>
                </a:lnTo>
                <a:lnTo>
                  <a:pt x="1853" y="2798"/>
                </a:lnTo>
                <a:lnTo>
                  <a:pt x="1844" y="2775"/>
                </a:lnTo>
                <a:lnTo>
                  <a:pt x="1836" y="2750"/>
                </a:lnTo>
                <a:lnTo>
                  <a:pt x="1830" y="2724"/>
                </a:lnTo>
                <a:lnTo>
                  <a:pt x="1823" y="2698"/>
                </a:lnTo>
                <a:lnTo>
                  <a:pt x="1818" y="2671"/>
                </a:lnTo>
                <a:lnTo>
                  <a:pt x="1815" y="2643"/>
                </a:lnTo>
                <a:lnTo>
                  <a:pt x="1812" y="2615"/>
                </a:lnTo>
                <a:lnTo>
                  <a:pt x="1810" y="2587"/>
                </a:lnTo>
                <a:lnTo>
                  <a:pt x="1808" y="2556"/>
                </a:lnTo>
                <a:lnTo>
                  <a:pt x="1808" y="2527"/>
                </a:lnTo>
                <a:lnTo>
                  <a:pt x="1798" y="2537"/>
                </a:lnTo>
                <a:lnTo>
                  <a:pt x="1791" y="2552"/>
                </a:lnTo>
                <a:lnTo>
                  <a:pt x="1782" y="2568"/>
                </a:lnTo>
                <a:lnTo>
                  <a:pt x="1776" y="2587"/>
                </a:lnTo>
                <a:lnTo>
                  <a:pt x="1770" y="2607"/>
                </a:lnTo>
                <a:lnTo>
                  <a:pt x="1765" y="2629"/>
                </a:lnTo>
                <a:lnTo>
                  <a:pt x="1760" y="2653"/>
                </a:lnTo>
                <a:lnTo>
                  <a:pt x="1756" y="2679"/>
                </a:lnTo>
                <a:lnTo>
                  <a:pt x="1754" y="2706"/>
                </a:lnTo>
                <a:lnTo>
                  <a:pt x="1753" y="2735"/>
                </a:lnTo>
                <a:lnTo>
                  <a:pt x="1753" y="2764"/>
                </a:lnTo>
                <a:lnTo>
                  <a:pt x="1755" y="2795"/>
                </a:lnTo>
                <a:lnTo>
                  <a:pt x="1757" y="2826"/>
                </a:lnTo>
                <a:lnTo>
                  <a:pt x="1761" y="2858"/>
                </a:lnTo>
                <a:lnTo>
                  <a:pt x="1768" y="2891"/>
                </a:lnTo>
                <a:lnTo>
                  <a:pt x="1775" y="2922"/>
                </a:lnTo>
                <a:lnTo>
                  <a:pt x="1784" y="2955"/>
                </a:lnTo>
                <a:lnTo>
                  <a:pt x="1796" y="2987"/>
                </a:lnTo>
                <a:lnTo>
                  <a:pt x="1809" y="3020"/>
                </a:lnTo>
                <a:lnTo>
                  <a:pt x="1824" y="3051"/>
                </a:lnTo>
                <a:lnTo>
                  <a:pt x="1841" y="3083"/>
                </a:lnTo>
                <a:lnTo>
                  <a:pt x="1860" y="3114"/>
                </a:lnTo>
                <a:lnTo>
                  <a:pt x="1882" y="3143"/>
                </a:lnTo>
                <a:lnTo>
                  <a:pt x="1906" y="3172"/>
                </a:lnTo>
                <a:lnTo>
                  <a:pt x="1933" y="3200"/>
                </a:lnTo>
                <a:lnTo>
                  <a:pt x="1961" y="3225"/>
                </a:lnTo>
                <a:lnTo>
                  <a:pt x="1993" y="3250"/>
                </a:lnTo>
                <a:lnTo>
                  <a:pt x="2026" y="3272"/>
                </a:lnTo>
                <a:lnTo>
                  <a:pt x="2063" y="3293"/>
                </a:lnTo>
                <a:lnTo>
                  <a:pt x="2102" y="3312"/>
                </a:lnTo>
                <a:lnTo>
                  <a:pt x="2145" y="3328"/>
                </a:lnTo>
                <a:lnTo>
                  <a:pt x="2190" y="3343"/>
                </a:lnTo>
                <a:lnTo>
                  <a:pt x="1375" y="5473"/>
                </a:lnTo>
                <a:lnTo>
                  <a:pt x="1366" y="5497"/>
                </a:lnTo>
                <a:lnTo>
                  <a:pt x="1358" y="5518"/>
                </a:lnTo>
                <a:lnTo>
                  <a:pt x="1352" y="5538"/>
                </a:lnTo>
                <a:lnTo>
                  <a:pt x="1344" y="5558"/>
                </a:lnTo>
                <a:lnTo>
                  <a:pt x="1338" y="5577"/>
                </a:lnTo>
                <a:lnTo>
                  <a:pt x="1329" y="5599"/>
                </a:lnTo>
                <a:lnTo>
                  <a:pt x="1320" y="5622"/>
                </a:lnTo>
                <a:lnTo>
                  <a:pt x="1308" y="5649"/>
                </a:lnTo>
                <a:lnTo>
                  <a:pt x="1112" y="6182"/>
                </a:lnTo>
                <a:lnTo>
                  <a:pt x="1080" y="6253"/>
                </a:lnTo>
                <a:lnTo>
                  <a:pt x="1046" y="6338"/>
                </a:lnTo>
                <a:lnTo>
                  <a:pt x="1007" y="6434"/>
                </a:lnTo>
                <a:lnTo>
                  <a:pt x="966" y="6540"/>
                </a:lnTo>
                <a:lnTo>
                  <a:pt x="922" y="6654"/>
                </a:lnTo>
                <a:lnTo>
                  <a:pt x="876" y="6774"/>
                </a:lnTo>
                <a:lnTo>
                  <a:pt x="830" y="6899"/>
                </a:lnTo>
                <a:lnTo>
                  <a:pt x="783" y="7028"/>
                </a:lnTo>
                <a:lnTo>
                  <a:pt x="736" y="7157"/>
                </a:lnTo>
                <a:lnTo>
                  <a:pt x="688" y="7285"/>
                </a:lnTo>
                <a:lnTo>
                  <a:pt x="642" y="7412"/>
                </a:lnTo>
                <a:lnTo>
                  <a:pt x="598" y="7532"/>
                </a:lnTo>
                <a:lnTo>
                  <a:pt x="555" y="7649"/>
                </a:lnTo>
                <a:lnTo>
                  <a:pt x="515" y="7758"/>
                </a:lnTo>
                <a:lnTo>
                  <a:pt x="477" y="7856"/>
                </a:lnTo>
                <a:lnTo>
                  <a:pt x="443" y="7944"/>
                </a:lnTo>
                <a:lnTo>
                  <a:pt x="103" y="8818"/>
                </a:lnTo>
                <a:lnTo>
                  <a:pt x="89" y="8870"/>
                </a:lnTo>
                <a:lnTo>
                  <a:pt x="79" y="8913"/>
                </a:lnTo>
                <a:lnTo>
                  <a:pt x="75" y="8922"/>
                </a:lnTo>
                <a:lnTo>
                  <a:pt x="69" y="8930"/>
                </a:lnTo>
                <a:lnTo>
                  <a:pt x="62" y="8939"/>
                </a:lnTo>
                <a:lnTo>
                  <a:pt x="54" y="8945"/>
                </a:lnTo>
                <a:lnTo>
                  <a:pt x="44" y="8951"/>
                </a:lnTo>
                <a:lnTo>
                  <a:pt x="32" y="8958"/>
                </a:lnTo>
                <a:lnTo>
                  <a:pt x="17" y="8962"/>
                </a:lnTo>
                <a:lnTo>
                  <a:pt x="0" y="8966"/>
                </a:lnTo>
                <a:close/>
                <a:moveTo>
                  <a:pt x="8389" y="10366"/>
                </a:moveTo>
                <a:lnTo>
                  <a:pt x="8398" y="10362"/>
                </a:lnTo>
                <a:lnTo>
                  <a:pt x="8410" y="10356"/>
                </a:lnTo>
                <a:lnTo>
                  <a:pt x="8423" y="10346"/>
                </a:lnTo>
                <a:lnTo>
                  <a:pt x="8439" y="10335"/>
                </a:lnTo>
                <a:lnTo>
                  <a:pt x="8476" y="10306"/>
                </a:lnTo>
                <a:lnTo>
                  <a:pt x="8519" y="10271"/>
                </a:lnTo>
                <a:lnTo>
                  <a:pt x="8567" y="10229"/>
                </a:lnTo>
                <a:lnTo>
                  <a:pt x="8618" y="10184"/>
                </a:lnTo>
                <a:lnTo>
                  <a:pt x="8672" y="10137"/>
                </a:lnTo>
                <a:lnTo>
                  <a:pt x="8727" y="10086"/>
                </a:lnTo>
                <a:lnTo>
                  <a:pt x="8837" y="9985"/>
                </a:lnTo>
                <a:lnTo>
                  <a:pt x="8939" y="9891"/>
                </a:lnTo>
                <a:lnTo>
                  <a:pt x="9022" y="9812"/>
                </a:lnTo>
                <a:lnTo>
                  <a:pt x="9079" y="9760"/>
                </a:lnTo>
                <a:lnTo>
                  <a:pt x="9987" y="8949"/>
                </a:lnTo>
                <a:lnTo>
                  <a:pt x="10021" y="8918"/>
                </a:lnTo>
                <a:lnTo>
                  <a:pt x="10052" y="8890"/>
                </a:lnTo>
                <a:lnTo>
                  <a:pt x="10082" y="8864"/>
                </a:lnTo>
                <a:lnTo>
                  <a:pt x="10111" y="8839"/>
                </a:lnTo>
                <a:lnTo>
                  <a:pt x="10137" y="8815"/>
                </a:lnTo>
                <a:lnTo>
                  <a:pt x="10164" y="8788"/>
                </a:lnTo>
                <a:lnTo>
                  <a:pt x="10176" y="8776"/>
                </a:lnTo>
                <a:lnTo>
                  <a:pt x="10188" y="8762"/>
                </a:lnTo>
                <a:lnTo>
                  <a:pt x="10199" y="8747"/>
                </a:lnTo>
                <a:lnTo>
                  <a:pt x="10210" y="8733"/>
                </a:lnTo>
                <a:lnTo>
                  <a:pt x="10207" y="8720"/>
                </a:lnTo>
                <a:lnTo>
                  <a:pt x="10203" y="8706"/>
                </a:lnTo>
                <a:lnTo>
                  <a:pt x="10196" y="8692"/>
                </a:lnTo>
                <a:lnTo>
                  <a:pt x="10190" y="8676"/>
                </a:lnTo>
                <a:lnTo>
                  <a:pt x="10173" y="8641"/>
                </a:lnTo>
                <a:lnTo>
                  <a:pt x="10153" y="8603"/>
                </a:lnTo>
                <a:lnTo>
                  <a:pt x="10129" y="8562"/>
                </a:lnTo>
                <a:lnTo>
                  <a:pt x="10104" y="8520"/>
                </a:lnTo>
                <a:lnTo>
                  <a:pt x="10076" y="8476"/>
                </a:lnTo>
                <a:lnTo>
                  <a:pt x="10049" y="8432"/>
                </a:lnTo>
                <a:lnTo>
                  <a:pt x="9992" y="8342"/>
                </a:lnTo>
                <a:lnTo>
                  <a:pt x="9941" y="8259"/>
                </a:lnTo>
                <a:lnTo>
                  <a:pt x="9919" y="8221"/>
                </a:lnTo>
                <a:lnTo>
                  <a:pt x="9899" y="8186"/>
                </a:lnTo>
                <a:lnTo>
                  <a:pt x="9883" y="8155"/>
                </a:lnTo>
                <a:lnTo>
                  <a:pt x="9871" y="8128"/>
                </a:lnTo>
                <a:lnTo>
                  <a:pt x="9863" y="8133"/>
                </a:lnTo>
                <a:lnTo>
                  <a:pt x="9853" y="8139"/>
                </a:lnTo>
                <a:lnTo>
                  <a:pt x="9839" y="8149"/>
                </a:lnTo>
                <a:lnTo>
                  <a:pt x="9824" y="8161"/>
                </a:lnTo>
                <a:lnTo>
                  <a:pt x="9786" y="8191"/>
                </a:lnTo>
                <a:lnTo>
                  <a:pt x="9742" y="8228"/>
                </a:lnTo>
                <a:lnTo>
                  <a:pt x="9692" y="8271"/>
                </a:lnTo>
                <a:lnTo>
                  <a:pt x="9637" y="8319"/>
                </a:lnTo>
                <a:lnTo>
                  <a:pt x="9579" y="8370"/>
                </a:lnTo>
                <a:lnTo>
                  <a:pt x="9519" y="8423"/>
                </a:lnTo>
                <a:lnTo>
                  <a:pt x="9458" y="8478"/>
                </a:lnTo>
                <a:lnTo>
                  <a:pt x="9399" y="8532"/>
                </a:lnTo>
                <a:lnTo>
                  <a:pt x="9341" y="8585"/>
                </a:lnTo>
                <a:lnTo>
                  <a:pt x="9286" y="8635"/>
                </a:lnTo>
                <a:lnTo>
                  <a:pt x="9237" y="8680"/>
                </a:lnTo>
                <a:lnTo>
                  <a:pt x="9193" y="8721"/>
                </a:lnTo>
                <a:lnTo>
                  <a:pt x="9157" y="8755"/>
                </a:lnTo>
                <a:lnTo>
                  <a:pt x="9128" y="8781"/>
                </a:lnTo>
                <a:lnTo>
                  <a:pt x="9083" y="8823"/>
                </a:lnTo>
                <a:lnTo>
                  <a:pt x="9039" y="8863"/>
                </a:lnTo>
                <a:lnTo>
                  <a:pt x="8994" y="8902"/>
                </a:lnTo>
                <a:lnTo>
                  <a:pt x="8949" y="8942"/>
                </a:lnTo>
                <a:lnTo>
                  <a:pt x="8902" y="8982"/>
                </a:lnTo>
                <a:lnTo>
                  <a:pt x="8856" y="9022"/>
                </a:lnTo>
                <a:lnTo>
                  <a:pt x="8810" y="9064"/>
                </a:lnTo>
                <a:lnTo>
                  <a:pt x="8763" y="9107"/>
                </a:lnTo>
                <a:lnTo>
                  <a:pt x="8728" y="9141"/>
                </a:lnTo>
                <a:lnTo>
                  <a:pt x="8683" y="9183"/>
                </a:lnTo>
                <a:lnTo>
                  <a:pt x="8631" y="9231"/>
                </a:lnTo>
                <a:lnTo>
                  <a:pt x="8576" y="9281"/>
                </a:lnTo>
                <a:lnTo>
                  <a:pt x="8548" y="9306"/>
                </a:lnTo>
                <a:lnTo>
                  <a:pt x="8521" y="9329"/>
                </a:lnTo>
                <a:lnTo>
                  <a:pt x="8495" y="9351"/>
                </a:lnTo>
                <a:lnTo>
                  <a:pt x="8470" y="9372"/>
                </a:lnTo>
                <a:lnTo>
                  <a:pt x="8445" y="9390"/>
                </a:lnTo>
                <a:lnTo>
                  <a:pt x="8424" y="9405"/>
                </a:lnTo>
                <a:lnTo>
                  <a:pt x="8405" y="9416"/>
                </a:lnTo>
                <a:lnTo>
                  <a:pt x="8389" y="9425"/>
                </a:lnTo>
                <a:lnTo>
                  <a:pt x="7678" y="8791"/>
                </a:lnTo>
                <a:lnTo>
                  <a:pt x="7592" y="8711"/>
                </a:lnTo>
                <a:lnTo>
                  <a:pt x="7505" y="8632"/>
                </a:lnTo>
                <a:lnTo>
                  <a:pt x="7418" y="8552"/>
                </a:lnTo>
                <a:lnTo>
                  <a:pt x="7328" y="8472"/>
                </a:lnTo>
                <a:lnTo>
                  <a:pt x="7239" y="8392"/>
                </a:lnTo>
                <a:lnTo>
                  <a:pt x="7148" y="8312"/>
                </a:lnTo>
                <a:lnTo>
                  <a:pt x="7058" y="8231"/>
                </a:lnTo>
                <a:lnTo>
                  <a:pt x="6968" y="8151"/>
                </a:lnTo>
                <a:lnTo>
                  <a:pt x="6877" y="8071"/>
                </a:lnTo>
                <a:lnTo>
                  <a:pt x="6787" y="7991"/>
                </a:lnTo>
                <a:lnTo>
                  <a:pt x="6698" y="7911"/>
                </a:lnTo>
                <a:lnTo>
                  <a:pt x="6608" y="7831"/>
                </a:lnTo>
                <a:lnTo>
                  <a:pt x="6520" y="7752"/>
                </a:lnTo>
                <a:lnTo>
                  <a:pt x="6433" y="7672"/>
                </a:lnTo>
                <a:lnTo>
                  <a:pt x="6347" y="7593"/>
                </a:lnTo>
                <a:lnTo>
                  <a:pt x="6261" y="7515"/>
                </a:lnTo>
                <a:lnTo>
                  <a:pt x="6215" y="7473"/>
                </a:lnTo>
                <a:lnTo>
                  <a:pt x="6171" y="7431"/>
                </a:lnTo>
                <a:lnTo>
                  <a:pt x="6127" y="7392"/>
                </a:lnTo>
                <a:lnTo>
                  <a:pt x="6084" y="7353"/>
                </a:lnTo>
                <a:lnTo>
                  <a:pt x="6040" y="7314"/>
                </a:lnTo>
                <a:lnTo>
                  <a:pt x="5997" y="7275"/>
                </a:lnTo>
                <a:lnTo>
                  <a:pt x="5953" y="7236"/>
                </a:lnTo>
                <a:lnTo>
                  <a:pt x="5907" y="7197"/>
                </a:lnTo>
                <a:lnTo>
                  <a:pt x="5872" y="7166"/>
                </a:lnTo>
                <a:lnTo>
                  <a:pt x="5826" y="7126"/>
                </a:lnTo>
                <a:lnTo>
                  <a:pt x="5775" y="7081"/>
                </a:lnTo>
                <a:lnTo>
                  <a:pt x="5720" y="7032"/>
                </a:lnTo>
                <a:lnTo>
                  <a:pt x="5668" y="6983"/>
                </a:lnTo>
                <a:lnTo>
                  <a:pt x="5620" y="6936"/>
                </a:lnTo>
                <a:lnTo>
                  <a:pt x="5600" y="6915"/>
                </a:lnTo>
                <a:lnTo>
                  <a:pt x="5583" y="6896"/>
                </a:lnTo>
                <a:lnTo>
                  <a:pt x="5569" y="6878"/>
                </a:lnTo>
                <a:lnTo>
                  <a:pt x="5558" y="6863"/>
                </a:lnTo>
                <a:lnTo>
                  <a:pt x="9086" y="6861"/>
                </a:lnTo>
                <a:lnTo>
                  <a:pt x="9083" y="6853"/>
                </a:lnTo>
                <a:lnTo>
                  <a:pt x="9078" y="6841"/>
                </a:lnTo>
                <a:lnTo>
                  <a:pt x="9072" y="6827"/>
                </a:lnTo>
                <a:lnTo>
                  <a:pt x="9064" y="6811"/>
                </a:lnTo>
                <a:lnTo>
                  <a:pt x="9044" y="6773"/>
                </a:lnTo>
                <a:lnTo>
                  <a:pt x="9019" y="6728"/>
                </a:lnTo>
                <a:lnTo>
                  <a:pt x="8990" y="6677"/>
                </a:lnTo>
                <a:lnTo>
                  <a:pt x="8958" y="6622"/>
                </a:lnTo>
                <a:lnTo>
                  <a:pt x="8924" y="6564"/>
                </a:lnTo>
                <a:lnTo>
                  <a:pt x="8887" y="6504"/>
                </a:lnTo>
                <a:lnTo>
                  <a:pt x="8850" y="6444"/>
                </a:lnTo>
                <a:lnTo>
                  <a:pt x="8813" y="6383"/>
                </a:lnTo>
                <a:lnTo>
                  <a:pt x="8777" y="6325"/>
                </a:lnTo>
                <a:lnTo>
                  <a:pt x="8744" y="6270"/>
                </a:lnTo>
                <a:lnTo>
                  <a:pt x="8712" y="6219"/>
                </a:lnTo>
                <a:lnTo>
                  <a:pt x="8685" y="6173"/>
                </a:lnTo>
                <a:lnTo>
                  <a:pt x="8662" y="6135"/>
                </a:lnTo>
                <a:lnTo>
                  <a:pt x="8644" y="6104"/>
                </a:lnTo>
                <a:lnTo>
                  <a:pt x="3669" y="6102"/>
                </a:lnTo>
                <a:lnTo>
                  <a:pt x="3677" y="6112"/>
                </a:lnTo>
                <a:lnTo>
                  <a:pt x="3696" y="6133"/>
                </a:lnTo>
                <a:lnTo>
                  <a:pt x="3727" y="6163"/>
                </a:lnTo>
                <a:lnTo>
                  <a:pt x="3767" y="6202"/>
                </a:lnTo>
                <a:lnTo>
                  <a:pt x="3873" y="6302"/>
                </a:lnTo>
                <a:lnTo>
                  <a:pt x="4010" y="6429"/>
                </a:lnTo>
                <a:lnTo>
                  <a:pt x="4173" y="6577"/>
                </a:lnTo>
                <a:lnTo>
                  <a:pt x="4356" y="6744"/>
                </a:lnTo>
                <a:lnTo>
                  <a:pt x="4553" y="6921"/>
                </a:lnTo>
                <a:lnTo>
                  <a:pt x="4759" y="7105"/>
                </a:lnTo>
                <a:lnTo>
                  <a:pt x="4966" y="7292"/>
                </a:lnTo>
                <a:lnTo>
                  <a:pt x="5171" y="7476"/>
                </a:lnTo>
                <a:lnTo>
                  <a:pt x="5366" y="7650"/>
                </a:lnTo>
                <a:lnTo>
                  <a:pt x="5548" y="7812"/>
                </a:lnTo>
                <a:lnTo>
                  <a:pt x="5709" y="7956"/>
                </a:lnTo>
                <a:lnTo>
                  <a:pt x="5844" y="8077"/>
                </a:lnTo>
                <a:lnTo>
                  <a:pt x="5948" y="8170"/>
                </a:lnTo>
                <a:lnTo>
                  <a:pt x="6015" y="8229"/>
                </a:lnTo>
                <a:lnTo>
                  <a:pt x="6103" y="8308"/>
                </a:lnTo>
                <a:lnTo>
                  <a:pt x="6219" y="8414"/>
                </a:lnTo>
                <a:lnTo>
                  <a:pt x="6359" y="8541"/>
                </a:lnTo>
                <a:lnTo>
                  <a:pt x="6520" y="8687"/>
                </a:lnTo>
                <a:lnTo>
                  <a:pt x="6696" y="8848"/>
                </a:lnTo>
                <a:lnTo>
                  <a:pt x="6883" y="9019"/>
                </a:lnTo>
                <a:lnTo>
                  <a:pt x="7076" y="9194"/>
                </a:lnTo>
                <a:lnTo>
                  <a:pt x="7272" y="9373"/>
                </a:lnTo>
                <a:lnTo>
                  <a:pt x="7466" y="9549"/>
                </a:lnTo>
                <a:lnTo>
                  <a:pt x="7652" y="9718"/>
                </a:lnTo>
                <a:lnTo>
                  <a:pt x="7828" y="9877"/>
                </a:lnTo>
                <a:lnTo>
                  <a:pt x="7989" y="10020"/>
                </a:lnTo>
                <a:lnTo>
                  <a:pt x="8129" y="10145"/>
                </a:lnTo>
                <a:lnTo>
                  <a:pt x="8246" y="10247"/>
                </a:lnTo>
                <a:lnTo>
                  <a:pt x="8294" y="10289"/>
                </a:lnTo>
                <a:lnTo>
                  <a:pt x="8334" y="10323"/>
                </a:lnTo>
                <a:lnTo>
                  <a:pt x="8365" y="10349"/>
                </a:lnTo>
                <a:lnTo>
                  <a:pt x="8389" y="10366"/>
                </a:lnTo>
                <a:close/>
                <a:moveTo>
                  <a:pt x="12617" y="9014"/>
                </a:moveTo>
                <a:lnTo>
                  <a:pt x="14585" y="9000"/>
                </a:lnTo>
                <a:lnTo>
                  <a:pt x="14583" y="8964"/>
                </a:lnTo>
                <a:lnTo>
                  <a:pt x="14582" y="8925"/>
                </a:lnTo>
                <a:lnTo>
                  <a:pt x="14581" y="8884"/>
                </a:lnTo>
                <a:lnTo>
                  <a:pt x="14580" y="8841"/>
                </a:lnTo>
                <a:lnTo>
                  <a:pt x="14580" y="8752"/>
                </a:lnTo>
                <a:lnTo>
                  <a:pt x="14580" y="8660"/>
                </a:lnTo>
                <a:lnTo>
                  <a:pt x="14579" y="8569"/>
                </a:lnTo>
                <a:lnTo>
                  <a:pt x="14578" y="8481"/>
                </a:lnTo>
                <a:lnTo>
                  <a:pt x="14575" y="8440"/>
                </a:lnTo>
                <a:lnTo>
                  <a:pt x="14574" y="8400"/>
                </a:lnTo>
                <a:lnTo>
                  <a:pt x="14571" y="8363"/>
                </a:lnTo>
                <a:lnTo>
                  <a:pt x="14568" y="8330"/>
                </a:lnTo>
                <a:lnTo>
                  <a:pt x="14558" y="7986"/>
                </a:lnTo>
                <a:lnTo>
                  <a:pt x="14558" y="7932"/>
                </a:lnTo>
                <a:lnTo>
                  <a:pt x="14558" y="7875"/>
                </a:lnTo>
                <a:lnTo>
                  <a:pt x="14557" y="7813"/>
                </a:lnTo>
                <a:lnTo>
                  <a:pt x="14554" y="7749"/>
                </a:lnTo>
                <a:lnTo>
                  <a:pt x="14552" y="7682"/>
                </a:lnTo>
                <a:lnTo>
                  <a:pt x="14549" y="7613"/>
                </a:lnTo>
                <a:lnTo>
                  <a:pt x="14547" y="7542"/>
                </a:lnTo>
                <a:lnTo>
                  <a:pt x="14544" y="7471"/>
                </a:lnTo>
                <a:lnTo>
                  <a:pt x="14541" y="7399"/>
                </a:lnTo>
                <a:lnTo>
                  <a:pt x="14539" y="7327"/>
                </a:lnTo>
                <a:lnTo>
                  <a:pt x="14537" y="7257"/>
                </a:lnTo>
                <a:lnTo>
                  <a:pt x="14534" y="7189"/>
                </a:lnTo>
                <a:lnTo>
                  <a:pt x="14532" y="7121"/>
                </a:lnTo>
                <a:lnTo>
                  <a:pt x="14531" y="7057"/>
                </a:lnTo>
                <a:lnTo>
                  <a:pt x="14531" y="6996"/>
                </a:lnTo>
                <a:lnTo>
                  <a:pt x="14531" y="6938"/>
                </a:lnTo>
                <a:lnTo>
                  <a:pt x="14444" y="4112"/>
                </a:lnTo>
                <a:lnTo>
                  <a:pt x="14443" y="4087"/>
                </a:lnTo>
                <a:lnTo>
                  <a:pt x="14443" y="4054"/>
                </a:lnTo>
                <a:lnTo>
                  <a:pt x="14443" y="4016"/>
                </a:lnTo>
                <a:lnTo>
                  <a:pt x="14444" y="3974"/>
                </a:lnTo>
                <a:lnTo>
                  <a:pt x="14447" y="3879"/>
                </a:lnTo>
                <a:lnTo>
                  <a:pt x="14448" y="3779"/>
                </a:lnTo>
                <a:lnTo>
                  <a:pt x="14448" y="3729"/>
                </a:lnTo>
                <a:lnTo>
                  <a:pt x="14447" y="3679"/>
                </a:lnTo>
                <a:lnTo>
                  <a:pt x="14445" y="3633"/>
                </a:lnTo>
                <a:lnTo>
                  <a:pt x="14441" y="3590"/>
                </a:lnTo>
                <a:lnTo>
                  <a:pt x="14438" y="3569"/>
                </a:lnTo>
                <a:lnTo>
                  <a:pt x="14435" y="3550"/>
                </a:lnTo>
                <a:lnTo>
                  <a:pt x="14431" y="3533"/>
                </a:lnTo>
                <a:lnTo>
                  <a:pt x="14427" y="3516"/>
                </a:lnTo>
                <a:lnTo>
                  <a:pt x="14423" y="3502"/>
                </a:lnTo>
                <a:lnTo>
                  <a:pt x="14418" y="3489"/>
                </a:lnTo>
                <a:lnTo>
                  <a:pt x="14412" y="3477"/>
                </a:lnTo>
                <a:lnTo>
                  <a:pt x="14405" y="3468"/>
                </a:lnTo>
                <a:lnTo>
                  <a:pt x="14307" y="3811"/>
                </a:lnTo>
                <a:lnTo>
                  <a:pt x="14302" y="3825"/>
                </a:lnTo>
                <a:lnTo>
                  <a:pt x="14297" y="3834"/>
                </a:lnTo>
                <a:lnTo>
                  <a:pt x="14293" y="3841"/>
                </a:lnTo>
                <a:lnTo>
                  <a:pt x="14289" y="3849"/>
                </a:lnTo>
                <a:lnTo>
                  <a:pt x="14284" y="3855"/>
                </a:lnTo>
                <a:lnTo>
                  <a:pt x="14280" y="3862"/>
                </a:lnTo>
                <a:lnTo>
                  <a:pt x="14276" y="3872"/>
                </a:lnTo>
                <a:lnTo>
                  <a:pt x="14272" y="3884"/>
                </a:lnTo>
                <a:lnTo>
                  <a:pt x="14264" y="3909"/>
                </a:lnTo>
                <a:lnTo>
                  <a:pt x="14261" y="3923"/>
                </a:lnTo>
                <a:lnTo>
                  <a:pt x="14260" y="3933"/>
                </a:lnTo>
                <a:lnTo>
                  <a:pt x="14260" y="3942"/>
                </a:lnTo>
                <a:lnTo>
                  <a:pt x="14258" y="3954"/>
                </a:lnTo>
                <a:lnTo>
                  <a:pt x="14252" y="3975"/>
                </a:lnTo>
                <a:lnTo>
                  <a:pt x="14239" y="4008"/>
                </a:lnTo>
                <a:lnTo>
                  <a:pt x="14218" y="4058"/>
                </a:lnTo>
                <a:lnTo>
                  <a:pt x="14211" y="4076"/>
                </a:lnTo>
                <a:lnTo>
                  <a:pt x="14206" y="4090"/>
                </a:lnTo>
                <a:lnTo>
                  <a:pt x="14203" y="4100"/>
                </a:lnTo>
                <a:lnTo>
                  <a:pt x="14201" y="4110"/>
                </a:lnTo>
                <a:lnTo>
                  <a:pt x="14199" y="4130"/>
                </a:lnTo>
                <a:lnTo>
                  <a:pt x="14193" y="4163"/>
                </a:lnTo>
                <a:lnTo>
                  <a:pt x="13819" y="5267"/>
                </a:lnTo>
                <a:lnTo>
                  <a:pt x="13814" y="5283"/>
                </a:lnTo>
                <a:lnTo>
                  <a:pt x="13809" y="5294"/>
                </a:lnTo>
                <a:lnTo>
                  <a:pt x="13807" y="5304"/>
                </a:lnTo>
                <a:lnTo>
                  <a:pt x="13806" y="5311"/>
                </a:lnTo>
                <a:lnTo>
                  <a:pt x="13804" y="5329"/>
                </a:lnTo>
                <a:lnTo>
                  <a:pt x="13799" y="5361"/>
                </a:lnTo>
                <a:lnTo>
                  <a:pt x="12617" y="9014"/>
                </a:lnTo>
                <a:close/>
                <a:moveTo>
                  <a:pt x="2211" y="8985"/>
                </a:moveTo>
                <a:lnTo>
                  <a:pt x="4182" y="9000"/>
                </a:lnTo>
                <a:lnTo>
                  <a:pt x="4174" y="8954"/>
                </a:lnTo>
                <a:lnTo>
                  <a:pt x="4171" y="8924"/>
                </a:lnTo>
                <a:lnTo>
                  <a:pt x="4170" y="8906"/>
                </a:lnTo>
                <a:lnTo>
                  <a:pt x="4169" y="8896"/>
                </a:lnTo>
                <a:lnTo>
                  <a:pt x="4167" y="8887"/>
                </a:lnTo>
                <a:lnTo>
                  <a:pt x="4161" y="8876"/>
                </a:lnTo>
                <a:lnTo>
                  <a:pt x="4151" y="8855"/>
                </a:lnTo>
                <a:lnTo>
                  <a:pt x="4134" y="8821"/>
                </a:lnTo>
                <a:lnTo>
                  <a:pt x="3287" y="6227"/>
                </a:lnTo>
                <a:lnTo>
                  <a:pt x="3281" y="6213"/>
                </a:lnTo>
                <a:lnTo>
                  <a:pt x="3276" y="6201"/>
                </a:lnTo>
                <a:lnTo>
                  <a:pt x="3272" y="6189"/>
                </a:lnTo>
                <a:lnTo>
                  <a:pt x="3268" y="6178"/>
                </a:lnTo>
                <a:lnTo>
                  <a:pt x="3263" y="6158"/>
                </a:lnTo>
                <a:lnTo>
                  <a:pt x="3260" y="6139"/>
                </a:lnTo>
                <a:lnTo>
                  <a:pt x="3257" y="6120"/>
                </a:lnTo>
                <a:lnTo>
                  <a:pt x="3254" y="6101"/>
                </a:lnTo>
                <a:lnTo>
                  <a:pt x="3251" y="6090"/>
                </a:lnTo>
                <a:lnTo>
                  <a:pt x="3247" y="6079"/>
                </a:lnTo>
                <a:lnTo>
                  <a:pt x="3243" y="6067"/>
                </a:lnTo>
                <a:lnTo>
                  <a:pt x="3238" y="6055"/>
                </a:lnTo>
                <a:lnTo>
                  <a:pt x="3230" y="6038"/>
                </a:lnTo>
                <a:lnTo>
                  <a:pt x="3219" y="6020"/>
                </a:lnTo>
                <a:lnTo>
                  <a:pt x="3215" y="6010"/>
                </a:lnTo>
                <a:lnTo>
                  <a:pt x="3210" y="6001"/>
                </a:lnTo>
                <a:lnTo>
                  <a:pt x="3205" y="5989"/>
                </a:lnTo>
                <a:lnTo>
                  <a:pt x="3202" y="5977"/>
                </a:lnTo>
                <a:lnTo>
                  <a:pt x="3196" y="5950"/>
                </a:lnTo>
                <a:lnTo>
                  <a:pt x="3193" y="5928"/>
                </a:lnTo>
                <a:lnTo>
                  <a:pt x="3192" y="5918"/>
                </a:lnTo>
                <a:lnTo>
                  <a:pt x="3190" y="5906"/>
                </a:lnTo>
                <a:lnTo>
                  <a:pt x="3187" y="5895"/>
                </a:lnTo>
                <a:lnTo>
                  <a:pt x="3183" y="5881"/>
                </a:lnTo>
                <a:lnTo>
                  <a:pt x="3065" y="5535"/>
                </a:lnTo>
                <a:lnTo>
                  <a:pt x="3061" y="5516"/>
                </a:lnTo>
                <a:lnTo>
                  <a:pt x="3057" y="5500"/>
                </a:lnTo>
                <a:lnTo>
                  <a:pt x="3054" y="5487"/>
                </a:lnTo>
                <a:lnTo>
                  <a:pt x="3051" y="5476"/>
                </a:lnTo>
                <a:lnTo>
                  <a:pt x="3044" y="5458"/>
                </a:lnTo>
                <a:lnTo>
                  <a:pt x="3036" y="5446"/>
                </a:lnTo>
                <a:lnTo>
                  <a:pt x="3029" y="5433"/>
                </a:lnTo>
                <a:lnTo>
                  <a:pt x="3021" y="5419"/>
                </a:lnTo>
                <a:lnTo>
                  <a:pt x="3017" y="5411"/>
                </a:lnTo>
                <a:lnTo>
                  <a:pt x="3014" y="5400"/>
                </a:lnTo>
                <a:lnTo>
                  <a:pt x="3010" y="5389"/>
                </a:lnTo>
                <a:lnTo>
                  <a:pt x="3006" y="5374"/>
                </a:lnTo>
                <a:lnTo>
                  <a:pt x="2607" y="4159"/>
                </a:lnTo>
                <a:lnTo>
                  <a:pt x="2595" y="4102"/>
                </a:lnTo>
                <a:lnTo>
                  <a:pt x="2585" y="4067"/>
                </a:lnTo>
                <a:lnTo>
                  <a:pt x="2581" y="4056"/>
                </a:lnTo>
                <a:lnTo>
                  <a:pt x="2579" y="4048"/>
                </a:lnTo>
                <a:lnTo>
                  <a:pt x="2576" y="4042"/>
                </a:lnTo>
                <a:lnTo>
                  <a:pt x="2574" y="4038"/>
                </a:lnTo>
                <a:lnTo>
                  <a:pt x="2570" y="4034"/>
                </a:lnTo>
                <a:lnTo>
                  <a:pt x="2565" y="4028"/>
                </a:lnTo>
                <a:lnTo>
                  <a:pt x="2562" y="4023"/>
                </a:lnTo>
                <a:lnTo>
                  <a:pt x="2559" y="4016"/>
                </a:lnTo>
                <a:lnTo>
                  <a:pt x="2556" y="4006"/>
                </a:lnTo>
                <a:lnTo>
                  <a:pt x="2552" y="3991"/>
                </a:lnTo>
                <a:lnTo>
                  <a:pt x="2546" y="3975"/>
                </a:lnTo>
                <a:lnTo>
                  <a:pt x="2543" y="3962"/>
                </a:lnTo>
                <a:lnTo>
                  <a:pt x="2542" y="3952"/>
                </a:lnTo>
                <a:lnTo>
                  <a:pt x="2541" y="3945"/>
                </a:lnTo>
                <a:lnTo>
                  <a:pt x="2541" y="3935"/>
                </a:lnTo>
                <a:lnTo>
                  <a:pt x="2542" y="3927"/>
                </a:lnTo>
                <a:lnTo>
                  <a:pt x="2542" y="3922"/>
                </a:lnTo>
                <a:lnTo>
                  <a:pt x="2541" y="3916"/>
                </a:lnTo>
                <a:lnTo>
                  <a:pt x="2538" y="3909"/>
                </a:lnTo>
                <a:lnTo>
                  <a:pt x="2535" y="3898"/>
                </a:lnTo>
                <a:lnTo>
                  <a:pt x="2521" y="3868"/>
                </a:lnTo>
                <a:lnTo>
                  <a:pt x="2499" y="3819"/>
                </a:lnTo>
                <a:lnTo>
                  <a:pt x="2493" y="3807"/>
                </a:lnTo>
                <a:lnTo>
                  <a:pt x="2489" y="3795"/>
                </a:lnTo>
                <a:lnTo>
                  <a:pt x="2484" y="3785"/>
                </a:lnTo>
                <a:lnTo>
                  <a:pt x="2482" y="3774"/>
                </a:lnTo>
                <a:lnTo>
                  <a:pt x="2478" y="3755"/>
                </a:lnTo>
                <a:lnTo>
                  <a:pt x="2475" y="3737"/>
                </a:lnTo>
                <a:lnTo>
                  <a:pt x="2472" y="3718"/>
                </a:lnTo>
                <a:lnTo>
                  <a:pt x="2467" y="3697"/>
                </a:lnTo>
                <a:lnTo>
                  <a:pt x="2463" y="3687"/>
                </a:lnTo>
                <a:lnTo>
                  <a:pt x="2459" y="3674"/>
                </a:lnTo>
                <a:lnTo>
                  <a:pt x="2454" y="3662"/>
                </a:lnTo>
                <a:lnTo>
                  <a:pt x="2447" y="3647"/>
                </a:lnTo>
                <a:lnTo>
                  <a:pt x="2440" y="3632"/>
                </a:lnTo>
                <a:lnTo>
                  <a:pt x="2435" y="3618"/>
                </a:lnTo>
                <a:lnTo>
                  <a:pt x="2431" y="3605"/>
                </a:lnTo>
                <a:lnTo>
                  <a:pt x="2427" y="3592"/>
                </a:lnTo>
                <a:lnTo>
                  <a:pt x="2419" y="3567"/>
                </a:lnTo>
                <a:lnTo>
                  <a:pt x="2414" y="3543"/>
                </a:lnTo>
                <a:lnTo>
                  <a:pt x="2410" y="3521"/>
                </a:lnTo>
                <a:lnTo>
                  <a:pt x="2405" y="3500"/>
                </a:lnTo>
                <a:lnTo>
                  <a:pt x="2402" y="3490"/>
                </a:lnTo>
                <a:lnTo>
                  <a:pt x="2399" y="3482"/>
                </a:lnTo>
                <a:lnTo>
                  <a:pt x="2395" y="3473"/>
                </a:lnTo>
                <a:lnTo>
                  <a:pt x="2392" y="3466"/>
                </a:lnTo>
                <a:lnTo>
                  <a:pt x="2387" y="3474"/>
                </a:lnTo>
                <a:lnTo>
                  <a:pt x="2384" y="3485"/>
                </a:lnTo>
                <a:lnTo>
                  <a:pt x="2379" y="3497"/>
                </a:lnTo>
                <a:lnTo>
                  <a:pt x="2376" y="3512"/>
                </a:lnTo>
                <a:lnTo>
                  <a:pt x="2371" y="3546"/>
                </a:lnTo>
                <a:lnTo>
                  <a:pt x="2367" y="3587"/>
                </a:lnTo>
                <a:lnTo>
                  <a:pt x="2363" y="3631"/>
                </a:lnTo>
                <a:lnTo>
                  <a:pt x="2360" y="3681"/>
                </a:lnTo>
                <a:lnTo>
                  <a:pt x="2358" y="3732"/>
                </a:lnTo>
                <a:lnTo>
                  <a:pt x="2357" y="3786"/>
                </a:lnTo>
                <a:lnTo>
                  <a:pt x="2356" y="3894"/>
                </a:lnTo>
                <a:lnTo>
                  <a:pt x="2355" y="3996"/>
                </a:lnTo>
                <a:lnTo>
                  <a:pt x="2354" y="4085"/>
                </a:lnTo>
                <a:lnTo>
                  <a:pt x="2352" y="4152"/>
                </a:lnTo>
                <a:lnTo>
                  <a:pt x="2316" y="5554"/>
                </a:lnTo>
                <a:lnTo>
                  <a:pt x="2315" y="5589"/>
                </a:lnTo>
                <a:lnTo>
                  <a:pt x="2312" y="5626"/>
                </a:lnTo>
                <a:lnTo>
                  <a:pt x="2309" y="5669"/>
                </a:lnTo>
                <a:lnTo>
                  <a:pt x="2305" y="5712"/>
                </a:lnTo>
                <a:lnTo>
                  <a:pt x="2301" y="5755"/>
                </a:lnTo>
                <a:lnTo>
                  <a:pt x="2297" y="5797"/>
                </a:lnTo>
                <a:lnTo>
                  <a:pt x="2295" y="5836"/>
                </a:lnTo>
                <a:lnTo>
                  <a:pt x="2294" y="5871"/>
                </a:lnTo>
                <a:lnTo>
                  <a:pt x="2269" y="6900"/>
                </a:lnTo>
                <a:lnTo>
                  <a:pt x="2266" y="6957"/>
                </a:lnTo>
                <a:lnTo>
                  <a:pt x="2264" y="7016"/>
                </a:lnTo>
                <a:lnTo>
                  <a:pt x="2263" y="7077"/>
                </a:lnTo>
                <a:lnTo>
                  <a:pt x="2261" y="7141"/>
                </a:lnTo>
                <a:lnTo>
                  <a:pt x="2261" y="7206"/>
                </a:lnTo>
                <a:lnTo>
                  <a:pt x="2260" y="7273"/>
                </a:lnTo>
                <a:lnTo>
                  <a:pt x="2258" y="7340"/>
                </a:lnTo>
                <a:lnTo>
                  <a:pt x="2257" y="7408"/>
                </a:lnTo>
                <a:lnTo>
                  <a:pt x="2257" y="7477"/>
                </a:lnTo>
                <a:lnTo>
                  <a:pt x="2256" y="7545"/>
                </a:lnTo>
                <a:lnTo>
                  <a:pt x="2255" y="7613"/>
                </a:lnTo>
                <a:lnTo>
                  <a:pt x="2253" y="7680"/>
                </a:lnTo>
                <a:lnTo>
                  <a:pt x="2252" y="7746"/>
                </a:lnTo>
                <a:lnTo>
                  <a:pt x="2249" y="7810"/>
                </a:lnTo>
                <a:lnTo>
                  <a:pt x="2246" y="7871"/>
                </a:lnTo>
                <a:lnTo>
                  <a:pt x="2243" y="7931"/>
                </a:lnTo>
                <a:lnTo>
                  <a:pt x="2240" y="8282"/>
                </a:lnTo>
                <a:lnTo>
                  <a:pt x="2237" y="8321"/>
                </a:lnTo>
                <a:lnTo>
                  <a:pt x="2235" y="8362"/>
                </a:lnTo>
                <a:lnTo>
                  <a:pt x="2234" y="8404"/>
                </a:lnTo>
                <a:lnTo>
                  <a:pt x="2233" y="8448"/>
                </a:lnTo>
                <a:lnTo>
                  <a:pt x="2232" y="8538"/>
                </a:lnTo>
                <a:lnTo>
                  <a:pt x="2231" y="8631"/>
                </a:lnTo>
                <a:lnTo>
                  <a:pt x="2229" y="8723"/>
                </a:lnTo>
                <a:lnTo>
                  <a:pt x="2226" y="8815"/>
                </a:lnTo>
                <a:lnTo>
                  <a:pt x="2223" y="8860"/>
                </a:lnTo>
                <a:lnTo>
                  <a:pt x="2220" y="8903"/>
                </a:lnTo>
                <a:lnTo>
                  <a:pt x="2215" y="8945"/>
                </a:lnTo>
                <a:lnTo>
                  <a:pt x="2211" y="8985"/>
                </a:lnTo>
                <a:close/>
                <a:moveTo>
                  <a:pt x="14691" y="8995"/>
                </a:moveTo>
                <a:lnTo>
                  <a:pt x="16617" y="8981"/>
                </a:lnTo>
                <a:lnTo>
                  <a:pt x="16609" y="8931"/>
                </a:lnTo>
                <a:lnTo>
                  <a:pt x="16604" y="8897"/>
                </a:lnTo>
                <a:lnTo>
                  <a:pt x="16602" y="8875"/>
                </a:lnTo>
                <a:lnTo>
                  <a:pt x="16600" y="8859"/>
                </a:lnTo>
                <a:lnTo>
                  <a:pt x="16596" y="8847"/>
                </a:lnTo>
                <a:lnTo>
                  <a:pt x="16591" y="8836"/>
                </a:lnTo>
                <a:lnTo>
                  <a:pt x="16583" y="8819"/>
                </a:lnTo>
                <a:lnTo>
                  <a:pt x="16568" y="8794"/>
                </a:lnTo>
                <a:lnTo>
                  <a:pt x="16305" y="8116"/>
                </a:lnTo>
                <a:lnTo>
                  <a:pt x="16296" y="8078"/>
                </a:lnTo>
                <a:lnTo>
                  <a:pt x="16286" y="8052"/>
                </a:lnTo>
                <a:lnTo>
                  <a:pt x="16279" y="8033"/>
                </a:lnTo>
                <a:lnTo>
                  <a:pt x="16272" y="8019"/>
                </a:lnTo>
                <a:lnTo>
                  <a:pt x="16263" y="8007"/>
                </a:lnTo>
                <a:lnTo>
                  <a:pt x="16256" y="7992"/>
                </a:lnTo>
                <a:lnTo>
                  <a:pt x="16246" y="7973"/>
                </a:lnTo>
                <a:lnTo>
                  <a:pt x="16236" y="7947"/>
                </a:lnTo>
                <a:lnTo>
                  <a:pt x="16049" y="7423"/>
                </a:lnTo>
                <a:lnTo>
                  <a:pt x="16040" y="7407"/>
                </a:lnTo>
                <a:lnTo>
                  <a:pt x="16033" y="7393"/>
                </a:lnTo>
                <a:lnTo>
                  <a:pt x="16027" y="7379"/>
                </a:lnTo>
                <a:lnTo>
                  <a:pt x="16023" y="7366"/>
                </a:lnTo>
                <a:lnTo>
                  <a:pt x="16015" y="7344"/>
                </a:lnTo>
                <a:lnTo>
                  <a:pt x="16011" y="7324"/>
                </a:lnTo>
                <a:lnTo>
                  <a:pt x="16007" y="7305"/>
                </a:lnTo>
                <a:lnTo>
                  <a:pt x="16003" y="7286"/>
                </a:lnTo>
                <a:lnTo>
                  <a:pt x="15999" y="7277"/>
                </a:lnTo>
                <a:lnTo>
                  <a:pt x="15995" y="7266"/>
                </a:lnTo>
                <a:lnTo>
                  <a:pt x="15991" y="7255"/>
                </a:lnTo>
                <a:lnTo>
                  <a:pt x="15986" y="7242"/>
                </a:lnTo>
                <a:lnTo>
                  <a:pt x="15879" y="6996"/>
                </a:lnTo>
                <a:lnTo>
                  <a:pt x="15870" y="6977"/>
                </a:lnTo>
                <a:lnTo>
                  <a:pt x="15865" y="6962"/>
                </a:lnTo>
                <a:lnTo>
                  <a:pt x="15862" y="6951"/>
                </a:lnTo>
                <a:lnTo>
                  <a:pt x="15860" y="6940"/>
                </a:lnTo>
                <a:lnTo>
                  <a:pt x="15857" y="6919"/>
                </a:lnTo>
                <a:lnTo>
                  <a:pt x="15849" y="6890"/>
                </a:lnTo>
                <a:lnTo>
                  <a:pt x="15842" y="6870"/>
                </a:lnTo>
                <a:lnTo>
                  <a:pt x="15833" y="6854"/>
                </a:lnTo>
                <a:lnTo>
                  <a:pt x="15825" y="6839"/>
                </a:lnTo>
                <a:lnTo>
                  <a:pt x="15817" y="6825"/>
                </a:lnTo>
                <a:lnTo>
                  <a:pt x="15808" y="6810"/>
                </a:lnTo>
                <a:lnTo>
                  <a:pt x="15799" y="6791"/>
                </a:lnTo>
                <a:lnTo>
                  <a:pt x="15795" y="6780"/>
                </a:lnTo>
                <a:lnTo>
                  <a:pt x="15790" y="6769"/>
                </a:lnTo>
                <a:lnTo>
                  <a:pt x="15786" y="6755"/>
                </a:lnTo>
                <a:lnTo>
                  <a:pt x="15782" y="6739"/>
                </a:lnTo>
                <a:lnTo>
                  <a:pt x="15768" y="6689"/>
                </a:lnTo>
                <a:lnTo>
                  <a:pt x="15758" y="6655"/>
                </a:lnTo>
                <a:lnTo>
                  <a:pt x="15754" y="6644"/>
                </a:lnTo>
                <a:lnTo>
                  <a:pt x="15749" y="6635"/>
                </a:lnTo>
                <a:lnTo>
                  <a:pt x="15745" y="6629"/>
                </a:lnTo>
                <a:lnTo>
                  <a:pt x="15742" y="6624"/>
                </a:lnTo>
                <a:lnTo>
                  <a:pt x="15736" y="6616"/>
                </a:lnTo>
                <a:lnTo>
                  <a:pt x="15729" y="6607"/>
                </a:lnTo>
                <a:lnTo>
                  <a:pt x="15725" y="6601"/>
                </a:lnTo>
                <a:lnTo>
                  <a:pt x="15721" y="6592"/>
                </a:lnTo>
                <a:lnTo>
                  <a:pt x="15717" y="6581"/>
                </a:lnTo>
                <a:lnTo>
                  <a:pt x="15712" y="6566"/>
                </a:lnTo>
                <a:lnTo>
                  <a:pt x="15698" y="6521"/>
                </a:lnTo>
                <a:lnTo>
                  <a:pt x="15683" y="6475"/>
                </a:lnTo>
                <a:lnTo>
                  <a:pt x="15668" y="6430"/>
                </a:lnTo>
                <a:lnTo>
                  <a:pt x="15654" y="6385"/>
                </a:lnTo>
                <a:lnTo>
                  <a:pt x="15637" y="6340"/>
                </a:lnTo>
                <a:lnTo>
                  <a:pt x="15620" y="6295"/>
                </a:lnTo>
                <a:lnTo>
                  <a:pt x="15611" y="6274"/>
                </a:lnTo>
                <a:lnTo>
                  <a:pt x="15601" y="6252"/>
                </a:lnTo>
                <a:lnTo>
                  <a:pt x="15591" y="6231"/>
                </a:lnTo>
                <a:lnTo>
                  <a:pt x="15580" y="6210"/>
                </a:lnTo>
                <a:lnTo>
                  <a:pt x="15392" y="5684"/>
                </a:lnTo>
                <a:lnTo>
                  <a:pt x="15387" y="5673"/>
                </a:lnTo>
                <a:lnTo>
                  <a:pt x="15382" y="5664"/>
                </a:lnTo>
                <a:lnTo>
                  <a:pt x="15377" y="5659"/>
                </a:lnTo>
                <a:lnTo>
                  <a:pt x="15373" y="5655"/>
                </a:lnTo>
                <a:lnTo>
                  <a:pt x="15369" y="5650"/>
                </a:lnTo>
                <a:lnTo>
                  <a:pt x="15365" y="5643"/>
                </a:lnTo>
                <a:lnTo>
                  <a:pt x="15358" y="5633"/>
                </a:lnTo>
                <a:lnTo>
                  <a:pt x="15351" y="5617"/>
                </a:lnTo>
                <a:lnTo>
                  <a:pt x="15345" y="5599"/>
                </a:lnTo>
                <a:lnTo>
                  <a:pt x="15341" y="5584"/>
                </a:lnTo>
                <a:lnTo>
                  <a:pt x="15338" y="5572"/>
                </a:lnTo>
                <a:lnTo>
                  <a:pt x="15336" y="5559"/>
                </a:lnTo>
                <a:lnTo>
                  <a:pt x="15334" y="5548"/>
                </a:lnTo>
                <a:lnTo>
                  <a:pt x="15333" y="5535"/>
                </a:lnTo>
                <a:lnTo>
                  <a:pt x="15330" y="5522"/>
                </a:lnTo>
                <a:lnTo>
                  <a:pt x="15326" y="5507"/>
                </a:lnTo>
                <a:lnTo>
                  <a:pt x="15187" y="5183"/>
                </a:lnTo>
                <a:lnTo>
                  <a:pt x="15181" y="5157"/>
                </a:lnTo>
                <a:lnTo>
                  <a:pt x="15178" y="5137"/>
                </a:lnTo>
                <a:lnTo>
                  <a:pt x="15177" y="5128"/>
                </a:lnTo>
                <a:lnTo>
                  <a:pt x="15174" y="5117"/>
                </a:lnTo>
                <a:lnTo>
                  <a:pt x="15171" y="5107"/>
                </a:lnTo>
                <a:lnTo>
                  <a:pt x="15166" y="5093"/>
                </a:lnTo>
                <a:lnTo>
                  <a:pt x="15161" y="5081"/>
                </a:lnTo>
                <a:lnTo>
                  <a:pt x="15156" y="5070"/>
                </a:lnTo>
                <a:lnTo>
                  <a:pt x="15150" y="5062"/>
                </a:lnTo>
                <a:lnTo>
                  <a:pt x="15145" y="5054"/>
                </a:lnTo>
                <a:lnTo>
                  <a:pt x="15139" y="5046"/>
                </a:lnTo>
                <a:lnTo>
                  <a:pt x="15134" y="5036"/>
                </a:lnTo>
                <a:lnTo>
                  <a:pt x="15127" y="5024"/>
                </a:lnTo>
                <a:lnTo>
                  <a:pt x="15120" y="5008"/>
                </a:lnTo>
                <a:lnTo>
                  <a:pt x="14998" y="4661"/>
                </a:lnTo>
                <a:lnTo>
                  <a:pt x="14988" y="4645"/>
                </a:lnTo>
                <a:lnTo>
                  <a:pt x="14982" y="4630"/>
                </a:lnTo>
                <a:lnTo>
                  <a:pt x="14976" y="4618"/>
                </a:lnTo>
                <a:lnTo>
                  <a:pt x="14972" y="4605"/>
                </a:lnTo>
                <a:lnTo>
                  <a:pt x="14965" y="4584"/>
                </a:lnTo>
                <a:lnTo>
                  <a:pt x="14962" y="4565"/>
                </a:lnTo>
                <a:lnTo>
                  <a:pt x="14959" y="4546"/>
                </a:lnTo>
                <a:lnTo>
                  <a:pt x="14955" y="4527"/>
                </a:lnTo>
                <a:lnTo>
                  <a:pt x="14952" y="4517"/>
                </a:lnTo>
                <a:lnTo>
                  <a:pt x="14946" y="4505"/>
                </a:lnTo>
                <a:lnTo>
                  <a:pt x="14941" y="4494"/>
                </a:lnTo>
                <a:lnTo>
                  <a:pt x="14935" y="4480"/>
                </a:lnTo>
                <a:lnTo>
                  <a:pt x="14919" y="4449"/>
                </a:lnTo>
                <a:lnTo>
                  <a:pt x="14909" y="4424"/>
                </a:lnTo>
                <a:lnTo>
                  <a:pt x="14900" y="4403"/>
                </a:lnTo>
                <a:lnTo>
                  <a:pt x="14895" y="4384"/>
                </a:lnTo>
                <a:lnTo>
                  <a:pt x="14891" y="4365"/>
                </a:lnTo>
                <a:lnTo>
                  <a:pt x="14885" y="4346"/>
                </a:lnTo>
                <a:lnTo>
                  <a:pt x="14878" y="4326"/>
                </a:lnTo>
                <a:lnTo>
                  <a:pt x="14868" y="4302"/>
                </a:lnTo>
                <a:lnTo>
                  <a:pt x="14839" y="4241"/>
                </a:lnTo>
                <a:lnTo>
                  <a:pt x="14823" y="4208"/>
                </a:lnTo>
                <a:lnTo>
                  <a:pt x="14816" y="4193"/>
                </a:lnTo>
                <a:lnTo>
                  <a:pt x="14815" y="4189"/>
                </a:lnTo>
                <a:lnTo>
                  <a:pt x="14816" y="4188"/>
                </a:lnTo>
                <a:lnTo>
                  <a:pt x="14817" y="4188"/>
                </a:lnTo>
                <a:lnTo>
                  <a:pt x="14818" y="4185"/>
                </a:lnTo>
                <a:lnTo>
                  <a:pt x="14817" y="4182"/>
                </a:lnTo>
                <a:lnTo>
                  <a:pt x="14816" y="4175"/>
                </a:lnTo>
                <a:lnTo>
                  <a:pt x="14814" y="4163"/>
                </a:lnTo>
                <a:lnTo>
                  <a:pt x="14809" y="4146"/>
                </a:lnTo>
                <a:lnTo>
                  <a:pt x="14801" y="4124"/>
                </a:lnTo>
                <a:lnTo>
                  <a:pt x="14664" y="3795"/>
                </a:lnTo>
                <a:lnTo>
                  <a:pt x="14656" y="3765"/>
                </a:lnTo>
                <a:lnTo>
                  <a:pt x="14650" y="3740"/>
                </a:lnTo>
                <a:lnTo>
                  <a:pt x="14644" y="3722"/>
                </a:lnTo>
                <a:lnTo>
                  <a:pt x="14640" y="3707"/>
                </a:lnTo>
                <a:lnTo>
                  <a:pt x="14634" y="3696"/>
                </a:lnTo>
                <a:lnTo>
                  <a:pt x="14631" y="3689"/>
                </a:lnTo>
                <a:lnTo>
                  <a:pt x="14628" y="3684"/>
                </a:lnTo>
                <a:lnTo>
                  <a:pt x="14625" y="3679"/>
                </a:lnTo>
                <a:lnTo>
                  <a:pt x="14619" y="3674"/>
                </a:lnTo>
                <a:lnTo>
                  <a:pt x="14612" y="3667"/>
                </a:lnTo>
                <a:lnTo>
                  <a:pt x="14608" y="3661"/>
                </a:lnTo>
                <a:lnTo>
                  <a:pt x="14605" y="3651"/>
                </a:lnTo>
                <a:lnTo>
                  <a:pt x="14600" y="3638"/>
                </a:lnTo>
                <a:lnTo>
                  <a:pt x="14594" y="3622"/>
                </a:lnTo>
                <a:lnTo>
                  <a:pt x="14585" y="3573"/>
                </a:lnTo>
                <a:lnTo>
                  <a:pt x="14578" y="3532"/>
                </a:lnTo>
                <a:lnTo>
                  <a:pt x="14574" y="3523"/>
                </a:lnTo>
                <a:lnTo>
                  <a:pt x="14571" y="3514"/>
                </a:lnTo>
                <a:lnTo>
                  <a:pt x="14568" y="3506"/>
                </a:lnTo>
                <a:lnTo>
                  <a:pt x="14563" y="3499"/>
                </a:lnTo>
                <a:lnTo>
                  <a:pt x="14557" y="3491"/>
                </a:lnTo>
                <a:lnTo>
                  <a:pt x="14549" y="3484"/>
                </a:lnTo>
                <a:lnTo>
                  <a:pt x="14540" y="3477"/>
                </a:lnTo>
                <a:lnTo>
                  <a:pt x="14529" y="3471"/>
                </a:lnTo>
                <a:lnTo>
                  <a:pt x="14691" y="8995"/>
                </a:lnTo>
                <a:close/>
                <a:moveTo>
                  <a:pt x="188" y="8970"/>
                </a:moveTo>
                <a:lnTo>
                  <a:pt x="2108" y="8981"/>
                </a:lnTo>
                <a:lnTo>
                  <a:pt x="2111" y="8941"/>
                </a:lnTo>
                <a:lnTo>
                  <a:pt x="2116" y="8900"/>
                </a:lnTo>
                <a:lnTo>
                  <a:pt x="2118" y="8857"/>
                </a:lnTo>
                <a:lnTo>
                  <a:pt x="2121" y="8814"/>
                </a:lnTo>
                <a:lnTo>
                  <a:pt x="2124" y="8724"/>
                </a:lnTo>
                <a:lnTo>
                  <a:pt x="2126" y="8634"/>
                </a:lnTo>
                <a:lnTo>
                  <a:pt x="2128" y="8543"/>
                </a:lnTo>
                <a:lnTo>
                  <a:pt x="2129" y="8454"/>
                </a:lnTo>
                <a:lnTo>
                  <a:pt x="2130" y="8367"/>
                </a:lnTo>
                <a:lnTo>
                  <a:pt x="2131" y="8285"/>
                </a:lnTo>
                <a:lnTo>
                  <a:pt x="2137" y="8072"/>
                </a:lnTo>
                <a:lnTo>
                  <a:pt x="2143" y="7859"/>
                </a:lnTo>
                <a:lnTo>
                  <a:pt x="2148" y="7645"/>
                </a:lnTo>
                <a:lnTo>
                  <a:pt x="2154" y="7430"/>
                </a:lnTo>
                <a:lnTo>
                  <a:pt x="2161" y="7216"/>
                </a:lnTo>
                <a:lnTo>
                  <a:pt x="2168" y="7001"/>
                </a:lnTo>
                <a:lnTo>
                  <a:pt x="2174" y="6786"/>
                </a:lnTo>
                <a:lnTo>
                  <a:pt x="2182" y="6570"/>
                </a:lnTo>
                <a:lnTo>
                  <a:pt x="2188" y="6354"/>
                </a:lnTo>
                <a:lnTo>
                  <a:pt x="2194" y="6140"/>
                </a:lnTo>
                <a:lnTo>
                  <a:pt x="2201" y="5925"/>
                </a:lnTo>
                <a:lnTo>
                  <a:pt x="2207" y="5711"/>
                </a:lnTo>
                <a:lnTo>
                  <a:pt x="2212" y="5497"/>
                </a:lnTo>
                <a:lnTo>
                  <a:pt x="2217" y="5285"/>
                </a:lnTo>
                <a:lnTo>
                  <a:pt x="2222" y="5073"/>
                </a:lnTo>
                <a:lnTo>
                  <a:pt x="2225" y="4862"/>
                </a:lnTo>
                <a:lnTo>
                  <a:pt x="2226" y="4829"/>
                </a:lnTo>
                <a:lnTo>
                  <a:pt x="2229" y="4773"/>
                </a:lnTo>
                <a:lnTo>
                  <a:pt x="2232" y="4700"/>
                </a:lnTo>
                <a:lnTo>
                  <a:pt x="2235" y="4609"/>
                </a:lnTo>
                <a:lnTo>
                  <a:pt x="2240" y="4507"/>
                </a:lnTo>
                <a:lnTo>
                  <a:pt x="2244" y="4397"/>
                </a:lnTo>
                <a:lnTo>
                  <a:pt x="2248" y="4280"/>
                </a:lnTo>
                <a:lnTo>
                  <a:pt x="2252" y="4160"/>
                </a:lnTo>
                <a:lnTo>
                  <a:pt x="2255" y="4041"/>
                </a:lnTo>
                <a:lnTo>
                  <a:pt x="2258" y="3927"/>
                </a:lnTo>
                <a:lnTo>
                  <a:pt x="2260" y="3819"/>
                </a:lnTo>
                <a:lnTo>
                  <a:pt x="2260" y="3722"/>
                </a:lnTo>
                <a:lnTo>
                  <a:pt x="2260" y="3677"/>
                </a:lnTo>
                <a:lnTo>
                  <a:pt x="2258" y="3637"/>
                </a:lnTo>
                <a:lnTo>
                  <a:pt x="2257" y="3602"/>
                </a:lnTo>
                <a:lnTo>
                  <a:pt x="2255" y="3570"/>
                </a:lnTo>
                <a:lnTo>
                  <a:pt x="2253" y="3544"/>
                </a:lnTo>
                <a:lnTo>
                  <a:pt x="2250" y="3523"/>
                </a:lnTo>
                <a:lnTo>
                  <a:pt x="2246" y="3508"/>
                </a:lnTo>
                <a:lnTo>
                  <a:pt x="2242" y="3499"/>
                </a:lnTo>
                <a:lnTo>
                  <a:pt x="2235" y="3510"/>
                </a:lnTo>
                <a:lnTo>
                  <a:pt x="2230" y="3521"/>
                </a:lnTo>
                <a:lnTo>
                  <a:pt x="2227" y="3531"/>
                </a:lnTo>
                <a:lnTo>
                  <a:pt x="2224" y="3541"/>
                </a:lnTo>
                <a:lnTo>
                  <a:pt x="2220" y="3560"/>
                </a:lnTo>
                <a:lnTo>
                  <a:pt x="2216" y="3577"/>
                </a:lnTo>
                <a:lnTo>
                  <a:pt x="2213" y="3595"/>
                </a:lnTo>
                <a:lnTo>
                  <a:pt x="2208" y="3616"/>
                </a:lnTo>
                <a:lnTo>
                  <a:pt x="2204" y="3627"/>
                </a:lnTo>
                <a:lnTo>
                  <a:pt x="2200" y="3638"/>
                </a:lnTo>
                <a:lnTo>
                  <a:pt x="2193" y="3652"/>
                </a:lnTo>
                <a:lnTo>
                  <a:pt x="2187" y="3666"/>
                </a:lnTo>
                <a:lnTo>
                  <a:pt x="2174" y="3689"/>
                </a:lnTo>
                <a:lnTo>
                  <a:pt x="2164" y="3709"/>
                </a:lnTo>
                <a:lnTo>
                  <a:pt x="2157" y="3725"/>
                </a:lnTo>
                <a:lnTo>
                  <a:pt x="2151" y="3738"/>
                </a:lnTo>
                <a:lnTo>
                  <a:pt x="2147" y="3749"/>
                </a:lnTo>
                <a:lnTo>
                  <a:pt x="2144" y="3758"/>
                </a:lnTo>
                <a:lnTo>
                  <a:pt x="2143" y="3767"/>
                </a:lnTo>
                <a:lnTo>
                  <a:pt x="2142" y="3773"/>
                </a:lnTo>
                <a:lnTo>
                  <a:pt x="2142" y="3786"/>
                </a:lnTo>
                <a:lnTo>
                  <a:pt x="2140" y="3798"/>
                </a:lnTo>
                <a:lnTo>
                  <a:pt x="2138" y="3807"/>
                </a:lnTo>
                <a:lnTo>
                  <a:pt x="2133" y="3817"/>
                </a:lnTo>
                <a:lnTo>
                  <a:pt x="2128" y="3830"/>
                </a:lnTo>
                <a:lnTo>
                  <a:pt x="2122" y="3845"/>
                </a:lnTo>
                <a:lnTo>
                  <a:pt x="1854" y="4514"/>
                </a:lnTo>
                <a:lnTo>
                  <a:pt x="1843" y="4545"/>
                </a:lnTo>
                <a:lnTo>
                  <a:pt x="1837" y="4567"/>
                </a:lnTo>
                <a:lnTo>
                  <a:pt x="1833" y="4584"/>
                </a:lnTo>
                <a:lnTo>
                  <a:pt x="1830" y="4597"/>
                </a:lnTo>
                <a:lnTo>
                  <a:pt x="1825" y="4610"/>
                </a:lnTo>
                <a:lnTo>
                  <a:pt x="1819" y="4625"/>
                </a:lnTo>
                <a:lnTo>
                  <a:pt x="1809" y="4646"/>
                </a:lnTo>
                <a:lnTo>
                  <a:pt x="1794" y="4676"/>
                </a:lnTo>
                <a:lnTo>
                  <a:pt x="1543" y="5360"/>
                </a:lnTo>
                <a:lnTo>
                  <a:pt x="1539" y="5377"/>
                </a:lnTo>
                <a:lnTo>
                  <a:pt x="1534" y="5391"/>
                </a:lnTo>
                <a:lnTo>
                  <a:pt x="1529" y="5403"/>
                </a:lnTo>
                <a:lnTo>
                  <a:pt x="1525" y="5414"/>
                </a:lnTo>
                <a:lnTo>
                  <a:pt x="1515" y="5432"/>
                </a:lnTo>
                <a:lnTo>
                  <a:pt x="1506" y="5448"/>
                </a:lnTo>
                <a:lnTo>
                  <a:pt x="1498" y="5462"/>
                </a:lnTo>
                <a:lnTo>
                  <a:pt x="1488" y="5480"/>
                </a:lnTo>
                <a:lnTo>
                  <a:pt x="1484" y="5491"/>
                </a:lnTo>
                <a:lnTo>
                  <a:pt x="1480" y="5502"/>
                </a:lnTo>
                <a:lnTo>
                  <a:pt x="1476" y="5516"/>
                </a:lnTo>
                <a:lnTo>
                  <a:pt x="1470" y="5533"/>
                </a:lnTo>
                <a:lnTo>
                  <a:pt x="1385" y="5782"/>
                </a:lnTo>
                <a:lnTo>
                  <a:pt x="1380" y="5799"/>
                </a:lnTo>
                <a:lnTo>
                  <a:pt x="1375" y="5812"/>
                </a:lnTo>
                <a:lnTo>
                  <a:pt x="1369" y="5822"/>
                </a:lnTo>
                <a:lnTo>
                  <a:pt x="1366" y="5828"/>
                </a:lnTo>
                <a:lnTo>
                  <a:pt x="1358" y="5838"/>
                </a:lnTo>
                <a:lnTo>
                  <a:pt x="1352" y="5845"/>
                </a:lnTo>
                <a:lnTo>
                  <a:pt x="1348" y="5849"/>
                </a:lnTo>
                <a:lnTo>
                  <a:pt x="1344" y="5855"/>
                </a:lnTo>
                <a:lnTo>
                  <a:pt x="1341" y="5861"/>
                </a:lnTo>
                <a:lnTo>
                  <a:pt x="1337" y="5872"/>
                </a:lnTo>
                <a:lnTo>
                  <a:pt x="1332" y="5884"/>
                </a:lnTo>
                <a:lnTo>
                  <a:pt x="1327" y="5901"/>
                </a:lnTo>
                <a:lnTo>
                  <a:pt x="1321" y="5922"/>
                </a:lnTo>
                <a:lnTo>
                  <a:pt x="1315" y="5948"/>
                </a:lnTo>
                <a:lnTo>
                  <a:pt x="1176" y="6303"/>
                </a:lnTo>
                <a:lnTo>
                  <a:pt x="1170" y="6328"/>
                </a:lnTo>
                <a:lnTo>
                  <a:pt x="1168" y="6346"/>
                </a:lnTo>
                <a:lnTo>
                  <a:pt x="1167" y="6354"/>
                </a:lnTo>
                <a:lnTo>
                  <a:pt x="1163" y="6364"/>
                </a:lnTo>
                <a:lnTo>
                  <a:pt x="1160" y="6375"/>
                </a:lnTo>
                <a:lnTo>
                  <a:pt x="1154" y="6391"/>
                </a:lnTo>
                <a:lnTo>
                  <a:pt x="886" y="7059"/>
                </a:lnTo>
                <a:lnTo>
                  <a:pt x="881" y="7074"/>
                </a:lnTo>
                <a:lnTo>
                  <a:pt x="876" y="7085"/>
                </a:lnTo>
                <a:lnTo>
                  <a:pt x="874" y="7094"/>
                </a:lnTo>
                <a:lnTo>
                  <a:pt x="873" y="7100"/>
                </a:lnTo>
                <a:lnTo>
                  <a:pt x="873" y="7110"/>
                </a:lnTo>
                <a:lnTo>
                  <a:pt x="873" y="7117"/>
                </a:lnTo>
                <a:lnTo>
                  <a:pt x="872" y="7122"/>
                </a:lnTo>
                <a:lnTo>
                  <a:pt x="870" y="7129"/>
                </a:lnTo>
                <a:lnTo>
                  <a:pt x="868" y="7138"/>
                </a:lnTo>
                <a:lnTo>
                  <a:pt x="863" y="7150"/>
                </a:lnTo>
                <a:lnTo>
                  <a:pt x="848" y="7183"/>
                </a:lnTo>
                <a:lnTo>
                  <a:pt x="822" y="7237"/>
                </a:lnTo>
                <a:lnTo>
                  <a:pt x="635" y="7761"/>
                </a:lnTo>
                <a:lnTo>
                  <a:pt x="628" y="7774"/>
                </a:lnTo>
                <a:lnTo>
                  <a:pt x="623" y="7784"/>
                </a:lnTo>
                <a:lnTo>
                  <a:pt x="619" y="7792"/>
                </a:lnTo>
                <a:lnTo>
                  <a:pt x="614" y="7800"/>
                </a:lnTo>
                <a:lnTo>
                  <a:pt x="604" y="7813"/>
                </a:lnTo>
                <a:lnTo>
                  <a:pt x="595" y="7831"/>
                </a:lnTo>
                <a:lnTo>
                  <a:pt x="589" y="7847"/>
                </a:lnTo>
                <a:lnTo>
                  <a:pt x="584" y="7860"/>
                </a:lnTo>
                <a:lnTo>
                  <a:pt x="581" y="7871"/>
                </a:lnTo>
                <a:lnTo>
                  <a:pt x="579" y="7883"/>
                </a:lnTo>
                <a:lnTo>
                  <a:pt x="575" y="7905"/>
                </a:lnTo>
                <a:lnTo>
                  <a:pt x="568" y="7936"/>
                </a:lnTo>
                <a:lnTo>
                  <a:pt x="431" y="8267"/>
                </a:lnTo>
                <a:lnTo>
                  <a:pt x="421" y="8299"/>
                </a:lnTo>
                <a:lnTo>
                  <a:pt x="414" y="8323"/>
                </a:lnTo>
                <a:lnTo>
                  <a:pt x="408" y="8342"/>
                </a:lnTo>
                <a:lnTo>
                  <a:pt x="403" y="8356"/>
                </a:lnTo>
                <a:lnTo>
                  <a:pt x="396" y="8370"/>
                </a:lnTo>
                <a:lnTo>
                  <a:pt x="389" y="8384"/>
                </a:lnTo>
                <a:lnTo>
                  <a:pt x="379" y="8403"/>
                </a:lnTo>
                <a:lnTo>
                  <a:pt x="368" y="8429"/>
                </a:lnTo>
                <a:lnTo>
                  <a:pt x="239" y="8784"/>
                </a:lnTo>
                <a:lnTo>
                  <a:pt x="221" y="8815"/>
                </a:lnTo>
                <a:lnTo>
                  <a:pt x="208" y="8836"/>
                </a:lnTo>
                <a:lnTo>
                  <a:pt x="204" y="8845"/>
                </a:lnTo>
                <a:lnTo>
                  <a:pt x="201" y="8853"/>
                </a:lnTo>
                <a:lnTo>
                  <a:pt x="199" y="8860"/>
                </a:lnTo>
                <a:lnTo>
                  <a:pt x="197" y="8867"/>
                </a:lnTo>
                <a:lnTo>
                  <a:pt x="194" y="8884"/>
                </a:lnTo>
                <a:lnTo>
                  <a:pt x="193" y="8904"/>
                </a:lnTo>
                <a:lnTo>
                  <a:pt x="191" y="8931"/>
                </a:lnTo>
                <a:lnTo>
                  <a:pt x="188" y="8970"/>
                </a:lnTo>
                <a:close/>
                <a:moveTo>
                  <a:pt x="4247" y="9121"/>
                </a:moveTo>
                <a:lnTo>
                  <a:pt x="120" y="9078"/>
                </a:lnTo>
                <a:lnTo>
                  <a:pt x="118" y="9092"/>
                </a:lnTo>
                <a:lnTo>
                  <a:pt x="117" y="9108"/>
                </a:lnTo>
                <a:lnTo>
                  <a:pt x="118" y="9125"/>
                </a:lnTo>
                <a:lnTo>
                  <a:pt x="120" y="9142"/>
                </a:lnTo>
                <a:lnTo>
                  <a:pt x="123" y="9160"/>
                </a:lnTo>
                <a:lnTo>
                  <a:pt x="127" y="9178"/>
                </a:lnTo>
                <a:lnTo>
                  <a:pt x="132" y="9197"/>
                </a:lnTo>
                <a:lnTo>
                  <a:pt x="139" y="9215"/>
                </a:lnTo>
                <a:lnTo>
                  <a:pt x="145" y="9234"/>
                </a:lnTo>
                <a:lnTo>
                  <a:pt x="153" y="9253"/>
                </a:lnTo>
                <a:lnTo>
                  <a:pt x="162" y="9273"/>
                </a:lnTo>
                <a:lnTo>
                  <a:pt x="170" y="9293"/>
                </a:lnTo>
                <a:lnTo>
                  <a:pt x="190" y="9332"/>
                </a:lnTo>
                <a:lnTo>
                  <a:pt x="212" y="9371"/>
                </a:lnTo>
                <a:lnTo>
                  <a:pt x="234" y="9409"/>
                </a:lnTo>
                <a:lnTo>
                  <a:pt x="257" y="9446"/>
                </a:lnTo>
                <a:lnTo>
                  <a:pt x="282" y="9481"/>
                </a:lnTo>
                <a:lnTo>
                  <a:pt x="304" y="9513"/>
                </a:lnTo>
                <a:lnTo>
                  <a:pt x="345" y="9569"/>
                </a:lnTo>
                <a:lnTo>
                  <a:pt x="376" y="9609"/>
                </a:lnTo>
                <a:lnTo>
                  <a:pt x="397" y="9634"/>
                </a:lnTo>
                <a:lnTo>
                  <a:pt x="420" y="9659"/>
                </a:lnTo>
                <a:lnTo>
                  <a:pt x="443" y="9684"/>
                </a:lnTo>
                <a:lnTo>
                  <a:pt x="468" y="9708"/>
                </a:lnTo>
                <a:lnTo>
                  <a:pt x="493" y="9731"/>
                </a:lnTo>
                <a:lnTo>
                  <a:pt x="520" y="9754"/>
                </a:lnTo>
                <a:lnTo>
                  <a:pt x="548" y="9776"/>
                </a:lnTo>
                <a:lnTo>
                  <a:pt x="576" y="9799"/>
                </a:lnTo>
                <a:lnTo>
                  <a:pt x="605" y="9821"/>
                </a:lnTo>
                <a:lnTo>
                  <a:pt x="635" y="9843"/>
                </a:lnTo>
                <a:lnTo>
                  <a:pt x="666" y="9864"/>
                </a:lnTo>
                <a:lnTo>
                  <a:pt x="698" y="9887"/>
                </a:lnTo>
                <a:lnTo>
                  <a:pt x="765" y="9929"/>
                </a:lnTo>
                <a:lnTo>
                  <a:pt x="835" y="9972"/>
                </a:lnTo>
                <a:lnTo>
                  <a:pt x="906" y="10012"/>
                </a:lnTo>
                <a:lnTo>
                  <a:pt x="978" y="10050"/>
                </a:lnTo>
                <a:lnTo>
                  <a:pt x="1053" y="10084"/>
                </a:lnTo>
                <a:lnTo>
                  <a:pt x="1130" y="10116"/>
                </a:lnTo>
                <a:lnTo>
                  <a:pt x="1208" y="10146"/>
                </a:lnTo>
                <a:lnTo>
                  <a:pt x="1287" y="10173"/>
                </a:lnTo>
                <a:lnTo>
                  <a:pt x="1368" y="10198"/>
                </a:lnTo>
                <a:lnTo>
                  <a:pt x="1450" y="10219"/>
                </a:lnTo>
                <a:lnTo>
                  <a:pt x="1533" y="10239"/>
                </a:lnTo>
                <a:lnTo>
                  <a:pt x="1617" y="10256"/>
                </a:lnTo>
                <a:lnTo>
                  <a:pt x="1703" y="10269"/>
                </a:lnTo>
                <a:lnTo>
                  <a:pt x="1789" y="10281"/>
                </a:lnTo>
                <a:lnTo>
                  <a:pt x="1875" y="10290"/>
                </a:lnTo>
                <a:lnTo>
                  <a:pt x="1962" y="10297"/>
                </a:lnTo>
                <a:lnTo>
                  <a:pt x="2050" y="10301"/>
                </a:lnTo>
                <a:lnTo>
                  <a:pt x="2138" y="10303"/>
                </a:lnTo>
                <a:lnTo>
                  <a:pt x="2226" y="10302"/>
                </a:lnTo>
                <a:lnTo>
                  <a:pt x="2314" y="10300"/>
                </a:lnTo>
                <a:lnTo>
                  <a:pt x="2401" y="10294"/>
                </a:lnTo>
                <a:lnTo>
                  <a:pt x="2490" y="10286"/>
                </a:lnTo>
                <a:lnTo>
                  <a:pt x="2577" y="10276"/>
                </a:lnTo>
                <a:lnTo>
                  <a:pt x="2663" y="10263"/>
                </a:lnTo>
                <a:lnTo>
                  <a:pt x="2749" y="10248"/>
                </a:lnTo>
                <a:lnTo>
                  <a:pt x="2835" y="10231"/>
                </a:lnTo>
                <a:lnTo>
                  <a:pt x="2920" y="10211"/>
                </a:lnTo>
                <a:lnTo>
                  <a:pt x="3004" y="10188"/>
                </a:lnTo>
                <a:lnTo>
                  <a:pt x="3087" y="10164"/>
                </a:lnTo>
                <a:lnTo>
                  <a:pt x="3168" y="10138"/>
                </a:lnTo>
                <a:lnTo>
                  <a:pt x="3247" y="10109"/>
                </a:lnTo>
                <a:lnTo>
                  <a:pt x="3326" y="10077"/>
                </a:lnTo>
                <a:lnTo>
                  <a:pt x="3404" y="10044"/>
                </a:lnTo>
                <a:lnTo>
                  <a:pt x="3479" y="10009"/>
                </a:lnTo>
                <a:lnTo>
                  <a:pt x="3507" y="9994"/>
                </a:lnTo>
                <a:lnTo>
                  <a:pt x="3535" y="9978"/>
                </a:lnTo>
                <a:lnTo>
                  <a:pt x="3565" y="9962"/>
                </a:lnTo>
                <a:lnTo>
                  <a:pt x="3594" y="9944"/>
                </a:lnTo>
                <a:lnTo>
                  <a:pt x="3625" y="9925"/>
                </a:lnTo>
                <a:lnTo>
                  <a:pt x="3655" y="9906"/>
                </a:lnTo>
                <a:lnTo>
                  <a:pt x="3686" y="9886"/>
                </a:lnTo>
                <a:lnTo>
                  <a:pt x="3716" y="9863"/>
                </a:lnTo>
                <a:lnTo>
                  <a:pt x="3747" y="9841"/>
                </a:lnTo>
                <a:lnTo>
                  <a:pt x="3777" y="9817"/>
                </a:lnTo>
                <a:lnTo>
                  <a:pt x="3806" y="9793"/>
                </a:lnTo>
                <a:lnTo>
                  <a:pt x="3837" y="9768"/>
                </a:lnTo>
                <a:lnTo>
                  <a:pt x="3866" y="9742"/>
                </a:lnTo>
                <a:lnTo>
                  <a:pt x="3896" y="9715"/>
                </a:lnTo>
                <a:lnTo>
                  <a:pt x="3924" y="9688"/>
                </a:lnTo>
                <a:lnTo>
                  <a:pt x="3953" y="9659"/>
                </a:lnTo>
                <a:lnTo>
                  <a:pt x="3980" y="9630"/>
                </a:lnTo>
                <a:lnTo>
                  <a:pt x="4006" y="9599"/>
                </a:lnTo>
                <a:lnTo>
                  <a:pt x="4032" y="9569"/>
                </a:lnTo>
                <a:lnTo>
                  <a:pt x="4057" y="9538"/>
                </a:lnTo>
                <a:lnTo>
                  <a:pt x="4081" y="9506"/>
                </a:lnTo>
                <a:lnTo>
                  <a:pt x="4103" y="9474"/>
                </a:lnTo>
                <a:lnTo>
                  <a:pt x="4125" y="9441"/>
                </a:lnTo>
                <a:lnTo>
                  <a:pt x="4145" y="9407"/>
                </a:lnTo>
                <a:lnTo>
                  <a:pt x="4164" y="9373"/>
                </a:lnTo>
                <a:lnTo>
                  <a:pt x="4181" y="9339"/>
                </a:lnTo>
                <a:lnTo>
                  <a:pt x="4196" y="9303"/>
                </a:lnTo>
                <a:lnTo>
                  <a:pt x="4210" y="9268"/>
                </a:lnTo>
                <a:lnTo>
                  <a:pt x="4222" y="9231"/>
                </a:lnTo>
                <a:lnTo>
                  <a:pt x="4232" y="9195"/>
                </a:lnTo>
                <a:lnTo>
                  <a:pt x="4241" y="9159"/>
                </a:lnTo>
                <a:lnTo>
                  <a:pt x="4247" y="9121"/>
                </a:lnTo>
                <a:close/>
                <a:moveTo>
                  <a:pt x="12569" y="9138"/>
                </a:moveTo>
                <a:lnTo>
                  <a:pt x="12576" y="9176"/>
                </a:lnTo>
                <a:lnTo>
                  <a:pt x="12584" y="9212"/>
                </a:lnTo>
                <a:lnTo>
                  <a:pt x="12594" y="9249"/>
                </a:lnTo>
                <a:lnTo>
                  <a:pt x="12606" y="9285"/>
                </a:lnTo>
                <a:lnTo>
                  <a:pt x="12620" y="9321"/>
                </a:lnTo>
                <a:lnTo>
                  <a:pt x="12634" y="9355"/>
                </a:lnTo>
                <a:lnTo>
                  <a:pt x="12651" y="9389"/>
                </a:lnTo>
                <a:lnTo>
                  <a:pt x="12670" y="9423"/>
                </a:lnTo>
                <a:lnTo>
                  <a:pt x="12689" y="9456"/>
                </a:lnTo>
                <a:lnTo>
                  <a:pt x="12710" y="9489"/>
                </a:lnTo>
                <a:lnTo>
                  <a:pt x="12732" y="9521"/>
                </a:lnTo>
                <a:lnTo>
                  <a:pt x="12755" y="9551"/>
                </a:lnTo>
                <a:lnTo>
                  <a:pt x="12779" y="9582"/>
                </a:lnTo>
                <a:lnTo>
                  <a:pt x="12805" y="9612"/>
                </a:lnTo>
                <a:lnTo>
                  <a:pt x="12830" y="9641"/>
                </a:lnTo>
                <a:lnTo>
                  <a:pt x="12857" y="9670"/>
                </a:lnTo>
                <a:lnTo>
                  <a:pt x="12884" y="9697"/>
                </a:lnTo>
                <a:lnTo>
                  <a:pt x="12913" y="9725"/>
                </a:lnTo>
                <a:lnTo>
                  <a:pt x="12941" y="9750"/>
                </a:lnTo>
                <a:lnTo>
                  <a:pt x="12970" y="9776"/>
                </a:lnTo>
                <a:lnTo>
                  <a:pt x="12999" y="9800"/>
                </a:lnTo>
                <a:lnTo>
                  <a:pt x="13030" y="9825"/>
                </a:lnTo>
                <a:lnTo>
                  <a:pt x="13059" y="9848"/>
                </a:lnTo>
                <a:lnTo>
                  <a:pt x="13089" y="9870"/>
                </a:lnTo>
                <a:lnTo>
                  <a:pt x="13120" y="9892"/>
                </a:lnTo>
                <a:lnTo>
                  <a:pt x="13149" y="9913"/>
                </a:lnTo>
                <a:lnTo>
                  <a:pt x="13180" y="9932"/>
                </a:lnTo>
                <a:lnTo>
                  <a:pt x="13209" y="9952"/>
                </a:lnTo>
                <a:lnTo>
                  <a:pt x="13239" y="9970"/>
                </a:lnTo>
                <a:lnTo>
                  <a:pt x="13268" y="9987"/>
                </a:lnTo>
                <a:lnTo>
                  <a:pt x="13298" y="10003"/>
                </a:lnTo>
                <a:lnTo>
                  <a:pt x="13326" y="10019"/>
                </a:lnTo>
                <a:lnTo>
                  <a:pt x="13445" y="10078"/>
                </a:lnTo>
                <a:lnTo>
                  <a:pt x="13567" y="10131"/>
                </a:lnTo>
                <a:lnTo>
                  <a:pt x="13693" y="10177"/>
                </a:lnTo>
                <a:lnTo>
                  <a:pt x="13821" y="10216"/>
                </a:lnTo>
                <a:lnTo>
                  <a:pt x="13952" y="10248"/>
                </a:lnTo>
                <a:lnTo>
                  <a:pt x="14086" y="10275"/>
                </a:lnTo>
                <a:lnTo>
                  <a:pt x="14220" y="10295"/>
                </a:lnTo>
                <a:lnTo>
                  <a:pt x="14356" y="10308"/>
                </a:lnTo>
                <a:lnTo>
                  <a:pt x="14491" y="10316"/>
                </a:lnTo>
                <a:lnTo>
                  <a:pt x="14627" y="10318"/>
                </a:lnTo>
                <a:lnTo>
                  <a:pt x="14764" y="10314"/>
                </a:lnTo>
                <a:lnTo>
                  <a:pt x="14898" y="10304"/>
                </a:lnTo>
                <a:lnTo>
                  <a:pt x="15032" y="10288"/>
                </a:lnTo>
                <a:lnTo>
                  <a:pt x="15163" y="10267"/>
                </a:lnTo>
                <a:lnTo>
                  <a:pt x="15293" y="10242"/>
                </a:lnTo>
                <a:lnTo>
                  <a:pt x="15420" y="10211"/>
                </a:lnTo>
                <a:lnTo>
                  <a:pt x="15543" y="10174"/>
                </a:lnTo>
                <a:lnTo>
                  <a:pt x="15664" y="10133"/>
                </a:lnTo>
                <a:lnTo>
                  <a:pt x="15780" y="10086"/>
                </a:lnTo>
                <a:lnTo>
                  <a:pt x="15891" y="10036"/>
                </a:lnTo>
                <a:lnTo>
                  <a:pt x="15998" y="9980"/>
                </a:lnTo>
                <a:lnTo>
                  <a:pt x="16099" y="9920"/>
                </a:lnTo>
                <a:lnTo>
                  <a:pt x="16194" y="9855"/>
                </a:lnTo>
                <a:lnTo>
                  <a:pt x="16283" y="9787"/>
                </a:lnTo>
                <a:lnTo>
                  <a:pt x="16365" y="9714"/>
                </a:lnTo>
                <a:lnTo>
                  <a:pt x="16440" y="9637"/>
                </a:lnTo>
                <a:lnTo>
                  <a:pt x="16507" y="9556"/>
                </a:lnTo>
                <a:lnTo>
                  <a:pt x="16565" y="9471"/>
                </a:lnTo>
                <a:lnTo>
                  <a:pt x="16615" y="9383"/>
                </a:lnTo>
                <a:lnTo>
                  <a:pt x="16656" y="9291"/>
                </a:lnTo>
                <a:lnTo>
                  <a:pt x="16687" y="9195"/>
                </a:lnTo>
                <a:lnTo>
                  <a:pt x="16709" y="9097"/>
                </a:lnTo>
                <a:lnTo>
                  <a:pt x="12569" y="9138"/>
                </a:lnTo>
                <a:close/>
                <a:moveTo>
                  <a:pt x="10311" y="6861"/>
                </a:moveTo>
                <a:lnTo>
                  <a:pt x="11244" y="6863"/>
                </a:lnTo>
                <a:lnTo>
                  <a:pt x="11202" y="6906"/>
                </a:lnTo>
                <a:lnTo>
                  <a:pt x="11163" y="6944"/>
                </a:lnTo>
                <a:lnTo>
                  <a:pt x="11125" y="6980"/>
                </a:lnTo>
                <a:lnTo>
                  <a:pt x="11088" y="7014"/>
                </a:lnTo>
                <a:lnTo>
                  <a:pt x="11053" y="7048"/>
                </a:lnTo>
                <a:lnTo>
                  <a:pt x="11015" y="7080"/>
                </a:lnTo>
                <a:lnTo>
                  <a:pt x="10977" y="7115"/>
                </a:lnTo>
                <a:lnTo>
                  <a:pt x="10937" y="7151"/>
                </a:lnTo>
                <a:lnTo>
                  <a:pt x="10897" y="7187"/>
                </a:lnTo>
                <a:lnTo>
                  <a:pt x="10857" y="7223"/>
                </a:lnTo>
                <a:lnTo>
                  <a:pt x="10815" y="7259"/>
                </a:lnTo>
                <a:lnTo>
                  <a:pt x="10774" y="7295"/>
                </a:lnTo>
                <a:lnTo>
                  <a:pt x="10732" y="7331"/>
                </a:lnTo>
                <a:lnTo>
                  <a:pt x="10691" y="7366"/>
                </a:lnTo>
                <a:lnTo>
                  <a:pt x="10651" y="7401"/>
                </a:lnTo>
                <a:lnTo>
                  <a:pt x="10611" y="7435"/>
                </a:lnTo>
                <a:lnTo>
                  <a:pt x="10926" y="8081"/>
                </a:lnTo>
                <a:lnTo>
                  <a:pt x="10941" y="8070"/>
                </a:lnTo>
                <a:lnTo>
                  <a:pt x="10968" y="8050"/>
                </a:lnTo>
                <a:lnTo>
                  <a:pt x="11004" y="8021"/>
                </a:lnTo>
                <a:lnTo>
                  <a:pt x="11051" y="7982"/>
                </a:lnTo>
                <a:lnTo>
                  <a:pt x="11167" y="7881"/>
                </a:lnTo>
                <a:lnTo>
                  <a:pt x="11313" y="7752"/>
                </a:lnTo>
                <a:lnTo>
                  <a:pt x="11481" y="7603"/>
                </a:lnTo>
                <a:lnTo>
                  <a:pt x="11668" y="7437"/>
                </a:lnTo>
                <a:lnTo>
                  <a:pt x="11863" y="7260"/>
                </a:lnTo>
                <a:lnTo>
                  <a:pt x="12064" y="7078"/>
                </a:lnTo>
                <a:lnTo>
                  <a:pt x="12263" y="6897"/>
                </a:lnTo>
                <a:lnTo>
                  <a:pt x="12456" y="6721"/>
                </a:lnTo>
                <a:lnTo>
                  <a:pt x="12635" y="6558"/>
                </a:lnTo>
                <a:lnTo>
                  <a:pt x="12795" y="6411"/>
                </a:lnTo>
                <a:lnTo>
                  <a:pt x="12931" y="6287"/>
                </a:lnTo>
                <a:lnTo>
                  <a:pt x="13035" y="6191"/>
                </a:lnTo>
                <a:lnTo>
                  <a:pt x="13102" y="6128"/>
                </a:lnTo>
                <a:lnTo>
                  <a:pt x="13126" y="6105"/>
                </a:lnTo>
                <a:lnTo>
                  <a:pt x="9947" y="6102"/>
                </a:lnTo>
                <a:lnTo>
                  <a:pt x="9949" y="6113"/>
                </a:lnTo>
                <a:lnTo>
                  <a:pt x="9953" y="6127"/>
                </a:lnTo>
                <a:lnTo>
                  <a:pt x="9958" y="6142"/>
                </a:lnTo>
                <a:lnTo>
                  <a:pt x="9964" y="6160"/>
                </a:lnTo>
                <a:lnTo>
                  <a:pt x="9980" y="6199"/>
                </a:lnTo>
                <a:lnTo>
                  <a:pt x="10000" y="6244"/>
                </a:lnTo>
                <a:lnTo>
                  <a:pt x="10024" y="6293"/>
                </a:lnTo>
                <a:lnTo>
                  <a:pt x="10050" y="6347"/>
                </a:lnTo>
                <a:lnTo>
                  <a:pt x="10078" y="6403"/>
                </a:lnTo>
                <a:lnTo>
                  <a:pt x="10108" y="6461"/>
                </a:lnTo>
                <a:lnTo>
                  <a:pt x="10138" y="6520"/>
                </a:lnTo>
                <a:lnTo>
                  <a:pt x="10169" y="6577"/>
                </a:lnTo>
                <a:lnTo>
                  <a:pt x="10199" y="6634"/>
                </a:lnTo>
                <a:lnTo>
                  <a:pt x="10227" y="6689"/>
                </a:lnTo>
                <a:lnTo>
                  <a:pt x="10253" y="6739"/>
                </a:lnTo>
                <a:lnTo>
                  <a:pt x="10276" y="6786"/>
                </a:lnTo>
                <a:lnTo>
                  <a:pt x="10296" y="6827"/>
                </a:lnTo>
                <a:lnTo>
                  <a:pt x="10311" y="6861"/>
                </a:lnTo>
                <a:close/>
                <a:moveTo>
                  <a:pt x="4030" y="9265"/>
                </a:moveTo>
                <a:lnTo>
                  <a:pt x="318" y="9229"/>
                </a:lnTo>
                <a:lnTo>
                  <a:pt x="328" y="9254"/>
                </a:lnTo>
                <a:lnTo>
                  <a:pt x="338" y="9279"/>
                </a:lnTo>
                <a:lnTo>
                  <a:pt x="351" y="9304"/>
                </a:lnTo>
                <a:lnTo>
                  <a:pt x="365" y="9329"/>
                </a:lnTo>
                <a:lnTo>
                  <a:pt x="379" y="9354"/>
                </a:lnTo>
                <a:lnTo>
                  <a:pt x="395" y="9379"/>
                </a:lnTo>
                <a:lnTo>
                  <a:pt x="413" y="9404"/>
                </a:lnTo>
                <a:lnTo>
                  <a:pt x="431" y="9429"/>
                </a:lnTo>
                <a:lnTo>
                  <a:pt x="451" y="9453"/>
                </a:lnTo>
                <a:lnTo>
                  <a:pt x="471" y="9478"/>
                </a:lnTo>
                <a:lnTo>
                  <a:pt x="492" y="9503"/>
                </a:lnTo>
                <a:lnTo>
                  <a:pt x="514" y="9527"/>
                </a:lnTo>
                <a:lnTo>
                  <a:pt x="537" y="9550"/>
                </a:lnTo>
                <a:lnTo>
                  <a:pt x="560" y="9574"/>
                </a:lnTo>
                <a:lnTo>
                  <a:pt x="584" y="9597"/>
                </a:lnTo>
                <a:lnTo>
                  <a:pt x="610" y="9620"/>
                </a:lnTo>
                <a:lnTo>
                  <a:pt x="635" y="9643"/>
                </a:lnTo>
                <a:lnTo>
                  <a:pt x="660" y="9665"/>
                </a:lnTo>
                <a:lnTo>
                  <a:pt x="686" y="9686"/>
                </a:lnTo>
                <a:lnTo>
                  <a:pt x="713" y="9707"/>
                </a:lnTo>
                <a:lnTo>
                  <a:pt x="740" y="9728"/>
                </a:lnTo>
                <a:lnTo>
                  <a:pt x="766" y="9748"/>
                </a:lnTo>
                <a:lnTo>
                  <a:pt x="793" y="9767"/>
                </a:lnTo>
                <a:lnTo>
                  <a:pt x="821" y="9786"/>
                </a:lnTo>
                <a:lnTo>
                  <a:pt x="848" y="9803"/>
                </a:lnTo>
                <a:lnTo>
                  <a:pt x="874" y="9820"/>
                </a:lnTo>
                <a:lnTo>
                  <a:pt x="902" y="9837"/>
                </a:lnTo>
                <a:lnTo>
                  <a:pt x="928" y="9853"/>
                </a:lnTo>
                <a:lnTo>
                  <a:pt x="954" y="9868"/>
                </a:lnTo>
                <a:lnTo>
                  <a:pt x="981" y="9881"/>
                </a:lnTo>
                <a:lnTo>
                  <a:pt x="1006" y="9895"/>
                </a:lnTo>
                <a:lnTo>
                  <a:pt x="1031" y="9907"/>
                </a:lnTo>
                <a:lnTo>
                  <a:pt x="1171" y="9968"/>
                </a:lnTo>
                <a:lnTo>
                  <a:pt x="1311" y="10019"/>
                </a:lnTo>
                <a:lnTo>
                  <a:pt x="1449" y="10062"/>
                </a:lnTo>
                <a:lnTo>
                  <a:pt x="1588" y="10096"/>
                </a:lnTo>
                <a:lnTo>
                  <a:pt x="1726" y="10122"/>
                </a:lnTo>
                <a:lnTo>
                  <a:pt x="1862" y="10140"/>
                </a:lnTo>
                <a:lnTo>
                  <a:pt x="1997" y="10152"/>
                </a:lnTo>
                <a:lnTo>
                  <a:pt x="2130" y="10156"/>
                </a:lnTo>
                <a:lnTo>
                  <a:pt x="2261" y="10154"/>
                </a:lnTo>
                <a:lnTo>
                  <a:pt x="2390" y="10145"/>
                </a:lnTo>
                <a:lnTo>
                  <a:pt x="2515" y="10132"/>
                </a:lnTo>
                <a:lnTo>
                  <a:pt x="2638" y="10113"/>
                </a:lnTo>
                <a:lnTo>
                  <a:pt x="2758" y="10090"/>
                </a:lnTo>
                <a:lnTo>
                  <a:pt x="2874" y="10061"/>
                </a:lnTo>
                <a:lnTo>
                  <a:pt x="2986" y="10029"/>
                </a:lnTo>
                <a:lnTo>
                  <a:pt x="3094" y="9993"/>
                </a:lnTo>
                <a:lnTo>
                  <a:pt x="3198" y="9954"/>
                </a:lnTo>
                <a:lnTo>
                  <a:pt x="3297" y="9912"/>
                </a:lnTo>
                <a:lnTo>
                  <a:pt x="3391" y="9868"/>
                </a:lnTo>
                <a:lnTo>
                  <a:pt x="3480" y="9822"/>
                </a:lnTo>
                <a:lnTo>
                  <a:pt x="3564" y="9774"/>
                </a:lnTo>
                <a:lnTo>
                  <a:pt x="3640" y="9726"/>
                </a:lnTo>
                <a:lnTo>
                  <a:pt x="3712" y="9676"/>
                </a:lnTo>
                <a:lnTo>
                  <a:pt x="3777" y="9626"/>
                </a:lnTo>
                <a:lnTo>
                  <a:pt x="3835" y="9576"/>
                </a:lnTo>
                <a:lnTo>
                  <a:pt x="3886" y="9527"/>
                </a:lnTo>
                <a:lnTo>
                  <a:pt x="3931" y="9478"/>
                </a:lnTo>
                <a:lnTo>
                  <a:pt x="3966" y="9432"/>
                </a:lnTo>
                <a:lnTo>
                  <a:pt x="3995" y="9386"/>
                </a:lnTo>
                <a:lnTo>
                  <a:pt x="4016" y="9343"/>
                </a:lnTo>
                <a:lnTo>
                  <a:pt x="4027" y="9303"/>
                </a:lnTo>
                <a:lnTo>
                  <a:pt x="4030" y="9265"/>
                </a:lnTo>
                <a:close/>
                <a:moveTo>
                  <a:pt x="12778" y="9278"/>
                </a:moveTo>
                <a:lnTo>
                  <a:pt x="12784" y="9302"/>
                </a:lnTo>
                <a:lnTo>
                  <a:pt x="12790" y="9325"/>
                </a:lnTo>
                <a:lnTo>
                  <a:pt x="12799" y="9349"/>
                </a:lnTo>
                <a:lnTo>
                  <a:pt x="12810" y="9373"/>
                </a:lnTo>
                <a:lnTo>
                  <a:pt x="12824" y="9396"/>
                </a:lnTo>
                <a:lnTo>
                  <a:pt x="12837" y="9421"/>
                </a:lnTo>
                <a:lnTo>
                  <a:pt x="12854" y="9445"/>
                </a:lnTo>
                <a:lnTo>
                  <a:pt x="12872" y="9468"/>
                </a:lnTo>
                <a:lnTo>
                  <a:pt x="12891" y="9492"/>
                </a:lnTo>
                <a:lnTo>
                  <a:pt x="12911" y="9515"/>
                </a:lnTo>
                <a:lnTo>
                  <a:pt x="12933" y="9538"/>
                </a:lnTo>
                <a:lnTo>
                  <a:pt x="12955" y="9562"/>
                </a:lnTo>
                <a:lnTo>
                  <a:pt x="12979" y="9585"/>
                </a:lnTo>
                <a:lnTo>
                  <a:pt x="13003" y="9608"/>
                </a:lnTo>
                <a:lnTo>
                  <a:pt x="13030" y="9630"/>
                </a:lnTo>
                <a:lnTo>
                  <a:pt x="13056" y="9651"/>
                </a:lnTo>
                <a:lnTo>
                  <a:pt x="13082" y="9673"/>
                </a:lnTo>
                <a:lnTo>
                  <a:pt x="13109" y="9694"/>
                </a:lnTo>
                <a:lnTo>
                  <a:pt x="13138" y="9715"/>
                </a:lnTo>
                <a:lnTo>
                  <a:pt x="13166" y="9735"/>
                </a:lnTo>
                <a:lnTo>
                  <a:pt x="13195" y="9754"/>
                </a:lnTo>
                <a:lnTo>
                  <a:pt x="13223" y="9773"/>
                </a:lnTo>
                <a:lnTo>
                  <a:pt x="13251" y="9792"/>
                </a:lnTo>
                <a:lnTo>
                  <a:pt x="13280" y="9810"/>
                </a:lnTo>
                <a:lnTo>
                  <a:pt x="13336" y="9842"/>
                </a:lnTo>
                <a:lnTo>
                  <a:pt x="13392" y="9873"/>
                </a:lnTo>
                <a:lnTo>
                  <a:pt x="13446" y="9900"/>
                </a:lnTo>
                <a:lnTo>
                  <a:pt x="13495" y="9923"/>
                </a:lnTo>
                <a:lnTo>
                  <a:pt x="13561" y="9952"/>
                </a:lnTo>
                <a:lnTo>
                  <a:pt x="13629" y="9979"/>
                </a:lnTo>
                <a:lnTo>
                  <a:pt x="13697" y="10003"/>
                </a:lnTo>
                <a:lnTo>
                  <a:pt x="13765" y="10026"/>
                </a:lnTo>
                <a:lnTo>
                  <a:pt x="13836" y="10049"/>
                </a:lnTo>
                <a:lnTo>
                  <a:pt x="13906" y="10067"/>
                </a:lnTo>
                <a:lnTo>
                  <a:pt x="13977" y="10085"/>
                </a:lnTo>
                <a:lnTo>
                  <a:pt x="14050" y="10102"/>
                </a:lnTo>
                <a:lnTo>
                  <a:pt x="14122" y="10116"/>
                </a:lnTo>
                <a:lnTo>
                  <a:pt x="14195" y="10129"/>
                </a:lnTo>
                <a:lnTo>
                  <a:pt x="14269" y="10139"/>
                </a:lnTo>
                <a:lnTo>
                  <a:pt x="14342" y="10148"/>
                </a:lnTo>
                <a:lnTo>
                  <a:pt x="14417" y="10155"/>
                </a:lnTo>
                <a:lnTo>
                  <a:pt x="14491" y="10160"/>
                </a:lnTo>
                <a:lnTo>
                  <a:pt x="14566" y="10163"/>
                </a:lnTo>
                <a:lnTo>
                  <a:pt x="14641" y="10165"/>
                </a:lnTo>
                <a:lnTo>
                  <a:pt x="14714" y="10164"/>
                </a:lnTo>
                <a:lnTo>
                  <a:pt x="14789" y="10162"/>
                </a:lnTo>
                <a:lnTo>
                  <a:pt x="14863" y="10158"/>
                </a:lnTo>
                <a:lnTo>
                  <a:pt x="14937" y="10152"/>
                </a:lnTo>
                <a:lnTo>
                  <a:pt x="15012" y="10144"/>
                </a:lnTo>
                <a:lnTo>
                  <a:pt x="15084" y="10134"/>
                </a:lnTo>
                <a:lnTo>
                  <a:pt x="15158" y="10122"/>
                </a:lnTo>
                <a:lnTo>
                  <a:pt x="15230" y="10107"/>
                </a:lnTo>
                <a:lnTo>
                  <a:pt x="15302" y="10092"/>
                </a:lnTo>
                <a:lnTo>
                  <a:pt x="15373" y="10074"/>
                </a:lnTo>
                <a:lnTo>
                  <a:pt x="15444" y="10054"/>
                </a:lnTo>
                <a:lnTo>
                  <a:pt x="15513" y="10033"/>
                </a:lnTo>
                <a:lnTo>
                  <a:pt x="15581" y="10009"/>
                </a:lnTo>
                <a:lnTo>
                  <a:pt x="15650" y="9982"/>
                </a:lnTo>
                <a:lnTo>
                  <a:pt x="15716" y="9955"/>
                </a:lnTo>
                <a:lnTo>
                  <a:pt x="15782" y="9924"/>
                </a:lnTo>
                <a:lnTo>
                  <a:pt x="15807" y="9912"/>
                </a:lnTo>
                <a:lnTo>
                  <a:pt x="15833" y="9899"/>
                </a:lnTo>
                <a:lnTo>
                  <a:pt x="15860" y="9884"/>
                </a:lnTo>
                <a:lnTo>
                  <a:pt x="15886" y="9870"/>
                </a:lnTo>
                <a:lnTo>
                  <a:pt x="15912" y="9854"/>
                </a:lnTo>
                <a:lnTo>
                  <a:pt x="15940" y="9838"/>
                </a:lnTo>
                <a:lnTo>
                  <a:pt x="15966" y="9821"/>
                </a:lnTo>
                <a:lnTo>
                  <a:pt x="15993" y="9803"/>
                </a:lnTo>
                <a:lnTo>
                  <a:pt x="16019" y="9786"/>
                </a:lnTo>
                <a:lnTo>
                  <a:pt x="16046" y="9768"/>
                </a:lnTo>
                <a:lnTo>
                  <a:pt x="16073" y="9748"/>
                </a:lnTo>
                <a:lnTo>
                  <a:pt x="16099" y="9729"/>
                </a:lnTo>
                <a:lnTo>
                  <a:pt x="16125" y="9708"/>
                </a:lnTo>
                <a:lnTo>
                  <a:pt x="16151" y="9688"/>
                </a:lnTo>
                <a:lnTo>
                  <a:pt x="16176" y="9666"/>
                </a:lnTo>
                <a:lnTo>
                  <a:pt x="16200" y="9645"/>
                </a:lnTo>
                <a:lnTo>
                  <a:pt x="16224" y="9623"/>
                </a:lnTo>
                <a:lnTo>
                  <a:pt x="16249" y="9599"/>
                </a:lnTo>
                <a:lnTo>
                  <a:pt x="16272" y="9577"/>
                </a:lnTo>
                <a:lnTo>
                  <a:pt x="16295" y="9553"/>
                </a:lnTo>
                <a:lnTo>
                  <a:pt x="16317" y="9530"/>
                </a:lnTo>
                <a:lnTo>
                  <a:pt x="16338" y="9506"/>
                </a:lnTo>
                <a:lnTo>
                  <a:pt x="16358" y="9482"/>
                </a:lnTo>
                <a:lnTo>
                  <a:pt x="16378" y="9457"/>
                </a:lnTo>
                <a:lnTo>
                  <a:pt x="16397" y="9432"/>
                </a:lnTo>
                <a:lnTo>
                  <a:pt x="16415" y="9407"/>
                </a:lnTo>
                <a:lnTo>
                  <a:pt x="16431" y="9382"/>
                </a:lnTo>
                <a:lnTo>
                  <a:pt x="16447" y="9356"/>
                </a:lnTo>
                <a:lnTo>
                  <a:pt x="16462" y="9331"/>
                </a:lnTo>
                <a:lnTo>
                  <a:pt x="16476" y="9305"/>
                </a:lnTo>
                <a:lnTo>
                  <a:pt x="16488" y="9280"/>
                </a:lnTo>
                <a:lnTo>
                  <a:pt x="16499" y="9253"/>
                </a:lnTo>
                <a:lnTo>
                  <a:pt x="12778" y="9278"/>
                </a:lnTo>
                <a:close/>
                <a:moveTo>
                  <a:pt x="3753" y="12571"/>
                </a:moveTo>
                <a:lnTo>
                  <a:pt x="3783" y="12538"/>
                </a:lnTo>
                <a:lnTo>
                  <a:pt x="3818" y="12494"/>
                </a:lnTo>
                <a:lnTo>
                  <a:pt x="3858" y="12441"/>
                </a:lnTo>
                <a:lnTo>
                  <a:pt x="3903" y="12377"/>
                </a:lnTo>
                <a:lnTo>
                  <a:pt x="3952" y="12306"/>
                </a:lnTo>
                <a:lnTo>
                  <a:pt x="4004" y="12226"/>
                </a:lnTo>
                <a:lnTo>
                  <a:pt x="4060" y="12139"/>
                </a:lnTo>
                <a:lnTo>
                  <a:pt x="4119" y="12045"/>
                </a:lnTo>
                <a:lnTo>
                  <a:pt x="4245" y="11840"/>
                </a:lnTo>
                <a:lnTo>
                  <a:pt x="4380" y="11618"/>
                </a:lnTo>
                <a:lnTo>
                  <a:pt x="4521" y="11382"/>
                </a:lnTo>
                <a:lnTo>
                  <a:pt x="4666" y="11139"/>
                </a:lnTo>
                <a:lnTo>
                  <a:pt x="4813" y="10895"/>
                </a:lnTo>
                <a:lnTo>
                  <a:pt x="4959" y="10657"/>
                </a:lnTo>
                <a:lnTo>
                  <a:pt x="5031" y="10540"/>
                </a:lnTo>
                <a:lnTo>
                  <a:pt x="5101" y="10426"/>
                </a:lnTo>
                <a:lnTo>
                  <a:pt x="5170" y="10317"/>
                </a:lnTo>
                <a:lnTo>
                  <a:pt x="5237" y="10212"/>
                </a:lnTo>
                <a:lnTo>
                  <a:pt x="5302" y="10113"/>
                </a:lnTo>
                <a:lnTo>
                  <a:pt x="5364" y="10019"/>
                </a:lnTo>
                <a:lnTo>
                  <a:pt x="5424" y="9932"/>
                </a:lnTo>
                <a:lnTo>
                  <a:pt x="5481" y="9852"/>
                </a:lnTo>
                <a:lnTo>
                  <a:pt x="5534" y="9780"/>
                </a:lnTo>
                <a:lnTo>
                  <a:pt x="5584" y="9718"/>
                </a:lnTo>
                <a:lnTo>
                  <a:pt x="5630" y="9665"/>
                </a:lnTo>
                <a:lnTo>
                  <a:pt x="5671" y="9622"/>
                </a:lnTo>
                <a:lnTo>
                  <a:pt x="5695" y="9598"/>
                </a:lnTo>
                <a:lnTo>
                  <a:pt x="5721" y="9575"/>
                </a:lnTo>
                <a:lnTo>
                  <a:pt x="5749" y="9552"/>
                </a:lnTo>
                <a:lnTo>
                  <a:pt x="5777" y="9530"/>
                </a:lnTo>
                <a:lnTo>
                  <a:pt x="5835" y="9485"/>
                </a:lnTo>
                <a:lnTo>
                  <a:pt x="5894" y="9441"/>
                </a:lnTo>
                <a:lnTo>
                  <a:pt x="5953" y="9395"/>
                </a:lnTo>
                <a:lnTo>
                  <a:pt x="6008" y="9350"/>
                </a:lnTo>
                <a:lnTo>
                  <a:pt x="6036" y="9326"/>
                </a:lnTo>
                <a:lnTo>
                  <a:pt x="6061" y="9303"/>
                </a:lnTo>
                <a:lnTo>
                  <a:pt x="6085" y="9279"/>
                </a:lnTo>
                <a:lnTo>
                  <a:pt x="6107" y="9254"/>
                </a:lnTo>
                <a:lnTo>
                  <a:pt x="6122" y="9238"/>
                </a:lnTo>
                <a:lnTo>
                  <a:pt x="6139" y="9215"/>
                </a:lnTo>
                <a:lnTo>
                  <a:pt x="6158" y="9190"/>
                </a:lnTo>
                <a:lnTo>
                  <a:pt x="6182" y="9160"/>
                </a:lnTo>
                <a:lnTo>
                  <a:pt x="6230" y="9091"/>
                </a:lnTo>
                <a:lnTo>
                  <a:pt x="6281" y="9016"/>
                </a:lnTo>
                <a:lnTo>
                  <a:pt x="6307" y="8978"/>
                </a:lnTo>
                <a:lnTo>
                  <a:pt x="6331" y="8939"/>
                </a:lnTo>
                <a:lnTo>
                  <a:pt x="6353" y="8901"/>
                </a:lnTo>
                <a:lnTo>
                  <a:pt x="6374" y="8865"/>
                </a:lnTo>
                <a:lnTo>
                  <a:pt x="6393" y="8832"/>
                </a:lnTo>
                <a:lnTo>
                  <a:pt x="6409" y="8801"/>
                </a:lnTo>
                <a:lnTo>
                  <a:pt x="6415" y="8787"/>
                </a:lnTo>
                <a:lnTo>
                  <a:pt x="6420" y="8775"/>
                </a:lnTo>
                <a:lnTo>
                  <a:pt x="6424" y="8762"/>
                </a:lnTo>
                <a:lnTo>
                  <a:pt x="6428" y="8752"/>
                </a:lnTo>
                <a:lnTo>
                  <a:pt x="6417" y="8738"/>
                </a:lnTo>
                <a:lnTo>
                  <a:pt x="6398" y="8718"/>
                </a:lnTo>
                <a:lnTo>
                  <a:pt x="6372" y="8692"/>
                </a:lnTo>
                <a:lnTo>
                  <a:pt x="6339" y="8660"/>
                </a:lnTo>
                <a:lnTo>
                  <a:pt x="6260" y="8585"/>
                </a:lnTo>
                <a:lnTo>
                  <a:pt x="6172" y="8504"/>
                </a:lnTo>
                <a:lnTo>
                  <a:pt x="6082" y="8423"/>
                </a:lnTo>
                <a:lnTo>
                  <a:pt x="5999" y="8351"/>
                </a:lnTo>
                <a:lnTo>
                  <a:pt x="5962" y="8320"/>
                </a:lnTo>
                <a:lnTo>
                  <a:pt x="5931" y="8296"/>
                </a:lnTo>
                <a:lnTo>
                  <a:pt x="5906" y="8277"/>
                </a:lnTo>
                <a:lnTo>
                  <a:pt x="5888" y="8267"/>
                </a:lnTo>
                <a:lnTo>
                  <a:pt x="5854" y="8331"/>
                </a:lnTo>
                <a:lnTo>
                  <a:pt x="5819" y="8396"/>
                </a:lnTo>
                <a:lnTo>
                  <a:pt x="5784" y="8461"/>
                </a:lnTo>
                <a:lnTo>
                  <a:pt x="5750" y="8529"/>
                </a:lnTo>
                <a:lnTo>
                  <a:pt x="5716" y="8596"/>
                </a:lnTo>
                <a:lnTo>
                  <a:pt x="5682" y="8664"/>
                </a:lnTo>
                <a:lnTo>
                  <a:pt x="5649" y="8733"/>
                </a:lnTo>
                <a:lnTo>
                  <a:pt x="5615" y="8801"/>
                </a:lnTo>
                <a:lnTo>
                  <a:pt x="5583" y="8869"/>
                </a:lnTo>
                <a:lnTo>
                  <a:pt x="5549" y="8938"/>
                </a:lnTo>
                <a:lnTo>
                  <a:pt x="5515" y="9006"/>
                </a:lnTo>
                <a:lnTo>
                  <a:pt x="5482" y="9073"/>
                </a:lnTo>
                <a:lnTo>
                  <a:pt x="5449" y="9141"/>
                </a:lnTo>
                <a:lnTo>
                  <a:pt x="5415" y="9207"/>
                </a:lnTo>
                <a:lnTo>
                  <a:pt x="5381" y="9272"/>
                </a:lnTo>
                <a:lnTo>
                  <a:pt x="5347" y="9335"/>
                </a:lnTo>
                <a:lnTo>
                  <a:pt x="4808" y="10404"/>
                </a:lnTo>
                <a:lnTo>
                  <a:pt x="4774" y="10474"/>
                </a:lnTo>
                <a:lnTo>
                  <a:pt x="4740" y="10542"/>
                </a:lnTo>
                <a:lnTo>
                  <a:pt x="4706" y="10610"/>
                </a:lnTo>
                <a:lnTo>
                  <a:pt x="4674" y="10678"/>
                </a:lnTo>
                <a:lnTo>
                  <a:pt x="4640" y="10745"/>
                </a:lnTo>
                <a:lnTo>
                  <a:pt x="4607" y="10812"/>
                </a:lnTo>
                <a:lnTo>
                  <a:pt x="4575" y="10878"/>
                </a:lnTo>
                <a:lnTo>
                  <a:pt x="4542" y="10946"/>
                </a:lnTo>
                <a:lnTo>
                  <a:pt x="4510" y="11012"/>
                </a:lnTo>
                <a:lnTo>
                  <a:pt x="4476" y="11078"/>
                </a:lnTo>
                <a:lnTo>
                  <a:pt x="4443" y="11145"/>
                </a:lnTo>
                <a:lnTo>
                  <a:pt x="4411" y="11211"/>
                </a:lnTo>
                <a:lnTo>
                  <a:pt x="4377" y="11278"/>
                </a:lnTo>
                <a:lnTo>
                  <a:pt x="4344" y="11344"/>
                </a:lnTo>
                <a:lnTo>
                  <a:pt x="4309" y="11412"/>
                </a:lnTo>
                <a:lnTo>
                  <a:pt x="4274" y="11479"/>
                </a:lnTo>
                <a:lnTo>
                  <a:pt x="4255" y="11516"/>
                </a:lnTo>
                <a:lnTo>
                  <a:pt x="4230" y="11567"/>
                </a:lnTo>
                <a:lnTo>
                  <a:pt x="4198" y="11630"/>
                </a:lnTo>
                <a:lnTo>
                  <a:pt x="4162" y="11702"/>
                </a:lnTo>
                <a:lnTo>
                  <a:pt x="4122" y="11782"/>
                </a:lnTo>
                <a:lnTo>
                  <a:pt x="4080" y="11867"/>
                </a:lnTo>
                <a:lnTo>
                  <a:pt x="4036" y="11956"/>
                </a:lnTo>
                <a:lnTo>
                  <a:pt x="3991" y="12046"/>
                </a:lnTo>
                <a:lnTo>
                  <a:pt x="3948" y="12135"/>
                </a:lnTo>
                <a:lnTo>
                  <a:pt x="3906" y="12222"/>
                </a:lnTo>
                <a:lnTo>
                  <a:pt x="3867" y="12304"/>
                </a:lnTo>
                <a:lnTo>
                  <a:pt x="3833" y="12380"/>
                </a:lnTo>
                <a:lnTo>
                  <a:pt x="3802" y="12446"/>
                </a:lnTo>
                <a:lnTo>
                  <a:pt x="3778" y="12500"/>
                </a:lnTo>
                <a:lnTo>
                  <a:pt x="3769" y="12524"/>
                </a:lnTo>
                <a:lnTo>
                  <a:pt x="3761" y="12544"/>
                </a:lnTo>
                <a:lnTo>
                  <a:pt x="3756" y="12559"/>
                </a:lnTo>
                <a:lnTo>
                  <a:pt x="3753" y="12571"/>
                </a:lnTo>
                <a:close/>
                <a:moveTo>
                  <a:pt x="8111" y="1696"/>
                </a:moveTo>
                <a:lnTo>
                  <a:pt x="8130" y="1705"/>
                </a:lnTo>
                <a:lnTo>
                  <a:pt x="8149" y="1714"/>
                </a:lnTo>
                <a:lnTo>
                  <a:pt x="8167" y="1722"/>
                </a:lnTo>
                <a:lnTo>
                  <a:pt x="8186" y="1729"/>
                </a:lnTo>
                <a:lnTo>
                  <a:pt x="8205" y="1736"/>
                </a:lnTo>
                <a:lnTo>
                  <a:pt x="8224" y="1741"/>
                </a:lnTo>
                <a:lnTo>
                  <a:pt x="8241" y="1746"/>
                </a:lnTo>
                <a:lnTo>
                  <a:pt x="8260" y="1750"/>
                </a:lnTo>
                <a:lnTo>
                  <a:pt x="8279" y="1755"/>
                </a:lnTo>
                <a:lnTo>
                  <a:pt x="8297" y="1758"/>
                </a:lnTo>
                <a:lnTo>
                  <a:pt x="8316" y="1760"/>
                </a:lnTo>
                <a:lnTo>
                  <a:pt x="8334" y="1762"/>
                </a:lnTo>
                <a:lnTo>
                  <a:pt x="8353" y="1763"/>
                </a:lnTo>
                <a:lnTo>
                  <a:pt x="8371" y="1764"/>
                </a:lnTo>
                <a:lnTo>
                  <a:pt x="8390" y="1764"/>
                </a:lnTo>
                <a:lnTo>
                  <a:pt x="8408" y="1763"/>
                </a:lnTo>
                <a:lnTo>
                  <a:pt x="8444" y="1761"/>
                </a:lnTo>
                <a:lnTo>
                  <a:pt x="8481" y="1756"/>
                </a:lnTo>
                <a:lnTo>
                  <a:pt x="8517" y="1749"/>
                </a:lnTo>
                <a:lnTo>
                  <a:pt x="8553" y="1741"/>
                </a:lnTo>
                <a:lnTo>
                  <a:pt x="8588" y="1731"/>
                </a:lnTo>
                <a:lnTo>
                  <a:pt x="8624" y="1720"/>
                </a:lnTo>
                <a:lnTo>
                  <a:pt x="8659" y="1707"/>
                </a:lnTo>
                <a:lnTo>
                  <a:pt x="8693" y="1694"/>
                </a:lnTo>
                <a:lnTo>
                  <a:pt x="8695" y="198"/>
                </a:lnTo>
                <a:lnTo>
                  <a:pt x="8623" y="221"/>
                </a:lnTo>
                <a:lnTo>
                  <a:pt x="8562" y="239"/>
                </a:lnTo>
                <a:lnTo>
                  <a:pt x="8535" y="246"/>
                </a:lnTo>
                <a:lnTo>
                  <a:pt x="8508" y="252"/>
                </a:lnTo>
                <a:lnTo>
                  <a:pt x="8485" y="257"/>
                </a:lnTo>
                <a:lnTo>
                  <a:pt x="8463" y="261"/>
                </a:lnTo>
                <a:lnTo>
                  <a:pt x="8443" y="264"/>
                </a:lnTo>
                <a:lnTo>
                  <a:pt x="8425" y="267"/>
                </a:lnTo>
                <a:lnTo>
                  <a:pt x="8408" y="268"/>
                </a:lnTo>
                <a:lnTo>
                  <a:pt x="8392" y="269"/>
                </a:lnTo>
                <a:lnTo>
                  <a:pt x="8377" y="269"/>
                </a:lnTo>
                <a:lnTo>
                  <a:pt x="8363" y="268"/>
                </a:lnTo>
                <a:lnTo>
                  <a:pt x="8350" y="267"/>
                </a:lnTo>
                <a:lnTo>
                  <a:pt x="8337" y="266"/>
                </a:lnTo>
                <a:lnTo>
                  <a:pt x="8314" y="261"/>
                </a:lnTo>
                <a:lnTo>
                  <a:pt x="8291" y="255"/>
                </a:lnTo>
                <a:lnTo>
                  <a:pt x="8268" y="247"/>
                </a:lnTo>
                <a:lnTo>
                  <a:pt x="8244" y="240"/>
                </a:lnTo>
                <a:lnTo>
                  <a:pt x="8217" y="231"/>
                </a:lnTo>
                <a:lnTo>
                  <a:pt x="8188" y="224"/>
                </a:lnTo>
                <a:lnTo>
                  <a:pt x="8153" y="217"/>
                </a:lnTo>
                <a:lnTo>
                  <a:pt x="8112" y="210"/>
                </a:lnTo>
                <a:lnTo>
                  <a:pt x="8111" y="1696"/>
                </a:lnTo>
                <a:close/>
                <a:moveTo>
                  <a:pt x="6313" y="7422"/>
                </a:moveTo>
                <a:lnTo>
                  <a:pt x="6363" y="7469"/>
                </a:lnTo>
                <a:lnTo>
                  <a:pt x="6437" y="7538"/>
                </a:lnTo>
                <a:lnTo>
                  <a:pt x="6524" y="7619"/>
                </a:lnTo>
                <a:lnTo>
                  <a:pt x="6619" y="7705"/>
                </a:lnTo>
                <a:lnTo>
                  <a:pt x="6712" y="7790"/>
                </a:lnTo>
                <a:lnTo>
                  <a:pt x="6799" y="7864"/>
                </a:lnTo>
                <a:lnTo>
                  <a:pt x="6835" y="7895"/>
                </a:lnTo>
                <a:lnTo>
                  <a:pt x="6868" y="7921"/>
                </a:lnTo>
                <a:lnTo>
                  <a:pt x="6894" y="7941"/>
                </a:lnTo>
                <a:lnTo>
                  <a:pt x="6913" y="7952"/>
                </a:lnTo>
                <a:lnTo>
                  <a:pt x="6929" y="7931"/>
                </a:lnTo>
                <a:lnTo>
                  <a:pt x="6955" y="7892"/>
                </a:lnTo>
                <a:lnTo>
                  <a:pt x="6989" y="7841"/>
                </a:lnTo>
                <a:lnTo>
                  <a:pt x="7029" y="7777"/>
                </a:lnTo>
                <a:lnTo>
                  <a:pt x="7074" y="7703"/>
                </a:lnTo>
                <a:lnTo>
                  <a:pt x="7123" y="7623"/>
                </a:lnTo>
                <a:lnTo>
                  <a:pt x="7175" y="7539"/>
                </a:lnTo>
                <a:lnTo>
                  <a:pt x="7227" y="7453"/>
                </a:lnTo>
                <a:lnTo>
                  <a:pt x="7279" y="7366"/>
                </a:lnTo>
                <a:lnTo>
                  <a:pt x="7328" y="7282"/>
                </a:lnTo>
                <a:lnTo>
                  <a:pt x="7374" y="7203"/>
                </a:lnTo>
                <a:lnTo>
                  <a:pt x="7415" y="7132"/>
                </a:lnTo>
                <a:lnTo>
                  <a:pt x="7450" y="7070"/>
                </a:lnTo>
                <a:lnTo>
                  <a:pt x="7477" y="7020"/>
                </a:lnTo>
                <a:lnTo>
                  <a:pt x="7487" y="7000"/>
                </a:lnTo>
                <a:lnTo>
                  <a:pt x="7495" y="6984"/>
                </a:lnTo>
                <a:lnTo>
                  <a:pt x="7499" y="6973"/>
                </a:lnTo>
                <a:lnTo>
                  <a:pt x="7502" y="6967"/>
                </a:lnTo>
                <a:lnTo>
                  <a:pt x="6547" y="6963"/>
                </a:lnTo>
                <a:lnTo>
                  <a:pt x="6313" y="7422"/>
                </a:lnTo>
                <a:close/>
                <a:moveTo>
                  <a:pt x="3097" y="2831"/>
                </a:moveTo>
                <a:lnTo>
                  <a:pt x="3123" y="2834"/>
                </a:lnTo>
                <a:lnTo>
                  <a:pt x="3168" y="2837"/>
                </a:lnTo>
                <a:lnTo>
                  <a:pt x="3228" y="2839"/>
                </a:lnTo>
                <a:lnTo>
                  <a:pt x="3304" y="2841"/>
                </a:lnTo>
                <a:lnTo>
                  <a:pt x="3500" y="2842"/>
                </a:lnTo>
                <a:lnTo>
                  <a:pt x="3743" y="2842"/>
                </a:lnTo>
                <a:lnTo>
                  <a:pt x="4028" y="2840"/>
                </a:lnTo>
                <a:lnTo>
                  <a:pt x="4345" y="2836"/>
                </a:lnTo>
                <a:lnTo>
                  <a:pt x="4684" y="2832"/>
                </a:lnTo>
                <a:lnTo>
                  <a:pt x="5038" y="2826"/>
                </a:lnTo>
                <a:lnTo>
                  <a:pt x="5398" y="2821"/>
                </a:lnTo>
                <a:lnTo>
                  <a:pt x="5755" y="2815"/>
                </a:lnTo>
                <a:lnTo>
                  <a:pt x="6100" y="2810"/>
                </a:lnTo>
                <a:lnTo>
                  <a:pt x="6424" y="2805"/>
                </a:lnTo>
                <a:lnTo>
                  <a:pt x="6720" y="2801"/>
                </a:lnTo>
                <a:lnTo>
                  <a:pt x="6977" y="2798"/>
                </a:lnTo>
                <a:lnTo>
                  <a:pt x="7187" y="2797"/>
                </a:lnTo>
                <a:lnTo>
                  <a:pt x="7343" y="2797"/>
                </a:lnTo>
                <a:lnTo>
                  <a:pt x="7379" y="2798"/>
                </a:lnTo>
                <a:lnTo>
                  <a:pt x="7414" y="2799"/>
                </a:lnTo>
                <a:lnTo>
                  <a:pt x="7431" y="2800"/>
                </a:lnTo>
                <a:lnTo>
                  <a:pt x="7447" y="2799"/>
                </a:lnTo>
                <a:lnTo>
                  <a:pt x="7462" y="2798"/>
                </a:lnTo>
                <a:lnTo>
                  <a:pt x="7476" y="2795"/>
                </a:lnTo>
                <a:lnTo>
                  <a:pt x="7483" y="2794"/>
                </a:lnTo>
                <a:lnTo>
                  <a:pt x="7488" y="2792"/>
                </a:lnTo>
                <a:lnTo>
                  <a:pt x="7494" y="2789"/>
                </a:lnTo>
                <a:lnTo>
                  <a:pt x="7499" y="2785"/>
                </a:lnTo>
                <a:lnTo>
                  <a:pt x="7504" y="2782"/>
                </a:lnTo>
                <a:lnTo>
                  <a:pt x="7509" y="2778"/>
                </a:lnTo>
                <a:lnTo>
                  <a:pt x="7512" y="2773"/>
                </a:lnTo>
                <a:lnTo>
                  <a:pt x="7515" y="2767"/>
                </a:lnTo>
                <a:lnTo>
                  <a:pt x="7518" y="2762"/>
                </a:lnTo>
                <a:lnTo>
                  <a:pt x="7521" y="2756"/>
                </a:lnTo>
                <a:lnTo>
                  <a:pt x="7522" y="2749"/>
                </a:lnTo>
                <a:lnTo>
                  <a:pt x="7523" y="2740"/>
                </a:lnTo>
                <a:lnTo>
                  <a:pt x="7523" y="2732"/>
                </a:lnTo>
                <a:lnTo>
                  <a:pt x="7523" y="2722"/>
                </a:lnTo>
                <a:lnTo>
                  <a:pt x="7522" y="2713"/>
                </a:lnTo>
                <a:lnTo>
                  <a:pt x="7519" y="2701"/>
                </a:lnTo>
                <a:lnTo>
                  <a:pt x="7499" y="2698"/>
                </a:lnTo>
                <a:lnTo>
                  <a:pt x="7462" y="2695"/>
                </a:lnTo>
                <a:lnTo>
                  <a:pt x="7407" y="2693"/>
                </a:lnTo>
                <a:lnTo>
                  <a:pt x="7336" y="2692"/>
                </a:lnTo>
                <a:lnTo>
                  <a:pt x="7150" y="2690"/>
                </a:lnTo>
                <a:lnTo>
                  <a:pt x="6912" y="2689"/>
                </a:lnTo>
                <a:lnTo>
                  <a:pt x="6631" y="2690"/>
                </a:lnTo>
                <a:lnTo>
                  <a:pt x="6318" y="2691"/>
                </a:lnTo>
                <a:lnTo>
                  <a:pt x="5979" y="2694"/>
                </a:lnTo>
                <a:lnTo>
                  <a:pt x="5625" y="2697"/>
                </a:lnTo>
                <a:lnTo>
                  <a:pt x="5263" y="2701"/>
                </a:lnTo>
                <a:lnTo>
                  <a:pt x="4903" y="2706"/>
                </a:lnTo>
                <a:lnTo>
                  <a:pt x="4553" y="2711"/>
                </a:lnTo>
                <a:lnTo>
                  <a:pt x="4223" y="2715"/>
                </a:lnTo>
                <a:lnTo>
                  <a:pt x="3920" y="2720"/>
                </a:lnTo>
                <a:lnTo>
                  <a:pt x="3654" y="2724"/>
                </a:lnTo>
                <a:lnTo>
                  <a:pt x="3434" y="2728"/>
                </a:lnTo>
                <a:lnTo>
                  <a:pt x="3269" y="2731"/>
                </a:lnTo>
                <a:lnTo>
                  <a:pt x="3223" y="2730"/>
                </a:lnTo>
                <a:lnTo>
                  <a:pt x="3183" y="2730"/>
                </a:lnTo>
                <a:lnTo>
                  <a:pt x="3165" y="2730"/>
                </a:lnTo>
                <a:lnTo>
                  <a:pt x="3150" y="2731"/>
                </a:lnTo>
                <a:lnTo>
                  <a:pt x="3136" y="2732"/>
                </a:lnTo>
                <a:lnTo>
                  <a:pt x="3123" y="2735"/>
                </a:lnTo>
                <a:lnTo>
                  <a:pt x="3118" y="2737"/>
                </a:lnTo>
                <a:lnTo>
                  <a:pt x="3113" y="2739"/>
                </a:lnTo>
                <a:lnTo>
                  <a:pt x="3109" y="2741"/>
                </a:lnTo>
                <a:lnTo>
                  <a:pt x="3104" y="2744"/>
                </a:lnTo>
                <a:lnTo>
                  <a:pt x="3100" y="2749"/>
                </a:lnTo>
                <a:lnTo>
                  <a:pt x="3098" y="2753"/>
                </a:lnTo>
                <a:lnTo>
                  <a:pt x="3095" y="2758"/>
                </a:lnTo>
                <a:lnTo>
                  <a:pt x="3093" y="2763"/>
                </a:lnTo>
                <a:lnTo>
                  <a:pt x="3092" y="2769"/>
                </a:lnTo>
                <a:lnTo>
                  <a:pt x="3091" y="2776"/>
                </a:lnTo>
                <a:lnTo>
                  <a:pt x="3091" y="2782"/>
                </a:lnTo>
                <a:lnTo>
                  <a:pt x="3091" y="2791"/>
                </a:lnTo>
                <a:lnTo>
                  <a:pt x="3093" y="2810"/>
                </a:lnTo>
                <a:lnTo>
                  <a:pt x="3097" y="2831"/>
                </a:lnTo>
                <a:close/>
                <a:moveTo>
                  <a:pt x="8297" y="4240"/>
                </a:moveTo>
                <a:lnTo>
                  <a:pt x="8249" y="4258"/>
                </a:lnTo>
                <a:lnTo>
                  <a:pt x="8205" y="4278"/>
                </a:lnTo>
                <a:lnTo>
                  <a:pt x="8166" y="4301"/>
                </a:lnTo>
                <a:lnTo>
                  <a:pt x="8131" y="4326"/>
                </a:lnTo>
                <a:lnTo>
                  <a:pt x="8101" y="4355"/>
                </a:lnTo>
                <a:lnTo>
                  <a:pt x="8074" y="4384"/>
                </a:lnTo>
                <a:lnTo>
                  <a:pt x="8051" y="4417"/>
                </a:lnTo>
                <a:lnTo>
                  <a:pt x="8033" y="4449"/>
                </a:lnTo>
                <a:lnTo>
                  <a:pt x="8019" y="4484"/>
                </a:lnTo>
                <a:lnTo>
                  <a:pt x="8008" y="4520"/>
                </a:lnTo>
                <a:lnTo>
                  <a:pt x="8001" y="4557"/>
                </a:lnTo>
                <a:lnTo>
                  <a:pt x="7998" y="4594"/>
                </a:lnTo>
                <a:lnTo>
                  <a:pt x="7998" y="4630"/>
                </a:lnTo>
                <a:lnTo>
                  <a:pt x="8001" y="4667"/>
                </a:lnTo>
                <a:lnTo>
                  <a:pt x="8007" y="4704"/>
                </a:lnTo>
                <a:lnTo>
                  <a:pt x="8017" y="4740"/>
                </a:lnTo>
                <a:lnTo>
                  <a:pt x="8029" y="4774"/>
                </a:lnTo>
                <a:lnTo>
                  <a:pt x="8045" y="4808"/>
                </a:lnTo>
                <a:lnTo>
                  <a:pt x="8063" y="4841"/>
                </a:lnTo>
                <a:lnTo>
                  <a:pt x="8084" y="4872"/>
                </a:lnTo>
                <a:lnTo>
                  <a:pt x="8108" y="4901"/>
                </a:lnTo>
                <a:lnTo>
                  <a:pt x="8134" y="4928"/>
                </a:lnTo>
                <a:lnTo>
                  <a:pt x="8163" y="4952"/>
                </a:lnTo>
                <a:lnTo>
                  <a:pt x="8193" y="4973"/>
                </a:lnTo>
                <a:lnTo>
                  <a:pt x="8226" y="4992"/>
                </a:lnTo>
                <a:lnTo>
                  <a:pt x="8261" y="5007"/>
                </a:lnTo>
                <a:lnTo>
                  <a:pt x="8298" y="5018"/>
                </a:lnTo>
                <a:lnTo>
                  <a:pt x="8337" y="5027"/>
                </a:lnTo>
                <a:lnTo>
                  <a:pt x="8377" y="5031"/>
                </a:lnTo>
                <a:lnTo>
                  <a:pt x="8420" y="5030"/>
                </a:lnTo>
                <a:lnTo>
                  <a:pt x="8463" y="5025"/>
                </a:lnTo>
                <a:lnTo>
                  <a:pt x="8508" y="5015"/>
                </a:lnTo>
                <a:lnTo>
                  <a:pt x="8525" y="5010"/>
                </a:lnTo>
                <a:lnTo>
                  <a:pt x="8541" y="5005"/>
                </a:lnTo>
                <a:lnTo>
                  <a:pt x="8558" y="4999"/>
                </a:lnTo>
                <a:lnTo>
                  <a:pt x="8574" y="4991"/>
                </a:lnTo>
                <a:lnTo>
                  <a:pt x="8589" y="4983"/>
                </a:lnTo>
                <a:lnTo>
                  <a:pt x="8605" y="4973"/>
                </a:lnTo>
                <a:lnTo>
                  <a:pt x="8621" y="4964"/>
                </a:lnTo>
                <a:lnTo>
                  <a:pt x="8636" y="4953"/>
                </a:lnTo>
                <a:lnTo>
                  <a:pt x="8650" y="4942"/>
                </a:lnTo>
                <a:lnTo>
                  <a:pt x="8665" y="4930"/>
                </a:lnTo>
                <a:lnTo>
                  <a:pt x="8679" y="4918"/>
                </a:lnTo>
                <a:lnTo>
                  <a:pt x="8691" y="4904"/>
                </a:lnTo>
                <a:lnTo>
                  <a:pt x="8705" y="4890"/>
                </a:lnTo>
                <a:lnTo>
                  <a:pt x="8716" y="4875"/>
                </a:lnTo>
                <a:lnTo>
                  <a:pt x="8728" y="4860"/>
                </a:lnTo>
                <a:lnTo>
                  <a:pt x="8740" y="4844"/>
                </a:lnTo>
                <a:lnTo>
                  <a:pt x="8750" y="4827"/>
                </a:lnTo>
                <a:lnTo>
                  <a:pt x="8760" y="4810"/>
                </a:lnTo>
                <a:lnTo>
                  <a:pt x="8768" y="4792"/>
                </a:lnTo>
                <a:lnTo>
                  <a:pt x="8776" y="4773"/>
                </a:lnTo>
                <a:lnTo>
                  <a:pt x="8783" y="4754"/>
                </a:lnTo>
                <a:lnTo>
                  <a:pt x="8789" y="4736"/>
                </a:lnTo>
                <a:lnTo>
                  <a:pt x="8794" y="4716"/>
                </a:lnTo>
                <a:lnTo>
                  <a:pt x="8798" y="4696"/>
                </a:lnTo>
                <a:lnTo>
                  <a:pt x="8802" y="4675"/>
                </a:lnTo>
                <a:lnTo>
                  <a:pt x="8804" y="4653"/>
                </a:lnTo>
                <a:lnTo>
                  <a:pt x="8804" y="4631"/>
                </a:lnTo>
                <a:lnTo>
                  <a:pt x="8804" y="4609"/>
                </a:lnTo>
                <a:lnTo>
                  <a:pt x="8803" y="4587"/>
                </a:lnTo>
                <a:lnTo>
                  <a:pt x="8799" y="4564"/>
                </a:lnTo>
                <a:lnTo>
                  <a:pt x="8795" y="4541"/>
                </a:lnTo>
                <a:lnTo>
                  <a:pt x="8790" y="4517"/>
                </a:lnTo>
                <a:lnTo>
                  <a:pt x="8785" y="4500"/>
                </a:lnTo>
                <a:lnTo>
                  <a:pt x="8778" y="4482"/>
                </a:lnTo>
                <a:lnTo>
                  <a:pt x="8772" y="4465"/>
                </a:lnTo>
                <a:lnTo>
                  <a:pt x="8764" y="4448"/>
                </a:lnTo>
                <a:lnTo>
                  <a:pt x="8755" y="4433"/>
                </a:lnTo>
                <a:lnTo>
                  <a:pt x="8746" y="4417"/>
                </a:lnTo>
                <a:lnTo>
                  <a:pt x="8736" y="4401"/>
                </a:lnTo>
                <a:lnTo>
                  <a:pt x="8725" y="4385"/>
                </a:lnTo>
                <a:lnTo>
                  <a:pt x="8713" y="4371"/>
                </a:lnTo>
                <a:lnTo>
                  <a:pt x="8701" y="4356"/>
                </a:lnTo>
                <a:lnTo>
                  <a:pt x="8688" y="4342"/>
                </a:lnTo>
                <a:lnTo>
                  <a:pt x="8674" y="4330"/>
                </a:lnTo>
                <a:lnTo>
                  <a:pt x="8660" y="4317"/>
                </a:lnTo>
                <a:lnTo>
                  <a:pt x="8645" y="4304"/>
                </a:lnTo>
                <a:lnTo>
                  <a:pt x="8629" y="4293"/>
                </a:lnTo>
                <a:lnTo>
                  <a:pt x="8612" y="4282"/>
                </a:lnTo>
                <a:lnTo>
                  <a:pt x="8596" y="4273"/>
                </a:lnTo>
                <a:lnTo>
                  <a:pt x="8579" y="4263"/>
                </a:lnTo>
                <a:lnTo>
                  <a:pt x="8561" y="4255"/>
                </a:lnTo>
                <a:lnTo>
                  <a:pt x="8543" y="4247"/>
                </a:lnTo>
                <a:lnTo>
                  <a:pt x="8524" y="4241"/>
                </a:lnTo>
                <a:lnTo>
                  <a:pt x="8505" y="4236"/>
                </a:lnTo>
                <a:lnTo>
                  <a:pt x="8485" y="4231"/>
                </a:lnTo>
                <a:lnTo>
                  <a:pt x="8465" y="4227"/>
                </a:lnTo>
                <a:lnTo>
                  <a:pt x="8445" y="4225"/>
                </a:lnTo>
                <a:lnTo>
                  <a:pt x="8425" y="4223"/>
                </a:lnTo>
                <a:lnTo>
                  <a:pt x="8404" y="4223"/>
                </a:lnTo>
                <a:lnTo>
                  <a:pt x="8383" y="4224"/>
                </a:lnTo>
                <a:lnTo>
                  <a:pt x="8362" y="4226"/>
                </a:lnTo>
                <a:lnTo>
                  <a:pt x="8340" y="4230"/>
                </a:lnTo>
                <a:lnTo>
                  <a:pt x="8319" y="4235"/>
                </a:lnTo>
                <a:lnTo>
                  <a:pt x="8297" y="4240"/>
                </a:lnTo>
                <a:close/>
                <a:moveTo>
                  <a:pt x="10219" y="2803"/>
                </a:moveTo>
                <a:lnTo>
                  <a:pt x="13508" y="2839"/>
                </a:lnTo>
                <a:lnTo>
                  <a:pt x="13552" y="2840"/>
                </a:lnTo>
                <a:lnTo>
                  <a:pt x="13593" y="2843"/>
                </a:lnTo>
                <a:lnTo>
                  <a:pt x="13612" y="2845"/>
                </a:lnTo>
                <a:lnTo>
                  <a:pt x="13630" y="2845"/>
                </a:lnTo>
                <a:lnTo>
                  <a:pt x="13645" y="2845"/>
                </a:lnTo>
                <a:lnTo>
                  <a:pt x="13660" y="2844"/>
                </a:lnTo>
                <a:lnTo>
                  <a:pt x="13666" y="2842"/>
                </a:lnTo>
                <a:lnTo>
                  <a:pt x="13673" y="2841"/>
                </a:lnTo>
                <a:lnTo>
                  <a:pt x="13679" y="2838"/>
                </a:lnTo>
                <a:lnTo>
                  <a:pt x="13684" y="2836"/>
                </a:lnTo>
                <a:lnTo>
                  <a:pt x="13688" y="2832"/>
                </a:lnTo>
                <a:lnTo>
                  <a:pt x="13693" y="2828"/>
                </a:lnTo>
                <a:lnTo>
                  <a:pt x="13697" y="2823"/>
                </a:lnTo>
                <a:lnTo>
                  <a:pt x="13700" y="2818"/>
                </a:lnTo>
                <a:lnTo>
                  <a:pt x="13702" y="2812"/>
                </a:lnTo>
                <a:lnTo>
                  <a:pt x="13704" y="2804"/>
                </a:lnTo>
                <a:lnTo>
                  <a:pt x="13705" y="2797"/>
                </a:lnTo>
                <a:lnTo>
                  <a:pt x="13705" y="2789"/>
                </a:lnTo>
                <a:lnTo>
                  <a:pt x="13705" y="2779"/>
                </a:lnTo>
                <a:lnTo>
                  <a:pt x="13704" y="2769"/>
                </a:lnTo>
                <a:lnTo>
                  <a:pt x="13703" y="2757"/>
                </a:lnTo>
                <a:lnTo>
                  <a:pt x="13701" y="2744"/>
                </a:lnTo>
                <a:lnTo>
                  <a:pt x="13571" y="2736"/>
                </a:lnTo>
                <a:lnTo>
                  <a:pt x="13436" y="2730"/>
                </a:lnTo>
                <a:lnTo>
                  <a:pt x="13301" y="2724"/>
                </a:lnTo>
                <a:lnTo>
                  <a:pt x="13162" y="2720"/>
                </a:lnTo>
                <a:lnTo>
                  <a:pt x="13022" y="2717"/>
                </a:lnTo>
                <a:lnTo>
                  <a:pt x="12880" y="2714"/>
                </a:lnTo>
                <a:lnTo>
                  <a:pt x="12737" y="2712"/>
                </a:lnTo>
                <a:lnTo>
                  <a:pt x="12594" y="2711"/>
                </a:lnTo>
                <a:lnTo>
                  <a:pt x="12450" y="2710"/>
                </a:lnTo>
                <a:lnTo>
                  <a:pt x="12308" y="2709"/>
                </a:lnTo>
                <a:lnTo>
                  <a:pt x="12165" y="2708"/>
                </a:lnTo>
                <a:lnTo>
                  <a:pt x="12023" y="2708"/>
                </a:lnTo>
                <a:lnTo>
                  <a:pt x="11882" y="2708"/>
                </a:lnTo>
                <a:lnTo>
                  <a:pt x="11743" y="2708"/>
                </a:lnTo>
                <a:lnTo>
                  <a:pt x="11606" y="2706"/>
                </a:lnTo>
                <a:lnTo>
                  <a:pt x="11472" y="2706"/>
                </a:lnTo>
                <a:lnTo>
                  <a:pt x="11404" y="2705"/>
                </a:lnTo>
                <a:lnTo>
                  <a:pt x="11304" y="2703"/>
                </a:lnTo>
                <a:lnTo>
                  <a:pt x="11177" y="2701"/>
                </a:lnTo>
                <a:lnTo>
                  <a:pt x="11027" y="2698"/>
                </a:lnTo>
                <a:lnTo>
                  <a:pt x="10860" y="2695"/>
                </a:lnTo>
                <a:lnTo>
                  <a:pt x="10681" y="2692"/>
                </a:lnTo>
                <a:lnTo>
                  <a:pt x="10494" y="2689"/>
                </a:lnTo>
                <a:lnTo>
                  <a:pt x="10304" y="2686"/>
                </a:lnTo>
                <a:lnTo>
                  <a:pt x="10117" y="2684"/>
                </a:lnTo>
                <a:lnTo>
                  <a:pt x="9938" y="2682"/>
                </a:lnTo>
                <a:lnTo>
                  <a:pt x="9771" y="2682"/>
                </a:lnTo>
                <a:lnTo>
                  <a:pt x="9620" y="2682"/>
                </a:lnTo>
                <a:lnTo>
                  <a:pt x="9492" y="2684"/>
                </a:lnTo>
                <a:lnTo>
                  <a:pt x="9391" y="2688"/>
                </a:lnTo>
                <a:lnTo>
                  <a:pt x="9353" y="2690"/>
                </a:lnTo>
                <a:lnTo>
                  <a:pt x="9323" y="2693"/>
                </a:lnTo>
                <a:lnTo>
                  <a:pt x="9302" y="2696"/>
                </a:lnTo>
                <a:lnTo>
                  <a:pt x="9291" y="2699"/>
                </a:lnTo>
                <a:lnTo>
                  <a:pt x="9278" y="2710"/>
                </a:lnTo>
                <a:lnTo>
                  <a:pt x="9268" y="2719"/>
                </a:lnTo>
                <a:lnTo>
                  <a:pt x="9261" y="2728"/>
                </a:lnTo>
                <a:lnTo>
                  <a:pt x="9258" y="2736"/>
                </a:lnTo>
                <a:lnTo>
                  <a:pt x="9257" y="2743"/>
                </a:lnTo>
                <a:lnTo>
                  <a:pt x="9258" y="2750"/>
                </a:lnTo>
                <a:lnTo>
                  <a:pt x="9262" y="2756"/>
                </a:lnTo>
                <a:lnTo>
                  <a:pt x="9268" y="2761"/>
                </a:lnTo>
                <a:lnTo>
                  <a:pt x="9276" y="2766"/>
                </a:lnTo>
                <a:lnTo>
                  <a:pt x="9286" y="2772"/>
                </a:lnTo>
                <a:lnTo>
                  <a:pt x="9298" y="2775"/>
                </a:lnTo>
                <a:lnTo>
                  <a:pt x="9311" y="2779"/>
                </a:lnTo>
                <a:lnTo>
                  <a:pt x="9341" y="2785"/>
                </a:lnTo>
                <a:lnTo>
                  <a:pt x="9375" y="2790"/>
                </a:lnTo>
                <a:lnTo>
                  <a:pt x="9411" y="2793"/>
                </a:lnTo>
                <a:lnTo>
                  <a:pt x="9448" y="2795"/>
                </a:lnTo>
                <a:lnTo>
                  <a:pt x="9485" y="2796"/>
                </a:lnTo>
                <a:lnTo>
                  <a:pt x="9518" y="2797"/>
                </a:lnTo>
                <a:lnTo>
                  <a:pt x="9574" y="2796"/>
                </a:lnTo>
                <a:lnTo>
                  <a:pt x="9603" y="2796"/>
                </a:lnTo>
                <a:lnTo>
                  <a:pt x="9680" y="2797"/>
                </a:lnTo>
                <a:lnTo>
                  <a:pt x="9757" y="2798"/>
                </a:lnTo>
                <a:lnTo>
                  <a:pt x="9835" y="2799"/>
                </a:lnTo>
                <a:lnTo>
                  <a:pt x="9911" y="2800"/>
                </a:lnTo>
                <a:lnTo>
                  <a:pt x="9989" y="2801"/>
                </a:lnTo>
                <a:lnTo>
                  <a:pt x="10066" y="2802"/>
                </a:lnTo>
                <a:lnTo>
                  <a:pt x="10143" y="2803"/>
                </a:lnTo>
                <a:lnTo>
                  <a:pt x="10219" y="2803"/>
                </a:lnTo>
                <a:close/>
                <a:moveTo>
                  <a:pt x="8336" y="2558"/>
                </a:moveTo>
                <a:lnTo>
                  <a:pt x="8309" y="2570"/>
                </a:lnTo>
                <a:lnTo>
                  <a:pt x="8282" y="2582"/>
                </a:lnTo>
                <a:lnTo>
                  <a:pt x="8260" y="2596"/>
                </a:lnTo>
                <a:lnTo>
                  <a:pt x="8240" y="2612"/>
                </a:lnTo>
                <a:lnTo>
                  <a:pt x="8223" y="2629"/>
                </a:lnTo>
                <a:lnTo>
                  <a:pt x="8208" y="2647"/>
                </a:lnTo>
                <a:lnTo>
                  <a:pt x="8194" y="2665"/>
                </a:lnTo>
                <a:lnTo>
                  <a:pt x="8184" y="2685"/>
                </a:lnTo>
                <a:lnTo>
                  <a:pt x="8176" y="2705"/>
                </a:lnTo>
                <a:lnTo>
                  <a:pt x="8170" y="2726"/>
                </a:lnTo>
                <a:lnTo>
                  <a:pt x="8166" y="2747"/>
                </a:lnTo>
                <a:lnTo>
                  <a:pt x="8165" y="2769"/>
                </a:lnTo>
                <a:lnTo>
                  <a:pt x="8165" y="2791"/>
                </a:lnTo>
                <a:lnTo>
                  <a:pt x="8167" y="2812"/>
                </a:lnTo>
                <a:lnTo>
                  <a:pt x="8171" y="2833"/>
                </a:lnTo>
                <a:lnTo>
                  <a:pt x="8177" y="2854"/>
                </a:lnTo>
                <a:lnTo>
                  <a:pt x="8185" y="2874"/>
                </a:lnTo>
                <a:lnTo>
                  <a:pt x="8194" y="2893"/>
                </a:lnTo>
                <a:lnTo>
                  <a:pt x="8206" y="2911"/>
                </a:lnTo>
                <a:lnTo>
                  <a:pt x="8218" y="2928"/>
                </a:lnTo>
                <a:lnTo>
                  <a:pt x="8233" y="2945"/>
                </a:lnTo>
                <a:lnTo>
                  <a:pt x="8248" y="2960"/>
                </a:lnTo>
                <a:lnTo>
                  <a:pt x="8266" y="2974"/>
                </a:lnTo>
                <a:lnTo>
                  <a:pt x="8283" y="2985"/>
                </a:lnTo>
                <a:lnTo>
                  <a:pt x="8303" y="2995"/>
                </a:lnTo>
                <a:lnTo>
                  <a:pt x="8324" y="3003"/>
                </a:lnTo>
                <a:lnTo>
                  <a:pt x="8347" y="3009"/>
                </a:lnTo>
                <a:lnTo>
                  <a:pt x="8371" y="3014"/>
                </a:lnTo>
                <a:lnTo>
                  <a:pt x="8395" y="3015"/>
                </a:lnTo>
                <a:lnTo>
                  <a:pt x="8420" y="3014"/>
                </a:lnTo>
                <a:lnTo>
                  <a:pt x="8446" y="3009"/>
                </a:lnTo>
                <a:lnTo>
                  <a:pt x="8474" y="3003"/>
                </a:lnTo>
                <a:lnTo>
                  <a:pt x="8500" y="2995"/>
                </a:lnTo>
                <a:lnTo>
                  <a:pt x="8523" y="2983"/>
                </a:lnTo>
                <a:lnTo>
                  <a:pt x="8544" y="2970"/>
                </a:lnTo>
                <a:lnTo>
                  <a:pt x="8563" y="2956"/>
                </a:lnTo>
                <a:lnTo>
                  <a:pt x="8580" y="2940"/>
                </a:lnTo>
                <a:lnTo>
                  <a:pt x="8594" y="2922"/>
                </a:lnTo>
                <a:lnTo>
                  <a:pt x="8606" y="2904"/>
                </a:lnTo>
                <a:lnTo>
                  <a:pt x="8616" y="2884"/>
                </a:lnTo>
                <a:lnTo>
                  <a:pt x="8623" y="2864"/>
                </a:lnTo>
                <a:lnTo>
                  <a:pt x="8628" y="2843"/>
                </a:lnTo>
                <a:lnTo>
                  <a:pt x="8631" y="2821"/>
                </a:lnTo>
                <a:lnTo>
                  <a:pt x="8633" y="2799"/>
                </a:lnTo>
                <a:lnTo>
                  <a:pt x="8632" y="2778"/>
                </a:lnTo>
                <a:lnTo>
                  <a:pt x="8630" y="2756"/>
                </a:lnTo>
                <a:lnTo>
                  <a:pt x="8626" y="2734"/>
                </a:lnTo>
                <a:lnTo>
                  <a:pt x="8621" y="2713"/>
                </a:lnTo>
                <a:lnTo>
                  <a:pt x="8613" y="2692"/>
                </a:lnTo>
                <a:lnTo>
                  <a:pt x="8604" y="2672"/>
                </a:lnTo>
                <a:lnTo>
                  <a:pt x="8594" y="2653"/>
                </a:lnTo>
                <a:lnTo>
                  <a:pt x="8581" y="2634"/>
                </a:lnTo>
                <a:lnTo>
                  <a:pt x="8567" y="2617"/>
                </a:lnTo>
                <a:lnTo>
                  <a:pt x="8553" y="2601"/>
                </a:lnTo>
                <a:lnTo>
                  <a:pt x="8536" y="2588"/>
                </a:lnTo>
                <a:lnTo>
                  <a:pt x="8518" y="2575"/>
                </a:lnTo>
                <a:lnTo>
                  <a:pt x="8499" y="2564"/>
                </a:lnTo>
                <a:lnTo>
                  <a:pt x="8479" y="2556"/>
                </a:lnTo>
                <a:lnTo>
                  <a:pt x="8458" y="2550"/>
                </a:lnTo>
                <a:lnTo>
                  <a:pt x="8436" y="2547"/>
                </a:lnTo>
                <a:lnTo>
                  <a:pt x="8412" y="2544"/>
                </a:lnTo>
                <a:lnTo>
                  <a:pt x="8388" y="2547"/>
                </a:lnTo>
                <a:lnTo>
                  <a:pt x="8362" y="2551"/>
                </a:lnTo>
                <a:lnTo>
                  <a:pt x="8336" y="2558"/>
                </a:lnTo>
                <a:close/>
                <a:moveTo>
                  <a:pt x="8673" y="0"/>
                </a:moveTo>
                <a:lnTo>
                  <a:pt x="8131" y="0"/>
                </a:lnTo>
                <a:lnTo>
                  <a:pt x="8109" y="111"/>
                </a:lnTo>
                <a:lnTo>
                  <a:pt x="8124" y="122"/>
                </a:lnTo>
                <a:lnTo>
                  <a:pt x="8140" y="131"/>
                </a:lnTo>
                <a:lnTo>
                  <a:pt x="8156" y="140"/>
                </a:lnTo>
                <a:lnTo>
                  <a:pt x="8173" y="148"/>
                </a:lnTo>
                <a:lnTo>
                  <a:pt x="8190" y="156"/>
                </a:lnTo>
                <a:lnTo>
                  <a:pt x="8208" y="162"/>
                </a:lnTo>
                <a:lnTo>
                  <a:pt x="8227" y="167"/>
                </a:lnTo>
                <a:lnTo>
                  <a:pt x="8245" y="171"/>
                </a:lnTo>
                <a:lnTo>
                  <a:pt x="8264" y="176"/>
                </a:lnTo>
                <a:lnTo>
                  <a:pt x="8283" y="179"/>
                </a:lnTo>
                <a:lnTo>
                  <a:pt x="8302" y="182"/>
                </a:lnTo>
                <a:lnTo>
                  <a:pt x="8322" y="183"/>
                </a:lnTo>
                <a:lnTo>
                  <a:pt x="8342" y="185"/>
                </a:lnTo>
                <a:lnTo>
                  <a:pt x="8362" y="185"/>
                </a:lnTo>
                <a:lnTo>
                  <a:pt x="8382" y="185"/>
                </a:lnTo>
                <a:lnTo>
                  <a:pt x="8402" y="185"/>
                </a:lnTo>
                <a:lnTo>
                  <a:pt x="8442" y="182"/>
                </a:lnTo>
                <a:lnTo>
                  <a:pt x="8481" y="177"/>
                </a:lnTo>
                <a:lnTo>
                  <a:pt x="8520" y="170"/>
                </a:lnTo>
                <a:lnTo>
                  <a:pt x="8558" y="162"/>
                </a:lnTo>
                <a:lnTo>
                  <a:pt x="8594" y="153"/>
                </a:lnTo>
                <a:lnTo>
                  <a:pt x="8627" y="141"/>
                </a:lnTo>
                <a:lnTo>
                  <a:pt x="8660" y="129"/>
                </a:lnTo>
                <a:lnTo>
                  <a:pt x="8688" y="116"/>
                </a:lnTo>
                <a:lnTo>
                  <a:pt x="8690" y="92"/>
                </a:lnTo>
                <a:lnTo>
                  <a:pt x="8692" y="75"/>
                </a:lnTo>
                <a:lnTo>
                  <a:pt x="8692" y="62"/>
                </a:lnTo>
                <a:lnTo>
                  <a:pt x="8692" y="53"/>
                </a:lnTo>
                <a:lnTo>
                  <a:pt x="8690" y="43"/>
                </a:lnTo>
                <a:lnTo>
                  <a:pt x="8687" y="34"/>
                </a:lnTo>
                <a:lnTo>
                  <a:pt x="8681" y="20"/>
                </a:lnTo>
                <a:lnTo>
                  <a:pt x="8673" y="0"/>
                </a:lnTo>
                <a:close/>
                <a:moveTo>
                  <a:pt x="7891" y="16830"/>
                </a:moveTo>
                <a:lnTo>
                  <a:pt x="8019" y="16830"/>
                </a:lnTo>
                <a:lnTo>
                  <a:pt x="8124" y="16405"/>
                </a:lnTo>
                <a:lnTo>
                  <a:pt x="8650" y="16405"/>
                </a:lnTo>
                <a:lnTo>
                  <a:pt x="8765" y="16830"/>
                </a:lnTo>
                <a:lnTo>
                  <a:pt x="8865" y="16830"/>
                </a:lnTo>
                <a:lnTo>
                  <a:pt x="9509" y="16661"/>
                </a:lnTo>
                <a:lnTo>
                  <a:pt x="9411" y="16234"/>
                </a:lnTo>
                <a:lnTo>
                  <a:pt x="9883" y="16010"/>
                </a:lnTo>
                <a:lnTo>
                  <a:pt x="9912" y="16040"/>
                </a:lnTo>
                <a:lnTo>
                  <a:pt x="9948" y="16080"/>
                </a:lnTo>
                <a:lnTo>
                  <a:pt x="9988" y="16126"/>
                </a:lnTo>
                <a:lnTo>
                  <a:pt x="10030" y="16177"/>
                </a:lnTo>
                <a:lnTo>
                  <a:pt x="10071" y="16227"/>
                </a:lnTo>
                <a:lnTo>
                  <a:pt x="10108" y="16275"/>
                </a:lnTo>
                <a:lnTo>
                  <a:pt x="10124" y="16297"/>
                </a:lnTo>
                <a:lnTo>
                  <a:pt x="10137" y="16316"/>
                </a:lnTo>
                <a:lnTo>
                  <a:pt x="10149" y="16334"/>
                </a:lnTo>
                <a:lnTo>
                  <a:pt x="10157" y="16348"/>
                </a:lnTo>
                <a:lnTo>
                  <a:pt x="10167" y="16345"/>
                </a:lnTo>
                <a:lnTo>
                  <a:pt x="10178" y="16339"/>
                </a:lnTo>
                <a:lnTo>
                  <a:pt x="10192" y="16331"/>
                </a:lnTo>
                <a:lnTo>
                  <a:pt x="10207" y="16322"/>
                </a:lnTo>
                <a:lnTo>
                  <a:pt x="10240" y="16300"/>
                </a:lnTo>
                <a:lnTo>
                  <a:pt x="10279" y="16273"/>
                </a:lnTo>
                <a:lnTo>
                  <a:pt x="10320" y="16240"/>
                </a:lnTo>
                <a:lnTo>
                  <a:pt x="10365" y="16205"/>
                </a:lnTo>
                <a:lnTo>
                  <a:pt x="10412" y="16168"/>
                </a:lnTo>
                <a:lnTo>
                  <a:pt x="10460" y="16129"/>
                </a:lnTo>
                <a:lnTo>
                  <a:pt x="10554" y="16052"/>
                </a:lnTo>
                <a:lnTo>
                  <a:pt x="10640" y="15979"/>
                </a:lnTo>
                <a:lnTo>
                  <a:pt x="10711" y="15919"/>
                </a:lnTo>
                <a:lnTo>
                  <a:pt x="10761" y="15880"/>
                </a:lnTo>
                <a:lnTo>
                  <a:pt x="10757" y="15871"/>
                </a:lnTo>
                <a:lnTo>
                  <a:pt x="10753" y="15861"/>
                </a:lnTo>
                <a:lnTo>
                  <a:pt x="10748" y="15852"/>
                </a:lnTo>
                <a:lnTo>
                  <a:pt x="10743" y="15841"/>
                </a:lnTo>
                <a:lnTo>
                  <a:pt x="10729" y="15820"/>
                </a:lnTo>
                <a:lnTo>
                  <a:pt x="10713" y="15798"/>
                </a:lnTo>
                <a:lnTo>
                  <a:pt x="10696" y="15775"/>
                </a:lnTo>
                <a:lnTo>
                  <a:pt x="10678" y="15752"/>
                </a:lnTo>
                <a:lnTo>
                  <a:pt x="10658" y="15729"/>
                </a:lnTo>
                <a:lnTo>
                  <a:pt x="10637" y="15704"/>
                </a:lnTo>
                <a:lnTo>
                  <a:pt x="10596" y="15656"/>
                </a:lnTo>
                <a:lnTo>
                  <a:pt x="10557" y="15609"/>
                </a:lnTo>
                <a:lnTo>
                  <a:pt x="10539" y="15586"/>
                </a:lnTo>
                <a:lnTo>
                  <a:pt x="10523" y="15562"/>
                </a:lnTo>
                <a:lnTo>
                  <a:pt x="10509" y="15541"/>
                </a:lnTo>
                <a:lnTo>
                  <a:pt x="10498" y="15521"/>
                </a:lnTo>
                <a:lnTo>
                  <a:pt x="10506" y="15508"/>
                </a:lnTo>
                <a:lnTo>
                  <a:pt x="10515" y="15495"/>
                </a:lnTo>
                <a:lnTo>
                  <a:pt x="10524" y="15483"/>
                </a:lnTo>
                <a:lnTo>
                  <a:pt x="10534" y="15470"/>
                </a:lnTo>
                <a:lnTo>
                  <a:pt x="10552" y="15446"/>
                </a:lnTo>
                <a:lnTo>
                  <a:pt x="10573" y="15423"/>
                </a:lnTo>
                <a:lnTo>
                  <a:pt x="10595" y="15399"/>
                </a:lnTo>
                <a:lnTo>
                  <a:pt x="10617" y="15376"/>
                </a:lnTo>
                <a:lnTo>
                  <a:pt x="10639" y="15352"/>
                </a:lnTo>
                <a:lnTo>
                  <a:pt x="10660" y="15326"/>
                </a:lnTo>
                <a:lnTo>
                  <a:pt x="10681" y="15300"/>
                </a:lnTo>
                <a:lnTo>
                  <a:pt x="10700" y="15273"/>
                </a:lnTo>
                <a:lnTo>
                  <a:pt x="10719" y="15248"/>
                </a:lnTo>
                <a:lnTo>
                  <a:pt x="10736" y="15222"/>
                </a:lnTo>
                <a:lnTo>
                  <a:pt x="10755" y="15196"/>
                </a:lnTo>
                <a:lnTo>
                  <a:pt x="10774" y="15170"/>
                </a:lnTo>
                <a:lnTo>
                  <a:pt x="10795" y="15144"/>
                </a:lnTo>
                <a:lnTo>
                  <a:pt x="10817" y="15116"/>
                </a:lnTo>
                <a:lnTo>
                  <a:pt x="11225" y="15302"/>
                </a:lnTo>
                <a:lnTo>
                  <a:pt x="11554" y="14625"/>
                </a:lnTo>
                <a:lnTo>
                  <a:pt x="11159" y="14418"/>
                </a:lnTo>
                <a:lnTo>
                  <a:pt x="11278" y="13910"/>
                </a:lnTo>
                <a:lnTo>
                  <a:pt x="11299" y="13904"/>
                </a:lnTo>
                <a:lnTo>
                  <a:pt x="11321" y="13898"/>
                </a:lnTo>
                <a:lnTo>
                  <a:pt x="11347" y="13895"/>
                </a:lnTo>
                <a:lnTo>
                  <a:pt x="11374" y="13892"/>
                </a:lnTo>
                <a:lnTo>
                  <a:pt x="11404" y="13890"/>
                </a:lnTo>
                <a:lnTo>
                  <a:pt x="11434" y="13889"/>
                </a:lnTo>
                <a:lnTo>
                  <a:pt x="11466" y="13888"/>
                </a:lnTo>
                <a:lnTo>
                  <a:pt x="11497" y="13888"/>
                </a:lnTo>
                <a:lnTo>
                  <a:pt x="11561" y="13888"/>
                </a:lnTo>
                <a:lnTo>
                  <a:pt x="11623" y="13888"/>
                </a:lnTo>
                <a:lnTo>
                  <a:pt x="11652" y="13888"/>
                </a:lnTo>
                <a:lnTo>
                  <a:pt x="11679" y="13888"/>
                </a:lnTo>
                <a:lnTo>
                  <a:pt x="11703" y="13887"/>
                </a:lnTo>
                <a:lnTo>
                  <a:pt x="11725" y="13886"/>
                </a:lnTo>
                <a:lnTo>
                  <a:pt x="11721" y="13130"/>
                </a:lnTo>
                <a:lnTo>
                  <a:pt x="11277" y="13132"/>
                </a:lnTo>
                <a:lnTo>
                  <a:pt x="11167" y="12623"/>
                </a:lnTo>
                <a:lnTo>
                  <a:pt x="11562" y="12415"/>
                </a:lnTo>
                <a:lnTo>
                  <a:pt x="11235" y="11737"/>
                </a:lnTo>
                <a:lnTo>
                  <a:pt x="11206" y="11744"/>
                </a:lnTo>
                <a:lnTo>
                  <a:pt x="11178" y="11753"/>
                </a:lnTo>
                <a:lnTo>
                  <a:pt x="11151" y="11762"/>
                </a:lnTo>
                <a:lnTo>
                  <a:pt x="11124" y="11774"/>
                </a:lnTo>
                <a:lnTo>
                  <a:pt x="11099" y="11786"/>
                </a:lnTo>
                <a:lnTo>
                  <a:pt x="11073" y="11799"/>
                </a:lnTo>
                <a:lnTo>
                  <a:pt x="11047" y="11813"/>
                </a:lnTo>
                <a:lnTo>
                  <a:pt x="11022" y="11826"/>
                </a:lnTo>
                <a:lnTo>
                  <a:pt x="10998" y="11841"/>
                </a:lnTo>
                <a:lnTo>
                  <a:pt x="10973" y="11854"/>
                </a:lnTo>
                <a:lnTo>
                  <a:pt x="10948" y="11867"/>
                </a:lnTo>
                <a:lnTo>
                  <a:pt x="10921" y="11879"/>
                </a:lnTo>
                <a:lnTo>
                  <a:pt x="10896" y="11889"/>
                </a:lnTo>
                <a:lnTo>
                  <a:pt x="10870" y="11899"/>
                </a:lnTo>
                <a:lnTo>
                  <a:pt x="10843" y="11907"/>
                </a:lnTo>
                <a:lnTo>
                  <a:pt x="10815" y="11912"/>
                </a:lnTo>
                <a:lnTo>
                  <a:pt x="10800" y="11888"/>
                </a:lnTo>
                <a:lnTo>
                  <a:pt x="10785" y="11863"/>
                </a:lnTo>
                <a:lnTo>
                  <a:pt x="10767" y="11836"/>
                </a:lnTo>
                <a:lnTo>
                  <a:pt x="10748" y="11809"/>
                </a:lnTo>
                <a:lnTo>
                  <a:pt x="10728" y="11782"/>
                </a:lnTo>
                <a:lnTo>
                  <a:pt x="10709" y="11756"/>
                </a:lnTo>
                <a:lnTo>
                  <a:pt x="10689" y="11729"/>
                </a:lnTo>
                <a:lnTo>
                  <a:pt x="10670" y="11705"/>
                </a:lnTo>
                <a:lnTo>
                  <a:pt x="10649" y="11679"/>
                </a:lnTo>
                <a:lnTo>
                  <a:pt x="10626" y="11653"/>
                </a:lnTo>
                <a:lnTo>
                  <a:pt x="10603" y="11626"/>
                </a:lnTo>
                <a:lnTo>
                  <a:pt x="10579" y="11600"/>
                </a:lnTo>
                <a:lnTo>
                  <a:pt x="10557" y="11574"/>
                </a:lnTo>
                <a:lnTo>
                  <a:pt x="10536" y="11549"/>
                </a:lnTo>
                <a:lnTo>
                  <a:pt x="10526" y="11535"/>
                </a:lnTo>
                <a:lnTo>
                  <a:pt x="10518" y="11522"/>
                </a:lnTo>
                <a:lnTo>
                  <a:pt x="10509" y="11510"/>
                </a:lnTo>
                <a:lnTo>
                  <a:pt x="10503" y="11496"/>
                </a:lnTo>
                <a:lnTo>
                  <a:pt x="10519" y="11481"/>
                </a:lnTo>
                <a:lnTo>
                  <a:pt x="10536" y="11462"/>
                </a:lnTo>
                <a:lnTo>
                  <a:pt x="10554" y="11441"/>
                </a:lnTo>
                <a:lnTo>
                  <a:pt x="10570" y="11418"/>
                </a:lnTo>
                <a:lnTo>
                  <a:pt x="10587" y="11396"/>
                </a:lnTo>
                <a:lnTo>
                  <a:pt x="10604" y="11374"/>
                </a:lnTo>
                <a:lnTo>
                  <a:pt x="10620" y="11353"/>
                </a:lnTo>
                <a:lnTo>
                  <a:pt x="10633" y="11335"/>
                </a:lnTo>
                <a:lnTo>
                  <a:pt x="10652" y="11312"/>
                </a:lnTo>
                <a:lnTo>
                  <a:pt x="10672" y="11290"/>
                </a:lnTo>
                <a:lnTo>
                  <a:pt x="10692" y="11268"/>
                </a:lnTo>
                <a:lnTo>
                  <a:pt x="10710" y="11247"/>
                </a:lnTo>
                <a:lnTo>
                  <a:pt x="10720" y="11235"/>
                </a:lnTo>
                <a:lnTo>
                  <a:pt x="10728" y="11224"/>
                </a:lnTo>
                <a:lnTo>
                  <a:pt x="10735" y="11212"/>
                </a:lnTo>
                <a:lnTo>
                  <a:pt x="10743" y="11200"/>
                </a:lnTo>
                <a:lnTo>
                  <a:pt x="10749" y="11188"/>
                </a:lnTo>
                <a:lnTo>
                  <a:pt x="10755" y="11174"/>
                </a:lnTo>
                <a:lnTo>
                  <a:pt x="10759" y="11160"/>
                </a:lnTo>
                <a:lnTo>
                  <a:pt x="10764" y="11146"/>
                </a:lnTo>
                <a:lnTo>
                  <a:pt x="10747" y="11129"/>
                </a:lnTo>
                <a:lnTo>
                  <a:pt x="10723" y="11107"/>
                </a:lnTo>
                <a:lnTo>
                  <a:pt x="10691" y="11079"/>
                </a:lnTo>
                <a:lnTo>
                  <a:pt x="10653" y="11048"/>
                </a:lnTo>
                <a:lnTo>
                  <a:pt x="10567" y="10976"/>
                </a:lnTo>
                <a:lnTo>
                  <a:pt x="10472" y="10898"/>
                </a:lnTo>
                <a:lnTo>
                  <a:pt x="10377" y="10824"/>
                </a:lnTo>
                <a:lnTo>
                  <a:pt x="10291" y="10759"/>
                </a:lnTo>
                <a:lnTo>
                  <a:pt x="10254" y="10732"/>
                </a:lnTo>
                <a:lnTo>
                  <a:pt x="10222" y="10710"/>
                </a:lnTo>
                <a:lnTo>
                  <a:pt x="10210" y="10702"/>
                </a:lnTo>
                <a:lnTo>
                  <a:pt x="10198" y="10695"/>
                </a:lnTo>
                <a:lnTo>
                  <a:pt x="10190" y="10690"/>
                </a:lnTo>
                <a:lnTo>
                  <a:pt x="10183" y="10687"/>
                </a:lnTo>
                <a:lnTo>
                  <a:pt x="10038" y="10851"/>
                </a:lnTo>
                <a:lnTo>
                  <a:pt x="10021" y="10872"/>
                </a:lnTo>
                <a:lnTo>
                  <a:pt x="10004" y="10893"/>
                </a:lnTo>
                <a:lnTo>
                  <a:pt x="9987" y="10913"/>
                </a:lnTo>
                <a:lnTo>
                  <a:pt x="9971" y="10933"/>
                </a:lnTo>
                <a:lnTo>
                  <a:pt x="9954" y="10952"/>
                </a:lnTo>
                <a:lnTo>
                  <a:pt x="9938" y="10972"/>
                </a:lnTo>
                <a:lnTo>
                  <a:pt x="9921" y="10992"/>
                </a:lnTo>
                <a:lnTo>
                  <a:pt x="9902" y="11013"/>
                </a:lnTo>
                <a:lnTo>
                  <a:pt x="9878" y="11004"/>
                </a:lnTo>
                <a:lnTo>
                  <a:pt x="9826" y="10981"/>
                </a:lnTo>
                <a:lnTo>
                  <a:pt x="9757" y="10949"/>
                </a:lnTo>
                <a:lnTo>
                  <a:pt x="9678" y="10912"/>
                </a:lnTo>
                <a:lnTo>
                  <a:pt x="9598" y="10875"/>
                </a:lnTo>
                <a:lnTo>
                  <a:pt x="9527" y="10841"/>
                </a:lnTo>
                <a:lnTo>
                  <a:pt x="9497" y="10826"/>
                </a:lnTo>
                <a:lnTo>
                  <a:pt x="9473" y="10813"/>
                </a:lnTo>
                <a:lnTo>
                  <a:pt x="9456" y="10804"/>
                </a:lnTo>
                <a:lnTo>
                  <a:pt x="9447" y="10797"/>
                </a:lnTo>
                <a:lnTo>
                  <a:pt x="9443" y="10789"/>
                </a:lnTo>
                <a:lnTo>
                  <a:pt x="9440" y="10782"/>
                </a:lnTo>
                <a:lnTo>
                  <a:pt x="9438" y="10771"/>
                </a:lnTo>
                <a:lnTo>
                  <a:pt x="9437" y="10751"/>
                </a:lnTo>
                <a:lnTo>
                  <a:pt x="9471" y="10582"/>
                </a:lnTo>
                <a:lnTo>
                  <a:pt x="9477" y="10552"/>
                </a:lnTo>
                <a:lnTo>
                  <a:pt x="9485" y="10524"/>
                </a:lnTo>
                <a:lnTo>
                  <a:pt x="9491" y="10496"/>
                </a:lnTo>
                <a:lnTo>
                  <a:pt x="9497" y="10467"/>
                </a:lnTo>
                <a:lnTo>
                  <a:pt x="9504" y="10439"/>
                </a:lnTo>
                <a:lnTo>
                  <a:pt x="9509" y="10410"/>
                </a:lnTo>
                <a:lnTo>
                  <a:pt x="9513" y="10380"/>
                </a:lnTo>
                <a:lnTo>
                  <a:pt x="9516" y="10349"/>
                </a:lnTo>
                <a:lnTo>
                  <a:pt x="8783" y="10183"/>
                </a:lnTo>
                <a:lnTo>
                  <a:pt x="8674" y="10617"/>
                </a:lnTo>
                <a:lnTo>
                  <a:pt x="8146" y="10614"/>
                </a:lnTo>
                <a:lnTo>
                  <a:pt x="8042" y="10186"/>
                </a:lnTo>
                <a:lnTo>
                  <a:pt x="7305" y="10346"/>
                </a:lnTo>
                <a:lnTo>
                  <a:pt x="7305" y="10374"/>
                </a:lnTo>
                <a:lnTo>
                  <a:pt x="7306" y="10400"/>
                </a:lnTo>
                <a:lnTo>
                  <a:pt x="7309" y="10427"/>
                </a:lnTo>
                <a:lnTo>
                  <a:pt x="7315" y="10455"/>
                </a:lnTo>
                <a:lnTo>
                  <a:pt x="7320" y="10483"/>
                </a:lnTo>
                <a:lnTo>
                  <a:pt x="7326" y="10510"/>
                </a:lnTo>
                <a:lnTo>
                  <a:pt x="7332" y="10538"/>
                </a:lnTo>
                <a:lnTo>
                  <a:pt x="7340" y="10566"/>
                </a:lnTo>
                <a:lnTo>
                  <a:pt x="7354" y="10622"/>
                </a:lnTo>
                <a:lnTo>
                  <a:pt x="7367" y="10678"/>
                </a:lnTo>
                <a:lnTo>
                  <a:pt x="7372" y="10705"/>
                </a:lnTo>
                <a:lnTo>
                  <a:pt x="7377" y="10733"/>
                </a:lnTo>
                <a:lnTo>
                  <a:pt x="7380" y="10762"/>
                </a:lnTo>
                <a:lnTo>
                  <a:pt x="7381" y="10790"/>
                </a:lnTo>
                <a:lnTo>
                  <a:pt x="6911" y="11012"/>
                </a:lnTo>
                <a:lnTo>
                  <a:pt x="6655" y="10677"/>
                </a:lnTo>
                <a:lnTo>
                  <a:pt x="6647" y="10679"/>
                </a:lnTo>
                <a:lnTo>
                  <a:pt x="6637" y="10684"/>
                </a:lnTo>
                <a:lnTo>
                  <a:pt x="6624" y="10690"/>
                </a:lnTo>
                <a:lnTo>
                  <a:pt x="6610" y="10699"/>
                </a:lnTo>
                <a:lnTo>
                  <a:pt x="6576" y="10721"/>
                </a:lnTo>
                <a:lnTo>
                  <a:pt x="6536" y="10748"/>
                </a:lnTo>
                <a:lnTo>
                  <a:pt x="6491" y="10780"/>
                </a:lnTo>
                <a:lnTo>
                  <a:pt x="6442" y="10814"/>
                </a:lnTo>
                <a:lnTo>
                  <a:pt x="6392" y="10852"/>
                </a:lnTo>
                <a:lnTo>
                  <a:pt x="6339" y="10892"/>
                </a:lnTo>
                <a:lnTo>
                  <a:pt x="6288" y="10932"/>
                </a:lnTo>
                <a:lnTo>
                  <a:pt x="6238" y="10971"/>
                </a:lnTo>
                <a:lnTo>
                  <a:pt x="6191" y="11009"/>
                </a:lnTo>
                <a:lnTo>
                  <a:pt x="6149" y="11046"/>
                </a:lnTo>
                <a:lnTo>
                  <a:pt x="6112" y="11077"/>
                </a:lnTo>
                <a:lnTo>
                  <a:pt x="6082" y="11106"/>
                </a:lnTo>
                <a:lnTo>
                  <a:pt x="6070" y="11118"/>
                </a:lnTo>
                <a:lnTo>
                  <a:pt x="6060" y="11129"/>
                </a:lnTo>
                <a:lnTo>
                  <a:pt x="6052" y="11137"/>
                </a:lnTo>
                <a:lnTo>
                  <a:pt x="6047" y="11146"/>
                </a:lnTo>
                <a:lnTo>
                  <a:pt x="6060" y="11165"/>
                </a:lnTo>
                <a:lnTo>
                  <a:pt x="6074" y="11186"/>
                </a:lnTo>
                <a:lnTo>
                  <a:pt x="6090" y="11208"/>
                </a:lnTo>
                <a:lnTo>
                  <a:pt x="6108" y="11231"/>
                </a:lnTo>
                <a:lnTo>
                  <a:pt x="6145" y="11278"/>
                </a:lnTo>
                <a:lnTo>
                  <a:pt x="6184" y="11327"/>
                </a:lnTo>
                <a:lnTo>
                  <a:pt x="6222" y="11375"/>
                </a:lnTo>
                <a:lnTo>
                  <a:pt x="6254" y="11420"/>
                </a:lnTo>
                <a:lnTo>
                  <a:pt x="6269" y="11442"/>
                </a:lnTo>
                <a:lnTo>
                  <a:pt x="6281" y="11463"/>
                </a:lnTo>
                <a:lnTo>
                  <a:pt x="6291" y="11482"/>
                </a:lnTo>
                <a:lnTo>
                  <a:pt x="6298" y="11500"/>
                </a:lnTo>
                <a:lnTo>
                  <a:pt x="6288" y="11518"/>
                </a:lnTo>
                <a:lnTo>
                  <a:pt x="6279" y="11531"/>
                </a:lnTo>
                <a:lnTo>
                  <a:pt x="6272" y="11540"/>
                </a:lnTo>
                <a:lnTo>
                  <a:pt x="6265" y="11549"/>
                </a:lnTo>
                <a:lnTo>
                  <a:pt x="6248" y="11564"/>
                </a:lnTo>
                <a:lnTo>
                  <a:pt x="6220" y="11593"/>
                </a:lnTo>
                <a:lnTo>
                  <a:pt x="5979" y="11900"/>
                </a:lnTo>
                <a:lnTo>
                  <a:pt x="5580" y="11712"/>
                </a:lnTo>
                <a:lnTo>
                  <a:pt x="5547" y="11775"/>
                </a:lnTo>
                <a:lnTo>
                  <a:pt x="5503" y="11858"/>
                </a:lnTo>
                <a:lnTo>
                  <a:pt x="5452" y="11954"/>
                </a:lnTo>
                <a:lnTo>
                  <a:pt x="5399" y="12056"/>
                </a:lnTo>
                <a:lnTo>
                  <a:pt x="5372" y="12107"/>
                </a:lnTo>
                <a:lnTo>
                  <a:pt x="5347" y="12159"/>
                </a:lnTo>
                <a:lnTo>
                  <a:pt x="5324" y="12208"/>
                </a:lnTo>
                <a:lnTo>
                  <a:pt x="5302" y="12255"/>
                </a:lnTo>
                <a:lnTo>
                  <a:pt x="5282" y="12299"/>
                </a:lnTo>
                <a:lnTo>
                  <a:pt x="5265" y="12338"/>
                </a:lnTo>
                <a:lnTo>
                  <a:pt x="5253" y="12374"/>
                </a:lnTo>
                <a:lnTo>
                  <a:pt x="5243" y="12404"/>
                </a:lnTo>
                <a:lnTo>
                  <a:pt x="5642" y="12601"/>
                </a:lnTo>
                <a:lnTo>
                  <a:pt x="5629" y="12664"/>
                </a:lnTo>
                <a:lnTo>
                  <a:pt x="5613" y="12726"/>
                </a:lnTo>
                <a:lnTo>
                  <a:pt x="5597" y="12787"/>
                </a:lnTo>
                <a:lnTo>
                  <a:pt x="5583" y="12848"/>
                </a:lnTo>
                <a:lnTo>
                  <a:pt x="5567" y="12911"/>
                </a:lnTo>
                <a:lnTo>
                  <a:pt x="5553" y="12975"/>
                </a:lnTo>
                <a:lnTo>
                  <a:pt x="5547" y="13009"/>
                </a:lnTo>
                <a:lnTo>
                  <a:pt x="5541" y="13042"/>
                </a:lnTo>
                <a:lnTo>
                  <a:pt x="5535" y="13078"/>
                </a:lnTo>
                <a:lnTo>
                  <a:pt x="5531" y="13115"/>
                </a:lnTo>
                <a:lnTo>
                  <a:pt x="5089" y="13116"/>
                </a:lnTo>
                <a:lnTo>
                  <a:pt x="5071" y="13878"/>
                </a:lnTo>
                <a:lnTo>
                  <a:pt x="5521" y="13885"/>
                </a:lnTo>
                <a:lnTo>
                  <a:pt x="5635" y="14417"/>
                </a:lnTo>
                <a:lnTo>
                  <a:pt x="5253" y="14584"/>
                </a:lnTo>
                <a:lnTo>
                  <a:pt x="5254" y="14593"/>
                </a:lnTo>
                <a:lnTo>
                  <a:pt x="5256" y="14603"/>
                </a:lnTo>
                <a:lnTo>
                  <a:pt x="5259" y="14617"/>
                </a:lnTo>
                <a:lnTo>
                  <a:pt x="5264" y="14633"/>
                </a:lnTo>
                <a:lnTo>
                  <a:pt x="5277" y="14671"/>
                </a:lnTo>
                <a:lnTo>
                  <a:pt x="5295" y="14715"/>
                </a:lnTo>
                <a:lnTo>
                  <a:pt x="5315" y="14765"/>
                </a:lnTo>
                <a:lnTo>
                  <a:pt x="5339" y="14821"/>
                </a:lnTo>
                <a:lnTo>
                  <a:pt x="5364" y="14878"/>
                </a:lnTo>
                <a:lnTo>
                  <a:pt x="5390" y="14938"/>
                </a:lnTo>
                <a:lnTo>
                  <a:pt x="5419" y="14996"/>
                </a:lnTo>
                <a:lnTo>
                  <a:pt x="5445" y="15053"/>
                </a:lnTo>
                <a:lnTo>
                  <a:pt x="5472" y="15107"/>
                </a:lnTo>
                <a:lnTo>
                  <a:pt x="5496" y="15156"/>
                </a:lnTo>
                <a:lnTo>
                  <a:pt x="5520" y="15200"/>
                </a:lnTo>
                <a:lnTo>
                  <a:pt x="5539" y="15235"/>
                </a:lnTo>
                <a:lnTo>
                  <a:pt x="5548" y="15250"/>
                </a:lnTo>
                <a:lnTo>
                  <a:pt x="5555" y="15263"/>
                </a:lnTo>
                <a:lnTo>
                  <a:pt x="5563" y="15272"/>
                </a:lnTo>
                <a:lnTo>
                  <a:pt x="5568" y="15278"/>
                </a:lnTo>
                <a:lnTo>
                  <a:pt x="5592" y="15271"/>
                </a:lnTo>
                <a:lnTo>
                  <a:pt x="5617" y="15263"/>
                </a:lnTo>
                <a:lnTo>
                  <a:pt x="5644" y="15252"/>
                </a:lnTo>
                <a:lnTo>
                  <a:pt x="5670" y="15240"/>
                </a:lnTo>
                <a:lnTo>
                  <a:pt x="5723" y="15214"/>
                </a:lnTo>
                <a:lnTo>
                  <a:pt x="5777" y="15187"/>
                </a:lnTo>
                <a:lnTo>
                  <a:pt x="5804" y="15173"/>
                </a:lnTo>
                <a:lnTo>
                  <a:pt x="5832" y="15161"/>
                </a:lnTo>
                <a:lnTo>
                  <a:pt x="5858" y="15148"/>
                </a:lnTo>
                <a:lnTo>
                  <a:pt x="5883" y="15138"/>
                </a:lnTo>
                <a:lnTo>
                  <a:pt x="5908" y="15128"/>
                </a:lnTo>
                <a:lnTo>
                  <a:pt x="5933" y="15121"/>
                </a:lnTo>
                <a:lnTo>
                  <a:pt x="5957" y="15114"/>
                </a:lnTo>
                <a:lnTo>
                  <a:pt x="5979" y="15111"/>
                </a:lnTo>
                <a:lnTo>
                  <a:pt x="5999" y="15135"/>
                </a:lnTo>
                <a:lnTo>
                  <a:pt x="6018" y="15160"/>
                </a:lnTo>
                <a:lnTo>
                  <a:pt x="6037" y="15185"/>
                </a:lnTo>
                <a:lnTo>
                  <a:pt x="6056" y="15211"/>
                </a:lnTo>
                <a:lnTo>
                  <a:pt x="6073" y="15237"/>
                </a:lnTo>
                <a:lnTo>
                  <a:pt x="6091" y="15263"/>
                </a:lnTo>
                <a:lnTo>
                  <a:pt x="6110" y="15289"/>
                </a:lnTo>
                <a:lnTo>
                  <a:pt x="6129" y="15313"/>
                </a:lnTo>
                <a:lnTo>
                  <a:pt x="6150" y="15337"/>
                </a:lnTo>
                <a:lnTo>
                  <a:pt x="6172" y="15364"/>
                </a:lnTo>
                <a:lnTo>
                  <a:pt x="6195" y="15391"/>
                </a:lnTo>
                <a:lnTo>
                  <a:pt x="6218" y="15418"/>
                </a:lnTo>
                <a:lnTo>
                  <a:pt x="6240" y="15446"/>
                </a:lnTo>
                <a:lnTo>
                  <a:pt x="6260" y="15472"/>
                </a:lnTo>
                <a:lnTo>
                  <a:pt x="6270" y="15485"/>
                </a:lnTo>
                <a:lnTo>
                  <a:pt x="6277" y="15497"/>
                </a:lnTo>
                <a:lnTo>
                  <a:pt x="6285" y="15510"/>
                </a:lnTo>
                <a:lnTo>
                  <a:pt x="6290" y="15521"/>
                </a:lnTo>
                <a:lnTo>
                  <a:pt x="6258" y="15561"/>
                </a:lnTo>
                <a:lnTo>
                  <a:pt x="6227" y="15602"/>
                </a:lnTo>
                <a:lnTo>
                  <a:pt x="6193" y="15643"/>
                </a:lnTo>
                <a:lnTo>
                  <a:pt x="6160" y="15683"/>
                </a:lnTo>
                <a:lnTo>
                  <a:pt x="6125" y="15723"/>
                </a:lnTo>
                <a:lnTo>
                  <a:pt x="6091" y="15763"/>
                </a:lnTo>
                <a:lnTo>
                  <a:pt x="6058" y="15803"/>
                </a:lnTo>
                <a:lnTo>
                  <a:pt x="6024" y="15842"/>
                </a:lnTo>
                <a:lnTo>
                  <a:pt x="6038" y="15859"/>
                </a:lnTo>
                <a:lnTo>
                  <a:pt x="6059" y="15881"/>
                </a:lnTo>
                <a:lnTo>
                  <a:pt x="6088" y="15910"/>
                </a:lnTo>
                <a:lnTo>
                  <a:pt x="6123" y="15942"/>
                </a:lnTo>
                <a:lnTo>
                  <a:pt x="6163" y="15978"/>
                </a:lnTo>
                <a:lnTo>
                  <a:pt x="6206" y="16017"/>
                </a:lnTo>
                <a:lnTo>
                  <a:pt x="6252" y="16057"/>
                </a:lnTo>
                <a:lnTo>
                  <a:pt x="6300" y="16098"/>
                </a:lnTo>
                <a:lnTo>
                  <a:pt x="6395" y="16178"/>
                </a:lnTo>
                <a:lnTo>
                  <a:pt x="6482" y="16248"/>
                </a:lnTo>
                <a:lnTo>
                  <a:pt x="6520" y="16279"/>
                </a:lnTo>
                <a:lnTo>
                  <a:pt x="6552" y="16303"/>
                </a:lnTo>
                <a:lnTo>
                  <a:pt x="6578" y="16322"/>
                </a:lnTo>
                <a:lnTo>
                  <a:pt x="6596" y="16334"/>
                </a:lnTo>
                <a:lnTo>
                  <a:pt x="6679" y="16259"/>
                </a:lnTo>
                <a:lnTo>
                  <a:pt x="6699" y="16235"/>
                </a:lnTo>
                <a:lnTo>
                  <a:pt x="6715" y="16215"/>
                </a:lnTo>
                <a:lnTo>
                  <a:pt x="6733" y="16195"/>
                </a:lnTo>
                <a:lnTo>
                  <a:pt x="6756" y="16168"/>
                </a:lnTo>
                <a:lnTo>
                  <a:pt x="6774" y="16147"/>
                </a:lnTo>
                <a:lnTo>
                  <a:pt x="6791" y="16126"/>
                </a:lnTo>
                <a:lnTo>
                  <a:pt x="6808" y="16104"/>
                </a:lnTo>
                <a:lnTo>
                  <a:pt x="6825" y="16082"/>
                </a:lnTo>
                <a:lnTo>
                  <a:pt x="6834" y="16072"/>
                </a:lnTo>
                <a:lnTo>
                  <a:pt x="6843" y="16060"/>
                </a:lnTo>
                <a:lnTo>
                  <a:pt x="6853" y="16051"/>
                </a:lnTo>
                <a:lnTo>
                  <a:pt x="6864" y="16040"/>
                </a:lnTo>
                <a:lnTo>
                  <a:pt x="6874" y="16031"/>
                </a:lnTo>
                <a:lnTo>
                  <a:pt x="6887" y="16021"/>
                </a:lnTo>
                <a:lnTo>
                  <a:pt x="6899" y="16012"/>
                </a:lnTo>
                <a:lnTo>
                  <a:pt x="6913" y="16003"/>
                </a:lnTo>
                <a:lnTo>
                  <a:pt x="6948" y="16020"/>
                </a:lnTo>
                <a:lnTo>
                  <a:pt x="7003" y="16046"/>
                </a:lnTo>
                <a:lnTo>
                  <a:pt x="7074" y="16080"/>
                </a:lnTo>
                <a:lnTo>
                  <a:pt x="7151" y="16117"/>
                </a:lnTo>
                <a:lnTo>
                  <a:pt x="7226" y="16154"/>
                </a:lnTo>
                <a:lnTo>
                  <a:pt x="7294" y="16188"/>
                </a:lnTo>
                <a:lnTo>
                  <a:pt x="7322" y="16202"/>
                </a:lnTo>
                <a:lnTo>
                  <a:pt x="7345" y="16215"/>
                </a:lnTo>
                <a:lnTo>
                  <a:pt x="7362" y="16225"/>
                </a:lnTo>
                <a:lnTo>
                  <a:pt x="7372" y="16231"/>
                </a:lnTo>
                <a:lnTo>
                  <a:pt x="7271" y="16660"/>
                </a:lnTo>
                <a:lnTo>
                  <a:pt x="7340" y="16671"/>
                </a:lnTo>
                <a:lnTo>
                  <a:pt x="7420" y="16688"/>
                </a:lnTo>
                <a:lnTo>
                  <a:pt x="7509" y="16708"/>
                </a:lnTo>
                <a:lnTo>
                  <a:pt x="7600" y="16731"/>
                </a:lnTo>
                <a:lnTo>
                  <a:pt x="7646" y="16743"/>
                </a:lnTo>
                <a:lnTo>
                  <a:pt x="7690" y="16755"/>
                </a:lnTo>
                <a:lnTo>
                  <a:pt x="7732" y="16768"/>
                </a:lnTo>
                <a:lnTo>
                  <a:pt x="7771" y="16781"/>
                </a:lnTo>
                <a:lnTo>
                  <a:pt x="7807" y="16793"/>
                </a:lnTo>
                <a:lnTo>
                  <a:pt x="7840" y="16806"/>
                </a:lnTo>
                <a:lnTo>
                  <a:pt x="7868" y="16818"/>
                </a:lnTo>
                <a:lnTo>
                  <a:pt x="7891" y="16830"/>
                </a:lnTo>
                <a:close/>
                <a:moveTo>
                  <a:pt x="7248" y="15334"/>
                </a:moveTo>
                <a:lnTo>
                  <a:pt x="7275" y="15352"/>
                </a:lnTo>
                <a:lnTo>
                  <a:pt x="7302" y="15371"/>
                </a:lnTo>
                <a:lnTo>
                  <a:pt x="7330" y="15389"/>
                </a:lnTo>
                <a:lnTo>
                  <a:pt x="7359" y="15406"/>
                </a:lnTo>
                <a:lnTo>
                  <a:pt x="7389" y="15423"/>
                </a:lnTo>
                <a:lnTo>
                  <a:pt x="7421" y="15439"/>
                </a:lnTo>
                <a:lnTo>
                  <a:pt x="7452" y="15455"/>
                </a:lnTo>
                <a:lnTo>
                  <a:pt x="7485" y="15471"/>
                </a:lnTo>
                <a:lnTo>
                  <a:pt x="7518" y="15487"/>
                </a:lnTo>
                <a:lnTo>
                  <a:pt x="7553" y="15500"/>
                </a:lnTo>
                <a:lnTo>
                  <a:pt x="7588" y="15515"/>
                </a:lnTo>
                <a:lnTo>
                  <a:pt x="7624" y="15529"/>
                </a:lnTo>
                <a:lnTo>
                  <a:pt x="7660" y="15541"/>
                </a:lnTo>
                <a:lnTo>
                  <a:pt x="7697" y="15554"/>
                </a:lnTo>
                <a:lnTo>
                  <a:pt x="7735" y="15567"/>
                </a:lnTo>
                <a:lnTo>
                  <a:pt x="7773" y="15578"/>
                </a:lnTo>
                <a:lnTo>
                  <a:pt x="7811" y="15589"/>
                </a:lnTo>
                <a:lnTo>
                  <a:pt x="7849" y="15599"/>
                </a:lnTo>
                <a:lnTo>
                  <a:pt x="7888" y="15609"/>
                </a:lnTo>
                <a:lnTo>
                  <a:pt x="7928" y="15618"/>
                </a:lnTo>
                <a:lnTo>
                  <a:pt x="7967" y="15627"/>
                </a:lnTo>
                <a:lnTo>
                  <a:pt x="8007" y="15634"/>
                </a:lnTo>
                <a:lnTo>
                  <a:pt x="8047" y="15641"/>
                </a:lnTo>
                <a:lnTo>
                  <a:pt x="8087" y="15648"/>
                </a:lnTo>
                <a:lnTo>
                  <a:pt x="8128" y="15653"/>
                </a:lnTo>
                <a:lnTo>
                  <a:pt x="8168" y="15658"/>
                </a:lnTo>
                <a:lnTo>
                  <a:pt x="8208" y="15662"/>
                </a:lnTo>
                <a:lnTo>
                  <a:pt x="8249" y="15666"/>
                </a:lnTo>
                <a:lnTo>
                  <a:pt x="8289" y="15669"/>
                </a:lnTo>
                <a:lnTo>
                  <a:pt x="8329" y="15671"/>
                </a:lnTo>
                <a:lnTo>
                  <a:pt x="8368" y="15672"/>
                </a:lnTo>
                <a:lnTo>
                  <a:pt x="8408" y="15672"/>
                </a:lnTo>
                <a:lnTo>
                  <a:pt x="8450" y="15672"/>
                </a:lnTo>
                <a:lnTo>
                  <a:pt x="8492" y="15671"/>
                </a:lnTo>
                <a:lnTo>
                  <a:pt x="8533" y="15669"/>
                </a:lnTo>
                <a:lnTo>
                  <a:pt x="8574" y="15667"/>
                </a:lnTo>
                <a:lnTo>
                  <a:pt x="8615" y="15662"/>
                </a:lnTo>
                <a:lnTo>
                  <a:pt x="8654" y="15658"/>
                </a:lnTo>
                <a:lnTo>
                  <a:pt x="8694" y="15654"/>
                </a:lnTo>
                <a:lnTo>
                  <a:pt x="8734" y="15649"/>
                </a:lnTo>
                <a:lnTo>
                  <a:pt x="8773" y="15642"/>
                </a:lnTo>
                <a:lnTo>
                  <a:pt x="8811" y="15635"/>
                </a:lnTo>
                <a:lnTo>
                  <a:pt x="8850" y="15628"/>
                </a:lnTo>
                <a:lnTo>
                  <a:pt x="8888" y="15619"/>
                </a:lnTo>
                <a:lnTo>
                  <a:pt x="8925" y="15610"/>
                </a:lnTo>
                <a:lnTo>
                  <a:pt x="8962" y="15600"/>
                </a:lnTo>
                <a:lnTo>
                  <a:pt x="8999" y="15590"/>
                </a:lnTo>
                <a:lnTo>
                  <a:pt x="9035" y="15579"/>
                </a:lnTo>
                <a:lnTo>
                  <a:pt x="9071" y="15568"/>
                </a:lnTo>
                <a:lnTo>
                  <a:pt x="9106" y="15556"/>
                </a:lnTo>
                <a:lnTo>
                  <a:pt x="9141" y="15544"/>
                </a:lnTo>
                <a:lnTo>
                  <a:pt x="9176" y="15530"/>
                </a:lnTo>
                <a:lnTo>
                  <a:pt x="9209" y="15516"/>
                </a:lnTo>
                <a:lnTo>
                  <a:pt x="9243" y="15503"/>
                </a:lnTo>
                <a:lnTo>
                  <a:pt x="9277" y="15488"/>
                </a:lnTo>
                <a:lnTo>
                  <a:pt x="9309" y="15472"/>
                </a:lnTo>
                <a:lnTo>
                  <a:pt x="9342" y="15457"/>
                </a:lnTo>
                <a:lnTo>
                  <a:pt x="9374" y="15440"/>
                </a:lnTo>
                <a:lnTo>
                  <a:pt x="9406" y="15424"/>
                </a:lnTo>
                <a:lnTo>
                  <a:pt x="9436" y="15407"/>
                </a:lnTo>
                <a:lnTo>
                  <a:pt x="9467" y="15389"/>
                </a:lnTo>
                <a:lnTo>
                  <a:pt x="9497" y="15371"/>
                </a:lnTo>
                <a:lnTo>
                  <a:pt x="9527" y="15353"/>
                </a:lnTo>
                <a:lnTo>
                  <a:pt x="9556" y="15334"/>
                </a:lnTo>
                <a:lnTo>
                  <a:pt x="9547" y="15314"/>
                </a:lnTo>
                <a:lnTo>
                  <a:pt x="9529" y="15283"/>
                </a:lnTo>
                <a:lnTo>
                  <a:pt x="9503" y="15239"/>
                </a:lnTo>
                <a:lnTo>
                  <a:pt x="9471" y="15187"/>
                </a:lnTo>
                <a:lnTo>
                  <a:pt x="9434" y="15127"/>
                </a:lnTo>
                <a:lnTo>
                  <a:pt x="9393" y="15062"/>
                </a:lnTo>
                <a:lnTo>
                  <a:pt x="9350" y="14993"/>
                </a:lnTo>
                <a:lnTo>
                  <a:pt x="9306" y="14924"/>
                </a:lnTo>
                <a:lnTo>
                  <a:pt x="9261" y="14855"/>
                </a:lnTo>
                <a:lnTo>
                  <a:pt x="9217" y="14787"/>
                </a:lnTo>
                <a:lnTo>
                  <a:pt x="9176" y="14724"/>
                </a:lnTo>
                <a:lnTo>
                  <a:pt x="9137" y="14666"/>
                </a:lnTo>
                <a:lnTo>
                  <a:pt x="9104" y="14617"/>
                </a:lnTo>
                <a:lnTo>
                  <a:pt x="9076" y="14577"/>
                </a:lnTo>
                <a:lnTo>
                  <a:pt x="9055" y="14548"/>
                </a:lnTo>
                <a:lnTo>
                  <a:pt x="9042" y="14534"/>
                </a:lnTo>
                <a:lnTo>
                  <a:pt x="8983" y="14560"/>
                </a:lnTo>
                <a:lnTo>
                  <a:pt x="8926" y="14585"/>
                </a:lnTo>
                <a:lnTo>
                  <a:pt x="8869" y="14609"/>
                </a:lnTo>
                <a:lnTo>
                  <a:pt x="8813" y="14632"/>
                </a:lnTo>
                <a:lnTo>
                  <a:pt x="8757" y="14653"/>
                </a:lnTo>
                <a:lnTo>
                  <a:pt x="8703" y="14671"/>
                </a:lnTo>
                <a:lnTo>
                  <a:pt x="8674" y="14679"/>
                </a:lnTo>
                <a:lnTo>
                  <a:pt x="8647" y="14686"/>
                </a:lnTo>
                <a:lnTo>
                  <a:pt x="8619" y="14694"/>
                </a:lnTo>
                <a:lnTo>
                  <a:pt x="8590" y="14699"/>
                </a:lnTo>
                <a:lnTo>
                  <a:pt x="8562" y="14704"/>
                </a:lnTo>
                <a:lnTo>
                  <a:pt x="8533" y="14709"/>
                </a:lnTo>
                <a:lnTo>
                  <a:pt x="8503" y="14713"/>
                </a:lnTo>
                <a:lnTo>
                  <a:pt x="8473" y="14716"/>
                </a:lnTo>
                <a:lnTo>
                  <a:pt x="8442" y="14717"/>
                </a:lnTo>
                <a:lnTo>
                  <a:pt x="8411" y="14718"/>
                </a:lnTo>
                <a:lnTo>
                  <a:pt x="8379" y="14717"/>
                </a:lnTo>
                <a:lnTo>
                  <a:pt x="8347" y="14716"/>
                </a:lnTo>
                <a:lnTo>
                  <a:pt x="8313" y="14714"/>
                </a:lnTo>
                <a:lnTo>
                  <a:pt x="8278" y="14709"/>
                </a:lnTo>
                <a:lnTo>
                  <a:pt x="8244" y="14704"/>
                </a:lnTo>
                <a:lnTo>
                  <a:pt x="8207" y="14699"/>
                </a:lnTo>
                <a:lnTo>
                  <a:pt x="8170" y="14690"/>
                </a:lnTo>
                <a:lnTo>
                  <a:pt x="8132" y="14682"/>
                </a:lnTo>
                <a:lnTo>
                  <a:pt x="8092" y="14673"/>
                </a:lnTo>
                <a:lnTo>
                  <a:pt x="8052" y="14661"/>
                </a:lnTo>
                <a:lnTo>
                  <a:pt x="8029" y="14654"/>
                </a:lnTo>
                <a:lnTo>
                  <a:pt x="8008" y="14646"/>
                </a:lnTo>
                <a:lnTo>
                  <a:pt x="7987" y="14638"/>
                </a:lnTo>
                <a:lnTo>
                  <a:pt x="7967" y="14629"/>
                </a:lnTo>
                <a:lnTo>
                  <a:pt x="7928" y="14613"/>
                </a:lnTo>
                <a:lnTo>
                  <a:pt x="7893" y="14595"/>
                </a:lnTo>
                <a:lnTo>
                  <a:pt x="7858" y="14578"/>
                </a:lnTo>
                <a:lnTo>
                  <a:pt x="7823" y="14561"/>
                </a:lnTo>
                <a:lnTo>
                  <a:pt x="7806" y="14554"/>
                </a:lnTo>
                <a:lnTo>
                  <a:pt x="7788" y="14546"/>
                </a:lnTo>
                <a:lnTo>
                  <a:pt x="7772" y="14539"/>
                </a:lnTo>
                <a:lnTo>
                  <a:pt x="7754" y="14534"/>
                </a:lnTo>
                <a:lnTo>
                  <a:pt x="7739" y="14552"/>
                </a:lnTo>
                <a:lnTo>
                  <a:pt x="7716" y="14582"/>
                </a:lnTo>
                <a:lnTo>
                  <a:pt x="7688" y="14624"/>
                </a:lnTo>
                <a:lnTo>
                  <a:pt x="7653" y="14675"/>
                </a:lnTo>
                <a:lnTo>
                  <a:pt x="7615" y="14733"/>
                </a:lnTo>
                <a:lnTo>
                  <a:pt x="7573" y="14796"/>
                </a:lnTo>
                <a:lnTo>
                  <a:pt x="7530" y="14862"/>
                </a:lnTo>
                <a:lnTo>
                  <a:pt x="7486" y="14930"/>
                </a:lnTo>
                <a:lnTo>
                  <a:pt x="7443" y="15000"/>
                </a:lnTo>
                <a:lnTo>
                  <a:pt x="7401" y="15067"/>
                </a:lnTo>
                <a:lnTo>
                  <a:pt x="7362" y="15130"/>
                </a:lnTo>
                <a:lnTo>
                  <a:pt x="7326" y="15189"/>
                </a:lnTo>
                <a:lnTo>
                  <a:pt x="7297" y="15240"/>
                </a:lnTo>
                <a:lnTo>
                  <a:pt x="7272" y="15283"/>
                </a:lnTo>
                <a:lnTo>
                  <a:pt x="7264" y="15300"/>
                </a:lnTo>
                <a:lnTo>
                  <a:pt x="7257" y="15314"/>
                </a:lnTo>
                <a:lnTo>
                  <a:pt x="7251" y="15326"/>
                </a:lnTo>
                <a:lnTo>
                  <a:pt x="7248" y="15334"/>
                </a:lnTo>
                <a:close/>
                <a:moveTo>
                  <a:pt x="7248" y="11684"/>
                </a:moveTo>
                <a:lnTo>
                  <a:pt x="7254" y="11702"/>
                </a:lnTo>
                <a:lnTo>
                  <a:pt x="7262" y="11723"/>
                </a:lnTo>
                <a:lnTo>
                  <a:pt x="7272" y="11746"/>
                </a:lnTo>
                <a:lnTo>
                  <a:pt x="7286" y="11773"/>
                </a:lnTo>
                <a:lnTo>
                  <a:pt x="7302" y="11801"/>
                </a:lnTo>
                <a:lnTo>
                  <a:pt x="7320" y="11829"/>
                </a:lnTo>
                <a:lnTo>
                  <a:pt x="7339" y="11860"/>
                </a:lnTo>
                <a:lnTo>
                  <a:pt x="7359" y="11891"/>
                </a:lnTo>
                <a:lnTo>
                  <a:pt x="7399" y="11952"/>
                </a:lnTo>
                <a:lnTo>
                  <a:pt x="7436" y="12009"/>
                </a:lnTo>
                <a:lnTo>
                  <a:pt x="7470" y="12059"/>
                </a:lnTo>
                <a:lnTo>
                  <a:pt x="7496" y="12097"/>
                </a:lnTo>
                <a:lnTo>
                  <a:pt x="7527" y="12144"/>
                </a:lnTo>
                <a:lnTo>
                  <a:pt x="7557" y="12193"/>
                </a:lnTo>
                <a:lnTo>
                  <a:pt x="7589" y="12245"/>
                </a:lnTo>
                <a:lnTo>
                  <a:pt x="7620" y="12296"/>
                </a:lnTo>
                <a:lnTo>
                  <a:pt x="7652" y="12348"/>
                </a:lnTo>
                <a:lnTo>
                  <a:pt x="7686" y="12398"/>
                </a:lnTo>
                <a:lnTo>
                  <a:pt x="7702" y="12423"/>
                </a:lnTo>
                <a:lnTo>
                  <a:pt x="7719" y="12446"/>
                </a:lnTo>
                <a:lnTo>
                  <a:pt x="7736" y="12468"/>
                </a:lnTo>
                <a:lnTo>
                  <a:pt x="7754" y="12489"/>
                </a:lnTo>
                <a:lnTo>
                  <a:pt x="7785" y="12478"/>
                </a:lnTo>
                <a:lnTo>
                  <a:pt x="7816" y="12467"/>
                </a:lnTo>
                <a:lnTo>
                  <a:pt x="7846" y="12454"/>
                </a:lnTo>
                <a:lnTo>
                  <a:pt x="7876" y="12441"/>
                </a:lnTo>
                <a:lnTo>
                  <a:pt x="7905" y="12426"/>
                </a:lnTo>
                <a:lnTo>
                  <a:pt x="7936" y="12412"/>
                </a:lnTo>
                <a:lnTo>
                  <a:pt x="7967" y="12397"/>
                </a:lnTo>
                <a:lnTo>
                  <a:pt x="8001" y="12384"/>
                </a:lnTo>
                <a:lnTo>
                  <a:pt x="8037" y="12370"/>
                </a:lnTo>
                <a:lnTo>
                  <a:pt x="8074" y="12357"/>
                </a:lnTo>
                <a:lnTo>
                  <a:pt x="8094" y="12352"/>
                </a:lnTo>
                <a:lnTo>
                  <a:pt x="8115" y="12346"/>
                </a:lnTo>
                <a:lnTo>
                  <a:pt x="8137" y="12341"/>
                </a:lnTo>
                <a:lnTo>
                  <a:pt x="8161" y="12336"/>
                </a:lnTo>
                <a:lnTo>
                  <a:pt x="8185" y="12332"/>
                </a:lnTo>
                <a:lnTo>
                  <a:pt x="8210" y="12328"/>
                </a:lnTo>
                <a:lnTo>
                  <a:pt x="8236" y="12325"/>
                </a:lnTo>
                <a:lnTo>
                  <a:pt x="8265" y="12322"/>
                </a:lnTo>
                <a:lnTo>
                  <a:pt x="8293" y="12319"/>
                </a:lnTo>
                <a:lnTo>
                  <a:pt x="8323" y="12317"/>
                </a:lnTo>
                <a:lnTo>
                  <a:pt x="8355" y="12315"/>
                </a:lnTo>
                <a:lnTo>
                  <a:pt x="8389" y="12315"/>
                </a:lnTo>
                <a:lnTo>
                  <a:pt x="8444" y="12315"/>
                </a:lnTo>
                <a:lnTo>
                  <a:pt x="8497" y="12319"/>
                </a:lnTo>
                <a:lnTo>
                  <a:pt x="8545" y="12323"/>
                </a:lnTo>
                <a:lnTo>
                  <a:pt x="8590" y="12329"/>
                </a:lnTo>
                <a:lnTo>
                  <a:pt x="8632" y="12336"/>
                </a:lnTo>
                <a:lnTo>
                  <a:pt x="8672" y="12345"/>
                </a:lnTo>
                <a:lnTo>
                  <a:pt x="8711" y="12355"/>
                </a:lnTo>
                <a:lnTo>
                  <a:pt x="8747" y="12368"/>
                </a:lnTo>
                <a:lnTo>
                  <a:pt x="8783" y="12381"/>
                </a:lnTo>
                <a:lnTo>
                  <a:pt x="8818" y="12394"/>
                </a:lnTo>
                <a:lnTo>
                  <a:pt x="8853" y="12409"/>
                </a:lnTo>
                <a:lnTo>
                  <a:pt x="8889" y="12425"/>
                </a:lnTo>
                <a:lnTo>
                  <a:pt x="8962" y="12458"/>
                </a:lnTo>
                <a:lnTo>
                  <a:pt x="9042" y="12493"/>
                </a:lnTo>
                <a:lnTo>
                  <a:pt x="9058" y="12476"/>
                </a:lnTo>
                <a:lnTo>
                  <a:pt x="9080" y="12447"/>
                </a:lnTo>
                <a:lnTo>
                  <a:pt x="9110" y="12406"/>
                </a:lnTo>
                <a:lnTo>
                  <a:pt x="9144" y="12356"/>
                </a:lnTo>
                <a:lnTo>
                  <a:pt x="9183" y="12299"/>
                </a:lnTo>
                <a:lnTo>
                  <a:pt x="9224" y="12235"/>
                </a:lnTo>
                <a:lnTo>
                  <a:pt x="9268" y="12168"/>
                </a:lnTo>
                <a:lnTo>
                  <a:pt x="9312" y="12100"/>
                </a:lnTo>
                <a:lnTo>
                  <a:pt x="9356" y="12030"/>
                </a:lnTo>
                <a:lnTo>
                  <a:pt x="9399" y="11962"/>
                </a:lnTo>
                <a:lnTo>
                  <a:pt x="9438" y="11897"/>
                </a:lnTo>
                <a:lnTo>
                  <a:pt x="9474" y="11838"/>
                </a:lnTo>
                <a:lnTo>
                  <a:pt x="9505" y="11784"/>
                </a:lnTo>
                <a:lnTo>
                  <a:pt x="9529" y="11740"/>
                </a:lnTo>
                <a:lnTo>
                  <a:pt x="9538" y="11721"/>
                </a:lnTo>
                <a:lnTo>
                  <a:pt x="9546" y="11705"/>
                </a:lnTo>
                <a:lnTo>
                  <a:pt x="9551" y="11693"/>
                </a:lnTo>
                <a:lnTo>
                  <a:pt x="9554" y="11683"/>
                </a:lnTo>
                <a:lnTo>
                  <a:pt x="9526" y="11672"/>
                </a:lnTo>
                <a:lnTo>
                  <a:pt x="9496" y="11659"/>
                </a:lnTo>
                <a:lnTo>
                  <a:pt x="9468" y="11645"/>
                </a:lnTo>
                <a:lnTo>
                  <a:pt x="9440" y="11632"/>
                </a:lnTo>
                <a:lnTo>
                  <a:pt x="9381" y="11602"/>
                </a:lnTo>
                <a:lnTo>
                  <a:pt x="9322" y="11571"/>
                </a:lnTo>
                <a:lnTo>
                  <a:pt x="9260" y="11540"/>
                </a:lnTo>
                <a:lnTo>
                  <a:pt x="9195" y="11510"/>
                </a:lnTo>
                <a:lnTo>
                  <a:pt x="9161" y="11495"/>
                </a:lnTo>
                <a:lnTo>
                  <a:pt x="9126" y="11481"/>
                </a:lnTo>
                <a:lnTo>
                  <a:pt x="9090" y="11468"/>
                </a:lnTo>
                <a:lnTo>
                  <a:pt x="9052" y="11455"/>
                </a:lnTo>
                <a:lnTo>
                  <a:pt x="9013" y="11442"/>
                </a:lnTo>
                <a:lnTo>
                  <a:pt x="8974" y="11432"/>
                </a:lnTo>
                <a:lnTo>
                  <a:pt x="8935" y="11421"/>
                </a:lnTo>
                <a:lnTo>
                  <a:pt x="8896" y="11411"/>
                </a:lnTo>
                <a:lnTo>
                  <a:pt x="8857" y="11402"/>
                </a:lnTo>
                <a:lnTo>
                  <a:pt x="8818" y="11394"/>
                </a:lnTo>
                <a:lnTo>
                  <a:pt x="8778" y="11387"/>
                </a:lnTo>
                <a:lnTo>
                  <a:pt x="8740" y="11380"/>
                </a:lnTo>
                <a:lnTo>
                  <a:pt x="8700" y="11374"/>
                </a:lnTo>
                <a:lnTo>
                  <a:pt x="8659" y="11369"/>
                </a:lnTo>
                <a:lnTo>
                  <a:pt x="8619" y="11364"/>
                </a:lnTo>
                <a:lnTo>
                  <a:pt x="8578" y="11361"/>
                </a:lnTo>
                <a:lnTo>
                  <a:pt x="8536" y="11358"/>
                </a:lnTo>
                <a:lnTo>
                  <a:pt x="8494" y="11357"/>
                </a:lnTo>
                <a:lnTo>
                  <a:pt x="8451" y="11356"/>
                </a:lnTo>
                <a:lnTo>
                  <a:pt x="8408" y="11355"/>
                </a:lnTo>
                <a:lnTo>
                  <a:pt x="8357" y="11356"/>
                </a:lnTo>
                <a:lnTo>
                  <a:pt x="8309" y="11357"/>
                </a:lnTo>
                <a:lnTo>
                  <a:pt x="8261" y="11358"/>
                </a:lnTo>
                <a:lnTo>
                  <a:pt x="8216" y="11361"/>
                </a:lnTo>
                <a:lnTo>
                  <a:pt x="8173" y="11364"/>
                </a:lnTo>
                <a:lnTo>
                  <a:pt x="8132" y="11369"/>
                </a:lnTo>
                <a:lnTo>
                  <a:pt x="8091" y="11373"/>
                </a:lnTo>
                <a:lnTo>
                  <a:pt x="8052" y="11378"/>
                </a:lnTo>
                <a:lnTo>
                  <a:pt x="8014" y="11384"/>
                </a:lnTo>
                <a:lnTo>
                  <a:pt x="7978" y="11391"/>
                </a:lnTo>
                <a:lnTo>
                  <a:pt x="7942" y="11398"/>
                </a:lnTo>
                <a:lnTo>
                  <a:pt x="7908" y="11407"/>
                </a:lnTo>
                <a:lnTo>
                  <a:pt x="7874" y="11415"/>
                </a:lnTo>
                <a:lnTo>
                  <a:pt x="7841" y="11424"/>
                </a:lnTo>
                <a:lnTo>
                  <a:pt x="7808" y="11434"/>
                </a:lnTo>
                <a:lnTo>
                  <a:pt x="7776" y="11444"/>
                </a:lnTo>
                <a:lnTo>
                  <a:pt x="7744" y="11455"/>
                </a:lnTo>
                <a:lnTo>
                  <a:pt x="7714" y="11466"/>
                </a:lnTo>
                <a:lnTo>
                  <a:pt x="7682" y="11479"/>
                </a:lnTo>
                <a:lnTo>
                  <a:pt x="7651" y="11492"/>
                </a:lnTo>
                <a:lnTo>
                  <a:pt x="7589" y="11519"/>
                </a:lnTo>
                <a:lnTo>
                  <a:pt x="7526" y="11547"/>
                </a:lnTo>
                <a:lnTo>
                  <a:pt x="7462" y="11579"/>
                </a:lnTo>
                <a:lnTo>
                  <a:pt x="7393" y="11613"/>
                </a:lnTo>
                <a:lnTo>
                  <a:pt x="7323" y="11647"/>
                </a:lnTo>
                <a:lnTo>
                  <a:pt x="7248" y="11684"/>
                </a:lnTo>
                <a:close/>
                <a:moveTo>
                  <a:pt x="6577" y="14661"/>
                </a:moveTo>
                <a:lnTo>
                  <a:pt x="6585" y="14659"/>
                </a:lnTo>
                <a:lnTo>
                  <a:pt x="6597" y="14655"/>
                </a:lnTo>
                <a:lnTo>
                  <a:pt x="6612" y="14647"/>
                </a:lnTo>
                <a:lnTo>
                  <a:pt x="6630" y="14639"/>
                </a:lnTo>
                <a:lnTo>
                  <a:pt x="6673" y="14616"/>
                </a:lnTo>
                <a:lnTo>
                  <a:pt x="6725" y="14585"/>
                </a:lnTo>
                <a:lnTo>
                  <a:pt x="6784" y="14551"/>
                </a:lnTo>
                <a:lnTo>
                  <a:pt x="6848" y="14512"/>
                </a:lnTo>
                <a:lnTo>
                  <a:pt x="6915" y="14470"/>
                </a:lnTo>
                <a:lnTo>
                  <a:pt x="6985" y="14426"/>
                </a:lnTo>
                <a:lnTo>
                  <a:pt x="7053" y="14382"/>
                </a:lnTo>
                <a:lnTo>
                  <a:pt x="7119" y="14338"/>
                </a:lnTo>
                <a:lnTo>
                  <a:pt x="7182" y="14297"/>
                </a:lnTo>
                <a:lnTo>
                  <a:pt x="7240" y="14258"/>
                </a:lnTo>
                <a:lnTo>
                  <a:pt x="7289" y="14223"/>
                </a:lnTo>
                <a:lnTo>
                  <a:pt x="7330" y="14194"/>
                </a:lnTo>
                <a:lnTo>
                  <a:pt x="7360" y="14171"/>
                </a:lnTo>
                <a:lnTo>
                  <a:pt x="7378" y="14156"/>
                </a:lnTo>
                <a:lnTo>
                  <a:pt x="7356" y="14100"/>
                </a:lnTo>
                <a:lnTo>
                  <a:pt x="7333" y="14047"/>
                </a:lnTo>
                <a:lnTo>
                  <a:pt x="7311" y="13993"/>
                </a:lnTo>
                <a:lnTo>
                  <a:pt x="7290" y="13939"/>
                </a:lnTo>
                <a:lnTo>
                  <a:pt x="7270" y="13886"/>
                </a:lnTo>
                <a:lnTo>
                  <a:pt x="7251" y="13831"/>
                </a:lnTo>
                <a:lnTo>
                  <a:pt x="7242" y="13804"/>
                </a:lnTo>
                <a:lnTo>
                  <a:pt x="7235" y="13775"/>
                </a:lnTo>
                <a:lnTo>
                  <a:pt x="7227" y="13747"/>
                </a:lnTo>
                <a:lnTo>
                  <a:pt x="7220" y="13719"/>
                </a:lnTo>
                <a:lnTo>
                  <a:pt x="7215" y="13689"/>
                </a:lnTo>
                <a:lnTo>
                  <a:pt x="7209" y="13660"/>
                </a:lnTo>
                <a:lnTo>
                  <a:pt x="7205" y="13629"/>
                </a:lnTo>
                <a:lnTo>
                  <a:pt x="7201" y="13598"/>
                </a:lnTo>
                <a:lnTo>
                  <a:pt x="7199" y="13566"/>
                </a:lnTo>
                <a:lnTo>
                  <a:pt x="7198" y="13533"/>
                </a:lnTo>
                <a:lnTo>
                  <a:pt x="7198" y="13500"/>
                </a:lnTo>
                <a:lnTo>
                  <a:pt x="7199" y="13465"/>
                </a:lnTo>
                <a:lnTo>
                  <a:pt x="7201" y="13430"/>
                </a:lnTo>
                <a:lnTo>
                  <a:pt x="7204" y="13394"/>
                </a:lnTo>
                <a:lnTo>
                  <a:pt x="7209" y="13357"/>
                </a:lnTo>
                <a:lnTo>
                  <a:pt x="7216" y="13318"/>
                </a:lnTo>
                <a:lnTo>
                  <a:pt x="7223" y="13279"/>
                </a:lnTo>
                <a:lnTo>
                  <a:pt x="7233" y="13238"/>
                </a:lnTo>
                <a:lnTo>
                  <a:pt x="7244" y="13196"/>
                </a:lnTo>
                <a:lnTo>
                  <a:pt x="7257" y="13153"/>
                </a:lnTo>
                <a:lnTo>
                  <a:pt x="7263" y="13133"/>
                </a:lnTo>
                <a:lnTo>
                  <a:pt x="7270" y="13113"/>
                </a:lnTo>
                <a:lnTo>
                  <a:pt x="7278" y="13094"/>
                </a:lnTo>
                <a:lnTo>
                  <a:pt x="7286" y="13075"/>
                </a:lnTo>
                <a:lnTo>
                  <a:pt x="7303" y="13037"/>
                </a:lnTo>
                <a:lnTo>
                  <a:pt x="7321" y="13001"/>
                </a:lnTo>
                <a:lnTo>
                  <a:pt x="7338" y="12966"/>
                </a:lnTo>
                <a:lnTo>
                  <a:pt x="7353" y="12932"/>
                </a:lnTo>
                <a:lnTo>
                  <a:pt x="7360" y="12915"/>
                </a:lnTo>
                <a:lnTo>
                  <a:pt x="7367" y="12898"/>
                </a:lnTo>
                <a:lnTo>
                  <a:pt x="7372" y="12882"/>
                </a:lnTo>
                <a:lnTo>
                  <a:pt x="7378" y="12865"/>
                </a:lnTo>
                <a:lnTo>
                  <a:pt x="6597" y="12355"/>
                </a:lnTo>
                <a:lnTo>
                  <a:pt x="6576" y="12378"/>
                </a:lnTo>
                <a:lnTo>
                  <a:pt x="6555" y="12403"/>
                </a:lnTo>
                <a:lnTo>
                  <a:pt x="6535" y="12430"/>
                </a:lnTo>
                <a:lnTo>
                  <a:pt x="6516" y="12458"/>
                </a:lnTo>
                <a:lnTo>
                  <a:pt x="6497" y="12489"/>
                </a:lnTo>
                <a:lnTo>
                  <a:pt x="6479" y="12522"/>
                </a:lnTo>
                <a:lnTo>
                  <a:pt x="6461" y="12555"/>
                </a:lnTo>
                <a:lnTo>
                  <a:pt x="6444" y="12590"/>
                </a:lnTo>
                <a:lnTo>
                  <a:pt x="6429" y="12627"/>
                </a:lnTo>
                <a:lnTo>
                  <a:pt x="6413" y="12665"/>
                </a:lnTo>
                <a:lnTo>
                  <a:pt x="6398" y="12702"/>
                </a:lnTo>
                <a:lnTo>
                  <a:pt x="6384" y="12741"/>
                </a:lnTo>
                <a:lnTo>
                  <a:pt x="6371" y="12781"/>
                </a:lnTo>
                <a:lnTo>
                  <a:pt x="6357" y="12822"/>
                </a:lnTo>
                <a:lnTo>
                  <a:pt x="6346" y="12863"/>
                </a:lnTo>
                <a:lnTo>
                  <a:pt x="6334" y="12904"/>
                </a:lnTo>
                <a:lnTo>
                  <a:pt x="6322" y="12946"/>
                </a:lnTo>
                <a:lnTo>
                  <a:pt x="6313" y="12988"/>
                </a:lnTo>
                <a:lnTo>
                  <a:pt x="6304" y="13030"/>
                </a:lnTo>
                <a:lnTo>
                  <a:pt x="6294" y="13071"/>
                </a:lnTo>
                <a:lnTo>
                  <a:pt x="6286" y="13112"/>
                </a:lnTo>
                <a:lnTo>
                  <a:pt x="6278" y="13152"/>
                </a:lnTo>
                <a:lnTo>
                  <a:pt x="6272" y="13192"/>
                </a:lnTo>
                <a:lnTo>
                  <a:pt x="6266" y="13230"/>
                </a:lnTo>
                <a:lnTo>
                  <a:pt x="6260" y="13269"/>
                </a:lnTo>
                <a:lnTo>
                  <a:pt x="6255" y="13306"/>
                </a:lnTo>
                <a:lnTo>
                  <a:pt x="6252" y="13342"/>
                </a:lnTo>
                <a:lnTo>
                  <a:pt x="6248" y="13377"/>
                </a:lnTo>
                <a:lnTo>
                  <a:pt x="6246" y="13410"/>
                </a:lnTo>
                <a:lnTo>
                  <a:pt x="6244" y="13443"/>
                </a:lnTo>
                <a:lnTo>
                  <a:pt x="6243" y="13472"/>
                </a:lnTo>
                <a:lnTo>
                  <a:pt x="6242" y="13501"/>
                </a:lnTo>
                <a:lnTo>
                  <a:pt x="6243" y="13539"/>
                </a:lnTo>
                <a:lnTo>
                  <a:pt x="6244" y="13577"/>
                </a:lnTo>
                <a:lnTo>
                  <a:pt x="6246" y="13615"/>
                </a:lnTo>
                <a:lnTo>
                  <a:pt x="6248" y="13654"/>
                </a:lnTo>
                <a:lnTo>
                  <a:pt x="6251" y="13694"/>
                </a:lnTo>
                <a:lnTo>
                  <a:pt x="6255" y="13734"/>
                </a:lnTo>
                <a:lnTo>
                  <a:pt x="6260" y="13774"/>
                </a:lnTo>
                <a:lnTo>
                  <a:pt x="6267" y="13815"/>
                </a:lnTo>
                <a:lnTo>
                  <a:pt x="6273" y="13856"/>
                </a:lnTo>
                <a:lnTo>
                  <a:pt x="6280" y="13896"/>
                </a:lnTo>
                <a:lnTo>
                  <a:pt x="6288" y="13937"/>
                </a:lnTo>
                <a:lnTo>
                  <a:pt x="6296" y="13978"/>
                </a:lnTo>
                <a:lnTo>
                  <a:pt x="6306" y="14018"/>
                </a:lnTo>
                <a:lnTo>
                  <a:pt x="6315" y="14059"/>
                </a:lnTo>
                <a:lnTo>
                  <a:pt x="6326" y="14099"/>
                </a:lnTo>
                <a:lnTo>
                  <a:pt x="6336" y="14138"/>
                </a:lnTo>
                <a:lnTo>
                  <a:pt x="6348" y="14178"/>
                </a:lnTo>
                <a:lnTo>
                  <a:pt x="6360" y="14216"/>
                </a:lnTo>
                <a:lnTo>
                  <a:pt x="6373" y="14254"/>
                </a:lnTo>
                <a:lnTo>
                  <a:pt x="6385" y="14292"/>
                </a:lnTo>
                <a:lnTo>
                  <a:pt x="6399" y="14329"/>
                </a:lnTo>
                <a:lnTo>
                  <a:pt x="6414" y="14364"/>
                </a:lnTo>
                <a:lnTo>
                  <a:pt x="6428" y="14399"/>
                </a:lnTo>
                <a:lnTo>
                  <a:pt x="6443" y="14433"/>
                </a:lnTo>
                <a:lnTo>
                  <a:pt x="6458" y="14466"/>
                </a:lnTo>
                <a:lnTo>
                  <a:pt x="6474" y="14498"/>
                </a:lnTo>
                <a:lnTo>
                  <a:pt x="6491" y="14528"/>
                </a:lnTo>
                <a:lnTo>
                  <a:pt x="6507" y="14558"/>
                </a:lnTo>
                <a:lnTo>
                  <a:pt x="6524" y="14586"/>
                </a:lnTo>
                <a:lnTo>
                  <a:pt x="6541" y="14613"/>
                </a:lnTo>
                <a:lnTo>
                  <a:pt x="6559" y="14638"/>
                </a:lnTo>
                <a:lnTo>
                  <a:pt x="6577" y="14661"/>
                </a:lnTo>
                <a:close/>
                <a:moveTo>
                  <a:pt x="9422" y="12863"/>
                </a:moveTo>
                <a:lnTo>
                  <a:pt x="9434" y="12899"/>
                </a:lnTo>
                <a:lnTo>
                  <a:pt x="9448" y="12932"/>
                </a:lnTo>
                <a:lnTo>
                  <a:pt x="9462" y="12963"/>
                </a:lnTo>
                <a:lnTo>
                  <a:pt x="9476" y="12994"/>
                </a:lnTo>
                <a:lnTo>
                  <a:pt x="9491" y="13024"/>
                </a:lnTo>
                <a:lnTo>
                  <a:pt x="9505" y="13054"/>
                </a:lnTo>
                <a:lnTo>
                  <a:pt x="9519" y="13084"/>
                </a:lnTo>
                <a:lnTo>
                  <a:pt x="9533" y="13117"/>
                </a:lnTo>
                <a:lnTo>
                  <a:pt x="9546" y="13152"/>
                </a:lnTo>
                <a:lnTo>
                  <a:pt x="9557" y="13188"/>
                </a:lnTo>
                <a:lnTo>
                  <a:pt x="9564" y="13208"/>
                </a:lnTo>
                <a:lnTo>
                  <a:pt x="9569" y="13228"/>
                </a:lnTo>
                <a:lnTo>
                  <a:pt x="9573" y="13250"/>
                </a:lnTo>
                <a:lnTo>
                  <a:pt x="9578" y="13273"/>
                </a:lnTo>
                <a:lnTo>
                  <a:pt x="9581" y="13297"/>
                </a:lnTo>
                <a:lnTo>
                  <a:pt x="9586" y="13322"/>
                </a:lnTo>
                <a:lnTo>
                  <a:pt x="9589" y="13348"/>
                </a:lnTo>
                <a:lnTo>
                  <a:pt x="9592" y="13376"/>
                </a:lnTo>
                <a:lnTo>
                  <a:pt x="9594" y="13404"/>
                </a:lnTo>
                <a:lnTo>
                  <a:pt x="9595" y="13436"/>
                </a:lnTo>
                <a:lnTo>
                  <a:pt x="9596" y="13467"/>
                </a:lnTo>
                <a:lnTo>
                  <a:pt x="9597" y="13502"/>
                </a:lnTo>
                <a:lnTo>
                  <a:pt x="9596" y="13557"/>
                </a:lnTo>
                <a:lnTo>
                  <a:pt x="9594" y="13609"/>
                </a:lnTo>
                <a:lnTo>
                  <a:pt x="9590" y="13658"/>
                </a:lnTo>
                <a:lnTo>
                  <a:pt x="9583" y="13703"/>
                </a:lnTo>
                <a:lnTo>
                  <a:pt x="9577" y="13746"/>
                </a:lnTo>
                <a:lnTo>
                  <a:pt x="9568" y="13787"/>
                </a:lnTo>
                <a:lnTo>
                  <a:pt x="9558" y="13826"/>
                </a:lnTo>
                <a:lnTo>
                  <a:pt x="9547" y="13863"/>
                </a:lnTo>
                <a:lnTo>
                  <a:pt x="9534" y="13899"/>
                </a:lnTo>
                <a:lnTo>
                  <a:pt x="9520" y="13935"/>
                </a:lnTo>
                <a:lnTo>
                  <a:pt x="9507" y="13971"/>
                </a:lnTo>
                <a:lnTo>
                  <a:pt x="9491" y="14006"/>
                </a:lnTo>
                <a:lnTo>
                  <a:pt x="9457" y="14078"/>
                </a:lnTo>
                <a:lnTo>
                  <a:pt x="9422" y="14156"/>
                </a:lnTo>
                <a:lnTo>
                  <a:pt x="9428" y="14162"/>
                </a:lnTo>
                <a:lnTo>
                  <a:pt x="9438" y="14172"/>
                </a:lnTo>
                <a:lnTo>
                  <a:pt x="9452" y="14182"/>
                </a:lnTo>
                <a:lnTo>
                  <a:pt x="9469" y="14195"/>
                </a:lnTo>
                <a:lnTo>
                  <a:pt x="9510" y="14225"/>
                </a:lnTo>
                <a:lnTo>
                  <a:pt x="9560" y="14259"/>
                </a:lnTo>
                <a:lnTo>
                  <a:pt x="9618" y="14298"/>
                </a:lnTo>
                <a:lnTo>
                  <a:pt x="9681" y="14339"/>
                </a:lnTo>
                <a:lnTo>
                  <a:pt x="9748" y="14383"/>
                </a:lnTo>
                <a:lnTo>
                  <a:pt x="9818" y="14428"/>
                </a:lnTo>
                <a:lnTo>
                  <a:pt x="9887" y="14471"/>
                </a:lnTo>
                <a:lnTo>
                  <a:pt x="9956" y="14513"/>
                </a:lnTo>
                <a:lnTo>
                  <a:pt x="10021" y="14553"/>
                </a:lnTo>
                <a:lnTo>
                  <a:pt x="10080" y="14587"/>
                </a:lnTo>
                <a:lnTo>
                  <a:pt x="10132" y="14618"/>
                </a:lnTo>
                <a:lnTo>
                  <a:pt x="10175" y="14642"/>
                </a:lnTo>
                <a:lnTo>
                  <a:pt x="10193" y="14651"/>
                </a:lnTo>
                <a:lnTo>
                  <a:pt x="10209" y="14658"/>
                </a:lnTo>
                <a:lnTo>
                  <a:pt x="10220" y="14663"/>
                </a:lnTo>
                <a:lnTo>
                  <a:pt x="10229" y="14666"/>
                </a:lnTo>
                <a:lnTo>
                  <a:pt x="10263" y="14594"/>
                </a:lnTo>
                <a:lnTo>
                  <a:pt x="10297" y="14525"/>
                </a:lnTo>
                <a:lnTo>
                  <a:pt x="10329" y="14459"/>
                </a:lnTo>
                <a:lnTo>
                  <a:pt x="10359" y="14395"/>
                </a:lnTo>
                <a:lnTo>
                  <a:pt x="10389" y="14333"/>
                </a:lnTo>
                <a:lnTo>
                  <a:pt x="10415" y="14270"/>
                </a:lnTo>
                <a:lnTo>
                  <a:pt x="10427" y="14239"/>
                </a:lnTo>
                <a:lnTo>
                  <a:pt x="10440" y="14208"/>
                </a:lnTo>
                <a:lnTo>
                  <a:pt x="10452" y="14176"/>
                </a:lnTo>
                <a:lnTo>
                  <a:pt x="10463" y="14144"/>
                </a:lnTo>
                <a:lnTo>
                  <a:pt x="10474" y="14112"/>
                </a:lnTo>
                <a:lnTo>
                  <a:pt x="10484" y="14078"/>
                </a:lnTo>
                <a:lnTo>
                  <a:pt x="10494" y="14046"/>
                </a:lnTo>
                <a:lnTo>
                  <a:pt x="10503" y="14011"/>
                </a:lnTo>
                <a:lnTo>
                  <a:pt x="10511" y="13976"/>
                </a:lnTo>
                <a:lnTo>
                  <a:pt x="10519" y="13940"/>
                </a:lnTo>
                <a:lnTo>
                  <a:pt x="10526" y="13905"/>
                </a:lnTo>
                <a:lnTo>
                  <a:pt x="10532" y="13867"/>
                </a:lnTo>
                <a:lnTo>
                  <a:pt x="10538" y="13828"/>
                </a:lnTo>
                <a:lnTo>
                  <a:pt x="10543" y="13788"/>
                </a:lnTo>
                <a:lnTo>
                  <a:pt x="10547" y="13747"/>
                </a:lnTo>
                <a:lnTo>
                  <a:pt x="10550" y="13705"/>
                </a:lnTo>
                <a:lnTo>
                  <a:pt x="10554" y="13661"/>
                </a:lnTo>
                <a:lnTo>
                  <a:pt x="10556" y="13615"/>
                </a:lnTo>
                <a:lnTo>
                  <a:pt x="10557" y="13569"/>
                </a:lnTo>
                <a:lnTo>
                  <a:pt x="10557" y="13520"/>
                </a:lnTo>
                <a:lnTo>
                  <a:pt x="10557" y="13471"/>
                </a:lnTo>
                <a:lnTo>
                  <a:pt x="10556" y="13423"/>
                </a:lnTo>
                <a:lnTo>
                  <a:pt x="10554" y="13378"/>
                </a:lnTo>
                <a:lnTo>
                  <a:pt x="10551" y="13334"/>
                </a:lnTo>
                <a:lnTo>
                  <a:pt x="10547" y="13290"/>
                </a:lnTo>
                <a:lnTo>
                  <a:pt x="10543" y="13248"/>
                </a:lnTo>
                <a:lnTo>
                  <a:pt x="10539" y="13208"/>
                </a:lnTo>
                <a:lnTo>
                  <a:pt x="10534" y="13169"/>
                </a:lnTo>
                <a:lnTo>
                  <a:pt x="10527" y="13132"/>
                </a:lnTo>
                <a:lnTo>
                  <a:pt x="10521" y="13095"/>
                </a:lnTo>
                <a:lnTo>
                  <a:pt x="10514" y="13058"/>
                </a:lnTo>
                <a:lnTo>
                  <a:pt x="10505" y="13023"/>
                </a:lnTo>
                <a:lnTo>
                  <a:pt x="10497" y="12989"/>
                </a:lnTo>
                <a:lnTo>
                  <a:pt x="10487" y="12955"/>
                </a:lnTo>
                <a:lnTo>
                  <a:pt x="10478" y="12921"/>
                </a:lnTo>
                <a:lnTo>
                  <a:pt x="10467" y="12889"/>
                </a:lnTo>
                <a:lnTo>
                  <a:pt x="10456" y="12856"/>
                </a:lnTo>
                <a:lnTo>
                  <a:pt x="10444" y="12823"/>
                </a:lnTo>
                <a:lnTo>
                  <a:pt x="10432" y="12792"/>
                </a:lnTo>
                <a:lnTo>
                  <a:pt x="10419" y="12759"/>
                </a:lnTo>
                <a:lnTo>
                  <a:pt x="10392" y="12696"/>
                </a:lnTo>
                <a:lnTo>
                  <a:pt x="10363" y="12632"/>
                </a:lnTo>
                <a:lnTo>
                  <a:pt x="10332" y="12567"/>
                </a:lnTo>
                <a:lnTo>
                  <a:pt x="10298" y="12499"/>
                </a:lnTo>
                <a:lnTo>
                  <a:pt x="10263" y="12430"/>
                </a:lnTo>
                <a:lnTo>
                  <a:pt x="10227" y="12356"/>
                </a:lnTo>
                <a:lnTo>
                  <a:pt x="9422" y="12863"/>
                </a:lnTo>
                <a:close/>
                <a:moveTo>
                  <a:pt x="8259" y="12993"/>
                </a:moveTo>
                <a:lnTo>
                  <a:pt x="8195" y="13015"/>
                </a:lnTo>
                <a:lnTo>
                  <a:pt x="8136" y="13041"/>
                </a:lnTo>
                <a:lnTo>
                  <a:pt x="8084" y="13072"/>
                </a:lnTo>
                <a:lnTo>
                  <a:pt x="8038" y="13105"/>
                </a:lnTo>
                <a:lnTo>
                  <a:pt x="7997" y="13143"/>
                </a:lnTo>
                <a:lnTo>
                  <a:pt x="7961" y="13184"/>
                </a:lnTo>
                <a:lnTo>
                  <a:pt x="7931" y="13227"/>
                </a:lnTo>
                <a:lnTo>
                  <a:pt x="7907" y="13273"/>
                </a:lnTo>
                <a:lnTo>
                  <a:pt x="7887" y="13320"/>
                </a:lnTo>
                <a:lnTo>
                  <a:pt x="7873" y="13368"/>
                </a:lnTo>
                <a:lnTo>
                  <a:pt x="7863" y="13418"/>
                </a:lnTo>
                <a:lnTo>
                  <a:pt x="7859" y="13468"/>
                </a:lnTo>
                <a:lnTo>
                  <a:pt x="7859" y="13520"/>
                </a:lnTo>
                <a:lnTo>
                  <a:pt x="7863" y="13570"/>
                </a:lnTo>
                <a:lnTo>
                  <a:pt x="7872" y="13620"/>
                </a:lnTo>
                <a:lnTo>
                  <a:pt x="7884" y="13669"/>
                </a:lnTo>
                <a:lnTo>
                  <a:pt x="7902" y="13718"/>
                </a:lnTo>
                <a:lnTo>
                  <a:pt x="7923" y="13764"/>
                </a:lnTo>
                <a:lnTo>
                  <a:pt x="7947" y="13809"/>
                </a:lnTo>
                <a:lnTo>
                  <a:pt x="7976" y="13851"/>
                </a:lnTo>
                <a:lnTo>
                  <a:pt x="8008" y="13891"/>
                </a:lnTo>
                <a:lnTo>
                  <a:pt x="8043" y="13927"/>
                </a:lnTo>
                <a:lnTo>
                  <a:pt x="8082" y="13960"/>
                </a:lnTo>
                <a:lnTo>
                  <a:pt x="8124" y="13989"/>
                </a:lnTo>
                <a:lnTo>
                  <a:pt x="8168" y="14014"/>
                </a:lnTo>
                <a:lnTo>
                  <a:pt x="8216" y="14034"/>
                </a:lnTo>
                <a:lnTo>
                  <a:pt x="8266" y="14049"/>
                </a:lnTo>
                <a:lnTo>
                  <a:pt x="8319" y="14059"/>
                </a:lnTo>
                <a:lnTo>
                  <a:pt x="8374" y="14064"/>
                </a:lnTo>
                <a:lnTo>
                  <a:pt x="8432" y="14061"/>
                </a:lnTo>
                <a:lnTo>
                  <a:pt x="8492" y="14052"/>
                </a:lnTo>
                <a:lnTo>
                  <a:pt x="8554" y="14037"/>
                </a:lnTo>
                <a:lnTo>
                  <a:pt x="8576" y="14030"/>
                </a:lnTo>
                <a:lnTo>
                  <a:pt x="8598" y="14021"/>
                </a:lnTo>
                <a:lnTo>
                  <a:pt x="8619" y="14012"/>
                </a:lnTo>
                <a:lnTo>
                  <a:pt x="8641" y="14002"/>
                </a:lnTo>
                <a:lnTo>
                  <a:pt x="8662" y="13991"/>
                </a:lnTo>
                <a:lnTo>
                  <a:pt x="8682" y="13978"/>
                </a:lnTo>
                <a:lnTo>
                  <a:pt x="8703" y="13965"/>
                </a:lnTo>
                <a:lnTo>
                  <a:pt x="8722" y="13951"/>
                </a:lnTo>
                <a:lnTo>
                  <a:pt x="8742" y="13935"/>
                </a:lnTo>
                <a:lnTo>
                  <a:pt x="8761" y="13919"/>
                </a:lnTo>
                <a:lnTo>
                  <a:pt x="8778" y="13903"/>
                </a:lnTo>
                <a:lnTo>
                  <a:pt x="8796" y="13885"/>
                </a:lnTo>
                <a:lnTo>
                  <a:pt x="8812" y="13867"/>
                </a:lnTo>
                <a:lnTo>
                  <a:pt x="8829" y="13847"/>
                </a:lnTo>
                <a:lnTo>
                  <a:pt x="8844" y="13827"/>
                </a:lnTo>
                <a:lnTo>
                  <a:pt x="8858" y="13806"/>
                </a:lnTo>
                <a:lnTo>
                  <a:pt x="8871" y="13784"/>
                </a:lnTo>
                <a:lnTo>
                  <a:pt x="8884" y="13762"/>
                </a:lnTo>
                <a:lnTo>
                  <a:pt x="8895" y="13739"/>
                </a:lnTo>
                <a:lnTo>
                  <a:pt x="8905" y="13714"/>
                </a:lnTo>
                <a:lnTo>
                  <a:pt x="8914" y="13689"/>
                </a:lnTo>
                <a:lnTo>
                  <a:pt x="8922" y="13664"/>
                </a:lnTo>
                <a:lnTo>
                  <a:pt x="8929" y="13638"/>
                </a:lnTo>
                <a:lnTo>
                  <a:pt x="8934" y="13611"/>
                </a:lnTo>
                <a:lnTo>
                  <a:pt x="8938" y="13584"/>
                </a:lnTo>
                <a:lnTo>
                  <a:pt x="8940" y="13557"/>
                </a:lnTo>
                <a:lnTo>
                  <a:pt x="8941" y="13527"/>
                </a:lnTo>
                <a:lnTo>
                  <a:pt x="8941" y="13499"/>
                </a:lnTo>
                <a:lnTo>
                  <a:pt x="8939" y="13469"/>
                </a:lnTo>
                <a:lnTo>
                  <a:pt x="8935" y="13439"/>
                </a:lnTo>
                <a:lnTo>
                  <a:pt x="8930" y="13408"/>
                </a:lnTo>
                <a:lnTo>
                  <a:pt x="8922" y="13377"/>
                </a:lnTo>
                <a:lnTo>
                  <a:pt x="8916" y="13354"/>
                </a:lnTo>
                <a:lnTo>
                  <a:pt x="8909" y="13329"/>
                </a:lnTo>
                <a:lnTo>
                  <a:pt x="8899" y="13306"/>
                </a:lnTo>
                <a:lnTo>
                  <a:pt x="8889" y="13283"/>
                </a:lnTo>
                <a:lnTo>
                  <a:pt x="8878" y="13261"/>
                </a:lnTo>
                <a:lnTo>
                  <a:pt x="8866" y="13239"/>
                </a:lnTo>
                <a:lnTo>
                  <a:pt x="8852" y="13218"/>
                </a:lnTo>
                <a:lnTo>
                  <a:pt x="8837" y="13196"/>
                </a:lnTo>
                <a:lnTo>
                  <a:pt x="8823" y="13176"/>
                </a:lnTo>
                <a:lnTo>
                  <a:pt x="8806" y="13156"/>
                </a:lnTo>
                <a:lnTo>
                  <a:pt x="8788" y="13137"/>
                </a:lnTo>
                <a:lnTo>
                  <a:pt x="8770" y="13119"/>
                </a:lnTo>
                <a:lnTo>
                  <a:pt x="8751" y="13101"/>
                </a:lnTo>
                <a:lnTo>
                  <a:pt x="8731" y="13084"/>
                </a:lnTo>
                <a:lnTo>
                  <a:pt x="8710" y="13068"/>
                </a:lnTo>
                <a:lnTo>
                  <a:pt x="8688" y="13054"/>
                </a:lnTo>
                <a:lnTo>
                  <a:pt x="8666" y="13040"/>
                </a:lnTo>
                <a:lnTo>
                  <a:pt x="8643" y="13027"/>
                </a:lnTo>
                <a:lnTo>
                  <a:pt x="8619" y="13016"/>
                </a:lnTo>
                <a:lnTo>
                  <a:pt x="8595" y="13005"/>
                </a:lnTo>
                <a:lnTo>
                  <a:pt x="8569" y="12997"/>
                </a:lnTo>
                <a:lnTo>
                  <a:pt x="8544" y="12989"/>
                </a:lnTo>
                <a:lnTo>
                  <a:pt x="8518" y="12982"/>
                </a:lnTo>
                <a:lnTo>
                  <a:pt x="8491" y="12977"/>
                </a:lnTo>
                <a:lnTo>
                  <a:pt x="8463" y="12974"/>
                </a:lnTo>
                <a:lnTo>
                  <a:pt x="8436" y="12972"/>
                </a:lnTo>
                <a:lnTo>
                  <a:pt x="8408" y="12971"/>
                </a:lnTo>
                <a:lnTo>
                  <a:pt x="8378" y="12972"/>
                </a:lnTo>
                <a:lnTo>
                  <a:pt x="8350" y="12974"/>
                </a:lnTo>
                <a:lnTo>
                  <a:pt x="8319" y="12979"/>
                </a:lnTo>
                <a:lnTo>
                  <a:pt x="8290" y="12984"/>
                </a:lnTo>
                <a:lnTo>
                  <a:pt x="8259" y="12993"/>
                </a:lnTo>
                <a:close/>
                <a:moveTo>
                  <a:pt x="6277" y="14951"/>
                </a:moveTo>
                <a:lnTo>
                  <a:pt x="6358" y="14910"/>
                </a:lnTo>
                <a:lnTo>
                  <a:pt x="6353" y="14895"/>
                </a:lnTo>
                <a:lnTo>
                  <a:pt x="6346" y="14876"/>
                </a:lnTo>
                <a:lnTo>
                  <a:pt x="6335" y="14854"/>
                </a:lnTo>
                <a:lnTo>
                  <a:pt x="6322" y="14827"/>
                </a:lnTo>
                <a:lnTo>
                  <a:pt x="6291" y="14765"/>
                </a:lnTo>
                <a:lnTo>
                  <a:pt x="6253" y="14693"/>
                </a:lnTo>
                <a:lnTo>
                  <a:pt x="6233" y="14653"/>
                </a:lnTo>
                <a:lnTo>
                  <a:pt x="6212" y="14611"/>
                </a:lnTo>
                <a:lnTo>
                  <a:pt x="6191" y="14566"/>
                </a:lnTo>
                <a:lnTo>
                  <a:pt x="6171" y="14520"/>
                </a:lnTo>
                <a:lnTo>
                  <a:pt x="6150" y="14473"/>
                </a:lnTo>
                <a:lnTo>
                  <a:pt x="6130" y="14424"/>
                </a:lnTo>
                <a:lnTo>
                  <a:pt x="6111" y="14374"/>
                </a:lnTo>
                <a:lnTo>
                  <a:pt x="6093" y="14322"/>
                </a:lnTo>
                <a:lnTo>
                  <a:pt x="6074" y="14261"/>
                </a:lnTo>
                <a:lnTo>
                  <a:pt x="6057" y="14200"/>
                </a:lnTo>
                <a:lnTo>
                  <a:pt x="6041" y="14138"/>
                </a:lnTo>
                <a:lnTo>
                  <a:pt x="6027" y="14077"/>
                </a:lnTo>
                <a:lnTo>
                  <a:pt x="6015" y="14015"/>
                </a:lnTo>
                <a:lnTo>
                  <a:pt x="6004" y="13952"/>
                </a:lnTo>
                <a:lnTo>
                  <a:pt x="5995" y="13890"/>
                </a:lnTo>
                <a:lnTo>
                  <a:pt x="5987" y="13828"/>
                </a:lnTo>
                <a:lnTo>
                  <a:pt x="5982" y="13766"/>
                </a:lnTo>
                <a:lnTo>
                  <a:pt x="5978" y="13703"/>
                </a:lnTo>
                <a:lnTo>
                  <a:pt x="5975" y="13641"/>
                </a:lnTo>
                <a:lnTo>
                  <a:pt x="5974" y="13578"/>
                </a:lnTo>
                <a:lnTo>
                  <a:pt x="5975" y="13516"/>
                </a:lnTo>
                <a:lnTo>
                  <a:pt x="5977" y="13453"/>
                </a:lnTo>
                <a:lnTo>
                  <a:pt x="5981" y="13391"/>
                </a:lnTo>
                <a:lnTo>
                  <a:pt x="5986" y="13329"/>
                </a:lnTo>
                <a:lnTo>
                  <a:pt x="5992" y="13267"/>
                </a:lnTo>
                <a:lnTo>
                  <a:pt x="6001" y="13205"/>
                </a:lnTo>
                <a:lnTo>
                  <a:pt x="6011" y="13144"/>
                </a:lnTo>
                <a:lnTo>
                  <a:pt x="6023" y="13083"/>
                </a:lnTo>
                <a:lnTo>
                  <a:pt x="6036" y="13022"/>
                </a:lnTo>
                <a:lnTo>
                  <a:pt x="6050" y="12961"/>
                </a:lnTo>
                <a:lnTo>
                  <a:pt x="6067" y="12901"/>
                </a:lnTo>
                <a:lnTo>
                  <a:pt x="6085" y="12841"/>
                </a:lnTo>
                <a:lnTo>
                  <a:pt x="6104" y="12782"/>
                </a:lnTo>
                <a:lnTo>
                  <a:pt x="6124" y="12723"/>
                </a:lnTo>
                <a:lnTo>
                  <a:pt x="6146" y="12665"/>
                </a:lnTo>
                <a:lnTo>
                  <a:pt x="6170" y="12607"/>
                </a:lnTo>
                <a:lnTo>
                  <a:pt x="6195" y="12550"/>
                </a:lnTo>
                <a:lnTo>
                  <a:pt x="6222" y="12493"/>
                </a:lnTo>
                <a:lnTo>
                  <a:pt x="6250" y="12436"/>
                </a:lnTo>
                <a:lnTo>
                  <a:pt x="6279" y="12382"/>
                </a:lnTo>
                <a:lnTo>
                  <a:pt x="6301" y="12343"/>
                </a:lnTo>
                <a:lnTo>
                  <a:pt x="6323" y="12309"/>
                </a:lnTo>
                <a:lnTo>
                  <a:pt x="6333" y="12291"/>
                </a:lnTo>
                <a:lnTo>
                  <a:pt x="6342" y="12272"/>
                </a:lnTo>
                <a:lnTo>
                  <a:pt x="6351" y="12252"/>
                </a:lnTo>
                <a:lnTo>
                  <a:pt x="6359" y="12230"/>
                </a:lnTo>
                <a:lnTo>
                  <a:pt x="6296" y="12180"/>
                </a:lnTo>
                <a:lnTo>
                  <a:pt x="6288" y="12184"/>
                </a:lnTo>
                <a:lnTo>
                  <a:pt x="6278" y="12191"/>
                </a:lnTo>
                <a:lnTo>
                  <a:pt x="6268" y="12200"/>
                </a:lnTo>
                <a:lnTo>
                  <a:pt x="6258" y="12210"/>
                </a:lnTo>
                <a:lnTo>
                  <a:pt x="6248" y="12222"/>
                </a:lnTo>
                <a:lnTo>
                  <a:pt x="6236" y="12236"/>
                </a:lnTo>
                <a:lnTo>
                  <a:pt x="6226" y="12251"/>
                </a:lnTo>
                <a:lnTo>
                  <a:pt x="6214" y="12268"/>
                </a:lnTo>
                <a:lnTo>
                  <a:pt x="6191" y="12306"/>
                </a:lnTo>
                <a:lnTo>
                  <a:pt x="6168" y="12347"/>
                </a:lnTo>
                <a:lnTo>
                  <a:pt x="6145" y="12392"/>
                </a:lnTo>
                <a:lnTo>
                  <a:pt x="6122" y="12438"/>
                </a:lnTo>
                <a:lnTo>
                  <a:pt x="6100" y="12486"/>
                </a:lnTo>
                <a:lnTo>
                  <a:pt x="6079" y="12533"/>
                </a:lnTo>
                <a:lnTo>
                  <a:pt x="6058" y="12580"/>
                </a:lnTo>
                <a:lnTo>
                  <a:pt x="6040" y="12625"/>
                </a:lnTo>
                <a:lnTo>
                  <a:pt x="6023" y="12667"/>
                </a:lnTo>
                <a:lnTo>
                  <a:pt x="6008" y="12705"/>
                </a:lnTo>
                <a:lnTo>
                  <a:pt x="5997" y="12737"/>
                </a:lnTo>
                <a:lnTo>
                  <a:pt x="5987" y="12765"/>
                </a:lnTo>
                <a:lnTo>
                  <a:pt x="5972" y="12810"/>
                </a:lnTo>
                <a:lnTo>
                  <a:pt x="5960" y="12855"/>
                </a:lnTo>
                <a:lnTo>
                  <a:pt x="5947" y="12901"/>
                </a:lnTo>
                <a:lnTo>
                  <a:pt x="5935" y="12949"/>
                </a:lnTo>
                <a:lnTo>
                  <a:pt x="5924" y="12996"/>
                </a:lnTo>
                <a:lnTo>
                  <a:pt x="5914" y="13044"/>
                </a:lnTo>
                <a:lnTo>
                  <a:pt x="5904" y="13094"/>
                </a:lnTo>
                <a:lnTo>
                  <a:pt x="5896" y="13143"/>
                </a:lnTo>
                <a:lnTo>
                  <a:pt x="5888" y="13193"/>
                </a:lnTo>
                <a:lnTo>
                  <a:pt x="5881" y="13243"/>
                </a:lnTo>
                <a:lnTo>
                  <a:pt x="5876" y="13295"/>
                </a:lnTo>
                <a:lnTo>
                  <a:pt x="5871" y="13346"/>
                </a:lnTo>
                <a:lnTo>
                  <a:pt x="5867" y="13399"/>
                </a:lnTo>
                <a:lnTo>
                  <a:pt x="5864" y="13451"/>
                </a:lnTo>
                <a:lnTo>
                  <a:pt x="5862" y="13504"/>
                </a:lnTo>
                <a:lnTo>
                  <a:pt x="5862" y="13558"/>
                </a:lnTo>
                <a:lnTo>
                  <a:pt x="5862" y="13598"/>
                </a:lnTo>
                <a:lnTo>
                  <a:pt x="5864" y="13640"/>
                </a:lnTo>
                <a:lnTo>
                  <a:pt x="5866" y="13683"/>
                </a:lnTo>
                <a:lnTo>
                  <a:pt x="5869" y="13728"/>
                </a:lnTo>
                <a:lnTo>
                  <a:pt x="5874" y="13774"/>
                </a:lnTo>
                <a:lnTo>
                  <a:pt x="5879" y="13821"/>
                </a:lnTo>
                <a:lnTo>
                  <a:pt x="5885" y="13869"/>
                </a:lnTo>
                <a:lnTo>
                  <a:pt x="5892" y="13917"/>
                </a:lnTo>
                <a:lnTo>
                  <a:pt x="5900" y="13967"/>
                </a:lnTo>
                <a:lnTo>
                  <a:pt x="5908" y="14017"/>
                </a:lnTo>
                <a:lnTo>
                  <a:pt x="5918" y="14067"/>
                </a:lnTo>
                <a:lnTo>
                  <a:pt x="5928" y="14117"/>
                </a:lnTo>
                <a:lnTo>
                  <a:pt x="5939" y="14168"/>
                </a:lnTo>
                <a:lnTo>
                  <a:pt x="5950" y="14218"/>
                </a:lnTo>
                <a:lnTo>
                  <a:pt x="5963" y="14269"/>
                </a:lnTo>
                <a:lnTo>
                  <a:pt x="5977" y="14319"/>
                </a:lnTo>
                <a:lnTo>
                  <a:pt x="5990" y="14369"/>
                </a:lnTo>
                <a:lnTo>
                  <a:pt x="6005" y="14417"/>
                </a:lnTo>
                <a:lnTo>
                  <a:pt x="6021" y="14464"/>
                </a:lnTo>
                <a:lnTo>
                  <a:pt x="6037" y="14512"/>
                </a:lnTo>
                <a:lnTo>
                  <a:pt x="6053" y="14558"/>
                </a:lnTo>
                <a:lnTo>
                  <a:pt x="6071" y="14602"/>
                </a:lnTo>
                <a:lnTo>
                  <a:pt x="6089" y="14646"/>
                </a:lnTo>
                <a:lnTo>
                  <a:pt x="6108" y="14687"/>
                </a:lnTo>
                <a:lnTo>
                  <a:pt x="6127" y="14728"/>
                </a:lnTo>
                <a:lnTo>
                  <a:pt x="6147" y="14766"/>
                </a:lnTo>
                <a:lnTo>
                  <a:pt x="6168" y="14803"/>
                </a:lnTo>
                <a:lnTo>
                  <a:pt x="6188" y="14838"/>
                </a:lnTo>
                <a:lnTo>
                  <a:pt x="6210" y="14869"/>
                </a:lnTo>
                <a:lnTo>
                  <a:pt x="6232" y="14900"/>
                </a:lnTo>
                <a:lnTo>
                  <a:pt x="6254" y="14927"/>
                </a:lnTo>
                <a:lnTo>
                  <a:pt x="6277" y="14951"/>
                </a:lnTo>
                <a:close/>
                <a:moveTo>
                  <a:pt x="7023" y="11444"/>
                </a:moveTo>
                <a:lnTo>
                  <a:pt x="7063" y="11514"/>
                </a:lnTo>
                <a:lnTo>
                  <a:pt x="7076" y="11511"/>
                </a:lnTo>
                <a:lnTo>
                  <a:pt x="7092" y="11504"/>
                </a:lnTo>
                <a:lnTo>
                  <a:pt x="7112" y="11495"/>
                </a:lnTo>
                <a:lnTo>
                  <a:pt x="7136" y="11482"/>
                </a:lnTo>
                <a:lnTo>
                  <a:pt x="7197" y="11451"/>
                </a:lnTo>
                <a:lnTo>
                  <a:pt x="7272" y="11412"/>
                </a:lnTo>
                <a:lnTo>
                  <a:pt x="7316" y="11391"/>
                </a:lnTo>
                <a:lnTo>
                  <a:pt x="7363" y="11369"/>
                </a:lnTo>
                <a:lnTo>
                  <a:pt x="7413" y="11346"/>
                </a:lnTo>
                <a:lnTo>
                  <a:pt x="7467" y="11323"/>
                </a:lnTo>
                <a:lnTo>
                  <a:pt x="7525" y="11300"/>
                </a:lnTo>
                <a:lnTo>
                  <a:pt x="7586" y="11277"/>
                </a:lnTo>
                <a:lnTo>
                  <a:pt x="7649" y="11255"/>
                </a:lnTo>
                <a:lnTo>
                  <a:pt x="7716" y="11233"/>
                </a:lnTo>
                <a:lnTo>
                  <a:pt x="7786" y="11213"/>
                </a:lnTo>
                <a:lnTo>
                  <a:pt x="7859" y="11194"/>
                </a:lnTo>
                <a:lnTo>
                  <a:pt x="7935" y="11177"/>
                </a:lnTo>
                <a:lnTo>
                  <a:pt x="8013" y="11161"/>
                </a:lnTo>
                <a:lnTo>
                  <a:pt x="8094" y="11149"/>
                </a:lnTo>
                <a:lnTo>
                  <a:pt x="8178" y="11138"/>
                </a:lnTo>
                <a:lnTo>
                  <a:pt x="8265" y="11132"/>
                </a:lnTo>
                <a:lnTo>
                  <a:pt x="8354" y="11128"/>
                </a:lnTo>
                <a:lnTo>
                  <a:pt x="8445" y="11127"/>
                </a:lnTo>
                <a:lnTo>
                  <a:pt x="8539" y="11130"/>
                </a:lnTo>
                <a:lnTo>
                  <a:pt x="8635" y="11137"/>
                </a:lnTo>
                <a:lnTo>
                  <a:pt x="8733" y="11149"/>
                </a:lnTo>
                <a:lnTo>
                  <a:pt x="8833" y="11166"/>
                </a:lnTo>
                <a:lnTo>
                  <a:pt x="8935" y="11187"/>
                </a:lnTo>
                <a:lnTo>
                  <a:pt x="9039" y="11214"/>
                </a:lnTo>
                <a:lnTo>
                  <a:pt x="9145" y="11246"/>
                </a:lnTo>
                <a:lnTo>
                  <a:pt x="9184" y="11260"/>
                </a:lnTo>
                <a:lnTo>
                  <a:pt x="9228" y="11276"/>
                </a:lnTo>
                <a:lnTo>
                  <a:pt x="9273" y="11295"/>
                </a:lnTo>
                <a:lnTo>
                  <a:pt x="9322" y="11316"/>
                </a:lnTo>
                <a:lnTo>
                  <a:pt x="9421" y="11360"/>
                </a:lnTo>
                <a:lnTo>
                  <a:pt x="9517" y="11405"/>
                </a:lnTo>
                <a:lnTo>
                  <a:pt x="9606" y="11448"/>
                </a:lnTo>
                <a:lnTo>
                  <a:pt x="9679" y="11483"/>
                </a:lnTo>
                <a:lnTo>
                  <a:pt x="9731" y="11508"/>
                </a:lnTo>
                <a:lnTo>
                  <a:pt x="9755" y="11518"/>
                </a:lnTo>
                <a:lnTo>
                  <a:pt x="9792" y="11445"/>
                </a:lnTo>
                <a:lnTo>
                  <a:pt x="9785" y="11436"/>
                </a:lnTo>
                <a:lnTo>
                  <a:pt x="9777" y="11427"/>
                </a:lnTo>
                <a:lnTo>
                  <a:pt x="9766" y="11417"/>
                </a:lnTo>
                <a:lnTo>
                  <a:pt x="9754" y="11407"/>
                </a:lnTo>
                <a:lnTo>
                  <a:pt x="9740" y="11396"/>
                </a:lnTo>
                <a:lnTo>
                  <a:pt x="9725" y="11385"/>
                </a:lnTo>
                <a:lnTo>
                  <a:pt x="9710" y="11375"/>
                </a:lnTo>
                <a:lnTo>
                  <a:pt x="9692" y="11364"/>
                </a:lnTo>
                <a:lnTo>
                  <a:pt x="9653" y="11341"/>
                </a:lnTo>
                <a:lnTo>
                  <a:pt x="9611" y="11319"/>
                </a:lnTo>
                <a:lnTo>
                  <a:pt x="9567" y="11297"/>
                </a:lnTo>
                <a:lnTo>
                  <a:pt x="9519" y="11274"/>
                </a:lnTo>
                <a:lnTo>
                  <a:pt x="9472" y="11253"/>
                </a:lnTo>
                <a:lnTo>
                  <a:pt x="9426" y="11232"/>
                </a:lnTo>
                <a:lnTo>
                  <a:pt x="9380" y="11213"/>
                </a:lnTo>
                <a:lnTo>
                  <a:pt x="9334" y="11195"/>
                </a:lnTo>
                <a:lnTo>
                  <a:pt x="9293" y="11178"/>
                </a:lnTo>
                <a:lnTo>
                  <a:pt x="9256" y="11165"/>
                </a:lnTo>
                <a:lnTo>
                  <a:pt x="9222" y="11152"/>
                </a:lnTo>
                <a:lnTo>
                  <a:pt x="9194" y="11143"/>
                </a:lnTo>
                <a:lnTo>
                  <a:pt x="9145" y="11128"/>
                </a:lnTo>
                <a:lnTo>
                  <a:pt x="9097" y="11114"/>
                </a:lnTo>
                <a:lnTo>
                  <a:pt x="9049" y="11101"/>
                </a:lnTo>
                <a:lnTo>
                  <a:pt x="9000" y="11089"/>
                </a:lnTo>
                <a:lnTo>
                  <a:pt x="8951" y="11078"/>
                </a:lnTo>
                <a:lnTo>
                  <a:pt x="8902" y="11068"/>
                </a:lnTo>
                <a:lnTo>
                  <a:pt x="8854" y="11058"/>
                </a:lnTo>
                <a:lnTo>
                  <a:pt x="8805" y="11050"/>
                </a:lnTo>
                <a:lnTo>
                  <a:pt x="8756" y="11043"/>
                </a:lnTo>
                <a:lnTo>
                  <a:pt x="8708" y="11036"/>
                </a:lnTo>
                <a:lnTo>
                  <a:pt x="8659" y="11031"/>
                </a:lnTo>
                <a:lnTo>
                  <a:pt x="8610" y="11027"/>
                </a:lnTo>
                <a:lnTo>
                  <a:pt x="8561" y="11023"/>
                </a:lnTo>
                <a:lnTo>
                  <a:pt x="8513" y="11020"/>
                </a:lnTo>
                <a:lnTo>
                  <a:pt x="8463" y="11018"/>
                </a:lnTo>
                <a:lnTo>
                  <a:pt x="8415" y="11017"/>
                </a:lnTo>
                <a:lnTo>
                  <a:pt x="8365" y="11018"/>
                </a:lnTo>
                <a:lnTo>
                  <a:pt x="8317" y="11019"/>
                </a:lnTo>
                <a:lnTo>
                  <a:pt x="8268" y="11022"/>
                </a:lnTo>
                <a:lnTo>
                  <a:pt x="8219" y="11025"/>
                </a:lnTo>
                <a:lnTo>
                  <a:pt x="8170" y="11028"/>
                </a:lnTo>
                <a:lnTo>
                  <a:pt x="8122" y="11033"/>
                </a:lnTo>
                <a:lnTo>
                  <a:pt x="8072" y="11039"/>
                </a:lnTo>
                <a:lnTo>
                  <a:pt x="8024" y="11046"/>
                </a:lnTo>
                <a:lnTo>
                  <a:pt x="7976" y="11054"/>
                </a:lnTo>
                <a:lnTo>
                  <a:pt x="7926" y="11063"/>
                </a:lnTo>
                <a:lnTo>
                  <a:pt x="7878" y="11073"/>
                </a:lnTo>
                <a:lnTo>
                  <a:pt x="7829" y="11084"/>
                </a:lnTo>
                <a:lnTo>
                  <a:pt x="7781" y="11095"/>
                </a:lnTo>
                <a:lnTo>
                  <a:pt x="7732" y="11108"/>
                </a:lnTo>
                <a:lnTo>
                  <a:pt x="7683" y="11121"/>
                </a:lnTo>
                <a:lnTo>
                  <a:pt x="7635" y="11136"/>
                </a:lnTo>
                <a:lnTo>
                  <a:pt x="7605" y="11147"/>
                </a:lnTo>
                <a:lnTo>
                  <a:pt x="7569" y="11159"/>
                </a:lnTo>
                <a:lnTo>
                  <a:pt x="7529" y="11173"/>
                </a:lnTo>
                <a:lnTo>
                  <a:pt x="7486" y="11190"/>
                </a:lnTo>
                <a:lnTo>
                  <a:pt x="7441" y="11208"/>
                </a:lnTo>
                <a:lnTo>
                  <a:pt x="7393" y="11227"/>
                </a:lnTo>
                <a:lnTo>
                  <a:pt x="7345" y="11248"/>
                </a:lnTo>
                <a:lnTo>
                  <a:pt x="7297" y="11269"/>
                </a:lnTo>
                <a:lnTo>
                  <a:pt x="7250" y="11291"/>
                </a:lnTo>
                <a:lnTo>
                  <a:pt x="7205" y="11314"/>
                </a:lnTo>
                <a:lnTo>
                  <a:pt x="7162" y="11337"/>
                </a:lnTo>
                <a:lnTo>
                  <a:pt x="7124" y="11359"/>
                </a:lnTo>
                <a:lnTo>
                  <a:pt x="7106" y="11371"/>
                </a:lnTo>
                <a:lnTo>
                  <a:pt x="7090" y="11381"/>
                </a:lnTo>
                <a:lnTo>
                  <a:pt x="7075" y="11393"/>
                </a:lnTo>
                <a:lnTo>
                  <a:pt x="7061" y="11403"/>
                </a:lnTo>
                <a:lnTo>
                  <a:pt x="7050" y="11414"/>
                </a:lnTo>
                <a:lnTo>
                  <a:pt x="7039" y="11424"/>
                </a:lnTo>
                <a:lnTo>
                  <a:pt x="7031" y="11435"/>
                </a:lnTo>
                <a:lnTo>
                  <a:pt x="7023" y="11444"/>
                </a:lnTo>
                <a:close/>
                <a:moveTo>
                  <a:pt x="7019" y="15688"/>
                </a:moveTo>
                <a:lnTo>
                  <a:pt x="7032" y="15700"/>
                </a:lnTo>
                <a:lnTo>
                  <a:pt x="7045" y="15712"/>
                </a:lnTo>
                <a:lnTo>
                  <a:pt x="7059" y="15723"/>
                </a:lnTo>
                <a:lnTo>
                  <a:pt x="7074" y="15735"/>
                </a:lnTo>
                <a:lnTo>
                  <a:pt x="7105" y="15758"/>
                </a:lnTo>
                <a:lnTo>
                  <a:pt x="7140" y="15781"/>
                </a:lnTo>
                <a:lnTo>
                  <a:pt x="7176" y="15802"/>
                </a:lnTo>
                <a:lnTo>
                  <a:pt x="7214" y="15823"/>
                </a:lnTo>
                <a:lnTo>
                  <a:pt x="7254" y="15843"/>
                </a:lnTo>
                <a:lnTo>
                  <a:pt x="7294" y="15863"/>
                </a:lnTo>
                <a:lnTo>
                  <a:pt x="7334" y="15881"/>
                </a:lnTo>
                <a:lnTo>
                  <a:pt x="7377" y="15899"/>
                </a:lnTo>
                <a:lnTo>
                  <a:pt x="7419" y="15917"/>
                </a:lnTo>
                <a:lnTo>
                  <a:pt x="7461" y="15933"/>
                </a:lnTo>
                <a:lnTo>
                  <a:pt x="7543" y="15963"/>
                </a:lnTo>
                <a:lnTo>
                  <a:pt x="7619" y="15990"/>
                </a:lnTo>
                <a:lnTo>
                  <a:pt x="7681" y="16008"/>
                </a:lnTo>
                <a:lnTo>
                  <a:pt x="7744" y="16026"/>
                </a:lnTo>
                <a:lnTo>
                  <a:pt x="7807" y="16042"/>
                </a:lnTo>
                <a:lnTo>
                  <a:pt x="7872" y="16057"/>
                </a:lnTo>
                <a:lnTo>
                  <a:pt x="7936" y="16069"/>
                </a:lnTo>
                <a:lnTo>
                  <a:pt x="8001" y="16080"/>
                </a:lnTo>
                <a:lnTo>
                  <a:pt x="8066" y="16089"/>
                </a:lnTo>
                <a:lnTo>
                  <a:pt x="8131" y="16097"/>
                </a:lnTo>
                <a:lnTo>
                  <a:pt x="8197" y="16103"/>
                </a:lnTo>
                <a:lnTo>
                  <a:pt x="8264" y="16107"/>
                </a:lnTo>
                <a:lnTo>
                  <a:pt x="8330" y="16109"/>
                </a:lnTo>
                <a:lnTo>
                  <a:pt x="8396" y="16111"/>
                </a:lnTo>
                <a:lnTo>
                  <a:pt x="8463" y="16111"/>
                </a:lnTo>
                <a:lnTo>
                  <a:pt x="8529" y="16107"/>
                </a:lnTo>
                <a:lnTo>
                  <a:pt x="8597" y="16103"/>
                </a:lnTo>
                <a:lnTo>
                  <a:pt x="8663" y="16098"/>
                </a:lnTo>
                <a:lnTo>
                  <a:pt x="8729" y="16091"/>
                </a:lnTo>
                <a:lnTo>
                  <a:pt x="8795" y="16081"/>
                </a:lnTo>
                <a:lnTo>
                  <a:pt x="8860" y="16071"/>
                </a:lnTo>
                <a:lnTo>
                  <a:pt x="8926" y="16058"/>
                </a:lnTo>
                <a:lnTo>
                  <a:pt x="8991" y="16044"/>
                </a:lnTo>
                <a:lnTo>
                  <a:pt x="9055" y="16028"/>
                </a:lnTo>
                <a:lnTo>
                  <a:pt x="9119" y="16012"/>
                </a:lnTo>
                <a:lnTo>
                  <a:pt x="9182" y="15993"/>
                </a:lnTo>
                <a:lnTo>
                  <a:pt x="9245" y="15972"/>
                </a:lnTo>
                <a:lnTo>
                  <a:pt x="9307" y="15950"/>
                </a:lnTo>
                <a:lnTo>
                  <a:pt x="9368" y="15926"/>
                </a:lnTo>
                <a:lnTo>
                  <a:pt x="9428" y="15900"/>
                </a:lnTo>
                <a:lnTo>
                  <a:pt x="9488" y="15874"/>
                </a:lnTo>
                <a:lnTo>
                  <a:pt x="9546" y="15844"/>
                </a:lnTo>
                <a:lnTo>
                  <a:pt x="9603" y="15815"/>
                </a:lnTo>
                <a:lnTo>
                  <a:pt x="9659" y="15782"/>
                </a:lnTo>
                <a:lnTo>
                  <a:pt x="9701" y="15759"/>
                </a:lnTo>
                <a:lnTo>
                  <a:pt x="9736" y="15740"/>
                </a:lnTo>
                <a:lnTo>
                  <a:pt x="9751" y="15730"/>
                </a:lnTo>
                <a:lnTo>
                  <a:pt x="9764" y="15718"/>
                </a:lnTo>
                <a:lnTo>
                  <a:pt x="9772" y="15712"/>
                </a:lnTo>
                <a:lnTo>
                  <a:pt x="9778" y="15706"/>
                </a:lnTo>
                <a:lnTo>
                  <a:pt x="9784" y="15697"/>
                </a:lnTo>
                <a:lnTo>
                  <a:pt x="9791" y="15690"/>
                </a:lnTo>
                <a:lnTo>
                  <a:pt x="9750" y="15615"/>
                </a:lnTo>
                <a:lnTo>
                  <a:pt x="9735" y="15618"/>
                </a:lnTo>
                <a:lnTo>
                  <a:pt x="9719" y="15622"/>
                </a:lnTo>
                <a:lnTo>
                  <a:pt x="9703" y="15629"/>
                </a:lnTo>
                <a:lnTo>
                  <a:pt x="9686" y="15636"/>
                </a:lnTo>
                <a:lnTo>
                  <a:pt x="9651" y="15654"/>
                </a:lnTo>
                <a:lnTo>
                  <a:pt x="9615" y="15674"/>
                </a:lnTo>
                <a:lnTo>
                  <a:pt x="9577" y="15697"/>
                </a:lnTo>
                <a:lnTo>
                  <a:pt x="9539" y="15720"/>
                </a:lnTo>
                <a:lnTo>
                  <a:pt x="9504" y="15741"/>
                </a:lnTo>
                <a:lnTo>
                  <a:pt x="9468" y="15760"/>
                </a:lnTo>
                <a:lnTo>
                  <a:pt x="9430" y="15777"/>
                </a:lnTo>
                <a:lnTo>
                  <a:pt x="9393" y="15794"/>
                </a:lnTo>
                <a:lnTo>
                  <a:pt x="9355" y="15810"/>
                </a:lnTo>
                <a:lnTo>
                  <a:pt x="9318" y="15824"/>
                </a:lnTo>
                <a:lnTo>
                  <a:pt x="9279" y="15839"/>
                </a:lnTo>
                <a:lnTo>
                  <a:pt x="9240" y="15853"/>
                </a:lnTo>
                <a:lnTo>
                  <a:pt x="9201" y="15866"/>
                </a:lnTo>
                <a:lnTo>
                  <a:pt x="9160" y="15880"/>
                </a:lnTo>
                <a:lnTo>
                  <a:pt x="9052" y="15914"/>
                </a:lnTo>
                <a:lnTo>
                  <a:pt x="8946" y="15941"/>
                </a:lnTo>
                <a:lnTo>
                  <a:pt x="8842" y="15963"/>
                </a:lnTo>
                <a:lnTo>
                  <a:pt x="8740" y="15980"/>
                </a:lnTo>
                <a:lnTo>
                  <a:pt x="8640" y="15992"/>
                </a:lnTo>
                <a:lnTo>
                  <a:pt x="8543" y="16000"/>
                </a:lnTo>
                <a:lnTo>
                  <a:pt x="8448" y="16003"/>
                </a:lnTo>
                <a:lnTo>
                  <a:pt x="8356" y="16003"/>
                </a:lnTo>
                <a:lnTo>
                  <a:pt x="8267" y="15999"/>
                </a:lnTo>
                <a:lnTo>
                  <a:pt x="8179" y="15992"/>
                </a:lnTo>
                <a:lnTo>
                  <a:pt x="8094" y="15981"/>
                </a:lnTo>
                <a:lnTo>
                  <a:pt x="8013" y="15969"/>
                </a:lnTo>
                <a:lnTo>
                  <a:pt x="7935" y="15954"/>
                </a:lnTo>
                <a:lnTo>
                  <a:pt x="7858" y="15936"/>
                </a:lnTo>
                <a:lnTo>
                  <a:pt x="7785" y="15917"/>
                </a:lnTo>
                <a:lnTo>
                  <a:pt x="7715" y="15897"/>
                </a:lnTo>
                <a:lnTo>
                  <a:pt x="7649" y="15875"/>
                </a:lnTo>
                <a:lnTo>
                  <a:pt x="7585" y="15853"/>
                </a:lnTo>
                <a:lnTo>
                  <a:pt x="7524" y="15830"/>
                </a:lnTo>
                <a:lnTo>
                  <a:pt x="7467" y="15807"/>
                </a:lnTo>
                <a:lnTo>
                  <a:pt x="7413" y="15783"/>
                </a:lnTo>
                <a:lnTo>
                  <a:pt x="7363" y="15760"/>
                </a:lnTo>
                <a:lnTo>
                  <a:pt x="7316" y="15738"/>
                </a:lnTo>
                <a:lnTo>
                  <a:pt x="7272" y="15716"/>
                </a:lnTo>
                <a:lnTo>
                  <a:pt x="7197" y="15678"/>
                </a:lnTo>
                <a:lnTo>
                  <a:pt x="7136" y="15647"/>
                </a:lnTo>
                <a:lnTo>
                  <a:pt x="7112" y="15634"/>
                </a:lnTo>
                <a:lnTo>
                  <a:pt x="7091" y="15626"/>
                </a:lnTo>
                <a:lnTo>
                  <a:pt x="7075" y="15619"/>
                </a:lnTo>
                <a:lnTo>
                  <a:pt x="7062" y="15616"/>
                </a:lnTo>
                <a:lnTo>
                  <a:pt x="7019" y="15688"/>
                </a:lnTo>
                <a:close/>
                <a:moveTo>
                  <a:pt x="10455" y="12220"/>
                </a:moveTo>
                <a:lnTo>
                  <a:pt x="10461" y="12236"/>
                </a:lnTo>
                <a:lnTo>
                  <a:pt x="10469" y="12259"/>
                </a:lnTo>
                <a:lnTo>
                  <a:pt x="10482" y="12285"/>
                </a:lnTo>
                <a:lnTo>
                  <a:pt x="10497" y="12315"/>
                </a:lnTo>
                <a:lnTo>
                  <a:pt x="10535" y="12390"/>
                </a:lnTo>
                <a:lnTo>
                  <a:pt x="10580" y="12482"/>
                </a:lnTo>
                <a:lnTo>
                  <a:pt x="10604" y="12534"/>
                </a:lnTo>
                <a:lnTo>
                  <a:pt x="10629" y="12590"/>
                </a:lnTo>
                <a:lnTo>
                  <a:pt x="10653" y="12650"/>
                </a:lnTo>
                <a:lnTo>
                  <a:pt x="10679" y="12714"/>
                </a:lnTo>
                <a:lnTo>
                  <a:pt x="10704" y="12781"/>
                </a:lnTo>
                <a:lnTo>
                  <a:pt x="10727" y="12852"/>
                </a:lnTo>
                <a:lnTo>
                  <a:pt x="10750" y="12926"/>
                </a:lnTo>
                <a:lnTo>
                  <a:pt x="10771" y="13004"/>
                </a:lnTo>
                <a:lnTo>
                  <a:pt x="10790" y="13085"/>
                </a:lnTo>
                <a:lnTo>
                  <a:pt x="10807" y="13169"/>
                </a:lnTo>
                <a:lnTo>
                  <a:pt x="10822" y="13257"/>
                </a:lnTo>
                <a:lnTo>
                  <a:pt x="10832" y="13347"/>
                </a:lnTo>
                <a:lnTo>
                  <a:pt x="10840" y="13440"/>
                </a:lnTo>
                <a:lnTo>
                  <a:pt x="10844" y="13537"/>
                </a:lnTo>
                <a:lnTo>
                  <a:pt x="10844" y="13634"/>
                </a:lnTo>
                <a:lnTo>
                  <a:pt x="10839" y="13735"/>
                </a:lnTo>
                <a:lnTo>
                  <a:pt x="10830" y="13840"/>
                </a:lnTo>
                <a:lnTo>
                  <a:pt x="10815" y="13946"/>
                </a:lnTo>
                <a:lnTo>
                  <a:pt x="10794" y="14054"/>
                </a:lnTo>
                <a:lnTo>
                  <a:pt x="10768" y="14165"/>
                </a:lnTo>
                <a:lnTo>
                  <a:pt x="10735" y="14277"/>
                </a:lnTo>
                <a:lnTo>
                  <a:pt x="10695" y="14391"/>
                </a:lnTo>
                <a:lnTo>
                  <a:pt x="10649" y="14507"/>
                </a:lnTo>
                <a:lnTo>
                  <a:pt x="10595" y="14625"/>
                </a:lnTo>
                <a:lnTo>
                  <a:pt x="10579" y="14658"/>
                </a:lnTo>
                <a:lnTo>
                  <a:pt x="10560" y="14694"/>
                </a:lnTo>
                <a:lnTo>
                  <a:pt x="10538" y="14733"/>
                </a:lnTo>
                <a:lnTo>
                  <a:pt x="10517" y="14771"/>
                </a:lnTo>
                <a:lnTo>
                  <a:pt x="10496" y="14810"/>
                </a:lnTo>
                <a:lnTo>
                  <a:pt x="10477" y="14847"/>
                </a:lnTo>
                <a:lnTo>
                  <a:pt x="10468" y="14863"/>
                </a:lnTo>
                <a:lnTo>
                  <a:pt x="10462" y="14879"/>
                </a:lnTo>
                <a:lnTo>
                  <a:pt x="10456" y="14892"/>
                </a:lnTo>
                <a:lnTo>
                  <a:pt x="10452" y="14904"/>
                </a:lnTo>
                <a:lnTo>
                  <a:pt x="10536" y="14959"/>
                </a:lnTo>
                <a:lnTo>
                  <a:pt x="10578" y="14885"/>
                </a:lnTo>
                <a:lnTo>
                  <a:pt x="10618" y="14815"/>
                </a:lnTo>
                <a:lnTo>
                  <a:pt x="10657" y="14745"/>
                </a:lnTo>
                <a:lnTo>
                  <a:pt x="10694" y="14676"/>
                </a:lnTo>
                <a:lnTo>
                  <a:pt x="10713" y="14640"/>
                </a:lnTo>
                <a:lnTo>
                  <a:pt x="10731" y="14603"/>
                </a:lnTo>
                <a:lnTo>
                  <a:pt x="10748" y="14565"/>
                </a:lnTo>
                <a:lnTo>
                  <a:pt x="10765" y="14526"/>
                </a:lnTo>
                <a:lnTo>
                  <a:pt x="10782" y="14486"/>
                </a:lnTo>
                <a:lnTo>
                  <a:pt x="10798" y="14443"/>
                </a:lnTo>
                <a:lnTo>
                  <a:pt x="10814" y="14399"/>
                </a:lnTo>
                <a:lnTo>
                  <a:pt x="10829" y="14352"/>
                </a:lnTo>
                <a:lnTo>
                  <a:pt x="10843" y="14306"/>
                </a:lnTo>
                <a:lnTo>
                  <a:pt x="10856" y="14259"/>
                </a:lnTo>
                <a:lnTo>
                  <a:pt x="10869" y="14212"/>
                </a:lnTo>
                <a:lnTo>
                  <a:pt x="10880" y="14165"/>
                </a:lnTo>
                <a:lnTo>
                  <a:pt x="10892" y="14116"/>
                </a:lnTo>
                <a:lnTo>
                  <a:pt x="10901" y="14068"/>
                </a:lnTo>
                <a:lnTo>
                  <a:pt x="10911" y="14018"/>
                </a:lnTo>
                <a:lnTo>
                  <a:pt x="10919" y="13969"/>
                </a:lnTo>
                <a:lnTo>
                  <a:pt x="10928" y="13918"/>
                </a:lnTo>
                <a:lnTo>
                  <a:pt x="10934" y="13869"/>
                </a:lnTo>
                <a:lnTo>
                  <a:pt x="10940" y="13817"/>
                </a:lnTo>
                <a:lnTo>
                  <a:pt x="10944" y="13766"/>
                </a:lnTo>
                <a:lnTo>
                  <a:pt x="10949" y="13714"/>
                </a:lnTo>
                <a:lnTo>
                  <a:pt x="10951" y="13663"/>
                </a:lnTo>
                <a:lnTo>
                  <a:pt x="10952" y="13610"/>
                </a:lnTo>
                <a:lnTo>
                  <a:pt x="10953" y="13558"/>
                </a:lnTo>
                <a:lnTo>
                  <a:pt x="10952" y="13506"/>
                </a:lnTo>
                <a:lnTo>
                  <a:pt x="10950" y="13455"/>
                </a:lnTo>
                <a:lnTo>
                  <a:pt x="10948" y="13404"/>
                </a:lnTo>
                <a:lnTo>
                  <a:pt x="10943" y="13354"/>
                </a:lnTo>
                <a:lnTo>
                  <a:pt x="10939" y="13303"/>
                </a:lnTo>
                <a:lnTo>
                  <a:pt x="10933" y="13253"/>
                </a:lnTo>
                <a:lnTo>
                  <a:pt x="10927" y="13203"/>
                </a:lnTo>
                <a:lnTo>
                  <a:pt x="10919" y="13154"/>
                </a:lnTo>
                <a:lnTo>
                  <a:pt x="10911" y="13105"/>
                </a:lnTo>
                <a:lnTo>
                  <a:pt x="10902" y="13057"/>
                </a:lnTo>
                <a:lnTo>
                  <a:pt x="10892" y="13010"/>
                </a:lnTo>
                <a:lnTo>
                  <a:pt x="10881" y="12962"/>
                </a:lnTo>
                <a:lnTo>
                  <a:pt x="10870" y="12915"/>
                </a:lnTo>
                <a:lnTo>
                  <a:pt x="10857" y="12870"/>
                </a:lnTo>
                <a:lnTo>
                  <a:pt x="10844" y="12824"/>
                </a:lnTo>
                <a:lnTo>
                  <a:pt x="10830" y="12779"/>
                </a:lnTo>
                <a:lnTo>
                  <a:pt x="10819" y="12750"/>
                </a:lnTo>
                <a:lnTo>
                  <a:pt x="10807" y="12715"/>
                </a:lnTo>
                <a:lnTo>
                  <a:pt x="10792" y="12675"/>
                </a:lnTo>
                <a:lnTo>
                  <a:pt x="10775" y="12632"/>
                </a:lnTo>
                <a:lnTo>
                  <a:pt x="10756" y="12587"/>
                </a:lnTo>
                <a:lnTo>
                  <a:pt x="10736" y="12539"/>
                </a:lnTo>
                <a:lnTo>
                  <a:pt x="10715" y="12491"/>
                </a:lnTo>
                <a:lnTo>
                  <a:pt x="10693" y="12443"/>
                </a:lnTo>
                <a:lnTo>
                  <a:pt x="10670" y="12396"/>
                </a:lnTo>
                <a:lnTo>
                  <a:pt x="10648" y="12351"/>
                </a:lnTo>
                <a:lnTo>
                  <a:pt x="10625" y="12309"/>
                </a:lnTo>
                <a:lnTo>
                  <a:pt x="10602" y="12271"/>
                </a:lnTo>
                <a:lnTo>
                  <a:pt x="10591" y="12254"/>
                </a:lnTo>
                <a:lnTo>
                  <a:pt x="10580" y="12239"/>
                </a:lnTo>
                <a:lnTo>
                  <a:pt x="10569" y="12224"/>
                </a:lnTo>
                <a:lnTo>
                  <a:pt x="10559" y="12211"/>
                </a:lnTo>
                <a:lnTo>
                  <a:pt x="10548" y="12200"/>
                </a:lnTo>
                <a:lnTo>
                  <a:pt x="10539" y="12190"/>
                </a:lnTo>
                <a:lnTo>
                  <a:pt x="10528" y="12183"/>
                </a:lnTo>
                <a:lnTo>
                  <a:pt x="10520" y="12178"/>
                </a:lnTo>
                <a:lnTo>
                  <a:pt x="10455" y="12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A9EF5-3363-E1AD-149A-F65270082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AC5470F5-8C93-565F-20B1-3BF8A4810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15" t="25701" r="11520" b="24644"/>
          <a:stretch/>
        </p:blipFill>
        <p:spPr>
          <a:xfrm>
            <a:off x="9479674" y="1473952"/>
            <a:ext cx="3024381" cy="1339460"/>
          </a:xfrm>
          <a:prstGeom prst="rect">
            <a:avLst/>
          </a:prstGeom>
        </p:spPr>
      </p:pic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397D066-B021-4056-A2C8-98A19266FCC6}"/>
              </a:ext>
            </a:extLst>
          </p:cNvPr>
          <p:cNvSpPr/>
          <p:nvPr/>
        </p:nvSpPr>
        <p:spPr>
          <a:xfrm>
            <a:off x="4680856" y="2834803"/>
            <a:ext cx="3984281" cy="1229653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B28975F-2FE6-45E4-9353-C8BAD719D08E}"/>
              </a:ext>
            </a:extLst>
          </p:cNvPr>
          <p:cNvSpPr/>
          <p:nvPr/>
        </p:nvSpPr>
        <p:spPr>
          <a:xfrm>
            <a:off x="9093198" y="2834803"/>
            <a:ext cx="3984281" cy="1229653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194C72C-FB73-4E88-9CF2-B1F4C78C33F5}"/>
              </a:ext>
            </a:extLst>
          </p:cNvPr>
          <p:cNvSpPr/>
          <p:nvPr/>
        </p:nvSpPr>
        <p:spPr>
          <a:xfrm>
            <a:off x="13491026" y="2834803"/>
            <a:ext cx="3984281" cy="1229653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04CAEE-A62D-483D-A100-624C25EB7220}"/>
              </a:ext>
            </a:extLst>
          </p:cNvPr>
          <p:cNvSpPr/>
          <p:nvPr/>
        </p:nvSpPr>
        <p:spPr>
          <a:xfrm>
            <a:off x="506671" y="2834803"/>
            <a:ext cx="3811864" cy="1229653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object 6">
            <a:extLst>
              <a:ext uri="{FF2B5EF4-FFF2-40B4-BE49-F238E27FC236}">
                <a16:creationId xmlns:a16="http://schemas.microsoft.com/office/drawing/2014/main" id="{A2CBE8E4-FF70-B353-C5C0-FF8E2578FA33}"/>
              </a:ext>
            </a:extLst>
          </p:cNvPr>
          <p:cNvSpPr txBox="1">
            <a:spLocks/>
          </p:cNvSpPr>
          <p:nvPr/>
        </p:nvSpPr>
        <p:spPr>
          <a:xfrm>
            <a:off x="6147673" y="277529"/>
            <a:ext cx="9925699" cy="633876"/>
          </a:xfrm>
          <a:prstGeom prst="rect">
            <a:avLst/>
          </a:prstGeom>
        </p:spPr>
        <p:txBody>
          <a:bodyPr vert="horz" wrap="square" lIns="0" tIns="18146" rIns="0" bIns="0" rtlCol="0" anchor="ctr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buNone/>
              <a:defRPr sz="4000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ОСНОВНЫЕ НАПРАВЛЕНИЯ ДЕЯТЕЛЬНОСТИ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9EF5A9DF-A439-1D2F-1A10-F36C30D3341E}"/>
              </a:ext>
            </a:extLst>
          </p:cNvPr>
          <p:cNvSpPr txBox="1"/>
          <p:nvPr/>
        </p:nvSpPr>
        <p:spPr>
          <a:xfrm>
            <a:off x="4667317" y="2870357"/>
            <a:ext cx="40072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sym typeface="Times New Roman Bold"/>
              </a:rPr>
              <a:t>ГОСУДАРСТВЕННЫЙ НАУЧНЫЙ МЕТРОЛОГИЧЕСКИЙ ЦЕНТР</a:t>
            </a: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C53D4769-9734-A450-9F40-D46A2CC515EB}"/>
              </a:ext>
            </a:extLst>
          </p:cNvPr>
          <p:cNvSpPr txBox="1"/>
          <p:nvPr/>
        </p:nvSpPr>
        <p:spPr>
          <a:xfrm>
            <a:off x="9144000" y="2864127"/>
            <a:ext cx="3935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sym typeface="Times New Roman Bold"/>
              </a:rPr>
              <a:t>ИНФОРМАЦИОННЫЙ ЦЕНТР </a:t>
            </a:r>
            <a:r>
              <a:rPr lang="ru-RU" sz="2400" dirty="0">
                <a:solidFill>
                  <a:schemeClr val="bg1"/>
                </a:solidFill>
                <a:sym typeface="Times New Roman Bold"/>
              </a:rPr>
              <a:t/>
            </a:r>
            <a:br>
              <a:rPr lang="ru-RU" sz="2400" dirty="0">
                <a:solidFill>
                  <a:schemeClr val="bg1"/>
                </a:solidFill>
                <a:sym typeface="Times New Roman Bold"/>
              </a:rPr>
            </a:br>
            <a:r>
              <a:rPr lang="en-US" sz="2400" dirty="0">
                <a:solidFill>
                  <a:schemeClr val="bg1"/>
                </a:solidFill>
                <a:sym typeface="Times New Roman Bold"/>
              </a:rPr>
              <a:t>ПО ТБТ/СФС</a:t>
            </a:r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7024623D-CB7E-5CDC-1CE7-1F192B11DDF1}"/>
              </a:ext>
            </a:extLst>
          </p:cNvPr>
          <p:cNvSpPr txBox="1"/>
          <p:nvPr/>
        </p:nvSpPr>
        <p:spPr>
          <a:xfrm>
            <a:off x="13491026" y="2849714"/>
            <a:ext cx="39842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sym typeface="Times New Roman Bold"/>
              </a:rPr>
              <a:t>КООРДИНАЦИОННЫЙ ЦЕНТР ТЕХНИЧЕСКОГО РЕГУЛИРОВАНИЯ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28594-00CA-BE05-7686-7021AAC5F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6606" y="1345196"/>
            <a:ext cx="2977032" cy="1339249"/>
          </a:xfrm>
          <a:prstGeom prst="rect">
            <a:avLst/>
          </a:prstGeom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5463021B-B8D2-CC22-B968-7F675DB5401E}"/>
              </a:ext>
            </a:extLst>
          </p:cNvPr>
          <p:cNvSpPr txBox="1"/>
          <p:nvPr/>
        </p:nvSpPr>
        <p:spPr>
          <a:xfrm>
            <a:off x="504465" y="3040578"/>
            <a:ext cx="3788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sym typeface="Times New Roman Bold"/>
              </a:rPr>
              <a:t>НАЦИОНАЛЬНЫЙ ОРГАН ПО СТАНДАРТИЗАЦИИ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2B5E6-BACA-2A57-74B2-B5789D9B7CD9}"/>
              </a:ext>
            </a:extLst>
          </p:cNvPr>
          <p:cNvSpPr txBox="1"/>
          <p:nvPr/>
        </p:nvSpPr>
        <p:spPr>
          <a:xfrm>
            <a:off x="13527309" y="5947730"/>
            <a:ext cx="394698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cs typeface="Arial" panose="020B0604020202020204" pitchFamily="34" charset="0"/>
              </a:rPr>
              <a:t>Анализ практики применения ТР</a:t>
            </a:r>
          </a:p>
          <a:p>
            <a:pPr marL="342900" indent="-342900"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cs typeface="Arial" panose="020B0604020202020204" pitchFamily="34" charset="0"/>
              </a:rPr>
              <a:t>Анализ готовности к внедрению ТР</a:t>
            </a:r>
          </a:p>
          <a:p>
            <a:pPr marL="342900" indent="-342900"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cs typeface="Arial" panose="020B0604020202020204" pitchFamily="34" charset="0"/>
              </a:rPr>
              <a:t>Анализ испытательной </a:t>
            </a:r>
          </a:p>
          <a:p>
            <a:pPr marL="342900" indent="-342900"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cs typeface="Arial" panose="020B0604020202020204" pitchFamily="34" charset="0"/>
              </a:rPr>
              <a:t>базы РК</a:t>
            </a:r>
          </a:p>
          <a:p>
            <a:pPr marL="342900" indent="-342900"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cs typeface="Arial" panose="020B0604020202020204" pitchFamily="34" charset="0"/>
              </a:rPr>
              <a:t>Анализ функции ГО по госконтролю</a:t>
            </a:r>
          </a:p>
        </p:txBody>
      </p:sp>
      <p:sp>
        <p:nvSpPr>
          <p:cNvPr id="82" name="object 3">
            <a:extLst>
              <a:ext uri="{FF2B5EF4-FFF2-40B4-BE49-F238E27FC236}">
                <a16:creationId xmlns:a16="http://schemas.microsoft.com/office/drawing/2014/main" id="{07891AA1-0C14-4B74-8803-7874F7242B3A}"/>
              </a:ext>
            </a:extLst>
          </p:cNvPr>
          <p:cNvSpPr/>
          <p:nvPr/>
        </p:nvSpPr>
        <p:spPr>
          <a:xfrm>
            <a:off x="-3734" y="10017803"/>
            <a:ext cx="17615544" cy="269197"/>
          </a:xfrm>
          <a:custGeom>
            <a:avLst/>
            <a:gdLst/>
            <a:ahLst/>
            <a:cxnLst/>
            <a:rect l="l" t="t" r="r" b="b"/>
            <a:pathLst>
              <a:path w="9144000" h="108585">
                <a:moveTo>
                  <a:pt x="0" y="108000"/>
                </a:moveTo>
                <a:lnTo>
                  <a:pt x="9144000" y="108000"/>
                </a:lnTo>
                <a:lnTo>
                  <a:pt x="9144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0"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83" name="Freeform 36">
            <a:extLst>
              <a:ext uri="{FF2B5EF4-FFF2-40B4-BE49-F238E27FC236}">
                <a16:creationId xmlns:a16="http://schemas.microsoft.com/office/drawing/2014/main" id="{FDE75325-49F9-46A9-8D24-3F813786F911}"/>
              </a:ext>
            </a:extLst>
          </p:cNvPr>
          <p:cNvSpPr>
            <a:spLocks/>
          </p:cNvSpPr>
          <p:nvPr/>
        </p:nvSpPr>
        <p:spPr bwMode="auto">
          <a:xfrm>
            <a:off x="17080308" y="9716702"/>
            <a:ext cx="1207692" cy="570298"/>
          </a:xfrm>
          <a:custGeom>
            <a:avLst/>
            <a:gdLst>
              <a:gd name="T0" fmla="*/ 0 w 711"/>
              <a:gd name="T1" fmla="*/ 337 h 337"/>
              <a:gd name="T2" fmla="*/ 532 w 711"/>
              <a:gd name="T3" fmla="*/ 337 h 337"/>
              <a:gd name="T4" fmla="*/ 711 w 711"/>
              <a:gd name="T5" fmla="*/ 0 h 337"/>
              <a:gd name="T6" fmla="*/ 179 w 711"/>
              <a:gd name="T7" fmla="*/ 0 h 337"/>
              <a:gd name="T8" fmla="*/ 0 w 711"/>
              <a:gd name="T9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1" h="337">
                <a:moveTo>
                  <a:pt x="0" y="337"/>
                </a:moveTo>
                <a:lnTo>
                  <a:pt x="532" y="337"/>
                </a:lnTo>
                <a:lnTo>
                  <a:pt x="711" y="0"/>
                </a:lnTo>
                <a:lnTo>
                  <a:pt x="179" y="0"/>
                </a:lnTo>
                <a:lnTo>
                  <a:pt x="0" y="337"/>
                </a:lnTo>
                <a:close/>
              </a:path>
            </a:pathLst>
          </a:custGeom>
          <a:solidFill>
            <a:srgbClr val="7E88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177556D4-BB02-428B-BD91-0F5F3F81A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2174" y="0"/>
            <a:ext cx="745826" cy="10913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5" name="Номер слайда 7">
            <a:extLst>
              <a:ext uri="{FF2B5EF4-FFF2-40B4-BE49-F238E27FC236}">
                <a16:creationId xmlns:a16="http://schemas.microsoft.com/office/drawing/2014/main" id="{47726FEC-1C03-469C-83B9-FF12E94E196C}"/>
              </a:ext>
            </a:extLst>
          </p:cNvPr>
          <p:cNvSpPr/>
          <p:nvPr/>
        </p:nvSpPr>
        <p:spPr>
          <a:xfrm>
            <a:off x="17522876" y="54783"/>
            <a:ext cx="745826" cy="842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551" tIns="34289" rIns="68551" bIns="34289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A540A35-A667-48D0-BD81-590D8EB59F25}" type="slidenum">
              <a:rPr lang="ru-RU" sz="4000" spc="-1">
                <a:solidFill>
                  <a:schemeClr val="bg1"/>
                </a:solidFill>
                <a:latin typeface="Calibri"/>
              </a:rPr>
              <a:pPr algn="ctr">
                <a:lnSpc>
                  <a:spcPct val="100000"/>
                </a:lnSpc>
                <a:buNone/>
              </a:pPr>
              <a:t>4</a:t>
            </a:fld>
            <a:endParaRPr lang="ru-RU" sz="4000" spc="-1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FDCF47E-7345-45E2-9951-D984505F7A03}"/>
              </a:ext>
            </a:extLst>
          </p:cNvPr>
          <p:cNvGrpSpPr/>
          <p:nvPr/>
        </p:nvGrpSpPr>
        <p:grpSpPr>
          <a:xfrm>
            <a:off x="0" y="0"/>
            <a:ext cx="5508001" cy="1381816"/>
            <a:chOff x="14686" y="-11527"/>
            <a:chExt cx="5508001" cy="1381816"/>
          </a:xfrm>
        </p:grpSpPr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A772A4AB-526F-4362-BB4D-4B33C24DDE5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686" y="-11527"/>
              <a:ext cx="649662" cy="1102795"/>
            </a:xfrm>
            <a:custGeom>
              <a:avLst/>
              <a:gdLst>
                <a:gd name="T0" fmla="*/ 0 w 920"/>
                <a:gd name="T1" fmla="*/ 0 h 1659"/>
                <a:gd name="T2" fmla="*/ 920 w 920"/>
                <a:gd name="T3" fmla="*/ 0 h 1659"/>
                <a:gd name="T4" fmla="*/ 0 w 920"/>
                <a:gd name="T5" fmla="*/ 1659 h 1659"/>
                <a:gd name="T6" fmla="*/ 0 w 920"/>
                <a:gd name="T7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0" h="1659">
                  <a:moveTo>
                    <a:pt x="0" y="0"/>
                  </a:moveTo>
                  <a:lnTo>
                    <a:pt x="920" y="0"/>
                  </a:lnTo>
                  <a:lnTo>
                    <a:pt x="0" y="1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8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C295087C-FE65-491C-AACA-6119AE9B80E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686" y="-11527"/>
              <a:ext cx="4039201" cy="1102795"/>
            </a:xfrm>
            <a:custGeom>
              <a:avLst/>
              <a:gdLst>
                <a:gd name="T0" fmla="*/ 920 w 5720"/>
                <a:gd name="T1" fmla="*/ 0 h 1659"/>
                <a:gd name="T2" fmla="*/ 5720 w 5720"/>
                <a:gd name="T3" fmla="*/ 0 h 1659"/>
                <a:gd name="T4" fmla="*/ 4837 w 5720"/>
                <a:gd name="T5" fmla="*/ 1659 h 1659"/>
                <a:gd name="T6" fmla="*/ 0 w 5720"/>
                <a:gd name="T7" fmla="*/ 1659 h 1659"/>
                <a:gd name="T8" fmla="*/ 920 w 5720"/>
                <a:gd name="T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0" h="1659">
                  <a:moveTo>
                    <a:pt x="920" y="0"/>
                  </a:moveTo>
                  <a:lnTo>
                    <a:pt x="5720" y="0"/>
                  </a:lnTo>
                  <a:lnTo>
                    <a:pt x="4837" y="1659"/>
                  </a:lnTo>
                  <a:lnTo>
                    <a:pt x="0" y="1659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8B1C81C0-3E74-484B-A8AF-524ACEF6292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32471" y="-11527"/>
              <a:ext cx="981556" cy="1102795"/>
            </a:xfrm>
            <a:custGeom>
              <a:avLst/>
              <a:gdLst>
                <a:gd name="T0" fmla="*/ 1393 w 1393"/>
                <a:gd name="T1" fmla="*/ 942 h 1659"/>
                <a:gd name="T2" fmla="*/ 883 w 1393"/>
                <a:gd name="T3" fmla="*/ 0 h 1659"/>
                <a:gd name="T4" fmla="*/ 0 w 1393"/>
                <a:gd name="T5" fmla="*/ 1659 h 1659"/>
                <a:gd name="T6" fmla="*/ 1002 w 1393"/>
                <a:gd name="T7" fmla="*/ 1659 h 1659"/>
                <a:gd name="T8" fmla="*/ 1393 w 1393"/>
                <a:gd name="T9" fmla="*/ 942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659">
                  <a:moveTo>
                    <a:pt x="1393" y="942"/>
                  </a:moveTo>
                  <a:lnTo>
                    <a:pt x="883" y="0"/>
                  </a:lnTo>
                  <a:lnTo>
                    <a:pt x="0" y="1659"/>
                  </a:lnTo>
                  <a:lnTo>
                    <a:pt x="1002" y="1659"/>
                  </a:lnTo>
                  <a:lnTo>
                    <a:pt x="1393" y="942"/>
                  </a:lnTo>
                  <a:close/>
                </a:path>
              </a:pathLst>
            </a:custGeom>
            <a:solidFill>
              <a:srgbClr val="E9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9028678-6F82-4904-810C-D781C083D40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53887" y="466794"/>
              <a:ext cx="720277" cy="624474"/>
            </a:xfrm>
            <a:custGeom>
              <a:avLst/>
              <a:gdLst>
                <a:gd name="T0" fmla="*/ 1014 w 1014"/>
                <a:gd name="T1" fmla="*/ 1 h 939"/>
                <a:gd name="T2" fmla="*/ 0 w 1014"/>
                <a:gd name="T3" fmla="*/ 0 h 939"/>
                <a:gd name="T4" fmla="*/ 509 w 1014"/>
                <a:gd name="T5" fmla="*/ 939 h 939"/>
                <a:gd name="T6" fmla="*/ 1014 w 1014"/>
                <a:gd name="T7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939">
                  <a:moveTo>
                    <a:pt x="1014" y="1"/>
                  </a:moveTo>
                  <a:lnTo>
                    <a:pt x="0" y="0"/>
                  </a:lnTo>
                  <a:lnTo>
                    <a:pt x="509" y="939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E2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EB4694BC-A11F-4E55-9554-639E7D25335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14027" y="-11527"/>
              <a:ext cx="628479" cy="1102795"/>
            </a:xfrm>
            <a:custGeom>
              <a:avLst/>
              <a:gdLst>
                <a:gd name="T0" fmla="*/ 505 w 891"/>
                <a:gd name="T1" fmla="*/ 0 h 1658"/>
                <a:gd name="T2" fmla="*/ 891 w 891"/>
                <a:gd name="T3" fmla="*/ 723 h 1658"/>
                <a:gd name="T4" fmla="*/ 394 w 891"/>
                <a:gd name="T5" fmla="*/ 1658 h 1658"/>
                <a:gd name="T6" fmla="*/ 0 w 891"/>
                <a:gd name="T7" fmla="*/ 938 h 1658"/>
                <a:gd name="T8" fmla="*/ 505 w 891"/>
                <a:gd name="T9" fmla="*/ 0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1658">
                  <a:moveTo>
                    <a:pt x="505" y="0"/>
                  </a:moveTo>
                  <a:lnTo>
                    <a:pt x="891" y="723"/>
                  </a:lnTo>
                  <a:lnTo>
                    <a:pt x="394" y="1658"/>
                  </a:lnTo>
                  <a:lnTo>
                    <a:pt x="0" y="938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BE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67658F27-C958-4736-A0DA-3EBEC2A2CC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89425" y="-11527"/>
              <a:ext cx="706154" cy="624474"/>
            </a:xfrm>
            <a:custGeom>
              <a:avLst/>
              <a:gdLst>
                <a:gd name="T0" fmla="*/ 497 w 1001"/>
                <a:gd name="T1" fmla="*/ 0 h 935"/>
                <a:gd name="T2" fmla="*/ 0 w 1001"/>
                <a:gd name="T3" fmla="*/ 935 h 935"/>
                <a:gd name="T4" fmla="*/ 1001 w 1001"/>
                <a:gd name="T5" fmla="*/ 935 h 935"/>
                <a:gd name="T6" fmla="*/ 497 w 1001"/>
                <a:gd name="T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1" h="935">
                  <a:moveTo>
                    <a:pt x="497" y="0"/>
                  </a:moveTo>
                  <a:lnTo>
                    <a:pt x="0" y="935"/>
                  </a:lnTo>
                  <a:lnTo>
                    <a:pt x="1001" y="935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E0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1A81FC64-FCD9-4143-BE39-EF747313D3B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42502" y="-11526"/>
              <a:ext cx="480185" cy="1381815"/>
            </a:xfrm>
            <a:custGeom>
              <a:avLst/>
              <a:gdLst>
                <a:gd name="T0" fmla="*/ 0 w 677"/>
                <a:gd name="T1" fmla="*/ 1143 h 2078"/>
                <a:gd name="T2" fmla="*/ 677 w 677"/>
                <a:gd name="T3" fmla="*/ 0 h 2078"/>
                <a:gd name="T4" fmla="*/ 674 w 677"/>
                <a:gd name="T5" fmla="*/ 1816 h 2078"/>
                <a:gd name="T6" fmla="*/ 504 w 677"/>
                <a:gd name="T7" fmla="*/ 2078 h 2078"/>
                <a:gd name="T8" fmla="*/ 0 w 677"/>
                <a:gd name="T9" fmla="*/ 1143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2078">
                  <a:moveTo>
                    <a:pt x="0" y="1143"/>
                  </a:moveTo>
                  <a:lnTo>
                    <a:pt x="677" y="0"/>
                  </a:lnTo>
                  <a:lnTo>
                    <a:pt x="674" y="1816"/>
                  </a:lnTo>
                  <a:lnTo>
                    <a:pt x="504" y="2078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EC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2C0004F7-D188-4314-8E98-59571A571505}"/>
                </a:ext>
              </a:extLst>
            </p:cNvPr>
            <p:cNvGrpSpPr/>
            <p:nvPr/>
          </p:nvGrpSpPr>
          <p:grpSpPr>
            <a:xfrm>
              <a:off x="939746" y="189351"/>
              <a:ext cx="2339047" cy="688313"/>
              <a:chOff x="3518417" y="920750"/>
              <a:chExt cx="1219200" cy="358775"/>
            </a:xfrm>
            <a:solidFill>
              <a:schemeClr val="bg1"/>
            </a:solidFill>
          </p:grpSpPr>
          <p:sp>
            <p:nvSpPr>
              <p:cNvPr id="95" name="Freeform 5">
                <a:extLst>
                  <a:ext uri="{FF2B5EF4-FFF2-40B4-BE49-F238E27FC236}">
                    <a16:creationId xmlns:a16="http://schemas.microsoft.com/office/drawing/2014/main" id="{2515FE31-5D16-4A8E-B4E5-E39FE4514D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8417" y="920750"/>
                <a:ext cx="352425" cy="358775"/>
              </a:xfrm>
              <a:custGeom>
                <a:avLst/>
                <a:gdLst>
                  <a:gd name="T0" fmla="*/ 1325 w 2668"/>
                  <a:gd name="T1" fmla="*/ 2260 h 2709"/>
                  <a:gd name="T2" fmla="*/ 1059 w 2668"/>
                  <a:gd name="T3" fmla="*/ 2213 h 2709"/>
                  <a:gd name="T4" fmla="*/ 800 w 2668"/>
                  <a:gd name="T5" fmla="*/ 2065 h 2709"/>
                  <a:gd name="T6" fmla="*/ 599 w 2668"/>
                  <a:gd name="T7" fmla="*/ 1847 h 2709"/>
                  <a:gd name="T8" fmla="*/ 458 w 2668"/>
                  <a:gd name="T9" fmla="*/ 1503 h 2709"/>
                  <a:gd name="T10" fmla="*/ 569 w 2668"/>
                  <a:gd name="T11" fmla="*/ 916 h 2709"/>
                  <a:gd name="T12" fmla="*/ 1056 w 2668"/>
                  <a:gd name="T13" fmla="*/ 501 h 2709"/>
                  <a:gd name="T14" fmla="*/ 1658 w 2668"/>
                  <a:gd name="T15" fmla="*/ 499 h 2709"/>
                  <a:gd name="T16" fmla="*/ 1934 w 2668"/>
                  <a:gd name="T17" fmla="*/ 666 h 2709"/>
                  <a:gd name="T18" fmla="*/ 2402 w 2668"/>
                  <a:gd name="T19" fmla="*/ 933 h 2709"/>
                  <a:gd name="T20" fmla="*/ 2286 w 2668"/>
                  <a:gd name="T21" fmla="*/ 703 h 2709"/>
                  <a:gd name="T22" fmla="*/ 1906 w 2668"/>
                  <a:gd name="T23" fmla="*/ 366 h 2709"/>
                  <a:gd name="T24" fmla="*/ 1216 w 2668"/>
                  <a:gd name="T25" fmla="*/ 228 h 2709"/>
                  <a:gd name="T26" fmla="*/ 603 w 2668"/>
                  <a:gd name="T27" fmla="*/ 503 h 2709"/>
                  <a:gd name="T28" fmla="*/ 244 w 2668"/>
                  <a:gd name="T29" fmla="*/ 1112 h 2709"/>
                  <a:gd name="T30" fmla="*/ 313 w 2668"/>
                  <a:gd name="T31" fmla="*/ 1808 h 2709"/>
                  <a:gd name="T32" fmla="*/ 764 w 2668"/>
                  <a:gd name="T33" fmla="*/ 2326 h 2709"/>
                  <a:gd name="T34" fmla="*/ 1287 w 2668"/>
                  <a:gd name="T35" fmla="*/ 2481 h 2709"/>
                  <a:gd name="T36" fmla="*/ 1766 w 2668"/>
                  <a:gd name="T37" fmla="*/ 2408 h 2709"/>
                  <a:gd name="T38" fmla="*/ 1861 w 2668"/>
                  <a:gd name="T39" fmla="*/ 2306 h 2709"/>
                  <a:gd name="T40" fmla="*/ 1662 w 2668"/>
                  <a:gd name="T41" fmla="*/ 2204 h 2709"/>
                  <a:gd name="T42" fmla="*/ 1767 w 2668"/>
                  <a:gd name="T43" fmla="*/ 963 h 2709"/>
                  <a:gd name="T44" fmla="*/ 1505 w 2668"/>
                  <a:gd name="T45" fmla="*/ 783 h 2709"/>
                  <a:gd name="T46" fmla="*/ 1495 w 2668"/>
                  <a:gd name="T47" fmla="*/ 902 h 2709"/>
                  <a:gd name="T48" fmla="*/ 1144 w 2668"/>
                  <a:gd name="T49" fmla="*/ 1033 h 2709"/>
                  <a:gd name="T50" fmla="*/ 1186 w 2668"/>
                  <a:gd name="T51" fmla="*/ 804 h 2709"/>
                  <a:gd name="T52" fmla="*/ 815 w 2668"/>
                  <a:gd name="T53" fmla="*/ 827 h 2709"/>
                  <a:gd name="T54" fmla="*/ 842 w 2668"/>
                  <a:gd name="T55" fmla="*/ 1752 h 2709"/>
                  <a:gd name="T56" fmla="*/ 779 w 2668"/>
                  <a:gd name="T57" fmla="*/ 1913 h 2709"/>
                  <a:gd name="T58" fmla="*/ 1158 w 2668"/>
                  <a:gd name="T59" fmla="*/ 1814 h 2709"/>
                  <a:gd name="T60" fmla="*/ 1146 w 2668"/>
                  <a:gd name="T61" fmla="*/ 1312 h 2709"/>
                  <a:gd name="T62" fmla="*/ 1796 w 2668"/>
                  <a:gd name="T63" fmla="*/ 2123 h 2709"/>
                  <a:gd name="T64" fmla="*/ 2040 w 2668"/>
                  <a:gd name="T65" fmla="*/ 2232 h 2709"/>
                  <a:gd name="T66" fmla="*/ 2362 w 2668"/>
                  <a:gd name="T67" fmla="*/ 2248 h 2709"/>
                  <a:gd name="T68" fmla="*/ 1792 w 2668"/>
                  <a:gd name="T69" fmla="*/ 1672 h 2709"/>
                  <a:gd name="T70" fmla="*/ 279 w 2668"/>
                  <a:gd name="T71" fmla="*/ 2177 h 2709"/>
                  <a:gd name="T72" fmla="*/ 988 w 2668"/>
                  <a:gd name="T73" fmla="*/ 2657 h 2709"/>
                  <a:gd name="T74" fmla="*/ 1827 w 2668"/>
                  <a:gd name="T75" fmla="*/ 2626 h 2709"/>
                  <a:gd name="T76" fmla="*/ 2047 w 2668"/>
                  <a:gd name="T77" fmla="*/ 2361 h 2709"/>
                  <a:gd name="T78" fmla="*/ 1891 w 2668"/>
                  <a:gd name="T79" fmla="*/ 2443 h 2709"/>
                  <a:gd name="T80" fmla="*/ 1070 w 2668"/>
                  <a:gd name="T81" fmla="*/ 2537 h 2709"/>
                  <a:gd name="T82" fmla="*/ 332 w 2668"/>
                  <a:gd name="T83" fmla="*/ 2008 h 2709"/>
                  <a:gd name="T84" fmla="*/ 167 w 2668"/>
                  <a:gd name="T85" fmla="*/ 1081 h 2709"/>
                  <a:gd name="T86" fmla="*/ 784 w 2668"/>
                  <a:gd name="T87" fmla="*/ 277 h 2709"/>
                  <a:gd name="T88" fmla="*/ 1743 w 2668"/>
                  <a:gd name="T89" fmla="*/ 199 h 2709"/>
                  <a:gd name="T90" fmla="*/ 2498 w 2668"/>
                  <a:gd name="T91" fmla="*/ 932 h 2709"/>
                  <a:gd name="T92" fmla="*/ 2548 w 2668"/>
                  <a:gd name="T93" fmla="*/ 706 h 2709"/>
                  <a:gd name="T94" fmla="*/ 2285 w 2668"/>
                  <a:gd name="T95" fmla="*/ 362 h 2709"/>
                  <a:gd name="T96" fmla="*/ 1875 w 2668"/>
                  <a:gd name="T97" fmla="*/ 101 h 2709"/>
                  <a:gd name="T98" fmla="*/ 1400 w 2668"/>
                  <a:gd name="T99" fmla="*/ 1 h 2709"/>
                  <a:gd name="T100" fmla="*/ 911 w 2668"/>
                  <a:gd name="T101" fmla="*/ 72 h 2709"/>
                  <a:gd name="T102" fmla="*/ 510 w 2668"/>
                  <a:gd name="T103" fmla="*/ 296 h 2709"/>
                  <a:gd name="T104" fmla="*/ 220 w 2668"/>
                  <a:gd name="T105" fmla="*/ 609 h 2709"/>
                  <a:gd name="T106" fmla="*/ 45 w 2668"/>
                  <a:gd name="T107" fmla="*/ 1005 h 2709"/>
                  <a:gd name="T108" fmla="*/ 3 w 2668"/>
                  <a:gd name="T109" fmla="*/ 1445 h 2709"/>
                  <a:gd name="T110" fmla="*/ 2521 w 2668"/>
                  <a:gd name="T111" fmla="*/ 1695 h 2709"/>
                  <a:gd name="T112" fmla="*/ 2370 w 2668"/>
                  <a:gd name="T113" fmla="*/ 2016 h 2709"/>
                  <a:gd name="T114" fmla="*/ 2480 w 2668"/>
                  <a:gd name="T115" fmla="*/ 2102 h 2709"/>
                  <a:gd name="T116" fmla="*/ 2652 w 2668"/>
                  <a:gd name="T117" fmla="*/ 1747 h 2709"/>
                  <a:gd name="T118" fmla="*/ 2146 w 2668"/>
                  <a:gd name="T119" fmla="*/ 1882 h 2709"/>
                  <a:gd name="T120" fmla="*/ 2384 w 2668"/>
                  <a:gd name="T121" fmla="*/ 1825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68" h="2709">
                    <a:moveTo>
                      <a:pt x="1649" y="2204"/>
                    </a:moveTo>
                    <a:lnTo>
                      <a:pt x="1623" y="2213"/>
                    </a:lnTo>
                    <a:lnTo>
                      <a:pt x="1594" y="2222"/>
                    </a:lnTo>
                    <a:lnTo>
                      <a:pt x="1564" y="2229"/>
                    </a:lnTo>
                    <a:lnTo>
                      <a:pt x="1532" y="2238"/>
                    </a:lnTo>
                    <a:lnTo>
                      <a:pt x="1499" y="2244"/>
                    </a:lnTo>
                    <a:lnTo>
                      <a:pt x="1465" y="2249"/>
                    </a:lnTo>
                    <a:lnTo>
                      <a:pt x="1430" y="2254"/>
                    </a:lnTo>
                    <a:lnTo>
                      <a:pt x="1395" y="2257"/>
                    </a:lnTo>
                    <a:lnTo>
                      <a:pt x="1360" y="2259"/>
                    </a:lnTo>
                    <a:lnTo>
                      <a:pt x="1325" y="2260"/>
                    </a:lnTo>
                    <a:lnTo>
                      <a:pt x="1291" y="2259"/>
                    </a:lnTo>
                    <a:lnTo>
                      <a:pt x="1258" y="2257"/>
                    </a:lnTo>
                    <a:lnTo>
                      <a:pt x="1225" y="2254"/>
                    </a:lnTo>
                    <a:lnTo>
                      <a:pt x="1194" y="2249"/>
                    </a:lnTo>
                    <a:lnTo>
                      <a:pt x="1180" y="2246"/>
                    </a:lnTo>
                    <a:lnTo>
                      <a:pt x="1166" y="2242"/>
                    </a:lnTo>
                    <a:lnTo>
                      <a:pt x="1151" y="2238"/>
                    </a:lnTo>
                    <a:lnTo>
                      <a:pt x="1138" y="2234"/>
                    </a:lnTo>
                    <a:lnTo>
                      <a:pt x="1112" y="2227"/>
                    </a:lnTo>
                    <a:lnTo>
                      <a:pt x="1085" y="2220"/>
                    </a:lnTo>
                    <a:lnTo>
                      <a:pt x="1059" y="2213"/>
                    </a:lnTo>
                    <a:lnTo>
                      <a:pt x="1035" y="2204"/>
                    </a:lnTo>
                    <a:lnTo>
                      <a:pt x="1009" y="2193"/>
                    </a:lnTo>
                    <a:lnTo>
                      <a:pt x="984" y="2182"/>
                    </a:lnTo>
                    <a:lnTo>
                      <a:pt x="959" y="2171"/>
                    </a:lnTo>
                    <a:lnTo>
                      <a:pt x="936" y="2157"/>
                    </a:lnTo>
                    <a:lnTo>
                      <a:pt x="912" y="2144"/>
                    </a:lnTo>
                    <a:lnTo>
                      <a:pt x="888" y="2130"/>
                    </a:lnTo>
                    <a:lnTo>
                      <a:pt x="866" y="2114"/>
                    </a:lnTo>
                    <a:lnTo>
                      <a:pt x="843" y="2099"/>
                    </a:lnTo>
                    <a:lnTo>
                      <a:pt x="821" y="2082"/>
                    </a:lnTo>
                    <a:lnTo>
                      <a:pt x="800" y="2065"/>
                    </a:lnTo>
                    <a:lnTo>
                      <a:pt x="778" y="2047"/>
                    </a:lnTo>
                    <a:lnTo>
                      <a:pt x="757" y="2029"/>
                    </a:lnTo>
                    <a:lnTo>
                      <a:pt x="738" y="2010"/>
                    </a:lnTo>
                    <a:lnTo>
                      <a:pt x="718" y="1991"/>
                    </a:lnTo>
                    <a:lnTo>
                      <a:pt x="700" y="1971"/>
                    </a:lnTo>
                    <a:lnTo>
                      <a:pt x="681" y="1951"/>
                    </a:lnTo>
                    <a:lnTo>
                      <a:pt x="664" y="1931"/>
                    </a:lnTo>
                    <a:lnTo>
                      <a:pt x="646" y="1910"/>
                    </a:lnTo>
                    <a:lnTo>
                      <a:pt x="630" y="1890"/>
                    </a:lnTo>
                    <a:lnTo>
                      <a:pt x="614" y="1869"/>
                    </a:lnTo>
                    <a:lnTo>
                      <a:pt x="599" y="1847"/>
                    </a:lnTo>
                    <a:lnTo>
                      <a:pt x="584" y="1826"/>
                    </a:lnTo>
                    <a:lnTo>
                      <a:pt x="571" y="1805"/>
                    </a:lnTo>
                    <a:lnTo>
                      <a:pt x="558" y="1784"/>
                    </a:lnTo>
                    <a:lnTo>
                      <a:pt x="545" y="1762"/>
                    </a:lnTo>
                    <a:lnTo>
                      <a:pt x="534" y="1740"/>
                    </a:lnTo>
                    <a:lnTo>
                      <a:pt x="524" y="1720"/>
                    </a:lnTo>
                    <a:lnTo>
                      <a:pt x="513" y="1698"/>
                    </a:lnTo>
                    <a:lnTo>
                      <a:pt x="495" y="1652"/>
                    </a:lnTo>
                    <a:lnTo>
                      <a:pt x="479" y="1604"/>
                    </a:lnTo>
                    <a:lnTo>
                      <a:pt x="467" y="1555"/>
                    </a:lnTo>
                    <a:lnTo>
                      <a:pt x="458" y="1503"/>
                    </a:lnTo>
                    <a:lnTo>
                      <a:pt x="452" y="1451"/>
                    </a:lnTo>
                    <a:lnTo>
                      <a:pt x="449" y="1398"/>
                    </a:lnTo>
                    <a:lnTo>
                      <a:pt x="450" y="1344"/>
                    </a:lnTo>
                    <a:lnTo>
                      <a:pt x="453" y="1290"/>
                    </a:lnTo>
                    <a:lnTo>
                      <a:pt x="461" y="1236"/>
                    </a:lnTo>
                    <a:lnTo>
                      <a:pt x="471" y="1181"/>
                    </a:lnTo>
                    <a:lnTo>
                      <a:pt x="484" y="1127"/>
                    </a:lnTo>
                    <a:lnTo>
                      <a:pt x="501" y="1073"/>
                    </a:lnTo>
                    <a:lnTo>
                      <a:pt x="520" y="1019"/>
                    </a:lnTo>
                    <a:lnTo>
                      <a:pt x="543" y="967"/>
                    </a:lnTo>
                    <a:lnTo>
                      <a:pt x="569" y="916"/>
                    </a:lnTo>
                    <a:lnTo>
                      <a:pt x="598" y="867"/>
                    </a:lnTo>
                    <a:lnTo>
                      <a:pt x="630" y="819"/>
                    </a:lnTo>
                    <a:lnTo>
                      <a:pt x="666" y="773"/>
                    </a:lnTo>
                    <a:lnTo>
                      <a:pt x="704" y="729"/>
                    </a:lnTo>
                    <a:lnTo>
                      <a:pt x="745" y="688"/>
                    </a:lnTo>
                    <a:lnTo>
                      <a:pt x="789" y="649"/>
                    </a:lnTo>
                    <a:lnTo>
                      <a:pt x="837" y="613"/>
                    </a:lnTo>
                    <a:lnTo>
                      <a:pt x="886" y="580"/>
                    </a:lnTo>
                    <a:lnTo>
                      <a:pt x="940" y="550"/>
                    </a:lnTo>
                    <a:lnTo>
                      <a:pt x="997" y="524"/>
                    </a:lnTo>
                    <a:lnTo>
                      <a:pt x="1056" y="501"/>
                    </a:lnTo>
                    <a:lnTo>
                      <a:pt x="1118" y="484"/>
                    </a:lnTo>
                    <a:lnTo>
                      <a:pt x="1184" y="470"/>
                    </a:lnTo>
                    <a:lnTo>
                      <a:pt x="1252" y="460"/>
                    </a:lnTo>
                    <a:lnTo>
                      <a:pt x="1323" y="456"/>
                    </a:lnTo>
                    <a:lnTo>
                      <a:pt x="1397" y="456"/>
                    </a:lnTo>
                    <a:lnTo>
                      <a:pt x="1475" y="461"/>
                    </a:lnTo>
                    <a:lnTo>
                      <a:pt x="1515" y="466"/>
                    </a:lnTo>
                    <a:lnTo>
                      <a:pt x="1553" y="473"/>
                    </a:lnTo>
                    <a:lnTo>
                      <a:pt x="1590" y="481"/>
                    </a:lnTo>
                    <a:lnTo>
                      <a:pt x="1625" y="490"/>
                    </a:lnTo>
                    <a:lnTo>
                      <a:pt x="1658" y="499"/>
                    </a:lnTo>
                    <a:lnTo>
                      <a:pt x="1690" y="511"/>
                    </a:lnTo>
                    <a:lnTo>
                      <a:pt x="1720" y="523"/>
                    </a:lnTo>
                    <a:lnTo>
                      <a:pt x="1749" y="536"/>
                    </a:lnTo>
                    <a:lnTo>
                      <a:pt x="1777" y="551"/>
                    </a:lnTo>
                    <a:lnTo>
                      <a:pt x="1802" y="565"/>
                    </a:lnTo>
                    <a:lnTo>
                      <a:pt x="1827" y="581"/>
                    </a:lnTo>
                    <a:lnTo>
                      <a:pt x="1851" y="597"/>
                    </a:lnTo>
                    <a:lnTo>
                      <a:pt x="1873" y="614"/>
                    </a:lnTo>
                    <a:lnTo>
                      <a:pt x="1894" y="631"/>
                    </a:lnTo>
                    <a:lnTo>
                      <a:pt x="1915" y="649"/>
                    </a:lnTo>
                    <a:lnTo>
                      <a:pt x="1934" y="666"/>
                    </a:lnTo>
                    <a:lnTo>
                      <a:pt x="1953" y="684"/>
                    </a:lnTo>
                    <a:lnTo>
                      <a:pt x="1970" y="702"/>
                    </a:lnTo>
                    <a:lnTo>
                      <a:pt x="1987" y="721"/>
                    </a:lnTo>
                    <a:lnTo>
                      <a:pt x="2003" y="739"/>
                    </a:lnTo>
                    <a:lnTo>
                      <a:pt x="2033" y="775"/>
                    </a:lnTo>
                    <a:lnTo>
                      <a:pt x="2061" y="811"/>
                    </a:lnTo>
                    <a:lnTo>
                      <a:pt x="2087" y="845"/>
                    </a:lnTo>
                    <a:lnTo>
                      <a:pt x="2112" y="877"/>
                    </a:lnTo>
                    <a:lnTo>
                      <a:pt x="2135" y="906"/>
                    </a:lnTo>
                    <a:lnTo>
                      <a:pt x="2159" y="932"/>
                    </a:lnTo>
                    <a:lnTo>
                      <a:pt x="2402" y="933"/>
                    </a:lnTo>
                    <a:lnTo>
                      <a:pt x="2400" y="919"/>
                    </a:lnTo>
                    <a:lnTo>
                      <a:pt x="2397" y="904"/>
                    </a:lnTo>
                    <a:lnTo>
                      <a:pt x="2392" y="889"/>
                    </a:lnTo>
                    <a:lnTo>
                      <a:pt x="2387" y="873"/>
                    </a:lnTo>
                    <a:lnTo>
                      <a:pt x="2381" y="858"/>
                    </a:lnTo>
                    <a:lnTo>
                      <a:pt x="2372" y="841"/>
                    </a:lnTo>
                    <a:lnTo>
                      <a:pt x="2364" y="825"/>
                    </a:lnTo>
                    <a:lnTo>
                      <a:pt x="2355" y="807"/>
                    </a:lnTo>
                    <a:lnTo>
                      <a:pt x="2334" y="773"/>
                    </a:lnTo>
                    <a:lnTo>
                      <a:pt x="2311" y="738"/>
                    </a:lnTo>
                    <a:lnTo>
                      <a:pt x="2286" y="703"/>
                    </a:lnTo>
                    <a:lnTo>
                      <a:pt x="2258" y="668"/>
                    </a:lnTo>
                    <a:lnTo>
                      <a:pt x="2229" y="634"/>
                    </a:lnTo>
                    <a:lnTo>
                      <a:pt x="2200" y="600"/>
                    </a:lnTo>
                    <a:lnTo>
                      <a:pt x="2169" y="568"/>
                    </a:lnTo>
                    <a:lnTo>
                      <a:pt x="2139" y="539"/>
                    </a:lnTo>
                    <a:lnTo>
                      <a:pt x="2109" y="510"/>
                    </a:lnTo>
                    <a:lnTo>
                      <a:pt x="2081" y="484"/>
                    </a:lnTo>
                    <a:lnTo>
                      <a:pt x="2053" y="461"/>
                    </a:lnTo>
                    <a:lnTo>
                      <a:pt x="2026" y="442"/>
                    </a:lnTo>
                    <a:lnTo>
                      <a:pt x="1966" y="402"/>
                    </a:lnTo>
                    <a:lnTo>
                      <a:pt x="1906" y="366"/>
                    </a:lnTo>
                    <a:lnTo>
                      <a:pt x="1845" y="335"/>
                    </a:lnTo>
                    <a:lnTo>
                      <a:pt x="1783" y="307"/>
                    </a:lnTo>
                    <a:lnTo>
                      <a:pt x="1720" y="283"/>
                    </a:lnTo>
                    <a:lnTo>
                      <a:pt x="1657" y="263"/>
                    </a:lnTo>
                    <a:lnTo>
                      <a:pt x="1594" y="247"/>
                    </a:lnTo>
                    <a:lnTo>
                      <a:pt x="1530" y="235"/>
                    </a:lnTo>
                    <a:lnTo>
                      <a:pt x="1467" y="227"/>
                    </a:lnTo>
                    <a:lnTo>
                      <a:pt x="1404" y="221"/>
                    </a:lnTo>
                    <a:lnTo>
                      <a:pt x="1341" y="220"/>
                    </a:lnTo>
                    <a:lnTo>
                      <a:pt x="1278" y="222"/>
                    </a:lnTo>
                    <a:lnTo>
                      <a:pt x="1216" y="228"/>
                    </a:lnTo>
                    <a:lnTo>
                      <a:pt x="1154" y="237"/>
                    </a:lnTo>
                    <a:lnTo>
                      <a:pt x="1093" y="249"/>
                    </a:lnTo>
                    <a:lnTo>
                      <a:pt x="1034" y="266"/>
                    </a:lnTo>
                    <a:lnTo>
                      <a:pt x="975" y="284"/>
                    </a:lnTo>
                    <a:lnTo>
                      <a:pt x="917" y="307"/>
                    </a:lnTo>
                    <a:lnTo>
                      <a:pt x="860" y="332"/>
                    </a:lnTo>
                    <a:lnTo>
                      <a:pt x="806" y="360"/>
                    </a:lnTo>
                    <a:lnTo>
                      <a:pt x="752" y="391"/>
                    </a:lnTo>
                    <a:lnTo>
                      <a:pt x="701" y="425"/>
                    </a:lnTo>
                    <a:lnTo>
                      <a:pt x="651" y="462"/>
                    </a:lnTo>
                    <a:lnTo>
                      <a:pt x="603" y="503"/>
                    </a:lnTo>
                    <a:lnTo>
                      <a:pt x="558" y="546"/>
                    </a:lnTo>
                    <a:lnTo>
                      <a:pt x="514" y="591"/>
                    </a:lnTo>
                    <a:lnTo>
                      <a:pt x="473" y="638"/>
                    </a:lnTo>
                    <a:lnTo>
                      <a:pt x="434" y="690"/>
                    </a:lnTo>
                    <a:lnTo>
                      <a:pt x="398" y="742"/>
                    </a:lnTo>
                    <a:lnTo>
                      <a:pt x="365" y="798"/>
                    </a:lnTo>
                    <a:lnTo>
                      <a:pt x="334" y="856"/>
                    </a:lnTo>
                    <a:lnTo>
                      <a:pt x="307" y="916"/>
                    </a:lnTo>
                    <a:lnTo>
                      <a:pt x="282" y="981"/>
                    </a:lnTo>
                    <a:lnTo>
                      <a:pt x="262" y="1046"/>
                    </a:lnTo>
                    <a:lnTo>
                      <a:pt x="244" y="1112"/>
                    </a:lnTo>
                    <a:lnTo>
                      <a:pt x="232" y="1177"/>
                    </a:lnTo>
                    <a:lnTo>
                      <a:pt x="224" y="1243"/>
                    </a:lnTo>
                    <a:lnTo>
                      <a:pt x="220" y="1309"/>
                    </a:lnTo>
                    <a:lnTo>
                      <a:pt x="218" y="1374"/>
                    </a:lnTo>
                    <a:lnTo>
                      <a:pt x="222" y="1438"/>
                    </a:lnTo>
                    <a:lnTo>
                      <a:pt x="229" y="1502"/>
                    </a:lnTo>
                    <a:lnTo>
                      <a:pt x="238" y="1565"/>
                    </a:lnTo>
                    <a:lnTo>
                      <a:pt x="252" y="1628"/>
                    </a:lnTo>
                    <a:lnTo>
                      <a:pt x="269" y="1689"/>
                    </a:lnTo>
                    <a:lnTo>
                      <a:pt x="290" y="1750"/>
                    </a:lnTo>
                    <a:lnTo>
                      <a:pt x="313" y="1808"/>
                    </a:lnTo>
                    <a:lnTo>
                      <a:pt x="340" y="1866"/>
                    </a:lnTo>
                    <a:lnTo>
                      <a:pt x="370" y="1922"/>
                    </a:lnTo>
                    <a:lnTo>
                      <a:pt x="403" y="1975"/>
                    </a:lnTo>
                    <a:lnTo>
                      <a:pt x="439" y="2028"/>
                    </a:lnTo>
                    <a:lnTo>
                      <a:pt x="478" y="2078"/>
                    </a:lnTo>
                    <a:lnTo>
                      <a:pt x="519" y="2125"/>
                    </a:lnTo>
                    <a:lnTo>
                      <a:pt x="563" y="2171"/>
                    </a:lnTo>
                    <a:lnTo>
                      <a:pt x="610" y="2214"/>
                    </a:lnTo>
                    <a:lnTo>
                      <a:pt x="659" y="2254"/>
                    </a:lnTo>
                    <a:lnTo>
                      <a:pt x="710" y="2292"/>
                    </a:lnTo>
                    <a:lnTo>
                      <a:pt x="764" y="2326"/>
                    </a:lnTo>
                    <a:lnTo>
                      <a:pt x="820" y="2358"/>
                    </a:lnTo>
                    <a:lnTo>
                      <a:pt x="878" y="2386"/>
                    </a:lnTo>
                    <a:lnTo>
                      <a:pt x="939" y="2412"/>
                    </a:lnTo>
                    <a:lnTo>
                      <a:pt x="1001" y="2432"/>
                    </a:lnTo>
                    <a:lnTo>
                      <a:pt x="1065" y="2451"/>
                    </a:lnTo>
                    <a:lnTo>
                      <a:pt x="1130" y="2464"/>
                    </a:lnTo>
                    <a:lnTo>
                      <a:pt x="1199" y="2474"/>
                    </a:lnTo>
                    <a:lnTo>
                      <a:pt x="1219" y="2477"/>
                    </a:lnTo>
                    <a:lnTo>
                      <a:pt x="1241" y="2479"/>
                    </a:lnTo>
                    <a:lnTo>
                      <a:pt x="1263" y="2480"/>
                    </a:lnTo>
                    <a:lnTo>
                      <a:pt x="1287" y="2481"/>
                    </a:lnTo>
                    <a:lnTo>
                      <a:pt x="1336" y="2481"/>
                    </a:lnTo>
                    <a:lnTo>
                      <a:pt x="1386" y="2479"/>
                    </a:lnTo>
                    <a:lnTo>
                      <a:pt x="1439" y="2474"/>
                    </a:lnTo>
                    <a:lnTo>
                      <a:pt x="1491" y="2469"/>
                    </a:lnTo>
                    <a:lnTo>
                      <a:pt x="1544" y="2461"/>
                    </a:lnTo>
                    <a:lnTo>
                      <a:pt x="1596" y="2453"/>
                    </a:lnTo>
                    <a:lnTo>
                      <a:pt x="1648" y="2442"/>
                    </a:lnTo>
                    <a:lnTo>
                      <a:pt x="1697" y="2429"/>
                    </a:lnTo>
                    <a:lnTo>
                      <a:pt x="1721" y="2422"/>
                    </a:lnTo>
                    <a:lnTo>
                      <a:pt x="1744" y="2415"/>
                    </a:lnTo>
                    <a:lnTo>
                      <a:pt x="1766" y="2408"/>
                    </a:lnTo>
                    <a:lnTo>
                      <a:pt x="1788" y="2399"/>
                    </a:lnTo>
                    <a:lnTo>
                      <a:pt x="1809" y="2391"/>
                    </a:lnTo>
                    <a:lnTo>
                      <a:pt x="1828" y="2382"/>
                    </a:lnTo>
                    <a:lnTo>
                      <a:pt x="1847" y="2373"/>
                    </a:lnTo>
                    <a:lnTo>
                      <a:pt x="1864" y="2363"/>
                    </a:lnTo>
                    <a:lnTo>
                      <a:pt x="1881" y="2353"/>
                    </a:lnTo>
                    <a:lnTo>
                      <a:pt x="1895" y="2343"/>
                    </a:lnTo>
                    <a:lnTo>
                      <a:pt x="1909" y="2331"/>
                    </a:lnTo>
                    <a:lnTo>
                      <a:pt x="1921" y="2321"/>
                    </a:lnTo>
                    <a:lnTo>
                      <a:pt x="1889" y="2314"/>
                    </a:lnTo>
                    <a:lnTo>
                      <a:pt x="1861" y="2306"/>
                    </a:lnTo>
                    <a:lnTo>
                      <a:pt x="1836" y="2296"/>
                    </a:lnTo>
                    <a:lnTo>
                      <a:pt x="1814" y="2287"/>
                    </a:lnTo>
                    <a:lnTo>
                      <a:pt x="1794" y="2277"/>
                    </a:lnTo>
                    <a:lnTo>
                      <a:pt x="1777" y="2266"/>
                    </a:lnTo>
                    <a:lnTo>
                      <a:pt x="1760" y="2257"/>
                    </a:lnTo>
                    <a:lnTo>
                      <a:pt x="1746" y="2247"/>
                    </a:lnTo>
                    <a:lnTo>
                      <a:pt x="1721" y="2229"/>
                    </a:lnTo>
                    <a:lnTo>
                      <a:pt x="1697" y="2215"/>
                    </a:lnTo>
                    <a:lnTo>
                      <a:pt x="1686" y="2210"/>
                    </a:lnTo>
                    <a:lnTo>
                      <a:pt x="1675" y="2206"/>
                    </a:lnTo>
                    <a:lnTo>
                      <a:pt x="1662" y="2204"/>
                    </a:lnTo>
                    <a:lnTo>
                      <a:pt x="1649" y="2204"/>
                    </a:lnTo>
                    <a:close/>
                    <a:moveTo>
                      <a:pt x="1490" y="1283"/>
                    </a:moveTo>
                    <a:lnTo>
                      <a:pt x="1503" y="1266"/>
                    </a:lnTo>
                    <a:lnTo>
                      <a:pt x="1515" y="1248"/>
                    </a:lnTo>
                    <a:lnTo>
                      <a:pt x="1528" y="1232"/>
                    </a:lnTo>
                    <a:lnTo>
                      <a:pt x="1543" y="1216"/>
                    </a:lnTo>
                    <a:lnTo>
                      <a:pt x="1572" y="1184"/>
                    </a:lnTo>
                    <a:lnTo>
                      <a:pt x="1599" y="1152"/>
                    </a:lnTo>
                    <a:lnTo>
                      <a:pt x="1714" y="1023"/>
                    </a:lnTo>
                    <a:lnTo>
                      <a:pt x="1736" y="996"/>
                    </a:lnTo>
                    <a:lnTo>
                      <a:pt x="1767" y="963"/>
                    </a:lnTo>
                    <a:lnTo>
                      <a:pt x="1803" y="925"/>
                    </a:lnTo>
                    <a:lnTo>
                      <a:pt x="1839" y="885"/>
                    </a:lnTo>
                    <a:lnTo>
                      <a:pt x="1875" y="844"/>
                    </a:lnTo>
                    <a:lnTo>
                      <a:pt x="1905" y="808"/>
                    </a:lnTo>
                    <a:lnTo>
                      <a:pt x="1918" y="792"/>
                    </a:lnTo>
                    <a:lnTo>
                      <a:pt x="1928" y="777"/>
                    </a:lnTo>
                    <a:lnTo>
                      <a:pt x="1936" y="765"/>
                    </a:lnTo>
                    <a:lnTo>
                      <a:pt x="1940" y="755"/>
                    </a:lnTo>
                    <a:lnTo>
                      <a:pt x="1495" y="755"/>
                    </a:lnTo>
                    <a:lnTo>
                      <a:pt x="1500" y="769"/>
                    </a:lnTo>
                    <a:lnTo>
                      <a:pt x="1505" y="783"/>
                    </a:lnTo>
                    <a:lnTo>
                      <a:pt x="1508" y="796"/>
                    </a:lnTo>
                    <a:lnTo>
                      <a:pt x="1511" y="807"/>
                    </a:lnTo>
                    <a:lnTo>
                      <a:pt x="1512" y="819"/>
                    </a:lnTo>
                    <a:lnTo>
                      <a:pt x="1513" y="830"/>
                    </a:lnTo>
                    <a:lnTo>
                      <a:pt x="1513" y="841"/>
                    </a:lnTo>
                    <a:lnTo>
                      <a:pt x="1513" y="852"/>
                    </a:lnTo>
                    <a:lnTo>
                      <a:pt x="1511" y="862"/>
                    </a:lnTo>
                    <a:lnTo>
                      <a:pt x="1509" y="871"/>
                    </a:lnTo>
                    <a:lnTo>
                      <a:pt x="1506" y="881"/>
                    </a:lnTo>
                    <a:lnTo>
                      <a:pt x="1500" y="892"/>
                    </a:lnTo>
                    <a:lnTo>
                      <a:pt x="1495" y="902"/>
                    </a:lnTo>
                    <a:lnTo>
                      <a:pt x="1489" y="912"/>
                    </a:lnTo>
                    <a:lnTo>
                      <a:pt x="1482" y="923"/>
                    </a:lnTo>
                    <a:lnTo>
                      <a:pt x="1474" y="934"/>
                    </a:lnTo>
                    <a:lnTo>
                      <a:pt x="1145" y="1313"/>
                    </a:lnTo>
                    <a:lnTo>
                      <a:pt x="1145" y="1273"/>
                    </a:lnTo>
                    <a:lnTo>
                      <a:pt x="1145" y="1233"/>
                    </a:lnTo>
                    <a:lnTo>
                      <a:pt x="1145" y="1192"/>
                    </a:lnTo>
                    <a:lnTo>
                      <a:pt x="1145" y="1152"/>
                    </a:lnTo>
                    <a:lnTo>
                      <a:pt x="1145" y="1113"/>
                    </a:lnTo>
                    <a:lnTo>
                      <a:pt x="1145" y="1073"/>
                    </a:lnTo>
                    <a:lnTo>
                      <a:pt x="1144" y="1033"/>
                    </a:lnTo>
                    <a:lnTo>
                      <a:pt x="1144" y="993"/>
                    </a:lnTo>
                    <a:lnTo>
                      <a:pt x="1144" y="962"/>
                    </a:lnTo>
                    <a:lnTo>
                      <a:pt x="1145" y="935"/>
                    </a:lnTo>
                    <a:lnTo>
                      <a:pt x="1147" y="912"/>
                    </a:lnTo>
                    <a:lnTo>
                      <a:pt x="1149" y="893"/>
                    </a:lnTo>
                    <a:lnTo>
                      <a:pt x="1152" y="876"/>
                    </a:lnTo>
                    <a:lnTo>
                      <a:pt x="1155" y="863"/>
                    </a:lnTo>
                    <a:lnTo>
                      <a:pt x="1159" y="851"/>
                    </a:lnTo>
                    <a:lnTo>
                      <a:pt x="1163" y="840"/>
                    </a:lnTo>
                    <a:lnTo>
                      <a:pt x="1174" y="822"/>
                    </a:lnTo>
                    <a:lnTo>
                      <a:pt x="1186" y="804"/>
                    </a:lnTo>
                    <a:lnTo>
                      <a:pt x="1192" y="795"/>
                    </a:lnTo>
                    <a:lnTo>
                      <a:pt x="1199" y="784"/>
                    </a:lnTo>
                    <a:lnTo>
                      <a:pt x="1206" y="771"/>
                    </a:lnTo>
                    <a:lnTo>
                      <a:pt x="1212" y="756"/>
                    </a:lnTo>
                    <a:lnTo>
                      <a:pt x="781" y="754"/>
                    </a:lnTo>
                    <a:lnTo>
                      <a:pt x="783" y="768"/>
                    </a:lnTo>
                    <a:lnTo>
                      <a:pt x="786" y="781"/>
                    </a:lnTo>
                    <a:lnTo>
                      <a:pt x="790" y="790"/>
                    </a:lnTo>
                    <a:lnTo>
                      <a:pt x="795" y="798"/>
                    </a:lnTo>
                    <a:lnTo>
                      <a:pt x="805" y="811"/>
                    </a:lnTo>
                    <a:lnTo>
                      <a:pt x="815" y="827"/>
                    </a:lnTo>
                    <a:lnTo>
                      <a:pt x="820" y="837"/>
                    </a:lnTo>
                    <a:lnTo>
                      <a:pt x="825" y="851"/>
                    </a:lnTo>
                    <a:lnTo>
                      <a:pt x="830" y="867"/>
                    </a:lnTo>
                    <a:lnTo>
                      <a:pt x="834" y="888"/>
                    </a:lnTo>
                    <a:lnTo>
                      <a:pt x="838" y="913"/>
                    </a:lnTo>
                    <a:lnTo>
                      <a:pt x="840" y="945"/>
                    </a:lnTo>
                    <a:lnTo>
                      <a:pt x="842" y="982"/>
                    </a:lnTo>
                    <a:lnTo>
                      <a:pt x="842" y="1028"/>
                    </a:lnTo>
                    <a:lnTo>
                      <a:pt x="843" y="1701"/>
                    </a:lnTo>
                    <a:lnTo>
                      <a:pt x="842" y="1728"/>
                    </a:lnTo>
                    <a:lnTo>
                      <a:pt x="842" y="1752"/>
                    </a:lnTo>
                    <a:lnTo>
                      <a:pt x="840" y="1773"/>
                    </a:lnTo>
                    <a:lnTo>
                      <a:pt x="838" y="1791"/>
                    </a:lnTo>
                    <a:lnTo>
                      <a:pt x="835" y="1807"/>
                    </a:lnTo>
                    <a:lnTo>
                      <a:pt x="832" y="1821"/>
                    </a:lnTo>
                    <a:lnTo>
                      <a:pt x="828" y="1834"/>
                    </a:lnTo>
                    <a:lnTo>
                      <a:pt x="822" y="1845"/>
                    </a:lnTo>
                    <a:lnTo>
                      <a:pt x="817" y="1856"/>
                    </a:lnTo>
                    <a:lnTo>
                      <a:pt x="811" y="1867"/>
                    </a:lnTo>
                    <a:lnTo>
                      <a:pt x="804" y="1877"/>
                    </a:lnTo>
                    <a:lnTo>
                      <a:pt x="797" y="1889"/>
                    </a:lnTo>
                    <a:lnTo>
                      <a:pt x="779" y="1913"/>
                    </a:lnTo>
                    <a:lnTo>
                      <a:pt x="758" y="1944"/>
                    </a:lnTo>
                    <a:lnTo>
                      <a:pt x="1225" y="1938"/>
                    </a:lnTo>
                    <a:lnTo>
                      <a:pt x="1214" y="1930"/>
                    </a:lnTo>
                    <a:lnTo>
                      <a:pt x="1205" y="1920"/>
                    </a:lnTo>
                    <a:lnTo>
                      <a:pt x="1195" y="1909"/>
                    </a:lnTo>
                    <a:lnTo>
                      <a:pt x="1188" y="1897"/>
                    </a:lnTo>
                    <a:lnTo>
                      <a:pt x="1180" y="1882"/>
                    </a:lnTo>
                    <a:lnTo>
                      <a:pt x="1174" y="1867"/>
                    </a:lnTo>
                    <a:lnTo>
                      <a:pt x="1168" y="1850"/>
                    </a:lnTo>
                    <a:lnTo>
                      <a:pt x="1162" y="1833"/>
                    </a:lnTo>
                    <a:lnTo>
                      <a:pt x="1158" y="1814"/>
                    </a:lnTo>
                    <a:lnTo>
                      <a:pt x="1154" y="1795"/>
                    </a:lnTo>
                    <a:lnTo>
                      <a:pt x="1150" y="1774"/>
                    </a:lnTo>
                    <a:lnTo>
                      <a:pt x="1147" y="1753"/>
                    </a:lnTo>
                    <a:lnTo>
                      <a:pt x="1143" y="1708"/>
                    </a:lnTo>
                    <a:lnTo>
                      <a:pt x="1140" y="1662"/>
                    </a:lnTo>
                    <a:lnTo>
                      <a:pt x="1139" y="1615"/>
                    </a:lnTo>
                    <a:lnTo>
                      <a:pt x="1139" y="1567"/>
                    </a:lnTo>
                    <a:lnTo>
                      <a:pt x="1139" y="1520"/>
                    </a:lnTo>
                    <a:lnTo>
                      <a:pt x="1141" y="1473"/>
                    </a:lnTo>
                    <a:lnTo>
                      <a:pt x="1144" y="1386"/>
                    </a:lnTo>
                    <a:lnTo>
                      <a:pt x="1146" y="1312"/>
                    </a:lnTo>
                    <a:lnTo>
                      <a:pt x="1605" y="1931"/>
                    </a:lnTo>
                    <a:lnTo>
                      <a:pt x="1623" y="1954"/>
                    </a:lnTo>
                    <a:lnTo>
                      <a:pt x="1642" y="1977"/>
                    </a:lnTo>
                    <a:lnTo>
                      <a:pt x="1660" y="1999"/>
                    </a:lnTo>
                    <a:lnTo>
                      <a:pt x="1680" y="2019"/>
                    </a:lnTo>
                    <a:lnTo>
                      <a:pt x="1698" y="2039"/>
                    </a:lnTo>
                    <a:lnTo>
                      <a:pt x="1718" y="2057"/>
                    </a:lnTo>
                    <a:lnTo>
                      <a:pt x="1736" y="2075"/>
                    </a:lnTo>
                    <a:lnTo>
                      <a:pt x="1756" y="2092"/>
                    </a:lnTo>
                    <a:lnTo>
                      <a:pt x="1776" y="2108"/>
                    </a:lnTo>
                    <a:lnTo>
                      <a:pt x="1796" y="2123"/>
                    </a:lnTo>
                    <a:lnTo>
                      <a:pt x="1816" y="2138"/>
                    </a:lnTo>
                    <a:lnTo>
                      <a:pt x="1836" y="2151"/>
                    </a:lnTo>
                    <a:lnTo>
                      <a:pt x="1857" y="2164"/>
                    </a:lnTo>
                    <a:lnTo>
                      <a:pt x="1879" y="2175"/>
                    </a:lnTo>
                    <a:lnTo>
                      <a:pt x="1900" y="2185"/>
                    </a:lnTo>
                    <a:lnTo>
                      <a:pt x="1922" y="2195"/>
                    </a:lnTo>
                    <a:lnTo>
                      <a:pt x="1945" y="2205"/>
                    </a:lnTo>
                    <a:lnTo>
                      <a:pt x="1968" y="2213"/>
                    </a:lnTo>
                    <a:lnTo>
                      <a:pt x="1991" y="2220"/>
                    </a:lnTo>
                    <a:lnTo>
                      <a:pt x="2016" y="2226"/>
                    </a:lnTo>
                    <a:lnTo>
                      <a:pt x="2040" y="2232"/>
                    </a:lnTo>
                    <a:lnTo>
                      <a:pt x="2066" y="2238"/>
                    </a:lnTo>
                    <a:lnTo>
                      <a:pt x="2092" y="2242"/>
                    </a:lnTo>
                    <a:lnTo>
                      <a:pt x="2119" y="2246"/>
                    </a:lnTo>
                    <a:lnTo>
                      <a:pt x="2147" y="2248"/>
                    </a:lnTo>
                    <a:lnTo>
                      <a:pt x="2174" y="2250"/>
                    </a:lnTo>
                    <a:lnTo>
                      <a:pt x="2203" y="2252"/>
                    </a:lnTo>
                    <a:lnTo>
                      <a:pt x="2233" y="2252"/>
                    </a:lnTo>
                    <a:lnTo>
                      <a:pt x="2264" y="2252"/>
                    </a:lnTo>
                    <a:lnTo>
                      <a:pt x="2296" y="2252"/>
                    </a:lnTo>
                    <a:lnTo>
                      <a:pt x="2328" y="2250"/>
                    </a:lnTo>
                    <a:lnTo>
                      <a:pt x="2362" y="2248"/>
                    </a:lnTo>
                    <a:lnTo>
                      <a:pt x="2324" y="2209"/>
                    </a:lnTo>
                    <a:lnTo>
                      <a:pt x="2257" y="2148"/>
                    </a:lnTo>
                    <a:lnTo>
                      <a:pt x="2195" y="2091"/>
                    </a:lnTo>
                    <a:lnTo>
                      <a:pt x="2137" y="2036"/>
                    </a:lnTo>
                    <a:lnTo>
                      <a:pt x="2082" y="1983"/>
                    </a:lnTo>
                    <a:lnTo>
                      <a:pt x="2030" y="1932"/>
                    </a:lnTo>
                    <a:lnTo>
                      <a:pt x="1980" y="1880"/>
                    </a:lnTo>
                    <a:lnTo>
                      <a:pt x="1931" y="1830"/>
                    </a:lnTo>
                    <a:lnTo>
                      <a:pt x="1884" y="1778"/>
                    </a:lnTo>
                    <a:lnTo>
                      <a:pt x="1837" y="1726"/>
                    </a:lnTo>
                    <a:lnTo>
                      <a:pt x="1792" y="1672"/>
                    </a:lnTo>
                    <a:lnTo>
                      <a:pt x="1746" y="1616"/>
                    </a:lnTo>
                    <a:lnTo>
                      <a:pt x="1698" y="1557"/>
                    </a:lnTo>
                    <a:lnTo>
                      <a:pt x="1649" y="1495"/>
                    </a:lnTo>
                    <a:lnTo>
                      <a:pt x="1599" y="1429"/>
                    </a:lnTo>
                    <a:lnTo>
                      <a:pt x="1546" y="1358"/>
                    </a:lnTo>
                    <a:lnTo>
                      <a:pt x="1490" y="1283"/>
                    </a:lnTo>
                    <a:close/>
                    <a:moveTo>
                      <a:pt x="107" y="1883"/>
                    </a:moveTo>
                    <a:lnTo>
                      <a:pt x="144" y="1963"/>
                    </a:lnTo>
                    <a:lnTo>
                      <a:pt x="185" y="2038"/>
                    </a:lnTo>
                    <a:lnTo>
                      <a:pt x="231" y="2109"/>
                    </a:lnTo>
                    <a:lnTo>
                      <a:pt x="279" y="2177"/>
                    </a:lnTo>
                    <a:lnTo>
                      <a:pt x="331" y="2240"/>
                    </a:lnTo>
                    <a:lnTo>
                      <a:pt x="386" y="2299"/>
                    </a:lnTo>
                    <a:lnTo>
                      <a:pt x="444" y="2356"/>
                    </a:lnTo>
                    <a:lnTo>
                      <a:pt x="505" y="2408"/>
                    </a:lnTo>
                    <a:lnTo>
                      <a:pt x="568" y="2455"/>
                    </a:lnTo>
                    <a:lnTo>
                      <a:pt x="634" y="2499"/>
                    </a:lnTo>
                    <a:lnTo>
                      <a:pt x="701" y="2539"/>
                    </a:lnTo>
                    <a:lnTo>
                      <a:pt x="771" y="2574"/>
                    </a:lnTo>
                    <a:lnTo>
                      <a:pt x="842" y="2606"/>
                    </a:lnTo>
                    <a:lnTo>
                      <a:pt x="914" y="2634"/>
                    </a:lnTo>
                    <a:lnTo>
                      <a:pt x="988" y="2657"/>
                    </a:lnTo>
                    <a:lnTo>
                      <a:pt x="1064" y="2676"/>
                    </a:lnTo>
                    <a:lnTo>
                      <a:pt x="1140" y="2691"/>
                    </a:lnTo>
                    <a:lnTo>
                      <a:pt x="1216" y="2701"/>
                    </a:lnTo>
                    <a:lnTo>
                      <a:pt x="1293" y="2707"/>
                    </a:lnTo>
                    <a:lnTo>
                      <a:pt x="1371" y="2709"/>
                    </a:lnTo>
                    <a:lnTo>
                      <a:pt x="1448" y="2706"/>
                    </a:lnTo>
                    <a:lnTo>
                      <a:pt x="1524" y="2699"/>
                    </a:lnTo>
                    <a:lnTo>
                      <a:pt x="1601" y="2688"/>
                    </a:lnTo>
                    <a:lnTo>
                      <a:pt x="1678" y="2671"/>
                    </a:lnTo>
                    <a:lnTo>
                      <a:pt x="1753" y="2651"/>
                    </a:lnTo>
                    <a:lnTo>
                      <a:pt x="1827" y="2626"/>
                    </a:lnTo>
                    <a:lnTo>
                      <a:pt x="1900" y="2596"/>
                    </a:lnTo>
                    <a:lnTo>
                      <a:pt x="1971" y="2561"/>
                    </a:lnTo>
                    <a:lnTo>
                      <a:pt x="2041" y="2522"/>
                    </a:lnTo>
                    <a:lnTo>
                      <a:pt x="2109" y="2478"/>
                    </a:lnTo>
                    <a:lnTo>
                      <a:pt x="2175" y="2429"/>
                    </a:lnTo>
                    <a:lnTo>
                      <a:pt x="2239" y="2376"/>
                    </a:lnTo>
                    <a:lnTo>
                      <a:pt x="2154" y="2368"/>
                    </a:lnTo>
                    <a:lnTo>
                      <a:pt x="2096" y="2363"/>
                    </a:lnTo>
                    <a:lnTo>
                      <a:pt x="2075" y="2361"/>
                    </a:lnTo>
                    <a:lnTo>
                      <a:pt x="2059" y="2361"/>
                    </a:lnTo>
                    <a:lnTo>
                      <a:pt x="2047" y="2361"/>
                    </a:lnTo>
                    <a:lnTo>
                      <a:pt x="2036" y="2362"/>
                    </a:lnTo>
                    <a:lnTo>
                      <a:pt x="2027" y="2365"/>
                    </a:lnTo>
                    <a:lnTo>
                      <a:pt x="2019" y="2369"/>
                    </a:lnTo>
                    <a:lnTo>
                      <a:pt x="2010" y="2374"/>
                    </a:lnTo>
                    <a:lnTo>
                      <a:pt x="2000" y="2381"/>
                    </a:lnTo>
                    <a:lnTo>
                      <a:pt x="1988" y="2389"/>
                    </a:lnTo>
                    <a:lnTo>
                      <a:pt x="1973" y="2398"/>
                    </a:lnTo>
                    <a:lnTo>
                      <a:pt x="1954" y="2410"/>
                    </a:lnTo>
                    <a:lnTo>
                      <a:pt x="1931" y="2423"/>
                    </a:lnTo>
                    <a:lnTo>
                      <a:pt x="1911" y="2433"/>
                    </a:lnTo>
                    <a:lnTo>
                      <a:pt x="1891" y="2443"/>
                    </a:lnTo>
                    <a:lnTo>
                      <a:pt x="1872" y="2452"/>
                    </a:lnTo>
                    <a:lnTo>
                      <a:pt x="1853" y="2461"/>
                    </a:lnTo>
                    <a:lnTo>
                      <a:pt x="1764" y="2498"/>
                    </a:lnTo>
                    <a:lnTo>
                      <a:pt x="1677" y="2527"/>
                    </a:lnTo>
                    <a:lnTo>
                      <a:pt x="1588" y="2549"/>
                    </a:lnTo>
                    <a:lnTo>
                      <a:pt x="1499" y="2563"/>
                    </a:lnTo>
                    <a:lnTo>
                      <a:pt x="1412" y="2571"/>
                    </a:lnTo>
                    <a:lnTo>
                      <a:pt x="1324" y="2572"/>
                    </a:lnTo>
                    <a:lnTo>
                      <a:pt x="1238" y="2566"/>
                    </a:lnTo>
                    <a:lnTo>
                      <a:pt x="1153" y="2555"/>
                    </a:lnTo>
                    <a:lnTo>
                      <a:pt x="1070" y="2537"/>
                    </a:lnTo>
                    <a:lnTo>
                      <a:pt x="988" y="2514"/>
                    </a:lnTo>
                    <a:lnTo>
                      <a:pt x="909" y="2484"/>
                    </a:lnTo>
                    <a:lnTo>
                      <a:pt x="832" y="2450"/>
                    </a:lnTo>
                    <a:lnTo>
                      <a:pt x="757" y="2410"/>
                    </a:lnTo>
                    <a:lnTo>
                      <a:pt x="685" y="2365"/>
                    </a:lnTo>
                    <a:lnTo>
                      <a:pt x="617" y="2316"/>
                    </a:lnTo>
                    <a:lnTo>
                      <a:pt x="552" y="2262"/>
                    </a:lnTo>
                    <a:lnTo>
                      <a:pt x="491" y="2205"/>
                    </a:lnTo>
                    <a:lnTo>
                      <a:pt x="434" y="2143"/>
                    </a:lnTo>
                    <a:lnTo>
                      <a:pt x="380" y="2077"/>
                    </a:lnTo>
                    <a:lnTo>
                      <a:pt x="332" y="2008"/>
                    </a:lnTo>
                    <a:lnTo>
                      <a:pt x="288" y="1936"/>
                    </a:lnTo>
                    <a:lnTo>
                      <a:pt x="248" y="1860"/>
                    </a:lnTo>
                    <a:lnTo>
                      <a:pt x="214" y="1781"/>
                    </a:lnTo>
                    <a:lnTo>
                      <a:pt x="187" y="1701"/>
                    </a:lnTo>
                    <a:lnTo>
                      <a:pt x="164" y="1618"/>
                    </a:lnTo>
                    <a:lnTo>
                      <a:pt x="147" y="1532"/>
                    </a:lnTo>
                    <a:lnTo>
                      <a:pt x="138" y="1445"/>
                    </a:lnTo>
                    <a:lnTo>
                      <a:pt x="135" y="1356"/>
                    </a:lnTo>
                    <a:lnTo>
                      <a:pt x="138" y="1266"/>
                    </a:lnTo>
                    <a:lnTo>
                      <a:pt x="148" y="1174"/>
                    </a:lnTo>
                    <a:lnTo>
                      <a:pt x="167" y="1081"/>
                    </a:lnTo>
                    <a:lnTo>
                      <a:pt x="193" y="989"/>
                    </a:lnTo>
                    <a:lnTo>
                      <a:pt x="228" y="892"/>
                    </a:lnTo>
                    <a:lnTo>
                      <a:pt x="269" y="800"/>
                    </a:lnTo>
                    <a:lnTo>
                      <a:pt x="316" y="715"/>
                    </a:lnTo>
                    <a:lnTo>
                      <a:pt x="370" y="634"/>
                    </a:lnTo>
                    <a:lnTo>
                      <a:pt x="428" y="560"/>
                    </a:lnTo>
                    <a:lnTo>
                      <a:pt x="492" y="492"/>
                    </a:lnTo>
                    <a:lnTo>
                      <a:pt x="559" y="429"/>
                    </a:lnTo>
                    <a:lnTo>
                      <a:pt x="631" y="373"/>
                    </a:lnTo>
                    <a:lnTo>
                      <a:pt x="706" y="322"/>
                    </a:lnTo>
                    <a:lnTo>
                      <a:pt x="784" y="277"/>
                    </a:lnTo>
                    <a:lnTo>
                      <a:pt x="866" y="239"/>
                    </a:lnTo>
                    <a:lnTo>
                      <a:pt x="949" y="206"/>
                    </a:lnTo>
                    <a:lnTo>
                      <a:pt x="1035" y="179"/>
                    </a:lnTo>
                    <a:lnTo>
                      <a:pt x="1122" y="160"/>
                    </a:lnTo>
                    <a:lnTo>
                      <a:pt x="1210" y="145"/>
                    </a:lnTo>
                    <a:lnTo>
                      <a:pt x="1299" y="138"/>
                    </a:lnTo>
                    <a:lnTo>
                      <a:pt x="1389" y="137"/>
                    </a:lnTo>
                    <a:lnTo>
                      <a:pt x="1479" y="142"/>
                    </a:lnTo>
                    <a:lnTo>
                      <a:pt x="1567" y="154"/>
                    </a:lnTo>
                    <a:lnTo>
                      <a:pt x="1655" y="173"/>
                    </a:lnTo>
                    <a:lnTo>
                      <a:pt x="1743" y="199"/>
                    </a:lnTo>
                    <a:lnTo>
                      <a:pt x="1828" y="231"/>
                    </a:lnTo>
                    <a:lnTo>
                      <a:pt x="1911" y="269"/>
                    </a:lnTo>
                    <a:lnTo>
                      <a:pt x="1991" y="314"/>
                    </a:lnTo>
                    <a:lnTo>
                      <a:pt x="2069" y="367"/>
                    </a:lnTo>
                    <a:lnTo>
                      <a:pt x="2143" y="426"/>
                    </a:lnTo>
                    <a:lnTo>
                      <a:pt x="2215" y="493"/>
                    </a:lnTo>
                    <a:lnTo>
                      <a:pt x="2281" y="566"/>
                    </a:lnTo>
                    <a:lnTo>
                      <a:pt x="2343" y="647"/>
                    </a:lnTo>
                    <a:lnTo>
                      <a:pt x="2400" y="734"/>
                    </a:lnTo>
                    <a:lnTo>
                      <a:pt x="2453" y="830"/>
                    </a:lnTo>
                    <a:lnTo>
                      <a:pt x="2498" y="932"/>
                    </a:lnTo>
                    <a:lnTo>
                      <a:pt x="2638" y="932"/>
                    </a:lnTo>
                    <a:lnTo>
                      <a:pt x="2636" y="915"/>
                    </a:lnTo>
                    <a:lnTo>
                      <a:pt x="2632" y="898"/>
                    </a:lnTo>
                    <a:lnTo>
                      <a:pt x="2628" y="880"/>
                    </a:lnTo>
                    <a:lnTo>
                      <a:pt x="2622" y="862"/>
                    </a:lnTo>
                    <a:lnTo>
                      <a:pt x="2615" y="843"/>
                    </a:lnTo>
                    <a:lnTo>
                      <a:pt x="2608" y="825"/>
                    </a:lnTo>
                    <a:lnTo>
                      <a:pt x="2600" y="805"/>
                    </a:lnTo>
                    <a:lnTo>
                      <a:pt x="2591" y="786"/>
                    </a:lnTo>
                    <a:lnTo>
                      <a:pt x="2571" y="747"/>
                    </a:lnTo>
                    <a:lnTo>
                      <a:pt x="2548" y="706"/>
                    </a:lnTo>
                    <a:lnTo>
                      <a:pt x="2525" y="667"/>
                    </a:lnTo>
                    <a:lnTo>
                      <a:pt x="2500" y="628"/>
                    </a:lnTo>
                    <a:lnTo>
                      <a:pt x="2474" y="590"/>
                    </a:lnTo>
                    <a:lnTo>
                      <a:pt x="2449" y="554"/>
                    </a:lnTo>
                    <a:lnTo>
                      <a:pt x="2423" y="520"/>
                    </a:lnTo>
                    <a:lnTo>
                      <a:pt x="2398" y="488"/>
                    </a:lnTo>
                    <a:lnTo>
                      <a:pt x="2374" y="459"/>
                    </a:lnTo>
                    <a:lnTo>
                      <a:pt x="2353" y="434"/>
                    </a:lnTo>
                    <a:lnTo>
                      <a:pt x="2334" y="412"/>
                    </a:lnTo>
                    <a:lnTo>
                      <a:pt x="2318" y="394"/>
                    </a:lnTo>
                    <a:lnTo>
                      <a:pt x="2285" y="362"/>
                    </a:lnTo>
                    <a:lnTo>
                      <a:pt x="2252" y="333"/>
                    </a:lnTo>
                    <a:lnTo>
                      <a:pt x="2218" y="304"/>
                    </a:lnTo>
                    <a:lnTo>
                      <a:pt x="2183" y="276"/>
                    </a:lnTo>
                    <a:lnTo>
                      <a:pt x="2147" y="249"/>
                    </a:lnTo>
                    <a:lnTo>
                      <a:pt x="2109" y="224"/>
                    </a:lnTo>
                    <a:lnTo>
                      <a:pt x="2072" y="201"/>
                    </a:lnTo>
                    <a:lnTo>
                      <a:pt x="2034" y="178"/>
                    </a:lnTo>
                    <a:lnTo>
                      <a:pt x="1995" y="157"/>
                    </a:lnTo>
                    <a:lnTo>
                      <a:pt x="1956" y="137"/>
                    </a:lnTo>
                    <a:lnTo>
                      <a:pt x="1916" y="118"/>
                    </a:lnTo>
                    <a:lnTo>
                      <a:pt x="1875" y="101"/>
                    </a:lnTo>
                    <a:lnTo>
                      <a:pt x="1833" y="85"/>
                    </a:lnTo>
                    <a:lnTo>
                      <a:pt x="1792" y="71"/>
                    </a:lnTo>
                    <a:lnTo>
                      <a:pt x="1750" y="58"/>
                    </a:lnTo>
                    <a:lnTo>
                      <a:pt x="1707" y="45"/>
                    </a:lnTo>
                    <a:lnTo>
                      <a:pt x="1664" y="35"/>
                    </a:lnTo>
                    <a:lnTo>
                      <a:pt x="1621" y="26"/>
                    </a:lnTo>
                    <a:lnTo>
                      <a:pt x="1577" y="19"/>
                    </a:lnTo>
                    <a:lnTo>
                      <a:pt x="1533" y="11"/>
                    </a:lnTo>
                    <a:lnTo>
                      <a:pt x="1489" y="7"/>
                    </a:lnTo>
                    <a:lnTo>
                      <a:pt x="1445" y="3"/>
                    </a:lnTo>
                    <a:lnTo>
                      <a:pt x="1400" y="1"/>
                    </a:lnTo>
                    <a:lnTo>
                      <a:pt x="1356" y="0"/>
                    </a:lnTo>
                    <a:lnTo>
                      <a:pt x="1312" y="1"/>
                    </a:lnTo>
                    <a:lnTo>
                      <a:pt x="1268" y="2"/>
                    </a:lnTo>
                    <a:lnTo>
                      <a:pt x="1222" y="6"/>
                    </a:lnTo>
                    <a:lnTo>
                      <a:pt x="1178" y="10"/>
                    </a:lnTo>
                    <a:lnTo>
                      <a:pt x="1134" y="18"/>
                    </a:lnTo>
                    <a:lnTo>
                      <a:pt x="1089" y="25"/>
                    </a:lnTo>
                    <a:lnTo>
                      <a:pt x="1046" y="34"/>
                    </a:lnTo>
                    <a:lnTo>
                      <a:pt x="1002" y="44"/>
                    </a:lnTo>
                    <a:lnTo>
                      <a:pt x="955" y="58"/>
                    </a:lnTo>
                    <a:lnTo>
                      <a:pt x="911" y="72"/>
                    </a:lnTo>
                    <a:lnTo>
                      <a:pt x="868" y="88"/>
                    </a:lnTo>
                    <a:lnTo>
                      <a:pt x="825" y="104"/>
                    </a:lnTo>
                    <a:lnTo>
                      <a:pt x="785" y="122"/>
                    </a:lnTo>
                    <a:lnTo>
                      <a:pt x="747" y="140"/>
                    </a:lnTo>
                    <a:lnTo>
                      <a:pt x="710" y="161"/>
                    </a:lnTo>
                    <a:lnTo>
                      <a:pt x="674" y="181"/>
                    </a:lnTo>
                    <a:lnTo>
                      <a:pt x="639" y="203"/>
                    </a:lnTo>
                    <a:lnTo>
                      <a:pt x="605" y="224"/>
                    </a:lnTo>
                    <a:lnTo>
                      <a:pt x="572" y="248"/>
                    </a:lnTo>
                    <a:lnTo>
                      <a:pt x="541" y="271"/>
                    </a:lnTo>
                    <a:lnTo>
                      <a:pt x="510" y="296"/>
                    </a:lnTo>
                    <a:lnTo>
                      <a:pt x="480" y="320"/>
                    </a:lnTo>
                    <a:lnTo>
                      <a:pt x="450" y="345"/>
                    </a:lnTo>
                    <a:lnTo>
                      <a:pt x="423" y="371"/>
                    </a:lnTo>
                    <a:lnTo>
                      <a:pt x="394" y="397"/>
                    </a:lnTo>
                    <a:lnTo>
                      <a:pt x="366" y="425"/>
                    </a:lnTo>
                    <a:lnTo>
                      <a:pt x="339" y="454"/>
                    </a:lnTo>
                    <a:lnTo>
                      <a:pt x="313" y="483"/>
                    </a:lnTo>
                    <a:lnTo>
                      <a:pt x="289" y="514"/>
                    </a:lnTo>
                    <a:lnTo>
                      <a:pt x="265" y="545"/>
                    </a:lnTo>
                    <a:lnTo>
                      <a:pt x="241" y="577"/>
                    </a:lnTo>
                    <a:lnTo>
                      <a:pt x="220" y="609"/>
                    </a:lnTo>
                    <a:lnTo>
                      <a:pt x="199" y="642"/>
                    </a:lnTo>
                    <a:lnTo>
                      <a:pt x="178" y="676"/>
                    </a:lnTo>
                    <a:lnTo>
                      <a:pt x="160" y="711"/>
                    </a:lnTo>
                    <a:lnTo>
                      <a:pt x="141" y="746"/>
                    </a:lnTo>
                    <a:lnTo>
                      <a:pt x="125" y="781"/>
                    </a:lnTo>
                    <a:lnTo>
                      <a:pt x="108" y="817"/>
                    </a:lnTo>
                    <a:lnTo>
                      <a:pt x="94" y="854"/>
                    </a:lnTo>
                    <a:lnTo>
                      <a:pt x="80" y="891"/>
                    </a:lnTo>
                    <a:lnTo>
                      <a:pt x="67" y="928"/>
                    </a:lnTo>
                    <a:lnTo>
                      <a:pt x="56" y="966"/>
                    </a:lnTo>
                    <a:lnTo>
                      <a:pt x="45" y="1005"/>
                    </a:lnTo>
                    <a:lnTo>
                      <a:pt x="35" y="1043"/>
                    </a:lnTo>
                    <a:lnTo>
                      <a:pt x="27" y="1082"/>
                    </a:lnTo>
                    <a:lnTo>
                      <a:pt x="20" y="1122"/>
                    </a:lnTo>
                    <a:lnTo>
                      <a:pt x="13" y="1162"/>
                    </a:lnTo>
                    <a:lnTo>
                      <a:pt x="8" y="1202"/>
                    </a:lnTo>
                    <a:lnTo>
                      <a:pt x="5" y="1242"/>
                    </a:lnTo>
                    <a:lnTo>
                      <a:pt x="2" y="1282"/>
                    </a:lnTo>
                    <a:lnTo>
                      <a:pt x="0" y="1322"/>
                    </a:lnTo>
                    <a:lnTo>
                      <a:pt x="0" y="1363"/>
                    </a:lnTo>
                    <a:lnTo>
                      <a:pt x="1" y="1404"/>
                    </a:lnTo>
                    <a:lnTo>
                      <a:pt x="3" y="1445"/>
                    </a:lnTo>
                    <a:lnTo>
                      <a:pt x="6" y="1486"/>
                    </a:lnTo>
                    <a:lnTo>
                      <a:pt x="10" y="1526"/>
                    </a:lnTo>
                    <a:lnTo>
                      <a:pt x="16" y="1572"/>
                    </a:lnTo>
                    <a:lnTo>
                      <a:pt x="25" y="1618"/>
                    </a:lnTo>
                    <a:lnTo>
                      <a:pt x="35" y="1664"/>
                    </a:lnTo>
                    <a:lnTo>
                      <a:pt x="46" y="1708"/>
                    </a:lnTo>
                    <a:lnTo>
                      <a:pt x="59" y="1754"/>
                    </a:lnTo>
                    <a:lnTo>
                      <a:pt x="74" y="1797"/>
                    </a:lnTo>
                    <a:lnTo>
                      <a:pt x="90" y="1841"/>
                    </a:lnTo>
                    <a:lnTo>
                      <a:pt x="107" y="1883"/>
                    </a:lnTo>
                    <a:close/>
                    <a:moveTo>
                      <a:pt x="2521" y="1695"/>
                    </a:moveTo>
                    <a:lnTo>
                      <a:pt x="2514" y="1717"/>
                    </a:lnTo>
                    <a:lnTo>
                      <a:pt x="2508" y="1740"/>
                    </a:lnTo>
                    <a:lnTo>
                      <a:pt x="2500" y="1764"/>
                    </a:lnTo>
                    <a:lnTo>
                      <a:pt x="2490" y="1788"/>
                    </a:lnTo>
                    <a:lnTo>
                      <a:pt x="2479" y="1812"/>
                    </a:lnTo>
                    <a:lnTo>
                      <a:pt x="2468" y="1837"/>
                    </a:lnTo>
                    <a:lnTo>
                      <a:pt x="2457" y="1862"/>
                    </a:lnTo>
                    <a:lnTo>
                      <a:pt x="2444" y="1885"/>
                    </a:lnTo>
                    <a:lnTo>
                      <a:pt x="2419" y="1933"/>
                    </a:lnTo>
                    <a:lnTo>
                      <a:pt x="2394" y="1977"/>
                    </a:lnTo>
                    <a:lnTo>
                      <a:pt x="2370" y="2016"/>
                    </a:lnTo>
                    <a:lnTo>
                      <a:pt x="2350" y="2048"/>
                    </a:lnTo>
                    <a:lnTo>
                      <a:pt x="2357" y="2060"/>
                    </a:lnTo>
                    <a:lnTo>
                      <a:pt x="2368" y="2073"/>
                    </a:lnTo>
                    <a:lnTo>
                      <a:pt x="2381" y="2085"/>
                    </a:lnTo>
                    <a:lnTo>
                      <a:pt x="2394" y="2099"/>
                    </a:lnTo>
                    <a:lnTo>
                      <a:pt x="2408" y="2111"/>
                    </a:lnTo>
                    <a:lnTo>
                      <a:pt x="2423" y="2122"/>
                    </a:lnTo>
                    <a:lnTo>
                      <a:pt x="2437" y="2132"/>
                    </a:lnTo>
                    <a:lnTo>
                      <a:pt x="2451" y="2138"/>
                    </a:lnTo>
                    <a:lnTo>
                      <a:pt x="2465" y="2122"/>
                    </a:lnTo>
                    <a:lnTo>
                      <a:pt x="2480" y="2102"/>
                    </a:lnTo>
                    <a:lnTo>
                      <a:pt x="2498" y="2077"/>
                    </a:lnTo>
                    <a:lnTo>
                      <a:pt x="2514" y="2049"/>
                    </a:lnTo>
                    <a:lnTo>
                      <a:pt x="2532" y="2019"/>
                    </a:lnTo>
                    <a:lnTo>
                      <a:pt x="2550" y="1986"/>
                    </a:lnTo>
                    <a:lnTo>
                      <a:pt x="2567" y="1952"/>
                    </a:lnTo>
                    <a:lnTo>
                      <a:pt x="2585" y="1917"/>
                    </a:lnTo>
                    <a:lnTo>
                      <a:pt x="2600" y="1882"/>
                    </a:lnTo>
                    <a:lnTo>
                      <a:pt x="2615" y="1847"/>
                    </a:lnTo>
                    <a:lnTo>
                      <a:pt x="2629" y="1812"/>
                    </a:lnTo>
                    <a:lnTo>
                      <a:pt x="2641" y="1779"/>
                    </a:lnTo>
                    <a:lnTo>
                      <a:pt x="2652" y="1747"/>
                    </a:lnTo>
                    <a:lnTo>
                      <a:pt x="2660" y="1718"/>
                    </a:lnTo>
                    <a:lnTo>
                      <a:pt x="2665" y="1691"/>
                    </a:lnTo>
                    <a:lnTo>
                      <a:pt x="2668" y="1668"/>
                    </a:lnTo>
                    <a:lnTo>
                      <a:pt x="2532" y="1668"/>
                    </a:lnTo>
                    <a:lnTo>
                      <a:pt x="2521" y="1695"/>
                    </a:lnTo>
                    <a:close/>
                    <a:moveTo>
                      <a:pt x="2161" y="1743"/>
                    </a:moveTo>
                    <a:lnTo>
                      <a:pt x="2108" y="1839"/>
                    </a:lnTo>
                    <a:lnTo>
                      <a:pt x="2116" y="1850"/>
                    </a:lnTo>
                    <a:lnTo>
                      <a:pt x="2125" y="1862"/>
                    </a:lnTo>
                    <a:lnTo>
                      <a:pt x="2134" y="1872"/>
                    </a:lnTo>
                    <a:lnTo>
                      <a:pt x="2146" y="1882"/>
                    </a:lnTo>
                    <a:lnTo>
                      <a:pt x="2168" y="1903"/>
                    </a:lnTo>
                    <a:lnTo>
                      <a:pt x="2192" y="1923"/>
                    </a:lnTo>
                    <a:lnTo>
                      <a:pt x="2217" y="1942"/>
                    </a:lnTo>
                    <a:lnTo>
                      <a:pt x="2240" y="1961"/>
                    </a:lnTo>
                    <a:lnTo>
                      <a:pt x="2262" y="1979"/>
                    </a:lnTo>
                    <a:lnTo>
                      <a:pt x="2281" y="1998"/>
                    </a:lnTo>
                    <a:lnTo>
                      <a:pt x="2302" y="1966"/>
                    </a:lnTo>
                    <a:lnTo>
                      <a:pt x="2326" y="1929"/>
                    </a:lnTo>
                    <a:lnTo>
                      <a:pt x="2350" y="1890"/>
                    </a:lnTo>
                    <a:lnTo>
                      <a:pt x="2373" y="1846"/>
                    </a:lnTo>
                    <a:lnTo>
                      <a:pt x="2384" y="1825"/>
                    </a:lnTo>
                    <a:lnTo>
                      <a:pt x="2394" y="1802"/>
                    </a:lnTo>
                    <a:lnTo>
                      <a:pt x="2404" y="1780"/>
                    </a:lnTo>
                    <a:lnTo>
                      <a:pt x="2412" y="1758"/>
                    </a:lnTo>
                    <a:lnTo>
                      <a:pt x="2420" y="1735"/>
                    </a:lnTo>
                    <a:lnTo>
                      <a:pt x="2426" y="1712"/>
                    </a:lnTo>
                    <a:lnTo>
                      <a:pt x="2431" y="1690"/>
                    </a:lnTo>
                    <a:lnTo>
                      <a:pt x="2434" y="1667"/>
                    </a:lnTo>
                    <a:lnTo>
                      <a:pt x="2206" y="1668"/>
                    </a:lnTo>
                    <a:lnTo>
                      <a:pt x="2161" y="17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96" name="Freeform 6">
                <a:extLst>
                  <a:ext uri="{FF2B5EF4-FFF2-40B4-BE49-F238E27FC236}">
                    <a16:creationId xmlns:a16="http://schemas.microsoft.com/office/drawing/2014/main" id="{97283970-855C-4577-A6FC-5A1072DB4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442" y="1028700"/>
                <a:ext cx="765175" cy="150812"/>
              </a:xfrm>
              <a:custGeom>
                <a:avLst/>
                <a:gdLst>
                  <a:gd name="T0" fmla="*/ 251 w 5787"/>
                  <a:gd name="T1" fmla="*/ 883 h 1135"/>
                  <a:gd name="T2" fmla="*/ 317 w 5787"/>
                  <a:gd name="T3" fmla="*/ 1129 h 1135"/>
                  <a:gd name="T4" fmla="*/ 472 w 5787"/>
                  <a:gd name="T5" fmla="*/ 1061 h 1135"/>
                  <a:gd name="T6" fmla="*/ 331 w 5787"/>
                  <a:gd name="T7" fmla="*/ 533 h 1135"/>
                  <a:gd name="T8" fmla="*/ 471 w 5787"/>
                  <a:gd name="T9" fmla="*/ 6 h 1135"/>
                  <a:gd name="T10" fmla="*/ 0 w 5787"/>
                  <a:gd name="T11" fmla="*/ 5 h 1135"/>
                  <a:gd name="T12" fmla="*/ 3747 w 5787"/>
                  <a:gd name="T13" fmla="*/ 978 h 1135"/>
                  <a:gd name="T14" fmla="*/ 3331 w 5787"/>
                  <a:gd name="T15" fmla="*/ 4 h 1135"/>
                  <a:gd name="T16" fmla="*/ 5234 w 5787"/>
                  <a:gd name="T17" fmla="*/ 709 h 1135"/>
                  <a:gd name="T18" fmla="*/ 5312 w 5787"/>
                  <a:gd name="T19" fmla="*/ 594 h 1135"/>
                  <a:gd name="T20" fmla="*/ 5308 w 5787"/>
                  <a:gd name="T21" fmla="*/ 96 h 1135"/>
                  <a:gd name="T22" fmla="*/ 5183 w 5787"/>
                  <a:gd name="T23" fmla="*/ 4 h 1135"/>
                  <a:gd name="T24" fmla="*/ 4275 w 5787"/>
                  <a:gd name="T25" fmla="*/ 1129 h 1135"/>
                  <a:gd name="T26" fmla="*/ 2775 w 5787"/>
                  <a:gd name="T27" fmla="*/ 901 h 1135"/>
                  <a:gd name="T28" fmla="*/ 1927 w 5787"/>
                  <a:gd name="T29" fmla="*/ 848 h 1135"/>
                  <a:gd name="T30" fmla="*/ 1901 w 5787"/>
                  <a:gd name="T31" fmla="*/ 978 h 1135"/>
                  <a:gd name="T32" fmla="*/ 1810 w 5787"/>
                  <a:gd name="T33" fmla="*/ 972 h 1135"/>
                  <a:gd name="T34" fmla="*/ 1797 w 5787"/>
                  <a:gd name="T35" fmla="*/ 792 h 1135"/>
                  <a:gd name="T36" fmla="*/ 1801 w 5787"/>
                  <a:gd name="T37" fmla="*/ 197 h 1135"/>
                  <a:gd name="T38" fmla="*/ 1907 w 5787"/>
                  <a:gd name="T39" fmla="*/ 153 h 1135"/>
                  <a:gd name="T40" fmla="*/ 2101 w 5787"/>
                  <a:gd name="T41" fmla="*/ 290 h 1135"/>
                  <a:gd name="T42" fmla="*/ 2067 w 5787"/>
                  <a:gd name="T43" fmla="*/ 46 h 1135"/>
                  <a:gd name="T44" fmla="*/ 1834 w 5787"/>
                  <a:gd name="T45" fmla="*/ 4 h 1135"/>
                  <a:gd name="T46" fmla="*/ 1658 w 5787"/>
                  <a:gd name="T47" fmla="*/ 48 h 1135"/>
                  <a:gd name="T48" fmla="*/ 1624 w 5787"/>
                  <a:gd name="T49" fmla="*/ 270 h 1135"/>
                  <a:gd name="T50" fmla="*/ 1622 w 5787"/>
                  <a:gd name="T51" fmla="*/ 941 h 1135"/>
                  <a:gd name="T52" fmla="*/ 1656 w 5787"/>
                  <a:gd name="T53" fmla="*/ 1085 h 1135"/>
                  <a:gd name="T54" fmla="*/ 1796 w 5787"/>
                  <a:gd name="T55" fmla="*/ 1129 h 1135"/>
                  <a:gd name="T56" fmla="*/ 2045 w 5787"/>
                  <a:gd name="T57" fmla="*/ 1102 h 1135"/>
                  <a:gd name="T58" fmla="*/ 2100 w 5787"/>
                  <a:gd name="T59" fmla="*/ 981 h 1135"/>
                  <a:gd name="T60" fmla="*/ 1228 w 5787"/>
                  <a:gd name="T61" fmla="*/ 166 h 1135"/>
                  <a:gd name="T62" fmla="*/ 1325 w 5787"/>
                  <a:gd name="T63" fmla="*/ 149 h 1135"/>
                  <a:gd name="T64" fmla="*/ 1353 w 5787"/>
                  <a:gd name="T65" fmla="*/ 307 h 1135"/>
                  <a:gd name="T66" fmla="*/ 1309 w 5787"/>
                  <a:gd name="T67" fmla="*/ 457 h 1135"/>
                  <a:gd name="T68" fmla="*/ 1333 w 5787"/>
                  <a:gd name="T69" fmla="*/ 605 h 1135"/>
                  <a:gd name="T70" fmla="*/ 1347 w 5787"/>
                  <a:gd name="T71" fmla="*/ 930 h 1135"/>
                  <a:gd name="T72" fmla="*/ 1295 w 5787"/>
                  <a:gd name="T73" fmla="*/ 986 h 1135"/>
                  <a:gd name="T74" fmla="*/ 1225 w 5787"/>
                  <a:gd name="T75" fmla="*/ 943 h 1135"/>
                  <a:gd name="T76" fmla="*/ 1047 w 5787"/>
                  <a:gd name="T77" fmla="*/ 786 h 1135"/>
                  <a:gd name="T78" fmla="*/ 1072 w 5787"/>
                  <a:gd name="T79" fmla="*/ 1076 h 1135"/>
                  <a:gd name="T80" fmla="*/ 1209 w 5787"/>
                  <a:gd name="T81" fmla="*/ 1131 h 1135"/>
                  <a:gd name="T82" fmla="*/ 1442 w 5787"/>
                  <a:gd name="T83" fmla="*/ 1119 h 1135"/>
                  <a:gd name="T84" fmla="*/ 1512 w 5787"/>
                  <a:gd name="T85" fmla="*/ 1040 h 1135"/>
                  <a:gd name="T86" fmla="*/ 1525 w 5787"/>
                  <a:gd name="T87" fmla="*/ 745 h 1135"/>
                  <a:gd name="T88" fmla="*/ 1489 w 5787"/>
                  <a:gd name="T89" fmla="*/ 564 h 1135"/>
                  <a:gd name="T90" fmla="*/ 1504 w 5787"/>
                  <a:gd name="T91" fmla="*/ 475 h 1135"/>
                  <a:gd name="T92" fmla="*/ 1523 w 5787"/>
                  <a:gd name="T93" fmla="*/ 259 h 1135"/>
                  <a:gd name="T94" fmla="*/ 1493 w 5787"/>
                  <a:gd name="T95" fmla="*/ 51 h 1135"/>
                  <a:gd name="T96" fmla="*/ 1402 w 5787"/>
                  <a:gd name="T97" fmla="*/ 5 h 1135"/>
                  <a:gd name="T98" fmla="*/ 1125 w 5787"/>
                  <a:gd name="T99" fmla="*/ 15 h 1135"/>
                  <a:gd name="T100" fmla="*/ 1055 w 5787"/>
                  <a:gd name="T101" fmla="*/ 94 h 1135"/>
                  <a:gd name="T102" fmla="*/ 2272 w 5787"/>
                  <a:gd name="T103" fmla="*/ 1129 h 1135"/>
                  <a:gd name="T104" fmla="*/ 5662 w 5787"/>
                  <a:gd name="T105" fmla="*/ 143 h 1135"/>
                  <a:gd name="T106" fmla="*/ 3959 w 5787"/>
                  <a:gd name="T107" fmla="*/ 370 h 1135"/>
                  <a:gd name="T108" fmla="*/ 3909 w 5787"/>
                  <a:gd name="T109" fmla="*/ 939 h 1135"/>
                  <a:gd name="T110" fmla="*/ 5132 w 5787"/>
                  <a:gd name="T111" fmla="*/ 575 h 1135"/>
                  <a:gd name="T112" fmla="*/ 5145 w 5787"/>
                  <a:gd name="T113" fmla="*/ 257 h 1135"/>
                  <a:gd name="T114" fmla="*/ 5116 w 5787"/>
                  <a:gd name="T115" fmla="*/ 155 h 1135"/>
                  <a:gd name="T116" fmla="*/ 4532 w 5787"/>
                  <a:gd name="T117" fmla="*/ 187 h 1135"/>
                  <a:gd name="T118" fmla="*/ 4475 w 5787"/>
                  <a:gd name="T119" fmla="*/ 705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87" h="1135">
                    <a:moveTo>
                      <a:pt x="0" y="1126"/>
                    </a:moveTo>
                    <a:lnTo>
                      <a:pt x="174" y="1129"/>
                    </a:lnTo>
                    <a:lnTo>
                      <a:pt x="174" y="563"/>
                    </a:lnTo>
                    <a:lnTo>
                      <a:pt x="179" y="574"/>
                    </a:lnTo>
                    <a:lnTo>
                      <a:pt x="184" y="588"/>
                    </a:lnTo>
                    <a:lnTo>
                      <a:pt x="189" y="602"/>
                    </a:lnTo>
                    <a:lnTo>
                      <a:pt x="194" y="618"/>
                    </a:lnTo>
                    <a:lnTo>
                      <a:pt x="205" y="654"/>
                    </a:lnTo>
                    <a:lnTo>
                      <a:pt x="215" y="696"/>
                    </a:lnTo>
                    <a:lnTo>
                      <a:pt x="233" y="787"/>
                    </a:lnTo>
                    <a:lnTo>
                      <a:pt x="251" y="883"/>
                    </a:lnTo>
                    <a:lnTo>
                      <a:pt x="259" y="929"/>
                    </a:lnTo>
                    <a:lnTo>
                      <a:pt x="269" y="974"/>
                    </a:lnTo>
                    <a:lnTo>
                      <a:pt x="277" y="1015"/>
                    </a:lnTo>
                    <a:lnTo>
                      <a:pt x="285" y="1052"/>
                    </a:lnTo>
                    <a:lnTo>
                      <a:pt x="290" y="1068"/>
                    </a:lnTo>
                    <a:lnTo>
                      <a:pt x="294" y="1083"/>
                    </a:lnTo>
                    <a:lnTo>
                      <a:pt x="298" y="1096"/>
                    </a:lnTo>
                    <a:lnTo>
                      <a:pt x="304" y="1108"/>
                    </a:lnTo>
                    <a:lnTo>
                      <a:pt x="308" y="1117"/>
                    </a:lnTo>
                    <a:lnTo>
                      <a:pt x="312" y="1124"/>
                    </a:lnTo>
                    <a:lnTo>
                      <a:pt x="317" y="1129"/>
                    </a:lnTo>
                    <a:lnTo>
                      <a:pt x="321" y="1132"/>
                    </a:lnTo>
                    <a:lnTo>
                      <a:pt x="660" y="1129"/>
                    </a:lnTo>
                    <a:lnTo>
                      <a:pt x="674" y="900"/>
                    </a:lnTo>
                    <a:lnTo>
                      <a:pt x="809" y="896"/>
                    </a:lnTo>
                    <a:lnTo>
                      <a:pt x="828" y="1122"/>
                    </a:lnTo>
                    <a:lnTo>
                      <a:pt x="997" y="1130"/>
                    </a:lnTo>
                    <a:lnTo>
                      <a:pt x="868" y="4"/>
                    </a:lnTo>
                    <a:lnTo>
                      <a:pt x="619" y="6"/>
                    </a:lnTo>
                    <a:lnTo>
                      <a:pt x="492" y="1115"/>
                    </a:lnTo>
                    <a:lnTo>
                      <a:pt x="482" y="1089"/>
                    </a:lnTo>
                    <a:lnTo>
                      <a:pt x="472" y="1061"/>
                    </a:lnTo>
                    <a:lnTo>
                      <a:pt x="461" y="1029"/>
                    </a:lnTo>
                    <a:lnTo>
                      <a:pt x="450" y="995"/>
                    </a:lnTo>
                    <a:lnTo>
                      <a:pt x="427" y="922"/>
                    </a:lnTo>
                    <a:lnTo>
                      <a:pt x="405" y="844"/>
                    </a:lnTo>
                    <a:lnTo>
                      <a:pt x="383" y="766"/>
                    </a:lnTo>
                    <a:lnTo>
                      <a:pt x="363" y="689"/>
                    </a:lnTo>
                    <a:lnTo>
                      <a:pt x="346" y="620"/>
                    </a:lnTo>
                    <a:lnTo>
                      <a:pt x="332" y="561"/>
                    </a:lnTo>
                    <a:lnTo>
                      <a:pt x="330" y="554"/>
                    </a:lnTo>
                    <a:lnTo>
                      <a:pt x="330" y="543"/>
                    </a:lnTo>
                    <a:lnTo>
                      <a:pt x="331" y="533"/>
                    </a:lnTo>
                    <a:lnTo>
                      <a:pt x="332" y="520"/>
                    </a:lnTo>
                    <a:lnTo>
                      <a:pt x="337" y="491"/>
                    </a:lnTo>
                    <a:lnTo>
                      <a:pt x="343" y="457"/>
                    </a:lnTo>
                    <a:lnTo>
                      <a:pt x="351" y="420"/>
                    </a:lnTo>
                    <a:lnTo>
                      <a:pt x="361" y="380"/>
                    </a:lnTo>
                    <a:lnTo>
                      <a:pt x="373" y="336"/>
                    </a:lnTo>
                    <a:lnTo>
                      <a:pt x="384" y="293"/>
                    </a:lnTo>
                    <a:lnTo>
                      <a:pt x="410" y="205"/>
                    </a:lnTo>
                    <a:lnTo>
                      <a:pt x="434" y="124"/>
                    </a:lnTo>
                    <a:lnTo>
                      <a:pt x="456" y="55"/>
                    </a:lnTo>
                    <a:lnTo>
                      <a:pt x="471" y="6"/>
                    </a:lnTo>
                    <a:lnTo>
                      <a:pt x="294" y="4"/>
                    </a:lnTo>
                    <a:lnTo>
                      <a:pt x="180" y="489"/>
                    </a:lnTo>
                    <a:lnTo>
                      <a:pt x="176" y="427"/>
                    </a:lnTo>
                    <a:lnTo>
                      <a:pt x="174" y="367"/>
                    </a:lnTo>
                    <a:lnTo>
                      <a:pt x="173" y="307"/>
                    </a:lnTo>
                    <a:lnTo>
                      <a:pt x="172" y="248"/>
                    </a:lnTo>
                    <a:lnTo>
                      <a:pt x="173" y="188"/>
                    </a:lnTo>
                    <a:lnTo>
                      <a:pt x="173" y="127"/>
                    </a:lnTo>
                    <a:lnTo>
                      <a:pt x="173" y="66"/>
                    </a:lnTo>
                    <a:lnTo>
                      <a:pt x="174" y="4"/>
                    </a:lnTo>
                    <a:lnTo>
                      <a:pt x="0" y="5"/>
                    </a:lnTo>
                    <a:lnTo>
                      <a:pt x="0" y="1126"/>
                    </a:lnTo>
                    <a:close/>
                    <a:moveTo>
                      <a:pt x="3747" y="978"/>
                    </a:moveTo>
                    <a:lnTo>
                      <a:pt x="3701" y="997"/>
                    </a:lnTo>
                    <a:lnTo>
                      <a:pt x="3703" y="1126"/>
                    </a:lnTo>
                    <a:lnTo>
                      <a:pt x="4245" y="1129"/>
                    </a:lnTo>
                    <a:lnTo>
                      <a:pt x="4260" y="1129"/>
                    </a:lnTo>
                    <a:lnTo>
                      <a:pt x="4260" y="990"/>
                    </a:lnTo>
                    <a:lnTo>
                      <a:pt x="4215" y="983"/>
                    </a:lnTo>
                    <a:lnTo>
                      <a:pt x="4106" y="4"/>
                    </a:lnTo>
                    <a:lnTo>
                      <a:pt x="3857" y="5"/>
                    </a:lnTo>
                    <a:lnTo>
                      <a:pt x="3747" y="978"/>
                    </a:lnTo>
                    <a:close/>
                    <a:moveTo>
                      <a:pt x="3157" y="1126"/>
                    </a:moveTo>
                    <a:lnTo>
                      <a:pt x="3331" y="1129"/>
                    </a:lnTo>
                    <a:lnTo>
                      <a:pt x="3331" y="598"/>
                    </a:lnTo>
                    <a:lnTo>
                      <a:pt x="3456" y="595"/>
                    </a:lnTo>
                    <a:lnTo>
                      <a:pt x="3456" y="1129"/>
                    </a:lnTo>
                    <a:lnTo>
                      <a:pt x="3633" y="1129"/>
                    </a:lnTo>
                    <a:lnTo>
                      <a:pt x="3633" y="4"/>
                    </a:lnTo>
                    <a:lnTo>
                      <a:pt x="3456" y="4"/>
                    </a:lnTo>
                    <a:lnTo>
                      <a:pt x="3456" y="457"/>
                    </a:lnTo>
                    <a:lnTo>
                      <a:pt x="3331" y="455"/>
                    </a:lnTo>
                    <a:lnTo>
                      <a:pt x="3331" y="4"/>
                    </a:lnTo>
                    <a:lnTo>
                      <a:pt x="3157" y="5"/>
                    </a:lnTo>
                    <a:lnTo>
                      <a:pt x="3157" y="1126"/>
                    </a:lnTo>
                    <a:close/>
                    <a:moveTo>
                      <a:pt x="4841" y="1126"/>
                    </a:moveTo>
                    <a:lnTo>
                      <a:pt x="5015" y="1129"/>
                    </a:lnTo>
                    <a:lnTo>
                      <a:pt x="5015" y="727"/>
                    </a:lnTo>
                    <a:lnTo>
                      <a:pt x="5074" y="721"/>
                    </a:lnTo>
                    <a:lnTo>
                      <a:pt x="5124" y="718"/>
                    </a:lnTo>
                    <a:lnTo>
                      <a:pt x="5167" y="716"/>
                    </a:lnTo>
                    <a:lnTo>
                      <a:pt x="5204" y="713"/>
                    </a:lnTo>
                    <a:lnTo>
                      <a:pt x="5219" y="711"/>
                    </a:lnTo>
                    <a:lnTo>
                      <a:pt x="5234" y="709"/>
                    </a:lnTo>
                    <a:lnTo>
                      <a:pt x="5246" y="706"/>
                    </a:lnTo>
                    <a:lnTo>
                      <a:pt x="5257" y="702"/>
                    </a:lnTo>
                    <a:lnTo>
                      <a:pt x="5268" y="697"/>
                    </a:lnTo>
                    <a:lnTo>
                      <a:pt x="5277" y="689"/>
                    </a:lnTo>
                    <a:lnTo>
                      <a:pt x="5284" y="681"/>
                    </a:lnTo>
                    <a:lnTo>
                      <a:pt x="5291" y="672"/>
                    </a:lnTo>
                    <a:lnTo>
                      <a:pt x="5297" y="661"/>
                    </a:lnTo>
                    <a:lnTo>
                      <a:pt x="5303" y="647"/>
                    </a:lnTo>
                    <a:lnTo>
                      <a:pt x="5307" y="632"/>
                    </a:lnTo>
                    <a:lnTo>
                      <a:pt x="5310" y="614"/>
                    </a:lnTo>
                    <a:lnTo>
                      <a:pt x="5312" y="594"/>
                    </a:lnTo>
                    <a:lnTo>
                      <a:pt x="5314" y="571"/>
                    </a:lnTo>
                    <a:lnTo>
                      <a:pt x="5316" y="546"/>
                    </a:lnTo>
                    <a:lnTo>
                      <a:pt x="5317" y="517"/>
                    </a:lnTo>
                    <a:lnTo>
                      <a:pt x="5318" y="452"/>
                    </a:lnTo>
                    <a:lnTo>
                      <a:pt x="5317" y="372"/>
                    </a:lnTo>
                    <a:lnTo>
                      <a:pt x="5317" y="278"/>
                    </a:lnTo>
                    <a:lnTo>
                      <a:pt x="5317" y="166"/>
                    </a:lnTo>
                    <a:lnTo>
                      <a:pt x="5316" y="147"/>
                    </a:lnTo>
                    <a:lnTo>
                      <a:pt x="5314" y="128"/>
                    </a:lnTo>
                    <a:lnTo>
                      <a:pt x="5312" y="112"/>
                    </a:lnTo>
                    <a:lnTo>
                      <a:pt x="5308" y="96"/>
                    </a:lnTo>
                    <a:lnTo>
                      <a:pt x="5303" y="82"/>
                    </a:lnTo>
                    <a:lnTo>
                      <a:pt x="5295" y="69"/>
                    </a:lnTo>
                    <a:lnTo>
                      <a:pt x="5288" y="56"/>
                    </a:lnTo>
                    <a:lnTo>
                      <a:pt x="5280" y="46"/>
                    </a:lnTo>
                    <a:lnTo>
                      <a:pt x="5270" y="36"/>
                    </a:lnTo>
                    <a:lnTo>
                      <a:pt x="5258" y="27"/>
                    </a:lnTo>
                    <a:lnTo>
                      <a:pt x="5246" y="20"/>
                    </a:lnTo>
                    <a:lnTo>
                      <a:pt x="5232" y="14"/>
                    </a:lnTo>
                    <a:lnTo>
                      <a:pt x="5217" y="10"/>
                    </a:lnTo>
                    <a:lnTo>
                      <a:pt x="5201" y="7"/>
                    </a:lnTo>
                    <a:lnTo>
                      <a:pt x="5183" y="4"/>
                    </a:lnTo>
                    <a:lnTo>
                      <a:pt x="5164" y="3"/>
                    </a:lnTo>
                    <a:lnTo>
                      <a:pt x="5126" y="3"/>
                    </a:lnTo>
                    <a:lnTo>
                      <a:pt x="5086" y="2"/>
                    </a:lnTo>
                    <a:lnTo>
                      <a:pt x="5044" y="2"/>
                    </a:lnTo>
                    <a:lnTo>
                      <a:pt x="5001" y="1"/>
                    </a:lnTo>
                    <a:lnTo>
                      <a:pt x="4958" y="2"/>
                    </a:lnTo>
                    <a:lnTo>
                      <a:pt x="4916" y="2"/>
                    </a:lnTo>
                    <a:lnTo>
                      <a:pt x="4877" y="4"/>
                    </a:lnTo>
                    <a:lnTo>
                      <a:pt x="4841" y="7"/>
                    </a:lnTo>
                    <a:lnTo>
                      <a:pt x="4841" y="1126"/>
                    </a:lnTo>
                    <a:close/>
                    <a:moveTo>
                      <a:pt x="4275" y="1129"/>
                    </a:moveTo>
                    <a:lnTo>
                      <a:pt x="4444" y="1129"/>
                    </a:lnTo>
                    <a:lnTo>
                      <a:pt x="4459" y="901"/>
                    </a:lnTo>
                    <a:lnTo>
                      <a:pt x="4594" y="896"/>
                    </a:lnTo>
                    <a:lnTo>
                      <a:pt x="4613" y="1129"/>
                    </a:lnTo>
                    <a:lnTo>
                      <a:pt x="4781" y="1129"/>
                    </a:lnTo>
                    <a:lnTo>
                      <a:pt x="4653" y="4"/>
                    </a:lnTo>
                    <a:lnTo>
                      <a:pt x="4404" y="6"/>
                    </a:lnTo>
                    <a:lnTo>
                      <a:pt x="4275" y="1129"/>
                    </a:lnTo>
                    <a:close/>
                    <a:moveTo>
                      <a:pt x="2591" y="1129"/>
                    </a:moveTo>
                    <a:lnTo>
                      <a:pt x="2760" y="1129"/>
                    </a:lnTo>
                    <a:lnTo>
                      <a:pt x="2775" y="901"/>
                    </a:lnTo>
                    <a:lnTo>
                      <a:pt x="2911" y="896"/>
                    </a:lnTo>
                    <a:lnTo>
                      <a:pt x="2929" y="1122"/>
                    </a:lnTo>
                    <a:lnTo>
                      <a:pt x="3098" y="1130"/>
                    </a:lnTo>
                    <a:lnTo>
                      <a:pt x="2970" y="4"/>
                    </a:lnTo>
                    <a:lnTo>
                      <a:pt x="2720" y="4"/>
                    </a:lnTo>
                    <a:lnTo>
                      <a:pt x="2591" y="1129"/>
                    </a:lnTo>
                    <a:close/>
                    <a:moveTo>
                      <a:pt x="2101" y="944"/>
                    </a:moveTo>
                    <a:lnTo>
                      <a:pt x="2101" y="700"/>
                    </a:lnTo>
                    <a:lnTo>
                      <a:pt x="1924" y="700"/>
                    </a:lnTo>
                    <a:lnTo>
                      <a:pt x="1925" y="782"/>
                    </a:lnTo>
                    <a:lnTo>
                      <a:pt x="1927" y="848"/>
                    </a:lnTo>
                    <a:lnTo>
                      <a:pt x="1927" y="875"/>
                    </a:lnTo>
                    <a:lnTo>
                      <a:pt x="1927" y="899"/>
                    </a:lnTo>
                    <a:lnTo>
                      <a:pt x="1927" y="918"/>
                    </a:lnTo>
                    <a:lnTo>
                      <a:pt x="1925" y="936"/>
                    </a:lnTo>
                    <a:lnTo>
                      <a:pt x="1923" y="949"/>
                    </a:lnTo>
                    <a:lnTo>
                      <a:pt x="1918" y="960"/>
                    </a:lnTo>
                    <a:lnTo>
                      <a:pt x="1915" y="965"/>
                    </a:lnTo>
                    <a:lnTo>
                      <a:pt x="1913" y="969"/>
                    </a:lnTo>
                    <a:lnTo>
                      <a:pt x="1909" y="973"/>
                    </a:lnTo>
                    <a:lnTo>
                      <a:pt x="1905" y="976"/>
                    </a:lnTo>
                    <a:lnTo>
                      <a:pt x="1901" y="978"/>
                    </a:lnTo>
                    <a:lnTo>
                      <a:pt x="1896" y="980"/>
                    </a:lnTo>
                    <a:lnTo>
                      <a:pt x="1891" y="981"/>
                    </a:lnTo>
                    <a:lnTo>
                      <a:pt x="1884" y="982"/>
                    </a:lnTo>
                    <a:lnTo>
                      <a:pt x="1871" y="983"/>
                    </a:lnTo>
                    <a:lnTo>
                      <a:pt x="1855" y="983"/>
                    </a:lnTo>
                    <a:lnTo>
                      <a:pt x="1843" y="982"/>
                    </a:lnTo>
                    <a:lnTo>
                      <a:pt x="1835" y="980"/>
                    </a:lnTo>
                    <a:lnTo>
                      <a:pt x="1827" y="979"/>
                    </a:lnTo>
                    <a:lnTo>
                      <a:pt x="1821" y="977"/>
                    </a:lnTo>
                    <a:lnTo>
                      <a:pt x="1814" y="975"/>
                    </a:lnTo>
                    <a:lnTo>
                      <a:pt x="1810" y="972"/>
                    </a:lnTo>
                    <a:lnTo>
                      <a:pt x="1806" y="969"/>
                    </a:lnTo>
                    <a:lnTo>
                      <a:pt x="1804" y="964"/>
                    </a:lnTo>
                    <a:lnTo>
                      <a:pt x="1802" y="960"/>
                    </a:lnTo>
                    <a:lnTo>
                      <a:pt x="1800" y="955"/>
                    </a:lnTo>
                    <a:lnTo>
                      <a:pt x="1799" y="949"/>
                    </a:lnTo>
                    <a:lnTo>
                      <a:pt x="1798" y="943"/>
                    </a:lnTo>
                    <a:lnTo>
                      <a:pt x="1798" y="928"/>
                    </a:lnTo>
                    <a:lnTo>
                      <a:pt x="1798" y="910"/>
                    </a:lnTo>
                    <a:lnTo>
                      <a:pt x="1798" y="879"/>
                    </a:lnTo>
                    <a:lnTo>
                      <a:pt x="1797" y="839"/>
                    </a:lnTo>
                    <a:lnTo>
                      <a:pt x="1797" y="792"/>
                    </a:lnTo>
                    <a:lnTo>
                      <a:pt x="1797" y="741"/>
                    </a:lnTo>
                    <a:lnTo>
                      <a:pt x="1796" y="684"/>
                    </a:lnTo>
                    <a:lnTo>
                      <a:pt x="1796" y="626"/>
                    </a:lnTo>
                    <a:lnTo>
                      <a:pt x="1796" y="565"/>
                    </a:lnTo>
                    <a:lnTo>
                      <a:pt x="1796" y="503"/>
                    </a:lnTo>
                    <a:lnTo>
                      <a:pt x="1796" y="442"/>
                    </a:lnTo>
                    <a:lnTo>
                      <a:pt x="1797" y="384"/>
                    </a:lnTo>
                    <a:lnTo>
                      <a:pt x="1797" y="329"/>
                    </a:lnTo>
                    <a:lnTo>
                      <a:pt x="1798" y="279"/>
                    </a:lnTo>
                    <a:lnTo>
                      <a:pt x="1799" y="234"/>
                    </a:lnTo>
                    <a:lnTo>
                      <a:pt x="1801" y="197"/>
                    </a:lnTo>
                    <a:lnTo>
                      <a:pt x="1803" y="169"/>
                    </a:lnTo>
                    <a:lnTo>
                      <a:pt x="1805" y="151"/>
                    </a:lnTo>
                    <a:lnTo>
                      <a:pt x="1829" y="148"/>
                    </a:lnTo>
                    <a:lnTo>
                      <a:pt x="1849" y="145"/>
                    </a:lnTo>
                    <a:lnTo>
                      <a:pt x="1867" y="144"/>
                    </a:lnTo>
                    <a:lnTo>
                      <a:pt x="1881" y="144"/>
                    </a:lnTo>
                    <a:lnTo>
                      <a:pt x="1887" y="145"/>
                    </a:lnTo>
                    <a:lnTo>
                      <a:pt x="1894" y="146"/>
                    </a:lnTo>
                    <a:lnTo>
                      <a:pt x="1899" y="148"/>
                    </a:lnTo>
                    <a:lnTo>
                      <a:pt x="1903" y="150"/>
                    </a:lnTo>
                    <a:lnTo>
                      <a:pt x="1907" y="153"/>
                    </a:lnTo>
                    <a:lnTo>
                      <a:pt x="1910" y="156"/>
                    </a:lnTo>
                    <a:lnTo>
                      <a:pt x="1913" y="160"/>
                    </a:lnTo>
                    <a:lnTo>
                      <a:pt x="1916" y="164"/>
                    </a:lnTo>
                    <a:lnTo>
                      <a:pt x="1919" y="176"/>
                    </a:lnTo>
                    <a:lnTo>
                      <a:pt x="1923" y="190"/>
                    </a:lnTo>
                    <a:lnTo>
                      <a:pt x="1924" y="208"/>
                    </a:lnTo>
                    <a:lnTo>
                      <a:pt x="1925" y="229"/>
                    </a:lnTo>
                    <a:lnTo>
                      <a:pt x="1925" y="282"/>
                    </a:lnTo>
                    <a:lnTo>
                      <a:pt x="1924" y="352"/>
                    </a:lnTo>
                    <a:lnTo>
                      <a:pt x="2101" y="352"/>
                    </a:lnTo>
                    <a:lnTo>
                      <a:pt x="2101" y="290"/>
                    </a:lnTo>
                    <a:lnTo>
                      <a:pt x="2101" y="235"/>
                    </a:lnTo>
                    <a:lnTo>
                      <a:pt x="2100" y="189"/>
                    </a:lnTo>
                    <a:lnTo>
                      <a:pt x="2098" y="149"/>
                    </a:lnTo>
                    <a:lnTo>
                      <a:pt x="2097" y="131"/>
                    </a:lnTo>
                    <a:lnTo>
                      <a:pt x="2095" y="115"/>
                    </a:lnTo>
                    <a:lnTo>
                      <a:pt x="2092" y="100"/>
                    </a:lnTo>
                    <a:lnTo>
                      <a:pt x="2088" y="87"/>
                    </a:lnTo>
                    <a:lnTo>
                      <a:pt x="2084" y="75"/>
                    </a:lnTo>
                    <a:lnTo>
                      <a:pt x="2079" y="63"/>
                    </a:lnTo>
                    <a:lnTo>
                      <a:pt x="2073" y="54"/>
                    </a:lnTo>
                    <a:lnTo>
                      <a:pt x="2067" y="46"/>
                    </a:lnTo>
                    <a:lnTo>
                      <a:pt x="2059" y="38"/>
                    </a:lnTo>
                    <a:lnTo>
                      <a:pt x="2050" y="31"/>
                    </a:lnTo>
                    <a:lnTo>
                      <a:pt x="2040" y="25"/>
                    </a:lnTo>
                    <a:lnTo>
                      <a:pt x="2029" y="21"/>
                    </a:lnTo>
                    <a:lnTo>
                      <a:pt x="2016" y="17"/>
                    </a:lnTo>
                    <a:lnTo>
                      <a:pt x="2002" y="13"/>
                    </a:lnTo>
                    <a:lnTo>
                      <a:pt x="1987" y="11"/>
                    </a:lnTo>
                    <a:lnTo>
                      <a:pt x="1970" y="9"/>
                    </a:lnTo>
                    <a:lnTo>
                      <a:pt x="1932" y="6"/>
                    </a:lnTo>
                    <a:lnTo>
                      <a:pt x="1886" y="5"/>
                    </a:lnTo>
                    <a:lnTo>
                      <a:pt x="1834" y="4"/>
                    </a:lnTo>
                    <a:lnTo>
                      <a:pt x="1773" y="4"/>
                    </a:lnTo>
                    <a:lnTo>
                      <a:pt x="1757" y="5"/>
                    </a:lnTo>
                    <a:lnTo>
                      <a:pt x="1741" y="6"/>
                    </a:lnTo>
                    <a:lnTo>
                      <a:pt x="1727" y="8"/>
                    </a:lnTo>
                    <a:lnTo>
                      <a:pt x="1714" y="12"/>
                    </a:lnTo>
                    <a:lnTo>
                      <a:pt x="1702" y="16"/>
                    </a:lnTo>
                    <a:lnTo>
                      <a:pt x="1692" y="21"/>
                    </a:lnTo>
                    <a:lnTo>
                      <a:pt x="1681" y="26"/>
                    </a:lnTo>
                    <a:lnTo>
                      <a:pt x="1673" y="34"/>
                    </a:lnTo>
                    <a:lnTo>
                      <a:pt x="1665" y="41"/>
                    </a:lnTo>
                    <a:lnTo>
                      <a:pt x="1658" y="48"/>
                    </a:lnTo>
                    <a:lnTo>
                      <a:pt x="1651" y="57"/>
                    </a:lnTo>
                    <a:lnTo>
                      <a:pt x="1646" y="66"/>
                    </a:lnTo>
                    <a:lnTo>
                      <a:pt x="1641" y="76"/>
                    </a:lnTo>
                    <a:lnTo>
                      <a:pt x="1637" y="87"/>
                    </a:lnTo>
                    <a:lnTo>
                      <a:pt x="1633" y="97"/>
                    </a:lnTo>
                    <a:lnTo>
                      <a:pt x="1631" y="109"/>
                    </a:lnTo>
                    <a:lnTo>
                      <a:pt x="1626" y="133"/>
                    </a:lnTo>
                    <a:lnTo>
                      <a:pt x="1624" y="159"/>
                    </a:lnTo>
                    <a:lnTo>
                      <a:pt x="1623" y="186"/>
                    </a:lnTo>
                    <a:lnTo>
                      <a:pt x="1623" y="214"/>
                    </a:lnTo>
                    <a:lnTo>
                      <a:pt x="1624" y="270"/>
                    </a:lnTo>
                    <a:lnTo>
                      <a:pt x="1625" y="329"/>
                    </a:lnTo>
                    <a:lnTo>
                      <a:pt x="1625" y="390"/>
                    </a:lnTo>
                    <a:lnTo>
                      <a:pt x="1625" y="451"/>
                    </a:lnTo>
                    <a:lnTo>
                      <a:pt x="1625" y="511"/>
                    </a:lnTo>
                    <a:lnTo>
                      <a:pt x="1625" y="572"/>
                    </a:lnTo>
                    <a:lnTo>
                      <a:pt x="1625" y="633"/>
                    </a:lnTo>
                    <a:lnTo>
                      <a:pt x="1625" y="694"/>
                    </a:lnTo>
                    <a:lnTo>
                      <a:pt x="1625" y="755"/>
                    </a:lnTo>
                    <a:lnTo>
                      <a:pt x="1625" y="816"/>
                    </a:lnTo>
                    <a:lnTo>
                      <a:pt x="1624" y="881"/>
                    </a:lnTo>
                    <a:lnTo>
                      <a:pt x="1622" y="941"/>
                    </a:lnTo>
                    <a:lnTo>
                      <a:pt x="1623" y="967"/>
                    </a:lnTo>
                    <a:lnTo>
                      <a:pt x="1624" y="993"/>
                    </a:lnTo>
                    <a:lnTo>
                      <a:pt x="1625" y="1006"/>
                    </a:lnTo>
                    <a:lnTo>
                      <a:pt x="1627" y="1018"/>
                    </a:lnTo>
                    <a:lnTo>
                      <a:pt x="1629" y="1029"/>
                    </a:lnTo>
                    <a:lnTo>
                      <a:pt x="1632" y="1040"/>
                    </a:lnTo>
                    <a:lnTo>
                      <a:pt x="1635" y="1050"/>
                    </a:lnTo>
                    <a:lnTo>
                      <a:pt x="1639" y="1060"/>
                    </a:lnTo>
                    <a:lnTo>
                      <a:pt x="1644" y="1068"/>
                    </a:lnTo>
                    <a:lnTo>
                      <a:pt x="1649" y="1078"/>
                    </a:lnTo>
                    <a:lnTo>
                      <a:pt x="1656" y="1085"/>
                    </a:lnTo>
                    <a:lnTo>
                      <a:pt x="1664" y="1093"/>
                    </a:lnTo>
                    <a:lnTo>
                      <a:pt x="1671" y="1099"/>
                    </a:lnTo>
                    <a:lnTo>
                      <a:pt x="1680" y="1105"/>
                    </a:lnTo>
                    <a:lnTo>
                      <a:pt x="1691" y="1111"/>
                    </a:lnTo>
                    <a:lnTo>
                      <a:pt x="1702" y="1116"/>
                    </a:lnTo>
                    <a:lnTo>
                      <a:pt x="1714" y="1120"/>
                    </a:lnTo>
                    <a:lnTo>
                      <a:pt x="1728" y="1123"/>
                    </a:lnTo>
                    <a:lnTo>
                      <a:pt x="1743" y="1126"/>
                    </a:lnTo>
                    <a:lnTo>
                      <a:pt x="1759" y="1128"/>
                    </a:lnTo>
                    <a:lnTo>
                      <a:pt x="1776" y="1129"/>
                    </a:lnTo>
                    <a:lnTo>
                      <a:pt x="1796" y="1129"/>
                    </a:lnTo>
                    <a:lnTo>
                      <a:pt x="1863" y="1130"/>
                    </a:lnTo>
                    <a:lnTo>
                      <a:pt x="1923" y="1130"/>
                    </a:lnTo>
                    <a:lnTo>
                      <a:pt x="1949" y="1129"/>
                    </a:lnTo>
                    <a:lnTo>
                      <a:pt x="1974" y="1127"/>
                    </a:lnTo>
                    <a:lnTo>
                      <a:pt x="1986" y="1125"/>
                    </a:lnTo>
                    <a:lnTo>
                      <a:pt x="1998" y="1123"/>
                    </a:lnTo>
                    <a:lnTo>
                      <a:pt x="2008" y="1120"/>
                    </a:lnTo>
                    <a:lnTo>
                      <a:pt x="2018" y="1117"/>
                    </a:lnTo>
                    <a:lnTo>
                      <a:pt x="2028" y="1113"/>
                    </a:lnTo>
                    <a:lnTo>
                      <a:pt x="2037" y="1109"/>
                    </a:lnTo>
                    <a:lnTo>
                      <a:pt x="2045" y="1102"/>
                    </a:lnTo>
                    <a:lnTo>
                      <a:pt x="2053" y="1096"/>
                    </a:lnTo>
                    <a:lnTo>
                      <a:pt x="2061" y="1089"/>
                    </a:lnTo>
                    <a:lnTo>
                      <a:pt x="2068" y="1082"/>
                    </a:lnTo>
                    <a:lnTo>
                      <a:pt x="2074" y="1073"/>
                    </a:lnTo>
                    <a:lnTo>
                      <a:pt x="2079" y="1063"/>
                    </a:lnTo>
                    <a:lnTo>
                      <a:pt x="2084" y="1052"/>
                    </a:lnTo>
                    <a:lnTo>
                      <a:pt x="2088" y="1041"/>
                    </a:lnTo>
                    <a:lnTo>
                      <a:pt x="2093" y="1027"/>
                    </a:lnTo>
                    <a:lnTo>
                      <a:pt x="2096" y="1013"/>
                    </a:lnTo>
                    <a:lnTo>
                      <a:pt x="2098" y="997"/>
                    </a:lnTo>
                    <a:lnTo>
                      <a:pt x="2100" y="981"/>
                    </a:lnTo>
                    <a:lnTo>
                      <a:pt x="2101" y="962"/>
                    </a:lnTo>
                    <a:lnTo>
                      <a:pt x="2101" y="944"/>
                    </a:lnTo>
                    <a:close/>
                    <a:moveTo>
                      <a:pt x="1048" y="294"/>
                    </a:moveTo>
                    <a:lnTo>
                      <a:pt x="1222" y="303"/>
                    </a:lnTo>
                    <a:lnTo>
                      <a:pt x="1220" y="261"/>
                    </a:lnTo>
                    <a:lnTo>
                      <a:pt x="1219" y="215"/>
                    </a:lnTo>
                    <a:lnTo>
                      <a:pt x="1220" y="204"/>
                    </a:lnTo>
                    <a:lnTo>
                      <a:pt x="1221" y="194"/>
                    </a:lnTo>
                    <a:lnTo>
                      <a:pt x="1222" y="184"/>
                    </a:lnTo>
                    <a:lnTo>
                      <a:pt x="1225" y="175"/>
                    </a:lnTo>
                    <a:lnTo>
                      <a:pt x="1228" y="166"/>
                    </a:lnTo>
                    <a:lnTo>
                      <a:pt x="1232" y="159"/>
                    </a:lnTo>
                    <a:lnTo>
                      <a:pt x="1238" y="153"/>
                    </a:lnTo>
                    <a:lnTo>
                      <a:pt x="1244" y="149"/>
                    </a:lnTo>
                    <a:lnTo>
                      <a:pt x="1252" y="146"/>
                    </a:lnTo>
                    <a:lnTo>
                      <a:pt x="1261" y="144"/>
                    </a:lnTo>
                    <a:lnTo>
                      <a:pt x="1272" y="143"/>
                    </a:lnTo>
                    <a:lnTo>
                      <a:pt x="1285" y="143"/>
                    </a:lnTo>
                    <a:lnTo>
                      <a:pt x="1297" y="143"/>
                    </a:lnTo>
                    <a:lnTo>
                      <a:pt x="1308" y="145"/>
                    </a:lnTo>
                    <a:lnTo>
                      <a:pt x="1318" y="147"/>
                    </a:lnTo>
                    <a:lnTo>
                      <a:pt x="1325" y="149"/>
                    </a:lnTo>
                    <a:lnTo>
                      <a:pt x="1329" y="152"/>
                    </a:lnTo>
                    <a:lnTo>
                      <a:pt x="1332" y="155"/>
                    </a:lnTo>
                    <a:lnTo>
                      <a:pt x="1335" y="160"/>
                    </a:lnTo>
                    <a:lnTo>
                      <a:pt x="1337" y="165"/>
                    </a:lnTo>
                    <a:lnTo>
                      <a:pt x="1342" y="178"/>
                    </a:lnTo>
                    <a:lnTo>
                      <a:pt x="1345" y="192"/>
                    </a:lnTo>
                    <a:lnTo>
                      <a:pt x="1349" y="209"/>
                    </a:lnTo>
                    <a:lnTo>
                      <a:pt x="1351" y="227"/>
                    </a:lnTo>
                    <a:lnTo>
                      <a:pt x="1352" y="247"/>
                    </a:lnTo>
                    <a:lnTo>
                      <a:pt x="1353" y="267"/>
                    </a:lnTo>
                    <a:lnTo>
                      <a:pt x="1353" y="307"/>
                    </a:lnTo>
                    <a:lnTo>
                      <a:pt x="1351" y="346"/>
                    </a:lnTo>
                    <a:lnTo>
                      <a:pt x="1349" y="377"/>
                    </a:lnTo>
                    <a:lnTo>
                      <a:pt x="1346" y="400"/>
                    </a:lnTo>
                    <a:lnTo>
                      <a:pt x="1345" y="413"/>
                    </a:lnTo>
                    <a:lnTo>
                      <a:pt x="1342" y="425"/>
                    </a:lnTo>
                    <a:lnTo>
                      <a:pt x="1339" y="434"/>
                    </a:lnTo>
                    <a:lnTo>
                      <a:pt x="1335" y="441"/>
                    </a:lnTo>
                    <a:lnTo>
                      <a:pt x="1330" y="447"/>
                    </a:lnTo>
                    <a:lnTo>
                      <a:pt x="1324" y="452"/>
                    </a:lnTo>
                    <a:lnTo>
                      <a:pt x="1318" y="455"/>
                    </a:lnTo>
                    <a:lnTo>
                      <a:pt x="1309" y="457"/>
                    </a:lnTo>
                    <a:lnTo>
                      <a:pt x="1270" y="458"/>
                    </a:lnTo>
                    <a:lnTo>
                      <a:pt x="1219" y="459"/>
                    </a:lnTo>
                    <a:lnTo>
                      <a:pt x="1219" y="593"/>
                    </a:lnTo>
                    <a:lnTo>
                      <a:pt x="1267" y="595"/>
                    </a:lnTo>
                    <a:lnTo>
                      <a:pt x="1301" y="596"/>
                    </a:lnTo>
                    <a:lnTo>
                      <a:pt x="1308" y="596"/>
                    </a:lnTo>
                    <a:lnTo>
                      <a:pt x="1315" y="597"/>
                    </a:lnTo>
                    <a:lnTo>
                      <a:pt x="1320" y="598"/>
                    </a:lnTo>
                    <a:lnTo>
                      <a:pt x="1325" y="600"/>
                    </a:lnTo>
                    <a:lnTo>
                      <a:pt x="1329" y="602"/>
                    </a:lnTo>
                    <a:lnTo>
                      <a:pt x="1333" y="605"/>
                    </a:lnTo>
                    <a:lnTo>
                      <a:pt x="1336" y="609"/>
                    </a:lnTo>
                    <a:lnTo>
                      <a:pt x="1338" y="614"/>
                    </a:lnTo>
                    <a:lnTo>
                      <a:pt x="1340" y="620"/>
                    </a:lnTo>
                    <a:lnTo>
                      <a:pt x="1342" y="628"/>
                    </a:lnTo>
                    <a:lnTo>
                      <a:pt x="1344" y="636"/>
                    </a:lnTo>
                    <a:lnTo>
                      <a:pt x="1345" y="645"/>
                    </a:lnTo>
                    <a:lnTo>
                      <a:pt x="1346" y="669"/>
                    </a:lnTo>
                    <a:lnTo>
                      <a:pt x="1347" y="699"/>
                    </a:lnTo>
                    <a:lnTo>
                      <a:pt x="1347" y="781"/>
                    </a:lnTo>
                    <a:lnTo>
                      <a:pt x="1347" y="899"/>
                    </a:lnTo>
                    <a:lnTo>
                      <a:pt x="1347" y="930"/>
                    </a:lnTo>
                    <a:lnTo>
                      <a:pt x="1346" y="952"/>
                    </a:lnTo>
                    <a:lnTo>
                      <a:pt x="1345" y="956"/>
                    </a:lnTo>
                    <a:lnTo>
                      <a:pt x="1343" y="960"/>
                    </a:lnTo>
                    <a:lnTo>
                      <a:pt x="1341" y="964"/>
                    </a:lnTo>
                    <a:lnTo>
                      <a:pt x="1338" y="967"/>
                    </a:lnTo>
                    <a:lnTo>
                      <a:pt x="1335" y="971"/>
                    </a:lnTo>
                    <a:lnTo>
                      <a:pt x="1330" y="974"/>
                    </a:lnTo>
                    <a:lnTo>
                      <a:pt x="1325" y="976"/>
                    </a:lnTo>
                    <a:lnTo>
                      <a:pt x="1319" y="979"/>
                    </a:lnTo>
                    <a:lnTo>
                      <a:pt x="1306" y="983"/>
                    </a:lnTo>
                    <a:lnTo>
                      <a:pt x="1295" y="986"/>
                    </a:lnTo>
                    <a:lnTo>
                      <a:pt x="1285" y="987"/>
                    </a:lnTo>
                    <a:lnTo>
                      <a:pt x="1275" y="988"/>
                    </a:lnTo>
                    <a:lnTo>
                      <a:pt x="1266" y="986"/>
                    </a:lnTo>
                    <a:lnTo>
                      <a:pt x="1259" y="984"/>
                    </a:lnTo>
                    <a:lnTo>
                      <a:pt x="1252" y="981"/>
                    </a:lnTo>
                    <a:lnTo>
                      <a:pt x="1245" y="977"/>
                    </a:lnTo>
                    <a:lnTo>
                      <a:pt x="1240" y="972"/>
                    </a:lnTo>
                    <a:lnTo>
                      <a:pt x="1235" y="965"/>
                    </a:lnTo>
                    <a:lnTo>
                      <a:pt x="1231" y="958"/>
                    </a:lnTo>
                    <a:lnTo>
                      <a:pt x="1228" y="951"/>
                    </a:lnTo>
                    <a:lnTo>
                      <a:pt x="1225" y="943"/>
                    </a:lnTo>
                    <a:lnTo>
                      <a:pt x="1222" y="934"/>
                    </a:lnTo>
                    <a:lnTo>
                      <a:pt x="1220" y="924"/>
                    </a:lnTo>
                    <a:lnTo>
                      <a:pt x="1219" y="915"/>
                    </a:lnTo>
                    <a:lnTo>
                      <a:pt x="1217" y="894"/>
                    </a:lnTo>
                    <a:lnTo>
                      <a:pt x="1216" y="873"/>
                    </a:lnTo>
                    <a:lnTo>
                      <a:pt x="1217" y="850"/>
                    </a:lnTo>
                    <a:lnTo>
                      <a:pt x="1218" y="828"/>
                    </a:lnTo>
                    <a:lnTo>
                      <a:pt x="1220" y="786"/>
                    </a:lnTo>
                    <a:lnTo>
                      <a:pt x="1221" y="752"/>
                    </a:lnTo>
                    <a:lnTo>
                      <a:pt x="1048" y="745"/>
                    </a:lnTo>
                    <a:lnTo>
                      <a:pt x="1047" y="786"/>
                    </a:lnTo>
                    <a:lnTo>
                      <a:pt x="1045" y="832"/>
                    </a:lnTo>
                    <a:lnTo>
                      <a:pt x="1043" y="881"/>
                    </a:lnTo>
                    <a:lnTo>
                      <a:pt x="1043" y="931"/>
                    </a:lnTo>
                    <a:lnTo>
                      <a:pt x="1045" y="955"/>
                    </a:lnTo>
                    <a:lnTo>
                      <a:pt x="1046" y="979"/>
                    </a:lnTo>
                    <a:lnTo>
                      <a:pt x="1049" y="1001"/>
                    </a:lnTo>
                    <a:lnTo>
                      <a:pt x="1053" y="1023"/>
                    </a:lnTo>
                    <a:lnTo>
                      <a:pt x="1058" y="1043"/>
                    </a:lnTo>
                    <a:lnTo>
                      <a:pt x="1064" y="1060"/>
                    </a:lnTo>
                    <a:lnTo>
                      <a:pt x="1068" y="1068"/>
                    </a:lnTo>
                    <a:lnTo>
                      <a:pt x="1072" y="1076"/>
                    </a:lnTo>
                    <a:lnTo>
                      <a:pt x="1076" y="1083"/>
                    </a:lnTo>
                    <a:lnTo>
                      <a:pt x="1082" y="1089"/>
                    </a:lnTo>
                    <a:lnTo>
                      <a:pt x="1087" y="1093"/>
                    </a:lnTo>
                    <a:lnTo>
                      <a:pt x="1092" y="1097"/>
                    </a:lnTo>
                    <a:lnTo>
                      <a:pt x="1099" y="1101"/>
                    </a:lnTo>
                    <a:lnTo>
                      <a:pt x="1106" y="1105"/>
                    </a:lnTo>
                    <a:lnTo>
                      <a:pt x="1123" y="1113"/>
                    </a:lnTo>
                    <a:lnTo>
                      <a:pt x="1141" y="1118"/>
                    </a:lnTo>
                    <a:lnTo>
                      <a:pt x="1163" y="1123"/>
                    </a:lnTo>
                    <a:lnTo>
                      <a:pt x="1186" y="1127"/>
                    </a:lnTo>
                    <a:lnTo>
                      <a:pt x="1209" y="1131"/>
                    </a:lnTo>
                    <a:lnTo>
                      <a:pt x="1234" y="1133"/>
                    </a:lnTo>
                    <a:lnTo>
                      <a:pt x="1260" y="1134"/>
                    </a:lnTo>
                    <a:lnTo>
                      <a:pt x="1286" y="1135"/>
                    </a:lnTo>
                    <a:lnTo>
                      <a:pt x="1311" y="1135"/>
                    </a:lnTo>
                    <a:lnTo>
                      <a:pt x="1336" y="1135"/>
                    </a:lnTo>
                    <a:lnTo>
                      <a:pt x="1360" y="1133"/>
                    </a:lnTo>
                    <a:lnTo>
                      <a:pt x="1383" y="1131"/>
                    </a:lnTo>
                    <a:lnTo>
                      <a:pt x="1402" y="1128"/>
                    </a:lnTo>
                    <a:lnTo>
                      <a:pt x="1421" y="1125"/>
                    </a:lnTo>
                    <a:lnTo>
                      <a:pt x="1432" y="1122"/>
                    </a:lnTo>
                    <a:lnTo>
                      <a:pt x="1442" y="1119"/>
                    </a:lnTo>
                    <a:lnTo>
                      <a:pt x="1452" y="1115"/>
                    </a:lnTo>
                    <a:lnTo>
                      <a:pt x="1460" y="1111"/>
                    </a:lnTo>
                    <a:lnTo>
                      <a:pt x="1468" y="1105"/>
                    </a:lnTo>
                    <a:lnTo>
                      <a:pt x="1475" y="1100"/>
                    </a:lnTo>
                    <a:lnTo>
                      <a:pt x="1481" y="1094"/>
                    </a:lnTo>
                    <a:lnTo>
                      <a:pt x="1488" y="1087"/>
                    </a:lnTo>
                    <a:lnTo>
                      <a:pt x="1493" y="1081"/>
                    </a:lnTo>
                    <a:lnTo>
                      <a:pt x="1498" y="1074"/>
                    </a:lnTo>
                    <a:lnTo>
                      <a:pt x="1502" y="1065"/>
                    </a:lnTo>
                    <a:lnTo>
                      <a:pt x="1506" y="1057"/>
                    </a:lnTo>
                    <a:lnTo>
                      <a:pt x="1512" y="1040"/>
                    </a:lnTo>
                    <a:lnTo>
                      <a:pt x="1518" y="1021"/>
                    </a:lnTo>
                    <a:lnTo>
                      <a:pt x="1521" y="1001"/>
                    </a:lnTo>
                    <a:lnTo>
                      <a:pt x="1523" y="980"/>
                    </a:lnTo>
                    <a:lnTo>
                      <a:pt x="1524" y="958"/>
                    </a:lnTo>
                    <a:lnTo>
                      <a:pt x="1524" y="936"/>
                    </a:lnTo>
                    <a:lnTo>
                      <a:pt x="1524" y="888"/>
                    </a:lnTo>
                    <a:lnTo>
                      <a:pt x="1523" y="839"/>
                    </a:lnTo>
                    <a:lnTo>
                      <a:pt x="1524" y="816"/>
                    </a:lnTo>
                    <a:lnTo>
                      <a:pt x="1524" y="793"/>
                    </a:lnTo>
                    <a:lnTo>
                      <a:pt x="1524" y="770"/>
                    </a:lnTo>
                    <a:lnTo>
                      <a:pt x="1525" y="745"/>
                    </a:lnTo>
                    <a:lnTo>
                      <a:pt x="1525" y="721"/>
                    </a:lnTo>
                    <a:lnTo>
                      <a:pt x="1525" y="698"/>
                    </a:lnTo>
                    <a:lnTo>
                      <a:pt x="1525" y="674"/>
                    </a:lnTo>
                    <a:lnTo>
                      <a:pt x="1524" y="652"/>
                    </a:lnTo>
                    <a:lnTo>
                      <a:pt x="1522" y="634"/>
                    </a:lnTo>
                    <a:lnTo>
                      <a:pt x="1520" y="618"/>
                    </a:lnTo>
                    <a:lnTo>
                      <a:pt x="1515" y="606"/>
                    </a:lnTo>
                    <a:lnTo>
                      <a:pt x="1511" y="594"/>
                    </a:lnTo>
                    <a:lnTo>
                      <a:pt x="1505" y="583"/>
                    </a:lnTo>
                    <a:lnTo>
                      <a:pt x="1498" y="574"/>
                    </a:lnTo>
                    <a:lnTo>
                      <a:pt x="1489" y="564"/>
                    </a:lnTo>
                    <a:lnTo>
                      <a:pt x="1477" y="554"/>
                    </a:lnTo>
                    <a:lnTo>
                      <a:pt x="1442" y="524"/>
                    </a:lnTo>
                    <a:lnTo>
                      <a:pt x="1453" y="520"/>
                    </a:lnTo>
                    <a:lnTo>
                      <a:pt x="1461" y="515"/>
                    </a:lnTo>
                    <a:lnTo>
                      <a:pt x="1469" y="510"/>
                    </a:lnTo>
                    <a:lnTo>
                      <a:pt x="1476" y="506"/>
                    </a:lnTo>
                    <a:lnTo>
                      <a:pt x="1484" y="500"/>
                    </a:lnTo>
                    <a:lnTo>
                      <a:pt x="1490" y="495"/>
                    </a:lnTo>
                    <a:lnTo>
                      <a:pt x="1495" y="489"/>
                    </a:lnTo>
                    <a:lnTo>
                      <a:pt x="1500" y="482"/>
                    </a:lnTo>
                    <a:lnTo>
                      <a:pt x="1504" y="475"/>
                    </a:lnTo>
                    <a:lnTo>
                      <a:pt x="1508" y="469"/>
                    </a:lnTo>
                    <a:lnTo>
                      <a:pt x="1511" y="462"/>
                    </a:lnTo>
                    <a:lnTo>
                      <a:pt x="1514" y="454"/>
                    </a:lnTo>
                    <a:lnTo>
                      <a:pt x="1520" y="438"/>
                    </a:lnTo>
                    <a:lnTo>
                      <a:pt x="1523" y="422"/>
                    </a:lnTo>
                    <a:lnTo>
                      <a:pt x="1525" y="403"/>
                    </a:lnTo>
                    <a:lnTo>
                      <a:pt x="1526" y="385"/>
                    </a:lnTo>
                    <a:lnTo>
                      <a:pt x="1526" y="366"/>
                    </a:lnTo>
                    <a:lnTo>
                      <a:pt x="1526" y="346"/>
                    </a:lnTo>
                    <a:lnTo>
                      <a:pt x="1524" y="303"/>
                    </a:lnTo>
                    <a:lnTo>
                      <a:pt x="1523" y="259"/>
                    </a:lnTo>
                    <a:lnTo>
                      <a:pt x="1524" y="216"/>
                    </a:lnTo>
                    <a:lnTo>
                      <a:pt x="1523" y="175"/>
                    </a:lnTo>
                    <a:lnTo>
                      <a:pt x="1523" y="155"/>
                    </a:lnTo>
                    <a:lnTo>
                      <a:pt x="1521" y="136"/>
                    </a:lnTo>
                    <a:lnTo>
                      <a:pt x="1519" y="118"/>
                    </a:lnTo>
                    <a:lnTo>
                      <a:pt x="1515" y="101"/>
                    </a:lnTo>
                    <a:lnTo>
                      <a:pt x="1511" y="86"/>
                    </a:lnTo>
                    <a:lnTo>
                      <a:pt x="1505" y="71"/>
                    </a:lnTo>
                    <a:lnTo>
                      <a:pt x="1501" y="64"/>
                    </a:lnTo>
                    <a:lnTo>
                      <a:pt x="1498" y="57"/>
                    </a:lnTo>
                    <a:lnTo>
                      <a:pt x="1493" y="51"/>
                    </a:lnTo>
                    <a:lnTo>
                      <a:pt x="1489" y="45"/>
                    </a:lnTo>
                    <a:lnTo>
                      <a:pt x="1482" y="40"/>
                    </a:lnTo>
                    <a:lnTo>
                      <a:pt x="1477" y="35"/>
                    </a:lnTo>
                    <a:lnTo>
                      <a:pt x="1471" y="29"/>
                    </a:lnTo>
                    <a:lnTo>
                      <a:pt x="1464" y="24"/>
                    </a:lnTo>
                    <a:lnTo>
                      <a:pt x="1456" y="20"/>
                    </a:lnTo>
                    <a:lnTo>
                      <a:pt x="1448" y="17"/>
                    </a:lnTo>
                    <a:lnTo>
                      <a:pt x="1439" y="13"/>
                    </a:lnTo>
                    <a:lnTo>
                      <a:pt x="1430" y="10"/>
                    </a:lnTo>
                    <a:lnTo>
                      <a:pt x="1418" y="7"/>
                    </a:lnTo>
                    <a:lnTo>
                      <a:pt x="1402" y="5"/>
                    </a:lnTo>
                    <a:lnTo>
                      <a:pt x="1385" y="3"/>
                    </a:lnTo>
                    <a:lnTo>
                      <a:pt x="1364" y="2"/>
                    </a:lnTo>
                    <a:lnTo>
                      <a:pt x="1318" y="0"/>
                    </a:lnTo>
                    <a:lnTo>
                      <a:pt x="1269" y="0"/>
                    </a:lnTo>
                    <a:lnTo>
                      <a:pt x="1244" y="1"/>
                    </a:lnTo>
                    <a:lnTo>
                      <a:pt x="1220" y="2"/>
                    </a:lnTo>
                    <a:lnTo>
                      <a:pt x="1197" y="4"/>
                    </a:lnTo>
                    <a:lnTo>
                      <a:pt x="1175" y="6"/>
                    </a:lnTo>
                    <a:lnTo>
                      <a:pt x="1156" y="8"/>
                    </a:lnTo>
                    <a:lnTo>
                      <a:pt x="1138" y="11"/>
                    </a:lnTo>
                    <a:lnTo>
                      <a:pt x="1125" y="15"/>
                    </a:lnTo>
                    <a:lnTo>
                      <a:pt x="1115" y="19"/>
                    </a:lnTo>
                    <a:lnTo>
                      <a:pt x="1106" y="23"/>
                    </a:lnTo>
                    <a:lnTo>
                      <a:pt x="1099" y="27"/>
                    </a:lnTo>
                    <a:lnTo>
                      <a:pt x="1092" y="32"/>
                    </a:lnTo>
                    <a:lnTo>
                      <a:pt x="1086" y="39"/>
                    </a:lnTo>
                    <a:lnTo>
                      <a:pt x="1081" y="44"/>
                    </a:lnTo>
                    <a:lnTo>
                      <a:pt x="1075" y="50"/>
                    </a:lnTo>
                    <a:lnTo>
                      <a:pt x="1071" y="57"/>
                    </a:lnTo>
                    <a:lnTo>
                      <a:pt x="1067" y="63"/>
                    </a:lnTo>
                    <a:lnTo>
                      <a:pt x="1060" y="78"/>
                    </a:lnTo>
                    <a:lnTo>
                      <a:pt x="1055" y="94"/>
                    </a:lnTo>
                    <a:lnTo>
                      <a:pt x="1051" y="111"/>
                    </a:lnTo>
                    <a:lnTo>
                      <a:pt x="1048" y="128"/>
                    </a:lnTo>
                    <a:lnTo>
                      <a:pt x="1047" y="148"/>
                    </a:lnTo>
                    <a:lnTo>
                      <a:pt x="1046" y="166"/>
                    </a:lnTo>
                    <a:lnTo>
                      <a:pt x="1046" y="187"/>
                    </a:lnTo>
                    <a:lnTo>
                      <a:pt x="1046" y="208"/>
                    </a:lnTo>
                    <a:lnTo>
                      <a:pt x="1047" y="250"/>
                    </a:lnTo>
                    <a:lnTo>
                      <a:pt x="1048" y="294"/>
                    </a:lnTo>
                    <a:close/>
                    <a:moveTo>
                      <a:pt x="2147" y="141"/>
                    </a:moveTo>
                    <a:lnTo>
                      <a:pt x="2272" y="144"/>
                    </a:lnTo>
                    <a:lnTo>
                      <a:pt x="2272" y="1129"/>
                    </a:lnTo>
                    <a:lnTo>
                      <a:pt x="2446" y="1129"/>
                    </a:lnTo>
                    <a:lnTo>
                      <a:pt x="2446" y="143"/>
                    </a:lnTo>
                    <a:lnTo>
                      <a:pt x="2572" y="142"/>
                    </a:lnTo>
                    <a:lnTo>
                      <a:pt x="2571" y="7"/>
                    </a:lnTo>
                    <a:lnTo>
                      <a:pt x="2147" y="4"/>
                    </a:lnTo>
                    <a:lnTo>
                      <a:pt x="2147" y="141"/>
                    </a:lnTo>
                    <a:close/>
                    <a:moveTo>
                      <a:pt x="5363" y="141"/>
                    </a:moveTo>
                    <a:lnTo>
                      <a:pt x="5488" y="144"/>
                    </a:lnTo>
                    <a:lnTo>
                      <a:pt x="5488" y="1129"/>
                    </a:lnTo>
                    <a:lnTo>
                      <a:pt x="5662" y="1129"/>
                    </a:lnTo>
                    <a:lnTo>
                      <a:pt x="5662" y="143"/>
                    </a:lnTo>
                    <a:lnTo>
                      <a:pt x="5787" y="142"/>
                    </a:lnTo>
                    <a:lnTo>
                      <a:pt x="5787" y="7"/>
                    </a:lnTo>
                    <a:lnTo>
                      <a:pt x="5363" y="4"/>
                    </a:lnTo>
                    <a:lnTo>
                      <a:pt x="5363" y="141"/>
                    </a:lnTo>
                    <a:close/>
                    <a:moveTo>
                      <a:pt x="3906" y="990"/>
                    </a:moveTo>
                    <a:lnTo>
                      <a:pt x="4055" y="988"/>
                    </a:lnTo>
                    <a:lnTo>
                      <a:pt x="3984" y="172"/>
                    </a:lnTo>
                    <a:lnTo>
                      <a:pt x="3976" y="221"/>
                    </a:lnTo>
                    <a:lnTo>
                      <a:pt x="3970" y="270"/>
                    </a:lnTo>
                    <a:lnTo>
                      <a:pt x="3965" y="320"/>
                    </a:lnTo>
                    <a:lnTo>
                      <a:pt x="3959" y="370"/>
                    </a:lnTo>
                    <a:lnTo>
                      <a:pt x="3953" y="422"/>
                    </a:lnTo>
                    <a:lnTo>
                      <a:pt x="3948" y="472"/>
                    </a:lnTo>
                    <a:lnTo>
                      <a:pt x="3942" y="525"/>
                    </a:lnTo>
                    <a:lnTo>
                      <a:pt x="3937" y="576"/>
                    </a:lnTo>
                    <a:lnTo>
                      <a:pt x="3932" y="628"/>
                    </a:lnTo>
                    <a:lnTo>
                      <a:pt x="3928" y="680"/>
                    </a:lnTo>
                    <a:lnTo>
                      <a:pt x="3924" y="732"/>
                    </a:lnTo>
                    <a:lnTo>
                      <a:pt x="3920" y="784"/>
                    </a:lnTo>
                    <a:lnTo>
                      <a:pt x="3916" y="836"/>
                    </a:lnTo>
                    <a:lnTo>
                      <a:pt x="3912" y="887"/>
                    </a:lnTo>
                    <a:lnTo>
                      <a:pt x="3909" y="939"/>
                    </a:lnTo>
                    <a:lnTo>
                      <a:pt x="3906" y="990"/>
                    </a:lnTo>
                    <a:close/>
                    <a:moveTo>
                      <a:pt x="5015" y="581"/>
                    </a:moveTo>
                    <a:lnTo>
                      <a:pt x="5064" y="586"/>
                    </a:lnTo>
                    <a:lnTo>
                      <a:pt x="5098" y="589"/>
                    </a:lnTo>
                    <a:lnTo>
                      <a:pt x="5105" y="588"/>
                    </a:lnTo>
                    <a:lnTo>
                      <a:pt x="5111" y="588"/>
                    </a:lnTo>
                    <a:lnTo>
                      <a:pt x="5116" y="585"/>
                    </a:lnTo>
                    <a:lnTo>
                      <a:pt x="5120" y="584"/>
                    </a:lnTo>
                    <a:lnTo>
                      <a:pt x="5124" y="581"/>
                    </a:lnTo>
                    <a:lnTo>
                      <a:pt x="5128" y="579"/>
                    </a:lnTo>
                    <a:lnTo>
                      <a:pt x="5132" y="575"/>
                    </a:lnTo>
                    <a:lnTo>
                      <a:pt x="5134" y="571"/>
                    </a:lnTo>
                    <a:lnTo>
                      <a:pt x="5136" y="566"/>
                    </a:lnTo>
                    <a:lnTo>
                      <a:pt x="5138" y="560"/>
                    </a:lnTo>
                    <a:lnTo>
                      <a:pt x="5139" y="553"/>
                    </a:lnTo>
                    <a:lnTo>
                      <a:pt x="5140" y="545"/>
                    </a:lnTo>
                    <a:lnTo>
                      <a:pt x="5141" y="527"/>
                    </a:lnTo>
                    <a:lnTo>
                      <a:pt x="5142" y="504"/>
                    </a:lnTo>
                    <a:lnTo>
                      <a:pt x="5141" y="444"/>
                    </a:lnTo>
                    <a:lnTo>
                      <a:pt x="5140" y="363"/>
                    </a:lnTo>
                    <a:lnTo>
                      <a:pt x="5142" y="305"/>
                    </a:lnTo>
                    <a:lnTo>
                      <a:pt x="5145" y="257"/>
                    </a:lnTo>
                    <a:lnTo>
                      <a:pt x="5146" y="236"/>
                    </a:lnTo>
                    <a:lnTo>
                      <a:pt x="5146" y="218"/>
                    </a:lnTo>
                    <a:lnTo>
                      <a:pt x="5146" y="202"/>
                    </a:lnTo>
                    <a:lnTo>
                      <a:pt x="5143" y="188"/>
                    </a:lnTo>
                    <a:lnTo>
                      <a:pt x="5141" y="182"/>
                    </a:lnTo>
                    <a:lnTo>
                      <a:pt x="5139" y="177"/>
                    </a:lnTo>
                    <a:lnTo>
                      <a:pt x="5136" y="172"/>
                    </a:lnTo>
                    <a:lnTo>
                      <a:pt x="5132" y="166"/>
                    </a:lnTo>
                    <a:lnTo>
                      <a:pt x="5127" y="162"/>
                    </a:lnTo>
                    <a:lnTo>
                      <a:pt x="5122" y="158"/>
                    </a:lnTo>
                    <a:lnTo>
                      <a:pt x="5116" y="155"/>
                    </a:lnTo>
                    <a:lnTo>
                      <a:pt x="5109" y="153"/>
                    </a:lnTo>
                    <a:lnTo>
                      <a:pt x="5102" y="151"/>
                    </a:lnTo>
                    <a:lnTo>
                      <a:pt x="5092" y="149"/>
                    </a:lnTo>
                    <a:lnTo>
                      <a:pt x="5083" y="148"/>
                    </a:lnTo>
                    <a:lnTo>
                      <a:pt x="5072" y="147"/>
                    </a:lnTo>
                    <a:lnTo>
                      <a:pt x="5047" y="147"/>
                    </a:lnTo>
                    <a:lnTo>
                      <a:pt x="5017" y="148"/>
                    </a:lnTo>
                    <a:lnTo>
                      <a:pt x="5015" y="581"/>
                    </a:lnTo>
                    <a:close/>
                    <a:moveTo>
                      <a:pt x="4472" y="757"/>
                    </a:moveTo>
                    <a:lnTo>
                      <a:pt x="4579" y="756"/>
                    </a:lnTo>
                    <a:lnTo>
                      <a:pt x="4532" y="187"/>
                    </a:lnTo>
                    <a:lnTo>
                      <a:pt x="4529" y="194"/>
                    </a:lnTo>
                    <a:lnTo>
                      <a:pt x="4526" y="202"/>
                    </a:lnTo>
                    <a:lnTo>
                      <a:pt x="4524" y="214"/>
                    </a:lnTo>
                    <a:lnTo>
                      <a:pt x="4520" y="226"/>
                    </a:lnTo>
                    <a:lnTo>
                      <a:pt x="4515" y="255"/>
                    </a:lnTo>
                    <a:lnTo>
                      <a:pt x="4510" y="289"/>
                    </a:lnTo>
                    <a:lnTo>
                      <a:pt x="4501" y="368"/>
                    </a:lnTo>
                    <a:lnTo>
                      <a:pt x="4493" y="457"/>
                    </a:lnTo>
                    <a:lnTo>
                      <a:pt x="4485" y="546"/>
                    </a:lnTo>
                    <a:lnTo>
                      <a:pt x="4479" y="632"/>
                    </a:lnTo>
                    <a:lnTo>
                      <a:pt x="4475" y="705"/>
                    </a:lnTo>
                    <a:lnTo>
                      <a:pt x="4472" y="757"/>
                    </a:lnTo>
                    <a:close/>
                    <a:moveTo>
                      <a:pt x="685" y="757"/>
                    </a:moveTo>
                    <a:lnTo>
                      <a:pt x="794" y="756"/>
                    </a:lnTo>
                    <a:lnTo>
                      <a:pt x="745" y="169"/>
                    </a:lnTo>
                    <a:lnTo>
                      <a:pt x="685" y="757"/>
                    </a:lnTo>
                    <a:close/>
                    <a:moveTo>
                      <a:pt x="2787" y="757"/>
                    </a:moveTo>
                    <a:lnTo>
                      <a:pt x="2896" y="756"/>
                    </a:lnTo>
                    <a:lnTo>
                      <a:pt x="2847" y="169"/>
                    </a:lnTo>
                    <a:lnTo>
                      <a:pt x="2787" y="7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</p:grpSp>
      <p:sp>
        <p:nvSpPr>
          <p:cNvPr id="98" name="Freeform 5">
            <a:extLst>
              <a:ext uri="{FF2B5EF4-FFF2-40B4-BE49-F238E27FC236}">
                <a16:creationId xmlns:a16="http://schemas.microsoft.com/office/drawing/2014/main" id="{BEEC34EE-D277-4D3C-8124-E2D66BFA429C}"/>
              </a:ext>
            </a:extLst>
          </p:cNvPr>
          <p:cNvSpPr>
            <a:spLocks noEditPoints="1"/>
          </p:cNvSpPr>
          <p:nvPr/>
        </p:nvSpPr>
        <p:spPr bwMode="auto">
          <a:xfrm>
            <a:off x="6169444" y="1662468"/>
            <a:ext cx="838865" cy="952547"/>
          </a:xfrm>
          <a:custGeom>
            <a:avLst/>
            <a:gdLst>
              <a:gd name="T0" fmla="*/ 631 w 14124"/>
              <a:gd name="T1" fmla="*/ 7015 h 16038"/>
              <a:gd name="T2" fmla="*/ 2061 w 14124"/>
              <a:gd name="T3" fmla="*/ 7926 h 16038"/>
              <a:gd name="T4" fmla="*/ 2580 w 14124"/>
              <a:gd name="T5" fmla="*/ 8690 h 16038"/>
              <a:gd name="T6" fmla="*/ 6030 w 14124"/>
              <a:gd name="T7" fmla="*/ 10184 h 16038"/>
              <a:gd name="T8" fmla="*/ 7059 w 14124"/>
              <a:gd name="T9" fmla="*/ 10582 h 16038"/>
              <a:gd name="T10" fmla="*/ 6563 w 14124"/>
              <a:gd name="T11" fmla="*/ 11480 h 16038"/>
              <a:gd name="T12" fmla="*/ 6813 w 14124"/>
              <a:gd name="T13" fmla="*/ 14039 h 16038"/>
              <a:gd name="T14" fmla="*/ 8507 w 14124"/>
              <a:gd name="T15" fmla="*/ 13955 h 16038"/>
              <a:gd name="T16" fmla="*/ 8582 w 14124"/>
              <a:gd name="T17" fmla="*/ 11232 h 16038"/>
              <a:gd name="T18" fmla="*/ 8391 w 14124"/>
              <a:gd name="T19" fmla="*/ 7537 h 16038"/>
              <a:gd name="T20" fmla="*/ 8063 w 14124"/>
              <a:gd name="T21" fmla="*/ 2937 h 16038"/>
              <a:gd name="T22" fmla="*/ 4671 w 14124"/>
              <a:gd name="T23" fmla="*/ 2494 h 16038"/>
              <a:gd name="T24" fmla="*/ 6792 w 14124"/>
              <a:gd name="T25" fmla="*/ 508 h 16038"/>
              <a:gd name="T26" fmla="*/ 11618 w 14124"/>
              <a:gd name="T27" fmla="*/ 1817 h 16038"/>
              <a:gd name="T28" fmla="*/ 11825 w 14124"/>
              <a:gd name="T29" fmla="*/ 2974 h 16038"/>
              <a:gd name="T30" fmla="*/ 12880 w 14124"/>
              <a:gd name="T31" fmla="*/ 3498 h 16038"/>
              <a:gd name="T32" fmla="*/ 11120 w 14124"/>
              <a:gd name="T33" fmla="*/ 3798 h 16038"/>
              <a:gd name="T34" fmla="*/ 10631 w 14124"/>
              <a:gd name="T35" fmla="*/ 7785 h 16038"/>
              <a:gd name="T36" fmla="*/ 10646 w 14124"/>
              <a:gd name="T37" fmla="*/ 13883 h 16038"/>
              <a:gd name="T38" fmla="*/ 12015 w 14124"/>
              <a:gd name="T39" fmla="*/ 13987 h 16038"/>
              <a:gd name="T40" fmla="*/ 12121 w 14124"/>
              <a:gd name="T41" fmla="*/ 10162 h 16038"/>
              <a:gd name="T42" fmla="*/ 13085 w 14124"/>
              <a:gd name="T43" fmla="*/ 9026 h 16038"/>
              <a:gd name="T44" fmla="*/ 13883 w 14124"/>
              <a:gd name="T45" fmla="*/ 8356 h 16038"/>
              <a:gd name="T46" fmla="*/ 13184 w 14124"/>
              <a:gd name="T47" fmla="*/ 7520 h 16038"/>
              <a:gd name="T48" fmla="*/ 12725 w 14124"/>
              <a:gd name="T49" fmla="*/ 3995 h 16038"/>
              <a:gd name="T50" fmla="*/ 14016 w 14124"/>
              <a:gd name="T51" fmla="*/ 3434 h 16038"/>
              <a:gd name="T52" fmla="*/ 12993 w 14124"/>
              <a:gd name="T53" fmla="*/ 2497 h 16038"/>
              <a:gd name="T54" fmla="*/ 12112 w 14124"/>
              <a:gd name="T55" fmla="*/ 268 h 16038"/>
              <a:gd name="T56" fmla="*/ 6239 w 14124"/>
              <a:gd name="T57" fmla="*/ 212 h 16038"/>
              <a:gd name="T58" fmla="*/ 2562 w 14124"/>
              <a:gd name="T59" fmla="*/ 1860 h 16038"/>
              <a:gd name="T60" fmla="*/ 1748 w 14124"/>
              <a:gd name="T61" fmla="*/ 2690 h 16038"/>
              <a:gd name="T62" fmla="*/ 526 w 14124"/>
              <a:gd name="T63" fmla="*/ 3628 h 16038"/>
              <a:gd name="T64" fmla="*/ 1891 w 14124"/>
              <a:gd name="T65" fmla="*/ 3149 h 16038"/>
              <a:gd name="T66" fmla="*/ 724 w 14124"/>
              <a:gd name="T67" fmla="*/ 4184 h 16038"/>
              <a:gd name="T68" fmla="*/ 577 w 14124"/>
              <a:gd name="T69" fmla="*/ 5980 h 16038"/>
              <a:gd name="T70" fmla="*/ 1842 w 14124"/>
              <a:gd name="T71" fmla="*/ 7343 h 16038"/>
              <a:gd name="T72" fmla="*/ 4213 w 14124"/>
              <a:gd name="T73" fmla="*/ 7006 h 16038"/>
              <a:gd name="T74" fmla="*/ 4979 w 14124"/>
              <a:gd name="T75" fmla="*/ 5745 h 16038"/>
              <a:gd name="T76" fmla="*/ 4599 w 14124"/>
              <a:gd name="T77" fmla="*/ 3925 h 16038"/>
              <a:gd name="T78" fmla="*/ 3287 w 14124"/>
              <a:gd name="T79" fmla="*/ 3060 h 16038"/>
              <a:gd name="T80" fmla="*/ 5184 w 14124"/>
              <a:gd name="T81" fmla="*/ 3950 h 16038"/>
              <a:gd name="T82" fmla="*/ 5413 w 14124"/>
              <a:gd name="T83" fmla="*/ 6023 h 16038"/>
              <a:gd name="T84" fmla="*/ 4356 w 14124"/>
              <a:gd name="T85" fmla="*/ 7504 h 16038"/>
              <a:gd name="T86" fmla="*/ 6577 w 14124"/>
              <a:gd name="T87" fmla="*/ 9784 h 16038"/>
              <a:gd name="T88" fmla="*/ 7534 w 14124"/>
              <a:gd name="T89" fmla="*/ 9954 h 16038"/>
              <a:gd name="T90" fmla="*/ 7366 w 14124"/>
              <a:gd name="T91" fmla="*/ 11088 h 16038"/>
              <a:gd name="T92" fmla="*/ 3015 w 14124"/>
              <a:gd name="T93" fmla="*/ 8372 h 16038"/>
              <a:gd name="T94" fmla="*/ 1562 w 14124"/>
              <a:gd name="T95" fmla="*/ 4369 h 16038"/>
              <a:gd name="T96" fmla="*/ 2895 w 14124"/>
              <a:gd name="T97" fmla="*/ 6746 h 16038"/>
              <a:gd name="T98" fmla="*/ 4257 w 14124"/>
              <a:gd name="T99" fmla="*/ 5155 h 16038"/>
              <a:gd name="T100" fmla="*/ 2726 w 14124"/>
              <a:gd name="T101" fmla="*/ 3757 h 16038"/>
              <a:gd name="T102" fmla="*/ 11675 w 14124"/>
              <a:gd name="T103" fmla="*/ 8634 h 16038"/>
              <a:gd name="T104" fmla="*/ 11998 w 14124"/>
              <a:gd name="T105" fmla="*/ 8015 h 16038"/>
              <a:gd name="T106" fmla="*/ 1764 w 14124"/>
              <a:gd name="T107" fmla="*/ 5513 h 16038"/>
              <a:gd name="T108" fmla="*/ 2742 w 14124"/>
              <a:gd name="T109" fmla="*/ 6249 h 16038"/>
              <a:gd name="T110" fmla="*/ 3623 w 14124"/>
              <a:gd name="T111" fmla="*/ 5789 h 16038"/>
              <a:gd name="T112" fmla="*/ 3653 w 14124"/>
              <a:gd name="T113" fmla="*/ 4766 h 16038"/>
              <a:gd name="T114" fmla="*/ 9847 w 14124"/>
              <a:gd name="T115" fmla="*/ 12360 h 16038"/>
              <a:gd name="T116" fmla="*/ 9847 w 14124"/>
              <a:gd name="T117" fmla="*/ 4322 h 16038"/>
              <a:gd name="T118" fmla="*/ 9848 w 14124"/>
              <a:gd name="T119" fmla="*/ 13365 h 16038"/>
              <a:gd name="T120" fmla="*/ 9335 w 14124"/>
              <a:gd name="T121" fmla="*/ 9527 h 16038"/>
              <a:gd name="T122" fmla="*/ 9847 w 14124"/>
              <a:gd name="T123" fmla="*/ 11241 h 16038"/>
              <a:gd name="T124" fmla="*/ 9336 w 14124"/>
              <a:gd name="T125" fmla="*/ 7016 h 16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24" h="16038">
                <a:moveTo>
                  <a:pt x="0" y="5718"/>
                </a:moveTo>
                <a:lnTo>
                  <a:pt x="15" y="5752"/>
                </a:lnTo>
                <a:lnTo>
                  <a:pt x="27" y="5786"/>
                </a:lnTo>
                <a:lnTo>
                  <a:pt x="38" y="5820"/>
                </a:lnTo>
                <a:lnTo>
                  <a:pt x="48" y="5856"/>
                </a:lnTo>
                <a:lnTo>
                  <a:pt x="58" y="5893"/>
                </a:lnTo>
                <a:lnTo>
                  <a:pt x="67" y="5932"/>
                </a:lnTo>
                <a:lnTo>
                  <a:pt x="78" y="5974"/>
                </a:lnTo>
                <a:lnTo>
                  <a:pt x="90" y="6019"/>
                </a:lnTo>
                <a:lnTo>
                  <a:pt x="104" y="6068"/>
                </a:lnTo>
                <a:lnTo>
                  <a:pt x="121" y="6123"/>
                </a:lnTo>
                <a:lnTo>
                  <a:pt x="143" y="6181"/>
                </a:lnTo>
                <a:lnTo>
                  <a:pt x="167" y="6245"/>
                </a:lnTo>
                <a:lnTo>
                  <a:pt x="181" y="6280"/>
                </a:lnTo>
                <a:lnTo>
                  <a:pt x="197" y="6315"/>
                </a:lnTo>
                <a:lnTo>
                  <a:pt x="213" y="6353"/>
                </a:lnTo>
                <a:lnTo>
                  <a:pt x="232" y="6392"/>
                </a:lnTo>
                <a:lnTo>
                  <a:pt x="252" y="6433"/>
                </a:lnTo>
                <a:lnTo>
                  <a:pt x="273" y="6476"/>
                </a:lnTo>
                <a:lnTo>
                  <a:pt x="296" y="6521"/>
                </a:lnTo>
                <a:lnTo>
                  <a:pt x="321" y="6569"/>
                </a:lnTo>
                <a:lnTo>
                  <a:pt x="347" y="6616"/>
                </a:lnTo>
                <a:lnTo>
                  <a:pt x="374" y="6662"/>
                </a:lnTo>
                <a:lnTo>
                  <a:pt x="403" y="6708"/>
                </a:lnTo>
                <a:lnTo>
                  <a:pt x="433" y="6754"/>
                </a:lnTo>
                <a:lnTo>
                  <a:pt x="464" y="6799"/>
                </a:lnTo>
                <a:lnTo>
                  <a:pt x="496" y="6844"/>
                </a:lnTo>
                <a:lnTo>
                  <a:pt x="529" y="6887"/>
                </a:lnTo>
                <a:lnTo>
                  <a:pt x="562" y="6931"/>
                </a:lnTo>
                <a:lnTo>
                  <a:pt x="597" y="6974"/>
                </a:lnTo>
                <a:lnTo>
                  <a:pt x="631" y="7015"/>
                </a:lnTo>
                <a:lnTo>
                  <a:pt x="666" y="7055"/>
                </a:lnTo>
                <a:lnTo>
                  <a:pt x="701" y="7095"/>
                </a:lnTo>
                <a:lnTo>
                  <a:pt x="736" y="7133"/>
                </a:lnTo>
                <a:lnTo>
                  <a:pt x="772" y="7170"/>
                </a:lnTo>
                <a:lnTo>
                  <a:pt x="807" y="7205"/>
                </a:lnTo>
                <a:lnTo>
                  <a:pt x="843" y="7239"/>
                </a:lnTo>
                <a:lnTo>
                  <a:pt x="872" y="7267"/>
                </a:lnTo>
                <a:lnTo>
                  <a:pt x="904" y="7295"/>
                </a:lnTo>
                <a:lnTo>
                  <a:pt x="938" y="7325"/>
                </a:lnTo>
                <a:lnTo>
                  <a:pt x="974" y="7354"/>
                </a:lnTo>
                <a:lnTo>
                  <a:pt x="1012" y="7385"/>
                </a:lnTo>
                <a:lnTo>
                  <a:pt x="1052" y="7416"/>
                </a:lnTo>
                <a:lnTo>
                  <a:pt x="1093" y="7447"/>
                </a:lnTo>
                <a:lnTo>
                  <a:pt x="1137" y="7478"/>
                </a:lnTo>
                <a:lnTo>
                  <a:pt x="1182" y="7509"/>
                </a:lnTo>
                <a:lnTo>
                  <a:pt x="1229" y="7540"/>
                </a:lnTo>
                <a:lnTo>
                  <a:pt x="1277" y="7571"/>
                </a:lnTo>
                <a:lnTo>
                  <a:pt x="1326" y="7602"/>
                </a:lnTo>
                <a:lnTo>
                  <a:pt x="1378" y="7632"/>
                </a:lnTo>
                <a:lnTo>
                  <a:pt x="1429" y="7662"/>
                </a:lnTo>
                <a:lnTo>
                  <a:pt x="1483" y="7691"/>
                </a:lnTo>
                <a:lnTo>
                  <a:pt x="1537" y="7720"/>
                </a:lnTo>
                <a:lnTo>
                  <a:pt x="1592" y="7747"/>
                </a:lnTo>
                <a:lnTo>
                  <a:pt x="1649" y="7774"/>
                </a:lnTo>
                <a:lnTo>
                  <a:pt x="1705" y="7799"/>
                </a:lnTo>
                <a:lnTo>
                  <a:pt x="1764" y="7825"/>
                </a:lnTo>
                <a:lnTo>
                  <a:pt x="1822" y="7848"/>
                </a:lnTo>
                <a:lnTo>
                  <a:pt x="1881" y="7870"/>
                </a:lnTo>
                <a:lnTo>
                  <a:pt x="1941" y="7890"/>
                </a:lnTo>
                <a:lnTo>
                  <a:pt x="2001" y="7909"/>
                </a:lnTo>
                <a:lnTo>
                  <a:pt x="2061" y="7926"/>
                </a:lnTo>
                <a:lnTo>
                  <a:pt x="2122" y="7941"/>
                </a:lnTo>
                <a:lnTo>
                  <a:pt x="2183" y="7954"/>
                </a:lnTo>
                <a:lnTo>
                  <a:pt x="2244" y="7965"/>
                </a:lnTo>
                <a:lnTo>
                  <a:pt x="2305" y="7975"/>
                </a:lnTo>
                <a:lnTo>
                  <a:pt x="2366" y="7981"/>
                </a:lnTo>
                <a:lnTo>
                  <a:pt x="2427" y="7986"/>
                </a:lnTo>
                <a:lnTo>
                  <a:pt x="2487" y="7988"/>
                </a:lnTo>
                <a:lnTo>
                  <a:pt x="2489" y="8011"/>
                </a:lnTo>
                <a:lnTo>
                  <a:pt x="2491" y="8034"/>
                </a:lnTo>
                <a:lnTo>
                  <a:pt x="2493" y="8058"/>
                </a:lnTo>
                <a:lnTo>
                  <a:pt x="2494" y="8083"/>
                </a:lnTo>
                <a:lnTo>
                  <a:pt x="2494" y="8133"/>
                </a:lnTo>
                <a:lnTo>
                  <a:pt x="2494" y="8184"/>
                </a:lnTo>
                <a:lnTo>
                  <a:pt x="2494" y="8238"/>
                </a:lnTo>
                <a:lnTo>
                  <a:pt x="2493" y="8290"/>
                </a:lnTo>
                <a:lnTo>
                  <a:pt x="2493" y="8342"/>
                </a:lnTo>
                <a:lnTo>
                  <a:pt x="2494" y="8394"/>
                </a:lnTo>
                <a:lnTo>
                  <a:pt x="2495" y="8419"/>
                </a:lnTo>
                <a:lnTo>
                  <a:pt x="2497" y="8444"/>
                </a:lnTo>
                <a:lnTo>
                  <a:pt x="2499" y="8468"/>
                </a:lnTo>
                <a:lnTo>
                  <a:pt x="2503" y="8492"/>
                </a:lnTo>
                <a:lnTo>
                  <a:pt x="2506" y="8515"/>
                </a:lnTo>
                <a:lnTo>
                  <a:pt x="2511" y="8538"/>
                </a:lnTo>
                <a:lnTo>
                  <a:pt x="2516" y="8560"/>
                </a:lnTo>
                <a:lnTo>
                  <a:pt x="2522" y="8581"/>
                </a:lnTo>
                <a:lnTo>
                  <a:pt x="2529" y="8602"/>
                </a:lnTo>
                <a:lnTo>
                  <a:pt x="2537" y="8621"/>
                </a:lnTo>
                <a:lnTo>
                  <a:pt x="2546" y="8640"/>
                </a:lnTo>
                <a:lnTo>
                  <a:pt x="2556" y="8658"/>
                </a:lnTo>
                <a:lnTo>
                  <a:pt x="2567" y="8675"/>
                </a:lnTo>
                <a:lnTo>
                  <a:pt x="2580" y="8690"/>
                </a:lnTo>
                <a:lnTo>
                  <a:pt x="2595" y="8704"/>
                </a:lnTo>
                <a:lnTo>
                  <a:pt x="2611" y="8717"/>
                </a:lnTo>
                <a:lnTo>
                  <a:pt x="2628" y="8728"/>
                </a:lnTo>
                <a:lnTo>
                  <a:pt x="2658" y="8743"/>
                </a:lnTo>
                <a:lnTo>
                  <a:pt x="2702" y="8764"/>
                </a:lnTo>
                <a:lnTo>
                  <a:pt x="2756" y="8789"/>
                </a:lnTo>
                <a:lnTo>
                  <a:pt x="2898" y="8852"/>
                </a:lnTo>
                <a:lnTo>
                  <a:pt x="3076" y="8930"/>
                </a:lnTo>
                <a:lnTo>
                  <a:pt x="3284" y="9019"/>
                </a:lnTo>
                <a:lnTo>
                  <a:pt x="3515" y="9119"/>
                </a:lnTo>
                <a:lnTo>
                  <a:pt x="3763" y="9223"/>
                </a:lnTo>
                <a:lnTo>
                  <a:pt x="4021" y="9332"/>
                </a:lnTo>
                <a:lnTo>
                  <a:pt x="4281" y="9441"/>
                </a:lnTo>
                <a:lnTo>
                  <a:pt x="4537" y="9550"/>
                </a:lnTo>
                <a:lnTo>
                  <a:pt x="4783" y="9653"/>
                </a:lnTo>
                <a:lnTo>
                  <a:pt x="5011" y="9749"/>
                </a:lnTo>
                <a:lnTo>
                  <a:pt x="5215" y="9835"/>
                </a:lnTo>
                <a:lnTo>
                  <a:pt x="5389" y="9909"/>
                </a:lnTo>
                <a:lnTo>
                  <a:pt x="5525" y="9968"/>
                </a:lnTo>
                <a:lnTo>
                  <a:pt x="5617" y="10008"/>
                </a:lnTo>
                <a:lnTo>
                  <a:pt x="5653" y="10025"/>
                </a:lnTo>
                <a:lnTo>
                  <a:pt x="5691" y="10041"/>
                </a:lnTo>
                <a:lnTo>
                  <a:pt x="5729" y="10057"/>
                </a:lnTo>
                <a:lnTo>
                  <a:pt x="5767" y="10073"/>
                </a:lnTo>
                <a:lnTo>
                  <a:pt x="5805" y="10089"/>
                </a:lnTo>
                <a:lnTo>
                  <a:pt x="5844" y="10104"/>
                </a:lnTo>
                <a:lnTo>
                  <a:pt x="5881" y="10120"/>
                </a:lnTo>
                <a:lnTo>
                  <a:pt x="5918" y="10136"/>
                </a:lnTo>
                <a:lnTo>
                  <a:pt x="5954" y="10151"/>
                </a:lnTo>
                <a:lnTo>
                  <a:pt x="5990" y="10167"/>
                </a:lnTo>
                <a:lnTo>
                  <a:pt x="6030" y="10184"/>
                </a:lnTo>
                <a:lnTo>
                  <a:pt x="6069" y="10202"/>
                </a:lnTo>
                <a:lnTo>
                  <a:pt x="6109" y="10219"/>
                </a:lnTo>
                <a:lnTo>
                  <a:pt x="6148" y="10236"/>
                </a:lnTo>
                <a:lnTo>
                  <a:pt x="6186" y="10251"/>
                </a:lnTo>
                <a:lnTo>
                  <a:pt x="6220" y="10263"/>
                </a:lnTo>
                <a:lnTo>
                  <a:pt x="6237" y="10268"/>
                </a:lnTo>
                <a:lnTo>
                  <a:pt x="6255" y="10272"/>
                </a:lnTo>
                <a:lnTo>
                  <a:pt x="6275" y="10276"/>
                </a:lnTo>
                <a:lnTo>
                  <a:pt x="6296" y="10279"/>
                </a:lnTo>
                <a:lnTo>
                  <a:pt x="6318" y="10281"/>
                </a:lnTo>
                <a:lnTo>
                  <a:pt x="6341" y="10283"/>
                </a:lnTo>
                <a:lnTo>
                  <a:pt x="6367" y="10284"/>
                </a:lnTo>
                <a:lnTo>
                  <a:pt x="6392" y="10285"/>
                </a:lnTo>
                <a:lnTo>
                  <a:pt x="6445" y="10286"/>
                </a:lnTo>
                <a:lnTo>
                  <a:pt x="6502" y="10285"/>
                </a:lnTo>
                <a:lnTo>
                  <a:pt x="6562" y="10284"/>
                </a:lnTo>
                <a:lnTo>
                  <a:pt x="6621" y="10282"/>
                </a:lnTo>
                <a:lnTo>
                  <a:pt x="6682" y="10279"/>
                </a:lnTo>
                <a:lnTo>
                  <a:pt x="6743" y="10277"/>
                </a:lnTo>
                <a:lnTo>
                  <a:pt x="6803" y="10276"/>
                </a:lnTo>
                <a:lnTo>
                  <a:pt x="6859" y="10275"/>
                </a:lnTo>
                <a:lnTo>
                  <a:pt x="6915" y="10276"/>
                </a:lnTo>
                <a:lnTo>
                  <a:pt x="6965" y="10278"/>
                </a:lnTo>
                <a:lnTo>
                  <a:pt x="6990" y="10279"/>
                </a:lnTo>
                <a:lnTo>
                  <a:pt x="7013" y="10282"/>
                </a:lnTo>
                <a:lnTo>
                  <a:pt x="7034" y="10285"/>
                </a:lnTo>
                <a:lnTo>
                  <a:pt x="7055" y="10288"/>
                </a:lnTo>
                <a:lnTo>
                  <a:pt x="7056" y="10417"/>
                </a:lnTo>
                <a:lnTo>
                  <a:pt x="7059" y="10512"/>
                </a:lnTo>
                <a:lnTo>
                  <a:pt x="7059" y="10550"/>
                </a:lnTo>
                <a:lnTo>
                  <a:pt x="7059" y="10582"/>
                </a:lnTo>
                <a:lnTo>
                  <a:pt x="7058" y="10609"/>
                </a:lnTo>
                <a:lnTo>
                  <a:pt x="7055" y="10633"/>
                </a:lnTo>
                <a:lnTo>
                  <a:pt x="7053" y="10644"/>
                </a:lnTo>
                <a:lnTo>
                  <a:pt x="7050" y="10654"/>
                </a:lnTo>
                <a:lnTo>
                  <a:pt x="7047" y="10664"/>
                </a:lnTo>
                <a:lnTo>
                  <a:pt x="7043" y="10673"/>
                </a:lnTo>
                <a:lnTo>
                  <a:pt x="7038" y="10682"/>
                </a:lnTo>
                <a:lnTo>
                  <a:pt x="7033" y="10692"/>
                </a:lnTo>
                <a:lnTo>
                  <a:pt x="7027" y="10701"/>
                </a:lnTo>
                <a:lnTo>
                  <a:pt x="7020" y="10710"/>
                </a:lnTo>
                <a:lnTo>
                  <a:pt x="7003" y="10728"/>
                </a:lnTo>
                <a:lnTo>
                  <a:pt x="6983" y="10749"/>
                </a:lnTo>
                <a:lnTo>
                  <a:pt x="6957" y="10773"/>
                </a:lnTo>
                <a:lnTo>
                  <a:pt x="6927" y="10800"/>
                </a:lnTo>
                <a:lnTo>
                  <a:pt x="6895" y="10831"/>
                </a:lnTo>
                <a:lnTo>
                  <a:pt x="6854" y="10869"/>
                </a:lnTo>
                <a:lnTo>
                  <a:pt x="6810" y="10913"/>
                </a:lnTo>
                <a:lnTo>
                  <a:pt x="6763" y="10960"/>
                </a:lnTo>
                <a:lnTo>
                  <a:pt x="6717" y="11008"/>
                </a:lnTo>
                <a:lnTo>
                  <a:pt x="6675" y="11055"/>
                </a:lnTo>
                <a:lnTo>
                  <a:pt x="6656" y="11078"/>
                </a:lnTo>
                <a:lnTo>
                  <a:pt x="6639" y="11099"/>
                </a:lnTo>
                <a:lnTo>
                  <a:pt x="6624" y="11118"/>
                </a:lnTo>
                <a:lnTo>
                  <a:pt x="6611" y="11136"/>
                </a:lnTo>
                <a:lnTo>
                  <a:pt x="6602" y="11157"/>
                </a:lnTo>
                <a:lnTo>
                  <a:pt x="6594" y="11189"/>
                </a:lnTo>
                <a:lnTo>
                  <a:pt x="6586" y="11230"/>
                </a:lnTo>
                <a:lnTo>
                  <a:pt x="6579" y="11280"/>
                </a:lnTo>
                <a:lnTo>
                  <a:pt x="6573" y="11339"/>
                </a:lnTo>
                <a:lnTo>
                  <a:pt x="6568" y="11406"/>
                </a:lnTo>
                <a:lnTo>
                  <a:pt x="6563" y="11480"/>
                </a:lnTo>
                <a:lnTo>
                  <a:pt x="6559" y="11561"/>
                </a:lnTo>
                <a:lnTo>
                  <a:pt x="6555" y="11649"/>
                </a:lnTo>
                <a:lnTo>
                  <a:pt x="6552" y="11741"/>
                </a:lnTo>
                <a:lnTo>
                  <a:pt x="6550" y="11837"/>
                </a:lnTo>
                <a:lnTo>
                  <a:pt x="6548" y="11938"/>
                </a:lnTo>
                <a:lnTo>
                  <a:pt x="6545" y="12148"/>
                </a:lnTo>
                <a:lnTo>
                  <a:pt x="6544" y="12365"/>
                </a:lnTo>
                <a:lnTo>
                  <a:pt x="6545" y="12585"/>
                </a:lnTo>
                <a:lnTo>
                  <a:pt x="6546" y="12801"/>
                </a:lnTo>
                <a:lnTo>
                  <a:pt x="6548" y="13008"/>
                </a:lnTo>
                <a:lnTo>
                  <a:pt x="6551" y="13200"/>
                </a:lnTo>
                <a:lnTo>
                  <a:pt x="6555" y="13373"/>
                </a:lnTo>
                <a:lnTo>
                  <a:pt x="6558" y="13520"/>
                </a:lnTo>
                <a:lnTo>
                  <a:pt x="6561" y="13637"/>
                </a:lnTo>
                <a:lnTo>
                  <a:pt x="6564" y="13718"/>
                </a:lnTo>
                <a:lnTo>
                  <a:pt x="6567" y="13759"/>
                </a:lnTo>
                <a:lnTo>
                  <a:pt x="6571" y="13796"/>
                </a:lnTo>
                <a:lnTo>
                  <a:pt x="6577" y="13830"/>
                </a:lnTo>
                <a:lnTo>
                  <a:pt x="6585" y="13861"/>
                </a:lnTo>
                <a:lnTo>
                  <a:pt x="6594" y="13889"/>
                </a:lnTo>
                <a:lnTo>
                  <a:pt x="6605" y="13914"/>
                </a:lnTo>
                <a:lnTo>
                  <a:pt x="6617" y="13936"/>
                </a:lnTo>
                <a:lnTo>
                  <a:pt x="6633" y="13956"/>
                </a:lnTo>
                <a:lnTo>
                  <a:pt x="6648" y="13973"/>
                </a:lnTo>
                <a:lnTo>
                  <a:pt x="6666" y="13988"/>
                </a:lnTo>
                <a:lnTo>
                  <a:pt x="6686" y="14001"/>
                </a:lnTo>
                <a:lnTo>
                  <a:pt x="6707" y="14012"/>
                </a:lnTo>
                <a:lnTo>
                  <a:pt x="6732" y="14021"/>
                </a:lnTo>
                <a:lnTo>
                  <a:pt x="6757" y="14028"/>
                </a:lnTo>
                <a:lnTo>
                  <a:pt x="6784" y="14034"/>
                </a:lnTo>
                <a:lnTo>
                  <a:pt x="6813" y="14039"/>
                </a:lnTo>
                <a:lnTo>
                  <a:pt x="6844" y="14042"/>
                </a:lnTo>
                <a:lnTo>
                  <a:pt x="6877" y="14044"/>
                </a:lnTo>
                <a:lnTo>
                  <a:pt x="6912" y="14046"/>
                </a:lnTo>
                <a:lnTo>
                  <a:pt x="6949" y="14046"/>
                </a:lnTo>
                <a:lnTo>
                  <a:pt x="7029" y="14046"/>
                </a:lnTo>
                <a:lnTo>
                  <a:pt x="7117" y="14044"/>
                </a:lnTo>
                <a:lnTo>
                  <a:pt x="7213" y="14042"/>
                </a:lnTo>
                <a:lnTo>
                  <a:pt x="7318" y="14041"/>
                </a:lnTo>
                <a:lnTo>
                  <a:pt x="7374" y="14042"/>
                </a:lnTo>
                <a:lnTo>
                  <a:pt x="7432" y="14043"/>
                </a:lnTo>
                <a:lnTo>
                  <a:pt x="7491" y="14045"/>
                </a:lnTo>
                <a:lnTo>
                  <a:pt x="7553" y="14048"/>
                </a:lnTo>
                <a:lnTo>
                  <a:pt x="7562" y="16038"/>
                </a:lnTo>
                <a:lnTo>
                  <a:pt x="8070" y="16038"/>
                </a:lnTo>
                <a:lnTo>
                  <a:pt x="8070" y="14047"/>
                </a:lnTo>
                <a:lnTo>
                  <a:pt x="8119" y="14047"/>
                </a:lnTo>
                <a:lnTo>
                  <a:pt x="8163" y="14046"/>
                </a:lnTo>
                <a:lnTo>
                  <a:pt x="8205" y="14044"/>
                </a:lnTo>
                <a:lnTo>
                  <a:pt x="8243" y="14042"/>
                </a:lnTo>
                <a:lnTo>
                  <a:pt x="8278" y="14039"/>
                </a:lnTo>
                <a:lnTo>
                  <a:pt x="8311" y="14036"/>
                </a:lnTo>
                <a:lnTo>
                  <a:pt x="8341" y="14031"/>
                </a:lnTo>
                <a:lnTo>
                  <a:pt x="8368" y="14026"/>
                </a:lnTo>
                <a:lnTo>
                  <a:pt x="8393" y="14020"/>
                </a:lnTo>
                <a:lnTo>
                  <a:pt x="8415" y="14014"/>
                </a:lnTo>
                <a:lnTo>
                  <a:pt x="8435" y="14006"/>
                </a:lnTo>
                <a:lnTo>
                  <a:pt x="8453" y="13998"/>
                </a:lnTo>
                <a:lnTo>
                  <a:pt x="8470" y="13988"/>
                </a:lnTo>
                <a:lnTo>
                  <a:pt x="8484" y="13978"/>
                </a:lnTo>
                <a:lnTo>
                  <a:pt x="8496" y="13967"/>
                </a:lnTo>
                <a:lnTo>
                  <a:pt x="8507" y="13955"/>
                </a:lnTo>
                <a:lnTo>
                  <a:pt x="8516" y="13942"/>
                </a:lnTo>
                <a:lnTo>
                  <a:pt x="8524" y="13928"/>
                </a:lnTo>
                <a:lnTo>
                  <a:pt x="8531" y="13913"/>
                </a:lnTo>
                <a:lnTo>
                  <a:pt x="8537" y="13897"/>
                </a:lnTo>
                <a:lnTo>
                  <a:pt x="8541" y="13880"/>
                </a:lnTo>
                <a:lnTo>
                  <a:pt x="8545" y="13861"/>
                </a:lnTo>
                <a:lnTo>
                  <a:pt x="8548" y="13842"/>
                </a:lnTo>
                <a:lnTo>
                  <a:pt x="8550" y="13821"/>
                </a:lnTo>
                <a:lnTo>
                  <a:pt x="8556" y="13727"/>
                </a:lnTo>
                <a:lnTo>
                  <a:pt x="8561" y="13610"/>
                </a:lnTo>
                <a:lnTo>
                  <a:pt x="8564" y="13554"/>
                </a:lnTo>
                <a:lnTo>
                  <a:pt x="8567" y="13496"/>
                </a:lnTo>
                <a:lnTo>
                  <a:pt x="8569" y="13439"/>
                </a:lnTo>
                <a:lnTo>
                  <a:pt x="8570" y="13381"/>
                </a:lnTo>
                <a:lnTo>
                  <a:pt x="8571" y="13322"/>
                </a:lnTo>
                <a:lnTo>
                  <a:pt x="8571" y="13263"/>
                </a:lnTo>
                <a:lnTo>
                  <a:pt x="8572" y="13204"/>
                </a:lnTo>
                <a:lnTo>
                  <a:pt x="8572" y="13145"/>
                </a:lnTo>
                <a:lnTo>
                  <a:pt x="8572" y="13087"/>
                </a:lnTo>
                <a:lnTo>
                  <a:pt x="8571" y="13028"/>
                </a:lnTo>
                <a:lnTo>
                  <a:pt x="8571" y="12969"/>
                </a:lnTo>
                <a:lnTo>
                  <a:pt x="8571" y="12911"/>
                </a:lnTo>
                <a:lnTo>
                  <a:pt x="8570" y="12851"/>
                </a:lnTo>
                <a:lnTo>
                  <a:pt x="8570" y="12793"/>
                </a:lnTo>
                <a:lnTo>
                  <a:pt x="8570" y="12736"/>
                </a:lnTo>
                <a:lnTo>
                  <a:pt x="8571" y="12678"/>
                </a:lnTo>
                <a:lnTo>
                  <a:pt x="8574" y="12398"/>
                </a:lnTo>
                <a:lnTo>
                  <a:pt x="8576" y="12114"/>
                </a:lnTo>
                <a:lnTo>
                  <a:pt x="8578" y="11823"/>
                </a:lnTo>
                <a:lnTo>
                  <a:pt x="8580" y="11529"/>
                </a:lnTo>
                <a:lnTo>
                  <a:pt x="8582" y="11232"/>
                </a:lnTo>
                <a:lnTo>
                  <a:pt x="8583" y="10932"/>
                </a:lnTo>
                <a:lnTo>
                  <a:pt x="8583" y="10631"/>
                </a:lnTo>
                <a:lnTo>
                  <a:pt x="8584" y="10328"/>
                </a:lnTo>
                <a:lnTo>
                  <a:pt x="8583" y="10027"/>
                </a:lnTo>
                <a:lnTo>
                  <a:pt x="8582" y="9725"/>
                </a:lnTo>
                <a:lnTo>
                  <a:pt x="8581" y="9425"/>
                </a:lnTo>
                <a:lnTo>
                  <a:pt x="8578" y="9129"/>
                </a:lnTo>
                <a:lnTo>
                  <a:pt x="8575" y="8835"/>
                </a:lnTo>
                <a:lnTo>
                  <a:pt x="8571" y="8545"/>
                </a:lnTo>
                <a:lnTo>
                  <a:pt x="8566" y="8261"/>
                </a:lnTo>
                <a:lnTo>
                  <a:pt x="8561" y="7982"/>
                </a:lnTo>
                <a:lnTo>
                  <a:pt x="8559" y="7906"/>
                </a:lnTo>
                <a:lnTo>
                  <a:pt x="8556" y="7838"/>
                </a:lnTo>
                <a:lnTo>
                  <a:pt x="8554" y="7806"/>
                </a:lnTo>
                <a:lnTo>
                  <a:pt x="8551" y="7778"/>
                </a:lnTo>
                <a:lnTo>
                  <a:pt x="8548" y="7751"/>
                </a:lnTo>
                <a:lnTo>
                  <a:pt x="8545" y="7726"/>
                </a:lnTo>
                <a:lnTo>
                  <a:pt x="8541" y="7703"/>
                </a:lnTo>
                <a:lnTo>
                  <a:pt x="8536" y="7682"/>
                </a:lnTo>
                <a:lnTo>
                  <a:pt x="8531" y="7662"/>
                </a:lnTo>
                <a:lnTo>
                  <a:pt x="8524" y="7644"/>
                </a:lnTo>
                <a:lnTo>
                  <a:pt x="8516" y="7628"/>
                </a:lnTo>
                <a:lnTo>
                  <a:pt x="8508" y="7612"/>
                </a:lnTo>
                <a:lnTo>
                  <a:pt x="8498" y="7599"/>
                </a:lnTo>
                <a:lnTo>
                  <a:pt x="8487" y="7587"/>
                </a:lnTo>
                <a:lnTo>
                  <a:pt x="8475" y="7576"/>
                </a:lnTo>
                <a:lnTo>
                  <a:pt x="8461" y="7566"/>
                </a:lnTo>
                <a:lnTo>
                  <a:pt x="8446" y="7557"/>
                </a:lnTo>
                <a:lnTo>
                  <a:pt x="8429" y="7549"/>
                </a:lnTo>
                <a:lnTo>
                  <a:pt x="8411" y="7543"/>
                </a:lnTo>
                <a:lnTo>
                  <a:pt x="8391" y="7537"/>
                </a:lnTo>
                <a:lnTo>
                  <a:pt x="8368" y="7532"/>
                </a:lnTo>
                <a:lnTo>
                  <a:pt x="8344" y="7528"/>
                </a:lnTo>
                <a:lnTo>
                  <a:pt x="8319" y="7525"/>
                </a:lnTo>
                <a:lnTo>
                  <a:pt x="8291" y="7522"/>
                </a:lnTo>
                <a:lnTo>
                  <a:pt x="8261" y="7520"/>
                </a:lnTo>
                <a:lnTo>
                  <a:pt x="8229" y="7519"/>
                </a:lnTo>
                <a:lnTo>
                  <a:pt x="8157" y="7517"/>
                </a:lnTo>
                <a:lnTo>
                  <a:pt x="8076" y="7516"/>
                </a:lnTo>
                <a:lnTo>
                  <a:pt x="8073" y="7487"/>
                </a:lnTo>
                <a:lnTo>
                  <a:pt x="8071" y="7442"/>
                </a:lnTo>
                <a:lnTo>
                  <a:pt x="8070" y="7382"/>
                </a:lnTo>
                <a:lnTo>
                  <a:pt x="8068" y="7310"/>
                </a:lnTo>
                <a:lnTo>
                  <a:pt x="8066" y="7130"/>
                </a:lnTo>
                <a:lnTo>
                  <a:pt x="8064" y="6909"/>
                </a:lnTo>
                <a:lnTo>
                  <a:pt x="8063" y="6654"/>
                </a:lnTo>
                <a:lnTo>
                  <a:pt x="8063" y="6372"/>
                </a:lnTo>
                <a:lnTo>
                  <a:pt x="8063" y="6071"/>
                </a:lnTo>
                <a:lnTo>
                  <a:pt x="8063" y="5761"/>
                </a:lnTo>
                <a:lnTo>
                  <a:pt x="8064" y="5445"/>
                </a:lnTo>
                <a:lnTo>
                  <a:pt x="8065" y="5133"/>
                </a:lnTo>
                <a:lnTo>
                  <a:pt x="8065" y="4833"/>
                </a:lnTo>
                <a:lnTo>
                  <a:pt x="8066" y="4552"/>
                </a:lnTo>
                <a:lnTo>
                  <a:pt x="8067" y="4297"/>
                </a:lnTo>
                <a:lnTo>
                  <a:pt x="8067" y="4077"/>
                </a:lnTo>
                <a:lnTo>
                  <a:pt x="8067" y="3897"/>
                </a:lnTo>
                <a:lnTo>
                  <a:pt x="8066" y="3768"/>
                </a:lnTo>
                <a:lnTo>
                  <a:pt x="8064" y="3530"/>
                </a:lnTo>
                <a:lnTo>
                  <a:pt x="8065" y="3326"/>
                </a:lnTo>
                <a:lnTo>
                  <a:pt x="8065" y="3150"/>
                </a:lnTo>
                <a:lnTo>
                  <a:pt x="8064" y="3001"/>
                </a:lnTo>
                <a:lnTo>
                  <a:pt x="8063" y="2937"/>
                </a:lnTo>
                <a:lnTo>
                  <a:pt x="8060" y="2878"/>
                </a:lnTo>
                <a:lnTo>
                  <a:pt x="8057" y="2825"/>
                </a:lnTo>
                <a:lnTo>
                  <a:pt x="8053" y="2777"/>
                </a:lnTo>
                <a:lnTo>
                  <a:pt x="8047" y="2734"/>
                </a:lnTo>
                <a:lnTo>
                  <a:pt x="8040" y="2696"/>
                </a:lnTo>
                <a:lnTo>
                  <a:pt x="8031" y="2662"/>
                </a:lnTo>
                <a:lnTo>
                  <a:pt x="8020" y="2633"/>
                </a:lnTo>
                <a:lnTo>
                  <a:pt x="8007" y="2608"/>
                </a:lnTo>
                <a:lnTo>
                  <a:pt x="7992" y="2586"/>
                </a:lnTo>
                <a:lnTo>
                  <a:pt x="7975" y="2568"/>
                </a:lnTo>
                <a:lnTo>
                  <a:pt x="7955" y="2553"/>
                </a:lnTo>
                <a:lnTo>
                  <a:pt x="7932" y="2540"/>
                </a:lnTo>
                <a:lnTo>
                  <a:pt x="7907" y="2530"/>
                </a:lnTo>
                <a:lnTo>
                  <a:pt x="7879" y="2522"/>
                </a:lnTo>
                <a:lnTo>
                  <a:pt x="7846" y="2516"/>
                </a:lnTo>
                <a:lnTo>
                  <a:pt x="7811" y="2512"/>
                </a:lnTo>
                <a:lnTo>
                  <a:pt x="7773" y="2509"/>
                </a:lnTo>
                <a:lnTo>
                  <a:pt x="7730" y="2507"/>
                </a:lnTo>
                <a:lnTo>
                  <a:pt x="7684" y="2506"/>
                </a:lnTo>
                <a:lnTo>
                  <a:pt x="7578" y="2505"/>
                </a:lnTo>
                <a:lnTo>
                  <a:pt x="7455" y="2504"/>
                </a:lnTo>
                <a:lnTo>
                  <a:pt x="7178" y="2499"/>
                </a:lnTo>
                <a:lnTo>
                  <a:pt x="6901" y="2496"/>
                </a:lnTo>
                <a:lnTo>
                  <a:pt x="6624" y="2494"/>
                </a:lnTo>
                <a:lnTo>
                  <a:pt x="6344" y="2492"/>
                </a:lnTo>
                <a:lnTo>
                  <a:pt x="6066" y="2491"/>
                </a:lnTo>
                <a:lnTo>
                  <a:pt x="5788" y="2491"/>
                </a:lnTo>
                <a:lnTo>
                  <a:pt x="5509" y="2492"/>
                </a:lnTo>
                <a:lnTo>
                  <a:pt x="5230" y="2492"/>
                </a:lnTo>
                <a:lnTo>
                  <a:pt x="4950" y="2493"/>
                </a:lnTo>
                <a:lnTo>
                  <a:pt x="4671" y="2494"/>
                </a:lnTo>
                <a:lnTo>
                  <a:pt x="4393" y="2495"/>
                </a:lnTo>
                <a:lnTo>
                  <a:pt x="4114" y="2495"/>
                </a:lnTo>
                <a:lnTo>
                  <a:pt x="3836" y="2495"/>
                </a:lnTo>
                <a:lnTo>
                  <a:pt x="3558" y="2495"/>
                </a:lnTo>
                <a:lnTo>
                  <a:pt x="3279" y="2494"/>
                </a:lnTo>
                <a:lnTo>
                  <a:pt x="3002" y="2493"/>
                </a:lnTo>
                <a:lnTo>
                  <a:pt x="3015" y="2153"/>
                </a:lnTo>
                <a:lnTo>
                  <a:pt x="3031" y="2143"/>
                </a:lnTo>
                <a:lnTo>
                  <a:pt x="3050" y="2132"/>
                </a:lnTo>
                <a:lnTo>
                  <a:pt x="3072" y="2119"/>
                </a:lnTo>
                <a:lnTo>
                  <a:pt x="3098" y="2107"/>
                </a:lnTo>
                <a:lnTo>
                  <a:pt x="3158" y="2079"/>
                </a:lnTo>
                <a:lnTo>
                  <a:pt x="3224" y="2051"/>
                </a:lnTo>
                <a:lnTo>
                  <a:pt x="3291" y="2022"/>
                </a:lnTo>
                <a:lnTo>
                  <a:pt x="3354" y="1996"/>
                </a:lnTo>
                <a:lnTo>
                  <a:pt x="3410" y="1973"/>
                </a:lnTo>
                <a:lnTo>
                  <a:pt x="3452" y="1955"/>
                </a:lnTo>
                <a:lnTo>
                  <a:pt x="3509" y="1931"/>
                </a:lnTo>
                <a:lnTo>
                  <a:pt x="3565" y="1907"/>
                </a:lnTo>
                <a:lnTo>
                  <a:pt x="3619" y="1883"/>
                </a:lnTo>
                <a:lnTo>
                  <a:pt x="3675" y="1859"/>
                </a:lnTo>
                <a:lnTo>
                  <a:pt x="3730" y="1835"/>
                </a:lnTo>
                <a:lnTo>
                  <a:pt x="3784" y="1811"/>
                </a:lnTo>
                <a:lnTo>
                  <a:pt x="3840" y="1787"/>
                </a:lnTo>
                <a:lnTo>
                  <a:pt x="3895" y="1763"/>
                </a:lnTo>
                <a:lnTo>
                  <a:pt x="6580" y="598"/>
                </a:lnTo>
                <a:lnTo>
                  <a:pt x="6661" y="563"/>
                </a:lnTo>
                <a:lnTo>
                  <a:pt x="6723" y="536"/>
                </a:lnTo>
                <a:lnTo>
                  <a:pt x="6748" y="525"/>
                </a:lnTo>
                <a:lnTo>
                  <a:pt x="6771" y="516"/>
                </a:lnTo>
                <a:lnTo>
                  <a:pt x="6792" y="508"/>
                </a:lnTo>
                <a:lnTo>
                  <a:pt x="6815" y="501"/>
                </a:lnTo>
                <a:lnTo>
                  <a:pt x="6837" y="496"/>
                </a:lnTo>
                <a:lnTo>
                  <a:pt x="6861" y="492"/>
                </a:lnTo>
                <a:lnTo>
                  <a:pt x="6889" y="489"/>
                </a:lnTo>
                <a:lnTo>
                  <a:pt x="6920" y="487"/>
                </a:lnTo>
                <a:lnTo>
                  <a:pt x="6955" y="485"/>
                </a:lnTo>
                <a:lnTo>
                  <a:pt x="6996" y="484"/>
                </a:lnTo>
                <a:lnTo>
                  <a:pt x="7044" y="484"/>
                </a:lnTo>
                <a:lnTo>
                  <a:pt x="7099" y="484"/>
                </a:lnTo>
                <a:lnTo>
                  <a:pt x="11612" y="484"/>
                </a:lnTo>
                <a:lnTo>
                  <a:pt x="11617" y="539"/>
                </a:lnTo>
                <a:lnTo>
                  <a:pt x="11621" y="598"/>
                </a:lnTo>
                <a:lnTo>
                  <a:pt x="11623" y="660"/>
                </a:lnTo>
                <a:lnTo>
                  <a:pt x="11626" y="723"/>
                </a:lnTo>
                <a:lnTo>
                  <a:pt x="11627" y="787"/>
                </a:lnTo>
                <a:lnTo>
                  <a:pt x="11628" y="853"/>
                </a:lnTo>
                <a:lnTo>
                  <a:pt x="11627" y="920"/>
                </a:lnTo>
                <a:lnTo>
                  <a:pt x="11627" y="988"/>
                </a:lnTo>
                <a:lnTo>
                  <a:pt x="11626" y="1056"/>
                </a:lnTo>
                <a:lnTo>
                  <a:pt x="11623" y="1124"/>
                </a:lnTo>
                <a:lnTo>
                  <a:pt x="11622" y="1191"/>
                </a:lnTo>
                <a:lnTo>
                  <a:pt x="11620" y="1257"/>
                </a:lnTo>
                <a:lnTo>
                  <a:pt x="11619" y="1321"/>
                </a:lnTo>
                <a:lnTo>
                  <a:pt x="11618" y="1384"/>
                </a:lnTo>
                <a:lnTo>
                  <a:pt x="11618" y="1445"/>
                </a:lnTo>
                <a:lnTo>
                  <a:pt x="11617" y="1504"/>
                </a:lnTo>
                <a:lnTo>
                  <a:pt x="11618" y="1567"/>
                </a:lnTo>
                <a:lnTo>
                  <a:pt x="11618" y="1629"/>
                </a:lnTo>
                <a:lnTo>
                  <a:pt x="11618" y="1692"/>
                </a:lnTo>
                <a:lnTo>
                  <a:pt x="11618" y="1754"/>
                </a:lnTo>
                <a:lnTo>
                  <a:pt x="11618" y="1817"/>
                </a:lnTo>
                <a:lnTo>
                  <a:pt x="11618" y="1879"/>
                </a:lnTo>
                <a:lnTo>
                  <a:pt x="11618" y="1943"/>
                </a:lnTo>
                <a:lnTo>
                  <a:pt x="11619" y="2005"/>
                </a:lnTo>
                <a:lnTo>
                  <a:pt x="11619" y="2068"/>
                </a:lnTo>
                <a:lnTo>
                  <a:pt x="11620" y="2130"/>
                </a:lnTo>
                <a:lnTo>
                  <a:pt x="11621" y="2192"/>
                </a:lnTo>
                <a:lnTo>
                  <a:pt x="11622" y="2255"/>
                </a:lnTo>
                <a:lnTo>
                  <a:pt x="11623" y="2317"/>
                </a:lnTo>
                <a:lnTo>
                  <a:pt x="11625" y="2381"/>
                </a:lnTo>
                <a:lnTo>
                  <a:pt x="11626" y="2443"/>
                </a:lnTo>
                <a:lnTo>
                  <a:pt x="11628" y="2506"/>
                </a:lnTo>
                <a:lnTo>
                  <a:pt x="11631" y="2592"/>
                </a:lnTo>
                <a:lnTo>
                  <a:pt x="11635" y="2667"/>
                </a:lnTo>
                <a:lnTo>
                  <a:pt x="11637" y="2701"/>
                </a:lnTo>
                <a:lnTo>
                  <a:pt x="11640" y="2732"/>
                </a:lnTo>
                <a:lnTo>
                  <a:pt x="11643" y="2762"/>
                </a:lnTo>
                <a:lnTo>
                  <a:pt x="11647" y="2788"/>
                </a:lnTo>
                <a:lnTo>
                  <a:pt x="11652" y="2813"/>
                </a:lnTo>
                <a:lnTo>
                  <a:pt x="11658" y="2835"/>
                </a:lnTo>
                <a:lnTo>
                  <a:pt x="11665" y="2855"/>
                </a:lnTo>
                <a:lnTo>
                  <a:pt x="11672" y="2873"/>
                </a:lnTo>
                <a:lnTo>
                  <a:pt x="11681" y="2890"/>
                </a:lnTo>
                <a:lnTo>
                  <a:pt x="11691" y="2905"/>
                </a:lnTo>
                <a:lnTo>
                  <a:pt x="11702" y="2918"/>
                </a:lnTo>
                <a:lnTo>
                  <a:pt x="11716" y="2930"/>
                </a:lnTo>
                <a:lnTo>
                  <a:pt x="11729" y="2940"/>
                </a:lnTo>
                <a:lnTo>
                  <a:pt x="11745" y="2949"/>
                </a:lnTo>
                <a:lnTo>
                  <a:pt x="11762" y="2957"/>
                </a:lnTo>
                <a:lnTo>
                  <a:pt x="11781" y="2964"/>
                </a:lnTo>
                <a:lnTo>
                  <a:pt x="11802" y="2969"/>
                </a:lnTo>
                <a:lnTo>
                  <a:pt x="11825" y="2974"/>
                </a:lnTo>
                <a:lnTo>
                  <a:pt x="11849" y="2978"/>
                </a:lnTo>
                <a:lnTo>
                  <a:pt x="11876" y="2981"/>
                </a:lnTo>
                <a:lnTo>
                  <a:pt x="11905" y="2984"/>
                </a:lnTo>
                <a:lnTo>
                  <a:pt x="11936" y="2986"/>
                </a:lnTo>
                <a:lnTo>
                  <a:pt x="11969" y="2988"/>
                </a:lnTo>
                <a:lnTo>
                  <a:pt x="12006" y="2989"/>
                </a:lnTo>
                <a:lnTo>
                  <a:pt x="12086" y="2991"/>
                </a:lnTo>
                <a:lnTo>
                  <a:pt x="12176" y="2993"/>
                </a:lnTo>
                <a:lnTo>
                  <a:pt x="12241" y="2994"/>
                </a:lnTo>
                <a:lnTo>
                  <a:pt x="12306" y="2994"/>
                </a:lnTo>
                <a:lnTo>
                  <a:pt x="12371" y="2994"/>
                </a:lnTo>
                <a:lnTo>
                  <a:pt x="12438" y="2994"/>
                </a:lnTo>
                <a:lnTo>
                  <a:pt x="12504" y="2994"/>
                </a:lnTo>
                <a:lnTo>
                  <a:pt x="12569" y="2993"/>
                </a:lnTo>
                <a:lnTo>
                  <a:pt x="12636" y="2992"/>
                </a:lnTo>
                <a:lnTo>
                  <a:pt x="12702" y="2991"/>
                </a:lnTo>
                <a:lnTo>
                  <a:pt x="12769" y="2991"/>
                </a:lnTo>
                <a:lnTo>
                  <a:pt x="12834" y="2991"/>
                </a:lnTo>
                <a:lnTo>
                  <a:pt x="12900" y="2991"/>
                </a:lnTo>
                <a:lnTo>
                  <a:pt x="12966" y="2991"/>
                </a:lnTo>
                <a:lnTo>
                  <a:pt x="13032" y="2992"/>
                </a:lnTo>
                <a:lnTo>
                  <a:pt x="13096" y="2993"/>
                </a:lnTo>
                <a:lnTo>
                  <a:pt x="13161" y="2995"/>
                </a:lnTo>
                <a:lnTo>
                  <a:pt x="13225" y="2998"/>
                </a:lnTo>
                <a:lnTo>
                  <a:pt x="13485" y="3493"/>
                </a:lnTo>
                <a:lnTo>
                  <a:pt x="13384" y="3495"/>
                </a:lnTo>
                <a:lnTo>
                  <a:pt x="13282" y="3496"/>
                </a:lnTo>
                <a:lnTo>
                  <a:pt x="13181" y="3497"/>
                </a:lnTo>
                <a:lnTo>
                  <a:pt x="13081" y="3497"/>
                </a:lnTo>
                <a:lnTo>
                  <a:pt x="12980" y="3497"/>
                </a:lnTo>
                <a:lnTo>
                  <a:pt x="12880" y="3498"/>
                </a:lnTo>
                <a:lnTo>
                  <a:pt x="12779" y="3497"/>
                </a:lnTo>
                <a:lnTo>
                  <a:pt x="12679" y="3497"/>
                </a:lnTo>
                <a:lnTo>
                  <a:pt x="12577" y="3497"/>
                </a:lnTo>
                <a:lnTo>
                  <a:pt x="12477" y="3497"/>
                </a:lnTo>
                <a:lnTo>
                  <a:pt x="12377" y="3497"/>
                </a:lnTo>
                <a:lnTo>
                  <a:pt x="12277" y="3497"/>
                </a:lnTo>
                <a:lnTo>
                  <a:pt x="12177" y="3497"/>
                </a:lnTo>
                <a:lnTo>
                  <a:pt x="12077" y="3497"/>
                </a:lnTo>
                <a:lnTo>
                  <a:pt x="11977" y="3498"/>
                </a:lnTo>
                <a:lnTo>
                  <a:pt x="11876" y="3499"/>
                </a:lnTo>
                <a:lnTo>
                  <a:pt x="11726" y="3500"/>
                </a:lnTo>
                <a:lnTo>
                  <a:pt x="11596" y="3502"/>
                </a:lnTo>
                <a:lnTo>
                  <a:pt x="11540" y="3504"/>
                </a:lnTo>
                <a:lnTo>
                  <a:pt x="11487" y="3506"/>
                </a:lnTo>
                <a:lnTo>
                  <a:pt x="11439" y="3509"/>
                </a:lnTo>
                <a:lnTo>
                  <a:pt x="11395" y="3513"/>
                </a:lnTo>
                <a:lnTo>
                  <a:pt x="11355" y="3517"/>
                </a:lnTo>
                <a:lnTo>
                  <a:pt x="11320" y="3524"/>
                </a:lnTo>
                <a:lnTo>
                  <a:pt x="11288" y="3531"/>
                </a:lnTo>
                <a:lnTo>
                  <a:pt x="11259" y="3541"/>
                </a:lnTo>
                <a:lnTo>
                  <a:pt x="11234" y="3552"/>
                </a:lnTo>
                <a:lnTo>
                  <a:pt x="11212" y="3565"/>
                </a:lnTo>
                <a:lnTo>
                  <a:pt x="11194" y="3580"/>
                </a:lnTo>
                <a:lnTo>
                  <a:pt x="11176" y="3598"/>
                </a:lnTo>
                <a:lnTo>
                  <a:pt x="11162" y="3618"/>
                </a:lnTo>
                <a:lnTo>
                  <a:pt x="11151" y="3641"/>
                </a:lnTo>
                <a:lnTo>
                  <a:pt x="11141" y="3666"/>
                </a:lnTo>
                <a:lnTo>
                  <a:pt x="11134" y="3694"/>
                </a:lnTo>
                <a:lnTo>
                  <a:pt x="11128" y="3725"/>
                </a:lnTo>
                <a:lnTo>
                  <a:pt x="11123" y="3760"/>
                </a:lnTo>
                <a:lnTo>
                  <a:pt x="11120" y="3798"/>
                </a:lnTo>
                <a:lnTo>
                  <a:pt x="11118" y="3840"/>
                </a:lnTo>
                <a:lnTo>
                  <a:pt x="11117" y="3885"/>
                </a:lnTo>
                <a:lnTo>
                  <a:pt x="11116" y="3934"/>
                </a:lnTo>
                <a:lnTo>
                  <a:pt x="11116" y="3988"/>
                </a:lnTo>
                <a:lnTo>
                  <a:pt x="11117" y="4047"/>
                </a:lnTo>
                <a:lnTo>
                  <a:pt x="11118" y="4176"/>
                </a:lnTo>
                <a:lnTo>
                  <a:pt x="11117" y="4325"/>
                </a:lnTo>
                <a:lnTo>
                  <a:pt x="11106" y="7514"/>
                </a:lnTo>
                <a:lnTo>
                  <a:pt x="11029" y="7518"/>
                </a:lnTo>
                <a:lnTo>
                  <a:pt x="10960" y="7521"/>
                </a:lnTo>
                <a:lnTo>
                  <a:pt x="10899" y="7525"/>
                </a:lnTo>
                <a:lnTo>
                  <a:pt x="10848" y="7531"/>
                </a:lnTo>
                <a:lnTo>
                  <a:pt x="10824" y="7534"/>
                </a:lnTo>
                <a:lnTo>
                  <a:pt x="10802" y="7538"/>
                </a:lnTo>
                <a:lnTo>
                  <a:pt x="10782" y="7542"/>
                </a:lnTo>
                <a:lnTo>
                  <a:pt x="10764" y="7548"/>
                </a:lnTo>
                <a:lnTo>
                  <a:pt x="10746" y="7554"/>
                </a:lnTo>
                <a:lnTo>
                  <a:pt x="10731" y="7561"/>
                </a:lnTo>
                <a:lnTo>
                  <a:pt x="10717" y="7569"/>
                </a:lnTo>
                <a:lnTo>
                  <a:pt x="10704" y="7579"/>
                </a:lnTo>
                <a:lnTo>
                  <a:pt x="10693" y="7589"/>
                </a:lnTo>
                <a:lnTo>
                  <a:pt x="10683" y="7601"/>
                </a:lnTo>
                <a:lnTo>
                  <a:pt x="10674" y="7615"/>
                </a:lnTo>
                <a:lnTo>
                  <a:pt x="10666" y="7630"/>
                </a:lnTo>
                <a:lnTo>
                  <a:pt x="10657" y="7646"/>
                </a:lnTo>
                <a:lnTo>
                  <a:pt x="10651" y="7665"/>
                </a:lnTo>
                <a:lnTo>
                  <a:pt x="10646" y="7685"/>
                </a:lnTo>
                <a:lnTo>
                  <a:pt x="10641" y="7707"/>
                </a:lnTo>
                <a:lnTo>
                  <a:pt x="10637" y="7731"/>
                </a:lnTo>
                <a:lnTo>
                  <a:pt x="10634" y="7757"/>
                </a:lnTo>
                <a:lnTo>
                  <a:pt x="10631" y="7785"/>
                </a:lnTo>
                <a:lnTo>
                  <a:pt x="10628" y="7816"/>
                </a:lnTo>
                <a:lnTo>
                  <a:pt x="10625" y="7885"/>
                </a:lnTo>
                <a:lnTo>
                  <a:pt x="10622" y="7963"/>
                </a:lnTo>
                <a:lnTo>
                  <a:pt x="10615" y="8241"/>
                </a:lnTo>
                <a:lnTo>
                  <a:pt x="10609" y="8524"/>
                </a:lnTo>
                <a:lnTo>
                  <a:pt x="10605" y="8814"/>
                </a:lnTo>
                <a:lnTo>
                  <a:pt x="10601" y="9108"/>
                </a:lnTo>
                <a:lnTo>
                  <a:pt x="10598" y="9405"/>
                </a:lnTo>
                <a:lnTo>
                  <a:pt x="10596" y="9705"/>
                </a:lnTo>
                <a:lnTo>
                  <a:pt x="10594" y="10008"/>
                </a:lnTo>
                <a:lnTo>
                  <a:pt x="10593" y="10310"/>
                </a:lnTo>
                <a:lnTo>
                  <a:pt x="10593" y="10614"/>
                </a:lnTo>
                <a:lnTo>
                  <a:pt x="10594" y="10916"/>
                </a:lnTo>
                <a:lnTo>
                  <a:pt x="10595" y="11217"/>
                </a:lnTo>
                <a:lnTo>
                  <a:pt x="10597" y="11514"/>
                </a:lnTo>
                <a:lnTo>
                  <a:pt x="10599" y="11808"/>
                </a:lnTo>
                <a:lnTo>
                  <a:pt x="10602" y="12098"/>
                </a:lnTo>
                <a:lnTo>
                  <a:pt x="10605" y="12381"/>
                </a:lnTo>
                <a:lnTo>
                  <a:pt x="10608" y="12660"/>
                </a:lnTo>
                <a:lnTo>
                  <a:pt x="10610" y="12914"/>
                </a:lnTo>
                <a:lnTo>
                  <a:pt x="10611" y="13134"/>
                </a:lnTo>
                <a:lnTo>
                  <a:pt x="10611" y="13323"/>
                </a:lnTo>
                <a:lnTo>
                  <a:pt x="10612" y="13482"/>
                </a:lnTo>
                <a:lnTo>
                  <a:pt x="10613" y="13552"/>
                </a:lnTo>
                <a:lnTo>
                  <a:pt x="10615" y="13616"/>
                </a:lnTo>
                <a:lnTo>
                  <a:pt x="10617" y="13673"/>
                </a:lnTo>
                <a:lnTo>
                  <a:pt x="10621" y="13726"/>
                </a:lnTo>
                <a:lnTo>
                  <a:pt x="10625" y="13772"/>
                </a:lnTo>
                <a:lnTo>
                  <a:pt x="10631" y="13814"/>
                </a:lnTo>
                <a:lnTo>
                  <a:pt x="10638" y="13851"/>
                </a:lnTo>
                <a:lnTo>
                  <a:pt x="10646" y="13883"/>
                </a:lnTo>
                <a:lnTo>
                  <a:pt x="10656" y="13911"/>
                </a:lnTo>
                <a:lnTo>
                  <a:pt x="10669" y="13935"/>
                </a:lnTo>
                <a:lnTo>
                  <a:pt x="10683" y="13956"/>
                </a:lnTo>
                <a:lnTo>
                  <a:pt x="10699" y="13974"/>
                </a:lnTo>
                <a:lnTo>
                  <a:pt x="10717" y="13989"/>
                </a:lnTo>
                <a:lnTo>
                  <a:pt x="10738" y="14001"/>
                </a:lnTo>
                <a:lnTo>
                  <a:pt x="10762" y="14011"/>
                </a:lnTo>
                <a:lnTo>
                  <a:pt x="10787" y="14019"/>
                </a:lnTo>
                <a:lnTo>
                  <a:pt x="10816" y="14025"/>
                </a:lnTo>
                <a:lnTo>
                  <a:pt x="10848" y="14030"/>
                </a:lnTo>
                <a:lnTo>
                  <a:pt x="10883" y="14034"/>
                </a:lnTo>
                <a:lnTo>
                  <a:pt x="10920" y="14038"/>
                </a:lnTo>
                <a:lnTo>
                  <a:pt x="11007" y="14043"/>
                </a:lnTo>
                <a:lnTo>
                  <a:pt x="11110" y="14050"/>
                </a:lnTo>
                <a:lnTo>
                  <a:pt x="11111" y="16038"/>
                </a:lnTo>
                <a:lnTo>
                  <a:pt x="11617" y="16038"/>
                </a:lnTo>
                <a:lnTo>
                  <a:pt x="11617" y="14051"/>
                </a:lnTo>
                <a:lnTo>
                  <a:pt x="11696" y="14046"/>
                </a:lnTo>
                <a:lnTo>
                  <a:pt x="11776" y="14042"/>
                </a:lnTo>
                <a:lnTo>
                  <a:pt x="11816" y="14039"/>
                </a:lnTo>
                <a:lnTo>
                  <a:pt x="11853" y="14036"/>
                </a:lnTo>
                <a:lnTo>
                  <a:pt x="11872" y="14033"/>
                </a:lnTo>
                <a:lnTo>
                  <a:pt x="11890" y="14030"/>
                </a:lnTo>
                <a:lnTo>
                  <a:pt x="11908" y="14027"/>
                </a:lnTo>
                <a:lnTo>
                  <a:pt x="11925" y="14023"/>
                </a:lnTo>
                <a:lnTo>
                  <a:pt x="11941" y="14019"/>
                </a:lnTo>
                <a:lnTo>
                  <a:pt x="11957" y="14014"/>
                </a:lnTo>
                <a:lnTo>
                  <a:pt x="11972" y="14008"/>
                </a:lnTo>
                <a:lnTo>
                  <a:pt x="11988" y="14002"/>
                </a:lnTo>
                <a:lnTo>
                  <a:pt x="12002" y="13995"/>
                </a:lnTo>
                <a:lnTo>
                  <a:pt x="12015" y="13987"/>
                </a:lnTo>
                <a:lnTo>
                  <a:pt x="12027" y="13978"/>
                </a:lnTo>
                <a:lnTo>
                  <a:pt x="12039" y="13968"/>
                </a:lnTo>
                <a:lnTo>
                  <a:pt x="12050" y="13957"/>
                </a:lnTo>
                <a:lnTo>
                  <a:pt x="12060" y="13945"/>
                </a:lnTo>
                <a:lnTo>
                  <a:pt x="12069" y="13931"/>
                </a:lnTo>
                <a:lnTo>
                  <a:pt x="12077" y="13917"/>
                </a:lnTo>
                <a:lnTo>
                  <a:pt x="12084" y="13901"/>
                </a:lnTo>
                <a:lnTo>
                  <a:pt x="12090" y="13885"/>
                </a:lnTo>
                <a:lnTo>
                  <a:pt x="12094" y="13866"/>
                </a:lnTo>
                <a:lnTo>
                  <a:pt x="12097" y="13847"/>
                </a:lnTo>
                <a:lnTo>
                  <a:pt x="12101" y="13813"/>
                </a:lnTo>
                <a:lnTo>
                  <a:pt x="12104" y="13766"/>
                </a:lnTo>
                <a:lnTo>
                  <a:pt x="12107" y="13706"/>
                </a:lnTo>
                <a:lnTo>
                  <a:pt x="12110" y="13635"/>
                </a:lnTo>
                <a:lnTo>
                  <a:pt x="12114" y="13463"/>
                </a:lnTo>
                <a:lnTo>
                  <a:pt x="12118" y="13254"/>
                </a:lnTo>
                <a:lnTo>
                  <a:pt x="12121" y="13017"/>
                </a:lnTo>
                <a:lnTo>
                  <a:pt x="12123" y="12757"/>
                </a:lnTo>
                <a:lnTo>
                  <a:pt x="12125" y="12483"/>
                </a:lnTo>
                <a:lnTo>
                  <a:pt x="12126" y="12199"/>
                </a:lnTo>
                <a:lnTo>
                  <a:pt x="12126" y="11912"/>
                </a:lnTo>
                <a:lnTo>
                  <a:pt x="12126" y="11631"/>
                </a:lnTo>
                <a:lnTo>
                  <a:pt x="12126" y="11361"/>
                </a:lnTo>
                <a:lnTo>
                  <a:pt x="12125" y="11108"/>
                </a:lnTo>
                <a:lnTo>
                  <a:pt x="12125" y="10881"/>
                </a:lnTo>
                <a:lnTo>
                  <a:pt x="12124" y="10684"/>
                </a:lnTo>
                <a:lnTo>
                  <a:pt x="12124" y="10527"/>
                </a:lnTo>
                <a:lnTo>
                  <a:pt x="12123" y="10414"/>
                </a:lnTo>
                <a:lnTo>
                  <a:pt x="12123" y="10332"/>
                </a:lnTo>
                <a:lnTo>
                  <a:pt x="12122" y="10248"/>
                </a:lnTo>
                <a:lnTo>
                  <a:pt x="12121" y="10162"/>
                </a:lnTo>
                <a:lnTo>
                  <a:pt x="12119" y="10075"/>
                </a:lnTo>
                <a:lnTo>
                  <a:pt x="12117" y="9987"/>
                </a:lnTo>
                <a:lnTo>
                  <a:pt x="12116" y="9897"/>
                </a:lnTo>
                <a:lnTo>
                  <a:pt x="12114" y="9807"/>
                </a:lnTo>
                <a:lnTo>
                  <a:pt x="12113" y="9717"/>
                </a:lnTo>
                <a:lnTo>
                  <a:pt x="12112" y="9627"/>
                </a:lnTo>
                <a:lnTo>
                  <a:pt x="12112" y="9538"/>
                </a:lnTo>
                <a:lnTo>
                  <a:pt x="12112" y="9448"/>
                </a:lnTo>
                <a:lnTo>
                  <a:pt x="12113" y="9361"/>
                </a:lnTo>
                <a:lnTo>
                  <a:pt x="12115" y="9275"/>
                </a:lnTo>
                <a:lnTo>
                  <a:pt x="12117" y="9191"/>
                </a:lnTo>
                <a:lnTo>
                  <a:pt x="12121" y="9110"/>
                </a:lnTo>
                <a:lnTo>
                  <a:pt x="12127" y="9029"/>
                </a:lnTo>
                <a:lnTo>
                  <a:pt x="12171" y="9026"/>
                </a:lnTo>
                <a:lnTo>
                  <a:pt x="12215" y="9023"/>
                </a:lnTo>
                <a:lnTo>
                  <a:pt x="12263" y="9021"/>
                </a:lnTo>
                <a:lnTo>
                  <a:pt x="12311" y="9019"/>
                </a:lnTo>
                <a:lnTo>
                  <a:pt x="12360" y="9019"/>
                </a:lnTo>
                <a:lnTo>
                  <a:pt x="12410" y="9018"/>
                </a:lnTo>
                <a:lnTo>
                  <a:pt x="12461" y="9018"/>
                </a:lnTo>
                <a:lnTo>
                  <a:pt x="12513" y="9019"/>
                </a:lnTo>
                <a:lnTo>
                  <a:pt x="12564" y="9020"/>
                </a:lnTo>
                <a:lnTo>
                  <a:pt x="12615" y="9020"/>
                </a:lnTo>
                <a:lnTo>
                  <a:pt x="12666" y="9021"/>
                </a:lnTo>
                <a:lnTo>
                  <a:pt x="12716" y="9022"/>
                </a:lnTo>
                <a:lnTo>
                  <a:pt x="12766" y="9023"/>
                </a:lnTo>
                <a:lnTo>
                  <a:pt x="12814" y="9023"/>
                </a:lnTo>
                <a:lnTo>
                  <a:pt x="12862" y="9024"/>
                </a:lnTo>
                <a:lnTo>
                  <a:pt x="12906" y="9023"/>
                </a:lnTo>
                <a:lnTo>
                  <a:pt x="12992" y="9024"/>
                </a:lnTo>
                <a:lnTo>
                  <a:pt x="13085" y="9026"/>
                </a:lnTo>
                <a:lnTo>
                  <a:pt x="13134" y="9027"/>
                </a:lnTo>
                <a:lnTo>
                  <a:pt x="13182" y="9027"/>
                </a:lnTo>
                <a:lnTo>
                  <a:pt x="13231" y="9025"/>
                </a:lnTo>
                <a:lnTo>
                  <a:pt x="13279" y="9023"/>
                </a:lnTo>
                <a:lnTo>
                  <a:pt x="13303" y="9021"/>
                </a:lnTo>
                <a:lnTo>
                  <a:pt x="13326" y="9018"/>
                </a:lnTo>
                <a:lnTo>
                  <a:pt x="13349" y="9015"/>
                </a:lnTo>
                <a:lnTo>
                  <a:pt x="13371" y="9012"/>
                </a:lnTo>
                <a:lnTo>
                  <a:pt x="13393" y="9008"/>
                </a:lnTo>
                <a:lnTo>
                  <a:pt x="13415" y="9003"/>
                </a:lnTo>
                <a:lnTo>
                  <a:pt x="13435" y="8997"/>
                </a:lnTo>
                <a:lnTo>
                  <a:pt x="13455" y="8991"/>
                </a:lnTo>
                <a:lnTo>
                  <a:pt x="13474" y="8984"/>
                </a:lnTo>
                <a:lnTo>
                  <a:pt x="13492" y="8976"/>
                </a:lnTo>
                <a:lnTo>
                  <a:pt x="13510" y="8967"/>
                </a:lnTo>
                <a:lnTo>
                  <a:pt x="13526" y="8958"/>
                </a:lnTo>
                <a:lnTo>
                  <a:pt x="13541" y="8947"/>
                </a:lnTo>
                <a:lnTo>
                  <a:pt x="13556" y="8936"/>
                </a:lnTo>
                <a:lnTo>
                  <a:pt x="13569" y="8923"/>
                </a:lnTo>
                <a:lnTo>
                  <a:pt x="13580" y="8909"/>
                </a:lnTo>
                <a:lnTo>
                  <a:pt x="13597" y="8887"/>
                </a:lnTo>
                <a:lnTo>
                  <a:pt x="13614" y="8861"/>
                </a:lnTo>
                <a:lnTo>
                  <a:pt x="13632" y="8834"/>
                </a:lnTo>
                <a:lnTo>
                  <a:pt x="13651" y="8804"/>
                </a:lnTo>
                <a:lnTo>
                  <a:pt x="13688" y="8741"/>
                </a:lnTo>
                <a:lnTo>
                  <a:pt x="13724" y="8672"/>
                </a:lnTo>
                <a:lnTo>
                  <a:pt x="13762" y="8602"/>
                </a:lnTo>
                <a:lnTo>
                  <a:pt x="13796" y="8533"/>
                </a:lnTo>
                <a:lnTo>
                  <a:pt x="13830" y="8467"/>
                </a:lnTo>
                <a:lnTo>
                  <a:pt x="13859" y="8406"/>
                </a:lnTo>
                <a:lnTo>
                  <a:pt x="13883" y="8356"/>
                </a:lnTo>
                <a:lnTo>
                  <a:pt x="13915" y="8288"/>
                </a:lnTo>
                <a:lnTo>
                  <a:pt x="13952" y="8208"/>
                </a:lnTo>
                <a:lnTo>
                  <a:pt x="13991" y="8125"/>
                </a:lnTo>
                <a:lnTo>
                  <a:pt x="14031" y="8043"/>
                </a:lnTo>
                <a:lnTo>
                  <a:pt x="14068" y="7969"/>
                </a:lnTo>
                <a:lnTo>
                  <a:pt x="14085" y="7937"/>
                </a:lnTo>
                <a:lnTo>
                  <a:pt x="14100" y="7910"/>
                </a:lnTo>
                <a:lnTo>
                  <a:pt x="14113" y="7888"/>
                </a:lnTo>
                <a:lnTo>
                  <a:pt x="14124" y="7873"/>
                </a:lnTo>
                <a:lnTo>
                  <a:pt x="14124" y="7666"/>
                </a:lnTo>
                <a:lnTo>
                  <a:pt x="14071" y="7616"/>
                </a:lnTo>
                <a:lnTo>
                  <a:pt x="14031" y="7580"/>
                </a:lnTo>
                <a:lnTo>
                  <a:pt x="14022" y="7573"/>
                </a:lnTo>
                <a:lnTo>
                  <a:pt x="14013" y="7567"/>
                </a:lnTo>
                <a:lnTo>
                  <a:pt x="14004" y="7561"/>
                </a:lnTo>
                <a:lnTo>
                  <a:pt x="13995" y="7556"/>
                </a:lnTo>
                <a:lnTo>
                  <a:pt x="13984" y="7551"/>
                </a:lnTo>
                <a:lnTo>
                  <a:pt x="13974" y="7547"/>
                </a:lnTo>
                <a:lnTo>
                  <a:pt x="13964" y="7544"/>
                </a:lnTo>
                <a:lnTo>
                  <a:pt x="13953" y="7540"/>
                </a:lnTo>
                <a:lnTo>
                  <a:pt x="13928" y="7535"/>
                </a:lnTo>
                <a:lnTo>
                  <a:pt x="13898" y="7532"/>
                </a:lnTo>
                <a:lnTo>
                  <a:pt x="13865" y="7530"/>
                </a:lnTo>
                <a:lnTo>
                  <a:pt x="13825" y="7528"/>
                </a:lnTo>
                <a:lnTo>
                  <a:pt x="13721" y="7527"/>
                </a:lnTo>
                <a:lnTo>
                  <a:pt x="13581" y="7526"/>
                </a:lnTo>
                <a:lnTo>
                  <a:pt x="13501" y="7525"/>
                </a:lnTo>
                <a:lnTo>
                  <a:pt x="13422" y="7524"/>
                </a:lnTo>
                <a:lnTo>
                  <a:pt x="13342" y="7522"/>
                </a:lnTo>
                <a:lnTo>
                  <a:pt x="13263" y="7521"/>
                </a:lnTo>
                <a:lnTo>
                  <a:pt x="13184" y="7520"/>
                </a:lnTo>
                <a:lnTo>
                  <a:pt x="13104" y="7519"/>
                </a:lnTo>
                <a:lnTo>
                  <a:pt x="13024" y="7518"/>
                </a:lnTo>
                <a:lnTo>
                  <a:pt x="12944" y="7518"/>
                </a:lnTo>
                <a:lnTo>
                  <a:pt x="12865" y="7518"/>
                </a:lnTo>
                <a:lnTo>
                  <a:pt x="12784" y="7519"/>
                </a:lnTo>
                <a:lnTo>
                  <a:pt x="12702" y="7519"/>
                </a:lnTo>
                <a:lnTo>
                  <a:pt x="12618" y="7521"/>
                </a:lnTo>
                <a:lnTo>
                  <a:pt x="12534" y="7522"/>
                </a:lnTo>
                <a:lnTo>
                  <a:pt x="12449" y="7523"/>
                </a:lnTo>
                <a:lnTo>
                  <a:pt x="12364" y="7524"/>
                </a:lnTo>
                <a:lnTo>
                  <a:pt x="12279" y="7525"/>
                </a:lnTo>
                <a:lnTo>
                  <a:pt x="12193" y="7526"/>
                </a:lnTo>
                <a:lnTo>
                  <a:pt x="12108" y="7526"/>
                </a:lnTo>
                <a:lnTo>
                  <a:pt x="12024" y="7526"/>
                </a:lnTo>
                <a:lnTo>
                  <a:pt x="11940" y="7525"/>
                </a:lnTo>
                <a:lnTo>
                  <a:pt x="11857" y="7524"/>
                </a:lnTo>
                <a:lnTo>
                  <a:pt x="11775" y="7521"/>
                </a:lnTo>
                <a:lnTo>
                  <a:pt x="11695" y="7518"/>
                </a:lnTo>
                <a:lnTo>
                  <a:pt x="11617" y="7514"/>
                </a:lnTo>
                <a:lnTo>
                  <a:pt x="11617" y="4006"/>
                </a:lnTo>
                <a:lnTo>
                  <a:pt x="11666" y="4001"/>
                </a:lnTo>
                <a:lnTo>
                  <a:pt x="11718" y="3998"/>
                </a:lnTo>
                <a:lnTo>
                  <a:pt x="11771" y="3995"/>
                </a:lnTo>
                <a:lnTo>
                  <a:pt x="11826" y="3993"/>
                </a:lnTo>
                <a:lnTo>
                  <a:pt x="11941" y="3990"/>
                </a:lnTo>
                <a:lnTo>
                  <a:pt x="12063" y="3988"/>
                </a:lnTo>
                <a:lnTo>
                  <a:pt x="12189" y="3988"/>
                </a:lnTo>
                <a:lnTo>
                  <a:pt x="12319" y="3989"/>
                </a:lnTo>
                <a:lnTo>
                  <a:pt x="12453" y="3990"/>
                </a:lnTo>
                <a:lnTo>
                  <a:pt x="12588" y="3992"/>
                </a:lnTo>
                <a:lnTo>
                  <a:pt x="12725" y="3995"/>
                </a:lnTo>
                <a:lnTo>
                  <a:pt x="12862" y="3997"/>
                </a:lnTo>
                <a:lnTo>
                  <a:pt x="12998" y="3999"/>
                </a:lnTo>
                <a:lnTo>
                  <a:pt x="13132" y="4000"/>
                </a:lnTo>
                <a:lnTo>
                  <a:pt x="13263" y="4001"/>
                </a:lnTo>
                <a:lnTo>
                  <a:pt x="13392" y="4000"/>
                </a:lnTo>
                <a:lnTo>
                  <a:pt x="13514" y="3998"/>
                </a:lnTo>
                <a:lnTo>
                  <a:pt x="13632" y="3994"/>
                </a:lnTo>
                <a:lnTo>
                  <a:pt x="13755" y="3990"/>
                </a:lnTo>
                <a:lnTo>
                  <a:pt x="13847" y="3988"/>
                </a:lnTo>
                <a:lnTo>
                  <a:pt x="13884" y="3986"/>
                </a:lnTo>
                <a:lnTo>
                  <a:pt x="13916" y="3984"/>
                </a:lnTo>
                <a:lnTo>
                  <a:pt x="13942" y="3981"/>
                </a:lnTo>
                <a:lnTo>
                  <a:pt x="13965" y="3976"/>
                </a:lnTo>
                <a:lnTo>
                  <a:pt x="13975" y="3973"/>
                </a:lnTo>
                <a:lnTo>
                  <a:pt x="13985" y="3970"/>
                </a:lnTo>
                <a:lnTo>
                  <a:pt x="13996" y="3966"/>
                </a:lnTo>
                <a:lnTo>
                  <a:pt x="14005" y="3961"/>
                </a:lnTo>
                <a:lnTo>
                  <a:pt x="14013" y="3956"/>
                </a:lnTo>
                <a:lnTo>
                  <a:pt x="14022" y="3950"/>
                </a:lnTo>
                <a:lnTo>
                  <a:pt x="14031" y="3944"/>
                </a:lnTo>
                <a:lnTo>
                  <a:pt x="14039" y="3937"/>
                </a:lnTo>
                <a:lnTo>
                  <a:pt x="14057" y="3920"/>
                </a:lnTo>
                <a:lnTo>
                  <a:pt x="14077" y="3900"/>
                </a:lnTo>
                <a:lnTo>
                  <a:pt x="14099" y="3876"/>
                </a:lnTo>
                <a:lnTo>
                  <a:pt x="14124" y="3848"/>
                </a:lnTo>
                <a:lnTo>
                  <a:pt x="14124" y="3649"/>
                </a:lnTo>
                <a:lnTo>
                  <a:pt x="14113" y="3631"/>
                </a:lnTo>
                <a:lnTo>
                  <a:pt x="14096" y="3598"/>
                </a:lnTo>
                <a:lnTo>
                  <a:pt x="14073" y="3553"/>
                </a:lnTo>
                <a:lnTo>
                  <a:pt x="14046" y="3498"/>
                </a:lnTo>
                <a:lnTo>
                  <a:pt x="14016" y="3434"/>
                </a:lnTo>
                <a:lnTo>
                  <a:pt x="13981" y="3363"/>
                </a:lnTo>
                <a:lnTo>
                  <a:pt x="13944" y="3286"/>
                </a:lnTo>
                <a:lnTo>
                  <a:pt x="13906" y="3205"/>
                </a:lnTo>
                <a:lnTo>
                  <a:pt x="13864" y="3121"/>
                </a:lnTo>
                <a:lnTo>
                  <a:pt x="13823" y="3038"/>
                </a:lnTo>
                <a:lnTo>
                  <a:pt x="13781" y="2955"/>
                </a:lnTo>
                <a:lnTo>
                  <a:pt x="13739" y="2875"/>
                </a:lnTo>
                <a:lnTo>
                  <a:pt x="13697" y="2800"/>
                </a:lnTo>
                <a:lnTo>
                  <a:pt x="13658" y="2729"/>
                </a:lnTo>
                <a:lnTo>
                  <a:pt x="13638" y="2697"/>
                </a:lnTo>
                <a:lnTo>
                  <a:pt x="13619" y="2667"/>
                </a:lnTo>
                <a:lnTo>
                  <a:pt x="13601" y="2639"/>
                </a:lnTo>
                <a:lnTo>
                  <a:pt x="13584" y="2614"/>
                </a:lnTo>
                <a:lnTo>
                  <a:pt x="13570" y="2596"/>
                </a:lnTo>
                <a:lnTo>
                  <a:pt x="13557" y="2580"/>
                </a:lnTo>
                <a:lnTo>
                  <a:pt x="13543" y="2566"/>
                </a:lnTo>
                <a:lnTo>
                  <a:pt x="13529" y="2554"/>
                </a:lnTo>
                <a:lnTo>
                  <a:pt x="13515" y="2544"/>
                </a:lnTo>
                <a:lnTo>
                  <a:pt x="13501" y="2535"/>
                </a:lnTo>
                <a:lnTo>
                  <a:pt x="13485" y="2528"/>
                </a:lnTo>
                <a:lnTo>
                  <a:pt x="13469" y="2523"/>
                </a:lnTo>
                <a:lnTo>
                  <a:pt x="13451" y="2518"/>
                </a:lnTo>
                <a:lnTo>
                  <a:pt x="13432" y="2514"/>
                </a:lnTo>
                <a:lnTo>
                  <a:pt x="13412" y="2511"/>
                </a:lnTo>
                <a:lnTo>
                  <a:pt x="13391" y="2509"/>
                </a:lnTo>
                <a:lnTo>
                  <a:pt x="13340" y="2506"/>
                </a:lnTo>
                <a:lnTo>
                  <a:pt x="13281" y="2503"/>
                </a:lnTo>
                <a:lnTo>
                  <a:pt x="13218" y="2500"/>
                </a:lnTo>
                <a:lnTo>
                  <a:pt x="13148" y="2499"/>
                </a:lnTo>
                <a:lnTo>
                  <a:pt x="13072" y="2498"/>
                </a:lnTo>
                <a:lnTo>
                  <a:pt x="12993" y="2497"/>
                </a:lnTo>
                <a:lnTo>
                  <a:pt x="12910" y="2497"/>
                </a:lnTo>
                <a:lnTo>
                  <a:pt x="12826" y="2498"/>
                </a:lnTo>
                <a:lnTo>
                  <a:pt x="12740" y="2498"/>
                </a:lnTo>
                <a:lnTo>
                  <a:pt x="12656" y="2499"/>
                </a:lnTo>
                <a:lnTo>
                  <a:pt x="12572" y="2499"/>
                </a:lnTo>
                <a:lnTo>
                  <a:pt x="12491" y="2499"/>
                </a:lnTo>
                <a:lnTo>
                  <a:pt x="12415" y="2499"/>
                </a:lnTo>
                <a:lnTo>
                  <a:pt x="12343" y="2498"/>
                </a:lnTo>
                <a:lnTo>
                  <a:pt x="12276" y="2496"/>
                </a:lnTo>
                <a:lnTo>
                  <a:pt x="12216" y="2494"/>
                </a:lnTo>
                <a:lnTo>
                  <a:pt x="12166" y="2490"/>
                </a:lnTo>
                <a:lnTo>
                  <a:pt x="12124" y="2485"/>
                </a:lnTo>
                <a:lnTo>
                  <a:pt x="12124" y="2363"/>
                </a:lnTo>
                <a:lnTo>
                  <a:pt x="12124" y="2239"/>
                </a:lnTo>
                <a:lnTo>
                  <a:pt x="12124" y="2115"/>
                </a:lnTo>
                <a:lnTo>
                  <a:pt x="12125" y="1989"/>
                </a:lnTo>
                <a:lnTo>
                  <a:pt x="12125" y="1863"/>
                </a:lnTo>
                <a:lnTo>
                  <a:pt x="12125" y="1737"/>
                </a:lnTo>
                <a:lnTo>
                  <a:pt x="12126" y="1610"/>
                </a:lnTo>
                <a:lnTo>
                  <a:pt x="12126" y="1483"/>
                </a:lnTo>
                <a:lnTo>
                  <a:pt x="12125" y="1356"/>
                </a:lnTo>
                <a:lnTo>
                  <a:pt x="12125" y="1229"/>
                </a:lnTo>
                <a:lnTo>
                  <a:pt x="12124" y="1103"/>
                </a:lnTo>
                <a:lnTo>
                  <a:pt x="12123" y="977"/>
                </a:lnTo>
                <a:lnTo>
                  <a:pt x="12122" y="852"/>
                </a:lnTo>
                <a:lnTo>
                  <a:pt x="12120" y="728"/>
                </a:lnTo>
                <a:lnTo>
                  <a:pt x="12117" y="604"/>
                </a:lnTo>
                <a:lnTo>
                  <a:pt x="12114" y="482"/>
                </a:lnTo>
                <a:lnTo>
                  <a:pt x="12113" y="385"/>
                </a:lnTo>
                <a:lnTo>
                  <a:pt x="12113" y="304"/>
                </a:lnTo>
                <a:lnTo>
                  <a:pt x="12112" y="268"/>
                </a:lnTo>
                <a:lnTo>
                  <a:pt x="12110" y="236"/>
                </a:lnTo>
                <a:lnTo>
                  <a:pt x="12108" y="220"/>
                </a:lnTo>
                <a:lnTo>
                  <a:pt x="12106" y="205"/>
                </a:lnTo>
                <a:lnTo>
                  <a:pt x="12104" y="191"/>
                </a:lnTo>
                <a:lnTo>
                  <a:pt x="12101" y="177"/>
                </a:lnTo>
                <a:lnTo>
                  <a:pt x="12097" y="164"/>
                </a:lnTo>
                <a:lnTo>
                  <a:pt x="12093" y="151"/>
                </a:lnTo>
                <a:lnTo>
                  <a:pt x="12088" y="139"/>
                </a:lnTo>
                <a:lnTo>
                  <a:pt x="12082" y="127"/>
                </a:lnTo>
                <a:lnTo>
                  <a:pt x="12076" y="116"/>
                </a:lnTo>
                <a:lnTo>
                  <a:pt x="12068" y="105"/>
                </a:lnTo>
                <a:lnTo>
                  <a:pt x="12059" y="94"/>
                </a:lnTo>
                <a:lnTo>
                  <a:pt x="12049" y="83"/>
                </a:lnTo>
                <a:lnTo>
                  <a:pt x="12039" y="72"/>
                </a:lnTo>
                <a:lnTo>
                  <a:pt x="12027" y="62"/>
                </a:lnTo>
                <a:lnTo>
                  <a:pt x="12015" y="52"/>
                </a:lnTo>
                <a:lnTo>
                  <a:pt x="12001" y="42"/>
                </a:lnTo>
                <a:lnTo>
                  <a:pt x="11986" y="31"/>
                </a:lnTo>
                <a:lnTo>
                  <a:pt x="11968" y="21"/>
                </a:lnTo>
                <a:lnTo>
                  <a:pt x="11950" y="10"/>
                </a:lnTo>
                <a:lnTo>
                  <a:pt x="11931" y="0"/>
                </a:lnTo>
                <a:lnTo>
                  <a:pt x="6691" y="0"/>
                </a:lnTo>
                <a:lnTo>
                  <a:pt x="6682" y="6"/>
                </a:lnTo>
                <a:lnTo>
                  <a:pt x="6668" y="14"/>
                </a:lnTo>
                <a:lnTo>
                  <a:pt x="6650" y="24"/>
                </a:lnTo>
                <a:lnTo>
                  <a:pt x="6628" y="36"/>
                </a:lnTo>
                <a:lnTo>
                  <a:pt x="6571" y="63"/>
                </a:lnTo>
                <a:lnTo>
                  <a:pt x="6501" y="95"/>
                </a:lnTo>
                <a:lnTo>
                  <a:pt x="6421" y="131"/>
                </a:lnTo>
                <a:lnTo>
                  <a:pt x="6333" y="170"/>
                </a:lnTo>
                <a:lnTo>
                  <a:pt x="6239" y="212"/>
                </a:lnTo>
                <a:lnTo>
                  <a:pt x="6142" y="254"/>
                </a:lnTo>
                <a:lnTo>
                  <a:pt x="6044" y="296"/>
                </a:lnTo>
                <a:lnTo>
                  <a:pt x="5946" y="337"/>
                </a:lnTo>
                <a:lnTo>
                  <a:pt x="5853" y="377"/>
                </a:lnTo>
                <a:lnTo>
                  <a:pt x="5765" y="414"/>
                </a:lnTo>
                <a:lnTo>
                  <a:pt x="5686" y="447"/>
                </a:lnTo>
                <a:lnTo>
                  <a:pt x="5617" y="476"/>
                </a:lnTo>
                <a:lnTo>
                  <a:pt x="5561" y="499"/>
                </a:lnTo>
                <a:lnTo>
                  <a:pt x="5522" y="516"/>
                </a:lnTo>
                <a:lnTo>
                  <a:pt x="5418" y="560"/>
                </a:lnTo>
                <a:lnTo>
                  <a:pt x="5279" y="619"/>
                </a:lnTo>
                <a:lnTo>
                  <a:pt x="5112" y="691"/>
                </a:lnTo>
                <a:lnTo>
                  <a:pt x="4921" y="773"/>
                </a:lnTo>
                <a:lnTo>
                  <a:pt x="4712" y="863"/>
                </a:lnTo>
                <a:lnTo>
                  <a:pt x="4488" y="960"/>
                </a:lnTo>
                <a:lnTo>
                  <a:pt x="4257" y="1061"/>
                </a:lnTo>
                <a:lnTo>
                  <a:pt x="4021" y="1164"/>
                </a:lnTo>
                <a:lnTo>
                  <a:pt x="3786" y="1267"/>
                </a:lnTo>
                <a:lnTo>
                  <a:pt x="3559" y="1368"/>
                </a:lnTo>
                <a:lnTo>
                  <a:pt x="3343" y="1464"/>
                </a:lnTo>
                <a:lnTo>
                  <a:pt x="3144" y="1556"/>
                </a:lnTo>
                <a:lnTo>
                  <a:pt x="2966" y="1637"/>
                </a:lnTo>
                <a:lnTo>
                  <a:pt x="2816" y="1709"/>
                </a:lnTo>
                <a:lnTo>
                  <a:pt x="2752" y="1740"/>
                </a:lnTo>
                <a:lnTo>
                  <a:pt x="2697" y="1768"/>
                </a:lnTo>
                <a:lnTo>
                  <a:pt x="2651" y="1792"/>
                </a:lnTo>
                <a:lnTo>
                  <a:pt x="2616" y="1812"/>
                </a:lnTo>
                <a:lnTo>
                  <a:pt x="2601" y="1822"/>
                </a:lnTo>
                <a:lnTo>
                  <a:pt x="2586" y="1833"/>
                </a:lnTo>
                <a:lnTo>
                  <a:pt x="2574" y="1846"/>
                </a:lnTo>
                <a:lnTo>
                  <a:pt x="2562" y="1860"/>
                </a:lnTo>
                <a:lnTo>
                  <a:pt x="2552" y="1875"/>
                </a:lnTo>
                <a:lnTo>
                  <a:pt x="2543" y="1891"/>
                </a:lnTo>
                <a:lnTo>
                  <a:pt x="2534" y="1910"/>
                </a:lnTo>
                <a:lnTo>
                  <a:pt x="2526" y="1928"/>
                </a:lnTo>
                <a:lnTo>
                  <a:pt x="2520" y="1947"/>
                </a:lnTo>
                <a:lnTo>
                  <a:pt x="2514" y="1968"/>
                </a:lnTo>
                <a:lnTo>
                  <a:pt x="2509" y="1989"/>
                </a:lnTo>
                <a:lnTo>
                  <a:pt x="2504" y="2011"/>
                </a:lnTo>
                <a:lnTo>
                  <a:pt x="2499" y="2034"/>
                </a:lnTo>
                <a:lnTo>
                  <a:pt x="2496" y="2057"/>
                </a:lnTo>
                <a:lnTo>
                  <a:pt x="2494" y="2081"/>
                </a:lnTo>
                <a:lnTo>
                  <a:pt x="2491" y="2106"/>
                </a:lnTo>
                <a:lnTo>
                  <a:pt x="2489" y="2156"/>
                </a:lnTo>
                <a:lnTo>
                  <a:pt x="2487" y="2208"/>
                </a:lnTo>
                <a:lnTo>
                  <a:pt x="2487" y="2261"/>
                </a:lnTo>
                <a:lnTo>
                  <a:pt x="2488" y="2315"/>
                </a:lnTo>
                <a:lnTo>
                  <a:pt x="2491" y="2422"/>
                </a:lnTo>
                <a:lnTo>
                  <a:pt x="2493" y="2524"/>
                </a:lnTo>
                <a:lnTo>
                  <a:pt x="2435" y="2526"/>
                </a:lnTo>
                <a:lnTo>
                  <a:pt x="2376" y="2530"/>
                </a:lnTo>
                <a:lnTo>
                  <a:pt x="2317" y="2535"/>
                </a:lnTo>
                <a:lnTo>
                  <a:pt x="2260" y="2543"/>
                </a:lnTo>
                <a:lnTo>
                  <a:pt x="2201" y="2553"/>
                </a:lnTo>
                <a:lnTo>
                  <a:pt x="2143" y="2564"/>
                </a:lnTo>
                <a:lnTo>
                  <a:pt x="2086" y="2578"/>
                </a:lnTo>
                <a:lnTo>
                  <a:pt x="2028" y="2593"/>
                </a:lnTo>
                <a:lnTo>
                  <a:pt x="1971" y="2609"/>
                </a:lnTo>
                <a:lnTo>
                  <a:pt x="1915" y="2627"/>
                </a:lnTo>
                <a:lnTo>
                  <a:pt x="1858" y="2647"/>
                </a:lnTo>
                <a:lnTo>
                  <a:pt x="1803" y="2668"/>
                </a:lnTo>
                <a:lnTo>
                  <a:pt x="1748" y="2690"/>
                </a:lnTo>
                <a:lnTo>
                  <a:pt x="1692" y="2714"/>
                </a:lnTo>
                <a:lnTo>
                  <a:pt x="1639" y="2738"/>
                </a:lnTo>
                <a:lnTo>
                  <a:pt x="1585" y="2765"/>
                </a:lnTo>
                <a:lnTo>
                  <a:pt x="1531" y="2792"/>
                </a:lnTo>
                <a:lnTo>
                  <a:pt x="1479" y="2820"/>
                </a:lnTo>
                <a:lnTo>
                  <a:pt x="1427" y="2849"/>
                </a:lnTo>
                <a:lnTo>
                  <a:pt x="1377" y="2879"/>
                </a:lnTo>
                <a:lnTo>
                  <a:pt x="1326" y="2910"/>
                </a:lnTo>
                <a:lnTo>
                  <a:pt x="1278" y="2941"/>
                </a:lnTo>
                <a:lnTo>
                  <a:pt x="1229" y="2973"/>
                </a:lnTo>
                <a:lnTo>
                  <a:pt x="1180" y="3005"/>
                </a:lnTo>
                <a:lnTo>
                  <a:pt x="1134" y="3038"/>
                </a:lnTo>
                <a:lnTo>
                  <a:pt x="1088" y="3072"/>
                </a:lnTo>
                <a:lnTo>
                  <a:pt x="1044" y="3106"/>
                </a:lnTo>
                <a:lnTo>
                  <a:pt x="1000" y="3140"/>
                </a:lnTo>
                <a:lnTo>
                  <a:pt x="957" y="3175"/>
                </a:lnTo>
                <a:lnTo>
                  <a:pt x="915" y="3210"/>
                </a:lnTo>
                <a:lnTo>
                  <a:pt x="875" y="3244"/>
                </a:lnTo>
                <a:lnTo>
                  <a:pt x="837" y="3279"/>
                </a:lnTo>
                <a:lnTo>
                  <a:pt x="810" y="3303"/>
                </a:lnTo>
                <a:lnTo>
                  <a:pt x="784" y="3328"/>
                </a:lnTo>
                <a:lnTo>
                  <a:pt x="758" y="3355"/>
                </a:lnTo>
                <a:lnTo>
                  <a:pt x="731" y="3382"/>
                </a:lnTo>
                <a:lnTo>
                  <a:pt x="705" y="3410"/>
                </a:lnTo>
                <a:lnTo>
                  <a:pt x="679" y="3439"/>
                </a:lnTo>
                <a:lnTo>
                  <a:pt x="652" y="3468"/>
                </a:lnTo>
                <a:lnTo>
                  <a:pt x="627" y="3499"/>
                </a:lnTo>
                <a:lnTo>
                  <a:pt x="601" y="3530"/>
                </a:lnTo>
                <a:lnTo>
                  <a:pt x="576" y="3562"/>
                </a:lnTo>
                <a:lnTo>
                  <a:pt x="550" y="3595"/>
                </a:lnTo>
                <a:lnTo>
                  <a:pt x="526" y="3628"/>
                </a:lnTo>
                <a:lnTo>
                  <a:pt x="501" y="3662"/>
                </a:lnTo>
                <a:lnTo>
                  <a:pt x="476" y="3696"/>
                </a:lnTo>
                <a:lnTo>
                  <a:pt x="453" y="3731"/>
                </a:lnTo>
                <a:lnTo>
                  <a:pt x="429" y="3766"/>
                </a:lnTo>
                <a:lnTo>
                  <a:pt x="407" y="3802"/>
                </a:lnTo>
                <a:lnTo>
                  <a:pt x="383" y="3838"/>
                </a:lnTo>
                <a:lnTo>
                  <a:pt x="361" y="3874"/>
                </a:lnTo>
                <a:lnTo>
                  <a:pt x="340" y="3911"/>
                </a:lnTo>
                <a:lnTo>
                  <a:pt x="319" y="3948"/>
                </a:lnTo>
                <a:lnTo>
                  <a:pt x="297" y="3985"/>
                </a:lnTo>
                <a:lnTo>
                  <a:pt x="277" y="4023"/>
                </a:lnTo>
                <a:lnTo>
                  <a:pt x="258" y="4060"/>
                </a:lnTo>
                <a:lnTo>
                  <a:pt x="240" y="4098"/>
                </a:lnTo>
                <a:lnTo>
                  <a:pt x="222" y="4135"/>
                </a:lnTo>
                <a:lnTo>
                  <a:pt x="203" y="4173"/>
                </a:lnTo>
                <a:lnTo>
                  <a:pt x="187" y="4210"/>
                </a:lnTo>
                <a:lnTo>
                  <a:pt x="171" y="4247"/>
                </a:lnTo>
                <a:lnTo>
                  <a:pt x="156" y="4284"/>
                </a:lnTo>
                <a:lnTo>
                  <a:pt x="142" y="4321"/>
                </a:lnTo>
                <a:lnTo>
                  <a:pt x="127" y="4358"/>
                </a:lnTo>
                <a:lnTo>
                  <a:pt x="0" y="4818"/>
                </a:lnTo>
                <a:lnTo>
                  <a:pt x="0" y="5718"/>
                </a:lnTo>
                <a:close/>
                <a:moveTo>
                  <a:pt x="2347" y="3022"/>
                </a:moveTo>
                <a:lnTo>
                  <a:pt x="2286" y="3033"/>
                </a:lnTo>
                <a:lnTo>
                  <a:pt x="2227" y="3045"/>
                </a:lnTo>
                <a:lnTo>
                  <a:pt x="2169" y="3059"/>
                </a:lnTo>
                <a:lnTo>
                  <a:pt x="2111" y="3074"/>
                </a:lnTo>
                <a:lnTo>
                  <a:pt x="2054" y="3091"/>
                </a:lnTo>
                <a:lnTo>
                  <a:pt x="1999" y="3109"/>
                </a:lnTo>
                <a:lnTo>
                  <a:pt x="1944" y="3128"/>
                </a:lnTo>
                <a:lnTo>
                  <a:pt x="1891" y="3149"/>
                </a:lnTo>
                <a:lnTo>
                  <a:pt x="1839" y="3171"/>
                </a:lnTo>
                <a:lnTo>
                  <a:pt x="1787" y="3194"/>
                </a:lnTo>
                <a:lnTo>
                  <a:pt x="1737" y="3218"/>
                </a:lnTo>
                <a:lnTo>
                  <a:pt x="1688" y="3243"/>
                </a:lnTo>
                <a:lnTo>
                  <a:pt x="1640" y="3269"/>
                </a:lnTo>
                <a:lnTo>
                  <a:pt x="1592" y="3295"/>
                </a:lnTo>
                <a:lnTo>
                  <a:pt x="1547" y="3323"/>
                </a:lnTo>
                <a:lnTo>
                  <a:pt x="1502" y="3351"/>
                </a:lnTo>
                <a:lnTo>
                  <a:pt x="1458" y="3380"/>
                </a:lnTo>
                <a:lnTo>
                  <a:pt x="1415" y="3410"/>
                </a:lnTo>
                <a:lnTo>
                  <a:pt x="1374" y="3440"/>
                </a:lnTo>
                <a:lnTo>
                  <a:pt x="1333" y="3471"/>
                </a:lnTo>
                <a:lnTo>
                  <a:pt x="1294" y="3502"/>
                </a:lnTo>
                <a:lnTo>
                  <a:pt x="1255" y="3533"/>
                </a:lnTo>
                <a:lnTo>
                  <a:pt x="1219" y="3566"/>
                </a:lnTo>
                <a:lnTo>
                  <a:pt x="1182" y="3599"/>
                </a:lnTo>
                <a:lnTo>
                  <a:pt x="1148" y="3632"/>
                </a:lnTo>
                <a:lnTo>
                  <a:pt x="1115" y="3664"/>
                </a:lnTo>
                <a:lnTo>
                  <a:pt x="1082" y="3697"/>
                </a:lnTo>
                <a:lnTo>
                  <a:pt x="1051" y="3730"/>
                </a:lnTo>
                <a:lnTo>
                  <a:pt x="1021" y="3763"/>
                </a:lnTo>
                <a:lnTo>
                  <a:pt x="992" y="3796"/>
                </a:lnTo>
                <a:lnTo>
                  <a:pt x="964" y="3829"/>
                </a:lnTo>
                <a:lnTo>
                  <a:pt x="938" y="3862"/>
                </a:lnTo>
                <a:lnTo>
                  <a:pt x="903" y="3906"/>
                </a:lnTo>
                <a:lnTo>
                  <a:pt x="871" y="3951"/>
                </a:lnTo>
                <a:lnTo>
                  <a:pt x="839" y="3996"/>
                </a:lnTo>
                <a:lnTo>
                  <a:pt x="808" y="4043"/>
                </a:lnTo>
                <a:lnTo>
                  <a:pt x="779" y="4089"/>
                </a:lnTo>
                <a:lnTo>
                  <a:pt x="752" y="4136"/>
                </a:lnTo>
                <a:lnTo>
                  <a:pt x="724" y="4184"/>
                </a:lnTo>
                <a:lnTo>
                  <a:pt x="699" y="4232"/>
                </a:lnTo>
                <a:lnTo>
                  <a:pt x="676" y="4280"/>
                </a:lnTo>
                <a:lnTo>
                  <a:pt x="652" y="4330"/>
                </a:lnTo>
                <a:lnTo>
                  <a:pt x="631" y="4380"/>
                </a:lnTo>
                <a:lnTo>
                  <a:pt x="612" y="4431"/>
                </a:lnTo>
                <a:lnTo>
                  <a:pt x="593" y="4483"/>
                </a:lnTo>
                <a:lnTo>
                  <a:pt x="576" y="4535"/>
                </a:lnTo>
                <a:lnTo>
                  <a:pt x="559" y="4589"/>
                </a:lnTo>
                <a:lnTo>
                  <a:pt x="545" y="4643"/>
                </a:lnTo>
                <a:lnTo>
                  <a:pt x="532" y="4697"/>
                </a:lnTo>
                <a:lnTo>
                  <a:pt x="520" y="4753"/>
                </a:lnTo>
                <a:lnTo>
                  <a:pt x="510" y="4810"/>
                </a:lnTo>
                <a:lnTo>
                  <a:pt x="501" y="4868"/>
                </a:lnTo>
                <a:lnTo>
                  <a:pt x="493" y="4927"/>
                </a:lnTo>
                <a:lnTo>
                  <a:pt x="487" y="4987"/>
                </a:lnTo>
                <a:lnTo>
                  <a:pt x="481" y="5047"/>
                </a:lnTo>
                <a:lnTo>
                  <a:pt x="477" y="5109"/>
                </a:lnTo>
                <a:lnTo>
                  <a:pt x="475" y="5172"/>
                </a:lnTo>
                <a:lnTo>
                  <a:pt x="475" y="5236"/>
                </a:lnTo>
                <a:lnTo>
                  <a:pt x="475" y="5302"/>
                </a:lnTo>
                <a:lnTo>
                  <a:pt x="478" y="5368"/>
                </a:lnTo>
                <a:lnTo>
                  <a:pt x="481" y="5436"/>
                </a:lnTo>
                <a:lnTo>
                  <a:pt x="487" y="5505"/>
                </a:lnTo>
                <a:lnTo>
                  <a:pt x="494" y="5575"/>
                </a:lnTo>
                <a:lnTo>
                  <a:pt x="502" y="5646"/>
                </a:lnTo>
                <a:lnTo>
                  <a:pt x="510" y="5703"/>
                </a:lnTo>
                <a:lnTo>
                  <a:pt x="519" y="5759"/>
                </a:lnTo>
                <a:lnTo>
                  <a:pt x="531" y="5815"/>
                </a:lnTo>
                <a:lnTo>
                  <a:pt x="544" y="5870"/>
                </a:lnTo>
                <a:lnTo>
                  <a:pt x="559" y="5925"/>
                </a:lnTo>
                <a:lnTo>
                  <a:pt x="577" y="5980"/>
                </a:lnTo>
                <a:lnTo>
                  <a:pt x="594" y="6034"/>
                </a:lnTo>
                <a:lnTo>
                  <a:pt x="614" y="6087"/>
                </a:lnTo>
                <a:lnTo>
                  <a:pt x="634" y="6140"/>
                </a:lnTo>
                <a:lnTo>
                  <a:pt x="655" y="6191"/>
                </a:lnTo>
                <a:lnTo>
                  <a:pt x="678" y="6241"/>
                </a:lnTo>
                <a:lnTo>
                  <a:pt x="701" y="6289"/>
                </a:lnTo>
                <a:lnTo>
                  <a:pt x="725" y="6336"/>
                </a:lnTo>
                <a:lnTo>
                  <a:pt x="750" y="6381"/>
                </a:lnTo>
                <a:lnTo>
                  <a:pt x="775" y="6424"/>
                </a:lnTo>
                <a:lnTo>
                  <a:pt x="800" y="6465"/>
                </a:lnTo>
                <a:lnTo>
                  <a:pt x="828" y="6508"/>
                </a:lnTo>
                <a:lnTo>
                  <a:pt x="858" y="6551"/>
                </a:lnTo>
                <a:lnTo>
                  <a:pt x="889" y="6593"/>
                </a:lnTo>
                <a:lnTo>
                  <a:pt x="922" y="6633"/>
                </a:lnTo>
                <a:lnTo>
                  <a:pt x="954" y="6673"/>
                </a:lnTo>
                <a:lnTo>
                  <a:pt x="988" y="6711"/>
                </a:lnTo>
                <a:lnTo>
                  <a:pt x="1023" y="6749"/>
                </a:lnTo>
                <a:lnTo>
                  <a:pt x="1058" y="6786"/>
                </a:lnTo>
                <a:lnTo>
                  <a:pt x="1093" y="6822"/>
                </a:lnTo>
                <a:lnTo>
                  <a:pt x="1130" y="6857"/>
                </a:lnTo>
                <a:lnTo>
                  <a:pt x="1166" y="6891"/>
                </a:lnTo>
                <a:lnTo>
                  <a:pt x="1203" y="6925"/>
                </a:lnTo>
                <a:lnTo>
                  <a:pt x="1277" y="6991"/>
                </a:lnTo>
                <a:lnTo>
                  <a:pt x="1349" y="7053"/>
                </a:lnTo>
                <a:lnTo>
                  <a:pt x="1411" y="7103"/>
                </a:lnTo>
                <a:lnTo>
                  <a:pt x="1477" y="7150"/>
                </a:lnTo>
                <a:lnTo>
                  <a:pt x="1545" y="7195"/>
                </a:lnTo>
                <a:lnTo>
                  <a:pt x="1615" y="7236"/>
                </a:lnTo>
                <a:lnTo>
                  <a:pt x="1688" y="7275"/>
                </a:lnTo>
                <a:lnTo>
                  <a:pt x="1764" y="7310"/>
                </a:lnTo>
                <a:lnTo>
                  <a:pt x="1842" y="7343"/>
                </a:lnTo>
                <a:lnTo>
                  <a:pt x="1921" y="7373"/>
                </a:lnTo>
                <a:lnTo>
                  <a:pt x="2003" y="7401"/>
                </a:lnTo>
                <a:lnTo>
                  <a:pt x="2086" y="7426"/>
                </a:lnTo>
                <a:lnTo>
                  <a:pt x="2170" y="7447"/>
                </a:lnTo>
                <a:lnTo>
                  <a:pt x="2256" y="7465"/>
                </a:lnTo>
                <a:lnTo>
                  <a:pt x="2343" y="7481"/>
                </a:lnTo>
                <a:lnTo>
                  <a:pt x="2430" y="7493"/>
                </a:lnTo>
                <a:lnTo>
                  <a:pt x="2519" y="7502"/>
                </a:lnTo>
                <a:lnTo>
                  <a:pt x="2608" y="7508"/>
                </a:lnTo>
                <a:lnTo>
                  <a:pt x="2697" y="7512"/>
                </a:lnTo>
                <a:lnTo>
                  <a:pt x="2787" y="7512"/>
                </a:lnTo>
                <a:lnTo>
                  <a:pt x="2876" y="7509"/>
                </a:lnTo>
                <a:lnTo>
                  <a:pt x="2966" y="7503"/>
                </a:lnTo>
                <a:lnTo>
                  <a:pt x="3055" y="7494"/>
                </a:lnTo>
                <a:lnTo>
                  <a:pt x="3144" y="7482"/>
                </a:lnTo>
                <a:lnTo>
                  <a:pt x="3232" y="7466"/>
                </a:lnTo>
                <a:lnTo>
                  <a:pt x="3320" y="7448"/>
                </a:lnTo>
                <a:lnTo>
                  <a:pt x="3406" y="7426"/>
                </a:lnTo>
                <a:lnTo>
                  <a:pt x="3492" y="7401"/>
                </a:lnTo>
                <a:lnTo>
                  <a:pt x="3576" y="7372"/>
                </a:lnTo>
                <a:lnTo>
                  <a:pt x="3659" y="7341"/>
                </a:lnTo>
                <a:lnTo>
                  <a:pt x="3740" y="7306"/>
                </a:lnTo>
                <a:lnTo>
                  <a:pt x="3819" y="7268"/>
                </a:lnTo>
                <a:lnTo>
                  <a:pt x="3895" y="7227"/>
                </a:lnTo>
                <a:lnTo>
                  <a:pt x="3970" y="7183"/>
                </a:lnTo>
                <a:lnTo>
                  <a:pt x="4012" y="7156"/>
                </a:lnTo>
                <a:lnTo>
                  <a:pt x="4053" y="7128"/>
                </a:lnTo>
                <a:lnTo>
                  <a:pt x="4094" y="7099"/>
                </a:lnTo>
                <a:lnTo>
                  <a:pt x="4134" y="7069"/>
                </a:lnTo>
                <a:lnTo>
                  <a:pt x="4174" y="7038"/>
                </a:lnTo>
                <a:lnTo>
                  <a:pt x="4213" y="7006"/>
                </a:lnTo>
                <a:lnTo>
                  <a:pt x="4251" y="6974"/>
                </a:lnTo>
                <a:lnTo>
                  <a:pt x="4289" y="6939"/>
                </a:lnTo>
                <a:lnTo>
                  <a:pt x="4326" y="6904"/>
                </a:lnTo>
                <a:lnTo>
                  <a:pt x="4362" y="6869"/>
                </a:lnTo>
                <a:lnTo>
                  <a:pt x="4397" y="6833"/>
                </a:lnTo>
                <a:lnTo>
                  <a:pt x="4433" y="6795"/>
                </a:lnTo>
                <a:lnTo>
                  <a:pt x="4467" y="6758"/>
                </a:lnTo>
                <a:lnTo>
                  <a:pt x="4499" y="6719"/>
                </a:lnTo>
                <a:lnTo>
                  <a:pt x="4533" y="6679"/>
                </a:lnTo>
                <a:lnTo>
                  <a:pt x="4564" y="6639"/>
                </a:lnTo>
                <a:lnTo>
                  <a:pt x="4594" y="6598"/>
                </a:lnTo>
                <a:lnTo>
                  <a:pt x="4625" y="6557"/>
                </a:lnTo>
                <a:lnTo>
                  <a:pt x="4654" y="6514"/>
                </a:lnTo>
                <a:lnTo>
                  <a:pt x="4682" y="6471"/>
                </a:lnTo>
                <a:lnTo>
                  <a:pt x="4709" y="6428"/>
                </a:lnTo>
                <a:lnTo>
                  <a:pt x="4735" y="6384"/>
                </a:lnTo>
                <a:lnTo>
                  <a:pt x="4760" y="6339"/>
                </a:lnTo>
                <a:lnTo>
                  <a:pt x="4785" y="6294"/>
                </a:lnTo>
                <a:lnTo>
                  <a:pt x="4808" y="6248"/>
                </a:lnTo>
                <a:lnTo>
                  <a:pt x="4830" y="6202"/>
                </a:lnTo>
                <a:lnTo>
                  <a:pt x="4851" y="6156"/>
                </a:lnTo>
                <a:lnTo>
                  <a:pt x="4872" y="6108"/>
                </a:lnTo>
                <a:lnTo>
                  <a:pt x="4891" y="6060"/>
                </a:lnTo>
                <a:lnTo>
                  <a:pt x="4908" y="6013"/>
                </a:lnTo>
                <a:lnTo>
                  <a:pt x="4925" y="5964"/>
                </a:lnTo>
                <a:lnTo>
                  <a:pt x="4940" y="5916"/>
                </a:lnTo>
                <a:lnTo>
                  <a:pt x="4947" y="5891"/>
                </a:lnTo>
                <a:lnTo>
                  <a:pt x="4954" y="5864"/>
                </a:lnTo>
                <a:lnTo>
                  <a:pt x="4961" y="5836"/>
                </a:lnTo>
                <a:lnTo>
                  <a:pt x="4967" y="5807"/>
                </a:lnTo>
                <a:lnTo>
                  <a:pt x="4979" y="5745"/>
                </a:lnTo>
                <a:lnTo>
                  <a:pt x="4988" y="5679"/>
                </a:lnTo>
                <a:lnTo>
                  <a:pt x="4996" y="5610"/>
                </a:lnTo>
                <a:lnTo>
                  <a:pt x="5003" y="5539"/>
                </a:lnTo>
                <a:lnTo>
                  <a:pt x="5008" y="5466"/>
                </a:lnTo>
                <a:lnTo>
                  <a:pt x="5012" y="5392"/>
                </a:lnTo>
                <a:lnTo>
                  <a:pt x="5014" y="5317"/>
                </a:lnTo>
                <a:lnTo>
                  <a:pt x="5015" y="5242"/>
                </a:lnTo>
                <a:lnTo>
                  <a:pt x="5015" y="5169"/>
                </a:lnTo>
                <a:lnTo>
                  <a:pt x="5014" y="5098"/>
                </a:lnTo>
                <a:lnTo>
                  <a:pt x="5011" y="5030"/>
                </a:lnTo>
                <a:lnTo>
                  <a:pt x="5008" y="4965"/>
                </a:lnTo>
                <a:lnTo>
                  <a:pt x="5003" y="4903"/>
                </a:lnTo>
                <a:lnTo>
                  <a:pt x="4997" y="4846"/>
                </a:lnTo>
                <a:lnTo>
                  <a:pt x="4988" y="4786"/>
                </a:lnTo>
                <a:lnTo>
                  <a:pt x="4978" y="4727"/>
                </a:lnTo>
                <a:lnTo>
                  <a:pt x="4965" y="4669"/>
                </a:lnTo>
                <a:lnTo>
                  <a:pt x="4950" y="4612"/>
                </a:lnTo>
                <a:lnTo>
                  <a:pt x="4934" y="4557"/>
                </a:lnTo>
                <a:lnTo>
                  <a:pt x="4916" y="4502"/>
                </a:lnTo>
                <a:lnTo>
                  <a:pt x="4897" y="4448"/>
                </a:lnTo>
                <a:lnTo>
                  <a:pt x="4876" y="4395"/>
                </a:lnTo>
                <a:lnTo>
                  <a:pt x="4853" y="4343"/>
                </a:lnTo>
                <a:lnTo>
                  <a:pt x="4829" y="4292"/>
                </a:lnTo>
                <a:lnTo>
                  <a:pt x="4804" y="4243"/>
                </a:lnTo>
                <a:lnTo>
                  <a:pt x="4777" y="4194"/>
                </a:lnTo>
                <a:lnTo>
                  <a:pt x="4750" y="4147"/>
                </a:lnTo>
                <a:lnTo>
                  <a:pt x="4722" y="4101"/>
                </a:lnTo>
                <a:lnTo>
                  <a:pt x="4692" y="4055"/>
                </a:lnTo>
                <a:lnTo>
                  <a:pt x="4662" y="4011"/>
                </a:lnTo>
                <a:lnTo>
                  <a:pt x="4632" y="3967"/>
                </a:lnTo>
                <a:lnTo>
                  <a:pt x="4599" y="3925"/>
                </a:lnTo>
                <a:lnTo>
                  <a:pt x="4568" y="3884"/>
                </a:lnTo>
                <a:lnTo>
                  <a:pt x="4535" y="3844"/>
                </a:lnTo>
                <a:lnTo>
                  <a:pt x="4502" y="3805"/>
                </a:lnTo>
                <a:lnTo>
                  <a:pt x="4469" y="3768"/>
                </a:lnTo>
                <a:lnTo>
                  <a:pt x="4436" y="3731"/>
                </a:lnTo>
                <a:lnTo>
                  <a:pt x="4402" y="3696"/>
                </a:lnTo>
                <a:lnTo>
                  <a:pt x="4368" y="3661"/>
                </a:lnTo>
                <a:lnTo>
                  <a:pt x="4334" y="3628"/>
                </a:lnTo>
                <a:lnTo>
                  <a:pt x="4301" y="3596"/>
                </a:lnTo>
                <a:lnTo>
                  <a:pt x="4268" y="3564"/>
                </a:lnTo>
                <a:lnTo>
                  <a:pt x="4235" y="3535"/>
                </a:lnTo>
                <a:lnTo>
                  <a:pt x="4203" y="3506"/>
                </a:lnTo>
                <a:lnTo>
                  <a:pt x="4171" y="3479"/>
                </a:lnTo>
                <a:lnTo>
                  <a:pt x="4139" y="3453"/>
                </a:lnTo>
                <a:lnTo>
                  <a:pt x="4101" y="3423"/>
                </a:lnTo>
                <a:lnTo>
                  <a:pt x="4061" y="3393"/>
                </a:lnTo>
                <a:lnTo>
                  <a:pt x="4020" y="3365"/>
                </a:lnTo>
                <a:lnTo>
                  <a:pt x="3976" y="3337"/>
                </a:lnTo>
                <a:lnTo>
                  <a:pt x="3932" y="3310"/>
                </a:lnTo>
                <a:lnTo>
                  <a:pt x="3885" y="3284"/>
                </a:lnTo>
                <a:lnTo>
                  <a:pt x="3837" y="3258"/>
                </a:lnTo>
                <a:lnTo>
                  <a:pt x="3787" y="3234"/>
                </a:lnTo>
                <a:lnTo>
                  <a:pt x="3737" y="3210"/>
                </a:lnTo>
                <a:lnTo>
                  <a:pt x="3684" y="3188"/>
                </a:lnTo>
                <a:lnTo>
                  <a:pt x="3630" y="3166"/>
                </a:lnTo>
                <a:lnTo>
                  <a:pt x="3576" y="3145"/>
                </a:lnTo>
                <a:lnTo>
                  <a:pt x="3520" y="3126"/>
                </a:lnTo>
                <a:lnTo>
                  <a:pt x="3463" y="3108"/>
                </a:lnTo>
                <a:lnTo>
                  <a:pt x="3406" y="3091"/>
                </a:lnTo>
                <a:lnTo>
                  <a:pt x="3347" y="3075"/>
                </a:lnTo>
                <a:lnTo>
                  <a:pt x="3287" y="3060"/>
                </a:lnTo>
                <a:lnTo>
                  <a:pt x="3227" y="3047"/>
                </a:lnTo>
                <a:lnTo>
                  <a:pt x="3166" y="3036"/>
                </a:lnTo>
                <a:lnTo>
                  <a:pt x="3105" y="3025"/>
                </a:lnTo>
                <a:lnTo>
                  <a:pt x="3043" y="3016"/>
                </a:lnTo>
                <a:lnTo>
                  <a:pt x="2980" y="3008"/>
                </a:lnTo>
                <a:lnTo>
                  <a:pt x="2917" y="3002"/>
                </a:lnTo>
                <a:lnTo>
                  <a:pt x="2855" y="2998"/>
                </a:lnTo>
                <a:lnTo>
                  <a:pt x="2791" y="2995"/>
                </a:lnTo>
                <a:lnTo>
                  <a:pt x="2728" y="2994"/>
                </a:lnTo>
                <a:lnTo>
                  <a:pt x="2664" y="2994"/>
                </a:lnTo>
                <a:lnTo>
                  <a:pt x="2601" y="2996"/>
                </a:lnTo>
                <a:lnTo>
                  <a:pt x="2537" y="3000"/>
                </a:lnTo>
                <a:lnTo>
                  <a:pt x="2473" y="3006"/>
                </a:lnTo>
                <a:lnTo>
                  <a:pt x="2409" y="3013"/>
                </a:lnTo>
                <a:lnTo>
                  <a:pt x="2347" y="3022"/>
                </a:lnTo>
                <a:close/>
                <a:moveTo>
                  <a:pt x="4348" y="7516"/>
                </a:moveTo>
                <a:lnTo>
                  <a:pt x="7559" y="7518"/>
                </a:lnTo>
                <a:lnTo>
                  <a:pt x="7562" y="3000"/>
                </a:lnTo>
                <a:lnTo>
                  <a:pt x="4351" y="2995"/>
                </a:lnTo>
                <a:lnTo>
                  <a:pt x="4788" y="3405"/>
                </a:lnTo>
                <a:lnTo>
                  <a:pt x="4829" y="3447"/>
                </a:lnTo>
                <a:lnTo>
                  <a:pt x="4870" y="3491"/>
                </a:lnTo>
                <a:lnTo>
                  <a:pt x="4908" y="3536"/>
                </a:lnTo>
                <a:lnTo>
                  <a:pt x="4946" y="3583"/>
                </a:lnTo>
                <a:lnTo>
                  <a:pt x="4984" y="3633"/>
                </a:lnTo>
                <a:lnTo>
                  <a:pt x="5020" y="3683"/>
                </a:lnTo>
                <a:lnTo>
                  <a:pt x="5056" y="3734"/>
                </a:lnTo>
                <a:lnTo>
                  <a:pt x="5089" y="3786"/>
                </a:lnTo>
                <a:lnTo>
                  <a:pt x="5122" y="3840"/>
                </a:lnTo>
                <a:lnTo>
                  <a:pt x="5154" y="3894"/>
                </a:lnTo>
                <a:lnTo>
                  <a:pt x="5184" y="3950"/>
                </a:lnTo>
                <a:lnTo>
                  <a:pt x="5213" y="4007"/>
                </a:lnTo>
                <a:lnTo>
                  <a:pt x="5242" y="4065"/>
                </a:lnTo>
                <a:lnTo>
                  <a:pt x="5269" y="4124"/>
                </a:lnTo>
                <a:lnTo>
                  <a:pt x="5294" y="4183"/>
                </a:lnTo>
                <a:lnTo>
                  <a:pt x="5319" y="4243"/>
                </a:lnTo>
                <a:lnTo>
                  <a:pt x="5342" y="4304"/>
                </a:lnTo>
                <a:lnTo>
                  <a:pt x="5363" y="4365"/>
                </a:lnTo>
                <a:lnTo>
                  <a:pt x="5383" y="4427"/>
                </a:lnTo>
                <a:lnTo>
                  <a:pt x="5403" y="4490"/>
                </a:lnTo>
                <a:lnTo>
                  <a:pt x="5420" y="4553"/>
                </a:lnTo>
                <a:lnTo>
                  <a:pt x="5436" y="4616"/>
                </a:lnTo>
                <a:lnTo>
                  <a:pt x="5451" y="4680"/>
                </a:lnTo>
                <a:lnTo>
                  <a:pt x="5464" y="4743"/>
                </a:lnTo>
                <a:lnTo>
                  <a:pt x="5476" y="4807"/>
                </a:lnTo>
                <a:lnTo>
                  <a:pt x="5487" y="4872"/>
                </a:lnTo>
                <a:lnTo>
                  <a:pt x="5496" y="4936"/>
                </a:lnTo>
                <a:lnTo>
                  <a:pt x="5503" y="4999"/>
                </a:lnTo>
                <a:lnTo>
                  <a:pt x="5509" y="5063"/>
                </a:lnTo>
                <a:lnTo>
                  <a:pt x="5513" y="5127"/>
                </a:lnTo>
                <a:lnTo>
                  <a:pt x="5515" y="5190"/>
                </a:lnTo>
                <a:lnTo>
                  <a:pt x="5516" y="5253"/>
                </a:lnTo>
                <a:lnTo>
                  <a:pt x="5515" y="5339"/>
                </a:lnTo>
                <a:lnTo>
                  <a:pt x="5512" y="5421"/>
                </a:lnTo>
                <a:lnTo>
                  <a:pt x="5507" y="5503"/>
                </a:lnTo>
                <a:lnTo>
                  <a:pt x="5499" y="5582"/>
                </a:lnTo>
                <a:lnTo>
                  <a:pt x="5490" y="5659"/>
                </a:lnTo>
                <a:lnTo>
                  <a:pt x="5478" y="5736"/>
                </a:lnTo>
                <a:lnTo>
                  <a:pt x="5465" y="5810"/>
                </a:lnTo>
                <a:lnTo>
                  <a:pt x="5449" y="5883"/>
                </a:lnTo>
                <a:lnTo>
                  <a:pt x="5432" y="5954"/>
                </a:lnTo>
                <a:lnTo>
                  <a:pt x="5413" y="6023"/>
                </a:lnTo>
                <a:lnTo>
                  <a:pt x="5392" y="6092"/>
                </a:lnTo>
                <a:lnTo>
                  <a:pt x="5369" y="6160"/>
                </a:lnTo>
                <a:lnTo>
                  <a:pt x="5345" y="6225"/>
                </a:lnTo>
                <a:lnTo>
                  <a:pt x="5319" y="6290"/>
                </a:lnTo>
                <a:lnTo>
                  <a:pt x="5290" y="6353"/>
                </a:lnTo>
                <a:lnTo>
                  <a:pt x="5260" y="6415"/>
                </a:lnTo>
                <a:lnTo>
                  <a:pt x="5229" y="6476"/>
                </a:lnTo>
                <a:lnTo>
                  <a:pt x="5195" y="6537"/>
                </a:lnTo>
                <a:lnTo>
                  <a:pt x="5160" y="6597"/>
                </a:lnTo>
                <a:lnTo>
                  <a:pt x="5123" y="6655"/>
                </a:lnTo>
                <a:lnTo>
                  <a:pt x="5086" y="6713"/>
                </a:lnTo>
                <a:lnTo>
                  <a:pt x="5046" y="6770"/>
                </a:lnTo>
                <a:lnTo>
                  <a:pt x="5005" y="6826"/>
                </a:lnTo>
                <a:lnTo>
                  <a:pt x="4963" y="6882"/>
                </a:lnTo>
                <a:lnTo>
                  <a:pt x="4918" y="6937"/>
                </a:lnTo>
                <a:lnTo>
                  <a:pt x="4873" y="6993"/>
                </a:lnTo>
                <a:lnTo>
                  <a:pt x="4826" y="7047"/>
                </a:lnTo>
                <a:lnTo>
                  <a:pt x="4777" y="7101"/>
                </a:lnTo>
                <a:lnTo>
                  <a:pt x="4728" y="7155"/>
                </a:lnTo>
                <a:lnTo>
                  <a:pt x="4677" y="7208"/>
                </a:lnTo>
                <a:lnTo>
                  <a:pt x="4625" y="7261"/>
                </a:lnTo>
                <a:lnTo>
                  <a:pt x="4571" y="7314"/>
                </a:lnTo>
                <a:lnTo>
                  <a:pt x="4546" y="7338"/>
                </a:lnTo>
                <a:lnTo>
                  <a:pt x="4516" y="7362"/>
                </a:lnTo>
                <a:lnTo>
                  <a:pt x="4484" y="7388"/>
                </a:lnTo>
                <a:lnTo>
                  <a:pt x="4452" y="7414"/>
                </a:lnTo>
                <a:lnTo>
                  <a:pt x="4419" y="7440"/>
                </a:lnTo>
                <a:lnTo>
                  <a:pt x="4390" y="7466"/>
                </a:lnTo>
                <a:lnTo>
                  <a:pt x="4378" y="7479"/>
                </a:lnTo>
                <a:lnTo>
                  <a:pt x="4366" y="7491"/>
                </a:lnTo>
                <a:lnTo>
                  <a:pt x="4356" y="7504"/>
                </a:lnTo>
                <a:lnTo>
                  <a:pt x="4348" y="7516"/>
                </a:lnTo>
                <a:close/>
                <a:moveTo>
                  <a:pt x="3015" y="8372"/>
                </a:moveTo>
                <a:lnTo>
                  <a:pt x="3129" y="8417"/>
                </a:lnTo>
                <a:lnTo>
                  <a:pt x="3241" y="8464"/>
                </a:lnTo>
                <a:lnTo>
                  <a:pt x="3354" y="8510"/>
                </a:lnTo>
                <a:lnTo>
                  <a:pt x="3467" y="8558"/>
                </a:lnTo>
                <a:lnTo>
                  <a:pt x="3579" y="8605"/>
                </a:lnTo>
                <a:lnTo>
                  <a:pt x="3691" y="8654"/>
                </a:lnTo>
                <a:lnTo>
                  <a:pt x="3803" y="8702"/>
                </a:lnTo>
                <a:lnTo>
                  <a:pt x="3916" y="8751"/>
                </a:lnTo>
                <a:lnTo>
                  <a:pt x="4028" y="8799"/>
                </a:lnTo>
                <a:lnTo>
                  <a:pt x="4140" y="8847"/>
                </a:lnTo>
                <a:lnTo>
                  <a:pt x="4252" y="8896"/>
                </a:lnTo>
                <a:lnTo>
                  <a:pt x="4365" y="8944"/>
                </a:lnTo>
                <a:lnTo>
                  <a:pt x="4477" y="8991"/>
                </a:lnTo>
                <a:lnTo>
                  <a:pt x="4589" y="9039"/>
                </a:lnTo>
                <a:lnTo>
                  <a:pt x="4702" y="9087"/>
                </a:lnTo>
                <a:lnTo>
                  <a:pt x="4814" y="9133"/>
                </a:lnTo>
                <a:lnTo>
                  <a:pt x="6151" y="9701"/>
                </a:lnTo>
                <a:lnTo>
                  <a:pt x="6187" y="9716"/>
                </a:lnTo>
                <a:lnTo>
                  <a:pt x="6222" y="9729"/>
                </a:lnTo>
                <a:lnTo>
                  <a:pt x="6258" y="9740"/>
                </a:lnTo>
                <a:lnTo>
                  <a:pt x="6294" y="9749"/>
                </a:lnTo>
                <a:lnTo>
                  <a:pt x="6329" y="9758"/>
                </a:lnTo>
                <a:lnTo>
                  <a:pt x="6365" y="9765"/>
                </a:lnTo>
                <a:lnTo>
                  <a:pt x="6400" y="9770"/>
                </a:lnTo>
                <a:lnTo>
                  <a:pt x="6435" y="9775"/>
                </a:lnTo>
                <a:lnTo>
                  <a:pt x="6470" y="9778"/>
                </a:lnTo>
                <a:lnTo>
                  <a:pt x="6506" y="9781"/>
                </a:lnTo>
                <a:lnTo>
                  <a:pt x="6542" y="9783"/>
                </a:lnTo>
                <a:lnTo>
                  <a:pt x="6577" y="9784"/>
                </a:lnTo>
                <a:lnTo>
                  <a:pt x="6649" y="9784"/>
                </a:lnTo>
                <a:lnTo>
                  <a:pt x="6721" y="9782"/>
                </a:lnTo>
                <a:lnTo>
                  <a:pt x="6794" y="9779"/>
                </a:lnTo>
                <a:lnTo>
                  <a:pt x="6868" y="9777"/>
                </a:lnTo>
                <a:lnTo>
                  <a:pt x="6943" y="9774"/>
                </a:lnTo>
                <a:lnTo>
                  <a:pt x="7020" y="9774"/>
                </a:lnTo>
                <a:lnTo>
                  <a:pt x="7058" y="9774"/>
                </a:lnTo>
                <a:lnTo>
                  <a:pt x="7098" y="9775"/>
                </a:lnTo>
                <a:lnTo>
                  <a:pt x="7137" y="9777"/>
                </a:lnTo>
                <a:lnTo>
                  <a:pt x="7178" y="9780"/>
                </a:lnTo>
                <a:lnTo>
                  <a:pt x="7218" y="9783"/>
                </a:lnTo>
                <a:lnTo>
                  <a:pt x="7259" y="9788"/>
                </a:lnTo>
                <a:lnTo>
                  <a:pt x="7300" y="9794"/>
                </a:lnTo>
                <a:lnTo>
                  <a:pt x="7343" y="9801"/>
                </a:lnTo>
                <a:lnTo>
                  <a:pt x="7362" y="9805"/>
                </a:lnTo>
                <a:lnTo>
                  <a:pt x="7380" y="9810"/>
                </a:lnTo>
                <a:lnTo>
                  <a:pt x="7396" y="9815"/>
                </a:lnTo>
                <a:lnTo>
                  <a:pt x="7412" y="9821"/>
                </a:lnTo>
                <a:lnTo>
                  <a:pt x="7427" y="9827"/>
                </a:lnTo>
                <a:lnTo>
                  <a:pt x="7441" y="9835"/>
                </a:lnTo>
                <a:lnTo>
                  <a:pt x="7453" y="9842"/>
                </a:lnTo>
                <a:lnTo>
                  <a:pt x="7465" y="9851"/>
                </a:lnTo>
                <a:lnTo>
                  <a:pt x="7476" y="9860"/>
                </a:lnTo>
                <a:lnTo>
                  <a:pt x="7485" y="9870"/>
                </a:lnTo>
                <a:lnTo>
                  <a:pt x="7494" y="9880"/>
                </a:lnTo>
                <a:lnTo>
                  <a:pt x="7503" y="9891"/>
                </a:lnTo>
                <a:lnTo>
                  <a:pt x="7511" y="9902"/>
                </a:lnTo>
                <a:lnTo>
                  <a:pt x="7518" y="9914"/>
                </a:lnTo>
                <a:lnTo>
                  <a:pt x="7524" y="9927"/>
                </a:lnTo>
                <a:lnTo>
                  <a:pt x="7529" y="9940"/>
                </a:lnTo>
                <a:lnTo>
                  <a:pt x="7534" y="9954"/>
                </a:lnTo>
                <a:lnTo>
                  <a:pt x="7538" y="9967"/>
                </a:lnTo>
                <a:lnTo>
                  <a:pt x="7542" y="9982"/>
                </a:lnTo>
                <a:lnTo>
                  <a:pt x="7545" y="9997"/>
                </a:lnTo>
                <a:lnTo>
                  <a:pt x="7550" y="10028"/>
                </a:lnTo>
                <a:lnTo>
                  <a:pt x="7554" y="10061"/>
                </a:lnTo>
                <a:lnTo>
                  <a:pt x="7556" y="10095"/>
                </a:lnTo>
                <a:lnTo>
                  <a:pt x="7558" y="10132"/>
                </a:lnTo>
                <a:lnTo>
                  <a:pt x="7559" y="10169"/>
                </a:lnTo>
                <a:lnTo>
                  <a:pt x="7560" y="10209"/>
                </a:lnTo>
                <a:lnTo>
                  <a:pt x="7564" y="10345"/>
                </a:lnTo>
                <a:lnTo>
                  <a:pt x="7565" y="10462"/>
                </a:lnTo>
                <a:lnTo>
                  <a:pt x="7565" y="10514"/>
                </a:lnTo>
                <a:lnTo>
                  <a:pt x="7564" y="10563"/>
                </a:lnTo>
                <a:lnTo>
                  <a:pt x="7563" y="10608"/>
                </a:lnTo>
                <a:lnTo>
                  <a:pt x="7560" y="10650"/>
                </a:lnTo>
                <a:lnTo>
                  <a:pt x="7557" y="10689"/>
                </a:lnTo>
                <a:lnTo>
                  <a:pt x="7554" y="10726"/>
                </a:lnTo>
                <a:lnTo>
                  <a:pt x="7549" y="10759"/>
                </a:lnTo>
                <a:lnTo>
                  <a:pt x="7543" y="10792"/>
                </a:lnTo>
                <a:lnTo>
                  <a:pt x="7536" y="10822"/>
                </a:lnTo>
                <a:lnTo>
                  <a:pt x="7528" y="10849"/>
                </a:lnTo>
                <a:lnTo>
                  <a:pt x="7518" y="10876"/>
                </a:lnTo>
                <a:lnTo>
                  <a:pt x="7508" y="10901"/>
                </a:lnTo>
                <a:lnTo>
                  <a:pt x="7495" y="10925"/>
                </a:lnTo>
                <a:lnTo>
                  <a:pt x="7481" y="10949"/>
                </a:lnTo>
                <a:lnTo>
                  <a:pt x="7466" y="10972"/>
                </a:lnTo>
                <a:lnTo>
                  <a:pt x="7450" y="10995"/>
                </a:lnTo>
                <a:lnTo>
                  <a:pt x="7432" y="11017"/>
                </a:lnTo>
                <a:lnTo>
                  <a:pt x="7411" y="11041"/>
                </a:lnTo>
                <a:lnTo>
                  <a:pt x="7389" y="11064"/>
                </a:lnTo>
                <a:lnTo>
                  <a:pt x="7366" y="11088"/>
                </a:lnTo>
                <a:lnTo>
                  <a:pt x="7312" y="11141"/>
                </a:lnTo>
                <a:lnTo>
                  <a:pt x="7251" y="11200"/>
                </a:lnTo>
                <a:lnTo>
                  <a:pt x="7181" y="11266"/>
                </a:lnTo>
                <a:lnTo>
                  <a:pt x="7101" y="11343"/>
                </a:lnTo>
                <a:lnTo>
                  <a:pt x="7089" y="11356"/>
                </a:lnTo>
                <a:lnTo>
                  <a:pt x="7079" y="11370"/>
                </a:lnTo>
                <a:lnTo>
                  <a:pt x="7071" y="11384"/>
                </a:lnTo>
                <a:lnTo>
                  <a:pt x="7064" y="11398"/>
                </a:lnTo>
                <a:lnTo>
                  <a:pt x="7058" y="11413"/>
                </a:lnTo>
                <a:lnTo>
                  <a:pt x="7055" y="11428"/>
                </a:lnTo>
                <a:lnTo>
                  <a:pt x="7052" y="11444"/>
                </a:lnTo>
                <a:lnTo>
                  <a:pt x="7051" y="11460"/>
                </a:lnTo>
                <a:lnTo>
                  <a:pt x="7050" y="11495"/>
                </a:lnTo>
                <a:lnTo>
                  <a:pt x="7052" y="11533"/>
                </a:lnTo>
                <a:lnTo>
                  <a:pt x="7053" y="11574"/>
                </a:lnTo>
                <a:lnTo>
                  <a:pt x="7054" y="11621"/>
                </a:lnTo>
                <a:lnTo>
                  <a:pt x="7055" y="12901"/>
                </a:lnTo>
                <a:lnTo>
                  <a:pt x="7054" y="12975"/>
                </a:lnTo>
                <a:lnTo>
                  <a:pt x="7052" y="13055"/>
                </a:lnTo>
                <a:lnTo>
                  <a:pt x="7050" y="13141"/>
                </a:lnTo>
                <a:lnTo>
                  <a:pt x="7049" y="13228"/>
                </a:lnTo>
                <a:lnTo>
                  <a:pt x="7048" y="13316"/>
                </a:lnTo>
                <a:lnTo>
                  <a:pt x="7050" y="13400"/>
                </a:lnTo>
                <a:lnTo>
                  <a:pt x="7051" y="13439"/>
                </a:lnTo>
                <a:lnTo>
                  <a:pt x="7054" y="13477"/>
                </a:lnTo>
                <a:lnTo>
                  <a:pt x="7056" y="13513"/>
                </a:lnTo>
                <a:lnTo>
                  <a:pt x="7060" y="13546"/>
                </a:lnTo>
                <a:lnTo>
                  <a:pt x="8067" y="13546"/>
                </a:lnTo>
                <a:lnTo>
                  <a:pt x="8071" y="8022"/>
                </a:lnTo>
                <a:lnTo>
                  <a:pt x="3001" y="8019"/>
                </a:lnTo>
                <a:lnTo>
                  <a:pt x="3015" y="8372"/>
                </a:lnTo>
                <a:close/>
                <a:moveTo>
                  <a:pt x="2481" y="3784"/>
                </a:moveTo>
                <a:lnTo>
                  <a:pt x="2441" y="3792"/>
                </a:lnTo>
                <a:lnTo>
                  <a:pt x="2401" y="3802"/>
                </a:lnTo>
                <a:lnTo>
                  <a:pt x="2363" y="3812"/>
                </a:lnTo>
                <a:lnTo>
                  <a:pt x="2324" y="3823"/>
                </a:lnTo>
                <a:lnTo>
                  <a:pt x="2287" y="3835"/>
                </a:lnTo>
                <a:lnTo>
                  <a:pt x="2251" y="3848"/>
                </a:lnTo>
                <a:lnTo>
                  <a:pt x="2215" y="3862"/>
                </a:lnTo>
                <a:lnTo>
                  <a:pt x="2181" y="3876"/>
                </a:lnTo>
                <a:lnTo>
                  <a:pt x="2147" y="3892"/>
                </a:lnTo>
                <a:lnTo>
                  <a:pt x="2114" y="3907"/>
                </a:lnTo>
                <a:lnTo>
                  <a:pt x="2082" y="3924"/>
                </a:lnTo>
                <a:lnTo>
                  <a:pt x="2049" y="3941"/>
                </a:lnTo>
                <a:lnTo>
                  <a:pt x="2019" y="3959"/>
                </a:lnTo>
                <a:lnTo>
                  <a:pt x="1989" y="3977"/>
                </a:lnTo>
                <a:lnTo>
                  <a:pt x="1959" y="3996"/>
                </a:lnTo>
                <a:lnTo>
                  <a:pt x="1931" y="4016"/>
                </a:lnTo>
                <a:lnTo>
                  <a:pt x="1903" y="4036"/>
                </a:lnTo>
                <a:lnTo>
                  <a:pt x="1875" y="4056"/>
                </a:lnTo>
                <a:lnTo>
                  <a:pt x="1849" y="4077"/>
                </a:lnTo>
                <a:lnTo>
                  <a:pt x="1823" y="4098"/>
                </a:lnTo>
                <a:lnTo>
                  <a:pt x="1797" y="4119"/>
                </a:lnTo>
                <a:lnTo>
                  <a:pt x="1773" y="4141"/>
                </a:lnTo>
                <a:lnTo>
                  <a:pt x="1749" y="4163"/>
                </a:lnTo>
                <a:lnTo>
                  <a:pt x="1726" y="4185"/>
                </a:lnTo>
                <a:lnTo>
                  <a:pt x="1703" y="4207"/>
                </a:lnTo>
                <a:lnTo>
                  <a:pt x="1681" y="4230"/>
                </a:lnTo>
                <a:lnTo>
                  <a:pt x="1660" y="4253"/>
                </a:lnTo>
                <a:lnTo>
                  <a:pt x="1639" y="4276"/>
                </a:lnTo>
                <a:lnTo>
                  <a:pt x="1599" y="4322"/>
                </a:lnTo>
                <a:lnTo>
                  <a:pt x="1562" y="4369"/>
                </a:lnTo>
                <a:lnTo>
                  <a:pt x="1483" y="4478"/>
                </a:lnTo>
                <a:lnTo>
                  <a:pt x="1416" y="4588"/>
                </a:lnTo>
                <a:lnTo>
                  <a:pt x="1362" y="4699"/>
                </a:lnTo>
                <a:lnTo>
                  <a:pt x="1317" y="4810"/>
                </a:lnTo>
                <a:lnTo>
                  <a:pt x="1283" y="4923"/>
                </a:lnTo>
                <a:lnTo>
                  <a:pt x="1258" y="5034"/>
                </a:lnTo>
                <a:lnTo>
                  <a:pt x="1244" y="5146"/>
                </a:lnTo>
                <a:lnTo>
                  <a:pt x="1240" y="5256"/>
                </a:lnTo>
                <a:lnTo>
                  <a:pt x="1244" y="5366"/>
                </a:lnTo>
                <a:lnTo>
                  <a:pt x="1257" y="5473"/>
                </a:lnTo>
                <a:lnTo>
                  <a:pt x="1280" y="5579"/>
                </a:lnTo>
                <a:lnTo>
                  <a:pt x="1309" y="5682"/>
                </a:lnTo>
                <a:lnTo>
                  <a:pt x="1346" y="5784"/>
                </a:lnTo>
                <a:lnTo>
                  <a:pt x="1390" y="5882"/>
                </a:lnTo>
                <a:lnTo>
                  <a:pt x="1441" y="5976"/>
                </a:lnTo>
                <a:lnTo>
                  <a:pt x="1499" y="6067"/>
                </a:lnTo>
                <a:lnTo>
                  <a:pt x="1563" y="6155"/>
                </a:lnTo>
                <a:lnTo>
                  <a:pt x="1633" y="6237"/>
                </a:lnTo>
                <a:lnTo>
                  <a:pt x="1707" y="6315"/>
                </a:lnTo>
                <a:lnTo>
                  <a:pt x="1787" y="6387"/>
                </a:lnTo>
                <a:lnTo>
                  <a:pt x="1872" y="6454"/>
                </a:lnTo>
                <a:lnTo>
                  <a:pt x="1961" y="6515"/>
                </a:lnTo>
                <a:lnTo>
                  <a:pt x="2054" y="6571"/>
                </a:lnTo>
                <a:lnTo>
                  <a:pt x="2151" y="6620"/>
                </a:lnTo>
                <a:lnTo>
                  <a:pt x="2251" y="6661"/>
                </a:lnTo>
                <a:lnTo>
                  <a:pt x="2353" y="6695"/>
                </a:lnTo>
                <a:lnTo>
                  <a:pt x="2458" y="6722"/>
                </a:lnTo>
                <a:lnTo>
                  <a:pt x="2565" y="6741"/>
                </a:lnTo>
                <a:lnTo>
                  <a:pt x="2673" y="6751"/>
                </a:lnTo>
                <a:lnTo>
                  <a:pt x="2784" y="6753"/>
                </a:lnTo>
                <a:lnTo>
                  <a:pt x="2895" y="6746"/>
                </a:lnTo>
                <a:lnTo>
                  <a:pt x="3006" y="6729"/>
                </a:lnTo>
                <a:lnTo>
                  <a:pt x="3070" y="6715"/>
                </a:lnTo>
                <a:lnTo>
                  <a:pt x="3135" y="6697"/>
                </a:lnTo>
                <a:lnTo>
                  <a:pt x="3198" y="6676"/>
                </a:lnTo>
                <a:lnTo>
                  <a:pt x="3262" y="6652"/>
                </a:lnTo>
                <a:lnTo>
                  <a:pt x="3326" y="6625"/>
                </a:lnTo>
                <a:lnTo>
                  <a:pt x="3389" y="6595"/>
                </a:lnTo>
                <a:lnTo>
                  <a:pt x="3450" y="6561"/>
                </a:lnTo>
                <a:lnTo>
                  <a:pt x="3512" y="6524"/>
                </a:lnTo>
                <a:lnTo>
                  <a:pt x="3572" y="6485"/>
                </a:lnTo>
                <a:lnTo>
                  <a:pt x="3630" y="6443"/>
                </a:lnTo>
                <a:lnTo>
                  <a:pt x="3687" y="6398"/>
                </a:lnTo>
                <a:lnTo>
                  <a:pt x="3743" y="6351"/>
                </a:lnTo>
                <a:lnTo>
                  <a:pt x="3796" y="6301"/>
                </a:lnTo>
                <a:lnTo>
                  <a:pt x="3848" y="6249"/>
                </a:lnTo>
                <a:lnTo>
                  <a:pt x="3897" y="6195"/>
                </a:lnTo>
                <a:lnTo>
                  <a:pt x="3945" y="6138"/>
                </a:lnTo>
                <a:lnTo>
                  <a:pt x="3989" y="6078"/>
                </a:lnTo>
                <a:lnTo>
                  <a:pt x="4031" y="6018"/>
                </a:lnTo>
                <a:lnTo>
                  <a:pt x="4070" y="5955"/>
                </a:lnTo>
                <a:lnTo>
                  <a:pt x="4106" y="5890"/>
                </a:lnTo>
                <a:lnTo>
                  <a:pt x="4139" y="5824"/>
                </a:lnTo>
                <a:lnTo>
                  <a:pt x="4169" y="5755"/>
                </a:lnTo>
                <a:lnTo>
                  <a:pt x="4194" y="5684"/>
                </a:lnTo>
                <a:lnTo>
                  <a:pt x="4215" y="5613"/>
                </a:lnTo>
                <a:lnTo>
                  <a:pt x="4233" y="5540"/>
                </a:lnTo>
                <a:lnTo>
                  <a:pt x="4247" y="5466"/>
                </a:lnTo>
                <a:lnTo>
                  <a:pt x="4257" y="5390"/>
                </a:lnTo>
                <a:lnTo>
                  <a:pt x="4262" y="5313"/>
                </a:lnTo>
                <a:lnTo>
                  <a:pt x="4262" y="5234"/>
                </a:lnTo>
                <a:lnTo>
                  <a:pt x="4257" y="5155"/>
                </a:lnTo>
                <a:lnTo>
                  <a:pt x="4247" y="5075"/>
                </a:lnTo>
                <a:lnTo>
                  <a:pt x="4232" y="4994"/>
                </a:lnTo>
                <a:lnTo>
                  <a:pt x="4217" y="4930"/>
                </a:lnTo>
                <a:lnTo>
                  <a:pt x="4198" y="4866"/>
                </a:lnTo>
                <a:lnTo>
                  <a:pt x="4176" y="4801"/>
                </a:lnTo>
                <a:lnTo>
                  <a:pt x="4151" y="4738"/>
                </a:lnTo>
                <a:lnTo>
                  <a:pt x="4123" y="4675"/>
                </a:lnTo>
                <a:lnTo>
                  <a:pt x="4092" y="4612"/>
                </a:lnTo>
                <a:lnTo>
                  <a:pt x="4058" y="4551"/>
                </a:lnTo>
                <a:lnTo>
                  <a:pt x="4021" y="4491"/>
                </a:lnTo>
                <a:lnTo>
                  <a:pt x="3981" y="4431"/>
                </a:lnTo>
                <a:lnTo>
                  <a:pt x="3939" y="4373"/>
                </a:lnTo>
                <a:lnTo>
                  <a:pt x="3894" y="4317"/>
                </a:lnTo>
                <a:lnTo>
                  <a:pt x="3847" y="4263"/>
                </a:lnTo>
                <a:lnTo>
                  <a:pt x="3797" y="4211"/>
                </a:lnTo>
                <a:lnTo>
                  <a:pt x="3746" y="4160"/>
                </a:lnTo>
                <a:lnTo>
                  <a:pt x="3691" y="4112"/>
                </a:lnTo>
                <a:lnTo>
                  <a:pt x="3634" y="4066"/>
                </a:lnTo>
                <a:lnTo>
                  <a:pt x="3576" y="4023"/>
                </a:lnTo>
                <a:lnTo>
                  <a:pt x="3515" y="3981"/>
                </a:lnTo>
                <a:lnTo>
                  <a:pt x="3451" y="3943"/>
                </a:lnTo>
                <a:lnTo>
                  <a:pt x="3387" y="3908"/>
                </a:lnTo>
                <a:lnTo>
                  <a:pt x="3320" y="3877"/>
                </a:lnTo>
                <a:lnTo>
                  <a:pt x="3251" y="3848"/>
                </a:lnTo>
                <a:lnTo>
                  <a:pt x="3181" y="3824"/>
                </a:lnTo>
                <a:lnTo>
                  <a:pt x="3108" y="3802"/>
                </a:lnTo>
                <a:lnTo>
                  <a:pt x="3036" y="3785"/>
                </a:lnTo>
                <a:lnTo>
                  <a:pt x="2960" y="3772"/>
                </a:lnTo>
                <a:lnTo>
                  <a:pt x="2884" y="3762"/>
                </a:lnTo>
                <a:lnTo>
                  <a:pt x="2806" y="3757"/>
                </a:lnTo>
                <a:lnTo>
                  <a:pt x="2726" y="3757"/>
                </a:lnTo>
                <a:lnTo>
                  <a:pt x="2646" y="3761"/>
                </a:lnTo>
                <a:lnTo>
                  <a:pt x="2564" y="3770"/>
                </a:lnTo>
                <a:lnTo>
                  <a:pt x="2481" y="3784"/>
                </a:lnTo>
                <a:close/>
                <a:moveTo>
                  <a:pt x="11110" y="8261"/>
                </a:moveTo>
                <a:lnTo>
                  <a:pt x="11113" y="13542"/>
                </a:lnTo>
                <a:lnTo>
                  <a:pt x="11612" y="13547"/>
                </a:lnTo>
                <a:lnTo>
                  <a:pt x="11613" y="13374"/>
                </a:lnTo>
                <a:lnTo>
                  <a:pt x="11614" y="13140"/>
                </a:lnTo>
                <a:lnTo>
                  <a:pt x="11614" y="12856"/>
                </a:lnTo>
                <a:lnTo>
                  <a:pt x="11613" y="12531"/>
                </a:lnTo>
                <a:lnTo>
                  <a:pt x="11613" y="12172"/>
                </a:lnTo>
                <a:lnTo>
                  <a:pt x="11612" y="11791"/>
                </a:lnTo>
                <a:lnTo>
                  <a:pt x="11611" y="11395"/>
                </a:lnTo>
                <a:lnTo>
                  <a:pt x="11611" y="10995"/>
                </a:lnTo>
                <a:lnTo>
                  <a:pt x="11611" y="10598"/>
                </a:lnTo>
                <a:lnTo>
                  <a:pt x="11612" y="10215"/>
                </a:lnTo>
                <a:lnTo>
                  <a:pt x="11614" y="9855"/>
                </a:lnTo>
                <a:lnTo>
                  <a:pt x="11617" y="9527"/>
                </a:lnTo>
                <a:lnTo>
                  <a:pt x="11619" y="9377"/>
                </a:lnTo>
                <a:lnTo>
                  <a:pt x="11621" y="9240"/>
                </a:lnTo>
                <a:lnTo>
                  <a:pt x="11623" y="9115"/>
                </a:lnTo>
                <a:lnTo>
                  <a:pt x="11628" y="9002"/>
                </a:lnTo>
                <a:lnTo>
                  <a:pt x="11631" y="8906"/>
                </a:lnTo>
                <a:lnTo>
                  <a:pt x="11635" y="8825"/>
                </a:lnTo>
                <a:lnTo>
                  <a:pt x="11640" y="8762"/>
                </a:lnTo>
                <a:lnTo>
                  <a:pt x="11645" y="8716"/>
                </a:lnTo>
                <a:lnTo>
                  <a:pt x="11648" y="8698"/>
                </a:lnTo>
                <a:lnTo>
                  <a:pt x="11653" y="8680"/>
                </a:lnTo>
                <a:lnTo>
                  <a:pt x="11659" y="8664"/>
                </a:lnTo>
                <a:lnTo>
                  <a:pt x="11666" y="8648"/>
                </a:lnTo>
                <a:lnTo>
                  <a:pt x="11675" y="8634"/>
                </a:lnTo>
                <a:lnTo>
                  <a:pt x="11684" y="8621"/>
                </a:lnTo>
                <a:lnTo>
                  <a:pt x="11695" y="8610"/>
                </a:lnTo>
                <a:lnTo>
                  <a:pt x="11706" y="8599"/>
                </a:lnTo>
                <a:lnTo>
                  <a:pt x="11720" y="8589"/>
                </a:lnTo>
                <a:lnTo>
                  <a:pt x="11733" y="8581"/>
                </a:lnTo>
                <a:lnTo>
                  <a:pt x="11747" y="8573"/>
                </a:lnTo>
                <a:lnTo>
                  <a:pt x="11762" y="8566"/>
                </a:lnTo>
                <a:lnTo>
                  <a:pt x="11778" y="8559"/>
                </a:lnTo>
                <a:lnTo>
                  <a:pt x="11794" y="8554"/>
                </a:lnTo>
                <a:lnTo>
                  <a:pt x="11812" y="8549"/>
                </a:lnTo>
                <a:lnTo>
                  <a:pt x="11829" y="8545"/>
                </a:lnTo>
                <a:lnTo>
                  <a:pt x="11847" y="8541"/>
                </a:lnTo>
                <a:lnTo>
                  <a:pt x="11865" y="8538"/>
                </a:lnTo>
                <a:lnTo>
                  <a:pt x="11884" y="8535"/>
                </a:lnTo>
                <a:lnTo>
                  <a:pt x="11904" y="8533"/>
                </a:lnTo>
                <a:lnTo>
                  <a:pt x="11942" y="8530"/>
                </a:lnTo>
                <a:lnTo>
                  <a:pt x="11983" y="8528"/>
                </a:lnTo>
                <a:lnTo>
                  <a:pt x="12061" y="8527"/>
                </a:lnTo>
                <a:lnTo>
                  <a:pt x="12137" y="8526"/>
                </a:lnTo>
                <a:lnTo>
                  <a:pt x="13225" y="8521"/>
                </a:lnTo>
                <a:lnTo>
                  <a:pt x="13484" y="8024"/>
                </a:lnTo>
                <a:lnTo>
                  <a:pt x="13345" y="8021"/>
                </a:lnTo>
                <a:lnTo>
                  <a:pt x="13204" y="8019"/>
                </a:lnTo>
                <a:lnTo>
                  <a:pt x="13059" y="8017"/>
                </a:lnTo>
                <a:lnTo>
                  <a:pt x="12911" y="8015"/>
                </a:lnTo>
                <a:lnTo>
                  <a:pt x="12761" y="8015"/>
                </a:lnTo>
                <a:lnTo>
                  <a:pt x="12610" y="8014"/>
                </a:lnTo>
                <a:lnTo>
                  <a:pt x="12457" y="8014"/>
                </a:lnTo>
                <a:lnTo>
                  <a:pt x="12304" y="8014"/>
                </a:lnTo>
                <a:lnTo>
                  <a:pt x="12151" y="8014"/>
                </a:lnTo>
                <a:lnTo>
                  <a:pt x="11998" y="8015"/>
                </a:lnTo>
                <a:lnTo>
                  <a:pt x="11845" y="8016"/>
                </a:lnTo>
                <a:lnTo>
                  <a:pt x="11694" y="8017"/>
                </a:lnTo>
                <a:lnTo>
                  <a:pt x="11545" y="8018"/>
                </a:lnTo>
                <a:lnTo>
                  <a:pt x="11397" y="8019"/>
                </a:lnTo>
                <a:lnTo>
                  <a:pt x="11252" y="8020"/>
                </a:lnTo>
                <a:lnTo>
                  <a:pt x="11111" y="8021"/>
                </a:lnTo>
                <a:lnTo>
                  <a:pt x="11110" y="8261"/>
                </a:lnTo>
                <a:close/>
                <a:moveTo>
                  <a:pt x="2520" y="4275"/>
                </a:moveTo>
                <a:lnTo>
                  <a:pt x="2443" y="4292"/>
                </a:lnTo>
                <a:lnTo>
                  <a:pt x="2369" y="4314"/>
                </a:lnTo>
                <a:lnTo>
                  <a:pt x="2299" y="4341"/>
                </a:lnTo>
                <a:lnTo>
                  <a:pt x="2233" y="4372"/>
                </a:lnTo>
                <a:lnTo>
                  <a:pt x="2171" y="4409"/>
                </a:lnTo>
                <a:lnTo>
                  <a:pt x="2112" y="4450"/>
                </a:lnTo>
                <a:lnTo>
                  <a:pt x="2058" y="4494"/>
                </a:lnTo>
                <a:lnTo>
                  <a:pt x="2008" y="4542"/>
                </a:lnTo>
                <a:lnTo>
                  <a:pt x="1961" y="4593"/>
                </a:lnTo>
                <a:lnTo>
                  <a:pt x="1919" y="4648"/>
                </a:lnTo>
                <a:lnTo>
                  <a:pt x="1880" y="4705"/>
                </a:lnTo>
                <a:lnTo>
                  <a:pt x="1847" y="4764"/>
                </a:lnTo>
                <a:lnTo>
                  <a:pt x="1817" y="4826"/>
                </a:lnTo>
                <a:lnTo>
                  <a:pt x="1791" y="4891"/>
                </a:lnTo>
                <a:lnTo>
                  <a:pt x="1770" y="4957"/>
                </a:lnTo>
                <a:lnTo>
                  <a:pt x="1753" y="5024"/>
                </a:lnTo>
                <a:lnTo>
                  <a:pt x="1741" y="5092"/>
                </a:lnTo>
                <a:lnTo>
                  <a:pt x="1734" y="5161"/>
                </a:lnTo>
                <a:lnTo>
                  <a:pt x="1730" y="5231"/>
                </a:lnTo>
                <a:lnTo>
                  <a:pt x="1732" y="5302"/>
                </a:lnTo>
                <a:lnTo>
                  <a:pt x="1738" y="5373"/>
                </a:lnTo>
                <a:lnTo>
                  <a:pt x="1749" y="5443"/>
                </a:lnTo>
                <a:lnTo>
                  <a:pt x="1764" y="5513"/>
                </a:lnTo>
                <a:lnTo>
                  <a:pt x="1784" y="5582"/>
                </a:lnTo>
                <a:lnTo>
                  <a:pt x="1810" y="5650"/>
                </a:lnTo>
                <a:lnTo>
                  <a:pt x="1840" y="5717"/>
                </a:lnTo>
                <a:lnTo>
                  <a:pt x="1875" y="5783"/>
                </a:lnTo>
                <a:lnTo>
                  <a:pt x="1916" y="5846"/>
                </a:lnTo>
                <a:lnTo>
                  <a:pt x="1961" y="5908"/>
                </a:lnTo>
                <a:lnTo>
                  <a:pt x="2012" y="5967"/>
                </a:lnTo>
                <a:lnTo>
                  <a:pt x="2068" y="6023"/>
                </a:lnTo>
                <a:lnTo>
                  <a:pt x="2128" y="6077"/>
                </a:lnTo>
                <a:lnTo>
                  <a:pt x="2147" y="6091"/>
                </a:lnTo>
                <a:lnTo>
                  <a:pt x="2167" y="6105"/>
                </a:lnTo>
                <a:lnTo>
                  <a:pt x="2187" y="6118"/>
                </a:lnTo>
                <a:lnTo>
                  <a:pt x="2208" y="6132"/>
                </a:lnTo>
                <a:lnTo>
                  <a:pt x="2230" y="6143"/>
                </a:lnTo>
                <a:lnTo>
                  <a:pt x="2253" y="6154"/>
                </a:lnTo>
                <a:lnTo>
                  <a:pt x="2276" y="6165"/>
                </a:lnTo>
                <a:lnTo>
                  <a:pt x="2300" y="6175"/>
                </a:lnTo>
                <a:lnTo>
                  <a:pt x="2324" y="6184"/>
                </a:lnTo>
                <a:lnTo>
                  <a:pt x="2350" y="6192"/>
                </a:lnTo>
                <a:lnTo>
                  <a:pt x="2375" y="6200"/>
                </a:lnTo>
                <a:lnTo>
                  <a:pt x="2401" y="6207"/>
                </a:lnTo>
                <a:lnTo>
                  <a:pt x="2428" y="6214"/>
                </a:lnTo>
                <a:lnTo>
                  <a:pt x="2455" y="6220"/>
                </a:lnTo>
                <a:lnTo>
                  <a:pt x="2482" y="6225"/>
                </a:lnTo>
                <a:lnTo>
                  <a:pt x="2510" y="6230"/>
                </a:lnTo>
                <a:lnTo>
                  <a:pt x="2538" y="6234"/>
                </a:lnTo>
                <a:lnTo>
                  <a:pt x="2566" y="6238"/>
                </a:lnTo>
                <a:lnTo>
                  <a:pt x="2596" y="6241"/>
                </a:lnTo>
                <a:lnTo>
                  <a:pt x="2624" y="6244"/>
                </a:lnTo>
                <a:lnTo>
                  <a:pt x="2683" y="6247"/>
                </a:lnTo>
                <a:lnTo>
                  <a:pt x="2742" y="6249"/>
                </a:lnTo>
                <a:lnTo>
                  <a:pt x="2801" y="6249"/>
                </a:lnTo>
                <a:lnTo>
                  <a:pt x="2861" y="6247"/>
                </a:lnTo>
                <a:lnTo>
                  <a:pt x="2920" y="6243"/>
                </a:lnTo>
                <a:lnTo>
                  <a:pt x="2979" y="6238"/>
                </a:lnTo>
                <a:lnTo>
                  <a:pt x="3003" y="6235"/>
                </a:lnTo>
                <a:lnTo>
                  <a:pt x="3028" y="6231"/>
                </a:lnTo>
                <a:lnTo>
                  <a:pt x="3052" y="6225"/>
                </a:lnTo>
                <a:lnTo>
                  <a:pt x="3075" y="6219"/>
                </a:lnTo>
                <a:lnTo>
                  <a:pt x="3099" y="6212"/>
                </a:lnTo>
                <a:lnTo>
                  <a:pt x="3123" y="6205"/>
                </a:lnTo>
                <a:lnTo>
                  <a:pt x="3146" y="6196"/>
                </a:lnTo>
                <a:lnTo>
                  <a:pt x="3169" y="6186"/>
                </a:lnTo>
                <a:lnTo>
                  <a:pt x="3191" y="6176"/>
                </a:lnTo>
                <a:lnTo>
                  <a:pt x="3214" y="6166"/>
                </a:lnTo>
                <a:lnTo>
                  <a:pt x="3236" y="6154"/>
                </a:lnTo>
                <a:lnTo>
                  <a:pt x="3257" y="6142"/>
                </a:lnTo>
                <a:lnTo>
                  <a:pt x="3278" y="6130"/>
                </a:lnTo>
                <a:lnTo>
                  <a:pt x="3300" y="6116"/>
                </a:lnTo>
                <a:lnTo>
                  <a:pt x="3320" y="6102"/>
                </a:lnTo>
                <a:lnTo>
                  <a:pt x="3340" y="6088"/>
                </a:lnTo>
                <a:lnTo>
                  <a:pt x="3379" y="6060"/>
                </a:lnTo>
                <a:lnTo>
                  <a:pt x="3415" y="6030"/>
                </a:lnTo>
                <a:lnTo>
                  <a:pt x="3449" y="6000"/>
                </a:lnTo>
                <a:lnTo>
                  <a:pt x="3482" y="5970"/>
                </a:lnTo>
                <a:lnTo>
                  <a:pt x="3511" y="5939"/>
                </a:lnTo>
                <a:lnTo>
                  <a:pt x="3537" y="5909"/>
                </a:lnTo>
                <a:lnTo>
                  <a:pt x="3562" y="5880"/>
                </a:lnTo>
                <a:lnTo>
                  <a:pt x="3583" y="5852"/>
                </a:lnTo>
                <a:lnTo>
                  <a:pt x="3597" y="5831"/>
                </a:lnTo>
                <a:lnTo>
                  <a:pt x="3610" y="5811"/>
                </a:lnTo>
                <a:lnTo>
                  <a:pt x="3623" y="5789"/>
                </a:lnTo>
                <a:lnTo>
                  <a:pt x="3635" y="5768"/>
                </a:lnTo>
                <a:lnTo>
                  <a:pt x="3647" y="5746"/>
                </a:lnTo>
                <a:lnTo>
                  <a:pt x="3658" y="5723"/>
                </a:lnTo>
                <a:lnTo>
                  <a:pt x="3668" y="5701"/>
                </a:lnTo>
                <a:lnTo>
                  <a:pt x="3678" y="5677"/>
                </a:lnTo>
                <a:lnTo>
                  <a:pt x="3687" y="5654"/>
                </a:lnTo>
                <a:lnTo>
                  <a:pt x="3695" y="5630"/>
                </a:lnTo>
                <a:lnTo>
                  <a:pt x="3703" y="5606"/>
                </a:lnTo>
                <a:lnTo>
                  <a:pt x="3710" y="5582"/>
                </a:lnTo>
                <a:lnTo>
                  <a:pt x="3717" y="5558"/>
                </a:lnTo>
                <a:lnTo>
                  <a:pt x="3723" y="5533"/>
                </a:lnTo>
                <a:lnTo>
                  <a:pt x="3730" y="5508"/>
                </a:lnTo>
                <a:lnTo>
                  <a:pt x="3734" y="5482"/>
                </a:lnTo>
                <a:lnTo>
                  <a:pt x="3739" y="5457"/>
                </a:lnTo>
                <a:lnTo>
                  <a:pt x="3742" y="5431"/>
                </a:lnTo>
                <a:lnTo>
                  <a:pt x="3745" y="5405"/>
                </a:lnTo>
                <a:lnTo>
                  <a:pt x="3748" y="5378"/>
                </a:lnTo>
                <a:lnTo>
                  <a:pt x="3750" y="5351"/>
                </a:lnTo>
                <a:lnTo>
                  <a:pt x="3752" y="5324"/>
                </a:lnTo>
                <a:lnTo>
                  <a:pt x="3753" y="5297"/>
                </a:lnTo>
                <a:lnTo>
                  <a:pt x="3753" y="5268"/>
                </a:lnTo>
                <a:lnTo>
                  <a:pt x="3752" y="5212"/>
                </a:lnTo>
                <a:lnTo>
                  <a:pt x="3750" y="5155"/>
                </a:lnTo>
                <a:lnTo>
                  <a:pt x="3745" y="5097"/>
                </a:lnTo>
                <a:lnTo>
                  <a:pt x="3738" y="5038"/>
                </a:lnTo>
                <a:lnTo>
                  <a:pt x="3730" y="4990"/>
                </a:lnTo>
                <a:lnTo>
                  <a:pt x="3719" y="4943"/>
                </a:lnTo>
                <a:lnTo>
                  <a:pt x="3706" y="4898"/>
                </a:lnTo>
                <a:lnTo>
                  <a:pt x="3690" y="4852"/>
                </a:lnTo>
                <a:lnTo>
                  <a:pt x="3673" y="4808"/>
                </a:lnTo>
                <a:lnTo>
                  <a:pt x="3653" y="4766"/>
                </a:lnTo>
                <a:lnTo>
                  <a:pt x="3630" y="4725"/>
                </a:lnTo>
                <a:lnTo>
                  <a:pt x="3605" y="4685"/>
                </a:lnTo>
                <a:lnTo>
                  <a:pt x="3579" y="4647"/>
                </a:lnTo>
                <a:lnTo>
                  <a:pt x="3549" y="4610"/>
                </a:lnTo>
                <a:lnTo>
                  <a:pt x="3519" y="4574"/>
                </a:lnTo>
                <a:lnTo>
                  <a:pt x="3486" y="4540"/>
                </a:lnTo>
                <a:lnTo>
                  <a:pt x="3451" y="4508"/>
                </a:lnTo>
                <a:lnTo>
                  <a:pt x="3415" y="4477"/>
                </a:lnTo>
                <a:lnTo>
                  <a:pt x="3376" y="4449"/>
                </a:lnTo>
                <a:lnTo>
                  <a:pt x="3336" y="4420"/>
                </a:lnTo>
                <a:lnTo>
                  <a:pt x="3295" y="4395"/>
                </a:lnTo>
                <a:lnTo>
                  <a:pt x="3252" y="4372"/>
                </a:lnTo>
                <a:lnTo>
                  <a:pt x="3208" y="4350"/>
                </a:lnTo>
                <a:lnTo>
                  <a:pt x="3161" y="4331"/>
                </a:lnTo>
                <a:lnTo>
                  <a:pt x="3113" y="4313"/>
                </a:lnTo>
                <a:lnTo>
                  <a:pt x="3065" y="4298"/>
                </a:lnTo>
                <a:lnTo>
                  <a:pt x="3014" y="4285"/>
                </a:lnTo>
                <a:lnTo>
                  <a:pt x="2964" y="4274"/>
                </a:lnTo>
                <a:lnTo>
                  <a:pt x="2911" y="4266"/>
                </a:lnTo>
                <a:lnTo>
                  <a:pt x="2858" y="4260"/>
                </a:lnTo>
                <a:lnTo>
                  <a:pt x="2804" y="4256"/>
                </a:lnTo>
                <a:lnTo>
                  <a:pt x="2748" y="4254"/>
                </a:lnTo>
                <a:lnTo>
                  <a:pt x="2693" y="4256"/>
                </a:lnTo>
                <a:lnTo>
                  <a:pt x="2635" y="4259"/>
                </a:lnTo>
                <a:lnTo>
                  <a:pt x="2577" y="4266"/>
                </a:lnTo>
                <a:lnTo>
                  <a:pt x="2520" y="4275"/>
                </a:lnTo>
                <a:close/>
                <a:moveTo>
                  <a:pt x="9336" y="12537"/>
                </a:moveTo>
                <a:lnTo>
                  <a:pt x="9839" y="12541"/>
                </a:lnTo>
                <a:lnTo>
                  <a:pt x="9842" y="12499"/>
                </a:lnTo>
                <a:lnTo>
                  <a:pt x="9845" y="12436"/>
                </a:lnTo>
                <a:lnTo>
                  <a:pt x="9847" y="12360"/>
                </a:lnTo>
                <a:lnTo>
                  <a:pt x="9849" y="12279"/>
                </a:lnTo>
                <a:lnTo>
                  <a:pt x="9849" y="12239"/>
                </a:lnTo>
                <a:lnTo>
                  <a:pt x="9848" y="12200"/>
                </a:lnTo>
                <a:lnTo>
                  <a:pt x="9847" y="12164"/>
                </a:lnTo>
                <a:lnTo>
                  <a:pt x="9845" y="12130"/>
                </a:lnTo>
                <a:lnTo>
                  <a:pt x="9843" y="12102"/>
                </a:lnTo>
                <a:lnTo>
                  <a:pt x="9839" y="12078"/>
                </a:lnTo>
                <a:lnTo>
                  <a:pt x="9837" y="12069"/>
                </a:lnTo>
                <a:lnTo>
                  <a:pt x="9835" y="12061"/>
                </a:lnTo>
                <a:lnTo>
                  <a:pt x="9833" y="12055"/>
                </a:lnTo>
                <a:lnTo>
                  <a:pt x="9830" y="12052"/>
                </a:lnTo>
                <a:lnTo>
                  <a:pt x="9826" y="12049"/>
                </a:lnTo>
                <a:lnTo>
                  <a:pt x="9820" y="12046"/>
                </a:lnTo>
                <a:lnTo>
                  <a:pt x="9813" y="12044"/>
                </a:lnTo>
                <a:lnTo>
                  <a:pt x="9803" y="12042"/>
                </a:lnTo>
                <a:lnTo>
                  <a:pt x="9779" y="12038"/>
                </a:lnTo>
                <a:lnTo>
                  <a:pt x="9751" y="12036"/>
                </a:lnTo>
                <a:lnTo>
                  <a:pt x="9718" y="12034"/>
                </a:lnTo>
                <a:lnTo>
                  <a:pt x="9681" y="12033"/>
                </a:lnTo>
                <a:lnTo>
                  <a:pt x="9642" y="12032"/>
                </a:lnTo>
                <a:lnTo>
                  <a:pt x="9602" y="12033"/>
                </a:lnTo>
                <a:lnTo>
                  <a:pt x="9521" y="12034"/>
                </a:lnTo>
                <a:lnTo>
                  <a:pt x="9445" y="12037"/>
                </a:lnTo>
                <a:lnTo>
                  <a:pt x="9383" y="12039"/>
                </a:lnTo>
                <a:lnTo>
                  <a:pt x="9342" y="12042"/>
                </a:lnTo>
                <a:lnTo>
                  <a:pt x="9336" y="12537"/>
                </a:lnTo>
                <a:close/>
                <a:moveTo>
                  <a:pt x="9335" y="4500"/>
                </a:moveTo>
                <a:lnTo>
                  <a:pt x="9840" y="4503"/>
                </a:lnTo>
                <a:lnTo>
                  <a:pt x="9842" y="4461"/>
                </a:lnTo>
                <a:lnTo>
                  <a:pt x="9845" y="4398"/>
                </a:lnTo>
                <a:lnTo>
                  <a:pt x="9847" y="4322"/>
                </a:lnTo>
                <a:lnTo>
                  <a:pt x="9848" y="4241"/>
                </a:lnTo>
                <a:lnTo>
                  <a:pt x="9848" y="4201"/>
                </a:lnTo>
                <a:lnTo>
                  <a:pt x="9848" y="4162"/>
                </a:lnTo>
                <a:lnTo>
                  <a:pt x="9847" y="4126"/>
                </a:lnTo>
                <a:lnTo>
                  <a:pt x="9845" y="4093"/>
                </a:lnTo>
                <a:lnTo>
                  <a:pt x="9842" y="4065"/>
                </a:lnTo>
                <a:lnTo>
                  <a:pt x="9839" y="4041"/>
                </a:lnTo>
                <a:lnTo>
                  <a:pt x="9837" y="4032"/>
                </a:lnTo>
                <a:lnTo>
                  <a:pt x="9835" y="4024"/>
                </a:lnTo>
                <a:lnTo>
                  <a:pt x="9832" y="4018"/>
                </a:lnTo>
                <a:lnTo>
                  <a:pt x="9829" y="4015"/>
                </a:lnTo>
                <a:lnTo>
                  <a:pt x="9825" y="4012"/>
                </a:lnTo>
                <a:lnTo>
                  <a:pt x="9820" y="4008"/>
                </a:lnTo>
                <a:lnTo>
                  <a:pt x="9812" y="4006"/>
                </a:lnTo>
                <a:lnTo>
                  <a:pt x="9803" y="4004"/>
                </a:lnTo>
                <a:lnTo>
                  <a:pt x="9779" y="4001"/>
                </a:lnTo>
                <a:lnTo>
                  <a:pt x="9750" y="3998"/>
                </a:lnTo>
                <a:lnTo>
                  <a:pt x="9718" y="3997"/>
                </a:lnTo>
                <a:lnTo>
                  <a:pt x="9681" y="3996"/>
                </a:lnTo>
                <a:lnTo>
                  <a:pt x="9642" y="3995"/>
                </a:lnTo>
                <a:lnTo>
                  <a:pt x="9601" y="3995"/>
                </a:lnTo>
                <a:lnTo>
                  <a:pt x="9521" y="3996"/>
                </a:lnTo>
                <a:lnTo>
                  <a:pt x="9446" y="3999"/>
                </a:lnTo>
                <a:lnTo>
                  <a:pt x="9383" y="4001"/>
                </a:lnTo>
                <a:lnTo>
                  <a:pt x="9342" y="4004"/>
                </a:lnTo>
                <a:lnTo>
                  <a:pt x="9335" y="4500"/>
                </a:lnTo>
                <a:close/>
                <a:moveTo>
                  <a:pt x="9335" y="13541"/>
                </a:moveTo>
                <a:lnTo>
                  <a:pt x="9836" y="13546"/>
                </a:lnTo>
                <a:lnTo>
                  <a:pt x="9841" y="13499"/>
                </a:lnTo>
                <a:lnTo>
                  <a:pt x="9845" y="13437"/>
                </a:lnTo>
                <a:lnTo>
                  <a:pt x="9848" y="13365"/>
                </a:lnTo>
                <a:lnTo>
                  <a:pt x="9849" y="13288"/>
                </a:lnTo>
                <a:lnTo>
                  <a:pt x="9848" y="13250"/>
                </a:lnTo>
                <a:lnTo>
                  <a:pt x="9847" y="13213"/>
                </a:lnTo>
                <a:lnTo>
                  <a:pt x="9846" y="13177"/>
                </a:lnTo>
                <a:lnTo>
                  <a:pt x="9844" y="13143"/>
                </a:lnTo>
                <a:lnTo>
                  <a:pt x="9841" y="13112"/>
                </a:lnTo>
                <a:lnTo>
                  <a:pt x="9837" y="13084"/>
                </a:lnTo>
                <a:lnTo>
                  <a:pt x="9833" y="13061"/>
                </a:lnTo>
                <a:lnTo>
                  <a:pt x="9827" y="13041"/>
                </a:lnTo>
                <a:lnTo>
                  <a:pt x="9342" y="13042"/>
                </a:lnTo>
                <a:lnTo>
                  <a:pt x="9335" y="13541"/>
                </a:lnTo>
                <a:close/>
                <a:moveTo>
                  <a:pt x="9335" y="8186"/>
                </a:moveTo>
                <a:lnTo>
                  <a:pt x="9336" y="8514"/>
                </a:lnTo>
                <a:lnTo>
                  <a:pt x="9590" y="8523"/>
                </a:lnTo>
                <a:lnTo>
                  <a:pt x="9838" y="8522"/>
                </a:lnTo>
                <a:lnTo>
                  <a:pt x="9843" y="8353"/>
                </a:lnTo>
                <a:lnTo>
                  <a:pt x="9842" y="8020"/>
                </a:lnTo>
                <a:lnTo>
                  <a:pt x="9778" y="8019"/>
                </a:lnTo>
                <a:lnTo>
                  <a:pt x="9336" y="8021"/>
                </a:lnTo>
                <a:lnTo>
                  <a:pt x="9335" y="8186"/>
                </a:lnTo>
                <a:close/>
                <a:moveTo>
                  <a:pt x="9336" y="6512"/>
                </a:moveTo>
                <a:lnTo>
                  <a:pt x="9837" y="6512"/>
                </a:lnTo>
                <a:lnTo>
                  <a:pt x="9842" y="6009"/>
                </a:lnTo>
                <a:lnTo>
                  <a:pt x="9338" y="6009"/>
                </a:lnTo>
                <a:lnTo>
                  <a:pt x="9336" y="6512"/>
                </a:lnTo>
                <a:close/>
                <a:moveTo>
                  <a:pt x="9336" y="14550"/>
                </a:moveTo>
                <a:lnTo>
                  <a:pt x="9836" y="14549"/>
                </a:lnTo>
                <a:lnTo>
                  <a:pt x="9842" y="14047"/>
                </a:lnTo>
                <a:lnTo>
                  <a:pt x="9338" y="14047"/>
                </a:lnTo>
                <a:lnTo>
                  <a:pt x="9336" y="14550"/>
                </a:lnTo>
                <a:close/>
                <a:moveTo>
                  <a:pt x="9335" y="9527"/>
                </a:moveTo>
                <a:lnTo>
                  <a:pt x="9841" y="9527"/>
                </a:lnTo>
                <a:lnTo>
                  <a:pt x="9841" y="9025"/>
                </a:lnTo>
                <a:lnTo>
                  <a:pt x="9342" y="9025"/>
                </a:lnTo>
                <a:lnTo>
                  <a:pt x="9335" y="9527"/>
                </a:lnTo>
                <a:close/>
                <a:moveTo>
                  <a:pt x="9336" y="3494"/>
                </a:moveTo>
                <a:lnTo>
                  <a:pt x="9834" y="3496"/>
                </a:lnTo>
                <a:lnTo>
                  <a:pt x="9837" y="3475"/>
                </a:lnTo>
                <a:lnTo>
                  <a:pt x="9840" y="3449"/>
                </a:lnTo>
                <a:lnTo>
                  <a:pt x="9842" y="3420"/>
                </a:lnTo>
                <a:lnTo>
                  <a:pt x="9844" y="3388"/>
                </a:lnTo>
                <a:lnTo>
                  <a:pt x="9846" y="3317"/>
                </a:lnTo>
                <a:lnTo>
                  <a:pt x="9847" y="3241"/>
                </a:lnTo>
                <a:lnTo>
                  <a:pt x="9847" y="3204"/>
                </a:lnTo>
                <a:lnTo>
                  <a:pt x="9846" y="3167"/>
                </a:lnTo>
                <a:lnTo>
                  <a:pt x="9845" y="3130"/>
                </a:lnTo>
                <a:lnTo>
                  <a:pt x="9843" y="3097"/>
                </a:lnTo>
                <a:lnTo>
                  <a:pt x="9841" y="3066"/>
                </a:lnTo>
                <a:lnTo>
                  <a:pt x="9838" y="3039"/>
                </a:lnTo>
                <a:lnTo>
                  <a:pt x="9834" y="3015"/>
                </a:lnTo>
                <a:lnTo>
                  <a:pt x="9829" y="2997"/>
                </a:lnTo>
                <a:lnTo>
                  <a:pt x="9341" y="2997"/>
                </a:lnTo>
                <a:lnTo>
                  <a:pt x="9336" y="3494"/>
                </a:lnTo>
                <a:close/>
                <a:moveTo>
                  <a:pt x="9336" y="11531"/>
                </a:moveTo>
                <a:lnTo>
                  <a:pt x="9834" y="11534"/>
                </a:lnTo>
                <a:lnTo>
                  <a:pt x="9837" y="11513"/>
                </a:lnTo>
                <a:lnTo>
                  <a:pt x="9839" y="11487"/>
                </a:lnTo>
                <a:lnTo>
                  <a:pt x="9842" y="11458"/>
                </a:lnTo>
                <a:lnTo>
                  <a:pt x="9844" y="11426"/>
                </a:lnTo>
                <a:lnTo>
                  <a:pt x="9846" y="11355"/>
                </a:lnTo>
                <a:lnTo>
                  <a:pt x="9847" y="11279"/>
                </a:lnTo>
                <a:lnTo>
                  <a:pt x="9847" y="11241"/>
                </a:lnTo>
                <a:lnTo>
                  <a:pt x="9846" y="11204"/>
                </a:lnTo>
                <a:lnTo>
                  <a:pt x="9845" y="11168"/>
                </a:lnTo>
                <a:lnTo>
                  <a:pt x="9843" y="11134"/>
                </a:lnTo>
                <a:lnTo>
                  <a:pt x="9841" y="11103"/>
                </a:lnTo>
                <a:lnTo>
                  <a:pt x="9838" y="11076"/>
                </a:lnTo>
                <a:lnTo>
                  <a:pt x="9834" y="11053"/>
                </a:lnTo>
                <a:lnTo>
                  <a:pt x="9829" y="11034"/>
                </a:lnTo>
                <a:lnTo>
                  <a:pt x="9341" y="11035"/>
                </a:lnTo>
                <a:lnTo>
                  <a:pt x="9336" y="11531"/>
                </a:lnTo>
                <a:close/>
                <a:moveTo>
                  <a:pt x="9335" y="10521"/>
                </a:moveTo>
                <a:lnTo>
                  <a:pt x="9356" y="10524"/>
                </a:lnTo>
                <a:lnTo>
                  <a:pt x="9380" y="10527"/>
                </a:lnTo>
                <a:lnTo>
                  <a:pt x="9409" y="10530"/>
                </a:lnTo>
                <a:lnTo>
                  <a:pt x="9442" y="10532"/>
                </a:lnTo>
                <a:lnTo>
                  <a:pt x="9514" y="10535"/>
                </a:lnTo>
                <a:lnTo>
                  <a:pt x="9592" y="10536"/>
                </a:lnTo>
                <a:lnTo>
                  <a:pt x="9632" y="10535"/>
                </a:lnTo>
                <a:lnTo>
                  <a:pt x="9670" y="10535"/>
                </a:lnTo>
                <a:lnTo>
                  <a:pt x="9707" y="10533"/>
                </a:lnTo>
                <a:lnTo>
                  <a:pt x="9741" y="10531"/>
                </a:lnTo>
                <a:lnTo>
                  <a:pt x="9772" y="10529"/>
                </a:lnTo>
                <a:lnTo>
                  <a:pt x="9801" y="10525"/>
                </a:lnTo>
                <a:lnTo>
                  <a:pt x="9824" y="10521"/>
                </a:lnTo>
                <a:lnTo>
                  <a:pt x="9842" y="10516"/>
                </a:lnTo>
                <a:lnTo>
                  <a:pt x="9842" y="10037"/>
                </a:lnTo>
                <a:lnTo>
                  <a:pt x="9339" y="10030"/>
                </a:lnTo>
                <a:lnTo>
                  <a:pt x="9335" y="10521"/>
                </a:lnTo>
                <a:close/>
                <a:moveTo>
                  <a:pt x="9336" y="7510"/>
                </a:moveTo>
                <a:lnTo>
                  <a:pt x="9836" y="7517"/>
                </a:lnTo>
                <a:lnTo>
                  <a:pt x="9843" y="7014"/>
                </a:lnTo>
                <a:lnTo>
                  <a:pt x="9336" y="7016"/>
                </a:lnTo>
                <a:lnTo>
                  <a:pt x="9336" y="7510"/>
                </a:lnTo>
                <a:close/>
                <a:moveTo>
                  <a:pt x="9336" y="15547"/>
                </a:moveTo>
                <a:lnTo>
                  <a:pt x="9836" y="15555"/>
                </a:lnTo>
                <a:lnTo>
                  <a:pt x="9843" y="15052"/>
                </a:lnTo>
                <a:lnTo>
                  <a:pt x="9336" y="15053"/>
                </a:lnTo>
                <a:lnTo>
                  <a:pt x="9336" y="15547"/>
                </a:lnTo>
                <a:close/>
                <a:moveTo>
                  <a:pt x="9335" y="5503"/>
                </a:moveTo>
                <a:lnTo>
                  <a:pt x="9836" y="5509"/>
                </a:lnTo>
                <a:lnTo>
                  <a:pt x="9842" y="5012"/>
                </a:lnTo>
                <a:lnTo>
                  <a:pt x="9342" y="5004"/>
                </a:lnTo>
                <a:lnTo>
                  <a:pt x="9335" y="55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959213E-FBFD-4121-A7A7-A52EE14507CC}"/>
              </a:ext>
            </a:extLst>
          </p:cNvPr>
          <p:cNvGrpSpPr/>
          <p:nvPr/>
        </p:nvGrpSpPr>
        <p:grpSpPr>
          <a:xfrm>
            <a:off x="4495800" y="2834803"/>
            <a:ext cx="8788400" cy="6704679"/>
            <a:chOff x="4495800" y="2834803"/>
            <a:chExt cx="8788400" cy="5527373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A238BD7-7A8A-BFE9-D1AA-038C9F425CF3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2834803"/>
              <a:ext cx="0" cy="5527373"/>
            </a:xfrm>
            <a:prstGeom prst="line">
              <a:avLst/>
            </a:prstGeom>
            <a:ln w="28575">
              <a:solidFill>
                <a:srgbClr val="7E88A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E8124CB0-DEAF-40B3-AAFA-1D005B319396}"/>
                </a:ext>
              </a:extLst>
            </p:cNvPr>
            <p:cNvCxnSpPr>
              <a:cxnSpLocks/>
            </p:cNvCxnSpPr>
            <p:nvPr/>
          </p:nvCxnSpPr>
          <p:spPr>
            <a:xfrm>
              <a:off x="8877300" y="2834803"/>
              <a:ext cx="0" cy="5527373"/>
            </a:xfrm>
            <a:prstGeom prst="line">
              <a:avLst/>
            </a:prstGeom>
            <a:ln w="28575">
              <a:solidFill>
                <a:srgbClr val="7E88A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04C9114A-9EA8-4763-A563-C43CA602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3284200" y="2834803"/>
              <a:ext cx="0" cy="5527373"/>
            </a:xfrm>
            <a:prstGeom prst="line">
              <a:avLst/>
            </a:prstGeom>
            <a:ln w="28575">
              <a:solidFill>
                <a:srgbClr val="7E88A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5354A73-A1F1-493F-A840-09EF2B594E39}"/>
              </a:ext>
            </a:extLst>
          </p:cNvPr>
          <p:cNvSpPr txBox="1"/>
          <p:nvPr/>
        </p:nvSpPr>
        <p:spPr>
          <a:xfrm>
            <a:off x="519244" y="4249888"/>
            <a:ext cx="3769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9 696 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A3D53B7-D0A7-4C08-810B-6E2C4D6C9F36}"/>
              </a:ext>
            </a:extLst>
          </p:cNvPr>
          <p:cNvSpPr txBox="1"/>
          <p:nvPr/>
        </p:nvSpPr>
        <p:spPr>
          <a:xfrm>
            <a:off x="530128" y="4762500"/>
            <a:ext cx="3769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noProof="0" dirty="0">
                <a:cs typeface="Arial" panose="020B0604020202020204" pitchFamily="34" charset="0"/>
              </a:rPr>
              <a:t>– СТ РК</a:t>
            </a:r>
            <a:endParaRPr lang="ru-RU" sz="2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3187FE8-789C-46C8-AE20-9E5278E4C98C}"/>
              </a:ext>
            </a:extLst>
          </p:cNvPr>
          <p:cNvSpPr txBox="1"/>
          <p:nvPr/>
        </p:nvSpPr>
        <p:spPr>
          <a:xfrm>
            <a:off x="969233" y="5333512"/>
            <a:ext cx="2884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latin typeface="AT Rodeo Heavy" panose="02000505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latin typeface="Arial Black" panose="020B0A04020102020204" pitchFamily="34" charset="0"/>
              </a:rPr>
              <a:t>26 676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4122263-0F4B-46FC-B335-293604DB44DD}"/>
              </a:ext>
            </a:extLst>
          </p:cNvPr>
          <p:cNvSpPr txBox="1"/>
          <p:nvPr/>
        </p:nvSpPr>
        <p:spPr>
          <a:xfrm>
            <a:off x="519244" y="5901122"/>
            <a:ext cx="3784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noProof="0" dirty="0">
                <a:cs typeface="Arial" panose="020B0604020202020204" pitchFamily="34" charset="0"/>
              </a:rPr>
              <a:t>– Г</a:t>
            </a:r>
            <a:r>
              <a:rPr lang="ru-RU" sz="2400" dirty="0">
                <a:cs typeface="Arial" panose="020B0604020202020204" pitchFamily="34" charset="0"/>
              </a:rPr>
              <a:t>ОСТ</a:t>
            </a:r>
            <a:endParaRPr lang="ru-RU" sz="24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B9BB75-265A-4E63-AAD5-17C0303488DC}"/>
              </a:ext>
            </a:extLst>
          </p:cNvPr>
          <p:cNvSpPr txBox="1"/>
          <p:nvPr/>
        </p:nvSpPr>
        <p:spPr>
          <a:xfrm>
            <a:off x="519244" y="6385904"/>
            <a:ext cx="3784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latin typeface="AT Rodeo Heavy" panose="02000505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latin typeface="Arial Black" panose="020B0A04020102020204" pitchFamily="34" charset="0"/>
              </a:rPr>
              <a:t>1 963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DDEC464-5080-4482-89F4-4786E1099017}"/>
              </a:ext>
            </a:extLst>
          </p:cNvPr>
          <p:cNvSpPr txBox="1"/>
          <p:nvPr/>
        </p:nvSpPr>
        <p:spPr>
          <a:xfrm>
            <a:off x="519244" y="6919805"/>
            <a:ext cx="3784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noProof="0" dirty="0">
                <a:cs typeface="Arial" panose="020B0604020202020204" pitchFamily="34" charset="0"/>
              </a:rPr>
              <a:t>– НТД госорганов</a:t>
            </a:r>
            <a:endParaRPr lang="ru-RU" sz="24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7DC018D-C416-4803-9417-36EB22B2326F}"/>
              </a:ext>
            </a:extLst>
          </p:cNvPr>
          <p:cNvSpPr txBox="1"/>
          <p:nvPr/>
        </p:nvSpPr>
        <p:spPr>
          <a:xfrm>
            <a:off x="523139" y="7460470"/>
            <a:ext cx="3776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36 956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46B4118-2AD3-404C-BDDE-34F54871DDE4}"/>
              </a:ext>
            </a:extLst>
          </p:cNvPr>
          <p:cNvSpPr txBox="1"/>
          <p:nvPr/>
        </p:nvSpPr>
        <p:spPr>
          <a:xfrm>
            <a:off x="504465" y="7993440"/>
            <a:ext cx="38140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– Международных, региональных и </a:t>
            </a:r>
          </a:p>
          <a:p>
            <a:r>
              <a:rPr lang="ru-RU" sz="2400" dirty="0"/>
              <a:t>нац. стандартов иностранных государств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F38D4944-1031-49BD-BDE2-E135A011BD90}"/>
              </a:ext>
            </a:extLst>
          </p:cNvPr>
          <p:cNvGrpSpPr/>
          <p:nvPr/>
        </p:nvGrpSpPr>
        <p:grpSpPr>
          <a:xfrm>
            <a:off x="1243080" y="1861294"/>
            <a:ext cx="2339047" cy="688313"/>
            <a:chOff x="3518417" y="920750"/>
            <a:chExt cx="1219200" cy="358775"/>
          </a:xfrm>
          <a:solidFill>
            <a:schemeClr val="tx1"/>
          </a:solidFill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01DC2746-DB72-4626-8D41-8FF1C1F2E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417" y="920750"/>
              <a:ext cx="352425" cy="358775"/>
            </a:xfrm>
            <a:custGeom>
              <a:avLst/>
              <a:gdLst>
                <a:gd name="T0" fmla="*/ 1325 w 2668"/>
                <a:gd name="T1" fmla="*/ 2260 h 2709"/>
                <a:gd name="T2" fmla="*/ 1059 w 2668"/>
                <a:gd name="T3" fmla="*/ 2213 h 2709"/>
                <a:gd name="T4" fmla="*/ 800 w 2668"/>
                <a:gd name="T5" fmla="*/ 2065 h 2709"/>
                <a:gd name="T6" fmla="*/ 599 w 2668"/>
                <a:gd name="T7" fmla="*/ 1847 h 2709"/>
                <a:gd name="T8" fmla="*/ 458 w 2668"/>
                <a:gd name="T9" fmla="*/ 1503 h 2709"/>
                <a:gd name="T10" fmla="*/ 569 w 2668"/>
                <a:gd name="T11" fmla="*/ 916 h 2709"/>
                <a:gd name="T12" fmla="*/ 1056 w 2668"/>
                <a:gd name="T13" fmla="*/ 501 h 2709"/>
                <a:gd name="T14" fmla="*/ 1658 w 2668"/>
                <a:gd name="T15" fmla="*/ 499 h 2709"/>
                <a:gd name="T16" fmla="*/ 1934 w 2668"/>
                <a:gd name="T17" fmla="*/ 666 h 2709"/>
                <a:gd name="T18" fmla="*/ 2402 w 2668"/>
                <a:gd name="T19" fmla="*/ 933 h 2709"/>
                <a:gd name="T20" fmla="*/ 2286 w 2668"/>
                <a:gd name="T21" fmla="*/ 703 h 2709"/>
                <a:gd name="T22" fmla="*/ 1906 w 2668"/>
                <a:gd name="T23" fmla="*/ 366 h 2709"/>
                <a:gd name="T24" fmla="*/ 1216 w 2668"/>
                <a:gd name="T25" fmla="*/ 228 h 2709"/>
                <a:gd name="T26" fmla="*/ 603 w 2668"/>
                <a:gd name="T27" fmla="*/ 503 h 2709"/>
                <a:gd name="T28" fmla="*/ 244 w 2668"/>
                <a:gd name="T29" fmla="*/ 1112 h 2709"/>
                <a:gd name="T30" fmla="*/ 313 w 2668"/>
                <a:gd name="T31" fmla="*/ 1808 h 2709"/>
                <a:gd name="T32" fmla="*/ 764 w 2668"/>
                <a:gd name="T33" fmla="*/ 2326 h 2709"/>
                <a:gd name="T34" fmla="*/ 1287 w 2668"/>
                <a:gd name="T35" fmla="*/ 2481 h 2709"/>
                <a:gd name="T36" fmla="*/ 1766 w 2668"/>
                <a:gd name="T37" fmla="*/ 2408 h 2709"/>
                <a:gd name="T38" fmla="*/ 1861 w 2668"/>
                <a:gd name="T39" fmla="*/ 2306 h 2709"/>
                <a:gd name="T40" fmla="*/ 1662 w 2668"/>
                <a:gd name="T41" fmla="*/ 2204 h 2709"/>
                <a:gd name="T42" fmla="*/ 1767 w 2668"/>
                <a:gd name="T43" fmla="*/ 963 h 2709"/>
                <a:gd name="T44" fmla="*/ 1505 w 2668"/>
                <a:gd name="T45" fmla="*/ 783 h 2709"/>
                <a:gd name="T46" fmla="*/ 1495 w 2668"/>
                <a:gd name="T47" fmla="*/ 902 h 2709"/>
                <a:gd name="T48" fmla="*/ 1144 w 2668"/>
                <a:gd name="T49" fmla="*/ 1033 h 2709"/>
                <a:gd name="T50" fmla="*/ 1186 w 2668"/>
                <a:gd name="T51" fmla="*/ 804 h 2709"/>
                <a:gd name="T52" fmla="*/ 815 w 2668"/>
                <a:gd name="T53" fmla="*/ 827 h 2709"/>
                <a:gd name="T54" fmla="*/ 842 w 2668"/>
                <a:gd name="T55" fmla="*/ 1752 h 2709"/>
                <a:gd name="T56" fmla="*/ 779 w 2668"/>
                <a:gd name="T57" fmla="*/ 1913 h 2709"/>
                <a:gd name="T58" fmla="*/ 1158 w 2668"/>
                <a:gd name="T59" fmla="*/ 1814 h 2709"/>
                <a:gd name="T60" fmla="*/ 1146 w 2668"/>
                <a:gd name="T61" fmla="*/ 1312 h 2709"/>
                <a:gd name="T62" fmla="*/ 1796 w 2668"/>
                <a:gd name="T63" fmla="*/ 2123 h 2709"/>
                <a:gd name="T64" fmla="*/ 2040 w 2668"/>
                <a:gd name="T65" fmla="*/ 2232 h 2709"/>
                <a:gd name="T66" fmla="*/ 2362 w 2668"/>
                <a:gd name="T67" fmla="*/ 2248 h 2709"/>
                <a:gd name="T68" fmla="*/ 1792 w 2668"/>
                <a:gd name="T69" fmla="*/ 1672 h 2709"/>
                <a:gd name="T70" fmla="*/ 279 w 2668"/>
                <a:gd name="T71" fmla="*/ 2177 h 2709"/>
                <a:gd name="T72" fmla="*/ 988 w 2668"/>
                <a:gd name="T73" fmla="*/ 2657 h 2709"/>
                <a:gd name="T74" fmla="*/ 1827 w 2668"/>
                <a:gd name="T75" fmla="*/ 2626 h 2709"/>
                <a:gd name="T76" fmla="*/ 2047 w 2668"/>
                <a:gd name="T77" fmla="*/ 2361 h 2709"/>
                <a:gd name="T78" fmla="*/ 1891 w 2668"/>
                <a:gd name="T79" fmla="*/ 2443 h 2709"/>
                <a:gd name="T80" fmla="*/ 1070 w 2668"/>
                <a:gd name="T81" fmla="*/ 2537 h 2709"/>
                <a:gd name="T82" fmla="*/ 332 w 2668"/>
                <a:gd name="T83" fmla="*/ 2008 h 2709"/>
                <a:gd name="T84" fmla="*/ 167 w 2668"/>
                <a:gd name="T85" fmla="*/ 1081 h 2709"/>
                <a:gd name="T86" fmla="*/ 784 w 2668"/>
                <a:gd name="T87" fmla="*/ 277 h 2709"/>
                <a:gd name="T88" fmla="*/ 1743 w 2668"/>
                <a:gd name="T89" fmla="*/ 199 h 2709"/>
                <a:gd name="T90" fmla="*/ 2498 w 2668"/>
                <a:gd name="T91" fmla="*/ 932 h 2709"/>
                <a:gd name="T92" fmla="*/ 2548 w 2668"/>
                <a:gd name="T93" fmla="*/ 706 h 2709"/>
                <a:gd name="T94" fmla="*/ 2285 w 2668"/>
                <a:gd name="T95" fmla="*/ 362 h 2709"/>
                <a:gd name="T96" fmla="*/ 1875 w 2668"/>
                <a:gd name="T97" fmla="*/ 101 h 2709"/>
                <a:gd name="T98" fmla="*/ 1400 w 2668"/>
                <a:gd name="T99" fmla="*/ 1 h 2709"/>
                <a:gd name="T100" fmla="*/ 911 w 2668"/>
                <a:gd name="T101" fmla="*/ 72 h 2709"/>
                <a:gd name="T102" fmla="*/ 510 w 2668"/>
                <a:gd name="T103" fmla="*/ 296 h 2709"/>
                <a:gd name="T104" fmla="*/ 220 w 2668"/>
                <a:gd name="T105" fmla="*/ 609 h 2709"/>
                <a:gd name="T106" fmla="*/ 45 w 2668"/>
                <a:gd name="T107" fmla="*/ 1005 h 2709"/>
                <a:gd name="T108" fmla="*/ 3 w 2668"/>
                <a:gd name="T109" fmla="*/ 1445 h 2709"/>
                <a:gd name="T110" fmla="*/ 2521 w 2668"/>
                <a:gd name="T111" fmla="*/ 1695 h 2709"/>
                <a:gd name="T112" fmla="*/ 2370 w 2668"/>
                <a:gd name="T113" fmla="*/ 2016 h 2709"/>
                <a:gd name="T114" fmla="*/ 2480 w 2668"/>
                <a:gd name="T115" fmla="*/ 2102 h 2709"/>
                <a:gd name="T116" fmla="*/ 2652 w 2668"/>
                <a:gd name="T117" fmla="*/ 1747 h 2709"/>
                <a:gd name="T118" fmla="*/ 2146 w 2668"/>
                <a:gd name="T119" fmla="*/ 1882 h 2709"/>
                <a:gd name="T120" fmla="*/ 2384 w 2668"/>
                <a:gd name="T121" fmla="*/ 1825 h 2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8" h="2709">
                  <a:moveTo>
                    <a:pt x="1649" y="2204"/>
                  </a:moveTo>
                  <a:lnTo>
                    <a:pt x="1623" y="2213"/>
                  </a:lnTo>
                  <a:lnTo>
                    <a:pt x="1594" y="2222"/>
                  </a:lnTo>
                  <a:lnTo>
                    <a:pt x="1564" y="2229"/>
                  </a:lnTo>
                  <a:lnTo>
                    <a:pt x="1532" y="2238"/>
                  </a:lnTo>
                  <a:lnTo>
                    <a:pt x="1499" y="2244"/>
                  </a:lnTo>
                  <a:lnTo>
                    <a:pt x="1465" y="2249"/>
                  </a:lnTo>
                  <a:lnTo>
                    <a:pt x="1430" y="2254"/>
                  </a:lnTo>
                  <a:lnTo>
                    <a:pt x="1395" y="2257"/>
                  </a:lnTo>
                  <a:lnTo>
                    <a:pt x="1360" y="2259"/>
                  </a:lnTo>
                  <a:lnTo>
                    <a:pt x="1325" y="2260"/>
                  </a:lnTo>
                  <a:lnTo>
                    <a:pt x="1291" y="2259"/>
                  </a:lnTo>
                  <a:lnTo>
                    <a:pt x="1258" y="2257"/>
                  </a:lnTo>
                  <a:lnTo>
                    <a:pt x="1225" y="2254"/>
                  </a:lnTo>
                  <a:lnTo>
                    <a:pt x="1194" y="2249"/>
                  </a:lnTo>
                  <a:lnTo>
                    <a:pt x="1180" y="2246"/>
                  </a:lnTo>
                  <a:lnTo>
                    <a:pt x="1166" y="2242"/>
                  </a:lnTo>
                  <a:lnTo>
                    <a:pt x="1151" y="2238"/>
                  </a:lnTo>
                  <a:lnTo>
                    <a:pt x="1138" y="2234"/>
                  </a:lnTo>
                  <a:lnTo>
                    <a:pt x="1112" y="2227"/>
                  </a:lnTo>
                  <a:lnTo>
                    <a:pt x="1085" y="2220"/>
                  </a:lnTo>
                  <a:lnTo>
                    <a:pt x="1059" y="2213"/>
                  </a:lnTo>
                  <a:lnTo>
                    <a:pt x="1035" y="2204"/>
                  </a:lnTo>
                  <a:lnTo>
                    <a:pt x="1009" y="2193"/>
                  </a:lnTo>
                  <a:lnTo>
                    <a:pt x="984" y="2182"/>
                  </a:lnTo>
                  <a:lnTo>
                    <a:pt x="959" y="2171"/>
                  </a:lnTo>
                  <a:lnTo>
                    <a:pt x="936" y="2157"/>
                  </a:lnTo>
                  <a:lnTo>
                    <a:pt x="912" y="2144"/>
                  </a:lnTo>
                  <a:lnTo>
                    <a:pt x="888" y="2130"/>
                  </a:lnTo>
                  <a:lnTo>
                    <a:pt x="866" y="2114"/>
                  </a:lnTo>
                  <a:lnTo>
                    <a:pt x="843" y="2099"/>
                  </a:lnTo>
                  <a:lnTo>
                    <a:pt x="821" y="2082"/>
                  </a:lnTo>
                  <a:lnTo>
                    <a:pt x="800" y="2065"/>
                  </a:lnTo>
                  <a:lnTo>
                    <a:pt x="778" y="2047"/>
                  </a:lnTo>
                  <a:lnTo>
                    <a:pt x="757" y="2029"/>
                  </a:lnTo>
                  <a:lnTo>
                    <a:pt x="738" y="2010"/>
                  </a:lnTo>
                  <a:lnTo>
                    <a:pt x="718" y="1991"/>
                  </a:lnTo>
                  <a:lnTo>
                    <a:pt x="700" y="1971"/>
                  </a:lnTo>
                  <a:lnTo>
                    <a:pt x="681" y="1951"/>
                  </a:lnTo>
                  <a:lnTo>
                    <a:pt x="664" y="1931"/>
                  </a:lnTo>
                  <a:lnTo>
                    <a:pt x="646" y="1910"/>
                  </a:lnTo>
                  <a:lnTo>
                    <a:pt x="630" y="1890"/>
                  </a:lnTo>
                  <a:lnTo>
                    <a:pt x="614" y="1869"/>
                  </a:lnTo>
                  <a:lnTo>
                    <a:pt x="599" y="1847"/>
                  </a:lnTo>
                  <a:lnTo>
                    <a:pt x="584" y="1826"/>
                  </a:lnTo>
                  <a:lnTo>
                    <a:pt x="571" y="1805"/>
                  </a:lnTo>
                  <a:lnTo>
                    <a:pt x="558" y="1784"/>
                  </a:lnTo>
                  <a:lnTo>
                    <a:pt x="545" y="1762"/>
                  </a:lnTo>
                  <a:lnTo>
                    <a:pt x="534" y="1740"/>
                  </a:lnTo>
                  <a:lnTo>
                    <a:pt x="524" y="1720"/>
                  </a:lnTo>
                  <a:lnTo>
                    <a:pt x="513" y="1698"/>
                  </a:lnTo>
                  <a:lnTo>
                    <a:pt x="495" y="1652"/>
                  </a:lnTo>
                  <a:lnTo>
                    <a:pt x="479" y="1604"/>
                  </a:lnTo>
                  <a:lnTo>
                    <a:pt x="467" y="1555"/>
                  </a:lnTo>
                  <a:lnTo>
                    <a:pt x="458" y="1503"/>
                  </a:lnTo>
                  <a:lnTo>
                    <a:pt x="452" y="1451"/>
                  </a:lnTo>
                  <a:lnTo>
                    <a:pt x="449" y="1398"/>
                  </a:lnTo>
                  <a:lnTo>
                    <a:pt x="450" y="1344"/>
                  </a:lnTo>
                  <a:lnTo>
                    <a:pt x="453" y="1290"/>
                  </a:lnTo>
                  <a:lnTo>
                    <a:pt x="461" y="1236"/>
                  </a:lnTo>
                  <a:lnTo>
                    <a:pt x="471" y="1181"/>
                  </a:lnTo>
                  <a:lnTo>
                    <a:pt x="484" y="1127"/>
                  </a:lnTo>
                  <a:lnTo>
                    <a:pt x="501" y="1073"/>
                  </a:lnTo>
                  <a:lnTo>
                    <a:pt x="520" y="1019"/>
                  </a:lnTo>
                  <a:lnTo>
                    <a:pt x="543" y="967"/>
                  </a:lnTo>
                  <a:lnTo>
                    <a:pt x="569" y="916"/>
                  </a:lnTo>
                  <a:lnTo>
                    <a:pt x="598" y="867"/>
                  </a:lnTo>
                  <a:lnTo>
                    <a:pt x="630" y="819"/>
                  </a:lnTo>
                  <a:lnTo>
                    <a:pt x="666" y="773"/>
                  </a:lnTo>
                  <a:lnTo>
                    <a:pt x="704" y="729"/>
                  </a:lnTo>
                  <a:lnTo>
                    <a:pt x="745" y="688"/>
                  </a:lnTo>
                  <a:lnTo>
                    <a:pt x="789" y="649"/>
                  </a:lnTo>
                  <a:lnTo>
                    <a:pt x="837" y="613"/>
                  </a:lnTo>
                  <a:lnTo>
                    <a:pt x="886" y="580"/>
                  </a:lnTo>
                  <a:lnTo>
                    <a:pt x="940" y="550"/>
                  </a:lnTo>
                  <a:lnTo>
                    <a:pt x="997" y="524"/>
                  </a:lnTo>
                  <a:lnTo>
                    <a:pt x="1056" y="501"/>
                  </a:lnTo>
                  <a:lnTo>
                    <a:pt x="1118" y="484"/>
                  </a:lnTo>
                  <a:lnTo>
                    <a:pt x="1184" y="470"/>
                  </a:lnTo>
                  <a:lnTo>
                    <a:pt x="1252" y="460"/>
                  </a:lnTo>
                  <a:lnTo>
                    <a:pt x="1323" y="456"/>
                  </a:lnTo>
                  <a:lnTo>
                    <a:pt x="1397" y="456"/>
                  </a:lnTo>
                  <a:lnTo>
                    <a:pt x="1475" y="461"/>
                  </a:lnTo>
                  <a:lnTo>
                    <a:pt x="1515" y="466"/>
                  </a:lnTo>
                  <a:lnTo>
                    <a:pt x="1553" y="473"/>
                  </a:lnTo>
                  <a:lnTo>
                    <a:pt x="1590" y="481"/>
                  </a:lnTo>
                  <a:lnTo>
                    <a:pt x="1625" y="490"/>
                  </a:lnTo>
                  <a:lnTo>
                    <a:pt x="1658" y="499"/>
                  </a:lnTo>
                  <a:lnTo>
                    <a:pt x="1690" y="511"/>
                  </a:lnTo>
                  <a:lnTo>
                    <a:pt x="1720" y="523"/>
                  </a:lnTo>
                  <a:lnTo>
                    <a:pt x="1749" y="536"/>
                  </a:lnTo>
                  <a:lnTo>
                    <a:pt x="1777" y="551"/>
                  </a:lnTo>
                  <a:lnTo>
                    <a:pt x="1802" y="565"/>
                  </a:lnTo>
                  <a:lnTo>
                    <a:pt x="1827" y="581"/>
                  </a:lnTo>
                  <a:lnTo>
                    <a:pt x="1851" y="597"/>
                  </a:lnTo>
                  <a:lnTo>
                    <a:pt x="1873" y="614"/>
                  </a:lnTo>
                  <a:lnTo>
                    <a:pt x="1894" y="631"/>
                  </a:lnTo>
                  <a:lnTo>
                    <a:pt x="1915" y="649"/>
                  </a:lnTo>
                  <a:lnTo>
                    <a:pt x="1934" y="666"/>
                  </a:lnTo>
                  <a:lnTo>
                    <a:pt x="1953" y="684"/>
                  </a:lnTo>
                  <a:lnTo>
                    <a:pt x="1970" y="702"/>
                  </a:lnTo>
                  <a:lnTo>
                    <a:pt x="1987" y="721"/>
                  </a:lnTo>
                  <a:lnTo>
                    <a:pt x="2003" y="739"/>
                  </a:lnTo>
                  <a:lnTo>
                    <a:pt x="2033" y="775"/>
                  </a:lnTo>
                  <a:lnTo>
                    <a:pt x="2061" y="811"/>
                  </a:lnTo>
                  <a:lnTo>
                    <a:pt x="2087" y="845"/>
                  </a:lnTo>
                  <a:lnTo>
                    <a:pt x="2112" y="877"/>
                  </a:lnTo>
                  <a:lnTo>
                    <a:pt x="2135" y="906"/>
                  </a:lnTo>
                  <a:lnTo>
                    <a:pt x="2159" y="932"/>
                  </a:lnTo>
                  <a:lnTo>
                    <a:pt x="2402" y="933"/>
                  </a:lnTo>
                  <a:lnTo>
                    <a:pt x="2400" y="919"/>
                  </a:lnTo>
                  <a:lnTo>
                    <a:pt x="2397" y="904"/>
                  </a:lnTo>
                  <a:lnTo>
                    <a:pt x="2392" y="889"/>
                  </a:lnTo>
                  <a:lnTo>
                    <a:pt x="2387" y="873"/>
                  </a:lnTo>
                  <a:lnTo>
                    <a:pt x="2381" y="858"/>
                  </a:lnTo>
                  <a:lnTo>
                    <a:pt x="2372" y="841"/>
                  </a:lnTo>
                  <a:lnTo>
                    <a:pt x="2364" y="825"/>
                  </a:lnTo>
                  <a:lnTo>
                    <a:pt x="2355" y="807"/>
                  </a:lnTo>
                  <a:lnTo>
                    <a:pt x="2334" y="773"/>
                  </a:lnTo>
                  <a:lnTo>
                    <a:pt x="2311" y="738"/>
                  </a:lnTo>
                  <a:lnTo>
                    <a:pt x="2286" y="703"/>
                  </a:lnTo>
                  <a:lnTo>
                    <a:pt x="2258" y="668"/>
                  </a:lnTo>
                  <a:lnTo>
                    <a:pt x="2229" y="634"/>
                  </a:lnTo>
                  <a:lnTo>
                    <a:pt x="2200" y="600"/>
                  </a:lnTo>
                  <a:lnTo>
                    <a:pt x="2169" y="568"/>
                  </a:lnTo>
                  <a:lnTo>
                    <a:pt x="2139" y="539"/>
                  </a:lnTo>
                  <a:lnTo>
                    <a:pt x="2109" y="510"/>
                  </a:lnTo>
                  <a:lnTo>
                    <a:pt x="2081" y="484"/>
                  </a:lnTo>
                  <a:lnTo>
                    <a:pt x="2053" y="461"/>
                  </a:lnTo>
                  <a:lnTo>
                    <a:pt x="2026" y="442"/>
                  </a:lnTo>
                  <a:lnTo>
                    <a:pt x="1966" y="402"/>
                  </a:lnTo>
                  <a:lnTo>
                    <a:pt x="1906" y="366"/>
                  </a:lnTo>
                  <a:lnTo>
                    <a:pt x="1845" y="335"/>
                  </a:lnTo>
                  <a:lnTo>
                    <a:pt x="1783" y="307"/>
                  </a:lnTo>
                  <a:lnTo>
                    <a:pt x="1720" y="283"/>
                  </a:lnTo>
                  <a:lnTo>
                    <a:pt x="1657" y="263"/>
                  </a:lnTo>
                  <a:lnTo>
                    <a:pt x="1594" y="247"/>
                  </a:lnTo>
                  <a:lnTo>
                    <a:pt x="1530" y="235"/>
                  </a:lnTo>
                  <a:lnTo>
                    <a:pt x="1467" y="227"/>
                  </a:lnTo>
                  <a:lnTo>
                    <a:pt x="1404" y="221"/>
                  </a:lnTo>
                  <a:lnTo>
                    <a:pt x="1341" y="220"/>
                  </a:lnTo>
                  <a:lnTo>
                    <a:pt x="1278" y="222"/>
                  </a:lnTo>
                  <a:lnTo>
                    <a:pt x="1216" y="228"/>
                  </a:lnTo>
                  <a:lnTo>
                    <a:pt x="1154" y="237"/>
                  </a:lnTo>
                  <a:lnTo>
                    <a:pt x="1093" y="249"/>
                  </a:lnTo>
                  <a:lnTo>
                    <a:pt x="1034" y="266"/>
                  </a:lnTo>
                  <a:lnTo>
                    <a:pt x="975" y="284"/>
                  </a:lnTo>
                  <a:lnTo>
                    <a:pt x="917" y="307"/>
                  </a:lnTo>
                  <a:lnTo>
                    <a:pt x="860" y="332"/>
                  </a:lnTo>
                  <a:lnTo>
                    <a:pt x="806" y="360"/>
                  </a:lnTo>
                  <a:lnTo>
                    <a:pt x="752" y="391"/>
                  </a:lnTo>
                  <a:lnTo>
                    <a:pt x="701" y="425"/>
                  </a:lnTo>
                  <a:lnTo>
                    <a:pt x="651" y="462"/>
                  </a:lnTo>
                  <a:lnTo>
                    <a:pt x="603" y="503"/>
                  </a:lnTo>
                  <a:lnTo>
                    <a:pt x="558" y="546"/>
                  </a:lnTo>
                  <a:lnTo>
                    <a:pt x="514" y="591"/>
                  </a:lnTo>
                  <a:lnTo>
                    <a:pt x="473" y="638"/>
                  </a:lnTo>
                  <a:lnTo>
                    <a:pt x="434" y="690"/>
                  </a:lnTo>
                  <a:lnTo>
                    <a:pt x="398" y="742"/>
                  </a:lnTo>
                  <a:lnTo>
                    <a:pt x="365" y="798"/>
                  </a:lnTo>
                  <a:lnTo>
                    <a:pt x="334" y="856"/>
                  </a:lnTo>
                  <a:lnTo>
                    <a:pt x="307" y="916"/>
                  </a:lnTo>
                  <a:lnTo>
                    <a:pt x="282" y="981"/>
                  </a:lnTo>
                  <a:lnTo>
                    <a:pt x="262" y="1046"/>
                  </a:lnTo>
                  <a:lnTo>
                    <a:pt x="244" y="1112"/>
                  </a:lnTo>
                  <a:lnTo>
                    <a:pt x="232" y="1177"/>
                  </a:lnTo>
                  <a:lnTo>
                    <a:pt x="224" y="1243"/>
                  </a:lnTo>
                  <a:lnTo>
                    <a:pt x="220" y="1309"/>
                  </a:lnTo>
                  <a:lnTo>
                    <a:pt x="218" y="1374"/>
                  </a:lnTo>
                  <a:lnTo>
                    <a:pt x="222" y="1438"/>
                  </a:lnTo>
                  <a:lnTo>
                    <a:pt x="229" y="1502"/>
                  </a:lnTo>
                  <a:lnTo>
                    <a:pt x="238" y="1565"/>
                  </a:lnTo>
                  <a:lnTo>
                    <a:pt x="252" y="1628"/>
                  </a:lnTo>
                  <a:lnTo>
                    <a:pt x="269" y="1689"/>
                  </a:lnTo>
                  <a:lnTo>
                    <a:pt x="290" y="1750"/>
                  </a:lnTo>
                  <a:lnTo>
                    <a:pt x="313" y="1808"/>
                  </a:lnTo>
                  <a:lnTo>
                    <a:pt x="340" y="1866"/>
                  </a:lnTo>
                  <a:lnTo>
                    <a:pt x="370" y="1922"/>
                  </a:lnTo>
                  <a:lnTo>
                    <a:pt x="403" y="1975"/>
                  </a:lnTo>
                  <a:lnTo>
                    <a:pt x="439" y="2028"/>
                  </a:lnTo>
                  <a:lnTo>
                    <a:pt x="478" y="2078"/>
                  </a:lnTo>
                  <a:lnTo>
                    <a:pt x="519" y="2125"/>
                  </a:lnTo>
                  <a:lnTo>
                    <a:pt x="563" y="2171"/>
                  </a:lnTo>
                  <a:lnTo>
                    <a:pt x="610" y="2214"/>
                  </a:lnTo>
                  <a:lnTo>
                    <a:pt x="659" y="2254"/>
                  </a:lnTo>
                  <a:lnTo>
                    <a:pt x="710" y="2292"/>
                  </a:lnTo>
                  <a:lnTo>
                    <a:pt x="764" y="2326"/>
                  </a:lnTo>
                  <a:lnTo>
                    <a:pt x="820" y="2358"/>
                  </a:lnTo>
                  <a:lnTo>
                    <a:pt x="878" y="2386"/>
                  </a:lnTo>
                  <a:lnTo>
                    <a:pt x="939" y="2412"/>
                  </a:lnTo>
                  <a:lnTo>
                    <a:pt x="1001" y="2432"/>
                  </a:lnTo>
                  <a:lnTo>
                    <a:pt x="1065" y="2451"/>
                  </a:lnTo>
                  <a:lnTo>
                    <a:pt x="1130" y="2464"/>
                  </a:lnTo>
                  <a:lnTo>
                    <a:pt x="1199" y="2474"/>
                  </a:lnTo>
                  <a:lnTo>
                    <a:pt x="1219" y="2477"/>
                  </a:lnTo>
                  <a:lnTo>
                    <a:pt x="1241" y="2479"/>
                  </a:lnTo>
                  <a:lnTo>
                    <a:pt x="1263" y="2480"/>
                  </a:lnTo>
                  <a:lnTo>
                    <a:pt x="1287" y="2481"/>
                  </a:lnTo>
                  <a:lnTo>
                    <a:pt x="1336" y="2481"/>
                  </a:lnTo>
                  <a:lnTo>
                    <a:pt x="1386" y="2479"/>
                  </a:lnTo>
                  <a:lnTo>
                    <a:pt x="1439" y="2474"/>
                  </a:lnTo>
                  <a:lnTo>
                    <a:pt x="1491" y="2469"/>
                  </a:lnTo>
                  <a:lnTo>
                    <a:pt x="1544" y="2461"/>
                  </a:lnTo>
                  <a:lnTo>
                    <a:pt x="1596" y="2453"/>
                  </a:lnTo>
                  <a:lnTo>
                    <a:pt x="1648" y="2442"/>
                  </a:lnTo>
                  <a:lnTo>
                    <a:pt x="1697" y="2429"/>
                  </a:lnTo>
                  <a:lnTo>
                    <a:pt x="1721" y="2422"/>
                  </a:lnTo>
                  <a:lnTo>
                    <a:pt x="1744" y="2415"/>
                  </a:lnTo>
                  <a:lnTo>
                    <a:pt x="1766" y="2408"/>
                  </a:lnTo>
                  <a:lnTo>
                    <a:pt x="1788" y="2399"/>
                  </a:lnTo>
                  <a:lnTo>
                    <a:pt x="1809" y="2391"/>
                  </a:lnTo>
                  <a:lnTo>
                    <a:pt x="1828" y="2382"/>
                  </a:lnTo>
                  <a:lnTo>
                    <a:pt x="1847" y="2373"/>
                  </a:lnTo>
                  <a:lnTo>
                    <a:pt x="1864" y="2363"/>
                  </a:lnTo>
                  <a:lnTo>
                    <a:pt x="1881" y="2353"/>
                  </a:lnTo>
                  <a:lnTo>
                    <a:pt x="1895" y="2343"/>
                  </a:lnTo>
                  <a:lnTo>
                    <a:pt x="1909" y="2331"/>
                  </a:lnTo>
                  <a:lnTo>
                    <a:pt x="1921" y="2321"/>
                  </a:lnTo>
                  <a:lnTo>
                    <a:pt x="1889" y="2314"/>
                  </a:lnTo>
                  <a:lnTo>
                    <a:pt x="1861" y="2306"/>
                  </a:lnTo>
                  <a:lnTo>
                    <a:pt x="1836" y="2296"/>
                  </a:lnTo>
                  <a:lnTo>
                    <a:pt x="1814" y="2287"/>
                  </a:lnTo>
                  <a:lnTo>
                    <a:pt x="1794" y="2277"/>
                  </a:lnTo>
                  <a:lnTo>
                    <a:pt x="1777" y="2266"/>
                  </a:lnTo>
                  <a:lnTo>
                    <a:pt x="1760" y="2257"/>
                  </a:lnTo>
                  <a:lnTo>
                    <a:pt x="1746" y="2247"/>
                  </a:lnTo>
                  <a:lnTo>
                    <a:pt x="1721" y="2229"/>
                  </a:lnTo>
                  <a:lnTo>
                    <a:pt x="1697" y="2215"/>
                  </a:lnTo>
                  <a:lnTo>
                    <a:pt x="1686" y="2210"/>
                  </a:lnTo>
                  <a:lnTo>
                    <a:pt x="1675" y="2206"/>
                  </a:lnTo>
                  <a:lnTo>
                    <a:pt x="1662" y="2204"/>
                  </a:lnTo>
                  <a:lnTo>
                    <a:pt x="1649" y="2204"/>
                  </a:lnTo>
                  <a:close/>
                  <a:moveTo>
                    <a:pt x="1490" y="1283"/>
                  </a:moveTo>
                  <a:lnTo>
                    <a:pt x="1503" y="1266"/>
                  </a:lnTo>
                  <a:lnTo>
                    <a:pt x="1515" y="1248"/>
                  </a:lnTo>
                  <a:lnTo>
                    <a:pt x="1528" y="1232"/>
                  </a:lnTo>
                  <a:lnTo>
                    <a:pt x="1543" y="1216"/>
                  </a:lnTo>
                  <a:lnTo>
                    <a:pt x="1572" y="1184"/>
                  </a:lnTo>
                  <a:lnTo>
                    <a:pt x="1599" y="1152"/>
                  </a:lnTo>
                  <a:lnTo>
                    <a:pt x="1714" y="1023"/>
                  </a:lnTo>
                  <a:lnTo>
                    <a:pt x="1736" y="996"/>
                  </a:lnTo>
                  <a:lnTo>
                    <a:pt x="1767" y="963"/>
                  </a:lnTo>
                  <a:lnTo>
                    <a:pt x="1803" y="925"/>
                  </a:lnTo>
                  <a:lnTo>
                    <a:pt x="1839" y="885"/>
                  </a:lnTo>
                  <a:lnTo>
                    <a:pt x="1875" y="844"/>
                  </a:lnTo>
                  <a:lnTo>
                    <a:pt x="1905" y="808"/>
                  </a:lnTo>
                  <a:lnTo>
                    <a:pt x="1918" y="792"/>
                  </a:lnTo>
                  <a:lnTo>
                    <a:pt x="1928" y="777"/>
                  </a:lnTo>
                  <a:lnTo>
                    <a:pt x="1936" y="765"/>
                  </a:lnTo>
                  <a:lnTo>
                    <a:pt x="1940" y="755"/>
                  </a:lnTo>
                  <a:lnTo>
                    <a:pt x="1495" y="755"/>
                  </a:lnTo>
                  <a:lnTo>
                    <a:pt x="1500" y="769"/>
                  </a:lnTo>
                  <a:lnTo>
                    <a:pt x="1505" y="783"/>
                  </a:lnTo>
                  <a:lnTo>
                    <a:pt x="1508" y="796"/>
                  </a:lnTo>
                  <a:lnTo>
                    <a:pt x="1511" y="807"/>
                  </a:lnTo>
                  <a:lnTo>
                    <a:pt x="1512" y="819"/>
                  </a:lnTo>
                  <a:lnTo>
                    <a:pt x="1513" y="830"/>
                  </a:lnTo>
                  <a:lnTo>
                    <a:pt x="1513" y="841"/>
                  </a:lnTo>
                  <a:lnTo>
                    <a:pt x="1513" y="852"/>
                  </a:lnTo>
                  <a:lnTo>
                    <a:pt x="1511" y="862"/>
                  </a:lnTo>
                  <a:lnTo>
                    <a:pt x="1509" y="871"/>
                  </a:lnTo>
                  <a:lnTo>
                    <a:pt x="1506" y="881"/>
                  </a:lnTo>
                  <a:lnTo>
                    <a:pt x="1500" y="892"/>
                  </a:lnTo>
                  <a:lnTo>
                    <a:pt x="1495" y="902"/>
                  </a:lnTo>
                  <a:lnTo>
                    <a:pt x="1489" y="912"/>
                  </a:lnTo>
                  <a:lnTo>
                    <a:pt x="1482" y="923"/>
                  </a:lnTo>
                  <a:lnTo>
                    <a:pt x="1474" y="934"/>
                  </a:lnTo>
                  <a:lnTo>
                    <a:pt x="1145" y="1313"/>
                  </a:lnTo>
                  <a:lnTo>
                    <a:pt x="1145" y="1273"/>
                  </a:lnTo>
                  <a:lnTo>
                    <a:pt x="1145" y="1233"/>
                  </a:lnTo>
                  <a:lnTo>
                    <a:pt x="1145" y="1192"/>
                  </a:lnTo>
                  <a:lnTo>
                    <a:pt x="1145" y="1152"/>
                  </a:lnTo>
                  <a:lnTo>
                    <a:pt x="1145" y="1113"/>
                  </a:lnTo>
                  <a:lnTo>
                    <a:pt x="1145" y="1073"/>
                  </a:lnTo>
                  <a:lnTo>
                    <a:pt x="1144" y="1033"/>
                  </a:lnTo>
                  <a:lnTo>
                    <a:pt x="1144" y="993"/>
                  </a:lnTo>
                  <a:lnTo>
                    <a:pt x="1144" y="962"/>
                  </a:lnTo>
                  <a:lnTo>
                    <a:pt x="1145" y="935"/>
                  </a:lnTo>
                  <a:lnTo>
                    <a:pt x="1147" y="912"/>
                  </a:lnTo>
                  <a:lnTo>
                    <a:pt x="1149" y="893"/>
                  </a:lnTo>
                  <a:lnTo>
                    <a:pt x="1152" y="876"/>
                  </a:lnTo>
                  <a:lnTo>
                    <a:pt x="1155" y="863"/>
                  </a:lnTo>
                  <a:lnTo>
                    <a:pt x="1159" y="851"/>
                  </a:lnTo>
                  <a:lnTo>
                    <a:pt x="1163" y="840"/>
                  </a:lnTo>
                  <a:lnTo>
                    <a:pt x="1174" y="822"/>
                  </a:lnTo>
                  <a:lnTo>
                    <a:pt x="1186" y="804"/>
                  </a:lnTo>
                  <a:lnTo>
                    <a:pt x="1192" y="795"/>
                  </a:lnTo>
                  <a:lnTo>
                    <a:pt x="1199" y="784"/>
                  </a:lnTo>
                  <a:lnTo>
                    <a:pt x="1206" y="771"/>
                  </a:lnTo>
                  <a:lnTo>
                    <a:pt x="1212" y="756"/>
                  </a:lnTo>
                  <a:lnTo>
                    <a:pt x="781" y="754"/>
                  </a:lnTo>
                  <a:lnTo>
                    <a:pt x="783" y="768"/>
                  </a:lnTo>
                  <a:lnTo>
                    <a:pt x="786" y="781"/>
                  </a:lnTo>
                  <a:lnTo>
                    <a:pt x="790" y="790"/>
                  </a:lnTo>
                  <a:lnTo>
                    <a:pt x="795" y="798"/>
                  </a:lnTo>
                  <a:lnTo>
                    <a:pt x="805" y="811"/>
                  </a:lnTo>
                  <a:lnTo>
                    <a:pt x="815" y="827"/>
                  </a:lnTo>
                  <a:lnTo>
                    <a:pt x="820" y="837"/>
                  </a:lnTo>
                  <a:lnTo>
                    <a:pt x="825" y="851"/>
                  </a:lnTo>
                  <a:lnTo>
                    <a:pt x="830" y="867"/>
                  </a:lnTo>
                  <a:lnTo>
                    <a:pt x="834" y="888"/>
                  </a:lnTo>
                  <a:lnTo>
                    <a:pt x="838" y="913"/>
                  </a:lnTo>
                  <a:lnTo>
                    <a:pt x="840" y="945"/>
                  </a:lnTo>
                  <a:lnTo>
                    <a:pt x="842" y="982"/>
                  </a:lnTo>
                  <a:lnTo>
                    <a:pt x="842" y="1028"/>
                  </a:lnTo>
                  <a:lnTo>
                    <a:pt x="843" y="1701"/>
                  </a:lnTo>
                  <a:lnTo>
                    <a:pt x="842" y="1728"/>
                  </a:lnTo>
                  <a:lnTo>
                    <a:pt x="842" y="1752"/>
                  </a:lnTo>
                  <a:lnTo>
                    <a:pt x="840" y="1773"/>
                  </a:lnTo>
                  <a:lnTo>
                    <a:pt x="838" y="1791"/>
                  </a:lnTo>
                  <a:lnTo>
                    <a:pt x="835" y="1807"/>
                  </a:lnTo>
                  <a:lnTo>
                    <a:pt x="832" y="1821"/>
                  </a:lnTo>
                  <a:lnTo>
                    <a:pt x="828" y="1834"/>
                  </a:lnTo>
                  <a:lnTo>
                    <a:pt x="822" y="1845"/>
                  </a:lnTo>
                  <a:lnTo>
                    <a:pt x="817" y="1856"/>
                  </a:lnTo>
                  <a:lnTo>
                    <a:pt x="811" y="1867"/>
                  </a:lnTo>
                  <a:lnTo>
                    <a:pt x="804" y="1877"/>
                  </a:lnTo>
                  <a:lnTo>
                    <a:pt x="797" y="1889"/>
                  </a:lnTo>
                  <a:lnTo>
                    <a:pt x="779" y="1913"/>
                  </a:lnTo>
                  <a:lnTo>
                    <a:pt x="758" y="1944"/>
                  </a:lnTo>
                  <a:lnTo>
                    <a:pt x="1225" y="1938"/>
                  </a:lnTo>
                  <a:lnTo>
                    <a:pt x="1214" y="1930"/>
                  </a:lnTo>
                  <a:lnTo>
                    <a:pt x="1205" y="1920"/>
                  </a:lnTo>
                  <a:lnTo>
                    <a:pt x="1195" y="1909"/>
                  </a:lnTo>
                  <a:lnTo>
                    <a:pt x="1188" y="1897"/>
                  </a:lnTo>
                  <a:lnTo>
                    <a:pt x="1180" y="1882"/>
                  </a:lnTo>
                  <a:lnTo>
                    <a:pt x="1174" y="1867"/>
                  </a:lnTo>
                  <a:lnTo>
                    <a:pt x="1168" y="1850"/>
                  </a:lnTo>
                  <a:lnTo>
                    <a:pt x="1162" y="1833"/>
                  </a:lnTo>
                  <a:lnTo>
                    <a:pt x="1158" y="1814"/>
                  </a:lnTo>
                  <a:lnTo>
                    <a:pt x="1154" y="1795"/>
                  </a:lnTo>
                  <a:lnTo>
                    <a:pt x="1150" y="1774"/>
                  </a:lnTo>
                  <a:lnTo>
                    <a:pt x="1147" y="1753"/>
                  </a:lnTo>
                  <a:lnTo>
                    <a:pt x="1143" y="1708"/>
                  </a:lnTo>
                  <a:lnTo>
                    <a:pt x="1140" y="1662"/>
                  </a:lnTo>
                  <a:lnTo>
                    <a:pt x="1139" y="1615"/>
                  </a:lnTo>
                  <a:lnTo>
                    <a:pt x="1139" y="1567"/>
                  </a:lnTo>
                  <a:lnTo>
                    <a:pt x="1139" y="1520"/>
                  </a:lnTo>
                  <a:lnTo>
                    <a:pt x="1141" y="1473"/>
                  </a:lnTo>
                  <a:lnTo>
                    <a:pt x="1144" y="1386"/>
                  </a:lnTo>
                  <a:lnTo>
                    <a:pt x="1146" y="1312"/>
                  </a:lnTo>
                  <a:lnTo>
                    <a:pt x="1605" y="1931"/>
                  </a:lnTo>
                  <a:lnTo>
                    <a:pt x="1623" y="1954"/>
                  </a:lnTo>
                  <a:lnTo>
                    <a:pt x="1642" y="1977"/>
                  </a:lnTo>
                  <a:lnTo>
                    <a:pt x="1660" y="1999"/>
                  </a:lnTo>
                  <a:lnTo>
                    <a:pt x="1680" y="2019"/>
                  </a:lnTo>
                  <a:lnTo>
                    <a:pt x="1698" y="2039"/>
                  </a:lnTo>
                  <a:lnTo>
                    <a:pt x="1718" y="2057"/>
                  </a:lnTo>
                  <a:lnTo>
                    <a:pt x="1736" y="2075"/>
                  </a:lnTo>
                  <a:lnTo>
                    <a:pt x="1756" y="2092"/>
                  </a:lnTo>
                  <a:lnTo>
                    <a:pt x="1776" y="2108"/>
                  </a:lnTo>
                  <a:lnTo>
                    <a:pt x="1796" y="2123"/>
                  </a:lnTo>
                  <a:lnTo>
                    <a:pt x="1816" y="2138"/>
                  </a:lnTo>
                  <a:lnTo>
                    <a:pt x="1836" y="2151"/>
                  </a:lnTo>
                  <a:lnTo>
                    <a:pt x="1857" y="2164"/>
                  </a:lnTo>
                  <a:lnTo>
                    <a:pt x="1879" y="2175"/>
                  </a:lnTo>
                  <a:lnTo>
                    <a:pt x="1900" y="2185"/>
                  </a:lnTo>
                  <a:lnTo>
                    <a:pt x="1922" y="2195"/>
                  </a:lnTo>
                  <a:lnTo>
                    <a:pt x="1945" y="2205"/>
                  </a:lnTo>
                  <a:lnTo>
                    <a:pt x="1968" y="2213"/>
                  </a:lnTo>
                  <a:lnTo>
                    <a:pt x="1991" y="2220"/>
                  </a:lnTo>
                  <a:lnTo>
                    <a:pt x="2016" y="2226"/>
                  </a:lnTo>
                  <a:lnTo>
                    <a:pt x="2040" y="2232"/>
                  </a:lnTo>
                  <a:lnTo>
                    <a:pt x="2066" y="2238"/>
                  </a:lnTo>
                  <a:lnTo>
                    <a:pt x="2092" y="2242"/>
                  </a:lnTo>
                  <a:lnTo>
                    <a:pt x="2119" y="2246"/>
                  </a:lnTo>
                  <a:lnTo>
                    <a:pt x="2147" y="2248"/>
                  </a:lnTo>
                  <a:lnTo>
                    <a:pt x="2174" y="2250"/>
                  </a:lnTo>
                  <a:lnTo>
                    <a:pt x="2203" y="2252"/>
                  </a:lnTo>
                  <a:lnTo>
                    <a:pt x="2233" y="2252"/>
                  </a:lnTo>
                  <a:lnTo>
                    <a:pt x="2264" y="2252"/>
                  </a:lnTo>
                  <a:lnTo>
                    <a:pt x="2296" y="2252"/>
                  </a:lnTo>
                  <a:lnTo>
                    <a:pt x="2328" y="2250"/>
                  </a:lnTo>
                  <a:lnTo>
                    <a:pt x="2362" y="2248"/>
                  </a:lnTo>
                  <a:lnTo>
                    <a:pt x="2324" y="2209"/>
                  </a:lnTo>
                  <a:lnTo>
                    <a:pt x="2257" y="2148"/>
                  </a:lnTo>
                  <a:lnTo>
                    <a:pt x="2195" y="2091"/>
                  </a:lnTo>
                  <a:lnTo>
                    <a:pt x="2137" y="2036"/>
                  </a:lnTo>
                  <a:lnTo>
                    <a:pt x="2082" y="1983"/>
                  </a:lnTo>
                  <a:lnTo>
                    <a:pt x="2030" y="1932"/>
                  </a:lnTo>
                  <a:lnTo>
                    <a:pt x="1980" y="1880"/>
                  </a:lnTo>
                  <a:lnTo>
                    <a:pt x="1931" y="1830"/>
                  </a:lnTo>
                  <a:lnTo>
                    <a:pt x="1884" y="1778"/>
                  </a:lnTo>
                  <a:lnTo>
                    <a:pt x="1837" y="1726"/>
                  </a:lnTo>
                  <a:lnTo>
                    <a:pt x="1792" y="1672"/>
                  </a:lnTo>
                  <a:lnTo>
                    <a:pt x="1746" y="1616"/>
                  </a:lnTo>
                  <a:lnTo>
                    <a:pt x="1698" y="1557"/>
                  </a:lnTo>
                  <a:lnTo>
                    <a:pt x="1649" y="1495"/>
                  </a:lnTo>
                  <a:lnTo>
                    <a:pt x="1599" y="1429"/>
                  </a:lnTo>
                  <a:lnTo>
                    <a:pt x="1546" y="1358"/>
                  </a:lnTo>
                  <a:lnTo>
                    <a:pt x="1490" y="1283"/>
                  </a:lnTo>
                  <a:close/>
                  <a:moveTo>
                    <a:pt x="107" y="1883"/>
                  </a:moveTo>
                  <a:lnTo>
                    <a:pt x="144" y="1963"/>
                  </a:lnTo>
                  <a:lnTo>
                    <a:pt x="185" y="2038"/>
                  </a:lnTo>
                  <a:lnTo>
                    <a:pt x="231" y="2109"/>
                  </a:lnTo>
                  <a:lnTo>
                    <a:pt x="279" y="2177"/>
                  </a:lnTo>
                  <a:lnTo>
                    <a:pt x="331" y="2240"/>
                  </a:lnTo>
                  <a:lnTo>
                    <a:pt x="386" y="2299"/>
                  </a:lnTo>
                  <a:lnTo>
                    <a:pt x="444" y="2356"/>
                  </a:lnTo>
                  <a:lnTo>
                    <a:pt x="505" y="2408"/>
                  </a:lnTo>
                  <a:lnTo>
                    <a:pt x="568" y="2455"/>
                  </a:lnTo>
                  <a:lnTo>
                    <a:pt x="634" y="2499"/>
                  </a:lnTo>
                  <a:lnTo>
                    <a:pt x="701" y="2539"/>
                  </a:lnTo>
                  <a:lnTo>
                    <a:pt x="771" y="2574"/>
                  </a:lnTo>
                  <a:lnTo>
                    <a:pt x="842" y="2606"/>
                  </a:lnTo>
                  <a:lnTo>
                    <a:pt x="914" y="2634"/>
                  </a:lnTo>
                  <a:lnTo>
                    <a:pt x="988" y="2657"/>
                  </a:lnTo>
                  <a:lnTo>
                    <a:pt x="1064" y="2676"/>
                  </a:lnTo>
                  <a:lnTo>
                    <a:pt x="1140" y="2691"/>
                  </a:lnTo>
                  <a:lnTo>
                    <a:pt x="1216" y="2701"/>
                  </a:lnTo>
                  <a:lnTo>
                    <a:pt x="1293" y="2707"/>
                  </a:lnTo>
                  <a:lnTo>
                    <a:pt x="1371" y="2709"/>
                  </a:lnTo>
                  <a:lnTo>
                    <a:pt x="1448" y="2706"/>
                  </a:lnTo>
                  <a:lnTo>
                    <a:pt x="1524" y="2699"/>
                  </a:lnTo>
                  <a:lnTo>
                    <a:pt x="1601" y="2688"/>
                  </a:lnTo>
                  <a:lnTo>
                    <a:pt x="1678" y="2671"/>
                  </a:lnTo>
                  <a:lnTo>
                    <a:pt x="1753" y="2651"/>
                  </a:lnTo>
                  <a:lnTo>
                    <a:pt x="1827" y="2626"/>
                  </a:lnTo>
                  <a:lnTo>
                    <a:pt x="1900" y="2596"/>
                  </a:lnTo>
                  <a:lnTo>
                    <a:pt x="1971" y="2561"/>
                  </a:lnTo>
                  <a:lnTo>
                    <a:pt x="2041" y="2522"/>
                  </a:lnTo>
                  <a:lnTo>
                    <a:pt x="2109" y="2478"/>
                  </a:lnTo>
                  <a:lnTo>
                    <a:pt x="2175" y="2429"/>
                  </a:lnTo>
                  <a:lnTo>
                    <a:pt x="2239" y="2376"/>
                  </a:lnTo>
                  <a:lnTo>
                    <a:pt x="2154" y="2368"/>
                  </a:lnTo>
                  <a:lnTo>
                    <a:pt x="2096" y="2363"/>
                  </a:lnTo>
                  <a:lnTo>
                    <a:pt x="2075" y="2361"/>
                  </a:lnTo>
                  <a:lnTo>
                    <a:pt x="2059" y="2361"/>
                  </a:lnTo>
                  <a:lnTo>
                    <a:pt x="2047" y="2361"/>
                  </a:lnTo>
                  <a:lnTo>
                    <a:pt x="2036" y="2362"/>
                  </a:lnTo>
                  <a:lnTo>
                    <a:pt x="2027" y="2365"/>
                  </a:lnTo>
                  <a:lnTo>
                    <a:pt x="2019" y="2369"/>
                  </a:lnTo>
                  <a:lnTo>
                    <a:pt x="2010" y="2374"/>
                  </a:lnTo>
                  <a:lnTo>
                    <a:pt x="2000" y="2381"/>
                  </a:lnTo>
                  <a:lnTo>
                    <a:pt x="1988" y="2389"/>
                  </a:lnTo>
                  <a:lnTo>
                    <a:pt x="1973" y="2398"/>
                  </a:lnTo>
                  <a:lnTo>
                    <a:pt x="1954" y="2410"/>
                  </a:lnTo>
                  <a:lnTo>
                    <a:pt x="1931" y="2423"/>
                  </a:lnTo>
                  <a:lnTo>
                    <a:pt x="1911" y="2433"/>
                  </a:lnTo>
                  <a:lnTo>
                    <a:pt x="1891" y="2443"/>
                  </a:lnTo>
                  <a:lnTo>
                    <a:pt x="1872" y="2452"/>
                  </a:lnTo>
                  <a:lnTo>
                    <a:pt x="1853" y="2461"/>
                  </a:lnTo>
                  <a:lnTo>
                    <a:pt x="1764" y="2498"/>
                  </a:lnTo>
                  <a:lnTo>
                    <a:pt x="1677" y="2527"/>
                  </a:lnTo>
                  <a:lnTo>
                    <a:pt x="1588" y="2549"/>
                  </a:lnTo>
                  <a:lnTo>
                    <a:pt x="1499" y="2563"/>
                  </a:lnTo>
                  <a:lnTo>
                    <a:pt x="1412" y="2571"/>
                  </a:lnTo>
                  <a:lnTo>
                    <a:pt x="1324" y="2572"/>
                  </a:lnTo>
                  <a:lnTo>
                    <a:pt x="1238" y="2566"/>
                  </a:lnTo>
                  <a:lnTo>
                    <a:pt x="1153" y="2555"/>
                  </a:lnTo>
                  <a:lnTo>
                    <a:pt x="1070" y="2537"/>
                  </a:lnTo>
                  <a:lnTo>
                    <a:pt x="988" y="2514"/>
                  </a:lnTo>
                  <a:lnTo>
                    <a:pt x="909" y="2484"/>
                  </a:lnTo>
                  <a:lnTo>
                    <a:pt x="832" y="2450"/>
                  </a:lnTo>
                  <a:lnTo>
                    <a:pt x="757" y="2410"/>
                  </a:lnTo>
                  <a:lnTo>
                    <a:pt x="685" y="2365"/>
                  </a:lnTo>
                  <a:lnTo>
                    <a:pt x="617" y="2316"/>
                  </a:lnTo>
                  <a:lnTo>
                    <a:pt x="552" y="2262"/>
                  </a:lnTo>
                  <a:lnTo>
                    <a:pt x="491" y="2205"/>
                  </a:lnTo>
                  <a:lnTo>
                    <a:pt x="434" y="2143"/>
                  </a:lnTo>
                  <a:lnTo>
                    <a:pt x="380" y="2077"/>
                  </a:lnTo>
                  <a:lnTo>
                    <a:pt x="332" y="2008"/>
                  </a:lnTo>
                  <a:lnTo>
                    <a:pt x="288" y="1936"/>
                  </a:lnTo>
                  <a:lnTo>
                    <a:pt x="248" y="1860"/>
                  </a:lnTo>
                  <a:lnTo>
                    <a:pt x="214" y="1781"/>
                  </a:lnTo>
                  <a:lnTo>
                    <a:pt x="187" y="1701"/>
                  </a:lnTo>
                  <a:lnTo>
                    <a:pt x="164" y="1618"/>
                  </a:lnTo>
                  <a:lnTo>
                    <a:pt x="147" y="1532"/>
                  </a:lnTo>
                  <a:lnTo>
                    <a:pt x="138" y="1445"/>
                  </a:lnTo>
                  <a:lnTo>
                    <a:pt x="135" y="1356"/>
                  </a:lnTo>
                  <a:lnTo>
                    <a:pt x="138" y="1266"/>
                  </a:lnTo>
                  <a:lnTo>
                    <a:pt x="148" y="1174"/>
                  </a:lnTo>
                  <a:lnTo>
                    <a:pt x="167" y="1081"/>
                  </a:lnTo>
                  <a:lnTo>
                    <a:pt x="193" y="989"/>
                  </a:lnTo>
                  <a:lnTo>
                    <a:pt x="228" y="892"/>
                  </a:lnTo>
                  <a:lnTo>
                    <a:pt x="269" y="800"/>
                  </a:lnTo>
                  <a:lnTo>
                    <a:pt x="316" y="715"/>
                  </a:lnTo>
                  <a:lnTo>
                    <a:pt x="370" y="634"/>
                  </a:lnTo>
                  <a:lnTo>
                    <a:pt x="428" y="560"/>
                  </a:lnTo>
                  <a:lnTo>
                    <a:pt x="492" y="492"/>
                  </a:lnTo>
                  <a:lnTo>
                    <a:pt x="559" y="429"/>
                  </a:lnTo>
                  <a:lnTo>
                    <a:pt x="631" y="373"/>
                  </a:lnTo>
                  <a:lnTo>
                    <a:pt x="706" y="322"/>
                  </a:lnTo>
                  <a:lnTo>
                    <a:pt x="784" y="277"/>
                  </a:lnTo>
                  <a:lnTo>
                    <a:pt x="866" y="239"/>
                  </a:lnTo>
                  <a:lnTo>
                    <a:pt x="949" y="206"/>
                  </a:lnTo>
                  <a:lnTo>
                    <a:pt x="1035" y="179"/>
                  </a:lnTo>
                  <a:lnTo>
                    <a:pt x="1122" y="160"/>
                  </a:lnTo>
                  <a:lnTo>
                    <a:pt x="1210" y="145"/>
                  </a:lnTo>
                  <a:lnTo>
                    <a:pt x="1299" y="138"/>
                  </a:lnTo>
                  <a:lnTo>
                    <a:pt x="1389" y="137"/>
                  </a:lnTo>
                  <a:lnTo>
                    <a:pt x="1479" y="142"/>
                  </a:lnTo>
                  <a:lnTo>
                    <a:pt x="1567" y="154"/>
                  </a:lnTo>
                  <a:lnTo>
                    <a:pt x="1655" y="173"/>
                  </a:lnTo>
                  <a:lnTo>
                    <a:pt x="1743" y="199"/>
                  </a:lnTo>
                  <a:lnTo>
                    <a:pt x="1828" y="231"/>
                  </a:lnTo>
                  <a:lnTo>
                    <a:pt x="1911" y="269"/>
                  </a:lnTo>
                  <a:lnTo>
                    <a:pt x="1991" y="314"/>
                  </a:lnTo>
                  <a:lnTo>
                    <a:pt x="2069" y="367"/>
                  </a:lnTo>
                  <a:lnTo>
                    <a:pt x="2143" y="426"/>
                  </a:lnTo>
                  <a:lnTo>
                    <a:pt x="2215" y="493"/>
                  </a:lnTo>
                  <a:lnTo>
                    <a:pt x="2281" y="566"/>
                  </a:lnTo>
                  <a:lnTo>
                    <a:pt x="2343" y="647"/>
                  </a:lnTo>
                  <a:lnTo>
                    <a:pt x="2400" y="734"/>
                  </a:lnTo>
                  <a:lnTo>
                    <a:pt x="2453" y="830"/>
                  </a:lnTo>
                  <a:lnTo>
                    <a:pt x="2498" y="932"/>
                  </a:lnTo>
                  <a:lnTo>
                    <a:pt x="2638" y="932"/>
                  </a:lnTo>
                  <a:lnTo>
                    <a:pt x="2636" y="915"/>
                  </a:lnTo>
                  <a:lnTo>
                    <a:pt x="2632" y="898"/>
                  </a:lnTo>
                  <a:lnTo>
                    <a:pt x="2628" y="880"/>
                  </a:lnTo>
                  <a:lnTo>
                    <a:pt x="2622" y="862"/>
                  </a:lnTo>
                  <a:lnTo>
                    <a:pt x="2615" y="843"/>
                  </a:lnTo>
                  <a:lnTo>
                    <a:pt x="2608" y="825"/>
                  </a:lnTo>
                  <a:lnTo>
                    <a:pt x="2600" y="805"/>
                  </a:lnTo>
                  <a:lnTo>
                    <a:pt x="2591" y="786"/>
                  </a:lnTo>
                  <a:lnTo>
                    <a:pt x="2571" y="747"/>
                  </a:lnTo>
                  <a:lnTo>
                    <a:pt x="2548" y="706"/>
                  </a:lnTo>
                  <a:lnTo>
                    <a:pt x="2525" y="667"/>
                  </a:lnTo>
                  <a:lnTo>
                    <a:pt x="2500" y="628"/>
                  </a:lnTo>
                  <a:lnTo>
                    <a:pt x="2474" y="590"/>
                  </a:lnTo>
                  <a:lnTo>
                    <a:pt x="2449" y="554"/>
                  </a:lnTo>
                  <a:lnTo>
                    <a:pt x="2423" y="520"/>
                  </a:lnTo>
                  <a:lnTo>
                    <a:pt x="2398" y="488"/>
                  </a:lnTo>
                  <a:lnTo>
                    <a:pt x="2374" y="459"/>
                  </a:lnTo>
                  <a:lnTo>
                    <a:pt x="2353" y="434"/>
                  </a:lnTo>
                  <a:lnTo>
                    <a:pt x="2334" y="412"/>
                  </a:lnTo>
                  <a:lnTo>
                    <a:pt x="2318" y="394"/>
                  </a:lnTo>
                  <a:lnTo>
                    <a:pt x="2285" y="362"/>
                  </a:lnTo>
                  <a:lnTo>
                    <a:pt x="2252" y="333"/>
                  </a:lnTo>
                  <a:lnTo>
                    <a:pt x="2218" y="304"/>
                  </a:lnTo>
                  <a:lnTo>
                    <a:pt x="2183" y="276"/>
                  </a:lnTo>
                  <a:lnTo>
                    <a:pt x="2147" y="249"/>
                  </a:lnTo>
                  <a:lnTo>
                    <a:pt x="2109" y="224"/>
                  </a:lnTo>
                  <a:lnTo>
                    <a:pt x="2072" y="201"/>
                  </a:lnTo>
                  <a:lnTo>
                    <a:pt x="2034" y="178"/>
                  </a:lnTo>
                  <a:lnTo>
                    <a:pt x="1995" y="157"/>
                  </a:lnTo>
                  <a:lnTo>
                    <a:pt x="1956" y="137"/>
                  </a:lnTo>
                  <a:lnTo>
                    <a:pt x="1916" y="118"/>
                  </a:lnTo>
                  <a:lnTo>
                    <a:pt x="1875" y="101"/>
                  </a:lnTo>
                  <a:lnTo>
                    <a:pt x="1833" y="85"/>
                  </a:lnTo>
                  <a:lnTo>
                    <a:pt x="1792" y="71"/>
                  </a:lnTo>
                  <a:lnTo>
                    <a:pt x="1750" y="58"/>
                  </a:lnTo>
                  <a:lnTo>
                    <a:pt x="1707" y="45"/>
                  </a:lnTo>
                  <a:lnTo>
                    <a:pt x="1664" y="35"/>
                  </a:lnTo>
                  <a:lnTo>
                    <a:pt x="1621" y="26"/>
                  </a:lnTo>
                  <a:lnTo>
                    <a:pt x="1577" y="19"/>
                  </a:lnTo>
                  <a:lnTo>
                    <a:pt x="1533" y="11"/>
                  </a:lnTo>
                  <a:lnTo>
                    <a:pt x="1489" y="7"/>
                  </a:lnTo>
                  <a:lnTo>
                    <a:pt x="1445" y="3"/>
                  </a:lnTo>
                  <a:lnTo>
                    <a:pt x="1400" y="1"/>
                  </a:lnTo>
                  <a:lnTo>
                    <a:pt x="1356" y="0"/>
                  </a:lnTo>
                  <a:lnTo>
                    <a:pt x="1312" y="1"/>
                  </a:lnTo>
                  <a:lnTo>
                    <a:pt x="1268" y="2"/>
                  </a:lnTo>
                  <a:lnTo>
                    <a:pt x="1222" y="6"/>
                  </a:lnTo>
                  <a:lnTo>
                    <a:pt x="1178" y="10"/>
                  </a:lnTo>
                  <a:lnTo>
                    <a:pt x="1134" y="18"/>
                  </a:lnTo>
                  <a:lnTo>
                    <a:pt x="1089" y="25"/>
                  </a:lnTo>
                  <a:lnTo>
                    <a:pt x="1046" y="34"/>
                  </a:lnTo>
                  <a:lnTo>
                    <a:pt x="1002" y="44"/>
                  </a:lnTo>
                  <a:lnTo>
                    <a:pt x="955" y="58"/>
                  </a:lnTo>
                  <a:lnTo>
                    <a:pt x="911" y="72"/>
                  </a:lnTo>
                  <a:lnTo>
                    <a:pt x="868" y="88"/>
                  </a:lnTo>
                  <a:lnTo>
                    <a:pt x="825" y="104"/>
                  </a:lnTo>
                  <a:lnTo>
                    <a:pt x="785" y="122"/>
                  </a:lnTo>
                  <a:lnTo>
                    <a:pt x="747" y="140"/>
                  </a:lnTo>
                  <a:lnTo>
                    <a:pt x="710" y="161"/>
                  </a:lnTo>
                  <a:lnTo>
                    <a:pt x="674" y="181"/>
                  </a:lnTo>
                  <a:lnTo>
                    <a:pt x="639" y="203"/>
                  </a:lnTo>
                  <a:lnTo>
                    <a:pt x="605" y="224"/>
                  </a:lnTo>
                  <a:lnTo>
                    <a:pt x="572" y="248"/>
                  </a:lnTo>
                  <a:lnTo>
                    <a:pt x="541" y="271"/>
                  </a:lnTo>
                  <a:lnTo>
                    <a:pt x="510" y="296"/>
                  </a:lnTo>
                  <a:lnTo>
                    <a:pt x="480" y="320"/>
                  </a:lnTo>
                  <a:lnTo>
                    <a:pt x="450" y="345"/>
                  </a:lnTo>
                  <a:lnTo>
                    <a:pt x="423" y="371"/>
                  </a:lnTo>
                  <a:lnTo>
                    <a:pt x="394" y="397"/>
                  </a:lnTo>
                  <a:lnTo>
                    <a:pt x="366" y="425"/>
                  </a:lnTo>
                  <a:lnTo>
                    <a:pt x="339" y="454"/>
                  </a:lnTo>
                  <a:lnTo>
                    <a:pt x="313" y="483"/>
                  </a:lnTo>
                  <a:lnTo>
                    <a:pt x="289" y="514"/>
                  </a:lnTo>
                  <a:lnTo>
                    <a:pt x="265" y="545"/>
                  </a:lnTo>
                  <a:lnTo>
                    <a:pt x="241" y="577"/>
                  </a:lnTo>
                  <a:lnTo>
                    <a:pt x="220" y="609"/>
                  </a:lnTo>
                  <a:lnTo>
                    <a:pt x="199" y="642"/>
                  </a:lnTo>
                  <a:lnTo>
                    <a:pt x="178" y="676"/>
                  </a:lnTo>
                  <a:lnTo>
                    <a:pt x="160" y="711"/>
                  </a:lnTo>
                  <a:lnTo>
                    <a:pt x="141" y="746"/>
                  </a:lnTo>
                  <a:lnTo>
                    <a:pt x="125" y="781"/>
                  </a:lnTo>
                  <a:lnTo>
                    <a:pt x="108" y="817"/>
                  </a:lnTo>
                  <a:lnTo>
                    <a:pt x="94" y="854"/>
                  </a:lnTo>
                  <a:lnTo>
                    <a:pt x="80" y="891"/>
                  </a:lnTo>
                  <a:lnTo>
                    <a:pt x="67" y="928"/>
                  </a:lnTo>
                  <a:lnTo>
                    <a:pt x="56" y="966"/>
                  </a:lnTo>
                  <a:lnTo>
                    <a:pt x="45" y="1005"/>
                  </a:lnTo>
                  <a:lnTo>
                    <a:pt x="35" y="1043"/>
                  </a:lnTo>
                  <a:lnTo>
                    <a:pt x="27" y="1082"/>
                  </a:lnTo>
                  <a:lnTo>
                    <a:pt x="20" y="1122"/>
                  </a:lnTo>
                  <a:lnTo>
                    <a:pt x="13" y="1162"/>
                  </a:lnTo>
                  <a:lnTo>
                    <a:pt x="8" y="1202"/>
                  </a:lnTo>
                  <a:lnTo>
                    <a:pt x="5" y="1242"/>
                  </a:lnTo>
                  <a:lnTo>
                    <a:pt x="2" y="1282"/>
                  </a:lnTo>
                  <a:lnTo>
                    <a:pt x="0" y="1322"/>
                  </a:lnTo>
                  <a:lnTo>
                    <a:pt x="0" y="1363"/>
                  </a:lnTo>
                  <a:lnTo>
                    <a:pt x="1" y="1404"/>
                  </a:lnTo>
                  <a:lnTo>
                    <a:pt x="3" y="1445"/>
                  </a:lnTo>
                  <a:lnTo>
                    <a:pt x="6" y="1486"/>
                  </a:lnTo>
                  <a:lnTo>
                    <a:pt x="10" y="1526"/>
                  </a:lnTo>
                  <a:lnTo>
                    <a:pt x="16" y="1572"/>
                  </a:lnTo>
                  <a:lnTo>
                    <a:pt x="25" y="1618"/>
                  </a:lnTo>
                  <a:lnTo>
                    <a:pt x="35" y="1664"/>
                  </a:lnTo>
                  <a:lnTo>
                    <a:pt x="46" y="1708"/>
                  </a:lnTo>
                  <a:lnTo>
                    <a:pt x="59" y="1754"/>
                  </a:lnTo>
                  <a:lnTo>
                    <a:pt x="74" y="1797"/>
                  </a:lnTo>
                  <a:lnTo>
                    <a:pt x="90" y="1841"/>
                  </a:lnTo>
                  <a:lnTo>
                    <a:pt x="107" y="1883"/>
                  </a:lnTo>
                  <a:close/>
                  <a:moveTo>
                    <a:pt x="2521" y="1695"/>
                  </a:moveTo>
                  <a:lnTo>
                    <a:pt x="2514" y="1717"/>
                  </a:lnTo>
                  <a:lnTo>
                    <a:pt x="2508" y="1740"/>
                  </a:lnTo>
                  <a:lnTo>
                    <a:pt x="2500" y="1764"/>
                  </a:lnTo>
                  <a:lnTo>
                    <a:pt x="2490" y="1788"/>
                  </a:lnTo>
                  <a:lnTo>
                    <a:pt x="2479" y="1812"/>
                  </a:lnTo>
                  <a:lnTo>
                    <a:pt x="2468" y="1837"/>
                  </a:lnTo>
                  <a:lnTo>
                    <a:pt x="2457" y="1862"/>
                  </a:lnTo>
                  <a:lnTo>
                    <a:pt x="2444" y="1885"/>
                  </a:lnTo>
                  <a:lnTo>
                    <a:pt x="2419" y="1933"/>
                  </a:lnTo>
                  <a:lnTo>
                    <a:pt x="2394" y="1977"/>
                  </a:lnTo>
                  <a:lnTo>
                    <a:pt x="2370" y="2016"/>
                  </a:lnTo>
                  <a:lnTo>
                    <a:pt x="2350" y="2048"/>
                  </a:lnTo>
                  <a:lnTo>
                    <a:pt x="2357" y="2060"/>
                  </a:lnTo>
                  <a:lnTo>
                    <a:pt x="2368" y="2073"/>
                  </a:lnTo>
                  <a:lnTo>
                    <a:pt x="2381" y="2085"/>
                  </a:lnTo>
                  <a:lnTo>
                    <a:pt x="2394" y="2099"/>
                  </a:lnTo>
                  <a:lnTo>
                    <a:pt x="2408" y="2111"/>
                  </a:lnTo>
                  <a:lnTo>
                    <a:pt x="2423" y="2122"/>
                  </a:lnTo>
                  <a:lnTo>
                    <a:pt x="2437" y="2132"/>
                  </a:lnTo>
                  <a:lnTo>
                    <a:pt x="2451" y="2138"/>
                  </a:lnTo>
                  <a:lnTo>
                    <a:pt x="2465" y="2122"/>
                  </a:lnTo>
                  <a:lnTo>
                    <a:pt x="2480" y="2102"/>
                  </a:lnTo>
                  <a:lnTo>
                    <a:pt x="2498" y="2077"/>
                  </a:lnTo>
                  <a:lnTo>
                    <a:pt x="2514" y="2049"/>
                  </a:lnTo>
                  <a:lnTo>
                    <a:pt x="2532" y="2019"/>
                  </a:lnTo>
                  <a:lnTo>
                    <a:pt x="2550" y="1986"/>
                  </a:lnTo>
                  <a:lnTo>
                    <a:pt x="2567" y="1952"/>
                  </a:lnTo>
                  <a:lnTo>
                    <a:pt x="2585" y="1917"/>
                  </a:lnTo>
                  <a:lnTo>
                    <a:pt x="2600" y="1882"/>
                  </a:lnTo>
                  <a:lnTo>
                    <a:pt x="2615" y="1847"/>
                  </a:lnTo>
                  <a:lnTo>
                    <a:pt x="2629" y="1812"/>
                  </a:lnTo>
                  <a:lnTo>
                    <a:pt x="2641" y="1779"/>
                  </a:lnTo>
                  <a:lnTo>
                    <a:pt x="2652" y="1747"/>
                  </a:lnTo>
                  <a:lnTo>
                    <a:pt x="2660" y="1718"/>
                  </a:lnTo>
                  <a:lnTo>
                    <a:pt x="2665" y="1691"/>
                  </a:lnTo>
                  <a:lnTo>
                    <a:pt x="2668" y="1668"/>
                  </a:lnTo>
                  <a:lnTo>
                    <a:pt x="2532" y="1668"/>
                  </a:lnTo>
                  <a:lnTo>
                    <a:pt x="2521" y="1695"/>
                  </a:lnTo>
                  <a:close/>
                  <a:moveTo>
                    <a:pt x="2161" y="1743"/>
                  </a:moveTo>
                  <a:lnTo>
                    <a:pt x="2108" y="1839"/>
                  </a:lnTo>
                  <a:lnTo>
                    <a:pt x="2116" y="1850"/>
                  </a:lnTo>
                  <a:lnTo>
                    <a:pt x="2125" y="1862"/>
                  </a:lnTo>
                  <a:lnTo>
                    <a:pt x="2134" y="1872"/>
                  </a:lnTo>
                  <a:lnTo>
                    <a:pt x="2146" y="1882"/>
                  </a:lnTo>
                  <a:lnTo>
                    <a:pt x="2168" y="1903"/>
                  </a:lnTo>
                  <a:lnTo>
                    <a:pt x="2192" y="1923"/>
                  </a:lnTo>
                  <a:lnTo>
                    <a:pt x="2217" y="1942"/>
                  </a:lnTo>
                  <a:lnTo>
                    <a:pt x="2240" y="1961"/>
                  </a:lnTo>
                  <a:lnTo>
                    <a:pt x="2262" y="1979"/>
                  </a:lnTo>
                  <a:lnTo>
                    <a:pt x="2281" y="1998"/>
                  </a:lnTo>
                  <a:lnTo>
                    <a:pt x="2302" y="1966"/>
                  </a:lnTo>
                  <a:lnTo>
                    <a:pt x="2326" y="1929"/>
                  </a:lnTo>
                  <a:lnTo>
                    <a:pt x="2350" y="1890"/>
                  </a:lnTo>
                  <a:lnTo>
                    <a:pt x="2373" y="1846"/>
                  </a:lnTo>
                  <a:lnTo>
                    <a:pt x="2384" y="1825"/>
                  </a:lnTo>
                  <a:lnTo>
                    <a:pt x="2394" y="1802"/>
                  </a:lnTo>
                  <a:lnTo>
                    <a:pt x="2404" y="1780"/>
                  </a:lnTo>
                  <a:lnTo>
                    <a:pt x="2412" y="1758"/>
                  </a:lnTo>
                  <a:lnTo>
                    <a:pt x="2420" y="1735"/>
                  </a:lnTo>
                  <a:lnTo>
                    <a:pt x="2426" y="1712"/>
                  </a:lnTo>
                  <a:lnTo>
                    <a:pt x="2431" y="1690"/>
                  </a:lnTo>
                  <a:lnTo>
                    <a:pt x="2434" y="1667"/>
                  </a:lnTo>
                  <a:lnTo>
                    <a:pt x="2206" y="1668"/>
                  </a:lnTo>
                  <a:lnTo>
                    <a:pt x="2161" y="17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02E3147C-5D28-45DB-B1F1-812254491F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2442" y="1028700"/>
              <a:ext cx="765175" cy="150812"/>
            </a:xfrm>
            <a:custGeom>
              <a:avLst/>
              <a:gdLst>
                <a:gd name="T0" fmla="*/ 251 w 5787"/>
                <a:gd name="T1" fmla="*/ 883 h 1135"/>
                <a:gd name="T2" fmla="*/ 317 w 5787"/>
                <a:gd name="T3" fmla="*/ 1129 h 1135"/>
                <a:gd name="T4" fmla="*/ 472 w 5787"/>
                <a:gd name="T5" fmla="*/ 1061 h 1135"/>
                <a:gd name="T6" fmla="*/ 331 w 5787"/>
                <a:gd name="T7" fmla="*/ 533 h 1135"/>
                <a:gd name="T8" fmla="*/ 471 w 5787"/>
                <a:gd name="T9" fmla="*/ 6 h 1135"/>
                <a:gd name="T10" fmla="*/ 0 w 5787"/>
                <a:gd name="T11" fmla="*/ 5 h 1135"/>
                <a:gd name="T12" fmla="*/ 3747 w 5787"/>
                <a:gd name="T13" fmla="*/ 978 h 1135"/>
                <a:gd name="T14" fmla="*/ 3331 w 5787"/>
                <a:gd name="T15" fmla="*/ 4 h 1135"/>
                <a:gd name="T16" fmla="*/ 5234 w 5787"/>
                <a:gd name="T17" fmla="*/ 709 h 1135"/>
                <a:gd name="T18" fmla="*/ 5312 w 5787"/>
                <a:gd name="T19" fmla="*/ 594 h 1135"/>
                <a:gd name="T20" fmla="*/ 5308 w 5787"/>
                <a:gd name="T21" fmla="*/ 96 h 1135"/>
                <a:gd name="T22" fmla="*/ 5183 w 5787"/>
                <a:gd name="T23" fmla="*/ 4 h 1135"/>
                <a:gd name="T24" fmla="*/ 4275 w 5787"/>
                <a:gd name="T25" fmla="*/ 1129 h 1135"/>
                <a:gd name="T26" fmla="*/ 2775 w 5787"/>
                <a:gd name="T27" fmla="*/ 901 h 1135"/>
                <a:gd name="T28" fmla="*/ 1927 w 5787"/>
                <a:gd name="T29" fmla="*/ 848 h 1135"/>
                <a:gd name="T30" fmla="*/ 1901 w 5787"/>
                <a:gd name="T31" fmla="*/ 978 h 1135"/>
                <a:gd name="T32" fmla="*/ 1810 w 5787"/>
                <a:gd name="T33" fmla="*/ 972 h 1135"/>
                <a:gd name="T34" fmla="*/ 1797 w 5787"/>
                <a:gd name="T35" fmla="*/ 792 h 1135"/>
                <a:gd name="T36" fmla="*/ 1801 w 5787"/>
                <a:gd name="T37" fmla="*/ 197 h 1135"/>
                <a:gd name="T38" fmla="*/ 1907 w 5787"/>
                <a:gd name="T39" fmla="*/ 153 h 1135"/>
                <a:gd name="T40" fmla="*/ 2101 w 5787"/>
                <a:gd name="T41" fmla="*/ 290 h 1135"/>
                <a:gd name="T42" fmla="*/ 2067 w 5787"/>
                <a:gd name="T43" fmla="*/ 46 h 1135"/>
                <a:gd name="T44" fmla="*/ 1834 w 5787"/>
                <a:gd name="T45" fmla="*/ 4 h 1135"/>
                <a:gd name="T46" fmla="*/ 1658 w 5787"/>
                <a:gd name="T47" fmla="*/ 48 h 1135"/>
                <a:gd name="T48" fmla="*/ 1624 w 5787"/>
                <a:gd name="T49" fmla="*/ 270 h 1135"/>
                <a:gd name="T50" fmla="*/ 1622 w 5787"/>
                <a:gd name="T51" fmla="*/ 941 h 1135"/>
                <a:gd name="T52" fmla="*/ 1656 w 5787"/>
                <a:gd name="T53" fmla="*/ 1085 h 1135"/>
                <a:gd name="T54" fmla="*/ 1796 w 5787"/>
                <a:gd name="T55" fmla="*/ 1129 h 1135"/>
                <a:gd name="T56" fmla="*/ 2045 w 5787"/>
                <a:gd name="T57" fmla="*/ 1102 h 1135"/>
                <a:gd name="T58" fmla="*/ 2100 w 5787"/>
                <a:gd name="T59" fmla="*/ 981 h 1135"/>
                <a:gd name="T60" fmla="*/ 1228 w 5787"/>
                <a:gd name="T61" fmla="*/ 166 h 1135"/>
                <a:gd name="T62" fmla="*/ 1325 w 5787"/>
                <a:gd name="T63" fmla="*/ 149 h 1135"/>
                <a:gd name="T64" fmla="*/ 1353 w 5787"/>
                <a:gd name="T65" fmla="*/ 307 h 1135"/>
                <a:gd name="T66" fmla="*/ 1309 w 5787"/>
                <a:gd name="T67" fmla="*/ 457 h 1135"/>
                <a:gd name="T68" fmla="*/ 1333 w 5787"/>
                <a:gd name="T69" fmla="*/ 605 h 1135"/>
                <a:gd name="T70" fmla="*/ 1347 w 5787"/>
                <a:gd name="T71" fmla="*/ 930 h 1135"/>
                <a:gd name="T72" fmla="*/ 1295 w 5787"/>
                <a:gd name="T73" fmla="*/ 986 h 1135"/>
                <a:gd name="T74" fmla="*/ 1225 w 5787"/>
                <a:gd name="T75" fmla="*/ 943 h 1135"/>
                <a:gd name="T76" fmla="*/ 1047 w 5787"/>
                <a:gd name="T77" fmla="*/ 786 h 1135"/>
                <a:gd name="T78" fmla="*/ 1072 w 5787"/>
                <a:gd name="T79" fmla="*/ 1076 h 1135"/>
                <a:gd name="T80" fmla="*/ 1209 w 5787"/>
                <a:gd name="T81" fmla="*/ 1131 h 1135"/>
                <a:gd name="T82" fmla="*/ 1442 w 5787"/>
                <a:gd name="T83" fmla="*/ 1119 h 1135"/>
                <a:gd name="T84" fmla="*/ 1512 w 5787"/>
                <a:gd name="T85" fmla="*/ 1040 h 1135"/>
                <a:gd name="T86" fmla="*/ 1525 w 5787"/>
                <a:gd name="T87" fmla="*/ 745 h 1135"/>
                <a:gd name="T88" fmla="*/ 1489 w 5787"/>
                <a:gd name="T89" fmla="*/ 564 h 1135"/>
                <a:gd name="T90" fmla="*/ 1504 w 5787"/>
                <a:gd name="T91" fmla="*/ 475 h 1135"/>
                <a:gd name="T92" fmla="*/ 1523 w 5787"/>
                <a:gd name="T93" fmla="*/ 259 h 1135"/>
                <a:gd name="T94" fmla="*/ 1493 w 5787"/>
                <a:gd name="T95" fmla="*/ 51 h 1135"/>
                <a:gd name="T96" fmla="*/ 1402 w 5787"/>
                <a:gd name="T97" fmla="*/ 5 h 1135"/>
                <a:gd name="T98" fmla="*/ 1125 w 5787"/>
                <a:gd name="T99" fmla="*/ 15 h 1135"/>
                <a:gd name="T100" fmla="*/ 1055 w 5787"/>
                <a:gd name="T101" fmla="*/ 94 h 1135"/>
                <a:gd name="T102" fmla="*/ 2272 w 5787"/>
                <a:gd name="T103" fmla="*/ 1129 h 1135"/>
                <a:gd name="T104" fmla="*/ 5662 w 5787"/>
                <a:gd name="T105" fmla="*/ 143 h 1135"/>
                <a:gd name="T106" fmla="*/ 3959 w 5787"/>
                <a:gd name="T107" fmla="*/ 370 h 1135"/>
                <a:gd name="T108" fmla="*/ 3909 w 5787"/>
                <a:gd name="T109" fmla="*/ 939 h 1135"/>
                <a:gd name="T110" fmla="*/ 5132 w 5787"/>
                <a:gd name="T111" fmla="*/ 575 h 1135"/>
                <a:gd name="T112" fmla="*/ 5145 w 5787"/>
                <a:gd name="T113" fmla="*/ 257 h 1135"/>
                <a:gd name="T114" fmla="*/ 5116 w 5787"/>
                <a:gd name="T115" fmla="*/ 155 h 1135"/>
                <a:gd name="T116" fmla="*/ 4532 w 5787"/>
                <a:gd name="T117" fmla="*/ 187 h 1135"/>
                <a:gd name="T118" fmla="*/ 4475 w 5787"/>
                <a:gd name="T119" fmla="*/ 705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7" h="1135">
                  <a:moveTo>
                    <a:pt x="0" y="1126"/>
                  </a:moveTo>
                  <a:lnTo>
                    <a:pt x="174" y="1129"/>
                  </a:lnTo>
                  <a:lnTo>
                    <a:pt x="174" y="563"/>
                  </a:lnTo>
                  <a:lnTo>
                    <a:pt x="179" y="574"/>
                  </a:lnTo>
                  <a:lnTo>
                    <a:pt x="184" y="588"/>
                  </a:lnTo>
                  <a:lnTo>
                    <a:pt x="189" y="602"/>
                  </a:lnTo>
                  <a:lnTo>
                    <a:pt x="194" y="618"/>
                  </a:lnTo>
                  <a:lnTo>
                    <a:pt x="205" y="654"/>
                  </a:lnTo>
                  <a:lnTo>
                    <a:pt x="215" y="696"/>
                  </a:lnTo>
                  <a:lnTo>
                    <a:pt x="233" y="787"/>
                  </a:lnTo>
                  <a:lnTo>
                    <a:pt x="251" y="883"/>
                  </a:lnTo>
                  <a:lnTo>
                    <a:pt x="259" y="929"/>
                  </a:lnTo>
                  <a:lnTo>
                    <a:pt x="269" y="974"/>
                  </a:lnTo>
                  <a:lnTo>
                    <a:pt x="277" y="1015"/>
                  </a:lnTo>
                  <a:lnTo>
                    <a:pt x="285" y="1052"/>
                  </a:lnTo>
                  <a:lnTo>
                    <a:pt x="290" y="1068"/>
                  </a:lnTo>
                  <a:lnTo>
                    <a:pt x="294" y="1083"/>
                  </a:lnTo>
                  <a:lnTo>
                    <a:pt x="298" y="1096"/>
                  </a:lnTo>
                  <a:lnTo>
                    <a:pt x="304" y="1108"/>
                  </a:lnTo>
                  <a:lnTo>
                    <a:pt x="308" y="1117"/>
                  </a:lnTo>
                  <a:lnTo>
                    <a:pt x="312" y="1124"/>
                  </a:lnTo>
                  <a:lnTo>
                    <a:pt x="317" y="1129"/>
                  </a:lnTo>
                  <a:lnTo>
                    <a:pt x="321" y="1132"/>
                  </a:lnTo>
                  <a:lnTo>
                    <a:pt x="660" y="1129"/>
                  </a:lnTo>
                  <a:lnTo>
                    <a:pt x="674" y="900"/>
                  </a:lnTo>
                  <a:lnTo>
                    <a:pt x="809" y="896"/>
                  </a:lnTo>
                  <a:lnTo>
                    <a:pt x="828" y="1122"/>
                  </a:lnTo>
                  <a:lnTo>
                    <a:pt x="997" y="1130"/>
                  </a:lnTo>
                  <a:lnTo>
                    <a:pt x="868" y="4"/>
                  </a:lnTo>
                  <a:lnTo>
                    <a:pt x="619" y="6"/>
                  </a:lnTo>
                  <a:lnTo>
                    <a:pt x="492" y="1115"/>
                  </a:lnTo>
                  <a:lnTo>
                    <a:pt x="482" y="1089"/>
                  </a:lnTo>
                  <a:lnTo>
                    <a:pt x="472" y="1061"/>
                  </a:lnTo>
                  <a:lnTo>
                    <a:pt x="461" y="1029"/>
                  </a:lnTo>
                  <a:lnTo>
                    <a:pt x="450" y="995"/>
                  </a:lnTo>
                  <a:lnTo>
                    <a:pt x="427" y="922"/>
                  </a:lnTo>
                  <a:lnTo>
                    <a:pt x="405" y="844"/>
                  </a:lnTo>
                  <a:lnTo>
                    <a:pt x="383" y="766"/>
                  </a:lnTo>
                  <a:lnTo>
                    <a:pt x="363" y="689"/>
                  </a:lnTo>
                  <a:lnTo>
                    <a:pt x="346" y="620"/>
                  </a:lnTo>
                  <a:lnTo>
                    <a:pt x="332" y="561"/>
                  </a:lnTo>
                  <a:lnTo>
                    <a:pt x="330" y="554"/>
                  </a:lnTo>
                  <a:lnTo>
                    <a:pt x="330" y="543"/>
                  </a:lnTo>
                  <a:lnTo>
                    <a:pt x="331" y="533"/>
                  </a:lnTo>
                  <a:lnTo>
                    <a:pt x="332" y="520"/>
                  </a:lnTo>
                  <a:lnTo>
                    <a:pt x="337" y="491"/>
                  </a:lnTo>
                  <a:lnTo>
                    <a:pt x="343" y="457"/>
                  </a:lnTo>
                  <a:lnTo>
                    <a:pt x="351" y="420"/>
                  </a:lnTo>
                  <a:lnTo>
                    <a:pt x="361" y="380"/>
                  </a:lnTo>
                  <a:lnTo>
                    <a:pt x="373" y="336"/>
                  </a:lnTo>
                  <a:lnTo>
                    <a:pt x="384" y="293"/>
                  </a:lnTo>
                  <a:lnTo>
                    <a:pt x="410" y="205"/>
                  </a:lnTo>
                  <a:lnTo>
                    <a:pt x="434" y="124"/>
                  </a:lnTo>
                  <a:lnTo>
                    <a:pt x="456" y="55"/>
                  </a:lnTo>
                  <a:lnTo>
                    <a:pt x="471" y="6"/>
                  </a:lnTo>
                  <a:lnTo>
                    <a:pt x="294" y="4"/>
                  </a:lnTo>
                  <a:lnTo>
                    <a:pt x="180" y="489"/>
                  </a:lnTo>
                  <a:lnTo>
                    <a:pt x="176" y="427"/>
                  </a:lnTo>
                  <a:lnTo>
                    <a:pt x="174" y="367"/>
                  </a:lnTo>
                  <a:lnTo>
                    <a:pt x="173" y="307"/>
                  </a:lnTo>
                  <a:lnTo>
                    <a:pt x="172" y="248"/>
                  </a:lnTo>
                  <a:lnTo>
                    <a:pt x="173" y="188"/>
                  </a:lnTo>
                  <a:lnTo>
                    <a:pt x="173" y="127"/>
                  </a:lnTo>
                  <a:lnTo>
                    <a:pt x="173" y="66"/>
                  </a:lnTo>
                  <a:lnTo>
                    <a:pt x="174" y="4"/>
                  </a:lnTo>
                  <a:lnTo>
                    <a:pt x="0" y="5"/>
                  </a:lnTo>
                  <a:lnTo>
                    <a:pt x="0" y="1126"/>
                  </a:lnTo>
                  <a:close/>
                  <a:moveTo>
                    <a:pt x="3747" y="978"/>
                  </a:moveTo>
                  <a:lnTo>
                    <a:pt x="3701" y="997"/>
                  </a:lnTo>
                  <a:lnTo>
                    <a:pt x="3703" y="1126"/>
                  </a:lnTo>
                  <a:lnTo>
                    <a:pt x="4245" y="1129"/>
                  </a:lnTo>
                  <a:lnTo>
                    <a:pt x="4260" y="1129"/>
                  </a:lnTo>
                  <a:lnTo>
                    <a:pt x="4260" y="990"/>
                  </a:lnTo>
                  <a:lnTo>
                    <a:pt x="4215" y="983"/>
                  </a:lnTo>
                  <a:lnTo>
                    <a:pt x="4106" y="4"/>
                  </a:lnTo>
                  <a:lnTo>
                    <a:pt x="3857" y="5"/>
                  </a:lnTo>
                  <a:lnTo>
                    <a:pt x="3747" y="978"/>
                  </a:lnTo>
                  <a:close/>
                  <a:moveTo>
                    <a:pt x="3157" y="1126"/>
                  </a:moveTo>
                  <a:lnTo>
                    <a:pt x="3331" y="1129"/>
                  </a:lnTo>
                  <a:lnTo>
                    <a:pt x="3331" y="598"/>
                  </a:lnTo>
                  <a:lnTo>
                    <a:pt x="3456" y="595"/>
                  </a:lnTo>
                  <a:lnTo>
                    <a:pt x="3456" y="1129"/>
                  </a:lnTo>
                  <a:lnTo>
                    <a:pt x="3633" y="1129"/>
                  </a:lnTo>
                  <a:lnTo>
                    <a:pt x="3633" y="4"/>
                  </a:lnTo>
                  <a:lnTo>
                    <a:pt x="3456" y="4"/>
                  </a:lnTo>
                  <a:lnTo>
                    <a:pt x="3456" y="457"/>
                  </a:lnTo>
                  <a:lnTo>
                    <a:pt x="3331" y="455"/>
                  </a:lnTo>
                  <a:lnTo>
                    <a:pt x="3331" y="4"/>
                  </a:lnTo>
                  <a:lnTo>
                    <a:pt x="3157" y="5"/>
                  </a:lnTo>
                  <a:lnTo>
                    <a:pt x="3157" y="1126"/>
                  </a:lnTo>
                  <a:close/>
                  <a:moveTo>
                    <a:pt x="4841" y="1126"/>
                  </a:moveTo>
                  <a:lnTo>
                    <a:pt x="5015" y="1129"/>
                  </a:lnTo>
                  <a:lnTo>
                    <a:pt x="5015" y="727"/>
                  </a:lnTo>
                  <a:lnTo>
                    <a:pt x="5074" y="721"/>
                  </a:lnTo>
                  <a:lnTo>
                    <a:pt x="5124" y="718"/>
                  </a:lnTo>
                  <a:lnTo>
                    <a:pt x="5167" y="716"/>
                  </a:lnTo>
                  <a:lnTo>
                    <a:pt x="5204" y="713"/>
                  </a:lnTo>
                  <a:lnTo>
                    <a:pt x="5219" y="711"/>
                  </a:lnTo>
                  <a:lnTo>
                    <a:pt x="5234" y="709"/>
                  </a:lnTo>
                  <a:lnTo>
                    <a:pt x="5246" y="706"/>
                  </a:lnTo>
                  <a:lnTo>
                    <a:pt x="5257" y="702"/>
                  </a:lnTo>
                  <a:lnTo>
                    <a:pt x="5268" y="697"/>
                  </a:lnTo>
                  <a:lnTo>
                    <a:pt x="5277" y="689"/>
                  </a:lnTo>
                  <a:lnTo>
                    <a:pt x="5284" y="681"/>
                  </a:lnTo>
                  <a:lnTo>
                    <a:pt x="5291" y="672"/>
                  </a:lnTo>
                  <a:lnTo>
                    <a:pt x="5297" y="661"/>
                  </a:lnTo>
                  <a:lnTo>
                    <a:pt x="5303" y="647"/>
                  </a:lnTo>
                  <a:lnTo>
                    <a:pt x="5307" y="632"/>
                  </a:lnTo>
                  <a:lnTo>
                    <a:pt x="5310" y="614"/>
                  </a:lnTo>
                  <a:lnTo>
                    <a:pt x="5312" y="594"/>
                  </a:lnTo>
                  <a:lnTo>
                    <a:pt x="5314" y="571"/>
                  </a:lnTo>
                  <a:lnTo>
                    <a:pt x="5316" y="546"/>
                  </a:lnTo>
                  <a:lnTo>
                    <a:pt x="5317" y="517"/>
                  </a:lnTo>
                  <a:lnTo>
                    <a:pt x="5318" y="452"/>
                  </a:lnTo>
                  <a:lnTo>
                    <a:pt x="5317" y="372"/>
                  </a:lnTo>
                  <a:lnTo>
                    <a:pt x="5317" y="278"/>
                  </a:lnTo>
                  <a:lnTo>
                    <a:pt x="5317" y="166"/>
                  </a:lnTo>
                  <a:lnTo>
                    <a:pt x="5316" y="147"/>
                  </a:lnTo>
                  <a:lnTo>
                    <a:pt x="5314" y="128"/>
                  </a:lnTo>
                  <a:lnTo>
                    <a:pt x="5312" y="112"/>
                  </a:lnTo>
                  <a:lnTo>
                    <a:pt x="5308" y="96"/>
                  </a:lnTo>
                  <a:lnTo>
                    <a:pt x="5303" y="82"/>
                  </a:lnTo>
                  <a:lnTo>
                    <a:pt x="5295" y="69"/>
                  </a:lnTo>
                  <a:lnTo>
                    <a:pt x="5288" y="56"/>
                  </a:lnTo>
                  <a:lnTo>
                    <a:pt x="5280" y="46"/>
                  </a:lnTo>
                  <a:lnTo>
                    <a:pt x="5270" y="36"/>
                  </a:lnTo>
                  <a:lnTo>
                    <a:pt x="5258" y="27"/>
                  </a:lnTo>
                  <a:lnTo>
                    <a:pt x="5246" y="20"/>
                  </a:lnTo>
                  <a:lnTo>
                    <a:pt x="5232" y="14"/>
                  </a:lnTo>
                  <a:lnTo>
                    <a:pt x="5217" y="10"/>
                  </a:lnTo>
                  <a:lnTo>
                    <a:pt x="5201" y="7"/>
                  </a:lnTo>
                  <a:lnTo>
                    <a:pt x="5183" y="4"/>
                  </a:lnTo>
                  <a:lnTo>
                    <a:pt x="5164" y="3"/>
                  </a:lnTo>
                  <a:lnTo>
                    <a:pt x="5126" y="3"/>
                  </a:lnTo>
                  <a:lnTo>
                    <a:pt x="5086" y="2"/>
                  </a:lnTo>
                  <a:lnTo>
                    <a:pt x="5044" y="2"/>
                  </a:lnTo>
                  <a:lnTo>
                    <a:pt x="5001" y="1"/>
                  </a:lnTo>
                  <a:lnTo>
                    <a:pt x="4958" y="2"/>
                  </a:lnTo>
                  <a:lnTo>
                    <a:pt x="4916" y="2"/>
                  </a:lnTo>
                  <a:lnTo>
                    <a:pt x="4877" y="4"/>
                  </a:lnTo>
                  <a:lnTo>
                    <a:pt x="4841" y="7"/>
                  </a:lnTo>
                  <a:lnTo>
                    <a:pt x="4841" y="1126"/>
                  </a:lnTo>
                  <a:close/>
                  <a:moveTo>
                    <a:pt x="4275" y="1129"/>
                  </a:moveTo>
                  <a:lnTo>
                    <a:pt x="4444" y="1129"/>
                  </a:lnTo>
                  <a:lnTo>
                    <a:pt x="4459" y="901"/>
                  </a:lnTo>
                  <a:lnTo>
                    <a:pt x="4594" y="896"/>
                  </a:lnTo>
                  <a:lnTo>
                    <a:pt x="4613" y="1129"/>
                  </a:lnTo>
                  <a:lnTo>
                    <a:pt x="4781" y="1129"/>
                  </a:lnTo>
                  <a:lnTo>
                    <a:pt x="4653" y="4"/>
                  </a:lnTo>
                  <a:lnTo>
                    <a:pt x="4404" y="6"/>
                  </a:lnTo>
                  <a:lnTo>
                    <a:pt x="4275" y="1129"/>
                  </a:lnTo>
                  <a:close/>
                  <a:moveTo>
                    <a:pt x="2591" y="1129"/>
                  </a:moveTo>
                  <a:lnTo>
                    <a:pt x="2760" y="1129"/>
                  </a:lnTo>
                  <a:lnTo>
                    <a:pt x="2775" y="901"/>
                  </a:lnTo>
                  <a:lnTo>
                    <a:pt x="2911" y="896"/>
                  </a:lnTo>
                  <a:lnTo>
                    <a:pt x="2929" y="1122"/>
                  </a:lnTo>
                  <a:lnTo>
                    <a:pt x="3098" y="1130"/>
                  </a:lnTo>
                  <a:lnTo>
                    <a:pt x="2970" y="4"/>
                  </a:lnTo>
                  <a:lnTo>
                    <a:pt x="2720" y="4"/>
                  </a:lnTo>
                  <a:lnTo>
                    <a:pt x="2591" y="1129"/>
                  </a:lnTo>
                  <a:close/>
                  <a:moveTo>
                    <a:pt x="2101" y="944"/>
                  </a:moveTo>
                  <a:lnTo>
                    <a:pt x="2101" y="700"/>
                  </a:lnTo>
                  <a:lnTo>
                    <a:pt x="1924" y="700"/>
                  </a:lnTo>
                  <a:lnTo>
                    <a:pt x="1925" y="782"/>
                  </a:lnTo>
                  <a:lnTo>
                    <a:pt x="1927" y="848"/>
                  </a:lnTo>
                  <a:lnTo>
                    <a:pt x="1927" y="875"/>
                  </a:lnTo>
                  <a:lnTo>
                    <a:pt x="1927" y="899"/>
                  </a:lnTo>
                  <a:lnTo>
                    <a:pt x="1927" y="918"/>
                  </a:lnTo>
                  <a:lnTo>
                    <a:pt x="1925" y="936"/>
                  </a:lnTo>
                  <a:lnTo>
                    <a:pt x="1923" y="949"/>
                  </a:lnTo>
                  <a:lnTo>
                    <a:pt x="1918" y="960"/>
                  </a:lnTo>
                  <a:lnTo>
                    <a:pt x="1915" y="965"/>
                  </a:lnTo>
                  <a:lnTo>
                    <a:pt x="1913" y="969"/>
                  </a:lnTo>
                  <a:lnTo>
                    <a:pt x="1909" y="973"/>
                  </a:lnTo>
                  <a:lnTo>
                    <a:pt x="1905" y="976"/>
                  </a:lnTo>
                  <a:lnTo>
                    <a:pt x="1901" y="978"/>
                  </a:lnTo>
                  <a:lnTo>
                    <a:pt x="1896" y="980"/>
                  </a:lnTo>
                  <a:lnTo>
                    <a:pt x="1891" y="981"/>
                  </a:lnTo>
                  <a:lnTo>
                    <a:pt x="1884" y="982"/>
                  </a:lnTo>
                  <a:lnTo>
                    <a:pt x="1871" y="983"/>
                  </a:lnTo>
                  <a:lnTo>
                    <a:pt x="1855" y="983"/>
                  </a:lnTo>
                  <a:lnTo>
                    <a:pt x="1843" y="982"/>
                  </a:lnTo>
                  <a:lnTo>
                    <a:pt x="1835" y="980"/>
                  </a:lnTo>
                  <a:lnTo>
                    <a:pt x="1827" y="979"/>
                  </a:lnTo>
                  <a:lnTo>
                    <a:pt x="1821" y="977"/>
                  </a:lnTo>
                  <a:lnTo>
                    <a:pt x="1814" y="975"/>
                  </a:lnTo>
                  <a:lnTo>
                    <a:pt x="1810" y="972"/>
                  </a:lnTo>
                  <a:lnTo>
                    <a:pt x="1806" y="969"/>
                  </a:lnTo>
                  <a:lnTo>
                    <a:pt x="1804" y="964"/>
                  </a:lnTo>
                  <a:lnTo>
                    <a:pt x="1802" y="960"/>
                  </a:lnTo>
                  <a:lnTo>
                    <a:pt x="1800" y="955"/>
                  </a:lnTo>
                  <a:lnTo>
                    <a:pt x="1799" y="949"/>
                  </a:lnTo>
                  <a:lnTo>
                    <a:pt x="1798" y="943"/>
                  </a:lnTo>
                  <a:lnTo>
                    <a:pt x="1798" y="928"/>
                  </a:lnTo>
                  <a:lnTo>
                    <a:pt x="1798" y="910"/>
                  </a:lnTo>
                  <a:lnTo>
                    <a:pt x="1798" y="879"/>
                  </a:lnTo>
                  <a:lnTo>
                    <a:pt x="1797" y="839"/>
                  </a:lnTo>
                  <a:lnTo>
                    <a:pt x="1797" y="792"/>
                  </a:lnTo>
                  <a:lnTo>
                    <a:pt x="1797" y="741"/>
                  </a:lnTo>
                  <a:lnTo>
                    <a:pt x="1796" y="684"/>
                  </a:lnTo>
                  <a:lnTo>
                    <a:pt x="1796" y="626"/>
                  </a:lnTo>
                  <a:lnTo>
                    <a:pt x="1796" y="565"/>
                  </a:lnTo>
                  <a:lnTo>
                    <a:pt x="1796" y="503"/>
                  </a:lnTo>
                  <a:lnTo>
                    <a:pt x="1796" y="442"/>
                  </a:lnTo>
                  <a:lnTo>
                    <a:pt x="1797" y="384"/>
                  </a:lnTo>
                  <a:lnTo>
                    <a:pt x="1797" y="329"/>
                  </a:lnTo>
                  <a:lnTo>
                    <a:pt x="1798" y="279"/>
                  </a:lnTo>
                  <a:lnTo>
                    <a:pt x="1799" y="234"/>
                  </a:lnTo>
                  <a:lnTo>
                    <a:pt x="1801" y="197"/>
                  </a:lnTo>
                  <a:lnTo>
                    <a:pt x="1803" y="169"/>
                  </a:lnTo>
                  <a:lnTo>
                    <a:pt x="1805" y="151"/>
                  </a:lnTo>
                  <a:lnTo>
                    <a:pt x="1829" y="148"/>
                  </a:lnTo>
                  <a:lnTo>
                    <a:pt x="1849" y="145"/>
                  </a:lnTo>
                  <a:lnTo>
                    <a:pt x="1867" y="144"/>
                  </a:lnTo>
                  <a:lnTo>
                    <a:pt x="1881" y="144"/>
                  </a:lnTo>
                  <a:lnTo>
                    <a:pt x="1887" y="145"/>
                  </a:lnTo>
                  <a:lnTo>
                    <a:pt x="1894" y="146"/>
                  </a:lnTo>
                  <a:lnTo>
                    <a:pt x="1899" y="148"/>
                  </a:lnTo>
                  <a:lnTo>
                    <a:pt x="1903" y="150"/>
                  </a:lnTo>
                  <a:lnTo>
                    <a:pt x="1907" y="153"/>
                  </a:lnTo>
                  <a:lnTo>
                    <a:pt x="1910" y="156"/>
                  </a:lnTo>
                  <a:lnTo>
                    <a:pt x="1913" y="160"/>
                  </a:lnTo>
                  <a:lnTo>
                    <a:pt x="1916" y="164"/>
                  </a:lnTo>
                  <a:lnTo>
                    <a:pt x="1919" y="176"/>
                  </a:lnTo>
                  <a:lnTo>
                    <a:pt x="1923" y="190"/>
                  </a:lnTo>
                  <a:lnTo>
                    <a:pt x="1924" y="208"/>
                  </a:lnTo>
                  <a:lnTo>
                    <a:pt x="1925" y="229"/>
                  </a:lnTo>
                  <a:lnTo>
                    <a:pt x="1925" y="282"/>
                  </a:lnTo>
                  <a:lnTo>
                    <a:pt x="1924" y="352"/>
                  </a:lnTo>
                  <a:lnTo>
                    <a:pt x="2101" y="352"/>
                  </a:lnTo>
                  <a:lnTo>
                    <a:pt x="2101" y="290"/>
                  </a:lnTo>
                  <a:lnTo>
                    <a:pt x="2101" y="235"/>
                  </a:lnTo>
                  <a:lnTo>
                    <a:pt x="2100" y="189"/>
                  </a:lnTo>
                  <a:lnTo>
                    <a:pt x="2098" y="149"/>
                  </a:lnTo>
                  <a:lnTo>
                    <a:pt x="2097" y="131"/>
                  </a:lnTo>
                  <a:lnTo>
                    <a:pt x="2095" y="115"/>
                  </a:lnTo>
                  <a:lnTo>
                    <a:pt x="2092" y="100"/>
                  </a:lnTo>
                  <a:lnTo>
                    <a:pt x="2088" y="87"/>
                  </a:lnTo>
                  <a:lnTo>
                    <a:pt x="2084" y="75"/>
                  </a:lnTo>
                  <a:lnTo>
                    <a:pt x="2079" y="63"/>
                  </a:lnTo>
                  <a:lnTo>
                    <a:pt x="2073" y="54"/>
                  </a:lnTo>
                  <a:lnTo>
                    <a:pt x="2067" y="46"/>
                  </a:lnTo>
                  <a:lnTo>
                    <a:pt x="2059" y="38"/>
                  </a:lnTo>
                  <a:lnTo>
                    <a:pt x="2050" y="31"/>
                  </a:lnTo>
                  <a:lnTo>
                    <a:pt x="2040" y="25"/>
                  </a:lnTo>
                  <a:lnTo>
                    <a:pt x="2029" y="21"/>
                  </a:lnTo>
                  <a:lnTo>
                    <a:pt x="2016" y="17"/>
                  </a:lnTo>
                  <a:lnTo>
                    <a:pt x="2002" y="13"/>
                  </a:lnTo>
                  <a:lnTo>
                    <a:pt x="1987" y="11"/>
                  </a:lnTo>
                  <a:lnTo>
                    <a:pt x="1970" y="9"/>
                  </a:lnTo>
                  <a:lnTo>
                    <a:pt x="1932" y="6"/>
                  </a:lnTo>
                  <a:lnTo>
                    <a:pt x="1886" y="5"/>
                  </a:lnTo>
                  <a:lnTo>
                    <a:pt x="1834" y="4"/>
                  </a:lnTo>
                  <a:lnTo>
                    <a:pt x="1773" y="4"/>
                  </a:lnTo>
                  <a:lnTo>
                    <a:pt x="1757" y="5"/>
                  </a:lnTo>
                  <a:lnTo>
                    <a:pt x="1741" y="6"/>
                  </a:lnTo>
                  <a:lnTo>
                    <a:pt x="1727" y="8"/>
                  </a:lnTo>
                  <a:lnTo>
                    <a:pt x="1714" y="12"/>
                  </a:lnTo>
                  <a:lnTo>
                    <a:pt x="1702" y="16"/>
                  </a:lnTo>
                  <a:lnTo>
                    <a:pt x="1692" y="21"/>
                  </a:lnTo>
                  <a:lnTo>
                    <a:pt x="1681" y="26"/>
                  </a:lnTo>
                  <a:lnTo>
                    <a:pt x="1673" y="34"/>
                  </a:lnTo>
                  <a:lnTo>
                    <a:pt x="1665" y="41"/>
                  </a:lnTo>
                  <a:lnTo>
                    <a:pt x="1658" y="48"/>
                  </a:lnTo>
                  <a:lnTo>
                    <a:pt x="1651" y="57"/>
                  </a:lnTo>
                  <a:lnTo>
                    <a:pt x="1646" y="66"/>
                  </a:lnTo>
                  <a:lnTo>
                    <a:pt x="1641" y="76"/>
                  </a:lnTo>
                  <a:lnTo>
                    <a:pt x="1637" y="87"/>
                  </a:lnTo>
                  <a:lnTo>
                    <a:pt x="1633" y="97"/>
                  </a:lnTo>
                  <a:lnTo>
                    <a:pt x="1631" y="109"/>
                  </a:lnTo>
                  <a:lnTo>
                    <a:pt x="1626" y="133"/>
                  </a:lnTo>
                  <a:lnTo>
                    <a:pt x="1624" y="159"/>
                  </a:lnTo>
                  <a:lnTo>
                    <a:pt x="1623" y="186"/>
                  </a:lnTo>
                  <a:lnTo>
                    <a:pt x="1623" y="214"/>
                  </a:lnTo>
                  <a:lnTo>
                    <a:pt x="1624" y="270"/>
                  </a:lnTo>
                  <a:lnTo>
                    <a:pt x="1625" y="329"/>
                  </a:lnTo>
                  <a:lnTo>
                    <a:pt x="1625" y="390"/>
                  </a:lnTo>
                  <a:lnTo>
                    <a:pt x="1625" y="451"/>
                  </a:lnTo>
                  <a:lnTo>
                    <a:pt x="1625" y="511"/>
                  </a:lnTo>
                  <a:lnTo>
                    <a:pt x="1625" y="572"/>
                  </a:lnTo>
                  <a:lnTo>
                    <a:pt x="1625" y="633"/>
                  </a:lnTo>
                  <a:lnTo>
                    <a:pt x="1625" y="694"/>
                  </a:lnTo>
                  <a:lnTo>
                    <a:pt x="1625" y="755"/>
                  </a:lnTo>
                  <a:lnTo>
                    <a:pt x="1625" y="816"/>
                  </a:lnTo>
                  <a:lnTo>
                    <a:pt x="1624" y="881"/>
                  </a:lnTo>
                  <a:lnTo>
                    <a:pt x="1622" y="941"/>
                  </a:lnTo>
                  <a:lnTo>
                    <a:pt x="1623" y="967"/>
                  </a:lnTo>
                  <a:lnTo>
                    <a:pt x="1624" y="993"/>
                  </a:lnTo>
                  <a:lnTo>
                    <a:pt x="1625" y="1006"/>
                  </a:lnTo>
                  <a:lnTo>
                    <a:pt x="1627" y="1018"/>
                  </a:lnTo>
                  <a:lnTo>
                    <a:pt x="1629" y="1029"/>
                  </a:lnTo>
                  <a:lnTo>
                    <a:pt x="1632" y="1040"/>
                  </a:lnTo>
                  <a:lnTo>
                    <a:pt x="1635" y="1050"/>
                  </a:lnTo>
                  <a:lnTo>
                    <a:pt x="1639" y="1060"/>
                  </a:lnTo>
                  <a:lnTo>
                    <a:pt x="1644" y="1068"/>
                  </a:lnTo>
                  <a:lnTo>
                    <a:pt x="1649" y="1078"/>
                  </a:lnTo>
                  <a:lnTo>
                    <a:pt x="1656" y="1085"/>
                  </a:lnTo>
                  <a:lnTo>
                    <a:pt x="1664" y="1093"/>
                  </a:lnTo>
                  <a:lnTo>
                    <a:pt x="1671" y="1099"/>
                  </a:lnTo>
                  <a:lnTo>
                    <a:pt x="1680" y="1105"/>
                  </a:lnTo>
                  <a:lnTo>
                    <a:pt x="1691" y="1111"/>
                  </a:lnTo>
                  <a:lnTo>
                    <a:pt x="1702" y="1116"/>
                  </a:lnTo>
                  <a:lnTo>
                    <a:pt x="1714" y="1120"/>
                  </a:lnTo>
                  <a:lnTo>
                    <a:pt x="1728" y="1123"/>
                  </a:lnTo>
                  <a:lnTo>
                    <a:pt x="1743" y="1126"/>
                  </a:lnTo>
                  <a:lnTo>
                    <a:pt x="1759" y="1128"/>
                  </a:lnTo>
                  <a:lnTo>
                    <a:pt x="1776" y="1129"/>
                  </a:lnTo>
                  <a:lnTo>
                    <a:pt x="1796" y="1129"/>
                  </a:lnTo>
                  <a:lnTo>
                    <a:pt x="1863" y="1130"/>
                  </a:lnTo>
                  <a:lnTo>
                    <a:pt x="1923" y="1130"/>
                  </a:lnTo>
                  <a:lnTo>
                    <a:pt x="1949" y="1129"/>
                  </a:lnTo>
                  <a:lnTo>
                    <a:pt x="1974" y="1127"/>
                  </a:lnTo>
                  <a:lnTo>
                    <a:pt x="1986" y="1125"/>
                  </a:lnTo>
                  <a:lnTo>
                    <a:pt x="1998" y="1123"/>
                  </a:lnTo>
                  <a:lnTo>
                    <a:pt x="2008" y="1120"/>
                  </a:lnTo>
                  <a:lnTo>
                    <a:pt x="2018" y="1117"/>
                  </a:lnTo>
                  <a:lnTo>
                    <a:pt x="2028" y="1113"/>
                  </a:lnTo>
                  <a:lnTo>
                    <a:pt x="2037" y="1109"/>
                  </a:lnTo>
                  <a:lnTo>
                    <a:pt x="2045" y="1102"/>
                  </a:lnTo>
                  <a:lnTo>
                    <a:pt x="2053" y="1096"/>
                  </a:lnTo>
                  <a:lnTo>
                    <a:pt x="2061" y="1089"/>
                  </a:lnTo>
                  <a:lnTo>
                    <a:pt x="2068" y="1082"/>
                  </a:lnTo>
                  <a:lnTo>
                    <a:pt x="2074" y="1073"/>
                  </a:lnTo>
                  <a:lnTo>
                    <a:pt x="2079" y="1063"/>
                  </a:lnTo>
                  <a:lnTo>
                    <a:pt x="2084" y="1052"/>
                  </a:lnTo>
                  <a:lnTo>
                    <a:pt x="2088" y="1041"/>
                  </a:lnTo>
                  <a:lnTo>
                    <a:pt x="2093" y="1027"/>
                  </a:lnTo>
                  <a:lnTo>
                    <a:pt x="2096" y="1013"/>
                  </a:lnTo>
                  <a:lnTo>
                    <a:pt x="2098" y="997"/>
                  </a:lnTo>
                  <a:lnTo>
                    <a:pt x="2100" y="981"/>
                  </a:lnTo>
                  <a:lnTo>
                    <a:pt x="2101" y="962"/>
                  </a:lnTo>
                  <a:lnTo>
                    <a:pt x="2101" y="944"/>
                  </a:lnTo>
                  <a:close/>
                  <a:moveTo>
                    <a:pt x="1048" y="294"/>
                  </a:moveTo>
                  <a:lnTo>
                    <a:pt x="1222" y="303"/>
                  </a:lnTo>
                  <a:lnTo>
                    <a:pt x="1220" y="261"/>
                  </a:lnTo>
                  <a:lnTo>
                    <a:pt x="1219" y="215"/>
                  </a:lnTo>
                  <a:lnTo>
                    <a:pt x="1220" y="204"/>
                  </a:lnTo>
                  <a:lnTo>
                    <a:pt x="1221" y="194"/>
                  </a:lnTo>
                  <a:lnTo>
                    <a:pt x="1222" y="184"/>
                  </a:lnTo>
                  <a:lnTo>
                    <a:pt x="1225" y="175"/>
                  </a:lnTo>
                  <a:lnTo>
                    <a:pt x="1228" y="166"/>
                  </a:lnTo>
                  <a:lnTo>
                    <a:pt x="1232" y="159"/>
                  </a:lnTo>
                  <a:lnTo>
                    <a:pt x="1238" y="153"/>
                  </a:lnTo>
                  <a:lnTo>
                    <a:pt x="1244" y="149"/>
                  </a:lnTo>
                  <a:lnTo>
                    <a:pt x="1252" y="146"/>
                  </a:lnTo>
                  <a:lnTo>
                    <a:pt x="1261" y="144"/>
                  </a:lnTo>
                  <a:lnTo>
                    <a:pt x="1272" y="143"/>
                  </a:lnTo>
                  <a:lnTo>
                    <a:pt x="1285" y="143"/>
                  </a:lnTo>
                  <a:lnTo>
                    <a:pt x="1297" y="143"/>
                  </a:lnTo>
                  <a:lnTo>
                    <a:pt x="1308" y="145"/>
                  </a:lnTo>
                  <a:lnTo>
                    <a:pt x="1318" y="147"/>
                  </a:lnTo>
                  <a:lnTo>
                    <a:pt x="1325" y="149"/>
                  </a:lnTo>
                  <a:lnTo>
                    <a:pt x="1329" y="152"/>
                  </a:lnTo>
                  <a:lnTo>
                    <a:pt x="1332" y="155"/>
                  </a:lnTo>
                  <a:lnTo>
                    <a:pt x="1335" y="160"/>
                  </a:lnTo>
                  <a:lnTo>
                    <a:pt x="1337" y="165"/>
                  </a:lnTo>
                  <a:lnTo>
                    <a:pt x="1342" y="178"/>
                  </a:lnTo>
                  <a:lnTo>
                    <a:pt x="1345" y="192"/>
                  </a:lnTo>
                  <a:lnTo>
                    <a:pt x="1349" y="209"/>
                  </a:lnTo>
                  <a:lnTo>
                    <a:pt x="1351" y="227"/>
                  </a:lnTo>
                  <a:lnTo>
                    <a:pt x="1352" y="247"/>
                  </a:lnTo>
                  <a:lnTo>
                    <a:pt x="1353" y="267"/>
                  </a:lnTo>
                  <a:lnTo>
                    <a:pt x="1353" y="307"/>
                  </a:lnTo>
                  <a:lnTo>
                    <a:pt x="1351" y="346"/>
                  </a:lnTo>
                  <a:lnTo>
                    <a:pt x="1349" y="377"/>
                  </a:lnTo>
                  <a:lnTo>
                    <a:pt x="1346" y="400"/>
                  </a:lnTo>
                  <a:lnTo>
                    <a:pt x="1345" y="413"/>
                  </a:lnTo>
                  <a:lnTo>
                    <a:pt x="1342" y="425"/>
                  </a:lnTo>
                  <a:lnTo>
                    <a:pt x="1339" y="434"/>
                  </a:lnTo>
                  <a:lnTo>
                    <a:pt x="1335" y="441"/>
                  </a:lnTo>
                  <a:lnTo>
                    <a:pt x="1330" y="447"/>
                  </a:lnTo>
                  <a:lnTo>
                    <a:pt x="1324" y="452"/>
                  </a:lnTo>
                  <a:lnTo>
                    <a:pt x="1318" y="455"/>
                  </a:lnTo>
                  <a:lnTo>
                    <a:pt x="1309" y="457"/>
                  </a:lnTo>
                  <a:lnTo>
                    <a:pt x="1270" y="458"/>
                  </a:lnTo>
                  <a:lnTo>
                    <a:pt x="1219" y="459"/>
                  </a:lnTo>
                  <a:lnTo>
                    <a:pt x="1219" y="593"/>
                  </a:lnTo>
                  <a:lnTo>
                    <a:pt x="1267" y="595"/>
                  </a:lnTo>
                  <a:lnTo>
                    <a:pt x="1301" y="596"/>
                  </a:lnTo>
                  <a:lnTo>
                    <a:pt x="1308" y="596"/>
                  </a:lnTo>
                  <a:lnTo>
                    <a:pt x="1315" y="597"/>
                  </a:lnTo>
                  <a:lnTo>
                    <a:pt x="1320" y="598"/>
                  </a:lnTo>
                  <a:lnTo>
                    <a:pt x="1325" y="600"/>
                  </a:lnTo>
                  <a:lnTo>
                    <a:pt x="1329" y="602"/>
                  </a:lnTo>
                  <a:lnTo>
                    <a:pt x="1333" y="605"/>
                  </a:lnTo>
                  <a:lnTo>
                    <a:pt x="1336" y="609"/>
                  </a:lnTo>
                  <a:lnTo>
                    <a:pt x="1338" y="614"/>
                  </a:lnTo>
                  <a:lnTo>
                    <a:pt x="1340" y="620"/>
                  </a:lnTo>
                  <a:lnTo>
                    <a:pt x="1342" y="628"/>
                  </a:lnTo>
                  <a:lnTo>
                    <a:pt x="1344" y="636"/>
                  </a:lnTo>
                  <a:lnTo>
                    <a:pt x="1345" y="645"/>
                  </a:lnTo>
                  <a:lnTo>
                    <a:pt x="1346" y="669"/>
                  </a:lnTo>
                  <a:lnTo>
                    <a:pt x="1347" y="699"/>
                  </a:lnTo>
                  <a:lnTo>
                    <a:pt x="1347" y="781"/>
                  </a:lnTo>
                  <a:lnTo>
                    <a:pt x="1347" y="899"/>
                  </a:lnTo>
                  <a:lnTo>
                    <a:pt x="1347" y="930"/>
                  </a:lnTo>
                  <a:lnTo>
                    <a:pt x="1346" y="952"/>
                  </a:lnTo>
                  <a:lnTo>
                    <a:pt x="1345" y="956"/>
                  </a:lnTo>
                  <a:lnTo>
                    <a:pt x="1343" y="960"/>
                  </a:lnTo>
                  <a:lnTo>
                    <a:pt x="1341" y="964"/>
                  </a:lnTo>
                  <a:lnTo>
                    <a:pt x="1338" y="967"/>
                  </a:lnTo>
                  <a:lnTo>
                    <a:pt x="1335" y="971"/>
                  </a:lnTo>
                  <a:lnTo>
                    <a:pt x="1330" y="974"/>
                  </a:lnTo>
                  <a:lnTo>
                    <a:pt x="1325" y="976"/>
                  </a:lnTo>
                  <a:lnTo>
                    <a:pt x="1319" y="979"/>
                  </a:lnTo>
                  <a:lnTo>
                    <a:pt x="1306" y="983"/>
                  </a:lnTo>
                  <a:lnTo>
                    <a:pt x="1295" y="986"/>
                  </a:lnTo>
                  <a:lnTo>
                    <a:pt x="1285" y="987"/>
                  </a:lnTo>
                  <a:lnTo>
                    <a:pt x="1275" y="988"/>
                  </a:lnTo>
                  <a:lnTo>
                    <a:pt x="1266" y="986"/>
                  </a:lnTo>
                  <a:lnTo>
                    <a:pt x="1259" y="984"/>
                  </a:lnTo>
                  <a:lnTo>
                    <a:pt x="1252" y="981"/>
                  </a:lnTo>
                  <a:lnTo>
                    <a:pt x="1245" y="977"/>
                  </a:lnTo>
                  <a:lnTo>
                    <a:pt x="1240" y="972"/>
                  </a:lnTo>
                  <a:lnTo>
                    <a:pt x="1235" y="965"/>
                  </a:lnTo>
                  <a:lnTo>
                    <a:pt x="1231" y="958"/>
                  </a:lnTo>
                  <a:lnTo>
                    <a:pt x="1228" y="951"/>
                  </a:lnTo>
                  <a:lnTo>
                    <a:pt x="1225" y="943"/>
                  </a:lnTo>
                  <a:lnTo>
                    <a:pt x="1222" y="934"/>
                  </a:lnTo>
                  <a:lnTo>
                    <a:pt x="1220" y="924"/>
                  </a:lnTo>
                  <a:lnTo>
                    <a:pt x="1219" y="915"/>
                  </a:lnTo>
                  <a:lnTo>
                    <a:pt x="1217" y="894"/>
                  </a:lnTo>
                  <a:lnTo>
                    <a:pt x="1216" y="873"/>
                  </a:lnTo>
                  <a:lnTo>
                    <a:pt x="1217" y="850"/>
                  </a:lnTo>
                  <a:lnTo>
                    <a:pt x="1218" y="828"/>
                  </a:lnTo>
                  <a:lnTo>
                    <a:pt x="1220" y="786"/>
                  </a:lnTo>
                  <a:lnTo>
                    <a:pt x="1221" y="752"/>
                  </a:lnTo>
                  <a:lnTo>
                    <a:pt x="1048" y="745"/>
                  </a:lnTo>
                  <a:lnTo>
                    <a:pt x="1047" y="786"/>
                  </a:lnTo>
                  <a:lnTo>
                    <a:pt x="1045" y="832"/>
                  </a:lnTo>
                  <a:lnTo>
                    <a:pt x="1043" y="881"/>
                  </a:lnTo>
                  <a:lnTo>
                    <a:pt x="1043" y="931"/>
                  </a:lnTo>
                  <a:lnTo>
                    <a:pt x="1045" y="955"/>
                  </a:lnTo>
                  <a:lnTo>
                    <a:pt x="1046" y="979"/>
                  </a:lnTo>
                  <a:lnTo>
                    <a:pt x="1049" y="1001"/>
                  </a:lnTo>
                  <a:lnTo>
                    <a:pt x="1053" y="1023"/>
                  </a:lnTo>
                  <a:lnTo>
                    <a:pt x="1058" y="1043"/>
                  </a:lnTo>
                  <a:lnTo>
                    <a:pt x="1064" y="1060"/>
                  </a:lnTo>
                  <a:lnTo>
                    <a:pt x="1068" y="1068"/>
                  </a:lnTo>
                  <a:lnTo>
                    <a:pt x="1072" y="1076"/>
                  </a:lnTo>
                  <a:lnTo>
                    <a:pt x="1076" y="1083"/>
                  </a:lnTo>
                  <a:lnTo>
                    <a:pt x="1082" y="1089"/>
                  </a:lnTo>
                  <a:lnTo>
                    <a:pt x="1087" y="1093"/>
                  </a:lnTo>
                  <a:lnTo>
                    <a:pt x="1092" y="1097"/>
                  </a:lnTo>
                  <a:lnTo>
                    <a:pt x="1099" y="1101"/>
                  </a:lnTo>
                  <a:lnTo>
                    <a:pt x="1106" y="1105"/>
                  </a:lnTo>
                  <a:lnTo>
                    <a:pt x="1123" y="1113"/>
                  </a:lnTo>
                  <a:lnTo>
                    <a:pt x="1141" y="1118"/>
                  </a:lnTo>
                  <a:lnTo>
                    <a:pt x="1163" y="1123"/>
                  </a:lnTo>
                  <a:lnTo>
                    <a:pt x="1186" y="1127"/>
                  </a:lnTo>
                  <a:lnTo>
                    <a:pt x="1209" y="1131"/>
                  </a:lnTo>
                  <a:lnTo>
                    <a:pt x="1234" y="1133"/>
                  </a:lnTo>
                  <a:lnTo>
                    <a:pt x="1260" y="1134"/>
                  </a:lnTo>
                  <a:lnTo>
                    <a:pt x="1286" y="1135"/>
                  </a:lnTo>
                  <a:lnTo>
                    <a:pt x="1311" y="1135"/>
                  </a:lnTo>
                  <a:lnTo>
                    <a:pt x="1336" y="1135"/>
                  </a:lnTo>
                  <a:lnTo>
                    <a:pt x="1360" y="1133"/>
                  </a:lnTo>
                  <a:lnTo>
                    <a:pt x="1383" y="1131"/>
                  </a:lnTo>
                  <a:lnTo>
                    <a:pt x="1402" y="1128"/>
                  </a:lnTo>
                  <a:lnTo>
                    <a:pt x="1421" y="1125"/>
                  </a:lnTo>
                  <a:lnTo>
                    <a:pt x="1432" y="1122"/>
                  </a:lnTo>
                  <a:lnTo>
                    <a:pt x="1442" y="1119"/>
                  </a:lnTo>
                  <a:lnTo>
                    <a:pt x="1452" y="1115"/>
                  </a:lnTo>
                  <a:lnTo>
                    <a:pt x="1460" y="1111"/>
                  </a:lnTo>
                  <a:lnTo>
                    <a:pt x="1468" y="1105"/>
                  </a:lnTo>
                  <a:lnTo>
                    <a:pt x="1475" y="1100"/>
                  </a:lnTo>
                  <a:lnTo>
                    <a:pt x="1481" y="1094"/>
                  </a:lnTo>
                  <a:lnTo>
                    <a:pt x="1488" y="1087"/>
                  </a:lnTo>
                  <a:lnTo>
                    <a:pt x="1493" y="1081"/>
                  </a:lnTo>
                  <a:lnTo>
                    <a:pt x="1498" y="1074"/>
                  </a:lnTo>
                  <a:lnTo>
                    <a:pt x="1502" y="1065"/>
                  </a:lnTo>
                  <a:lnTo>
                    <a:pt x="1506" y="1057"/>
                  </a:lnTo>
                  <a:lnTo>
                    <a:pt x="1512" y="1040"/>
                  </a:lnTo>
                  <a:lnTo>
                    <a:pt x="1518" y="1021"/>
                  </a:lnTo>
                  <a:lnTo>
                    <a:pt x="1521" y="1001"/>
                  </a:lnTo>
                  <a:lnTo>
                    <a:pt x="1523" y="980"/>
                  </a:lnTo>
                  <a:lnTo>
                    <a:pt x="1524" y="958"/>
                  </a:lnTo>
                  <a:lnTo>
                    <a:pt x="1524" y="936"/>
                  </a:lnTo>
                  <a:lnTo>
                    <a:pt x="1524" y="888"/>
                  </a:lnTo>
                  <a:lnTo>
                    <a:pt x="1523" y="839"/>
                  </a:lnTo>
                  <a:lnTo>
                    <a:pt x="1524" y="816"/>
                  </a:lnTo>
                  <a:lnTo>
                    <a:pt x="1524" y="793"/>
                  </a:lnTo>
                  <a:lnTo>
                    <a:pt x="1524" y="770"/>
                  </a:lnTo>
                  <a:lnTo>
                    <a:pt x="1525" y="745"/>
                  </a:lnTo>
                  <a:lnTo>
                    <a:pt x="1525" y="721"/>
                  </a:lnTo>
                  <a:lnTo>
                    <a:pt x="1525" y="698"/>
                  </a:lnTo>
                  <a:lnTo>
                    <a:pt x="1525" y="674"/>
                  </a:lnTo>
                  <a:lnTo>
                    <a:pt x="1524" y="652"/>
                  </a:lnTo>
                  <a:lnTo>
                    <a:pt x="1522" y="634"/>
                  </a:lnTo>
                  <a:lnTo>
                    <a:pt x="1520" y="618"/>
                  </a:lnTo>
                  <a:lnTo>
                    <a:pt x="1515" y="606"/>
                  </a:lnTo>
                  <a:lnTo>
                    <a:pt x="1511" y="594"/>
                  </a:lnTo>
                  <a:lnTo>
                    <a:pt x="1505" y="583"/>
                  </a:lnTo>
                  <a:lnTo>
                    <a:pt x="1498" y="574"/>
                  </a:lnTo>
                  <a:lnTo>
                    <a:pt x="1489" y="564"/>
                  </a:lnTo>
                  <a:lnTo>
                    <a:pt x="1477" y="554"/>
                  </a:lnTo>
                  <a:lnTo>
                    <a:pt x="1442" y="524"/>
                  </a:lnTo>
                  <a:lnTo>
                    <a:pt x="1453" y="520"/>
                  </a:lnTo>
                  <a:lnTo>
                    <a:pt x="1461" y="515"/>
                  </a:lnTo>
                  <a:lnTo>
                    <a:pt x="1469" y="510"/>
                  </a:lnTo>
                  <a:lnTo>
                    <a:pt x="1476" y="506"/>
                  </a:lnTo>
                  <a:lnTo>
                    <a:pt x="1484" y="500"/>
                  </a:lnTo>
                  <a:lnTo>
                    <a:pt x="1490" y="495"/>
                  </a:lnTo>
                  <a:lnTo>
                    <a:pt x="1495" y="489"/>
                  </a:lnTo>
                  <a:lnTo>
                    <a:pt x="1500" y="482"/>
                  </a:lnTo>
                  <a:lnTo>
                    <a:pt x="1504" y="475"/>
                  </a:lnTo>
                  <a:lnTo>
                    <a:pt x="1508" y="469"/>
                  </a:lnTo>
                  <a:lnTo>
                    <a:pt x="1511" y="462"/>
                  </a:lnTo>
                  <a:lnTo>
                    <a:pt x="1514" y="454"/>
                  </a:lnTo>
                  <a:lnTo>
                    <a:pt x="1520" y="438"/>
                  </a:lnTo>
                  <a:lnTo>
                    <a:pt x="1523" y="422"/>
                  </a:lnTo>
                  <a:lnTo>
                    <a:pt x="1525" y="403"/>
                  </a:lnTo>
                  <a:lnTo>
                    <a:pt x="1526" y="385"/>
                  </a:lnTo>
                  <a:lnTo>
                    <a:pt x="1526" y="366"/>
                  </a:lnTo>
                  <a:lnTo>
                    <a:pt x="1526" y="346"/>
                  </a:lnTo>
                  <a:lnTo>
                    <a:pt x="1524" y="303"/>
                  </a:lnTo>
                  <a:lnTo>
                    <a:pt x="1523" y="259"/>
                  </a:lnTo>
                  <a:lnTo>
                    <a:pt x="1524" y="216"/>
                  </a:lnTo>
                  <a:lnTo>
                    <a:pt x="1523" y="175"/>
                  </a:lnTo>
                  <a:lnTo>
                    <a:pt x="1523" y="155"/>
                  </a:lnTo>
                  <a:lnTo>
                    <a:pt x="1521" y="136"/>
                  </a:lnTo>
                  <a:lnTo>
                    <a:pt x="1519" y="118"/>
                  </a:lnTo>
                  <a:lnTo>
                    <a:pt x="1515" y="101"/>
                  </a:lnTo>
                  <a:lnTo>
                    <a:pt x="1511" y="86"/>
                  </a:lnTo>
                  <a:lnTo>
                    <a:pt x="1505" y="71"/>
                  </a:lnTo>
                  <a:lnTo>
                    <a:pt x="1501" y="64"/>
                  </a:lnTo>
                  <a:lnTo>
                    <a:pt x="1498" y="57"/>
                  </a:lnTo>
                  <a:lnTo>
                    <a:pt x="1493" y="51"/>
                  </a:lnTo>
                  <a:lnTo>
                    <a:pt x="1489" y="45"/>
                  </a:lnTo>
                  <a:lnTo>
                    <a:pt x="1482" y="40"/>
                  </a:lnTo>
                  <a:lnTo>
                    <a:pt x="1477" y="35"/>
                  </a:lnTo>
                  <a:lnTo>
                    <a:pt x="1471" y="29"/>
                  </a:lnTo>
                  <a:lnTo>
                    <a:pt x="1464" y="24"/>
                  </a:lnTo>
                  <a:lnTo>
                    <a:pt x="1456" y="20"/>
                  </a:lnTo>
                  <a:lnTo>
                    <a:pt x="1448" y="17"/>
                  </a:lnTo>
                  <a:lnTo>
                    <a:pt x="1439" y="13"/>
                  </a:lnTo>
                  <a:lnTo>
                    <a:pt x="1430" y="10"/>
                  </a:lnTo>
                  <a:lnTo>
                    <a:pt x="1418" y="7"/>
                  </a:lnTo>
                  <a:lnTo>
                    <a:pt x="1402" y="5"/>
                  </a:lnTo>
                  <a:lnTo>
                    <a:pt x="1385" y="3"/>
                  </a:lnTo>
                  <a:lnTo>
                    <a:pt x="1364" y="2"/>
                  </a:lnTo>
                  <a:lnTo>
                    <a:pt x="1318" y="0"/>
                  </a:lnTo>
                  <a:lnTo>
                    <a:pt x="1269" y="0"/>
                  </a:lnTo>
                  <a:lnTo>
                    <a:pt x="1244" y="1"/>
                  </a:lnTo>
                  <a:lnTo>
                    <a:pt x="1220" y="2"/>
                  </a:lnTo>
                  <a:lnTo>
                    <a:pt x="1197" y="4"/>
                  </a:lnTo>
                  <a:lnTo>
                    <a:pt x="1175" y="6"/>
                  </a:lnTo>
                  <a:lnTo>
                    <a:pt x="1156" y="8"/>
                  </a:lnTo>
                  <a:lnTo>
                    <a:pt x="1138" y="11"/>
                  </a:lnTo>
                  <a:lnTo>
                    <a:pt x="1125" y="15"/>
                  </a:lnTo>
                  <a:lnTo>
                    <a:pt x="1115" y="19"/>
                  </a:lnTo>
                  <a:lnTo>
                    <a:pt x="1106" y="23"/>
                  </a:lnTo>
                  <a:lnTo>
                    <a:pt x="1099" y="27"/>
                  </a:lnTo>
                  <a:lnTo>
                    <a:pt x="1092" y="32"/>
                  </a:lnTo>
                  <a:lnTo>
                    <a:pt x="1086" y="39"/>
                  </a:lnTo>
                  <a:lnTo>
                    <a:pt x="1081" y="44"/>
                  </a:lnTo>
                  <a:lnTo>
                    <a:pt x="1075" y="50"/>
                  </a:lnTo>
                  <a:lnTo>
                    <a:pt x="1071" y="57"/>
                  </a:lnTo>
                  <a:lnTo>
                    <a:pt x="1067" y="63"/>
                  </a:lnTo>
                  <a:lnTo>
                    <a:pt x="1060" y="78"/>
                  </a:lnTo>
                  <a:lnTo>
                    <a:pt x="1055" y="94"/>
                  </a:lnTo>
                  <a:lnTo>
                    <a:pt x="1051" y="111"/>
                  </a:lnTo>
                  <a:lnTo>
                    <a:pt x="1048" y="128"/>
                  </a:lnTo>
                  <a:lnTo>
                    <a:pt x="1047" y="148"/>
                  </a:lnTo>
                  <a:lnTo>
                    <a:pt x="1046" y="166"/>
                  </a:lnTo>
                  <a:lnTo>
                    <a:pt x="1046" y="187"/>
                  </a:lnTo>
                  <a:lnTo>
                    <a:pt x="1046" y="208"/>
                  </a:lnTo>
                  <a:lnTo>
                    <a:pt x="1047" y="250"/>
                  </a:lnTo>
                  <a:lnTo>
                    <a:pt x="1048" y="294"/>
                  </a:lnTo>
                  <a:close/>
                  <a:moveTo>
                    <a:pt x="2147" y="141"/>
                  </a:moveTo>
                  <a:lnTo>
                    <a:pt x="2272" y="144"/>
                  </a:lnTo>
                  <a:lnTo>
                    <a:pt x="2272" y="1129"/>
                  </a:lnTo>
                  <a:lnTo>
                    <a:pt x="2446" y="1129"/>
                  </a:lnTo>
                  <a:lnTo>
                    <a:pt x="2446" y="143"/>
                  </a:lnTo>
                  <a:lnTo>
                    <a:pt x="2572" y="142"/>
                  </a:lnTo>
                  <a:lnTo>
                    <a:pt x="2571" y="7"/>
                  </a:lnTo>
                  <a:lnTo>
                    <a:pt x="2147" y="4"/>
                  </a:lnTo>
                  <a:lnTo>
                    <a:pt x="2147" y="141"/>
                  </a:lnTo>
                  <a:close/>
                  <a:moveTo>
                    <a:pt x="5363" y="141"/>
                  </a:moveTo>
                  <a:lnTo>
                    <a:pt x="5488" y="144"/>
                  </a:lnTo>
                  <a:lnTo>
                    <a:pt x="5488" y="1129"/>
                  </a:lnTo>
                  <a:lnTo>
                    <a:pt x="5662" y="1129"/>
                  </a:lnTo>
                  <a:lnTo>
                    <a:pt x="5662" y="143"/>
                  </a:lnTo>
                  <a:lnTo>
                    <a:pt x="5787" y="142"/>
                  </a:lnTo>
                  <a:lnTo>
                    <a:pt x="5787" y="7"/>
                  </a:lnTo>
                  <a:lnTo>
                    <a:pt x="5363" y="4"/>
                  </a:lnTo>
                  <a:lnTo>
                    <a:pt x="5363" y="141"/>
                  </a:lnTo>
                  <a:close/>
                  <a:moveTo>
                    <a:pt x="3906" y="990"/>
                  </a:moveTo>
                  <a:lnTo>
                    <a:pt x="4055" y="988"/>
                  </a:lnTo>
                  <a:lnTo>
                    <a:pt x="3984" y="172"/>
                  </a:lnTo>
                  <a:lnTo>
                    <a:pt x="3976" y="221"/>
                  </a:lnTo>
                  <a:lnTo>
                    <a:pt x="3970" y="270"/>
                  </a:lnTo>
                  <a:lnTo>
                    <a:pt x="3965" y="320"/>
                  </a:lnTo>
                  <a:lnTo>
                    <a:pt x="3959" y="370"/>
                  </a:lnTo>
                  <a:lnTo>
                    <a:pt x="3953" y="422"/>
                  </a:lnTo>
                  <a:lnTo>
                    <a:pt x="3948" y="472"/>
                  </a:lnTo>
                  <a:lnTo>
                    <a:pt x="3942" y="525"/>
                  </a:lnTo>
                  <a:lnTo>
                    <a:pt x="3937" y="576"/>
                  </a:lnTo>
                  <a:lnTo>
                    <a:pt x="3932" y="628"/>
                  </a:lnTo>
                  <a:lnTo>
                    <a:pt x="3928" y="680"/>
                  </a:lnTo>
                  <a:lnTo>
                    <a:pt x="3924" y="732"/>
                  </a:lnTo>
                  <a:lnTo>
                    <a:pt x="3920" y="784"/>
                  </a:lnTo>
                  <a:lnTo>
                    <a:pt x="3916" y="836"/>
                  </a:lnTo>
                  <a:lnTo>
                    <a:pt x="3912" y="887"/>
                  </a:lnTo>
                  <a:lnTo>
                    <a:pt x="3909" y="939"/>
                  </a:lnTo>
                  <a:lnTo>
                    <a:pt x="3906" y="990"/>
                  </a:lnTo>
                  <a:close/>
                  <a:moveTo>
                    <a:pt x="5015" y="581"/>
                  </a:moveTo>
                  <a:lnTo>
                    <a:pt x="5064" y="586"/>
                  </a:lnTo>
                  <a:lnTo>
                    <a:pt x="5098" y="589"/>
                  </a:lnTo>
                  <a:lnTo>
                    <a:pt x="5105" y="588"/>
                  </a:lnTo>
                  <a:lnTo>
                    <a:pt x="5111" y="588"/>
                  </a:lnTo>
                  <a:lnTo>
                    <a:pt x="5116" y="585"/>
                  </a:lnTo>
                  <a:lnTo>
                    <a:pt x="5120" y="584"/>
                  </a:lnTo>
                  <a:lnTo>
                    <a:pt x="5124" y="581"/>
                  </a:lnTo>
                  <a:lnTo>
                    <a:pt x="5128" y="579"/>
                  </a:lnTo>
                  <a:lnTo>
                    <a:pt x="5132" y="575"/>
                  </a:lnTo>
                  <a:lnTo>
                    <a:pt x="5134" y="571"/>
                  </a:lnTo>
                  <a:lnTo>
                    <a:pt x="5136" y="566"/>
                  </a:lnTo>
                  <a:lnTo>
                    <a:pt x="5138" y="560"/>
                  </a:lnTo>
                  <a:lnTo>
                    <a:pt x="5139" y="553"/>
                  </a:lnTo>
                  <a:lnTo>
                    <a:pt x="5140" y="545"/>
                  </a:lnTo>
                  <a:lnTo>
                    <a:pt x="5141" y="527"/>
                  </a:lnTo>
                  <a:lnTo>
                    <a:pt x="5142" y="504"/>
                  </a:lnTo>
                  <a:lnTo>
                    <a:pt x="5141" y="444"/>
                  </a:lnTo>
                  <a:lnTo>
                    <a:pt x="5140" y="363"/>
                  </a:lnTo>
                  <a:lnTo>
                    <a:pt x="5142" y="305"/>
                  </a:lnTo>
                  <a:lnTo>
                    <a:pt x="5145" y="257"/>
                  </a:lnTo>
                  <a:lnTo>
                    <a:pt x="5146" y="236"/>
                  </a:lnTo>
                  <a:lnTo>
                    <a:pt x="5146" y="218"/>
                  </a:lnTo>
                  <a:lnTo>
                    <a:pt x="5146" y="202"/>
                  </a:lnTo>
                  <a:lnTo>
                    <a:pt x="5143" y="188"/>
                  </a:lnTo>
                  <a:lnTo>
                    <a:pt x="5141" y="182"/>
                  </a:lnTo>
                  <a:lnTo>
                    <a:pt x="5139" y="177"/>
                  </a:lnTo>
                  <a:lnTo>
                    <a:pt x="5136" y="172"/>
                  </a:lnTo>
                  <a:lnTo>
                    <a:pt x="5132" y="166"/>
                  </a:lnTo>
                  <a:lnTo>
                    <a:pt x="5127" y="162"/>
                  </a:lnTo>
                  <a:lnTo>
                    <a:pt x="5122" y="158"/>
                  </a:lnTo>
                  <a:lnTo>
                    <a:pt x="5116" y="155"/>
                  </a:lnTo>
                  <a:lnTo>
                    <a:pt x="5109" y="153"/>
                  </a:lnTo>
                  <a:lnTo>
                    <a:pt x="5102" y="151"/>
                  </a:lnTo>
                  <a:lnTo>
                    <a:pt x="5092" y="149"/>
                  </a:lnTo>
                  <a:lnTo>
                    <a:pt x="5083" y="148"/>
                  </a:lnTo>
                  <a:lnTo>
                    <a:pt x="5072" y="147"/>
                  </a:lnTo>
                  <a:lnTo>
                    <a:pt x="5047" y="147"/>
                  </a:lnTo>
                  <a:lnTo>
                    <a:pt x="5017" y="148"/>
                  </a:lnTo>
                  <a:lnTo>
                    <a:pt x="5015" y="581"/>
                  </a:lnTo>
                  <a:close/>
                  <a:moveTo>
                    <a:pt x="4472" y="757"/>
                  </a:moveTo>
                  <a:lnTo>
                    <a:pt x="4579" y="756"/>
                  </a:lnTo>
                  <a:lnTo>
                    <a:pt x="4532" y="187"/>
                  </a:lnTo>
                  <a:lnTo>
                    <a:pt x="4529" y="194"/>
                  </a:lnTo>
                  <a:lnTo>
                    <a:pt x="4526" y="202"/>
                  </a:lnTo>
                  <a:lnTo>
                    <a:pt x="4524" y="214"/>
                  </a:lnTo>
                  <a:lnTo>
                    <a:pt x="4520" y="226"/>
                  </a:lnTo>
                  <a:lnTo>
                    <a:pt x="4515" y="255"/>
                  </a:lnTo>
                  <a:lnTo>
                    <a:pt x="4510" y="289"/>
                  </a:lnTo>
                  <a:lnTo>
                    <a:pt x="4501" y="368"/>
                  </a:lnTo>
                  <a:lnTo>
                    <a:pt x="4493" y="457"/>
                  </a:lnTo>
                  <a:lnTo>
                    <a:pt x="4485" y="546"/>
                  </a:lnTo>
                  <a:lnTo>
                    <a:pt x="4479" y="632"/>
                  </a:lnTo>
                  <a:lnTo>
                    <a:pt x="4475" y="705"/>
                  </a:lnTo>
                  <a:lnTo>
                    <a:pt x="4472" y="757"/>
                  </a:lnTo>
                  <a:close/>
                  <a:moveTo>
                    <a:pt x="685" y="757"/>
                  </a:moveTo>
                  <a:lnTo>
                    <a:pt x="794" y="756"/>
                  </a:lnTo>
                  <a:lnTo>
                    <a:pt x="745" y="169"/>
                  </a:lnTo>
                  <a:lnTo>
                    <a:pt x="685" y="757"/>
                  </a:lnTo>
                  <a:close/>
                  <a:moveTo>
                    <a:pt x="2787" y="757"/>
                  </a:moveTo>
                  <a:lnTo>
                    <a:pt x="2896" y="756"/>
                  </a:lnTo>
                  <a:lnTo>
                    <a:pt x="2847" y="169"/>
                  </a:lnTo>
                  <a:lnTo>
                    <a:pt x="2787" y="7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A709810C-F3A6-4BEA-B6D2-544BCF280897}"/>
              </a:ext>
            </a:extLst>
          </p:cNvPr>
          <p:cNvSpPr txBox="1"/>
          <p:nvPr/>
        </p:nvSpPr>
        <p:spPr>
          <a:xfrm>
            <a:off x="4697080" y="4249888"/>
            <a:ext cx="3954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104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3E91EE7-8283-44C9-86E5-6A67E7C417DF}"/>
              </a:ext>
            </a:extLst>
          </p:cNvPr>
          <p:cNvSpPr txBox="1"/>
          <p:nvPr/>
        </p:nvSpPr>
        <p:spPr>
          <a:xfrm>
            <a:off x="4707964" y="4762500"/>
            <a:ext cx="3954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noProof="0" dirty="0">
                <a:cs typeface="Arial" panose="020B0604020202020204" pitchFamily="34" charset="0"/>
              </a:rPr>
              <a:t>эталона</a:t>
            </a:r>
            <a:endParaRPr lang="ru-RU" sz="24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554D205-74D3-40EC-BEBD-D0F79D58CA34}"/>
              </a:ext>
            </a:extLst>
          </p:cNvPr>
          <p:cNvSpPr txBox="1"/>
          <p:nvPr/>
        </p:nvSpPr>
        <p:spPr>
          <a:xfrm>
            <a:off x="4721676" y="5333512"/>
            <a:ext cx="3888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latin typeface="AT Rodeo Heavy" panose="02000505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latin typeface="Arial Black" panose="020B0A04020102020204" pitchFamily="34" charset="0"/>
              </a:rPr>
              <a:t>5 000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8F16C88-4700-4394-A132-11DA560104AF}"/>
              </a:ext>
            </a:extLst>
          </p:cNvPr>
          <p:cNvSpPr txBox="1"/>
          <p:nvPr/>
        </p:nvSpPr>
        <p:spPr>
          <a:xfrm>
            <a:off x="4710243" y="5901122"/>
            <a:ext cx="3941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поверок и калибровок в год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AD00E1D-F9DD-4B23-85AA-4476BB2E6F85}"/>
              </a:ext>
            </a:extLst>
          </p:cNvPr>
          <p:cNvSpPr txBox="1"/>
          <p:nvPr/>
        </p:nvSpPr>
        <p:spPr>
          <a:xfrm>
            <a:off x="4721676" y="6419362"/>
            <a:ext cx="3888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>
                <a:latin typeface="AT Rodeo Heavy" panose="02000505060000020004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latin typeface="Arial Black" panose="020B0A04020102020204" pitchFamily="34" charset="0"/>
              </a:rPr>
              <a:t>119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02CEAA-7010-47C8-B53F-C7F7E960450A}"/>
              </a:ext>
            </a:extLst>
          </p:cNvPr>
          <p:cNvSpPr txBox="1"/>
          <p:nvPr/>
        </p:nvSpPr>
        <p:spPr>
          <a:xfrm>
            <a:off x="4710243" y="6986972"/>
            <a:ext cx="3941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cs typeface="Arial" panose="020B0604020202020204" pitchFamily="34" charset="0"/>
              </a:defRPr>
            </a:lvl1pPr>
          </a:lstStyle>
          <a:p>
            <a:r>
              <a:rPr lang="ru-RU" b="0" dirty="0"/>
              <a:t>калибровочных и измерительных возможностей (смс-строки)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810827B-0EDF-43C7-8C4A-67F5312FD77A}"/>
              </a:ext>
            </a:extLst>
          </p:cNvPr>
          <p:cNvSpPr txBox="1"/>
          <p:nvPr/>
        </p:nvSpPr>
        <p:spPr>
          <a:xfrm>
            <a:off x="9097630" y="4249888"/>
            <a:ext cx="3954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66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A6DAFAD-1241-4D9D-9E52-448AEA8A9594}"/>
              </a:ext>
            </a:extLst>
          </p:cNvPr>
          <p:cNvSpPr txBox="1"/>
          <p:nvPr/>
        </p:nvSpPr>
        <p:spPr>
          <a:xfrm>
            <a:off x="9108514" y="4762500"/>
            <a:ext cx="3954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cs typeface="Arial" panose="020B0604020202020204" pitchFamily="34" charset="0"/>
              </a:rPr>
              <a:t>международных </a:t>
            </a:r>
          </a:p>
          <a:p>
            <a:pPr algn="ctr"/>
            <a:r>
              <a:rPr lang="ru-RU" sz="2400" dirty="0">
                <a:cs typeface="Arial" panose="020B0604020202020204" pitchFamily="34" charset="0"/>
              </a:rPr>
              <a:t>соглашения по стандартизации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43E91FF-2455-4106-A77F-DD3C2C78477E}"/>
              </a:ext>
            </a:extLst>
          </p:cNvPr>
          <p:cNvSpPr txBox="1"/>
          <p:nvPr/>
        </p:nvSpPr>
        <p:spPr>
          <a:xfrm>
            <a:off x="9097630" y="6440638"/>
            <a:ext cx="3954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38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CE8C134-EC78-4F41-9EFB-497578F9CBB7}"/>
              </a:ext>
            </a:extLst>
          </p:cNvPr>
          <p:cNvSpPr txBox="1"/>
          <p:nvPr/>
        </p:nvSpPr>
        <p:spPr>
          <a:xfrm>
            <a:off x="9108514" y="6953250"/>
            <a:ext cx="3954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cs typeface="Arial" panose="020B0604020202020204" pitchFamily="34" charset="0"/>
              </a:rPr>
              <a:t>международных </a:t>
            </a:r>
          </a:p>
          <a:p>
            <a:pPr algn="ctr"/>
            <a:r>
              <a:rPr lang="ru-RU" sz="2400" dirty="0">
                <a:cs typeface="Arial" panose="020B0604020202020204" pitchFamily="34" charset="0"/>
              </a:rPr>
              <a:t>соглашения </a:t>
            </a:r>
          </a:p>
          <a:p>
            <a:pPr algn="ctr"/>
            <a:r>
              <a:rPr lang="ru-RU" sz="2400" dirty="0">
                <a:cs typeface="Arial" panose="020B0604020202020204" pitchFamily="34" charset="0"/>
              </a:rPr>
              <a:t>по метрологии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4DF4136-FF70-4C6A-B213-4FA6D74EA40A}"/>
              </a:ext>
            </a:extLst>
          </p:cNvPr>
          <p:cNvSpPr txBox="1"/>
          <p:nvPr/>
        </p:nvSpPr>
        <p:spPr>
          <a:xfrm>
            <a:off x="13498180" y="4249888"/>
            <a:ext cx="3954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3D40098-64EC-48EA-B5AA-784A90F85268}"/>
              </a:ext>
            </a:extLst>
          </p:cNvPr>
          <p:cNvSpPr txBox="1"/>
          <p:nvPr/>
        </p:nvSpPr>
        <p:spPr>
          <a:xfrm>
            <a:off x="13509064" y="4762500"/>
            <a:ext cx="3954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cs typeface="Arial" panose="020B0604020202020204" pitchFamily="34" charset="0"/>
              </a:rPr>
              <a:t>экспертов </a:t>
            </a:r>
          </a:p>
          <a:p>
            <a:pPr algn="ctr"/>
            <a:r>
              <a:rPr lang="ru-RU" sz="2400" dirty="0">
                <a:cs typeface="Arial" panose="020B0604020202020204" pitchFamily="34" charset="0"/>
              </a:rPr>
              <a:t>по основным сферам экономики:</a:t>
            </a:r>
          </a:p>
        </p:txBody>
      </p:sp>
    </p:spTree>
    <p:extLst>
      <p:ext uri="{BB962C8B-B14F-4D97-AF65-F5344CB8AC3E}">
        <p14:creationId xmlns:p14="http://schemas.microsoft.com/office/powerpoint/2010/main" val="10816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EABDC8C7-2E1D-411A-94E5-2414D65B7A66}"/>
              </a:ext>
            </a:extLst>
          </p:cNvPr>
          <p:cNvSpPr/>
          <p:nvPr/>
        </p:nvSpPr>
        <p:spPr>
          <a:xfrm>
            <a:off x="12220512" y="7094329"/>
            <a:ext cx="2433913" cy="2166164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5A974D05-F21D-48E2-8241-87C975C2B43D}"/>
              </a:ext>
            </a:extLst>
          </p:cNvPr>
          <p:cNvSpPr/>
          <p:nvPr/>
        </p:nvSpPr>
        <p:spPr>
          <a:xfrm>
            <a:off x="12220512" y="6253366"/>
            <a:ext cx="626154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24E8E002-DAD0-0B30-B141-EDE84B62B63D}"/>
              </a:ext>
            </a:extLst>
          </p:cNvPr>
          <p:cNvSpPr txBox="1">
            <a:spLocks/>
          </p:cNvSpPr>
          <p:nvPr/>
        </p:nvSpPr>
        <p:spPr>
          <a:xfrm>
            <a:off x="6019801" y="-6209"/>
            <a:ext cx="9278480" cy="633876"/>
          </a:xfrm>
          <a:prstGeom prst="rect">
            <a:avLst/>
          </a:prstGeom>
        </p:spPr>
        <p:txBody>
          <a:bodyPr vert="horz" wrap="square" lIns="0" tIns="18146" rIns="0" bIns="0" rtlCol="0" anchor="ctr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buNone/>
              <a:defRPr sz="4000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АЛГОРИТМ СОПРОВОЖДЕНИЯ ПРОЕКТОВ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1436B6-BD78-4E84-80AD-92B6A6E390E8}"/>
              </a:ext>
            </a:extLst>
          </p:cNvPr>
          <p:cNvSpPr/>
          <p:nvPr/>
        </p:nvSpPr>
        <p:spPr>
          <a:xfrm>
            <a:off x="492854" y="1714500"/>
            <a:ext cx="4074510" cy="459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r>
              <a:rPr lang="ru-RU" sz="32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ПРОДУКЦИЯ</a:t>
            </a:r>
            <a:endParaRPr lang="x-none" sz="32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177C68B-649C-4195-379A-0D1E2BDDD89D}"/>
              </a:ext>
            </a:extLst>
          </p:cNvPr>
          <p:cNvSpPr/>
          <p:nvPr/>
        </p:nvSpPr>
        <p:spPr>
          <a:xfrm>
            <a:off x="14921843" y="2355132"/>
            <a:ext cx="2886703" cy="296470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ё</a:t>
            </a:r>
            <a:endParaRPr lang="x-non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BF0E9B-00DF-FA90-6007-58A07870F493}"/>
              </a:ext>
            </a:extLst>
          </p:cNvPr>
          <p:cNvSpPr txBox="1"/>
          <p:nvPr/>
        </p:nvSpPr>
        <p:spPr>
          <a:xfrm>
            <a:off x="15016086" y="3545113"/>
            <a:ext cx="27924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err="1"/>
              <a:t>Стандартизиро</a:t>
            </a:r>
            <a:r>
              <a:rPr lang="ru-RU" dirty="0"/>
              <a:t>-</a:t>
            </a:r>
          </a:p>
          <a:p>
            <a:r>
              <a:rPr lang="ru-RU" dirty="0"/>
              <a:t>ванная безопасная  </a:t>
            </a:r>
          </a:p>
          <a:p>
            <a:r>
              <a:rPr lang="ru-RU" dirty="0" err="1"/>
              <a:t>конкурентоспособ</a:t>
            </a:r>
            <a:r>
              <a:rPr lang="ru-RU" dirty="0"/>
              <a:t>-</a:t>
            </a:r>
          </a:p>
          <a:p>
            <a:r>
              <a:rPr lang="ru-RU" dirty="0"/>
              <a:t>ная продукция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FAB8CD28-59A2-46C0-B8B5-20078AFBECAC}"/>
              </a:ext>
            </a:extLst>
          </p:cNvPr>
          <p:cNvSpPr/>
          <p:nvPr/>
        </p:nvSpPr>
        <p:spPr>
          <a:xfrm>
            <a:off x="-3734" y="10017803"/>
            <a:ext cx="17615544" cy="269197"/>
          </a:xfrm>
          <a:custGeom>
            <a:avLst/>
            <a:gdLst/>
            <a:ahLst/>
            <a:cxnLst/>
            <a:rect l="l" t="t" r="r" b="b"/>
            <a:pathLst>
              <a:path w="9144000" h="108585">
                <a:moveTo>
                  <a:pt x="0" y="108000"/>
                </a:moveTo>
                <a:lnTo>
                  <a:pt x="9144000" y="108000"/>
                </a:lnTo>
                <a:lnTo>
                  <a:pt x="9144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0"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83582B63-005E-44C4-8128-722381DDB248}"/>
              </a:ext>
            </a:extLst>
          </p:cNvPr>
          <p:cNvSpPr>
            <a:spLocks/>
          </p:cNvSpPr>
          <p:nvPr/>
        </p:nvSpPr>
        <p:spPr bwMode="auto">
          <a:xfrm>
            <a:off x="17080308" y="9716702"/>
            <a:ext cx="1207692" cy="570298"/>
          </a:xfrm>
          <a:custGeom>
            <a:avLst/>
            <a:gdLst>
              <a:gd name="T0" fmla="*/ 0 w 711"/>
              <a:gd name="T1" fmla="*/ 337 h 337"/>
              <a:gd name="T2" fmla="*/ 532 w 711"/>
              <a:gd name="T3" fmla="*/ 337 h 337"/>
              <a:gd name="T4" fmla="*/ 711 w 711"/>
              <a:gd name="T5" fmla="*/ 0 h 337"/>
              <a:gd name="T6" fmla="*/ 179 w 711"/>
              <a:gd name="T7" fmla="*/ 0 h 337"/>
              <a:gd name="T8" fmla="*/ 0 w 711"/>
              <a:gd name="T9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1" h="337">
                <a:moveTo>
                  <a:pt x="0" y="337"/>
                </a:moveTo>
                <a:lnTo>
                  <a:pt x="532" y="337"/>
                </a:lnTo>
                <a:lnTo>
                  <a:pt x="711" y="0"/>
                </a:lnTo>
                <a:lnTo>
                  <a:pt x="179" y="0"/>
                </a:lnTo>
                <a:lnTo>
                  <a:pt x="0" y="337"/>
                </a:lnTo>
                <a:close/>
              </a:path>
            </a:pathLst>
          </a:custGeom>
          <a:solidFill>
            <a:srgbClr val="7E88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FB8BA2AC-E3C3-43F5-B216-C2F40A05E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2174" y="0"/>
            <a:ext cx="745826" cy="10913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8" name="Номер слайда 7">
            <a:extLst>
              <a:ext uri="{FF2B5EF4-FFF2-40B4-BE49-F238E27FC236}">
                <a16:creationId xmlns:a16="http://schemas.microsoft.com/office/drawing/2014/main" id="{B07AAEA2-499C-410E-AAD0-9D3070A79E09}"/>
              </a:ext>
            </a:extLst>
          </p:cNvPr>
          <p:cNvSpPr/>
          <p:nvPr/>
        </p:nvSpPr>
        <p:spPr>
          <a:xfrm>
            <a:off x="17522876" y="54783"/>
            <a:ext cx="745826" cy="842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551" tIns="34289" rIns="68551" bIns="34289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A540A35-A667-48D0-BD81-590D8EB59F25}" type="slidenum">
              <a:rPr lang="ru-RU" sz="4000" spc="-1">
                <a:solidFill>
                  <a:schemeClr val="bg1"/>
                </a:solidFill>
                <a:latin typeface="Calibri"/>
              </a:rPr>
              <a:pPr algn="ctr">
                <a:lnSpc>
                  <a:spcPct val="100000"/>
                </a:lnSpc>
                <a:buNone/>
              </a:pPr>
              <a:t>5</a:t>
            </a:fld>
            <a:endParaRPr lang="ru-RU" sz="4000" spc="-1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04DEBD9-C7C6-4CA7-9114-CAD73EBA1D0B}"/>
              </a:ext>
            </a:extLst>
          </p:cNvPr>
          <p:cNvGrpSpPr/>
          <p:nvPr/>
        </p:nvGrpSpPr>
        <p:grpSpPr>
          <a:xfrm>
            <a:off x="0" y="0"/>
            <a:ext cx="5508001" cy="1381816"/>
            <a:chOff x="14686" y="-11527"/>
            <a:chExt cx="5508001" cy="1381816"/>
          </a:xfrm>
        </p:grpSpPr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01F43104-BF91-46B3-9177-040C104BF7A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686" y="-11527"/>
              <a:ext cx="649662" cy="1102795"/>
            </a:xfrm>
            <a:custGeom>
              <a:avLst/>
              <a:gdLst>
                <a:gd name="T0" fmla="*/ 0 w 920"/>
                <a:gd name="T1" fmla="*/ 0 h 1659"/>
                <a:gd name="T2" fmla="*/ 920 w 920"/>
                <a:gd name="T3" fmla="*/ 0 h 1659"/>
                <a:gd name="T4" fmla="*/ 0 w 920"/>
                <a:gd name="T5" fmla="*/ 1659 h 1659"/>
                <a:gd name="T6" fmla="*/ 0 w 920"/>
                <a:gd name="T7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0" h="1659">
                  <a:moveTo>
                    <a:pt x="0" y="0"/>
                  </a:moveTo>
                  <a:lnTo>
                    <a:pt x="920" y="0"/>
                  </a:lnTo>
                  <a:lnTo>
                    <a:pt x="0" y="1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8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BF5526DF-B332-466C-93F1-B299C086B2A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686" y="-11527"/>
              <a:ext cx="4039201" cy="1102795"/>
            </a:xfrm>
            <a:custGeom>
              <a:avLst/>
              <a:gdLst>
                <a:gd name="T0" fmla="*/ 920 w 5720"/>
                <a:gd name="T1" fmla="*/ 0 h 1659"/>
                <a:gd name="T2" fmla="*/ 5720 w 5720"/>
                <a:gd name="T3" fmla="*/ 0 h 1659"/>
                <a:gd name="T4" fmla="*/ 4837 w 5720"/>
                <a:gd name="T5" fmla="*/ 1659 h 1659"/>
                <a:gd name="T6" fmla="*/ 0 w 5720"/>
                <a:gd name="T7" fmla="*/ 1659 h 1659"/>
                <a:gd name="T8" fmla="*/ 920 w 5720"/>
                <a:gd name="T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0" h="1659">
                  <a:moveTo>
                    <a:pt x="920" y="0"/>
                  </a:moveTo>
                  <a:lnTo>
                    <a:pt x="5720" y="0"/>
                  </a:lnTo>
                  <a:lnTo>
                    <a:pt x="4837" y="1659"/>
                  </a:lnTo>
                  <a:lnTo>
                    <a:pt x="0" y="1659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6993D61-E42E-488B-90B2-086BD3917C1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32471" y="-11527"/>
              <a:ext cx="981556" cy="1102795"/>
            </a:xfrm>
            <a:custGeom>
              <a:avLst/>
              <a:gdLst>
                <a:gd name="T0" fmla="*/ 1393 w 1393"/>
                <a:gd name="T1" fmla="*/ 942 h 1659"/>
                <a:gd name="T2" fmla="*/ 883 w 1393"/>
                <a:gd name="T3" fmla="*/ 0 h 1659"/>
                <a:gd name="T4" fmla="*/ 0 w 1393"/>
                <a:gd name="T5" fmla="*/ 1659 h 1659"/>
                <a:gd name="T6" fmla="*/ 1002 w 1393"/>
                <a:gd name="T7" fmla="*/ 1659 h 1659"/>
                <a:gd name="T8" fmla="*/ 1393 w 1393"/>
                <a:gd name="T9" fmla="*/ 942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659">
                  <a:moveTo>
                    <a:pt x="1393" y="942"/>
                  </a:moveTo>
                  <a:lnTo>
                    <a:pt x="883" y="0"/>
                  </a:lnTo>
                  <a:lnTo>
                    <a:pt x="0" y="1659"/>
                  </a:lnTo>
                  <a:lnTo>
                    <a:pt x="1002" y="1659"/>
                  </a:lnTo>
                  <a:lnTo>
                    <a:pt x="1393" y="942"/>
                  </a:lnTo>
                  <a:close/>
                </a:path>
              </a:pathLst>
            </a:custGeom>
            <a:solidFill>
              <a:srgbClr val="E9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3BFEF579-BB39-4EA3-AAF5-9F5CF47E814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53887" y="466794"/>
              <a:ext cx="720277" cy="624474"/>
            </a:xfrm>
            <a:custGeom>
              <a:avLst/>
              <a:gdLst>
                <a:gd name="T0" fmla="*/ 1014 w 1014"/>
                <a:gd name="T1" fmla="*/ 1 h 939"/>
                <a:gd name="T2" fmla="*/ 0 w 1014"/>
                <a:gd name="T3" fmla="*/ 0 h 939"/>
                <a:gd name="T4" fmla="*/ 509 w 1014"/>
                <a:gd name="T5" fmla="*/ 939 h 939"/>
                <a:gd name="T6" fmla="*/ 1014 w 1014"/>
                <a:gd name="T7" fmla="*/ 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939">
                  <a:moveTo>
                    <a:pt x="1014" y="1"/>
                  </a:moveTo>
                  <a:lnTo>
                    <a:pt x="0" y="0"/>
                  </a:lnTo>
                  <a:lnTo>
                    <a:pt x="509" y="939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E2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99CC9B91-E402-4799-A771-741FA2D59A7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14027" y="-11527"/>
              <a:ext cx="628479" cy="1102795"/>
            </a:xfrm>
            <a:custGeom>
              <a:avLst/>
              <a:gdLst>
                <a:gd name="T0" fmla="*/ 505 w 891"/>
                <a:gd name="T1" fmla="*/ 0 h 1658"/>
                <a:gd name="T2" fmla="*/ 891 w 891"/>
                <a:gd name="T3" fmla="*/ 723 h 1658"/>
                <a:gd name="T4" fmla="*/ 394 w 891"/>
                <a:gd name="T5" fmla="*/ 1658 h 1658"/>
                <a:gd name="T6" fmla="*/ 0 w 891"/>
                <a:gd name="T7" fmla="*/ 938 h 1658"/>
                <a:gd name="T8" fmla="*/ 505 w 891"/>
                <a:gd name="T9" fmla="*/ 0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1658">
                  <a:moveTo>
                    <a:pt x="505" y="0"/>
                  </a:moveTo>
                  <a:lnTo>
                    <a:pt x="891" y="723"/>
                  </a:lnTo>
                  <a:lnTo>
                    <a:pt x="394" y="1658"/>
                  </a:lnTo>
                  <a:lnTo>
                    <a:pt x="0" y="938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BE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33F5D11B-4C13-4753-905E-87F84753AA8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689425" y="-11527"/>
              <a:ext cx="706154" cy="624474"/>
            </a:xfrm>
            <a:custGeom>
              <a:avLst/>
              <a:gdLst>
                <a:gd name="T0" fmla="*/ 497 w 1001"/>
                <a:gd name="T1" fmla="*/ 0 h 935"/>
                <a:gd name="T2" fmla="*/ 0 w 1001"/>
                <a:gd name="T3" fmla="*/ 935 h 935"/>
                <a:gd name="T4" fmla="*/ 1001 w 1001"/>
                <a:gd name="T5" fmla="*/ 935 h 935"/>
                <a:gd name="T6" fmla="*/ 497 w 1001"/>
                <a:gd name="T7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1" h="935">
                  <a:moveTo>
                    <a:pt x="497" y="0"/>
                  </a:moveTo>
                  <a:lnTo>
                    <a:pt x="0" y="935"/>
                  </a:lnTo>
                  <a:lnTo>
                    <a:pt x="1001" y="935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E0E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AAFA8530-34F4-48A2-903F-A02A36ACBAB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42502" y="-11526"/>
              <a:ext cx="480185" cy="1381815"/>
            </a:xfrm>
            <a:custGeom>
              <a:avLst/>
              <a:gdLst>
                <a:gd name="T0" fmla="*/ 0 w 677"/>
                <a:gd name="T1" fmla="*/ 1143 h 2078"/>
                <a:gd name="T2" fmla="*/ 677 w 677"/>
                <a:gd name="T3" fmla="*/ 0 h 2078"/>
                <a:gd name="T4" fmla="*/ 674 w 677"/>
                <a:gd name="T5" fmla="*/ 1816 h 2078"/>
                <a:gd name="T6" fmla="*/ 504 w 677"/>
                <a:gd name="T7" fmla="*/ 2078 h 2078"/>
                <a:gd name="T8" fmla="*/ 0 w 677"/>
                <a:gd name="T9" fmla="*/ 1143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2078">
                  <a:moveTo>
                    <a:pt x="0" y="1143"/>
                  </a:moveTo>
                  <a:lnTo>
                    <a:pt x="677" y="0"/>
                  </a:lnTo>
                  <a:lnTo>
                    <a:pt x="674" y="1816"/>
                  </a:lnTo>
                  <a:lnTo>
                    <a:pt x="504" y="2078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ECE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0D7D08C6-02EB-4CB1-8F9A-2F43B7DD4112}"/>
                </a:ext>
              </a:extLst>
            </p:cNvPr>
            <p:cNvGrpSpPr/>
            <p:nvPr/>
          </p:nvGrpSpPr>
          <p:grpSpPr>
            <a:xfrm>
              <a:off x="939746" y="189351"/>
              <a:ext cx="2339047" cy="688313"/>
              <a:chOff x="3518417" y="920750"/>
              <a:chExt cx="1219200" cy="358775"/>
            </a:xfrm>
            <a:solidFill>
              <a:schemeClr val="bg1"/>
            </a:solidFill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A4888EC9-0E85-4D7E-AD26-312061DEE9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8417" y="920750"/>
                <a:ext cx="352425" cy="358775"/>
              </a:xfrm>
              <a:custGeom>
                <a:avLst/>
                <a:gdLst>
                  <a:gd name="T0" fmla="*/ 1325 w 2668"/>
                  <a:gd name="T1" fmla="*/ 2260 h 2709"/>
                  <a:gd name="T2" fmla="*/ 1059 w 2668"/>
                  <a:gd name="T3" fmla="*/ 2213 h 2709"/>
                  <a:gd name="T4" fmla="*/ 800 w 2668"/>
                  <a:gd name="T5" fmla="*/ 2065 h 2709"/>
                  <a:gd name="T6" fmla="*/ 599 w 2668"/>
                  <a:gd name="T7" fmla="*/ 1847 h 2709"/>
                  <a:gd name="T8" fmla="*/ 458 w 2668"/>
                  <a:gd name="T9" fmla="*/ 1503 h 2709"/>
                  <a:gd name="T10" fmla="*/ 569 w 2668"/>
                  <a:gd name="T11" fmla="*/ 916 h 2709"/>
                  <a:gd name="T12" fmla="*/ 1056 w 2668"/>
                  <a:gd name="T13" fmla="*/ 501 h 2709"/>
                  <a:gd name="T14" fmla="*/ 1658 w 2668"/>
                  <a:gd name="T15" fmla="*/ 499 h 2709"/>
                  <a:gd name="T16" fmla="*/ 1934 w 2668"/>
                  <a:gd name="T17" fmla="*/ 666 h 2709"/>
                  <a:gd name="T18" fmla="*/ 2402 w 2668"/>
                  <a:gd name="T19" fmla="*/ 933 h 2709"/>
                  <a:gd name="T20" fmla="*/ 2286 w 2668"/>
                  <a:gd name="T21" fmla="*/ 703 h 2709"/>
                  <a:gd name="T22" fmla="*/ 1906 w 2668"/>
                  <a:gd name="T23" fmla="*/ 366 h 2709"/>
                  <a:gd name="T24" fmla="*/ 1216 w 2668"/>
                  <a:gd name="T25" fmla="*/ 228 h 2709"/>
                  <a:gd name="T26" fmla="*/ 603 w 2668"/>
                  <a:gd name="T27" fmla="*/ 503 h 2709"/>
                  <a:gd name="T28" fmla="*/ 244 w 2668"/>
                  <a:gd name="T29" fmla="*/ 1112 h 2709"/>
                  <a:gd name="T30" fmla="*/ 313 w 2668"/>
                  <a:gd name="T31" fmla="*/ 1808 h 2709"/>
                  <a:gd name="T32" fmla="*/ 764 w 2668"/>
                  <a:gd name="T33" fmla="*/ 2326 h 2709"/>
                  <a:gd name="T34" fmla="*/ 1287 w 2668"/>
                  <a:gd name="T35" fmla="*/ 2481 h 2709"/>
                  <a:gd name="T36" fmla="*/ 1766 w 2668"/>
                  <a:gd name="T37" fmla="*/ 2408 h 2709"/>
                  <a:gd name="T38" fmla="*/ 1861 w 2668"/>
                  <a:gd name="T39" fmla="*/ 2306 h 2709"/>
                  <a:gd name="T40" fmla="*/ 1662 w 2668"/>
                  <a:gd name="T41" fmla="*/ 2204 h 2709"/>
                  <a:gd name="T42" fmla="*/ 1767 w 2668"/>
                  <a:gd name="T43" fmla="*/ 963 h 2709"/>
                  <a:gd name="T44" fmla="*/ 1505 w 2668"/>
                  <a:gd name="T45" fmla="*/ 783 h 2709"/>
                  <a:gd name="T46" fmla="*/ 1495 w 2668"/>
                  <a:gd name="T47" fmla="*/ 902 h 2709"/>
                  <a:gd name="T48" fmla="*/ 1144 w 2668"/>
                  <a:gd name="T49" fmla="*/ 1033 h 2709"/>
                  <a:gd name="T50" fmla="*/ 1186 w 2668"/>
                  <a:gd name="T51" fmla="*/ 804 h 2709"/>
                  <a:gd name="T52" fmla="*/ 815 w 2668"/>
                  <a:gd name="T53" fmla="*/ 827 h 2709"/>
                  <a:gd name="T54" fmla="*/ 842 w 2668"/>
                  <a:gd name="T55" fmla="*/ 1752 h 2709"/>
                  <a:gd name="T56" fmla="*/ 779 w 2668"/>
                  <a:gd name="T57" fmla="*/ 1913 h 2709"/>
                  <a:gd name="T58" fmla="*/ 1158 w 2668"/>
                  <a:gd name="T59" fmla="*/ 1814 h 2709"/>
                  <a:gd name="T60" fmla="*/ 1146 w 2668"/>
                  <a:gd name="T61" fmla="*/ 1312 h 2709"/>
                  <a:gd name="T62" fmla="*/ 1796 w 2668"/>
                  <a:gd name="T63" fmla="*/ 2123 h 2709"/>
                  <a:gd name="T64" fmla="*/ 2040 w 2668"/>
                  <a:gd name="T65" fmla="*/ 2232 h 2709"/>
                  <a:gd name="T66" fmla="*/ 2362 w 2668"/>
                  <a:gd name="T67" fmla="*/ 2248 h 2709"/>
                  <a:gd name="T68" fmla="*/ 1792 w 2668"/>
                  <a:gd name="T69" fmla="*/ 1672 h 2709"/>
                  <a:gd name="T70" fmla="*/ 279 w 2668"/>
                  <a:gd name="T71" fmla="*/ 2177 h 2709"/>
                  <a:gd name="T72" fmla="*/ 988 w 2668"/>
                  <a:gd name="T73" fmla="*/ 2657 h 2709"/>
                  <a:gd name="T74" fmla="*/ 1827 w 2668"/>
                  <a:gd name="T75" fmla="*/ 2626 h 2709"/>
                  <a:gd name="T76" fmla="*/ 2047 w 2668"/>
                  <a:gd name="T77" fmla="*/ 2361 h 2709"/>
                  <a:gd name="T78" fmla="*/ 1891 w 2668"/>
                  <a:gd name="T79" fmla="*/ 2443 h 2709"/>
                  <a:gd name="T80" fmla="*/ 1070 w 2668"/>
                  <a:gd name="T81" fmla="*/ 2537 h 2709"/>
                  <a:gd name="T82" fmla="*/ 332 w 2668"/>
                  <a:gd name="T83" fmla="*/ 2008 h 2709"/>
                  <a:gd name="T84" fmla="*/ 167 w 2668"/>
                  <a:gd name="T85" fmla="*/ 1081 h 2709"/>
                  <a:gd name="T86" fmla="*/ 784 w 2668"/>
                  <a:gd name="T87" fmla="*/ 277 h 2709"/>
                  <a:gd name="T88" fmla="*/ 1743 w 2668"/>
                  <a:gd name="T89" fmla="*/ 199 h 2709"/>
                  <a:gd name="T90" fmla="*/ 2498 w 2668"/>
                  <a:gd name="T91" fmla="*/ 932 h 2709"/>
                  <a:gd name="T92" fmla="*/ 2548 w 2668"/>
                  <a:gd name="T93" fmla="*/ 706 h 2709"/>
                  <a:gd name="T94" fmla="*/ 2285 w 2668"/>
                  <a:gd name="T95" fmla="*/ 362 h 2709"/>
                  <a:gd name="T96" fmla="*/ 1875 w 2668"/>
                  <a:gd name="T97" fmla="*/ 101 h 2709"/>
                  <a:gd name="T98" fmla="*/ 1400 w 2668"/>
                  <a:gd name="T99" fmla="*/ 1 h 2709"/>
                  <a:gd name="T100" fmla="*/ 911 w 2668"/>
                  <a:gd name="T101" fmla="*/ 72 h 2709"/>
                  <a:gd name="T102" fmla="*/ 510 w 2668"/>
                  <a:gd name="T103" fmla="*/ 296 h 2709"/>
                  <a:gd name="T104" fmla="*/ 220 w 2668"/>
                  <a:gd name="T105" fmla="*/ 609 h 2709"/>
                  <a:gd name="T106" fmla="*/ 45 w 2668"/>
                  <a:gd name="T107" fmla="*/ 1005 h 2709"/>
                  <a:gd name="T108" fmla="*/ 3 w 2668"/>
                  <a:gd name="T109" fmla="*/ 1445 h 2709"/>
                  <a:gd name="T110" fmla="*/ 2521 w 2668"/>
                  <a:gd name="T111" fmla="*/ 1695 h 2709"/>
                  <a:gd name="T112" fmla="*/ 2370 w 2668"/>
                  <a:gd name="T113" fmla="*/ 2016 h 2709"/>
                  <a:gd name="T114" fmla="*/ 2480 w 2668"/>
                  <a:gd name="T115" fmla="*/ 2102 h 2709"/>
                  <a:gd name="T116" fmla="*/ 2652 w 2668"/>
                  <a:gd name="T117" fmla="*/ 1747 h 2709"/>
                  <a:gd name="T118" fmla="*/ 2146 w 2668"/>
                  <a:gd name="T119" fmla="*/ 1882 h 2709"/>
                  <a:gd name="T120" fmla="*/ 2384 w 2668"/>
                  <a:gd name="T121" fmla="*/ 1825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68" h="2709">
                    <a:moveTo>
                      <a:pt x="1649" y="2204"/>
                    </a:moveTo>
                    <a:lnTo>
                      <a:pt x="1623" y="2213"/>
                    </a:lnTo>
                    <a:lnTo>
                      <a:pt x="1594" y="2222"/>
                    </a:lnTo>
                    <a:lnTo>
                      <a:pt x="1564" y="2229"/>
                    </a:lnTo>
                    <a:lnTo>
                      <a:pt x="1532" y="2238"/>
                    </a:lnTo>
                    <a:lnTo>
                      <a:pt x="1499" y="2244"/>
                    </a:lnTo>
                    <a:lnTo>
                      <a:pt x="1465" y="2249"/>
                    </a:lnTo>
                    <a:lnTo>
                      <a:pt x="1430" y="2254"/>
                    </a:lnTo>
                    <a:lnTo>
                      <a:pt x="1395" y="2257"/>
                    </a:lnTo>
                    <a:lnTo>
                      <a:pt x="1360" y="2259"/>
                    </a:lnTo>
                    <a:lnTo>
                      <a:pt x="1325" y="2260"/>
                    </a:lnTo>
                    <a:lnTo>
                      <a:pt x="1291" y="2259"/>
                    </a:lnTo>
                    <a:lnTo>
                      <a:pt x="1258" y="2257"/>
                    </a:lnTo>
                    <a:lnTo>
                      <a:pt x="1225" y="2254"/>
                    </a:lnTo>
                    <a:lnTo>
                      <a:pt x="1194" y="2249"/>
                    </a:lnTo>
                    <a:lnTo>
                      <a:pt x="1180" y="2246"/>
                    </a:lnTo>
                    <a:lnTo>
                      <a:pt x="1166" y="2242"/>
                    </a:lnTo>
                    <a:lnTo>
                      <a:pt x="1151" y="2238"/>
                    </a:lnTo>
                    <a:lnTo>
                      <a:pt x="1138" y="2234"/>
                    </a:lnTo>
                    <a:lnTo>
                      <a:pt x="1112" y="2227"/>
                    </a:lnTo>
                    <a:lnTo>
                      <a:pt x="1085" y="2220"/>
                    </a:lnTo>
                    <a:lnTo>
                      <a:pt x="1059" y="2213"/>
                    </a:lnTo>
                    <a:lnTo>
                      <a:pt x="1035" y="2204"/>
                    </a:lnTo>
                    <a:lnTo>
                      <a:pt x="1009" y="2193"/>
                    </a:lnTo>
                    <a:lnTo>
                      <a:pt x="984" y="2182"/>
                    </a:lnTo>
                    <a:lnTo>
                      <a:pt x="959" y="2171"/>
                    </a:lnTo>
                    <a:lnTo>
                      <a:pt x="936" y="2157"/>
                    </a:lnTo>
                    <a:lnTo>
                      <a:pt x="912" y="2144"/>
                    </a:lnTo>
                    <a:lnTo>
                      <a:pt x="888" y="2130"/>
                    </a:lnTo>
                    <a:lnTo>
                      <a:pt x="866" y="2114"/>
                    </a:lnTo>
                    <a:lnTo>
                      <a:pt x="843" y="2099"/>
                    </a:lnTo>
                    <a:lnTo>
                      <a:pt x="821" y="2082"/>
                    </a:lnTo>
                    <a:lnTo>
                      <a:pt x="800" y="2065"/>
                    </a:lnTo>
                    <a:lnTo>
                      <a:pt x="778" y="2047"/>
                    </a:lnTo>
                    <a:lnTo>
                      <a:pt x="757" y="2029"/>
                    </a:lnTo>
                    <a:lnTo>
                      <a:pt x="738" y="2010"/>
                    </a:lnTo>
                    <a:lnTo>
                      <a:pt x="718" y="1991"/>
                    </a:lnTo>
                    <a:lnTo>
                      <a:pt x="700" y="1971"/>
                    </a:lnTo>
                    <a:lnTo>
                      <a:pt x="681" y="1951"/>
                    </a:lnTo>
                    <a:lnTo>
                      <a:pt x="664" y="1931"/>
                    </a:lnTo>
                    <a:lnTo>
                      <a:pt x="646" y="1910"/>
                    </a:lnTo>
                    <a:lnTo>
                      <a:pt x="630" y="1890"/>
                    </a:lnTo>
                    <a:lnTo>
                      <a:pt x="614" y="1869"/>
                    </a:lnTo>
                    <a:lnTo>
                      <a:pt x="599" y="1847"/>
                    </a:lnTo>
                    <a:lnTo>
                      <a:pt x="584" y="1826"/>
                    </a:lnTo>
                    <a:lnTo>
                      <a:pt x="571" y="1805"/>
                    </a:lnTo>
                    <a:lnTo>
                      <a:pt x="558" y="1784"/>
                    </a:lnTo>
                    <a:lnTo>
                      <a:pt x="545" y="1762"/>
                    </a:lnTo>
                    <a:lnTo>
                      <a:pt x="534" y="1740"/>
                    </a:lnTo>
                    <a:lnTo>
                      <a:pt x="524" y="1720"/>
                    </a:lnTo>
                    <a:lnTo>
                      <a:pt x="513" y="1698"/>
                    </a:lnTo>
                    <a:lnTo>
                      <a:pt x="495" y="1652"/>
                    </a:lnTo>
                    <a:lnTo>
                      <a:pt x="479" y="1604"/>
                    </a:lnTo>
                    <a:lnTo>
                      <a:pt x="467" y="1555"/>
                    </a:lnTo>
                    <a:lnTo>
                      <a:pt x="458" y="1503"/>
                    </a:lnTo>
                    <a:lnTo>
                      <a:pt x="452" y="1451"/>
                    </a:lnTo>
                    <a:lnTo>
                      <a:pt x="449" y="1398"/>
                    </a:lnTo>
                    <a:lnTo>
                      <a:pt x="450" y="1344"/>
                    </a:lnTo>
                    <a:lnTo>
                      <a:pt x="453" y="1290"/>
                    </a:lnTo>
                    <a:lnTo>
                      <a:pt x="461" y="1236"/>
                    </a:lnTo>
                    <a:lnTo>
                      <a:pt x="471" y="1181"/>
                    </a:lnTo>
                    <a:lnTo>
                      <a:pt x="484" y="1127"/>
                    </a:lnTo>
                    <a:lnTo>
                      <a:pt x="501" y="1073"/>
                    </a:lnTo>
                    <a:lnTo>
                      <a:pt x="520" y="1019"/>
                    </a:lnTo>
                    <a:lnTo>
                      <a:pt x="543" y="967"/>
                    </a:lnTo>
                    <a:lnTo>
                      <a:pt x="569" y="916"/>
                    </a:lnTo>
                    <a:lnTo>
                      <a:pt x="598" y="867"/>
                    </a:lnTo>
                    <a:lnTo>
                      <a:pt x="630" y="819"/>
                    </a:lnTo>
                    <a:lnTo>
                      <a:pt x="666" y="773"/>
                    </a:lnTo>
                    <a:lnTo>
                      <a:pt x="704" y="729"/>
                    </a:lnTo>
                    <a:lnTo>
                      <a:pt x="745" y="688"/>
                    </a:lnTo>
                    <a:lnTo>
                      <a:pt x="789" y="649"/>
                    </a:lnTo>
                    <a:lnTo>
                      <a:pt x="837" y="613"/>
                    </a:lnTo>
                    <a:lnTo>
                      <a:pt x="886" y="580"/>
                    </a:lnTo>
                    <a:lnTo>
                      <a:pt x="940" y="550"/>
                    </a:lnTo>
                    <a:lnTo>
                      <a:pt x="997" y="524"/>
                    </a:lnTo>
                    <a:lnTo>
                      <a:pt x="1056" y="501"/>
                    </a:lnTo>
                    <a:lnTo>
                      <a:pt x="1118" y="484"/>
                    </a:lnTo>
                    <a:lnTo>
                      <a:pt x="1184" y="470"/>
                    </a:lnTo>
                    <a:lnTo>
                      <a:pt x="1252" y="460"/>
                    </a:lnTo>
                    <a:lnTo>
                      <a:pt x="1323" y="456"/>
                    </a:lnTo>
                    <a:lnTo>
                      <a:pt x="1397" y="456"/>
                    </a:lnTo>
                    <a:lnTo>
                      <a:pt x="1475" y="461"/>
                    </a:lnTo>
                    <a:lnTo>
                      <a:pt x="1515" y="466"/>
                    </a:lnTo>
                    <a:lnTo>
                      <a:pt x="1553" y="473"/>
                    </a:lnTo>
                    <a:lnTo>
                      <a:pt x="1590" y="481"/>
                    </a:lnTo>
                    <a:lnTo>
                      <a:pt x="1625" y="490"/>
                    </a:lnTo>
                    <a:lnTo>
                      <a:pt x="1658" y="499"/>
                    </a:lnTo>
                    <a:lnTo>
                      <a:pt x="1690" y="511"/>
                    </a:lnTo>
                    <a:lnTo>
                      <a:pt x="1720" y="523"/>
                    </a:lnTo>
                    <a:lnTo>
                      <a:pt x="1749" y="536"/>
                    </a:lnTo>
                    <a:lnTo>
                      <a:pt x="1777" y="551"/>
                    </a:lnTo>
                    <a:lnTo>
                      <a:pt x="1802" y="565"/>
                    </a:lnTo>
                    <a:lnTo>
                      <a:pt x="1827" y="581"/>
                    </a:lnTo>
                    <a:lnTo>
                      <a:pt x="1851" y="597"/>
                    </a:lnTo>
                    <a:lnTo>
                      <a:pt x="1873" y="614"/>
                    </a:lnTo>
                    <a:lnTo>
                      <a:pt x="1894" y="631"/>
                    </a:lnTo>
                    <a:lnTo>
                      <a:pt x="1915" y="649"/>
                    </a:lnTo>
                    <a:lnTo>
                      <a:pt x="1934" y="666"/>
                    </a:lnTo>
                    <a:lnTo>
                      <a:pt x="1953" y="684"/>
                    </a:lnTo>
                    <a:lnTo>
                      <a:pt x="1970" y="702"/>
                    </a:lnTo>
                    <a:lnTo>
                      <a:pt x="1987" y="721"/>
                    </a:lnTo>
                    <a:lnTo>
                      <a:pt x="2003" y="739"/>
                    </a:lnTo>
                    <a:lnTo>
                      <a:pt x="2033" y="775"/>
                    </a:lnTo>
                    <a:lnTo>
                      <a:pt x="2061" y="811"/>
                    </a:lnTo>
                    <a:lnTo>
                      <a:pt x="2087" y="845"/>
                    </a:lnTo>
                    <a:lnTo>
                      <a:pt x="2112" y="877"/>
                    </a:lnTo>
                    <a:lnTo>
                      <a:pt x="2135" y="906"/>
                    </a:lnTo>
                    <a:lnTo>
                      <a:pt x="2159" y="932"/>
                    </a:lnTo>
                    <a:lnTo>
                      <a:pt x="2402" y="933"/>
                    </a:lnTo>
                    <a:lnTo>
                      <a:pt x="2400" y="919"/>
                    </a:lnTo>
                    <a:lnTo>
                      <a:pt x="2397" y="904"/>
                    </a:lnTo>
                    <a:lnTo>
                      <a:pt x="2392" y="889"/>
                    </a:lnTo>
                    <a:lnTo>
                      <a:pt x="2387" y="873"/>
                    </a:lnTo>
                    <a:lnTo>
                      <a:pt x="2381" y="858"/>
                    </a:lnTo>
                    <a:lnTo>
                      <a:pt x="2372" y="841"/>
                    </a:lnTo>
                    <a:lnTo>
                      <a:pt x="2364" y="825"/>
                    </a:lnTo>
                    <a:lnTo>
                      <a:pt x="2355" y="807"/>
                    </a:lnTo>
                    <a:lnTo>
                      <a:pt x="2334" y="773"/>
                    </a:lnTo>
                    <a:lnTo>
                      <a:pt x="2311" y="738"/>
                    </a:lnTo>
                    <a:lnTo>
                      <a:pt x="2286" y="703"/>
                    </a:lnTo>
                    <a:lnTo>
                      <a:pt x="2258" y="668"/>
                    </a:lnTo>
                    <a:lnTo>
                      <a:pt x="2229" y="634"/>
                    </a:lnTo>
                    <a:lnTo>
                      <a:pt x="2200" y="600"/>
                    </a:lnTo>
                    <a:lnTo>
                      <a:pt x="2169" y="568"/>
                    </a:lnTo>
                    <a:lnTo>
                      <a:pt x="2139" y="539"/>
                    </a:lnTo>
                    <a:lnTo>
                      <a:pt x="2109" y="510"/>
                    </a:lnTo>
                    <a:lnTo>
                      <a:pt x="2081" y="484"/>
                    </a:lnTo>
                    <a:lnTo>
                      <a:pt x="2053" y="461"/>
                    </a:lnTo>
                    <a:lnTo>
                      <a:pt x="2026" y="442"/>
                    </a:lnTo>
                    <a:lnTo>
                      <a:pt x="1966" y="402"/>
                    </a:lnTo>
                    <a:lnTo>
                      <a:pt x="1906" y="366"/>
                    </a:lnTo>
                    <a:lnTo>
                      <a:pt x="1845" y="335"/>
                    </a:lnTo>
                    <a:lnTo>
                      <a:pt x="1783" y="307"/>
                    </a:lnTo>
                    <a:lnTo>
                      <a:pt x="1720" y="283"/>
                    </a:lnTo>
                    <a:lnTo>
                      <a:pt x="1657" y="263"/>
                    </a:lnTo>
                    <a:lnTo>
                      <a:pt x="1594" y="247"/>
                    </a:lnTo>
                    <a:lnTo>
                      <a:pt x="1530" y="235"/>
                    </a:lnTo>
                    <a:lnTo>
                      <a:pt x="1467" y="227"/>
                    </a:lnTo>
                    <a:lnTo>
                      <a:pt x="1404" y="221"/>
                    </a:lnTo>
                    <a:lnTo>
                      <a:pt x="1341" y="220"/>
                    </a:lnTo>
                    <a:lnTo>
                      <a:pt x="1278" y="222"/>
                    </a:lnTo>
                    <a:lnTo>
                      <a:pt x="1216" y="228"/>
                    </a:lnTo>
                    <a:lnTo>
                      <a:pt x="1154" y="237"/>
                    </a:lnTo>
                    <a:lnTo>
                      <a:pt x="1093" y="249"/>
                    </a:lnTo>
                    <a:lnTo>
                      <a:pt x="1034" y="266"/>
                    </a:lnTo>
                    <a:lnTo>
                      <a:pt x="975" y="284"/>
                    </a:lnTo>
                    <a:lnTo>
                      <a:pt x="917" y="307"/>
                    </a:lnTo>
                    <a:lnTo>
                      <a:pt x="860" y="332"/>
                    </a:lnTo>
                    <a:lnTo>
                      <a:pt x="806" y="360"/>
                    </a:lnTo>
                    <a:lnTo>
                      <a:pt x="752" y="391"/>
                    </a:lnTo>
                    <a:lnTo>
                      <a:pt x="701" y="425"/>
                    </a:lnTo>
                    <a:lnTo>
                      <a:pt x="651" y="462"/>
                    </a:lnTo>
                    <a:lnTo>
                      <a:pt x="603" y="503"/>
                    </a:lnTo>
                    <a:lnTo>
                      <a:pt x="558" y="546"/>
                    </a:lnTo>
                    <a:lnTo>
                      <a:pt x="514" y="591"/>
                    </a:lnTo>
                    <a:lnTo>
                      <a:pt x="473" y="638"/>
                    </a:lnTo>
                    <a:lnTo>
                      <a:pt x="434" y="690"/>
                    </a:lnTo>
                    <a:lnTo>
                      <a:pt x="398" y="742"/>
                    </a:lnTo>
                    <a:lnTo>
                      <a:pt x="365" y="798"/>
                    </a:lnTo>
                    <a:lnTo>
                      <a:pt x="334" y="856"/>
                    </a:lnTo>
                    <a:lnTo>
                      <a:pt x="307" y="916"/>
                    </a:lnTo>
                    <a:lnTo>
                      <a:pt x="282" y="981"/>
                    </a:lnTo>
                    <a:lnTo>
                      <a:pt x="262" y="1046"/>
                    </a:lnTo>
                    <a:lnTo>
                      <a:pt x="244" y="1112"/>
                    </a:lnTo>
                    <a:lnTo>
                      <a:pt x="232" y="1177"/>
                    </a:lnTo>
                    <a:lnTo>
                      <a:pt x="224" y="1243"/>
                    </a:lnTo>
                    <a:lnTo>
                      <a:pt x="220" y="1309"/>
                    </a:lnTo>
                    <a:lnTo>
                      <a:pt x="218" y="1374"/>
                    </a:lnTo>
                    <a:lnTo>
                      <a:pt x="222" y="1438"/>
                    </a:lnTo>
                    <a:lnTo>
                      <a:pt x="229" y="1502"/>
                    </a:lnTo>
                    <a:lnTo>
                      <a:pt x="238" y="1565"/>
                    </a:lnTo>
                    <a:lnTo>
                      <a:pt x="252" y="1628"/>
                    </a:lnTo>
                    <a:lnTo>
                      <a:pt x="269" y="1689"/>
                    </a:lnTo>
                    <a:lnTo>
                      <a:pt x="290" y="1750"/>
                    </a:lnTo>
                    <a:lnTo>
                      <a:pt x="313" y="1808"/>
                    </a:lnTo>
                    <a:lnTo>
                      <a:pt x="340" y="1866"/>
                    </a:lnTo>
                    <a:lnTo>
                      <a:pt x="370" y="1922"/>
                    </a:lnTo>
                    <a:lnTo>
                      <a:pt x="403" y="1975"/>
                    </a:lnTo>
                    <a:lnTo>
                      <a:pt x="439" y="2028"/>
                    </a:lnTo>
                    <a:lnTo>
                      <a:pt x="478" y="2078"/>
                    </a:lnTo>
                    <a:lnTo>
                      <a:pt x="519" y="2125"/>
                    </a:lnTo>
                    <a:lnTo>
                      <a:pt x="563" y="2171"/>
                    </a:lnTo>
                    <a:lnTo>
                      <a:pt x="610" y="2214"/>
                    </a:lnTo>
                    <a:lnTo>
                      <a:pt x="659" y="2254"/>
                    </a:lnTo>
                    <a:lnTo>
                      <a:pt x="710" y="2292"/>
                    </a:lnTo>
                    <a:lnTo>
                      <a:pt x="764" y="2326"/>
                    </a:lnTo>
                    <a:lnTo>
                      <a:pt x="820" y="2358"/>
                    </a:lnTo>
                    <a:lnTo>
                      <a:pt x="878" y="2386"/>
                    </a:lnTo>
                    <a:lnTo>
                      <a:pt x="939" y="2412"/>
                    </a:lnTo>
                    <a:lnTo>
                      <a:pt x="1001" y="2432"/>
                    </a:lnTo>
                    <a:lnTo>
                      <a:pt x="1065" y="2451"/>
                    </a:lnTo>
                    <a:lnTo>
                      <a:pt x="1130" y="2464"/>
                    </a:lnTo>
                    <a:lnTo>
                      <a:pt x="1199" y="2474"/>
                    </a:lnTo>
                    <a:lnTo>
                      <a:pt x="1219" y="2477"/>
                    </a:lnTo>
                    <a:lnTo>
                      <a:pt x="1241" y="2479"/>
                    </a:lnTo>
                    <a:lnTo>
                      <a:pt x="1263" y="2480"/>
                    </a:lnTo>
                    <a:lnTo>
                      <a:pt x="1287" y="2481"/>
                    </a:lnTo>
                    <a:lnTo>
                      <a:pt x="1336" y="2481"/>
                    </a:lnTo>
                    <a:lnTo>
                      <a:pt x="1386" y="2479"/>
                    </a:lnTo>
                    <a:lnTo>
                      <a:pt x="1439" y="2474"/>
                    </a:lnTo>
                    <a:lnTo>
                      <a:pt x="1491" y="2469"/>
                    </a:lnTo>
                    <a:lnTo>
                      <a:pt x="1544" y="2461"/>
                    </a:lnTo>
                    <a:lnTo>
                      <a:pt x="1596" y="2453"/>
                    </a:lnTo>
                    <a:lnTo>
                      <a:pt x="1648" y="2442"/>
                    </a:lnTo>
                    <a:lnTo>
                      <a:pt x="1697" y="2429"/>
                    </a:lnTo>
                    <a:lnTo>
                      <a:pt x="1721" y="2422"/>
                    </a:lnTo>
                    <a:lnTo>
                      <a:pt x="1744" y="2415"/>
                    </a:lnTo>
                    <a:lnTo>
                      <a:pt x="1766" y="2408"/>
                    </a:lnTo>
                    <a:lnTo>
                      <a:pt x="1788" y="2399"/>
                    </a:lnTo>
                    <a:lnTo>
                      <a:pt x="1809" y="2391"/>
                    </a:lnTo>
                    <a:lnTo>
                      <a:pt x="1828" y="2382"/>
                    </a:lnTo>
                    <a:lnTo>
                      <a:pt x="1847" y="2373"/>
                    </a:lnTo>
                    <a:lnTo>
                      <a:pt x="1864" y="2363"/>
                    </a:lnTo>
                    <a:lnTo>
                      <a:pt x="1881" y="2353"/>
                    </a:lnTo>
                    <a:lnTo>
                      <a:pt x="1895" y="2343"/>
                    </a:lnTo>
                    <a:lnTo>
                      <a:pt x="1909" y="2331"/>
                    </a:lnTo>
                    <a:lnTo>
                      <a:pt x="1921" y="2321"/>
                    </a:lnTo>
                    <a:lnTo>
                      <a:pt x="1889" y="2314"/>
                    </a:lnTo>
                    <a:lnTo>
                      <a:pt x="1861" y="2306"/>
                    </a:lnTo>
                    <a:lnTo>
                      <a:pt x="1836" y="2296"/>
                    </a:lnTo>
                    <a:lnTo>
                      <a:pt x="1814" y="2287"/>
                    </a:lnTo>
                    <a:lnTo>
                      <a:pt x="1794" y="2277"/>
                    </a:lnTo>
                    <a:lnTo>
                      <a:pt x="1777" y="2266"/>
                    </a:lnTo>
                    <a:lnTo>
                      <a:pt x="1760" y="2257"/>
                    </a:lnTo>
                    <a:lnTo>
                      <a:pt x="1746" y="2247"/>
                    </a:lnTo>
                    <a:lnTo>
                      <a:pt x="1721" y="2229"/>
                    </a:lnTo>
                    <a:lnTo>
                      <a:pt x="1697" y="2215"/>
                    </a:lnTo>
                    <a:lnTo>
                      <a:pt x="1686" y="2210"/>
                    </a:lnTo>
                    <a:lnTo>
                      <a:pt x="1675" y="2206"/>
                    </a:lnTo>
                    <a:lnTo>
                      <a:pt x="1662" y="2204"/>
                    </a:lnTo>
                    <a:lnTo>
                      <a:pt x="1649" y="2204"/>
                    </a:lnTo>
                    <a:close/>
                    <a:moveTo>
                      <a:pt x="1490" y="1283"/>
                    </a:moveTo>
                    <a:lnTo>
                      <a:pt x="1503" y="1266"/>
                    </a:lnTo>
                    <a:lnTo>
                      <a:pt x="1515" y="1248"/>
                    </a:lnTo>
                    <a:lnTo>
                      <a:pt x="1528" y="1232"/>
                    </a:lnTo>
                    <a:lnTo>
                      <a:pt x="1543" y="1216"/>
                    </a:lnTo>
                    <a:lnTo>
                      <a:pt x="1572" y="1184"/>
                    </a:lnTo>
                    <a:lnTo>
                      <a:pt x="1599" y="1152"/>
                    </a:lnTo>
                    <a:lnTo>
                      <a:pt x="1714" y="1023"/>
                    </a:lnTo>
                    <a:lnTo>
                      <a:pt x="1736" y="996"/>
                    </a:lnTo>
                    <a:lnTo>
                      <a:pt x="1767" y="963"/>
                    </a:lnTo>
                    <a:lnTo>
                      <a:pt x="1803" y="925"/>
                    </a:lnTo>
                    <a:lnTo>
                      <a:pt x="1839" y="885"/>
                    </a:lnTo>
                    <a:lnTo>
                      <a:pt x="1875" y="844"/>
                    </a:lnTo>
                    <a:lnTo>
                      <a:pt x="1905" y="808"/>
                    </a:lnTo>
                    <a:lnTo>
                      <a:pt x="1918" y="792"/>
                    </a:lnTo>
                    <a:lnTo>
                      <a:pt x="1928" y="777"/>
                    </a:lnTo>
                    <a:lnTo>
                      <a:pt x="1936" y="765"/>
                    </a:lnTo>
                    <a:lnTo>
                      <a:pt x="1940" y="755"/>
                    </a:lnTo>
                    <a:lnTo>
                      <a:pt x="1495" y="755"/>
                    </a:lnTo>
                    <a:lnTo>
                      <a:pt x="1500" y="769"/>
                    </a:lnTo>
                    <a:lnTo>
                      <a:pt x="1505" y="783"/>
                    </a:lnTo>
                    <a:lnTo>
                      <a:pt x="1508" y="796"/>
                    </a:lnTo>
                    <a:lnTo>
                      <a:pt x="1511" y="807"/>
                    </a:lnTo>
                    <a:lnTo>
                      <a:pt x="1512" y="819"/>
                    </a:lnTo>
                    <a:lnTo>
                      <a:pt x="1513" y="830"/>
                    </a:lnTo>
                    <a:lnTo>
                      <a:pt x="1513" y="841"/>
                    </a:lnTo>
                    <a:lnTo>
                      <a:pt x="1513" y="852"/>
                    </a:lnTo>
                    <a:lnTo>
                      <a:pt x="1511" y="862"/>
                    </a:lnTo>
                    <a:lnTo>
                      <a:pt x="1509" y="871"/>
                    </a:lnTo>
                    <a:lnTo>
                      <a:pt x="1506" y="881"/>
                    </a:lnTo>
                    <a:lnTo>
                      <a:pt x="1500" y="892"/>
                    </a:lnTo>
                    <a:lnTo>
                      <a:pt x="1495" y="902"/>
                    </a:lnTo>
                    <a:lnTo>
                      <a:pt x="1489" y="912"/>
                    </a:lnTo>
                    <a:lnTo>
                      <a:pt x="1482" y="923"/>
                    </a:lnTo>
                    <a:lnTo>
                      <a:pt x="1474" y="934"/>
                    </a:lnTo>
                    <a:lnTo>
                      <a:pt x="1145" y="1313"/>
                    </a:lnTo>
                    <a:lnTo>
                      <a:pt x="1145" y="1273"/>
                    </a:lnTo>
                    <a:lnTo>
                      <a:pt x="1145" y="1233"/>
                    </a:lnTo>
                    <a:lnTo>
                      <a:pt x="1145" y="1192"/>
                    </a:lnTo>
                    <a:lnTo>
                      <a:pt x="1145" y="1152"/>
                    </a:lnTo>
                    <a:lnTo>
                      <a:pt x="1145" y="1113"/>
                    </a:lnTo>
                    <a:lnTo>
                      <a:pt x="1145" y="1073"/>
                    </a:lnTo>
                    <a:lnTo>
                      <a:pt x="1144" y="1033"/>
                    </a:lnTo>
                    <a:lnTo>
                      <a:pt x="1144" y="993"/>
                    </a:lnTo>
                    <a:lnTo>
                      <a:pt x="1144" y="962"/>
                    </a:lnTo>
                    <a:lnTo>
                      <a:pt x="1145" y="935"/>
                    </a:lnTo>
                    <a:lnTo>
                      <a:pt x="1147" y="912"/>
                    </a:lnTo>
                    <a:lnTo>
                      <a:pt x="1149" y="893"/>
                    </a:lnTo>
                    <a:lnTo>
                      <a:pt x="1152" y="876"/>
                    </a:lnTo>
                    <a:lnTo>
                      <a:pt x="1155" y="863"/>
                    </a:lnTo>
                    <a:lnTo>
                      <a:pt x="1159" y="851"/>
                    </a:lnTo>
                    <a:lnTo>
                      <a:pt x="1163" y="840"/>
                    </a:lnTo>
                    <a:lnTo>
                      <a:pt x="1174" y="822"/>
                    </a:lnTo>
                    <a:lnTo>
                      <a:pt x="1186" y="804"/>
                    </a:lnTo>
                    <a:lnTo>
                      <a:pt x="1192" y="795"/>
                    </a:lnTo>
                    <a:lnTo>
                      <a:pt x="1199" y="784"/>
                    </a:lnTo>
                    <a:lnTo>
                      <a:pt x="1206" y="771"/>
                    </a:lnTo>
                    <a:lnTo>
                      <a:pt x="1212" y="756"/>
                    </a:lnTo>
                    <a:lnTo>
                      <a:pt x="781" y="754"/>
                    </a:lnTo>
                    <a:lnTo>
                      <a:pt x="783" y="768"/>
                    </a:lnTo>
                    <a:lnTo>
                      <a:pt x="786" y="781"/>
                    </a:lnTo>
                    <a:lnTo>
                      <a:pt x="790" y="790"/>
                    </a:lnTo>
                    <a:lnTo>
                      <a:pt x="795" y="798"/>
                    </a:lnTo>
                    <a:lnTo>
                      <a:pt x="805" y="811"/>
                    </a:lnTo>
                    <a:lnTo>
                      <a:pt x="815" y="827"/>
                    </a:lnTo>
                    <a:lnTo>
                      <a:pt x="820" y="837"/>
                    </a:lnTo>
                    <a:lnTo>
                      <a:pt x="825" y="851"/>
                    </a:lnTo>
                    <a:lnTo>
                      <a:pt x="830" y="867"/>
                    </a:lnTo>
                    <a:lnTo>
                      <a:pt x="834" y="888"/>
                    </a:lnTo>
                    <a:lnTo>
                      <a:pt x="838" y="913"/>
                    </a:lnTo>
                    <a:lnTo>
                      <a:pt x="840" y="945"/>
                    </a:lnTo>
                    <a:lnTo>
                      <a:pt x="842" y="982"/>
                    </a:lnTo>
                    <a:lnTo>
                      <a:pt x="842" y="1028"/>
                    </a:lnTo>
                    <a:lnTo>
                      <a:pt x="843" y="1701"/>
                    </a:lnTo>
                    <a:lnTo>
                      <a:pt x="842" y="1728"/>
                    </a:lnTo>
                    <a:lnTo>
                      <a:pt x="842" y="1752"/>
                    </a:lnTo>
                    <a:lnTo>
                      <a:pt x="840" y="1773"/>
                    </a:lnTo>
                    <a:lnTo>
                      <a:pt x="838" y="1791"/>
                    </a:lnTo>
                    <a:lnTo>
                      <a:pt x="835" y="1807"/>
                    </a:lnTo>
                    <a:lnTo>
                      <a:pt x="832" y="1821"/>
                    </a:lnTo>
                    <a:lnTo>
                      <a:pt x="828" y="1834"/>
                    </a:lnTo>
                    <a:lnTo>
                      <a:pt x="822" y="1845"/>
                    </a:lnTo>
                    <a:lnTo>
                      <a:pt x="817" y="1856"/>
                    </a:lnTo>
                    <a:lnTo>
                      <a:pt x="811" y="1867"/>
                    </a:lnTo>
                    <a:lnTo>
                      <a:pt x="804" y="1877"/>
                    </a:lnTo>
                    <a:lnTo>
                      <a:pt x="797" y="1889"/>
                    </a:lnTo>
                    <a:lnTo>
                      <a:pt x="779" y="1913"/>
                    </a:lnTo>
                    <a:lnTo>
                      <a:pt x="758" y="1944"/>
                    </a:lnTo>
                    <a:lnTo>
                      <a:pt x="1225" y="1938"/>
                    </a:lnTo>
                    <a:lnTo>
                      <a:pt x="1214" y="1930"/>
                    </a:lnTo>
                    <a:lnTo>
                      <a:pt x="1205" y="1920"/>
                    </a:lnTo>
                    <a:lnTo>
                      <a:pt x="1195" y="1909"/>
                    </a:lnTo>
                    <a:lnTo>
                      <a:pt x="1188" y="1897"/>
                    </a:lnTo>
                    <a:lnTo>
                      <a:pt x="1180" y="1882"/>
                    </a:lnTo>
                    <a:lnTo>
                      <a:pt x="1174" y="1867"/>
                    </a:lnTo>
                    <a:lnTo>
                      <a:pt x="1168" y="1850"/>
                    </a:lnTo>
                    <a:lnTo>
                      <a:pt x="1162" y="1833"/>
                    </a:lnTo>
                    <a:lnTo>
                      <a:pt x="1158" y="1814"/>
                    </a:lnTo>
                    <a:lnTo>
                      <a:pt x="1154" y="1795"/>
                    </a:lnTo>
                    <a:lnTo>
                      <a:pt x="1150" y="1774"/>
                    </a:lnTo>
                    <a:lnTo>
                      <a:pt x="1147" y="1753"/>
                    </a:lnTo>
                    <a:lnTo>
                      <a:pt x="1143" y="1708"/>
                    </a:lnTo>
                    <a:lnTo>
                      <a:pt x="1140" y="1662"/>
                    </a:lnTo>
                    <a:lnTo>
                      <a:pt x="1139" y="1615"/>
                    </a:lnTo>
                    <a:lnTo>
                      <a:pt x="1139" y="1567"/>
                    </a:lnTo>
                    <a:lnTo>
                      <a:pt x="1139" y="1520"/>
                    </a:lnTo>
                    <a:lnTo>
                      <a:pt x="1141" y="1473"/>
                    </a:lnTo>
                    <a:lnTo>
                      <a:pt x="1144" y="1386"/>
                    </a:lnTo>
                    <a:lnTo>
                      <a:pt x="1146" y="1312"/>
                    </a:lnTo>
                    <a:lnTo>
                      <a:pt x="1605" y="1931"/>
                    </a:lnTo>
                    <a:lnTo>
                      <a:pt x="1623" y="1954"/>
                    </a:lnTo>
                    <a:lnTo>
                      <a:pt x="1642" y="1977"/>
                    </a:lnTo>
                    <a:lnTo>
                      <a:pt x="1660" y="1999"/>
                    </a:lnTo>
                    <a:lnTo>
                      <a:pt x="1680" y="2019"/>
                    </a:lnTo>
                    <a:lnTo>
                      <a:pt x="1698" y="2039"/>
                    </a:lnTo>
                    <a:lnTo>
                      <a:pt x="1718" y="2057"/>
                    </a:lnTo>
                    <a:lnTo>
                      <a:pt x="1736" y="2075"/>
                    </a:lnTo>
                    <a:lnTo>
                      <a:pt x="1756" y="2092"/>
                    </a:lnTo>
                    <a:lnTo>
                      <a:pt x="1776" y="2108"/>
                    </a:lnTo>
                    <a:lnTo>
                      <a:pt x="1796" y="2123"/>
                    </a:lnTo>
                    <a:lnTo>
                      <a:pt x="1816" y="2138"/>
                    </a:lnTo>
                    <a:lnTo>
                      <a:pt x="1836" y="2151"/>
                    </a:lnTo>
                    <a:lnTo>
                      <a:pt x="1857" y="2164"/>
                    </a:lnTo>
                    <a:lnTo>
                      <a:pt x="1879" y="2175"/>
                    </a:lnTo>
                    <a:lnTo>
                      <a:pt x="1900" y="2185"/>
                    </a:lnTo>
                    <a:lnTo>
                      <a:pt x="1922" y="2195"/>
                    </a:lnTo>
                    <a:lnTo>
                      <a:pt x="1945" y="2205"/>
                    </a:lnTo>
                    <a:lnTo>
                      <a:pt x="1968" y="2213"/>
                    </a:lnTo>
                    <a:lnTo>
                      <a:pt x="1991" y="2220"/>
                    </a:lnTo>
                    <a:lnTo>
                      <a:pt x="2016" y="2226"/>
                    </a:lnTo>
                    <a:lnTo>
                      <a:pt x="2040" y="2232"/>
                    </a:lnTo>
                    <a:lnTo>
                      <a:pt x="2066" y="2238"/>
                    </a:lnTo>
                    <a:lnTo>
                      <a:pt x="2092" y="2242"/>
                    </a:lnTo>
                    <a:lnTo>
                      <a:pt x="2119" y="2246"/>
                    </a:lnTo>
                    <a:lnTo>
                      <a:pt x="2147" y="2248"/>
                    </a:lnTo>
                    <a:lnTo>
                      <a:pt x="2174" y="2250"/>
                    </a:lnTo>
                    <a:lnTo>
                      <a:pt x="2203" y="2252"/>
                    </a:lnTo>
                    <a:lnTo>
                      <a:pt x="2233" y="2252"/>
                    </a:lnTo>
                    <a:lnTo>
                      <a:pt x="2264" y="2252"/>
                    </a:lnTo>
                    <a:lnTo>
                      <a:pt x="2296" y="2252"/>
                    </a:lnTo>
                    <a:lnTo>
                      <a:pt x="2328" y="2250"/>
                    </a:lnTo>
                    <a:lnTo>
                      <a:pt x="2362" y="2248"/>
                    </a:lnTo>
                    <a:lnTo>
                      <a:pt x="2324" y="2209"/>
                    </a:lnTo>
                    <a:lnTo>
                      <a:pt x="2257" y="2148"/>
                    </a:lnTo>
                    <a:lnTo>
                      <a:pt x="2195" y="2091"/>
                    </a:lnTo>
                    <a:lnTo>
                      <a:pt x="2137" y="2036"/>
                    </a:lnTo>
                    <a:lnTo>
                      <a:pt x="2082" y="1983"/>
                    </a:lnTo>
                    <a:lnTo>
                      <a:pt x="2030" y="1932"/>
                    </a:lnTo>
                    <a:lnTo>
                      <a:pt x="1980" y="1880"/>
                    </a:lnTo>
                    <a:lnTo>
                      <a:pt x="1931" y="1830"/>
                    </a:lnTo>
                    <a:lnTo>
                      <a:pt x="1884" y="1778"/>
                    </a:lnTo>
                    <a:lnTo>
                      <a:pt x="1837" y="1726"/>
                    </a:lnTo>
                    <a:lnTo>
                      <a:pt x="1792" y="1672"/>
                    </a:lnTo>
                    <a:lnTo>
                      <a:pt x="1746" y="1616"/>
                    </a:lnTo>
                    <a:lnTo>
                      <a:pt x="1698" y="1557"/>
                    </a:lnTo>
                    <a:lnTo>
                      <a:pt x="1649" y="1495"/>
                    </a:lnTo>
                    <a:lnTo>
                      <a:pt x="1599" y="1429"/>
                    </a:lnTo>
                    <a:lnTo>
                      <a:pt x="1546" y="1358"/>
                    </a:lnTo>
                    <a:lnTo>
                      <a:pt x="1490" y="1283"/>
                    </a:lnTo>
                    <a:close/>
                    <a:moveTo>
                      <a:pt x="107" y="1883"/>
                    </a:moveTo>
                    <a:lnTo>
                      <a:pt x="144" y="1963"/>
                    </a:lnTo>
                    <a:lnTo>
                      <a:pt x="185" y="2038"/>
                    </a:lnTo>
                    <a:lnTo>
                      <a:pt x="231" y="2109"/>
                    </a:lnTo>
                    <a:lnTo>
                      <a:pt x="279" y="2177"/>
                    </a:lnTo>
                    <a:lnTo>
                      <a:pt x="331" y="2240"/>
                    </a:lnTo>
                    <a:lnTo>
                      <a:pt x="386" y="2299"/>
                    </a:lnTo>
                    <a:lnTo>
                      <a:pt x="444" y="2356"/>
                    </a:lnTo>
                    <a:lnTo>
                      <a:pt x="505" y="2408"/>
                    </a:lnTo>
                    <a:lnTo>
                      <a:pt x="568" y="2455"/>
                    </a:lnTo>
                    <a:lnTo>
                      <a:pt x="634" y="2499"/>
                    </a:lnTo>
                    <a:lnTo>
                      <a:pt x="701" y="2539"/>
                    </a:lnTo>
                    <a:lnTo>
                      <a:pt x="771" y="2574"/>
                    </a:lnTo>
                    <a:lnTo>
                      <a:pt x="842" y="2606"/>
                    </a:lnTo>
                    <a:lnTo>
                      <a:pt x="914" y="2634"/>
                    </a:lnTo>
                    <a:lnTo>
                      <a:pt x="988" y="2657"/>
                    </a:lnTo>
                    <a:lnTo>
                      <a:pt x="1064" y="2676"/>
                    </a:lnTo>
                    <a:lnTo>
                      <a:pt x="1140" y="2691"/>
                    </a:lnTo>
                    <a:lnTo>
                      <a:pt x="1216" y="2701"/>
                    </a:lnTo>
                    <a:lnTo>
                      <a:pt x="1293" y="2707"/>
                    </a:lnTo>
                    <a:lnTo>
                      <a:pt x="1371" y="2709"/>
                    </a:lnTo>
                    <a:lnTo>
                      <a:pt x="1448" y="2706"/>
                    </a:lnTo>
                    <a:lnTo>
                      <a:pt x="1524" y="2699"/>
                    </a:lnTo>
                    <a:lnTo>
                      <a:pt x="1601" y="2688"/>
                    </a:lnTo>
                    <a:lnTo>
                      <a:pt x="1678" y="2671"/>
                    </a:lnTo>
                    <a:lnTo>
                      <a:pt x="1753" y="2651"/>
                    </a:lnTo>
                    <a:lnTo>
                      <a:pt x="1827" y="2626"/>
                    </a:lnTo>
                    <a:lnTo>
                      <a:pt x="1900" y="2596"/>
                    </a:lnTo>
                    <a:lnTo>
                      <a:pt x="1971" y="2561"/>
                    </a:lnTo>
                    <a:lnTo>
                      <a:pt x="2041" y="2522"/>
                    </a:lnTo>
                    <a:lnTo>
                      <a:pt x="2109" y="2478"/>
                    </a:lnTo>
                    <a:lnTo>
                      <a:pt x="2175" y="2429"/>
                    </a:lnTo>
                    <a:lnTo>
                      <a:pt x="2239" y="2376"/>
                    </a:lnTo>
                    <a:lnTo>
                      <a:pt x="2154" y="2368"/>
                    </a:lnTo>
                    <a:lnTo>
                      <a:pt x="2096" y="2363"/>
                    </a:lnTo>
                    <a:lnTo>
                      <a:pt x="2075" y="2361"/>
                    </a:lnTo>
                    <a:lnTo>
                      <a:pt x="2059" y="2361"/>
                    </a:lnTo>
                    <a:lnTo>
                      <a:pt x="2047" y="2361"/>
                    </a:lnTo>
                    <a:lnTo>
                      <a:pt x="2036" y="2362"/>
                    </a:lnTo>
                    <a:lnTo>
                      <a:pt x="2027" y="2365"/>
                    </a:lnTo>
                    <a:lnTo>
                      <a:pt x="2019" y="2369"/>
                    </a:lnTo>
                    <a:lnTo>
                      <a:pt x="2010" y="2374"/>
                    </a:lnTo>
                    <a:lnTo>
                      <a:pt x="2000" y="2381"/>
                    </a:lnTo>
                    <a:lnTo>
                      <a:pt x="1988" y="2389"/>
                    </a:lnTo>
                    <a:lnTo>
                      <a:pt x="1973" y="2398"/>
                    </a:lnTo>
                    <a:lnTo>
                      <a:pt x="1954" y="2410"/>
                    </a:lnTo>
                    <a:lnTo>
                      <a:pt x="1931" y="2423"/>
                    </a:lnTo>
                    <a:lnTo>
                      <a:pt x="1911" y="2433"/>
                    </a:lnTo>
                    <a:lnTo>
                      <a:pt x="1891" y="2443"/>
                    </a:lnTo>
                    <a:lnTo>
                      <a:pt x="1872" y="2452"/>
                    </a:lnTo>
                    <a:lnTo>
                      <a:pt x="1853" y="2461"/>
                    </a:lnTo>
                    <a:lnTo>
                      <a:pt x="1764" y="2498"/>
                    </a:lnTo>
                    <a:lnTo>
                      <a:pt x="1677" y="2527"/>
                    </a:lnTo>
                    <a:lnTo>
                      <a:pt x="1588" y="2549"/>
                    </a:lnTo>
                    <a:lnTo>
                      <a:pt x="1499" y="2563"/>
                    </a:lnTo>
                    <a:lnTo>
                      <a:pt x="1412" y="2571"/>
                    </a:lnTo>
                    <a:lnTo>
                      <a:pt x="1324" y="2572"/>
                    </a:lnTo>
                    <a:lnTo>
                      <a:pt x="1238" y="2566"/>
                    </a:lnTo>
                    <a:lnTo>
                      <a:pt x="1153" y="2555"/>
                    </a:lnTo>
                    <a:lnTo>
                      <a:pt x="1070" y="2537"/>
                    </a:lnTo>
                    <a:lnTo>
                      <a:pt x="988" y="2514"/>
                    </a:lnTo>
                    <a:lnTo>
                      <a:pt x="909" y="2484"/>
                    </a:lnTo>
                    <a:lnTo>
                      <a:pt x="832" y="2450"/>
                    </a:lnTo>
                    <a:lnTo>
                      <a:pt x="757" y="2410"/>
                    </a:lnTo>
                    <a:lnTo>
                      <a:pt x="685" y="2365"/>
                    </a:lnTo>
                    <a:lnTo>
                      <a:pt x="617" y="2316"/>
                    </a:lnTo>
                    <a:lnTo>
                      <a:pt x="552" y="2262"/>
                    </a:lnTo>
                    <a:lnTo>
                      <a:pt x="491" y="2205"/>
                    </a:lnTo>
                    <a:lnTo>
                      <a:pt x="434" y="2143"/>
                    </a:lnTo>
                    <a:lnTo>
                      <a:pt x="380" y="2077"/>
                    </a:lnTo>
                    <a:lnTo>
                      <a:pt x="332" y="2008"/>
                    </a:lnTo>
                    <a:lnTo>
                      <a:pt x="288" y="1936"/>
                    </a:lnTo>
                    <a:lnTo>
                      <a:pt x="248" y="1860"/>
                    </a:lnTo>
                    <a:lnTo>
                      <a:pt x="214" y="1781"/>
                    </a:lnTo>
                    <a:lnTo>
                      <a:pt x="187" y="1701"/>
                    </a:lnTo>
                    <a:lnTo>
                      <a:pt x="164" y="1618"/>
                    </a:lnTo>
                    <a:lnTo>
                      <a:pt x="147" y="1532"/>
                    </a:lnTo>
                    <a:lnTo>
                      <a:pt x="138" y="1445"/>
                    </a:lnTo>
                    <a:lnTo>
                      <a:pt x="135" y="1356"/>
                    </a:lnTo>
                    <a:lnTo>
                      <a:pt x="138" y="1266"/>
                    </a:lnTo>
                    <a:lnTo>
                      <a:pt x="148" y="1174"/>
                    </a:lnTo>
                    <a:lnTo>
                      <a:pt x="167" y="1081"/>
                    </a:lnTo>
                    <a:lnTo>
                      <a:pt x="193" y="989"/>
                    </a:lnTo>
                    <a:lnTo>
                      <a:pt x="228" y="892"/>
                    </a:lnTo>
                    <a:lnTo>
                      <a:pt x="269" y="800"/>
                    </a:lnTo>
                    <a:lnTo>
                      <a:pt x="316" y="715"/>
                    </a:lnTo>
                    <a:lnTo>
                      <a:pt x="370" y="634"/>
                    </a:lnTo>
                    <a:lnTo>
                      <a:pt x="428" y="560"/>
                    </a:lnTo>
                    <a:lnTo>
                      <a:pt x="492" y="492"/>
                    </a:lnTo>
                    <a:lnTo>
                      <a:pt x="559" y="429"/>
                    </a:lnTo>
                    <a:lnTo>
                      <a:pt x="631" y="373"/>
                    </a:lnTo>
                    <a:lnTo>
                      <a:pt x="706" y="322"/>
                    </a:lnTo>
                    <a:lnTo>
                      <a:pt x="784" y="277"/>
                    </a:lnTo>
                    <a:lnTo>
                      <a:pt x="866" y="239"/>
                    </a:lnTo>
                    <a:lnTo>
                      <a:pt x="949" y="206"/>
                    </a:lnTo>
                    <a:lnTo>
                      <a:pt x="1035" y="179"/>
                    </a:lnTo>
                    <a:lnTo>
                      <a:pt x="1122" y="160"/>
                    </a:lnTo>
                    <a:lnTo>
                      <a:pt x="1210" y="145"/>
                    </a:lnTo>
                    <a:lnTo>
                      <a:pt x="1299" y="138"/>
                    </a:lnTo>
                    <a:lnTo>
                      <a:pt x="1389" y="137"/>
                    </a:lnTo>
                    <a:lnTo>
                      <a:pt x="1479" y="142"/>
                    </a:lnTo>
                    <a:lnTo>
                      <a:pt x="1567" y="154"/>
                    </a:lnTo>
                    <a:lnTo>
                      <a:pt x="1655" y="173"/>
                    </a:lnTo>
                    <a:lnTo>
                      <a:pt x="1743" y="199"/>
                    </a:lnTo>
                    <a:lnTo>
                      <a:pt x="1828" y="231"/>
                    </a:lnTo>
                    <a:lnTo>
                      <a:pt x="1911" y="269"/>
                    </a:lnTo>
                    <a:lnTo>
                      <a:pt x="1991" y="314"/>
                    </a:lnTo>
                    <a:lnTo>
                      <a:pt x="2069" y="367"/>
                    </a:lnTo>
                    <a:lnTo>
                      <a:pt x="2143" y="426"/>
                    </a:lnTo>
                    <a:lnTo>
                      <a:pt x="2215" y="493"/>
                    </a:lnTo>
                    <a:lnTo>
                      <a:pt x="2281" y="566"/>
                    </a:lnTo>
                    <a:lnTo>
                      <a:pt x="2343" y="647"/>
                    </a:lnTo>
                    <a:lnTo>
                      <a:pt x="2400" y="734"/>
                    </a:lnTo>
                    <a:lnTo>
                      <a:pt x="2453" y="830"/>
                    </a:lnTo>
                    <a:lnTo>
                      <a:pt x="2498" y="932"/>
                    </a:lnTo>
                    <a:lnTo>
                      <a:pt x="2638" y="932"/>
                    </a:lnTo>
                    <a:lnTo>
                      <a:pt x="2636" y="915"/>
                    </a:lnTo>
                    <a:lnTo>
                      <a:pt x="2632" y="898"/>
                    </a:lnTo>
                    <a:lnTo>
                      <a:pt x="2628" y="880"/>
                    </a:lnTo>
                    <a:lnTo>
                      <a:pt x="2622" y="862"/>
                    </a:lnTo>
                    <a:lnTo>
                      <a:pt x="2615" y="843"/>
                    </a:lnTo>
                    <a:lnTo>
                      <a:pt x="2608" y="825"/>
                    </a:lnTo>
                    <a:lnTo>
                      <a:pt x="2600" y="805"/>
                    </a:lnTo>
                    <a:lnTo>
                      <a:pt x="2591" y="786"/>
                    </a:lnTo>
                    <a:lnTo>
                      <a:pt x="2571" y="747"/>
                    </a:lnTo>
                    <a:lnTo>
                      <a:pt x="2548" y="706"/>
                    </a:lnTo>
                    <a:lnTo>
                      <a:pt x="2525" y="667"/>
                    </a:lnTo>
                    <a:lnTo>
                      <a:pt x="2500" y="628"/>
                    </a:lnTo>
                    <a:lnTo>
                      <a:pt x="2474" y="590"/>
                    </a:lnTo>
                    <a:lnTo>
                      <a:pt x="2449" y="554"/>
                    </a:lnTo>
                    <a:lnTo>
                      <a:pt x="2423" y="520"/>
                    </a:lnTo>
                    <a:lnTo>
                      <a:pt x="2398" y="488"/>
                    </a:lnTo>
                    <a:lnTo>
                      <a:pt x="2374" y="459"/>
                    </a:lnTo>
                    <a:lnTo>
                      <a:pt x="2353" y="434"/>
                    </a:lnTo>
                    <a:lnTo>
                      <a:pt x="2334" y="412"/>
                    </a:lnTo>
                    <a:lnTo>
                      <a:pt x="2318" y="394"/>
                    </a:lnTo>
                    <a:lnTo>
                      <a:pt x="2285" y="362"/>
                    </a:lnTo>
                    <a:lnTo>
                      <a:pt x="2252" y="333"/>
                    </a:lnTo>
                    <a:lnTo>
                      <a:pt x="2218" y="304"/>
                    </a:lnTo>
                    <a:lnTo>
                      <a:pt x="2183" y="276"/>
                    </a:lnTo>
                    <a:lnTo>
                      <a:pt x="2147" y="249"/>
                    </a:lnTo>
                    <a:lnTo>
                      <a:pt x="2109" y="224"/>
                    </a:lnTo>
                    <a:lnTo>
                      <a:pt x="2072" y="201"/>
                    </a:lnTo>
                    <a:lnTo>
                      <a:pt x="2034" y="178"/>
                    </a:lnTo>
                    <a:lnTo>
                      <a:pt x="1995" y="157"/>
                    </a:lnTo>
                    <a:lnTo>
                      <a:pt x="1956" y="137"/>
                    </a:lnTo>
                    <a:lnTo>
                      <a:pt x="1916" y="118"/>
                    </a:lnTo>
                    <a:lnTo>
                      <a:pt x="1875" y="101"/>
                    </a:lnTo>
                    <a:lnTo>
                      <a:pt x="1833" y="85"/>
                    </a:lnTo>
                    <a:lnTo>
                      <a:pt x="1792" y="71"/>
                    </a:lnTo>
                    <a:lnTo>
                      <a:pt x="1750" y="58"/>
                    </a:lnTo>
                    <a:lnTo>
                      <a:pt x="1707" y="45"/>
                    </a:lnTo>
                    <a:lnTo>
                      <a:pt x="1664" y="35"/>
                    </a:lnTo>
                    <a:lnTo>
                      <a:pt x="1621" y="26"/>
                    </a:lnTo>
                    <a:lnTo>
                      <a:pt x="1577" y="19"/>
                    </a:lnTo>
                    <a:lnTo>
                      <a:pt x="1533" y="11"/>
                    </a:lnTo>
                    <a:lnTo>
                      <a:pt x="1489" y="7"/>
                    </a:lnTo>
                    <a:lnTo>
                      <a:pt x="1445" y="3"/>
                    </a:lnTo>
                    <a:lnTo>
                      <a:pt x="1400" y="1"/>
                    </a:lnTo>
                    <a:lnTo>
                      <a:pt x="1356" y="0"/>
                    </a:lnTo>
                    <a:lnTo>
                      <a:pt x="1312" y="1"/>
                    </a:lnTo>
                    <a:lnTo>
                      <a:pt x="1268" y="2"/>
                    </a:lnTo>
                    <a:lnTo>
                      <a:pt x="1222" y="6"/>
                    </a:lnTo>
                    <a:lnTo>
                      <a:pt x="1178" y="10"/>
                    </a:lnTo>
                    <a:lnTo>
                      <a:pt x="1134" y="18"/>
                    </a:lnTo>
                    <a:lnTo>
                      <a:pt x="1089" y="25"/>
                    </a:lnTo>
                    <a:lnTo>
                      <a:pt x="1046" y="34"/>
                    </a:lnTo>
                    <a:lnTo>
                      <a:pt x="1002" y="44"/>
                    </a:lnTo>
                    <a:lnTo>
                      <a:pt x="955" y="58"/>
                    </a:lnTo>
                    <a:lnTo>
                      <a:pt x="911" y="72"/>
                    </a:lnTo>
                    <a:lnTo>
                      <a:pt x="868" y="88"/>
                    </a:lnTo>
                    <a:lnTo>
                      <a:pt x="825" y="104"/>
                    </a:lnTo>
                    <a:lnTo>
                      <a:pt x="785" y="122"/>
                    </a:lnTo>
                    <a:lnTo>
                      <a:pt x="747" y="140"/>
                    </a:lnTo>
                    <a:lnTo>
                      <a:pt x="710" y="161"/>
                    </a:lnTo>
                    <a:lnTo>
                      <a:pt x="674" y="181"/>
                    </a:lnTo>
                    <a:lnTo>
                      <a:pt x="639" y="203"/>
                    </a:lnTo>
                    <a:lnTo>
                      <a:pt x="605" y="224"/>
                    </a:lnTo>
                    <a:lnTo>
                      <a:pt x="572" y="248"/>
                    </a:lnTo>
                    <a:lnTo>
                      <a:pt x="541" y="271"/>
                    </a:lnTo>
                    <a:lnTo>
                      <a:pt x="510" y="296"/>
                    </a:lnTo>
                    <a:lnTo>
                      <a:pt x="480" y="320"/>
                    </a:lnTo>
                    <a:lnTo>
                      <a:pt x="450" y="345"/>
                    </a:lnTo>
                    <a:lnTo>
                      <a:pt x="423" y="371"/>
                    </a:lnTo>
                    <a:lnTo>
                      <a:pt x="394" y="397"/>
                    </a:lnTo>
                    <a:lnTo>
                      <a:pt x="366" y="425"/>
                    </a:lnTo>
                    <a:lnTo>
                      <a:pt x="339" y="454"/>
                    </a:lnTo>
                    <a:lnTo>
                      <a:pt x="313" y="483"/>
                    </a:lnTo>
                    <a:lnTo>
                      <a:pt x="289" y="514"/>
                    </a:lnTo>
                    <a:lnTo>
                      <a:pt x="265" y="545"/>
                    </a:lnTo>
                    <a:lnTo>
                      <a:pt x="241" y="577"/>
                    </a:lnTo>
                    <a:lnTo>
                      <a:pt x="220" y="609"/>
                    </a:lnTo>
                    <a:lnTo>
                      <a:pt x="199" y="642"/>
                    </a:lnTo>
                    <a:lnTo>
                      <a:pt x="178" y="676"/>
                    </a:lnTo>
                    <a:lnTo>
                      <a:pt x="160" y="711"/>
                    </a:lnTo>
                    <a:lnTo>
                      <a:pt x="141" y="746"/>
                    </a:lnTo>
                    <a:lnTo>
                      <a:pt x="125" y="781"/>
                    </a:lnTo>
                    <a:lnTo>
                      <a:pt x="108" y="817"/>
                    </a:lnTo>
                    <a:lnTo>
                      <a:pt x="94" y="854"/>
                    </a:lnTo>
                    <a:lnTo>
                      <a:pt x="80" y="891"/>
                    </a:lnTo>
                    <a:lnTo>
                      <a:pt x="67" y="928"/>
                    </a:lnTo>
                    <a:lnTo>
                      <a:pt x="56" y="966"/>
                    </a:lnTo>
                    <a:lnTo>
                      <a:pt x="45" y="1005"/>
                    </a:lnTo>
                    <a:lnTo>
                      <a:pt x="35" y="1043"/>
                    </a:lnTo>
                    <a:lnTo>
                      <a:pt x="27" y="1082"/>
                    </a:lnTo>
                    <a:lnTo>
                      <a:pt x="20" y="1122"/>
                    </a:lnTo>
                    <a:lnTo>
                      <a:pt x="13" y="1162"/>
                    </a:lnTo>
                    <a:lnTo>
                      <a:pt x="8" y="1202"/>
                    </a:lnTo>
                    <a:lnTo>
                      <a:pt x="5" y="1242"/>
                    </a:lnTo>
                    <a:lnTo>
                      <a:pt x="2" y="1282"/>
                    </a:lnTo>
                    <a:lnTo>
                      <a:pt x="0" y="1322"/>
                    </a:lnTo>
                    <a:lnTo>
                      <a:pt x="0" y="1363"/>
                    </a:lnTo>
                    <a:lnTo>
                      <a:pt x="1" y="1404"/>
                    </a:lnTo>
                    <a:lnTo>
                      <a:pt x="3" y="1445"/>
                    </a:lnTo>
                    <a:lnTo>
                      <a:pt x="6" y="1486"/>
                    </a:lnTo>
                    <a:lnTo>
                      <a:pt x="10" y="1526"/>
                    </a:lnTo>
                    <a:lnTo>
                      <a:pt x="16" y="1572"/>
                    </a:lnTo>
                    <a:lnTo>
                      <a:pt x="25" y="1618"/>
                    </a:lnTo>
                    <a:lnTo>
                      <a:pt x="35" y="1664"/>
                    </a:lnTo>
                    <a:lnTo>
                      <a:pt x="46" y="1708"/>
                    </a:lnTo>
                    <a:lnTo>
                      <a:pt x="59" y="1754"/>
                    </a:lnTo>
                    <a:lnTo>
                      <a:pt x="74" y="1797"/>
                    </a:lnTo>
                    <a:lnTo>
                      <a:pt x="90" y="1841"/>
                    </a:lnTo>
                    <a:lnTo>
                      <a:pt x="107" y="1883"/>
                    </a:lnTo>
                    <a:close/>
                    <a:moveTo>
                      <a:pt x="2521" y="1695"/>
                    </a:moveTo>
                    <a:lnTo>
                      <a:pt x="2514" y="1717"/>
                    </a:lnTo>
                    <a:lnTo>
                      <a:pt x="2508" y="1740"/>
                    </a:lnTo>
                    <a:lnTo>
                      <a:pt x="2500" y="1764"/>
                    </a:lnTo>
                    <a:lnTo>
                      <a:pt x="2490" y="1788"/>
                    </a:lnTo>
                    <a:lnTo>
                      <a:pt x="2479" y="1812"/>
                    </a:lnTo>
                    <a:lnTo>
                      <a:pt x="2468" y="1837"/>
                    </a:lnTo>
                    <a:lnTo>
                      <a:pt x="2457" y="1862"/>
                    </a:lnTo>
                    <a:lnTo>
                      <a:pt x="2444" y="1885"/>
                    </a:lnTo>
                    <a:lnTo>
                      <a:pt x="2419" y="1933"/>
                    </a:lnTo>
                    <a:lnTo>
                      <a:pt x="2394" y="1977"/>
                    </a:lnTo>
                    <a:lnTo>
                      <a:pt x="2370" y="2016"/>
                    </a:lnTo>
                    <a:lnTo>
                      <a:pt x="2350" y="2048"/>
                    </a:lnTo>
                    <a:lnTo>
                      <a:pt x="2357" y="2060"/>
                    </a:lnTo>
                    <a:lnTo>
                      <a:pt x="2368" y="2073"/>
                    </a:lnTo>
                    <a:lnTo>
                      <a:pt x="2381" y="2085"/>
                    </a:lnTo>
                    <a:lnTo>
                      <a:pt x="2394" y="2099"/>
                    </a:lnTo>
                    <a:lnTo>
                      <a:pt x="2408" y="2111"/>
                    </a:lnTo>
                    <a:lnTo>
                      <a:pt x="2423" y="2122"/>
                    </a:lnTo>
                    <a:lnTo>
                      <a:pt x="2437" y="2132"/>
                    </a:lnTo>
                    <a:lnTo>
                      <a:pt x="2451" y="2138"/>
                    </a:lnTo>
                    <a:lnTo>
                      <a:pt x="2465" y="2122"/>
                    </a:lnTo>
                    <a:lnTo>
                      <a:pt x="2480" y="2102"/>
                    </a:lnTo>
                    <a:lnTo>
                      <a:pt x="2498" y="2077"/>
                    </a:lnTo>
                    <a:lnTo>
                      <a:pt x="2514" y="2049"/>
                    </a:lnTo>
                    <a:lnTo>
                      <a:pt x="2532" y="2019"/>
                    </a:lnTo>
                    <a:lnTo>
                      <a:pt x="2550" y="1986"/>
                    </a:lnTo>
                    <a:lnTo>
                      <a:pt x="2567" y="1952"/>
                    </a:lnTo>
                    <a:lnTo>
                      <a:pt x="2585" y="1917"/>
                    </a:lnTo>
                    <a:lnTo>
                      <a:pt x="2600" y="1882"/>
                    </a:lnTo>
                    <a:lnTo>
                      <a:pt x="2615" y="1847"/>
                    </a:lnTo>
                    <a:lnTo>
                      <a:pt x="2629" y="1812"/>
                    </a:lnTo>
                    <a:lnTo>
                      <a:pt x="2641" y="1779"/>
                    </a:lnTo>
                    <a:lnTo>
                      <a:pt x="2652" y="1747"/>
                    </a:lnTo>
                    <a:lnTo>
                      <a:pt x="2660" y="1718"/>
                    </a:lnTo>
                    <a:lnTo>
                      <a:pt x="2665" y="1691"/>
                    </a:lnTo>
                    <a:lnTo>
                      <a:pt x="2668" y="1668"/>
                    </a:lnTo>
                    <a:lnTo>
                      <a:pt x="2532" y="1668"/>
                    </a:lnTo>
                    <a:lnTo>
                      <a:pt x="2521" y="1695"/>
                    </a:lnTo>
                    <a:close/>
                    <a:moveTo>
                      <a:pt x="2161" y="1743"/>
                    </a:moveTo>
                    <a:lnTo>
                      <a:pt x="2108" y="1839"/>
                    </a:lnTo>
                    <a:lnTo>
                      <a:pt x="2116" y="1850"/>
                    </a:lnTo>
                    <a:lnTo>
                      <a:pt x="2125" y="1862"/>
                    </a:lnTo>
                    <a:lnTo>
                      <a:pt x="2134" y="1872"/>
                    </a:lnTo>
                    <a:lnTo>
                      <a:pt x="2146" y="1882"/>
                    </a:lnTo>
                    <a:lnTo>
                      <a:pt x="2168" y="1903"/>
                    </a:lnTo>
                    <a:lnTo>
                      <a:pt x="2192" y="1923"/>
                    </a:lnTo>
                    <a:lnTo>
                      <a:pt x="2217" y="1942"/>
                    </a:lnTo>
                    <a:lnTo>
                      <a:pt x="2240" y="1961"/>
                    </a:lnTo>
                    <a:lnTo>
                      <a:pt x="2262" y="1979"/>
                    </a:lnTo>
                    <a:lnTo>
                      <a:pt x="2281" y="1998"/>
                    </a:lnTo>
                    <a:lnTo>
                      <a:pt x="2302" y="1966"/>
                    </a:lnTo>
                    <a:lnTo>
                      <a:pt x="2326" y="1929"/>
                    </a:lnTo>
                    <a:lnTo>
                      <a:pt x="2350" y="1890"/>
                    </a:lnTo>
                    <a:lnTo>
                      <a:pt x="2373" y="1846"/>
                    </a:lnTo>
                    <a:lnTo>
                      <a:pt x="2384" y="1825"/>
                    </a:lnTo>
                    <a:lnTo>
                      <a:pt x="2394" y="1802"/>
                    </a:lnTo>
                    <a:lnTo>
                      <a:pt x="2404" y="1780"/>
                    </a:lnTo>
                    <a:lnTo>
                      <a:pt x="2412" y="1758"/>
                    </a:lnTo>
                    <a:lnTo>
                      <a:pt x="2420" y="1735"/>
                    </a:lnTo>
                    <a:lnTo>
                      <a:pt x="2426" y="1712"/>
                    </a:lnTo>
                    <a:lnTo>
                      <a:pt x="2431" y="1690"/>
                    </a:lnTo>
                    <a:lnTo>
                      <a:pt x="2434" y="1667"/>
                    </a:lnTo>
                    <a:lnTo>
                      <a:pt x="2206" y="1668"/>
                    </a:lnTo>
                    <a:lnTo>
                      <a:pt x="2161" y="17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CDE1BEB3-6C9C-40B0-B25C-C47ACB12CC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2442" y="1028700"/>
                <a:ext cx="765175" cy="150812"/>
              </a:xfrm>
              <a:custGeom>
                <a:avLst/>
                <a:gdLst>
                  <a:gd name="T0" fmla="*/ 251 w 5787"/>
                  <a:gd name="T1" fmla="*/ 883 h 1135"/>
                  <a:gd name="T2" fmla="*/ 317 w 5787"/>
                  <a:gd name="T3" fmla="*/ 1129 h 1135"/>
                  <a:gd name="T4" fmla="*/ 472 w 5787"/>
                  <a:gd name="T5" fmla="*/ 1061 h 1135"/>
                  <a:gd name="T6" fmla="*/ 331 w 5787"/>
                  <a:gd name="T7" fmla="*/ 533 h 1135"/>
                  <a:gd name="T8" fmla="*/ 471 w 5787"/>
                  <a:gd name="T9" fmla="*/ 6 h 1135"/>
                  <a:gd name="T10" fmla="*/ 0 w 5787"/>
                  <a:gd name="T11" fmla="*/ 5 h 1135"/>
                  <a:gd name="T12" fmla="*/ 3747 w 5787"/>
                  <a:gd name="T13" fmla="*/ 978 h 1135"/>
                  <a:gd name="T14" fmla="*/ 3331 w 5787"/>
                  <a:gd name="T15" fmla="*/ 4 h 1135"/>
                  <a:gd name="T16" fmla="*/ 5234 w 5787"/>
                  <a:gd name="T17" fmla="*/ 709 h 1135"/>
                  <a:gd name="T18" fmla="*/ 5312 w 5787"/>
                  <a:gd name="T19" fmla="*/ 594 h 1135"/>
                  <a:gd name="T20" fmla="*/ 5308 w 5787"/>
                  <a:gd name="T21" fmla="*/ 96 h 1135"/>
                  <a:gd name="T22" fmla="*/ 5183 w 5787"/>
                  <a:gd name="T23" fmla="*/ 4 h 1135"/>
                  <a:gd name="T24" fmla="*/ 4275 w 5787"/>
                  <a:gd name="T25" fmla="*/ 1129 h 1135"/>
                  <a:gd name="T26" fmla="*/ 2775 w 5787"/>
                  <a:gd name="T27" fmla="*/ 901 h 1135"/>
                  <a:gd name="T28" fmla="*/ 1927 w 5787"/>
                  <a:gd name="T29" fmla="*/ 848 h 1135"/>
                  <a:gd name="T30" fmla="*/ 1901 w 5787"/>
                  <a:gd name="T31" fmla="*/ 978 h 1135"/>
                  <a:gd name="T32" fmla="*/ 1810 w 5787"/>
                  <a:gd name="T33" fmla="*/ 972 h 1135"/>
                  <a:gd name="T34" fmla="*/ 1797 w 5787"/>
                  <a:gd name="T35" fmla="*/ 792 h 1135"/>
                  <a:gd name="T36" fmla="*/ 1801 w 5787"/>
                  <a:gd name="T37" fmla="*/ 197 h 1135"/>
                  <a:gd name="T38" fmla="*/ 1907 w 5787"/>
                  <a:gd name="T39" fmla="*/ 153 h 1135"/>
                  <a:gd name="T40" fmla="*/ 2101 w 5787"/>
                  <a:gd name="T41" fmla="*/ 290 h 1135"/>
                  <a:gd name="T42" fmla="*/ 2067 w 5787"/>
                  <a:gd name="T43" fmla="*/ 46 h 1135"/>
                  <a:gd name="T44" fmla="*/ 1834 w 5787"/>
                  <a:gd name="T45" fmla="*/ 4 h 1135"/>
                  <a:gd name="T46" fmla="*/ 1658 w 5787"/>
                  <a:gd name="T47" fmla="*/ 48 h 1135"/>
                  <a:gd name="T48" fmla="*/ 1624 w 5787"/>
                  <a:gd name="T49" fmla="*/ 270 h 1135"/>
                  <a:gd name="T50" fmla="*/ 1622 w 5787"/>
                  <a:gd name="T51" fmla="*/ 941 h 1135"/>
                  <a:gd name="T52" fmla="*/ 1656 w 5787"/>
                  <a:gd name="T53" fmla="*/ 1085 h 1135"/>
                  <a:gd name="T54" fmla="*/ 1796 w 5787"/>
                  <a:gd name="T55" fmla="*/ 1129 h 1135"/>
                  <a:gd name="T56" fmla="*/ 2045 w 5787"/>
                  <a:gd name="T57" fmla="*/ 1102 h 1135"/>
                  <a:gd name="T58" fmla="*/ 2100 w 5787"/>
                  <a:gd name="T59" fmla="*/ 981 h 1135"/>
                  <a:gd name="T60" fmla="*/ 1228 w 5787"/>
                  <a:gd name="T61" fmla="*/ 166 h 1135"/>
                  <a:gd name="T62" fmla="*/ 1325 w 5787"/>
                  <a:gd name="T63" fmla="*/ 149 h 1135"/>
                  <a:gd name="T64" fmla="*/ 1353 w 5787"/>
                  <a:gd name="T65" fmla="*/ 307 h 1135"/>
                  <a:gd name="T66" fmla="*/ 1309 w 5787"/>
                  <a:gd name="T67" fmla="*/ 457 h 1135"/>
                  <a:gd name="T68" fmla="*/ 1333 w 5787"/>
                  <a:gd name="T69" fmla="*/ 605 h 1135"/>
                  <a:gd name="T70" fmla="*/ 1347 w 5787"/>
                  <a:gd name="T71" fmla="*/ 930 h 1135"/>
                  <a:gd name="T72" fmla="*/ 1295 w 5787"/>
                  <a:gd name="T73" fmla="*/ 986 h 1135"/>
                  <a:gd name="T74" fmla="*/ 1225 w 5787"/>
                  <a:gd name="T75" fmla="*/ 943 h 1135"/>
                  <a:gd name="T76" fmla="*/ 1047 w 5787"/>
                  <a:gd name="T77" fmla="*/ 786 h 1135"/>
                  <a:gd name="T78" fmla="*/ 1072 w 5787"/>
                  <a:gd name="T79" fmla="*/ 1076 h 1135"/>
                  <a:gd name="T80" fmla="*/ 1209 w 5787"/>
                  <a:gd name="T81" fmla="*/ 1131 h 1135"/>
                  <a:gd name="T82" fmla="*/ 1442 w 5787"/>
                  <a:gd name="T83" fmla="*/ 1119 h 1135"/>
                  <a:gd name="T84" fmla="*/ 1512 w 5787"/>
                  <a:gd name="T85" fmla="*/ 1040 h 1135"/>
                  <a:gd name="T86" fmla="*/ 1525 w 5787"/>
                  <a:gd name="T87" fmla="*/ 745 h 1135"/>
                  <a:gd name="T88" fmla="*/ 1489 w 5787"/>
                  <a:gd name="T89" fmla="*/ 564 h 1135"/>
                  <a:gd name="T90" fmla="*/ 1504 w 5787"/>
                  <a:gd name="T91" fmla="*/ 475 h 1135"/>
                  <a:gd name="T92" fmla="*/ 1523 w 5787"/>
                  <a:gd name="T93" fmla="*/ 259 h 1135"/>
                  <a:gd name="T94" fmla="*/ 1493 w 5787"/>
                  <a:gd name="T95" fmla="*/ 51 h 1135"/>
                  <a:gd name="T96" fmla="*/ 1402 w 5787"/>
                  <a:gd name="T97" fmla="*/ 5 h 1135"/>
                  <a:gd name="T98" fmla="*/ 1125 w 5787"/>
                  <a:gd name="T99" fmla="*/ 15 h 1135"/>
                  <a:gd name="T100" fmla="*/ 1055 w 5787"/>
                  <a:gd name="T101" fmla="*/ 94 h 1135"/>
                  <a:gd name="T102" fmla="*/ 2272 w 5787"/>
                  <a:gd name="T103" fmla="*/ 1129 h 1135"/>
                  <a:gd name="T104" fmla="*/ 5662 w 5787"/>
                  <a:gd name="T105" fmla="*/ 143 h 1135"/>
                  <a:gd name="T106" fmla="*/ 3959 w 5787"/>
                  <a:gd name="T107" fmla="*/ 370 h 1135"/>
                  <a:gd name="T108" fmla="*/ 3909 w 5787"/>
                  <a:gd name="T109" fmla="*/ 939 h 1135"/>
                  <a:gd name="T110" fmla="*/ 5132 w 5787"/>
                  <a:gd name="T111" fmla="*/ 575 h 1135"/>
                  <a:gd name="T112" fmla="*/ 5145 w 5787"/>
                  <a:gd name="T113" fmla="*/ 257 h 1135"/>
                  <a:gd name="T114" fmla="*/ 5116 w 5787"/>
                  <a:gd name="T115" fmla="*/ 155 h 1135"/>
                  <a:gd name="T116" fmla="*/ 4532 w 5787"/>
                  <a:gd name="T117" fmla="*/ 187 h 1135"/>
                  <a:gd name="T118" fmla="*/ 4475 w 5787"/>
                  <a:gd name="T119" fmla="*/ 705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87" h="1135">
                    <a:moveTo>
                      <a:pt x="0" y="1126"/>
                    </a:moveTo>
                    <a:lnTo>
                      <a:pt x="174" y="1129"/>
                    </a:lnTo>
                    <a:lnTo>
                      <a:pt x="174" y="563"/>
                    </a:lnTo>
                    <a:lnTo>
                      <a:pt x="179" y="574"/>
                    </a:lnTo>
                    <a:lnTo>
                      <a:pt x="184" y="588"/>
                    </a:lnTo>
                    <a:lnTo>
                      <a:pt x="189" y="602"/>
                    </a:lnTo>
                    <a:lnTo>
                      <a:pt x="194" y="618"/>
                    </a:lnTo>
                    <a:lnTo>
                      <a:pt x="205" y="654"/>
                    </a:lnTo>
                    <a:lnTo>
                      <a:pt x="215" y="696"/>
                    </a:lnTo>
                    <a:lnTo>
                      <a:pt x="233" y="787"/>
                    </a:lnTo>
                    <a:lnTo>
                      <a:pt x="251" y="883"/>
                    </a:lnTo>
                    <a:lnTo>
                      <a:pt x="259" y="929"/>
                    </a:lnTo>
                    <a:lnTo>
                      <a:pt x="269" y="974"/>
                    </a:lnTo>
                    <a:lnTo>
                      <a:pt x="277" y="1015"/>
                    </a:lnTo>
                    <a:lnTo>
                      <a:pt x="285" y="1052"/>
                    </a:lnTo>
                    <a:lnTo>
                      <a:pt x="290" y="1068"/>
                    </a:lnTo>
                    <a:lnTo>
                      <a:pt x="294" y="1083"/>
                    </a:lnTo>
                    <a:lnTo>
                      <a:pt x="298" y="1096"/>
                    </a:lnTo>
                    <a:lnTo>
                      <a:pt x="304" y="1108"/>
                    </a:lnTo>
                    <a:lnTo>
                      <a:pt x="308" y="1117"/>
                    </a:lnTo>
                    <a:lnTo>
                      <a:pt x="312" y="1124"/>
                    </a:lnTo>
                    <a:lnTo>
                      <a:pt x="317" y="1129"/>
                    </a:lnTo>
                    <a:lnTo>
                      <a:pt x="321" y="1132"/>
                    </a:lnTo>
                    <a:lnTo>
                      <a:pt x="660" y="1129"/>
                    </a:lnTo>
                    <a:lnTo>
                      <a:pt x="674" y="900"/>
                    </a:lnTo>
                    <a:lnTo>
                      <a:pt x="809" y="896"/>
                    </a:lnTo>
                    <a:lnTo>
                      <a:pt x="828" y="1122"/>
                    </a:lnTo>
                    <a:lnTo>
                      <a:pt x="997" y="1130"/>
                    </a:lnTo>
                    <a:lnTo>
                      <a:pt x="868" y="4"/>
                    </a:lnTo>
                    <a:lnTo>
                      <a:pt x="619" y="6"/>
                    </a:lnTo>
                    <a:lnTo>
                      <a:pt x="492" y="1115"/>
                    </a:lnTo>
                    <a:lnTo>
                      <a:pt x="482" y="1089"/>
                    </a:lnTo>
                    <a:lnTo>
                      <a:pt x="472" y="1061"/>
                    </a:lnTo>
                    <a:lnTo>
                      <a:pt x="461" y="1029"/>
                    </a:lnTo>
                    <a:lnTo>
                      <a:pt x="450" y="995"/>
                    </a:lnTo>
                    <a:lnTo>
                      <a:pt x="427" y="922"/>
                    </a:lnTo>
                    <a:lnTo>
                      <a:pt x="405" y="844"/>
                    </a:lnTo>
                    <a:lnTo>
                      <a:pt x="383" y="766"/>
                    </a:lnTo>
                    <a:lnTo>
                      <a:pt x="363" y="689"/>
                    </a:lnTo>
                    <a:lnTo>
                      <a:pt x="346" y="620"/>
                    </a:lnTo>
                    <a:lnTo>
                      <a:pt x="332" y="561"/>
                    </a:lnTo>
                    <a:lnTo>
                      <a:pt x="330" y="554"/>
                    </a:lnTo>
                    <a:lnTo>
                      <a:pt x="330" y="543"/>
                    </a:lnTo>
                    <a:lnTo>
                      <a:pt x="331" y="533"/>
                    </a:lnTo>
                    <a:lnTo>
                      <a:pt x="332" y="520"/>
                    </a:lnTo>
                    <a:lnTo>
                      <a:pt x="337" y="491"/>
                    </a:lnTo>
                    <a:lnTo>
                      <a:pt x="343" y="457"/>
                    </a:lnTo>
                    <a:lnTo>
                      <a:pt x="351" y="420"/>
                    </a:lnTo>
                    <a:lnTo>
                      <a:pt x="361" y="380"/>
                    </a:lnTo>
                    <a:lnTo>
                      <a:pt x="373" y="336"/>
                    </a:lnTo>
                    <a:lnTo>
                      <a:pt x="384" y="293"/>
                    </a:lnTo>
                    <a:lnTo>
                      <a:pt x="410" y="205"/>
                    </a:lnTo>
                    <a:lnTo>
                      <a:pt x="434" y="124"/>
                    </a:lnTo>
                    <a:lnTo>
                      <a:pt x="456" y="55"/>
                    </a:lnTo>
                    <a:lnTo>
                      <a:pt x="471" y="6"/>
                    </a:lnTo>
                    <a:lnTo>
                      <a:pt x="294" y="4"/>
                    </a:lnTo>
                    <a:lnTo>
                      <a:pt x="180" y="489"/>
                    </a:lnTo>
                    <a:lnTo>
                      <a:pt x="176" y="427"/>
                    </a:lnTo>
                    <a:lnTo>
                      <a:pt x="174" y="367"/>
                    </a:lnTo>
                    <a:lnTo>
                      <a:pt x="173" y="307"/>
                    </a:lnTo>
                    <a:lnTo>
                      <a:pt x="172" y="248"/>
                    </a:lnTo>
                    <a:lnTo>
                      <a:pt x="173" y="188"/>
                    </a:lnTo>
                    <a:lnTo>
                      <a:pt x="173" y="127"/>
                    </a:lnTo>
                    <a:lnTo>
                      <a:pt x="173" y="66"/>
                    </a:lnTo>
                    <a:lnTo>
                      <a:pt x="174" y="4"/>
                    </a:lnTo>
                    <a:lnTo>
                      <a:pt x="0" y="5"/>
                    </a:lnTo>
                    <a:lnTo>
                      <a:pt x="0" y="1126"/>
                    </a:lnTo>
                    <a:close/>
                    <a:moveTo>
                      <a:pt x="3747" y="978"/>
                    </a:moveTo>
                    <a:lnTo>
                      <a:pt x="3701" y="997"/>
                    </a:lnTo>
                    <a:lnTo>
                      <a:pt x="3703" y="1126"/>
                    </a:lnTo>
                    <a:lnTo>
                      <a:pt x="4245" y="1129"/>
                    </a:lnTo>
                    <a:lnTo>
                      <a:pt x="4260" y="1129"/>
                    </a:lnTo>
                    <a:lnTo>
                      <a:pt x="4260" y="990"/>
                    </a:lnTo>
                    <a:lnTo>
                      <a:pt x="4215" y="983"/>
                    </a:lnTo>
                    <a:lnTo>
                      <a:pt x="4106" y="4"/>
                    </a:lnTo>
                    <a:lnTo>
                      <a:pt x="3857" y="5"/>
                    </a:lnTo>
                    <a:lnTo>
                      <a:pt x="3747" y="978"/>
                    </a:lnTo>
                    <a:close/>
                    <a:moveTo>
                      <a:pt x="3157" y="1126"/>
                    </a:moveTo>
                    <a:lnTo>
                      <a:pt x="3331" y="1129"/>
                    </a:lnTo>
                    <a:lnTo>
                      <a:pt x="3331" y="598"/>
                    </a:lnTo>
                    <a:lnTo>
                      <a:pt x="3456" y="595"/>
                    </a:lnTo>
                    <a:lnTo>
                      <a:pt x="3456" y="1129"/>
                    </a:lnTo>
                    <a:lnTo>
                      <a:pt x="3633" y="1129"/>
                    </a:lnTo>
                    <a:lnTo>
                      <a:pt x="3633" y="4"/>
                    </a:lnTo>
                    <a:lnTo>
                      <a:pt x="3456" y="4"/>
                    </a:lnTo>
                    <a:lnTo>
                      <a:pt x="3456" y="457"/>
                    </a:lnTo>
                    <a:lnTo>
                      <a:pt x="3331" y="455"/>
                    </a:lnTo>
                    <a:lnTo>
                      <a:pt x="3331" y="4"/>
                    </a:lnTo>
                    <a:lnTo>
                      <a:pt x="3157" y="5"/>
                    </a:lnTo>
                    <a:lnTo>
                      <a:pt x="3157" y="1126"/>
                    </a:lnTo>
                    <a:close/>
                    <a:moveTo>
                      <a:pt x="4841" y="1126"/>
                    </a:moveTo>
                    <a:lnTo>
                      <a:pt x="5015" y="1129"/>
                    </a:lnTo>
                    <a:lnTo>
                      <a:pt x="5015" y="727"/>
                    </a:lnTo>
                    <a:lnTo>
                      <a:pt x="5074" y="721"/>
                    </a:lnTo>
                    <a:lnTo>
                      <a:pt x="5124" y="718"/>
                    </a:lnTo>
                    <a:lnTo>
                      <a:pt x="5167" y="716"/>
                    </a:lnTo>
                    <a:lnTo>
                      <a:pt x="5204" y="713"/>
                    </a:lnTo>
                    <a:lnTo>
                      <a:pt x="5219" y="711"/>
                    </a:lnTo>
                    <a:lnTo>
                      <a:pt x="5234" y="709"/>
                    </a:lnTo>
                    <a:lnTo>
                      <a:pt x="5246" y="706"/>
                    </a:lnTo>
                    <a:lnTo>
                      <a:pt x="5257" y="702"/>
                    </a:lnTo>
                    <a:lnTo>
                      <a:pt x="5268" y="697"/>
                    </a:lnTo>
                    <a:lnTo>
                      <a:pt x="5277" y="689"/>
                    </a:lnTo>
                    <a:lnTo>
                      <a:pt x="5284" y="681"/>
                    </a:lnTo>
                    <a:lnTo>
                      <a:pt x="5291" y="672"/>
                    </a:lnTo>
                    <a:lnTo>
                      <a:pt x="5297" y="661"/>
                    </a:lnTo>
                    <a:lnTo>
                      <a:pt x="5303" y="647"/>
                    </a:lnTo>
                    <a:lnTo>
                      <a:pt x="5307" y="632"/>
                    </a:lnTo>
                    <a:lnTo>
                      <a:pt x="5310" y="614"/>
                    </a:lnTo>
                    <a:lnTo>
                      <a:pt x="5312" y="594"/>
                    </a:lnTo>
                    <a:lnTo>
                      <a:pt x="5314" y="571"/>
                    </a:lnTo>
                    <a:lnTo>
                      <a:pt x="5316" y="546"/>
                    </a:lnTo>
                    <a:lnTo>
                      <a:pt x="5317" y="517"/>
                    </a:lnTo>
                    <a:lnTo>
                      <a:pt x="5318" y="452"/>
                    </a:lnTo>
                    <a:lnTo>
                      <a:pt x="5317" y="372"/>
                    </a:lnTo>
                    <a:lnTo>
                      <a:pt x="5317" y="278"/>
                    </a:lnTo>
                    <a:lnTo>
                      <a:pt x="5317" y="166"/>
                    </a:lnTo>
                    <a:lnTo>
                      <a:pt x="5316" y="147"/>
                    </a:lnTo>
                    <a:lnTo>
                      <a:pt x="5314" y="128"/>
                    </a:lnTo>
                    <a:lnTo>
                      <a:pt x="5312" y="112"/>
                    </a:lnTo>
                    <a:lnTo>
                      <a:pt x="5308" y="96"/>
                    </a:lnTo>
                    <a:lnTo>
                      <a:pt x="5303" y="82"/>
                    </a:lnTo>
                    <a:lnTo>
                      <a:pt x="5295" y="69"/>
                    </a:lnTo>
                    <a:lnTo>
                      <a:pt x="5288" y="56"/>
                    </a:lnTo>
                    <a:lnTo>
                      <a:pt x="5280" y="46"/>
                    </a:lnTo>
                    <a:lnTo>
                      <a:pt x="5270" y="36"/>
                    </a:lnTo>
                    <a:lnTo>
                      <a:pt x="5258" y="27"/>
                    </a:lnTo>
                    <a:lnTo>
                      <a:pt x="5246" y="20"/>
                    </a:lnTo>
                    <a:lnTo>
                      <a:pt x="5232" y="14"/>
                    </a:lnTo>
                    <a:lnTo>
                      <a:pt x="5217" y="10"/>
                    </a:lnTo>
                    <a:lnTo>
                      <a:pt x="5201" y="7"/>
                    </a:lnTo>
                    <a:lnTo>
                      <a:pt x="5183" y="4"/>
                    </a:lnTo>
                    <a:lnTo>
                      <a:pt x="5164" y="3"/>
                    </a:lnTo>
                    <a:lnTo>
                      <a:pt x="5126" y="3"/>
                    </a:lnTo>
                    <a:lnTo>
                      <a:pt x="5086" y="2"/>
                    </a:lnTo>
                    <a:lnTo>
                      <a:pt x="5044" y="2"/>
                    </a:lnTo>
                    <a:lnTo>
                      <a:pt x="5001" y="1"/>
                    </a:lnTo>
                    <a:lnTo>
                      <a:pt x="4958" y="2"/>
                    </a:lnTo>
                    <a:lnTo>
                      <a:pt x="4916" y="2"/>
                    </a:lnTo>
                    <a:lnTo>
                      <a:pt x="4877" y="4"/>
                    </a:lnTo>
                    <a:lnTo>
                      <a:pt x="4841" y="7"/>
                    </a:lnTo>
                    <a:lnTo>
                      <a:pt x="4841" y="1126"/>
                    </a:lnTo>
                    <a:close/>
                    <a:moveTo>
                      <a:pt x="4275" y="1129"/>
                    </a:moveTo>
                    <a:lnTo>
                      <a:pt x="4444" y="1129"/>
                    </a:lnTo>
                    <a:lnTo>
                      <a:pt x="4459" y="901"/>
                    </a:lnTo>
                    <a:lnTo>
                      <a:pt x="4594" y="896"/>
                    </a:lnTo>
                    <a:lnTo>
                      <a:pt x="4613" y="1129"/>
                    </a:lnTo>
                    <a:lnTo>
                      <a:pt x="4781" y="1129"/>
                    </a:lnTo>
                    <a:lnTo>
                      <a:pt x="4653" y="4"/>
                    </a:lnTo>
                    <a:lnTo>
                      <a:pt x="4404" y="6"/>
                    </a:lnTo>
                    <a:lnTo>
                      <a:pt x="4275" y="1129"/>
                    </a:lnTo>
                    <a:close/>
                    <a:moveTo>
                      <a:pt x="2591" y="1129"/>
                    </a:moveTo>
                    <a:lnTo>
                      <a:pt x="2760" y="1129"/>
                    </a:lnTo>
                    <a:lnTo>
                      <a:pt x="2775" y="901"/>
                    </a:lnTo>
                    <a:lnTo>
                      <a:pt x="2911" y="896"/>
                    </a:lnTo>
                    <a:lnTo>
                      <a:pt x="2929" y="1122"/>
                    </a:lnTo>
                    <a:lnTo>
                      <a:pt x="3098" y="1130"/>
                    </a:lnTo>
                    <a:lnTo>
                      <a:pt x="2970" y="4"/>
                    </a:lnTo>
                    <a:lnTo>
                      <a:pt x="2720" y="4"/>
                    </a:lnTo>
                    <a:lnTo>
                      <a:pt x="2591" y="1129"/>
                    </a:lnTo>
                    <a:close/>
                    <a:moveTo>
                      <a:pt x="2101" y="944"/>
                    </a:moveTo>
                    <a:lnTo>
                      <a:pt x="2101" y="700"/>
                    </a:lnTo>
                    <a:lnTo>
                      <a:pt x="1924" y="700"/>
                    </a:lnTo>
                    <a:lnTo>
                      <a:pt x="1925" y="782"/>
                    </a:lnTo>
                    <a:lnTo>
                      <a:pt x="1927" y="848"/>
                    </a:lnTo>
                    <a:lnTo>
                      <a:pt x="1927" y="875"/>
                    </a:lnTo>
                    <a:lnTo>
                      <a:pt x="1927" y="899"/>
                    </a:lnTo>
                    <a:lnTo>
                      <a:pt x="1927" y="918"/>
                    </a:lnTo>
                    <a:lnTo>
                      <a:pt x="1925" y="936"/>
                    </a:lnTo>
                    <a:lnTo>
                      <a:pt x="1923" y="949"/>
                    </a:lnTo>
                    <a:lnTo>
                      <a:pt x="1918" y="960"/>
                    </a:lnTo>
                    <a:lnTo>
                      <a:pt x="1915" y="965"/>
                    </a:lnTo>
                    <a:lnTo>
                      <a:pt x="1913" y="969"/>
                    </a:lnTo>
                    <a:lnTo>
                      <a:pt x="1909" y="973"/>
                    </a:lnTo>
                    <a:lnTo>
                      <a:pt x="1905" y="976"/>
                    </a:lnTo>
                    <a:lnTo>
                      <a:pt x="1901" y="978"/>
                    </a:lnTo>
                    <a:lnTo>
                      <a:pt x="1896" y="980"/>
                    </a:lnTo>
                    <a:lnTo>
                      <a:pt x="1891" y="981"/>
                    </a:lnTo>
                    <a:lnTo>
                      <a:pt x="1884" y="982"/>
                    </a:lnTo>
                    <a:lnTo>
                      <a:pt x="1871" y="983"/>
                    </a:lnTo>
                    <a:lnTo>
                      <a:pt x="1855" y="983"/>
                    </a:lnTo>
                    <a:lnTo>
                      <a:pt x="1843" y="982"/>
                    </a:lnTo>
                    <a:lnTo>
                      <a:pt x="1835" y="980"/>
                    </a:lnTo>
                    <a:lnTo>
                      <a:pt x="1827" y="979"/>
                    </a:lnTo>
                    <a:lnTo>
                      <a:pt x="1821" y="977"/>
                    </a:lnTo>
                    <a:lnTo>
                      <a:pt x="1814" y="975"/>
                    </a:lnTo>
                    <a:lnTo>
                      <a:pt x="1810" y="972"/>
                    </a:lnTo>
                    <a:lnTo>
                      <a:pt x="1806" y="969"/>
                    </a:lnTo>
                    <a:lnTo>
                      <a:pt x="1804" y="964"/>
                    </a:lnTo>
                    <a:lnTo>
                      <a:pt x="1802" y="960"/>
                    </a:lnTo>
                    <a:lnTo>
                      <a:pt x="1800" y="955"/>
                    </a:lnTo>
                    <a:lnTo>
                      <a:pt x="1799" y="949"/>
                    </a:lnTo>
                    <a:lnTo>
                      <a:pt x="1798" y="943"/>
                    </a:lnTo>
                    <a:lnTo>
                      <a:pt x="1798" y="928"/>
                    </a:lnTo>
                    <a:lnTo>
                      <a:pt x="1798" y="910"/>
                    </a:lnTo>
                    <a:lnTo>
                      <a:pt x="1798" y="879"/>
                    </a:lnTo>
                    <a:lnTo>
                      <a:pt x="1797" y="839"/>
                    </a:lnTo>
                    <a:lnTo>
                      <a:pt x="1797" y="792"/>
                    </a:lnTo>
                    <a:lnTo>
                      <a:pt x="1797" y="741"/>
                    </a:lnTo>
                    <a:lnTo>
                      <a:pt x="1796" y="684"/>
                    </a:lnTo>
                    <a:lnTo>
                      <a:pt x="1796" y="626"/>
                    </a:lnTo>
                    <a:lnTo>
                      <a:pt x="1796" y="565"/>
                    </a:lnTo>
                    <a:lnTo>
                      <a:pt x="1796" y="503"/>
                    </a:lnTo>
                    <a:lnTo>
                      <a:pt x="1796" y="442"/>
                    </a:lnTo>
                    <a:lnTo>
                      <a:pt x="1797" y="384"/>
                    </a:lnTo>
                    <a:lnTo>
                      <a:pt x="1797" y="329"/>
                    </a:lnTo>
                    <a:lnTo>
                      <a:pt x="1798" y="279"/>
                    </a:lnTo>
                    <a:lnTo>
                      <a:pt x="1799" y="234"/>
                    </a:lnTo>
                    <a:lnTo>
                      <a:pt x="1801" y="197"/>
                    </a:lnTo>
                    <a:lnTo>
                      <a:pt x="1803" y="169"/>
                    </a:lnTo>
                    <a:lnTo>
                      <a:pt x="1805" y="151"/>
                    </a:lnTo>
                    <a:lnTo>
                      <a:pt x="1829" y="148"/>
                    </a:lnTo>
                    <a:lnTo>
                      <a:pt x="1849" y="145"/>
                    </a:lnTo>
                    <a:lnTo>
                      <a:pt x="1867" y="144"/>
                    </a:lnTo>
                    <a:lnTo>
                      <a:pt x="1881" y="144"/>
                    </a:lnTo>
                    <a:lnTo>
                      <a:pt x="1887" y="145"/>
                    </a:lnTo>
                    <a:lnTo>
                      <a:pt x="1894" y="146"/>
                    </a:lnTo>
                    <a:lnTo>
                      <a:pt x="1899" y="148"/>
                    </a:lnTo>
                    <a:lnTo>
                      <a:pt x="1903" y="150"/>
                    </a:lnTo>
                    <a:lnTo>
                      <a:pt x="1907" y="153"/>
                    </a:lnTo>
                    <a:lnTo>
                      <a:pt x="1910" y="156"/>
                    </a:lnTo>
                    <a:lnTo>
                      <a:pt x="1913" y="160"/>
                    </a:lnTo>
                    <a:lnTo>
                      <a:pt x="1916" y="164"/>
                    </a:lnTo>
                    <a:lnTo>
                      <a:pt x="1919" y="176"/>
                    </a:lnTo>
                    <a:lnTo>
                      <a:pt x="1923" y="190"/>
                    </a:lnTo>
                    <a:lnTo>
                      <a:pt x="1924" y="208"/>
                    </a:lnTo>
                    <a:lnTo>
                      <a:pt x="1925" y="229"/>
                    </a:lnTo>
                    <a:lnTo>
                      <a:pt x="1925" y="282"/>
                    </a:lnTo>
                    <a:lnTo>
                      <a:pt x="1924" y="352"/>
                    </a:lnTo>
                    <a:lnTo>
                      <a:pt x="2101" y="352"/>
                    </a:lnTo>
                    <a:lnTo>
                      <a:pt x="2101" y="290"/>
                    </a:lnTo>
                    <a:lnTo>
                      <a:pt x="2101" y="235"/>
                    </a:lnTo>
                    <a:lnTo>
                      <a:pt x="2100" y="189"/>
                    </a:lnTo>
                    <a:lnTo>
                      <a:pt x="2098" y="149"/>
                    </a:lnTo>
                    <a:lnTo>
                      <a:pt x="2097" y="131"/>
                    </a:lnTo>
                    <a:lnTo>
                      <a:pt x="2095" y="115"/>
                    </a:lnTo>
                    <a:lnTo>
                      <a:pt x="2092" y="100"/>
                    </a:lnTo>
                    <a:lnTo>
                      <a:pt x="2088" y="87"/>
                    </a:lnTo>
                    <a:lnTo>
                      <a:pt x="2084" y="75"/>
                    </a:lnTo>
                    <a:lnTo>
                      <a:pt x="2079" y="63"/>
                    </a:lnTo>
                    <a:lnTo>
                      <a:pt x="2073" y="54"/>
                    </a:lnTo>
                    <a:lnTo>
                      <a:pt x="2067" y="46"/>
                    </a:lnTo>
                    <a:lnTo>
                      <a:pt x="2059" y="38"/>
                    </a:lnTo>
                    <a:lnTo>
                      <a:pt x="2050" y="31"/>
                    </a:lnTo>
                    <a:lnTo>
                      <a:pt x="2040" y="25"/>
                    </a:lnTo>
                    <a:lnTo>
                      <a:pt x="2029" y="21"/>
                    </a:lnTo>
                    <a:lnTo>
                      <a:pt x="2016" y="17"/>
                    </a:lnTo>
                    <a:lnTo>
                      <a:pt x="2002" y="13"/>
                    </a:lnTo>
                    <a:lnTo>
                      <a:pt x="1987" y="11"/>
                    </a:lnTo>
                    <a:lnTo>
                      <a:pt x="1970" y="9"/>
                    </a:lnTo>
                    <a:lnTo>
                      <a:pt x="1932" y="6"/>
                    </a:lnTo>
                    <a:lnTo>
                      <a:pt x="1886" y="5"/>
                    </a:lnTo>
                    <a:lnTo>
                      <a:pt x="1834" y="4"/>
                    </a:lnTo>
                    <a:lnTo>
                      <a:pt x="1773" y="4"/>
                    </a:lnTo>
                    <a:lnTo>
                      <a:pt x="1757" y="5"/>
                    </a:lnTo>
                    <a:lnTo>
                      <a:pt x="1741" y="6"/>
                    </a:lnTo>
                    <a:lnTo>
                      <a:pt x="1727" y="8"/>
                    </a:lnTo>
                    <a:lnTo>
                      <a:pt x="1714" y="12"/>
                    </a:lnTo>
                    <a:lnTo>
                      <a:pt x="1702" y="16"/>
                    </a:lnTo>
                    <a:lnTo>
                      <a:pt x="1692" y="21"/>
                    </a:lnTo>
                    <a:lnTo>
                      <a:pt x="1681" y="26"/>
                    </a:lnTo>
                    <a:lnTo>
                      <a:pt x="1673" y="34"/>
                    </a:lnTo>
                    <a:lnTo>
                      <a:pt x="1665" y="41"/>
                    </a:lnTo>
                    <a:lnTo>
                      <a:pt x="1658" y="48"/>
                    </a:lnTo>
                    <a:lnTo>
                      <a:pt x="1651" y="57"/>
                    </a:lnTo>
                    <a:lnTo>
                      <a:pt x="1646" y="66"/>
                    </a:lnTo>
                    <a:lnTo>
                      <a:pt x="1641" y="76"/>
                    </a:lnTo>
                    <a:lnTo>
                      <a:pt x="1637" y="87"/>
                    </a:lnTo>
                    <a:lnTo>
                      <a:pt x="1633" y="97"/>
                    </a:lnTo>
                    <a:lnTo>
                      <a:pt x="1631" y="109"/>
                    </a:lnTo>
                    <a:lnTo>
                      <a:pt x="1626" y="133"/>
                    </a:lnTo>
                    <a:lnTo>
                      <a:pt x="1624" y="159"/>
                    </a:lnTo>
                    <a:lnTo>
                      <a:pt x="1623" y="186"/>
                    </a:lnTo>
                    <a:lnTo>
                      <a:pt x="1623" y="214"/>
                    </a:lnTo>
                    <a:lnTo>
                      <a:pt x="1624" y="270"/>
                    </a:lnTo>
                    <a:lnTo>
                      <a:pt x="1625" y="329"/>
                    </a:lnTo>
                    <a:lnTo>
                      <a:pt x="1625" y="390"/>
                    </a:lnTo>
                    <a:lnTo>
                      <a:pt x="1625" y="451"/>
                    </a:lnTo>
                    <a:lnTo>
                      <a:pt x="1625" y="511"/>
                    </a:lnTo>
                    <a:lnTo>
                      <a:pt x="1625" y="572"/>
                    </a:lnTo>
                    <a:lnTo>
                      <a:pt x="1625" y="633"/>
                    </a:lnTo>
                    <a:lnTo>
                      <a:pt x="1625" y="694"/>
                    </a:lnTo>
                    <a:lnTo>
                      <a:pt x="1625" y="755"/>
                    </a:lnTo>
                    <a:lnTo>
                      <a:pt x="1625" y="816"/>
                    </a:lnTo>
                    <a:lnTo>
                      <a:pt x="1624" y="881"/>
                    </a:lnTo>
                    <a:lnTo>
                      <a:pt x="1622" y="941"/>
                    </a:lnTo>
                    <a:lnTo>
                      <a:pt x="1623" y="967"/>
                    </a:lnTo>
                    <a:lnTo>
                      <a:pt x="1624" y="993"/>
                    </a:lnTo>
                    <a:lnTo>
                      <a:pt x="1625" y="1006"/>
                    </a:lnTo>
                    <a:lnTo>
                      <a:pt x="1627" y="1018"/>
                    </a:lnTo>
                    <a:lnTo>
                      <a:pt x="1629" y="1029"/>
                    </a:lnTo>
                    <a:lnTo>
                      <a:pt x="1632" y="1040"/>
                    </a:lnTo>
                    <a:lnTo>
                      <a:pt x="1635" y="1050"/>
                    </a:lnTo>
                    <a:lnTo>
                      <a:pt x="1639" y="1060"/>
                    </a:lnTo>
                    <a:lnTo>
                      <a:pt x="1644" y="1068"/>
                    </a:lnTo>
                    <a:lnTo>
                      <a:pt x="1649" y="1078"/>
                    </a:lnTo>
                    <a:lnTo>
                      <a:pt x="1656" y="1085"/>
                    </a:lnTo>
                    <a:lnTo>
                      <a:pt x="1664" y="1093"/>
                    </a:lnTo>
                    <a:lnTo>
                      <a:pt x="1671" y="1099"/>
                    </a:lnTo>
                    <a:lnTo>
                      <a:pt x="1680" y="1105"/>
                    </a:lnTo>
                    <a:lnTo>
                      <a:pt x="1691" y="1111"/>
                    </a:lnTo>
                    <a:lnTo>
                      <a:pt x="1702" y="1116"/>
                    </a:lnTo>
                    <a:lnTo>
                      <a:pt x="1714" y="1120"/>
                    </a:lnTo>
                    <a:lnTo>
                      <a:pt x="1728" y="1123"/>
                    </a:lnTo>
                    <a:lnTo>
                      <a:pt x="1743" y="1126"/>
                    </a:lnTo>
                    <a:lnTo>
                      <a:pt x="1759" y="1128"/>
                    </a:lnTo>
                    <a:lnTo>
                      <a:pt x="1776" y="1129"/>
                    </a:lnTo>
                    <a:lnTo>
                      <a:pt x="1796" y="1129"/>
                    </a:lnTo>
                    <a:lnTo>
                      <a:pt x="1863" y="1130"/>
                    </a:lnTo>
                    <a:lnTo>
                      <a:pt x="1923" y="1130"/>
                    </a:lnTo>
                    <a:lnTo>
                      <a:pt x="1949" y="1129"/>
                    </a:lnTo>
                    <a:lnTo>
                      <a:pt x="1974" y="1127"/>
                    </a:lnTo>
                    <a:lnTo>
                      <a:pt x="1986" y="1125"/>
                    </a:lnTo>
                    <a:lnTo>
                      <a:pt x="1998" y="1123"/>
                    </a:lnTo>
                    <a:lnTo>
                      <a:pt x="2008" y="1120"/>
                    </a:lnTo>
                    <a:lnTo>
                      <a:pt x="2018" y="1117"/>
                    </a:lnTo>
                    <a:lnTo>
                      <a:pt x="2028" y="1113"/>
                    </a:lnTo>
                    <a:lnTo>
                      <a:pt x="2037" y="1109"/>
                    </a:lnTo>
                    <a:lnTo>
                      <a:pt x="2045" y="1102"/>
                    </a:lnTo>
                    <a:lnTo>
                      <a:pt x="2053" y="1096"/>
                    </a:lnTo>
                    <a:lnTo>
                      <a:pt x="2061" y="1089"/>
                    </a:lnTo>
                    <a:lnTo>
                      <a:pt x="2068" y="1082"/>
                    </a:lnTo>
                    <a:lnTo>
                      <a:pt x="2074" y="1073"/>
                    </a:lnTo>
                    <a:lnTo>
                      <a:pt x="2079" y="1063"/>
                    </a:lnTo>
                    <a:lnTo>
                      <a:pt x="2084" y="1052"/>
                    </a:lnTo>
                    <a:lnTo>
                      <a:pt x="2088" y="1041"/>
                    </a:lnTo>
                    <a:lnTo>
                      <a:pt x="2093" y="1027"/>
                    </a:lnTo>
                    <a:lnTo>
                      <a:pt x="2096" y="1013"/>
                    </a:lnTo>
                    <a:lnTo>
                      <a:pt x="2098" y="997"/>
                    </a:lnTo>
                    <a:lnTo>
                      <a:pt x="2100" y="981"/>
                    </a:lnTo>
                    <a:lnTo>
                      <a:pt x="2101" y="962"/>
                    </a:lnTo>
                    <a:lnTo>
                      <a:pt x="2101" y="944"/>
                    </a:lnTo>
                    <a:close/>
                    <a:moveTo>
                      <a:pt x="1048" y="294"/>
                    </a:moveTo>
                    <a:lnTo>
                      <a:pt x="1222" y="303"/>
                    </a:lnTo>
                    <a:lnTo>
                      <a:pt x="1220" y="261"/>
                    </a:lnTo>
                    <a:lnTo>
                      <a:pt x="1219" y="215"/>
                    </a:lnTo>
                    <a:lnTo>
                      <a:pt x="1220" y="204"/>
                    </a:lnTo>
                    <a:lnTo>
                      <a:pt x="1221" y="194"/>
                    </a:lnTo>
                    <a:lnTo>
                      <a:pt x="1222" y="184"/>
                    </a:lnTo>
                    <a:lnTo>
                      <a:pt x="1225" y="175"/>
                    </a:lnTo>
                    <a:lnTo>
                      <a:pt x="1228" y="166"/>
                    </a:lnTo>
                    <a:lnTo>
                      <a:pt x="1232" y="159"/>
                    </a:lnTo>
                    <a:lnTo>
                      <a:pt x="1238" y="153"/>
                    </a:lnTo>
                    <a:lnTo>
                      <a:pt x="1244" y="149"/>
                    </a:lnTo>
                    <a:lnTo>
                      <a:pt x="1252" y="146"/>
                    </a:lnTo>
                    <a:lnTo>
                      <a:pt x="1261" y="144"/>
                    </a:lnTo>
                    <a:lnTo>
                      <a:pt x="1272" y="143"/>
                    </a:lnTo>
                    <a:lnTo>
                      <a:pt x="1285" y="143"/>
                    </a:lnTo>
                    <a:lnTo>
                      <a:pt x="1297" y="143"/>
                    </a:lnTo>
                    <a:lnTo>
                      <a:pt x="1308" y="145"/>
                    </a:lnTo>
                    <a:lnTo>
                      <a:pt x="1318" y="147"/>
                    </a:lnTo>
                    <a:lnTo>
                      <a:pt x="1325" y="149"/>
                    </a:lnTo>
                    <a:lnTo>
                      <a:pt x="1329" y="152"/>
                    </a:lnTo>
                    <a:lnTo>
                      <a:pt x="1332" y="155"/>
                    </a:lnTo>
                    <a:lnTo>
                      <a:pt x="1335" y="160"/>
                    </a:lnTo>
                    <a:lnTo>
                      <a:pt x="1337" y="165"/>
                    </a:lnTo>
                    <a:lnTo>
                      <a:pt x="1342" y="178"/>
                    </a:lnTo>
                    <a:lnTo>
                      <a:pt x="1345" y="192"/>
                    </a:lnTo>
                    <a:lnTo>
                      <a:pt x="1349" y="209"/>
                    </a:lnTo>
                    <a:lnTo>
                      <a:pt x="1351" y="227"/>
                    </a:lnTo>
                    <a:lnTo>
                      <a:pt x="1352" y="247"/>
                    </a:lnTo>
                    <a:lnTo>
                      <a:pt x="1353" y="267"/>
                    </a:lnTo>
                    <a:lnTo>
                      <a:pt x="1353" y="307"/>
                    </a:lnTo>
                    <a:lnTo>
                      <a:pt x="1351" y="346"/>
                    </a:lnTo>
                    <a:lnTo>
                      <a:pt x="1349" y="377"/>
                    </a:lnTo>
                    <a:lnTo>
                      <a:pt x="1346" y="400"/>
                    </a:lnTo>
                    <a:lnTo>
                      <a:pt x="1345" y="413"/>
                    </a:lnTo>
                    <a:lnTo>
                      <a:pt x="1342" y="425"/>
                    </a:lnTo>
                    <a:lnTo>
                      <a:pt x="1339" y="434"/>
                    </a:lnTo>
                    <a:lnTo>
                      <a:pt x="1335" y="441"/>
                    </a:lnTo>
                    <a:lnTo>
                      <a:pt x="1330" y="447"/>
                    </a:lnTo>
                    <a:lnTo>
                      <a:pt x="1324" y="452"/>
                    </a:lnTo>
                    <a:lnTo>
                      <a:pt x="1318" y="455"/>
                    </a:lnTo>
                    <a:lnTo>
                      <a:pt x="1309" y="457"/>
                    </a:lnTo>
                    <a:lnTo>
                      <a:pt x="1270" y="458"/>
                    </a:lnTo>
                    <a:lnTo>
                      <a:pt x="1219" y="459"/>
                    </a:lnTo>
                    <a:lnTo>
                      <a:pt x="1219" y="593"/>
                    </a:lnTo>
                    <a:lnTo>
                      <a:pt x="1267" y="595"/>
                    </a:lnTo>
                    <a:lnTo>
                      <a:pt x="1301" y="596"/>
                    </a:lnTo>
                    <a:lnTo>
                      <a:pt x="1308" y="596"/>
                    </a:lnTo>
                    <a:lnTo>
                      <a:pt x="1315" y="597"/>
                    </a:lnTo>
                    <a:lnTo>
                      <a:pt x="1320" y="598"/>
                    </a:lnTo>
                    <a:lnTo>
                      <a:pt x="1325" y="600"/>
                    </a:lnTo>
                    <a:lnTo>
                      <a:pt x="1329" y="602"/>
                    </a:lnTo>
                    <a:lnTo>
                      <a:pt x="1333" y="605"/>
                    </a:lnTo>
                    <a:lnTo>
                      <a:pt x="1336" y="609"/>
                    </a:lnTo>
                    <a:lnTo>
                      <a:pt x="1338" y="614"/>
                    </a:lnTo>
                    <a:lnTo>
                      <a:pt x="1340" y="620"/>
                    </a:lnTo>
                    <a:lnTo>
                      <a:pt x="1342" y="628"/>
                    </a:lnTo>
                    <a:lnTo>
                      <a:pt x="1344" y="636"/>
                    </a:lnTo>
                    <a:lnTo>
                      <a:pt x="1345" y="645"/>
                    </a:lnTo>
                    <a:lnTo>
                      <a:pt x="1346" y="669"/>
                    </a:lnTo>
                    <a:lnTo>
                      <a:pt x="1347" y="699"/>
                    </a:lnTo>
                    <a:lnTo>
                      <a:pt x="1347" y="781"/>
                    </a:lnTo>
                    <a:lnTo>
                      <a:pt x="1347" y="899"/>
                    </a:lnTo>
                    <a:lnTo>
                      <a:pt x="1347" y="930"/>
                    </a:lnTo>
                    <a:lnTo>
                      <a:pt x="1346" y="952"/>
                    </a:lnTo>
                    <a:lnTo>
                      <a:pt x="1345" y="956"/>
                    </a:lnTo>
                    <a:lnTo>
                      <a:pt x="1343" y="960"/>
                    </a:lnTo>
                    <a:lnTo>
                      <a:pt x="1341" y="964"/>
                    </a:lnTo>
                    <a:lnTo>
                      <a:pt x="1338" y="967"/>
                    </a:lnTo>
                    <a:lnTo>
                      <a:pt x="1335" y="971"/>
                    </a:lnTo>
                    <a:lnTo>
                      <a:pt x="1330" y="974"/>
                    </a:lnTo>
                    <a:lnTo>
                      <a:pt x="1325" y="976"/>
                    </a:lnTo>
                    <a:lnTo>
                      <a:pt x="1319" y="979"/>
                    </a:lnTo>
                    <a:lnTo>
                      <a:pt x="1306" y="983"/>
                    </a:lnTo>
                    <a:lnTo>
                      <a:pt x="1295" y="986"/>
                    </a:lnTo>
                    <a:lnTo>
                      <a:pt x="1285" y="987"/>
                    </a:lnTo>
                    <a:lnTo>
                      <a:pt x="1275" y="988"/>
                    </a:lnTo>
                    <a:lnTo>
                      <a:pt x="1266" y="986"/>
                    </a:lnTo>
                    <a:lnTo>
                      <a:pt x="1259" y="984"/>
                    </a:lnTo>
                    <a:lnTo>
                      <a:pt x="1252" y="981"/>
                    </a:lnTo>
                    <a:lnTo>
                      <a:pt x="1245" y="977"/>
                    </a:lnTo>
                    <a:lnTo>
                      <a:pt x="1240" y="972"/>
                    </a:lnTo>
                    <a:lnTo>
                      <a:pt x="1235" y="965"/>
                    </a:lnTo>
                    <a:lnTo>
                      <a:pt x="1231" y="958"/>
                    </a:lnTo>
                    <a:lnTo>
                      <a:pt x="1228" y="951"/>
                    </a:lnTo>
                    <a:lnTo>
                      <a:pt x="1225" y="943"/>
                    </a:lnTo>
                    <a:lnTo>
                      <a:pt x="1222" y="934"/>
                    </a:lnTo>
                    <a:lnTo>
                      <a:pt x="1220" y="924"/>
                    </a:lnTo>
                    <a:lnTo>
                      <a:pt x="1219" y="915"/>
                    </a:lnTo>
                    <a:lnTo>
                      <a:pt x="1217" y="894"/>
                    </a:lnTo>
                    <a:lnTo>
                      <a:pt x="1216" y="873"/>
                    </a:lnTo>
                    <a:lnTo>
                      <a:pt x="1217" y="850"/>
                    </a:lnTo>
                    <a:lnTo>
                      <a:pt x="1218" y="828"/>
                    </a:lnTo>
                    <a:lnTo>
                      <a:pt x="1220" y="786"/>
                    </a:lnTo>
                    <a:lnTo>
                      <a:pt x="1221" y="752"/>
                    </a:lnTo>
                    <a:lnTo>
                      <a:pt x="1048" y="745"/>
                    </a:lnTo>
                    <a:lnTo>
                      <a:pt x="1047" y="786"/>
                    </a:lnTo>
                    <a:lnTo>
                      <a:pt x="1045" y="832"/>
                    </a:lnTo>
                    <a:lnTo>
                      <a:pt x="1043" y="881"/>
                    </a:lnTo>
                    <a:lnTo>
                      <a:pt x="1043" y="931"/>
                    </a:lnTo>
                    <a:lnTo>
                      <a:pt x="1045" y="955"/>
                    </a:lnTo>
                    <a:lnTo>
                      <a:pt x="1046" y="979"/>
                    </a:lnTo>
                    <a:lnTo>
                      <a:pt x="1049" y="1001"/>
                    </a:lnTo>
                    <a:lnTo>
                      <a:pt x="1053" y="1023"/>
                    </a:lnTo>
                    <a:lnTo>
                      <a:pt x="1058" y="1043"/>
                    </a:lnTo>
                    <a:lnTo>
                      <a:pt x="1064" y="1060"/>
                    </a:lnTo>
                    <a:lnTo>
                      <a:pt x="1068" y="1068"/>
                    </a:lnTo>
                    <a:lnTo>
                      <a:pt x="1072" y="1076"/>
                    </a:lnTo>
                    <a:lnTo>
                      <a:pt x="1076" y="1083"/>
                    </a:lnTo>
                    <a:lnTo>
                      <a:pt x="1082" y="1089"/>
                    </a:lnTo>
                    <a:lnTo>
                      <a:pt x="1087" y="1093"/>
                    </a:lnTo>
                    <a:lnTo>
                      <a:pt x="1092" y="1097"/>
                    </a:lnTo>
                    <a:lnTo>
                      <a:pt x="1099" y="1101"/>
                    </a:lnTo>
                    <a:lnTo>
                      <a:pt x="1106" y="1105"/>
                    </a:lnTo>
                    <a:lnTo>
                      <a:pt x="1123" y="1113"/>
                    </a:lnTo>
                    <a:lnTo>
                      <a:pt x="1141" y="1118"/>
                    </a:lnTo>
                    <a:lnTo>
                      <a:pt x="1163" y="1123"/>
                    </a:lnTo>
                    <a:lnTo>
                      <a:pt x="1186" y="1127"/>
                    </a:lnTo>
                    <a:lnTo>
                      <a:pt x="1209" y="1131"/>
                    </a:lnTo>
                    <a:lnTo>
                      <a:pt x="1234" y="1133"/>
                    </a:lnTo>
                    <a:lnTo>
                      <a:pt x="1260" y="1134"/>
                    </a:lnTo>
                    <a:lnTo>
                      <a:pt x="1286" y="1135"/>
                    </a:lnTo>
                    <a:lnTo>
                      <a:pt x="1311" y="1135"/>
                    </a:lnTo>
                    <a:lnTo>
                      <a:pt x="1336" y="1135"/>
                    </a:lnTo>
                    <a:lnTo>
                      <a:pt x="1360" y="1133"/>
                    </a:lnTo>
                    <a:lnTo>
                      <a:pt x="1383" y="1131"/>
                    </a:lnTo>
                    <a:lnTo>
                      <a:pt x="1402" y="1128"/>
                    </a:lnTo>
                    <a:lnTo>
                      <a:pt x="1421" y="1125"/>
                    </a:lnTo>
                    <a:lnTo>
                      <a:pt x="1432" y="1122"/>
                    </a:lnTo>
                    <a:lnTo>
                      <a:pt x="1442" y="1119"/>
                    </a:lnTo>
                    <a:lnTo>
                      <a:pt x="1452" y="1115"/>
                    </a:lnTo>
                    <a:lnTo>
                      <a:pt x="1460" y="1111"/>
                    </a:lnTo>
                    <a:lnTo>
                      <a:pt x="1468" y="1105"/>
                    </a:lnTo>
                    <a:lnTo>
                      <a:pt x="1475" y="1100"/>
                    </a:lnTo>
                    <a:lnTo>
                      <a:pt x="1481" y="1094"/>
                    </a:lnTo>
                    <a:lnTo>
                      <a:pt x="1488" y="1087"/>
                    </a:lnTo>
                    <a:lnTo>
                      <a:pt x="1493" y="1081"/>
                    </a:lnTo>
                    <a:lnTo>
                      <a:pt x="1498" y="1074"/>
                    </a:lnTo>
                    <a:lnTo>
                      <a:pt x="1502" y="1065"/>
                    </a:lnTo>
                    <a:lnTo>
                      <a:pt x="1506" y="1057"/>
                    </a:lnTo>
                    <a:lnTo>
                      <a:pt x="1512" y="1040"/>
                    </a:lnTo>
                    <a:lnTo>
                      <a:pt x="1518" y="1021"/>
                    </a:lnTo>
                    <a:lnTo>
                      <a:pt x="1521" y="1001"/>
                    </a:lnTo>
                    <a:lnTo>
                      <a:pt x="1523" y="980"/>
                    </a:lnTo>
                    <a:lnTo>
                      <a:pt x="1524" y="958"/>
                    </a:lnTo>
                    <a:lnTo>
                      <a:pt x="1524" y="936"/>
                    </a:lnTo>
                    <a:lnTo>
                      <a:pt x="1524" y="888"/>
                    </a:lnTo>
                    <a:lnTo>
                      <a:pt x="1523" y="839"/>
                    </a:lnTo>
                    <a:lnTo>
                      <a:pt x="1524" y="816"/>
                    </a:lnTo>
                    <a:lnTo>
                      <a:pt x="1524" y="793"/>
                    </a:lnTo>
                    <a:lnTo>
                      <a:pt x="1524" y="770"/>
                    </a:lnTo>
                    <a:lnTo>
                      <a:pt x="1525" y="745"/>
                    </a:lnTo>
                    <a:lnTo>
                      <a:pt x="1525" y="721"/>
                    </a:lnTo>
                    <a:lnTo>
                      <a:pt x="1525" y="698"/>
                    </a:lnTo>
                    <a:lnTo>
                      <a:pt x="1525" y="674"/>
                    </a:lnTo>
                    <a:lnTo>
                      <a:pt x="1524" y="652"/>
                    </a:lnTo>
                    <a:lnTo>
                      <a:pt x="1522" y="634"/>
                    </a:lnTo>
                    <a:lnTo>
                      <a:pt x="1520" y="618"/>
                    </a:lnTo>
                    <a:lnTo>
                      <a:pt x="1515" y="606"/>
                    </a:lnTo>
                    <a:lnTo>
                      <a:pt x="1511" y="594"/>
                    </a:lnTo>
                    <a:lnTo>
                      <a:pt x="1505" y="583"/>
                    </a:lnTo>
                    <a:lnTo>
                      <a:pt x="1498" y="574"/>
                    </a:lnTo>
                    <a:lnTo>
                      <a:pt x="1489" y="564"/>
                    </a:lnTo>
                    <a:lnTo>
                      <a:pt x="1477" y="554"/>
                    </a:lnTo>
                    <a:lnTo>
                      <a:pt x="1442" y="524"/>
                    </a:lnTo>
                    <a:lnTo>
                      <a:pt x="1453" y="520"/>
                    </a:lnTo>
                    <a:lnTo>
                      <a:pt x="1461" y="515"/>
                    </a:lnTo>
                    <a:lnTo>
                      <a:pt x="1469" y="510"/>
                    </a:lnTo>
                    <a:lnTo>
                      <a:pt x="1476" y="506"/>
                    </a:lnTo>
                    <a:lnTo>
                      <a:pt x="1484" y="500"/>
                    </a:lnTo>
                    <a:lnTo>
                      <a:pt x="1490" y="495"/>
                    </a:lnTo>
                    <a:lnTo>
                      <a:pt x="1495" y="489"/>
                    </a:lnTo>
                    <a:lnTo>
                      <a:pt x="1500" y="482"/>
                    </a:lnTo>
                    <a:lnTo>
                      <a:pt x="1504" y="475"/>
                    </a:lnTo>
                    <a:lnTo>
                      <a:pt x="1508" y="469"/>
                    </a:lnTo>
                    <a:lnTo>
                      <a:pt x="1511" y="462"/>
                    </a:lnTo>
                    <a:lnTo>
                      <a:pt x="1514" y="454"/>
                    </a:lnTo>
                    <a:lnTo>
                      <a:pt x="1520" y="438"/>
                    </a:lnTo>
                    <a:lnTo>
                      <a:pt x="1523" y="422"/>
                    </a:lnTo>
                    <a:lnTo>
                      <a:pt x="1525" y="403"/>
                    </a:lnTo>
                    <a:lnTo>
                      <a:pt x="1526" y="385"/>
                    </a:lnTo>
                    <a:lnTo>
                      <a:pt x="1526" y="366"/>
                    </a:lnTo>
                    <a:lnTo>
                      <a:pt x="1526" y="346"/>
                    </a:lnTo>
                    <a:lnTo>
                      <a:pt x="1524" y="303"/>
                    </a:lnTo>
                    <a:lnTo>
                      <a:pt x="1523" y="259"/>
                    </a:lnTo>
                    <a:lnTo>
                      <a:pt x="1524" y="216"/>
                    </a:lnTo>
                    <a:lnTo>
                      <a:pt x="1523" y="175"/>
                    </a:lnTo>
                    <a:lnTo>
                      <a:pt x="1523" y="155"/>
                    </a:lnTo>
                    <a:lnTo>
                      <a:pt x="1521" y="136"/>
                    </a:lnTo>
                    <a:lnTo>
                      <a:pt x="1519" y="118"/>
                    </a:lnTo>
                    <a:lnTo>
                      <a:pt x="1515" y="101"/>
                    </a:lnTo>
                    <a:lnTo>
                      <a:pt x="1511" y="86"/>
                    </a:lnTo>
                    <a:lnTo>
                      <a:pt x="1505" y="71"/>
                    </a:lnTo>
                    <a:lnTo>
                      <a:pt x="1501" y="64"/>
                    </a:lnTo>
                    <a:lnTo>
                      <a:pt x="1498" y="57"/>
                    </a:lnTo>
                    <a:lnTo>
                      <a:pt x="1493" y="51"/>
                    </a:lnTo>
                    <a:lnTo>
                      <a:pt x="1489" y="45"/>
                    </a:lnTo>
                    <a:lnTo>
                      <a:pt x="1482" y="40"/>
                    </a:lnTo>
                    <a:lnTo>
                      <a:pt x="1477" y="35"/>
                    </a:lnTo>
                    <a:lnTo>
                      <a:pt x="1471" y="29"/>
                    </a:lnTo>
                    <a:lnTo>
                      <a:pt x="1464" y="24"/>
                    </a:lnTo>
                    <a:lnTo>
                      <a:pt x="1456" y="20"/>
                    </a:lnTo>
                    <a:lnTo>
                      <a:pt x="1448" y="17"/>
                    </a:lnTo>
                    <a:lnTo>
                      <a:pt x="1439" y="13"/>
                    </a:lnTo>
                    <a:lnTo>
                      <a:pt x="1430" y="10"/>
                    </a:lnTo>
                    <a:lnTo>
                      <a:pt x="1418" y="7"/>
                    </a:lnTo>
                    <a:lnTo>
                      <a:pt x="1402" y="5"/>
                    </a:lnTo>
                    <a:lnTo>
                      <a:pt x="1385" y="3"/>
                    </a:lnTo>
                    <a:lnTo>
                      <a:pt x="1364" y="2"/>
                    </a:lnTo>
                    <a:lnTo>
                      <a:pt x="1318" y="0"/>
                    </a:lnTo>
                    <a:lnTo>
                      <a:pt x="1269" y="0"/>
                    </a:lnTo>
                    <a:lnTo>
                      <a:pt x="1244" y="1"/>
                    </a:lnTo>
                    <a:lnTo>
                      <a:pt x="1220" y="2"/>
                    </a:lnTo>
                    <a:lnTo>
                      <a:pt x="1197" y="4"/>
                    </a:lnTo>
                    <a:lnTo>
                      <a:pt x="1175" y="6"/>
                    </a:lnTo>
                    <a:lnTo>
                      <a:pt x="1156" y="8"/>
                    </a:lnTo>
                    <a:lnTo>
                      <a:pt x="1138" y="11"/>
                    </a:lnTo>
                    <a:lnTo>
                      <a:pt x="1125" y="15"/>
                    </a:lnTo>
                    <a:lnTo>
                      <a:pt x="1115" y="19"/>
                    </a:lnTo>
                    <a:lnTo>
                      <a:pt x="1106" y="23"/>
                    </a:lnTo>
                    <a:lnTo>
                      <a:pt x="1099" y="27"/>
                    </a:lnTo>
                    <a:lnTo>
                      <a:pt x="1092" y="32"/>
                    </a:lnTo>
                    <a:lnTo>
                      <a:pt x="1086" y="39"/>
                    </a:lnTo>
                    <a:lnTo>
                      <a:pt x="1081" y="44"/>
                    </a:lnTo>
                    <a:lnTo>
                      <a:pt x="1075" y="50"/>
                    </a:lnTo>
                    <a:lnTo>
                      <a:pt x="1071" y="57"/>
                    </a:lnTo>
                    <a:lnTo>
                      <a:pt x="1067" y="63"/>
                    </a:lnTo>
                    <a:lnTo>
                      <a:pt x="1060" y="78"/>
                    </a:lnTo>
                    <a:lnTo>
                      <a:pt x="1055" y="94"/>
                    </a:lnTo>
                    <a:lnTo>
                      <a:pt x="1051" y="111"/>
                    </a:lnTo>
                    <a:lnTo>
                      <a:pt x="1048" y="128"/>
                    </a:lnTo>
                    <a:lnTo>
                      <a:pt x="1047" y="148"/>
                    </a:lnTo>
                    <a:lnTo>
                      <a:pt x="1046" y="166"/>
                    </a:lnTo>
                    <a:lnTo>
                      <a:pt x="1046" y="187"/>
                    </a:lnTo>
                    <a:lnTo>
                      <a:pt x="1046" y="208"/>
                    </a:lnTo>
                    <a:lnTo>
                      <a:pt x="1047" y="250"/>
                    </a:lnTo>
                    <a:lnTo>
                      <a:pt x="1048" y="294"/>
                    </a:lnTo>
                    <a:close/>
                    <a:moveTo>
                      <a:pt x="2147" y="141"/>
                    </a:moveTo>
                    <a:lnTo>
                      <a:pt x="2272" y="144"/>
                    </a:lnTo>
                    <a:lnTo>
                      <a:pt x="2272" y="1129"/>
                    </a:lnTo>
                    <a:lnTo>
                      <a:pt x="2446" y="1129"/>
                    </a:lnTo>
                    <a:lnTo>
                      <a:pt x="2446" y="143"/>
                    </a:lnTo>
                    <a:lnTo>
                      <a:pt x="2572" y="142"/>
                    </a:lnTo>
                    <a:lnTo>
                      <a:pt x="2571" y="7"/>
                    </a:lnTo>
                    <a:lnTo>
                      <a:pt x="2147" y="4"/>
                    </a:lnTo>
                    <a:lnTo>
                      <a:pt x="2147" y="141"/>
                    </a:lnTo>
                    <a:close/>
                    <a:moveTo>
                      <a:pt x="5363" y="141"/>
                    </a:moveTo>
                    <a:lnTo>
                      <a:pt x="5488" y="144"/>
                    </a:lnTo>
                    <a:lnTo>
                      <a:pt x="5488" y="1129"/>
                    </a:lnTo>
                    <a:lnTo>
                      <a:pt x="5662" y="1129"/>
                    </a:lnTo>
                    <a:lnTo>
                      <a:pt x="5662" y="143"/>
                    </a:lnTo>
                    <a:lnTo>
                      <a:pt x="5787" y="142"/>
                    </a:lnTo>
                    <a:lnTo>
                      <a:pt x="5787" y="7"/>
                    </a:lnTo>
                    <a:lnTo>
                      <a:pt x="5363" y="4"/>
                    </a:lnTo>
                    <a:lnTo>
                      <a:pt x="5363" y="141"/>
                    </a:lnTo>
                    <a:close/>
                    <a:moveTo>
                      <a:pt x="3906" y="990"/>
                    </a:moveTo>
                    <a:lnTo>
                      <a:pt x="4055" y="988"/>
                    </a:lnTo>
                    <a:lnTo>
                      <a:pt x="3984" y="172"/>
                    </a:lnTo>
                    <a:lnTo>
                      <a:pt x="3976" y="221"/>
                    </a:lnTo>
                    <a:lnTo>
                      <a:pt x="3970" y="270"/>
                    </a:lnTo>
                    <a:lnTo>
                      <a:pt x="3965" y="320"/>
                    </a:lnTo>
                    <a:lnTo>
                      <a:pt x="3959" y="370"/>
                    </a:lnTo>
                    <a:lnTo>
                      <a:pt x="3953" y="422"/>
                    </a:lnTo>
                    <a:lnTo>
                      <a:pt x="3948" y="472"/>
                    </a:lnTo>
                    <a:lnTo>
                      <a:pt x="3942" y="525"/>
                    </a:lnTo>
                    <a:lnTo>
                      <a:pt x="3937" y="576"/>
                    </a:lnTo>
                    <a:lnTo>
                      <a:pt x="3932" y="628"/>
                    </a:lnTo>
                    <a:lnTo>
                      <a:pt x="3928" y="680"/>
                    </a:lnTo>
                    <a:lnTo>
                      <a:pt x="3924" y="732"/>
                    </a:lnTo>
                    <a:lnTo>
                      <a:pt x="3920" y="784"/>
                    </a:lnTo>
                    <a:lnTo>
                      <a:pt x="3916" y="836"/>
                    </a:lnTo>
                    <a:lnTo>
                      <a:pt x="3912" y="887"/>
                    </a:lnTo>
                    <a:lnTo>
                      <a:pt x="3909" y="939"/>
                    </a:lnTo>
                    <a:lnTo>
                      <a:pt x="3906" y="990"/>
                    </a:lnTo>
                    <a:close/>
                    <a:moveTo>
                      <a:pt x="5015" y="581"/>
                    </a:moveTo>
                    <a:lnTo>
                      <a:pt x="5064" y="586"/>
                    </a:lnTo>
                    <a:lnTo>
                      <a:pt x="5098" y="589"/>
                    </a:lnTo>
                    <a:lnTo>
                      <a:pt x="5105" y="588"/>
                    </a:lnTo>
                    <a:lnTo>
                      <a:pt x="5111" y="588"/>
                    </a:lnTo>
                    <a:lnTo>
                      <a:pt x="5116" y="585"/>
                    </a:lnTo>
                    <a:lnTo>
                      <a:pt x="5120" y="584"/>
                    </a:lnTo>
                    <a:lnTo>
                      <a:pt x="5124" y="581"/>
                    </a:lnTo>
                    <a:lnTo>
                      <a:pt x="5128" y="579"/>
                    </a:lnTo>
                    <a:lnTo>
                      <a:pt x="5132" y="575"/>
                    </a:lnTo>
                    <a:lnTo>
                      <a:pt x="5134" y="571"/>
                    </a:lnTo>
                    <a:lnTo>
                      <a:pt x="5136" y="566"/>
                    </a:lnTo>
                    <a:lnTo>
                      <a:pt x="5138" y="560"/>
                    </a:lnTo>
                    <a:lnTo>
                      <a:pt x="5139" y="553"/>
                    </a:lnTo>
                    <a:lnTo>
                      <a:pt x="5140" y="545"/>
                    </a:lnTo>
                    <a:lnTo>
                      <a:pt x="5141" y="527"/>
                    </a:lnTo>
                    <a:lnTo>
                      <a:pt x="5142" y="504"/>
                    </a:lnTo>
                    <a:lnTo>
                      <a:pt x="5141" y="444"/>
                    </a:lnTo>
                    <a:lnTo>
                      <a:pt x="5140" y="363"/>
                    </a:lnTo>
                    <a:lnTo>
                      <a:pt x="5142" y="305"/>
                    </a:lnTo>
                    <a:lnTo>
                      <a:pt x="5145" y="257"/>
                    </a:lnTo>
                    <a:lnTo>
                      <a:pt x="5146" y="236"/>
                    </a:lnTo>
                    <a:lnTo>
                      <a:pt x="5146" y="218"/>
                    </a:lnTo>
                    <a:lnTo>
                      <a:pt x="5146" y="202"/>
                    </a:lnTo>
                    <a:lnTo>
                      <a:pt x="5143" y="188"/>
                    </a:lnTo>
                    <a:lnTo>
                      <a:pt x="5141" y="182"/>
                    </a:lnTo>
                    <a:lnTo>
                      <a:pt x="5139" y="177"/>
                    </a:lnTo>
                    <a:lnTo>
                      <a:pt x="5136" y="172"/>
                    </a:lnTo>
                    <a:lnTo>
                      <a:pt x="5132" y="166"/>
                    </a:lnTo>
                    <a:lnTo>
                      <a:pt x="5127" y="162"/>
                    </a:lnTo>
                    <a:lnTo>
                      <a:pt x="5122" y="158"/>
                    </a:lnTo>
                    <a:lnTo>
                      <a:pt x="5116" y="155"/>
                    </a:lnTo>
                    <a:lnTo>
                      <a:pt x="5109" y="153"/>
                    </a:lnTo>
                    <a:lnTo>
                      <a:pt x="5102" y="151"/>
                    </a:lnTo>
                    <a:lnTo>
                      <a:pt x="5092" y="149"/>
                    </a:lnTo>
                    <a:lnTo>
                      <a:pt x="5083" y="148"/>
                    </a:lnTo>
                    <a:lnTo>
                      <a:pt x="5072" y="147"/>
                    </a:lnTo>
                    <a:lnTo>
                      <a:pt x="5047" y="147"/>
                    </a:lnTo>
                    <a:lnTo>
                      <a:pt x="5017" y="148"/>
                    </a:lnTo>
                    <a:lnTo>
                      <a:pt x="5015" y="581"/>
                    </a:lnTo>
                    <a:close/>
                    <a:moveTo>
                      <a:pt x="4472" y="757"/>
                    </a:moveTo>
                    <a:lnTo>
                      <a:pt x="4579" y="756"/>
                    </a:lnTo>
                    <a:lnTo>
                      <a:pt x="4532" y="187"/>
                    </a:lnTo>
                    <a:lnTo>
                      <a:pt x="4529" y="194"/>
                    </a:lnTo>
                    <a:lnTo>
                      <a:pt x="4526" y="202"/>
                    </a:lnTo>
                    <a:lnTo>
                      <a:pt x="4524" y="214"/>
                    </a:lnTo>
                    <a:lnTo>
                      <a:pt x="4520" y="226"/>
                    </a:lnTo>
                    <a:lnTo>
                      <a:pt x="4515" y="255"/>
                    </a:lnTo>
                    <a:lnTo>
                      <a:pt x="4510" y="289"/>
                    </a:lnTo>
                    <a:lnTo>
                      <a:pt x="4501" y="368"/>
                    </a:lnTo>
                    <a:lnTo>
                      <a:pt x="4493" y="457"/>
                    </a:lnTo>
                    <a:lnTo>
                      <a:pt x="4485" y="546"/>
                    </a:lnTo>
                    <a:lnTo>
                      <a:pt x="4479" y="632"/>
                    </a:lnTo>
                    <a:lnTo>
                      <a:pt x="4475" y="705"/>
                    </a:lnTo>
                    <a:lnTo>
                      <a:pt x="4472" y="757"/>
                    </a:lnTo>
                    <a:close/>
                    <a:moveTo>
                      <a:pt x="685" y="757"/>
                    </a:moveTo>
                    <a:lnTo>
                      <a:pt x="794" y="756"/>
                    </a:lnTo>
                    <a:lnTo>
                      <a:pt x="745" y="169"/>
                    </a:lnTo>
                    <a:lnTo>
                      <a:pt x="685" y="757"/>
                    </a:lnTo>
                    <a:close/>
                    <a:moveTo>
                      <a:pt x="2787" y="757"/>
                    </a:moveTo>
                    <a:lnTo>
                      <a:pt x="2896" y="756"/>
                    </a:lnTo>
                    <a:lnTo>
                      <a:pt x="2847" y="169"/>
                    </a:lnTo>
                    <a:lnTo>
                      <a:pt x="2787" y="7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865C49E-0630-4787-8EC1-7BA7F0F7A0FC}"/>
              </a:ext>
            </a:extLst>
          </p:cNvPr>
          <p:cNvSpPr txBox="1"/>
          <p:nvPr/>
        </p:nvSpPr>
        <p:spPr>
          <a:xfrm>
            <a:off x="5869247" y="471581"/>
            <a:ext cx="9172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(пакетные услуги) 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E34AFB9-3981-4FAA-8367-45EE087A34F5}"/>
              </a:ext>
            </a:extLst>
          </p:cNvPr>
          <p:cNvSpPr/>
          <p:nvPr/>
        </p:nvSpPr>
        <p:spPr>
          <a:xfrm>
            <a:off x="604622" y="3184811"/>
            <a:ext cx="2888534" cy="2166164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D2B9886A-3C47-4652-84BA-157D3A81B565}"/>
              </a:ext>
            </a:extLst>
          </p:cNvPr>
          <p:cNvSpPr/>
          <p:nvPr/>
        </p:nvSpPr>
        <p:spPr>
          <a:xfrm>
            <a:off x="604620" y="2343848"/>
            <a:ext cx="1309033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05A91DC-1BE0-4C46-ACD5-4539807E297F}"/>
              </a:ext>
            </a:extLst>
          </p:cNvPr>
          <p:cNvSpPr txBox="1"/>
          <p:nvPr/>
        </p:nvSpPr>
        <p:spPr>
          <a:xfrm>
            <a:off x="775237" y="3534729"/>
            <a:ext cx="24088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законодательстве РК и ЕАЭС — путь к успеху</a:t>
            </a:r>
            <a:endParaRPr lang="x-none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642A937-DE5B-44EE-AD5E-44D7A10C5693}"/>
              </a:ext>
            </a:extLst>
          </p:cNvPr>
          <p:cNvSpPr/>
          <p:nvPr/>
        </p:nvSpPr>
        <p:spPr>
          <a:xfrm>
            <a:off x="4038600" y="3184811"/>
            <a:ext cx="3047999" cy="2166164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A7ACC9F-0432-46BE-BA7B-03D63A06122E}"/>
              </a:ext>
            </a:extLst>
          </p:cNvPr>
          <p:cNvSpPr/>
          <p:nvPr/>
        </p:nvSpPr>
        <p:spPr>
          <a:xfrm>
            <a:off x="4953000" y="2343848"/>
            <a:ext cx="2133599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3F70240-7C27-433C-98C8-372F05CF8F71}"/>
              </a:ext>
            </a:extLst>
          </p:cNvPr>
          <p:cNvSpPr/>
          <p:nvPr/>
        </p:nvSpPr>
        <p:spPr>
          <a:xfrm>
            <a:off x="4038598" y="2343848"/>
            <a:ext cx="914400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4616552-9A37-4307-ADE0-48E918413B35}"/>
              </a:ext>
            </a:extLst>
          </p:cNvPr>
          <p:cNvSpPr txBox="1"/>
          <p:nvPr/>
        </p:nvSpPr>
        <p:spPr>
          <a:xfrm>
            <a:off x="5058945" y="2530130"/>
            <a:ext cx="202765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bg1"/>
                </a:solidFill>
              </a:rPr>
              <a:t>Навигация предприятий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15A9E82-2207-403D-A13D-F5EE79D2CF48}"/>
              </a:ext>
            </a:extLst>
          </p:cNvPr>
          <p:cNvSpPr txBox="1"/>
          <p:nvPr/>
        </p:nvSpPr>
        <p:spPr>
          <a:xfrm>
            <a:off x="4227748" y="3534729"/>
            <a:ext cx="25648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законодательстве РК и ЕАЭС — </a:t>
            </a:r>
          </a:p>
          <a:p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путь к успеху</a:t>
            </a:r>
            <a:endParaRPr lang="x-none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ED37276-DA69-4878-9758-EEE6809A1A9E}"/>
              </a:ext>
            </a:extLst>
          </p:cNvPr>
          <p:cNvSpPr/>
          <p:nvPr/>
        </p:nvSpPr>
        <p:spPr>
          <a:xfrm>
            <a:off x="7620000" y="3184811"/>
            <a:ext cx="3154743" cy="2166164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CE394DF-7B55-42A4-821F-641797CAA68E}"/>
              </a:ext>
            </a:extLst>
          </p:cNvPr>
          <p:cNvSpPr/>
          <p:nvPr/>
        </p:nvSpPr>
        <p:spPr>
          <a:xfrm>
            <a:off x="8468501" y="2343848"/>
            <a:ext cx="2306242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0FD1ED29-C731-42E8-BE00-73F0292C7605}"/>
              </a:ext>
            </a:extLst>
          </p:cNvPr>
          <p:cNvSpPr/>
          <p:nvPr/>
        </p:nvSpPr>
        <p:spPr>
          <a:xfrm>
            <a:off x="7619998" y="2343848"/>
            <a:ext cx="879075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E580BE1-D88F-4044-9453-AE1E5DB6240A}"/>
              </a:ext>
            </a:extLst>
          </p:cNvPr>
          <p:cNvSpPr txBox="1"/>
          <p:nvPr/>
        </p:nvSpPr>
        <p:spPr>
          <a:xfrm>
            <a:off x="8574446" y="2334811"/>
            <a:ext cx="220029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Координация процесса сертификации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37BBA8-FEE1-438F-A8BB-9BE022C23A35}"/>
              </a:ext>
            </a:extLst>
          </p:cNvPr>
          <p:cNvSpPr txBox="1"/>
          <p:nvPr/>
        </p:nvSpPr>
        <p:spPr>
          <a:xfrm>
            <a:off x="7776901" y="3534729"/>
            <a:ext cx="259141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Полная поддержка на всех этапах оценки соответствия</a:t>
            </a:r>
            <a:endParaRPr lang="x-none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3EEE8A2-B8D2-463A-9223-F968869042F7}"/>
              </a:ext>
            </a:extLst>
          </p:cNvPr>
          <p:cNvSpPr/>
          <p:nvPr/>
        </p:nvSpPr>
        <p:spPr>
          <a:xfrm>
            <a:off x="11376445" y="3184811"/>
            <a:ext cx="2918244" cy="2166164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84186A26-2BFB-4440-8900-9A0DEEC88F65}"/>
              </a:ext>
            </a:extLst>
          </p:cNvPr>
          <p:cNvSpPr/>
          <p:nvPr/>
        </p:nvSpPr>
        <p:spPr>
          <a:xfrm>
            <a:off x="12233101" y="2343848"/>
            <a:ext cx="2061588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577414EC-890C-4F6E-925D-34477F8D1319}"/>
              </a:ext>
            </a:extLst>
          </p:cNvPr>
          <p:cNvSpPr/>
          <p:nvPr/>
        </p:nvSpPr>
        <p:spPr>
          <a:xfrm>
            <a:off x="11376444" y="2343848"/>
            <a:ext cx="856658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B7EFC5E-F7E8-42E9-9CEC-4A7785CCA07F}"/>
              </a:ext>
            </a:extLst>
          </p:cNvPr>
          <p:cNvSpPr txBox="1"/>
          <p:nvPr/>
        </p:nvSpPr>
        <p:spPr>
          <a:xfrm>
            <a:off x="12339046" y="2470631"/>
            <a:ext cx="1955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defTabSz="1244600">
              <a:spcBef>
                <a:spcPct val="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Маркировка</a:t>
            </a:r>
          </a:p>
          <a:p>
            <a:pPr lvl="0" indent="0" defTabSz="1244600">
              <a:spcBef>
                <a:spcPct val="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продукции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51E7464-CB44-495A-AD03-3522B88B7A57}"/>
              </a:ext>
            </a:extLst>
          </p:cNvPr>
          <p:cNvSpPr txBox="1"/>
          <p:nvPr/>
        </p:nvSpPr>
        <p:spPr>
          <a:xfrm>
            <a:off x="11496148" y="3534729"/>
            <a:ext cx="279854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Правильная маркировка продукции по всем требованиям техрегламентов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60D610D5-E448-4558-8D2F-EB243C8C37E7}"/>
              </a:ext>
            </a:extLst>
          </p:cNvPr>
          <p:cNvSpPr/>
          <p:nvPr/>
        </p:nvSpPr>
        <p:spPr>
          <a:xfrm>
            <a:off x="1512769" y="2343848"/>
            <a:ext cx="1980388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26D53D-2835-4186-9891-7DE5246BF95F}"/>
              </a:ext>
            </a:extLst>
          </p:cNvPr>
          <p:cNvSpPr txBox="1"/>
          <p:nvPr/>
        </p:nvSpPr>
        <p:spPr>
          <a:xfrm>
            <a:off x="1577750" y="2638215"/>
            <a:ext cx="184003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dirty="0">
                <a:solidFill>
                  <a:schemeClr val="bg1"/>
                </a:solidFill>
              </a:rPr>
              <a:t>Анализ НПА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86" name="Равнобедренный треугольник 85">
            <a:extLst>
              <a:ext uri="{FF2B5EF4-FFF2-40B4-BE49-F238E27FC236}">
                <a16:creationId xmlns:a16="http://schemas.microsoft.com/office/drawing/2014/main" id="{F6AB1FD4-CE26-463D-B189-11E2AAC6B684}"/>
              </a:ext>
            </a:extLst>
          </p:cNvPr>
          <p:cNvSpPr/>
          <p:nvPr/>
        </p:nvSpPr>
        <p:spPr>
          <a:xfrm rot="16200000" flipH="1" flipV="1">
            <a:off x="3527894" y="2720523"/>
            <a:ext cx="488011" cy="35617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Равнобедренный треугольник 86">
            <a:extLst>
              <a:ext uri="{FF2B5EF4-FFF2-40B4-BE49-F238E27FC236}">
                <a16:creationId xmlns:a16="http://schemas.microsoft.com/office/drawing/2014/main" id="{48D66010-02A3-4087-BBEC-2F2803B9E736}"/>
              </a:ext>
            </a:extLst>
          </p:cNvPr>
          <p:cNvSpPr/>
          <p:nvPr/>
        </p:nvSpPr>
        <p:spPr>
          <a:xfrm rot="16200000" flipH="1" flipV="1">
            <a:off x="7109295" y="2720524"/>
            <a:ext cx="488011" cy="35617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Равнобедренный треугольник 87">
            <a:extLst>
              <a:ext uri="{FF2B5EF4-FFF2-40B4-BE49-F238E27FC236}">
                <a16:creationId xmlns:a16="http://schemas.microsoft.com/office/drawing/2014/main" id="{816DA27D-1761-43B8-BB5D-0420C7992611}"/>
              </a:ext>
            </a:extLst>
          </p:cNvPr>
          <p:cNvSpPr/>
          <p:nvPr/>
        </p:nvSpPr>
        <p:spPr>
          <a:xfrm rot="16200000" flipH="1" flipV="1">
            <a:off x="10817697" y="2720525"/>
            <a:ext cx="488011" cy="35617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Равнобедренный треугольник 88">
            <a:extLst>
              <a:ext uri="{FF2B5EF4-FFF2-40B4-BE49-F238E27FC236}">
                <a16:creationId xmlns:a16="http://schemas.microsoft.com/office/drawing/2014/main" id="{FCCF236E-138E-45FF-BF45-ACEE1063E1E8}"/>
              </a:ext>
            </a:extLst>
          </p:cNvPr>
          <p:cNvSpPr/>
          <p:nvPr/>
        </p:nvSpPr>
        <p:spPr>
          <a:xfrm rot="16200000" flipH="1" flipV="1">
            <a:off x="14360999" y="2720526"/>
            <a:ext cx="488011" cy="35617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15CB75D-BE15-4856-92DB-6D8A47122D14}"/>
              </a:ext>
            </a:extLst>
          </p:cNvPr>
          <p:cNvGrpSpPr/>
          <p:nvPr/>
        </p:nvGrpSpPr>
        <p:grpSpPr>
          <a:xfrm>
            <a:off x="761620" y="2595420"/>
            <a:ext cx="642279" cy="599649"/>
            <a:chOff x="9511602" y="3919334"/>
            <a:chExt cx="506209" cy="472611"/>
          </a:xfrm>
          <a:solidFill>
            <a:schemeClr val="bg1"/>
          </a:solidFill>
        </p:grpSpPr>
        <p:sp>
          <p:nvSpPr>
            <p:cNvPr id="91" name="Freeform 322">
              <a:extLst>
                <a:ext uri="{FF2B5EF4-FFF2-40B4-BE49-F238E27FC236}">
                  <a16:creationId xmlns:a16="http://schemas.microsoft.com/office/drawing/2014/main" id="{787C5795-A8A6-4540-8E2A-E8B48280D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8468" y="3919334"/>
              <a:ext cx="132173" cy="129607"/>
            </a:xfrm>
            <a:custGeom>
              <a:avLst/>
              <a:gdLst>
                <a:gd name="T0" fmla="*/ 14 w 308"/>
                <a:gd name="T1" fmla="*/ 289 h 303"/>
                <a:gd name="T2" fmla="*/ 29 w 308"/>
                <a:gd name="T3" fmla="*/ 289 h 303"/>
                <a:gd name="T4" fmla="*/ 29 w 308"/>
                <a:gd name="T5" fmla="*/ 49 h 303"/>
                <a:gd name="T6" fmla="*/ 259 w 308"/>
                <a:gd name="T7" fmla="*/ 275 h 303"/>
                <a:gd name="T8" fmla="*/ 14 w 308"/>
                <a:gd name="T9" fmla="*/ 275 h 303"/>
                <a:gd name="T10" fmla="*/ 14 w 308"/>
                <a:gd name="T11" fmla="*/ 289 h 303"/>
                <a:gd name="T12" fmla="*/ 29 w 308"/>
                <a:gd name="T13" fmla="*/ 289 h 303"/>
                <a:gd name="T14" fmla="*/ 14 w 308"/>
                <a:gd name="T15" fmla="*/ 289 h 303"/>
                <a:gd name="T16" fmla="*/ 14 w 308"/>
                <a:gd name="T17" fmla="*/ 303 h 303"/>
                <a:gd name="T18" fmla="*/ 294 w 308"/>
                <a:gd name="T19" fmla="*/ 303 h 303"/>
                <a:gd name="T20" fmla="*/ 298 w 308"/>
                <a:gd name="T21" fmla="*/ 302 h 303"/>
                <a:gd name="T22" fmla="*/ 302 w 308"/>
                <a:gd name="T23" fmla="*/ 300 h 303"/>
                <a:gd name="T24" fmla="*/ 305 w 308"/>
                <a:gd name="T25" fmla="*/ 298 h 303"/>
                <a:gd name="T26" fmla="*/ 307 w 308"/>
                <a:gd name="T27" fmla="*/ 293 h 303"/>
                <a:gd name="T28" fmla="*/ 308 w 308"/>
                <a:gd name="T29" fmla="*/ 290 h 303"/>
                <a:gd name="T30" fmla="*/ 307 w 308"/>
                <a:gd name="T31" fmla="*/ 286 h 303"/>
                <a:gd name="T32" fmla="*/ 306 w 308"/>
                <a:gd name="T33" fmla="*/ 281 h 303"/>
                <a:gd name="T34" fmla="*/ 304 w 308"/>
                <a:gd name="T35" fmla="*/ 278 h 303"/>
                <a:gd name="T36" fmla="*/ 24 w 308"/>
                <a:gd name="T37" fmla="*/ 5 h 303"/>
                <a:gd name="T38" fmla="*/ 21 w 308"/>
                <a:gd name="T39" fmla="*/ 3 h 303"/>
                <a:gd name="T40" fmla="*/ 17 w 308"/>
                <a:gd name="T41" fmla="*/ 1 h 303"/>
                <a:gd name="T42" fmla="*/ 13 w 308"/>
                <a:gd name="T43" fmla="*/ 0 h 303"/>
                <a:gd name="T44" fmla="*/ 9 w 308"/>
                <a:gd name="T45" fmla="*/ 1 h 303"/>
                <a:gd name="T46" fmla="*/ 6 w 308"/>
                <a:gd name="T47" fmla="*/ 4 h 303"/>
                <a:gd name="T48" fmla="*/ 2 w 308"/>
                <a:gd name="T49" fmla="*/ 7 h 303"/>
                <a:gd name="T50" fmla="*/ 0 w 308"/>
                <a:gd name="T51" fmla="*/ 11 h 303"/>
                <a:gd name="T52" fmla="*/ 0 w 308"/>
                <a:gd name="T53" fmla="*/ 15 h 303"/>
                <a:gd name="T54" fmla="*/ 0 w 308"/>
                <a:gd name="T55" fmla="*/ 289 h 303"/>
                <a:gd name="T56" fmla="*/ 0 w 308"/>
                <a:gd name="T57" fmla="*/ 291 h 303"/>
                <a:gd name="T58" fmla="*/ 1 w 308"/>
                <a:gd name="T59" fmla="*/ 294 h 303"/>
                <a:gd name="T60" fmla="*/ 2 w 308"/>
                <a:gd name="T61" fmla="*/ 297 h 303"/>
                <a:gd name="T62" fmla="*/ 5 w 308"/>
                <a:gd name="T63" fmla="*/ 299 h 303"/>
                <a:gd name="T64" fmla="*/ 9 w 308"/>
                <a:gd name="T65" fmla="*/ 302 h 303"/>
                <a:gd name="T66" fmla="*/ 14 w 308"/>
                <a:gd name="T67" fmla="*/ 303 h 303"/>
                <a:gd name="T68" fmla="*/ 14 w 308"/>
                <a:gd name="T69" fmla="*/ 28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8" h="303">
                  <a:moveTo>
                    <a:pt x="14" y="289"/>
                  </a:moveTo>
                  <a:lnTo>
                    <a:pt x="29" y="289"/>
                  </a:lnTo>
                  <a:lnTo>
                    <a:pt x="29" y="49"/>
                  </a:lnTo>
                  <a:lnTo>
                    <a:pt x="259" y="275"/>
                  </a:lnTo>
                  <a:lnTo>
                    <a:pt x="14" y="275"/>
                  </a:lnTo>
                  <a:lnTo>
                    <a:pt x="14" y="289"/>
                  </a:lnTo>
                  <a:lnTo>
                    <a:pt x="29" y="289"/>
                  </a:lnTo>
                  <a:lnTo>
                    <a:pt x="14" y="289"/>
                  </a:lnTo>
                  <a:lnTo>
                    <a:pt x="14" y="303"/>
                  </a:lnTo>
                  <a:lnTo>
                    <a:pt x="294" y="303"/>
                  </a:lnTo>
                  <a:lnTo>
                    <a:pt x="298" y="302"/>
                  </a:lnTo>
                  <a:lnTo>
                    <a:pt x="302" y="300"/>
                  </a:lnTo>
                  <a:lnTo>
                    <a:pt x="305" y="298"/>
                  </a:lnTo>
                  <a:lnTo>
                    <a:pt x="307" y="293"/>
                  </a:lnTo>
                  <a:lnTo>
                    <a:pt x="308" y="290"/>
                  </a:lnTo>
                  <a:lnTo>
                    <a:pt x="307" y="286"/>
                  </a:lnTo>
                  <a:lnTo>
                    <a:pt x="306" y="281"/>
                  </a:lnTo>
                  <a:lnTo>
                    <a:pt x="304" y="278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1" y="294"/>
                  </a:lnTo>
                  <a:lnTo>
                    <a:pt x="2" y="297"/>
                  </a:lnTo>
                  <a:lnTo>
                    <a:pt x="5" y="299"/>
                  </a:lnTo>
                  <a:lnTo>
                    <a:pt x="9" y="302"/>
                  </a:lnTo>
                  <a:lnTo>
                    <a:pt x="14" y="303"/>
                  </a:lnTo>
                  <a:lnTo>
                    <a:pt x="1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323">
              <a:extLst>
                <a:ext uri="{FF2B5EF4-FFF2-40B4-BE49-F238E27FC236}">
                  <a16:creationId xmlns:a16="http://schemas.microsoft.com/office/drawing/2014/main" id="{AAD36BEB-0A04-4B6C-873F-E0EB65275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1602" y="3919334"/>
              <a:ext cx="349039" cy="461963"/>
            </a:xfrm>
            <a:custGeom>
              <a:avLst/>
              <a:gdLst>
                <a:gd name="T0" fmla="*/ 815 w 815"/>
                <a:gd name="T1" fmla="*/ 289 h 1078"/>
                <a:gd name="T2" fmla="*/ 814 w 815"/>
                <a:gd name="T3" fmla="*/ 283 h 1078"/>
                <a:gd name="T4" fmla="*/ 811 w 815"/>
                <a:gd name="T5" fmla="*/ 278 h 1078"/>
                <a:gd name="T6" fmla="*/ 527 w 815"/>
                <a:gd name="T7" fmla="*/ 1 h 1078"/>
                <a:gd name="T8" fmla="*/ 40 w 815"/>
                <a:gd name="T9" fmla="*/ 0 h 1078"/>
                <a:gd name="T10" fmla="*/ 25 w 815"/>
                <a:gd name="T11" fmla="*/ 4 h 1078"/>
                <a:gd name="T12" fmla="*/ 12 w 815"/>
                <a:gd name="T13" fmla="*/ 12 h 1078"/>
                <a:gd name="T14" fmla="*/ 4 w 815"/>
                <a:gd name="T15" fmla="*/ 25 h 1078"/>
                <a:gd name="T16" fmla="*/ 0 w 815"/>
                <a:gd name="T17" fmla="*/ 41 h 1078"/>
                <a:gd name="T18" fmla="*/ 0 w 815"/>
                <a:gd name="T19" fmla="*/ 1047 h 1078"/>
                <a:gd name="T20" fmla="*/ 7 w 815"/>
                <a:gd name="T21" fmla="*/ 1061 h 1078"/>
                <a:gd name="T22" fmla="*/ 18 w 815"/>
                <a:gd name="T23" fmla="*/ 1071 h 1078"/>
                <a:gd name="T24" fmla="*/ 32 w 815"/>
                <a:gd name="T25" fmla="*/ 1078 h 1078"/>
                <a:gd name="T26" fmla="*/ 775 w 815"/>
                <a:gd name="T27" fmla="*/ 1078 h 1078"/>
                <a:gd name="T28" fmla="*/ 790 w 815"/>
                <a:gd name="T29" fmla="*/ 1075 h 1078"/>
                <a:gd name="T30" fmla="*/ 803 w 815"/>
                <a:gd name="T31" fmla="*/ 1067 h 1078"/>
                <a:gd name="T32" fmla="*/ 812 w 815"/>
                <a:gd name="T33" fmla="*/ 1053 h 1078"/>
                <a:gd name="T34" fmla="*/ 815 w 815"/>
                <a:gd name="T35" fmla="*/ 1038 h 1078"/>
                <a:gd name="T36" fmla="*/ 814 w 815"/>
                <a:gd name="T37" fmla="*/ 915 h 1078"/>
                <a:gd name="T38" fmla="*/ 809 w 815"/>
                <a:gd name="T39" fmla="*/ 910 h 1078"/>
                <a:gd name="T40" fmla="*/ 803 w 815"/>
                <a:gd name="T41" fmla="*/ 908 h 1078"/>
                <a:gd name="T42" fmla="*/ 798 w 815"/>
                <a:gd name="T43" fmla="*/ 908 h 1078"/>
                <a:gd name="T44" fmla="*/ 792 w 815"/>
                <a:gd name="T45" fmla="*/ 910 h 1078"/>
                <a:gd name="T46" fmla="*/ 788 w 815"/>
                <a:gd name="T47" fmla="*/ 915 h 1078"/>
                <a:gd name="T48" fmla="*/ 787 w 815"/>
                <a:gd name="T49" fmla="*/ 1038 h 1078"/>
                <a:gd name="T50" fmla="*/ 784 w 815"/>
                <a:gd name="T51" fmla="*/ 1046 h 1078"/>
                <a:gd name="T52" fmla="*/ 775 w 815"/>
                <a:gd name="T53" fmla="*/ 1049 h 1078"/>
                <a:gd name="T54" fmla="*/ 35 w 815"/>
                <a:gd name="T55" fmla="*/ 1049 h 1078"/>
                <a:gd name="T56" fmla="*/ 30 w 815"/>
                <a:gd name="T57" fmla="*/ 1042 h 1078"/>
                <a:gd name="T58" fmla="*/ 29 w 815"/>
                <a:gd name="T59" fmla="*/ 41 h 1078"/>
                <a:gd name="T60" fmla="*/ 32 w 815"/>
                <a:gd name="T61" fmla="*/ 33 h 1078"/>
                <a:gd name="T62" fmla="*/ 40 w 815"/>
                <a:gd name="T63" fmla="*/ 29 h 1078"/>
                <a:gd name="T64" fmla="*/ 787 w 815"/>
                <a:gd name="T65" fmla="*/ 294 h 1078"/>
                <a:gd name="T66" fmla="*/ 788 w 815"/>
                <a:gd name="T67" fmla="*/ 413 h 1078"/>
                <a:gd name="T68" fmla="*/ 796 w 815"/>
                <a:gd name="T69" fmla="*/ 420 h 1078"/>
                <a:gd name="T70" fmla="*/ 807 w 815"/>
                <a:gd name="T71" fmla="*/ 420 h 1078"/>
                <a:gd name="T72" fmla="*/ 814 w 815"/>
                <a:gd name="T73" fmla="*/ 413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5" h="1078">
                  <a:moveTo>
                    <a:pt x="815" y="407"/>
                  </a:moveTo>
                  <a:lnTo>
                    <a:pt x="815" y="289"/>
                  </a:lnTo>
                  <a:lnTo>
                    <a:pt x="814" y="286"/>
                  </a:lnTo>
                  <a:lnTo>
                    <a:pt x="814" y="283"/>
                  </a:lnTo>
                  <a:lnTo>
                    <a:pt x="812" y="280"/>
                  </a:lnTo>
                  <a:lnTo>
                    <a:pt x="811" y="278"/>
                  </a:lnTo>
                  <a:lnTo>
                    <a:pt x="531" y="5"/>
                  </a:lnTo>
                  <a:lnTo>
                    <a:pt x="527" y="1"/>
                  </a:lnTo>
                  <a:lnTo>
                    <a:pt x="521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4" y="1053"/>
                  </a:lnTo>
                  <a:lnTo>
                    <a:pt x="7" y="1061"/>
                  </a:lnTo>
                  <a:lnTo>
                    <a:pt x="12" y="1067"/>
                  </a:lnTo>
                  <a:lnTo>
                    <a:pt x="18" y="1071"/>
                  </a:lnTo>
                  <a:lnTo>
                    <a:pt x="25" y="1075"/>
                  </a:lnTo>
                  <a:lnTo>
                    <a:pt x="32" y="1078"/>
                  </a:lnTo>
                  <a:lnTo>
                    <a:pt x="40" y="1078"/>
                  </a:lnTo>
                  <a:lnTo>
                    <a:pt x="775" y="1078"/>
                  </a:lnTo>
                  <a:lnTo>
                    <a:pt x="782" y="1078"/>
                  </a:lnTo>
                  <a:lnTo>
                    <a:pt x="790" y="1075"/>
                  </a:lnTo>
                  <a:lnTo>
                    <a:pt x="797" y="1071"/>
                  </a:lnTo>
                  <a:lnTo>
                    <a:pt x="803" y="1067"/>
                  </a:lnTo>
                  <a:lnTo>
                    <a:pt x="808" y="1061"/>
                  </a:lnTo>
                  <a:lnTo>
                    <a:pt x="812" y="1053"/>
                  </a:lnTo>
                  <a:lnTo>
                    <a:pt x="814" y="1047"/>
                  </a:lnTo>
                  <a:lnTo>
                    <a:pt x="815" y="1038"/>
                  </a:lnTo>
                  <a:lnTo>
                    <a:pt x="815" y="921"/>
                  </a:lnTo>
                  <a:lnTo>
                    <a:pt x="814" y="915"/>
                  </a:lnTo>
                  <a:lnTo>
                    <a:pt x="811" y="911"/>
                  </a:lnTo>
                  <a:lnTo>
                    <a:pt x="809" y="910"/>
                  </a:lnTo>
                  <a:lnTo>
                    <a:pt x="807" y="908"/>
                  </a:lnTo>
                  <a:lnTo>
                    <a:pt x="803" y="908"/>
                  </a:lnTo>
                  <a:lnTo>
                    <a:pt x="801" y="906"/>
                  </a:lnTo>
                  <a:lnTo>
                    <a:pt x="798" y="908"/>
                  </a:lnTo>
                  <a:lnTo>
                    <a:pt x="796" y="908"/>
                  </a:lnTo>
                  <a:lnTo>
                    <a:pt x="792" y="910"/>
                  </a:lnTo>
                  <a:lnTo>
                    <a:pt x="790" y="911"/>
                  </a:lnTo>
                  <a:lnTo>
                    <a:pt x="788" y="915"/>
                  </a:lnTo>
                  <a:lnTo>
                    <a:pt x="787" y="921"/>
                  </a:lnTo>
                  <a:lnTo>
                    <a:pt x="787" y="1038"/>
                  </a:lnTo>
                  <a:lnTo>
                    <a:pt x="786" y="1042"/>
                  </a:lnTo>
                  <a:lnTo>
                    <a:pt x="784" y="1046"/>
                  </a:lnTo>
                  <a:lnTo>
                    <a:pt x="779" y="1049"/>
                  </a:lnTo>
                  <a:lnTo>
                    <a:pt x="775" y="1049"/>
                  </a:lnTo>
                  <a:lnTo>
                    <a:pt x="40" y="1049"/>
                  </a:lnTo>
                  <a:lnTo>
                    <a:pt x="35" y="1049"/>
                  </a:lnTo>
                  <a:lnTo>
                    <a:pt x="32" y="1046"/>
                  </a:lnTo>
                  <a:lnTo>
                    <a:pt x="30" y="1042"/>
                  </a:lnTo>
                  <a:lnTo>
                    <a:pt x="29" y="1038"/>
                  </a:lnTo>
                  <a:lnTo>
                    <a:pt x="29" y="41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5" y="30"/>
                  </a:lnTo>
                  <a:lnTo>
                    <a:pt x="40" y="29"/>
                  </a:lnTo>
                  <a:lnTo>
                    <a:pt x="516" y="29"/>
                  </a:lnTo>
                  <a:lnTo>
                    <a:pt x="787" y="294"/>
                  </a:lnTo>
                  <a:lnTo>
                    <a:pt x="787" y="407"/>
                  </a:lnTo>
                  <a:lnTo>
                    <a:pt x="788" y="413"/>
                  </a:lnTo>
                  <a:lnTo>
                    <a:pt x="790" y="417"/>
                  </a:lnTo>
                  <a:lnTo>
                    <a:pt x="796" y="420"/>
                  </a:lnTo>
                  <a:lnTo>
                    <a:pt x="801" y="422"/>
                  </a:lnTo>
                  <a:lnTo>
                    <a:pt x="807" y="420"/>
                  </a:lnTo>
                  <a:lnTo>
                    <a:pt x="811" y="417"/>
                  </a:lnTo>
                  <a:lnTo>
                    <a:pt x="814" y="413"/>
                  </a:lnTo>
                  <a:lnTo>
                    <a:pt x="815" y="4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324">
              <a:extLst>
                <a:ext uri="{FF2B5EF4-FFF2-40B4-BE49-F238E27FC236}">
                  <a16:creationId xmlns:a16="http://schemas.microsoft.com/office/drawing/2014/main" id="{EA78D827-B339-4BE8-AB2C-8122E52BD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292754"/>
              <a:ext cx="186069" cy="12832"/>
            </a:xfrm>
            <a:custGeom>
              <a:avLst/>
              <a:gdLst>
                <a:gd name="T0" fmla="*/ 419 w 433"/>
                <a:gd name="T1" fmla="*/ 0 h 29"/>
                <a:gd name="T2" fmla="*/ 14 w 433"/>
                <a:gd name="T3" fmla="*/ 0 h 29"/>
                <a:gd name="T4" fmla="*/ 9 w 433"/>
                <a:gd name="T5" fmla="*/ 2 h 29"/>
                <a:gd name="T6" fmla="*/ 5 w 433"/>
                <a:gd name="T7" fmla="*/ 5 h 29"/>
                <a:gd name="T8" fmla="*/ 1 w 433"/>
                <a:gd name="T9" fmla="*/ 9 h 29"/>
                <a:gd name="T10" fmla="*/ 0 w 433"/>
                <a:gd name="T11" fmla="*/ 15 h 29"/>
                <a:gd name="T12" fmla="*/ 1 w 433"/>
                <a:gd name="T13" fmla="*/ 20 h 29"/>
                <a:gd name="T14" fmla="*/ 5 w 433"/>
                <a:gd name="T15" fmla="*/ 25 h 29"/>
                <a:gd name="T16" fmla="*/ 9 w 433"/>
                <a:gd name="T17" fmla="*/ 28 h 29"/>
                <a:gd name="T18" fmla="*/ 14 w 433"/>
                <a:gd name="T19" fmla="*/ 29 h 29"/>
                <a:gd name="T20" fmla="*/ 419 w 433"/>
                <a:gd name="T21" fmla="*/ 29 h 29"/>
                <a:gd name="T22" fmla="*/ 425 w 433"/>
                <a:gd name="T23" fmla="*/ 28 h 29"/>
                <a:gd name="T24" fmla="*/ 429 w 433"/>
                <a:gd name="T25" fmla="*/ 25 h 29"/>
                <a:gd name="T26" fmla="*/ 432 w 433"/>
                <a:gd name="T27" fmla="*/ 20 h 29"/>
                <a:gd name="T28" fmla="*/ 433 w 433"/>
                <a:gd name="T29" fmla="*/ 15 h 29"/>
                <a:gd name="T30" fmla="*/ 432 w 433"/>
                <a:gd name="T31" fmla="*/ 9 h 29"/>
                <a:gd name="T32" fmla="*/ 429 w 433"/>
                <a:gd name="T33" fmla="*/ 5 h 29"/>
                <a:gd name="T34" fmla="*/ 425 w 433"/>
                <a:gd name="T35" fmla="*/ 2 h 29"/>
                <a:gd name="T36" fmla="*/ 419 w 433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3" h="29">
                  <a:moveTo>
                    <a:pt x="419" y="0"/>
                  </a:moveTo>
                  <a:lnTo>
                    <a:pt x="14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419" y="29"/>
                  </a:lnTo>
                  <a:lnTo>
                    <a:pt x="425" y="28"/>
                  </a:lnTo>
                  <a:lnTo>
                    <a:pt x="429" y="25"/>
                  </a:lnTo>
                  <a:lnTo>
                    <a:pt x="432" y="20"/>
                  </a:lnTo>
                  <a:lnTo>
                    <a:pt x="433" y="15"/>
                  </a:lnTo>
                  <a:lnTo>
                    <a:pt x="432" y="9"/>
                  </a:lnTo>
                  <a:lnTo>
                    <a:pt x="429" y="5"/>
                  </a:lnTo>
                  <a:lnTo>
                    <a:pt x="425" y="2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325">
              <a:extLst>
                <a:ext uri="{FF2B5EF4-FFF2-40B4-BE49-F238E27FC236}">
                  <a16:creationId xmlns:a16="http://schemas.microsoft.com/office/drawing/2014/main" id="{38FF2E9C-5FB6-47F6-AE1D-81CEDEC98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242708"/>
              <a:ext cx="145005" cy="12832"/>
            </a:xfrm>
            <a:custGeom>
              <a:avLst/>
              <a:gdLst>
                <a:gd name="T0" fmla="*/ 325 w 339"/>
                <a:gd name="T1" fmla="*/ 0 h 29"/>
                <a:gd name="T2" fmla="*/ 14 w 339"/>
                <a:gd name="T3" fmla="*/ 0 h 29"/>
                <a:gd name="T4" fmla="*/ 9 w 339"/>
                <a:gd name="T5" fmla="*/ 1 h 29"/>
                <a:gd name="T6" fmla="*/ 5 w 339"/>
                <a:gd name="T7" fmla="*/ 5 h 29"/>
                <a:gd name="T8" fmla="*/ 1 w 339"/>
                <a:gd name="T9" fmla="*/ 9 h 29"/>
                <a:gd name="T10" fmla="*/ 0 w 339"/>
                <a:gd name="T11" fmla="*/ 14 h 29"/>
                <a:gd name="T12" fmla="*/ 1 w 339"/>
                <a:gd name="T13" fmla="*/ 21 h 29"/>
                <a:gd name="T14" fmla="*/ 5 w 339"/>
                <a:gd name="T15" fmla="*/ 25 h 29"/>
                <a:gd name="T16" fmla="*/ 9 w 339"/>
                <a:gd name="T17" fmla="*/ 28 h 29"/>
                <a:gd name="T18" fmla="*/ 14 w 339"/>
                <a:gd name="T19" fmla="*/ 29 h 29"/>
                <a:gd name="T20" fmla="*/ 325 w 339"/>
                <a:gd name="T21" fmla="*/ 29 h 29"/>
                <a:gd name="T22" fmla="*/ 330 w 339"/>
                <a:gd name="T23" fmla="*/ 28 h 29"/>
                <a:gd name="T24" fmla="*/ 335 w 339"/>
                <a:gd name="T25" fmla="*/ 25 h 29"/>
                <a:gd name="T26" fmla="*/ 338 w 339"/>
                <a:gd name="T27" fmla="*/ 21 h 29"/>
                <a:gd name="T28" fmla="*/ 339 w 339"/>
                <a:gd name="T29" fmla="*/ 14 h 29"/>
                <a:gd name="T30" fmla="*/ 338 w 339"/>
                <a:gd name="T31" fmla="*/ 9 h 29"/>
                <a:gd name="T32" fmla="*/ 335 w 339"/>
                <a:gd name="T33" fmla="*/ 5 h 29"/>
                <a:gd name="T34" fmla="*/ 330 w 339"/>
                <a:gd name="T35" fmla="*/ 1 h 29"/>
                <a:gd name="T36" fmla="*/ 325 w 339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9" h="29">
                  <a:moveTo>
                    <a:pt x="325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325" y="29"/>
                  </a:lnTo>
                  <a:lnTo>
                    <a:pt x="330" y="28"/>
                  </a:lnTo>
                  <a:lnTo>
                    <a:pt x="335" y="25"/>
                  </a:lnTo>
                  <a:lnTo>
                    <a:pt x="338" y="21"/>
                  </a:lnTo>
                  <a:lnTo>
                    <a:pt x="339" y="14"/>
                  </a:lnTo>
                  <a:lnTo>
                    <a:pt x="338" y="9"/>
                  </a:lnTo>
                  <a:lnTo>
                    <a:pt x="335" y="5"/>
                  </a:lnTo>
                  <a:lnTo>
                    <a:pt x="330" y="1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326">
              <a:extLst>
                <a:ext uri="{FF2B5EF4-FFF2-40B4-BE49-F238E27FC236}">
                  <a16:creationId xmlns:a16="http://schemas.microsoft.com/office/drawing/2014/main" id="{40EEEBF8-7EB2-4FFF-BF83-37FFB2D0C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193945"/>
              <a:ext cx="138589" cy="12832"/>
            </a:xfrm>
            <a:custGeom>
              <a:avLst/>
              <a:gdLst>
                <a:gd name="T0" fmla="*/ 307 w 323"/>
                <a:gd name="T1" fmla="*/ 0 h 29"/>
                <a:gd name="T2" fmla="*/ 14 w 323"/>
                <a:gd name="T3" fmla="*/ 0 h 29"/>
                <a:gd name="T4" fmla="*/ 9 w 323"/>
                <a:gd name="T5" fmla="*/ 1 h 29"/>
                <a:gd name="T6" fmla="*/ 5 w 323"/>
                <a:gd name="T7" fmla="*/ 4 h 29"/>
                <a:gd name="T8" fmla="*/ 1 w 323"/>
                <a:gd name="T9" fmla="*/ 9 h 29"/>
                <a:gd name="T10" fmla="*/ 0 w 323"/>
                <a:gd name="T11" fmla="*/ 14 h 29"/>
                <a:gd name="T12" fmla="*/ 1 w 323"/>
                <a:gd name="T13" fmla="*/ 20 h 29"/>
                <a:gd name="T14" fmla="*/ 5 w 323"/>
                <a:gd name="T15" fmla="*/ 24 h 29"/>
                <a:gd name="T16" fmla="*/ 9 w 323"/>
                <a:gd name="T17" fmla="*/ 27 h 29"/>
                <a:gd name="T18" fmla="*/ 14 w 323"/>
                <a:gd name="T19" fmla="*/ 29 h 29"/>
                <a:gd name="T20" fmla="*/ 307 w 323"/>
                <a:gd name="T21" fmla="*/ 29 h 29"/>
                <a:gd name="T22" fmla="*/ 313 w 323"/>
                <a:gd name="T23" fmla="*/ 27 h 29"/>
                <a:gd name="T24" fmla="*/ 318 w 323"/>
                <a:gd name="T25" fmla="*/ 24 h 29"/>
                <a:gd name="T26" fmla="*/ 319 w 323"/>
                <a:gd name="T27" fmla="*/ 22 h 29"/>
                <a:gd name="T28" fmla="*/ 320 w 323"/>
                <a:gd name="T29" fmla="*/ 20 h 29"/>
                <a:gd name="T30" fmla="*/ 322 w 323"/>
                <a:gd name="T31" fmla="*/ 18 h 29"/>
                <a:gd name="T32" fmla="*/ 323 w 323"/>
                <a:gd name="T33" fmla="*/ 14 h 29"/>
                <a:gd name="T34" fmla="*/ 322 w 323"/>
                <a:gd name="T35" fmla="*/ 11 h 29"/>
                <a:gd name="T36" fmla="*/ 320 w 323"/>
                <a:gd name="T37" fmla="*/ 9 h 29"/>
                <a:gd name="T38" fmla="*/ 319 w 323"/>
                <a:gd name="T39" fmla="*/ 7 h 29"/>
                <a:gd name="T40" fmla="*/ 318 w 323"/>
                <a:gd name="T41" fmla="*/ 4 h 29"/>
                <a:gd name="T42" fmla="*/ 313 w 323"/>
                <a:gd name="T43" fmla="*/ 1 h 29"/>
                <a:gd name="T44" fmla="*/ 307 w 323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3" h="29">
                  <a:moveTo>
                    <a:pt x="307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4" y="29"/>
                  </a:lnTo>
                  <a:lnTo>
                    <a:pt x="307" y="29"/>
                  </a:lnTo>
                  <a:lnTo>
                    <a:pt x="313" y="27"/>
                  </a:lnTo>
                  <a:lnTo>
                    <a:pt x="318" y="24"/>
                  </a:lnTo>
                  <a:lnTo>
                    <a:pt x="319" y="22"/>
                  </a:lnTo>
                  <a:lnTo>
                    <a:pt x="320" y="20"/>
                  </a:lnTo>
                  <a:lnTo>
                    <a:pt x="322" y="18"/>
                  </a:lnTo>
                  <a:lnTo>
                    <a:pt x="323" y="14"/>
                  </a:lnTo>
                  <a:lnTo>
                    <a:pt x="322" y="11"/>
                  </a:lnTo>
                  <a:lnTo>
                    <a:pt x="320" y="9"/>
                  </a:lnTo>
                  <a:lnTo>
                    <a:pt x="319" y="7"/>
                  </a:lnTo>
                  <a:lnTo>
                    <a:pt x="318" y="4"/>
                  </a:lnTo>
                  <a:lnTo>
                    <a:pt x="313" y="1"/>
                  </a:ln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327">
              <a:extLst>
                <a:ext uri="{FF2B5EF4-FFF2-40B4-BE49-F238E27FC236}">
                  <a16:creationId xmlns:a16="http://schemas.microsoft.com/office/drawing/2014/main" id="{A618A1D1-D03F-4AE5-AC15-AEB8913F2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143900"/>
              <a:ext cx="150138" cy="12832"/>
            </a:xfrm>
            <a:custGeom>
              <a:avLst/>
              <a:gdLst>
                <a:gd name="T0" fmla="*/ 337 w 351"/>
                <a:gd name="T1" fmla="*/ 0 h 28"/>
                <a:gd name="T2" fmla="*/ 14 w 351"/>
                <a:gd name="T3" fmla="*/ 0 h 28"/>
                <a:gd name="T4" fmla="*/ 9 w 351"/>
                <a:gd name="T5" fmla="*/ 1 h 28"/>
                <a:gd name="T6" fmla="*/ 5 w 351"/>
                <a:gd name="T7" fmla="*/ 4 h 28"/>
                <a:gd name="T8" fmla="*/ 1 w 351"/>
                <a:gd name="T9" fmla="*/ 8 h 28"/>
                <a:gd name="T10" fmla="*/ 0 w 351"/>
                <a:gd name="T11" fmla="*/ 14 h 28"/>
                <a:gd name="T12" fmla="*/ 1 w 351"/>
                <a:gd name="T13" fmla="*/ 19 h 28"/>
                <a:gd name="T14" fmla="*/ 5 w 351"/>
                <a:gd name="T15" fmla="*/ 25 h 28"/>
                <a:gd name="T16" fmla="*/ 9 w 351"/>
                <a:gd name="T17" fmla="*/ 27 h 28"/>
                <a:gd name="T18" fmla="*/ 14 w 351"/>
                <a:gd name="T19" fmla="*/ 28 h 28"/>
                <a:gd name="T20" fmla="*/ 337 w 351"/>
                <a:gd name="T21" fmla="*/ 28 h 28"/>
                <a:gd name="T22" fmla="*/ 342 w 351"/>
                <a:gd name="T23" fmla="*/ 27 h 28"/>
                <a:gd name="T24" fmla="*/ 347 w 351"/>
                <a:gd name="T25" fmla="*/ 25 h 28"/>
                <a:gd name="T26" fmla="*/ 350 w 351"/>
                <a:gd name="T27" fmla="*/ 19 h 28"/>
                <a:gd name="T28" fmla="*/ 351 w 351"/>
                <a:gd name="T29" fmla="*/ 14 h 28"/>
                <a:gd name="T30" fmla="*/ 350 w 351"/>
                <a:gd name="T31" fmla="*/ 8 h 28"/>
                <a:gd name="T32" fmla="*/ 347 w 351"/>
                <a:gd name="T33" fmla="*/ 4 h 28"/>
                <a:gd name="T34" fmla="*/ 342 w 351"/>
                <a:gd name="T35" fmla="*/ 1 h 28"/>
                <a:gd name="T36" fmla="*/ 337 w 351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28">
                  <a:moveTo>
                    <a:pt x="337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5"/>
                  </a:lnTo>
                  <a:lnTo>
                    <a:pt x="9" y="27"/>
                  </a:lnTo>
                  <a:lnTo>
                    <a:pt x="14" y="28"/>
                  </a:lnTo>
                  <a:lnTo>
                    <a:pt x="337" y="28"/>
                  </a:lnTo>
                  <a:lnTo>
                    <a:pt x="342" y="27"/>
                  </a:lnTo>
                  <a:lnTo>
                    <a:pt x="347" y="25"/>
                  </a:lnTo>
                  <a:lnTo>
                    <a:pt x="350" y="19"/>
                  </a:lnTo>
                  <a:lnTo>
                    <a:pt x="351" y="14"/>
                  </a:lnTo>
                  <a:lnTo>
                    <a:pt x="350" y="8"/>
                  </a:lnTo>
                  <a:lnTo>
                    <a:pt x="347" y="4"/>
                  </a:lnTo>
                  <a:lnTo>
                    <a:pt x="342" y="1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328">
              <a:extLst>
                <a:ext uri="{FF2B5EF4-FFF2-40B4-BE49-F238E27FC236}">
                  <a16:creationId xmlns:a16="http://schemas.microsoft.com/office/drawing/2014/main" id="{FEC7FA69-9650-4652-B564-C027BBF9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095137"/>
              <a:ext cx="197617" cy="11549"/>
            </a:xfrm>
            <a:custGeom>
              <a:avLst/>
              <a:gdLst>
                <a:gd name="T0" fmla="*/ 447 w 461"/>
                <a:gd name="T1" fmla="*/ 0 h 28"/>
                <a:gd name="T2" fmla="*/ 14 w 461"/>
                <a:gd name="T3" fmla="*/ 0 h 28"/>
                <a:gd name="T4" fmla="*/ 9 w 461"/>
                <a:gd name="T5" fmla="*/ 1 h 28"/>
                <a:gd name="T6" fmla="*/ 5 w 461"/>
                <a:gd name="T7" fmla="*/ 4 h 28"/>
                <a:gd name="T8" fmla="*/ 1 w 461"/>
                <a:gd name="T9" fmla="*/ 8 h 28"/>
                <a:gd name="T10" fmla="*/ 0 w 461"/>
                <a:gd name="T11" fmla="*/ 14 h 28"/>
                <a:gd name="T12" fmla="*/ 1 w 461"/>
                <a:gd name="T13" fmla="*/ 19 h 28"/>
                <a:gd name="T14" fmla="*/ 5 w 461"/>
                <a:gd name="T15" fmla="*/ 24 h 28"/>
                <a:gd name="T16" fmla="*/ 7 w 461"/>
                <a:gd name="T17" fmla="*/ 26 h 28"/>
                <a:gd name="T18" fmla="*/ 9 w 461"/>
                <a:gd name="T19" fmla="*/ 27 h 28"/>
                <a:gd name="T20" fmla="*/ 12 w 461"/>
                <a:gd name="T21" fmla="*/ 28 h 28"/>
                <a:gd name="T22" fmla="*/ 14 w 461"/>
                <a:gd name="T23" fmla="*/ 28 h 28"/>
                <a:gd name="T24" fmla="*/ 447 w 461"/>
                <a:gd name="T25" fmla="*/ 28 h 28"/>
                <a:gd name="T26" fmla="*/ 450 w 461"/>
                <a:gd name="T27" fmla="*/ 28 h 28"/>
                <a:gd name="T28" fmla="*/ 452 w 461"/>
                <a:gd name="T29" fmla="*/ 27 h 28"/>
                <a:gd name="T30" fmla="*/ 454 w 461"/>
                <a:gd name="T31" fmla="*/ 26 h 28"/>
                <a:gd name="T32" fmla="*/ 456 w 461"/>
                <a:gd name="T33" fmla="*/ 24 h 28"/>
                <a:gd name="T34" fmla="*/ 460 w 461"/>
                <a:gd name="T35" fmla="*/ 19 h 28"/>
                <a:gd name="T36" fmla="*/ 461 w 461"/>
                <a:gd name="T37" fmla="*/ 14 h 28"/>
                <a:gd name="T38" fmla="*/ 460 w 461"/>
                <a:gd name="T39" fmla="*/ 8 h 28"/>
                <a:gd name="T40" fmla="*/ 456 w 461"/>
                <a:gd name="T41" fmla="*/ 4 h 28"/>
                <a:gd name="T42" fmla="*/ 452 w 461"/>
                <a:gd name="T43" fmla="*/ 1 h 28"/>
                <a:gd name="T44" fmla="*/ 447 w 461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1" h="28">
                  <a:moveTo>
                    <a:pt x="447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4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447" y="28"/>
                  </a:lnTo>
                  <a:lnTo>
                    <a:pt x="450" y="28"/>
                  </a:lnTo>
                  <a:lnTo>
                    <a:pt x="452" y="27"/>
                  </a:lnTo>
                  <a:lnTo>
                    <a:pt x="454" y="26"/>
                  </a:lnTo>
                  <a:lnTo>
                    <a:pt x="456" y="24"/>
                  </a:lnTo>
                  <a:lnTo>
                    <a:pt x="460" y="19"/>
                  </a:lnTo>
                  <a:lnTo>
                    <a:pt x="461" y="14"/>
                  </a:lnTo>
                  <a:lnTo>
                    <a:pt x="460" y="8"/>
                  </a:lnTo>
                  <a:lnTo>
                    <a:pt x="456" y="4"/>
                  </a:lnTo>
                  <a:lnTo>
                    <a:pt x="452" y="1"/>
                  </a:lnTo>
                  <a:lnTo>
                    <a:pt x="4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329">
              <a:extLst>
                <a:ext uri="{FF2B5EF4-FFF2-40B4-BE49-F238E27FC236}">
                  <a16:creationId xmlns:a16="http://schemas.microsoft.com/office/drawing/2014/main" id="{3F50B7F3-7D72-4406-BF15-3818DFE26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045091"/>
              <a:ext cx="153988" cy="12832"/>
            </a:xfrm>
            <a:custGeom>
              <a:avLst/>
              <a:gdLst>
                <a:gd name="T0" fmla="*/ 345 w 359"/>
                <a:gd name="T1" fmla="*/ 0 h 29"/>
                <a:gd name="T2" fmla="*/ 14 w 359"/>
                <a:gd name="T3" fmla="*/ 0 h 29"/>
                <a:gd name="T4" fmla="*/ 12 w 359"/>
                <a:gd name="T5" fmla="*/ 0 h 29"/>
                <a:gd name="T6" fmla="*/ 9 w 359"/>
                <a:gd name="T7" fmla="*/ 1 h 29"/>
                <a:gd name="T8" fmla="*/ 7 w 359"/>
                <a:gd name="T9" fmla="*/ 2 h 29"/>
                <a:gd name="T10" fmla="*/ 5 w 359"/>
                <a:gd name="T11" fmla="*/ 5 h 29"/>
                <a:gd name="T12" fmla="*/ 1 w 359"/>
                <a:gd name="T13" fmla="*/ 9 h 29"/>
                <a:gd name="T14" fmla="*/ 0 w 359"/>
                <a:gd name="T15" fmla="*/ 15 h 29"/>
                <a:gd name="T16" fmla="*/ 1 w 359"/>
                <a:gd name="T17" fmla="*/ 20 h 29"/>
                <a:gd name="T18" fmla="*/ 5 w 359"/>
                <a:gd name="T19" fmla="*/ 25 h 29"/>
                <a:gd name="T20" fmla="*/ 9 w 359"/>
                <a:gd name="T21" fmla="*/ 28 h 29"/>
                <a:gd name="T22" fmla="*/ 14 w 359"/>
                <a:gd name="T23" fmla="*/ 29 h 29"/>
                <a:gd name="T24" fmla="*/ 345 w 359"/>
                <a:gd name="T25" fmla="*/ 29 h 29"/>
                <a:gd name="T26" fmla="*/ 350 w 359"/>
                <a:gd name="T27" fmla="*/ 28 h 29"/>
                <a:gd name="T28" fmla="*/ 354 w 359"/>
                <a:gd name="T29" fmla="*/ 25 h 29"/>
                <a:gd name="T30" fmla="*/ 358 w 359"/>
                <a:gd name="T31" fmla="*/ 20 h 29"/>
                <a:gd name="T32" fmla="*/ 359 w 359"/>
                <a:gd name="T33" fmla="*/ 15 h 29"/>
                <a:gd name="T34" fmla="*/ 358 w 359"/>
                <a:gd name="T35" fmla="*/ 9 h 29"/>
                <a:gd name="T36" fmla="*/ 354 w 359"/>
                <a:gd name="T37" fmla="*/ 5 h 29"/>
                <a:gd name="T38" fmla="*/ 352 w 359"/>
                <a:gd name="T39" fmla="*/ 2 h 29"/>
                <a:gd name="T40" fmla="*/ 350 w 359"/>
                <a:gd name="T41" fmla="*/ 1 h 29"/>
                <a:gd name="T42" fmla="*/ 348 w 359"/>
                <a:gd name="T43" fmla="*/ 0 h 29"/>
                <a:gd name="T44" fmla="*/ 345 w 359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9" h="29">
                  <a:moveTo>
                    <a:pt x="345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345" y="29"/>
                  </a:lnTo>
                  <a:lnTo>
                    <a:pt x="350" y="28"/>
                  </a:lnTo>
                  <a:lnTo>
                    <a:pt x="354" y="25"/>
                  </a:lnTo>
                  <a:lnTo>
                    <a:pt x="358" y="20"/>
                  </a:lnTo>
                  <a:lnTo>
                    <a:pt x="359" y="15"/>
                  </a:lnTo>
                  <a:lnTo>
                    <a:pt x="358" y="9"/>
                  </a:lnTo>
                  <a:lnTo>
                    <a:pt x="354" y="5"/>
                  </a:lnTo>
                  <a:lnTo>
                    <a:pt x="352" y="2"/>
                  </a:lnTo>
                  <a:lnTo>
                    <a:pt x="350" y="1"/>
                  </a:lnTo>
                  <a:lnTo>
                    <a:pt x="348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330">
              <a:extLst>
                <a:ext uri="{FF2B5EF4-FFF2-40B4-BE49-F238E27FC236}">
                  <a16:creationId xmlns:a16="http://schemas.microsoft.com/office/drawing/2014/main" id="{C3DB3F0E-68F5-4839-9633-7092AFB65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3996328"/>
              <a:ext cx="148855" cy="11549"/>
            </a:xfrm>
            <a:custGeom>
              <a:avLst/>
              <a:gdLst>
                <a:gd name="T0" fmla="*/ 331 w 346"/>
                <a:gd name="T1" fmla="*/ 0 h 29"/>
                <a:gd name="T2" fmla="*/ 14 w 346"/>
                <a:gd name="T3" fmla="*/ 0 h 29"/>
                <a:gd name="T4" fmla="*/ 9 w 346"/>
                <a:gd name="T5" fmla="*/ 1 h 29"/>
                <a:gd name="T6" fmla="*/ 5 w 346"/>
                <a:gd name="T7" fmla="*/ 4 h 29"/>
                <a:gd name="T8" fmla="*/ 1 w 346"/>
                <a:gd name="T9" fmla="*/ 9 h 29"/>
                <a:gd name="T10" fmla="*/ 0 w 346"/>
                <a:gd name="T11" fmla="*/ 14 h 29"/>
                <a:gd name="T12" fmla="*/ 1 w 346"/>
                <a:gd name="T13" fmla="*/ 20 h 29"/>
                <a:gd name="T14" fmla="*/ 5 w 346"/>
                <a:gd name="T15" fmla="*/ 24 h 29"/>
                <a:gd name="T16" fmla="*/ 9 w 346"/>
                <a:gd name="T17" fmla="*/ 27 h 29"/>
                <a:gd name="T18" fmla="*/ 14 w 346"/>
                <a:gd name="T19" fmla="*/ 29 h 29"/>
                <a:gd name="T20" fmla="*/ 331 w 346"/>
                <a:gd name="T21" fmla="*/ 29 h 29"/>
                <a:gd name="T22" fmla="*/ 337 w 346"/>
                <a:gd name="T23" fmla="*/ 27 h 29"/>
                <a:gd name="T24" fmla="*/ 341 w 346"/>
                <a:gd name="T25" fmla="*/ 24 h 29"/>
                <a:gd name="T26" fmla="*/ 345 w 346"/>
                <a:gd name="T27" fmla="*/ 20 h 29"/>
                <a:gd name="T28" fmla="*/ 346 w 346"/>
                <a:gd name="T29" fmla="*/ 14 h 29"/>
                <a:gd name="T30" fmla="*/ 345 w 346"/>
                <a:gd name="T31" fmla="*/ 9 h 29"/>
                <a:gd name="T32" fmla="*/ 341 w 346"/>
                <a:gd name="T33" fmla="*/ 4 h 29"/>
                <a:gd name="T34" fmla="*/ 337 w 346"/>
                <a:gd name="T35" fmla="*/ 1 h 29"/>
                <a:gd name="T36" fmla="*/ 331 w 34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6" h="29">
                  <a:moveTo>
                    <a:pt x="331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4" y="29"/>
                  </a:lnTo>
                  <a:lnTo>
                    <a:pt x="331" y="29"/>
                  </a:lnTo>
                  <a:lnTo>
                    <a:pt x="337" y="27"/>
                  </a:lnTo>
                  <a:lnTo>
                    <a:pt x="341" y="24"/>
                  </a:lnTo>
                  <a:lnTo>
                    <a:pt x="345" y="20"/>
                  </a:lnTo>
                  <a:lnTo>
                    <a:pt x="346" y="14"/>
                  </a:lnTo>
                  <a:lnTo>
                    <a:pt x="345" y="9"/>
                  </a:lnTo>
                  <a:lnTo>
                    <a:pt x="341" y="4"/>
                  </a:lnTo>
                  <a:lnTo>
                    <a:pt x="337" y="1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2D074AFD-74DE-4927-BD04-6F733FF0C844}"/>
                </a:ext>
              </a:extLst>
            </p:cNvPr>
            <p:cNvGrpSpPr/>
            <p:nvPr/>
          </p:nvGrpSpPr>
          <p:grpSpPr>
            <a:xfrm>
              <a:off x="9720176" y="4095137"/>
              <a:ext cx="297635" cy="296808"/>
              <a:chOff x="3244851" y="1633538"/>
              <a:chExt cx="571500" cy="569913"/>
            </a:xfrm>
            <a:grpFill/>
          </p:grpSpPr>
          <p:sp>
            <p:nvSpPr>
              <p:cNvPr id="101" name="Freeform 27">
                <a:extLst>
                  <a:ext uri="{FF2B5EF4-FFF2-40B4-BE49-F238E27FC236}">
                    <a16:creationId xmlns:a16="http://schemas.microsoft.com/office/drawing/2014/main" id="{94B8373F-FB77-426B-B799-C5D0EC385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1" y="1633538"/>
                <a:ext cx="406400" cy="406400"/>
              </a:xfrm>
              <a:custGeom>
                <a:avLst/>
                <a:gdLst>
                  <a:gd name="T0" fmla="*/ 670 w 768"/>
                  <a:gd name="T1" fmla="*/ 173 h 767"/>
                  <a:gd name="T2" fmla="*/ 712 w 768"/>
                  <a:gd name="T3" fmla="*/ 250 h 767"/>
                  <a:gd name="T4" fmla="*/ 735 w 768"/>
                  <a:gd name="T5" fmla="*/ 332 h 767"/>
                  <a:gd name="T6" fmla="*/ 737 w 768"/>
                  <a:gd name="T7" fmla="*/ 417 h 767"/>
                  <a:gd name="T8" fmla="*/ 718 w 768"/>
                  <a:gd name="T9" fmla="*/ 500 h 767"/>
                  <a:gd name="T10" fmla="*/ 680 w 768"/>
                  <a:gd name="T11" fmla="*/ 578 h 767"/>
                  <a:gd name="T12" fmla="*/ 621 w 768"/>
                  <a:gd name="T13" fmla="*/ 646 h 767"/>
                  <a:gd name="T14" fmla="*/ 548 w 768"/>
                  <a:gd name="T15" fmla="*/ 696 h 767"/>
                  <a:gd name="T16" fmla="*/ 468 w 768"/>
                  <a:gd name="T17" fmla="*/ 727 h 767"/>
                  <a:gd name="T18" fmla="*/ 384 w 768"/>
                  <a:gd name="T19" fmla="*/ 737 h 767"/>
                  <a:gd name="T20" fmla="*/ 299 w 768"/>
                  <a:gd name="T21" fmla="*/ 727 h 767"/>
                  <a:gd name="T22" fmla="*/ 219 w 768"/>
                  <a:gd name="T23" fmla="*/ 696 h 767"/>
                  <a:gd name="T24" fmla="*/ 147 w 768"/>
                  <a:gd name="T25" fmla="*/ 646 h 767"/>
                  <a:gd name="T26" fmla="*/ 87 w 768"/>
                  <a:gd name="T27" fmla="*/ 578 h 767"/>
                  <a:gd name="T28" fmla="*/ 49 w 768"/>
                  <a:gd name="T29" fmla="*/ 500 h 767"/>
                  <a:gd name="T30" fmla="*/ 30 w 768"/>
                  <a:gd name="T31" fmla="*/ 417 h 767"/>
                  <a:gd name="T32" fmla="*/ 33 w 768"/>
                  <a:gd name="T33" fmla="*/ 332 h 767"/>
                  <a:gd name="T34" fmla="*/ 56 w 768"/>
                  <a:gd name="T35" fmla="*/ 250 h 767"/>
                  <a:gd name="T36" fmla="*/ 97 w 768"/>
                  <a:gd name="T37" fmla="*/ 173 h 767"/>
                  <a:gd name="T38" fmla="*/ 160 w 768"/>
                  <a:gd name="T39" fmla="*/ 108 h 767"/>
                  <a:gd name="T40" fmla="*/ 234 w 768"/>
                  <a:gd name="T41" fmla="*/ 61 h 767"/>
                  <a:gd name="T42" fmla="*/ 316 w 768"/>
                  <a:gd name="T43" fmla="*/ 35 h 767"/>
                  <a:gd name="T44" fmla="*/ 400 w 768"/>
                  <a:gd name="T45" fmla="*/ 28 h 767"/>
                  <a:gd name="T46" fmla="*/ 485 w 768"/>
                  <a:gd name="T47" fmla="*/ 43 h 767"/>
                  <a:gd name="T48" fmla="*/ 563 w 768"/>
                  <a:gd name="T49" fmla="*/ 78 h 767"/>
                  <a:gd name="T50" fmla="*/ 634 w 768"/>
                  <a:gd name="T51" fmla="*/ 133 h 767"/>
                  <a:gd name="T52" fmla="*/ 611 w 768"/>
                  <a:gd name="T53" fmla="*/ 73 h 767"/>
                  <a:gd name="T54" fmla="*/ 527 w 768"/>
                  <a:gd name="T55" fmla="*/ 27 h 767"/>
                  <a:gd name="T56" fmla="*/ 438 w 768"/>
                  <a:gd name="T57" fmla="*/ 3 h 767"/>
                  <a:gd name="T58" fmla="*/ 346 w 768"/>
                  <a:gd name="T59" fmla="*/ 1 h 767"/>
                  <a:gd name="T60" fmla="*/ 256 w 768"/>
                  <a:gd name="T61" fmla="*/ 21 h 767"/>
                  <a:gd name="T62" fmla="*/ 173 w 768"/>
                  <a:gd name="T63" fmla="*/ 62 h 767"/>
                  <a:gd name="T64" fmla="*/ 98 w 768"/>
                  <a:gd name="T65" fmla="*/ 126 h 767"/>
                  <a:gd name="T66" fmla="*/ 44 w 768"/>
                  <a:gd name="T67" fmla="*/ 205 h 767"/>
                  <a:gd name="T68" fmla="*/ 11 w 768"/>
                  <a:gd name="T69" fmla="*/ 292 h 767"/>
                  <a:gd name="T70" fmla="*/ 0 w 768"/>
                  <a:gd name="T71" fmla="*/ 383 h 767"/>
                  <a:gd name="T72" fmla="*/ 11 w 768"/>
                  <a:gd name="T73" fmla="*/ 474 h 767"/>
                  <a:gd name="T74" fmla="*/ 44 w 768"/>
                  <a:gd name="T75" fmla="*/ 561 h 767"/>
                  <a:gd name="T76" fmla="*/ 98 w 768"/>
                  <a:gd name="T77" fmla="*/ 639 h 767"/>
                  <a:gd name="T78" fmla="*/ 173 w 768"/>
                  <a:gd name="T79" fmla="*/ 703 h 767"/>
                  <a:gd name="T80" fmla="*/ 256 w 768"/>
                  <a:gd name="T81" fmla="*/ 745 h 767"/>
                  <a:gd name="T82" fmla="*/ 346 w 768"/>
                  <a:gd name="T83" fmla="*/ 764 h 767"/>
                  <a:gd name="T84" fmla="*/ 438 w 768"/>
                  <a:gd name="T85" fmla="*/ 762 h 767"/>
                  <a:gd name="T86" fmla="*/ 527 w 768"/>
                  <a:gd name="T87" fmla="*/ 738 h 767"/>
                  <a:gd name="T88" fmla="*/ 611 w 768"/>
                  <a:gd name="T89" fmla="*/ 692 h 767"/>
                  <a:gd name="T90" fmla="*/ 681 w 768"/>
                  <a:gd name="T91" fmla="*/ 625 h 767"/>
                  <a:gd name="T92" fmla="*/ 731 w 768"/>
                  <a:gd name="T93" fmla="*/ 544 h 767"/>
                  <a:gd name="T94" fmla="*/ 760 w 768"/>
                  <a:gd name="T95" fmla="*/ 456 h 767"/>
                  <a:gd name="T96" fmla="*/ 766 w 768"/>
                  <a:gd name="T97" fmla="*/ 364 h 767"/>
                  <a:gd name="T98" fmla="*/ 751 w 768"/>
                  <a:gd name="T99" fmla="*/ 274 h 767"/>
                  <a:gd name="T100" fmla="*/ 714 w 768"/>
                  <a:gd name="T101" fmla="*/ 187 h 767"/>
                  <a:gd name="T102" fmla="*/ 655 w 768"/>
                  <a:gd name="T103" fmla="*/ 112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8" h="767">
                    <a:moveTo>
                      <a:pt x="645" y="122"/>
                    </a:moveTo>
                    <a:lnTo>
                      <a:pt x="634" y="133"/>
                    </a:lnTo>
                    <a:lnTo>
                      <a:pt x="647" y="146"/>
                    </a:lnTo>
                    <a:lnTo>
                      <a:pt x="659" y="159"/>
                    </a:lnTo>
                    <a:lnTo>
                      <a:pt x="670" y="173"/>
                    </a:lnTo>
                    <a:lnTo>
                      <a:pt x="680" y="187"/>
                    </a:lnTo>
                    <a:lnTo>
                      <a:pt x="689" y="203"/>
                    </a:lnTo>
                    <a:lnTo>
                      <a:pt x="697" y="218"/>
                    </a:lnTo>
                    <a:lnTo>
                      <a:pt x="705" y="233"/>
                    </a:lnTo>
                    <a:lnTo>
                      <a:pt x="712" y="250"/>
                    </a:lnTo>
                    <a:lnTo>
                      <a:pt x="718" y="265"/>
                    </a:lnTo>
                    <a:lnTo>
                      <a:pt x="724" y="282"/>
                    </a:lnTo>
                    <a:lnTo>
                      <a:pt x="728" y="298"/>
                    </a:lnTo>
                    <a:lnTo>
                      <a:pt x="731" y="315"/>
                    </a:lnTo>
                    <a:lnTo>
                      <a:pt x="735" y="332"/>
                    </a:lnTo>
                    <a:lnTo>
                      <a:pt x="737" y="349"/>
                    </a:lnTo>
                    <a:lnTo>
                      <a:pt x="738" y="366"/>
                    </a:lnTo>
                    <a:lnTo>
                      <a:pt x="738" y="383"/>
                    </a:lnTo>
                    <a:lnTo>
                      <a:pt x="738" y="400"/>
                    </a:lnTo>
                    <a:lnTo>
                      <a:pt x="737" y="417"/>
                    </a:lnTo>
                    <a:lnTo>
                      <a:pt x="735" y="434"/>
                    </a:lnTo>
                    <a:lnTo>
                      <a:pt x="731" y="451"/>
                    </a:lnTo>
                    <a:lnTo>
                      <a:pt x="728" y="467"/>
                    </a:lnTo>
                    <a:lnTo>
                      <a:pt x="724" y="484"/>
                    </a:lnTo>
                    <a:lnTo>
                      <a:pt x="718" y="500"/>
                    </a:lnTo>
                    <a:lnTo>
                      <a:pt x="712" y="516"/>
                    </a:lnTo>
                    <a:lnTo>
                      <a:pt x="705" y="532"/>
                    </a:lnTo>
                    <a:lnTo>
                      <a:pt x="697" y="547"/>
                    </a:lnTo>
                    <a:lnTo>
                      <a:pt x="689" y="563"/>
                    </a:lnTo>
                    <a:lnTo>
                      <a:pt x="680" y="578"/>
                    </a:lnTo>
                    <a:lnTo>
                      <a:pt x="670" y="592"/>
                    </a:lnTo>
                    <a:lnTo>
                      <a:pt x="659" y="606"/>
                    </a:lnTo>
                    <a:lnTo>
                      <a:pt x="647" y="621"/>
                    </a:lnTo>
                    <a:lnTo>
                      <a:pt x="634" y="634"/>
                    </a:lnTo>
                    <a:lnTo>
                      <a:pt x="621" y="646"/>
                    </a:lnTo>
                    <a:lnTo>
                      <a:pt x="607" y="658"/>
                    </a:lnTo>
                    <a:lnTo>
                      <a:pt x="593" y="669"/>
                    </a:lnTo>
                    <a:lnTo>
                      <a:pt x="579" y="679"/>
                    </a:lnTo>
                    <a:lnTo>
                      <a:pt x="563" y="689"/>
                    </a:lnTo>
                    <a:lnTo>
                      <a:pt x="548" y="696"/>
                    </a:lnTo>
                    <a:lnTo>
                      <a:pt x="533" y="704"/>
                    </a:lnTo>
                    <a:lnTo>
                      <a:pt x="516" y="712"/>
                    </a:lnTo>
                    <a:lnTo>
                      <a:pt x="501" y="717"/>
                    </a:lnTo>
                    <a:lnTo>
                      <a:pt x="485" y="723"/>
                    </a:lnTo>
                    <a:lnTo>
                      <a:pt x="468" y="727"/>
                    </a:lnTo>
                    <a:lnTo>
                      <a:pt x="452" y="730"/>
                    </a:lnTo>
                    <a:lnTo>
                      <a:pt x="434" y="734"/>
                    </a:lnTo>
                    <a:lnTo>
                      <a:pt x="418" y="736"/>
                    </a:lnTo>
                    <a:lnTo>
                      <a:pt x="400" y="737"/>
                    </a:lnTo>
                    <a:lnTo>
                      <a:pt x="384" y="737"/>
                    </a:lnTo>
                    <a:lnTo>
                      <a:pt x="366" y="737"/>
                    </a:lnTo>
                    <a:lnTo>
                      <a:pt x="350" y="736"/>
                    </a:lnTo>
                    <a:lnTo>
                      <a:pt x="333" y="734"/>
                    </a:lnTo>
                    <a:lnTo>
                      <a:pt x="316" y="730"/>
                    </a:lnTo>
                    <a:lnTo>
                      <a:pt x="299" y="727"/>
                    </a:lnTo>
                    <a:lnTo>
                      <a:pt x="283" y="723"/>
                    </a:lnTo>
                    <a:lnTo>
                      <a:pt x="266" y="717"/>
                    </a:lnTo>
                    <a:lnTo>
                      <a:pt x="250" y="712"/>
                    </a:lnTo>
                    <a:lnTo>
                      <a:pt x="234" y="704"/>
                    </a:lnTo>
                    <a:lnTo>
                      <a:pt x="219" y="696"/>
                    </a:lnTo>
                    <a:lnTo>
                      <a:pt x="204" y="689"/>
                    </a:lnTo>
                    <a:lnTo>
                      <a:pt x="188" y="679"/>
                    </a:lnTo>
                    <a:lnTo>
                      <a:pt x="174" y="669"/>
                    </a:lnTo>
                    <a:lnTo>
                      <a:pt x="160" y="658"/>
                    </a:lnTo>
                    <a:lnTo>
                      <a:pt x="147" y="646"/>
                    </a:lnTo>
                    <a:lnTo>
                      <a:pt x="132" y="634"/>
                    </a:lnTo>
                    <a:lnTo>
                      <a:pt x="120" y="621"/>
                    </a:lnTo>
                    <a:lnTo>
                      <a:pt x="108" y="606"/>
                    </a:lnTo>
                    <a:lnTo>
                      <a:pt x="97" y="592"/>
                    </a:lnTo>
                    <a:lnTo>
                      <a:pt x="87" y="578"/>
                    </a:lnTo>
                    <a:lnTo>
                      <a:pt x="79" y="563"/>
                    </a:lnTo>
                    <a:lnTo>
                      <a:pt x="70" y="547"/>
                    </a:lnTo>
                    <a:lnTo>
                      <a:pt x="62" y="532"/>
                    </a:lnTo>
                    <a:lnTo>
                      <a:pt x="56" y="516"/>
                    </a:lnTo>
                    <a:lnTo>
                      <a:pt x="49" y="500"/>
                    </a:lnTo>
                    <a:lnTo>
                      <a:pt x="44" y="484"/>
                    </a:lnTo>
                    <a:lnTo>
                      <a:pt x="39" y="467"/>
                    </a:lnTo>
                    <a:lnTo>
                      <a:pt x="36" y="451"/>
                    </a:lnTo>
                    <a:lnTo>
                      <a:pt x="33" y="434"/>
                    </a:lnTo>
                    <a:lnTo>
                      <a:pt x="30" y="417"/>
                    </a:lnTo>
                    <a:lnTo>
                      <a:pt x="29" y="400"/>
                    </a:lnTo>
                    <a:lnTo>
                      <a:pt x="29" y="383"/>
                    </a:lnTo>
                    <a:lnTo>
                      <a:pt x="29" y="366"/>
                    </a:lnTo>
                    <a:lnTo>
                      <a:pt x="30" y="349"/>
                    </a:lnTo>
                    <a:lnTo>
                      <a:pt x="33" y="332"/>
                    </a:lnTo>
                    <a:lnTo>
                      <a:pt x="36" y="315"/>
                    </a:lnTo>
                    <a:lnTo>
                      <a:pt x="39" y="298"/>
                    </a:lnTo>
                    <a:lnTo>
                      <a:pt x="44" y="282"/>
                    </a:lnTo>
                    <a:lnTo>
                      <a:pt x="49" y="265"/>
                    </a:lnTo>
                    <a:lnTo>
                      <a:pt x="56" y="250"/>
                    </a:lnTo>
                    <a:lnTo>
                      <a:pt x="62" y="233"/>
                    </a:lnTo>
                    <a:lnTo>
                      <a:pt x="70" y="218"/>
                    </a:lnTo>
                    <a:lnTo>
                      <a:pt x="79" y="203"/>
                    </a:lnTo>
                    <a:lnTo>
                      <a:pt x="87" y="187"/>
                    </a:lnTo>
                    <a:lnTo>
                      <a:pt x="97" y="173"/>
                    </a:lnTo>
                    <a:lnTo>
                      <a:pt x="108" y="159"/>
                    </a:lnTo>
                    <a:lnTo>
                      <a:pt x="120" y="146"/>
                    </a:lnTo>
                    <a:lnTo>
                      <a:pt x="132" y="133"/>
                    </a:lnTo>
                    <a:lnTo>
                      <a:pt x="147" y="119"/>
                    </a:lnTo>
                    <a:lnTo>
                      <a:pt x="160" y="108"/>
                    </a:lnTo>
                    <a:lnTo>
                      <a:pt x="174" y="97"/>
                    </a:lnTo>
                    <a:lnTo>
                      <a:pt x="188" y="86"/>
                    </a:lnTo>
                    <a:lnTo>
                      <a:pt x="204" y="78"/>
                    </a:lnTo>
                    <a:lnTo>
                      <a:pt x="219" y="69"/>
                    </a:lnTo>
                    <a:lnTo>
                      <a:pt x="234" y="61"/>
                    </a:lnTo>
                    <a:lnTo>
                      <a:pt x="250" y="55"/>
                    </a:lnTo>
                    <a:lnTo>
                      <a:pt x="266" y="48"/>
                    </a:lnTo>
                    <a:lnTo>
                      <a:pt x="283" y="43"/>
                    </a:lnTo>
                    <a:lnTo>
                      <a:pt x="299" y="38"/>
                    </a:lnTo>
                    <a:lnTo>
                      <a:pt x="316" y="35"/>
                    </a:lnTo>
                    <a:lnTo>
                      <a:pt x="333" y="32"/>
                    </a:lnTo>
                    <a:lnTo>
                      <a:pt x="350" y="31"/>
                    </a:lnTo>
                    <a:lnTo>
                      <a:pt x="366" y="28"/>
                    </a:lnTo>
                    <a:lnTo>
                      <a:pt x="384" y="28"/>
                    </a:lnTo>
                    <a:lnTo>
                      <a:pt x="400" y="28"/>
                    </a:lnTo>
                    <a:lnTo>
                      <a:pt x="418" y="31"/>
                    </a:lnTo>
                    <a:lnTo>
                      <a:pt x="434" y="32"/>
                    </a:lnTo>
                    <a:lnTo>
                      <a:pt x="452" y="35"/>
                    </a:lnTo>
                    <a:lnTo>
                      <a:pt x="468" y="38"/>
                    </a:lnTo>
                    <a:lnTo>
                      <a:pt x="485" y="43"/>
                    </a:lnTo>
                    <a:lnTo>
                      <a:pt x="501" y="48"/>
                    </a:lnTo>
                    <a:lnTo>
                      <a:pt x="516" y="55"/>
                    </a:lnTo>
                    <a:lnTo>
                      <a:pt x="533" y="61"/>
                    </a:lnTo>
                    <a:lnTo>
                      <a:pt x="548" y="69"/>
                    </a:lnTo>
                    <a:lnTo>
                      <a:pt x="563" y="78"/>
                    </a:lnTo>
                    <a:lnTo>
                      <a:pt x="579" y="86"/>
                    </a:lnTo>
                    <a:lnTo>
                      <a:pt x="593" y="97"/>
                    </a:lnTo>
                    <a:lnTo>
                      <a:pt x="607" y="108"/>
                    </a:lnTo>
                    <a:lnTo>
                      <a:pt x="621" y="119"/>
                    </a:lnTo>
                    <a:lnTo>
                      <a:pt x="634" y="133"/>
                    </a:lnTo>
                    <a:lnTo>
                      <a:pt x="645" y="122"/>
                    </a:lnTo>
                    <a:lnTo>
                      <a:pt x="655" y="112"/>
                    </a:lnTo>
                    <a:lnTo>
                      <a:pt x="640" y="99"/>
                    </a:lnTo>
                    <a:lnTo>
                      <a:pt x="626" y="85"/>
                    </a:lnTo>
                    <a:lnTo>
                      <a:pt x="611" y="73"/>
                    </a:lnTo>
                    <a:lnTo>
                      <a:pt x="594" y="62"/>
                    </a:lnTo>
                    <a:lnTo>
                      <a:pt x="579" y="52"/>
                    </a:lnTo>
                    <a:lnTo>
                      <a:pt x="562" y="44"/>
                    </a:lnTo>
                    <a:lnTo>
                      <a:pt x="545" y="35"/>
                    </a:lnTo>
                    <a:lnTo>
                      <a:pt x="527" y="27"/>
                    </a:lnTo>
                    <a:lnTo>
                      <a:pt x="511" y="21"/>
                    </a:lnTo>
                    <a:lnTo>
                      <a:pt x="492" y="15"/>
                    </a:lnTo>
                    <a:lnTo>
                      <a:pt x="475" y="11"/>
                    </a:lnTo>
                    <a:lnTo>
                      <a:pt x="457" y="6"/>
                    </a:lnTo>
                    <a:lnTo>
                      <a:pt x="438" y="3"/>
                    </a:lnTo>
                    <a:lnTo>
                      <a:pt x="420" y="1"/>
                    </a:lnTo>
                    <a:lnTo>
                      <a:pt x="402" y="0"/>
                    </a:lnTo>
                    <a:lnTo>
                      <a:pt x="384" y="0"/>
                    </a:lnTo>
                    <a:lnTo>
                      <a:pt x="365" y="0"/>
                    </a:lnTo>
                    <a:lnTo>
                      <a:pt x="346" y="1"/>
                    </a:lnTo>
                    <a:lnTo>
                      <a:pt x="329" y="3"/>
                    </a:lnTo>
                    <a:lnTo>
                      <a:pt x="310" y="6"/>
                    </a:lnTo>
                    <a:lnTo>
                      <a:pt x="293" y="11"/>
                    </a:lnTo>
                    <a:lnTo>
                      <a:pt x="274" y="15"/>
                    </a:lnTo>
                    <a:lnTo>
                      <a:pt x="256" y="21"/>
                    </a:lnTo>
                    <a:lnTo>
                      <a:pt x="239" y="27"/>
                    </a:lnTo>
                    <a:lnTo>
                      <a:pt x="222" y="35"/>
                    </a:lnTo>
                    <a:lnTo>
                      <a:pt x="205" y="44"/>
                    </a:lnTo>
                    <a:lnTo>
                      <a:pt x="188" y="52"/>
                    </a:lnTo>
                    <a:lnTo>
                      <a:pt x="173" y="62"/>
                    </a:lnTo>
                    <a:lnTo>
                      <a:pt x="157" y="73"/>
                    </a:lnTo>
                    <a:lnTo>
                      <a:pt x="141" y="85"/>
                    </a:lnTo>
                    <a:lnTo>
                      <a:pt x="127" y="99"/>
                    </a:lnTo>
                    <a:lnTo>
                      <a:pt x="113" y="112"/>
                    </a:lnTo>
                    <a:lnTo>
                      <a:pt x="98" y="126"/>
                    </a:lnTo>
                    <a:lnTo>
                      <a:pt x="86" y="140"/>
                    </a:lnTo>
                    <a:lnTo>
                      <a:pt x="74" y="156"/>
                    </a:lnTo>
                    <a:lnTo>
                      <a:pt x="63" y="172"/>
                    </a:lnTo>
                    <a:lnTo>
                      <a:pt x="53" y="187"/>
                    </a:lnTo>
                    <a:lnTo>
                      <a:pt x="44" y="205"/>
                    </a:lnTo>
                    <a:lnTo>
                      <a:pt x="36" y="221"/>
                    </a:lnTo>
                    <a:lnTo>
                      <a:pt x="28" y="239"/>
                    </a:lnTo>
                    <a:lnTo>
                      <a:pt x="22" y="257"/>
                    </a:lnTo>
                    <a:lnTo>
                      <a:pt x="16" y="274"/>
                    </a:lnTo>
                    <a:lnTo>
                      <a:pt x="11" y="292"/>
                    </a:lnTo>
                    <a:lnTo>
                      <a:pt x="7" y="309"/>
                    </a:lnTo>
                    <a:lnTo>
                      <a:pt x="4" y="328"/>
                    </a:lnTo>
                    <a:lnTo>
                      <a:pt x="2" y="346"/>
                    </a:lnTo>
                    <a:lnTo>
                      <a:pt x="1" y="364"/>
                    </a:lnTo>
                    <a:lnTo>
                      <a:pt x="0" y="383"/>
                    </a:lnTo>
                    <a:lnTo>
                      <a:pt x="1" y="401"/>
                    </a:lnTo>
                    <a:lnTo>
                      <a:pt x="2" y="420"/>
                    </a:lnTo>
                    <a:lnTo>
                      <a:pt x="4" y="438"/>
                    </a:lnTo>
                    <a:lnTo>
                      <a:pt x="7" y="456"/>
                    </a:lnTo>
                    <a:lnTo>
                      <a:pt x="11" y="474"/>
                    </a:lnTo>
                    <a:lnTo>
                      <a:pt x="16" y="492"/>
                    </a:lnTo>
                    <a:lnTo>
                      <a:pt x="22" y="510"/>
                    </a:lnTo>
                    <a:lnTo>
                      <a:pt x="28" y="527"/>
                    </a:lnTo>
                    <a:lnTo>
                      <a:pt x="36" y="544"/>
                    </a:lnTo>
                    <a:lnTo>
                      <a:pt x="44" y="561"/>
                    </a:lnTo>
                    <a:lnTo>
                      <a:pt x="53" y="578"/>
                    </a:lnTo>
                    <a:lnTo>
                      <a:pt x="63" y="594"/>
                    </a:lnTo>
                    <a:lnTo>
                      <a:pt x="74" y="610"/>
                    </a:lnTo>
                    <a:lnTo>
                      <a:pt x="86" y="625"/>
                    </a:lnTo>
                    <a:lnTo>
                      <a:pt x="98" y="639"/>
                    </a:lnTo>
                    <a:lnTo>
                      <a:pt x="113" y="654"/>
                    </a:lnTo>
                    <a:lnTo>
                      <a:pt x="127" y="668"/>
                    </a:lnTo>
                    <a:lnTo>
                      <a:pt x="141" y="680"/>
                    </a:lnTo>
                    <a:lnTo>
                      <a:pt x="157" y="692"/>
                    </a:lnTo>
                    <a:lnTo>
                      <a:pt x="173" y="703"/>
                    </a:lnTo>
                    <a:lnTo>
                      <a:pt x="188" y="713"/>
                    </a:lnTo>
                    <a:lnTo>
                      <a:pt x="205" y="723"/>
                    </a:lnTo>
                    <a:lnTo>
                      <a:pt x="222" y="730"/>
                    </a:lnTo>
                    <a:lnTo>
                      <a:pt x="239" y="738"/>
                    </a:lnTo>
                    <a:lnTo>
                      <a:pt x="256" y="745"/>
                    </a:lnTo>
                    <a:lnTo>
                      <a:pt x="274" y="750"/>
                    </a:lnTo>
                    <a:lnTo>
                      <a:pt x="293" y="756"/>
                    </a:lnTo>
                    <a:lnTo>
                      <a:pt x="310" y="759"/>
                    </a:lnTo>
                    <a:lnTo>
                      <a:pt x="329" y="762"/>
                    </a:lnTo>
                    <a:lnTo>
                      <a:pt x="346" y="764"/>
                    </a:lnTo>
                    <a:lnTo>
                      <a:pt x="365" y="765"/>
                    </a:lnTo>
                    <a:lnTo>
                      <a:pt x="384" y="767"/>
                    </a:lnTo>
                    <a:lnTo>
                      <a:pt x="402" y="765"/>
                    </a:lnTo>
                    <a:lnTo>
                      <a:pt x="420" y="764"/>
                    </a:lnTo>
                    <a:lnTo>
                      <a:pt x="438" y="762"/>
                    </a:lnTo>
                    <a:lnTo>
                      <a:pt x="457" y="759"/>
                    </a:lnTo>
                    <a:lnTo>
                      <a:pt x="475" y="756"/>
                    </a:lnTo>
                    <a:lnTo>
                      <a:pt x="492" y="750"/>
                    </a:lnTo>
                    <a:lnTo>
                      <a:pt x="511" y="745"/>
                    </a:lnTo>
                    <a:lnTo>
                      <a:pt x="527" y="738"/>
                    </a:lnTo>
                    <a:lnTo>
                      <a:pt x="545" y="730"/>
                    </a:lnTo>
                    <a:lnTo>
                      <a:pt x="562" y="723"/>
                    </a:lnTo>
                    <a:lnTo>
                      <a:pt x="579" y="713"/>
                    </a:lnTo>
                    <a:lnTo>
                      <a:pt x="594" y="703"/>
                    </a:lnTo>
                    <a:lnTo>
                      <a:pt x="611" y="692"/>
                    </a:lnTo>
                    <a:lnTo>
                      <a:pt x="626" y="680"/>
                    </a:lnTo>
                    <a:lnTo>
                      <a:pt x="640" y="668"/>
                    </a:lnTo>
                    <a:lnTo>
                      <a:pt x="655" y="654"/>
                    </a:lnTo>
                    <a:lnTo>
                      <a:pt x="669" y="639"/>
                    </a:lnTo>
                    <a:lnTo>
                      <a:pt x="681" y="625"/>
                    </a:lnTo>
                    <a:lnTo>
                      <a:pt x="693" y="610"/>
                    </a:lnTo>
                    <a:lnTo>
                      <a:pt x="704" y="594"/>
                    </a:lnTo>
                    <a:lnTo>
                      <a:pt x="714" y="578"/>
                    </a:lnTo>
                    <a:lnTo>
                      <a:pt x="724" y="561"/>
                    </a:lnTo>
                    <a:lnTo>
                      <a:pt x="731" y="544"/>
                    </a:lnTo>
                    <a:lnTo>
                      <a:pt x="739" y="527"/>
                    </a:lnTo>
                    <a:lnTo>
                      <a:pt x="746" y="510"/>
                    </a:lnTo>
                    <a:lnTo>
                      <a:pt x="751" y="492"/>
                    </a:lnTo>
                    <a:lnTo>
                      <a:pt x="757" y="474"/>
                    </a:lnTo>
                    <a:lnTo>
                      <a:pt x="760" y="456"/>
                    </a:lnTo>
                    <a:lnTo>
                      <a:pt x="763" y="438"/>
                    </a:lnTo>
                    <a:lnTo>
                      <a:pt x="765" y="420"/>
                    </a:lnTo>
                    <a:lnTo>
                      <a:pt x="766" y="401"/>
                    </a:lnTo>
                    <a:lnTo>
                      <a:pt x="768" y="383"/>
                    </a:lnTo>
                    <a:lnTo>
                      <a:pt x="766" y="364"/>
                    </a:lnTo>
                    <a:lnTo>
                      <a:pt x="765" y="346"/>
                    </a:lnTo>
                    <a:lnTo>
                      <a:pt x="763" y="328"/>
                    </a:lnTo>
                    <a:lnTo>
                      <a:pt x="760" y="309"/>
                    </a:lnTo>
                    <a:lnTo>
                      <a:pt x="757" y="292"/>
                    </a:lnTo>
                    <a:lnTo>
                      <a:pt x="751" y="274"/>
                    </a:lnTo>
                    <a:lnTo>
                      <a:pt x="746" y="257"/>
                    </a:lnTo>
                    <a:lnTo>
                      <a:pt x="739" y="239"/>
                    </a:lnTo>
                    <a:lnTo>
                      <a:pt x="731" y="221"/>
                    </a:lnTo>
                    <a:lnTo>
                      <a:pt x="724" y="205"/>
                    </a:lnTo>
                    <a:lnTo>
                      <a:pt x="714" y="187"/>
                    </a:lnTo>
                    <a:lnTo>
                      <a:pt x="704" y="172"/>
                    </a:lnTo>
                    <a:lnTo>
                      <a:pt x="693" y="156"/>
                    </a:lnTo>
                    <a:lnTo>
                      <a:pt x="681" y="140"/>
                    </a:lnTo>
                    <a:lnTo>
                      <a:pt x="669" y="126"/>
                    </a:lnTo>
                    <a:lnTo>
                      <a:pt x="655" y="112"/>
                    </a:lnTo>
                    <a:lnTo>
                      <a:pt x="64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8">
                <a:extLst>
                  <a:ext uri="{FF2B5EF4-FFF2-40B4-BE49-F238E27FC236}">
                    <a16:creationId xmlns:a16="http://schemas.microsoft.com/office/drawing/2014/main" id="{CB3497B8-83FB-4A4F-B850-62C5946D0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238" y="1684338"/>
                <a:ext cx="303213" cy="303213"/>
              </a:xfrm>
              <a:custGeom>
                <a:avLst/>
                <a:gdLst>
                  <a:gd name="T0" fmla="*/ 494 w 573"/>
                  <a:gd name="T1" fmla="*/ 135 h 573"/>
                  <a:gd name="T2" fmla="*/ 525 w 573"/>
                  <a:gd name="T3" fmla="*/ 190 h 573"/>
                  <a:gd name="T4" fmla="*/ 541 w 573"/>
                  <a:gd name="T5" fmla="*/ 249 h 573"/>
                  <a:gd name="T6" fmla="*/ 542 w 573"/>
                  <a:gd name="T7" fmla="*/ 312 h 573"/>
                  <a:gd name="T8" fmla="*/ 529 w 573"/>
                  <a:gd name="T9" fmla="*/ 372 h 573"/>
                  <a:gd name="T10" fmla="*/ 502 w 573"/>
                  <a:gd name="T11" fmla="*/ 428 h 573"/>
                  <a:gd name="T12" fmla="*/ 459 w 573"/>
                  <a:gd name="T13" fmla="*/ 478 h 573"/>
                  <a:gd name="T14" fmla="*/ 406 w 573"/>
                  <a:gd name="T15" fmla="*/ 515 h 573"/>
                  <a:gd name="T16" fmla="*/ 348 w 573"/>
                  <a:gd name="T17" fmla="*/ 537 h 573"/>
                  <a:gd name="T18" fmla="*/ 287 w 573"/>
                  <a:gd name="T19" fmla="*/ 544 h 573"/>
                  <a:gd name="T20" fmla="*/ 225 w 573"/>
                  <a:gd name="T21" fmla="*/ 537 h 573"/>
                  <a:gd name="T22" fmla="*/ 167 w 573"/>
                  <a:gd name="T23" fmla="*/ 515 h 573"/>
                  <a:gd name="T24" fmla="*/ 114 w 573"/>
                  <a:gd name="T25" fmla="*/ 478 h 573"/>
                  <a:gd name="T26" fmla="*/ 72 w 573"/>
                  <a:gd name="T27" fmla="*/ 428 h 573"/>
                  <a:gd name="T28" fmla="*/ 44 w 573"/>
                  <a:gd name="T29" fmla="*/ 372 h 573"/>
                  <a:gd name="T30" fmla="*/ 30 w 573"/>
                  <a:gd name="T31" fmla="*/ 312 h 573"/>
                  <a:gd name="T32" fmla="*/ 32 w 573"/>
                  <a:gd name="T33" fmla="*/ 249 h 573"/>
                  <a:gd name="T34" fmla="*/ 49 w 573"/>
                  <a:gd name="T35" fmla="*/ 190 h 573"/>
                  <a:gd name="T36" fmla="*/ 79 w 573"/>
                  <a:gd name="T37" fmla="*/ 135 h 573"/>
                  <a:gd name="T38" fmla="*/ 124 w 573"/>
                  <a:gd name="T39" fmla="*/ 87 h 573"/>
                  <a:gd name="T40" fmla="*/ 178 w 573"/>
                  <a:gd name="T41" fmla="*/ 53 h 573"/>
                  <a:gd name="T42" fmla="*/ 237 w 573"/>
                  <a:gd name="T43" fmla="*/ 34 h 573"/>
                  <a:gd name="T44" fmla="*/ 299 w 573"/>
                  <a:gd name="T45" fmla="*/ 30 h 573"/>
                  <a:gd name="T46" fmla="*/ 360 w 573"/>
                  <a:gd name="T47" fmla="*/ 40 h 573"/>
                  <a:gd name="T48" fmla="*/ 417 w 573"/>
                  <a:gd name="T49" fmla="*/ 65 h 573"/>
                  <a:gd name="T50" fmla="*/ 469 w 573"/>
                  <a:gd name="T51" fmla="*/ 105 h 573"/>
                  <a:gd name="T52" fmla="*/ 456 w 573"/>
                  <a:gd name="T53" fmla="*/ 56 h 573"/>
                  <a:gd name="T54" fmla="*/ 394 w 573"/>
                  <a:gd name="T55" fmla="*/ 21 h 573"/>
                  <a:gd name="T56" fmla="*/ 327 w 573"/>
                  <a:gd name="T57" fmla="*/ 4 h 573"/>
                  <a:gd name="T58" fmla="*/ 259 w 573"/>
                  <a:gd name="T59" fmla="*/ 1 h 573"/>
                  <a:gd name="T60" fmla="*/ 192 w 573"/>
                  <a:gd name="T61" fmla="*/ 17 h 573"/>
                  <a:gd name="T62" fmla="*/ 129 w 573"/>
                  <a:gd name="T63" fmla="*/ 48 h 573"/>
                  <a:gd name="T64" fmla="*/ 74 w 573"/>
                  <a:gd name="T65" fmla="*/ 95 h 573"/>
                  <a:gd name="T66" fmla="*/ 33 w 573"/>
                  <a:gd name="T67" fmla="*/ 154 h 573"/>
                  <a:gd name="T68" fmla="*/ 8 w 573"/>
                  <a:gd name="T69" fmla="*/ 219 h 573"/>
                  <a:gd name="T70" fmla="*/ 0 w 573"/>
                  <a:gd name="T71" fmla="*/ 287 h 573"/>
                  <a:gd name="T72" fmla="*/ 8 w 573"/>
                  <a:gd name="T73" fmla="*/ 355 h 573"/>
                  <a:gd name="T74" fmla="*/ 33 w 573"/>
                  <a:gd name="T75" fmla="*/ 420 h 573"/>
                  <a:gd name="T76" fmla="*/ 74 w 573"/>
                  <a:gd name="T77" fmla="*/ 479 h 573"/>
                  <a:gd name="T78" fmla="*/ 129 w 573"/>
                  <a:gd name="T79" fmla="*/ 526 h 573"/>
                  <a:gd name="T80" fmla="*/ 192 w 573"/>
                  <a:gd name="T81" fmla="*/ 558 h 573"/>
                  <a:gd name="T82" fmla="*/ 259 w 573"/>
                  <a:gd name="T83" fmla="*/ 572 h 573"/>
                  <a:gd name="T84" fmla="*/ 327 w 573"/>
                  <a:gd name="T85" fmla="*/ 571 h 573"/>
                  <a:gd name="T86" fmla="*/ 394 w 573"/>
                  <a:gd name="T87" fmla="*/ 552 h 573"/>
                  <a:gd name="T88" fmla="*/ 456 w 573"/>
                  <a:gd name="T89" fmla="*/ 518 h 573"/>
                  <a:gd name="T90" fmla="*/ 508 w 573"/>
                  <a:gd name="T91" fmla="*/ 468 h 573"/>
                  <a:gd name="T92" fmla="*/ 547 w 573"/>
                  <a:gd name="T93" fmla="*/ 407 h 573"/>
                  <a:gd name="T94" fmla="*/ 567 w 573"/>
                  <a:gd name="T95" fmla="*/ 342 h 573"/>
                  <a:gd name="T96" fmla="*/ 573 w 573"/>
                  <a:gd name="T97" fmla="*/ 274 h 573"/>
                  <a:gd name="T98" fmla="*/ 561 w 573"/>
                  <a:gd name="T99" fmla="*/ 205 h 573"/>
                  <a:gd name="T100" fmla="*/ 533 w 573"/>
                  <a:gd name="T101" fmla="*/ 141 h 573"/>
                  <a:gd name="T102" fmla="*/ 490 w 573"/>
                  <a:gd name="T103" fmla="*/ 8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3" h="573">
                    <a:moveTo>
                      <a:pt x="479" y="95"/>
                    </a:moveTo>
                    <a:lnTo>
                      <a:pt x="469" y="105"/>
                    </a:lnTo>
                    <a:lnTo>
                      <a:pt x="477" y="114"/>
                    </a:lnTo>
                    <a:lnTo>
                      <a:pt x="486" y="124"/>
                    </a:lnTo>
                    <a:lnTo>
                      <a:pt x="494" y="135"/>
                    </a:lnTo>
                    <a:lnTo>
                      <a:pt x="502" y="145"/>
                    </a:lnTo>
                    <a:lnTo>
                      <a:pt x="508" y="156"/>
                    </a:lnTo>
                    <a:lnTo>
                      <a:pt x="515" y="167"/>
                    </a:lnTo>
                    <a:lnTo>
                      <a:pt x="520" y="178"/>
                    </a:lnTo>
                    <a:lnTo>
                      <a:pt x="525" y="190"/>
                    </a:lnTo>
                    <a:lnTo>
                      <a:pt x="529" y="202"/>
                    </a:lnTo>
                    <a:lnTo>
                      <a:pt x="533" y="213"/>
                    </a:lnTo>
                    <a:lnTo>
                      <a:pt x="537" y="225"/>
                    </a:lnTo>
                    <a:lnTo>
                      <a:pt x="539" y="237"/>
                    </a:lnTo>
                    <a:lnTo>
                      <a:pt x="541" y="249"/>
                    </a:lnTo>
                    <a:lnTo>
                      <a:pt x="542" y="263"/>
                    </a:lnTo>
                    <a:lnTo>
                      <a:pt x="543" y="275"/>
                    </a:lnTo>
                    <a:lnTo>
                      <a:pt x="543" y="287"/>
                    </a:lnTo>
                    <a:lnTo>
                      <a:pt x="543" y="299"/>
                    </a:lnTo>
                    <a:lnTo>
                      <a:pt x="542" y="312"/>
                    </a:lnTo>
                    <a:lnTo>
                      <a:pt x="541" y="324"/>
                    </a:lnTo>
                    <a:lnTo>
                      <a:pt x="539" y="336"/>
                    </a:lnTo>
                    <a:lnTo>
                      <a:pt x="537" y="348"/>
                    </a:lnTo>
                    <a:lnTo>
                      <a:pt x="533" y="360"/>
                    </a:lnTo>
                    <a:lnTo>
                      <a:pt x="529" y="372"/>
                    </a:lnTo>
                    <a:lnTo>
                      <a:pt x="525" y="383"/>
                    </a:lnTo>
                    <a:lnTo>
                      <a:pt x="520" y="395"/>
                    </a:lnTo>
                    <a:lnTo>
                      <a:pt x="515" y="406"/>
                    </a:lnTo>
                    <a:lnTo>
                      <a:pt x="508" y="417"/>
                    </a:lnTo>
                    <a:lnTo>
                      <a:pt x="502" y="428"/>
                    </a:lnTo>
                    <a:lnTo>
                      <a:pt x="494" y="439"/>
                    </a:lnTo>
                    <a:lnTo>
                      <a:pt x="486" y="449"/>
                    </a:lnTo>
                    <a:lnTo>
                      <a:pt x="477" y="459"/>
                    </a:lnTo>
                    <a:lnTo>
                      <a:pt x="469" y="469"/>
                    </a:lnTo>
                    <a:lnTo>
                      <a:pt x="459" y="478"/>
                    </a:lnTo>
                    <a:lnTo>
                      <a:pt x="449" y="486"/>
                    </a:lnTo>
                    <a:lnTo>
                      <a:pt x="439" y="494"/>
                    </a:lnTo>
                    <a:lnTo>
                      <a:pt x="428" y="502"/>
                    </a:lnTo>
                    <a:lnTo>
                      <a:pt x="417" y="508"/>
                    </a:lnTo>
                    <a:lnTo>
                      <a:pt x="406" y="515"/>
                    </a:lnTo>
                    <a:lnTo>
                      <a:pt x="395" y="520"/>
                    </a:lnTo>
                    <a:lnTo>
                      <a:pt x="383" y="526"/>
                    </a:lnTo>
                    <a:lnTo>
                      <a:pt x="372" y="530"/>
                    </a:lnTo>
                    <a:lnTo>
                      <a:pt x="360" y="533"/>
                    </a:lnTo>
                    <a:lnTo>
                      <a:pt x="348" y="537"/>
                    </a:lnTo>
                    <a:lnTo>
                      <a:pt x="336" y="539"/>
                    </a:lnTo>
                    <a:lnTo>
                      <a:pt x="324" y="541"/>
                    </a:lnTo>
                    <a:lnTo>
                      <a:pt x="311" y="543"/>
                    </a:lnTo>
                    <a:lnTo>
                      <a:pt x="299" y="543"/>
                    </a:lnTo>
                    <a:lnTo>
                      <a:pt x="287" y="544"/>
                    </a:lnTo>
                    <a:lnTo>
                      <a:pt x="275" y="543"/>
                    </a:lnTo>
                    <a:lnTo>
                      <a:pt x="261" y="543"/>
                    </a:lnTo>
                    <a:lnTo>
                      <a:pt x="249" y="541"/>
                    </a:lnTo>
                    <a:lnTo>
                      <a:pt x="237" y="539"/>
                    </a:lnTo>
                    <a:lnTo>
                      <a:pt x="225" y="537"/>
                    </a:lnTo>
                    <a:lnTo>
                      <a:pt x="213" y="533"/>
                    </a:lnTo>
                    <a:lnTo>
                      <a:pt x="201" y="530"/>
                    </a:lnTo>
                    <a:lnTo>
                      <a:pt x="190" y="526"/>
                    </a:lnTo>
                    <a:lnTo>
                      <a:pt x="178" y="520"/>
                    </a:lnTo>
                    <a:lnTo>
                      <a:pt x="167" y="515"/>
                    </a:lnTo>
                    <a:lnTo>
                      <a:pt x="156" y="508"/>
                    </a:lnTo>
                    <a:lnTo>
                      <a:pt x="145" y="502"/>
                    </a:lnTo>
                    <a:lnTo>
                      <a:pt x="134" y="494"/>
                    </a:lnTo>
                    <a:lnTo>
                      <a:pt x="124" y="486"/>
                    </a:lnTo>
                    <a:lnTo>
                      <a:pt x="114" y="478"/>
                    </a:lnTo>
                    <a:lnTo>
                      <a:pt x="105" y="469"/>
                    </a:lnTo>
                    <a:lnTo>
                      <a:pt x="96" y="459"/>
                    </a:lnTo>
                    <a:lnTo>
                      <a:pt x="87" y="449"/>
                    </a:lnTo>
                    <a:lnTo>
                      <a:pt x="79" y="439"/>
                    </a:lnTo>
                    <a:lnTo>
                      <a:pt x="72" y="428"/>
                    </a:lnTo>
                    <a:lnTo>
                      <a:pt x="65" y="417"/>
                    </a:lnTo>
                    <a:lnTo>
                      <a:pt x="58" y="406"/>
                    </a:lnTo>
                    <a:lnTo>
                      <a:pt x="53" y="395"/>
                    </a:lnTo>
                    <a:lnTo>
                      <a:pt x="49" y="383"/>
                    </a:lnTo>
                    <a:lnTo>
                      <a:pt x="44" y="372"/>
                    </a:lnTo>
                    <a:lnTo>
                      <a:pt x="40" y="360"/>
                    </a:lnTo>
                    <a:lnTo>
                      <a:pt x="37" y="348"/>
                    </a:lnTo>
                    <a:lnTo>
                      <a:pt x="34" y="336"/>
                    </a:lnTo>
                    <a:lnTo>
                      <a:pt x="32" y="324"/>
                    </a:lnTo>
                    <a:lnTo>
                      <a:pt x="30" y="312"/>
                    </a:lnTo>
                    <a:lnTo>
                      <a:pt x="30" y="299"/>
                    </a:lnTo>
                    <a:lnTo>
                      <a:pt x="29" y="287"/>
                    </a:lnTo>
                    <a:lnTo>
                      <a:pt x="30" y="275"/>
                    </a:lnTo>
                    <a:lnTo>
                      <a:pt x="30" y="263"/>
                    </a:lnTo>
                    <a:lnTo>
                      <a:pt x="32" y="249"/>
                    </a:lnTo>
                    <a:lnTo>
                      <a:pt x="34" y="237"/>
                    </a:lnTo>
                    <a:lnTo>
                      <a:pt x="37" y="225"/>
                    </a:lnTo>
                    <a:lnTo>
                      <a:pt x="40" y="213"/>
                    </a:lnTo>
                    <a:lnTo>
                      <a:pt x="44" y="202"/>
                    </a:lnTo>
                    <a:lnTo>
                      <a:pt x="49" y="190"/>
                    </a:lnTo>
                    <a:lnTo>
                      <a:pt x="53" y="178"/>
                    </a:lnTo>
                    <a:lnTo>
                      <a:pt x="58" y="167"/>
                    </a:lnTo>
                    <a:lnTo>
                      <a:pt x="65" y="156"/>
                    </a:lnTo>
                    <a:lnTo>
                      <a:pt x="72" y="145"/>
                    </a:lnTo>
                    <a:lnTo>
                      <a:pt x="79" y="135"/>
                    </a:lnTo>
                    <a:lnTo>
                      <a:pt x="87" y="124"/>
                    </a:lnTo>
                    <a:lnTo>
                      <a:pt x="96" y="114"/>
                    </a:lnTo>
                    <a:lnTo>
                      <a:pt x="105" y="105"/>
                    </a:lnTo>
                    <a:lnTo>
                      <a:pt x="114" y="96"/>
                    </a:lnTo>
                    <a:lnTo>
                      <a:pt x="124" y="87"/>
                    </a:lnTo>
                    <a:lnTo>
                      <a:pt x="134" y="79"/>
                    </a:lnTo>
                    <a:lnTo>
                      <a:pt x="145" y="72"/>
                    </a:lnTo>
                    <a:lnTo>
                      <a:pt x="156" y="65"/>
                    </a:lnTo>
                    <a:lnTo>
                      <a:pt x="167" y="59"/>
                    </a:lnTo>
                    <a:lnTo>
                      <a:pt x="178" y="53"/>
                    </a:lnTo>
                    <a:lnTo>
                      <a:pt x="190" y="49"/>
                    </a:lnTo>
                    <a:lnTo>
                      <a:pt x="201" y="44"/>
                    </a:lnTo>
                    <a:lnTo>
                      <a:pt x="213" y="40"/>
                    </a:lnTo>
                    <a:lnTo>
                      <a:pt x="225" y="37"/>
                    </a:lnTo>
                    <a:lnTo>
                      <a:pt x="237" y="34"/>
                    </a:lnTo>
                    <a:lnTo>
                      <a:pt x="249" y="32"/>
                    </a:lnTo>
                    <a:lnTo>
                      <a:pt x="261" y="31"/>
                    </a:lnTo>
                    <a:lnTo>
                      <a:pt x="275" y="30"/>
                    </a:lnTo>
                    <a:lnTo>
                      <a:pt x="287" y="30"/>
                    </a:lnTo>
                    <a:lnTo>
                      <a:pt x="299" y="30"/>
                    </a:lnTo>
                    <a:lnTo>
                      <a:pt x="311" y="31"/>
                    </a:lnTo>
                    <a:lnTo>
                      <a:pt x="324" y="32"/>
                    </a:lnTo>
                    <a:lnTo>
                      <a:pt x="336" y="34"/>
                    </a:lnTo>
                    <a:lnTo>
                      <a:pt x="348" y="37"/>
                    </a:lnTo>
                    <a:lnTo>
                      <a:pt x="360" y="40"/>
                    </a:lnTo>
                    <a:lnTo>
                      <a:pt x="372" y="44"/>
                    </a:lnTo>
                    <a:lnTo>
                      <a:pt x="383" y="49"/>
                    </a:lnTo>
                    <a:lnTo>
                      <a:pt x="395" y="53"/>
                    </a:lnTo>
                    <a:lnTo>
                      <a:pt x="406" y="59"/>
                    </a:lnTo>
                    <a:lnTo>
                      <a:pt x="417" y="65"/>
                    </a:lnTo>
                    <a:lnTo>
                      <a:pt x="428" y="72"/>
                    </a:lnTo>
                    <a:lnTo>
                      <a:pt x="439" y="79"/>
                    </a:lnTo>
                    <a:lnTo>
                      <a:pt x="449" y="87"/>
                    </a:lnTo>
                    <a:lnTo>
                      <a:pt x="459" y="96"/>
                    </a:lnTo>
                    <a:lnTo>
                      <a:pt x="469" y="105"/>
                    </a:lnTo>
                    <a:lnTo>
                      <a:pt x="479" y="95"/>
                    </a:lnTo>
                    <a:lnTo>
                      <a:pt x="490" y="85"/>
                    </a:lnTo>
                    <a:lnTo>
                      <a:pt x="479" y="74"/>
                    </a:lnTo>
                    <a:lnTo>
                      <a:pt x="468" y="65"/>
                    </a:lnTo>
                    <a:lnTo>
                      <a:pt x="456" y="56"/>
                    </a:lnTo>
                    <a:lnTo>
                      <a:pt x="445" y="48"/>
                    </a:lnTo>
                    <a:lnTo>
                      <a:pt x="432" y="40"/>
                    </a:lnTo>
                    <a:lnTo>
                      <a:pt x="419" y="33"/>
                    </a:lnTo>
                    <a:lnTo>
                      <a:pt x="407" y="27"/>
                    </a:lnTo>
                    <a:lnTo>
                      <a:pt x="394" y="21"/>
                    </a:lnTo>
                    <a:lnTo>
                      <a:pt x="381" y="17"/>
                    </a:lnTo>
                    <a:lnTo>
                      <a:pt x="368" y="12"/>
                    </a:lnTo>
                    <a:lnTo>
                      <a:pt x="355" y="9"/>
                    </a:lnTo>
                    <a:lnTo>
                      <a:pt x="341" y="6"/>
                    </a:lnTo>
                    <a:lnTo>
                      <a:pt x="327" y="4"/>
                    </a:lnTo>
                    <a:lnTo>
                      <a:pt x="314" y="1"/>
                    </a:lnTo>
                    <a:lnTo>
                      <a:pt x="300" y="0"/>
                    </a:lnTo>
                    <a:lnTo>
                      <a:pt x="287" y="0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4"/>
                    </a:lnTo>
                    <a:lnTo>
                      <a:pt x="232" y="6"/>
                    </a:lnTo>
                    <a:lnTo>
                      <a:pt x="219" y="9"/>
                    </a:lnTo>
                    <a:lnTo>
                      <a:pt x="205" y="12"/>
                    </a:lnTo>
                    <a:lnTo>
                      <a:pt x="192" y="17"/>
                    </a:lnTo>
                    <a:lnTo>
                      <a:pt x="179" y="21"/>
                    </a:lnTo>
                    <a:lnTo>
                      <a:pt x="166" y="27"/>
                    </a:lnTo>
                    <a:lnTo>
                      <a:pt x="153" y="33"/>
                    </a:lnTo>
                    <a:lnTo>
                      <a:pt x="141" y="40"/>
                    </a:lnTo>
                    <a:lnTo>
                      <a:pt x="129" y="48"/>
                    </a:lnTo>
                    <a:lnTo>
                      <a:pt x="118" y="56"/>
                    </a:lnTo>
                    <a:lnTo>
                      <a:pt x="106" y="65"/>
                    </a:lnTo>
                    <a:lnTo>
                      <a:pt x="95" y="74"/>
                    </a:lnTo>
                    <a:lnTo>
                      <a:pt x="84" y="85"/>
                    </a:lnTo>
                    <a:lnTo>
                      <a:pt x="74" y="95"/>
                    </a:lnTo>
                    <a:lnTo>
                      <a:pt x="64" y="106"/>
                    </a:lnTo>
                    <a:lnTo>
                      <a:pt x="55" y="118"/>
                    </a:lnTo>
                    <a:lnTo>
                      <a:pt x="47" y="130"/>
                    </a:lnTo>
                    <a:lnTo>
                      <a:pt x="40" y="141"/>
                    </a:lnTo>
                    <a:lnTo>
                      <a:pt x="33" y="154"/>
                    </a:lnTo>
                    <a:lnTo>
                      <a:pt x="27" y="166"/>
                    </a:lnTo>
                    <a:lnTo>
                      <a:pt x="21" y="179"/>
                    </a:lnTo>
                    <a:lnTo>
                      <a:pt x="16" y="192"/>
                    </a:lnTo>
                    <a:lnTo>
                      <a:pt x="12" y="205"/>
                    </a:lnTo>
                    <a:lnTo>
                      <a:pt x="8" y="219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1" y="259"/>
                    </a:lnTo>
                    <a:lnTo>
                      <a:pt x="0" y="274"/>
                    </a:lnTo>
                    <a:lnTo>
                      <a:pt x="0" y="287"/>
                    </a:lnTo>
                    <a:lnTo>
                      <a:pt x="0" y="301"/>
                    </a:lnTo>
                    <a:lnTo>
                      <a:pt x="1" y="314"/>
                    </a:lnTo>
                    <a:lnTo>
                      <a:pt x="4" y="328"/>
                    </a:lnTo>
                    <a:lnTo>
                      <a:pt x="6" y="342"/>
                    </a:lnTo>
                    <a:lnTo>
                      <a:pt x="8" y="355"/>
                    </a:lnTo>
                    <a:lnTo>
                      <a:pt x="12" y="368"/>
                    </a:lnTo>
                    <a:lnTo>
                      <a:pt x="16" y="382"/>
                    </a:lnTo>
                    <a:lnTo>
                      <a:pt x="21" y="394"/>
                    </a:lnTo>
                    <a:lnTo>
                      <a:pt x="27" y="407"/>
                    </a:lnTo>
                    <a:lnTo>
                      <a:pt x="33" y="420"/>
                    </a:lnTo>
                    <a:lnTo>
                      <a:pt x="40" y="433"/>
                    </a:lnTo>
                    <a:lnTo>
                      <a:pt x="47" y="445"/>
                    </a:lnTo>
                    <a:lnTo>
                      <a:pt x="55" y="457"/>
                    </a:lnTo>
                    <a:lnTo>
                      <a:pt x="64" y="468"/>
                    </a:lnTo>
                    <a:lnTo>
                      <a:pt x="74" y="479"/>
                    </a:lnTo>
                    <a:lnTo>
                      <a:pt x="84" y="490"/>
                    </a:lnTo>
                    <a:lnTo>
                      <a:pt x="95" y="499"/>
                    </a:lnTo>
                    <a:lnTo>
                      <a:pt x="106" y="509"/>
                    </a:lnTo>
                    <a:lnTo>
                      <a:pt x="118" y="518"/>
                    </a:lnTo>
                    <a:lnTo>
                      <a:pt x="129" y="526"/>
                    </a:lnTo>
                    <a:lnTo>
                      <a:pt x="141" y="533"/>
                    </a:lnTo>
                    <a:lnTo>
                      <a:pt x="153" y="540"/>
                    </a:lnTo>
                    <a:lnTo>
                      <a:pt x="166" y="547"/>
                    </a:lnTo>
                    <a:lnTo>
                      <a:pt x="179" y="552"/>
                    </a:lnTo>
                    <a:lnTo>
                      <a:pt x="192" y="558"/>
                    </a:lnTo>
                    <a:lnTo>
                      <a:pt x="205" y="562"/>
                    </a:lnTo>
                    <a:lnTo>
                      <a:pt x="219" y="565"/>
                    </a:lnTo>
                    <a:lnTo>
                      <a:pt x="232" y="567"/>
                    </a:lnTo>
                    <a:lnTo>
                      <a:pt x="245" y="571"/>
                    </a:lnTo>
                    <a:lnTo>
                      <a:pt x="259" y="572"/>
                    </a:lnTo>
                    <a:lnTo>
                      <a:pt x="272" y="573"/>
                    </a:lnTo>
                    <a:lnTo>
                      <a:pt x="287" y="573"/>
                    </a:lnTo>
                    <a:lnTo>
                      <a:pt x="300" y="573"/>
                    </a:lnTo>
                    <a:lnTo>
                      <a:pt x="314" y="572"/>
                    </a:lnTo>
                    <a:lnTo>
                      <a:pt x="327" y="571"/>
                    </a:lnTo>
                    <a:lnTo>
                      <a:pt x="341" y="567"/>
                    </a:lnTo>
                    <a:lnTo>
                      <a:pt x="355" y="565"/>
                    </a:lnTo>
                    <a:lnTo>
                      <a:pt x="368" y="562"/>
                    </a:lnTo>
                    <a:lnTo>
                      <a:pt x="381" y="558"/>
                    </a:lnTo>
                    <a:lnTo>
                      <a:pt x="394" y="552"/>
                    </a:lnTo>
                    <a:lnTo>
                      <a:pt x="407" y="547"/>
                    </a:lnTo>
                    <a:lnTo>
                      <a:pt x="419" y="540"/>
                    </a:lnTo>
                    <a:lnTo>
                      <a:pt x="432" y="533"/>
                    </a:lnTo>
                    <a:lnTo>
                      <a:pt x="445" y="526"/>
                    </a:lnTo>
                    <a:lnTo>
                      <a:pt x="456" y="518"/>
                    </a:lnTo>
                    <a:lnTo>
                      <a:pt x="468" y="509"/>
                    </a:lnTo>
                    <a:lnTo>
                      <a:pt x="479" y="499"/>
                    </a:lnTo>
                    <a:lnTo>
                      <a:pt x="490" y="490"/>
                    </a:lnTo>
                    <a:lnTo>
                      <a:pt x="499" y="479"/>
                    </a:lnTo>
                    <a:lnTo>
                      <a:pt x="508" y="468"/>
                    </a:lnTo>
                    <a:lnTo>
                      <a:pt x="518" y="457"/>
                    </a:lnTo>
                    <a:lnTo>
                      <a:pt x="526" y="445"/>
                    </a:lnTo>
                    <a:lnTo>
                      <a:pt x="533" y="433"/>
                    </a:lnTo>
                    <a:lnTo>
                      <a:pt x="540" y="420"/>
                    </a:lnTo>
                    <a:lnTo>
                      <a:pt x="547" y="407"/>
                    </a:lnTo>
                    <a:lnTo>
                      <a:pt x="552" y="394"/>
                    </a:lnTo>
                    <a:lnTo>
                      <a:pt x="556" y="382"/>
                    </a:lnTo>
                    <a:lnTo>
                      <a:pt x="561" y="368"/>
                    </a:lnTo>
                    <a:lnTo>
                      <a:pt x="565" y="355"/>
                    </a:lnTo>
                    <a:lnTo>
                      <a:pt x="567" y="342"/>
                    </a:lnTo>
                    <a:lnTo>
                      <a:pt x="570" y="328"/>
                    </a:lnTo>
                    <a:lnTo>
                      <a:pt x="572" y="314"/>
                    </a:lnTo>
                    <a:lnTo>
                      <a:pt x="573" y="301"/>
                    </a:lnTo>
                    <a:lnTo>
                      <a:pt x="573" y="287"/>
                    </a:lnTo>
                    <a:lnTo>
                      <a:pt x="573" y="274"/>
                    </a:lnTo>
                    <a:lnTo>
                      <a:pt x="572" y="259"/>
                    </a:lnTo>
                    <a:lnTo>
                      <a:pt x="570" y="246"/>
                    </a:lnTo>
                    <a:lnTo>
                      <a:pt x="567" y="232"/>
                    </a:lnTo>
                    <a:lnTo>
                      <a:pt x="565" y="219"/>
                    </a:lnTo>
                    <a:lnTo>
                      <a:pt x="561" y="205"/>
                    </a:lnTo>
                    <a:lnTo>
                      <a:pt x="556" y="192"/>
                    </a:lnTo>
                    <a:lnTo>
                      <a:pt x="552" y="179"/>
                    </a:lnTo>
                    <a:lnTo>
                      <a:pt x="547" y="166"/>
                    </a:lnTo>
                    <a:lnTo>
                      <a:pt x="540" y="154"/>
                    </a:lnTo>
                    <a:lnTo>
                      <a:pt x="533" y="141"/>
                    </a:lnTo>
                    <a:lnTo>
                      <a:pt x="526" y="130"/>
                    </a:lnTo>
                    <a:lnTo>
                      <a:pt x="518" y="118"/>
                    </a:lnTo>
                    <a:lnTo>
                      <a:pt x="508" y="106"/>
                    </a:lnTo>
                    <a:lnTo>
                      <a:pt x="499" y="95"/>
                    </a:lnTo>
                    <a:lnTo>
                      <a:pt x="490" y="85"/>
                    </a:lnTo>
                    <a:lnTo>
                      <a:pt x="479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29">
                <a:extLst>
                  <a:ext uri="{FF2B5EF4-FFF2-40B4-BE49-F238E27FC236}">
                    <a16:creationId xmlns:a16="http://schemas.microsoft.com/office/drawing/2014/main" id="{4A9E928F-8EBF-4CB1-9A6E-3957F89C8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588" y="1946275"/>
                <a:ext cx="120650" cy="119063"/>
              </a:xfrm>
              <a:custGeom>
                <a:avLst/>
                <a:gdLst>
                  <a:gd name="T0" fmla="*/ 4 w 227"/>
                  <a:gd name="T1" fmla="*/ 103 h 226"/>
                  <a:gd name="T2" fmla="*/ 123 w 227"/>
                  <a:gd name="T3" fmla="*/ 222 h 226"/>
                  <a:gd name="T4" fmla="*/ 128 w 227"/>
                  <a:gd name="T5" fmla="*/ 225 h 226"/>
                  <a:gd name="T6" fmla="*/ 134 w 227"/>
                  <a:gd name="T7" fmla="*/ 226 h 226"/>
                  <a:gd name="T8" fmla="*/ 139 w 227"/>
                  <a:gd name="T9" fmla="*/ 225 h 226"/>
                  <a:gd name="T10" fmla="*/ 144 w 227"/>
                  <a:gd name="T11" fmla="*/ 222 h 226"/>
                  <a:gd name="T12" fmla="*/ 222 w 227"/>
                  <a:gd name="T13" fmla="*/ 143 h 226"/>
                  <a:gd name="T14" fmla="*/ 225 w 227"/>
                  <a:gd name="T15" fmla="*/ 140 h 226"/>
                  <a:gd name="T16" fmla="*/ 226 w 227"/>
                  <a:gd name="T17" fmla="*/ 138 h 226"/>
                  <a:gd name="T18" fmla="*/ 227 w 227"/>
                  <a:gd name="T19" fmla="*/ 136 h 226"/>
                  <a:gd name="T20" fmla="*/ 227 w 227"/>
                  <a:gd name="T21" fmla="*/ 133 h 226"/>
                  <a:gd name="T22" fmla="*/ 226 w 227"/>
                  <a:gd name="T23" fmla="*/ 127 h 226"/>
                  <a:gd name="T24" fmla="*/ 222 w 227"/>
                  <a:gd name="T25" fmla="*/ 123 h 226"/>
                  <a:gd name="T26" fmla="*/ 104 w 227"/>
                  <a:gd name="T27" fmla="*/ 4 h 226"/>
                  <a:gd name="T28" fmla="*/ 102 w 227"/>
                  <a:gd name="T29" fmla="*/ 2 h 226"/>
                  <a:gd name="T30" fmla="*/ 100 w 227"/>
                  <a:gd name="T31" fmla="*/ 1 h 226"/>
                  <a:gd name="T32" fmla="*/ 96 w 227"/>
                  <a:gd name="T33" fmla="*/ 0 h 226"/>
                  <a:gd name="T34" fmla="*/ 94 w 227"/>
                  <a:gd name="T35" fmla="*/ 0 h 226"/>
                  <a:gd name="T36" fmla="*/ 91 w 227"/>
                  <a:gd name="T37" fmla="*/ 0 h 226"/>
                  <a:gd name="T38" fmla="*/ 89 w 227"/>
                  <a:gd name="T39" fmla="*/ 1 h 226"/>
                  <a:gd name="T40" fmla="*/ 85 w 227"/>
                  <a:gd name="T41" fmla="*/ 2 h 226"/>
                  <a:gd name="T42" fmla="*/ 83 w 227"/>
                  <a:gd name="T43" fmla="*/ 4 h 226"/>
                  <a:gd name="T44" fmla="*/ 82 w 227"/>
                  <a:gd name="T45" fmla="*/ 7 h 226"/>
                  <a:gd name="T46" fmla="*/ 80 w 227"/>
                  <a:gd name="T47" fmla="*/ 9 h 226"/>
                  <a:gd name="T48" fmla="*/ 80 w 227"/>
                  <a:gd name="T49" fmla="*/ 11 h 226"/>
                  <a:gd name="T50" fmla="*/ 79 w 227"/>
                  <a:gd name="T51" fmla="*/ 14 h 226"/>
                  <a:gd name="T52" fmla="*/ 80 w 227"/>
                  <a:gd name="T53" fmla="*/ 18 h 226"/>
                  <a:gd name="T54" fmla="*/ 80 w 227"/>
                  <a:gd name="T55" fmla="*/ 20 h 226"/>
                  <a:gd name="T56" fmla="*/ 82 w 227"/>
                  <a:gd name="T57" fmla="*/ 22 h 226"/>
                  <a:gd name="T58" fmla="*/ 83 w 227"/>
                  <a:gd name="T59" fmla="*/ 24 h 226"/>
                  <a:gd name="T60" fmla="*/ 192 w 227"/>
                  <a:gd name="T61" fmla="*/ 133 h 226"/>
                  <a:gd name="T62" fmla="*/ 134 w 227"/>
                  <a:gd name="T63" fmla="*/ 191 h 226"/>
                  <a:gd name="T64" fmla="*/ 25 w 227"/>
                  <a:gd name="T65" fmla="*/ 83 h 226"/>
                  <a:gd name="T66" fmla="*/ 23 w 227"/>
                  <a:gd name="T67" fmla="*/ 81 h 226"/>
                  <a:gd name="T68" fmla="*/ 21 w 227"/>
                  <a:gd name="T69" fmla="*/ 80 h 226"/>
                  <a:gd name="T70" fmla="*/ 17 w 227"/>
                  <a:gd name="T71" fmla="*/ 79 h 226"/>
                  <a:gd name="T72" fmla="*/ 15 w 227"/>
                  <a:gd name="T73" fmla="*/ 79 h 226"/>
                  <a:gd name="T74" fmla="*/ 12 w 227"/>
                  <a:gd name="T75" fmla="*/ 79 h 226"/>
                  <a:gd name="T76" fmla="*/ 10 w 227"/>
                  <a:gd name="T77" fmla="*/ 80 h 226"/>
                  <a:gd name="T78" fmla="*/ 6 w 227"/>
                  <a:gd name="T79" fmla="*/ 81 h 226"/>
                  <a:gd name="T80" fmla="*/ 4 w 227"/>
                  <a:gd name="T81" fmla="*/ 83 h 226"/>
                  <a:gd name="T82" fmla="*/ 3 w 227"/>
                  <a:gd name="T83" fmla="*/ 86 h 226"/>
                  <a:gd name="T84" fmla="*/ 1 w 227"/>
                  <a:gd name="T85" fmla="*/ 88 h 226"/>
                  <a:gd name="T86" fmla="*/ 1 w 227"/>
                  <a:gd name="T87" fmla="*/ 90 h 226"/>
                  <a:gd name="T88" fmla="*/ 0 w 227"/>
                  <a:gd name="T89" fmla="*/ 93 h 226"/>
                  <a:gd name="T90" fmla="*/ 1 w 227"/>
                  <a:gd name="T91" fmla="*/ 95 h 226"/>
                  <a:gd name="T92" fmla="*/ 1 w 227"/>
                  <a:gd name="T93" fmla="*/ 99 h 226"/>
                  <a:gd name="T94" fmla="*/ 3 w 227"/>
                  <a:gd name="T95" fmla="*/ 101 h 226"/>
                  <a:gd name="T96" fmla="*/ 4 w 227"/>
                  <a:gd name="T97" fmla="*/ 10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7" h="226">
                    <a:moveTo>
                      <a:pt x="4" y="103"/>
                    </a:moveTo>
                    <a:lnTo>
                      <a:pt x="123" y="222"/>
                    </a:lnTo>
                    <a:lnTo>
                      <a:pt x="128" y="225"/>
                    </a:lnTo>
                    <a:lnTo>
                      <a:pt x="134" y="226"/>
                    </a:lnTo>
                    <a:lnTo>
                      <a:pt x="139" y="225"/>
                    </a:lnTo>
                    <a:lnTo>
                      <a:pt x="144" y="222"/>
                    </a:lnTo>
                    <a:lnTo>
                      <a:pt x="222" y="143"/>
                    </a:lnTo>
                    <a:lnTo>
                      <a:pt x="225" y="140"/>
                    </a:lnTo>
                    <a:lnTo>
                      <a:pt x="226" y="138"/>
                    </a:lnTo>
                    <a:lnTo>
                      <a:pt x="227" y="136"/>
                    </a:lnTo>
                    <a:lnTo>
                      <a:pt x="227" y="133"/>
                    </a:lnTo>
                    <a:lnTo>
                      <a:pt x="226" y="127"/>
                    </a:lnTo>
                    <a:lnTo>
                      <a:pt x="222" y="123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9" y="1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2" y="7"/>
                    </a:lnTo>
                    <a:lnTo>
                      <a:pt x="80" y="9"/>
                    </a:lnTo>
                    <a:lnTo>
                      <a:pt x="80" y="11"/>
                    </a:lnTo>
                    <a:lnTo>
                      <a:pt x="79" y="14"/>
                    </a:lnTo>
                    <a:lnTo>
                      <a:pt x="80" y="18"/>
                    </a:lnTo>
                    <a:lnTo>
                      <a:pt x="80" y="20"/>
                    </a:lnTo>
                    <a:lnTo>
                      <a:pt x="82" y="22"/>
                    </a:lnTo>
                    <a:lnTo>
                      <a:pt x="83" y="24"/>
                    </a:lnTo>
                    <a:lnTo>
                      <a:pt x="192" y="133"/>
                    </a:lnTo>
                    <a:lnTo>
                      <a:pt x="134" y="191"/>
                    </a:lnTo>
                    <a:lnTo>
                      <a:pt x="25" y="83"/>
                    </a:lnTo>
                    <a:lnTo>
                      <a:pt x="23" y="81"/>
                    </a:lnTo>
                    <a:lnTo>
                      <a:pt x="21" y="80"/>
                    </a:lnTo>
                    <a:lnTo>
                      <a:pt x="17" y="79"/>
                    </a:lnTo>
                    <a:lnTo>
                      <a:pt x="15" y="79"/>
                    </a:lnTo>
                    <a:lnTo>
                      <a:pt x="12" y="79"/>
                    </a:lnTo>
                    <a:lnTo>
                      <a:pt x="10" y="80"/>
                    </a:lnTo>
                    <a:lnTo>
                      <a:pt x="6" y="81"/>
                    </a:lnTo>
                    <a:lnTo>
                      <a:pt x="4" y="83"/>
                    </a:lnTo>
                    <a:lnTo>
                      <a:pt x="3" y="86"/>
                    </a:lnTo>
                    <a:lnTo>
                      <a:pt x="1" y="88"/>
                    </a:lnTo>
                    <a:lnTo>
                      <a:pt x="1" y="90"/>
                    </a:lnTo>
                    <a:lnTo>
                      <a:pt x="0" y="93"/>
                    </a:lnTo>
                    <a:lnTo>
                      <a:pt x="1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4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30">
                <a:extLst>
                  <a:ext uri="{FF2B5EF4-FFF2-40B4-BE49-F238E27FC236}">
                    <a16:creationId xmlns:a16="http://schemas.microsoft.com/office/drawing/2014/main" id="{35935AD2-9F6C-4440-82F2-8139C0443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1995488"/>
                <a:ext cx="207963" cy="207963"/>
              </a:xfrm>
              <a:custGeom>
                <a:avLst/>
                <a:gdLst>
                  <a:gd name="T0" fmla="*/ 379 w 393"/>
                  <a:gd name="T1" fmla="*/ 252 h 393"/>
                  <a:gd name="T2" fmla="*/ 389 w 393"/>
                  <a:gd name="T3" fmla="*/ 242 h 393"/>
                  <a:gd name="T4" fmla="*/ 152 w 393"/>
                  <a:gd name="T5" fmla="*/ 5 h 393"/>
                  <a:gd name="T6" fmla="*/ 149 w 393"/>
                  <a:gd name="T7" fmla="*/ 3 h 393"/>
                  <a:gd name="T8" fmla="*/ 147 w 393"/>
                  <a:gd name="T9" fmla="*/ 1 h 393"/>
                  <a:gd name="T10" fmla="*/ 144 w 393"/>
                  <a:gd name="T11" fmla="*/ 0 h 393"/>
                  <a:gd name="T12" fmla="*/ 142 w 393"/>
                  <a:gd name="T13" fmla="*/ 0 h 393"/>
                  <a:gd name="T14" fmla="*/ 138 w 393"/>
                  <a:gd name="T15" fmla="*/ 0 h 393"/>
                  <a:gd name="T16" fmla="*/ 136 w 393"/>
                  <a:gd name="T17" fmla="*/ 1 h 393"/>
                  <a:gd name="T18" fmla="*/ 133 w 393"/>
                  <a:gd name="T19" fmla="*/ 3 h 393"/>
                  <a:gd name="T20" fmla="*/ 131 w 393"/>
                  <a:gd name="T21" fmla="*/ 5 h 393"/>
                  <a:gd name="T22" fmla="*/ 4 w 393"/>
                  <a:gd name="T23" fmla="*/ 131 h 393"/>
                  <a:gd name="T24" fmla="*/ 2 w 393"/>
                  <a:gd name="T25" fmla="*/ 134 h 393"/>
                  <a:gd name="T26" fmla="*/ 1 w 393"/>
                  <a:gd name="T27" fmla="*/ 136 h 393"/>
                  <a:gd name="T28" fmla="*/ 0 w 393"/>
                  <a:gd name="T29" fmla="*/ 139 h 393"/>
                  <a:gd name="T30" fmla="*/ 0 w 393"/>
                  <a:gd name="T31" fmla="*/ 142 h 393"/>
                  <a:gd name="T32" fmla="*/ 0 w 393"/>
                  <a:gd name="T33" fmla="*/ 144 h 393"/>
                  <a:gd name="T34" fmla="*/ 1 w 393"/>
                  <a:gd name="T35" fmla="*/ 147 h 393"/>
                  <a:gd name="T36" fmla="*/ 2 w 393"/>
                  <a:gd name="T37" fmla="*/ 150 h 393"/>
                  <a:gd name="T38" fmla="*/ 4 w 393"/>
                  <a:gd name="T39" fmla="*/ 152 h 393"/>
                  <a:gd name="T40" fmla="*/ 240 w 393"/>
                  <a:gd name="T41" fmla="*/ 389 h 393"/>
                  <a:gd name="T42" fmla="*/ 246 w 393"/>
                  <a:gd name="T43" fmla="*/ 392 h 393"/>
                  <a:gd name="T44" fmla="*/ 251 w 393"/>
                  <a:gd name="T45" fmla="*/ 393 h 393"/>
                  <a:gd name="T46" fmla="*/ 257 w 393"/>
                  <a:gd name="T47" fmla="*/ 392 h 393"/>
                  <a:gd name="T48" fmla="*/ 261 w 393"/>
                  <a:gd name="T49" fmla="*/ 389 h 393"/>
                  <a:gd name="T50" fmla="*/ 389 w 393"/>
                  <a:gd name="T51" fmla="*/ 261 h 393"/>
                  <a:gd name="T52" fmla="*/ 391 w 393"/>
                  <a:gd name="T53" fmla="*/ 259 h 393"/>
                  <a:gd name="T54" fmla="*/ 392 w 393"/>
                  <a:gd name="T55" fmla="*/ 257 h 393"/>
                  <a:gd name="T56" fmla="*/ 393 w 393"/>
                  <a:gd name="T57" fmla="*/ 255 h 393"/>
                  <a:gd name="T58" fmla="*/ 393 w 393"/>
                  <a:gd name="T59" fmla="*/ 252 h 393"/>
                  <a:gd name="T60" fmla="*/ 392 w 393"/>
                  <a:gd name="T61" fmla="*/ 246 h 393"/>
                  <a:gd name="T62" fmla="*/ 389 w 393"/>
                  <a:gd name="T63" fmla="*/ 242 h 393"/>
                  <a:gd name="T64" fmla="*/ 379 w 393"/>
                  <a:gd name="T65" fmla="*/ 252 h 393"/>
                  <a:gd name="T66" fmla="*/ 368 w 393"/>
                  <a:gd name="T67" fmla="*/ 242 h 393"/>
                  <a:gd name="T68" fmla="*/ 251 w 393"/>
                  <a:gd name="T69" fmla="*/ 358 h 393"/>
                  <a:gd name="T70" fmla="*/ 35 w 393"/>
                  <a:gd name="T71" fmla="*/ 142 h 393"/>
                  <a:gd name="T72" fmla="*/ 142 w 393"/>
                  <a:gd name="T73" fmla="*/ 35 h 393"/>
                  <a:gd name="T74" fmla="*/ 368 w 393"/>
                  <a:gd name="T75" fmla="*/ 261 h 393"/>
                  <a:gd name="T76" fmla="*/ 379 w 393"/>
                  <a:gd name="T77" fmla="*/ 252 h 393"/>
                  <a:gd name="T78" fmla="*/ 368 w 393"/>
                  <a:gd name="T79" fmla="*/ 242 h 393"/>
                  <a:gd name="T80" fmla="*/ 379 w 393"/>
                  <a:gd name="T81" fmla="*/ 252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3" h="393">
                    <a:moveTo>
                      <a:pt x="379" y="252"/>
                    </a:moveTo>
                    <a:lnTo>
                      <a:pt x="389" y="242"/>
                    </a:lnTo>
                    <a:lnTo>
                      <a:pt x="152" y="5"/>
                    </a:lnTo>
                    <a:lnTo>
                      <a:pt x="149" y="3"/>
                    </a:lnTo>
                    <a:lnTo>
                      <a:pt x="147" y="1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36" y="1"/>
                    </a:lnTo>
                    <a:lnTo>
                      <a:pt x="133" y="3"/>
                    </a:lnTo>
                    <a:lnTo>
                      <a:pt x="131" y="5"/>
                    </a:lnTo>
                    <a:lnTo>
                      <a:pt x="4" y="131"/>
                    </a:lnTo>
                    <a:lnTo>
                      <a:pt x="2" y="134"/>
                    </a:lnTo>
                    <a:lnTo>
                      <a:pt x="1" y="136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1" y="147"/>
                    </a:lnTo>
                    <a:lnTo>
                      <a:pt x="2" y="150"/>
                    </a:lnTo>
                    <a:lnTo>
                      <a:pt x="4" y="152"/>
                    </a:lnTo>
                    <a:lnTo>
                      <a:pt x="240" y="389"/>
                    </a:lnTo>
                    <a:lnTo>
                      <a:pt x="246" y="392"/>
                    </a:lnTo>
                    <a:lnTo>
                      <a:pt x="251" y="393"/>
                    </a:lnTo>
                    <a:lnTo>
                      <a:pt x="257" y="392"/>
                    </a:lnTo>
                    <a:lnTo>
                      <a:pt x="261" y="389"/>
                    </a:lnTo>
                    <a:lnTo>
                      <a:pt x="389" y="261"/>
                    </a:lnTo>
                    <a:lnTo>
                      <a:pt x="391" y="259"/>
                    </a:lnTo>
                    <a:lnTo>
                      <a:pt x="392" y="257"/>
                    </a:lnTo>
                    <a:lnTo>
                      <a:pt x="393" y="255"/>
                    </a:lnTo>
                    <a:lnTo>
                      <a:pt x="393" y="252"/>
                    </a:lnTo>
                    <a:lnTo>
                      <a:pt x="392" y="246"/>
                    </a:lnTo>
                    <a:lnTo>
                      <a:pt x="389" y="242"/>
                    </a:lnTo>
                    <a:lnTo>
                      <a:pt x="379" y="252"/>
                    </a:lnTo>
                    <a:lnTo>
                      <a:pt x="368" y="242"/>
                    </a:lnTo>
                    <a:lnTo>
                      <a:pt x="251" y="358"/>
                    </a:lnTo>
                    <a:lnTo>
                      <a:pt x="35" y="142"/>
                    </a:lnTo>
                    <a:lnTo>
                      <a:pt x="142" y="35"/>
                    </a:lnTo>
                    <a:lnTo>
                      <a:pt x="368" y="261"/>
                    </a:lnTo>
                    <a:lnTo>
                      <a:pt x="379" y="252"/>
                    </a:lnTo>
                    <a:lnTo>
                      <a:pt x="368" y="242"/>
                    </a:lnTo>
                    <a:lnTo>
                      <a:pt x="379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31">
                <a:extLst>
                  <a:ext uri="{FF2B5EF4-FFF2-40B4-BE49-F238E27FC236}">
                    <a16:creationId xmlns:a16="http://schemas.microsoft.com/office/drawing/2014/main" id="{A044B7A6-7913-4DCC-9A0D-8398C3D8D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126" y="2058988"/>
                <a:ext cx="79375" cy="79375"/>
              </a:xfrm>
              <a:custGeom>
                <a:avLst/>
                <a:gdLst>
                  <a:gd name="T0" fmla="*/ 24 w 150"/>
                  <a:gd name="T1" fmla="*/ 146 h 150"/>
                  <a:gd name="T2" fmla="*/ 147 w 150"/>
                  <a:gd name="T3" fmla="*/ 24 h 150"/>
                  <a:gd name="T4" fmla="*/ 148 w 150"/>
                  <a:gd name="T5" fmla="*/ 22 h 150"/>
                  <a:gd name="T6" fmla="*/ 149 w 150"/>
                  <a:gd name="T7" fmla="*/ 20 h 150"/>
                  <a:gd name="T8" fmla="*/ 150 w 150"/>
                  <a:gd name="T9" fmla="*/ 17 h 150"/>
                  <a:gd name="T10" fmla="*/ 150 w 150"/>
                  <a:gd name="T11" fmla="*/ 14 h 150"/>
                  <a:gd name="T12" fmla="*/ 150 w 150"/>
                  <a:gd name="T13" fmla="*/ 11 h 150"/>
                  <a:gd name="T14" fmla="*/ 149 w 150"/>
                  <a:gd name="T15" fmla="*/ 9 h 150"/>
                  <a:gd name="T16" fmla="*/ 148 w 150"/>
                  <a:gd name="T17" fmla="*/ 6 h 150"/>
                  <a:gd name="T18" fmla="*/ 147 w 150"/>
                  <a:gd name="T19" fmla="*/ 4 h 150"/>
                  <a:gd name="T20" fmla="*/ 144 w 150"/>
                  <a:gd name="T21" fmla="*/ 2 h 150"/>
                  <a:gd name="T22" fmla="*/ 142 w 150"/>
                  <a:gd name="T23" fmla="*/ 1 h 150"/>
                  <a:gd name="T24" fmla="*/ 140 w 150"/>
                  <a:gd name="T25" fmla="*/ 0 h 150"/>
                  <a:gd name="T26" fmla="*/ 136 w 150"/>
                  <a:gd name="T27" fmla="*/ 0 h 150"/>
                  <a:gd name="T28" fmla="*/ 134 w 150"/>
                  <a:gd name="T29" fmla="*/ 0 h 150"/>
                  <a:gd name="T30" fmla="*/ 131 w 150"/>
                  <a:gd name="T31" fmla="*/ 1 h 150"/>
                  <a:gd name="T32" fmla="*/ 129 w 150"/>
                  <a:gd name="T33" fmla="*/ 2 h 150"/>
                  <a:gd name="T34" fmla="*/ 126 w 150"/>
                  <a:gd name="T35" fmla="*/ 4 h 150"/>
                  <a:gd name="T36" fmla="*/ 5 w 150"/>
                  <a:gd name="T37" fmla="*/ 126 h 150"/>
                  <a:gd name="T38" fmla="*/ 2 w 150"/>
                  <a:gd name="T39" fmla="*/ 128 h 150"/>
                  <a:gd name="T40" fmla="*/ 1 w 150"/>
                  <a:gd name="T41" fmla="*/ 130 h 150"/>
                  <a:gd name="T42" fmla="*/ 0 w 150"/>
                  <a:gd name="T43" fmla="*/ 134 h 150"/>
                  <a:gd name="T44" fmla="*/ 0 w 150"/>
                  <a:gd name="T45" fmla="*/ 136 h 150"/>
                  <a:gd name="T46" fmla="*/ 0 w 150"/>
                  <a:gd name="T47" fmla="*/ 139 h 150"/>
                  <a:gd name="T48" fmla="*/ 1 w 150"/>
                  <a:gd name="T49" fmla="*/ 141 h 150"/>
                  <a:gd name="T50" fmla="*/ 2 w 150"/>
                  <a:gd name="T51" fmla="*/ 143 h 150"/>
                  <a:gd name="T52" fmla="*/ 5 w 150"/>
                  <a:gd name="T53" fmla="*/ 146 h 150"/>
                  <a:gd name="T54" fmla="*/ 7 w 150"/>
                  <a:gd name="T55" fmla="*/ 148 h 150"/>
                  <a:gd name="T56" fmla="*/ 9 w 150"/>
                  <a:gd name="T57" fmla="*/ 149 h 150"/>
                  <a:gd name="T58" fmla="*/ 12 w 150"/>
                  <a:gd name="T59" fmla="*/ 150 h 150"/>
                  <a:gd name="T60" fmla="*/ 14 w 150"/>
                  <a:gd name="T61" fmla="*/ 150 h 150"/>
                  <a:gd name="T62" fmla="*/ 18 w 150"/>
                  <a:gd name="T63" fmla="*/ 150 h 150"/>
                  <a:gd name="T64" fmla="*/ 20 w 150"/>
                  <a:gd name="T65" fmla="*/ 149 h 150"/>
                  <a:gd name="T66" fmla="*/ 22 w 150"/>
                  <a:gd name="T67" fmla="*/ 148 h 150"/>
                  <a:gd name="T68" fmla="*/ 24 w 150"/>
                  <a:gd name="T6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50">
                    <a:moveTo>
                      <a:pt x="24" y="146"/>
                    </a:moveTo>
                    <a:lnTo>
                      <a:pt x="147" y="24"/>
                    </a:lnTo>
                    <a:lnTo>
                      <a:pt x="148" y="22"/>
                    </a:lnTo>
                    <a:lnTo>
                      <a:pt x="149" y="20"/>
                    </a:lnTo>
                    <a:lnTo>
                      <a:pt x="150" y="17"/>
                    </a:lnTo>
                    <a:lnTo>
                      <a:pt x="150" y="14"/>
                    </a:lnTo>
                    <a:lnTo>
                      <a:pt x="150" y="11"/>
                    </a:lnTo>
                    <a:lnTo>
                      <a:pt x="149" y="9"/>
                    </a:lnTo>
                    <a:lnTo>
                      <a:pt x="148" y="6"/>
                    </a:lnTo>
                    <a:lnTo>
                      <a:pt x="147" y="4"/>
                    </a:lnTo>
                    <a:lnTo>
                      <a:pt x="144" y="2"/>
                    </a:lnTo>
                    <a:lnTo>
                      <a:pt x="142" y="1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6" y="4"/>
                    </a:lnTo>
                    <a:lnTo>
                      <a:pt x="5" y="126"/>
                    </a:lnTo>
                    <a:lnTo>
                      <a:pt x="2" y="128"/>
                    </a:lnTo>
                    <a:lnTo>
                      <a:pt x="1" y="130"/>
                    </a:lnTo>
                    <a:lnTo>
                      <a:pt x="0" y="134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3"/>
                    </a:lnTo>
                    <a:lnTo>
                      <a:pt x="5" y="146"/>
                    </a:lnTo>
                    <a:lnTo>
                      <a:pt x="7" y="148"/>
                    </a:lnTo>
                    <a:lnTo>
                      <a:pt x="9" y="149"/>
                    </a:lnTo>
                    <a:lnTo>
                      <a:pt x="12" y="150"/>
                    </a:lnTo>
                    <a:lnTo>
                      <a:pt x="14" y="150"/>
                    </a:lnTo>
                    <a:lnTo>
                      <a:pt x="18" y="150"/>
                    </a:lnTo>
                    <a:lnTo>
                      <a:pt x="20" y="149"/>
                    </a:lnTo>
                    <a:lnTo>
                      <a:pt x="22" y="148"/>
                    </a:lnTo>
                    <a:lnTo>
                      <a:pt x="24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32">
                <a:extLst>
                  <a:ext uri="{FF2B5EF4-FFF2-40B4-BE49-F238E27FC236}">
                    <a16:creationId xmlns:a16="http://schemas.microsoft.com/office/drawing/2014/main" id="{0B77FC8A-D4E2-49ED-85F8-E4AEB9914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963" y="2028825"/>
                <a:ext cx="80963" cy="79375"/>
              </a:xfrm>
              <a:custGeom>
                <a:avLst/>
                <a:gdLst>
                  <a:gd name="T0" fmla="*/ 25 w 152"/>
                  <a:gd name="T1" fmla="*/ 147 h 151"/>
                  <a:gd name="T2" fmla="*/ 147 w 152"/>
                  <a:gd name="T3" fmla="*/ 25 h 151"/>
                  <a:gd name="T4" fmla="*/ 149 w 152"/>
                  <a:gd name="T5" fmla="*/ 23 h 151"/>
                  <a:gd name="T6" fmla="*/ 150 w 152"/>
                  <a:gd name="T7" fmla="*/ 19 h 151"/>
                  <a:gd name="T8" fmla="*/ 152 w 152"/>
                  <a:gd name="T9" fmla="*/ 17 h 151"/>
                  <a:gd name="T10" fmla="*/ 152 w 152"/>
                  <a:gd name="T11" fmla="*/ 14 h 151"/>
                  <a:gd name="T12" fmla="*/ 152 w 152"/>
                  <a:gd name="T13" fmla="*/ 12 h 151"/>
                  <a:gd name="T14" fmla="*/ 150 w 152"/>
                  <a:gd name="T15" fmla="*/ 9 h 151"/>
                  <a:gd name="T16" fmla="*/ 149 w 152"/>
                  <a:gd name="T17" fmla="*/ 6 h 151"/>
                  <a:gd name="T18" fmla="*/ 147 w 152"/>
                  <a:gd name="T19" fmla="*/ 4 h 151"/>
                  <a:gd name="T20" fmla="*/ 145 w 152"/>
                  <a:gd name="T21" fmla="*/ 2 h 151"/>
                  <a:gd name="T22" fmla="*/ 143 w 152"/>
                  <a:gd name="T23" fmla="*/ 1 h 151"/>
                  <a:gd name="T24" fmla="*/ 139 w 152"/>
                  <a:gd name="T25" fmla="*/ 0 h 151"/>
                  <a:gd name="T26" fmla="*/ 137 w 152"/>
                  <a:gd name="T27" fmla="*/ 0 h 151"/>
                  <a:gd name="T28" fmla="*/ 134 w 152"/>
                  <a:gd name="T29" fmla="*/ 0 h 151"/>
                  <a:gd name="T30" fmla="*/ 132 w 152"/>
                  <a:gd name="T31" fmla="*/ 1 h 151"/>
                  <a:gd name="T32" fmla="*/ 129 w 152"/>
                  <a:gd name="T33" fmla="*/ 2 h 151"/>
                  <a:gd name="T34" fmla="*/ 126 w 152"/>
                  <a:gd name="T35" fmla="*/ 4 h 151"/>
                  <a:gd name="T36" fmla="*/ 5 w 152"/>
                  <a:gd name="T37" fmla="*/ 126 h 151"/>
                  <a:gd name="T38" fmla="*/ 2 w 152"/>
                  <a:gd name="T39" fmla="*/ 128 h 151"/>
                  <a:gd name="T40" fmla="*/ 1 w 152"/>
                  <a:gd name="T41" fmla="*/ 130 h 151"/>
                  <a:gd name="T42" fmla="*/ 0 w 152"/>
                  <a:gd name="T43" fmla="*/ 134 h 151"/>
                  <a:gd name="T44" fmla="*/ 0 w 152"/>
                  <a:gd name="T45" fmla="*/ 136 h 151"/>
                  <a:gd name="T46" fmla="*/ 0 w 152"/>
                  <a:gd name="T47" fmla="*/ 139 h 151"/>
                  <a:gd name="T48" fmla="*/ 1 w 152"/>
                  <a:gd name="T49" fmla="*/ 141 h 151"/>
                  <a:gd name="T50" fmla="*/ 2 w 152"/>
                  <a:gd name="T51" fmla="*/ 145 h 151"/>
                  <a:gd name="T52" fmla="*/ 5 w 152"/>
                  <a:gd name="T53" fmla="*/ 147 h 151"/>
                  <a:gd name="T54" fmla="*/ 7 w 152"/>
                  <a:gd name="T55" fmla="*/ 149 h 151"/>
                  <a:gd name="T56" fmla="*/ 9 w 152"/>
                  <a:gd name="T57" fmla="*/ 150 h 151"/>
                  <a:gd name="T58" fmla="*/ 12 w 152"/>
                  <a:gd name="T59" fmla="*/ 150 h 151"/>
                  <a:gd name="T60" fmla="*/ 14 w 152"/>
                  <a:gd name="T61" fmla="*/ 151 h 151"/>
                  <a:gd name="T62" fmla="*/ 18 w 152"/>
                  <a:gd name="T63" fmla="*/ 150 h 151"/>
                  <a:gd name="T64" fmla="*/ 20 w 152"/>
                  <a:gd name="T65" fmla="*/ 150 h 151"/>
                  <a:gd name="T66" fmla="*/ 23 w 152"/>
                  <a:gd name="T67" fmla="*/ 149 h 151"/>
                  <a:gd name="T68" fmla="*/ 25 w 152"/>
                  <a:gd name="T69" fmla="*/ 1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1">
                    <a:moveTo>
                      <a:pt x="25" y="147"/>
                    </a:moveTo>
                    <a:lnTo>
                      <a:pt x="147" y="25"/>
                    </a:lnTo>
                    <a:lnTo>
                      <a:pt x="149" y="23"/>
                    </a:lnTo>
                    <a:lnTo>
                      <a:pt x="150" y="19"/>
                    </a:lnTo>
                    <a:lnTo>
                      <a:pt x="152" y="17"/>
                    </a:lnTo>
                    <a:lnTo>
                      <a:pt x="152" y="14"/>
                    </a:lnTo>
                    <a:lnTo>
                      <a:pt x="152" y="12"/>
                    </a:lnTo>
                    <a:lnTo>
                      <a:pt x="150" y="9"/>
                    </a:lnTo>
                    <a:lnTo>
                      <a:pt x="149" y="6"/>
                    </a:lnTo>
                    <a:lnTo>
                      <a:pt x="147" y="4"/>
                    </a:lnTo>
                    <a:lnTo>
                      <a:pt x="145" y="2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2" y="1"/>
                    </a:lnTo>
                    <a:lnTo>
                      <a:pt x="129" y="2"/>
                    </a:lnTo>
                    <a:lnTo>
                      <a:pt x="126" y="4"/>
                    </a:lnTo>
                    <a:lnTo>
                      <a:pt x="5" y="126"/>
                    </a:lnTo>
                    <a:lnTo>
                      <a:pt x="2" y="128"/>
                    </a:lnTo>
                    <a:lnTo>
                      <a:pt x="1" y="130"/>
                    </a:lnTo>
                    <a:lnTo>
                      <a:pt x="0" y="134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5" y="147"/>
                    </a:lnTo>
                    <a:lnTo>
                      <a:pt x="7" y="149"/>
                    </a:lnTo>
                    <a:lnTo>
                      <a:pt x="9" y="150"/>
                    </a:lnTo>
                    <a:lnTo>
                      <a:pt x="12" y="150"/>
                    </a:lnTo>
                    <a:lnTo>
                      <a:pt x="14" y="151"/>
                    </a:lnTo>
                    <a:lnTo>
                      <a:pt x="18" y="150"/>
                    </a:lnTo>
                    <a:lnTo>
                      <a:pt x="20" y="150"/>
                    </a:lnTo>
                    <a:lnTo>
                      <a:pt x="23" y="149"/>
                    </a:lnTo>
                    <a:lnTo>
                      <a:pt x="25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7" name="Freeform 7">
            <a:extLst>
              <a:ext uri="{FF2B5EF4-FFF2-40B4-BE49-F238E27FC236}">
                <a16:creationId xmlns:a16="http://schemas.microsoft.com/office/drawing/2014/main" id="{10A176D9-242F-4B1B-A6DD-8AAB2590C241}"/>
              </a:ext>
            </a:extLst>
          </p:cNvPr>
          <p:cNvSpPr>
            <a:spLocks noEditPoints="1"/>
          </p:cNvSpPr>
          <p:nvPr/>
        </p:nvSpPr>
        <p:spPr bwMode="auto">
          <a:xfrm>
            <a:off x="7778547" y="2595420"/>
            <a:ext cx="501650" cy="674687"/>
          </a:xfrm>
          <a:custGeom>
            <a:avLst/>
            <a:gdLst>
              <a:gd name="T0" fmla="*/ 1101 w 12008"/>
              <a:gd name="T1" fmla="*/ 13119 h 16150"/>
              <a:gd name="T2" fmla="*/ 708 w 12008"/>
              <a:gd name="T3" fmla="*/ 11456 h 16150"/>
              <a:gd name="T4" fmla="*/ 10031 w 12008"/>
              <a:gd name="T5" fmla="*/ 11157 h 16150"/>
              <a:gd name="T6" fmla="*/ 11100 w 12008"/>
              <a:gd name="T7" fmla="*/ 13544 h 16150"/>
              <a:gd name="T8" fmla="*/ 11998 w 12008"/>
              <a:gd name="T9" fmla="*/ 5538 h 16150"/>
              <a:gd name="T10" fmla="*/ 9508 w 12008"/>
              <a:gd name="T11" fmla="*/ 19 h 16150"/>
              <a:gd name="T12" fmla="*/ 1282 w 12008"/>
              <a:gd name="T13" fmla="*/ 118 h 16150"/>
              <a:gd name="T14" fmla="*/ 3 w 12008"/>
              <a:gd name="T15" fmla="*/ 2057 h 16150"/>
              <a:gd name="T16" fmla="*/ 2 w 12008"/>
              <a:gd name="T17" fmla="*/ 10942 h 16150"/>
              <a:gd name="T18" fmla="*/ 3512 w 12008"/>
              <a:gd name="T19" fmla="*/ 13584 h 16150"/>
              <a:gd name="T20" fmla="*/ 825 w 12008"/>
              <a:gd name="T21" fmla="*/ 10919 h 16150"/>
              <a:gd name="T22" fmla="*/ 11370 w 12008"/>
              <a:gd name="T23" fmla="*/ 10794 h 16150"/>
              <a:gd name="T24" fmla="*/ 720 w 12008"/>
              <a:gd name="T25" fmla="*/ 941 h 16150"/>
              <a:gd name="T26" fmla="*/ 401 w 12008"/>
              <a:gd name="T27" fmla="*/ 4448 h 16150"/>
              <a:gd name="T28" fmla="*/ 5149 w 12008"/>
              <a:gd name="T29" fmla="*/ 2771 h 16150"/>
              <a:gd name="T30" fmla="*/ 4421 w 12008"/>
              <a:gd name="T31" fmla="*/ 3166 h 16150"/>
              <a:gd name="T32" fmla="*/ 3542 w 12008"/>
              <a:gd name="T33" fmla="*/ 3835 h 16150"/>
              <a:gd name="T34" fmla="*/ 3812 w 12008"/>
              <a:gd name="T35" fmla="*/ 4874 h 16150"/>
              <a:gd name="T36" fmla="*/ 3262 w 12008"/>
              <a:gd name="T37" fmla="*/ 6189 h 16150"/>
              <a:gd name="T38" fmla="*/ 3829 w 12008"/>
              <a:gd name="T39" fmla="*/ 6962 h 16150"/>
              <a:gd name="T40" fmla="*/ 3955 w 12008"/>
              <a:gd name="T41" fmla="*/ 8048 h 16150"/>
              <a:gd name="T42" fmla="*/ 4999 w 12008"/>
              <a:gd name="T43" fmla="*/ 8061 h 16150"/>
              <a:gd name="T44" fmla="*/ 7036 w 12008"/>
              <a:gd name="T45" fmla="*/ 8646 h 16150"/>
              <a:gd name="T46" fmla="*/ 8129 w 12008"/>
              <a:gd name="T47" fmla="*/ 9090 h 16150"/>
              <a:gd name="T48" fmla="*/ 8581 w 12008"/>
              <a:gd name="T49" fmla="*/ 8040 h 16150"/>
              <a:gd name="T50" fmla="*/ 9585 w 12008"/>
              <a:gd name="T51" fmla="*/ 8066 h 16150"/>
              <a:gd name="T52" fmla="*/ 9727 w 12008"/>
              <a:gd name="T53" fmla="*/ 6864 h 16150"/>
              <a:gd name="T54" fmla="*/ 10431 w 12008"/>
              <a:gd name="T55" fmla="*/ 6033 h 16150"/>
              <a:gd name="T56" fmla="*/ 9716 w 12008"/>
              <a:gd name="T57" fmla="*/ 4776 h 16150"/>
              <a:gd name="T58" fmla="*/ 9997 w 12008"/>
              <a:gd name="T59" fmla="*/ 3765 h 16150"/>
              <a:gd name="T60" fmla="*/ 8914 w 12008"/>
              <a:gd name="T61" fmla="*/ 3205 h 16150"/>
              <a:gd name="T62" fmla="*/ 7582 w 12008"/>
              <a:gd name="T63" fmla="*/ 1981 h 16150"/>
              <a:gd name="T64" fmla="*/ 6295 w 12008"/>
              <a:gd name="T65" fmla="*/ 2160 h 16150"/>
              <a:gd name="T66" fmla="*/ 5174 w 12008"/>
              <a:gd name="T67" fmla="*/ 2263 h 16150"/>
              <a:gd name="T68" fmla="*/ 5442 w 12008"/>
              <a:gd name="T69" fmla="*/ 3313 h 16150"/>
              <a:gd name="T70" fmla="*/ 4189 w 12008"/>
              <a:gd name="T71" fmla="*/ 3517 h 16150"/>
              <a:gd name="T72" fmla="*/ 4215 w 12008"/>
              <a:gd name="T73" fmla="*/ 4986 h 16150"/>
              <a:gd name="T74" fmla="*/ 3988 w 12008"/>
              <a:gd name="T75" fmla="*/ 5988 h 16150"/>
              <a:gd name="T76" fmla="*/ 4274 w 12008"/>
              <a:gd name="T77" fmla="*/ 7044 h 16150"/>
              <a:gd name="T78" fmla="*/ 4726 w 12008"/>
              <a:gd name="T79" fmla="*/ 7569 h 16150"/>
              <a:gd name="T80" fmla="*/ 5590 w 12008"/>
              <a:gd name="T81" fmla="*/ 8161 h 16150"/>
              <a:gd name="T82" fmla="*/ 6858 w 12008"/>
              <a:gd name="T83" fmla="*/ 8212 h 16150"/>
              <a:gd name="T84" fmla="*/ 8050 w 12008"/>
              <a:gd name="T85" fmla="*/ 8023 h 16150"/>
              <a:gd name="T86" fmla="*/ 9193 w 12008"/>
              <a:gd name="T87" fmla="*/ 7636 h 16150"/>
              <a:gd name="T88" fmla="*/ 9330 w 12008"/>
              <a:gd name="T89" fmla="*/ 6317 h 16150"/>
              <a:gd name="T90" fmla="*/ 9638 w 12008"/>
              <a:gd name="T91" fmla="*/ 5245 h 16150"/>
              <a:gd name="T92" fmla="*/ 9279 w 12008"/>
              <a:gd name="T93" fmla="*/ 4210 h 16150"/>
              <a:gd name="T94" fmla="*/ 8851 w 12008"/>
              <a:gd name="T95" fmla="*/ 3645 h 16150"/>
              <a:gd name="T96" fmla="*/ 7986 w 12008"/>
              <a:gd name="T97" fmla="*/ 3053 h 16150"/>
              <a:gd name="T98" fmla="*/ 6934 w 12008"/>
              <a:gd name="T99" fmla="*/ 2972 h 16150"/>
              <a:gd name="T100" fmla="*/ 7414 w 12008"/>
              <a:gd name="T101" fmla="*/ 16037 h 16150"/>
              <a:gd name="T102" fmla="*/ 9897 w 12008"/>
              <a:gd name="T103" fmla="*/ 16136 h 16150"/>
              <a:gd name="T104" fmla="*/ 10181 w 12008"/>
              <a:gd name="T105" fmla="*/ 13737 h 16150"/>
              <a:gd name="T106" fmla="*/ 9681 w 12008"/>
              <a:gd name="T107" fmla="*/ 12182 h 16150"/>
              <a:gd name="T108" fmla="*/ 6988 w 12008"/>
              <a:gd name="T109" fmla="*/ 13683 h 16150"/>
              <a:gd name="T110" fmla="*/ 5411 w 12008"/>
              <a:gd name="T111" fmla="*/ 5507 h 16150"/>
              <a:gd name="T112" fmla="*/ 8129 w 12008"/>
              <a:gd name="T113" fmla="*/ 5323 h 16150"/>
              <a:gd name="T114" fmla="*/ 8585 w 12008"/>
              <a:gd name="T115" fmla="*/ 14411 h 16150"/>
              <a:gd name="T116" fmla="*/ 1599 w 12008"/>
              <a:gd name="T117" fmla="*/ 9368 h 16150"/>
              <a:gd name="T118" fmla="*/ 1640 w 12008"/>
              <a:gd name="T119" fmla="*/ 1292 h 16150"/>
              <a:gd name="T120" fmla="*/ 5794 w 12008"/>
              <a:gd name="T121" fmla="*/ 5520 h 16150"/>
              <a:gd name="T122" fmla="*/ 7760 w 12008"/>
              <a:gd name="T123" fmla="*/ 5433 h 16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08" h="16150">
                <a:moveTo>
                  <a:pt x="6176" y="13490"/>
                </a:moveTo>
                <a:lnTo>
                  <a:pt x="6180" y="13278"/>
                </a:lnTo>
                <a:lnTo>
                  <a:pt x="6138" y="13259"/>
                </a:lnTo>
                <a:lnTo>
                  <a:pt x="6078" y="13241"/>
                </a:lnTo>
                <a:lnTo>
                  <a:pt x="6001" y="13225"/>
                </a:lnTo>
                <a:lnTo>
                  <a:pt x="5910" y="13212"/>
                </a:lnTo>
                <a:lnTo>
                  <a:pt x="5803" y="13200"/>
                </a:lnTo>
                <a:lnTo>
                  <a:pt x="5684" y="13188"/>
                </a:lnTo>
                <a:lnTo>
                  <a:pt x="5553" y="13179"/>
                </a:lnTo>
                <a:lnTo>
                  <a:pt x="5410" y="13172"/>
                </a:lnTo>
                <a:lnTo>
                  <a:pt x="5258" y="13166"/>
                </a:lnTo>
                <a:lnTo>
                  <a:pt x="5096" y="13161"/>
                </a:lnTo>
                <a:lnTo>
                  <a:pt x="4927" y="13157"/>
                </a:lnTo>
                <a:lnTo>
                  <a:pt x="4752" y="13154"/>
                </a:lnTo>
                <a:lnTo>
                  <a:pt x="4570" y="13153"/>
                </a:lnTo>
                <a:lnTo>
                  <a:pt x="4384" y="13152"/>
                </a:lnTo>
                <a:lnTo>
                  <a:pt x="4195" y="13152"/>
                </a:lnTo>
                <a:lnTo>
                  <a:pt x="4004" y="13153"/>
                </a:lnTo>
                <a:lnTo>
                  <a:pt x="3619" y="13156"/>
                </a:lnTo>
                <a:lnTo>
                  <a:pt x="3238" y="13161"/>
                </a:lnTo>
                <a:lnTo>
                  <a:pt x="2869" y="13167"/>
                </a:lnTo>
                <a:lnTo>
                  <a:pt x="2524" y="13173"/>
                </a:lnTo>
                <a:lnTo>
                  <a:pt x="2208" y="13179"/>
                </a:lnTo>
                <a:lnTo>
                  <a:pt x="1932" y="13184"/>
                </a:lnTo>
                <a:lnTo>
                  <a:pt x="1811" y="13185"/>
                </a:lnTo>
                <a:lnTo>
                  <a:pt x="1703" y="13186"/>
                </a:lnTo>
                <a:lnTo>
                  <a:pt x="1609" y="13186"/>
                </a:lnTo>
                <a:lnTo>
                  <a:pt x="1532" y="13186"/>
                </a:lnTo>
                <a:lnTo>
                  <a:pt x="1467" y="13184"/>
                </a:lnTo>
                <a:lnTo>
                  <a:pt x="1403" y="13179"/>
                </a:lnTo>
                <a:lnTo>
                  <a:pt x="1341" y="13172"/>
                </a:lnTo>
                <a:lnTo>
                  <a:pt x="1279" y="13162"/>
                </a:lnTo>
                <a:lnTo>
                  <a:pt x="1218" y="13150"/>
                </a:lnTo>
                <a:lnTo>
                  <a:pt x="1159" y="13136"/>
                </a:lnTo>
                <a:lnTo>
                  <a:pt x="1101" y="13119"/>
                </a:lnTo>
                <a:lnTo>
                  <a:pt x="1045" y="13099"/>
                </a:lnTo>
                <a:lnTo>
                  <a:pt x="990" y="13077"/>
                </a:lnTo>
                <a:lnTo>
                  <a:pt x="937" y="13053"/>
                </a:lnTo>
                <a:lnTo>
                  <a:pt x="886" y="13026"/>
                </a:lnTo>
                <a:lnTo>
                  <a:pt x="837" y="12998"/>
                </a:lnTo>
                <a:lnTo>
                  <a:pt x="789" y="12966"/>
                </a:lnTo>
                <a:lnTo>
                  <a:pt x="745" y="12933"/>
                </a:lnTo>
                <a:lnTo>
                  <a:pt x="701" y="12897"/>
                </a:lnTo>
                <a:lnTo>
                  <a:pt x="661" y="12859"/>
                </a:lnTo>
                <a:lnTo>
                  <a:pt x="623" y="12819"/>
                </a:lnTo>
                <a:lnTo>
                  <a:pt x="588" y="12778"/>
                </a:lnTo>
                <a:lnTo>
                  <a:pt x="556" y="12733"/>
                </a:lnTo>
                <a:lnTo>
                  <a:pt x="525" y="12687"/>
                </a:lnTo>
                <a:lnTo>
                  <a:pt x="498" y="12638"/>
                </a:lnTo>
                <a:lnTo>
                  <a:pt x="475" y="12588"/>
                </a:lnTo>
                <a:lnTo>
                  <a:pt x="454" y="12536"/>
                </a:lnTo>
                <a:lnTo>
                  <a:pt x="436" y="12482"/>
                </a:lnTo>
                <a:lnTo>
                  <a:pt x="422" y="12425"/>
                </a:lnTo>
                <a:lnTo>
                  <a:pt x="411" y="12367"/>
                </a:lnTo>
                <a:lnTo>
                  <a:pt x="404" y="12307"/>
                </a:lnTo>
                <a:lnTo>
                  <a:pt x="400" y="12245"/>
                </a:lnTo>
                <a:lnTo>
                  <a:pt x="400" y="12181"/>
                </a:lnTo>
                <a:lnTo>
                  <a:pt x="404" y="12116"/>
                </a:lnTo>
                <a:lnTo>
                  <a:pt x="412" y="12049"/>
                </a:lnTo>
                <a:lnTo>
                  <a:pt x="424" y="11979"/>
                </a:lnTo>
                <a:lnTo>
                  <a:pt x="441" y="11910"/>
                </a:lnTo>
                <a:lnTo>
                  <a:pt x="459" y="11844"/>
                </a:lnTo>
                <a:lnTo>
                  <a:pt x="481" y="11783"/>
                </a:lnTo>
                <a:lnTo>
                  <a:pt x="505" y="11726"/>
                </a:lnTo>
                <a:lnTo>
                  <a:pt x="532" y="11672"/>
                </a:lnTo>
                <a:lnTo>
                  <a:pt x="563" y="11622"/>
                </a:lnTo>
                <a:lnTo>
                  <a:pt x="595" y="11576"/>
                </a:lnTo>
                <a:lnTo>
                  <a:pt x="630" y="11533"/>
                </a:lnTo>
                <a:lnTo>
                  <a:pt x="668" y="11494"/>
                </a:lnTo>
                <a:lnTo>
                  <a:pt x="708" y="11456"/>
                </a:lnTo>
                <a:lnTo>
                  <a:pt x="751" y="11423"/>
                </a:lnTo>
                <a:lnTo>
                  <a:pt x="795" y="11393"/>
                </a:lnTo>
                <a:lnTo>
                  <a:pt x="842" y="11365"/>
                </a:lnTo>
                <a:lnTo>
                  <a:pt x="891" y="11340"/>
                </a:lnTo>
                <a:lnTo>
                  <a:pt x="942" y="11317"/>
                </a:lnTo>
                <a:lnTo>
                  <a:pt x="995" y="11297"/>
                </a:lnTo>
                <a:lnTo>
                  <a:pt x="1051" y="11279"/>
                </a:lnTo>
                <a:lnTo>
                  <a:pt x="1107" y="11263"/>
                </a:lnTo>
                <a:lnTo>
                  <a:pt x="1166" y="11249"/>
                </a:lnTo>
                <a:lnTo>
                  <a:pt x="1227" y="11237"/>
                </a:lnTo>
                <a:lnTo>
                  <a:pt x="1289" y="11227"/>
                </a:lnTo>
                <a:lnTo>
                  <a:pt x="1353" y="11218"/>
                </a:lnTo>
                <a:lnTo>
                  <a:pt x="1418" y="11211"/>
                </a:lnTo>
                <a:lnTo>
                  <a:pt x="1485" y="11205"/>
                </a:lnTo>
                <a:lnTo>
                  <a:pt x="1553" y="11200"/>
                </a:lnTo>
                <a:lnTo>
                  <a:pt x="1623" y="11197"/>
                </a:lnTo>
                <a:lnTo>
                  <a:pt x="1693" y="11194"/>
                </a:lnTo>
                <a:lnTo>
                  <a:pt x="1765" y="11192"/>
                </a:lnTo>
                <a:lnTo>
                  <a:pt x="1913" y="11190"/>
                </a:lnTo>
                <a:lnTo>
                  <a:pt x="2064" y="11190"/>
                </a:lnTo>
                <a:lnTo>
                  <a:pt x="2492" y="11190"/>
                </a:lnTo>
                <a:lnTo>
                  <a:pt x="2999" y="11188"/>
                </a:lnTo>
                <a:lnTo>
                  <a:pt x="3572" y="11184"/>
                </a:lnTo>
                <a:lnTo>
                  <a:pt x="4200" y="11179"/>
                </a:lnTo>
                <a:lnTo>
                  <a:pt x="4871" y="11173"/>
                </a:lnTo>
                <a:lnTo>
                  <a:pt x="5572" y="11167"/>
                </a:lnTo>
                <a:lnTo>
                  <a:pt x="6292" y="11162"/>
                </a:lnTo>
                <a:lnTo>
                  <a:pt x="7018" y="11157"/>
                </a:lnTo>
                <a:lnTo>
                  <a:pt x="7737" y="11153"/>
                </a:lnTo>
                <a:lnTo>
                  <a:pt x="8438" y="11151"/>
                </a:lnTo>
                <a:lnTo>
                  <a:pt x="8778" y="11151"/>
                </a:lnTo>
                <a:lnTo>
                  <a:pt x="9108" y="11151"/>
                </a:lnTo>
                <a:lnTo>
                  <a:pt x="9429" y="11152"/>
                </a:lnTo>
                <a:lnTo>
                  <a:pt x="9737" y="11154"/>
                </a:lnTo>
                <a:lnTo>
                  <a:pt x="10031" y="11157"/>
                </a:lnTo>
                <a:lnTo>
                  <a:pt x="10310" y="11161"/>
                </a:lnTo>
                <a:lnTo>
                  <a:pt x="10572" y="11165"/>
                </a:lnTo>
                <a:lnTo>
                  <a:pt x="10816" y="11171"/>
                </a:lnTo>
                <a:lnTo>
                  <a:pt x="11040" y="11178"/>
                </a:lnTo>
                <a:lnTo>
                  <a:pt x="11243" y="11185"/>
                </a:lnTo>
                <a:lnTo>
                  <a:pt x="11423" y="11194"/>
                </a:lnTo>
                <a:lnTo>
                  <a:pt x="11579" y="11205"/>
                </a:lnTo>
                <a:lnTo>
                  <a:pt x="11573" y="13180"/>
                </a:lnTo>
                <a:lnTo>
                  <a:pt x="11515" y="13181"/>
                </a:lnTo>
                <a:lnTo>
                  <a:pt x="11463" y="13181"/>
                </a:lnTo>
                <a:lnTo>
                  <a:pt x="11417" y="13181"/>
                </a:lnTo>
                <a:lnTo>
                  <a:pt x="11375" y="13180"/>
                </a:lnTo>
                <a:lnTo>
                  <a:pt x="11337" y="13180"/>
                </a:lnTo>
                <a:lnTo>
                  <a:pt x="11303" y="13180"/>
                </a:lnTo>
                <a:lnTo>
                  <a:pt x="11270" y="13180"/>
                </a:lnTo>
                <a:lnTo>
                  <a:pt x="11240" y="13182"/>
                </a:lnTo>
                <a:lnTo>
                  <a:pt x="11212" y="13185"/>
                </a:lnTo>
                <a:lnTo>
                  <a:pt x="11184" y="13191"/>
                </a:lnTo>
                <a:lnTo>
                  <a:pt x="11170" y="13194"/>
                </a:lnTo>
                <a:lnTo>
                  <a:pt x="11156" y="13198"/>
                </a:lnTo>
                <a:lnTo>
                  <a:pt x="11142" y="13202"/>
                </a:lnTo>
                <a:lnTo>
                  <a:pt x="11127" y="13207"/>
                </a:lnTo>
                <a:lnTo>
                  <a:pt x="11113" y="13213"/>
                </a:lnTo>
                <a:lnTo>
                  <a:pt x="11098" y="13220"/>
                </a:lnTo>
                <a:lnTo>
                  <a:pt x="11082" y="13227"/>
                </a:lnTo>
                <a:lnTo>
                  <a:pt x="11065" y="13236"/>
                </a:lnTo>
                <a:lnTo>
                  <a:pt x="11031" y="13255"/>
                </a:lnTo>
                <a:lnTo>
                  <a:pt x="10994" y="13278"/>
                </a:lnTo>
                <a:lnTo>
                  <a:pt x="10991" y="13490"/>
                </a:lnTo>
                <a:lnTo>
                  <a:pt x="11007" y="13500"/>
                </a:lnTo>
                <a:lnTo>
                  <a:pt x="11024" y="13510"/>
                </a:lnTo>
                <a:lnTo>
                  <a:pt x="11042" y="13520"/>
                </a:lnTo>
                <a:lnTo>
                  <a:pt x="11060" y="13528"/>
                </a:lnTo>
                <a:lnTo>
                  <a:pt x="11079" y="13536"/>
                </a:lnTo>
                <a:lnTo>
                  <a:pt x="11100" y="13544"/>
                </a:lnTo>
                <a:lnTo>
                  <a:pt x="11120" y="13551"/>
                </a:lnTo>
                <a:lnTo>
                  <a:pt x="11141" y="13558"/>
                </a:lnTo>
                <a:lnTo>
                  <a:pt x="11162" y="13564"/>
                </a:lnTo>
                <a:lnTo>
                  <a:pt x="11184" y="13569"/>
                </a:lnTo>
                <a:lnTo>
                  <a:pt x="11206" y="13575"/>
                </a:lnTo>
                <a:lnTo>
                  <a:pt x="11229" y="13579"/>
                </a:lnTo>
                <a:lnTo>
                  <a:pt x="11275" y="13587"/>
                </a:lnTo>
                <a:lnTo>
                  <a:pt x="11322" y="13593"/>
                </a:lnTo>
                <a:lnTo>
                  <a:pt x="11370" y="13598"/>
                </a:lnTo>
                <a:lnTo>
                  <a:pt x="11420" y="13600"/>
                </a:lnTo>
                <a:lnTo>
                  <a:pt x="11468" y="13600"/>
                </a:lnTo>
                <a:lnTo>
                  <a:pt x="11518" y="13599"/>
                </a:lnTo>
                <a:lnTo>
                  <a:pt x="11567" y="13596"/>
                </a:lnTo>
                <a:lnTo>
                  <a:pt x="11616" y="13590"/>
                </a:lnTo>
                <a:lnTo>
                  <a:pt x="11663" y="13583"/>
                </a:lnTo>
                <a:lnTo>
                  <a:pt x="11710" y="13574"/>
                </a:lnTo>
                <a:lnTo>
                  <a:pt x="11925" y="13484"/>
                </a:lnTo>
                <a:lnTo>
                  <a:pt x="11939" y="13437"/>
                </a:lnTo>
                <a:lnTo>
                  <a:pt x="11951" y="13330"/>
                </a:lnTo>
                <a:lnTo>
                  <a:pt x="11963" y="13168"/>
                </a:lnTo>
                <a:lnTo>
                  <a:pt x="11972" y="12956"/>
                </a:lnTo>
                <a:lnTo>
                  <a:pt x="11980" y="12696"/>
                </a:lnTo>
                <a:lnTo>
                  <a:pt x="11987" y="12392"/>
                </a:lnTo>
                <a:lnTo>
                  <a:pt x="11993" y="12048"/>
                </a:lnTo>
                <a:lnTo>
                  <a:pt x="11998" y="11666"/>
                </a:lnTo>
                <a:lnTo>
                  <a:pt x="12001" y="11253"/>
                </a:lnTo>
                <a:lnTo>
                  <a:pt x="12004" y="10808"/>
                </a:lnTo>
                <a:lnTo>
                  <a:pt x="12006" y="10339"/>
                </a:lnTo>
                <a:lnTo>
                  <a:pt x="12007" y="9847"/>
                </a:lnTo>
                <a:lnTo>
                  <a:pt x="12008" y="9337"/>
                </a:lnTo>
                <a:lnTo>
                  <a:pt x="12008" y="8811"/>
                </a:lnTo>
                <a:lnTo>
                  <a:pt x="12007" y="8273"/>
                </a:lnTo>
                <a:lnTo>
                  <a:pt x="12006" y="7728"/>
                </a:lnTo>
                <a:lnTo>
                  <a:pt x="12003" y="6628"/>
                </a:lnTo>
                <a:lnTo>
                  <a:pt x="11998" y="5538"/>
                </a:lnTo>
                <a:lnTo>
                  <a:pt x="11993" y="4490"/>
                </a:lnTo>
                <a:lnTo>
                  <a:pt x="11988" y="3510"/>
                </a:lnTo>
                <a:lnTo>
                  <a:pt x="11983" y="2627"/>
                </a:lnTo>
                <a:lnTo>
                  <a:pt x="11980" y="1871"/>
                </a:lnTo>
                <a:lnTo>
                  <a:pt x="11979" y="1550"/>
                </a:lnTo>
                <a:lnTo>
                  <a:pt x="11978" y="1271"/>
                </a:lnTo>
                <a:lnTo>
                  <a:pt x="11978" y="1038"/>
                </a:lnTo>
                <a:lnTo>
                  <a:pt x="11979" y="855"/>
                </a:lnTo>
                <a:lnTo>
                  <a:pt x="11980" y="758"/>
                </a:lnTo>
                <a:lnTo>
                  <a:pt x="11984" y="668"/>
                </a:lnTo>
                <a:lnTo>
                  <a:pt x="11988" y="585"/>
                </a:lnTo>
                <a:lnTo>
                  <a:pt x="11992" y="510"/>
                </a:lnTo>
                <a:lnTo>
                  <a:pt x="11996" y="441"/>
                </a:lnTo>
                <a:lnTo>
                  <a:pt x="11997" y="379"/>
                </a:lnTo>
                <a:lnTo>
                  <a:pt x="11996" y="322"/>
                </a:lnTo>
                <a:lnTo>
                  <a:pt x="11991" y="272"/>
                </a:lnTo>
                <a:lnTo>
                  <a:pt x="11982" y="225"/>
                </a:lnTo>
                <a:lnTo>
                  <a:pt x="11968" y="186"/>
                </a:lnTo>
                <a:lnTo>
                  <a:pt x="11946" y="149"/>
                </a:lnTo>
                <a:lnTo>
                  <a:pt x="11919" y="119"/>
                </a:lnTo>
                <a:lnTo>
                  <a:pt x="11883" y="93"/>
                </a:lnTo>
                <a:lnTo>
                  <a:pt x="11838" y="70"/>
                </a:lnTo>
                <a:lnTo>
                  <a:pt x="11784" y="51"/>
                </a:lnTo>
                <a:lnTo>
                  <a:pt x="11719" y="36"/>
                </a:lnTo>
                <a:lnTo>
                  <a:pt x="11642" y="23"/>
                </a:lnTo>
                <a:lnTo>
                  <a:pt x="11553" y="14"/>
                </a:lnTo>
                <a:lnTo>
                  <a:pt x="11451" y="8"/>
                </a:lnTo>
                <a:lnTo>
                  <a:pt x="11335" y="3"/>
                </a:lnTo>
                <a:lnTo>
                  <a:pt x="11204" y="1"/>
                </a:lnTo>
                <a:lnTo>
                  <a:pt x="11057" y="0"/>
                </a:lnTo>
                <a:lnTo>
                  <a:pt x="10893" y="1"/>
                </a:lnTo>
                <a:lnTo>
                  <a:pt x="10712" y="3"/>
                </a:lnTo>
                <a:lnTo>
                  <a:pt x="10291" y="8"/>
                </a:lnTo>
                <a:lnTo>
                  <a:pt x="9791" y="15"/>
                </a:lnTo>
                <a:lnTo>
                  <a:pt x="9508" y="19"/>
                </a:lnTo>
                <a:lnTo>
                  <a:pt x="9202" y="21"/>
                </a:lnTo>
                <a:lnTo>
                  <a:pt x="8873" y="23"/>
                </a:lnTo>
                <a:lnTo>
                  <a:pt x="8518" y="24"/>
                </a:lnTo>
                <a:lnTo>
                  <a:pt x="8165" y="24"/>
                </a:lnTo>
                <a:lnTo>
                  <a:pt x="7811" y="24"/>
                </a:lnTo>
                <a:lnTo>
                  <a:pt x="7457" y="24"/>
                </a:lnTo>
                <a:lnTo>
                  <a:pt x="7105" y="23"/>
                </a:lnTo>
                <a:lnTo>
                  <a:pt x="6751" y="23"/>
                </a:lnTo>
                <a:lnTo>
                  <a:pt x="6398" y="23"/>
                </a:lnTo>
                <a:lnTo>
                  <a:pt x="6044" y="23"/>
                </a:lnTo>
                <a:lnTo>
                  <a:pt x="5690" y="23"/>
                </a:lnTo>
                <a:lnTo>
                  <a:pt x="5337" y="23"/>
                </a:lnTo>
                <a:lnTo>
                  <a:pt x="4984" y="23"/>
                </a:lnTo>
                <a:lnTo>
                  <a:pt x="4630" y="23"/>
                </a:lnTo>
                <a:lnTo>
                  <a:pt x="4277" y="23"/>
                </a:lnTo>
                <a:lnTo>
                  <a:pt x="3923" y="23"/>
                </a:lnTo>
                <a:lnTo>
                  <a:pt x="3570" y="23"/>
                </a:lnTo>
                <a:lnTo>
                  <a:pt x="3216" y="24"/>
                </a:lnTo>
                <a:lnTo>
                  <a:pt x="2863" y="24"/>
                </a:lnTo>
                <a:lnTo>
                  <a:pt x="2677" y="23"/>
                </a:lnTo>
                <a:lnTo>
                  <a:pt x="2499" y="22"/>
                </a:lnTo>
                <a:lnTo>
                  <a:pt x="2327" y="22"/>
                </a:lnTo>
                <a:lnTo>
                  <a:pt x="2161" y="22"/>
                </a:lnTo>
                <a:lnTo>
                  <a:pt x="2080" y="24"/>
                </a:lnTo>
                <a:lnTo>
                  <a:pt x="2002" y="26"/>
                </a:lnTo>
                <a:lnTo>
                  <a:pt x="1924" y="28"/>
                </a:lnTo>
                <a:lnTo>
                  <a:pt x="1848" y="32"/>
                </a:lnTo>
                <a:lnTo>
                  <a:pt x="1773" y="38"/>
                </a:lnTo>
                <a:lnTo>
                  <a:pt x="1699" y="44"/>
                </a:lnTo>
                <a:lnTo>
                  <a:pt x="1627" y="52"/>
                </a:lnTo>
                <a:lnTo>
                  <a:pt x="1556" y="62"/>
                </a:lnTo>
                <a:lnTo>
                  <a:pt x="1486" y="73"/>
                </a:lnTo>
                <a:lnTo>
                  <a:pt x="1417" y="86"/>
                </a:lnTo>
                <a:lnTo>
                  <a:pt x="1349" y="101"/>
                </a:lnTo>
                <a:lnTo>
                  <a:pt x="1282" y="118"/>
                </a:lnTo>
                <a:lnTo>
                  <a:pt x="1216" y="137"/>
                </a:lnTo>
                <a:lnTo>
                  <a:pt x="1152" y="158"/>
                </a:lnTo>
                <a:lnTo>
                  <a:pt x="1088" y="183"/>
                </a:lnTo>
                <a:lnTo>
                  <a:pt x="1024" y="210"/>
                </a:lnTo>
                <a:lnTo>
                  <a:pt x="963" y="239"/>
                </a:lnTo>
                <a:lnTo>
                  <a:pt x="901" y="272"/>
                </a:lnTo>
                <a:lnTo>
                  <a:pt x="841" y="307"/>
                </a:lnTo>
                <a:lnTo>
                  <a:pt x="781" y="345"/>
                </a:lnTo>
                <a:lnTo>
                  <a:pt x="721" y="388"/>
                </a:lnTo>
                <a:lnTo>
                  <a:pt x="663" y="433"/>
                </a:lnTo>
                <a:lnTo>
                  <a:pt x="604" y="481"/>
                </a:lnTo>
                <a:lnTo>
                  <a:pt x="547" y="535"/>
                </a:lnTo>
                <a:lnTo>
                  <a:pt x="491" y="589"/>
                </a:lnTo>
                <a:lnTo>
                  <a:pt x="441" y="645"/>
                </a:lnTo>
                <a:lnTo>
                  <a:pt x="392" y="702"/>
                </a:lnTo>
                <a:lnTo>
                  <a:pt x="349" y="758"/>
                </a:lnTo>
                <a:lnTo>
                  <a:pt x="307" y="817"/>
                </a:lnTo>
                <a:lnTo>
                  <a:pt x="270" y="876"/>
                </a:lnTo>
                <a:lnTo>
                  <a:pt x="235" y="936"/>
                </a:lnTo>
                <a:lnTo>
                  <a:pt x="204" y="997"/>
                </a:lnTo>
                <a:lnTo>
                  <a:pt x="176" y="1059"/>
                </a:lnTo>
                <a:lnTo>
                  <a:pt x="151" y="1122"/>
                </a:lnTo>
                <a:lnTo>
                  <a:pt x="127" y="1187"/>
                </a:lnTo>
                <a:lnTo>
                  <a:pt x="106" y="1253"/>
                </a:lnTo>
                <a:lnTo>
                  <a:pt x="88" y="1319"/>
                </a:lnTo>
                <a:lnTo>
                  <a:pt x="72" y="1387"/>
                </a:lnTo>
                <a:lnTo>
                  <a:pt x="58" y="1457"/>
                </a:lnTo>
                <a:lnTo>
                  <a:pt x="45" y="1526"/>
                </a:lnTo>
                <a:lnTo>
                  <a:pt x="35" y="1598"/>
                </a:lnTo>
                <a:lnTo>
                  <a:pt x="26" y="1672"/>
                </a:lnTo>
                <a:lnTo>
                  <a:pt x="19" y="1745"/>
                </a:lnTo>
                <a:lnTo>
                  <a:pt x="14" y="1821"/>
                </a:lnTo>
                <a:lnTo>
                  <a:pt x="9" y="1899"/>
                </a:lnTo>
                <a:lnTo>
                  <a:pt x="6" y="1977"/>
                </a:lnTo>
                <a:lnTo>
                  <a:pt x="3" y="2057"/>
                </a:lnTo>
                <a:lnTo>
                  <a:pt x="1" y="2139"/>
                </a:lnTo>
                <a:lnTo>
                  <a:pt x="0" y="2306"/>
                </a:lnTo>
                <a:lnTo>
                  <a:pt x="0" y="2480"/>
                </a:lnTo>
                <a:lnTo>
                  <a:pt x="1" y="2662"/>
                </a:lnTo>
                <a:lnTo>
                  <a:pt x="2" y="2848"/>
                </a:lnTo>
                <a:lnTo>
                  <a:pt x="2" y="3202"/>
                </a:lnTo>
                <a:lnTo>
                  <a:pt x="2" y="3555"/>
                </a:lnTo>
                <a:lnTo>
                  <a:pt x="2" y="3908"/>
                </a:lnTo>
                <a:lnTo>
                  <a:pt x="2" y="4262"/>
                </a:lnTo>
                <a:lnTo>
                  <a:pt x="2" y="4615"/>
                </a:lnTo>
                <a:lnTo>
                  <a:pt x="2" y="4968"/>
                </a:lnTo>
                <a:lnTo>
                  <a:pt x="2" y="5320"/>
                </a:lnTo>
                <a:lnTo>
                  <a:pt x="2" y="5674"/>
                </a:lnTo>
                <a:lnTo>
                  <a:pt x="2" y="6027"/>
                </a:lnTo>
                <a:lnTo>
                  <a:pt x="2" y="6380"/>
                </a:lnTo>
                <a:lnTo>
                  <a:pt x="2" y="6734"/>
                </a:lnTo>
                <a:lnTo>
                  <a:pt x="2" y="7087"/>
                </a:lnTo>
                <a:lnTo>
                  <a:pt x="2" y="7439"/>
                </a:lnTo>
                <a:lnTo>
                  <a:pt x="2" y="7792"/>
                </a:lnTo>
                <a:lnTo>
                  <a:pt x="2" y="8146"/>
                </a:lnTo>
                <a:lnTo>
                  <a:pt x="2" y="8499"/>
                </a:lnTo>
                <a:lnTo>
                  <a:pt x="2" y="8674"/>
                </a:lnTo>
                <a:lnTo>
                  <a:pt x="2" y="8848"/>
                </a:lnTo>
                <a:lnTo>
                  <a:pt x="2" y="9022"/>
                </a:lnTo>
                <a:lnTo>
                  <a:pt x="2" y="9196"/>
                </a:lnTo>
                <a:lnTo>
                  <a:pt x="2" y="9371"/>
                </a:lnTo>
                <a:lnTo>
                  <a:pt x="2" y="9546"/>
                </a:lnTo>
                <a:lnTo>
                  <a:pt x="2" y="9720"/>
                </a:lnTo>
                <a:lnTo>
                  <a:pt x="2" y="9895"/>
                </a:lnTo>
                <a:lnTo>
                  <a:pt x="2" y="10070"/>
                </a:lnTo>
                <a:lnTo>
                  <a:pt x="2" y="10243"/>
                </a:lnTo>
                <a:lnTo>
                  <a:pt x="2" y="10418"/>
                </a:lnTo>
                <a:lnTo>
                  <a:pt x="2" y="10592"/>
                </a:lnTo>
                <a:lnTo>
                  <a:pt x="2" y="10767"/>
                </a:lnTo>
                <a:lnTo>
                  <a:pt x="2" y="10942"/>
                </a:lnTo>
                <a:lnTo>
                  <a:pt x="2" y="11116"/>
                </a:lnTo>
                <a:lnTo>
                  <a:pt x="2" y="11291"/>
                </a:lnTo>
                <a:lnTo>
                  <a:pt x="4" y="11528"/>
                </a:lnTo>
                <a:lnTo>
                  <a:pt x="11" y="11749"/>
                </a:lnTo>
                <a:lnTo>
                  <a:pt x="22" y="11953"/>
                </a:lnTo>
                <a:lnTo>
                  <a:pt x="39" y="12143"/>
                </a:lnTo>
                <a:lnTo>
                  <a:pt x="62" y="12316"/>
                </a:lnTo>
                <a:lnTo>
                  <a:pt x="89" y="12477"/>
                </a:lnTo>
                <a:lnTo>
                  <a:pt x="122" y="12622"/>
                </a:lnTo>
                <a:lnTo>
                  <a:pt x="162" y="12755"/>
                </a:lnTo>
                <a:lnTo>
                  <a:pt x="206" y="12876"/>
                </a:lnTo>
                <a:lnTo>
                  <a:pt x="258" y="12985"/>
                </a:lnTo>
                <a:lnTo>
                  <a:pt x="316" y="13082"/>
                </a:lnTo>
                <a:lnTo>
                  <a:pt x="381" y="13168"/>
                </a:lnTo>
                <a:lnTo>
                  <a:pt x="452" y="13244"/>
                </a:lnTo>
                <a:lnTo>
                  <a:pt x="530" y="13311"/>
                </a:lnTo>
                <a:lnTo>
                  <a:pt x="616" y="13369"/>
                </a:lnTo>
                <a:lnTo>
                  <a:pt x="710" y="13419"/>
                </a:lnTo>
                <a:lnTo>
                  <a:pt x="811" y="13461"/>
                </a:lnTo>
                <a:lnTo>
                  <a:pt x="920" y="13495"/>
                </a:lnTo>
                <a:lnTo>
                  <a:pt x="1038" y="13525"/>
                </a:lnTo>
                <a:lnTo>
                  <a:pt x="1163" y="13547"/>
                </a:lnTo>
                <a:lnTo>
                  <a:pt x="1297" y="13564"/>
                </a:lnTo>
                <a:lnTo>
                  <a:pt x="1441" y="13577"/>
                </a:lnTo>
                <a:lnTo>
                  <a:pt x="1592" y="13586"/>
                </a:lnTo>
                <a:lnTo>
                  <a:pt x="1753" y="13591"/>
                </a:lnTo>
                <a:lnTo>
                  <a:pt x="1924" y="13593"/>
                </a:lnTo>
                <a:lnTo>
                  <a:pt x="2104" y="13594"/>
                </a:lnTo>
                <a:lnTo>
                  <a:pt x="2293" y="13592"/>
                </a:lnTo>
                <a:lnTo>
                  <a:pt x="2493" y="13590"/>
                </a:lnTo>
                <a:lnTo>
                  <a:pt x="2703" y="13587"/>
                </a:lnTo>
                <a:lnTo>
                  <a:pt x="2923" y="13585"/>
                </a:lnTo>
                <a:lnTo>
                  <a:pt x="3153" y="13583"/>
                </a:lnTo>
                <a:lnTo>
                  <a:pt x="3395" y="13583"/>
                </a:lnTo>
                <a:lnTo>
                  <a:pt x="3512" y="13584"/>
                </a:lnTo>
                <a:lnTo>
                  <a:pt x="3657" y="13588"/>
                </a:lnTo>
                <a:lnTo>
                  <a:pt x="3827" y="13592"/>
                </a:lnTo>
                <a:lnTo>
                  <a:pt x="4015" y="13597"/>
                </a:lnTo>
                <a:lnTo>
                  <a:pt x="4219" y="13603"/>
                </a:lnTo>
                <a:lnTo>
                  <a:pt x="4432" y="13607"/>
                </a:lnTo>
                <a:lnTo>
                  <a:pt x="4653" y="13611"/>
                </a:lnTo>
                <a:lnTo>
                  <a:pt x="4874" y="13613"/>
                </a:lnTo>
                <a:lnTo>
                  <a:pt x="4984" y="13613"/>
                </a:lnTo>
                <a:lnTo>
                  <a:pt x="5093" y="13612"/>
                </a:lnTo>
                <a:lnTo>
                  <a:pt x="5200" y="13611"/>
                </a:lnTo>
                <a:lnTo>
                  <a:pt x="5304" y="13609"/>
                </a:lnTo>
                <a:lnTo>
                  <a:pt x="5406" y="13606"/>
                </a:lnTo>
                <a:lnTo>
                  <a:pt x="5504" y="13601"/>
                </a:lnTo>
                <a:lnTo>
                  <a:pt x="5599" y="13596"/>
                </a:lnTo>
                <a:lnTo>
                  <a:pt x="5688" y="13590"/>
                </a:lnTo>
                <a:lnTo>
                  <a:pt x="5773" y="13583"/>
                </a:lnTo>
                <a:lnTo>
                  <a:pt x="5852" y="13574"/>
                </a:lnTo>
                <a:lnTo>
                  <a:pt x="5925" y="13564"/>
                </a:lnTo>
                <a:lnTo>
                  <a:pt x="5990" y="13553"/>
                </a:lnTo>
                <a:lnTo>
                  <a:pt x="6049" y="13540"/>
                </a:lnTo>
                <a:lnTo>
                  <a:pt x="6100" y="13525"/>
                </a:lnTo>
                <a:lnTo>
                  <a:pt x="6143" y="13508"/>
                </a:lnTo>
                <a:lnTo>
                  <a:pt x="6176" y="13490"/>
                </a:lnTo>
                <a:close/>
                <a:moveTo>
                  <a:pt x="406" y="11163"/>
                </a:moveTo>
                <a:lnTo>
                  <a:pt x="444" y="11144"/>
                </a:lnTo>
                <a:lnTo>
                  <a:pt x="479" y="11124"/>
                </a:lnTo>
                <a:lnTo>
                  <a:pt x="512" y="11106"/>
                </a:lnTo>
                <a:lnTo>
                  <a:pt x="545" y="11088"/>
                </a:lnTo>
                <a:lnTo>
                  <a:pt x="602" y="11053"/>
                </a:lnTo>
                <a:lnTo>
                  <a:pt x="656" y="11019"/>
                </a:lnTo>
                <a:lnTo>
                  <a:pt x="706" y="10988"/>
                </a:lnTo>
                <a:lnTo>
                  <a:pt x="754" y="10959"/>
                </a:lnTo>
                <a:lnTo>
                  <a:pt x="778" y="10946"/>
                </a:lnTo>
                <a:lnTo>
                  <a:pt x="801" y="10932"/>
                </a:lnTo>
                <a:lnTo>
                  <a:pt x="825" y="10919"/>
                </a:lnTo>
                <a:lnTo>
                  <a:pt x="851" y="10906"/>
                </a:lnTo>
                <a:lnTo>
                  <a:pt x="876" y="10895"/>
                </a:lnTo>
                <a:lnTo>
                  <a:pt x="902" y="10884"/>
                </a:lnTo>
                <a:lnTo>
                  <a:pt x="930" y="10873"/>
                </a:lnTo>
                <a:lnTo>
                  <a:pt x="958" y="10863"/>
                </a:lnTo>
                <a:lnTo>
                  <a:pt x="987" y="10854"/>
                </a:lnTo>
                <a:lnTo>
                  <a:pt x="1018" y="10845"/>
                </a:lnTo>
                <a:lnTo>
                  <a:pt x="1052" y="10837"/>
                </a:lnTo>
                <a:lnTo>
                  <a:pt x="1087" y="10830"/>
                </a:lnTo>
                <a:lnTo>
                  <a:pt x="1125" y="10823"/>
                </a:lnTo>
                <a:lnTo>
                  <a:pt x="1164" y="10815"/>
                </a:lnTo>
                <a:lnTo>
                  <a:pt x="1206" y="10810"/>
                </a:lnTo>
                <a:lnTo>
                  <a:pt x="1252" y="10805"/>
                </a:lnTo>
                <a:lnTo>
                  <a:pt x="1299" y="10800"/>
                </a:lnTo>
                <a:lnTo>
                  <a:pt x="1351" y="10797"/>
                </a:lnTo>
                <a:lnTo>
                  <a:pt x="1405" y="10794"/>
                </a:lnTo>
                <a:lnTo>
                  <a:pt x="1464" y="10792"/>
                </a:lnTo>
                <a:lnTo>
                  <a:pt x="5790" y="10793"/>
                </a:lnTo>
                <a:lnTo>
                  <a:pt x="6146" y="10794"/>
                </a:lnTo>
                <a:lnTo>
                  <a:pt x="6504" y="10796"/>
                </a:lnTo>
                <a:lnTo>
                  <a:pt x="6863" y="10799"/>
                </a:lnTo>
                <a:lnTo>
                  <a:pt x="7224" y="10802"/>
                </a:lnTo>
                <a:lnTo>
                  <a:pt x="7585" y="10806"/>
                </a:lnTo>
                <a:lnTo>
                  <a:pt x="7947" y="10809"/>
                </a:lnTo>
                <a:lnTo>
                  <a:pt x="8310" y="10812"/>
                </a:lnTo>
                <a:lnTo>
                  <a:pt x="8673" y="10814"/>
                </a:lnTo>
                <a:lnTo>
                  <a:pt x="9036" y="10815"/>
                </a:lnTo>
                <a:lnTo>
                  <a:pt x="9397" y="10816"/>
                </a:lnTo>
                <a:lnTo>
                  <a:pt x="9759" y="10816"/>
                </a:lnTo>
                <a:lnTo>
                  <a:pt x="10120" y="10814"/>
                </a:lnTo>
                <a:lnTo>
                  <a:pt x="10479" y="10811"/>
                </a:lnTo>
                <a:lnTo>
                  <a:pt x="10837" y="10806"/>
                </a:lnTo>
                <a:lnTo>
                  <a:pt x="11016" y="10802"/>
                </a:lnTo>
                <a:lnTo>
                  <a:pt x="11194" y="10799"/>
                </a:lnTo>
                <a:lnTo>
                  <a:pt x="11370" y="10794"/>
                </a:lnTo>
                <a:lnTo>
                  <a:pt x="11547" y="10790"/>
                </a:lnTo>
                <a:lnTo>
                  <a:pt x="11578" y="425"/>
                </a:lnTo>
                <a:lnTo>
                  <a:pt x="3395" y="423"/>
                </a:lnTo>
                <a:lnTo>
                  <a:pt x="3318" y="422"/>
                </a:lnTo>
                <a:lnTo>
                  <a:pt x="3238" y="421"/>
                </a:lnTo>
                <a:lnTo>
                  <a:pt x="3158" y="419"/>
                </a:lnTo>
                <a:lnTo>
                  <a:pt x="3077" y="417"/>
                </a:lnTo>
                <a:lnTo>
                  <a:pt x="2911" y="411"/>
                </a:lnTo>
                <a:lnTo>
                  <a:pt x="2742" y="406"/>
                </a:lnTo>
                <a:lnTo>
                  <a:pt x="2572" y="401"/>
                </a:lnTo>
                <a:lnTo>
                  <a:pt x="2402" y="399"/>
                </a:lnTo>
                <a:lnTo>
                  <a:pt x="2317" y="398"/>
                </a:lnTo>
                <a:lnTo>
                  <a:pt x="2232" y="399"/>
                </a:lnTo>
                <a:lnTo>
                  <a:pt x="2148" y="401"/>
                </a:lnTo>
                <a:lnTo>
                  <a:pt x="2064" y="404"/>
                </a:lnTo>
                <a:lnTo>
                  <a:pt x="1981" y="408"/>
                </a:lnTo>
                <a:lnTo>
                  <a:pt x="1899" y="414"/>
                </a:lnTo>
                <a:lnTo>
                  <a:pt x="1819" y="421"/>
                </a:lnTo>
                <a:lnTo>
                  <a:pt x="1740" y="430"/>
                </a:lnTo>
                <a:lnTo>
                  <a:pt x="1662" y="441"/>
                </a:lnTo>
                <a:lnTo>
                  <a:pt x="1585" y="454"/>
                </a:lnTo>
                <a:lnTo>
                  <a:pt x="1510" y="469"/>
                </a:lnTo>
                <a:lnTo>
                  <a:pt x="1438" y="487"/>
                </a:lnTo>
                <a:lnTo>
                  <a:pt x="1366" y="507"/>
                </a:lnTo>
                <a:lnTo>
                  <a:pt x="1297" y="530"/>
                </a:lnTo>
                <a:lnTo>
                  <a:pt x="1231" y="555"/>
                </a:lnTo>
                <a:lnTo>
                  <a:pt x="1167" y="582"/>
                </a:lnTo>
                <a:lnTo>
                  <a:pt x="1105" y="614"/>
                </a:lnTo>
                <a:lnTo>
                  <a:pt x="1047" y="648"/>
                </a:lnTo>
                <a:lnTo>
                  <a:pt x="991" y="685"/>
                </a:lnTo>
                <a:lnTo>
                  <a:pt x="938" y="727"/>
                </a:lnTo>
                <a:lnTo>
                  <a:pt x="877" y="779"/>
                </a:lnTo>
                <a:lnTo>
                  <a:pt x="820" y="833"/>
                </a:lnTo>
                <a:lnTo>
                  <a:pt x="768" y="886"/>
                </a:lnTo>
                <a:lnTo>
                  <a:pt x="720" y="941"/>
                </a:lnTo>
                <a:lnTo>
                  <a:pt x="676" y="995"/>
                </a:lnTo>
                <a:lnTo>
                  <a:pt x="637" y="1050"/>
                </a:lnTo>
                <a:lnTo>
                  <a:pt x="600" y="1105"/>
                </a:lnTo>
                <a:lnTo>
                  <a:pt x="568" y="1162"/>
                </a:lnTo>
                <a:lnTo>
                  <a:pt x="539" y="1218"/>
                </a:lnTo>
                <a:lnTo>
                  <a:pt x="513" y="1276"/>
                </a:lnTo>
                <a:lnTo>
                  <a:pt x="490" y="1335"/>
                </a:lnTo>
                <a:lnTo>
                  <a:pt x="470" y="1395"/>
                </a:lnTo>
                <a:lnTo>
                  <a:pt x="453" y="1456"/>
                </a:lnTo>
                <a:lnTo>
                  <a:pt x="438" y="1517"/>
                </a:lnTo>
                <a:lnTo>
                  <a:pt x="425" y="1581"/>
                </a:lnTo>
                <a:lnTo>
                  <a:pt x="415" y="1645"/>
                </a:lnTo>
                <a:lnTo>
                  <a:pt x="407" y="1711"/>
                </a:lnTo>
                <a:lnTo>
                  <a:pt x="401" y="1778"/>
                </a:lnTo>
                <a:lnTo>
                  <a:pt x="396" y="1847"/>
                </a:lnTo>
                <a:lnTo>
                  <a:pt x="393" y="1917"/>
                </a:lnTo>
                <a:lnTo>
                  <a:pt x="390" y="1989"/>
                </a:lnTo>
                <a:lnTo>
                  <a:pt x="390" y="2063"/>
                </a:lnTo>
                <a:lnTo>
                  <a:pt x="390" y="2139"/>
                </a:lnTo>
                <a:lnTo>
                  <a:pt x="390" y="2217"/>
                </a:lnTo>
                <a:lnTo>
                  <a:pt x="393" y="2377"/>
                </a:lnTo>
                <a:lnTo>
                  <a:pt x="397" y="2548"/>
                </a:lnTo>
                <a:lnTo>
                  <a:pt x="399" y="2635"/>
                </a:lnTo>
                <a:lnTo>
                  <a:pt x="400" y="2726"/>
                </a:lnTo>
                <a:lnTo>
                  <a:pt x="401" y="2820"/>
                </a:lnTo>
                <a:lnTo>
                  <a:pt x="402" y="2915"/>
                </a:lnTo>
                <a:lnTo>
                  <a:pt x="401" y="3086"/>
                </a:lnTo>
                <a:lnTo>
                  <a:pt x="401" y="3256"/>
                </a:lnTo>
                <a:lnTo>
                  <a:pt x="401" y="3427"/>
                </a:lnTo>
                <a:lnTo>
                  <a:pt x="401" y="3596"/>
                </a:lnTo>
                <a:lnTo>
                  <a:pt x="401" y="3767"/>
                </a:lnTo>
                <a:lnTo>
                  <a:pt x="401" y="3938"/>
                </a:lnTo>
                <a:lnTo>
                  <a:pt x="401" y="4108"/>
                </a:lnTo>
                <a:lnTo>
                  <a:pt x="401" y="4278"/>
                </a:lnTo>
                <a:lnTo>
                  <a:pt x="401" y="4448"/>
                </a:lnTo>
                <a:lnTo>
                  <a:pt x="401" y="4619"/>
                </a:lnTo>
                <a:lnTo>
                  <a:pt x="401" y="4789"/>
                </a:lnTo>
                <a:lnTo>
                  <a:pt x="401" y="4959"/>
                </a:lnTo>
                <a:lnTo>
                  <a:pt x="401" y="5130"/>
                </a:lnTo>
                <a:lnTo>
                  <a:pt x="401" y="5300"/>
                </a:lnTo>
                <a:lnTo>
                  <a:pt x="401" y="5471"/>
                </a:lnTo>
                <a:lnTo>
                  <a:pt x="402" y="5640"/>
                </a:lnTo>
                <a:lnTo>
                  <a:pt x="401" y="5984"/>
                </a:lnTo>
                <a:lnTo>
                  <a:pt x="400" y="6328"/>
                </a:lnTo>
                <a:lnTo>
                  <a:pt x="398" y="6673"/>
                </a:lnTo>
                <a:lnTo>
                  <a:pt x="396" y="7018"/>
                </a:lnTo>
                <a:lnTo>
                  <a:pt x="394" y="7364"/>
                </a:lnTo>
                <a:lnTo>
                  <a:pt x="391" y="7711"/>
                </a:lnTo>
                <a:lnTo>
                  <a:pt x="389" y="8057"/>
                </a:lnTo>
                <a:lnTo>
                  <a:pt x="387" y="8404"/>
                </a:lnTo>
                <a:lnTo>
                  <a:pt x="386" y="8750"/>
                </a:lnTo>
                <a:lnTo>
                  <a:pt x="385" y="9096"/>
                </a:lnTo>
                <a:lnTo>
                  <a:pt x="385" y="9443"/>
                </a:lnTo>
                <a:lnTo>
                  <a:pt x="386" y="9789"/>
                </a:lnTo>
                <a:lnTo>
                  <a:pt x="389" y="10133"/>
                </a:lnTo>
                <a:lnTo>
                  <a:pt x="393" y="10477"/>
                </a:lnTo>
                <a:lnTo>
                  <a:pt x="398" y="10821"/>
                </a:lnTo>
                <a:lnTo>
                  <a:pt x="406" y="11163"/>
                </a:lnTo>
                <a:close/>
                <a:moveTo>
                  <a:pt x="5155" y="2277"/>
                </a:moveTo>
                <a:lnTo>
                  <a:pt x="5150" y="2307"/>
                </a:lnTo>
                <a:lnTo>
                  <a:pt x="5147" y="2339"/>
                </a:lnTo>
                <a:lnTo>
                  <a:pt x="5145" y="2370"/>
                </a:lnTo>
                <a:lnTo>
                  <a:pt x="5144" y="2402"/>
                </a:lnTo>
                <a:lnTo>
                  <a:pt x="5143" y="2468"/>
                </a:lnTo>
                <a:lnTo>
                  <a:pt x="5144" y="2536"/>
                </a:lnTo>
                <a:lnTo>
                  <a:pt x="5146" y="2603"/>
                </a:lnTo>
                <a:lnTo>
                  <a:pt x="5148" y="2671"/>
                </a:lnTo>
                <a:lnTo>
                  <a:pt x="5149" y="2704"/>
                </a:lnTo>
                <a:lnTo>
                  <a:pt x="5149" y="2737"/>
                </a:lnTo>
                <a:lnTo>
                  <a:pt x="5149" y="2771"/>
                </a:lnTo>
                <a:lnTo>
                  <a:pt x="5148" y="2804"/>
                </a:lnTo>
                <a:lnTo>
                  <a:pt x="5146" y="2836"/>
                </a:lnTo>
                <a:lnTo>
                  <a:pt x="5144" y="2868"/>
                </a:lnTo>
                <a:lnTo>
                  <a:pt x="5140" y="2899"/>
                </a:lnTo>
                <a:lnTo>
                  <a:pt x="5135" y="2929"/>
                </a:lnTo>
                <a:lnTo>
                  <a:pt x="5129" y="2958"/>
                </a:lnTo>
                <a:lnTo>
                  <a:pt x="5121" y="2988"/>
                </a:lnTo>
                <a:lnTo>
                  <a:pt x="5112" y="3015"/>
                </a:lnTo>
                <a:lnTo>
                  <a:pt x="5102" y="3042"/>
                </a:lnTo>
                <a:lnTo>
                  <a:pt x="5089" y="3067"/>
                </a:lnTo>
                <a:lnTo>
                  <a:pt x="5075" y="3092"/>
                </a:lnTo>
                <a:lnTo>
                  <a:pt x="5059" y="3115"/>
                </a:lnTo>
                <a:lnTo>
                  <a:pt x="5041" y="3137"/>
                </a:lnTo>
                <a:lnTo>
                  <a:pt x="5019" y="3157"/>
                </a:lnTo>
                <a:lnTo>
                  <a:pt x="4996" y="3175"/>
                </a:lnTo>
                <a:lnTo>
                  <a:pt x="4971" y="3193"/>
                </a:lnTo>
                <a:lnTo>
                  <a:pt x="4943" y="3209"/>
                </a:lnTo>
                <a:lnTo>
                  <a:pt x="4918" y="3219"/>
                </a:lnTo>
                <a:lnTo>
                  <a:pt x="4893" y="3228"/>
                </a:lnTo>
                <a:lnTo>
                  <a:pt x="4869" y="3235"/>
                </a:lnTo>
                <a:lnTo>
                  <a:pt x="4844" y="3241"/>
                </a:lnTo>
                <a:lnTo>
                  <a:pt x="4818" y="3244"/>
                </a:lnTo>
                <a:lnTo>
                  <a:pt x="4793" y="3246"/>
                </a:lnTo>
                <a:lnTo>
                  <a:pt x="4768" y="3247"/>
                </a:lnTo>
                <a:lnTo>
                  <a:pt x="4742" y="3246"/>
                </a:lnTo>
                <a:lnTo>
                  <a:pt x="4716" y="3244"/>
                </a:lnTo>
                <a:lnTo>
                  <a:pt x="4690" y="3241"/>
                </a:lnTo>
                <a:lnTo>
                  <a:pt x="4664" y="3237"/>
                </a:lnTo>
                <a:lnTo>
                  <a:pt x="4638" y="3232"/>
                </a:lnTo>
                <a:lnTo>
                  <a:pt x="4611" y="3226"/>
                </a:lnTo>
                <a:lnTo>
                  <a:pt x="4585" y="3219"/>
                </a:lnTo>
                <a:lnTo>
                  <a:pt x="4558" y="3211"/>
                </a:lnTo>
                <a:lnTo>
                  <a:pt x="4530" y="3203"/>
                </a:lnTo>
                <a:lnTo>
                  <a:pt x="4476" y="3186"/>
                </a:lnTo>
                <a:lnTo>
                  <a:pt x="4421" y="3166"/>
                </a:lnTo>
                <a:lnTo>
                  <a:pt x="4365" y="3147"/>
                </a:lnTo>
                <a:lnTo>
                  <a:pt x="4308" y="3129"/>
                </a:lnTo>
                <a:lnTo>
                  <a:pt x="4280" y="3120"/>
                </a:lnTo>
                <a:lnTo>
                  <a:pt x="4251" y="3112"/>
                </a:lnTo>
                <a:lnTo>
                  <a:pt x="4221" y="3104"/>
                </a:lnTo>
                <a:lnTo>
                  <a:pt x="4192" y="3097"/>
                </a:lnTo>
                <a:lnTo>
                  <a:pt x="4163" y="3090"/>
                </a:lnTo>
                <a:lnTo>
                  <a:pt x="4133" y="3085"/>
                </a:lnTo>
                <a:lnTo>
                  <a:pt x="4104" y="3080"/>
                </a:lnTo>
                <a:lnTo>
                  <a:pt x="4074" y="3076"/>
                </a:lnTo>
                <a:lnTo>
                  <a:pt x="4059" y="3087"/>
                </a:lnTo>
                <a:lnTo>
                  <a:pt x="4042" y="3101"/>
                </a:lnTo>
                <a:lnTo>
                  <a:pt x="4025" y="3116"/>
                </a:lnTo>
                <a:lnTo>
                  <a:pt x="4007" y="3132"/>
                </a:lnTo>
                <a:lnTo>
                  <a:pt x="3989" y="3151"/>
                </a:lnTo>
                <a:lnTo>
                  <a:pt x="3969" y="3171"/>
                </a:lnTo>
                <a:lnTo>
                  <a:pt x="3949" y="3194"/>
                </a:lnTo>
                <a:lnTo>
                  <a:pt x="3928" y="3217"/>
                </a:lnTo>
                <a:lnTo>
                  <a:pt x="3887" y="3266"/>
                </a:lnTo>
                <a:lnTo>
                  <a:pt x="3843" y="3321"/>
                </a:lnTo>
                <a:lnTo>
                  <a:pt x="3800" y="3378"/>
                </a:lnTo>
                <a:lnTo>
                  <a:pt x="3757" y="3438"/>
                </a:lnTo>
                <a:lnTo>
                  <a:pt x="3736" y="3469"/>
                </a:lnTo>
                <a:lnTo>
                  <a:pt x="3715" y="3500"/>
                </a:lnTo>
                <a:lnTo>
                  <a:pt x="3696" y="3531"/>
                </a:lnTo>
                <a:lnTo>
                  <a:pt x="3676" y="3563"/>
                </a:lnTo>
                <a:lnTo>
                  <a:pt x="3657" y="3594"/>
                </a:lnTo>
                <a:lnTo>
                  <a:pt x="3639" y="3626"/>
                </a:lnTo>
                <a:lnTo>
                  <a:pt x="3622" y="3657"/>
                </a:lnTo>
                <a:lnTo>
                  <a:pt x="3606" y="3687"/>
                </a:lnTo>
                <a:lnTo>
                  <a:pt x="3591" y="3719"/>
                </a:lnTo>
                <a:lnTo>
                  <a:pt x="3577" y="3749"/>
                </a:lnTo>
                <a:lnTo>
                  <a:pt x="3565" y="3778"/>
                </a:lnTo>
                <a:lnTo>
                  <a:pt x="3552" y="3806"/>
                </a:lnTo>
                <a:lnTo>
                  <a:pt x="3542" y="3835"/>
                </a:lnTo>
                <a:lnTo>
                  <a:pt x="3534" y="3862"/>
                </a:lnTo>
                <a:lnTo>
                  <a:pt x="3527" y="3887"/>
                </a:lnTo>
                <a:lnTo>
                  <a:pt x="3522" y="3912"/>
                </a:lnTo>
                <a:lnTo>
                  <a:pt x="3536" y="3940"/>
                </a:lnTo>
                <a:lnTo>
                  <a:pt x="3550" y="3967"/>
                </a:lnTo>
                <a:lnTo>
                  <a:pt x="3566" y="3992"/>
                </a:lnTo>
                <a:lnTo>
                  <a:pt x="3583" y="4017"/>
                </a:lnTo>
                <a:lnTo>
                  <a:pt x="3599" y="4042"/>
                </a:lnTo>
                <a:lnTo>
                  <a:pt x="3617" y="4065"/>
                </a:lnTo>
                <a:lnTo>
                  <a:pt x="3634" y="4088"/>
                </a:lnTo>
                <a:lnTo>
                  <a:pt x="3652" y="4110"/>
                </a:lnTo>
                <a:lnTo>
                  <a:pt x="3690" y="4155"/>
                </a:lnTo>
                <a:lnTo>
                  <a:pt x="3727" y="4196"/>
                </a:lnTo>
                <a:lnTo>
                  <a:pt x="3764" y="4238"/>
                </a:lnTo>
                <a:lnTo>
                  <a:pt x="3798" y="4280"/>
                </a:lnTo>
                <a:lnTo>
                  <a:pt x="3814" y="4301"/>
                </a:lnTo>
                <a:lnTo>
                  <a:pt x="3829" y="4322"/>
                </a:lnTo>
                <a:lnTo>
                  <a:pt x="3844" y="4343"/>
                </a:lnTo>
                <a:lnTo>
                  <a:pt x="3858" y="4366"/>
                </a:lnTo>
                <a:lnTo>
                  <a:pt x="3871" y="4388"/>
                </a:lnTo>
                <a:lnTo>
                  <a:pt x="3882" y="4410"/>
                </a:lnTo>
                <a:lnTo>
                  <a:pt x="3892" y="4433"/>
                </a:lnTo>
                <a:lnTo>
                  <a:pt x="3901" y="4457"/>
                </a:lnTo>
                <a:lnTo>
                  <a:pt x="3908" y="4482"/>
                </a:lnTo>
                <a:lnTo>
                  <a:pt x="3913" y="4507"/>
                </a:lnTo>
                <a:lnTo>
                  <a:pt x="3917" y="4533"/>
                </a:lnTo>
                <a:lnTo>
                  <a:pt x="3918" y="4560"/>
                </a:lnTo>
                <a:lnTo>
                  <a:pt x="3918" y="4588"/>
                </a:lnTo>
                <a:lnTo>
                  <a:pt x="3916" y="4617"/>
                </a:lnTo>
                <a:lnTo>
                  <a:pt x="3912" y="4647"/>
                </a:lnTo>
                <a:lnTo>
                  <a:pt x="3905" y="4678"/>
                </a:lnTo>
                <a:lnTo>
                  <a:pt x="3886" y="4741"/>
                </a:lnTo>
                <a:lnTo>
                  <a:pt x="3865" y="4794"/>
                </a:lnTo>
                <a:lnTo>
                  <a:pt x="3839" y="4838"/>
                </a:lnTo>
                <a:lnTo>
                  <a:pt x="3812" y="4874"/>
                </a:lnTo>
                <a:lnTo>
                  <a:pt x="3782" y="4904"/>
                </a:lnTo>
                <a:lnTo>
                  <a:pt x="3748" y="4928"/>
                </a:lnTo>
                <a:lnTo>
                  <a:pt x="3714" y="4946"/>
                </a:lnTo>
                <a:lnTo>
                  <a:pt x="3679" y="4960"/>
                </a:lnTo>
                <a:lnTo>
                  <a:pt x="3641" y="4970"/>
                </a:lnTo>
                <a:lnTo>
                  <a:pt x="3603" y="4977"/>
                </a:lnTo>
                <a:lnTo>
                  <a:pt x="3564" y="4983"/>
                </a:lnTo>
                <a:lnTo>
                  <a:pt x="3524" y="4987"/>
                </a:lnTo>
                <a:lnTo>
                  <a:pt x="3485" y="4991"/>
                </a:lnTo>
                <a:lnTo>
                  <a:pt x="3445" y="4996"/>
                </a:lnTo>
                <a:lnTo>
                  <a:pt x="3406" y="5001"/>
                </a:lnTo>
                <a:lnTo>
                  <a:pt x="3367" y="5010"/>
                </a:lnTo>
                <a:lnTo>
                  <a:pt x="3330" y="5021"/>
                </a:lnTo>
                <a:lnTo>
                  <a:pt x="3294" y="5036"/>
                </a:lnTo>
                <a:lnTo>
                  <a:pt x="3259" y="5055"/>
                </a:lnTo>
                <a:lnTo>
                  <a:pt x="3226" y="5079"/>
                </a:lnTo>
                <a:lnTo>
                  <a:pt x="3196" y="5110"/>
                </a:lnTo>
                <a:lnTo>
                  <a:pt x="3167" y="5148"/>
                </a:lnTo>
                <a:lnTo>
                  <a:pt x="3142" y="5193"/>
                </a:lnTo>
                <a:lnTo>
                  <a:pt x="3120" y="5248"/>
                </a:lnTo>
                <a:lnTo>
                  <a:pt x="3102" y="5312"/>
                </a:lnTo>
                <a:lnTo>
                  <a:pt x="3087" y="5386"/>
                </a:lnTo>
                <a:lnTo>
                  <a:pt x="3074" y="5472"/>
                </a:lnTo>
                <a:lnTo>
                  <a:pt x="3067" y="5569"/>
                </a:lnTo>
                <a:lnTo>
                  <a:pt x="3065" y="5679"/>
                </a:lnTo>
                <a:lnTo>
                  <a:pt x="3067" y="5803"/>
                </a:lnTo>
                <a:lnTo>
                  <a:pt x="3074" y="5940"/>
                </a:lnTo>
                <a:lnTo>
                  <a:pt x="3087" y="6094"/>
                </a:lnTo>
                <a:lnTo>
                  <a:pt x="3112" y="6111"/>
                </a:lnTo>
                <a:lnTo>
                  <a:pt x="3136" y="6127"/>
                </a:lnTo>
                <a:lnTo>
                  <a:pt x="3161" y="6141"/>
                </a:lnTo>
                <a:lnTo>
                  <a:pt x="3187" y="6155"/>
                </a:lnTo>
                <a:lnTo>
                  <a:pt x="3212" y="6167"/>
                </a:lnTo>
                <a:lnTo>
                  <a:pt x="3237" y="6179"/>
                </a:lnTo>
                <a:lnTo>
                  <a:pt x="3262" y="6189"/>
                </a:lnTo>
                <a:lnTo>
                  <a:pt x="3289" y="6200"/>
                </a:lnTo>
                <a:lnTo>
                  <a:pt x="3339" y="6218"/>
                </a:lnTo>
                <a:lnTo>
                  <a:pt x="3390" y="6235"/>
                </a:lnTo>
                <a:lnTo>
                  <a:pt x="3441" y="6250"/>
                </a:lnTo>
                <a:lnTo>
                  <a:pt x="3491" y="6264"/>
                </a:lnTo>
                <a:lnTo>
                  <a:pt x="3541" y="6278"/>
                </a:lnTo>
                <a:lnTo>
                  <a:pt x="3590" y="6294"/>
                </a:lnTo>
                <a:lnTo>
                  <a:pt x="3614" y="6303"/>
                </a:lnTo>
                <a:lnTo>
                  <a:pt x="3638" y="6311"/>
                </a:lnTo>
                <a:lnTo>
                  <a:pt x="3662" y="6320"/>
                </a:lnTo>
                <a:lnTo>
                  <a:pt x="3686" y="6330"/>
                </a:lnTo>
                <a:lnTo>
                  <a:pt x="3709" y="6340"/>
                </a:lnTo>
                <a:lnTo>
                  <a:pt x="3731" y="6351"/>
                </a:lnTo>
                <a:lnTo>
                  <a:pt x="3753" y="6363"/>
                </a:lnTo>
                <a:lnTo>
                  <a:pt x="3776" y="6375"/>
                </a:lnTo>
                <a:lnTo>
                  <a:pt x="3798" y="6389"/>
                </a:lnTo>
                <a:lnTo>
                  <a:pt x="3819" y="6404"/>
                </a:lnTo>
                <a:lnTo>
                  <a:pt x="3840" y="6421"/>
                </a:lnTo>
                <a:lnTo>
                  <a:pt x="3861" y="6439"/>
                </a:lnTo>
                <a:lnTo>
                  <a:pt x="3879" y="6491"/>
                </a:lnTo>
                <a:lnTo>
                  <a:pt x="3894" y="6541"/>
                </a:lnTo>
                <a:lnTo>
                  <a:pt x="3905" y="6586"/>
                </a:lnTo>
                <a:lnTo>
                  <a:pt x="3913" y="6629"/>
                </a:lnTo>
                <a:lnTo>
                  <a:pt x="3918" y="6669"/>
                </a:lnTo>
                <a:lnTo>
                  <a:pt x="3921" y="6705"/>
                </a:lnTo>
                <a:lnTo>
                  <a:pt x="3921" y="6740"/>
                </a:lnTo>
                <a:lnTo>
                  <a:pt x="3918" y="6771"/>
                </a:lnTo>
                <a:lnTo>
                  <a:pt x="3913" y="6800"/>
                </a:lnTo>
                <a:lnTo>
                  <a:pt x="3906" y="6827"/>
                </a:lnTo>
                <a:lnTo>
                  <a:pt x="3897" y="6854"/>
                </a:lnTo>
                <a:lnTo>
                  <a:pt x="3887" y="6878"/>
                </a:lnTo>
                <a:lnTo>
                  <a:pt x="3874" y="6900"/>
                </a:lnTo>
                <a:lnTo>
                  <a:pt x="3861" y="6921"/>
                </a:lnTo>
                <a:lnTo>
                  <a:pt x="3845" y="6941"/>
                </a:lnTo>
                <a:lnTo>
                  <a:pt x="3829" y="6962"/>
                </a:lnTo>
                <a:lnTo>
                  <a:pt x="3795" y="6999"/>
                </a:lnTo>
                <a:lnTo>
                  <a:pt x="3757" y="7036"/>
                </a:lnTo>
                <a:lnTo>
                  <a:pt x="3739" y="7056"/>
                </a:lnTo>
                <a:lnTo>
                  <a:pt x="3720" y="7075"/>
                </a:lnTo>
                <a:lnTo>
                  <a:pt x="3702" y="7094"/>
                </a:lnTo>
                <a:lnTo>
                  <a:pt x="3683" y="7115"/>
                </a:lnTo>
                <a:lnTo>
                  <a:pt x="3666" y="7137"/>
                </a:lnTo>
                <a:lnTo>
                  <a:pt x="3648" y="7161"/>
                </a:lnTo>
                <a:lnTo>
                  <a:pt x="3632" y="7185"/>
                </a:lnTo>
                <a:lnTo>
                  <a:pt x="3617" y="7211"/>
                </a:lnTo>
                <a:lnTo>
                  <a:pt x="3603" y="7239"/>
                </a:lnTo>
                <a:lnTo>
                  <a:pt x="3591" y="7270"/>
                </a:lnTo>
                <a:lnTo>
                  <a:pt x="3580" y="7302"/>
                </a:lnTo>
                <a:lnTo>
                  <a:pt x="3571" y="7337"/>
                </a:lnTo>
                <a:lnTo>
                  <a:pt x="3568" y="7357"/>
                </a:lnTo>
                <a:lnTo>
                  <a:pt x="3567" y="7379"/>
                </a:lnTo>
                <a:lnTo>
                  <a:pt x="3569" y="7401"/>
                </a:lnTo>
                <a:lnTo>
                  <a:pt x="3573" y="7425"/>
                </a:lnTo>
                <a:lnTo>
                  <a:pt x="3579" y="7450"/>
                </a:lnTo>
                <a:lnTo>
                  <a:pt x="3588" y="7475"/>
                </a:lnTo>
                <a:lnTo>
                  <a:pt x="3598" y="7503"/>
                </a:lnTo>
                <a:lnTo>
                  <a:pt x="3609" y="7530"/>
                </a:lnTo>
                <a:lnTo>
                  <a:pt x="3623" y="7558"/>
                </a:lnTo>
                <a:lnTo>
                  <a:pt x="3637" y="7586"/>
                </a:lnTo>
                <a:lnTo>
                  <a:pt x="3653" y="7616"/>
                </a:lnTo>
                <a:lnTo>
                  <a:pt x="3671" y="7646"/>
                </a:lnTo>
                <a:lnTo>
                  <a:pt x="3689" y="7675"/>
                </a:lnTo>
                <a:lnTo>
                  <a:pt x="3708" y="7706"/>
                </a:lnTo>
                <a:lnTo>
                  <a:pt x="3728" y="7736"/>
                </a:lnTo>
                <a:lnTo>
                  <a:pt x="3748" y="7766"/>
                </a:lnTo>
                <a:lnTo>
                  <a:pt x="3791" y="7827"/>
                </a:lnTo>
                <a:lnTo>
                  <a:pt x="3833" y="7885"/>
                </a:lnTo>
                <a:lnTo>
                  <a:pt x="3876" y="7943"/>
                </a:lnTo>
                <a:lnTo>
                  <a:pt x="3917" y="7997"/>
                </a:lnTo>
                <a:lnTo>
                  <a:pt x="3955" y="8048"/>
                </a:lnTo>
                <a:lnTo>
                  <a:pt x="3990" y="8094"/>
                </a:lnTo>
                <a:lnTo>
                  <a:pt x="4019" y="8136"/>
                </a:lnTo>
                <a:lnTo>
                  <a:pt x="4042" y="8171"/>
                </a:lnTo>
                <a:lnTo>
                  <a:pt x="4103" y="8171"/>
                </a:lnTo>
                <a:lnTo>
                  <a:pt x="4157" y="8170"/>
                </a:lnTo>
                <a:lnTo>
                  <a:pt x="4204" y="8167"/>
                </a:lnTo>
                <a:lnTo>
                  <a:pt x="4245" y="8162"/>
                </a:lnTo>
                <a:lnTo>
                  <a:pt x="4282" y="8157"/>
                </a:lnTo>
                <a:lnTo>
                  <a:pt x="4315" y="8150"/>
                </a:lnTo>
                <a:lnTo>
                  <a:pt x="4347" y="8141"/>
                </a:lnTo>
                <a:lnTo>
                  <a:pt x="4375" y="8132"/>
                </a:lnTo>
                <a:lnTo>
                  <a:pt x="4431" y="8110"/>
                </a:lnTo>
                <a:lnTo>
                  <a:pt x="4493" y="8084"/>
                </a:lnTo>
                <a:lnTo>
                  <a:pt x="4527" y="8071"/>
                </a:lnTo>
                <a:lnTo>
                  <a:pt x="4566" y="8056"/>
                </a:lnTo>
                <a:lnTo>
                  <a:pt x="4610" y="8042"/>
                </a:lnTo>
                <a:lnTo>
                  <a:pt x="4659" y="8026"/>
                </a:lnTo>
                <a:lnTo>
                  <a:pt x="4683" y="8019"/>
                </a:lnTo>
                <a:lnTo>
                  <a:pt x="4705" y="8013"/>
                </a:lnTo>
                <a:lnTo>
                  <a:pt x="4727" y="8009"/>
                </a:lnTo>
                <a:lnTo>
                  <a:pt x="4748" y="8005"/>
                </a:lnTo>
                <a:lnTo>
                  <a:pt x="4768" y="8003"/>
                </a:lnTo>
                <a:lnTo>
                  <a:pt x="4787" y="8001"/>
                </a:lnTo>
                <a:lnTo>
                  <a:pt x="4805" y="8001"/>
                </a:lnTo>
                <a:lnTo>
                  <a:pt x="4822" y="8001"/>
                </a:lnTo>
                <a:lnTo>
                  <a:pt x="4840" y="8002"/>
                </a:lnTo>
                <a:lnTo>
                  <a:pt x="4856" y="8004"/>
                </a:lnTo>
                <a:lnTo>
                  <a:pt x="4872" y="8007"/>
                </a:lnTo>
                <a:lnTo>
                  <a:pt x="4887" y="8010"/>
                </a:lnTo>
                <a:lnTo>
                  <a:pt x="4902" y="8014"/>
                </a:lnTo>
                <a:lnTo>
                  <a:pt x="4916" y="8019"/>
                </a:lnTo>
                <a:lnTo>
                  <a:pt x="4931" y="8026"/>
                </a:lnTo>
                <a:lnTo>
                  <a:pt x="4945" y="8032"/>
                </a:lnTo>
                <a:lnTo>
                  <a:pt x="4972" y="8045"/>
                </a:lnTo>
                <a:lnTo>
                  <a:pt x="4999" y="8061"/>
                </a:lnTo>
                <a:lnTo>
                  <a:pt x="5026" y="8078"/>
                </a:lnTo>
                <a:lnTo>
                  <a:pt x="5054" y="8096"/>
                </a:lnTo>
                <a:lnTo>
                  <a:pt x="5083" y="8116"/>
                </a:lnTo>
                <a:lnTo>
                  <a:pt x="5113" y="8137"/>
                </a:lnTo>
                <a:lnTo>
                  <a:pt x="5146" y="8157"/>
                </a:lnTo>
                <a:lnTo>
                  <a:pt x="5180" y="8178"/>
                </a:lnTo>
                <a:lnTo>
                  <a:pt x="5190" y="8967"/>
                </a:lnTo>
                <a:lnTo>
                  <a:pt x="5236" y="8993"/>
                </a:lnTo>
                <a:lnTo>
                  <a:pt x="5285" y="9018"/>
                </a:lnTo>
                <a:lnTo>
                  <a:pt x="5340" y="9044"/>
                </a:lnTo>
                <a:lnTo>
                  <a:pt x="5397" y="9070"/>
                </a:lnTo>
                <a:lnTo>
                  <a:pt x="5459" y="9095"/>
                </a:lnTo>
                <a:lnTo>
                  <a:pt x="5523" y="9120"/>
                </a:lnTo>
                <a:lnTo>
                  <a:pt x="5556" y="9131"/>
                </a:lnTo>
                <a:lnTo>
                  <a:pt x="5588" y="9143"/>
                </a:lnTo>
                <a:lnTo>
                  <a:pt x="5623" y="9153"/>
                </a:lnTo>
                <a:lnTo>
                  <a:pt x="5656" y="9164"/>
                </a:lnTo>
                <a:lnTo>
                  <a:pt x="5690" y="9173"/>
                </a:lnTo>
                <a:lnTo>
                  <a:pt x="5725" y="9183"/>
                </a:lnTo>
                <a:lnTo>
                  <a:pt x="5759" y="9191"/>
                </a:lnTo>
                <a:lnTo>
                  <a:pt x="5794" y="9199"/>
                </a:lnTo>
                <a:lnTo>
                  <a:pt x="5829" y="9208"/>
                </a:lnTo>
                <a:lnTo>
                  <a:pt x="5863" y="9214"/>
                </a:lnTo>
                <a:lnTo>
                  <a:pt x="5897" y="9220"/>
                </a:lnTo>
                <a:lnTo>
                  <a:pt x="5932" y="9225"/>
                </a:lnTo>
                <a:lnTo>
                  <a:pt x="5966" y="9229"/>
                </a:lnTo>
                <a:lnTo>
                  <a:pt x="5999" y="9232"/>
                </a:lnTo>
                <a:lnTo>
                  <a:pt x="6033" y="9235"/>
                </a:lnTo>
                <a:lnTo>
                  <a:pt x="6065" y="9236"/>
                </a:lnTo>
                <a:lnTo>
                  <a:pt x="6097" y="9236"/>
                </a:lnTo>
                <a:lnTo>
                  <a:pt x="6129" y="9235"/>
                </a:lnTo>
                <a:lnTo>
                  <a:pt x="6159" y="9233"/>
                </a:lnTo>
                <a:lnTo>
                  <a:pt x="6189" y="9229"/>
                </a:lnTo>
                <a:lnTo>
                  <a:pt x="6606" y="8655"/>
                </a:lnTo>
                <a:lnTo>
                  <a:pt x="7036" y="8646"/>
                </a:lnTo>
                <a:lnTo>
                  <a:pt x="7065" y="8687"/>
                </a:lnTo>
                <a:lnTo>
                  <a:pt x="7092" y="8725"/>
                </a:lnTo>
                <a:lnTo>
                  <a:pt x="7117" y="8762"/>
                </a:lnTo>
                <a:lnTo>
                  <a:pt x="7140" y="8800"/>
                </a:lnTo>
                <a:lnTo>
                  <a:pt x="7186" y="8870"/>
                </a:lnTo>
                <a:lnTo>
                  <a:pt x="7231" y="8940"/>
                </a:lnTo>
                <a:lnTo>
                  <a:pt x="7253" y="8974"/>
                </a:lnTo>
                <a:lnTo>
                  <a:pt x="7278" y="9009"/>
                </a:lnTo>
                <a:lnTo>
                  <a:pt x="7302" y="9043"/>
                </a:lnTo>
                <a:lnTo>
                  <a:pt x="7328" y="9077"/>
                </a:lnTo>
                <a:lnTo>
                  <a:pt x="7356" y="9113"/>
                </a:lnTo>
                <a:lnTo>
                  <a:pt x="7386" y="9149"/>
                </a:lnTo>
                <a:lnTo>
                  <a:pt x="7418" y="9185"/>
                </a:lnTo>
                <a:lnTo>
                  <a:pt x="7453" y="9223"/>
                </a:lnTo>
                <a:lnTo>
                  <a:pt x="7482" y="9225"/>
                </a:lnTo>
                <a:lnTo>
                  <a:pt x="7510" y="9226"/>
                </a:lnTo>
                <a:lnTo>
                  <a:pt x="7539" y="9225"/>
                </a:lnTo>
                <a:lnTo>
                  <a:pt x="7570" y="9224"/>
                </a:lnTo>
                <a:lnTo>
                  <a:pt x="7600" y="9222"/>
                </a:lnTo>
                <a:lnTo>
                  <a:pt x="7632" y="9219"/>
                </a:lnTo>
                <a:lnTo>
                  <a:pt x="7665" y="9216"/>
                </a:lnTo>
                <a:lnTo>
                  <a:pt x="7697" y="9211"/>
                </a:lnTo>
                <a:lnTo>
                  <a:pt x="7730" y="9206"/>
                </a:lnTo>
                <a:lnTo>
                  <a:pt x="7764" y="9199"/>
                </a:lnTo>
                <a:lnTo>
                  <a:pt x="7797" y="9192"/>
                </a:lnTo>
                <a:lnTo>
                  <a:pt x="7830" y="9184"/>
                </a:lnTo>
                <a:lnTo>
                  <a:pt x="7865" y="9176"/>
                </a:lnTo>
                <a:lnTo>
                  <a:pt x="7899" y="9167"/>
                </a:lnTo>
                <a:lnTo>
                  <a:pt x="7932" y="9158"/>
                </a:lnTo>
                <a:lnTo>
                  <a:pt x="7966" y="9148"/>
                </a:lnTo>
                <a:lnTo>
                  <a:pt x="8000" y="9137"/>
                </a:lnTo>
                <a:lnTo>
                  <a:pt x="8033" y="9126"/>
                </a:lnTo>
                <a:lnTo>
                  <a:pt x="8066" y="9115"/>
                </a:lnTo>
                <a:lnTo>
                  <a:pt x="8098" y="9103"/>
                </a:lnTo>
                <a:lnTo>
                  <a:pt x="8129" y="9090"/>
                </a:lnTo>
                <a:lnTo>
                  <a:pt x="8161" y="9077"/>
                </a:lnTo>
                <a:lnTo>
                  <a:pt x="8191" y="9064"/>
                </a:lnTo>
                <a:lnTo>
                  <a:pt x="8221" y="9051"/>
                </a:lnTo>
                <a:lnTo>
                  <a:pt x="8250" y="9037"/>
                </a:lnTo>
                <a:lnTo>
                  <a:pt x="8278" y="9023"/>
                </a:lnTo>
                <a:lnTo>
                  <a:pt x="8304" y="9009"/>
                </a:lnTo>
                <a:lnTo>
                  <a:pt x="8330" y="8995"/>
                </a:lnTo>
                <a:lnTo>
                  <a:pt x="8355" y="8980"/>
                </a:lnTo>
                <a:lnTo>
                  <a:pt x="8378" y="8965"/>
                </a:lnTo>
                <a:lnTo>
                  <a:pt x="8400" y="8951"/>
                </a:lnTo>
                <a:lnTo>
                  <a:pt x="8420" y="8936"/>
                </a:lnTo>
                <a:lnTo>
                  <a:pt x="8425" y="8906"/>
                </a:lnTo>
                <a:lnTo>
                  <a:pt x="8428" y="8874"/>
                </a:lnTo>
                <a:lnTo>
                  <a:pt x="8431" y="8843"/>
                </a:lnTo>
                <a:lnTo>
                  <a:pt x="8432" y="8811"/>
                </a:lnTo>
                <a:lnTo>
                  <a:pt x="8433" y="8745"/>
                </a:lnTo>
                <a:lnTo>
                  <a:pt x="8432" y="8679"/>
                </a:lnTo>
                <a:lnTo>
                  <a:pt x="8431" y="8611"/>
                </a:lnTo>
                <a:lnTo>
                  <a:pt x="8429" y="8543"/>
                </a:lnTo>
                <a:lnTo>
                  <a:pt x="8428" y="8477"/>
                </a:lnTo>
                <a:lnTo>
                  <a:pt x="8429" y="8410"/>
                </a:lnTo>
                <a:lnTo>
                  <a:pt x="8431" y="8379"/>
                </a:lnTo>
                <a:lnTo>
                  <a:pt x="8434" y="8347"/>
                </a:lnTo>
                <a:lnTo>
                  <a:pt x="8437" y="8316"/>
                </a:lnTo>
                <a:lnTo>
                  <a:pt x="8442" y="8286"/>
                </a:lnTo>
                <a:lnTo>
                  <a:pt x="8449" y="8256"/>
                </a:lnTo>
                <a:lnTo>
                  <a:pt x="8456" y="8227"/>
                </a:lnTo>
                <a:lnTo>
                  <a:pt x="8465" y="8200"/>
                </a:lnTo>
                <a:lnTo>
                  <a:pt x="8476" y="8173"/>
                </a:lnTo>
                <a:lnTo>
                  <a:pt x="8488" y="8148"/>
                </a:lnTo>
                <a:lnTo>
                  <a:pt x="8502" y="8123"/>
                </a:lnTo>
                <a:lnTo>
                  <a:pt x="8518" y="8100"/>
                </a:lnTo>
                <a:lnTo>
                  <a:pt x="8537" y="8079"/>
                </a:lnTo>
                <a:lnTo>
                  <a:pt x="8558" y="8059"/>
                </a:lnTo>
                <a:lnTo>
                  <a:pt x="8581" y="8040"/>
                </a:lnTo>
                <a:lnTo>
                  <a:pt x="8606" y="8023"/>
                </a:lnTo>
                <a:lnTo>
                  <a:pt x="8634" y="8007"/>
                </a:lnTo>
                <a:lnTo>
                  <a:pt x="8660" y="7996"/>
                </a:lnTo>
                <a:lnTo>
                  <a:pt x="8686" y="7987"/>
                </a:lnTo>
                <a:lnTo>
                  <a:pt x="8712" y="7979"/>
                </a:lnTo>
                <a:lnTo>
                  <a:pt x="8737" y="7974"/>
                </a:lnTo>
                <a:lnTo>
                  <a:pt x="8765" y="7970"/>
                </a:lnTo>
                <a:lnTo>
                  <a:pt x="8791" y="7968"/>
                </a:lnTo>
                <a:lnTo>
                  <a:pt x="8818" y="7967"/>
                </a:lnTo>
                <a:lnTo>
                  <a:pt x="8845" y="7968"/>
                </a:lnTo>
                <a:lnTo>
                  <a:pt x="8872" y="7970"/>
                </a:lnTo>
                <a:lnTo>
                  <a:pt x="8899" y="7974"/>
                </a:lnTo>
                <a:lnTo>
                  <a:pt x="8926" y="7978"/>
                </a:lnTo>
                <a:lnTo>
                  <a:pt x="8954" y="7983"/>
                </a:lnTo>
                <a:lnTo>
                  <a:pt x="8981" y="7990"/>
                </a:lnTo>
                <a:lnTo>
                  <a:pt x="9009" y="7997"/>
                </a:lnTo>
                <a:lnTo>
                  <a:pt x="9037" y="8005"/>
                </a:lnTo>
                <a:lnTo>
                  <a:pt x="9065" y="8013"/>
                </a:lnTo>
                <a:lnTo>
                  <a:pt x="9120" y="8032"/>
                </a:lnTo>
                <a:lnTo>
                  <a:pt x="9176" y="8051"/>
                </a:lnTo>
                <a:lnTo>
                  <a:pt x="9232" y="8070"/>
                </a:lnTo>
                <a:lnTo>
                  <a:pt x="9286" y="8088"/>
                </a:lnTo>
                <a:lnTo>
                  <a:pt x="9314" y="8097"/>
                </a:lnTo>
                <a:lnTo>
                  <a:pt x="9342" y="8105"/>
                </a:lnTo>
                <a:lnTo>
                  <a:pt x="9369" y="8113"/>
                </a:lnTo>
                <a:lnTo>
                  <a:pt x="9396" y="8120"/>
                </a:lnTo>
                <a:lnTo>
                  <a:pt x="9424" y="8126"/>
                </a:lnTo>
                <a:lnTo>
                  <a:pt x="9450" y="8132"/>
                </a:lnTo>
                <a:lnTo>
                  <a:pt x="9477" y="8136"/>
                </a:lnTo>
                <a:lnTo>
                  <a:pt x="9503" y="8139"/>
                </a:lnTo>
                <a:lnTo>
                  <a:pt x="9518" y="8127"/>
                </a:lnTo>
                <a:lnTo>
                  <a:pt x="9534" y="8114"/>
                </a:lnTo>
                <a:lnTo>
                  <a:pt x="9550" y="8100"/>
                </a:lnTo>
                <a:lnTo>
                  <a:pt x="9567" y="8084"/>
                </a:lnTo>
                <a:lnTo>
                  <a:pt x="9585" y="8066"/>
                </a:lnTo>
                <a:lnTo>
                  <a:pt x="9603" y="8047"/>
                </a:lnTo>
                <a:lnTo>
                  <a:pt x="9622" y="8027"/>
                </a:lnTo>
                <a:lnTo>
                  <a:pt x="9641" y="8004"/>
                </a:lnTo>
                <a:lnTo>
                  <a:pt x="9680" y="7958"/>
                </a:lnTo>
                <a:lnTo>
                  <a:pt x="9721" y="7907"/>
                </a:lnTo>
                <a:lnTo>
                  <a:pt x="9762" y="7854"/>
                </a:lnTo>
                <a:lnTo>
                  <a:pt x="9802" y="7798"/>
                </a:lnTo>
                <a:lnTo>
                  <a:pt x="9842" y="7742"/>
                </a:lnTo>
                <a:lnTo>
                  <a:pt x="9881" y="7684"/>
                </a:lnTo>
                <a:lnTo>
                  <a:pt x="9919" y="7627"/>
                </a:lnTo>
                <a:lnTo>
                  <a:pt x="9953" y="7570"/>
                </a:lnTo>
                <a:lnTo>
                  <a:pt x="9985" y="7516"/>
                </a:lnTo>
                <a:lnTo>
                  <a:pt x="10015" y="7463"/>
                </a:lnTo>
                <a:lnTo>
                  <a:pt x="10028" y="7438"/>
                </a:lnTo>
                <a:lnTo>
                  <a:pt x="10040" y="7414"/>
                </a:lnTo>
                <a:lnTo>
                  <a:pt x="10051" y="7391"/>
                </a:lnTo>
                <a:lnTo>
                  <a:pt x="10061" y="7368"/>
                </a:lnTo>
                <a:lnTo>
                  <a:pt x="10050" y="7334"/>
                </a:lnTo>
                <a:lnTo>
                  <a:pt x="10038" y="7302"/>
                </a:lnTo>
                <a:lnTo>
                  <a:pt x="10025" y="7270"/>
                </a:lnTo>
                <a:lnTo>
                  <a:pt x="10010" y="7240"/>
                </a:lnTo>
                <a:lnTo>
                  <a:pt x="9994" y="7211"/>
                </a:lnTo>
                <a:lnTo>
                  <a:pt x="9977" y="7184"/>
                </a:lnTo>
                <a:lnTo>
                  <a:pt x="9960" y="7157"/>
                </a:lnTo>
                <a:lnTo>
                  <a:pt x="9943" y="7131"/>
                </a:lnTo>
                <a:lnTo>
                  <a:pt x="9924" y="7107"/>
                </a:lnTo>
                <a:lnTo>
                  <a:pt x="9905" y="7083"/>
                </a:lnTo>
                <a:lnTo>
                  <a:pt x="9886" y="7060"/>
                </a:lnTo>
                <a:lnTo>
                  <a:pt x="9867" y="7037"/>
                </a:lnTo>
                <a:lnTo>
                  <a:pt x="9829" y="6993"/>
                </a:lnTo>
                <a:lnTo>
                  <a:pt x="9792" y="6951"/>
                </a:lnTo>
                <a:lnTo>
                  <a:pt x="9774" y="6928"/>
                </a:lnTo>
                <a:lnTo>
                  <a:pt x="9758" y="6907"/>
                </a:lnTo>
                <a:lnTo>
                  <a:pt x="9742" y="6885"/>
                </a:lnTo>
                <a:lnTo>
                  <a:pt x="9727" y="6864"/>
                </a:lnTo>
                <a:lnTo>
                  <a:pt x="9712" y="6841"/>
                </a:lnTo>
                <a:lnTo>
                  <a:pt x="9700" y="6817"/>
                </a:lnTo>
                <a:lnTo>
                  <a:pt x="9688" y="6794"/>
                </a:lnTo>
                <a:lnTo>
                  <a:pt x="9679" y="6770"/>
                </a:lnTo>
                <a:lnTo>
                  <a:pt x="9671" y="6745"/>
                </a:lnTo>
                <a:lnTo>
                  <a:pt x="9664" y="6718"/>
                </a:lnTo>
                <a:lnTo>
                  <a:pt x="9660" y="6691"/>
                </a:lnTo>
                <a:lnTo>
                  <a:pt x="9658" y="6663"/>
                </a:lnTo>
                <a:lnTo>
                  <a:pt x="9658" y="6634"/>
                </a:lnTo>
                <a:lnTo>
                  <a:pt x="9660" y="6602"/>
                </a:lnTo>
                <a:lnTo>
                  <a:pt x="9664" y="6570"/>
                </a:lnTo>
                <a:lnTo>
                  <a:pt x="9672" y="6536"/>
                </a:lnTo>
                <a:lnTo>
                  <a:pt x="9690" y="6472"/>
                </a:lnTo>
                <a:lnTo>
                  <a:pt x="9712" y="6418"/>
                </a:lnTo>
                <a:lnTo>
                  <a:pt x="9738" y="6372"/>
                </a:lnTo>
                <a:lnTo>
                  <a:pt x="9766" y="6335"/>
                </a:lnTo>
                <a:lnTo>
                  <a:pt x="9796" y="6305"/>
                </a:lnTo>
                <a:lnTo>
                  <a:pt x="9829" y="6281"/>
                </a:lnTo>
                <a:lnTo>
                  <a:pt x="9863" y="6263"/>
                </a:lnTo>
                <a:lnTo>
                  <a:pt x="9898" y="6250"/>
                </a:lnTo>
                <a:lnTo>
                  <a:pt x="9936" y="6240"/>
                </a:lnTo>
                <a:lnTo>
                  <a:pt x="9974" y="6234"/>
                </a:lnTo>
                <a:lnTo>
                  <a:pt x="10013" y="6230"/>
                </a:lnTo>
                <a:lnTo>
                  <a:pt x="10052" y="6226"/>
                </a:lnTo>
                <a:lnTo>
                  <a:pt x="10091" y="6224"/>
                </a:lnTo>
                <a:lnTo>
                  <a:pt x="10131" y="6221"/>
                </a:lnTo>
                <a:lnTo>
                  <a:pt x="10169" y="6216"/>
                </a:lnTo>
                <a:lnTo>
                  <a:pt x="10208" y="6210"/>
                </a:lnTo>
                <a:lnTo>
                  <a:pt x="10245" y="6201"/>
                </a:lnTo>
                <a:lnTo>
                  <a:pt x="10280" y="6187"/>
                </a:lnTo>
                <a:lnTo>
                  <a:pt x="10315" y="6169"/>
                </a:lnTo>
                <a:lnTo>
                  <a:pt x="10347" y="6145"/>
                </a:lnTo>
                <a:lnTo>
                  <a:pt x="10377" y="6116"/>
                </a:lnTo>
                <a:lnTo>
                  <a:pt x="10406" y="6078"/>
                </a:lnTo>
                <a:lnTo>
                  <a:pt x="10431" y="6033"/>
                </a:lnTo>
                <a:lnTo>
                  <a:pt x="10453" y="5980"/>
                </a:lnTo>
                <a:lnTo>
                  <a:pt x="10472" y="5915"/>
                </a:lnTo>
                <a:lnTo>
                  <a:pt x="10487" y="5840"/>
                </a:lnTo>
                <a:lnTo>
                  <a:pt x="10500" y="5754"/>
                </a:lnTo>
                <a:lnTo>
                  <a:pt x="10507" y="5656"/>
                </a:lnTo>
                <a:lnTo>
                  <a:pt x="10510" y="5544"/>
                </a:lnTo>
                <a:lnTo>
                  <a:pt x="10509" y="5418"/>
                </a:lnTo>
                <a:lnTo>
                  <a:pt x="10502" y="5278"/>
                </a:lnTo>
                <a:lnTo>
                  <a:pt x="10490" y="5122"/>
                </a:lnTo>
                <a:lnTo>
                  <a:pt x="10465" y="5104"/>
                </a:lnTo>
                <a:lnTo>
                  <a:pt x="10441" y="5088"/>
                </a:lnTo>
                <a:lnTo>
                  <a:pt x="10416" y="5074"/>
                </a:lnTo>
                <a:lnTo>
                  <a:pt x="10390" y="5060"/>
                </a:lnTo>
                <a:lnTo>
                  <a:pt x="10365" y="5048"/>
                </a:lnTo>
                <a:lnTo>
                  <a:pt x="10340" y="5037"/>
                </a:lnTo>
                <a:lnTo>
                  <a:pt x="10315" y="5026"/>
                </a:lnTo>
                <a:lnTo>
                  <a:pt x="10289" y="5016"/>
                </a:lnTo>
                <a:lnTo>
                  <a:pt x="10239" y="4998"/>
                </a:lnTo>
                <a:lnTo>
                  <a:pt x="10188" y="4982"/>
                </a:lnTo>
                <a:lnTo>
                  <a:pt x="10139" y="4967"/>
                </a:lnTo>
                <a:lnTo>
                  <a:pt x="10088" y="4954"/>
                </a:lnTo>
                <a:lnTo>
                  <a:pt x="10040" y="4939"/>
                </a:lnTo>
                <a:lnTo>
                  <a:pt x="9990" y="4924"/>
                </a:lnTo>
                <a:lnTo>
                  <a:pt x="9966" y="4917"/>
                </a:lnTo>
                <a:lnTo>
                  <a:pt x="9943" y="4908"/>
                </a:lnTo>
                <a:lnTo>
                  <a:pt x="9919" y="4898"/>
                </a:lnTo>
                <a:lnTo>
                  <a:pt x="9895" y="4888"/>
                </a:lnTo>
                <a:lnTo>
                  <a:pt x="9871" y="4878"/>
                </a:lnTo>
                <a:lnTo>
                  <a:pt x="9849" y="4867"/>
                </a:lnTo>
                <a:lnTo>
                  <a:pt x="9826" y="4855"/>
                </a:lnTo>
                <a:lnTo>
                  <a:pt x="9803" y="4841"/>
                </a:lnTo>
                <a:lnTo>
                  <a:pt x="9781" y="4827"/>
                </a:lnTo>
                <a:lnTo>
                  <a:pt x="9759" y="4812"/>
                </a:lnTo>
                <a:lnTo>
                  <a:pt x="9737" y="4795"/>
                </a:lnTo>
                <a:lnTo>
                  <a:pt x="9716" y="4776"/>
                </a:lnTo>
                <a:lnTo>
                  <a:pt x="9697" y="4723"/>
                </a:lnTo>
                <a:lnTo>
                  <a:pt x="9683" y="4673"/>
                </a:lnTo>
                <a:lnTo>
                  <a:pt x="9672" y="4627"/>
                </a:lnTo>
                <a:lnTo>
                  <a:pt x="9663" y="4585"/>
                </a:lnTo>
                <a:lnTo>
                  <a:pt x="9658" y="4544"/>
                </a:lnTo>
                <a:lnTo>
                  <a:pt x="9656" y="4508"/>
                </a:lnTo>
                <a:lnTo>
                  <a:pt x="9656" y="4474"/>
                </a:lnTo>
                <a:lnTo>
                  <a:pt x="9659" y="4442"/>
                </a:lnTo>
                <a:lnTo>
                  <a:pt x="9664" y="4413"/>
                </a:lnTo>
                <a:lnTo>
                  <a:pt x="9671" y="4385"/>
                </a:lnTo>
                <a:lnTo>
                  <a:pt x="9680" y="4359"/>
                </a:lnTo>
                <a:lnTo>
                  <a:pt x="9690" y="4336"/>
                </a:lnTo>
                <a:lnTo>
                  <a:pt x="9703" y="4313"/>
                </a:lnTo>
                <a:lnTo>
                  <a:pt x="9717" y="4292"/>
                </a:lnTo>
                <a:lnTo>
                  <a:pt x="9732" y="4272"/>
                </a:lnTo>
                <a:lnTo>
                  <a:pt x="9748" y="4252"/>
                </a:lnTo>
                <a:lnTo>
                  <a:pt x="9782" y="4215"/>
                </a:lnTo>
                <a:lnTo>
                  <a:pt x="9820" y="4179"/>
                </a:lnTo>
                <a:lnTo>
                  <a:pt x="9838" y="4160"/>
                </a:lnTo>
                <a:lnTo>
                  <a:pt x="9857" y="4140"/>
                </a:lnTo>
                <a:lnTo>
                  <a:pt x="9875" y="4121"/>
                </a:lnTo>
                <a:lnTo>
                  <a:pt x="9893" y="4100"/>
                </a:lnTo>
                <a:lnTo>
                  <a:pt x="9912" y="4078"/>
                </a:lnTo>
                <a:lnTo>
                  <a:pt x="9929" y="4056"/>
                </a:lnTo>
                <a:lnTo>
                  <a:pt x="9945" y="4030"/>
                </a:lnTo>
                <a:lnTo>
                  <a:pt x="9960" y="4004"/>
                </a:lnTo>
                <a:lnTo>
                  <a:pt x="9974" y="3976"/>
                </a:lnTo>
                <a:lnTo>
                  <a:pt x="9986" y="3946"/>
                </a:lnTo>
                <a:lnTo>
                  <a:pt x="9997" y="3912"/>
                </a:lnTo>
                <a:lnTo>
                  <a:pt x="10006" y="3877"/>
                </a:lnTo>
                <a:lnTo>
                  <a:pt x="10010" y="3858"/>
                </a:lnTo>
                <a:lnTo>
                  <a:pt x="10011" y="3837"/>
                </a:lnTo>
                <a:lnTo>
                  <a:pt x="10009" y="3813"/>
                </a:lnTo>
                <a:lnTo>
                  <a:pt x="10004" y="3790"/>
                </a:lnTo>
                <a:lnTo>
                  <a:pt x="9997" y="3765"/>
                </a:lnTo>
                <a:lnTo>
                  <a:pt x="9989" y="3740"/>
                </a:lnTo>
                <a:lnTo>
                  <a:pt x="9979" y="3713"/>
                </a:lnTo>
                <a:lnTo>
                  <a:pt x="9967" y="3685"/>
                </a:lnTo>
                <a:lnTo>
                  <a:pt x="9954" y="3657"/>
                </a:lnTo>
                <a:lnTo>
                  <a:pt x="9940" y="3629"/>
                </a:lnTo>
                <a:lnTo>
                  <a:pt x="9924" y="3599"/>
                </a:lnTo>
                <a:lnTo>
                  <a:pt x="9906" y="3570"/>
                </a:lnTo>
                <a:lnTo>
                  <a:pt x="9888" y="3540"/>
                </a:lnTo>
                <a:lnTo>
                  <a:pt x="9869" y="3510"/>
                </a:lnTo>
                <a:lnTo>
                  <a:pt x="9849" y="3479"/>
                </a:lnTo>
                <a:lnTo>
                  <a:pt x="9829" y="3449"/>
                </a:lnTo>
                <a:lnTo>
                  <a:pt x="9786" y="3389"/>
                </a:lnTo>
                <a:lnTo>
                  <a:pt x="9744" y="3330"/>
                </a:lnTo>
                <a:lnTo>
                  <a:pt x="9701" y="3273"/>
                </a:lnTo>
                <a:lnTo>
                  <a:pt x="9661" y="3219"/>
                </a:lnTo>
                <a:lnTo>
                  <a:pt x="9623" y="3167"/>
                </a:lnTo>
                <a:lnTo>
                  <a:pt x="9588" y="3121"/>
                </a:lnTo>
                <a:lnTo>
                  <a:pt x="9559" y="3080"/>
                </a:lnTo>
                <a:lnTo>
                  <a:pt x="9536" y="3043"/>
                </a:lnTo>
                <a:lnTo>
                  <a:pt x="9470" y="3043"/>
                </a:lnTo>
                <a:lnTo>
                  <a:pt x="9409" y="3046"/>
                </a:lnTo>
                <a:lnTo>
                  <a:pt x="9355" y="3050"/>
                </a:lnTo>
                <a:lnTo>
                  <a:pt x="9305" y="3057"/>
                </a:lnTo>
                <a:lnTo>
                  <a:pt x="9260" y="3064"/>
                </a:lnTo>
                <a:lnTo>
                  <a:pt x="9218" y="3074"/>
                </a:lnTo>
                <a:lnTo>
                  <a:pt x="9181" y="3084"/>
                </a:lnTo>
                <a:lnTo>
                  <a:pt x="9148" y="3095"/>
                </a:lnTo>
                <a:lnTo>
                  <a:pt x="9116" y="3107"/>
                </a:lnTo>
                <a:lnTo>
                  <a:pt x="9088" y="3119"/>
                </a:lnTo>
                <a:lnTo>
                  <a:pt x="9063" y="3131"/>
                </a:lnTo>
                <a:lnTo>
                  <a:pt x="9039" y="3144"/>
                </a:lnTo>
                <a:lnTo>
                  <a:pt x="8995" y="3167"/>
                </a:lnTo>
                <a:lnTo>
                  <a:pt x="8955" y="3189"/>
                </a:lnTo>
                <a:lnTo>
                  <a:pt x="8935" y="3197"/>
                </a:lnTo>
                <a:lnTo>
                  <a:pt x="8914" y="3205"/>
                </a:lnTo>
                <a:lnTo>
                  <a:pt x="8893" y="3210"/>
                </a:lnTo>
                <a:lnTo>
                  <a:pt x="8872" y="3214"/>
                </a:lnTo>
                <a:lnTo>
                  <a:pt x="8849" y="3216"/>
                </a:lnTo>
                <a:lnTo>
                  <a:pt x="8823" y="3216"/>
                </a:lnTo>
                <a:lnTo>
                  <a:pt x="8796" y="3213"/>
                </a:lnTo>
                <a:lnTo>
                  <a:pt x="8767" y="3207"/>
                </a:lnTo>
                <a:lnTo>
                  <a:pt x="8734" y="3199"/>
                </a:lnTo>
                <a:lnTo>
                  <a:pt x="8699" y="3187"/>
                </a:lnTo>
                <a:lnTo>
                  <a:pt x="8660" y="3171"/>
                </a:lnTo>
                <a:lnTo>
                  <a:pt x="8616" y="3153"/>
                </a:lnTo>
                <a:lnTo>
                  <a:pt x="8569" y="3130"/>
                </a:lnTo>
                <a:lnTo>
                  <a:pt x="8516" y="3104"/>
                </a:lnTo>
                <a:lnTo>
                  <a:pt x="8459" y="3073"/>
                </a:lnTo>
                <a:lnTo>
                  <a:pt x="8396" y="3037"/>
                </a:lnTo>
                <a:lnTo>
                  <a:pt x="8386" y="2249"/>
                </a:lnTo>
                <a:lnTo>
                  <a:pt x="8339" y="2223"/>
                </a:lnTo>
                <a:lnTo>
                  <a:pt x="8289" y="2195"/>
                </a:lnTo>
                <a:lnTo>
                  <a:pt x="8234" y="2169"/>
                </a:lnTo>
                <a:lnTo>
                  <a:pt x="8177" y="2142"/>
                </a:lnTo>
                <a:lnTo>
                  <a:pt x="8116" y="2117"/>
                </a:lnTo>
                <a:lnTo>
                  <a:pt x="8053" y="2092"/>
                </a:lnTo>
                <a:lnTo>
                  <a:pt x="8021" y="2080"/>
                </a:lnTo>
                <a:lnTo>
                  <a:pt x="7989" y="2069"/>
                </a:lnTo>
                <a:lnTo>
                  <a:pt x="7955" y="2058"/>
                </a:lnTo>
                <a:lnTo>
                  <a:pt x="7922" y="2048"/>
                </a:lnTo>
                <a:lnTo>
                  <a:pt x="7888" y="2038"/>
                </a:lnTo>
                <a:lnTo>
                  <a:pt x="7854" y="2029"/>
                </a:lnTo>
                <a:lnTo>
                  <a:pt x="7820" y="2020"/>
                </a:lnTo>
                <a:lnTo>
                  <a:pt x="7786" y="2012"/>
                </a:lnTo>
                <a:lnTo>
                  <a:pt x="7751" y="2005"/>
                </a:lnTo>
                <a:lnTo>
                  <a:pt x="7718" y="1999"/>
                </a:lnTo>
                <a:lnTo>
                  <a:pt x="7684" y="1993"/>
                </a:lnTo>
                <a:lnTo>
                  <a:pt x="7649" y="1988"/>
                </a:lnTo>
                <a:lnTo>
                  <a:pt x="7615" y="1984"/>
                </a:lnTo>
                <a:lnTo>
                  <a:pt x="7582" y="1981"/>
                </a:lnTo>
                <a:lnTo>
                  <a:pt x="7548" y="1979"/>
                </a:lnTo>
                <a:lnTo>
                  <a:pt x="7515" y="1978"/>
                </a:lnTo>
                <a:lnTo>
                  <a:pt x="7483" y="1978"/>
                </a:lnTo>
                <a:lnTo>
                  <a:pt x="7450" y="1979"/>
                </a:lnTo>
                <a:lnTo>
                  <a:pt x="7418" y="1981"/>
                </a:lnTo>
                <a:lnTo>
                  <a:pt x="7387" y="1985"/>
                </a:lnTo>
                <a:lnTo>
                  <a:pt x="6970" y="2559"/>
                </a:lnTo>
                <a:lnTo>
                  <a:pt x="6903" y="2563"/>
                </a:lnTo>
                <a:lnTo>
                  <a:pt x="6841" y="2564"/>
                </a:lnTo>
                <a:lnTo>
                  <a:pt x="6784" y="2565"/>
                </a:lnTo>
                <a:lnTo>
                  <a:pt x="6735" y="2563"/>
                </a:lnTo>
                <a:lnTo>
                  <a:pt x="6690" y="2560"/>
                </a:lnTo>
                <a:lnTo>
                  <a:pt x="6649" y="2555"/>
                </a:lnTo>
                <a:lnTo>
                  <a:pt x="6613" y="2549"/>
                </a:lnTo>
                <a:lnTo>
                  <a:pt x="6581" y="2541"/>
                </a:lnTo>
                <a:lnTo>
                  <a:pt x="6553" y="2532"/>
                </a:lnTo>
                <a:lnTo>
                  <a:pt x="6529" y="2521"/>
                </a:lnTo>
                <a:lnTo>
                  <a:pt x="6508" y="2509"/>
                </a:lnTo>
                <a:lnTo>
                  <a:pt x="6489" y="2497"/>
                </a:lnTo>
                <a:lnTo>
                  <a:pt x="6473" y="2482"/>
                </a:lnTo>
                <a:lnTo>
                  <a:pt x="6459" y="2467"/>
                </a:lnTo>
                <a:lnTo>
                  <a:pt x="6447" y="2451"/>
                </a:lnTo>
                <a:lnTo>
                  <a:pt x="6437" y="2433"/>
                </a:lnTo>
                <a:lnTo>
                  <a:pt x="6427" y="2414"/>
                </a:lnTo>
                <a:lnTo>
                  <a:pt x="6418" y="2395"/>
                </a:lnTo>
                <a:lnTo>
                  <a:pt x="6410" y="2375"/>
                </a:lnTo>
                <a:lnTo>
                  <a:pt x="6401" y="2354"/>
                </a:lnTo>
                <a:lnTo>
                  <a:pt x="6392" y="2332"/>
                </a:lnTo>
                <a:lnTo>
                  <a:pt x="6383" y="2308"/>
                </a:lnTo>
                <a:lnTo>
                  <a:pt x="6373" y="2285"/>
                </a:lnTo>
                <a:lnTo>
                  <a:pt x="6361" y="2261"/>
                </a:lnTo>
                <a:lnTo>
                  <a:pt x="6348" y="2237"/>
                </a:lnTo>
                <a:lnTo>
                  <a:pt x="6333" y="2212"/>
                </a:lnTo>
                <a:lnTo>
                  <a:pt x="6316" y="2186"/>
                </a:lnTo>
                <a:lnTo>
                  <a:pt x="6295" y="2160"/>
                </a:lnTo>
                <a:lnTo>
                  <a:pt x="6272" y="2134"/>
                </a:lnTo>
                <a:lnTo>
                  <a:pt x="6246" y="2107"/>
                </a:lnTo>
                <a:lnTo>
                  <a:pt x="6216" y="2080"/>
                </a:lnTo>
                <a:lnTo>
                  <a:pt x="6181" y="2053"/>
                </a:lnTo>
                <a:lnTo>
                  <a:pt x="6159" y="2038"/>
                </a:lnTo>
                <a:lnTo>
                  <a:pt x="6136" y="2026"/>
                </a:lnTo>
                <a:lnTo>
                  <a:pt x="6110" y="2017"/>
                </a:lnTo>
                <a:lnTo>
                  <a:pt x="6081" y="2009"/>
                </a:lnTo>
                <a:lnTo>
                  <a:pt x="6052" y="2004"/>
                </a:lnTo>
                <a:lnTo>
                  <a:pt x="6021" y="2000"/>
                </a:lnTo>
                <a:lnTo>
                  <a:pt x="5988" y="1999"/>
                </a:lnTo>
                <a:lnTo>
                  <a:pt x="5955" y="1999"/>
                </a:lnTo>
                <a:lnTo>
                  <a:pt x="5920" y="2000"/>
                </a:lnTo>
                <a:lnTo>
                  <a:pt x="5884" y="2003"/>
                </a:lnTo>
                <a:lnTo>
                  <a:pt x="5847" y="2008"/>
                </a:lnTo>
                <a:lnTo>
                  <a:pt x="5810" y="2014"/>
                </a:lnTo>
                <a:lnTo>
                  <a:pt x="5772" y="2022"/>
                </a:lnTo>
                <a:lnTo>
                  <a:pt x="5734" y="2030"/>
                </a:lnTo>
                <a:lnTo>
                  <a:pt x="5695" y="2040"/>
                </a:lnTo>
                <a:lnTo>
                  <a:pt x="5657" y="2050"/>
                </a:lnTo>
                <a:lnTo>
                  <a:pt x="5619" y="2062"/>
                </a:lnTo>
                <a:lnTo>
                  <a:pt x="5580" y="2074"/>
                </a:lnTo>
                <a:lnTo>
                  <a:pt x="5543" y="2087"/>
                </a:lnTo>
                <a:lnTo>
                  <a:pt x="5505" y="2101"/>
                </a:lnTo>
                <a:lnTo>
                  <a:pt x="5469" y="2115"/>
                </a:lnTo>
                <a:lnTo>
                  <a:pt x="5433" y="2130"/>
                </a:lnTo>
                <a:lnTo>
                  <a:pt x="5398" y="2145"/>
                </a:lnTo>
                <a:lnTo>
                  <a:pt x="5365" y="2159"/>
                </a:lnTo>
                <a:lnTo>
                  <a:pt x="5333" y="2175"/>
                </a:lnTo>
                <a:lnTo>
                  <a:pt x="5301" y="2190"/>
                </a:lnTo>
                <a:lnTo>
                  <a:pt x="5272" y="2205"/>
                </a:lnTo>
                <a:lnTo>
                  <a:pt x="5245" y="2221"/>
                </a:lnTo>
                <a:lnTo>
                  <a:pt x="5218" y="2235"/>
                </a:lnTo>
                <a:lnTo>
                  <a:pt x="5195" y="2250"/>
                </a:lnTo>
                <a:lnTo>
                  <a:pt x="5174" y="2263"/>
                </a:lnTo>
                <a:lnTo>
                  <a:pt x="5155" y="2277"/>
                </a:lnTo>
                <a:close/>
                <a:moveTo>
                  <a:pt x="5924" y="2417"/>
                </a:moveTo>
                <a:lnTo>
                  <a:pt x="5866" y="2430"/>
                </a:lnTo>
                <a:lnTo>
                  <a:pt x="5815" y="2441"/>
                </a:lnTo>
                <a:lnTo>
                  <a:pt x="5768" y="2452"/>
                </a:lnTo>
                <a:lnTo>
                  <a:pt x="5727" y="2464"/>
                </a:lnTo>
                <a:lnTo>
                  <a:pt x="5690" y="2476"/>
                </a:lnTo>
                <a:lnTo>
                  <a:pt x="5658" y="2488"/>
                </a:lnTo>
                <a:lnTo>
                  <a:pt x="5630" y="2501"/>
                </a:lnTo>
                <a:lnTo>
                  <a:pt x="5606" y="2514"/>
                </a:lnTo>
                <a:lnTo>
                  <a:pt x="5585" y="2528"/>
                </a:lnTo>
                <a:lnTo>
                  <a:pt x="5569" y="2544"/>
                </a:lnTo>
                <a:lnTo>
                  <a:pt x="5555" y="2559"/>
                </a:lnTo>
                <a:lnTo>
                  <a:pt x="5544" y="2575"/>
                </a:lnTo>
                <a:lnTo>
                  <a:pt x="5535" y="2593"/>
                </a:lnTo>
                <a:lnTo>
                  <a:pt x="5529" y="2611"/>
                </a:lnTo>
                <a:lnTo>
                  <a:pt x="5525" y="2631"/>
                </a:lnTo>
                <a:lnTo>
                  <a:pt x="5523" y="2653"/>
                </a:lnTo>
                <a:lnTo>
                  <a:pt x="5522" y="2675"/>
                </a:lnTo>
                <a:lnTo>
                  <a:pt x="5523" y="2699"/>
                </a:lnTo>
                <a:lnTo>
                  <a:pt x="5524" y="2724"/>
                </a:lnTo>
                <a:lnTo>
                  <a:pt x="5527" y="2753"/>
                </a:lnTo>
                <a:lnTo>
                  <a:pt x="5532" y="2812"/>
                </a:lnTo>
                <a:lnTo>
                  <a:pt x="5538" y="2881"/>
                </a:lnTo>
                <a:lnTo>
                  <a:pt x="5540" y="2918"/>
                </a:lnTo>
                <a:lnTo>
                  <a:pt x="5541" y="2957"/>
                </a:lnTo>
                <a:lnTo>
                  <a:pt x="5541" y="2999"/>
                </a:lnTo>
                <a:lnTo>
                  <a:pt x="5540" y="3043"/>
                </a:lnTo>
                <a:lnTo>
                  <a:pt x="5537" y="3091"/>
                </a:lnTo>
                <a:lnTo>
                  <a:pt x="5532" y="3140"/>
                </a:lnTo>
                <a:lnTo>
                  <a:pt x="5526" y="3193"/>
                </a:lnTo>
                <a:lnTo>
                  <a:pt x="5515" y="3248"/>
                </a:lnTo>
                <a:lnTo>
                  <a:pt x="5497" y="3264"/>
                </a:lnTo>
                <a:lnTo>
                  <a:pt x="5472" y="3287"/>
                </a:lnTo>
                <a:lnTo>
                  <a:pt x="5442" y="3313"/>
                </a:lnTo>
                <a:lnTo>
                  <a:pt x="5405" y="3343"/>
                </a:lnTo>
                <a:lnTo>
                  <a:pt x="5323" y="3410"/>
                </a:lnTo>
                <a:lnTo>
                  <a:pt x="5233" y="3480"/>
                </a:lnTo>
                <a:lnTo>
                  <a:pt x="5186" y="3515"/>
                </a:lnTo>
                <a:lnTo>
                  <a:pt x="5142" y="3548"/>
                </a:lnTo>
                <a:lnTo>
                  <a:pt x="5099" y="3579"/>
                </a:lnTo>
                <a:lnTo>
                  <a:pt x="5060" y="3608"/>
                </a:lnTo>
                <a:lnTo>
                  <a:pt x="5024" y="3632"/>
                </a:lnTo>
                <a:lnTo>
                  <a:pt x="4993" y="3652"/>
                </a:lnTo>
                <a:lnTo>
                  <a:pt x="4980" y="3659"/>
                </a:lnTo>
                <a:lnTo>
                  <a:pt x="4969" y="3666"/>
                </a:lnTo>
                <a:lnTo>
                  <a:pt x="4959" y="3671"/>
                </a:lnTo>
                <a:lnTo>
                  <a:pt x="4951" y="3674"/>
                </a:lnTo>
                <a:lnTo>
                  <a:pt x="4929" y="3680"/>
                </a:lnTo>
                <a:lnTo>
                  <a:pt x="4907" y="3685"/>
                </a:lnTo>
                <a:lnTo>
                  <a:pt x="4885" y="3689"/>
                </a:lnTo>
                <a:lnTo>
                  <a:pt x="4863" y="3692"/>
                </a:lnTo>
                <a:lnTo>
                  <a:pt x="4840" y="3693"/>
                </a:lnTo>
                <a:lnTo>
                  <a:pt x="4817" y="3693"/>
                </a:lnTo>
                <a:lnTo>
                  <a:pt x="4794" y="3693"/>
                </a:lnTo>
                <a:lnTo>
                  <a:pt x="4771" y="3691"/>
                </a:lnTo>
                <a:lnTo>
                  <a:pt x="4748" y="3688"/>
                </a:lnTo>
                <a:lnTo>
                  <a:pt x="4723" y="3685"/>
                </a:lnTo>
                <a:lnTo>
                  <a:pt x="4700" y="3680"/>
                </a:lnTo>
                <a:lnTo>
                  <a:pt x="4676" y="3675"/>
                </a:lnTo>
                <a:lnTo>
                  <a:pt x="4628" y="3663"/>
                </a:lnTo>
                <a:lnTo>
                  <a:pt x="4580" y="3649"/>
                </a:lnTo>
                <a:lnTo>
                  <a:pt x="4531" y="3632"/>
                </a:lnTo>
                <a:lnTo>
                  <a:pt x="4482" y="3615"/>
                </a:lnTo>
                <a:lnTo>
                  <a:pt x="4433" y="3597"/>
                </a:lnTo>
                <a:lnTo>
                  <a:pt x="4384" y="3579"/>
                </a:lnTo>
                <a:lnTo>
                  <a:pt x="4335" y="3562"/>
                </a:lnTo>
                <a:lnTo>
                  <a:pt x="4286" y="3545"/>
                </a:lnTo>
                <a:lnTo>
                  <a:pt x="4237" y="3530"/>
                </a:lnTo>
                <a:lnTo>
                  <a:pt x="4189" y="3517"/>
                </a:lnTo>
                <a:lnTo>
                  <a:pt x="3977" y="3839"/>
                </a:lnTo>
                <a:lnTo>
                  <a:pt x="3998" y="3883"/>
                </a:lnTo>
                <a:lnTo>
                  <a:pt x="4019" y="3923"/>
                </a:lnTo>
                <a:lnTo>
                  <a:pt x="4041" y="3960"/>
                </a:lnTo>
                <a:lnTo>
                  <a:pt x="4064" y="3994"/>
                </a:lnTo>
                <a:lnTo>
                  <a:pt x="4086" y="4024"/>
                </a:lnTo>
                <a:lnTo>
                  <a:pt x="4107" y="4054"/>
                </a:lnTo>
                <a:lnTo>
                  <a:pt x="4128" y="4079"/>
                </a:lnTo>
                <a:lnTo>
                  <a:pt x="4150" y="4103"/>
                </a:lnTo>
                <a:lnTo>
                  <a:pt x="4190" y="4147"/>
                </a:lnTo>
                <a:lnTo>
                  <a:pt x="4227" y="4184"/>
                </a:lnTo>
                <a:lnTo>
                  <a:pt x="4245" y="4202"/>
                </a:lnTo>
                <a:lnTo>
                  <a:pt x="4262" y="4220"/>
                </a:lnTo>
                <a:lnTo>
                  <a:pt x="4277" y="4237"/>
                </a:lnTo>
                <a:lnTo>
                  <a:pt x="4292" y="4256"/>
                </a:lnTo>
                <a:lnTo>
                  <a:pt x="4305" y="4274"/>
                </a:lnTo>
                <a:lnTo>
                  <a:pt x="4316" y="4293"/>
                </a:lnTo>
                <a:lnTo>
                  <a:pt x="4326" y="4312"/>
                </a:lnTo>
                <a:lnTo>
                  <a:pt x="4335" y="4334"/>
                </a:lnTo>
                <a:lnTo>
                  <a:pt x="4342" y="4356"/>
                </a:lnTo>
                <a:lnTo>
                  <a:pt x="4348" y="4382"/>
                </a:lnTo>
                <a:lnTo>
                  <a:pt x="4351" y="4409"/>
                </a:lnTo>
                <a:lnTo>
                  <a:pt x="4353" y="4438"/>
                </a:lnTo>
                <a:lnTo>
                  <a:pt x="4352" y="4470"/>
                </a:lnTo>
                <a:lnTo>
                  <a:pt x="4349" y="4505"/>
                </a:lnTo>
                <a:lnTo>
                  <a:pt x="4343" y="4543"/>
                </a:lnTo>
                <a:lnTo>
                  <a:pt x="4336" y="4586"/>
                </a:lnTo>
                <a:lnTo>
                  <a:pt x="4326" y="4631"/>
                </a:lnTo>
                <a:lnTo>
                  <a:pt x="4314" y="4681"/>
                </a:lnTo>
                <a:lnTo>
                  <a:pt x="4299" y="4735"/>
                </a:lnTo>
                <a:lnTo>
                  <a:pt x="4281" y="4795"/>
                </a:lnTo>
                <a:lnTo>
                  <a:pt x="4264" y="4848"/>
                </a:lnTo>
                <a:lnTo>
                  <a:pt x="4248" y="4898"/>
                </a:lnTo>
                <a:lnTo>
                  <a:pt x="4231" y="4944"/>
                </a:lnTo>
                <a:lnTo>
                  <a:pt x="4215" y="4986"/>
                </a:lnTo>
                <a:lnTo>
                  <a:pt x="4199" y="5024"/>
                </a:lnTo>
                <a:lnTo>
                  <a:pt x="4184" y="5059"/>
                </a:lnTo>
                <a:lnTo>
                  <a:pt x="4168" y="5090"/>
                </a:lnTo>
                <a:lnTo>
                  <a:pt x="4153" y="5119"/>
                </a:lnTo>
                <a:lnTo>
                  <a:pt x="4136" y="5144"/>
                </a:lnTo>
                <a:lnTo>
                  <a:pt x="4120" y="5167"/>
                </a:lnTo>
                <a:lnTo>
                  <a:pt x="4104" y="5187"/>
                </a:lnTo>
                <a:lnTo>
                  <a:pt x="4087" y="5205"/>
                </a:lnTo>
                <a:lnTo>
                  <a:pt x="4070" y="5221"/>
                </a:lnTo>
                <a:lnTo>
                  <a:pt x="4050" y="5237"/>
                </a:lnTo>
                <a:lnTo>
                  <a:pt x="4031" y="5249"/>
                </a:lnTo>
                <a:lnTo>
                  <a:pt x="4011" y="5261"/>
                </a:lnTo>
                <a:lnTo>
                  <a:pt x="3990" y="5271"/>
                </a:lnTo>
                <a:lnTo>
                  <a:pt x="3968" y="5280"/>
                </a:lnTo>
                <a:lnTo>
                  <a:pt x="3943" y="5289"/>
                </a:lnTo>
                <a:lnTo>
                  <a:pt x="3918" y="5296"/>
                </a:lnTo>
                <a:lnTo>
                  <a:pt x="3864" y="5311"/>
                </a:lnTo>
                <a:lnTo>
                  <a:pt x="3802" y="5326"/>
                </a:lnTo>
                <a:lnTo>
                  <a:pt x="3732" y="5344"/>
                </a:lnTo>
                <a:lnTo>
                  <a:pt x="3653" y="5365"/>
                </a:lnTo>
                <a:lnTo>
                  <a:pt x="3611" y="5377"/>
                </a:lnTo>
                <a:lnTo>
                  <a:pt x="3567" y="5391"/>
                </a:lnTo>
                <a:lnTo>
                  <a:pt x="3518" y="5406"/>
                </a:lnTo>
                <a:lnTo>
                  <a:pt x="3468" y="5423"/>
                </a:lnTo>
                <a:lnTo>
                  <a:pt x="3470" y="5845"/>
                </a:lnTo>
                <a:lnTo>
                  <a:pt x="3523" y="5861"/>
                </a:lnTo>
                <a:lnTo>
                  <a:pt x="3573" y="5876"/>
                </a:lnTo>
                <a:lnTo>
                  <a:pt x="3620" y="5889"/>
                </a:lnTo>
                <a:lnTo>
                  <a:pt x="3665" y="5901"/>
                </a:lnTo>
                <a:lnTo>
                  <a:pt x="3746" y="5921"/>
                </a:lnTo>
                <a:lnTo>
                  <a:pt x="3818" y="5938"/>
                </a:lnTo>
                <a:lnTo>
                  <a:pt x="3882" y="5953"/>
                </a:lnTo>
                <a:lnTo>
                  <a:pt x="3938" y="5969"/>
                </a:lnTo>
                <a:lnTo>
                  <a:pt x="3964" y="5979"/>
                </a:lnTo>
                <a:lnTo>
                  <a:pt x="3988" y="5988"/>
                </a:lnTo>
                <a:lnTo>
                  <a:pt x="4011" y="5997"/>
                </a:lnTo>
                <a:lnTo>
                  <a:pt x="4032" y="6008"/>
                </a:lnTo>
                <a:lnTo>
                  <a:pt x="4053" y="6020"/>
                </a:lnTo>
                <a:lnTo>
                  <a:pt x="4072" y="6033"/>
                </a:lnTo>
                <a:lnTo>
                  <a:pt x="4090" y="6048"/>
                </a:lnTo>
                <a:lnTo>
                  <a:pt x="4108" y="6064"/>
                </a:lnTo>
                <a:lnTo>
                  <a:pt x="4125" y="6084"/>
                </a:lnTo>
                <a:lnTo>
                  <a:pt x="4141" y="6104"/>
                </a:lnTo>
                <a:lnTo>
                  <a:pt x="4158" y="6127"/>
                </a:lnTo>
                <a:lnTo>
                  <a:pt x="4173" y="6152"/>
                </a:lnTo>
                <a:lnTo>
                  <a:pt x="4188" y="6180"/>
                </a:lnTo>
                <a:lnTo>
                  <a:pt x="4203" y="6212"/>
                </a:lnTo>
                <a:lnTo>
                  <a:pt x="4218" y="6246"/>
                </a:lnTo>
                <a:lnTo>
                  <a:pt x="4233" y="6283"/>
                </a:lnTo>
                <a:lnTo>
                  <a:pt x="4250" y="6324"/>
                </a:lnTo>
                <a:lnTo>
                  <a:pt x="4266" y="6368"/>
                </a:lnTo>
                <a:lnTo>
                  <a:pt x="4282" y="6417"/>
                </a:lnTo>
                <a:lnTo>
                  <a:pt x="4299" y="6469"/>
                </a:lnTo>
                <a:lnTo>
                  <a:pt x="4315" y="6522"/>
                </a:lnTo>
                <a:lnTo>
                  <a:pt x="4328" y="6572"/>
                </a:lnTo>
                <a:lnTo>
                  <a:pt x="4339" y="6618"/>
                </a:lnTo>
                <a:lnTo>
                  <a:pt x="4348" y="6662"/>
                </a:lnTo>
                <a:lnTo>
                  <a:pt x="4354" y="6702"/>
                </a:lnTo>
                <a:lnTo>
                  <a:pt x="4357" y="6741"/>
                </a:lnTo>
                <a:lnTo>
                  <a:pt x="4358" y="6777"/>
                </a:lnTo>
                <a:lnTo>
                  <a:pt x="4357" y="6810"/>
                </a:lnTo>
                <a:lnTo>
                  <a:pt x="4354" y="6842"/>
                </a:lnTo>
                <a:lnTo>
                  <a:pt x="4350" y="6872"/>
                </a:lnTo>
                <a:lnTo>
                  <a:pt x="4342" y="6900"/>
                </a:lnTo>
                <a:lnTo>
                  <a:pt x="4334" y="6926"/>
                </a:lnTo>
                <a:lnTo>
                  <a:pt x="4325" y="6952"/>
                </a:lnTo>
                <a:lnTo>
                  <a:pt x="4314" y="6976"/>
                </a:lnTo>
                <a:lnTo>
                  <a:pt x="4302" y="7000"/>
                </a:lnTo>
                <a:lnTo>
                  <a:pt x="4289" y="7022"/>
                </a:lnTo>
                <a:lnTo>
                  <a:pt x="4274" y="7044"/>
                </a:lnTo>
                <a:lnTo>
                  <a:pt x="4259" y="7067"/>
                </a:lnTo>
                <a:lnTo>
                  <a:pt x="4242" y="7089"/>
                </a:lnTo>
                <a:lnTo>
                  <a:pt x="4225" y="7110"/>
                </a:lnTo>
                <a:lnTo>
                  <a:pt x="4189" y="7155"/>
                </a:lnTo>
                <a:lnTo>
                  <a:pt x="4152" y="7203"/>
                </a:lnTo>
                <a:lnTo>
                  <a:pt x="4133" y="7227"/>
                </a:lnTo>
                <a:lnTo>
                  <a:pt x="4114" y="7253"/>
                </a:lnTo>
                <a:lnTo>
                  <a:pt x="4095" y="7282"/>
                </a:lnTo>
                <a:lnTo>
                  <a:pt x="4076" y="7311"/>
                </a:lnTo>
                <a:lnTo>
                  <a:pt x="4058" y="7341"/>
                </a:lnTo>
                <a:lnTo>
                  <a:pt x="4039" y="7374"/>
                </a:lnTo>
                <a:lnTo>
                  <a:pt x="4022" y="7410"/>
                </a:lnTo>
                <a:lnTo>
                  <a:pt x="4005" y="7447"/>
                </a:lnTo>
                <a:lnTo>
                  <a:pt x="4048" y="7492"/>
                </a:lnTo>
                <a:lnTo>
                  <a:pt x="4084" y="7530"/>
                </a:lnTo>
                <a:lnTo>
                  <a:pt x="4112" y="7563"/>
                </a:lnTo>
                <a:lnTo>
                  <a:pt x="4137" y="7595"/>
                </a:lnTo>
                <a:lnTo>
                  <a:pt x="4162" y="7624"/>
                </a:lnTo>
                <a:lnTo>
                  <a:pt x="4189" y="7656"/>
                </a:lnTo>
                <a:lnTo>
                  <a:pt x="4204" y="7672"/>
                </a:lnTo>
                <a:lnTo>
                  <a:pt x="4220" y="7690"/>
                </a:lnTo>
                <a:lnTo>
                  <a:pt x="4239" y="7709"/>
                </a:lnTo>
                <a:lnTo>
                  <a:pt x="4261" y="7730"/>
                </a:lnTo>
                <a:lnTo>
                  <a:pt x="4309" y="7718"/>
                </a:lnTo>
                <a:lnTo>
                  <a:pt x="4356" y="7706"/>
                </a:lnTo>
                <a:lnTo>
                  <a:pt x="4399" y="7692"/>
                </a:lnTo>
                <a:lnTo>
                  <a:pt x="4438" y="7680"/>
                </a:lnTo>
                <a:lnTo>
                  <a:pt x="4477" y="7667"/>
                </a:lnTo>
                <a:lnTo>
                  <a:pt x="4511" y="7654"/>
                </a:lnTo>
                <a:lnTo>
                  <a:pt x="4544" y="7642"/>
                </a:lnTo>
                <a:lnTo>
                  <a:pt x="4575" y="7630"/>
                </a:lnTo>
                <a:lnTo>
                  <a:pt x="4630" y="7607"/>
                </a:lnTo>
                <a:lnTo>
                  <a:pt x="4681" y="7586"/>
                </a:lnTo>
                <a:lnTo>
                  <a:pt x="4704" y="7577"/>
                </a:lnTo>
                <a:lnTo>
                  <a:pt x="4726" y="7569"/>
                </a:lnTo>
                <a:lnTo>
                  <a:pt x="4749" y="7563"/>
                </a:lnTo>
                <a:lnTo>
                  <a:pt x="4771" y="7557"/>
                </a:lnTo>
                <a:lnTo>
                  <a:pt x="4792" y="7553"/>
                </a:lnTo>
                <a:lnTo>
                  <a:pt x="4813" y="7550"/>
                </a:lnTo>
                <a:lnTo>
                  <a:pt x="4835" y="7549"/>
                </a:lnTo>
                <a:lnTo>
                  <a:pt x="4857" y="7549"/>
                </a:lnTo>
                <a:lnTo>
                  <a:pt x="4880" y="7552"/>
                </a:lnTo>
                <a:lnTo>
                  <a:pt x="4903" y="7556"/>
                </a:lnTo>
                <a:lnTo>
                  <a:pt x="4927" y="7562"/>
                </a:lnTo>
                <a:lnTo>
                  <a:pt x="4954" y="7571"/>
                </a:lnTo>
                <a:lnTo>
                  <a:pt x="4981" y="7581"/>
                </a:lnTo>
                <a:lnTo>
                  <a:pt x="5009" y="7595"/>
                </a:lnTo>
                <a:lnTo>
                  <a:pt x="5041" y="7611"/>
                </a:lnTo>
                <a:lnTo>
                  <a:pt x="5073" y="7629"/>
                </a:lnTo>
                <a:lnTo>
                  <a:pt x="5108" y="7649"/>
                </a:lnTo>
                <a:lnTo>
                  <a:pt x="5146" y="7673"/>
                </a:lnTo>
                <a:lnTo>
                  <a:pt x="5186" y="7701"/>
                </a:lnTo>
                <a:lnTo>
                  <a:pt x="5230" y="7730"/>
                </a:lnTo>
                <a:lnTo>
                  <a:pt x="5307" y="7785"/>
                </a:lnTo>
                <a:lnTo>
                  <a:pt x="5374" y="7835"/>
                </a:lnTo>
                <a:lnTo>
                  <a:pt x="5402" y="7858"/>
                </a:lnTo>
                <a:lnTo>
                  <a:pt x="5429" y="7880"/>
                </a:lnTo>
                <a:lnTo>
                  <a:pt x="5453" y="7901"/>
                </a:lnTo>
                <a:lnTo>
                  <a:pt x="5475" y="7922"/>
                </a:lnTo>
                <a:lnTo>
                  <a:pt x="5494" y="7942"/>
                </a:lnTo>
                <a:lnTo>
                  <a:pt x="5511" y="7962"/>
                </a:lnTo>
                <a:lnTo>
                  <a:pt x="5527" y="7981"/>
                </a:lnTo>
                <a:lnTo>
                  <a:pt x="5540" y="8001"/>
                </a:lnTo>
                <a:lnTo>
                  <a:pt x="5552" y="8022"/>
                </a:lnTo>
                <a:lnTo>
                  <a:pt x="5562" y="8043"/>
                </a:lnTo>
                <a:lnTo>
                  <a:pt x="5570" y="8064"/>
                </a:lnTo>
                <a:lnTo>
                  <a:pt x="5577" y="8087"/>
                </a:lnTo>
                <a:lnTo>
                  <a:pt x="5582" y="8110"/>
                </a:lnTo>
                <a:lnTo>
                  <a:pt x="5587" y="8135"/>
                </a:lnTo>
                <a:lnTo>
                  <a:pt x="5590" y="8161"/>
                </a:lnTo>
                <a:lnTo>
                  <a:pt x="5592" y="8189"/>
                </a:lnTo>
                <a:lnTo>
                  <a:pt x="5594" y="8218"/>
                </a:lnTo>
                <a:lnTo>
                  <a:pt x="5595" y="8250"/>
                </a:lnTo>
                <a:lnTo>
                  <a:pt x="5595" y="8283"/>
                </a:lnTo>
                <a:lnTo>
                  <a:pt x="5594" y="8319"/>
                </a:lnTo>
                <a:lnTo>
                  <a:pt x="5593" y="8399"/>
                </a:lnTo>
                <a:lnTo>
                  <a:pt x="5590" y="8491"/>
                </a:lnTo>
                <a:lnTo>
                  <a:pt x="5588" y="8595"/>
                </a:lnTo>
                <a:lnTo>
                  <a:pt x="5587" y="8714"/>
                </a:lnTo>
                <a:lnTo>
                  <a:pt x="6005" y="8829"/>
                </a:lnTo>
                <a:lnTo>
                  <a:pt x="6034" y="8788"/>
                </a:lnTo>
                <a:lnTo>
                  <a:pt x="6062" y="8747"/>
                </a:lnTo>
                <a:lnTo>
                  <a:pt x="6089" y="8708"/>
                </a:lnTo>
                <a:lnTo>
                  <a:pt x="6115" y="8670"/>
                </a:lnTo>
                <a:lnTo>
                  <a:pt x="6163" y="8596"/>
                </a:lnTo>
                <a:lnTo>
                  <a:pt x="6209" y="8526"/>
                </a:lnTo>
                <a:lnTo>
                  <a:pt x="6232" y="8494"/>
                </a:lnTo>
                <a:lnTo>
                  <a:pt x="6254" y="8463"/>
                </a:lnTo>
                <a:lnTo>
                  <a:pt x="6277" y="8433"/>
                </a:lnTo>
                <a:lnTo>
                  <a:pt x="6301" y="8405"/>
                </a:lnTo>
                <a:lnTo>
                  <a:pt x="6325" y="8378"/>
                </a:lnTo>
                <a:lnTo>
                  <a:pt x="6350" y="8353"/>
                </a:lnTo>
                <a:lnTo>
                  <a:pt x="6377" y="8329"/>
                </a:lnTo>
                <a:lnTo>
                  <a:pt x="6405" y="8308"/>
                </a:lnTo>
                <a:lnTo>
                  <a:pt x="6434" y="8289"/>
                </a:lnTo>
                <a:lnTo>
                  <a:pt x="6465" y="8271"/>
                </a:lnTo>
                <a:lnTo>
                  <a:pt x="6498" y="8256"/>
                </a:lnTo>
                <a:lnTo>
                  <a:pt x="6533" y="8242"/>
                </a:lnTo>
                <a:lnTo>
                  <a:pt x="6570" y="8230"/>
                </a:lnTo>
                <a:lnTo>
                  <a:pt x="6611" y="8221"/>
                </a:lnTo>
                <a:lnTo>
                  <a:pt x="6653" y="8214"/>
                </a:lnTo>
                <a:lnTo>
                  <a:pt x="6700" y="8210"/>
                </a:lnTo>
                <a:lnTo>
                  <a:pt x="6749" y="8208"/>
                </a:lnTo>
                <a:lnTo>
                  <a:pt x="6802" y="8209"/>
                </a:lnTo>
                <a:lnTo>
                  <a:pt x="6858" y="8212"/>
                </a:lnTo>
                <a:lnTo>
                  <a:pt x="6918" y="8218"/>
                </a:lnTo>
                <a:lnTo>
                  <a:pt x="6983" y="8226"/>
                </a:lnTo>
                <a:lnTo>
                  <a:pt x="7051" y="8238"/>
                </a:lnTo>
                <a:lnTo>
                  <a:pt x="7124" y="8252"/>
                </a:lnTo>
                <a:lnTo>
                  <a:pt x="7202" y="8269"/>
                </a:lnTo>
                <a:lnTo>
                  <a:pt x="7653" y="8797"/>
                </a:lnTo>
                <a:lnTo>
                  <a:pt x="7710" y="8786"/>
                </a:lnTo>
                <a:lnTo>
                  <a:pt x="7762" y="8774"/>
                </a:lnTo>
                <a:lnTo>
                  <a:pt x="7808" y="8763"/>
                </a:lnTo>
                <a:lnTo>
                  <a:pt x="7848" y="8751"/>
                </a:lnTo>
                <a:lnTo>
                  <a:pt x="7886" y="8739"/>
                </a:lnTo>
                <a:lnTo>
                  <a:pt x="7917" y="8727"/>
                </a:lnTo>
                <a:lnTo>
                  <a:pt x="7945" y="8715"/>
                </a:lnTo>
                <a:lnTo>
                  <a:pt x="7970" y="8701"/>
                </a:lnTo>
                <a:lnTo>
                  <a:pt x="7990" y="8688"/>
                </a:lnTo>
                <a:lnTo>
                  <a:pt x="8007" y="8673"/>
                </a:lnTo>
                <a:lnTo>
                  <a:pt x="8021" y="8657"/>
                </a:lnTo>
                <a:lnTo>
                  <a:pt x="8032" y="8640"/>
                </a:lnTo>
                <a:lnTo>
                  <a:pt x="8041" y="8623"/>
                </a:lnTo>
                <a:lnTo>
                  <a:pt x="8047" y="8605"/>
                </a:lnTo>
                <a:lnTo>
                  <a:pt x="8051" y="8585"/>
                </a:lnTo>
                <a:lnTo>
                  <a:pt x="8053" y="8564"/>
                </a:lnTo>
                <a:lnTo>
                  <a:pt x="8055" y="8540"/>
                </a:lnTo>
                <a:lnTo>
                  <a:pt x="8055" y="8516"/>
                </a:lnTo>
                <a:lnTo>
                  <a:pt x="8052" y="8491"/>
                </a:lnTo>
                <a:lnTo>
                  <a:pt x="8050" y="8464"/>
                </a:lnTo>
                <a:lnTo>
                  <a:pt x="8045" y="8403"/>
                </a:lnTo>
                <a:lnTo>
                  <a:pt x="8039" y="8334"/>
                </a:lnTo>
                <a:lnTo>
                  <a:pt x="8037" y="8297"/>
                </a:lnTo>
                <a:lnTo>
                  <a:pt x="8036" y="8258"/>
                </a:lnTo>
                <a:lnTo>
                  <a:pt x="8036" y="8215"/>
                </a:lnTo>
                <a:lnTo>
                  <a:pt x="8037" y="8171"/>
                </a:lnTo>
                <a:lnTo>
                  <a:pt x="8039" y="8124"/>
                </a:lnTo>
                <a:lnTo>
                  <a:pt x="8044" y="8075"/>
                </a:lnTo>
                <a:lnTo>
                  <a:pt x="8050" y="8023"/>
                </a:lnTo>
                <a:lnTo>
                  <a:pt x="8060" y="7967"/>
                </a:lnTo>
                <a:lnTo>
                  <a:pt x="8079" y="7950"/>
                </a:lnTo>
                <a:lnTo>
                  <a:pt x="8104" y="7928"/>
                </a:lnTo>
                <a:lnTo>
                  <a:pt x="8134" y="7901"/>
                </a:lnTo>
                <a:lnTo>
                  <a:pt x="8171" y="7871"/>
                </a:lnTo>
                <a:lnTo>
                  <a:pt x="8254" y="7805"/>
                </a:lnTo>
                <a:lnTo>
                  <a:pt x="8343" y="7735"/>
                </a:lnTo>
                <a:lnTo>
                  <a:pt x="8389" y="7701"/>
                </a:lnTo>
                <a:lnTo>
                  <a:pt x="8433" y="7667"/>
                </a:lnTo>
                <a:lnTo>
                  <a:pt x="8476" y="7636"/>
                </a:lnTo>
                <a:lnTo>
                  <a:pt x="8515" y="7608"/>
                </a:lnTo>
                <a:lnTo>
                  <a:pt x="8552" y="7583"/>
                </a:lnTo>
                <a:lnTo>
                  <a:pt x="8583" y="7564"/>
                </a:lnTo>
                <a:lnTo>
                  <a:pt x="8596" y="7556"/>
                </a:lnTo>
                <a:lnTo>
                  <a:pt x="8607" y="7549"/>
                </a:lnTo>
                <a:lnTo>
                  <a:pt x="8617" y="7545"/>
                </a:lnTo>
                <a:lnTo>
                  <a:pt x="8626" y="7541"/>
                </a:lnTo>
                <a:lnTo>
                  <a:pt x="8648" y="7535"/>
                </a:lnTo>
                <a:lnTo>
                  <a:pt x="8670" y="7529"/>
                </a:lnTo>
                <a:lnTo>
                  <a:pt x="8692" y="7526"/>
                </a:lnTo>
                <a:lnTo>
                  <a:pt x="8714" y="7523"/>
                </a:lnTo>
                <a:lnTo>
                  <a:pt x="8737" y="7522"/>
                </a:lnTo>
                <a:lnTo>
                  <a:pt x="8761" y="7521"/>
                </a:lnTo>
                <a:lnTo>
                  <a:pt x="8783" y="7522"/>
                </a:lnTo>
                <a:lnTo>
                  <a:pt x="8806" y="7524"/>
                </a:lnTo>
                <a:lnTo>
                  <a:pt x="8829" y="7527"/>
                </a:lnTo>
                <a:lnTo>
                  <a:pt x="8854" y="7530"/>
                </a:lnTo>
                <a:lnTo>
                  <a:pt x="8877" y="7535"/>
                </a:lnTo>
                <a:lnTo>
                  <a:pt x="8901" y="7540"/>
                </a:lnTo>
                <a:lnTo>
                  <a:pt x="8949" y="7552"/>
                </a:lnTo>
                <a:lnTo>
                  <a:pt x="8997" y="7566"/>
                </a:lnTo>
                <a:lnTo>
                  <a:pt x="9046" y="7582"/>
                </a:lnTo>
                <a:lnTo>
                  <a:pt x="9094" y="7600"/>
                </a:lnTo>
                <a:lnTo>
                  <a:pt x="9144" y="7618"/>
                </a:lnTo>
                <a:lnTo>
                  <a:pt x="9193" y="7636"/>
                </a:lnTo>
                <a:lnTo>
                  <a:pt x="9242" y="7653"/>
                </a:lnTo>
                <a:lnTo>
                  <a:pt x="9291" y="7670"/>
                </a:lnTo>
                <a:lnTo>
                  <a:pt x="9340" y="7685"/>
                </a:lnTo>
                <a:lnTo>
                  <a:pt x="9388" y="7699"/>
                </a:lnTo>
                <a:lnTo>
                  <a:pt x="9600" y="7377"/>
                </a:lnTo>
                <a:lnTo>
                  <a:pt x="9580" y="7342"/>
                </a:lnTo>
                <a:lnTo>
                  <a:pt x="9559" y="7309"/>
                </a:lnTo>
                <a:lnTo>
                  <a:pt x="9538" y="7279"/>
                </a:lnTo>
                <a:lnTo>
                  <a:pt x="9516" y="7248"/>
                </a:lnTo>
                <a:lnTo>
                  <a:pt x="9475" y="7194"/>
                </a:lnTo>
                <a:lnTo>
                  <a:pt x="9435" y="7143"/>
                </a:lnTo>
                <a:lnTo>
                  <a:pt x="9397" y="7096"/>
                </a:lnTo>
                <a:lnTo>
                  <a:pt x="9361" y="7050"/>
                </a:lnTo>
                <a:lnTo>
                  <a:pt x="9345" y="7028"/>
                </a:lnTo>
                <a:lnTo>
                  <a:pt x="9329" y="7006"/>
                </a:lnTo>
                <a:lnTo>
                  <a:pt x="9314" y="6983"/>
                </a:lnTo>
                <a:lnTo>
                  <a:pt x="9300" y="6961"/>
                </a:lnTo>
                <a:lnTo>
                  <a:pt x="9288" y="6936"/>
                </a:lnTo>
                <a:lnTo>
                  <a:pt x="9277" y="6913"/>
                </a:lnTo>
                <a:lnTo>
                  <a:pt x="9267" y="6888"/>
                </a:lnTo>
                <a:lnTo>
                  <a:pt x="9259" y="6862"/>
                </a:lnTo>
                <a:lnTo>
                  <a:pt x="9252" y="6835"/>
                </a:lnTo>
                <a:lnTo>
                  <a:pt x="9246" y="6807"/>
                </a:lnTo>
                <a:lnTo>
                  <a:pt x="9243" y="6778"/>
                </a:lnTo>
                <a:lnTo>
                  <a:pt x="9240" y="6747"/>
                </a:lnTo>
                <a:lnTo>
                  <a:pt x="9240" y="6713"/>
                </a:lnTo>
                <a:lnTo>
                  <a:pt x="9242" y="6678"/>
                </a:lnTo>
                <a:lnTo>
                  <a:pt x="9245" y="6642"/>
                </a:lnTo>
                <a:lnTo>
                  <a:pt x="9251" y="6602"/>
                </a:lnTo>
                <a:lnTo>
                  <a:pt x="9259" y="6561"/>
                </a:lnTo>
                <a:lnTo>
                  <a:pt x="9269" y="6517"/>
                </a:lnTo>
                <a:lnTo>
                  <a:pt x="9281" y="6470"/>
                </a:lnTo>
                <a:lnTo>
                  <a:pt x="9295" y="6421"/>
                </a:lnTo>
                <a:lnTo>
                  <a:pt x="9312" y="6366"/>
                </a:lnTo>
                <a:lnTo>
                  <a:pt x="9330" y="6317"/>
                </a:lnTo>
                <a:lnTo>
                  <a:pt x="9346" y="6271"/>
                </a:lnTo>
                <a:lnTo>
                  <a:pt x="9362" y="6229"/>
                </a:lnTo>
                <a:lnTo>
                  <a:pt x="9377" y="6192"/>
                </a:lnTo>
                <a:lnTo>
                  <a:pt x="9393" y="6156"/>
                </a:lnTo>
                <a:lnTo>
                  <a:pt x="9408" y="6125"/>
                </a:lnTo>
                <a:lnTo>
                  <a:pt x="9425" y="6097"/>
                </a:lnTo>
                <a:lnTo>
                  <a:pt x="9440" y="6071"/>
                </a:lnTo>
                <a:lnTo>
                  <a:pt x="9456" y="6048"/>
                </a:lnTo>
                <a:lnTo>
                  <a:pt x="9473" y="6027"/>
                </a:lnTo>
                <a:lnTo>
                  <a:pt x="9490" y="6009"/>
                </a:lnTo>
                <a:lnTo>
                  <a:pt x="9507" y="5993"/>
                </a:lnTo>
                <a:lnTo>
                  <a:pt x="9527" y="5979"/>
                </a:lnTo>
                <a:lnTo>
                  <a:pt x="9546" y="5965"/>
                </a:lnTo>
                <a:lnTo>
                  <a:pt x="9566" y="5954"/>
                </a:lnTo>
                <a:lnTo>
                  <a:pt x="9587" y="5943"/>
                </a:lnTo>
                <a:lnTo>
                  <a:pt x="9609" y="5934"/>
                </a:lnTo>
                <a:lnTo>
                  <a:pt x="9634" y="5926"/>
                </a:lnTo>
                <a:lnTo>
                  <a:pt x="9659" y="5918"/>
                </a:lnTo>
                <a:lnTo>
                  <a:pt x="9715" y="5903"/>
                </a:lnTo>
                <a:lnTo>
                  <a:pt x="9776" y="5888"/>
                </a:lnTo>
                <a:lnTo>
                  <a:pt x="9846" y="5871"/>
                </a:lnTo>
                <a:lnTo>
                  <a:pt x="9924" y="5849"/>
                </a:lnTo>
                <a:lnTo>
                  <a:pt x="9967" y="5837"/>
                </a:lnTo>
                <a:lnTo>
                  <a:pt x="10012" y="5824"/>
                </a:lnTo>
                <a:lnTo>
                  <a:pt x="10059" y="5809"/>
                </a:lnTo>
                <a:lnTo>
                  <a:pt x="10110" y="5792"/>
                </a:lnTo>
                <a:lnTo>
                  <a:pt x="10107" y="5371"/>
                </a:lnTo>
                <a:lnTo>
                  <a:pt x="10053" y="5354"/>
                </a:lnTo>
                <a:lnTo>
                  <a:pt x="10002" y="5339"/>
                </a:lnTo>
                <a:lnTo>
                  <a:pt x="9955" y="5325"/>
                </a:lnTo>
                <a:lnTo>
                  <a:pt x="9911" y="5313"/>
                </a:lnTo>
                <a:lnTo>
                  <a:pt x="9829" y="5292"/>
                </a:lnTo>
                <a:lnTo>
                  <a:pt x="9757" y="5275"/>
                </a:lnTo>
                <a:lnTo>
                  <a:pt x="9693" y="5260"/>
                </a:lnTo>
                <a:lnTo>
                  <a:pt x="9638" y="5245"/>
                </a:lnTo>
                <a:lnTo>
                  <a:pt x="9612" y="5237"/>
                </a:lnTo>
                <a:lnTo>
                  <a:pt x="9588" y="5228"/>
                </a:lnTo>
                <a:lnTo>
                  <a:pt x="9566" y="5218"/>
                </a:lnTo>
                <a:lnTo>
                  <a:pt x="9545" y="5207"/>
                </a:lnTo>
                <a:lnTo>
                  <a:pt x="9525" y="5196"/>
                </a:lnTo>
                <a:lnTo>
                  <a:pt x="9505" y="5183"/>
                </a:lnTo>
                <a:lnTo>
                  <a:pt x="9487" y="5169"/>
                </a:lnTo>
                <a:lnTo>
                  <a:pt x="9470" y="5153"/>
                </a:lnTo>
                <a:lnTo>
                  <a:pt x="9454" y="5135"/>
                </a:lnTo>
                <a:lnTo>
                  <a:pt x="9437" y="5115"/>
                </a:lnTo>
                <a:lnTo>
                  <a:pt x="9422" y="5091"/>
                </a:lnTo>
                <a:lnTo>
                  <a:pt x="9405" y="5066"/>
                </a:lnTo>
                <a:lnTo>
                  <a:pt x="9390" y="5038"/>
                </a:lnTo>
                <a:lnTo>
                  <a:pt x="9375" y="5007"/>
                </a:lnTo>
                <a:lnTo>
                  <a:pt x="9360" y="4972"/>
                </a:lnTo>
                <a:lnTo>
                  <a:pt x="9344" y="4935"/>
                </a:lnTo>
                <a:lnTo>
                  <a:pt x="9328" y="4893"/>
                </a:lnTo>
                <a:lnTo>
                  <a:pt x="9311" y="4849"/>
                </a:lnTo>
                <a:lnTo>
                  <a:pt x="9294" y="4800"/>
                </a:lnTo>
                <a:lnTo>
                  <a:pt x="9276" y="4747"/>
                </a:lnTo>
                <a:lnTo>
                  <a:pt x="9259" y="4692"/>
                </a:lnTo>
                <a:lnTo>
                  <a:pt x="9245" y="4640"/>
                </a:lnTo>
                <a:lnTo>
                  <a:pt x="9234" y="4593"/>
                </a:lnTo>
                <a:lnTo>
                  <a:pt x="9224" y="4547"/>
                </a:lnTo>
                <a:lnTo>
                  <a:pt x="9219" y="4506"/>
                </a:lnTo>
                <a:lnTo>
                  <a:pt x="9216" y="4467"/>
                </a:lnTo>
                <a:lnTo>
                  <a:pt x="9215" y="4431"/>
                </a:lnTo>
                <a:lnTo>
                  <a:pt x="9216" y="4397"/>
                </a:lnTo>
                <a:lnTo>
                  <a:pt x="9220" y="4366"/>
                </a:lnTo>
                <a:lnTo>
                  <a:pt x="9227" y="4336"/>
                </a:lnTo>
                <a:lnTo>
                  <a:pt x="9234" y="4308"/>
                </a:lnTo>
                <a:lnTo>
                  <a:pt x="9243" y="4282"/>
                </a:lnTo>
                <a:lnTo>
                  <a:pt x="9254" y="4258"/>
                </a:lnTo>
                <a:lnTo>
                  <a:pt x="9266" y="4233"/>
                </a:lnTo>
                <a:lnTo>
                  <a:pt x="9279" y="4210"/>
                </a:lnTo>
                <a:lnTo>
                  <a:pt x="9293" y="4189"/>
                </a:lnTo>
                <a:lnTo>
                  <a:pt x="9309" y="4167"/>
                </a:lnTo>
                <a:lnTo>
                  <a:pt x="9326" y="4146"/>
                </a:lnTo>
                <a:lnTo>
                  <a:pt x="9343" y="4125"/>
                </a:lnTo>
                <a:lnTo>
                  <a:pt x="9361" y="4104"/>
                </a:lnTo>
                <a:lnTo>
                  <a:pt x="9397" y="4061"/>
                </a:lnTo>
                <a:lnTo>
                  <a:pt x="9435" y="4014"/>
                </a:lnTo>
                <a:lnTo>
                  <a:pt x="9454" y="3989"/>
                </a:lnTo>
                <a:lnTo>
                  <a:pt x="9472" y="3964"/>
                </a:lnTo>
                <a:lnTo>
                  <a:pt x="9490" y="3936"/>
                </a:lnTo>
                <a:lnTo>
                  <a:pt x="9507" y="3906"/>
                </a:lnTo>
                <a:lnTo>
                  <a:pt x="9525" y="3875"/>
                </a:lnTo>
                <a:lnTo>
                  <a:pt x="9541" y="3842"/>
                </a:lnTo>
                <a:lnTo>
                  <a:pt x="9556" y="3806"/>
                </a:lnTo>
                <a:lnTo>
                  <a:pt x="9570" y="3768"/>
                </a:lnTo>
                <a:lnTo>
                  <a:pt x="9528" y="3724"/>
                </a:lnTo>
                <a:lnTo>
                  <a:pt x="9493" y="3686"/>
                </a:lnTo>
                <a:lnTo>
                  <a:pt x="9464" y="3652"/>
                </a:lnTo>
                <a:lnTo>
                  <a:pt x="9439" y="3621"/>
                </a:lnTo>
                <a:lnTo>
                  <a:pt x="9414" y="3590"/>
                </a:lnTo>
                <a:lnTo>
                  <a:pt x="9387" y="3560"/>
                </a:lnTo>
                <a:lnTo>
                  <a:pt x="9356" y="3526"/>
                </a:lnTo>
                <a:lnTo>
                  <a:pt x="9316" y="3487"/>
                </a:lnTo>
                <a:lnTo>
                  <a:pt x="9267" y="3498"/>
                </a:lnTo>
                <a:lnTo>
                  <a:pt x="9220" y="3510"/>
                </a:lnTo>
                <a:lnTo>
                  <a:pt x="9178" y="3522"/>
                </a:lnTo>
                <a:lnTo>
                  <a:pt x="9138" y="3534"/>
                </a:lnTo>
                <a:lnTo>
                  <a:pt x="9100" y="3547"/>
                </a:lnTo>
                <a:lnTo>
                  <a:pt x="9065" y="3559"/>
                </a:lnTo>
                <a:lnTo>
                  <a:pt x="9033" y="3571"/>
                </a:lnTo>
                <a:lnTo>
                  <a:pt x="9002" y="3583"/>
                </a:lnTo>
                <a:lnTo>
                  <a:pt x="8947" y="3606"/>
                </a:lnTo>
                <a:lnTo>
                  <a:pt x="8897" y="3628"/>
                </a:lnTo>
                <a:lnTo>
                  <a:pt x="8874" y="3636"/>
                </a:lnTo>
                <a:lnTo>
                  <a:pt x="8851" y="3645"/>
                </a:lnTo>
                <a:lnTo>
                  <a:pt x="8829" y="3652"/>
                </a:lnTo>
                <a:lnTo>
                  <a:pt x="8808" y="3657"/>
                </a:lnTo>
                <a:lnTo>
                  <a:pt x="8787" y="3662"/>
                </a:lnTo>
                <a:lnTo>
                  <a:pt x="8766" y="3665"/>
                </a:lnTo>
                <a:lnTo>
                  <a:pt x="8745" y="3666"/>
                </a:lnTo>
                <a:lnTo>
                  <a:pt x="8722" y="3666"/>
                </a:lnTo>
                <a:lnTo>
                  <a:pt x="8700" y="3664"/>
                </a:lnTo>
                <a:lnTo>
                  <a:pt x="8676" y="3660"/>
                </a:lnTo>
                <a:lnTo>
                  <a:pt x="8652" y="3654"/>
                </a:lnTo>
                <a:lnTo>
                  <a:pt x="8626" y="3646"/>
                </a:lnTo>
                <a:lnTo>
                  <a:pt x="8599" y="3635"/>
                </a:lnTo>
                <a:lnTo>
                  <a:pt x="8570" y="3622"/>
                </a:lnTo>
                <a:lnTo>
                  <a:pt x="8538" y="3606"/>
                </a:lnTo>
                <a:lnTo>
                  <a:pt x="8505" y="3588"/>
                </a:lnTo>
                <a:lnTo>
                  <a:pt x="8470" y="3567"/>
                </a:lnTo>
                <a:lnTo>
                  <a:pt x="8431" y="3543"/>
                </a:lnTo>
                <a:lnTo>
                  <a:pt x="8391" y="3516"/>
                </a:lnTo>
                <a:lnTo>
                  <a:pt x="8348" y="3485"/>
                </a:lnTo>
                <a:lnTo>
                  <a:pt x="8269" y="3430"/>
                </a:lnTo>
                <a:lnTo>
                  <a:pt x="8203" y="3380"/>
                </a:lnTo>
                <a:lnTo>
                  <a:pt x="8174" y="3357"/>
                </a:lnTo>
                <a:lnTo>
                  <a:pt x="8147" y="3335"/>
                </a:lnTo>
                <a:lnTo>
                  <a:pt x="8123" y="3314"/>
                </a:lnTo>
                <a:lnTo>
                  <a:pt x="8102" y="3294"/>
                </a:lnTo>
                <a:lnTo>
                  <a:pt x="8083" y="3273"/>
                </a:lnTo>
                <a:lnTo>
                  <a:pt x="8066" y="3253"/>
                </a:lnTo>
                <a:lnTo>
                  <a:pt x="8049" y="3233"/>
                </a:lnTo>
                <a:lnTo>
                  <a:pt x="8036" y="3213"/>
                </a:lnTo>
                <a:lnTo>
                  <a:pt x="8025" y="3193"/>
                </a:lnTo>
                <a:lnTo>
                  <a:pt x="8015" y="3171"/>
                </a:lnTo>
                <a:lnTo>
                  <a:pt x="8007" y="3150"/>
                </a:lnTo>
                <a:lnTo>
                  <a:pt x="8000" y="3128"/>
                </a:lnTo>
                <a:lnTo>
                  <a:pt x="7994" y="3105"/>
                </a:lnTo>
                <a:lnTo>
                  <a:pt x="7990" y="3080"/>
                </a:lnTo>
                <a:lnTo>
                  <a:pt x="7986" y="3053"/>
                </a:lnTo>
                <a:lnTo>
                  <a:pt x="7984" y="3026"/>
                </a:lnTo>
                <a:lnTo>
                  <a:pt x="7982" y="2997"/>
                </a:lnTo>
                <a:lnTo>
                  <a:pt x="7982" y="2965"/>
                </a:lnTo>
                <a:lnTo>
                  <a:pt x="7981" y="2931"/>
                </a:lnTo>
                <a:lnTo>
                  <a:pt x="7982" y="2895"/>
                </a:lnTo>
                <a:lnTo>
                  <a:pt x="7983" y="2816"/>
                </a:lnTo>
                <a:lnTo>
                  <a:pt x="7986" y="2724"/>
                </a:lnTo>
                <a:lnTo>
                  <a:pt x="7988" y="2620"/>
                </a:lnTo>
                <a:lnTo>
                  <a:pt x="7989" y="2501"/>
                </a:lnTo>
                <a:lnTo>
                  <a:pt x="7573" y="2386"/>
                </a:lnTo>
                <a:lnTo>
                  <a:pt x="7548" y="2420"/>
                </a:lnTo>
                <a:lnTo>
                  <a:pt x="7526" y="2454"/>
                </a:lnTo>
                <a:lnTo>
                  <a:pt x="7504" y="2485"/>
                </a:lnTo>
                <a:lnTo>
                  <a:pt x="7485" y="2516"/>
                </a:lnTo>
                <a:lnTo>
                  <a:pt x="7448" y="2576"/>
                </a:lnTo>
                <a:lnTo>
                  <a:pt x="7416" y="2631"/>
                </a:lnTo>
                <a:lnTo>
                  <a:pt x="7386" y="2684"/>
                </a:lnTo>
                <a:lnTo>
                  <a:pt x="7356" y="2732"/>
                </a:lnTo>
                <a:lnTo>
                  <a:pt x="7341" y="2755"/>
                </a:lnTo>
                <a:lnTo>
                  <a:pt x="7325" y="2776"/>
                </a:lnTo>
                <a:lnTo>
                  <a:pt x="7310" y="2797"/>
                </a:lnTo>
                <a:lnTo>
                  <a:pt x="7293" y="2816"/>
                </a:lnTo>
                <a:lnTo>
                  <a:pt x="7276" y="2834"/>
                </a:lnTo>
                <a:lnTo>
                  <a:pt x="7257" y="2851"/>
                </a:lnTo>
                <a:lnTo>
                  <a:pt x="7237" y="2869"/>
                </a:lnTo>
                <a:lnTo>
                  <a:pt x="7216" y="2884"/>
                </a:lnTo>
                <a:lnTo>
                  <a:pt x="7194" y="2898"/>
                </a:lnTo>
                <a:lnTo>
                  <a:pt x="7168" y="2911"/>
                </a:lnTo>
                <a:lnTo>
                  <a:pt x="7142" y="2923"/>
                </a:lnTo>
                <a:lnTo>
                  <a:pt x="7114" y="2934"/>
                </a:lnTo>
                <a:lnTo>
                  <a:pt x="7084" y="2943"/>
                </a:lnTo>
                <a:lnTo>
                  <a:pt x="7050" y="2952"/>
                </a:lnTo>
                <a:lnTo>
                  <a:pt x="7014" y="2959"/>
                </a:lnTo>
                <a:lnTo>
                  <a:pt x="6975" y="2967"/>
                </a:lnTo>
                <a:lnTo>
                  <a:pt x="6934" y="2972"/>
                </a:lnTo>
                <a:lnTo>
                  <a:pt x="6890" y="2976"/>
                </a:lnTo>
                <a:lnTo>
                  <a:pt x="6841" y="2979"/>
                </a:lnTo>
                <a:lnTo>
                  <a:pt x="6790" y="2980"/>
                </a:lnTo>
                <a:lnTo>
                  <a:pt x="6699" y="2983"/>
                </a:lnTo>
                <a:lnTo>
                  <a:pt x="6619" y="2986"/>
                </a:lnTo>
                <a:lnTo>
                  <a:pt x="6583" y="2986"/>
                </a:lnTo>
                <a:lnTo>
                  <a:pt x="6549" y="2986"/>
                </a:lnTo>
                <a:lnTo>
                  <a:pt x="6517" y="2984"/>
                </a:lnTo>
                <a:lnTo>
                  <a:pt x="6486" y="2980"/>
                </a:lnTo>
                <a:lnTo>
                  <a:pt x="6471" y="2978"/>
                </a:lnTo>
                <a:lnTo>
                  <a:pt x="6456" y="2975"/>
                </a:lnTo>
                <a:lnTo>
                  <a:pt x="6442" y="2971"/>
                </a:lnTo>
                <a:lnTo>
                  <a:pt x="6428" y="2967"/>
                </a:lnTo>
                <a:lnTo>
                  <a:pt x="6414" y="2962"/>
                </a:lnTo>
                <a:lnTo>
                  <a:pt x="6400" y="2955"/>
                </a:lnTo>
                <a:lnTo>
                  <a:pt x="6385" y="2949"/>
                </a:lnTo>
                <a:lnTo>
                  <a:pt x="6371" y="2942"/>
                </a:lnTo>
                <a:lnTo>
                  <a:pt x="6357" y="2934"/>
                </a:lnTo>
                <a:lnTo>
                  <a:pt x="6343" y="2925"/>
                </a:lnTo>
                <a:lnTo>
                  <a:pt x="6329" y="2915"/>
                </a:lnTo>
                <a:lnTo>
                  <a:pt x="6315" y="2904"/>
                </a:lnTo>
                <a:lnTo>
                  <a:pt x="6301" y="2893"/>
                </a:lnTo>
                <a:lnTo>
                  <a:pt x="6285" y="2880"/>
                </a:lnTo>
                <a:lnTo>
                  <a:pt x="6271" y="2866"/>
                </a:lnTo>
                <a:lnTo>
                  <a:pt x="6256" y="2850"/>
                </a:lnTo>
                <a:lnTo>
                  <a:pt x="5924" y="2417"/>
                </a:lnTo>
                <a:close/>
                <a:moveTo>
                  <a:pt x="7045" y="16145"/>
                </a:moveTo>
                <a:lnTo>
                  <a:pt x="7094" y="16147"/>
                </a:lnTo>
                <a:lnTo>
                  <a:pt x="7141" y="16143"/>
                </a:lnTo>
                <a:lnTo>
                  <a:pt x="7188" y="16135"/>
                </a:lnTo>
                <a:lnTo>
                  <a:pt x="7234" y="16123"/>
                </a:lnTo>
                <a:lnTo>
                  <a:pt x="7280" y="16108"/>
                </a:lnTo>
                <a:lnTo>
                  <a:pt x="7325" y="16087"/>
                </a:lnTo>
                <a:lnTo>
                  <a:pt x="7369" y="16064"/>
                </a:lnTo>
                <a:lnTo>
                  <a:pt x="7414" y="16037"/>
                </a:lnTo>
                <a:lnTo>
                  <a:pt x="7457" y="16007"/>
                </a:lnTo>
                <a:lnTo>
                  <a:pt x="7502" y="15974"/>
                </a:lnTo>
                <a:lnTo>
                  <a:pt x="7545" y="15938"/>
                </a:lnTo>
                <a:lnTo>
                  <a:pt x="7589" y="15900"/>
                </a:lnTo>
                <a:lnTo>
                  <a:pt x="7633" y="15859"/>
                </a:lnTo>
                <a:lnTo>
                  <a:pt x="7677" y="15816"/>
                </a:lnTo>
                <a:lnTo>
                  <a:pt x="7721" y="15771"/>
                </a:lnTo>
                <a:lnTo>
                  <a:pt x="7766" y="15725"/>
                </a:lnTo>
                <a:lnTo>
                  <a:pt x="7855" y="15627"/>
                </a:lnTo>
                <a:lnTo>
                  <a:pt x="7948" y="15524"/>
                </a:lnTo>
                <a:lnTo>
                  <a:pt x="8043" y="15418"/>
                </a:lnTo>
                <a:lnTo>
                  <a:pt x="8142" y="15310"/>
                </a:lnTo>
                <a:lnTo>
                  <a:pt x="8193" y="15257"/>
                </a:lnTo>
                <a:lnTo>
                  <a:pt x="8245" y="15203"/>
                </a:lnTo>
                <a:lnTo>
                  <a:pt x="8298" y="15150"/>
                </a:lnTo>
                <a:lnTo>
                  <a:pt x="8353" y="15097"/>
                </a:lnTo>
                <a:lnTo>
                  <a:pt x="8408" y="15046"/>
                </a:lnTo>
                <a:lnTo>
                  <a:pt x="8466" y="14995"/>
                </a:lnTo>
                <a:lnTo>
                  <a:pt x="8524" y="14945"/>
                </a:lnTo>
                <a:lnTo>
                  <a:pt x="8585" y="14897"/>
                </a:lnTo>
                <a:lnTo>
                  <a:pt x="9614" y="15911"/>
                </a:lnTo>
                <a:lnTo>
                  <a:pt x="9670" y="15971"/>
                </a:lnTo>
                <a:lnTo>
                  <a:pt x="9718" y="16023"/>
                </a:lnTo>
                <a:lnTo>
                  <a:pt x="9741" y="16046"/>
                </a:lnTo>
                <a:lnTo>
                  <a:pt x="9763" y="16066"/>
                </a:lnTo>
                <a:lnTo>
                  <a:pt x="9774" y="16076"/>
                </a:lnTo>
                <a:lnTo>
                  <a:pt x="9786" y="16084"/>
                </a:lnTo>
                <a:lnTo>
                  <a:pt x="9798" y="16093"/>
                </a:lnTo>
                <a:lnTo>
                  <a:pt x="9810" y="16101"/>
                </a:lnTo>
                <a:lnTo>
                  <a:pt x="9824" y="16108"/>
                </a:lnTo>
                <a:lnTo>
                  <a:pt x="9837" y="16115"/>
                </a:lnTo>
                <a:lnTo>
                  <a:pt x="9851" y="16121"/>
                </a:lnTo>
                <a:lnTo>
                  <a:pt x="9865" y="16127"/>
                </a:lnTo>
                <a:lnTo>
                  <a:pt x="9881" y="16131"/>
                </a:lnTo>
                <a:lnTo>
                  <a:pt x="9897" y="16136"/>
                </a:lnTo>
                <a:lnTo>
                  <a:pt x="9915" y="16139"/>
                </a:lnTo>
                <a:lnTo>
                  <a:pt x="9933" y="16143"/>
                </a:lnTo>
                <a:lnTo>
                  <a:pt x="9952" y="16145"/>
                </a:lnTo>
                <a:lnTo>
                  <a:pt x="9973" y="16147"/>
                </a:lnTo>
                <a:lnTo>
                  <a:pt x="9994" y="16149"/>
                </a:lnTo>
                <a:lnTo>
                  <a:pt x="10018" y="16150"/>
                </a:lnTo>
                <a:lnTo>
                  <a:pt x="10043" y="16150"/>
                </a:lnTo>
                <a:lnTo>
                  <a:pt x="10068" y="16150"/>
                </a:lnTo>
                <a:lnTo>
                  <a:pt x="10096" y="16149"/>
                </a:lnTo>
                <a:lnTo>
                  <a:pt x="10126" y="16147"/>
                </a:lnTo>
                <a:lnTo>
                  <a:pt x="10137" y="16109"/>
                </a:lnTo>
                <a:lnTo>
                  <a:pt x="10147" y="16064"/>
                </a:lnTo>
                <a:lnTo>
                  <a:pt x="10156" y="16016"/>
                </a:lnTo>
                <a:lnTo>
                  <a:pt x="10165" y="15963"/>
                </a:lnTo>
                <a:lnTo>
                  <a:pt x="10172" y="15907"/>
                </a:lnTo>
                <a:lnTo>
                  <a:pt x="10178" y="15846"/>
                </a:lnTo>
                <a:lnTo>
                  <a:pt x="10183" y="15782"/>
                </a:lnTo>
                <a:lnTo>
                  <a:pt x="10188" y="15715"/>
                </a:lnTo>
                <a:lnTo>
                  <a:pt x="10192" y="15644"/>
                </a:lnTo>
                <a:lnTo>
                  <a:pt x="10195" y="15573"/>
                </a:lnTo>
                <a:lnTo>
                  <a:pt x="10197" y="15498"/>
                </a:lnTo>
                <a:lnTo>
                  <a:pt x="10199" y="15421"/>
                </a:lnTo>
                <a:lnTo>
                  <a:pt x="10201" y="15263"/>
                </a:lnTo>
                <a:lnTo>
                  <a:pt x="10201" y="15101"/>
                </a:lnTo>
                <a:lnTo>
                  <a:pt x="10200" y="14938"/>
                </a:lnTo>
                <a:lnTo>
                  <a:pt x="10197" y="14774"/>
                </a:lnTo>
                <a:lnTo>
                  <a:pt x="10194" y="14615"/>
                </a:lnTo>
                <a:lnTo>
                  <a:pt x="10190" y="14460"/>
                </a:lnTo>
                <a:lnTo>
                  <a:pt x="10187" y="14315"/>
                </a:lnTo>
                <a:lnTo>
                  <a:pt x="10184" y="14179"/>
                </a:lnTo>
                <a:lnTo>
                  <a:pt x="10182" y="14057"/>
                </a:lnTo>
                <a:lnTo>
                  <a:pt x="10181" y="13950"/>
                </a:lnTo>
                <a:lnTo>
                  <a:pt x="10181" y="13879"/>
                </a:lnTo>
                <a:lnTo>
                  <a:pt x="10181" y="13807"/>
                </a:lnTo>
                <a:lnTo>
                  <a:pt x="10181" y="13737"/>
                </a:lnTo>
                <a:lnTo>
                  <a:pt x="10181" y="13666"/>
                </a:lnTo>
                <a:lnTo>
                  <a:pt x="10181" y="13595"/>
                </a:lnTo>
                <a:lnTo>
                  <a:pt x="10181" y="13525"/>
                </a:lnTo>
                <a:lnTo>
                  <a:pt x="10180" y="13454"/>
                </a:lnTo>
                <a:lnTo>
                  <a:pt x="10180" y="13383"/>
                </a:lnTo>
                <a:lnTo>
                  <a:pt x="10180" y="13313"/>
                </a:lnTo>
                <a:lnTo>
                  <a:pt x="10180" y="13242"/>
                </a:lnTo>
                <a:lnTo>
                  <a:pt x="10181" y="13171"/>
                </a:lnTo>
                <a:lnTo>
                  <a:pt x="10181" y="13100"/>
                </a:lnTo>
                <a:lnTo>
                  <a:pt x="10181" y="13029"/>
                </a:lnTo>
                <a:lnTo>
                  <a:pt x="10182" y="12958"/>
                </a:lnTo>
                <a:lnTo>
                  <a:pt x="10183" y="12888"/>
                </a:lnTo>
                <a:lnTo>
                  <a:pt x="10184" y="12817"/>
                </a:lnTo>
                <a:lnTo>
                  <a:pt x="10187" y="12688"/>
                </a:lnTo>
                <a:lnTo>
                  <a:pt x="10190" y="12577"/>
                </a:lnTo>
                <a:lnTo>
                  <a:pt x="10191" y="12528"/>
                </a:lnTo>
                <a:lnTo>
                  <a:pt x="10191" y="12484"/>
                </a:lnTo>
                <a:lnTo>
                  <a:pt x="10190" y="12443"/>
                </a:lnTo>
                <a:lnTo>
                  <a:pt x="10187" y="12406"/>
                </a:lnTo>
                <a:lnTo>
                  <a:pt x="10182" y="12373"/>
                </a:lnTo>
                <a:lnTo>
                  <a:pt x="10176" y="12343"/>
                </a:lnTo>
                <a:lnTo>
                  <a:pt x="10167" y="12315"/>
                </a:lnTo>
                <a:lnTo>
                  <a:pt x="10155" y="12292"/>
                </a:lnTo>
                <a:lnTo>
                  <a:pt x="10140" y="12271"/>
                </a:lnTo>
                <a:lnTo>
                  <a:pt x="10122" y="12253"/>
                </a:lnTo>
                <a:lnTo>
                  <a:pt x="10099" y="12238"/>
                </a:lnTo>
                <a:lnTo>
                  <a:pt x="10073" y="12225"/>
                </a:lnTo>
                <a:lnTo>
                  <a:pt x="10043" y="12213"/>
                </a:lnTo>
                <a:lnTo>
                  <a:pt x="10008" y="12204"/>
                </a:lnTo>
                <a:lnTo>
                  <a:pt x="9968" y="12197"/>
                </a:lnTo>
                <a:lnTo>
                  <a:pt x="9923" y="12191"/>
                </a:lnTo>
                <a:lnTo>
                  <a:pt x="9871" y="12187"/>
                </a:lnTo>
                <a:lnTo>
                  <a:pt x="9815" y="12184"/>
                </a:lnTo>
                <a:lnTo>
                  <a:pt x="9751" y="12182"/>
                </a:lnTo>
                <a:lnTo>
                  <a:pt x="9681" y="12182"/>
                </a:lnTo>
                <a:lnTo>
                  <a:pt x="9522" y="12182"/>
                </a:lnTo>
                <a:lnTo>
                  <a:pt x="9332" y="12184"/>
                </a:lnTo>
                <a:lnTo>
                  <a:pt x="9108" y="12187"/>
                </a:lnTo>
                <a:lnTo>
                  <a:pt x="8851" y="12188"/>
                </a:lnTo>
                <a:lnTo>
                  <a:pt x="7447" y="12182"/>
                </a:lnTo>
                <a:lnTo>
                  <a:pt x="7393" y="12182"/>
                </a:lnTo>
                <a:lnTo>
                  <a:pt x="7343" y="12183"/>
                </a:lnTo>
                <a:lnTo>
                  <a:pt x="7297" y="12184"/>
                </a:lnTo>
                <a:lnTo>
                  <a:pt x="7254" y="12186"/>
                </a:lnTo>
                <a:lnTo>
                  <a:pt x="7216" y="12188"/>
                </a:lnTo>
                <a:lnTo>
                  <a:pt x="7181" y="12193"/>
                </a:lnTo>
                <a:lnTo>
                  <a:pt x="7149" y="12198"/>
                </a:lnTo>
                <a:lnTo>
                  <a:pt x="7121" y="12206"/>
                </a:lnTo>
                <a:lnTo>
                  <a:pt x="7096" y="12216"/>
                </a:lnTo>
                <a:lnTo>
                  <a:pt x="7072" y="12229"/>
                </a:lnTo>
                <a:lnTo>
                  <a:pt x="7053" y="12244"/>
                </a:lnTo>
                <a:lnTo>
                  <a:pt x="7036" y="12262"/>
                </a:lnTo>
                <a:lnTo>
                  <a:pt x="7022" y="12283"/>
                </a:lnTo>
                <a:lnTo>
                  <a:pt x="7009" y="12308"/>
                </a:lnTo>
                <a:lnTo>
                  <a:pt x="6999" y="12337"/>
                </a:lnTo>
                <a:lnTo>
                  <a:pt x="6991" y="12370"/>
                </a:lnTo>
                <a:lnTo>
                  <a:pt x="6985" y="12407"/>
                </a:lnTo>
                <a:lnTo>
                  <a:pt x="6979" y="12450"/>
                </a:lnTo>
                <a:lnTo>
                  <a:pt x="6975" y="12496"/>
                </a:lnTo>
                <a:lnTo>
                  <a:pt x="6973" y="12549"/>
                </a:lnTo>
                <a:lnTo>
                  <a:pt x="6972" y="12606"/>
                </a:lnTo>
                <a:lnTo>
                  <a:pt x="6972" y="12670"/>
                </a:lnTo>
                <a:lnTo>
                  <a:pt x="6972" y="12739"/>
                </a:lnTo>
                <a:lnTo>
                  <a:pt x="6974" y="12815"/>
                </a:lnTo>
                <a:lnTo>
                  <a:pt x="6978" y="12987"/>
                </a:lnTo>
                <a:lnTo>
                  <a:pt x="6983" y="13187"/>
                </a:lnTo>
                <a:lnTo>
                  <a:pt x="6985" y="13299"/>
                </a:lnTo>
                <a:lnTo>
                  <a:pt x="6986" y="13419"/>
                </a:lnTo>
                <a:lnTo>
                  <a:pt x="6987" y="13547"/>
                </a:lnTo>
                <a:lnTo>
                  <a:pt x="6988" y="13683"/>
                </a:lnTo>
                <a:lnTo>
                  <a:pt x="6987" y="13797"/>
                </a:lnTo>
                <a:lnTo>
                  <a:pt x="6985" y="13931"/>
                </a:lnTo>
                <a:lnTo>
                  <a:pt x="6982" y="14082"/>
                </a:lnTo>
                <a:lnTo>
                  <a:pt x="6977" y="14246"/>
                </a:lnTo>
                <a:lnTo>
                  <a:pt x="6973" y="14421"/>
                </a:lnTo>
                <a:lnTo>
                  <a:pt x="6970" y="14604"/>
                </a:lnTo>
                <a:lnTo>
                  <a:pt x="6967" y="14789"/>
                </a:lnTo>
                <a:lnTo>
                  <a:pt x="6965" y="14977"/>
                </a:lnTo>
                <a:lnTo>
                  <a:pt x="6965" y="15163"/>
                </a:lnTo>
                <a:lnTo>
                  <a:pt x="6967" y="15344"/>
                </a:lnTo>
                <a:lnTo>
                  <a:pt x="6969" y="15430"/>
                </a:lnTo>
                <a:lnTo>
                  <a:pt x="6972" y="15516"/>
                </a:lnTo>
                <a:lnTo>
                  <a:pt x="6975" y="15598"/>
                </a:lnTo>
                <a:lnTo>
                  <a:pt x="6979" y="15677"/>
                </a:lnTo>
                <a:lnTo>
                  <a:pt x="6984" y="15752"/>
                </a:lnTo>
                <a:lnTo>
                  <a:pt x="6990" y="15823"/>
                </a:lnTo>
                <a:lnTo>
                  <a:pt x="6997" y="15891"/>
                </a:lnTo>
                <a:lnTo>
                  <a:pt x="7004" y="15952"/>
                </a:lnTo>
                <a:lnTo>
                  <a:pt x="7013" y="16010"/>
                </a:lnTo>
                <a:lnTo>
                  <a:pt x="7022" y="16061"/>
                </a:lnTo>
                <a:lnTo>
                  <a:pt x="7033" y="16107"/>
                </a:lnTo>
                <a:lnTo>
                  <a:pt x="7045" y="16145"/>
                </a:lnTo>
                <a:close/>
                <a:moveTo>
                  <a:pt x="6370" y="4279"/>
                </a:moveTo>
                <a:lnTo>
                  <a:pt x="6218" y="4335"/>
                </a:lnTo>
                <a:lnTo>
                  <a:pt x="6079" y="4404"/>
                </a:lnTo>
                <a:lnTo>
                  <a:pt x="5955" y="4483"/>
                </a:lnTo>
                <a:lnTo>
                  <a:pt x="5844" y="4571"/>
                </a:lnTo>
                <a:lnTo>
                  <a:pt x="5746" y="4669"/>
                </a:lnTo>
                <a:lnTo>
                  <a:pt x="5662" y="4774"/>
                </a:lnTo>
                <a:lnTo>
                  <a:pt x="5589" y="4885"/>
                </a:lnTo>
                <a:lnTo>
                  <a:pt x="5530" y="5002"/>
                </a:lnTo>
                <a:lnTo>
                  <a:pt x="5482" y="5125"/>
                </a:lnTo>
                <a:lnTo>
                  <a:pt x="5447" y="5250"/>
                </a:lnTo>
                <a:lnTo>
                  <a:pt x="5424" y="5378"/>
                </a:lnTo>
                <a:lnTo>
                  <a:pt x="5411" y="5507"/>
                </a:lnTo>
                <a:lnTo>
                  <a:pt x="5410" y="5638"/>
                </a:lnTo>
                <a:lnTo>
                  <a:pt x="5421" y="5769"/>
                </a:lnTo>
                <a:lnTo>
                  <a:pt x="5442" y="5897"/>
                </a:lnTo>
                <a:lnTo>
                  <a:pt x="5473" y="6024"/>
                </a:lnTo>
                <a:lnTo>
                  <a:pt x="5515" y="6147"/>
                </a:lnTo>
                <a:lnTo>
                  <a:pt x="5567" y="6266"/>
                </a:lnTo>
                <a:lnTo>
                  <a:pt x="5630" y="6380"/>
                </a:lnTo>
                <a:lnTo>
                  <a:pt x="5700" y="6487"/>
                </a:lnTo>
                <a:lnTo>
                  <a:pt x="5781" y="6588"/>
                </a:lnTo>
                <a:lnTo>
                  <a:pt x="5872" y="6680"/>
                </a:lnTo>
                <a:lnTo>
                  <a:pt x="5970" y="6764"/>
                </a:lnTo>
                <a:lnTo>
                  <a:pt x="6078" y="6836"/>
                </a:lnTo>
                <a:lnTo>
                  <a:pt x="6194" y="6898"/>
                </a:lnTo>
                <a:lnTo>
                  <a:pt x="6318" y="6948"/>
                </a:lnTo>
                <a:lnTo>
                  <a:pt x="6450" y="6984"/>
                </a:lnTo>
                <a:lnTo>
                  <a:pt x="6591" y="7007"/>
                </a:lnTo>
                <a:lnTo>
                  <a:pt x="6737" y="7014"/>
                </a:lnTo>
                <a:lnTo>
                  <a:pt x="6892" y="7005"/>
                </a:lnTo>
                <a:lnTo>
                  <a:pt x="7053" y="6980"/>
                </a:lnTo>
                <a:lnTo>
                  <a:pt x="7221" y="6935"/>
                </a:lnTo>
                <a:lnTo>
                  <a:pt x="7368" y="6882"/>
                </a:lnTo>
                <a:lnTo>
                  <a:pt x="7503" y="6815"/>
                </a:lnTo>
                <a:lnTo>
                  <a:pt x="7624" y="6739"/>
                </a:lnTo>
                <a:lnTo>
                  <a:pt x="7732" y="6651"/>
                </a:lnTo>
                <a:lnTo>
                  <a:pt x="7828" y="6555"/>
                </a:lnTo>
                <a:lnTo>
                  <a:pt x="7911" y="6451"/>
                </a:lnTo>
                <a:lnTo>
                  <a:pt x="7982" y="6340"/>
                </a:lnTo>
                <a:lnTo>
                  <a:pt x="8040" y="6223"/>
                </a:lnTo>
                <a:lnTo>
                  <a:pt x="8087" y="6101"/>
                </a:lnTo>
                <a:lnTo>
                  <a:pt x="8121" y="5976"/>
                </a:lnTo>
                <a:lnTo>
                  <a:pt x="8145" y="5846"/>
                </a:lnTo>
                <a:lnTo>
                  <a:pt x="8158" y="5716"/>
                </a:lnTo>
                <a:lnTo>
                  <a:pt x="8159" y="5585"/>
                </a:lnTo>
                <a:lnTo>
                  <a:pt x="8149" y="5454"/>
                </a:lnTo>
                <a:lnTo>
                  <a:pt x="8129" y="5323"/>
                </a:lnTo>
                <a:lnTo>
                  <a:pt x="8099" y="5196"/>
                </a:lnTo>
                <a:lnTo>
                  <a:pt x="8058" y="5072"/>
                </a:lnTo>
                <a:lnTo>
                  <a:pt x="8007" y="4951"/>
                </a:lnTo>
                <a:lnTo>
                  <a:pt x="7946" y="4836"/>
                </a:lnTo>
                <a:lnTo>
                  <a:pt x="7877" y="4728"/>
                </a:lnTo>
                <a:lnTo>
                  <a:pt x="7798" y="4626"/>
                </a:lnTo>
                <a:lnTo>
                  <a:pt x="7709" y="4533"/>
                </a:lnTo>
                <a:lnTo>
                  <a:pt x="7612" y="4448"/>
                </a:lnTo>
                <a:lnTo>
                  <a:pt x="7506" y="4375"/>
                </a:lnTo>
                <a:lnTo>
                  <a:pt x="7391" y="4313"/>
                </a:lnTo>
                <a:lnTo>
                  <a:pt x="7268" y="4263"/>
                </a:lnTo>
                <a:lnTo>
                  <a:pt x="7137" y="4226"/>
                </a:lnTo>
                <a:lnTo>
                  <a:pt x="6999" y="4204"/>
                </a:lnTo>
                <a:lnTo>
                  <a:pt x="6852" y="4197"/>
                </a:lnTo>
                <a:lnTo>
                  <a:pt x="6699" y="4206"/>
                </a:lnTo>
                <a:lnTo>
                  <a:pt x="6538" y="4233"/>
                </a:lnTo>
                <a:lnTo>
                  <a:pt x="6370" y="4279"/>
                </a:lnTo>
                <a:close/>
                <a:moveTo>
                  <a:pt x="7388" y="13418"/>
                </a:moveTo>
                <a:lnTo>
                  <a:pt x="7405" y="15455"/>
                </a:lnTo>
                <a:lnTo>
                  <a:pt x="7530" y="15327"/>
                </a:lnTo>
                <a:lnTo>
                  <a:pt x="7645" y="15209"/>
                </a:lnTo>
                <a:lnTo>
                  <a:pt x="7751" y="15099"/>
                </a:lnTo>
                <a:lnTo>
                  <a:pt x="7848" y="14997"/>
                </a:lnTo>
                <a:lnTo>
                  <a:pt x="7937" y="14903"/>
                </a:lnTo>
                <a:lnTo>
                  <a:pt x="8019" y="14819"/>
                </a:lnTo>
                <a:lnTo>
                  <a:pt x="8095" y="14741"/>
                </a:lnTo>
                <a:lnTo>
                  <a:pt x="8165" y="14671"/>
                </a:lnTo>
                <a:lnTo>
                  <a:pt x="8228" y="14611"/>
                </a:lnTo>
                <a:lnTo>
                  <a:pt x="8288" y="14557"/>
                </a:lnTo>
                <a:lnTo>
                  <a:pt x="8343" y="14513"/>
                </a:lnTo>
                <a:lnTo>
                  <a:pt x="8396" y="14475"/>
                </a:lnTo>
                <a:lnTo>
                  <a:pt x="8446" y="14447"/>
                </a:lnTo>
                <a:lnTo>
                  <a:pt x="8493" y="14427"/>
                </a:lnTo>
                <a:lnTo>
                  <a:pt x="8539" y="14415"/>
                </a:lnTo>
                <a:lnTo>
                  <a:pt x="8585" y="14411"/>
                </a:lnTo>
                <a:lnTo>
                  <a:pt x="8630" y="14415"/>
                </a:lnTo>
                <a:lnTo>
                  <a:pt x="8677" y="14427"/>
                </a:lnTo>
                <a:lnTo>
                  <a:pt x="8724" y="14447"/>
                </a:lnTo>
                <a:lnTo>
                  <a:pt x="8774" y="14475"/>
                </a:lnTo>
                <a:lnTo>
                  <a:pt x="8825" y="14512"/>
                </a:lnTo>
                <a:lnTo>
                  <a:pt x="8881" y="14556"/>
                </a:lnTo>
                <a:lnTo>
                  <a:pt x="8941" y="14610"/>
                </a:lnTo>
                <a:lnTo>
                  <a:pt x="9004" y="14670"/>
                </a:lnTo>
                <a:lnTo>
                  <a:pt x="9073" y="14739"/>
                </a:lnTo>
                <a:lnTo>
                  <a:pt x="9148" y="14817"/>
                </a:lnTo>
                <a:lnTo>
                  <a:pt x="9230" y="14901"/>
                </a:lnTo>
                <a:lnTo>
                  <a:pt x="9318" y="14995"/>
                </a:lnTo>
                <a:lnTo>
                  <a:pt x="9415" y="15096"/>
                </a:lnTo>
                <a:lnTo>
                  <a:pt x="9521" y="15206"/>
                </a:lnTo>
                <a:lnTo>
                  <a:pt x="9635" y="15324"/>
                </a:lnTo>
                <a:lnTo>
                  <a:pt x="9759" y="15451"/>
                </a:lnTo>
                <a:lnTo>
                  <a:pt x="9781" y="12599"/>
                </a:lnTo>
                <a:lnTo>
                  <a:pt x="7388" y="12589"/>
                </a:lnTo>
                <a:lnTo>
                  <a:pt x="7388" y="13418"/>
                </a:lnTo>
                <a:close/>
                <a:moveTo>
                  <a:pt x="1598" y="6704"/>
                </a:moveTo>
                <a:lnTo>
                  <a:pt x="1598" y="6867"/>
                </a:lnTo>
                <a:lnTo>
                  <a:pt x="1596" y="7048"/>
                </a:lnTo>
                <a:lnTo>
                  <a:pt x="1594" y="7245"/>
                </a:lnTo>
                <a:lnTo>
                  <a:pt x="1592" y="7455"/>
                </a:lnTo>
                <a:lnTo>
                  <a:pt x="1589" y="7675"/>
                </a:lnTo>
                <a:lnTo>
                  <a:pt x="1587" y="7902"/>
                </a:lnTo>
                <a:lnTo>
                  <a:pt x="1585" y="8135"/>
                </a:lnTo>
                <a:lnTo>
                  <a:pt x="1585" y="8369"/>
                </a:lnTo>
                <a:lnTo>
                  <a:pt x="1585" y="8602"/>
                </a:lnTo>
                <a:lnTo>
                  <a:pt x="1587" y="8830"/>
                </a:lnTo>
                <a:lnTo>
                  <a:pt x="1588" y="8943"/>
                </a:lnTo>
                <a:lnTo>
                  <a:pt x="1590" y="9053"/>
                </a:lnTo>
                <a:lnTo>
                  <a:pt x="1592" y="9161"/>
                </a:lnTo>
                <a:lnTo>
                  <a:pt x="1595" y="9266"/>
                </a:lnTo>
                <a:lnTo>
                  <a:pt x="1599" y="9368"/>
                </a:lnTo>
                <a:lnTo>
                  <a:pt x="1603" y="9467"/>
                </a:lnTo>
                <a:lnTo>
                  <a:pt x="1608" y="9562"/>
                </a:lnTo>
                <a:lnTo>
                  <a:pt x="1614" y="9653"/>
                </a:lnTo>
                <a:lnTo>
                  <a:pt x="1620" y="9739"/>
                </a:lnTo>
                <a:lnTo>
                  <a:pt x="1627" y="9820"/>
                </a:lnTo>
                <a:lnTo>
                  <a:pt x="1635" y="9897"/>
                </a:lnTo>
                <a:lnTo>
                  <a:pt x="1644" y="9969"/>
                </a:lnTo>
                <a:lnTo>
                  <a:pt x="1943" y="9976"/>
                </a:lnTo>
                <a:lnTo>
                  <a:pt x="2010" y="9630"/>
                </a:lnTo>
                <a:lnTo>
                  <a:pt x="2014" y="9567"/>
                </a:lnTo>
                <a:lnTo>
                  <a:pt x="2018" y="9465"/>
                </a:lnTo>
                <a:lnTo>
                  <a:pt x="2021" y="9328"/>
                </a:lnTo>
                <a:lnTo>
                  <a:pt x="2023" y="9157"/>
                </a:lnTo>
                <a:lnTo>
                  <a:pt x="2026" y="8956"/>
                </a:lnTo>
                <a:lnTo>
                  <a:pt x="2027" y="8728"/>
                </a:lnTo>
                <a:lnTo>
                  <a:pt x="2029" y="8474"/>
                </a:lnTo>
                <a:lnTo>
                  <a:pt x="2030" y="8197"/>
                </a:lnTo>
                <a:lnTo>
                  <a:pt x="2031" y="7585"/>
                </a:lnTo>
                <a:lnTo>
                  <a:pt x="2030" y="6912"/>
                </a:lnTo>
                <a:lnTo>
                  <a:pt x="2028" y="6198"/>
                </a:lnTo>
                <a:lnTo>
                  <a:pt x="2025" y="5463"/>
                </a:lnTo>
                <a:lnTo>
                  <a:pt x="2020" y="4727"/>
                </a:lnTo>
                <a:lnTo>
                  <a:pt x="2014" y="4010"/>
                </a:lnTo>
                <a:lnTo>
                  <a:pt x="2007" y="3333"/>
                </a:lnTo>
                <a:lnTo>
                  <a:pt x="1998" y="2716"/>
                </a:lnTo>
                <a:lnTo>
                  <a:pt x="1993" y="2436"/>
                </a:lnTo>
                <a:lnTo>
                  <a:pt x="1988" y="2178"/>
                </a:lnTo>
                <a:lnTo>
                  <a:pt x="1983" y="1946"/>
                </a:lnTo>
                <a:lnTo>
                  <a:pt x="1978" y="1741"/>
                </a:lnTo>
                <a:lnTo>
                  <a:pt x="1972" y="1567"/>
                </a:lnTo>
                <a:lnTo>
                  <a:pt x="1966" y="1423"/>
                </a:lnTo>
                <a:lnTo>
                  <a:pt x="1960" y="1316"/>
                </a:lnTo>
                <a:lnTo>
                  <a:pt x="1953" y="1247"/>
                </a:lnTo>
                <a:lnTo>
                  <a:pt x="1653" y="1239"/>
                </a:lnTo>
                <a:lnTo>
                  <a:pt x="1640" y="1292"/>
                </a:lnTo>
                <a:lnTo>
                  <a:pt x="1629" y="1365"/>
                </a:lnTo>
                <a:lnTo>
                  <a:pt x="1619" y="1458"/>
                </a:lnTo>
                <a:lnTo>
                  <a:pt x="1609" y="1568"/>
                </a:lnTo>
                <a:lnTo>
                  <a:pt x="1601" y="1695"/>
                </a:lnTo>
                <a:lnTo>
                  <a:pt x="1594" y="1837"/>
                </a:lnTo>
                <a:lnTo>
                  <a:pt x="1589" y="1994"/>
                </a:lnTo>
                <a:lnTo>
                  <a:pt x="1584" y="2163"/>
                </a:lnTo>
                <a:lnTo>
                  <a:pt x="1580" y="2343"/>
                </a:lnTo>
                <a:lnTo>
                  <a:pt x="1577" y="2534"/>
                </a:lnTo>
                <a:lnTo>
                  <a:pt x="1574" y="2733"/>
                </a:lnTo>
                <a:lnTo>
                  <a:pt x="1573" y="2941"/>
                </a:lnTo>
                <a:lnTo>
                  <a:pt x="1572" y="3154"/>
                </a:lnTo>
                <a:lnTo>
                  <a:pt x="1571" y="3373"/>
                </a:lnTo>
                <a:lnTo>
                  <a:pt x="1571" y="3595"/>
                </a:lnTo>
                <a:lnTo>
                  <a:pt x="1572" y="3820"/>
                </a:lnTo>
                <a:lnTo>
                  <a:pt x="1574" y="4273"/>
                </a:lnTo>
                <a:lnTo>
                  <a:pt x="1578" y="4719"/>
                </a:lnTo>
                <a:lnTo>
                  <a:pt x="1582" y="5149"/>
                </a:lnTo>
                <a:lnTo>
                  <a:pt x="1587" y="5554"/>
                </a:lnTo>
                <a:lnTo>
                  <a:pt x="1591" y="5922"/>
                </a:lnTo>
                <a:lnTo>
                  <a:pt x="1595" y="6243"/>
                </a:lnTo>
                <a:lnTo>
                  <a:pt x="1597" y="6507"/>
                </a:lnTo>
                <a:lnTo>
                  <a:pt x="1598" y="6704"/>
                </a:lnTo>
                <a:close/>
                <a:moveTo>
                  <a:pt x="6442" y="4682"/>
                </a:moveTo>
                <a:lnTo>
                  <a:pt x="6331" y="4734"/>
                </a:lnTo>
                <a:lnTo>
                  <a:pt x="6230" y="4792"/>
                </a:lnTo>
                <a:lnTo>
                  <a:pt x="6141" y="4856"/>
                </a:lnTo>
                <a:lnTo>
                  <a:pt x="6062" y="4926"/>
                </a:lnTo>
                <a:lnTo>
                  <a:pt x="5994" y="5000"/>
                </a:lnTo>
                <a:lnTo>
                  <a:pt x="5937" y="5080"/>
                </a:lnTo>
                <a:lnTo>
                  <a:pt x="5889" y="5163"/>
                </a:lnTo>
                <a:lnTo>
                  <a:pt x="5852" y="5250"/>
                </a:lnTo>
                <a:lnTo>
                  <a:pt x="5824" y="5339"/>
                </a:lnTo>
                <a:lnTo>
                  <a:pt x="5804" y="5428"/>
                </a:lnTo>
                <a:lnTo>
                  <a:pt x="5794" y="5520"/>
                </a:lnTo>
                <a:lnTo>
                  <a:pt x="5792" y="5612"/>
                </a:lnTo>
                <a:lnTo>
                  <a:pt x="5799" y="5704"/>
                </a:lnTo>
                <a:lnTo>
                  <a:pt x="5815" y="5795"/>
                </a:lnTo>
                <a:lnTo>
                  <a:pt x="5837" y="5884"/>
                </a:lnTo>
                <a:lnTo>
                  <a:pt x="5867" y="5971"/>
                </a:lnTo>
                <a:lnTo>
                  <a:pt x="5905" y="6055"/>
                </a:lnTo>
                <a:lnTo>
                  <a:pt x="5950" y="6136"/>
                </a:lnTo>
                <a:lnTo>
                  <a:pt x="6000" y="6213"/>
                </a:lnTo>
                <a:lnTo>
                  <a:pt x="6058" y="6285"/>
                </a:lnTo>
                <a:lnTo>
                  <a:pt x="6123" y="6352"/>
                </a:lnTo>
                <a:lnTo>
                  <a:pt x="6191" y="6412"/>
                </a:lnTo>
                <a:lnTo>
                  <a:pt x="6267" y="6466"/>
                </a:lnTo>
                <a:lnTo>
                  <a:pt x="6348" y="6511"/>
                </a:lnTo>
                <a:lnTo>
                  <a:pt x="6433" y="6550"/>
                </a:lnTo>
                <a:lnTo>
                  <a:pt x="6524" y="6579"/>
                </a:lnTo>
                <a:lnTo>
                  <a:pt x="6619" y="6599"/>
                </a:lnTo>
                <a:lnTo>
                  <a:pt x="6718" y="6609"/>
                </a:lnTo>
                <a:lnTo>
                  <a:pt x="6821" y="6608"/>
                </a:lnTo>
                <a:lnTo>
                  <a:pt x="6927" y="6596"/>
                </a:lnTo>
                <a:lnTo>
                  <a:pt x="7037" y="6573"/>
                </a:lnTo>
                <a:lnTo>
                  <a:pt x="7150" y="6536"/>
                </a:lnTo>
                <a:lnTo>
                  <a:pt x="7258" y="6488"/>
                </a:lnTo>
                <a:lnTo>
                  <a:pt x="7356" y="6434"/>
                </a:lnTo>
                <a:lnTo>
                  <a:pt x="7443" y="6372"/>
                </a:lnTo>
                <a:lnTo>
                  <a:pt x="7519" y="6305"/>
                </a:lnTo>
                <a:lnTo>
                  <a:pt x="7585" y="6231"/>
                </a:lnTo>
                <a:lnTo>
                  <a:pt x="7641" y="6152"/>
                </a:lnTo>
                <a:lnTo>
                  <a:pt x="7688" y="6069"/>
                </a:lnTo>
                <a:lnTo>
                  <a:pt x="7724" y="5984"/>
                </a:lnTo>
                <a:lnTo>
                  <a:pt x="7751" y="5895"/>
                </a:lnTo>
                <a:lnTo>
                  <a:pt x="7771" y="5804"/>
                </a:lnTo>
                <a:lnTo>
                  <a:pt x="7781" y="5712"/>
                </a:lnTo>
                <a:lnTo>
                  <a:pt x="7782" y="5619"/>
                </a:lnTo>
                <a:lnTo>
                  <a:pt x="7776" y="5525"/>
                </a:lnTo>
                <a:lnTo>
                  <a:pt x="7760" y="5433"/>
                </a:lnTo>
                <a:lnTo>
                  <a:pt x="7738" y="5343"/>
                </a:lnTo>
                <a:lnTo>
                  <a:pt x="7709" y="5254"/>
                </a:lnTo>
                <a:lnTo>
                  <a:pt x="7673" y="5168"/>
                </a:lnTo>
                <a:lnTo>
                  <a:pt x="7629" y="5085"/>
                </a:lnTo>
                <a:lnTo>
                  <a:pt x="7579" y="5007"/>
                </a:lnTo>
                <a:lnTo>
                  <a:pt x="7522" y="4933"/>
                </a:lnTo>
                <a:lnTo>
                  <a:pt x="7459" y="4865"/>
                </a:lnTo>
                <a:lnTo>
                  <a:pt x="7391" y="4804"/>
                </a:lnTo>
                <a:lnTo>
                  <a:pt x="7317" y="4749"/>
                </a:lnTo>
                <a:lnTo>
                  <a:pt x="7238" y="4702"/>
                </a:lnTo>
                <a:lnTo>
                  <a:pt x="7153" y="4663"/>
                </a:lnTo>
                <a:lnTo>
                  <a:pt x="7064" y="4633"/>
                </a:lnTo>
                <a:lnTo>
                  <a:pt x="6970" y="4613"/>
                </a:lnTo>
                <a:lnTo>
                  <a:pt x="6872" y="4604"/>
                </a:lnTo>
                <a:lnTo>
                  <a:pt x="6770" y="4605"/>
                </a:lnTo>
                <a:lnTo>
                  <a:pt x="6664" y="4618"/>
                </a:lnTo>
                <a:lnTo>
                  <a:pt x="6555" y="4644"/>
                </a:lnTo>
                <a:lnTo>
                  <a:pt x="6442" y="4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Freeform 5">
            <a:extLst>
              <a:ext uri="{FF2B5EF4-FFF2-40B4-BE49-F238E27FC236}">
                <a16:creationId xmlns:a16="http://schemas.microsoft.com/office/drawing/2014/main" id="{159F1BCF-994A-45A4-B8F1-C5DBBE7B3A7F}"/>
              </a:ext>
            </a:extLst>
          </p:cNvPr>
          <p:cNvSpPr>
            <a:spLocks noEditPoints="1"/>
          </p:cNvSpPr>
          <p:nvPr/>
        </p:nvSpPr>
        <p:spPr bwMode="auto">
          <a:xfrm>
            <a:off x="11528853" y="2626626"/>
            <a:ext cx="510747" cy="540945"/>
          </a:xfrm>
          <a:custGeom>
            <a:avLst/>
            <a:gdLst>
              <a:gd name="T0" fmla="*/ 3046 w 15171"/>
              <a:gd name="T1" fmla="*/ 6335 h 16068"/>
              <a:gd name="T2" fmla="*/ 3193 w 15171"/>
              <a:gd name="T3" fmla="*/ 10135 h 16068"/>
              <a:gd name="T4" fmla="*/ 3655 w 15171"/>
              <a:gd name="T5" fmla="*/ 10835 h 16068"/>
              <a:gd name="T6" fmla="*/ 4316 w 15171"/>
              <a:gd name="T7" fmla="*/ 11682 h 16068"/>
              <a:gd name="T8" fmla="*/ 4760 w 15171"/>
              <a:gd name="T9" fmla="*/ 12271 h 16068"/>
              <a:gd name="T10" fmla="*/ 4916 w 15171"/>
              <a:gd name="T11" fmla="*/ 12505 h 16068"/>
              <a:gd name="T12" fmla="*/ 4937 w 15171"/>
              <a:gd name="T13" fmla="*/ 12844 h 16068"/>
              <a:gd name="T14" fmla="*/ 4933 w 15171"/>
              <a:gd name="T15" fmla="*/ 13455 h 16068"/>
              <a:gd name="T16" fmla="*/ 7455 w 15171"/>
              <a:gd name="T17" fmla="*/ 13443 h 16068"/>
              <a:gd name="T18" fmla="*/ 7449 w 15171"/>
              <a:gd name="T19" fmla="*/ 11618 h 16068"/>
              <a:gd name="T20" fmla="*/ 7434 w 15171"/>
              <a:gd name="T21" fmla="*/ 10664 h 16068"/>
              <a:gd name="T22" fmla="*/ 7341 w 15171"/>
              <a:gd name="T23" fmla="*/ 10363 h 16068"/>
              <a:gd name="T24" fmla="*/ 7064 w 15171"/>
              <a:gd name="T25" fmla="*/ 10025 h 16068"/>
              <a:gd name="T26" fmla="*/ 6631 w 15171"/>
              <a:gd name="T27" fmla="*/ 9554 h 16068"/>
              <a:gd name="T28" fmla="*/ 6180 w 15171"/>
              <a:gd name="T29" fmla="*/ 9105 h 16068"/>
              <a:gd name="T30" fmla="*/ 5592 w 15171"/>
              <a:gd name="T31" fmla="*/ 8463 h 16068"/>
              <a:gd name="T32" fmla="*/ 5310 w 15171"/>
              <a:gd name="T33" fmla="*/ 8256 h 16068"/>
              <a:gd name="T34" fmla="*/ 4997 w 15171"/>
              <a:gd name="T35" fmla="*/ 8217 h 16068"/>
              <a:gd name="T36" fmla="*/ 4722 w 15171"/>
              <a:gd name="T37" fmla="*/ 8421 h 16068"/>
              <a:gd name="T38" fmla="*/ 4667 w 15171"/>
              <a:gd name="T39" fmla="*/ 8759 h 16068"/>
              <a:gd name="T40" fmla="*/ 5537 w 15171"/>
              <a:gd name="T41" fmla="*/ 9785 h 16068"/>
              <a:gd name="T42" fmla="*/ 6112 w 15171"/>
              <a:gd name="T43" fmla="*/ 10393 h 16068"/>
              <a:gd name="T44" fmla="*/ 6063 w 15171"/>
              <a:gd name="T45" fmla="*/ 10611 h 16068"/>
              <a:gd name="T46" fmla="*/ 5686 w 15171"/>
              <a:gd name="T47" fmla="*/ 10572 h 16068"/>
              <a:gd name="T48" fmla="*/ 5337 w 15171"/>
              <a:gd name="T49" fmla="*/ 10365 h 16068"/>
              <a:gd name="T50" fmla="*/ 4356 w 15171"/>
              <a:gd name="T51" fmla="*/ 9309 h 16068"/>
              <a:gd name="T52" fmla="*/ 4109 w 15171"/>
              <a:gd name="T53" fmla="*/ 8898 h 16068"/>
              <a:gd name="T54" fmla="*/ 4049 w 15171"/>
              <a:gd name="T55" fmla="*/ 8006 h 16068"/>
              <a:gd name="T56" fmla="*/ 4063 w 15171"/>
              <a:gd name="T57" fmla="*/ 6387 h 16068"/>
              <a:gd name="T58" fmla="*/ 4016 w 15171"/>
              <a:gd name="T59" fmla="*/ 5873 h 16068"/>
              <a:gd name="T60" fmla="*/ 3811 w 15171"/>
              <a:gd name="T61" fmla="*/ 5612 h 16068"/>
              <a:gd name="T62" fmla="*/ 3391 w 15171"/>
              <a:gd name="T63" fmla="*/ 5568 h 16068"/>
              <a:gd name="T64" fmla="*/ 3134 w 15171"/>
              <a:gd name="T65" fmla="*/ 5786 h 16068"/>
              <a:gd name="T66" fmla="*/ 3050 w 15171"/>
              <a:gd name="T67" fmla="*/ 6174 h 16068"/>
              <a:gd name="T68" fmla="*/ 9431 w 15171"/>
              <a:gd name="T69" fmla="*/ 10413 h 16068"/>
              <a:gd name="T70" fmla="*/ 9969 w 15171"/>
              <a:gd name="T71" fmla="*/ 9802 h 16068"/>
              <a:gd name="T72" fmla="*/ 10735 w 15171"/>
              <a:gd name="T73" fmla="*/ 8998 h 16068"/>
              <a:gd name="T74" fmla="*/ 10825 w 15171"/>
              <a:gd name="T75" fmla="*/ 8595 h 16068"/>
              <a:gd name="T76" fmla="*/ 10588 w 15171"/>
              <a:gd name="T77" fmla="*/ 8295 h 16068"/>
              <a:gd name="T78" fmla="*/ 10175 w 15171"/>
              <a:gd name="T79" fmla="*/ 8288 h 16068"/>
              <a:gd name="T80" fmla="*/ 9688 w 15171"/>
              <a:gd name="T81" fmla="*/ 8736 h 16068"/>
              <a:gd name="T82" fmla="*/ 8627 w 15171"/>
              <a:gd name="T83" fmla="*/ 9859 h 16068"/>
              <a:gd name="T84" fmla="*/ 8255 w 15171"/>
              <a:gd name="T85" fmla="*/ 10263 h 16068"/>
              <a:gd name="T86" fmla="*/ 8072 w 15171"/>
              <a:gd name="T87" fmla="*/ 10633 h 16068"/>
              <a:gd name="T88" fmla="*/ 10560 w 15171"/>
              <a:gd name="T89" fmla="*/ 13220 h 16068"/>
              <a:gd name="T90" fmla="*/ 10555 w 15171"/>
              <a:gd name="T91" fmla="*/ 12648 h 16068"/>
              <a:gd name="T92" fmla="*/ 10993 w 15171"/>
              <a:gd name="T93" fmla="*/ 11968 h 16068"/>
              <a:gd name="T94" fmla="*/ 11619 w 15171"/>
              <a:gd name="T95" fmla="*/ 11158 h 16068"/>
              <a:gd name="T96" fmla="*/ 12194 w 15171"/>
              <a:gd name="T97" fmla="*/ 10383 h 16068"/>
              <a:gd name="T98" fmla="*/ 12401 w 15171"/>
              <a:gd name="T99" fmla="*/ 9992 h 16068"/>
              <a:gd name="T100" fmla="*/ 12447 w 15171"/>
              <a:gd name="T101" fmla="*/ 9580 h 16068"/>
              <a:gd name="T102" fmla="*/ 12459 w 15171"/>
              <a:gd name="T103" fmla="*/ 7686 h 16068"/>
              <a:gd name="T104" fmla="*/ 12416 w 15171"/>
              <a:gd name="T105" fmla="*/ 6040 h 16068"/>
              <a:gd name="T106" fmla="*/ 12177 w 15171"/>
              <a:gd name="T107" fmla="*/ 5656 h 16068"/>
              <a:gd name="T108" fmla="*/ 11773 w 15171"/>
              <a:gd name="T109" fmla="*/ 5628 h 16068"/>
              <a:gd name="T110" fmla="*/ 11468 w 15171"/>
              <a:gd name="T111" fmla="*/ 5912 h 16068"/>
              <a:gd name="T112" fmla="*/ 11413 w 15171"/>
              <a:gd name="T113" fmla="*/ 6787 h 16068"/>
              <a:gd name="T114" fmla="*/ 11436 w 15171"/>
              <a:gd name="T115" fmla="*/ 8514 h 16068"/>
              <a:gd name="T116" fmla="*/ 10451 w 15171"/>
              <a:gd name="T117" fmla="*/ 10092 h 16068"/>
              <a:gd name="T118" fmla="*/ 10124 w 15171"/>
              <a:gd name="T119" fmla="*/ 10444 h 16068"/>
              <a:gd name="T120" fmla="*/ 9723 w 15171"/>
              <a:gd name="T121" fmla="*/ 10653 h 16068"/>
              <a:gd name="T122" fmla="*/ 10139 w 15171"/>
              <a:gd name="T123" fmla="*/ 4271 h 16068"/>
              <a:gd name="T124" fmla="*/ 5367 w 15171"/>
              <a:gd name="T125" fmla="*/ 6780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71" h="16068">
                <a:moveTo>
                  <a:pt x="0" y="16067"/>
                </a:moveTo>
                <a:lnTo>
                  <a:pt x="15171" y="16068"/>
                </a:lnTo>
                <a:lnTo>
                  <a:pt x="15155" y="3"/>
                </a:lnTo>
                <a:lnTo>
                  <a:pt x="16" y="0"/>
                </a:lnTo>
                <a:lnTo>
                  <a:pt x="0" y="16067"/>
                </a:lnTo>
                <a:close/>
                <a:moveTo>
                  <a:pt x="726" y="15337"/>
                </a:moveTo>
                <a:lnTo>
                  <a:pt x="14447" y="15338"/>
                </a:lnTo>
                <a:lnTo>
                  <a:pt x="14445" y="738"/>
                </a:lnTo>
                <a:lnTo>
                  <a:pt x="729" y="738"/>
                </a:lnTo>
                <a:lnTo>
                  <a:pt x="726" y="15337"/>
                </a:lnTo>
                <a:close/>
                <a:moveTo>
                  <a:pt x="3046" y="6335"/>
                </a:moveTo>
                <a:lnTo>
                  <a:pt x="3046" y="9493"/>
                </a:lnTo>
                <a:lnTo>
                  <a:pt x="3047" y="9562"/>
                </a:lnTo>
                <a:lnTo>
                  <a:pt x="3052" y="9631"/>
                </a:lnTo>
                <a:lnTo>
                  <a:pt x="3060" y="9697"/>
                </a:lnTo>
                <a:lnTo>
                  <a:pt x="3071" y="9762"/>
                </a:lnTo>
                <a:lnTo>
                  <a:pt x="3085" y="9828"/>
                </a:lnTo>
                <a:lnTo>
                  <a:pt x="3101" y="9891"/>
                </a:lnTo>
                <a:lnTo>
                  <a:pt x="3120" y="9953"/>
                </a:lnTo>
                <a:lnTo>
                  <a:pt x="3142" y="10014"/>
                </a:lnTo>
                <a:lnTo>
                  <a:pt x="3167" y="10075"/>
                </a:lnTo>
                <a:lnTo>
                  <a:pt x="3193" y="10135"/>
                </a:lnTo>
                <a:lnTo>
                  <a:pt x="3222" y="10194"/>
                </a:lnTo>
                <a:lnTo>
                  <a:pt x="3253" y="10253"/>
                </a:lnTo>
                <a:lnTo>
                  <a:pt x="3286" y="10312"/>
                </a:lnTo>
                <a:lnTo>
                  <a:pt x="3320" y="10370"/>
                </a:lnTo>
                <a:lnTo>
                  <a:pt x="3357" y="10428"/>
                </a:lnTo>
                <a:lnTo>
                  <a:pt x="3395" y="10486"/>
                </a:lnTo>
                <a:lnTo>
                  <a:pt x="3435" y="10544"/>
                </a:lnTo>
                <a:lnTo>
                  <a:pt x="3476" y="10602"/>
                </a:lnTo>
                <a:lnTo>
                  <a:pt x="3520" y="10659"/>
                </a:lnTo>
                <a:lnTo>
                  <a:pt x="3564" y="10717"/>
                </a:lnTo>
                <a:lnTo>
                  <a:pt x="3655" y="10835"/>
                </a:lnTo>
                <a:lnTo>
                  <a:pt x="3750" y="10954"/>
                </a:lnTo>
                <a:lnTo>
                  <a:pt x="3848" y="11076"/>
                </a:lnTo>
                <a:lnTo>
                  <a:pt x="3950" y="11201"/>
                </a:lnTo>
                <a:lnTo>
                  <a:pt x="4000" y="11265"/>
                </a:lnTo>
                <a:lnTo>
                  <a:pt x="4051" y="11330"/>
                </a:lnTo>
                <a:lnTo>
                  <a:pt x="4102" y="11397"/>
                </a:lnTo>
                <a:lnTo>
                  <a:pt x="4153" y="11465"/>
                </a:lnTo>
                <a:lnTo>
                  <a:pt x="4194" y="11520"/>
                </a:lnTo>
                <a:lnTo>
                  <a:pt x="4235" y="11575"/>
                </a:lnTo>
                <a:lnTo>
                  <a:pt x="4276" y="11629"/>
                </a:lnTo>
                <a:lnTo>
                  <a:pt x="4316" y="11682"/>
                </a:lnTo>
                <a:lnTo>
                  <a:pt x="4355" y="11737"/>
                </a:lnTo>
                <a:lnTo>
                  <a:pt x="4395" y="11790"/>
                </a:lnTo>
                <a:lnTo>
                  <a:pt x="4434" y="11843"/>
                </a:lnTo>
                <a:lnTo>
                  <a:pt x="4474" y="11896"/>
                </a:lnTo>
                <a:lnTo>
                  <a:pt x="4513" y="11950"/>
                </a:lnTo>
                <a:lnTo>
                  <a:pt x="4553" y="12003"/>
                </a:lnTo>
                <a:lnTo>
                  <a:pt x="4593" y="12056"/>
                </a:lnTo>
                <a:lnTo>
                  <a:pt x="4635" y="12109"/>
                </a:lnTo>
                <a:lnTo>
                  <a:pt x="4676" y="12162"/>
                </a:lnTo>
                <a:lnTo>
                  <a:pt x="4718" y="12217"/>
                </a:lnTo>
                <a:lnTo>
                  <a:pt x="4760" y="12271"/>
                </a:lnTo>
                <a:lnTo>
                  <a:pt x="4803" y="12325"/>
                </a:lnTo>
                <a:lnTo>
                  <a:pt x="4820" y="12346"/>
                </a:lnTo>
                <a:lnTo>
                  <a:pt x="4835" y="12366"/>
                </a:lnTo>
                <a:lnTo>
                  <a:pt x="4849" y="12385"/>
                </a:lnTo>
                <a:lnTo>
                  <a:pt x="4862" y="12404"/>
                </a:lnTo>
                <a:lnTo>
                  <a:pt x="4873" y="12423"/>
                </a:lnTo>
                <a:lnTo>
                  <a:pt x="4884" y="12440"/>
                </a:lnTo>
                <a:lnTo>
                  <a:pt x="4893" y="12457"/>
                </a:lnTo>
                <a:lnTo>
                  <a:pt x="4902" y="12473"/>
                </a:lnTo>
                <a:lnTo>
                  <a:pt x="4909" y="12489"/>
                </a:lnTo>
                <a:lnTo>
                  <a:pt x="4916" y="12505"/>
                </a:lnTo>
                <a:lnTo>
                  <a:pt x="4921" y="12520"/>
                </a:lnTo>
                <a:lnTo>
                  <a:pt x="4926" y="12536"/>
                </a:lnTo>
                <a:lnTo>
                  <a:pt x="4930" y="12551"/>
                </a:lnTo>
                <a:lnTo>
                  <a:pt x="4934" y="12567"/>
                </a:lnTo>
                <a:lnTo>
                  <a:pt x="4936" y="12583"/>
                </a:lnTo>
                <a:lnTo>
                  <a:pt x="4939" y="12599"/>
                </a:lnTo>
                <a:lnTo>
                  <a:pt x="4941" y="12632"/>
                </a:lnTo>
                <a:lnTo>
                  <a:pt x="4942" y="12668"/>
                </a:lnTo>
                <a:lnTo>
                  <a:pt x="4942" y="12706"/>
                </a:lnTo>
                <a:lnTo>
                  <a:pt x="4941" y="12748"/>
                </a:lnTo>
                <a:lnTo>
                  <a:pt x="4937" y="12844"/>
                </a:lnTo>
                <a:lnTo>
                  <a:pt x="4935" y="12962"/>
                </a:lnTo>
                <a:lnTo>
                  <a:pt x="4935" y="13011"/>
                </a:lnTo>
                <a:lnTo>
                  <a:pt x="4934" y="13060"/>
                </a:lnTo>
                <a:lnTo>
                  <a:pt x="4934" y="13109"/>
                </a:lnTo>
                <a:lnTo>
                  <a:pt x="4934" y="13159"/>
                </a:lnTo>
                <a:lnTo>
                  <a:pt x="4933" y="13208"/>
                </a:lnTo>
                <a:lnTo>
                  <a:pt x="4933" y="13257"/>
                </a:lnTo>
                <a:lnTo>
                  <a:pt x="4933" y="13306"/>
                </a:lnTo>
                <a:lnTo>
                  <a:pt x="4933" y="13356"/>
                </a:lnTo>
                <a:lnTo>
                  <a:pt x="4933" y="13405"/>
                </a:lnTo>
                <a:lnTo>
                  <a:pt x="4933" y="13455"/>
                </a:lnTo>
                <a:lnTo>
                  <a:pt x="4933" y="13504"/>
                </a:lnTo>
                <a:lnTo>
                  <a:pt x="4934" y="13553"/>
                </a:lnTo>
                <a:lnTo>
                  <a:pt x="4934" y="13603"/>
                </a:lnTo>
                <a:lnTo>
                  <a:pt x="4935" y="13652"/>
                </a:lnTo>
                <a:lnTo>
                  <a:pt x="4936" y="13700"/>
                </a:lnTo>
                <a:lnTo>
                  <a:pt x="4937" y="13749"/>
                </a:lnTo>
                <a:lnTo>
                  <a:pt x="7439" y="13756"/>
                </a:lnTo>
                <a:lnTo>
                  <a:pt x="7444" y="13679"/>
                </a:lnTo>
                <a:lnTo>
                  <a:pt x="7448" y="13601"/>
                </a:lnTo>
                <a:lnTo>
                  <a:pt x="7452" y="13522"/>
                </a:lnTo>
                <a:lnTo>
                  <a:pt x="7455" y="13443"/>
                </a:lnTo>
                <a:lnTo>
                  <a:pt x="7459" y="13282"/>
                </a:lnTo>
                <a:lnTo>
                  <a:pt x="7462" y="13120"/>
                </a:lnTo>
                <a:lnTo>
                  <a:pt x="7464" y="12955"/>
                </a:lnTo>
                <a:lnTo>
                  <a:pt x="7464" y="12788"/>
                </a:lnTo>
                <a:lnTo>
                  <a:pt x="7463" y="12620"/>
                </a:lnTo>
                <a:lnTo>
                  <a:pt x="7462" y="12453"/>
                </a:lnTo>
                <a:lnTo>
                  <a:pt x="7459" y="12284"/>
                </a:lnTo>
                <a:lnTo>
                  <a:pt x="7456" y="12116"/>
                </a:lnTo>
                <a:lnTo>
                  <a:pt x="7454" y="11949"/>
                </a:lnTo>
                <a:lnTo>
                  <a:pt x="7451" y="11783"/>
                </a:lnTo>
                <a:lnTo>
                  <a:pt x="7449" y="11618"/>
                </a:lnTo>
                <a:lnTo>
                  <a:pt x="7447" y="11455"/>
                </a:lnTo>
                <a:lnTo>
                  <a:pt x="7446" y="11296"/>
                </a:lnTo>
                <a:lnTo>
                  <a:pt x="7446" y="11138"/>
                </a:lnTo>
                <a:lnTo>
                  <a:pt x="7446" y="11042"/>
                </a:lnTo>
                <a:lnTo>
                  <a:pt x="7446" y="10952"/>
                </a:lnTo>
                <a:lnTo>
                  <a:pt x="7446" y="10871"/>
                </a:lnTo>
                <a:lnTo>
                  <a:pt x="7444" y="10797"/>
                </a:lnTo>
                <a:lnTo>
                  <a:pt x="7442" y="10762"/>
                </a:lnTo>
                <a:lnTo>
                  <a:pt x="7440" y="10727"/>
                </a:lnTo>
                <a:lnTo>
                  <a:pt x="7438" y="10695"/>
                </a:lnTo>
                <a:lnTo>
                  <a:pt x="7434" y="10664"/>
                </a:lnTo>
                <a:lnTo>
                  <a:pt x="7430" y="10633"/>
                </a:lnTo>
                <a:lnTo>
                  <a:pt x="7426" y="10604"/>
                </a:lnTo>
                <a:lnTo>
                  <a:pt x="7420" y="10575"/>
                </a:lnTo>
                <a:lnTo>
                  <a:pt x="7414" y="10547"/>
                </a:lnTo>
                <a:lnTo>
                  <a:pt x="7407" y="10520"/>
                </a:lnTo>
                <a:lnTo>
                  <a:pt x="7399" y="10492"/>
                </a:lnTo>
                <a:lnTo>
                  <a:pt x="7390" y="10466"/>
                </a:lnTo>
                <a:lnTo>
                  <a:pt x="7379" y="10440"/>
                </a:lnTo>
                <a:lnTo>
                  <a:pt x="7368" y="10414"/>
                </a:lnTo>
                <a:lnTo>
                  <a:pt x="7355" y="10389"/>
                </a:lnTo>
                <a:lnTo>
                  <a:pt x="7341" y="10363"/>
                </a:lnTo>
                <a:lnTo>
                  <a:pt x="7326" y="10337"/>
                </a:lnTo>
                <a:lnTo>
                  <a:pt x="7309" y="10311"/>
                </a:lnTo>
                <a:lnTo>
                  <a:pt x="7290" y="10285"/>
                </a:lnTo>
                <a:lnTo>
                  <a:pt x="7271" y="10257"/>
                </a:lnTo>
                <a:lnTo>
                  <a:pt x="7249" y="10230"/>
                </a:lnTo>
                <a:lnTo>
                  <a:pt x="7226" y="10202"/>
                </a:lnTo>
                <a:lnTo>
                  <a:pt x="7201" y="10173"/>
                </a:lnTo>
                <a:lnTo>
                  <a:pt x="7174" y="10144"/>
                </a:lnTo>
                <a:lnTo>
                  <a:pt x="7146" y="10114"/>
                </a:lnTo>
                <a:lnTo>
                  <a:pt x="7104" y="10070"/>
                </a:lnTo>
                <a:lnTo>
                  <a:pt x="7064" y="10025"/>
                </a:lnTo>
                <a:lnTo>
                  <a:pt x="7024" y="9982"/>
                </a:lnTo>
                <a:lnTo>
                  <a:pt x="6985" y="9939"/>
                </a:lnTo>
                <a:lnTo>
                  <a:pt x="6947" y="9896"/>
                </a:lnTo>
                <a:lnTo>
                  <a:pt x="6908" y="9853"/>
                </a:lnTo>
                <a:lnTo>
                  <a:pt x="6870" y="9810"/>
                </a:lnTo>
                <a:lnTo>
                  <a:pt x="6831" y="9767"/>
                </a:lnTo>
                <a:lnTo>
                  <a:pt x="6792" y="9724"/>
                </a:lnTo>
                <a:lnTo>
                  <a:pt x="6753" y="9682"/>
                </a:lnTo>
                <a:lnTo>
                  <a:pt x="6713" y="9640"/>
                </a:lnTo>
                <a:lnTo>
                  <a:pt x="6673" y="9597"/>
                </a:lnTo>
                <a:lnTo>
                  <a:pt x="6631" y="9554"/>
                </a:lnTo>
                <a:lnTo>
                  <a:pt x="6589" y="9512"/>
                </a:lnTo>
                <a:lnTo>
                  <a:pt x="6545" y="9470"/>
                </a:lnTo>
                <a:lnTo>
                  <a:pt x="6499" y="9428"/>
                </a:lnTo>
                <a:lnTo>
                  <a:pt x="6457" y="9389"/>
                </a:lnTo>
                <a:lnTo>
                  <a:pt x="6416" y="9350"/>
                </a:lnTo>
                <a:lnTo>
                  <a:pt x="6375" y="9309"/>
                </a:lnTo>
                <a:lnTo>
                  <a:pt x="6336" y="9269"/>
                </a:lnTo>
                <a:lnTo>
                  <a:pt x="6296" y="9229"/>
                </a:lnTo>
                <a:lnTo>
                  <a:pt x="6257" y="9188"/>
                </a:lnTo>
                <a:lnTo>
                  <a:pt x="6219" y="9146"/>
                </a:lnTo>
                <a:lnTo>
                  <a:pt x="6180" y="9105"/>
                </a:lnTo>
                <a:lnTo>
                  <a:pt x="6103" y="9019"/>
                </a:lnTo>
                <a:lnTo>
                  <a:pt x="6028" y="8934"/>
                </a:lnTo>
                <a:lnTo>
                  <a:pt x="5952" y="8847"/>
                </a:lnTo>
                <a:lnTo>
                  <a:pt x="5875" y="8761"/>
                </a:lnTo>
                <a:lnTo>
                  <a:pt x="5837" y="8718"/>
                </a:lnTo>
                <a:lnTo>
                  <a:pt x="5797" y="8674"/>
                </a:lnTo>
                <a:lnTo>
                  <a:pt x="5755" y="8628"/>
                </a:lnTo>
                <a:lnTo>
                  <a:pt x="5710" y="8580"/>
                </a:lnTo>
                <a:lnTo>
                  <a:pt x="5664" y="8532"/>
                </a:lnTo>
                <a:lnTo>
                  <a:pt x="5616" y="8486"/>
                </a:lnTo>
                <a:lnTo>
                  <a:pt x="5592" y="8463"/>
                </a:lnTo>
                <a:lnTo>
                  <a:pt x="5567" y="8440"/>
                </a:lnTo>
                <a:lnTo>
                  <a:pt x="5542" y="8418"/>
                </a:lnTo>
                <a:lnTo>
                  <a:pt x="5517" y="8397"/>
                </a:lnTo>
                <a:lnTo>
                  <a:pt x="5492" y="8375"/>
                </a:lnTo>
                <a:lnTo>
                  <a:pt x="5466" y="8355"/>
                </a:lnTo>
                <a:lnTo>
                  <a:pt x="5441" y="8336"/>
                </a:lnTo>
                <a:lnTo>
                  <a:pt x="5415" y="8318"/>
                </a:lnTo>
                <a:lnTo>
                  <a:pt x="5389" y="8300"/>
                </a:lnTo>
                <a:lnTo>
                  <a:pt x="5362" y="8284"/>
                </a:lnTo>
                <a:lnTo>
                  <a:pt x="5336" y="8269"/>
                </a:lnTo>
                <a:lnTo>
                  <a:pt x="5310" y="8256"/>
                </a:lnTo>
                <a:lnTo>
                  <a:pt x="5284" y="8243"/>
                </a:lnTo>
                <a:lnTo>
                  <a:pt x="5258" y="8232"/>
                </a:lnTo>
                <a:lnTo>
                  <a:pt x="5232" y="8223"/>
                </a:lnTo>
                <a:lnTo>
                  <a:pt x="5206" y="8215"/>
                </a:lnTo>
                <a:lnTo>
                  <a:pt x="5180" y="8209"/>
                </a:lnTo>
                <a:lnTo>
                  <a:pt x="5155" y="8205"/>
                </a:lnTo>
                <a:lnTo>
                  <a:pt x="5129" y="8203"/>
                </a:lnTo>
                <a:lnTo>
                  <a:pt x="5104" y="8203"/>
                </a:lnTo>
                <a:lnTo>
                  <a:pt x="5067" y="8205"/>
                </a:lnTo>
                <a:lnTo>
                  <a:pt x="5032" y="8210"/>
                </a:lnTo>
                <a:lnTo>
                  <a:pt x="4997" y="8217"/>
                </a:lnTo>
                <a:lnTo>
                  <a:pt x="4964" y="8226"/>
                </a:lnTo>
                <a:lnTo>
                  <a:pt x="4932" y="8237"/>
                </a:lnTo>
                <a:lnTo>
                  <a:pt x="4903" y="8251"/>
                </a:lnTo>
                <a:lnTo>
                  <a:pt x="4874" y="8266"/>
                </a:lnTo>
                <a:lnTo>
                  <a:pt x="4848" y="8283"/>
                </a:lnTo>
                <a:lnTo>
                  <a:pt x="4823" y="8303"/>
                </a:lnTo>
                <a:lnTo>
                  <a:pt x="4799" y="8323"/>
                </a:lnTo>
                <a:lnTo>
                  <a:pt x="4777" y="8345"/>
                </a:lnTo>
                <a:lnTo>
                  <a:pt x="4757" y="8369"/>
                </a:lnTo>
                <a:lnTo>
                  <a:pt x="4739" y="8395"/>
                </a:lnTo>
                <a:lnTo>
                  <a:pt x="4722" y="8421"/>
                </a:lnTo>
                <a:lnTo>
                  <a:pt x="4707" y="8448"/>
                </a:lnTo>
                <a:lnTo>
                  <a:pt x="4694" y="8476"/>
                </a:lnTo>
                <a:lnTo>
                  <a:pt x="4683" y="8505"/>
                </a:lnTo>
                <a:lnTo>
                  <a:pt x="4674" y="8535"/>
                </a:lnTo>
                <a:lnTo>
                  <a:pt x="4667" y="8566"/>
                </a:lnTo>
                <a:lnTo>
                  <a:pt x="4662" y="8597"/>
                </a:lnTo>
                <a:lnTo>
                  <a:pt x="4659" y="8629"/>
                </a:lnTo>
                <a:lnTo>
                  <a:pt x="4658" y="8661"/>
                </a:lnTo>
                <a:lnTo>
                  <a:pt x="4659" y="8694"/>
                </a:lnTo>
                <a:lnTo>
                  <a:pt x="4662" y="8726"/>
                </a:lnTo>
                <a:lnTo>
                  <a:pt x="4667" y="8759"/>
                </a:lnTo>
                <a:lnTo>
                  <a:pt x="4675" y="8791"/>
                </a:lnTo>
                <a:lnTo>
                  <a:pt x="4684" y="8824"/>
                </a:lnTo>
                <a:lnTo>
                  <a:pt x="4696" y="8856"/>
                </a:lnTo>
                <a:lnTo>
                  <a:pt x="4711" y="8889"/>
                </a:lnTo>
                <a:lnTo>
                  <a:pt x="4727" y="8920"/>
                </a:lnTo>
                <a:lnTo>
                  <a:pt x="4746" y="8951"/>
                </a:lnTo>
                <a:lnTo>
                  <a:pt x="4768" y="8981"/>
                </a:lnTo>
                <a:lnTo>
                  <a:pt x="5421" y="9663"/>
                </a:lnTo>
                <a:lnTo>
                  <a:pt x="5458" y="9703"/>
                </a:lnTo>
                <a:lnTo>
                  <a:pt x="5497" y="9744"/>
                </a:lnTo>
                <a:lnTo>
                  <a:pt x="5537" y="9785"/>
                </a:lnTo>
                <a:lnTo>
                  <a:pt x="5578" y="9826"/>
                </a:lnTo>
                <a:lnTo>
                  <a:pt x="5661" y="9908"/>
                </a:lnTo>
                <a:lnTo>
                  <a:pt x="5746" y="9990"/>
                </a:lnTo>
                <a:lnTo>
                  <a:pt x="5828" y="10073"/>
                </a:lnTo>
                <a:lnTo>
                  <a:pt x="5909" y="10155"/>
                </a:lnTo>
                <a:lnTo>
                  <a:pt x="5948" y="10196"/>
                </a:lnTo>
                <a:lnTo>
                  <a:pt x="5985" y="10237"/>
                </a:lnTo>
                <a:lnTo>
                  <a:pt x="6022" y="10277"/>
                </a:lnTo>
                <a:lnTo>
                  <a:pt x="6056" y="10319"/>
                </a:lnTo>
                <a:lnTo>
                  <a:pt x="6087" y="10357"/>
                </a:lnTo>
                <a:lnTo>
                  <a:pt x="6112" y="10393"/>
                </a:lnTo>
                <a:lnTo>
                  <a:pt x="6131" y="10425"/>
                </a:lnTo>
                <a:lnTo>
                  <a:pt x="6144" y="10455"/>
                </a:lnTo>
                <a:lnTo>
                  <a:pt x="6152" y="10482"/>
                </a:lnTo>
                <a:lnTo>
                  <a:pt x="6155" y="10507"/>
                </a:lnTo>
                <a:lnTo>
                  <a:pt x="6154" y="10530"/>
                </a:lnTo>
                <a:lnTo>
                  <a:pt x="6148" y="10549"/>
                </a:lnTo>
                <a:lnTo>
                  <a:pt x="6138" y="10566"/>
                </a:lnTo>
                <a:lnTo>
                  <a:pt x="6125" y="10581"/>
                </a:lnTo>
                <a:lnTo>
                  <a:pt x="6108" y="10593"/>
                </a:lnTo>
                <a:lnTo>
                  <a:pt x="6087" y="10603"/>
                </a:lnTo>
                <a:lnTo>
                  <a:pt x="6063" y="10611"/>
                </a:lnTo>
                <a:lnTo>
                  <a:pt x="6037" y="10617"/>
                </a:lnTo>
                <a:lnTo>
                  <a:pt x="6009" y="10620"/>
                </a:lnTo>
                <a:lnTo>
                  <a:pt x="5978" y="10622"/>
                </a:lnTo>
                <a:lnTo>
                  <a:pt x="5946" y="10622"/>
                </a:lnTo>
                <a:lnTo>
                  <a:pt x="5912" y="10620"/>
                </a:lnTo>
                <a:lnTo>
                  <a:pt x="5876" y="10616"/>
                </a:lnTo>
                <a:lnTo>
                  <a:pt x="5840" y="10610"/>
                </a:lnTo>
                <a:lnTo>
                  <a:pt x="5802" y="10603"/>
                </a:lnTo>
                <a:lnTo>
                  <a:pt x="5764" y="10594"/>
                </a:lnTo>
                <a:lnTo>
                  <a:pt x="5725" y="10584"/>
                </a:lnTo>
                <a:lnTo>
                  <a:pt x="5686" y="10572"/>
                </a:lnTo>
                <a:lnTo>
                  <a:pt x="5648" y="10558"/>
                </a:lnTo>
                <a:lnTo>
                  <a:pt x="5611" y="10543"/>
                </a:lnTo>
                <a:lnTo>
                  <a:pt x="5574" y="10527"/>
                </a:lnTo>
                <a:lnTo>
                  <a:pt x="5538" y="10509"/>
                </a:lnTo>
                <a:lnTo>
                  <a:pt x="5503" y="10491"/>
                </a:lnTo>
                <a:lnTo>
                  <a:pt x="5470" y="10471"/>
                </a:lnTo>
                <a:lnTo>
                  <a:pt x="5439" y="10450"/>
                </a:lnTo>
                <a:lnTo>
                  <a:pt x="5410" y="10429"/>
                </a:lnTo>
                <a:lnTo>
                  <a:pt x="5390" y="10413"/>
                </a:lnTo>
                <a:lnTo>
                  <a:pt x="5366" y="10391"/>
                </a:lnTo>
                <a:lnTo>
                  <a:pt x="5337" y="10365"/>
                </a:lnTo>
                <a:lnTo>
                  <a:pt x="5305" y="10335"/>
                </a:lnTo>
                <a:lnTo>
                  <a:pt x="5232" y="10262"/>
                </a:lnTo>
                <a:lnTo>
                  <a:pt x="5147" y="10176"/>
                </a:lnTo>
                <a:lnTo>
                  <a:pt x="5053" y="10079"/>
                </a:lnTo>
                <a:lnTo>
                  <a:pt x="4952" y="9973"/>
                </a:lnTo>
                <a:lnTo>
                  <a:pt x="4848" y="9863"/>
                </a:lnTo>
                <a:lnTo>
                  <a:pt x="4742" y="9747"/>
                </a:lnTo>
                <a:lnTo>
                  <a:pt x="4638" y="9633"/>
                </a:lnTo>
                <a:lnTo>
                  <a:pt x="4536" y="9519"/>
                </a:lnTo>
                <a:lnTo>
                  <a:pt x="4442" y="9411"/>
                </a:lnTo>
                <a:lnTo>
                  <a:pt x="4356" y="9309"/>
                </a:lnTo>
                <a:lnTo>
                  <a:pt x="4317" y="9262"/>
                </a:lnTo>
                <a:lnTo>
                  <a:pt x="4281" y="9218"/>
                </a:lnTo>
                <a:lnTo>
                  <a:pt x="4247" y="9176"/>
                </a:lnTo>
                <a:lnTo>
                  <a:pt x="4218" y="9138"/>
                </a:lnTo>
                <a:lnTo>
                  <a:pt x="4193" y="9104"/>
                </a:lnTo>
                <a:lnTo>
                  <a:pt x="4173" y="9073"/>
                </a:lnTo>
                <a:lnTo>
                  <a:pt x="4157" y="9048"/>
                </a:lnTo>
                <a:lnTo>
                  <a:pt x="4146" y="9026"/>
                </a:lnTo>
                <a:lnTo>
                  <a:pt x="4132" y="8991"/>
                </a:lnTo>
                <a:lnTo>
                  <a:pt x="4120" y="8948"/>
                </a:lnTo>
                <a:lnTo>
                  <a:pt x="4109" y="8898"/>
                </a:lnTo>
                <a:lnTo>
                  <a:pt x="4099" y="8840"/>
                </a:lnTo>
                <a:lnTo>
                  <a:pt x="4090" y="8777"/>
                </a:lnTo>
                <a:lnTo>
                  <a:pt x="4082" y="8708"/>
                </a:lnTo>
                <a:lnTo>
                  <a:pt x="4075" y="8634"/>
                </a:lnTo>
                <a:lnTo>
                  <a:pt x="4069" y="8555"/>
                </a:lnTo>
                <a:lnTo>
                  <a:pt x="4063" y="8472"/>
                </a:lnTo>
                <a:lnTo>
                  <a:pt x="4059" y="8384"/>
                </a:lnTo>
                <a:lnTo>
                  <a:pt x="4055" y="8293"/>
                </a:lnTo>
                <a:lnTo>
                  <a:pt x="4052" y="8200"/>
                </a:lnTo>
                <a:lnTo>
                  <a:pt x="4050" y="8104"/>
                </a:lnTo>
                <a:lnTo>
                  <a:pt x="4049" y="8006"/>
                </a:lnTo>
                <a:lnTo>
                  <a:pt x="4047" y="7907"/>
                </a:lnTo>
                <a:lnTo>
                  <a:pt x="4047" y="7807"/>
                </a:lnTo>
                <a:lnTo>
                  <a:pt x="4047" y="7605"/>
                </a:lnTo>
                <a:lnTo>
                  <a:pt x="4048" y="7406"/>
                </a:lnTo>
                <a:lnTo>
                  <a:pt x="4051" y="7213"/>
                </a:lnTo>
                <a:lnTo>
                  <a:pt x="4054" y="7029"/>
                </a:lnTo>
                <a:lnTo>
                  <a:pt x="4057" y="6859"/>
                </a:lnTo>
                <a:lnTo>
                  <a:pt x="4060" y="6706"/>
                </a:lnTo>
                <a:lnTo>
                  <a:pt x="4062" y="6575"/>
                </a:lnTo>
                <a:lnTo>
                  <a:pt x="4062" y="6468"/>
                </a:lnTo>
                <a:lnTo>
                  <a:pt x="4063" y="6387"/>
                </a:lnTo>
                <a:lnTo>
                  <a:pt x="4062" y="6307"/>
                </a:lnTo>
                <a:lnTo>
                  <a:pt x="4061" y="6228"/>
                </a:lnTo>
                <a:lnTo>
                  <a:pt x="4058" y="6151"/>
                </a:lnTo>
                <a:lnTo>
                  <a:pt x="4056" y="6114"/>
                </a:lnTo>
                <a:lnTo>
                  <a:pt x="4053" y="6077"/>
                </a:lnTo>
                <a:lnTo>
                  <a:pt x="4050" y="6041"/>
                </a:lnTo>
                <a:lnTo>
                  <a:pt x="4045" y="6005"/>
                </a:lnTo>
                <a:lnTo>
                  <a:pt x="4039" y="5971"/>
                </a:lnTo>
                <a:lnTo>
                  <a:pt x="4033" y="5937"/>
                </a:lnTo>
                <a:lnTo>
                  <a:pt x="4025" y="5905"/>
                </a:lnTo>
                <a:lnTo>
                  <a:pt x="4016" y="5873"/>
                </a:lnTo>
                <a:lnTo>
                  <a:pt x="4006" y="5843"/>
                </a:lnTo>
                <a:lnTo>
                  <a:pt x="3994" y="5814"/>
                </a:lnTo>
                <a:lnTo>
                  <a:pt x="3981" y="5785"/>
                </a:lnTo>
                <a:lnTo>
                  <a:pt x="3966" y="5758"/>
                </a:lnTo>
                <a:lnTo>
                  <a:pt x="3950" y="5733"/>
                </a:lnTo>
                <a:lnTo>
                  <a:pt x="3932" y="5709"/>
                </a:lnTo>
                <a:lnTo>
                  <a:pt x="3912" y="5686"/>
                </a:lnTo>
                <a:lnTo>
                  <a:pt x="3890" y="5665"/>
                </a:lnTo>
                <a:lnTo>
                  <a:pt x="3865" y="5646"/>
                </a:lnTo>
                <a:lnTo>
                  <a:pt x="3839" y="5628"/>
                </a:lnTo>
                <a:lnTo>
                  <a:pt x="3811" y="5612"/>
                </a:lnTo>
                <a:lnTo>
                  <a:pt x="3781" y="5598"/>
                </a:lnTo>
                <a:lnTo>
                  <a:pt x="3748" y="5585"/>
                </a:lnTo>
                <a:lnTo>
                  <a:pt x="3713" y="5574"/>
                </a:lnTo>
                <a:lnTo>
                  <a:pt x="3676" y="5566"/>
                </a:lnTo>
                <a:lnTo>
                  <a:pt x="3635" y="5559"/>
                </a:lnTo>
                <a:lnTo>
                  <a:pt x="3589" y="5554"/>
                </a:lnTo>
                <a:lnTo>
                  <a:pt x="3545" y="5551"/>
                </a:lnTo>
                <a:lnTo>
                  <a:pt x="3502" y="5551"/>
                </a:lnTo>
                <a:lnTo>
                  <a:pt x="3463" y="5555"/>
                </a:lnTo>
                <a:lnTo>
                  <a:pt x="3426" y="5560"/>
                </a:lnTo>
                <a:lnTo>
                  <a:pt x="3391" y="5568"/>
                </a:lnTo>
                <a:lnTo>
                  <a:pt x="3358" y="5578"/>
                </a:lnTo>
                <a:lnTo>
                  <a:pt x="3328" y="5590"/>
                </a:lnTo>
                <a:lnTo>
                  <a:pt x="3299" y="5604"/>
                </a:lnTo>
                <a:lnTo>
                  <a:pt x="3272" y="5621"/>
                </a:lnTo>
                <a:lnTo>
                  <a:pt x="3248" y="5639"/>
                </a:lnTo>
                <a:lnTo>
                  <a:pt x="3225" y="5659"/>
                </a:lnTo>
                <a:lnTo>
                  <a:pt x="3203" y="5682"/>
                </a:lnTo>
                <a:lnTo>
                  <a:pt x="3184" y="5705"/>
                </a:lnTo>
                <a:lnTo>
                  <a:pt x="3166" y="5731"/>
                </a:lnTo>
                <a:lnTo>
                  <a:pt x="3150" y="5758"/>
                </a:lnTo>
                <a:lnTo>
                  <a:pt x="3134" y="5786"/>
                </a:lnTo>
                <a:lnTo>
                  <a:pt x="3120" y="5817"/>
                </a:lnTo>
                <a:lnTo>
                  <a:pt x="3108" y="5849"/>
                </a:lnTo>
                <a:lnTo>
                  <a:pt x="3097" y="5881"/>
                </a:lnTo>
                <a:lnTo>
                  <a:pt x="3088" y="5914"/>
                </a:lnTo>
                <a:lnTo>
                  <a:pt x="3079" y="5949"/>
                </a:lnTo>
                <a:lnTo>
                  <a:pt x="3072" y="5984"/>
                </a:lnTo>
                <a:lnTo>
                  <a:pt x="3066" y="6021"/>
                </a:lnTo>
                <a:lnTo>
                  <a:pt x="3060" y="6059"/>
                </a:lnTo>
                <a:lnTo>
                  <a:pt x="3056" y="6097"/>
                </a:lnTo>
                <a:lnTo>
                  <a:pt x="3053" y="6135"/>
                </a:lnTo>
                <a:lnTo>
                  <a:pt x="3050" y="6174"/>
                </a:lnTo>
                <a:lnTo>
                  <a:pt x="3048" y="6214"/>
                </a:lnTo>
                <a:lnTo>
                  <a:pt x="3047" y="6254"/>
                </a:lnTo>
                <a:lnTo>
                  <a:pt x="3046" y="6295"/>
                </a:lnTo>
                <a:lnTo>
                  <a:pt x="3046" y="6335"/>
                </a:lnTo>
                <a:close/>
                <a:moveTo>
                  <a:pt x="9369" y="10642"/>
                </a:moveTo>
                <a:lnTo>
                  <a:pt x="9366" y="10608"/>
                </a:lnTo>
                <a:lnTo>
                  <a:pt x="9368" y="10573"/>
                </a:lnTo>
                <a:lnTo>
                  <a:pt x="9377" y="10536"/>
                </a:lnTo>
                <a:lnTo>
                  <a:pt x="9390" y="10496"/>
                </a:lnTo>
                <a:lnTo>
                  <a:pt x="9408" y="10455"/>
                </a:lnTo>
                <a:lnTo>
                  <a:pt x="9431" y="10413"/>
                </a:lnTo>
                <a:lnTo>
                  <a:pt x="9460" y="10369"/>
                </a:lnTo>
                <a:lnTo>
                  <a:pt x="9491" y="10324"/>
                </a:lnTo>
                <a:lnTo>
                  <a:pt x="9526" y="10276"/>
                </a:lnTo>
                <a:lnTo>
                  <a:pt x="9565" y="10227"/>
                </a:lnTo>
                <a:lnTo>
                  <a:pt x="9607" y="10178"/>
                </a:lnTo>
                <a:lnTo>
                  <a:pt x="9652" y="10127"/>
                </a:lnTo>
                <a:lnTo>
                  <a:pt x="9700" y="10075"/>
                </a:lnTo>
                <a:lnTo>
                  <a:pt x="9750" y="10022"/>
                </a:lnTo>
                <a:lnTo>
                  <a:pt x="9802" y="9968"/>
                </a:lnTo>
                <a:lnTo>
                  <a:pt x="9857" y="9914"/>
                </a:lnTo>
                <a:lnTo>
                  <a:pt x="9969" y="9802"/>
                </a:lnTo>
                <a:lnTo>
                  <a:pt x="10085" y="9688"/>
                </a:lnTo>
                <a:lnTo>
                  <a:pt x="10203" y="9574"/>
                </a:lnTo>
                <a:lnTo>
                  <a:pt x="10320" y="9457"/>
                </a:lnTo>
                <a:lnTo>
                  <a:pt x="10378" y="9399"/>
                </a:lnTo>
                <a:lnTo>
                  <a:pt x="10434" y="9341"/>
                </a:lnTo>
                <a:lnTo>
                  <a:pt x="10489" y="9282"/>
                </a:lnTo>
                <a:lnTo>
                  <a:pt x="10542" y="9225"/>
                </a:lnTo>
                <a:lnTo>
                  <a:pt x="10595" y="9168"/>
                </a:lnTo>
                <a:lnTo>
                  <a:pt x="10644" y="9111"/>
                </a:lnTo>
                <a:lnTo>
                  <a:pt x="10691" y="9053"/>
                </a:lnTo>
                <a:lnTo>
                  <a:pt x="10735" y="8998"/>
                </a:lnTo>
                <a:lnTo>
                  <a:pt x="10760" y="8962"/>
                </a:lnTo>
                <a:lnTo>
                  <a:pt x="10781" y="8926"/>
                </a:lnTo>
                <a:lnTo>
                  <a:pt x="10799" y="8890"/>
                </a:lnTo>
                <a:lnTo>
                  <a:pt x="10813" y="8852"/>
                </a:lnTo>
                <a:lnTo>
                  <a:pt x="10824" y="8815"/>
                </a:lnTo>
                <a:lnTo>
                  <a:pt x="10832" y="8778"/>
                </a:lnTo>
                <a:lnTo>
                  <a:pt x="10837" y="8740"/>
                </a:lnTo>
                <a:lnTo>
                  <a:pt x="10838" y="8704"/>
                </a:lnTo>
                <a:lnTo>
                  <a:pt x="10837" y="8667"/>
                </a:lnTo>
                <a:lnTo>
                  <a:pt x="10832" y="8631"/>
                </a:lnTo>
                <a:lnTo>
                  <a:pt x="10825" y="8595"/>
                </a:lnTo>
                <a:lnTo>
                  <a:pt x="10815" y="8561"/>
                </a:lnTo>
                <a:lnTo>
                  <a:pt x="10802" y="8527"/>
                </a:lnTo>
                <a:lnTo>
                  <a:pt x="10787" y="8495"/>
                </a:lnTo>
                <a:lnTo>
                  <a:pt x="10770" y="8464"/>
                </a:lnTo>
                <a:lnTo>
                  <a:pt x="10750" y="8435"/>
                </a:lnTo>
                <a:lnTo>
                  <a:pt x="10728" y="8407"/>
                </a:lnTo>
                <a:lnTo>
                  <a:pt x="10704" y="8379"/>
                </a:lnTo>
                <a:lnTo>
                  <a:pt x="10678" y="8355"/>
                </a:lnTo>
                <a:lnTo>
                  <a:pt x="10650" y="8333"/>
                </a:lnTo>
                <a:lnTo>
                  <a:pt x="10620" y="8313"/>
                </a:lnTo>
                <a:lnTo>
                  <a:pt x="10588" y="8295"/>
                </a:lnTo>
                <a:lnTo>
                  <a:pt x="10554" y="8280"/>
                </a:lnTo>
                <a:lnTo>
                  <a:pt x="10518" y="8267"/>
                </a:lnTo>
                <a:lnTo>
                  <a:pt x="10482" y="8257"/>
                </a:lnTo>
                <a:lnTo>
                  <a:pt x="10444" y="8250"/>
                </a:lnTo>
                <a:lnTo>
                  <a:pt x="10405" y="8247"/>
                </a:lnTo>
                <a:lnTo>
                  <a:pt x="10365" y="8246"/>
                </a:lnTo>
                <a:lnTo>
                  <a:pt x="10324" y="8249"/>
                </a:lnTo>
                <a:lnTo>
                  <a:pt x="10281" y="8255"/>
                </a:lnTo>
                <a:lnTo>
                  <a:pt x="10238" y="8265"/>
                </a:lnTo>
                <a:lnTo>
                  <a:pt x="10194" y="8279"/>
                </a:lnTo>
                <a:lnTo>
                  <a:pt x="10175" y="8288"/>
                </a:lnTo>
                <a:lnTo>
                  <a:pt x="10151" y="8304"/>
                </a:lnTo>
                <a:lnTo>
                  <a:pt x="10122" y="8325"/>
                </a:lnTo>
                <a:lnTo>
                  <a:pt x="10088" y="8353"/>
                </a:lnTo>
                <a:lnTo>
                  <a:pt x="10050" y="8386"/>
                </a:lnTo>
                <a:lnTo>
                  <a:pt x="10008" y="8425"/>
                </a:lnTo>
                <a:lnTo>
                  <a:pt x="9962" y="8468"/>
                </a:lnTo>
                <a:lnTo>
                  <a:pt x="9912" y="8515"/>
                </a:lnTo>
                <a:lnTo>
                  <a:pt x="9860" y="8565"/>
                </a:lnTo>
                <a:lnTo>
                  <a:pt x="9804" y="8619"/>
                </a:lnTo>
                <a:lnTo>
                  <a:pt x="9747" y="8677"/>
                </a:lnTo>
                <a:lnTo>
                  <a:pt x="9688" y="8736"/>
                </a:lnTo>
                <a:lnTo>
                  <a:pt x="9566" y="8862"/>
                </a:lnTo>
                <a:lnTo>
                  <a:pt x="9441" y="8991"/>
                </a:lnTo>
                <a:lnTo>
                  <a:pt x="9314" y="9123"/>
                </a:lnTo>
                <a:lnTo>
                  <a:pt x="9191" y="9253"/>
                </a:lnTo>
                <a:lnTo>
                  <a:pt x="9074" y="9379"/>
                </a:lnTo>
                <a:lnTo>
                  <a:pt x="8963" y="9496"/>
                </a:lnTo>
                <a:lnTo>
                  <a:pt x="8865" y="9602"/>
                </a:lnTo>
                <a:lnTo>
                  <a:pt x="8781" y="9693"/>
                </a:lnTo>
                <a:lnTo>
                  <a:pt x="8714" y="9765"/>
                </a:lnTo>
                <a:lnTo>
                  <a:pt x="8666" y="9817"/>
                </a:lnTo>
                <a:lnTo>
                  <a:pt x="8627" y="9859"/>
                </a:lnTo>
                <a:lnTo>
                  <a:pt x="8584" y="9902"/>
                </a:lnTo>
                <a:lnTo>
                  <a:pt x="8539" y="9947"/>
                </a:lnTo>
                <a:lnTo>
                  <a:pt x="8492" y="9994"/>
                </a:lnTo>
                <a:lnTo>
                  <a:pt x="8444" y="10044"/>
                </a:lnTo>
                <a:lnTo>
                  <a:pt x="8395" y="10096"/>
                </a:lnTo>
                <a:lnTo>
                  <a:pt x="8371" y="10122"/>
                </a:lnTo>
                <a:lnTo>
                  <a:pt x="8348" y="10149"/>
                </a:lnTo>
                <a:lnTo>
                  <a:pt x="8323" y="10177"/>
                </a:lnTo>
                <a:lnTo>
                  <a:pt x="8300" y="10205"/>
                </a:lnTo>
                <a:lnTo>
                  <a:pt x="8277" y="10234"/>
                </a:lnTo>
                <a:lnTo>
                  <a:pt x="8255" y="10263"/>
                </a:lnTo>
                <a:lnTo>
                  <a:pt x="8233" y="10294"/>
                </a:lnTo>
                <a:lnTo>
                  <a:pt x="8212" y="10325"/>
                </a:lnTo>
                <a:lnTo>
                  <a:pt x="8192" y="10356"/>
                </a:lnTo>
                <a:lnTo>
                  <a:pt x="8173" y="10388"/>
                </a:lnTo>
                <a:lnTo>
                  <a:pt x="8155" y="10421"/>
                </a:lnTo>
                <a:lnTo>
                  <a:pt x="8138" y="10454"/>
                </a:lnTo>
                <a:lnTo>
                  <a:pt x="8122" y="10488"/>
                </a:lnTo>
                <a:lnTo>
                  <a:pt x="8107" y="10524"/>
                </a:lnTo>
                <a:lnTo>
                  <a:pt x="8094" y="10560"/>
                </a:lnTo>
                <a:lnTo>
                  <a:pt x="8082" y="10596"/>
                </a:lnTo>
                <a:lnTo>
                  <a:pt x="8072" y="10633"/>
                </a:lnTo>
                <a:lnTo>
                  <a:pt x="8063" y="10671"/>
                </a:lnTo>
                <a:lnTo>
                  <a:pt x="8056" y="10710"/>
                </a:lnTo>
                <a:lnTo>
                  <a:pt x="8051" y="10749"/>
                </a:lnTo>
                <a:lnTo>
                  <a:pt x="8048" y="13791"/>
                </a:lnTo>
                <a:lnTo>
                  <a:pt x="10548" y="13802"/>
                </a:lnTo>
                <a:lnTo>
                  <a:pt x="10555" y="13683"/>
                </a:lnTo>
                <a:lnTo>
                  <a:pt x="10559" y="13572"/>
                </a:lnTo>
                <a:lnTo>
                  <a:pt x="10562" y="13472"/>
                </a:lnTo>
                <a:lnTo>
                  <a:pt x="10563" y="13381"/>
                </a:lnTo>
                <a:lnTo>
                  <a:pt x="10562" y="13296"/>
                </a:lnTo>
                <a:lnTo>
                  <a:pt x="10560" y="13220"/>
                </a:lnTo>
                <a:lnTo>
                  <a:pt x="10558" y="13151"/>
                </a:lnTo>
                <a:lnTo>
                  <a:pt x="10554" y="13087"/>
                </a:lnTo>
                <a:lnTo>
                  <a:pt x="10547" y="12979"/>
                </a:lnTo>
                <a:lnTo>
                  <a:pt x="10539" y="12888"/>
                </a:lnTo>
                <a:lnTo>
                  <a:pt x="10537" y="12847"/>
                </a:lnTo>
                <a:lnTo>
                  <a:pt x="10536" y="12810"/>
                </a:lnTo>
                <a:lnTo>
                  <a:pt x="10536" y="12776"/>
                </a:lnTo>
                <a:lnTo>
                  <a:pt x="10537" y="12743"/>
                </a:lnTo>
                <a:lnTo>
                  <a:pt x="10541" y="12711"/>
                </a:lnTo>
                <a:lnTo>
                  <a:pt x="10547" y="12679"/>
                </a:lnTo>
                <a:lnTo>
                  <a:pt x="10555" y="12648"/>
                </a:lnTo>
                <a:lnTo>
                  <a:pt x="10565" y="12615"/>
                </a:lnTo>
                <a:lnTo>
                  <a:pt x="10578" y="12581"/>
                </a:lnTo>
                <a:lnTo>
                  <a:pt x="10595" y="12546"/>
                </a:lnTo>
                <a:lnTo>
                  <a:pt x="10615" y="12509"/>
                </a:lnTo>
                <a:lnTo>
                  <a:pt x="10638" y="12468"/>
                </a:lnTo>
                <a:lnTo>
                  <a:pt x="10666" y="12425"/>
                </a:lnTo>
                <a:lnTo>
                  <a:pt x="10697" y="12376"/>
                </a:lnTo>
                <a:lnTo>
                  <a:pt x="10734" y="12323"/>
                </a:lnTo>
                <a:lnTo>
                  <a:pt x="10775" y="12265"/>
                </a:lnTo>
                <a:lnTo>
                  <a:pt x="10872" y="12130"/>
                </a:lnTo>
                <a:lnTo>
                  <a:pt x="10993" y="11968"/>
                </a:lnTo>
                <a:lnTo>
                  <a:pt x="11033" y="11914"/>
                </a:lnTo>
                <a:lnTo>
                  <a:pt x="11079" y="11856"/>
                </a:lnTo>
                <a:lnTo>
                  <a:pt x="11128" y="11795"/>
                </a:lnTo>
                <a:lnTo>
                  <a:pt x="11180" y="11732"/>
                </a:lnTo>
                <a:lnTo>
                  <a:pt x="11233" y="11666"/>
                </a:lnTo>
                <a:lnTo>
                  <a:pt x="11287" y="11601"/>
                </a:lnTo>
                <a:lnTo>
                  <a:pt x="11338" y="11537"/>
                </a:lnTo>
                <a:lnTo>
                  <a:pt x="11385" y="11474"/>
                </a:lnTo>
                <a:lnTo>
                  <a:pt x="11466" y="11364"/>
                </a:lnTo>
                <a:lnTo>
                  <a:pt x="11544" y="11260"/>
                </a:lnTo>
                <a:lnTo>
                  <a:pt x="11619" y="11158"/>
                </a:lnTo>
                <a:lnTo>
                  <a:pt x="11692" y="11062"/>
                </a:lnTo>
                <a:lnTo>
                  <a:pt x="11761" y="10970"/>
                </a:lnTo>
                <a:lnTo>
                  <a:pt x="11826" y="10883"/>
                </a:lnTo>
                <a:lnTo>
                  <a:pt x="11887" y="10802"/>
                </a:lnTo>
                <a:lnTo>
                  <a:pt x="11944" y="10724"/>
                </a:lnTo>
                <a:lnTo>
                  <a:pt x="11997" y="10653"/>
                </a:lnTo>
                <a:lnTo>
                  <a:pt x="12047" y="10588"/>
                </a:lnTo>
                <a:lnTo>
                  <a:pt x="12091" y="10528"/>
                </a:lnTo>
                <a:lnTo>
                  <a:pt x="12130" y="10473"/>
                </a:lnTo>
                <a:lnTo>
                  <a:pt x="12165" y="10424"/>
                </a:lnTo>
                <a:lnTo>
                  <a:pt x="12194" y="10383"/>
                </a:lnTo>
                <a:lnTo>
                  <a:pt x="12218" y="10347"/>
                </a:lnTo>
                <a:lnTo>
                  <a:pt x="12236" y="10318"/>
                </a:lnTo>
                <a:lnTo>
                  <a:pt x="12278" y="10247"/>
                </a:lnTo>
                <a:lnTo>
                  <a:pt x="12314" y="10184"/>
                </a:lnTo>
                <a:lnTo>
                  <a:pt x="12330" y="10154"/>
                </a:lnTo>
                <a:lnTo>
                  <a:pt x="12345" y="10126"/>
                </a:lnTo>
                <a:lnTo>
                  <a:pt x="12358" y="10098"/>
                </a:lnTo>
                <a:lnTo>
                  <a:pt x="12370" y="10071"/>
                </a:lnTo>
                <a:lnTo>
                  <a:pt x="12381" y="10045"/>
                </a:lnTo>
                <a:lnTo>
                  <a:pt x="12391" y="10018"/>
                </a:lnTo>
                <a:lnTo>
                  <a:pt x="12401" y="9992"/>
                </a:lnTo>
                <a:lnTo>
                  <a:pt x="12409" y="9966"/>
                </a:lnTo>
                <a:lnTo>
                  <a:pt x="12416" y="9940"/>
                </a:lnTo>
                <a:lnTo>
                  <a:pt x="12422" y="9914"/>
                </a:lnTo>
                <a:lnTo>
                  <a:pt x="12427" y="9886"/>
                </a:lnTo>
                <a:lnTo>
                  <a:pt x="12432" y="9858"/>
                </a:lnTo>
                <a:lnTo>
                  <a:pt x="12436" y="9829"/>
                </a:lnTo>
                <a:lnTo>
                  <a:pt x="12439" y="9798"/>
                </a:lnTo>
                <a:lnTo>
                  <a:pt x="12441" y="9767"/>
                </a:lnTo>
                <a:lnTo>
                  <a:pt x="12443" y="9733"/>
                </a:lnTo>
                <a:lnTo>
                  <a:pt x="12446" y="9661"/>
                </a:lnTo>
                <a:lnTo>
                  <a:pt x="12447" y="9580"/>
                </a:lnTo>
                <a:lnTo>
                  <a:pt x="12448" y="9488"/>
                </a:lnTo>
                <a:lnTo>
                  <a:pt x="12447" y="9385"/>
                </a:lnTo>
                <a:lnTo>
                  <a:pt x="12447" y="9268"/>
                </a:lnTo>
                <a:lnTo>
                  <a:pt x="12446" y="9137"/>
                </a:lnTo>
                <a:lnTo>
                  <a:pt x="12447" y="9028"/>
                </a:lnTo>
                <a:lnTo>
                  <a:pt x="12448" y="8875"/>
                </a:lnTo>
                <a:lnTo>
                  <a:pt x="12451" y="8685"/>
                </a:lnTo>
                <a:lnTo>
                  <a:pt x="12453" y="8464"/>
                </a:lnTo>
                <a:lnTo>
                  <a:pt x="12456" y="8220"/>
                </a:lnTo>
                <a:lnTo>
                  <a:pt x="12458" y="7959"/>
                </a:lnTo>
                <a:lnTo>
                  <a:pt x="12459" y="7686"/>
                </a:lnTo>
                <a:lnTo>
                  <a:pt x="12459" y="7409"/>
                </a:lnTo>
                <a:lnTo>
                  <a:pt x="12458" y="7136"/>
                </a:lnTo>
                <a:lnTo>
                  <a:pt x="12455" y="6872"/>
                </a:lnTo>
                <a:lnTo>
                  <a:pt x="12452" y="6746"/>
                </a:lnTo>
                <a:lnTo>
                  <a:pt x="12449" y="6624"/>
                </a:lnTo>
                <a:lnTo>
                  <a:pt x="12446" y="6508"/>
                </a:lnTo>
                <a:lnTo>
                  <a:pt x="12441" y="6398"/>
                </a:lnTo>
                <a:lnTo>
                  <a:pt x="12436" y="6296"/>
                </a:lnTo>
                <a:lnTo>
                  <a:pt x="12430" y="6201"/>
                </a:lnTo>
                <a:lnTo>
                  <a:pt x="12424" y="6116"/>
                </a:lnTo>
                <a:lnTo>
                  <a:pt x="12416" y="6040"/>
                </a:lnTo>
                <a:lnTo>
                  <a:pt x="12408" y="5975"/>
                </a:lnTo>
                <a:lnTo>
                  <a:pt x="12399" y="5921"/>
                </a:lnTo>
                <a:lnTo>
                  <a:pt x="12387" y="5880"/>
                </a:lnTo>
                <a:lnTo>
                  <a:pt x="12376" y="5852"/>
                </a:lnTo>
                <a:lnTo>
                  <a:pt x="12353" y="5815"/>
                </a:lnTo>
                <a:lnTo>
                  <a:pt x="12328" y="5781"/>
                </a:lnTo>
                <a:lnTo>
                  <a:pt x="12302" y="5750"/>
                </a:lnTo>
                <a:lnTo>
                  <a:pt x="12273" y="5722"/>
                </a:lnTo>
                <a:lnTo>
                  <a:pt x="12242" y="5697"/>
                </a:lnTo>
                <a:lnTo>
                  <a:pt x="12210" y="5675"/>
                </a:lnTo>
                <a:lnTo>
                  <a:pt x="12177" y="5656"/>
                </a:lnTo>
                <a:lnTo>
                  <a:pt x="12143" y="5640"/>
                </a:lnTo>
                <a:lnTo>
                  <a:pt x="12107" y="5626"/>
                </a:lnTo>
                <a:lnTo>
                  <a:pt x="12071" y="5616"/>
                </a:lnTo>
                <a:lnTo>
                  <a:pt x="12034" y="5608"/>
                </a:lnTo>
                <a:lnTo>
                  <a:pt x="11996" y="5603"/>
                </a:lnTo>
                <a:lnTo>
                  <a:pt x="11958" y="5600"/>
                </a:lnTo>
                <a:lnTo>
                  <a:pt x="11920" y="5601"/>
                </a:lnTo>
                <a:lnTo>
                  <a:pt x="11883" y="5604"/>
                </a:lnTo>
                <a:lnTo>
                  <a:pt x="11846" y="5609"/>
                </a:lnTo>
                <a:lnTo>
                  <a:pt x="11809" y="5618"/>
                </a:lnTo>
                <a:lnTo>
                  <a:pt x="11773" y="5628"/>
                </a:lnTo>
                <a:lnTo>
                  <a:pt x="11737" y="5642"/>
                </a:lnTo>
                <a:lnTo>
                  <a:pt x="11703" y="5658"/>
                </a:lnTo>
                <a:lnTo>
                  <a:pt x="11670" y="5676"/>
                </a:lnTo>
                <a:lnTo>
                  <a:pt x="11637" y="5697"/>
                </a:lnTo>
                <a:lnTo>
                  <a:pt x="11607" y="5720"/>
                </a:lnTo>
                <a:lnTo>
                  <a:pt x="11578" y="5746"/>
                </a:lnTo>
                <a:lnTo>
                  <a:pt x="11552" y="5775"/>
                </a:lnTo>
                <a:lnTo>
                  <a:pt x="11527" y="5806"/>
                </a:lnTo>
                <a:lnTo>
                  <a:pt x="11505" y="5839"/>
                </a:lnTo>
                <a:lnTo>
                  <a:pt x="11485" y="5874"/>
                </a:lnTo>
                <a:lnTo>
                  <a:pt x="11468" y="5912"/>
                </a:lnTo>
                <a:lnTo>
                  <a:pt x="11454" y="5952"/>
                </a:lnTo>
                <a:lnTo>
                  <a:pt x="11443" y="5994"/>
                </a:lnTo>
                <a:lnTo>
                  <a:pt x="11435" y="6039"/>
                </a:lnTo>
                <a:lnTo>
                  <a:pt x="11426" y="6114"/>
                </a:lnTo>
                <a:lnTo>
                  <a:pt x="11419" y="6195"/>
                </a:lnTo>
                <a:lnTo>
                  <a:pt x="11414" y="6282"/>
                </a:lnTo>
                <a:lnTo>
                  <a:pt x="11411" y="6374"/>
                </a:lnTo>
                <a:lnTo>
                  <a:pt x="11410" y="6471"/>
                </a:lnTo>
                <a:lnTo>
                  <a:pt x="11410" y="6573"/>
                </a:lnTo>
                <a:lnTo>
                  <a:pt x="11411" y="6678"/>
                </a:lnTo>
                <a:lnTo>
                  <a:pt x="11413" y="6787"/>
                </a:lnTo>
                <a:lnTo>
                  <a:pt x="11420" y="7013"/>
                </a:lnTo>
                <a:lnTo>
                  <a:pt x="11428" y="7247"/>
                </a:lnTo>
                <a:lnTo>
                  <a:pt x="11436" y="7486"/>
                </a:lnTo>
                <a:lnTo>
                  <a:pt x="11444" y="7725"/>
                </a:lnTo>
                <a:lnTo>
                  <a:pt x="11446" y="7843"/>
                </a:lnTo>
                <a:lnTo>
                  <a:pt x="11448" y="7961"/>
                </a:lnTo>
                <a:lnTo>
                  <a:pt x="11448" y="8077"/>
                </a:lnTo>
                <a:lnTo>
                  <a:pt x="11448" y="8191"/>
                </a:lnTo>
                <a:lnTo>
                  <a:pt x="11446" y="8301"/>
                </a:lnTo>
                <a:lnTo>
                  <a:pt x="11442" y="8410"/>
                </a:lnTo>
                <a:lnTo>
                  <a:pt x="11436" y="8514"/>
                </a:lnTo>
                <a:lnTo>
                  <a:pt x="11428" y="8614"/>
                </a:lnTo>
                <a:lnTo>
                  <a:pt x="11418" y="8711"/>
                </a:lnTo>
                <a:lnTo>
                  <a:pt x="11405" y="8801"/>
                </a:lnTo>
                <a:lnTo>
                  <a:pt x="11390" y="8887"/>
                </a:lnTo>
                <a:lnTo>
                  <a:pt x="11372" y="8967"/>
                </a:lnTo>
                <a:lnTo>
                  <a:pt x="11351" y="9040"/>
                </a:lnTo>
                <a:lnTo>
                  <a:pt x="11327" y="9108"/>
                </a:lnTo>
                <a:lnTo>
                  <a:pt x="11299" y="9167"/>
                </a:lnTo>
                <a:lnTo>
                  <a:pt x="11267" y="9218"/>
                </a:lnTo>
                <a:lnTo>
                  <a:pt x="10473" y="10070"/>
                </a:lnTo>
                <a:lnTo>
                  <a:pt x="10451" y="10092"/>
                </a:lnTo>
                <a:lnTo>
                  <a:pt x="10429" y="10116"/>
                </a:lnTo>
                <a:lnTo>
                  <a:pt x="10406" y="10141"/>
                </a:lnTo>
                <a:lnTo>
                  <a:pt x="10383" y="10167"/>
                </a:lnTo>
                <a:lnTo>
                  <a:pt x="10336" y="10221"/>
                </a:lnTo>
                <a:lnTo>
                  <a:pt x="10288" y="10277"/>
                </a:lnTo>
                <a:lnTo>
                  <a:pt x="10263" y="10306"/>
                </a:lnTo>
                <a:lnTo>
                  <a:pt x="10237" y="10334"/>
                </a:lnTo>
                <a:lnTo>
                  <a:pt x="10210" y="10362"/>
                </a:lnTo>
                <a:lnTo>
                  <a:pt x="10182" y="10390"/>
                </a:lnTo>
                <a:lnTo>
                  <a:pt x="10153" y="10418"/>
                </a:lnTo>
                <a:lnTo>
                  <a:pt x="10124" y="10444"/>
                </a:lnTo>
                <a:lnTo>
                  <a:pt x="10094" y="10470"/>
                </a:lnTo>
                <a:lnTo>
                  <a:pt x="10062" y="10495"/>
                </a:lnTo>
                <a:lnTo>
                  <a:pt x="10030" y="10520"/>
                </a:lnTo>
                <a:lnTo>
                  <a:pt x="9997" y="10543"/>
                </a:lnTo>
                <a:lnTo>
                  <a:pt x="9962" y="10564"/>
                </a:lnTo>
                <a:lnTo>
                  <a:pt x="9926" y="10584"/>
                </a:lnTo>
                <a:lnTo>
                  <a:pt x="9888" y="10602"/>
                </a:lnTo>
                <a:lnTo>
                  <a:pt x="9850" y="10618"/>
                </a:lnTo>
                <a:lnTo>
                  <a:pt x="9809" y="10632"/>
                </a:lnTo>
                <a:lnTo>
                  <a:pt x="9767" y="10644"/>
                </a:lnTo>
                <a:lnTo>
                  <a:pt x="9723" y="10653"/>
                </a:lnTo>
                <a:lnTo>
                  <a:pt x="9678" y="10660"/>
                </a:lnTo>
                <a:lnTo>
                  <a:pt x="9632" y="10665"/>
                </a:lnTo>
                <a:lnTo>
                  <a:pt x="9583" y="10666"/>
                </a:lnTo>
                <a:lnTo>
                  <a:pt x="9533" y="10665"/>
                </a:lnTo>
                <a:lnTo>
                  <a:pt x="9480" y="10661"/>
                </a:lnTo>
                <a:lnTo>
                  <a:pt x="9425" y="10653"/>
                </a:lnTo>
                <a:lnTo>
                  <a:pt x="9369" y="10642"/>
                </a:lnTo>
                <a:close/>
                <a:moveTo>
                  <a:pt x="7919" y="5502"/>
                </a:moveTo>
                <a:lnTo>
                  <a:pt x="7917" y="7999"/>
                </a:lnTo>
                <a:lnTo>
                  <a:pt x="10127" y="6791"/>
                </a:lnTo>
                <a:lnTo>
                  <a:pt x="10139" y="4271"/>
                </a:lnTo>
                <a:lnTo>
                  <a:pt x="7919" y="5502"/>
                </a:lnTo>
                <a:close/>
                <a:moveTo>
                  <a:pt x="5545" y="3933"/>
                </a:moveTo>
                <a:lnTo>
                  <a:pt x="7728" y="5160"/>
                </a:lnTo>
                <a:lnTo>
                  <a:pt x="9953" y="3915"/>
                </a:lnTo>
                <a:lnTo>
                  <a:pt x="7761" y="2737"/>
                </a:lnTo>
                <a:lnTo>
                  <a:pt x="5545" y="3933"/>
                </a:lnTo>
                <a:close/>
                <a:moveTo>
                  <a:pt x="5367" y="6780"/>
                </a:moveTo>
                <a:lnTo>
                  <a:pt x="7566" y="7999"/>
                </a:lnTo>
                <a:lnTo>
                  <a:pt x="7568" y="5490"/>
                </a:lnTo>
                <a:lnTo>
                  <a:pt x="5348" y="4270"/>
                </a:lnTo>
                <a:lnTo>
                  <a:pt x="5367" y="67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" name="Freeform 5">
            <a:extLst>
              <a:ext uri="{FF2B5EF4-FFF2-40B4-BE49-F238E27FC236}">
                <a16:creationId xmlns:a16="http://schemas.microsoft.com/office/drawing/2014/main" id="{BC1C8B07-C054-44EE-A36C-17A10852D8BB}"/>
              </a:ext>
            </a:extLst>
          </p:cNvPr>
          <p:cNvSpPr>
            <a:spLocks noEditPoints="1"/>
          </p:cNvSpPr>
          <p:nvPr/>
        </p:nvSpPr>
        <p:spPr bwMode="auto">
          <a:xfrm>
            <a:off x="4153371" y="2595420"/>
            <a:ext cx="619525" cy="618350"/>
          </a:xfrm>
          <a:custGeom>
            <a:avLst/>
            <a:gdLst>
              <a:gd name="T0" fmla="*/ 13714 w 16337"/>
              <a:gd name="T1" fmla="*/ 14421 h 16306"/>
              <a:gd name="T2" fmla="*/ 15896 w 16337"/>
              <a:gd name="T3" fmla="*/ 2312 h 16306"/>
              <a:gd name="T4" fmla="*/ 5388 w 16337"/>
              <a:gd name="T5" fmla="*/ 2129 h 16306"/>
              <a:gd name="T6" fmla="*/ 3719 w 16337"/>
              <a:gd name="T7" fmla="*/ 3710 h 16306"/>
              <a:gd name="T8" fmla="*/ 3721 w 16337"/>
              <a:gd name="T9" fmla="*/ 7714 h 16306"/>
              <a:gd name="T10" fmla="*/ 2369 w 16337"/>
              <a:gd name="T11" fmla="*/ 9119 h 16306"/>
              <a:gd name="T12" fmla="*/ 1646 w 16337"/>
              <a:gd name="T13" fmla="*/ 11143 h 16306"/>
              <a:gd name="T14" fmla="*/ 968 w 16337"/>
              <a:gd name="T15" fmla="*/ 11298 h 16306"/>
              <a:gd name="T16" fmla="*/ 78 w 16337"/>
              <a:gd name="T17" fmla="*/ 12486 h 16306"/>
              <a:gd name="T18" fmla="*/ 2623 w 16337"/>
              <a:gd name="T19" fmla="*/ 14962 h 16306"/>
              <a:gd name="T20" fmla="*/ 4453 w 16337"/>
              <a:gd name="T21" fmla="*/ 16128 h 16306"/>
              <a:gd name="T22" fmla="*/ 7001 w 16337"/>
              <a:gd name="T23" fmla="*/ 6921 h 16306"/>
              <a:gd name="T24" fmla="*/ 8169 w 16337"/>
              <a:gd name="T25" fmla="*/ 7163 h 16306"/>
              <a:gd name="T26" fmla="*/ 8690 w 16337"/>
              <a:gd name="T27" fmla="*/ 8065 h 16306"/>
              <a:gd name="T28" fmla="*/ 8959 w 16337"/>
              <a:gd name="T29" fmla="*/ 9235 h 16306"/>
              <a:gd name="T30" fmla="*/ 8816 w 16337"/>
              <a:gd name="T31" fmla="*/ 11334 h 16306"/>
              <a:gd name="T32" fmla="*/ 6544 w 16337"/>
              <a:gd name="T33" fmla="*/ 13532 h 16306"/>
              <a:gd name="T34" fmla="*/ 10305 w 16337"/>
              <a:gd name="T35" fmla="*/ 15795 h 16306"/>
              <a:gd name="T36" fmla="*/ 13200 w 16337"/>
              <a:gd name="T37" fmla="*/ 14477 h 16306"/>
              <a:gd name="T38" fmla="*/ 13177 w 16337"/>
              <a:gd name="T39" fmla="*/ 9275 h 16306"/>
              <a:gd name="T40" fmla="*/ 12123 w 16337"/>
              <a:gd name="T41" fmla="*/ 6751 h 16306"/>
              <a:gd name="T42" fmla="*/ 11463 w 16337"/>
              <a:gd name="T43" fmla="*/ 4773 h 16306"/>
              <a:gd name="T44" fmla="*/ 6538 w 16337"/>
              <a:gd name="T45" fmla="*/ 4698 h 16306"/>
              <a:gd name="T46" fmla="*/ 11137 w 16337"/>
              <a:gd name="T47" fmla="*/ 4221 h 16306"/>
              <a:gd name="T48" fmla="*/ 13709 w 16337"/>
              <a:gd name="T49" fmla="*/ 13143 h 16306"/>
              <a:gd name="T50" fmla="*/ 2475 w 16337"/>
              <a:gd name="T51" fmla="*/ 9894 h 16306"/>
              <a:gd name="T52" fmla="*/ 1842 w 16337"/>
              <a:gd name="T53" fmla="*/ 11712 h 16306"/>
              <a:gd name="T54" fmla="*/ 4270 w 16337"/>
              <a:gd name="T55" fmla="*/ 13717 h 16306"/>
              <a:gd name="T56" fmla="*/ 8493 w 16337"/>
              <a:gd name="T57" fmla="*/ 10949 h 16306"/>
              <a:gd name="T58" fmla="*/ 8549 w 16337"/>
              <a:gd name="T59" fmla="*/ 10308 h 16306"/>
              <a:gd name="T60" fmla="*/ 6640 w 16337"/>
              <a:gd name="T61" fmla="*/ 11915 h 16306"/>
              <a:gd name="T62" fmla="*/ 8395 w 16337"/>
              <a:gd name="T63" fmla="*/ 9090 h 16306"/>
              <a:gd name="T64" fmla="*/ 7070 w 16337"/>
              <a:gd name="T65" fmla="*/ 9964 h 16306"/>
              <a:gd name="T66" fmla="*/ 5774 w 16337"/>
              <a:gd name="T67" fmla="*/ 10503 h 16306"/>
              <a:gd name="T68" fmla="*/ 8163 w 16337"/>
              <a:gd name="T69" fmla="*/ 8034 h 16306"/>
              <a:gd name="T70" fmla="*/ 7559 w 16337"/>
              <a:gd name="T71" fmla="*/ 7826 h 16306"/>
              <a:gd name="T72" fmla="*/ 6409 w 16337"/>
              <a:gd name="T73" fmla="*/ 8240 h 16306"/>
              <a:gd name="T74" fmla="*/ 6767 w 16337"/>
              <a:gd name="T75" fmla="*/ 7396 h 16306"/>
              <a:gd name="T76" fmla="*/ 5677 w 16337"/>
              <a:gd name="T77" fmla="*/ 8205 h 16306"/>
              <a:gd name="T78" fmla="*/ 4149 w 16337"/>
              <a:gd name="T79" fmla="*/ 9173 h 16306"/>
              <a:gd name="T80" fmla="*/ 12904 w 16337"/>
              <a:gd name="T81" fmla="*/ 8206 h 16306"/>
              <a:gd name="T82" fmla="*/ 4364 w 16337"/>
              <a:gd name="T83" fmla="*/ 8652 h 16306"/>
              <a:gd name="T84" fmla="*/ 5209 w 16337"/>
              <a:gd name="T85" fmla="*/ 7924 h 16306"/>
              <a:gd name="T86" fmla="*/ 5316 w 16337"/>
              <a:gd name="T87" fmla="*/ 5515 h 16306"/>
              <a:gd name="T88" fmla="*/ 4354 w 16337"/>
              <a:gd name="T89" fmla="*/ 4532 h 16306"/>
              <a:gd name="T90" fmla="*/ 4345 w 16337"/>
              <a:gd name="T91" fmla="*/ 8652 h 16306"/>
              <a:gd name="T92" fmla="*/ 4358 w 16337"/>
              <a:gd name="T93" fmla="*/ 3058 h 16306"/>
              <a:gd name="T94" fmla="*/ 5685 w 16337"/>
              <a:gd name="T95" fmla="*/ 4240 h 16306"/>
              <a:gd name="T96" fmla="*/ 950 w 16337"/>
              <a:gd name="T97" fmla="*/ 12654 h 16306"/>
              <a:gd name="T98" fmla="*/ 3033 w 16337"/>
              <a:gd name="T99" fmla="*/ 13848 h 16306"/>
              <a:gd name="T100" fmla="*/ 1072 w 16337"/>
              <a:gd name="T101" fmla="*/ 11979 h 16306"/>
              <a:gd name="T102" fmla="*/ 11115 w 16337"/>
              <a:gd name="T103" fmla="*/ 14066 h 16306"/>
              <a:gd name="T104" fmla="*/ 11640 w 16337"/>
              <a:gd name="T105" fmla="*/ 15273 h 16306"/>
              <a:gd name="T106" fmla="*/ 12460 w 16337"/>
              <a:gd name="T107" fmla="*/ 13814 h 16306"/>
              <a:gd name="T108" fmla="*/ 8985 w 16337"/>
              <a:gd name="T109" fmla="*/ 14231 h 16306"/>
              <a:gd name="T110" fmla="*/ 9939 w 16337"/>
              <a:gd name="T111" fmla="*/ 15277 h 16306"/>
              <a:gd name="T112" fmla="*/ 13706 w 16337"/>
              <a:gd name="T113" fmla="*/ 2627 h 16306"/>
              <a:gd name="T114" fmla="*/ 13702 w 16337"/>
              <a:gd name="T115" fmla="*/ 931 h 16306"/>
              <a:gd name="T116" fmla="*/ 4334 w 16337"/>
              <a:gd name="T117" fmla="*/ 15346 h 16306"/>
              <a:gd name="T118" fmla="*/ 4898 w 16337"/>
              <a:gd name="T119" fmla="*/ 13957 h 16306"/>
              <a:gd name="T120" fmla="*/ 15278 w 16337"/>
              <a:gd name="T121" fmla="*/ 4208 h 16306"/>
              <a:gd name="T122" fmla="*/ 12105 w 16337"/>
              <a:gd name="T123" fmla="*/ 14720 h 16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37" h="16306">
                <a:moveTo>
                  <a:pt x="4833" y="16306"/>
                </a:moveTo>
                <a:lnTo>
                  <a:pt x="12661" y="16306"/>
                </a:lnTo>
                <a:lnTo>
                  <a:pt x="12769" y="16246"/>
                </a:lnTo>
                <a:lnTo>
                  <a:pt x="12872" y="16188"/>
                </a:lnTo>
                <a:lnTo>
                  <a:pt x="12965" y="16133"/>
                </a:lnTo>
                <a:lnTo>
                  <a:pt x="13052" y="16080"/>
                </a:lnTo>
                <a:lnTo>
                  <a:pt x="13132" y="16028"/>
                </a:lnTo>
                <a:lnTo>
                  <a:pt x="13205" y="15977"/>
                </a:lnTo>
                <a:lnTo>
                  <a:pt x="13273" y="15927"/>
                </a:lnTo>
                <a:lnTo>
                  <a:pt x="13334" y="15875"/>
                </a:lnTo>
                <a:lnTo>
                  <a:pt x="13389" y="15825"/>
                </a:lnTo>
                <a:lnTo>
                  <a:pt x="13439" y="15774"/>
                </a:lnTo>
                <a:lnTo>
                  <a:pt x="13484" y="15722"/>
                </a:lnTo>
                <a:lnTo>
                  <a:pt x="13524" y="15669"/>
                </a:lnTo>
                <a:lnTo>
                  <a:pt x="13559" y="15614"/>
                </a:lnTo>
                <a:lnTo>
                  <a:pt x="13589" y="15556"/>
                </a:lnTo>
                <a:lnTo>
                  <a:pt x="13616" y="15496"/>
                </a:lnTo>
                <a:lnTo>
                  <a:pt x="13638" y="15433"/>
                </a:lnTo>
                <a:lnTo>
                  <a:pt x="13658" y="15366"/>
                </a:lnTo>
                <a:lnTo>
                  <a:pt x="13674" y="15296"/>
                </a:lnTo>
                <a:lnTo>
                  <a:pt x="13686" y="15221"/>
                </a:lnTo>
                <a:lnTo>
                  <a:pt x="13697" y="15141"/>
                </a:lnTo>
                <a:lnTo>
                  <a:pt x="13705" y="15057"/>
                </a:lnTo>
                <a:lnTo>
                  <a:pt x="13710" y="14967"/>
                </a:lnTo>
                <a:lnTo>
                  <a:pt x="13714" y="14871"/>
                </a:lnTo>
                <a:lnTo>
                  <a:pt x="13716" y="14770"/>
                </a:lnTo>
                <a:lnTo>
                  <a:pt x="13716" y="14661"/>
                </a:lnTo>
                <a:lnTo>
                  <a:pt x="13716" y="14545"/>
                </a:lnTo>
                <a:lnTo>
                  <a:pt x="13714" y="14421"/>
                </a:lnTo>
                <a:lnTo>
                  <a:pt x="13712" y="14291"/>
                </a:lnTo>
                <a:lnTo>
                  <a:pt x="13708" y="14003"/>
                </a:lnTo>
                <a:lnTo>
                  <a:pt x="13705" y="13679"/>
                </a:lnTo>
                <a:lnTo>
                  <a:pt x="16334" y="13677"/>
                </a:lnTo>
                <a:lnTo>
                  <a:pt x="16332" y="3436"/>
                </a:lnTo>
                <a:lnTo>
                  <a:pt x="16334" y="3289"/>
                </a:lnTo>
                <a:lnTo>
                  <a:pt x="16336" y="3164"/>
                </a:lnTo>
                <a:lnTo>
                  <a:pt x="16337" y="3110"/>
                </a:lnTo>
                <a:lnTo>
                  <a:pt x="16337" y="3060"/>
                </a:lnTo>
                <a:lnTo>
                  <a:pt x="16337" y="3013"/>
                </a:lnTo>
                <a:lnTo>
                  <a:pt x="16336" y="2971"/>
                </a:lnTo>
                <a:lnTo>
                  <a:pt x="16334" y="2932"/>
                </a:lnTo>
                <a:lnTo>
                  <a:pt x="16331" y="2896"/>
                </a:lnTo>
                <a:lnTo>
                  <a:pt x="16326" y="2862"/>
                </a:lnTo>
                <a:lnTo>
                  <a:pt x="16321" y="2830"/>
                </a:lnTo>
                <a:lnTo>
                  <a:pt x="16314" y="2801"/>
                </a:lnTo>
                <a:lnTo>
                  <a:pt x="16304" y="2773"/>
                </a:lnTo>
                <a:lnTo>
                  <a:pt x="16293" y="2747"/>
                </a:lnTo>
                <a:lnTo>
                  <a:pt x="16280" y="2720"/>
                </a:lnTo>
                <a:lnTo>
                  <a:pt x="16265" y="2693"/>
                </a:lnTo>
                <a:lnTo>
                  <a:pt x="16246" y="2668"/>
                </a:lnTo>
                <a:lnTo>
                  <a:pt x="16226" y="2640"/>
                </a:lnTo>
                <a:lnTo>
                  <a:pt x="16202" y="2613"/>
                </a:lnTo>
                <a:lnTo>
                  <a:pt x="16176" y="2584"/>
                </a:lnTo>
                <a:lnTo>
                  <a:pt x="16147" y="2553"/>
                </a:lnTo>
                <a:lnTo>
                  <a:pt x="16114" y="2521"/>
                </a:lnTo>
                <a:lnTo>
                  <a:pt x="16078" y="2485"/>
                </a:lnTo>
                <a:lnTo>
                  <a:pt x="15995" y="2406"/>
                </a:lnTo>
                <a:lnTo>
                  <a:pt x="15896" y="2312"/>
                </a:lnTo>
                <a:lnTo>
                  <a:pt x="15781" y="2200"/>
                </a:lnTo>
                <a:lnTo>
                  <a:pt x="15646" y="2068"/>
                </a:lnTo>
                <a:lnTo>
                  <a:pt x="15517" y="1938"/>
                </a:lnTo>
                <a:lnTo>
                  <a:pt x="15388" y="1808"/>
                </a:lnTo>
                <a:lnTo>
                  <a:pt x="15260" y="1676"/>
                </a:lnTo>
                <a:lnTo>
                  <a:pt x="15130" y="1544"/>
                </a:lnTo>
                <a:lnTo>
                  <a:pt x="15001" y="1411"/>
                </a:lnTo>
                <a:lnTo>
                  <a:pt x="14872" y="1278"/>
                </a:lnTo>
                <a:lnTo>
                  <a:pt x="14742" y="1146"/>
                </a:lnTo>
                <a:lnTo>
                  <a:pt x="14613" y="1013"/>
                </a:lnTo>
                <a:lnTo>
                  <a:pt x="14484" y="881"/>
                </a:lnTo>
                <a:lnTo>
                  <a:pt x="14353" y="752"/>
                </a:lnTo>
                <a:lnTo>
                  <a:pt x="14223" y="622"/>
                </a:lnTo>
                <a:lnTo>
                  <a:pt x="14094" y="493"/>
                </a:lnTo>
                <a:lnTo>
                  <a:pt x="13963" y="367"/>
                </a:lnTo>
                <a:lnTo>
                  <a:pt x="13832" y="242"/>
                </a:lnTo>
                <a:lnTo>
                  <a:pt x="13702" y="120"/>
                </a:lnTo>
                <a:lnTo>
                  <a:pt x="13571" y="0"/>
                </a:lnTo>
                <a:lnTo>
                  <a:pt x="6372" y="0"/>
                </a:lnTo>
                <a:lnTo>
                  <a:pt x="6365" y="2085"/>
                </a:lnTo>
                <a:lnTo>
                  <a:pt x="6252" y="2096"/>
                </a:lnTo>
                <a:lnTo>
                  <a:pt x="6140" y="2105"/>
                </a:lnTo>
                <a:lnTo>
                  <a:pt x="6028" y="2113"/>
                </a:lnTo>
                <a:lnTo>
                  <a:pt x="5918" y="2117"/>
                </a:lnTo>
                <a:lnTo>
                  <a:pt x="5809" y="2121"/>
                </a:lnTo>
                <a:lnTo>
                  <a:pt x="5702" y="2123"/>
                </a:lnTo>
                <a:lnTo>
                  <a:pt x="5595" y="2125"/>
                </a:lnTo>
                <a:lnTo>
                  <a:pt x="5491" y="2127"/>
                </a:lnTo>
                <a:lnTo>
                  <a:pt x="5388" y="2129"/>
                </a:lnTo>
                <a:lnTo>
                  <a:pt x="5288" y="2131"/>
                </a:lnTo>
                <a:lnTo>
                  <a:pt x="5189" y="2135"/>
                </a:lnTo>
                <a:lnTo>
                  <a:pt x="5092" y="2139"/>
                </a:lnTo>
                <a:lnTo>
                  <a:pt x="4998" y="2146"/>
                </a:lnTo>
                <a:lnTo>
                  <a:pt x="4905" y="2155"/>
                </a:lnTo>
                <a:lnTo>
                  <a:pt x="4815" y="2165"/>
                </a:lnTo>
                <a:lnTo>
                  <a:pt x="4729" y="2179"/>
                </a:lnTo>
                <a:lnTo>
                  <a:pt x="4644" y="2195"/>
                </a:lnTo>
                <a:lnTo>
                  <a:pt x="4562" y="2216"/>
                </a:lnTo>
                <a:lnTo>
                  <a:pt x="4483" y="2240"/>
                </a:lnTo>
                <a:lnTo>
                  <a:pt x="4408" y="2270"/>
                </a:lnTo>
                <a:lnTo>
                  <a:pt x="4335" y="2303"/>
                </a:lnTo>
                <a:lnTo>
                  <a:pt x="4266" y="2342"/>
                </a:lnTo>
                <a:lnTo>
                  <a:pt x="4201" y="2386"/>
                </a:lnTo>
                <a:lnTo>
                  <a:pt x="4138" y="2436"/>
                </a:lnTo>
                <a:lnTo>
                  <a:pt x="4080" y="2492"/>
                </a:lnTo>
                <a:lnTo>
                  <a:pt x="4025" y="2555"/>
                </a:lnTo>
                <a:lnTo>
                  <a:pt x="3975" y="2625"/>
                </a:lnTo>
                <a:lnTo>
                  <a:pt x="3928" y="2703"/>
                </a:lnTo>
                <a:lnTo>
                  <a:pt x="3885" y="2788"/>
                </a:lnTo>
                <a:lnTo>
                  <a:pt x="3846" y="2881"/>
                </a:lnTo>
                <a:lnTo>
                  <a:pt x="3813" y="2983"/>
                </a:lnTo>
                <a:lnTo>
                  <a:pt x="3783" y="3093"/>
                </a:lnTo>
                <a:lnTo>
                  <a:pt x="3768" y="3171"/>
                </a:lnTo>
                <a:lnTo>
                  <a:pt x="3753" y="3259"/>
                </a:lnTo>
                <a:lnTo>
                  <a:pt x="3742" y="3358"/>
                </a:lnTo>
                <a:lnTo>
                  <a:pt x="3733" y="3467"/>
                </a:lnTo>
                <a:lnTo>
                  <a:pt x="3725" y="3584"/>
                </a:lnTo>
                <a:lnTo>
                  <a:pt x="3719" y="3710"/>
                </a:lnTo>
                <a:lnTo>
                  <a:pt x="3714" y="3843"/>
                </a:lnTo>
                <a:lnTo>
                  <a:pt x="3711" y="3983"/>
                </a:lnTo>
                <a:lnTo>
                  <a:pt x="3708" y="4129"/>
                </a:lnTo>
                <a:lnTo>
                  <a:pt x="3707" y="4281"/>
                </a:lnTo>
                <a:lnTo>
                  <a:pt x="3708" y="4436"/>
                </a:lnTo>
                <a:lnTo>
                  <a:pt x="3710" y="4596"/>
                </a:lnTo>
                <a:lnTo>
                  <a:pt x="3712" y="4760"/>
                </a:lnTo>
                <a:lnTo>
                  <a:pt x="3715" y="4926"/>
                </a:lnTo>
                <a:lnTo>
                  <a:pt x="3718" y="5093"/>
                </a:lnTo>
                <a:lnTo>
                  <a:pt x="3722" y="5262"/>
                </a:lnTo>
                <a:lnTo>
                  <a:pt x="3730" y="5601"/>
                </a:lnTo>
                <a:lnTo>
                  <a:pt x="3739" y="5935"/>
                </a:lnTo>
                <a:lnTo>
                  <a:pt x="3747" y="6259"/>
                </a:lnTo>
                <a:lnTo>
                  <a:pt x="3754" y="6568"/>
                </a:lnTo>
                <a:lnTo>
                  <a:pt x="3758" y="6715"/>
                </a:lnTo>
                <a:lnTo>
                  <a:pt x="3759" y="6856"/>
                </a:lnTo>
                <a:lnTo>
                  <a:pt x="3761" y="6990"/>
                </a:lnTo>
                <a:lnTo>
                  <a:pt x="3761" y="7117"/>
                </a:lnTo>
                <a:lnTo>
                  <a:pt x="3760" y="7236"/>
                </a:lnTo>
                <a:lnTo>
                  <a:pt x="3758" y="7345"/>
                </a:lnTo>
                <a:lnTo>
                  <a:pt x="3753" y="7445"/>
                </a:lnTo>
                <a:lnTo>
                  <a:pt x="3748" y="7535"/>
                </a:lnTo>
                <a:lnTo>
                  <a:pt x="3746" y="7565"/>
                </a:lnTo>
                <a:lnTo>
                  <a:pt x="3743" y="7594"/>
                </a:lnTo>
                <a:lnTo>
                  <a:pt x="3740" y="7621"/>
                </a:lnTo>
                <a:lnTo>
                  <a:pt x="3736" y="7646"/>
                </a:lnTo>
                <a:lnTo>
                  <a:pt x="3731" y="7670"/>
                </a:lnTo>
                <a:lnTo>
                  <a:pt x="3726" y="7693"/>
                </a:lnTo>
                <a:lnTo>
                  <a:pt x="3721" y="7714"/>
                </a:lnTo>
                <a:lnTo>
                  <a:pt x="3715" y="7734"/>
                </a:lnTo>
                <a:lnTo>
                  <a:pt x="3707" y="7753"/>
                </a:lnTo>
                <a:lnTo>
                  <a:pt x="3700" y="7771"/>
                </a:lnTo>
                <a:lnTo>
                  <a:pt x="3693" y="7788"/>
                </a:lnTo>
                <a:lnTo>
                  <a:pt x="3685" y="7804"/>
                </a:lnTo>
                <a:lnTo>
                  <a:pt x="3676" y="7820"/>
                </a:lnTo>
                <a:lnTo>
                  <a:pt x="3667" y="7834"/>
                </a:lnTo>
                <a:lnTo>
                  <a:pt x="3657" y="7848"/>
                </a:lnTo>
                <a:lnTo>
                  <a:pt x="3647" y="7862"/>
                </a:lnTo>
                <a:lnTo>
                  <a:pt x="3637" y="7875"/>
                </a:lnTo>
                <a:lnTo>
                  <a:pt x="3626" y="7887"/>
                </a:lnTo>
                <a:lnTo>
                  <a:pt x="3615" y="7899"/>
                </a:lnTo>
                <a:lnTo>
                  <a:pt x="3602" y="7912"/>
                </a:lnTo>
                <a:lnTo>
                  <a:pt x="3577" y="7935"/>
                </a:lnTo>
                <a:lnTo>
                  <a:pt x="3550" y="7960"/>
                </a:lnTo>
                <a:lnTo>
                  <a:pt x="3522" y="7984"/>
                </a:lnTo>
                <a:lnTo>
                  <a:pt x="3492" y="8011"/>
                </a:lnTo>
                <a:lnTo>
                  <a:pt x="3460" y="8038"/>
                </a:lnTo>
                <a:lnTo>
                  <a:pt x="3427" y="8070"/>
                </a:lnTo>
                <a:lnTo>
                  <a:pt x="3190" y="8298"/>
                </a:lnTo>
                <a:lnTo>
                  <a:pt x="2979" y="8499"/>
                </a:lnTo>
                <a:lnTo>
                  <a:pt x="2883" y="8591"/>
                </a:lnTo>
                <a:lnTo>
                  <a:pt x="2794" y="8678"/>
                </a:lnTo>
                <a:lnTo>
                  <a:pt x="2710" y="8759"/>
                </a:lnTo>
                <a:lnTo>
                  <a:pt x="2632" y="8837"/>
                </a:lnTo>
                <a:lnTo>
                  <a:pt x="2559" y="8912"/>
                </a:lnTo>
                <a:lnTo>
                  <a:pt x="2490" y="8983"/>
                </a:lnTo>
                <a:lnTo>
                  <a:pt x="2427" y="9052"/>
                </a:lnTo>
                <a:lnTo>
                  <a:pt x="2369" y="9119"/>
                </a:lnTo>
                <a:lnTo>
                  <a:pt x="2314" y="9185"/>
                </a:lnTo>
                <a:lnTo>
                  <a:pt x="2263" y="9249"/>
                </a:lnTo>
                <a:lnTo>
                  <a:pt x="2216" y="9313"/>
                </a:lnTo>
                <a:lnTo>
                  <a:pt x="2172" y="9377"/>
                </a:lnTo>
                <a:lnTo>
                  <a:pt x="2131" y="9441"/>
                </a:lnTo>
                <a:lnTo>
                  <a:pt x="2094" y="9507"/>
                </a:lnTo>
                <a:lnTo>
                  <a:pt x="2058" y="9574"/>
                </a:lnTo>
                <a:lnTo>
                  <a:pt x="2026" y="9644"/>
                </a:lnTo>
                <a:lnTo>
                  <a:pt x="1995" y="9717"/>
                </a:lnTo>
                <a:lnTo>
                  <a:pt x="1967" y="9791"/>
                </a:lnTo>
                <a:lnTo>
                  <a:pt x="1940" y="9871"/>
                </a:lnTo>
                <a:lnTo>
                  <a:pt x="1913" y="9954"/>
                </a:lnTo>
                <a:lnTo>
                  <a:pt x="1889" y="10042"/>
                </a:lnTo>
                <a:lnTo>
                  <a:pt x="1865" y="10136"/>
                </a:lnTo>
                <a:lnTo>
                  <a:pt x="1842" y="10235"/>
                </a:lnTo>
                <a:lnTo>
                  <a:pt x="1819" y="10340"/>
                </a:lnTo>
                <a:lnTo>
                  <a:pt x="1796" y="10453"/>
                </a:lnTo>
                <a:lnTo>
                  <a:pt x="1773" y="10572"/>
                </a:lnTo>
                <a:lnTo>
                  <a:pt x="1749" y="10700"/>
                </a:lnTo>
                <a:lnTo>
                  <a:pt x="1725" y="10836"/>
                </a:lnTo>
                <a:lnTo>
                  <a:pt x="1710" y="10916"/>
                </a:lnTo>
                <a:lnTo>
                  <a:pt x="1696" y="10982"/>
                </a:lnTo>
                <a:lnTo>
                  <a:pt x="1689" y="11012"/>
                </a:lnTo>
                <a:lnTo>
                  <a:pt x="1682" y="11040"/>
                </a:lnTo>
                <a:lnTo>
                  <a:pt x="1675" y="11064"/>
                </a:lnTo>
                <a:lnTo>
                  <a:pt x="1667" y="11087"/>
                </a:lnTo>
                <a:lnTo>
                  <a:pt x="1660" y="11107"/>
                </a:lnTo>
                <a:lnTo>
                  <a:pt x="1653" y="11126"/>
                </a:lnTo>
                <a:lnTo>
                  <a:pt x="1646" y="11143"/>
                </a:lnTo>
                <a:lnTo>
                  <a:pt x="1639" y="11159"/>
                </a:lnTo>
                <a:lnTo>
                  <a:pt x="1631" y="11174"/>
                </a:lnTo>
                <a:lnTo>
                  <a:pt x="1622" y="11187"/>
                </a:lnTo>
                <a:lnTo>
                  <a:pt x="1614" y="11199"/>
                </a:lnTo>
                <a:lnTo>
                  <a:pt x="1606" y="11211"/>
                </a:lnTo>
                <a:lnTo>
                  <a:pt x="1588" y="11233"/>
                </a:lnTo>
                <a:lnTo>
                  <a:pt x="1568" y="11254"/>
                </a:lnTo>
                <a:lnTo>
                  <a:pt x="1546" y="11277"/>
                </a:lnTo>
                <a:lnTo>
                  <a:pt x="1522" y="11302"/>
                </a:lnTo>
                <a:lnTo>
                  <a:pt x="1496" y="11329"/>
                </a:lnTo>
                <a:lnTo>
                  <a:pt x="1466" y="11363"/>
                </a:lnTo>
                <a:lnTo>
                  <a:pt x="1450" y="11381"/>
                </a:lnTo>
                <a:lnTo>
                  <a:pt x="1434" y="11403"/>
                </a:lnTo>
                <a:lnTo>
                  <a:pt x="1416" y="11425"/>
                </a:lnTo>
                <a:lnTo>
                  <a:pt x="1398" y="11451"/>
                </a:lnTo>
                <a:lnTo>
                  <a:pt x="1341" y="11393"/>
                </a:lnTo>
                <a:lnTo>
                  <a:pt x="1302" y="11351"/>
                </a:lnTo>
                <a:lnTo>
                  <a:pt x="1287" y="11335"/>
                </a:lnTo>
                <a:lnTo>
                  <a:pt x="1274" y="11322"/>
                </a:lnTo>
                <a:lnTo>
                  <a:pt x="1262" y="11312"/>
                </a:lnTo>
                <a:lnTo>
                  <a:pt x="1249" y="11302"/>
                </a:lnTo>
                <a:lnTo>
                  <a:pt x="1235" y="11293"/>
                </a:lnTo>
                <a:lnTo>
                  <a:pt x="1219" y="11286"/>
                </a:lnTo>
                <a:lnTo>
                  <a:pt x="1201" y="11278"/>
                </a:lnTo>
                <a:lnTo>
                  <a:pt x="1177" y="11270"/>
                </a:lnTo>
                <a:lnTo>
                  <a:pt x="1114" y="11248"/>
                </a:lnTo>
                <a:lnTo>
                  <a:pt x="1023" y="11220"/>
                </a:lnTo>
                <a:lnTo>
                  <a:pt x="997" y="11260"/>
                </a:lnTo>
                <a:lnTo>
                  <a:pt x="968" y="11298"/>
                </a:lnTo>
                <a:lnTo>
                  <a:pt x="938" y="11336"/>
                </a:lnTo>
                <a:lnTo>
                  <a:pt x="909" y="11373"/>
                </a:lnTo>
                <a:lnTo>
                  <a:pt x="877" y="11410"/>
                </a:lnTo>
                <a:lnTo>
                  <a:pt x="845" y="11445"/>
                </a:lnTo>
                <a:lnTo>
                  <a:pt x="812" y="11479"/>
                </a:lnTo>
                <a:lnTo>
                  <a:pt x="778" y="11513"/>
                </a:lnTo>
                <a:lnTo>
                  <a:pt x="744" y="11547"/>
                </a:lnTo>
                <a:lnTo>
                  <a:pt x="710" y="11581"/>
                </a:lnTo>
                <a:lnTo>
                  <a:pt x="675" y="11613"/>
                </a:lnTo>
                <a:lnTo>
                  <a:pt x="639" y="11645"/>
                </a:lnTo>
                <a:lnTo>
                  <a:pt x="568" y="11710"/>
                </a:lnTo>
                <a:lnTo>
                  <a:pt x="496" y="11774"/>
                </a:lnTo>
                <a:lnTo>
                  <a:pt x="425" y="11838"/>
                </a:lnTo>
                <a:lnTo>
                  <a:pt x="355" y="11904"/>
                </a:lnTo>
                <a:lnTo>
                  <a:pt x="321" y="11938"/>
                </a:lnTo>
                <a:lnTo>
                  <a:pt x="287" y="11971"/>
                </a:lnTo>
                <a:lnTo>
                  <a:pt x="253" y="12006"/>
                </a:lnTo>
                <a:lnTo>
                  <a:pt x="222" y="12041"/>
                </a:lnTo>
                <a:lnTo>
                  <a:pt x="190" y="12078"/>
                </a:lnTo>
                <a:lnTo>
                  <a:pt x="159" y="12114"/>
                </a:lnTo>
                <a:lnTo>
                  <a:pt x="130" y="12152"/>
                </a:lnTo>
                <a:lnTo>
                  <a:pt x="101" y="12191"/>
                </a:lnTo>
                <a:lnTo>
                  <a:pt x="74" y="12231"/>
                </a:lnTo>
                <a:lnTo>
                  <a:pt x="48" y="12272"/>
                </a:lnTo>
                <a:lnTo>
                  <a:pt x="23" y="12314"/>
                </a:lnTo>
                <a:lnTo>
                  <a:pt x="0" y="12358"/>
                </a:lnTo>
                <a:lnTo>
                  <a:pt x="20" y="12398"/>
                </a:lnTo>
                <a:lnTo>
                  <a:pt x="47" y="12441"/>
                </a:lnTo>
                <a:lnTo>
                  <a:pt x="78" y="12486"/>
                </a:lnTo>
                <a:lnTo>
                  <a:pt x="114" y="12535"/>
                </a:lnTo>
                <a:lnTo>
                  <a:pt x="155" y="12586"/>
                </a:lnTo>
                <a:lnTo>
                  <a:pt x="200" y="12639"/>
                </a:lnTo>
                <a:lnTo>
                  <a:pt x="248" y="12695"/>
                </a:lnTo>
                <a:lnTo>
                  <a:pt x="300" y="12753"/>
                </a:lnTo>
                <a:lnTo>
                  <a:pt x="356" y="12811"/>
                </a:lnTo>
                <a:lnTo>
                  <a:pt x="415" y="12871"/>
                </a:lnTo>
                <a:lnTo>
                  <a:pt x="475" y="12933"/>
                </a:lnTo>
                <a:lnTo>
                  <a:pt x="538" y="12995"/>
                </a:lnTo>
                <a:lnTo>
                  <a:pt x="602" y="13058"/>
                </a:lnTo>
                <a:lnTo>
                  <a:pt x="669" y="13122"/>
                </a:lnTo>
                <a:lnTo>
                  <a:pt x="736" y="13186"/>
                </a:lnTo>
                <a:lnTo>
                  <a:pt x="805" y="13250"/>
                </a:lnTo>
                <a:lnTo>
                  <a:pt x="942" y="13377"/>
                </a:lnTo>
                <a:lnTo>
                  <a:pt x="1079" y="13501"/>
                </a:lnTo>
                <a:lnTo>
                  <a:pt x="1213" y="13622"/>
                </a:lnTo>
                <a:lnTo>
                  <a:pt x="1341" y="13736"/>
                </a:lnTo>
                <a:lnTo>
                  <a:pt x="1460" y="13843"/>
                </a:lnTo>
                <a:lnTo>
                  <a:pt x="1567" y="13939"/>
                </a:lnTo>
                <a:lnTo>
                  <a:pt x="1660" y="14025"/>
                </a:lnTo>
                <a:lnTo>
                  <a:pt x="1737" y="14096"/>
                </a:lnTo>
                <a:lnTo>
                  <a:pt x="1845" y="14202"/>
                </a:lnTo>
                <a:lnTo>
                  <a:pt x="1955" y="14308"/>
                </a:lnTo>
                <a:lnTo>
                  <a:pt x="2066" y="14415"/>
                </a:lnTo>
                <a:lnTo>
                  <a:pt x="2177" y="14524"/>
                </a:lnTo>
                <a:lnTo>
                  <a:pt x="2288" y="14632"/>
                </a:lnTo>
                <a:lnTo>
                  <a:pt x="2399" y="14741"/>
                </a:lnTo>
                <a:lnTo>
                  <a:pt x="2512" y="14852"/>
                </a:lnTo>
                <a:lnTo>
                  <a:pt x="2623" y="14962"/>
                </a:lnTo>
                <a:lnTo>
                  <a:pt x="2733" y="15074"/>
                </a:lnTo>
                <a:lnTo>
                  <a:pt x="2844" y="15185"/>
                </a:lnTo>
                <a:lnTo>
                  <a:pt x="2952" y="15297"/>
                </a:lnTo>
                <a:lnTo>
                  <a:pt x="3060" y="15408"/>
                </a:lnTo>
                <a:lnTo>
                  <a:pt x="3165" y="15520"/>
                </a:lnTo>
                <a:lnTo>
                  <a:pt x="3270" y="15630"/>
                </a:lnTo>
                <a:lnTo>
                  <a:pt x="3373" y="15742"/>
                </a:lnTo>
                <a:lnTo>
                  <a:pt x="3473" y="15852"/>
                </a:lnTo>
                <a:lnTo>
                  <a:pt x="3824" y="15540"/>
                </a:lnTo>
                <a:lnTo>
                  <a:pt x="3900" y="15643"/>
                </a:lnTo>
                <a:lnTo>
                  <a:pt x="3967" y="15731"/>
                </a:lnTo>
                <a:lnTo>
                  <a:pt x="3996" y="15769"/>
                </a:lnTo>
                <a:lnTo>
                  <a:pt x="4024" y="15804"/>
                </a:lnTo>
                <a:lnTo>
                  <a:pt x="4050" y="15836"/>
                </a:lnTo>
                <a:lnTo>
                  <a:pt x="4073" y="15865"/>
                </a:lnTo>
                <a:lnTo>
                  <a:pt x="4097" y="15891"/>
                </a:lnTo>
                <a:lnTo>
                  <a:pt x="4118" y="15915"/>
                </a:lnTo>
                <a:lnTo>
                  <a:pt x="4139" y="15937"/>
                </a:lnTo>
                <a:lnTo>
                  <a:pt x="4160" y="15956"/>
                </a:lnTo>
                <a:lnTo>
                  <a:pt x="4180" y="15975"/>
                </a:lnTo>
                <a:lnTo>
                  <a:pt x="4201" y="15991"/>
                </a:lnTo>
                <a:lnTo>
                  <a:pt x="4221" y="16006"/>
                </a:lnTo>
                <a:lnTo>
                  <a:pt x="4241" y="16021"/>
                </a:lnTo>
                <a:lnTo>
                  <a:pt x="4263" y="16034"/>
                </a:lnTo>
                <a:lnTo>
                  <a:pt x="4285" y="16047"/>
                </a:lnTo>
                <a:lnTo>
                  <a:pt x="4309" y="16061"/>
                </a:lnTo>
                <a:lnTo>
                  <a:pt x="4333" y="16073"/>
                </a:lnTo>
                <a:lnTo>
                  <a:pt x="4389" y="16098"/>
                </a:lnTo>
                <a:lnTo>
                  <a:pt x="4453" y="16128"/>
                </a:lnTo>
                <a:lnTo>
                  <a:pt x="4526" y="16161"/>
                </a:lnTo>
                <a:lnTo>
                  <a:pt x="4613" y="16201"/>
                </a:lnTo>
                <a:lnTo>
                  <a:pt x="4715" y="16248"/>
                </a:lnTo>
                <a:lnTo>
                  <a:pt x="4833" y="16306"/>
                </a:lnTo>
                <a:close/>
                <a:moveTo>
                  <a:pt x="5839" y="7213"/>
                </a:moveTo>
                <a:lnTo>
                  <a:pt x="5851" y="7203"/>
                </a:lnTo>
                <a:lnTo>
                  <a:pt x="5883" y="7175"/>
                </a:lnTo>
                <a:lnTo>
                  <a:pt x="5907" y="7157"/>
                </a:lnTo>
                <a:lnTo>
                  <a:pt x="5934" y="7136"/>
                </a:lnTo>
                <a:lnTo>
                  <a:pt x="5966" y="7111"/>
                </a:lnTo>
                <a:lnTo>
                  <a:pt x="6003" y="7085"/>
                </a:lnTo>
                <a:lnTo>
                  <a:pt x="6042" y="7059"/>
                </a:lnTo>
                <a:lnTo>
                  <a:pt x="6085" y="7031"/>
                </a:lnTo>
                <a:lnTo>
                  <a:pt x="6130" y="7004"/>
                </a:lnTo>
                <a:lnTo>
                  <a:pt x="6179" y="6976"/>
                </a:lnTo>
                <a:lnTo>
                  <a:pt x="6231" y="6949"/>
                </a:lnTo>
                <a:lnTo>
                  <a:pt x="6284" y="6925"/>
                </a:lnTo>
                <a:lnTo>
                  <a:pt x="6340" y="6901"/>
                </a:lnTo>
                <a:lnTo>
                  <a:pt x="6397" y="6881"/>
                </a:lnTo>
                <a:lnTo>
                  <a:pt x="6455" y="6864"/>
                </a:lnTo>
                <a:lnTo>
                  <a:pt x="6515" y="6849"/>
                </a:lnTo>
                <a:lnTo>
                  <a:pt x="6576" y="6838"/>
                </a:lnTo>
                <a:lnTo>
                  <a:pt x="6637" y="6833"/>
                </a:lnTo>
                <a:lnTo>
                  <a:pt x="6698" y="6832"/>
                </a:lnTo>
                <a:lnTo>
                  <a:pt x="6760" y="6837"/>
                </a:lnTo>
                <a:lnTo>
                  <a:pt x="6822" y="6847"/>
                </a:lnTo>
                <a:lnTo>
                  <a:pt x="6882" y="6865"/>
                </a:lnTo>
                <a:lnTo>
                  <a:pt x="6942" y="6889"/>
                </a:lnTo>
                <a:lnTo>
                  <a:pt x="7001" y="6921"/>
                </a:lnTo>
                <a:lnTo>
                  <a:pt x="7060" y="6962"/>
                </a:lnTo>
                <a:lnTo>
                  <a:pt x="7116" y="7010"/>
                </a:lnTo>
                <a:lnTo>
                  <a:pt x="7170" y="7068"/>
                </a:lnTo>
                <a:lnTo>
                  <a:pt x="7222" y="7136"/>
                </a:lnTo>
                <a:lnTo>
                  <a:pt x="7272" y="7213"/>
                </a:lnTo>
                <a:lnTo>
                  <a:pt x="7319" y="7302"/>
                </a:lnTo>
                <a:lnTo>
                  <a:pt x="7354" y="7286"/>
                </a:lnTo>
                <a:lnTo>
                  <a:pt x="7389" y="7269"/>
                </a:lnTo>
                <a:lnTo>
                  <a:pt x="7425" y="7253"/>
                </a:lnTo>
                <a:lnTo>
                  <a:pt x="7461" y="7239"/>
                </a:lnTo>
                <a:lnTo>
                  <a:pt x="7498" y="7225"/>
                </a:lnTo>
                <a:lnTo>
                  <a:pt x="7534" y="7211"/>
                </a:lnTo>
                <a:lnTo>
                  <a:pt x="7571" y="7198"/>
                </a:lnTo>
                <a:lnTo>
                  <a:pt x="7609" y="7187"/>
                </a:lnTo>
                <a:lnTo>
                  <a:pt x="7646" y="7175"/>
                </a:lnTo>
                <a:lnTo>
                  <a:pt x="7683" y="7166"/>
                </a:lnTo>
                <a:lnTo>
                  <a:pt x="7721" y="7157"/>
                </a:lnTo>
                <a:lnTo>
                  <a:pt x="7758" y="7150"/>
                </a:lnTo>
                <a:lnTo>
                  <a:pt x="7796" y="7144"/>
                </a:lnTo>
                <a:lnTo>
                  <a:pt x="7834" y="7139"/>
                </a:lnTo>
                <a:lnTo>
                  <a:pt x="7871" y="7136"/>
                </a:lnTo>
                <a:lnTo>
                  <a:pt x="7909" y="7133"/>
                </a:lnTo>
                <a:lnTo>
                  <a:pt x="7947" y="7132"/>
                </a:lnTo>
                <a:lnTo>
                  <a:pt x="7985" y="7133"/>
                </a:lnTo>
                <a:lnTo>
                  <a:pt x="8021" y="7137"/>
                </a:lnTo>
                <a:lnTo>
                  <a:pt x="8059" y="7141"/>
                </a:lnTo>
                <a:lnTo>
                  <a:pt x="8096" y="7146"/>
                </a:lnTo>
                <a:lnTo>
                  <a:pt x="8133" y="7154"/>
                </a:lnTo>
                <a:lnTo>
                  <a:pt x="8169" y="7163"/>
                </a:lnTo>
                <a:lnTo>
                  <a:pt x="8205" y="7174"/>
                </a:lnTo>
                <a:lnTo>
                  <a:pt x="8241" y="7188"/>
                </a:lnTo>
                <a:lnTo>
                  <a:pt x="8276" y="7204"/>
                </a:lnTo>
                <a:lnTo>
                  <a:pt x="8311" y="7221"/>
                </a:lnTo>
                <a:lnTo>
                  <a:pt x="8346" y="7241"/>
                </a:lnTo>
                <a:lnTo>
                  <a:pt x="8380" y="7262"/>
                </a:lnTo>
                <a:lnTo>
                  <a:pt x="8414" y="7287"/>
                </a:lnTo>
                <a:lnTo>
                  <a:pt x="8446" y="7313"/>
                </a:lnTo>
                <a:lnTo>
                  <a:pt x="8479" y="7342"/>
                </a:lnTo>
                <a:lnTo>
                  <a:pt x="8516" y="7378"/>
                </a:lnTo>
                <a:lnTo>
                  <a:pt x="8548" y="7414"/>
                </a:lnTo>
                <a:lnTo>
                  <a:pt x="8578" y="7449"/>
                </a:lnTo>
                <a:lnTo>
                  <a:pt x="8604" y="7485"/>
                </a:lnTo>
                <a:lnTo>
                  <a:pt x="8628" y="7522"/>
                </a:lnTo>
                <a:lnTo>
                  <a:pt x="8648" y="7558"/>
                </a:lnTo>
                <a:lnTo>
                  <a:pt x="8667" y="7594"/>
                </a:lnTo>
                <a:lnTo>
                  <a:pt x="8681" y="7629"/>
                </a:lnTo>
                <a:lnTo>
                  <a:pt x="8693" y="7666"/>
                </a:lnTo>
                <a:lnTo>
                  <a:pt x="8704" y="7702"/>
                </a:lnTo>
                <a:lnTo>
                  <a:pt x="8711" y="7739"/>
                </a:lnTo>
                <a:lnTo>
                  <a:pt x="8716" y="7775"/>
                </a:lnTo>
                <a:lnTo>
                  <a:pt x="8719" y="7810"/>
                </a:lnTo>
                <a:lnTo>
                  <a:pt x="8720" y="7847"/>
                </a:lnTo>
                <a:lnTo>
                  <a:pt x="8719" y="7883"/>
                </a:lnTo>
                <a:lnTo>
                  <a:pt x="8716" y="7920"/>
                </a:lnTo>
                <a:lnTo>
                  <a:pt x="8712" y="7956"/>
                </a:lnTo>
                <a:lnTo>
                  <a:pt x="8706" y="7992"/>
                </a:lnTo>
                <a:lnTo>
                  <a:pt x="8698" y="8029"/>
                </a:lnTo>
                <a:lnTo>
                  <a:pt x="8690" y="8065"/>
                </a:lnTo>
                <a:lnTo>
                  <a:pt x="8680" y="8102"/>
                </a:lnTo>
                <a:lnTo>
                  <a:pt x="8670" y="8138"/>
                </a:lnTo>
                <a:lnTo>
                  <a:pt x="8658" y="8174"/>
                </a:lnTo>
                <a:lnTo>
                  <a:pt x="8645" y="8210"/>
                </a:lnTo>
                <a:lnTo>
                  <a:pt x="8618" y="8283"/>
                </a:lnTo>
                <a:lnTo>
                  <a:pt x="8589" y="8355"/>
                </a:lnTo>
                <a:lnTo>
                  <a:pt x="8559" y="8428"/>
                </a:lnTo>
                <a:lnTo>
                  <a:pt x="8529" y="8500"/>
                </a:lnTo>
                <a:lnTo>
                  <a:pt x="8580" y="8531"/>
                </a:lnTo>
                <a:lnTo>
                  <a:pt x="8627" y="8563"/>
                </a:lnTo>
                <a:lnTo>
                  <a:pt x="8670" y="8594"/>
                </a:lnTo>
                <a:lnTo>
                  <a:pt x="8710" y="8625"/>
                </a:lnTo>
                <a:lnTo>
                  <a:pt x="8747" y="8657"/>
                </a:lnTo>
                <a:lnTo>
                  <a:pt x="8781" y="8689"/>
                </a:lnTo>
                <a:lnTo>
                  <a:pt x="8812" y="8721"/>
                </a:lnTo>
                <a:lnTo>
                  <a:pt x="8839" y="8753"/>
                </a:lnTo>
                <a:lnTo>
                  <a:pt x="8864" y="8786"/>
                </a:lnTo>
                <a:lnTo>
                  <a:pt x="8885" y="8820"/>
                </a:lnTo>
                <a:lnTo>
                  <a:pt x="8905" y="8853"/>
                </a:lnTo>
                <a:lnTo>
                  <a:pt x="8921" y="8888"/>
                </a:lnTo>
                <a:lnTo>
                  <a:pt x="8934" y="8923"/>
                </a:lnTo>
                <a:lnTo>
                  <a:pt x="8946" y="8959"/>
                </a:lnTo>
                <a:lnTo>
                  <a:pt x="8954" y="8996"/>
                </a:lnTo>
                <a:lnTo>
                  <a:pt x="8961" y="9032"/>
                </a:lnTo>
                <a:lnTo>
                  <a:pt x="8964" y="9071"/>
                </a:lnTo>
                <a:lnTo>
                  <a:pt x="8966" y="9110"/>
                </a:lnTo>
                <a:lnTo>
                  <a:pt x="8966" y="9151"/>
                </a:lnTo>
                <a:lnTo>
                  <a:pt x="8963" y="9192"/>
                </a:lnTo>
                <a:lnTo>
                  <a:pt x="8959" y="9235"/>
                </a:lnTo>
                <a:lnTo>
                  <a:pt x="8953" y="9279"/>
                </a:lnTo>
                <a:lnTo>
                  <a:pt x="8945" y="9324"/>
                </a:lnTo>
                <a:lnTo>
                  <a:pt x="8934" y="9370"/>
                </a:lnTo>
                <a:lnTo>
                  <a:pt x="8923" y="9418"/>
                </a:lnTo>
                <a:lnTo>
                  <a:pt x="8910" y="9467"/>
                </a:lnTo>
                <a:lnTo>
                  <a:pt x="8894" y="9518"/>
                </a:lnTo>
                <a:lnTo>
                  <a:pt x="8878" y="9571"/>
                </a:lnTo>
                <a:lnTo>
                  <a:pt x="8861" y="9626"/>
                </a:lnTo>
                <a:lnTo>
                  <a:pt x="8842" y="9681"/>
                </a:lnTo>
                <a:lnTo>
                  <a:pt x="8822" y="9739"/>
                </a:lnTo>
                <a:lnTo>
                  <a:pt x="8801" y="9798"/>
                </a:lnTo>
                <a:lnTo>
                  <a:pt x="8901" y="9899"/>
                </a:lnTo>
                <a:lnTo>
                  <a:pt x="8987" y="9996"/>
                </a:lnTo>
                <a:lnTo>
                  <a:pt x="9061" y="10089"/>
                </a:lnTo>
                <a:lnTo>
                  <a:pt x="9121" y="10179"/>
                </a:lnTo>
                <a:lnTo>
                  <a:pt x="9169" y="10266"/>
                </a:lnTo>
                <a:lnTo>
                  <a:pt x="9204" y="10352"/>
                </a:lnTo>
                <a:lnTo>
                  <a:pt x="9228" y="10434"/>
                </a:lnTo>
                <a:lnTo>
                  <a:pt x="9241" y="10516"/>
                </a:lnTo>
                <a:lnTo>
                  <a:pt x="9242" y="10596"/>
                </a:lnTo>
                <a:lnTo>
                  <a:pt x="9232" y="10676"/>
                </a:lnTo>
                <a:lnTo>
                  <a:pt x="9212" y="10755"/>
                </a:lnTo>
                <a:lnTo>
                  <a:pt x="9182" y="10834"/>
                </a:lnTo>
                <a:lnTo>
                  <a:pt x="9144" y="10914"/>
                </a:lnTo>
                <a:lnTo>
                  <a:pt x="9095" y="10995"/>
                </a:lnTo>
                <a:lnTo>
                  <a:pt x="9037" y="11077"/>
                </a:lnTo>
                <a:lnTo>
                  <a:pt x="8972" y="11160"/>
                </a:lnTo>
                <a:lnTo>
                  <a:pt x="8898" y="11246"/>
                </a:lnTo>
                <a:lnTo>
                  <a:pt x="8816" y="11334"/>
                </a:lnTo>
                <a:lnTo>
                  <a:pt x="8727" y="11424"/>
                </a:lnTo>
                <a:lnTo>
                  <a:pt x="8631" y="11518"/>
                </a:lnTo>
                <a:lnTo>
                  <a:pt x="8529" y="11615"/>
                </a:lnTo>
                <a:lnTo>
                  <a:pt x="8421" y="11718"/>
                </a:lnTo>
                <a:lnTo>
                  <a:pt x="8305" y="11823"/>
                </a:lnTo>
                <a:lnTo>
                  <a:pt x="8186" y="11933"/>
                </a:lnTo>
                <a:lnTo>
                  <a:pt x="8060" y="12050"/>
                </a:lnTo>
                <a:lnTo>
                  <a:pt x="7931" y="12171"/>
                </a:lnTo>
                <a:lnTo>
                  <a:pt x="7796" y="12299"/>
                </a:lnTo>
                <a:lnTo>
                  <a:pt x="7658" y="12431"/>
                </a:lnTo>
                <a:lnTo>
                  <a:pt x="7516" y="12573"/>
                </a:lnTo>
                <a:lnTo>
                  <a:pt x="7371" y="12720"/>
                </a:lnTo>
                <a:lnTo>
                  <a:pt x="7223" y="12874"/>
                </a:lnTo>
                <a:lnTo>
                  <a:pt x="7072" y="13038"/>
                </a:lnTo>
                <a:lnTo>
                  <a:pt x="6995" y="13123"/>
                </a:lnTo>
                <a:lnTo>
                  <a:pt x="6929" y="13197"/>
                </a:lnTo>
                <a:lnTo>
                  <a:pt x="6871" y="13263"/>
                </a:lnTo>
                <a:lnTo>
                  <a:pt x="6820" y="13319"/>
                </a:lnTo>
                <a:lnTo>
                  <a:pt x="6795" y="13345"/>
                </a:lnTo>
                <a:lnTo>
                  <a:pt x="6772" y="13368"/>
                </a:lnTo>
                <a:lnTo>
                  <a:pt x="6748" y="13390"/>
                </a:lnTo>
                <a:lnTo>
                  <a:pt x="6726" y="13411"/>
                </a:lnTo>
                <a:lnTo>
                  <a:pt x="6702" y="13431"/>
                </a:lnTo>
                <a:lnTo>
                  <a:pt x="6679" y="13449"/>
                </a:lnTo>
                <a:lnTo>
                  <a:pt x="6654" y="13466"/>
                </a:lnTo>
                <a:lnTo>
                  <a:pt x="6630" y="13484"/>
                </a:lnTo>
                <a:lnTo>
                  <a:pt x="6602" y="13500"/>
                </a:lnTo>
                <a:lnTo>
                  <a:pt x="6575" y="13516"/>
                </a:lnTo>
                <a:lnTo>
                  <a:pt x="6544" y="13532"/>
                </a:lnTo>
                <a:lnTo>
                  <a:pt x="6511" y="13547"/>
                </a:lnTo>
                <a:lnTo>
                  <a:pt x="6477" y="13563"/>
                </a:lnTo>
                <a:lnTo>
                  <a:pt x="6440" y="13580"/>
                </a:lnTo>
                <a:lnTo>
                  <a:pt x="6399" y="13596"/>
                </a:lnTo>
                <a:lnTo>
                  <a:pt x="6355" y="13613"/>
                </a:lnTo>
                <a:lnTo>
                  <a:pt x="6256" y="13649"/>
                </a:lnTo>
                <a:lnTo>
                  <a:pt x="6141" y="13689"/>
                </a:lnTo>
                <a:lnTo>
                  <a:pt x="6006" y="13735"/>
                </a:lnTo>
                <a:lnTo>
                  <a:pt x="5850" y="13787"/>
                </a:lnTo>
                <a:lnTo>
                  <a:pt x="5841" y="15754"/>
                </a:lnTo>
                <a:lnTo>
                  <a:pt x="5914" y="15761"/>
                </a:lnTo>
                <a:lnTo>
                  <a:pt x="6016" y="15768"/>
                </a:lnTo>
                <a:lnTo>
                  <a:pt x="6146" y="15774"/>
                </a:lnTo>
                <a:lnTo>
                  <a:pt x="6301" y="15780"/>
                </a:lnTo>
                <a:lnTo>
                  <a:pt x="6480" y="15786"/>
                </a:lnTo>
                <a:lnTo>
                  <a:pt x="6680" y="15791"/>
                </a:lnTo>
                <a:lnTo>
                  <a:pt x="6899" y="15795"/>
                </a:lnTo>
                <a:lnTo>
                  <a:pt x="7136" y="15798"/>
                </a:lnTo>
                <a:lnTo>
                  <a:pt x="7388" y="15801"/>
                </a:lnTo>
                <a:lnTo>
                  <a:pt x="7654" y="15803"/>
                </a:lnTo>
                <a:lnTo>
                  <a:pt x="7931" y="15804"/>
                </a:lnTo>
                <a:lnTo>
                  <a:pt x="8218" y="15805"/>
                </a:lnTo>
                <a:lnTo>
                  <a:pt x="8511" y="15806"/>
                </a:lnTo>
                <a:lnTo>
                  <a:pt x="8809" y="15805"/>
                </a:lnTo>
                <a:lnTo>
                  <a:pt x="9110" y="15804"/>
                </a:lnTo>
                <a:lnTo>
                  <a:pt x="9412" y="15803"/>
                </a:lnTo>
                <a:lnTo>
                  <a:pt x="9713" y="15801"/>
                </a:lnTo>
                <a:lnTo>
                  <a:pt x="10012" y="15798"/>
                </a:lnTo>
                <a:lnTo>
                  <a:pt x="10305" y="15795"/>
                </a:lnTo>
                <a:lnTo>
                  <a:pt x="10591" y="15791"/>
                </a:lnTo>
                <a:lnTo>
                  <a:pt x="10868" y="15787"/>
                </a:lnTo>
                <a:lnTo>
                  <a:pt x="11134" y="15781"/>
                </a:lnTo>
                <a:lnTo>
                  <a:pt x="11386" y="15775"/>
                </a:lnTo>
                <a:lnTo>
                  <a:pt x="11623" y="15769"/>
                </a:lnTo>
                <a:lnTo>
                  <a:pt x="11842" y="15762"/>
                </a:lnTo>
                <a:lnTo>
                  <a:pt x="12042" y="15755"/>
                </a:lnTo>
                <a:lnTo>
                  <a:pt x="12222" y="15747"/>
                </a:lnTo>
                <a:lnTo>
                  <a:pt x="12377" y="15737"/>
                </a:lnTo>
                <a:lnTo>
                  <a:pt x="12507" y="15728"/>
                </a:lnTo>
                <a:lnTo>
                  <a:pt x="12609" y="15718"/>
                </a:lnTo>
                <a:lnTo>
                  <a:pt x="12682" y="15707"/>
                </a:lnTo>
                <a:lnTo>
                  <a:pt x="12722" y="15696"/>
                </a:lnTo>
                <a:lnTo>
                  <a:pt x="12783" y="15663"/>
                </a:lnTo>
                <a:lnTo>
                  <a:pt x="12838" y="15622"/>
                </a:lnTo>
                <a:lnTo>
                  <a:pt x="12888" y="15575"/>
                </a:lnTo>
                <a:lnTo>
                  <a:pt x="12934" y="15521"/>
                </a:lnTo>
                <a:lnTo>
                  <a:pt x="12976" y="15460"/>
                </a:lnTo>
                <a:lnTo>
                  <a:pt x="13012" y="15394"/>
                </a:lnTo>
                <a:lnTo>
                  <a:pt x="13046" y="15322"/>
                </a:lnTo>
                <a:lnTo>
                  <a:pt x="13076" y="15245"/>
                </a:lnTo>
                <a:lnTo>
                  <a:pt x="13101" y="15163"/>
                </a:lnTo>
                <a:lnTo>
                  <a:pt x="13124" y="15076"/>
                </a:lnTo>
                <a:lnTo>
                  <a:pt x="13143" y="14985"/>
                </a:lnTo>
                <a:lnTo>
                  <a:pt x="13159" y="14890"/>
                </a:lnTo>
                <a:lnTo>
                  <a:pt x="13174" y="14792"/>
                </a:lnTo>
                <a:lnTo>
                  <a:pt x="13185" y="14689"/>
                </a:lnTo>
                <a:lnTo>
                  <a:pt x="13193" y="14584"/>
                </a:lnTo>
                <a:lnTo>
                  <a:pt x="13200" y="14477"/>
                </a:lnTo>
                <a:lnTo>
                  <a:pt x="13204" y="14366"/>
                </a:lnTo>
                <a:lnTo>
                  <a:pt x="13207" y="14255"/>
                </a:lnTo>
                <a:lnTo>
                  <a:pt x="13208" y="14140"/>
                </a:lnTo>
                <a:lnTo>
                  <a:pt x="13208" y="14026"/>
                </a:lnTo>
                <a:lnTo>
                  <a:pt x="13207" y="13909"/>
                </a:lnTo>
                <a:lnTo>
                  <a:pt x="13205" y="13791"/>
                </a:lnTo>
                <a:lnTo>
                  <a:pt x="13203" y="13674"/>
                </a:lnTo>
                <a:lnTo>
                  <a:pt x="13199" y="13556"/>
                </a:lnTo>
                <a:lnTo>
                  <a:pt x="13192" y="13322"/>
                </a:lnTo>
                <a:lnTo>
                  <a:pt x="13184" y="13091"/>
                </a:lnTo>
                <a:lnTo>
                  <a:pt x="13181" y="12978"/>
                </a:lnTo>
                <a:lnTo>
                  <a:pt x="13179" y="12866"/>
                </a:lnTo>
                <a:lnTo>
                  <a:pt x="13177" y="12757"/>
                </a:lnTo>
                <a:lnTo>
                  <a:pt x="13177" y="12650"/>
                </a:lnTo>
                <a:lnTo>
                  <a:pt x="13176" y="12425"/>
                </a:lnTo>
                <a:lnTo>
                  <a:pt x="13176" y="12200"/>
                </a:lnTo>
                <a:lnTo>
                  <a:pt x="13175" y="11975"/>
                </a:lnTo>
                <a:lnTo>
                  <a:pt x="13175" y="11750"/>
                </a:lnTo>
                <a:lnTo>
                  <a:pt x="13174" y="11525"/>
                </a:lnTo>
                <a:lnTo>
                  <a:pt x="13173" y="11300"/>
                </a:lnTo>
                <a:lnTo>
                  <a:pt x="13172" y="11075"/>
                </a:lnTo>
                <a:lnTo>
                  <a:pt x="13171" y="10850"/>
                </a:lnTo>
                <a:lnTo>
                  <a:pt x="13171" y="10625"/>
                </a:lnTo>
                <a:lnTo>
                  <a:pt x="13171" y="10399"/>
                </a:lnTo>
                <a:lnTo>
                  <a:pt x="13171" y="10174"/>
                </a:lnTo>
                <a:lnTo>
                  <a:pt x="13172" y="9949"/>
                </a:lnTo>
                <a:lnTo>
                  <a:pt x="13173" y="9724"/>
                </a:lnTo>
                <a:lnTo>
                  <a:pt x="13175" y="9499"/>
                </a:lnTo>
                <a:lnTo>
                  <a:pt x="13177" y="9275"/>
                </a:lnTo>
                <a:lnTo>
                  <a:pt x="13180" y="9050"/>
                </a:lnTo>
                <a:lnTo>
                  <a:pt x="13153" y="9037"/>
                </a:lnTo>
                <a:lnTo>
                  <a:pt x="13126" y="9021"/>
                </a:lnTo>
                <a:lnTo>
                  <a:pt x="13096" y="9005"/>
                </a:lnTo>
                <a:lnTo>
                  <a:pt x="13066" y="8986"/>
                </a:lnTo>
                <a:lnTo>
                  <a:pt x="13002" y="8947"/>
                </a:lnTo>
                <a:lnTo>
                  <a:pt x="12936" y="8903"/>
                </a:lnTo>
                <a:lnTo>
                  <a:pt x="12866" y="8854"/>
                </a:lnTo>
                <a:lnTo>
                  <a:pt x="12795" y="8802"/>
                </a:lnTo>
                <a:lnTo>
                  <a:pt x="12722" y="8749"/>
                </a:lnTo>
                <a:lnTo>
                  <a:pt x="12650" y="8693"/>
                </a:lnTo>
                <a:lnTo>
                  <a:pt x="12577" y="8637"/>
                </a:lnTo>
                <a:lnTo>
                  <a:pt x="12506" y="8578"/>
                </a:lnTo>
                <a:lnTo>
                  <a:pt x="12437" y="8522"/>
                </a:lnTo>
                <a:lnTo>
                  <a:pt x="12369" y="8465"/>
                </a:lnTo>
                <a:lnTo>
                  <a:pt x="12306" y="8411"/>
                </a:lnTo>
                <a:lnTo>
                  <a:pt x="12247" y="8359"/>
                </a:lnTo>
                <a:lnTo>
                  <a:pt x="12191" y="8308"/>
                </a:lnTo>
                <a:lnTo>
                  <a:pt x="12143" y="8262"/>
                </a:lnTo>
                <a:lnTo>
                  <a:pt x="12134" y="8118"/>
                </a:lnTo>
                <a:lnTo>
                  <a:pt x="12128" y="7971"/>
                </a:lnTo>
                <a:lnTo>
                  <a:pt x="12124" y="7823"/>
                </a:lnTo>
                <a:lnTo>
                  <a:pt x="12120" y="7671"/>
                </a:lnTo>
                <a:lnTo>
                  <a:pt x="12119" y="7520"/>
                </a:lnTo>
                <a:lnTo>
                  <a:pt x="12118" y="7367"/>
                </a:lnTo>
                <a:lnTo>
                  <a:pt x="12118" y="7213"/>
                </a:lnTo>
                <a:lnTo>
                  <a:pt x="12119" y="7059"/>
                </a:lnTo>
                <a:lnTo>
                  <a:pt x="12121" y="6904"/>
                </a:lnTo>
                <a:lnTo>
                  <a:pt x="12123" y="6751"/>
                </a:lnTo>
                <a:lnTo>
                  <a:pt x="12125" y="6597"/>
                </a:lnTo>
                <a:lnTo>
                  <a:pt x="12127" y="6444"/>
                </a:lnTo>
                <a:lnTo>
                  <a:pt x="12129" y="6292"/>
                </a:lnTo>
                <a:lnTo>
                  <a:pt x="12131" y="6142"/>
                </a:lnTo>
                <a:lnTo>
                  <a:pt x="12132" y="5993"/>
                </a:lnTo>
                <a:lnTo>
                  <a:pt x="12133" y="5846"/>
                </a:lnTo>
                <a:lnTo>
                  <a:pt x="12132" y="5754"/>
                </a:lnTo>
                <a:lnTo>
                  <a:pt x="12129" y="5667"/>
                </a:lnTo>
                <a:lnTo>
                  <a:pt x="12123" y="5585"/>
                </a:lnTo>
                <a:lnTo>
                  <a:pt x="12115" y="5509"/>
                </a:lnTo>
                <a:lnTo>
                  <a:pt x="12105" y="5436"/>
                </a:lnTo>
                <a:lnTo>
                  <a:pt x="12092" y="5369"/>
                </a:lnTo>
                <a:lnTo>
                  <a:pt x="12077" y="5305"/>
                </a:lnTo>
                <a:lnTo>
                  <a:pt x="12059" y="5246"/>
                </a:lnTo>
                <a:lnTo>
                  <a:pt x="12038" y="5191"/>
                </a:lnTo>
                <a:lnTo>
                  <a:pt x="12016" y="5140"/>
                </a:lnTo>
                <a:lnTo>
                  <a:pt x="11990" y="5092"/>
                </a:lnTo>
                <a:lnTo>
                  <a:pt x="11962" y="5049"/>
                </a:lnTo>
                <a:lnTo>
                  <a:pt x="11931" y="5010"/>
                </a:lnTo>
                <a:lnTo>
                  <a:pt x="11897" y="4973"/>
                </a:lnTo>
                <a:lnTo>
                  <a:pt x="11861" y="4939"/>
                </a:lnTo>
                <a:lnTo>
                  <a:pt x="11821" y="4909"/>
                </a:lnTo>
                <a:lnTo>
                  <a:pt x="11779" y="4882"/>
                </a:lnTo>
                <a:lnTo>
                  <a:pt x="11734" y="4857"/>
                </a:lnTo>
                <a:lnTo>
                  <a:pt x="11686" y="4836"/>
                </a:lnTo>
                <a:lnTo>
                  <a:pt x="11635" y="4817"/>
                </a:lnTo>
                <a:lnTo>
                  <a:pt x="11581" y="4800"/>
                </a:lnTo>
                <a:lnTo>
                  <a:pt x="11524" y="4786"/>
                </a:lnTo>
                <a:lnTo>
                  <a:pt x="11463" y="4773"/>
                </a:lnTo>
                <a:lnTo>
                  <a:pt x="11400" y="4763"/>
                </a:lnTo>
                <a:lnTo>
                  <a:pt x="11333" y="4754"/>
                </a:lnTo>
                <a:lnTo>
                  <a:pt x="11263" y="4747"/>
                </a:lnTo>
                <a:lnTo>
                  <a:pt x="11190" y="4742"/>
                </a:lnTo>
                <a:lnTo>
                  <a:pt x="11114" y="4738"/>
                </a:lnTo>
                <a:lnTo>
                  <a:pt x="11034" y="4735"/>
                </a:lnTo>
                <a:lnTo>
                  <a:pt x="10951" y="4734"/>
                </a:lnTo>
                <a:lnTo>
                  <a:pt x="10864" y="4732"/>
                </a:lnTo>
                <a:lnTo>
                  <a:pt x="10774" y="4732"/>
                </a:lnTo>
                <a:lnTo>
                  <a:pt x="10664" y="4732"/>
                </a:lnTo>
                <a:lnTo>
                  <a:pt x="10543" y="4731"/>
                </a:lnTo>
                <a:lnTo>
                  <a:pt x="10414" y="4730"/>
                </a:lnTo>
                <a:lnTo>
                  <a:pt x="10276" y="4728"/>
                </a:lnTo>
                <a:lnTo>
                  <a:pt x="9979" y="4722"/>
                </a:lnTo>
                <a:lnTo>
                  <a:pt x="9656" y="4715"/>
                </a:lnTo>
                <a:lnTo>
                  <a:pt x="9314" y="4707"/>
                </a:lnTo>
                <a:lnTo>
                  <a:pt x="8959" y="4699"/>
                </a:lnTo>
                <a:lnTo>
                  <a:pt x="8594" y="4692"/>
                </a:lnTo>
                <a:lnTo>
                  <a:pt x="8227" y="4684"/>
                </a:lnTo>
                <a:lnTo>
                  <a:pt x="8044" y="4682"/>
                </a:lnTo>
                <a:lnTo>
                  <a:pt x="7862" y="4680"/>
                </a:lnTo>
                <a:lnTo>
                  <a:pt x="7682" y="4679"/>
                </a:lnTo>
                <a:lnTo>
                  <a:pt x="7506" y="4679"/>
                </a:lnTo>
                <a:lnTo>
                  <a:pt x="7332" y="4679"/>
                </a:lnTo>
                <a:lnTo>
                  <a:pt x="7163" y="4680"/>
                </a:lnTo>
                <a:lnTo>
                  <a:pt x="6997" y="4683"/>
                </a:lnTo>
                <a:lnTo>
                  <a:pt x="6838" y="4686"/>
                </a:lnTo>
                <a:lnTo>
                  <a:pt x="6685" y="4692"/>
                </a:lnTo>
                <a:lnTo>
                  <a:pt x="6538" y="4698"/>
                </a:lnTo>
                <a:lnTo>
                  <a:pt x="6399" y="4705"/>
                </a:lnTo>
                <a:lnTo>
                  <a:pt x="6268" y="4714"/>
                </a:lnTo>
                <a:lnTo>
                  <a:pt x="6146" y="4724"/>
                </a:lnTo>
                <a:lnTo>
                  <a:pt x="6033" y="4737"/>
                </a:lnTo>
                <a:lnTo>
                  <a:pt x="5931" y="4751"/>
                </a:lnTo>
                <a:lnTo>
                  <a:pt x="5840" y="4766"/>
                </a:lnTo>
                <a:lnTo>
                  <a:pt x="5839" y="7213"/>
                </a:lnTo>
                <a:close/>
                <a:moveTo>
                  <a:pt x="6895" y="4210"/>
                </a:moveTo>
                <a:lnTo>
                  <a:pt x="7109" y="4210"/>
                </a:lnTo>
                <a:lnTo>
                  <a:pt x="7321" y="4210"/>
                </a:lnTo>
                <a:lnTo>
                  <a:pt x="7534" y="4210"/>
                </a:lnTo>
                <a:lnTo>
                  <a:pt x="7746" y="4210"/>
                </a:lnTo>
                <a:lnTo>
                  <a:pt x="7957" y="4210"/>
                </a:lnTo>
                <a:lnTo>
                  <a:pt x="8169" y="4210"/>
                </a:lnTo>
                <a:lnTo>
                  <a:pt x="8379" y="4210"/>
                </a:lnTo>
                <a:lnTo>
                  <a:pt x="8589" y="4210"/>
                </a:lnTo>
                <a:lnTo>
                  <a:pt x="8800" y="4210"/>
                </a:lnTo>
                <a:lnTo>
                  <a:pt x="9009" y="4210"/>
                </a:lnTo>
                <a:lnTo>
                  <a:pt x="9218" y="4210"/>
                </a:lnTo>
                <a:lnTo>
                  <a:pt x="9427" y="4210"/>
                </a:lnTo>
                <a:lnTo>
                  <a:pt x="9637" y="4210"/>
                </a:lnTo>
                <a:lnTo>
                  <a:pt x="9845" y="4210"/>
                </a:lnTo>
                <a:lnTo>
                  <a:pt x="10054" y="4210"/>
                </a:lnTo>
                <a:lnTo>
                  <a:pt x="10264" y="4210"/>
                </a:lnTo>
                <a:lnTo>
                  <a:pt x="10468" y="4211"/>
                </a:lnTo>
                <a:lnTo>
                  <a:pt x="10657" y="4212"/>
                </a:lnTo>
                <a:lnTo>
                  <a:pt x="10831" y="4214"/>
                </a:lnTo>
                <a:lnTo>
                  <a:pt x="10991" y="4217"/>
                </a:lnTo>
                <a:lnTo>
                  <a:pt x="11137" y="4221"/>
                </a:lnTo>
                <a:lnTo>
                  <a:pt x="11270" y="4227"/>
                </a:lnTo>
                <a:lnTo>
                  <a:pt x="11392" y="4234"/>
                </a:lnTo>
                <a:lnTo>
                  <a:pt x="11501" y="4243"/>
                </a:lnTo>
                <a:lnTo>
                  <a:pt x="11600" y="4254"/>
                </a:lnTo>
                <a:lnTo>
                  <a:pt x="11690" y="4266"/>
                </a:lnTo>
                <a:lnTo>
                  <a:pt x="11771" y="4279"/>
                </a:lnTo>
                <a:lnTo>
                  <a:pt x="11842" y="4296"/>
                </a:lnTo>
                <a:lnTo>
                  <a:pt x="11907" y="4314"/>
                </a:lnTo>
                <a:lnTo>
                  <a:pt x="11964" y="4336"/>
                </a:lnTo>
                <a:lnTo>
                  <a:pt x="12016" y="4358"/>
                </a:lnTo>
                <a:lnTo>
                  <a:pt x="12062" y="4385"/>
                </a:lnTo>
                <a:lnTo>
                  <a:pt x="12103" y="4413"/>
                </a:lnTo>
                <a:lnTo>
                  <a:pt x="12140" y="4444"/>
                </a:lnTo>
                <a:lnTo>
                  <a:pt x="12174" y="4479"/>
                </a:lnTo>
                <a:lnTo>
                  <a:pt x="12207" y="4517"/>
                </a:lnTo>
                <a:lnTo>
                  <a:pt x="12236" y="4557"/>
                </a:lnTo>
                <a:lnTo>
                  <a:pt x="12266" y="4602"/>
                </a:lnTo>
                <a:lnTo>
                  <a:pt x="12295" y="4649"/>
                </a:lnTo>
                <a:lnTo>
                  <a:pt x="12325" y="4700"/>
                </a:lnTo>
                <a:lnTo>
                  <a:pt x="12389" y="4813"/>
                </a:lnTo>
                <a:lnTo>
                  <a:pt x="12464" y="4943"/>
                </a:lnTo>
                <a:lnTo>
                  <a:pt x="12508" y="5014"/>
                </a:lnTo>
                <a:lnTo>
                  <a:pt x="12557" y="5089"/>
                </a:lnTo>
                <a:lnTo>
                  <a:pt x="12611" y="5169"/>
                </a:lnTo>
                <a:lnTo>
                  <a:pt x="12672" y="5254"/>
                </a:lnTo>
                <a:lnTo>
                  <a:pt x="15275" y="5262"/>
                </a:lnTo>
                <a:lnTo>
                  <a:pt x="15272" y="12603"/>
                </a:lnTo>
                <a:lnTo>
                  <a:pt x="13705" y="12621"/>
                </a:lnTo>
                <a:lnTo>
                  <a:pt x="13709" y="13143"/>
                </a:lnTo>
                <a:lnTo>
                  <a:pt x="15793" y="13145"/>
                </a:lnTo>
                <a:lnTo>
                  <a:pt x="15796" y="3164"/>
                </a:lnTo>
                <a:lnTo>
                  <a:pt x="13170" y="3161"/>
                </a:lnTo>
                <a:lnTo>
                  <a:pt x="13176" y="531"/>
                </a:lnTo>
                <a:lnTo>
                  <a:pt x="6903" y="530"/>
                </a:lnTo>
                <a:lnTo>
                  <a:pt x="6895" y="4210"/>
                </a:lnTo>
                <a:close/>
                <a:moveTo>
                  <a:pt x="3689" y="8564"/>
                </a:moveTo>
                <a:lnTo>
                  <a:pt x="3628" y="8625"/>
                </a:lnTo>
                <a:lnTo>
                  <a:pt x="3558" y="8694"/>
                </a:lnTo>
                <a:lnTo>
                  <a:pt x="3483" y="8769"/>
                </a:lnTo>
                <a:lnTo>
                  <a:pt x="3401" y="8846"/>
                </a:lnTo>
                <a:lnTo>
                  <a:pt x="3315" y="8929"/>
                </a:lnTo>
                <a:lnTo>
                  <a:pt x="3228" y="9015"/>
                </a:lnTo>
                <a:lnTo>
                  <a:pt x="3137" y="9103"/>
                </a:lnTo>
                <a:lnTo>
                  <a:pt x="3047" y="9194"/>
                </a:lnTo>
                <a:lnTo>
                  <a:pt x="2958" y="9285"/>
                </a:lnTo>
                <a:lnTo>
                  <a:pt x="2871" y="9377"/>
                </a:lnTo>
                <a:lnTo>
                  <a:pt x="2829" y="9422"/>
                </a:lnTo>
                <a:lnTo>
                  <a:pt x="2789" y="9468"/>
                </a:lnTo>
                <a:lnTo>
                  <a:pt x="2749" y="9513"/>
                </a:lnTo>
                <a:lnTo>
                  <a:pt x="2711" y="9558"/>
                </a:lnTo>
                <a:lnTo>
                  <a:pt x="2674" y="9603"/>
                </a:lnTo>
                <a:lnTo>
                  <a:pt x="2639" y="9647"/>
                </a:lnTo>
                <a:lnTo>
                  <a:pt x="2606" y="9690"/>
                </a:lnTo>
                <a:lnTo>
                  <a:pt x="2575" y="9733"/>
                </a:lnTo>
                <a:lnTo>
                  <a:pt x="2547" y="9775"/>
                </a:lnTo>
                <a:lnTo>
                  <a:pt x="2520" y="9816"/>
                </a:lnTo>
                <a:lnTo>
                  <a:pt x="2496" y="9856"/>
                </a:lnTo>
                <a:lnTo>
                  <a:pt x="2475" y="9894"/>
                </a:lnTo>
                <a:lnTo>
                  <a:pt x="2440" y="9966"/>
                </a:lnTo>
                <a:lnTo>
                  <a:pt x="2410" y="10038"/>
                </a:lnTo>
                <a:lnTo>
                  <a:pt x="2384" y="10108"/>
                </a:lnTo>
                <a:lnTo>
                  <a:pt x="2362" y="10177"/>
                </a:lnTo>
                <a:lnTo>
                  <a:pt x="2342" y="10245"/>
                </a:lnTo>
                <a:lnTo>
                  <a:pt x="2326" y="10313"/>
                </a:lnTo>
                <a:lnTo>
                  <a:pt x="2313" y="10378"/>
                </a:lnTo>
                <a:lnTo>
                  <a:pt x="2301" y="10444"/>
                </a:lnTo>
                <a:lnTo>
                  <a:pt x="2293" y="10508"/>
                </a:lnTo>
                <a:lnTo>
                  <a:pt x="2285" y="10570"/>
                </a:lnTo>
                <a:lnTo>
                  <a:pt x="2279" y="10633"/>
                </a:lnTo>
                <a:lnTo>
                  <a:pt x="2274" y="10694"/>
                </a:lnTo>
                <a:lnTo>
                  <a:pt x="2264" y="10815"/>
                </a:lnTo>
                <a:lnTo>
                  <a:pt x="2252" y="10931"/>
                </a:lnTo>
                <a:lnTo>
                  <a:pt x="2246" y="10989"/>
                </a:lnTo>
                <a:lnTo>
                  <a:pt x="2238" y="11045"/>
                </a:lnTo>
                <a:lnTo>
                  <a:pt x="2228" y="11100"/>
                </a:lnTo>
                <a:lnTo>
                  <a:pt x="2216" y="11154"/>
                </a:lnTo>
                <a:lnTo>
                  <a:pt x="2201" y="11208"/>
                </a:lnTo>
                <a:lnTo>
                  <a:pt x="2185" y="11262"/>
                </a:lnTo>
                <a:lnTo>
                  <a:pt x="2165" y="11315"/>
                </a:lnTo>
                <a:lnTo>
                  <a:pt x="2140" y="11366"/>
                </a:lnTo>
                <a:lnTo>
                  <a:pt x="2113" y="11417"/>
                </a:lnTo>
                <a:lnTo>
                  <a:pt x="2080" y="11468"/>
                </a:lnTo>
                <a:lnTo>
                  <a:pt x="2043" y="11517"/>
                </a:lnTo>
                <a:lnTo>
                  <a:pt x="2001" y="11567"/>
                </a:lnTo>
                <a:lnTo>
                  <a:pt x="1954" y="11615"/>
                </a:lnTo>
                <a:lnTo>
                  <a:pt x="1901" y="11664"/>
                </a:lnTo>
                <a:lnTo>
                  <a:pt x="1842" y="11712"/>
                </a:lnTo>
                <a:lnTo>
                  <a:pt x="1777" y="11758"/>
                </a:lnTo>
                <a:lnTo>
                  <a:pt x="1794" y="11789"/>
                </a:lnTo>
                <a:lnTo>
                  <a:pt x="1821" y="11828"/>
                </a:lnTo>
                <a:lnTo>
                  <a:pt x="1855" y="11875"/>
                </a:lnTo>
                <a:lnTo>
                  <a:pt x="1898" y="11929"/>
                </a:lnTo>
                <a:lnTo>
                  <a:pt x="1949" y="11990"/>
                </a:lnTo>
                <a:lnTo>
                  <a:pt x="2006" y="12055"/>
                </a:lnTo>
                <a:lnTo>
                  <a:pt x="2070" y="12127"/>
                </a:lnTo>
                <a:lnTo>
                  <a:pt x="2139" y="12203"/>
                </a:lnTo>
                <a:lnTo>
                  <a:pt x="2214" y="12284"/>
                </a:lnTo>
                <a:lnTo>
                  <a:pt x="2292" y="12369"/>
                </a:lnTo>
                <a:lnTo>
                  <a:pt x="2376" y="12457"/>
                </a:lnTo>
                <a:lnTo>
                  <a:pt x="2462" y="12547"/>
                </a:lnTo>
                <a:lnTo>
                  <a:pt x="2643" y="12733"/>
                </a:lnTo>
                <a:lnTo>
                  <a:pt x="2830" y="12924"/>
                </a:lnTo>
                <a:lnTo>
                  <a:pt x="3019" y="13115"/>
                </a:lnTo>
                <a:lnTo>
                  <a:pt x="3207" y="13300"/>
                </a:lnTo>
                <a:lnTo>
                  <a:pt x="3387" y="13477"/>
                </a:lnTo>
                <a:lnTo>
                  <a:pt x="3554" y="13640"/>
                </a:lnTo>
                <a:lnTo>
                  <a:pt x="3706" y="13785"/>
                </a:lnTo>
                <a:lnTo>
                  <a:pt x="3837" y="13909"/>
                </a:lnTo>
                <a:lnTo>
                  <a:pt x="3893" y="13961"/>
                </a:lnTo>
                <a:lnTo>
                  <a:pt x="3942" y="14006"/>
                </a:lnTo>
                <a:lnTo>
                  <a:pt x="3984" y="14043"/>
                </a:lnTo>
                <a:lnTo>
                  <a:pt x="4017" y="14072"/>
                </a:lnTo>
                <a:lnTo>
                  <a:pt x="4077" y="13967"/>
                </a:lnTo>
                <a:lnTo>
                  <a:pt x="4138" y="13873"/>
                </a:lnTo>
                <a:lnTo>
                  <a:pt x="4203" y="13790"/>
                </a:lnTo>
                <a:lnTo>
                  <a:pt x="4270" y="13717"/>
                </a:lnTo>
                <a:lnTo>
                  <a:pt x="4338" y="13653"/>
                </a:lnTo>
                <a:lnTo>
                  <a:pt x="4409" y="13597"/>
                </a:lnTo>
                <a:lnTo>
                  <a:pt x="4482" y="13549"/>
                </a:lnTo>
                <a:lnTo>
                  <a:pt x="4557" y="13508"/>
                </a:lnTo>
                <a:lnTo>
                  <a:pt x="4635" y="13473"/>
                </a:lnTo>
                <a:lnTo>
                  <a:pt x="4713" y="13443"/>
                </a:lnTo>
                <a:lnTo>
                  <a:pt x="4795" y="13418"/>
                </a:lnTo>
                <a:lnTo>
                  <a:pt x="4878" y="13397"/>
                </a:lnTo>
                <a:lnTo>
                  <a:pt x="4961" y="13378"/>
                </a:lnTo>
                <a:lnTo>
                  <a:pt x="5048" y="13362"/>
                </a:lnTo>
                <a:lnTo>
                  <a:pt x="5136" y="13347"/>
                </a:lnTo>
                <a:lnTo>
                  <a:pt x="5226" y="13333"/>
                </a:lnTo>
                <a:lnTo>
                  <a:pt x="5318" y="13319"/>
                </a:lnTo>
                <a:lnTo>
                  <a:pt x="5411" y="13305"/>
                </a:lnTo>
                <a:lnTo>
                  <a:pt x="5505" y="13288"/>
                </a:lnTo>
                <a:lnTo>
                  <a:pt x="5601" y="13270"/>
                </a:lnTo>
                <a:lnTo>
                  <a:pt x="5698" y="13247"/>
                </a:lnTo>
                <a:lnTo>
                  <a:pt x="5797" y="13223"/>
                </a:lnTo>
                <a:lnTo>
                  <a:pt x="5897" y="13192"/>
                </a:lnTo>
                <a:lnTo>
                  <a:pt x="5998" y="13157"/>
                </a:lnTo>
                <a:lnTo>
                  <a:pt x="6100" y="13116"/>
                </a:lnTo>
                <a:lnTo>
                  <a:pt x="6204" y="13068"/>
                </a:lnTo>
                <a:lnTo>
                  <a:pt x="6308" y="13012"/>
                </a:lnTo>
                <a:lnTo>
                  <a:pt x="6414" y="12948"/>
                </a:lnTo>
                <a:lnTo>
                  <a:pt x="6522" y="12874"/>
                </a:lnTo>
                <a:lnTo>
                  <a:pt x="6629" y="12791"/>
                </a:lnTo>
                <a:lnTo>
                  <a:pt x="6738" y="12697"/>
                </a:lnTo>
                <a:lnTo>
                  <a:pt x="6847" y="12592"/>
                </a:lnTo>
                <a:lnTo>
                  <a:pt x="8493" y="10949"/>
                </a:lnTo>
                <a:lnTo>
                  <a:pt x="8535" y="10907"/>
                </a:lnTo>
                <a:lnTo>
                  <a:pt x="8574" y="10866"/>
                </a:lnTo>
                <a:lnTo>
                  <a:pt x="8592" y="10845"/>
                </a:lnTo>
                <a:lnTo>
                  <a:pt x="8611" y="10825"/>
                </a:lnTo>
                <a:lnTo>
                  <a:pt x="8627" y="10806"/>
                </a:lnTo>
                <a:lnTo>
                  <a:pt x="8642" y="10786"/>
                </a:lnTo>
                <a:lnTo>
                  <a:pt x="8657" y="10767"/>
                </a:lnTo>
                <a:lnTo>
                  <a:pt x="8670" y="10747"/>
                </a:lnTo>
                <a:lnTo>
                  <a:pt x="8681" y="10728"/>
                </a:lnTo>
                <a:lnTo>
                  <a:pt x="8692" y="10709"/>
                </a:lnTo>
                <a:lnTo>
                  <a:pt x="8701" y="10690"/>
                </a:lnTo>
                <a:lnTo>
                  <a:pt x="8709" y="10671"/>
                </a:lnTo>
                <a:lnTo>
                  <a:pt x="8715" y="10651"/>
                </a:lnTo>
                <a:lnTo>
                  <a:pt x="8720" y="10632"/>
                </a:lnTo>
                <a:lnTo>
                  <a:pt x="8723" y="10612"/>
                </a:lnTo>
                <a:lnTo>
                  <a:pt x="8724" y="10593"/>
                </a:lnTo>
                <a:lnTo>
                  <a:pt x="8723" y="10573"/>
                </a:lnTo>
                <a:lnTo>
                  <a:pt x="8721" y="10553"/>
                </a:lnTo>
                <a:lnTo>
                  <a:pt x="8717" y="10533"/>
                </a:lnTo>
                <a:lnTo>
                  <a:pt x="8710" y="10512"/>
                </a:lnTo>
                <a:lnTo>
                  <a:pt x="8701" y="10491"/>
                </a:lnTo>
                <a:lnTo>
                  <a:pt x="8690" y="10470"/>
                </a:lnTo>
                <a:lnTo>
                  <a:pt x="8678" y="10448"/>
                </a:lnTo>
                <a:lnTo>
                  <a:pt x="8663" y="10426"/>
                </a:lnTo>
                <a:lnTo>
                  <a:pt x="8645" y="10403"/>
                </a:lnTo>
                <a:lnTo>
                  <a:pt x="8625" y="10380"/>
                </a:lnTo>
                <a:lnTo>
                  <a:pt x="8602" y="10357"/>
                </a:lnTo>
                <a:lnTo>
                  <a:pt x="8577" y="10332"/>
                </a:lnTo>
                <a:lnTo>
                  <a:pt x="8549" y="10308"/>
                </a:lnTo>
                <a:lnTo>
                  <a:pt x="8519" y="10282"/>
                </a:lnTo>
                <a:lnTo>
                  <a:pt x="8483" y="10273"/>
                </a:lnTo>
                <a:lnTo>
                  <a:pt x="8443" y="10274"/>
                </a:lnTo>
                <a:lnTo>
                  <a:pt x="8400" y="10283"/>
                </a:lnTo>
                <a:lnTo>
                  <a:pt x="8352" y="10300"/>
                </a:lnTo>
                <a:lnTo>
                  <a:pt x="8301" y="10326"/>
                </a:lnTo>
                <a:lnTo>
                  <a:pt x="8247" y="10360"/>
                </a:lnTo>
                <a:lnTo>
                  <a:pt x="8190" y="10400"/>
                </a:lnTo>
                <a:lnTo>
                  <a:pt x="8130" y="10445"/>
                </a:lnTo>
                <a:lnTo>
                  <a:pt x="8067" y="10497"/>
                </a:lnTo>
                <a:lnTo>
                  <a:pt x="8002" y="10553"/>
                </a:lnTo>
                <a:lnTo>
                  <a:pt x="7936" y="10614"/>
                </a:lnTo>
                <a:lnTo>
                  <a:pt x="7867" y="10680"/>
                </a:lnTo>
                <a:lnTo>
                  <a:pt x="7798" y="10748"/>
                </a:lnTo>
                <a:lnTo>
                  <a:pt x="7726" y="10820"/>
                </a:lnTo>
                <a:lnTo>
                  <a:pt x="7655" y="10895"/>
                </a:lnTo>
                <a:lnTo>
                  <a:pt x="7581" y="10970"/>
                </a:lnTo>
                <a:lnTo>
                  <a:pt x="7435" y="11125"/>
                </a:lnTo>
                <a:lnTo>
                  <a:pt x="7290" y="11280"/>
                </a:lnTo>
                <a:lnTo>
                  <a:pt x="7218" y="11357"/>
                </a:lnTo>
                <a:lnTo>
                  <a:pt x="7146" y="11432"/>
                </a:lnTo>
                <a:lnTo>
                  <a:pt x="7077" y="11505"/>
                </a:lnTo>
                <a:lnTo>
                  <a:pt x="7008" y="11576"/>
                </a:lnTo>
                <a:lnTo>
                  <a:pt x="6941" y="11643"/>
                </a:lnTo>
                <a:lnTo>
                  <a:pt x="6876" y="11707"/>
                </a:lnTo>
                <a:lnTo>
                  <a:pt x="6813" y="11767"/>
                </a:lnTo>
                <a:lnTo>
                  <a:pt x="6752" y="11822"/>
                </a:lnTo>
                <a:lnTo>
                  <a:pt x="6694" y="11871"/>
                </a:lnTo>
                <a:lnTo>
                  <a:pt x="6640" y="11915"/>
                </a:lnTo>
                <a:lnTo>
                  <a:pt x="6588" y="11952"/>
                </a:lnTo>
                <a:lnTo>
                  <a:pt x="6540" y="11983"/>
                </a:lnTo>
                <a:lnTo>
                  <a:pt x="6197" y="11643"/>
                </a:lnTo>
                <a:lnTo>
                  <a:pt x="8002" y="9800"/>
                </a:lnTo>
                <a:lnTo>
                  <a:pt x="8042" y="9764"/>
                </a:lnTo>
                <a:lnTo>
                  <a:pt x="8085" y="9726"/>
                </a:lnTo>
                <a:lnTo>
                  <a:pt x="8129" y="9688"/>
                </a:lnTo>
                <a:lnTo>
                  <a:pt x="8174" y="9649"/>
                </a:lnTo>
                <a:lnTo>
                  <a:pt x="8218" y="9610"/>
                </a:lnTo>
                <a:lnTo>
                  <a:pt x="8260" y="9569"/>
                </a:lnTo>
                <a:lnTo>
                  <a:pt x="8281" y="9549"/>
                </a:lnTo>
                <a:lnTo>
                  <a:pt x="8300" y="9528"/>
                </a:lnTo>
                <a:lnTo>
                  <a:pt x="8320" y="9507"/>
                </a:lnTo>
                <a:lnTo>
                  <a:pt x="8337" y="9484"/>
                </a:lnTo>
                <a:lnTo>
                  <a:pt x="8353" y="9463"/>
                </a:lnTo>
                <a:lnTo>
                  <a:pt x="8369" y="9439"/>
                </a:lnTo>
                <a:lnTo>
                  <a:pt x="8383" y="9417"/>
                </a:lnTo>
                <a:lnTo>
                  <a:pt x="8395" y="9393"/>
                </a:lnTo>
                <a:lnTo>
                  <a:pt x="8406" y="9369"/>
                </a:lnTo>
                <a:lnTo>
                  <a:pt x="8416" y="9344"/>
                </a:lnTo>
                <a:lnTo>
                  <a:pt x="8423" y="9319"/>
                </a:lnTo>
                <a:lnTo>
                  <a:pt x="8428" y="9292"/>
                </a:lnTo>
                <a:lnTo>
                  <a:pt x="8430" y="9266"/>
                </a:lnTo>
                <a:lnTo>
                  <a:pt x="8431" y="9238"/>
                </a:lnTo>
                <a:lnTo>
                  <a:pt x="8429" y="9210"/>
                </a:lnTo>
                <a:lnTo>
                  <a:pt x="8425" y="9181"/>
                </a:lnTo>
                <a:lnTo>
                  <a:pt x="8418" y="9151"/>
                </a:lnTo>
                <a:lnTo>
                  <a:pt x="8407" y="9120"/>
                </a:lnTo>
                <a:lnTo>
                  <a:pt x="8395" y="9090"/>
                </a:lnTo>
                <a:lnTo>
                  <a:pt x="8380" y="9057"/>
                </a:lnTo>
                <a:lnTo>
                  <a:pt x="8352" y="9027"/>
                </a:lnTo>
                <a:lnTo>
                  <a:pt x="8324" y="9004"/>
                </a:lnTo>
                <a:lnTo>
                  <a:pt x="8293" y="8985"/>
                </a:lnTo>
                <a:lnTo>
                  <a:pt x="8262" y="8973"/>
                </a:lnTo>
                <a:lnTo>
                  <a:pt x="8230" y="8966"/>
                </a:lnTo>
                <a:lnTo>
                  <a:pt x="8197" y="8965"/>
                </a:lnTo>
                <a:lnTo>
                  <a:pt x="8162" y="8968"/>
                </a:lnTo>
                <a:lnTo>
                  <a:pt x="8127" y="8976"/>
                </a:lnTo>
                <a:lnTo>
                  <a:pt x="8090" y="8988"/>
                </a:lnTo>
                <a:lnTo>
                  <a:pt x="8053" y="9005"/>
                </a:lnTo>
                <a:lnTo>
                  <a:pt x="8014" y="9026"/>
                </a:lnTo>
                <a:lnTo>
                  <a:pt x="7974" y="9051"/>
                </a:lnTo>
                <a:lnTo>
                  <a:pt x="7935" y="9078"/>
                </a:lnTo>
                <a:lnTo>
                  <a:pt x="7894" y="9110"/>
                </a:lnTo>
                <a:lnTo>
                  <a:pt x="7852" y="9144"/>
                </a:lnTo>
                <a:lnTo>
                  <a:pt x="7810" y="9182"/>
                </a:lnTo>
                <a:lnTo>
                  <a:pt x="7767" y="9221"/>
                </a:lnTo>
                <a:lnTo>
                  <a:pt x="7723" y="9264"/>
                </a:lnTo>
                <a:lnTo>
                  <a:pt x="7679" y="9307"/>
                </a:lnTo>
                <a:lnTo>
                  <a:pt x="7634" y="9354"/>
                </a:lnTo>
                <a:lnTo>
                  <a:pt x="7544" y="9450"/>
                </a:lnTo>
                <a:lnTo>
                  <a:pt x="7451" y="9551"/>
                </a:lnTo>
                <a:lnTo>
                  <a:pt x="7357" y="9655"/>
                </a:lnTo>
                <a:lnTo>
                  <a:pt x="7262" y="9760"/>
                </a:lnTo>
                <a:lnTo>
                  <a:pt x="7214" y="9812"/>
                </a:lnTo>
                <a:lnTo>
                  <a:pt x="7166" y="9864"/>
                </a:lnTo>
                <a:lnTo>
                  <a:pt x="7118" y="9915"/>
                </a:lnTo>
                <a:lnTo>
                  <a:pt x="7070" y="9964"/>
                </a:lnTo>
                <a:lnTo>
                  <a:pt x="7004" y="10030"/>
                </a:lnTo>
                <a:lnTo>
                  <a:pt x="6932" y="10101"/>
                </a:lnTo>
                <a:lnTo>
                  <a:pt x="6854" y="10177"/>
                </a:lnTo>
                <a:lnTo>
                  <a:pt x="6773" y="10255"/>
                </a:lnTo>
                <a:lnTo>
                  <a:pt x="6687" y="10337"/>
                </a:lnTo>
                <a:lnTo>
                  <a:pt x="6599" y="10422"/>
                </a:lnTo>
                <a:lnTo>
                  <a:pt x="6510" y="10507"/>
                </a:lnTo>
                <a:lnTo>
                  <a:pt x="6422" y="10593"/>
                </a:lnTo>
                <a:lnTo>
                  <a:pt x="6335" y="10680"/>
                </a:lnTo>
                <a:lnTo>
                  <a:pt x="6250" y="10765"/>
                </a:lnTo>
                <a:lnTo>
                  <a:pt x="6168" y="10849"/>
                </a:lnTo>
                <a:lnTo>
                  <a:pt x="6092" y="10930"/>
                </a:lnTo>
                <a:lnTo>
                  <a:pt x="6055" y="10970"/>
                </a:lnTo>
                <a:lnTo>
                  <a:pt x="6020" y="11009"/>
                </a:lnTo>
                <a:lnTo>
                  <a:pt x="5986" y="11047"/>
                </a:lnTo>
                <a:lnTo>
                  <a:pt x="5956" y="11084"/>
                </a:lnTo>
                <a:lnTo>
                  <a:pt x="5926" y="11121"/>
                </a:lnTo>
                <a:lnTo>
                  <a:pt x="5900" y="11155"/>
                </a:lnTo>
                <a:lnTo>
                  <a:pt x="5874" y="11188"/>
                </a:lnTo>
                <a:lnTo>
                  <a:pt x="5852" y="11221"/>
                </a:lnTo>
                <a:lnTo>
                  <a:pt x="5436" y="10896"/>
                </a:lnTo>
                <a:lnTo>
                  <a:pt x="5451" y="10870"/>
                </a:lnTo>
                <a:lnTo>
                  <a:pt x="5476" y="10837"/>
                </a:lnTo>
                <a:lnTo>
                  <a:pt x="5509" y="10796"/>
                </a:lnTo>
                <a:lnTo>
                  <a:pt x="5548" y="10749"/>
                </a:lnTo>
                <a:lnTo>
                  <a:pt x="5595" y="10696"/>
                </a:lnTo>
                <a:lnTo>
                  <a:pt x="5650" y="10637"/>
                </a:lnTo>
                <a:lnTo>
                  <a:pt x="5709" y="10572"/>
                </a:lnTo>
                <a:lnTo>
                  <a:pt x="5774" y="10503"/>
                </a:lnTo>
                <a:lnTo>
                  <a:pt x="5918" y="10352"/>
                </a:lnTo>
                <a:lnTo>
                  <a:pt x="6078" y="10186"/>
                </a:lnTo>
                <a:lnTo>
                  <a:pt x="6250" y="10011"/>
                </a:lnTo>
                <a:lnTo>
                  <a:pt x="6430" y="9830"/>
                </a:lnTo>
                <a:lnTo>
                  <a:pt x="6611" y="9647"/>
                </a:lnTo>
                <a:lnTo>
                  <a:pt x="6793" y="9466"/>
                </a:lnTo>
                <a:lnTo>
                  <a:pt x="6971" y="9290"/>
                </a:lnTo>
                <a:lnTo>
                  <a:pt x="7138" y="9124"/>
                </a:lnTo>
                <a:lnTo>
                  <a:pt x="7293" y="8971"/>
                </a:lnTo>
                <a:lnTo>
                  <a:pt x="7430" y="8836"/>
                </a:lnTo>
                <a:lnTo>
                  <a:pt x="7547" y="8721"/>
                </a:lnTo>
                <a:lnTo>
                  <a:pt x="7638" y="8631"/>
                </a:lnTo>
                <a:lnTo>
                  <a:pt x="7673" y="8597"/>
                </a:lnTo>
                <a:lnTo>
                  <a:pt x="7716" y="8558"/>
                </a:lnTo>
                <a:lnTo>
                  <a:pt x="7764" y="8515"/>
                </a:lnTo>
                <a:lnTo>
                  <a:pt x="7816" y="8468"/>
                </a:lnTo>
                <a:lnTo>
                  <a:pt x="7871" y="8418"/>
                </a:lnTo>
                <a:lnTo>
                  <a:pt x="7927" y="8364"/>
                </a:lnTo>
                <a:lnTo>
                  <a:pt x="7954" y="8336"/>
                </a:lnTo>
                <a:lnTo>
                  <a:pt x="7981" y="8307"/>
                </a:lnTo>
                <a:lnTo>
                  <a:pt x="8006" y="8279"/>
                </a:lnTo>
                <a:lnTo>
                  <a:pt x="8032" y="8249"/>
                </a:lnTo>
                <a:lnTo>
                  <a:pt x="8055" y="8219"/>
                </a:lnTo>
                <a:lnTo>
                  <a:pt x="8078" y="8190"/>
                </a:lnTo>
                <a:lnTo>
                  <a:pt x="8099" y="8159"/>
                </a:lnTo>
                <a:lnTo>
                  <a:pt x="8118" y="8128"/>
                </a:lnTo>
                <a:lnTo>
                  <a:pt x="8136" y="8097"/>
                </a:lnTo>
                <a:lnTo>
                  <a:pt x="8151" y="8066"/>
                </a:lnTo>
                <a:lnTo>
                  <a:pt x="8163" y="8034"/>
                </a:lnTo>
                <a:lnTo>
                  <a:pt x="8174" y="8004"/>
                </a:lnTo>
                <a:lnTo>
                  <a:pt x="8182" y="7972"/>
                </a:lnTo>
                <a:lnTo>
                  <a:pt x="8186" y="7941"/>
                </a:lnTo>
                <a:lnTo>
                  <a:pt x="8187" y="7910"/>
                </a:lnTo>
                <a:lnTo>
                  <a:pt x="8185" y="7879"/>
                </a:lnTo>
                <a:lnTo>
                  <a:pt x="8179" y="7848"/>
                </a:lnTo>
                <a:lnTo>
                  <a:pt x="8169" y="7818"/>
                </a:lnTo>
                <a:lnTo>
                  <a:pt x="8155" y="7788"/>
                </a:lnTo>
                <a:lnTo>
                  <a:pt x="8137" y="7757"/>
                </a:lnTo>
                <a:lnTo>
                  <a:pt x="8112" y="7725"/>
                </a:lnTo>
                <a:lnTo>
                  <a:pt x="8086" y="7697"/>
                </a:lnTo>
                <a:lnTo>
                  <a:pt x="8059" y="7674"/>
                </a:lnTo>
                <a:lnTo>
                  <a:pt x="8031" y="7657"/>
                </a:lnTo>
                <a:lnTo>
                  <a:pt x="8003" y="7644"/>
                </a:lnTo>
                <a:lnTo>
                  <a:pt x="7973" y="7636"/>
                </a:lnTo>
                <a:lnTo>
                  <a:pt x="7945" y="7630"/>
                </a:lnTo>
                <a:lnTo>
                  <a:pt x="7915" y="7630"/>
                </a:lnTo>
                <a:lnTo>
                  <a:pt x="7885" y="7633"/>
                </a:lnTo>
                <a:lnTo>
                  <a:pt x="7854" y="7639"/>
                </a:lnTo>
                <a:lnTo>
                  <a:pt x="7824" y="7648"/>
                </a:lnTo>
                <a:lnTo>
                  <a:pt x="7794" y="7660"/>
                </a:lnTo>
                <a:lnTo>
                  <a:pt x="7763" y="7674"/>
                </a:lnTo>
                <a:lnTo>
                  <a:pt x="7733" y="7692"/>
                </a:lnTo>
                <a:lnTo>
                  <a:pt x="7703" y="7710"/>
                </a:lnTo>
                <a:lnTo>
                  <a:pt x="7673" y="7732"/>
                </a:lnTo>
                <a:lnTo>
                  <a:pt x="7644" y="7753"/>
                </a:lnTo>
                <a:lnTo>
                  <a:pt x="7615" y="7777"/>
                </a:lnTo>
                <a:lnTo>
                  <a:pt x="7586" y="7801"/>
                </a:lnTo>
                <a:lnTo>
                  <a:pt x="7559" y="7826"/>
                </a:lnTo>
                <a:lnTo>
                  <a:pt x="7532" y="7851"/>
                </a:lnTo>
                <a:lnTo>
                  <a:pt x="7507" y="7877"/>
                </a:lnTo>
                <a:lnTo>
                  <a:pt x="7481" y="7902"/>
                </a:lnTo>
                <a:lnTo>
                  <a:pt x="7458" y="7928"/>
                </a:lnTo>
                <a:lnTo>
                  <a:pt x="7413" y="7977"/>
                </a:lnTo>
                <a:lnTo>
                  <a:pt x="7374" y="8021"/>
                </a:lnTo>
                <a:lnTo>
                  <a:pt x="7340" y="8058"/>
                </a:lnTo>
                <a:lnTo>
                  <a:pt x="7314" y="8088"/>
                </a:lnTo>
                <a:lnTo>
                  <a:pt x="5006" y="10401"/>
                </a:lnTo>
                <a:lnTo>
                  <a:pt x="4598" y="10020"/>
                </a:lnTo>
                <a:lnTo>
                  <a:pt x="4631" y="9996"/>
                </a:lnTo>
                <a:lnTo>
                  <a:pt x="4668" y="9966"/>
                </a:lnTo>
                <a:lnTo>
                  <a:pt x="4710" y="9931"/>
                </a:lnTo>
                <a:lnTo>
                  <a:pt x="4756" y="9892"/>
                </a:lnTo>
                <a:lnTo>
                  <a:pt x="4805" y="9848"/>
                </a:lnTo>
                <a:lnTo>
                  <a:pt x="4857" y="9800"/>
                </a:lnTo>
                <a:lnTo>
                  <a:pt x="4913" y="9748"/>
                </a:lnTo>
                <a:lnTo>
                  <a:pt x="4972" y="9693"/>
                </a:lnTo>
                <a:lnTo>
                  <a:pt x="5095" y="9573"/>
                </a:lnTo>
                <a:lnTo>
                  <a:pt x="5227" y="9442"/>
                </a:lnTo>
                <a:lnTo>
                  <a:pt x="5365" y="9305"/>
                </a:lnTo>
                <a:lnTo>
                  <a:pt x="5506" y="9163"/>
                </a:lnTo>
                <a:lnTo>
                  <a:pt x="5647" y="9018"/>
                </a:lnTo>
                <a:lnTo>
                  <a:pt x="5789" y="8873"/>
                </a:lnTo>
                <a:lnTo>
                  <a:pt x="5928" y="8731"/>
                </a:lnTo>
                <a:lnTo>
                  <a:pt x="6061" y="8594"/>
                </a:lnTo>
                <a:lnTo>
                  <a:pt x="6188" y="8465"/>
                </a:lnTo>
                <a:lnTo>
                  <a:pt x="6304" y="8346"/>
                </a:lnTo>
                <a:lnTo>
                  <a:pt x="6409" y="8240"/>
                </a:lnTo>
                <a:lnTo>
                  <a:pt x="6500" y="8150"/>
                </a:lnTo>
                <a:lnTo>
                  <a:pt x="6547" y="8106"/>
                </a:lnTo>
                <a:lnTo>
                  <a:pt x="6593" y="8064"/>
                </a:lnTo>
                <a:lnTo>
                  <a:pt x="6639" y="8024"/>
                </a:lnTo>
                <a:lnTo>
                  <a:pt x="6682" y="7985"/>
                </a:lnTo>
                <a:lnTo>
                  <a:pt x="6702" y="7967"/>
                </a:lnTo>
                <a:lnTo>
                  <a:pt x="6723" y="7947"/>
                </a:lnTo>
                <a:lnTo>
                  <a:pt x="6741" y="7929"/>
                </a:lnTo>
                <a:lnTo>
                  <a:pt x="6759" y="7910"/>
                </a:lnTo>
                <a:lnTo>
                  <a:pt x="6777" y="7890"/>
                </a:lnTo>
                <a:lnTo>
                  <a:pt x="6792" y="7871"/>
                </a:lnTo>
                <a:lnTo>
                  <a:pt x="6806" y="7851"/>
                </a:lnTo>
                <a:lnTo>
                  <a:pt x="6820" y="7831"/>
                </a:lnTo>
                <a:lnTo>
                  <a:pt x="6832" y="7810"/>
                </a:lnTo>
                <a:lnTo>
                  <a:pt x="6842" y="7790"/>
                </a:lnTo>
                <a:lnTo>
                  <a:pt x="6850" y="7769"/>
                </a:lnTo>
                <a:lnTo>
                  <a:pt x="6857" y="7746"/>
                </a:lnTo>
                <a:lnTo>
                  <a:pt x="6863" y="7722"/>
                </a:lnTo>
                <a:lnTo>
                  <a:pt x="6865" y="7699"/>
                </a:lnTo>
                <a:lnTo>
                  <a:pt x="6866" y="7673"/>
                </a:lnTo>
                <a:lnTo>
                  <a:pt x="6865" y="7648"/>
                </a:lnTo>
                <a:lnTo>
                  <a:pt x="6862" y="7621"/>
                </a:lnTo>
                <a:lnTo>
                  <a:pt x="6855" y="7593"/>
                </a:lnTo>
                <a:lnTo>
                  <a:pt x="6847" y="7564"/>
                </a:lnTo>
                <a:lnTo>
                  <a:pt x="6837" y="7533"/>
                </a:lnTo>
                <a:lnTo>
                  <a:pt x="6824" y="7502"/>
                </a:lnTo>
                <a:lnTo>
                  <a:pt x="6807" y="7468"/>
                </a:lnTo>
                <a:lnTo>
                  <a:pt x="6788" y="7433"/>
                </a:lnTo>
                <a:lnTo>
                  <a:pt x="6767" y="7396"/>
                </a:lnTo>
                <a:lnTo>
                  <a:pt x="6728" y="7394"/>
                </a:lnTo>
                <a:lnTo>
                  <a:pt x="6691" y="7394"/>
                </a:lnTo>
                <a:lnTo>
                  <a:pt x="6654" y="7397"/>
                </a:lnTo>
                <a:lnTo>
                  <a:pt x="6620" y="7401"/>
                </a:lnTo>
                <a:lnTo>
                  <a:pt x="6586" y="7408"/>
                </a:lnTo>
                <a:lnTo>
                  <a:pt x="6554" y="7415"/>
                </a:lnTo>
                <a:lnTo>
                  <a:pt x="6523" y="7424"/>
                </a:lnTo>
                <a:lnTo>
                  <a:pt x="6492" y="7435"/>
                </a:lnTo>
                <a:lnTo>
                  <a:pt x="6462" y="7447"/>
                </a:lnTo>
                <a:lnTo>
                  <a:pt x="6434" y="7462"/>
                </a:lnTo>
                <a:lnTo>
                  <a:pt x="6406" y="7477"/>
                </a:lnTo>
                <a:lnTo>
                  <a:pt x="6379" y="7493"/>
                </a:lnTo>
                <a:lnTo>
                  <a:pt x="6353" y="7511"/>
                </a:lnTo>
                <a:lnTo>
                  <a:pt x="6328" y="7529"/>
                </a:lnTo>
                <a:lnTo>
                  <a:pt x="6302" y="7549"/>
                </a:lnTo>
                <a:lnTo>
                  <a:pt x="6279" y="7569"/>
                </a:lnTo>
                <a:lnTo>
                  <a:pt x="6254" y="7591"/>
                </a:lnTo>
                <a:lnTo>
                  <a:pt x="6231" y="7612"/>
                </a:lnTo>
                <a:lnTo>
                  <a:pt x="6208" y="7635"/>
                </a:lnTo>
                <a:lnTo>
                  <a:pt x="6186" y="7658"/>
                </a:lnTo>
                <a:lnTo>
                  <a:pt x="6142" y="7705"/>
                </a:lnTo>
                <a:lnTo>
                  <a:pt x="6099" y="7753"/>
                </a:lnTo>
                <a:lnTo>
                  <a:pt x="6056" y="7802"/>
                </a:lnTo>
                <a:lnTo>
                  <a:pt x="6014" y="7850"/>
                </a:lnTo>
                <a:lnTo>
                  <a:pt x="5971" y="7897"/>
                </a:lnTo>
                <a:lnTo>
                  <a:pt x="5928" y="7942"/>
                </a:lnTo>
                <a:lnTo>
                  <a:pt x="5850" y="8022"/>
                </a:lnTo>
                <a:lnTo>
                  <a:pt x="5766" y="8110"/>
                </a:lnTo>
                <a:lnTo>
                  <a:pt x="5677" y="8205"/>
                </a:lnTo>
                <a:lnTo>
                  <a:pt x="5583" y="8304"/>
                </a:lnTo>
                <a:lnTo>
                  <a:pt x="5486" y="8407"/>
                </a:lnTo>
                <a:lnTo>
                  <a:pt x="5386" y="8509"/>
                </a:lnTo>
                <a:lnTo>
                  <a:pt x="5335" y="8560"/>
                </a:lnTo>
                <a:lnTo>
                  <a:pt x="5284" y="8611"/>
                </a:lnTo>
                <a:lnTo>
                  <a:pt x="5233" y="8661"/>
                </a:lnTo>
                <a:lnTo>
                  <a:pt x="5181" y="8710"/>
                </a:lnTo>
                <a:lnTo>
                  <a:pt x="5130" y="8759"/>
                </a:lnTo>
                <a:lnTo>
                  <a:pt x="5078" y="8805"/>
                </a:lnTo>
                <a:lnTo>
                  <a:pt x="5027" y="8851"/>
                </a:lnTo>
                <a:lnTo>
                  <a:pt x="4975" y="8894"/>
                </a:lnTo>
                <a:lnTo>
                  <a:pt x="4924" y="8936"/>
                </a:lnTo>
                <a:lnTo>
                  <a:pt x="4874" y="8975"/>
                </a:lnTo>
                <a:lnTo>
                  <a:pt x="4823" y="9012"/>
                </a:lnTo>
                <a:lnTo>
                  <a:pt x="4773" y="9047"/>
                </a:lnTo>
                <a:lnTo>
                  <a:pt x="4724" y="9077"/>
                </a:lnTo>
                <a:lnTo>
                  <a:pt x="4676" y="9106"/>
                </a:lnTo>
                <a:lnTo>
                  <a:pt x="4629" y="9131"/>
                </a:lnTo>
                <a:lnTo>
                  <a:pt x="4584" y="9152"/>
                </a:lnTo>
                <a:lnTo>
                  <a:pt x="4539" y="9169"/>
                </a:lnTo>
                <a:lnTo>
                  <a:pt x="4495" y="9183"/>
                </a:lnTo>
                <a:lnTo>
                  <a:pt x="4453" y="9191"/>
                </a:lnTo>
                <a:lnTo>
                  <a:pt x="4411" y="9196"/>
                </a:lnTo>
                <a:lnTo>
                  <a:pt x="4360" y="9197"/>
                </a:lnTo>
                <a:lnTo>
                  <a:pt x="4312" y="9197"/>
                </a:lnTo>
                <a:lnTo>
                  <a:pt x="4267" y="9194"/>
                </a:lnTo>
                <a:lnTo>
                  <a:pt x="4224" y="9189"/>
                </a:lnTo>
                <a:lnTo>
                  <a:pt x="4185" y="9182"/>
                </a:lnTo>
                <a:lnTo>
                  <a:pt x="4149" y="9173"/>
                </a:lnTo>
                <a:lnTo>
                  <a:pt x="4115" y="9162"/>
                </a:lnTo>
                <a:lnTo>
                  <a:pt x="4083" y="9149"/>
                </a:lnTo>
                <a:lnTo>
                  <a:pt x="4055" y="9135"/>
                </a:lnTo>
                <a:lnTo>
                  <a:pt x="4028" y="9119"/>
                </a:lnTo>
                <a:lnTo>
                  <a:pt x="4003" y="9102"/>
                </a:lnTo>
                <a:lnTo>
                  <a:pt x="3980" y="9084"/>
                </a:lnTo>
                <a:lnTo>
                  <a:pt x="3959" y="9063"/>
                </a:lnTo>
                <a:lnTo>
                  <a:pt x="3938" y="9042"/>
                </a:lnTo>
                <a:lnTo>
                  <a:pt x="3920" y="9019"/>
                </a:lnTo>
                <a:lnTo>
                  <a:pt x="3904" y="8997"/>
                </a:lnTo>
                <a:lnTo>
                  <a:pt x="3887" y="8972"/>
                </a:lnTo>
                <a:lnTo>
                  <a:pt x="3872" y="8948"/>
                </a:lnTo>
                <a:lnTo>
                  <a:pt x="3859" y="8921"/>
                </a:lnTo>
                <a:lnTo>
                  <a:pt x="3845" y="8895"/>
                </a:lnTo>
                <a:lnTo>
                  <a:pt x="3820" y="8840"/>
                </a:lnTo>
                <a:lnTo>
                  <a:pt x="3796" y="8785"/>
                </a:lnTo>
                <a:lnTo>
                  <a:pt x="3772" y="8729"/>
                </a:lnTo>
                <a:lnTo>
                  <a:pt x="3747" y="8672"/>
                </a:lnTo>
                <a:lnTo>
                  <a:pt x="3734" y="8645"/>
                </a:lnTo>
                <a:lnTo>
                  <a:pt x="3720" y="8617"/>
                </a:lnTo>
                <a:lnTo>
                  <a:pt x="3705" y="8591"/>
                </a:lnTo>
                <a:lnTo>
                  <a:pt x="3689" y="8564"/>
                </a:lnTo>
                <a:close/>
                <a:moveTo>
                  <a:pt x="12653" y="8065"/>
                </a:moveTo>
                <a:lnTo>
                  <a:pt x="12675" y="8075"/>
                </a:lnTo>
                <a:lnTo>
                  <a:pt x="12701" y="8088"/>
                </a:lnTo>
                <a:lnTo>
                  <a:pt x="12729" y="8103"/>
                </a:lnTo>
                <a:lnTo>
                  <a:pt x="12759" y="8120"/>
                </a:lnTo>
                <a:lnTo>
                  <a:pt x="12828" y="8160"/>
                </a:lnTo>
                <a:lnTo>
                  <a:pt x="12904" y="8206"/>
                </a:lnTo>
                <a:lnTo>
                  <a:pt x="12986" y="8259"/>
                </a:lnTo>
                <a:lnTo>
                  <a:pt x="13071" y="8317"/>
                </a:lnTo>
                <a:lnTo>
                  <a:pt x="13115" y="8346"/>
                </a:lnTo>
                <a:lnTo>
                  <a:pt x="13158" y="8377"/>
                </a:lnTo>
                <a:lnTo>
                  <a:pt x="13201" y="8409"/>
                </a:lnTo>
                <a:lnTo>
                  <a:pt x="13245" y="8440"/>
                </a:lnTo>
                <a:lnTo>
                  <a:pt x="13288" y="8473"/>
                </a:lnTo>
                <a:lnTo>
                  <a:pt x="13330" y="8506"/>
                </a:lnTo>
                <a:lnTo>
                  <a:pt x="13371" y="8539"/>
                </a:lnTo>
                <a:lnTo>
                  <a:pt x="13411" y="8571"/>
                </a:lnTo>
                <a:lnTo>
                  <a:pt x="13449" y="8604"/>
                </a:lnTo>
                <a:lnTo>
                  <a:pt x="13486" y="8637"/>
                </a:lnTo>
                <a:lnTo>
                  <a:pt x="13521" y="8668"/>
                </a:lnTo>
                <a:lnTo>
                  <a:pt x="13554" y="8700"/>
                </a:lnTo>
                <a:lnTo>
                  <a:pt x="13583" y="8731"/>
                </a:lnTo>
                <a:lnTo>
                  <a:pt x="13611" y="8761"/>
                </a:lnTo>
                <a:lnTo>
                  <a:pt x="13635" y="8791"/>
                </a:lnTo>
                <a:lnTo>
                  <a:pt x="13657" y="8820"/>
                </a:lnTo>
                <a:lnTo>
                  <a:pt x="13675" y="8846"/>
                </a:lnTo>
                <a:lnTo>
                  <a:pt x="13689" y="8873"/>
                </a:lnTo>
                <a:lnTo>
                  <a:pt x="13700" y="8897"/>
                </a:lnTo>
                <a:lnTo>
                  <a:pt x="13707" y="8921"/>
                </a:lnTo>
                <a:lnTo>
                  <a:pt x="13706" y="12094"/>
                </a:lnTo>
                <a:lnTo>
                  <a:pt x="14757" y="12098"/>
                </a:lnTo>
                <a:lnTo>
                  <a:pt x="14752" y="5792"/>
                </a:lnTo>
                <a:lnTo>
                  <a:pt x="12660" y="5791"/>
                </a:lnTo>
                <a:lnTo>
                  <a:pt x="12653" y="8065"/>
                </a:lnTo>
                <a:close/>
                <a:moveTo>
                  <a:pt x="4345" y="8652"/>
                </a:moveTo>
                <a:lnTo>
                  <a:pt x="4364" y="8652"/>
                </a:lnTo>
                <a:lnTo>
                  <a:pt x="4384" y="8650"/>
                </a:lnTo>
                <a:lnTo>
                  <a:pt x="4404" y="8646"/>
                </a:lnTo>
                <a:lnTo>
                  <a:pt x="4424" y="8640"/>
                </a:lnTo>
                <a:lnTo>
                  <a:pt x="4444" y="8632"/>
                </a:lnTo>
                <a:lnTo>
                  <a:pt x="4464" y="8622"/>
                </a:lnTo>
                <a:lnTo>
                  <a:pt x="4485" y="8612"/>
                </a:lnTo>
                <a:lnTo>
                  <a:pt x="4505" y="8600"/>
                </a:lnTo>
                <a:lnTo>
                  <a:pt x="4526" y="8587"/>
                </a:lnTo>
                <a:lnTo>
                  <a:pt x="4547" y="8572"/>
                </a:lnTo>
                <a:lnTo>
                  <a:pt x="4567" y="8557"/>
                </a:lnTo>
                <a:lnTo>
                  <a:pt x="4589" y="8540"/>
                </a:lnTo>
                <a:lnTo>
                  <a:pt x="4609" y="8522"/>
                </a:lnTo>
                <a:lnTo>
                  <a:pt x="4629" y="8504"/>
                </a:lnTo>
                <a:lnTo>
                  <a:pt x="4651" y="8485"/>
                </a:lnTo>
                <a:lnTo>
                  <a:pt x="4671" y="8466"/>
                </a:lnTo>
                <a:lnTo>
                  <a:pt x="4712" y="8425"/>
                </a:lnTo>
                <a:lnTo>
                  <a:pt x="4752" y="8383"/>
                </a:lnTo>
                <a:lnTo>
                  <a:pt x="4792" y="8341"/>
                </a:lnTo>
                <a:lnTo>
                  <a:pt x="4830" y="8299"/>
                </a:lnTo>
                <a:lnTo>
                  <a:pt x="4866" y="8259"/>
                </a:lnTo>
                <a:lnTo>
                  <a:pt x="4903" y="8220"/>
                </a:lnTo>
                <a:lnTo>
                  <a:pt x="4937" y="8185"/>
                </a:lnTo>
                <a:lnTo>
                  <a:pt x="4970" y="8152"/>
                </a:lnTo>
                <a:lnTo>
                  <a:pt x="5032" y="8094"/>
                </a:lnTo>
                <a:lnTo>
                  <a:pt x="5086" y="8043"/>
                </a:lnTo>
                <a:lnTo>
                  <a:pt x="5134" y="7999"/>
                </a:lnTo>
                <a:lnTo>
                  <a:pt x="5175" y="7960"/>
                </a:lnTo>
                <a:lnTo>
                  <a:pt x="5193" y="7941"/>
                </a:lnTo>
                <a:lnTo>
                  <a:pt x="5209" y="7924"/>
                </a:lnTo>
                <a:lnTo>
                  <a:pt x="5225" y="7907"/>
                </a:lnTo>
                <a:lnTo>
                  <a:pt x="5238" y="7890"/>
                </a:lnTo>
                <a:lnTo>
                  <a:pt x="5250" y="7873"/>
                </a:lnTo>
                <a:lnTo>
                  <a:pt x="5262" y="7855"/>
                </a:lnTo>
                <a:lnTo>
                  <a:pt x="5272" y="7837"/>
                </a:lnTo>
                <a:lnTo>
                  <a:pt x="5281" y="7819"/>
                </a:lnTo>
                <a:lnTo>
                  <a:pt x="5288" y="7799"/>
                </a:lnTo>
                <a:lnTo>
                  <a:pt x="5295" y="7778"/>
                </a:lnTo>
                <a:lnTo>
                  <a:pt x="5301" y="7756"/>
                </a:lnTo>
                <a:lnTo>
                  <a:pt x="5305" y="7732"/>
                </a:lnTo>
                <a:lnTo>
                  <a:pt x="5311" y="7706"/>
                </a:lnTo>
                <a:lnTo>
                  <a:pt x="5314" y="7679"/>
                </a:lnTo>
                <a:lnTo>
                  <a:pt x="5317" y="7649"/>
                </a:lnTo>
                <a:lnTo>
                  <a:pt x="5319" y="7616"/>
                </a:lnTo>
                <a:lnTo>
                  <a:pt x="5321" y="7543"/>
                </a:lnTo>
                <a:lnTo>
                  <a:pt x="5322" y="7457"/>
                </a:lnTo>
                <a:lnTo>
                  <a:pt x="5322" y="7356"/>
                </a:lnTo>
                <a:lnTo>
                  <a:pt x="5321" y="7241"/>
                </a:lnTo>
                <a:lnTo>
                  <a:pt x="5319" y="7084"/>
                </a:lnTo>
                <a:lnTo>
                  <a:pt x="5318" y="6928"/>
                </a:lnTo>
                <a:lnTo>
                  <a:pt x="5317" y="6770"/>
                </a:lnTo>
                <a:lnTo>
                  <a:pt x="5316" y="6614"/>
                </a:lnTo>
                <a:lnTo>
                  <a:pt x="5315" y="6458"/>
                </a:lnTo>
                <a:lnTo>
                  <a:pt x="5315" y="6300"/>
                </a:lnTo>
                <a:lnTo>
                  <a:pt x="5315" y="6144"/>
                </a:lnTo>
                <a:lnTo>
                  <a:pt x="5315" y="5986"/>
                </a:lnTo>
                <a:lnTo>
                  <a:pt x="5315" y="5829"/>
                </a:lnTo>
                <a:lnTo>
                  <a:pt x="5315" y="5672"/>
                </a:lnTo>
                <a:lnTo>
                  <a:pt x="5316" y="5515"/>
                </a:lnTo>
                <a:lnTo>
                  <a:pt x="5316" y="5358"/>
                </a:lnTo>
                <a:lnTo>
                  <a:pt x="5317" y="5202"/>
                </a:lnTo>
                <a:lnTo>
                  <a:pt x="5318" y="5044"/>
                </a:lnTo>
                <a:lnTo>
                  <a:pt x="5319" y="4888"/>
                </a:lnTo>
                <a:lnTo>
                  <a:pt x="5320" y="4731"/>
                </a:lnTo>
                <a:lnTo>
                  <a:pt x="5239" y="4731"/>
                </a:lnTo>
                <a:lnTo>
                  <a:pt x="5161" y="4730"/>
                </a:lnTo>
                <a:lnTo>
                  <a:pt x="5088" y="4727"/>
                </a:lnTo>
                <a:lnTo>
                  <a:pt x="5015" y="4724"/>
                </a:lnTo>
                <a:lnTo>
                  <a:pt x="4946" y="4719"/>
                </a:lnTo>
                <a:lnTo>
                  <a:pt x="4880" y="4711"/>
                </a:lnTo>
                <a:lnTo>
                  <a:pt x="4847" y="4707"/>
                </a:lnTo>
                <a:lnTo>
                  <a:pt x="4814" y="4702"/>
                </a:lnTo>
                <a:lnTo>
                  <a:pt x="4783" y="4697"/>
                </a:lnTo>
                <a:lnTo>
                  <a:pt x="4752" y="4691"/>
                </a:lnTo>
                <a:lnTo>
                  <a:pt x="4721" y="4684"/>
                </a:lnTo>
                <a:lnTo>
                  <a:pt x="4691" y="4677"/>
                </a:lnTo>
                <a:lnTo>
                  <a:pt x="4661" y="4669"/>
                </a:lnTo>
                <a:lnTo>
                  <a:pt x="4632" y="4661"/>
                </a:lnTo>
                <a:lnTo>
                  <a:pt x="4603" y="4652"/>
                </a:lnTo>
                <a:lnTo>
                  <a:pt x="4574" y="4641"/>
                </a:lnTo>
                <a:lnTo>
                  <a:pt x="4546" y="4630"/>
                </a:lnTo>
                <a:lnTo>
                  <a:pt x="4517" y="4619"/>
                </a:lnTo>
                <a:lnTo>
                  <a:pt x="4490" y="4607"/>
                </a:lnTo>
                <a:lnTo>
                  <a:pt x="4462" y="4593"/>
                </a:lnTo>
                <a:lnTo>
                  <a:pt x="4434" y="4579"/>
                </a:lnTo>
                <a:lnTo>
                  <a:pt x="4408" y="4565"/>
                </a:lnTo>
                <a:lnTo>
                  <a:pt x="4381" y="4548"/>
                </a:lnTo>
                <a:lnTo>
                  <a:pt x="4354" y="4532"/>
                </a:lnTo>
                <a:lnTo>
                  <a:pt x="4327" y="4515"/>
                </a:lnTo>
                <a:lnTo>
                  <a:pt x="4302" y="4495"/>
                </a:lnTo>
                <a:lnTo>
                  <a:pt x="4291" y="4568"/>
                </a:lnTo>
                <a:lnTo>
                  <a:pt x="4281" y="4654"/>
                </a:lnTo>
                <a:lnTo>
                  <a:pt x="4273" y="4752"/>
                </a:lnTo>
                <a:lnTo>
                  <a:pt x="4266" y="4862"/>
                </a:lnTo>
                <a:lnTo>
                  <a:pt x="4260" y="4984"/>
                </a:lnTo>
                <a:lnTo>
                  <a:pt x="4255" y="5115"/>
                </a:lnTo>
                <a:lnTo>
                  <a:pt x="4251" y="5254"/>
                </a:lnTo>
                <a:lnTo>
                  <a:pt x="4247" y="5401"/>
                </a:lnTo>
                <a:lnTo>
                  <a:pt x="4245" y="5555"/>
                </a:lnTo>
                <a:lnTo>
                  <a:pt x="4243" y="5714"/>
                </a:lnTo>
                <a:lnTo>
                  <a:pt x="4241" y="5878"/>
                </a:lnTo>
                <a:lnTo>
                  <a:pt x="4241" y="6044"/>
                </a:lnTo>
                <a:lnTo>
                  <a:pt x="4241" y="6214"/>
                </a:lnTo>
                <a:lnTo>
                  <a:pt x="4243" y="6385"/>
                </a:lnTo>
                <a:lnTo>
                  <a:pt x="4245" y="6557"/>
                </a:lnTo>
                <a:lnTo>
                  <a:pt x="4247" y="6728"/>
                </a:lnTo>
                <a:lnTo>
                  <a:pt x="4252" y="7063"/>
                </a:lnTo>
                <a:lnTo>
                  <a:pt x="4258" y="7384"/>
                </a:lnTo>
                <a:lnTo>
                  <a:pt x="4265" y="7682"/>
                </a:lnTo>
                <a:lnTo>
                  <a:pt x="4273" y="7948"/>
                </a:lnTo>
                <a:lnTo>
                  <a:pt x="4281" y="8175"/>
                </a:lnTo>
                <a:lnTo>
                  <a:pt x="4289" y="8354"/>
                </a:lnTo>
                <a:lnTo>
                  <a:pt x="4294" y="8423"/>
                </a:lnTo>
                <a:lnTo>
                  <a:pt x="4297" y="8477"/>
                </a:lnTo>
                <a:lnTo>
                  <a:pt x="4301" y="8515"/>
                </a:lnTo>
                <a:lnTo>
                  <a:pt x="4304" y="8536"/>
                </a:lnTo>
                <a:lnTo>
                  <a:pt x="4345" y="8652"/>
                </a:lnTo>
                <a:close/>
                <a:moveTo>
                  <a:pt x="6349" y="4197"/>
                </a:moveTo>
                <a:lnTo>
                  <a:pt x="6369" y="2655"/>
                </a:lnTo>
                <a:lnTo>
                  <a:pt x="6286" y="2645"/>
                </a:lnTo>
                <a:lnTo>
                  <a:pt x="6200" y="2636"/>
                </a:lnTo>
                <a:lnTo>
                  <a:pt x="6113" y="2627"/>
                </a:lnTo>
                <a:lnTo>
                  <a:pt x="6025" y="2620"/>
                </a:lnTo>
                <a:lnTo>
                  <a:pt x="5937" y="2613"/>
                </a:lnTo>
                <a:lnTo>
                  <a:pt x="5848" y="2607"/>
                </a:lnTo>
                <a:lnTo>
                  <a:pt x="5759" y="2601"/>
                </a:lnTo>
                <a:lnTo>
                  <a:pt x="5669" y="2597"/>
                </a:lnTo>
                <a:lnTo>
                  <a:pt x="5580" y="2596"/>
                </a:lnTo>
                <a:lnTo>
                  <a:pt x="5491" y="2596"/>
                </a:lnTo>
                <a:lnTo>
                  <a:pt x="5404" y="2598"/>
                </a:lnTo>
                <a:lnTo>
                  <a:pt x="5318" y="2602"/>
                </a:lnTo>
                <a:lnTo>
                  <a:pt x="5233" y="2610"/>
                </a:lnTo>
                <a:lnTo>
                  <a:pt x="5150" y="2619"/>
                </a:lnTo>
                <a:lnTo>
                  <a:pt x="5069" y="2630"/>
                </a:lnTo>
                <a:lnTo>
                  <a:pt x="4990" y="2645"/>
                </a:lnTo>
                <a:lnTo>
                  <a:pt x="4913" y="2664"/>
                </a:lnTo>
                <a:lnTo>
                  <a:pt x="4841" y="2685"/>
                </a:lnTo>
                <a:lnTo>
                  <a:pt x="4770" y="2710"/>
                </a:lnTo>
                <a:lnTo>
                  <a:pt x="4704" y="2738"/>
                </a:lnTo>
                <a:lnTo>
                  <a:pt x="4641" y="2771"/>
                </a:lnTo>
                <a:lnTo>
                  <a:pt x="4582" y="2807"/>
                </a:lnTo>
                <a:lnTo>
                  <a:pt x="4527" y="2848"/>
                </a:lnTo>
                <a:lnTo>
                  <a:pt x="4477" y="2893"/>
                </a:lnTo>
                <a:lnTo>
                  <a:pt x="4432" y="2943"/>
                </a:lnTo>
                <a:lnTo>
                  <a:pt x="4393" y="2998"/>
                </a:lnTo>
                <a:lnTo>
                  <a:pt x="4358" y="3058"/>
                </a:lnTo>
                <a:lnTo>
                  <a:pt x="4329" y="3122"/>
                </a:lnTo>
                <a:lnTo>
                  <a:pt x="4307" y="3192"/>
                </a:lnTo>
                <a:lnTo>
                  <a:pt x="4291" y="3268"/>
                </a:lnTo>
                <a:lnTo>
                  <a:pt x="4280" y="3350"/>
                </a:lnTo>
                <a:lnTo>
                  <a:pt x="4277" y="3437"/>
                </a:lnTo>
                <a:lnTo>
                  <a:pt x="4281" y="3522"/>
                </a:lnTo>
                <a:lnTo>
                  <a:pt x="4293" y="3600"/>
                </a:lnTo>
                <a:lnTo>
                  <a:pt x="4311" y="3674"/>
                </a:lnTo>
                <a:lnTo>
                  <a:pt x="4335" y="3742"/>
                </a:lnTo>
                <a:lnTo>
                  <a:pt x="4366" y="3804"/>
                </a:lnTo>
                <a:lnTo>
                  <a:pt x="4402" y="3861"/>
                </a:lnTo>
                <a:lnTo>
                  <a:pt x="4444" y="3913"/>
                </a:lnTo>
                <a:lnTo>
                  <a:pt x="4491" y="3961"/>
                </a:lnTo>
                <a:lnTo>
                  <a:pt x="4542" y="4004"/>
                </a:lnTo>
                <a:lnTo>
                  <a:pt x="4598" y="4042"/>
                </a:lnTo>
                <a:lnTo>
                  <a:pt x="4658" y="4077"/>
                </a:lnTo>
                <a:lnTo>
                  <a:pt x="4722" y="4108"/>
                </a:lnTo>
                <a:lnTo>
                  <a:pt x="4791" y="4134"/>
                </a:lnTo>
                <a:lnTo>
                  <a:pt x="4862" y="4158"/>
                </a:lnTo>
                <a:lnTo>
                  <a:pt x="4936" y="4178"/>
                </a:lnTo>
                <a:lnTo>
                  <a:pt x="5012" y="4195"/>
                </a:lnTo>
                <a:lnTo>
                  <a:pt x="5092" y="4209"/>
                </a:lnTo>
                <a:lnTo>
                  <a:pt x="5173" y="4219"/>
                </a:lnTo>
                <a:lnTo>
                  <a:pt x="5256" y="4228"/>
                </a:lnTo>
                <a:lnTo>
                  <a:pt x="5340" y="4234"/>
                </a:lnTo>
                <a:lnTo>
                  <a:pt x="5426" y="4239"/>
                </a:lnTo>
                <a:lnTo>
                  <a:pt x="5512" y="4241"/>
                </a:lnTo>
                <a:lnTo>
                  <a:pt x="5598" y="4241"/>
                </a:lnTo>
                <a:lnTo>
                  <a:pt x="5685" y="4240"/>
                </a:lnTo>
                <a:lnTo>
                  <a:pt x="5772" y="4237"/>
                </a:lnTo>
                <a:lnTo>
                  <a:pt x="5859" y="4233"/>
                </a:lnTo>
                <a:lnTo>
                  <a:pt x="5944" y="4228"/>
                </a:lnTo>
                <a:lnTo>
                  <a:pt x="6028" y="4223"/>
                </a:lnTo>
                <a:lnTo>
                  <a:pt x="6193" y="4210"/>
                </a:lnTo>
                <a:lnTo>
                  <a:pt x="6349" y="4197"/>
                </a:lnTo>
                <a:close/>
                <a:moveTo>
                  <a:pt x="7401" y="3693"/>
                </a:moveTo>
                <a:lnTo>
                  <a:pt x="12658" y="3680"/>
                </a:lnTo>
                <a:lnTo>
                  <a:pt x="12650" y="3168"/>
                </a:lnTo>
                <a:lnTo>
                  <a:pt x="7416" y="3151"/>
                </a:lnTo>
                <a:lnTo>
                  <a:pt x="7401" y="3693"/>
                </a:lnTo>
                <a:close/>
                <a:moveTo>
                  <a:pt x="7407" y="2643"/>
                </a:moveTo>
                <a:lnTo>
                  <a:pt x="12656" y="2633"/>
                </a:lnTo>
                <a:lnTo>
                  <a:pt x="12655" y="2127"/>
                </a:lnTo>
                <a:lnTo>
                  <a:pt x="7401" y="2102"/>
                </a:lnTo>
                <a:lnTo>
                  <a:pt x="7407" y="2643"/>
                </a:lnTo>
                <a:close/>
                <a:moveTo>
                  <a:pt x="7416" y="1584"/>
                </a:moveTo>
                <a:lnTo>
                  <a:pt x="12637" y="1581"/>
                </a:lnTo>
                <a:lnTo>
                  <a:pt x="12646" y="1066"/>
                </a:lnTo>
                <a:lnTo>
                  <a:pt x="7450" y="1059"/>
                </a:lnTo>
                <a:lnTo>
                  <a:pt x="7416" y="1584"/>
                </a:lnTo>
                <a:close/>
                <a:moveTo>
                  <a:pt x="740" y="12358"/>
                </a:moveTo>
                <a:lnTo>
                  <a:pt x="763" y="12397"/>
                </a:lnTo>
                <a:lnTo>
                  <a:pt x="787" y="12438"/>
                </a:lnTo>
                <a:lnTo>
                  <a:pt x="815" y="12480"/>
                </a:lnTo>
                <a:lnTo>
                  <a:pt x="844" y="12521"/>
                </a:lnTo>
                <a:lnTo>
                  <a:pt x="877" y="12565"/>
                </a:lnTo>
                <a:lnTo>
                  <a:pt x="912" y="12609"/>
                </a:lnTo>
                <a:lnTo>
                  <a:pt x="950" y="12654"/>
                </a:lnTo>
                <a:lnTo>
                  <a:pt x="988" y="12700"/>
                </a:lnTo>
                <a:lnTo>
                  <a:pt x="1029" y="12746"/>
                </a:lnTo>
                <a:lnTo>
                  <a:pt x="1071" y="12792"/>
                </a:lnTo>
                <a:lnTo>
                  <a:pt x="1115" y="12839"/>
                </a:lnTo>
                <a:lnTo>
                  <a:pt x="1160" y="12887"/>
                </a:lnTo>
                <a:lnTo>
                  <a:pt x="1206" y="12934"/>
                </a:lnTo>
                <a:lnTo>
                  <a:pt x="1253" y="12982"/>
                </a:lnTo>
                <a:lnTo>
                  <a:pt x="1301" y="13029"/>
                </a:lnTo>
                <a:lnTo>
                  <a:pt x="1349" y="13077"/>
                </a:lnTo>
                <a:lnTo>
                  <a:pt x="1448" y="13171"/>
                </a:lnTo>
                <a:lnTo>
                  <a:pt x="1546" y="13264"/>
                </a:lnTo>
                <a:lnTo>
                  <a:pt x="1644" y="13355"/>
                </a:lnTo>
                <a:lnTo>
                  <a:pt x="1739" y="13444"/>
                </a:lnTo>
                <a:lnTo>
                  <a:pt x="1831" y="13530"/>
                </a:lnTo>
                <a:lnTo>
                  <a:pt x="1918" y="13612"/>
                </a:lnTo>
                <a:lnTo>
                  <a:pt x="1998" y="13689"/>
                </a:lnTo>
                <a:lnTo>
                  <a:pt x="2072" y="13761"/>
                </a:lnTo>
                <a:lnTo>
                  <a:pt x="3473" y="15108"/>
                </a:lnTo>
                <a:lnTo>
                  <a:pt x="3878" y="14715"/>
                </a:lnTo>
                <a:lnTo>
                  <a:pt x="3798" y="14627"/>
                </a:lnTo>
                <a:lnTo>
                  <a:pt x="3718" y="14539"/>
                </a:lnTo>
                <a:lnTo>
                  <a:pt x="3635" y="14452"/>
                </a:lnTo>
                <a:lnTo>
                  <a:pt x="3551" y="14365"/>
                </a:lnTo>
                <a:lnTo>
                  <a:pt x="3468" y="14278"/>
                </a:lnTo>
                <a:lnTo>
                  <a:pt x="3382" y="14192"/>
                </a:lnTo>
                <a:lnTo>
                  <a:pt x="3295" y="14105"/>
                </a:lnTo>
                <a:lnTo>
                  <a:pt x="3208" y="14020"/>
                </a:lnTo>
                <a:lnTo>
                  <a:pt x="3120" y="13934"/>
                </a:lnTo>
                <a:lnTo>
                  <a:pt x="3033" y="13848"/>
                </a:lnTo>
                <a:lnTo>
                  <a:pt x="2945" y="13761"/>
                </a:lnTo>
                <a:lnTo>
                  <a:pt x="2856" y="13675"/>
                </a:lnTo>
                <a:lnTo>
                  <a:pt x="2768" y="13588"/>
                </a:lnTo>
                <a:lnTo>
                  <a:pt x="2679" y="13501"/>
                </a:lnTo>
                <a:lnTo>
                  <a:pt x="2592" y="13414"/>
                </a:lnTo>
                <a:lnTo>
                  <a:pt x="2505" y="13327"/>
                </a:lnTo>
                <a:lnTo>
                  <a:pt x="2441" y="13262"/>
                </a:lnTo>
                <a:lnTo>
                  <a:pt x="2368" y="13185"/>
                </a:lnTo>
                <a:lnTo>
                  <a:pt x="2284" y="13098"/>
                </a:lnTo>
                <a:lnTo>
                  <a:pt x="2193" y="13002"/>
                </a:lnTo>
                <a:lnTo>
                  <a:pt x="2096" y="12900"/>
                </a:lnTo>
                <a:lnTo>
                  <a:pt x="1994" y="12794"/>
                </a:lnTo>
                <a:lnTo>
                  <a:pt x="1889" y="12686"/>
                </a:lnTo>
                <a:lnTo>
                  <a:pt x="1782" y="12578"/>
                </a:lnTo>
                <a:lnTo>
                  <a:pt x="1728" y="12525"/>
                </a:lnTo>
                <a:lnTo>
                  <a:pt x="1675" y="12472"/>
                </a:lnTo>
                <a:lnTo>
                  <a:pt x="1621" y="12420"/>
                </a:lnTo>
                <a:lnTo>
                  <a:pt x="1568" y="12370"/>
                </a:lnTo>
                <a:lnTo>
                  <a:pt x="1516" y="12322"/>
                </a:lnTo>
                <a:lnTo>
                  <a:pt x="1464" y="12275"/>
                </a:lnTo>
                <a:lnTo>
                  <a:pt x="1414" y="12230"/>
                </a:lnTo>
                <a:lnTo>
                  <a:pt x="1365" y="12188"/>
                </a:lnTo>
                <a:lnTo>
                  <a:pt x="1317" y="12148"/>
                </a:lnTo>
                <a:lnTo>
                  <a:pt x="1271" y="12111"/>
                </a:lnTo>
                <a:lnTo>
                  <a:pt x="1227" y="12078"/>
                </a:lnTo>
                <a:lnTo>
                  <a:pt x="1185" y="12048"/>
                </a:lnTo>
                <a:lnTo>
                  <a:pt x="1145" y="12020"/>
                </a:lnTo>
                <a:lnTo>
                  <a:pt x="1107" y="11998"/>
                </a:lnTo>
                <a:lnTo>
                  <a:pt x="1072" y="11979"/>
                </a:lnTo>
                <a:lnTo>
                  <a:pt x="1039" y="11965"/>
                </a:lnTo>
                <a:lnTo>
                  <a:pt x="1017" y="11998"/>
                </a:lnTo>
                <a:lnTo>
                  <a:pt x="996" y="12027"/>
                </a:lnTo>
                <a:lnTo>
                  <a:pt x="976" y="12052"/>
                </a:lnTo>
                <a:lnTo>
                  <a:pt x="957" y="12076"/>
                </a:lnTo>
                <a:lnTo>
                  <a:pt x="922" y="12117"/>
                </a:lnTo>
                <a:lnTo>
                  <a:pt x="888" y="12153"/>
                </a:lnTo>
                <a:lnTo>
                  <a:pt x="871" y="12173"/>
                </a:lnTo>
                <a:lnTo>
                  <a:pt x="855" y="12192"/>
                </a:lnTo>
                <a:lnTo>
                  <a:pt x="837" y="12213"/>
                </a:lnTo>
                <a:lnTo>
                  <a:pt x="820" y="12236"/>
                </a:lnTo>
                <a:lnTo>
                  <a:pt x="802" y="12261"/>
                </a:lnTo>
                <a:lnTo>
                  <a:pt x="782" y="12289"/>
                </a:lnTo>
                <a:lnTo>
                  <a:pt x="762" y="12321"/>
                </a:lnTo>
                <a:lnTo>
                  <a:pt x="740" y="12358"/>
                </a:lnTo>
                <a:close/>
                <a:moveTo>
                  <a:pt x="11426" y="13715"/>
                </a:moveTo>
                <a:lnTo>
                  <a:pt x="11391" y="13730"/>
                </a:lnTo>
                <a:lnTo>
                  <a:pt x="11359" y="13748"/>
                </a:lnTo>
                <a:lnTo>
                  <a:pt x="11329" y="13767"/>
                </a:lnTo>
                <a:lnTo>
                  <a:pt x="11300" y="13789"/>
                </a:lnTo>
                <a:lnTo>
                  <a:pt x="11273" y="13813"/>
                </a:lnTo>
                <a:lnTo>
                  <a:pt x="11248" y="13839"/>
                </a:lnTo>
                <a:lnTo>
                  <a:pt x="11224" y="13866"/>
                </a:lnTo>
                <a:lnTo>
                  <a:pt x="11202" y="13896"/>
                </a:lnTo>
                <a:lnTo>
                  <a:pt x="11182" y="13926"/>
                </a:lnTo>
                <a:lnTo>
                  <a:pt x="11162" y="13959"/>
                </a:lnTo>
                <a:lnTo>
                  <a:pt x="11145" y="13993"/>
                </a:lnTo>
                <a:lnTo>
                  <a:pt x="11130" y="14029"/>
                </a:lnTo>
                <a:lnTo>
                  <a:pt x="11115" y="14066"/>
                </a:lnTo>
                <a:lnTo>
                  <a:pt x="11103" y="14102"/>
                </a:lnTo>
                <a:lnTo>
                  <a:pt x="11092" y="14142"/>
                </a:lnTo>
                <a:lnTo>
                  <a:pt x="11082" y="14181"/>
                </a:lnTo>
                <a:lnTo>
                  <a:pt x="11073" y="14222"/>
                </a:lnTo>
                <a:lnTo>
                  <a:pt x="11066" y="14264"/>
                </a:lnTo>
                <a:lnTo>
                  <a:pt x="11061" y="14306"/>
                </a:lnTo>
                <a:lnTo>
                  <a:pt x="11057" y="14349"/>
                </a:lnTo>
                <a:lnTo>
                  <a:pt x="11054" y="14393"/>
                </a:lnTo>
                <a:lnTo>
                  <a:pt x="11053" y="14437"/>
                </a:lnTo>
                <a:lnTo>
                  <a:pt x="11053" y="14481"/>
                </a:lnTo>
                <a:lnTo>
                  <a:pt x="11054" y="14525"/>
                </a:lnTo>
                <a:lnTo>
                  <a:pt x="11057" y="14570"/>
                </a:lnTo>
                <a:lnTo>
                  <a:pt x="11060" y="14615"/>
                </a:lnTo>
                <a:lnTo>
                  <a:pt x="11065" y="14659"/>
                </a:lnTo>
                <a:lnTo>
                  <a:pt x="11071" y="14704"/>
                </a:lnTo>
                <a:lnTo>
                  <a:pt x="11080" y="14748"/>
                </a:lnTo>
                <a:lnTo>
                  <a:pt x="11088" y="14792"/>
                </a:lnTo>
                <a:lnTo>
                  <a:pt x="11098" y="14836"/>
                </a:lnTo>
                <a:lnTo>
                  <a:pt x="11108" y="14878"/>
                </a:lnTo>
                <a:lnTo>
                  <a:pt x="11130" y="14937"/>
                </a:lnTo>
                <a:lnTo>
                  <a:pt x="11159" y="14991"/>
                </a:lnTo>
                <a:lnTo>
                  <a:pt x="11198" y="15041"/>
                </a:lnTo>
                <a:lnTo>
                  <a:pt x="11244" y="15088"/>
                </a:lnTo>
                <a:lnTo>
                  <a:pt x="11297" y="15130"/>
                </a:lnTo>
                <a:lnTo>
                  <a:pt x="11356" y="15169"/>
                </a:lnTo>
                <a:lnTo>
                  <a:pt x="11421" y="15202"/>
                </a:lnTo>
                <a:lnTo>
                  <a:pt x="11490" y="15230"/>
                </a:lnTo>
                <a:lnTo>
                  <a:pt x="11564" y="15255"/>
                </a:lnTo>
                <a:lnTo>
                  <a:pt x="11640" y="15273"/>
                </a:lnTo>
                <a:lnTo>
                  <a:pt x="11719" y="15286"/>
                </a:lnTo>
                <a:lnTo>
                  <a:pt x="11799" y="15295"/>
                </a:lnTo>
                <a:lnTo>
                  <a:pt x="11881" y="15298"/>
                </a:lnTo>
                <a:lnTo>
                  <a:pt x="11964" y="15294"/>
                </a:lnTo>
                <a:lnTo>
                  <a:pt x="12044" y="15284"/>
                </a:lnTo>
                <a:lnTo>
                  <a:pt x="12124" y="15269"/>
                </a:lnTo>
                <a:lnTo>
                  <a:pt x="12203" y="15247"/>
                </a:lnTo>
                <a:lnTo>
                  <a:pt x="12277" y="15218"/>
                </a:lnTo>
                <a:lnTo>
                  <a:pt x="12349" y="15183"/>
                </a:lnTo>
                <a:lnTo>
                  <a:pt x="12416" y="15140"/>
                </a:lnTo>
                <a:lnTo>
                  <a:pt x="12478" y="15091"/>
                </a:lnTo>
                <a:lnTo>
                  <a:pt x="12535" y="15034"/>
                </a:lnTo>
                <a:lnTo>
                  <a:pt x="12585" y="14969"/>
                </a:lnTo>
                <a:lnTo>
                  <a:pt x="12627" y="14898"/>
                </a:lnTo>
                <a:lnTo>
                  <a:pt x="12661" y="14818"/>
                </a:lnTo>
                <a:lnTo>
                  <a:pt x="12688" y="14730"/>
                </a:lnTo>
                <a:lnTo>
                  <a:pt x="12704" y="14634"/>
                </a:lnTo>
                <a:lnTo>
                  <a:pt x="12709" y="14530"/>
                </a:lnTo>
                <a:lnTo>
                  <a:pt x="12704" y="14416"/>
                </a:lnTo>
                <a:lnTo>
                  <a:pt x="12688" y="14295"/>
                </a:lnTo>
                <a:lnTo>
                  <a:pt x="12658" y="14163"/>
                </a:lnTo>
                <a:lnTo>
                  <a:pt x="12615" y="14023"/>
                </a:lnTo>
                <a:lnTo>
                  <a:pt x="12601" y="13988"/>
                </a:lnTo>
                <a:lnTo>
                  <a:pt x="12585" y="13954"/>
                </a:lnTo>
                <a:lnTo>
                  <a:pt x="12564" y="13922"/>
                </a:lnTo>
                <a:lnTo>
                  <a:pt x="12542" y="13893"/>
                </a:lnTo>
                <a:lnTo>
                  <a:pt x="12517" y="13865"/>
                </a:lnTo>
                <a:lnTo>
                  <a:pt x="12490" y="13839"/>
                </a:lnTo>
                <a:lnTo>
                  <a:pt x="12460" y="13814"/>
                </a:lnTo>
                <a:lnTo>
                  <a:pt x="12427" y="13790"/>
                </a:lnTo>
                <a:lnTo>
                  <a:pt x="12394" y="13769"/>
                </a:lnTo>
                <a:lnTo>
                  <a:pt x="12358" y="13750"/>
                </a:lnTo>
                <a:lnTo>
                  <a:pt x="12321" y="13732"/>
                </a:lnTo>
                <a:lnTo>
                  <a:pt x="12282" y="13716"/>
                </a:lnTo>
                <a:lnTo>
                  <a:pt x="12242" y="13700"/>
                </a:lnTo>
                <a:lnTo>
                  <a:pt x="12201" y="13687"/>
                </a:lnTo>
                <a:lnTo>
                  <a:pt x="12159" y="13676"/>
                </a:lnTo>
                <a:lnTo>
                  <a:pt x="12115" y="13666"/>
                </a:lnTo>
                <a:lnTo>
                  <a:pt x="12071" y="13658"/>
                </a:lnTo>
                <a:lnTo>
                  <a:pt x="12026" y="13651"/>
                </a:lnTo>
                <a:lnTo>
                  <a:pt x="11981" y="13646"/>
                </a:lnTo>
                <a:lnTo>
                  <a:pt x="11936" y="13642"/>
                </a:lnTo>
                <a:lnTo>
                  <a:pt x="11890" y="13640"/>
                </a:lnTo>
                <a:lnTo>
                  <a:pt x="11845" y="13640"/>
                </a:lnTo>
                <a:lnTo>
                  <a:pt x="11799" y="13640"/>
                </a:lnTo>
                <a:lnTo>
                  <a:pt x="11754" y="13643"/>
                </a:lnTo>
                <a:lnTo>
                  <a:pt x="11711" y="13647"/>
                </a:lnTo>
                <a:lnTo>
                  <a:pt x="11667" y="13652"/>
                </a:lnTo>
                <a:lnTo>
                  <a:pt x="11624" y="13659"/>
                </a:lnTo>
                <a:lnTo>
                  <a:pt x="11582" y="13668"/>
                </a:lnTo>
                <a:lnTo>
                  <a:pt x="11540" y="13677"/>
                </a:lnTo>
                <a:lnTo>
                  <a:pt x="11500" y="13688"/>
                </a:lnTo>
                <a:lnTo>
                  <a:pt x="11462" y="13700"/>
                </a:lnTo>
                <a:lnTo>
                  <a:pt x="11426" y="13715"/>
                </a:lnTo>
                <a:close/>
                <a:moveTo>
                  <a:pt x="9017" y="13931"/>
                </a:moveTo>
                <a:lnTo>
                  <a:pt x="9006" y="14030"/>
                </a:lnTo>
                <a:lnTo>
                  <a:pt x="8996" y="14130"/>
                </a:lnTo>
                <a:lnTo>
                  <a:pt x="8985" y="14231"/>
                </a:lnTo>
                <a:lnTo>
                  <a:pt x="8978" y="14332"/>
                </a:lnTo>
                <a:lnTo>
                  <a:pt x="8975" y="14383"/>
                </a:lnTo>
                <a:lnTo>
                  <a:pt x="8973" y="14432"/>
                </a:lnTo>
                <a:lnTo>
                  <a:pt x="8972" y="14481"/>
                </a:lnTo>
                <a:lnTo>
                  <a:pt x="8972" y="14530"/>
                </a:lnTo>
                <a:lnTo>
                  <a:pt x="8972" y="14578"/>
                </a:lnTo>
                <a:lnTo>
                  <a:pt x="8975" y="14625"/>
                </a:lnTo>
                <a:lnTo>
                  <a:pt x="8978" y="14671"/>
                </a:lnTo>
                <a:lnTo>
                  <a:pt x="8983" y="14716"/>
                </a:lnTo>
                <a:lnTo>
                  <a:pt x="8989" y="14760"/>
                </a:lnTo>
                <a:lnTo>
                  <a:pt x="8997" y="14803"/>
                </a:lnTo>
                <a:lnTo>
                  <a:pt x="9007" y="14844"/>
                </a:lnTo>
                <a:lnTo>
                  <a:pt x="9018" y="14884"/>
                </a:lnTo>
                <a:lnTo>
                  <a:pt x="9031" y="14922"/>
                </a:lnTo>
                <a:lnTo>
                  <a:pt x="9046" y="14959"/>
                </a:lnTo>
                <a:lnTo>
                  <a:pt x="9063" y="14994"/>
                </a:lnTo>
                <a:lnTo>
                  <a:pt x="9082" y="15027"/>
                </a:lnTo>
                <a:lnTo>
                  <a:pt x="9104" y="15058"/>
                </a:lnTo>
                <a:lnTo>
                  <a:pt x="9128" y="15087"/>
                </a:lnTo>
                <a:lnTo>
                  <a:pt x="9155" y="15115"/>
                </a:lnTo>
                <a:lnTo>
                  <a:pt x="9183" y="15139"/>
                </a:lnTo>
                <a:lnTo>
                  <a:pt x="9215" y="15162"/>
                </a:lnTo>
                <a:lnTo>
                  <a:pt x="9250" y="15181"/>
                </a:lnTo>
                <a:lnTo>
                  <a:pt x="9287" y="15199"/>
                </a:lnTo>
                <a:lnTo>
                  <a:pt x="9327" y="15213"/>
                </a:lnTo>
                <a:lnTo>
                  <a:pt x="9499" y="15258"/>
                </a:lnTo>
                <a:lnTo>
                  <a:pt x="9658" y="15283"/>
                </a:lnTo>
                <a:lnTo>
                  <a:pt x="9805" y="15289"/>
                </a:lnTo>
                <a:lnTo>
                  <a:pt x="9939" y="15277"/>
                </a:lnTo>
                <a:lnTo>
                  <a:pt x="10062" y="15251"/>
                </a:lnTo>
                <a:lnTo>
                  <a:pt x="10171" y="15209"/>
                </a:lnTo>
                <a:lnTo>
                  <a:pt x="10268" y="15154"/>
                </a:lnTo>
                <a:lnTo>
                  <a:pt x="10353" y="15088"/>
                </a:lnTo>
                <a:lnTo>
                  <a:pt x="10426" y="15011"/>
                </a:lnTo>
                <a:lnTo>
                  <a:pt x="10487" y="14928"/>
                </a:lnTo>
                <a:lnTo>
                  <a:pt x="10536" y="14836"/>
                </a:lnTo>
                <a:lnTo>
                  <a:pt x="10574" y="14738"/>
                </a:lnTo>
                <a:lnTo>
                  <a:pt x="10600" y="14637"/>
                </a:lnTo>
                <a:lnTo>
                  <a:pt x="10614" y="14534"/>
                </a:lnTo>
                <a:lnTo>
                  <a:pt x="10617" y="14430"/>
                </a:lnTo>
                <a:lnTo>
                  <a:pt x="10609" y="14325"/>
                </a:lnTo>
                <a:lnTo>
                  <a:pt x="10589" y="14223"/>
                </a:lnTo>
                <a:lnTo>
                  <a:pt x="10559" y="14124"/>
                </a:lnTo>
                <a:lnTo>
                  <a:pt x="10517" y="14030"/>
                </a:lnTo>
                <a:lnTo>
                  <a:pt x="10464" y="13942"/>
                </a:lnTo>
                <a:lnTo>
                  <a:pt x="10401" y="13862"/>
                </a:lnTo>
                <a:lnTo>
                  <a:pt x="10326" y="13791"/>
                </a:lnTo>
                <a:lnTo>
                  <a:pt x="10241" y="13732"/>
                </a:lnTo>
                <a:lnTo>
                  <a:pt x="10146" y="13685"/>
                </a:lnTo>
                <a:lnTo>
                  <a:pt x="10040" y="13651"/>
                </a:lnTo>
                <a:lnTo>
                  <a:pt x="9925" y="13634"/>
                </a:lnTo>
                <a:lnTo>
                  <a:pt x="9798" y="13632"/>
                </a:lnTo>
                <a:lnTo>
                  <a:pt x="9661" y="13649"/>
                </a:lnTo>
                <a:lnTo>
                  <a:pt x="9515" y="13686"/>
                </a:lnTo>
                <a:lnTo>
                  <a:pt x="9359" y="13744"/>
                </a:lnTo>
                <a:lnTo>
                  <a:pt x="9193" y="13825"/>
                </a:lnTo>
                <a:lnTo>
                  <a:pt x="9017" y="13931"/>
                </a:lnTo>
                <a:close/>
                <a:moveTo>
                  <a:pt x="13706" y="2627"/>
                </a:moveTo>
                <a:lnTo>
                  <a:pt x="15396" y="2631"/>
                </a:lnTo>
                <a:lnTo>
                  <a:pt x="15378" y="2603"/>
                </a:lnTo>
                <a:lnTo>
                  <a:pt x="15355" y="2570"/>
                </a:lnTo>
                <a:lnTo>
                  <a:pt x="15325" y="2532"/>
                </a:lnTo>
                <a:lnTo>
                  <a:pt x="15290" y="2488"/>
                </a:lnTo>
                <a:lnTo>
                  <a:pt x="15251" y="2441"/>
                </a:lnTo>
                <a:lnTo>
                  <a:pt x="15206" y="2389"/>
                </a:lnTo>
                <a:lnTo>
                  <a:pt x="15157" y="2334"/>
                </a:lnTo>
                <a:lnTo>
                  <a:pt x="15105" y="2274"/>
                </a:lnTo>
                <a:lnTo>
                  <a:pt x="15048" y="2213"/>
                </a:lnTo>
                <a:lnTo>
                  <a:pt x="14989" y="2149"/>
                </a:lnTo>
                <a:lnTo>
                  <a:pt x="14927" y="2083"/>
                </a:lnTo>
                <a:lnTo>
                  <a:pt x="14863" y="2015"/>
                </a:lnTo>
                <a:lnTo>
                  <a:pt x="14729" y="1876"/>
                </a:lnTo>
                <a:lnTo>
                  <a:pt x="14590" y="1736"/>
                </a:lnTo>
                <a:lnTo>
                  <a:pt x="14450" y="1597"/>
                </a:lnTo>
                <a:lnTo>
                  <a:pt x="14312" y="1462"/>
                </a:lnTo>
                <a:lnTo>
                  <a:pt x="14245" y="1398"/>
                </a:lnTo>
                <a:lnTo>
                  <a:pt x="14179" y="1335"/>
                </a:lnTo>
                <a:lnTo>
                  <a:pt x="14116" y="1276"/>
                </a:lnTo>
                <a:lnTo>
                  <a:pt x="14055" y="1220"/>
                </a:lnTo>
                <a:lnTo>
                  <a:pt x="13997" y="1168"/>
                </a:lnTo>
                <a:lnTo>
                  <a:pt x="13942" y="1119"/>
                </a:lnTo>
                <a:lnTo>
                  <a:pt x="13891" y="1074"/>
                </a:lnTo>
                <a:lnTo>
                  <a:pt x="13843" y="1034"/>
                </a:lnTo>
                <a:lnTo>
                  <a:pt x="13800" y="1000"/>
                </a:lnTo>
                <a:lnTo>
                  <a:pt x="13762" y="970"/>
                </a:lnTo>
                <a:lnTo>
                  <a:pt x="13728" y="948"/>
                </a:lnTo>
                <a:lnTo>
                  <a:pt x="13702" y="931"/>
                </a:lnTo>
                <a:lnTo>
                  <a:pt x="13706" y="2627"/>
                </a:lnTo>
                <a:close/>
                <a:moveTo>
                  <a:pt x="4398" y="14380"/>
                </a:moveTo>
                <a:lnTo>
                  <a:pt x="4417" y="14429"/>
                </a:lnTo>
                <a:lnTo>
                  <a:pt x="4434" y="14467"/>
                </a:lnTo>
                <a:lnTo>
                  <a:pt x="4450" y="14499"/>
                </a:lnTo>
                <a:lnTo>
                  <a:pt x="4462" y="14525"/>
                </a:lnTo>
                <a:lnTo>
                  <a:pt x="4474" y="14545"/>
                </a:lnTo>
                <a:lnTo>
                  <a:pt x="4486" y="14561"/>
                </a:lnTo>
                <a:lnTo>
                  <a:pt x="4496" y="14575"/>
                </a:lnTo>
                <a:lnTo>
                  <a:pt x="4506" y="14587"/>
                </a:lnTo>
                <a:lnTo>
                  <a:pt x="4527" y="14610"/>
                </a:lnTo>
                <a:lnTo>
                  <a:pt x="4552" y="14639"/>
                </a:lnTo>
                <a:lnTo>
                  <a:pt x="4567" y="14659"/>
                </a:lnTo>
                <a:lnTo>
                  <a:pt x="4584" y="14684"/>
                </a:lnTo>
                <a:lnTo>
                  <a:pt x="4603" y="14715"/>
                </a:lnTo>
                <a:lnTo>
                  <a:pt x="4624" y="14754"/>
                </a:lnTo>
                <a:lnTo>
                  <a:pt x="4560" y="14803"/>
                </a:lnTo>
                <a:lnTo>
                  <a:pt x="4504" y="14852"/>
                </a:lnTo>
                <a:lnTo>
                  <a:pt x="4455" y="14900"/>
                </a:lnTo>
                <a:lnTo>
                  <a:pt x="4414" y="14948"/>
                </a:lnTo>
                <a:lnTo>
                  <a:pt x="4379" y="14995"/>
                </a:lnTo>
                <a:lnTo>
                  <a:pt x="4352" y="15042"/>
                </a:lnTo>
                <a:lnTo>
                  <a:pt x="4331" y="15088"/>
                </a:lnTo>
                <a:lnTo>
                  <a:pt x="4317" y="15133"/>
                </a:lnTo>
                <a:lnTo>
                  <a:pt x="4309" y="15178"/>
                </a:lnTo>
                <a:lnTo>
                  <a:pt x="4307" y="15221"/>
                </a:lnTo>
                <a:lnTo>
                  <a:pt x="4311" y="15264"/>
                </a:lnTo>
                <a:lnTo>
                  <a:pt x="4320" y="15305"/>
                </a:lnTo>
                <a:lnTo>
                  <a:pt x="4334" y="15346"/>
                </a:lnTo>
                <a:lnTo>
                  <a:pt x="4354" y="15385"/>
                </a:lnTo>
                <a:lnTo>
                  <a:pt x="4378" y="15421"/>
                </a:lnTo>
                <a:lnTo>
                  <a:pt x="4407" y="15458"/>
                </a:lnTo>
                <a:lnTo>
                  <a:pt x="4441" y="15493"/>
                </a:lnTo>
                <a:lnTo>
                  <a:pt x="4477" y="15526"/>
                </a:lnTo>
                <a:lnTo>
                  <a:pt x="4519" y="15557"/>
                </a:lnTo>
                <a:lnTo>
                  <a:pt x="4564" y="15587"/>
                </a:lnTo>
                <a:lnTo>
                  <a:pt x="4612" y="15615"/>
                </a:lnTo>
                <a:lnTo>
                  <a:pt x="4664" y="15640"/>
                </a:lnTo>
                <a:lnTo>
                  <a:pt x="4719" y="15665"/>
                </a:lnTo>
                <a:lnTo>
                  <a:pt x="4777" y="15686"/>
                </a:lnTo>
                <a:lnTo>
                  <a:pt x="4836" y="15707"/>
                </a:lnTo>
                <a:lnTo>
                  <a:pt x="4898" y="15724"/>
                </a:lnTo>
                <a:lnTo>
                  <a:pt x="4962" y="15739"/>
                </a:lnTo>
                <a:lnTo>
                  <a:pt x="5029" y="15753"/>
                </a:lnTo>
                <a:lnTo>
                  <a:pt x="5096" y="15763"/>
                </a:lnTo>
                <a:lnTo>
                  <a:pt x="5166" y="15771"/>
                </a:lnTo>
                <a:lnTo>
                  <a:pt x="5236" y="15776"/>
                </a:lnTo>
                <a:lnTo>
                  <a:pt x="5306" y="15779"/>
                </a:lnTo>
                <a:lnTo>
                  <a:pt x="5319" y="13857"/>
                </a:lnTo>
                <a:lnTo>
                  <a:pt x="5253" y="13867"/>
                </a:lnTo>
                <a:lnTo>
                  <a:pt x="5193" y="13878"/>
                </a:lnTo>
                <a:lnTo>
                  <a:pt x="5138" y="13889"/>
                </a:lnTo>
                <a:lnTo>
                  <a:pt x="5088" y="13900"/>
                </a:lnTo>
                <a:lnTo>
                  <a:pt x="5042" y="13911"/>
                </a:lnTo>
                <a:lnTo>
                  <a:pt x="5000" y="13922"/>
                </a:lnTo>
                <a:lnTo>
                  <a:pt x="4962" y="13934"/>
                </a:lnTo>
                <a:lnTo>
                  <a:pt x="4929" y="13945"/>
                </a:lnTo>
                <a:lnTo>
                  <a:pt x="4898" y="13957"/>
                </a:lnTo>
                <a:lnTo>
                  <a:pt x="4870" y="13969"/>
                </a:lnTo>
                <a:lnTo>
                  <a:pt x="4845" y="13982"/>
                </a:lnTo>
                <a:lnTo>
                  <a:pt x="4822" y="13995"/>
                </a:lnTo>
                <a:lnTo>
                  <a:pt x="4802" y="14008"/>
                </a:lnTo>
                <a:lnTo>
                  <a:pt x="4783" y="14022"/>
                </a:lnTo>
                <a:lnTo>
                  <a:pt x="4765" y="14036"/>
                </a:lnTo>
                <a:lnTo>
                  <a:pt x="4749" y="14050"/>
                </a:lnTo>
                <a:lnTo>
                  <a:pt x="4734" y="14066"/>
                </a:lnTo>
                <a:lnTo>
                  <a:pt x="4719" y="14082"/>
                </a:lnTo>
                <a:lnTo>
                  <a:pt x="4705" y="14098"/>
                </a:lnTo>
                <a:lnTo>
                  <a:pt x="4690" y="14115"/>
                </a:lnTo>
                <a:lnTo>
                  <a:pt x="4659" y="14151"/>
                </a:lnTo>
                <a:lnTo>
                  <a:pt x="4624" y="14190"/>
                </a:lnTo>
                <a:lnTo>
                  <a:pt x="4605" y="14211"/>
                </a:lnTo>
                <a:lnTo>
                  <a:pt x="4584" y="14232"/>
                </a:lnTo>
                <a:lnTo>
                  <a:pt x="4560" y="14255"/>
                </a:lnTo>
                <a:lnTo>
                  <a:pt x="4534" y="14278"/>
                </a:lnTo>
                <a:lnTo>
                  <a:pt x="4505" y="14302"/>
                </a:lnTo>
                <a:lnTo>
                  <a:pt x="4473" y="14327"/>
                </a:lnTo>
                <a:lnTo>
                  <a:pt x="4438" y="14354"/>
                </a:lnTo>
                <a:lnTo>
                  <a:pt x="4398" y="14380"/>
                </a:lnTo>
                <a:close/>
                <a:moveTo>
                  <a:pt x="7404" y="5800"/>
                </a:moveTo>
                <a:lnTo>
                  <a:pt x="7948" y="5793"/>
                </a:lnTo>
                <a:lnTo>
                  <a:pt x="7944" y="5250"/>
                </a:lnTo>
                <a:lnTo>
                  <a:pt x="7403" y="5254"/>
                </a:lnTo>
                <a:lnTo>
                  <a:pt x="7404" y="5800"/>
                </a:lnTo>
                <a:close/>
                <a:moveTo>
                  <a:pt x="14749" y="4742"/>
                </a:moveTo>
                <a:lnTo>
                  <a:pt x="15277" y="4739"/>
                </a:lnTo>
                <a:lnTo>
                  <a:pt x="15278" y="4208"/>
                </a:lnTo>
                <a:lnTo>
                  <a:pt x="14744" y="4208"/>
                </a:lnTo>
                <a:lnTo>
                  <a:pt x="14749" y="4742"/>
                </a:lnTo>
                <a:close/>
                <a:moveTo>
                  <a:pt x="6361" y="5796"/>
                </a:moveTo>
                <a:lnTo>
                  <a:pt x="6897" y="5780"/>
                </a:lnTo>
                <a:lnTo>
                  <a:pt x="6893" y="5271"/>
                </a:lnTo>
                <a:lnTo>
                  <a:pt x="6363" y="5251"/>
                </a:lnTo>
                <a:lnTo>
                  <a:pt x="6361" y="5796"/>
                </a:lnTo>
                <a:close/>
                <a:moveTo>
                  <a:pt x="12667" y="4739"/>
                </a:moveTo>
                <a:lnTo>
                  <a:pt x="13165" y="4734"/>
                </a:lnTo>
                <a:lnTo>
                  <a:pt x="13187" y="4214"/>
                </a:lnTo>
                <a:lnTo>
                  <a:pt x="12650" y="4202"/>
                </a:lnTo>
                <a:lnTo>
                  <a:pt x="12667" y="4739"/>
                </a:lnTo>
                <a:close/>
                <a:moveTo>
                  <a:pt x="8464" y="5757"/>
                </a:moveTo>
                <a:lnTo>
                  <a:pt x="8997" y="5801"/>
                </a:lnTo>
                <a:lnTo>
                  <a:pt x="8987" y="5254"/>
                </a:lnTo>
                <a:lnTo>
                  <a:pt x="8462" y="5273"/>
                </a:lnTo>
                <a:lnTo>
                  <a:pt x="8464" y="5757"/>
                </a:lnTo>
                <a:close/>
                <a:moveTo>
                  <a:pt x="13712" y="4728"/>
                </a:moveTo>
                <a:lnTo>
                  <a:pt x="14206" y="4739"/>
                </a:lnTo>
                <a:lnTo>
                  <a:pt x="14238" y="4199"/>
                </a:lnTo>
                <a:lnTo>
                  <a:pt x="13699" y="4217"/>
                </a:lnTo>
                <a:lnTo>
                  <a:pt x="13712" y="4728"/>
                </a:lnTo>
                <a:close/>
                <a:moveTo>
                  <a:pt x="9506" y="14725"/>
                </a:moveTo>
                <a:lnTo>
                  <a:pt x="10033" y="14720"/>
                </a:lnTo>
                <a:lnTo>
                  <a:pt x="10028" y="14205"/>
                </a:lnTo>
                <a:lnTo>
                  <a:pt x="9522" y="14201"/>
                </a:lnTo>
                <a:lnTo>
                  <a:pt x="9506" y="14725"/>
                </a:lnTo>
                <a:close/>
                <a:moveTo>
                  <a:pt x="11619" y="14714"/>
                </a:moveTo>
                <a:lnTo>
                  <a:pt x="12105" y="14720"/>
                </a:lnTo>
                <a:lnTo>
                  <a:pt x="12132" y="14222"/>
                </a:lnTo>
                <a:lnTo>
                  <a:pt x="11613" y="14208"/>
                </a:lnTo>
                <a:lnTo>
                  <a:pt x="11619" y="147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3DFD7EC7-A647-43A5-ADAD-CA38A5FF238F}"/>
              </a:ext>
            </a:extLst>
          </p:cNvPr>
          <p:cNvSpPr/>
          <p:nvPr/>
        </p:nvSpPr>
        <p:spPr>
          <a:xfrm>
            <a:off x="492854" y="5600700"/>
            <a:ext cx="4074510" cy="459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r>
              <a:rPr lang="ru-RU" sz="32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ПРОИЗВОДСТВО</a:t>
            </a:r>
            <a:endParaRPr lang="x-none" sz="32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C155C9CE-FB1A-4E36-96FF-6C351C3E066E}"/>
              </a:ext>
            </a:extLst>
          </p:cNvPr>
          <p:cNvSpPr/>
          <p:nvPr/>
        </p:nvSpPr>
        <p:spPr>
          <a:xfrm>
            <a:off x="15137431" y="6271656"/>
            <a:ext cx="2671115" cy="296470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ё</a:t>
            </a:r>
            <a:endParaRPr lang="x-none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C0D1376-7F63-4F24-88A3-247CA76FD16C}"/>
              </a:ext>
            </a:extLst>
          </p:cNvPr>
          <p:cNvSpPr txBox="1"/>
          <p:nvPr/>
        </p:nvSpPr>
        <p:spPr>
          <a:xfrm>
            <a:off x="15245842" y="7362054"/>
            <a:ext cx="25627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000" dirty="0"/>
              <a:t>Безопасное эффективное производство, соответствующее законодательству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61DA15E1-9A47-4C4A-8CA0-EE692CA49CC2}"/>
              </a:ext>
            </a:extLst>
          </p:cNvPr>
          <p:cNvSpPr/>
          <p:nvPr/>
        </p:nvSpPr>
        <p:spPr>
          <a:xfrm>
            <a:off x="604623" y="7101335"/>
            <a:ext cx="2356422" cy="2166164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D680B08C-F6E2-4264-B12A-5BF088E247E3}"/>
              </a:ext>
            </a:extLst>
          </p:cNvPr>
          <p:cNvSpPr/>
          <p:nvPr/>
        </p:nvSpPr>
        <p:spPr>
          <a:xfrm>
            <a:off x="604621" y="6260372"/>
            <a:ext cx="719844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DC82D9C-FE92-43D5-AC29-37FD05857E5B}"/>
              </a:ext>
            </a:extLst>
          </p:cNvPr>
          <p:cNvSpPr txBox="1"/>
          <p:nvPr/>
        </p:nvSpPr>
        <p:spPr>
          <a:xfrm>
            <a:off x="622865" y="7693720"/>
            <a:ext cx="23134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уровня соответствия и разработка стратегии улучшений</a:t>
            </a:r>
            <a:endParaRPr lang="x-non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286A612-F920-459B-A874-0B8D8F87503C}"/>
              </a:ext>
            </a:extLst>
          </p:cNvPr>
          <p:cNvSpPr/>
          <p:nvPr/>
        </p:nvSpPr>
        <p:spPr>
          <a:xfrm>
            <a:off x="3397033" y="7102754"/>
            <a:ext cx="2107527" cy="2166164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51484A3-4F9A-4F86-AB69-062C2337B79E}"/>
              </a:ext>
            </a:extLst>
          </p:cNvPr>
          <p:cNvSpPr/>
          <p:nvPr/>
        </p:nvSpPr>
        <p:spPr>
          <a:xfrm>
            <a:off x="4121294" y="6261791"/>
            <a:ext cx="1370109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628A02C1-F3F8-4D25-9DD7-B84B2A77B45F}"/>
              </a:ext>
            </a:extLst>
          </p:cNvPr>
          <p:cNvSpPr/>
          <p:nvPr/>
        </p:nvSpPr>
        <p:spPr>
          <a:xfrm>
            <a:off x="3397030" y="6261791"/>
            <a:ext cx="775653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8C9AA7F-6C2B-426E-A3C9-7F7431B387FE}"/>
              </a:ext>
            </a:extLst>
          </p:cNvPr>
          <p:cNvSpPr txBox="1"/>
          <p:nvPr/>
        </p:nvSpPr>
        <p:spPr>
          <a:xfrm>
            <a:off x="4120760" y="6635829"/>
            <a:ext cx="146316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chemeClr val="bg1"/>
                </a:solidFill>
              </a:rPr>
              <a:t>Обучение</a:t>
            </a:r>
            <a:endParaRPr lang="x-none" sz="2200" dirty="0">
              <a:solidFill>
                <a:schemeClr val="bg1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6CA0DE4-157B-4705-96E3-B88C8707A034}"/>
              </a:ext>
            </a:extLst>
          </p:cNvPr>
          <p:cNvSpPr txBox="1"/>
          <p:nvPr/>
        </p:nvSpPr>
        <p:spPr>
          <a:xfrm>
            <a:off x="3434960" y="7678390"/>
            <a:ext cx="2042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Профессиональные тренинги по техническому регулированию</a:t>
            </a:r>
            <a:endParaRPr lang="x-non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BEF2DC01-82BC-4D37-B932-2EB036445D2B}"/>
              </a:ext>
            </a:extLst>
          </p:cNvPr>
          <p:cNvSpPr/>
          <p:nvPr/>
        </p:nvSpPr>
        <p:spPr>
          <a:xfrm>
            <a:off x="5946216" y="7097802"/>
            <a:ext cx="2711766" cy="2166164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8993E65D-6A24-4CEF-B1D9-844D4A3C5085}"/>
              </a:ext>
            </a:extLst>
          </p:cNvPr>
          <p:cNvSpPr/>
          <p:nvPr/>
        </p:nvSpPr>
        <p:spPr>
          <a:xfrm>
            <a:off x="6622214" y="6256839"/>
            <a:ext cx="2027654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6A9325D-1CA8-4AE6-942B-7A8FECA59510}"/>
              </a:ext>
            </a:extLst>
          </p:cNvPr>
          <p:cNvSpPr/>
          <p:nvPr/>
        </p:nvSpPr>
        <p:spPr>
          <a:xfrm>
            <a:off x="5946214" y="6256839"/>
            <a:ext cx="698540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77FCE55-4FB6-4F08-BF19-59541A69DADA}"/>
              </a:ext>
            </a:extLst>
          </p:cNvPr>
          <p:cNvSpPr txBox="1"/>
          <p:nvPr/>
        </p:nvSpPr>
        <p:spPr>
          <a:xfrm>
            <a:off x="6629400" y="6225214"/>
            <a:ext cx="2200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Поддержка при взаимодействии с регулирующими органами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A5D7025-DF0B-4EA6-AC08-37F87016E32A}"/>
              </a:ext>
            </a:extLst>
          </p:cNvPr>
          <p:cNvSpPr txBox="1"/>
          <p:nvPr/>
        </p:nvSpPr>
        <p:spPr>
          <a:xfrm>
            <a:off x="6103116" y="7447720"/>
            <a:ext cx="25914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Экспертная поддержка в переговорах с государственными органами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5B157C7D-3984-41D8-B390-5BF11A92532D}"/>
              </a:ext>
            </a:extLst>
          </p:cNvPr>
          <p:cNvSpPr/>
          <p:nvPr/>
        </p:nvSpPr>
        <p:spPr>
          <a:xfrm>
            <a:off x="9051642" y="7101955"/>
            <a:ext cx="2711766" cy="2166164"/>
          </a:xfrm>
          <a:prstGeom prst="rect">
            <a:avLst/>
          </a:prstGeom>
          <a:solidFill>
            <a:srgbClr val="ECEBF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A3D846FB-8595-4B94-917A-8B6AE6B91E56}"/>
              </a:ext>
            </a:extLst>
          </p:cNvPr>
          <p:cNvSpPr/>
          <p:nvPr/>
        </p:nvSpPr>
        <p:spPr>
          <a:xfrm>
            <a:off x="9908298" y="6260992"/>
            <a:ext cx="1855110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D6CB208E-82B7-4347-90C2-E7E4E5FE5476}"/>
              </a:ext>
            </a:extLst>
          </p:cNvPr>
          <p:cNvSpPr/>
          <p:nvPr/>
        </p:nvSpPr>
        <p:spPr>
          <a:xfrm>
            <a:off x="9051641" y="6260992"/>
            <a:ext cx="856658" cy="11027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583D3D-3C68-4C07-91FC-2442EA5C4E4F}"/>
              </a:ext>
            </a:extLst>
          </p:cNvPr>
          <p:cNvSpPr txBox="1"/>
          <p:nvPr/>
        </p:nvSpPr>
        <p:spPr>
          <a:xfrm>
            <a:off x="9868986" y="6225214"/>
            <a:ext cx="1955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dirty="0">
                <a:solidFill>
                  <a:schemeClr val="bg1"/>
                </a:solidFill>
              </a:rPr>
              <a:t>Разработка правовых актов и изменений к ним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993EC38-FA19-4AD1-BBF6-0A711D3921A1}"/>
              </a:ext>
            </a:extLst>
          </p:cNvPr>
          <p:cNvSpPr txBox="1"/>
          <p:nvPr/>
        </p:nvSpPr>
        <p:spPr>
          <a:xfrm>
            <a:off x="9171346" y="7451873"/>
            <a:ext cx="249134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обоснований, помощь в разработке НПА и изменений к ним в сфере </a:t>
            </a:r>
            <a:r>
              <a:rPr lang="ru-RU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техрегулирования</a:t>
            </a:r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FCBFF74E-58B8-4248-AA22-A18260D2AF75}"/>
              </a:ext>
            </a:extLst>
          </p:cNvPr>
          <p:cNvSpPr/>
          <p:nvPr/>
        </p:nvSpPr>
        <p:spPr>
          <a:xfrm>
            <a:off x="1295401" y="6260372"/>
            <a:ext cx="1665644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4536489-9F15-453C-805C-A368CE3956E9}"/>
              </a:ext>
            </a:extLst>
          </p:cNvPr>
          <p:cNvSpPr txBox="1"/>
          <p:nvPr/>
        </p:nvSpPr>
        <p:spPr>
          <a:xfrm>
            <a:off x="1257837" y="6446654"/>
            <a:ext cx="187940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dirty="0">
                <a:solidFill>
                  <a:schemeClr val="bg1"/>
                </a:solidFill>
              </a:rPr>
              <a:t>Анализ предприятия</a:t>
            </a:r>
            <a:endParaRPr lang="x-none" sz="2200" dirty="0">
              <a:solidFill>
                <a:schemeClr val="bg1"/>
              </a:solidFill>
            </a:endParaRPr>
          </a:p>
        </p:txBody>
      </p:sp>
      <p:sp>
        <p:nvSpPr>
          <p:cNvPr id="133" name="Равнобедренный треугольник 132">
            <a:extLst>
              <a:ext uri="{FF2B5EF4-FFF2-40B4-BE49-F238E27FC236}">
                <a16:creationId xmlns:a16="http://schemas.microsoft.com/office/drawing/2014/main" id="{B502F854-619F-4B83-84BF-DEA4AB5650D5}"/>
              </a:ext>
            </a:extLst>
          </p:cNvPr>
          <p:cNvSpPr/>
          <p:nvPr/>
        </p:nvSpPr>
        <p:spPr>
          <a:xfrm rot="16200000" flipH="1" flipV="1">
            <a:off x="2942608" y="6624513"/>
            <a:ext cx="488011" cy="35617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4" name="Равнобедренный треугольник 133">
            <a:extLst>
              <a:ext uri="{FF2B5EF4-FFF2-40B4-BE49-F238E27FC236}">
                <a16:creationId xmlns:a16="http://schemas.microsoft.com/office/drawing/2014/main" id="{7FFEF995-BDCB-4E4D-AA2C-AF6A63F16FE2}"/>
              </a:ext>
            </a:extLst>
          </p:cNvPr>
          <p:cNvSpPr/>
          <p:nvPr/>
        </p:nvSpPr>
        <p:spPr>
          <a:xfrm rot="16200000" flipH="1" flipV="1">
            <a:off x="5475857" y="6624513"/>
            <a:ext cx="488011" cy="35617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5" name="Равнобедренный треугольник 134">
            <a:extLst>
              <a:ext uri="{FF2B5EF4-FFF2-40B4-BE49-F238E27FC236}">
                <a16:creationId xmlns:a16="http://schemas.microsoft.com/office/drawing/2014/main" id="{482D2C44-0112-463E-82F7-163B69658839}"/>
              </a:ext>
            </a:extLst>
          </p:cNvPr>
          <p:cNvSpPr/>
          <p:nvPr/>
        </p:nvSpPr>
        <p:spPr>
          <a:xfrm rot="16200000" flipH="1" flipV="1">
            <a:off x="8640883" y="6624513"/>
            <a:ext cx="488011" cy="35617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6" name="Равнобедренный треугольник 135">
            <a:extLst>
              <a:ext uri="{FF2B5EF4-FFF2-40B4-BE49-F238E27FC236}">
                <a16:creationId xmlns:a16="http://schemas.microsoft.com/office/drawing/2014/main" id="{8994FDE8-36C3-48D3-AA80-E5D9169947C7}"/>
              </a:ext>
            </a:extLst>
          </p:cNvPr>
          <p:cNvSpPr/>
          <p:nvPr/>
        </p:nvSpPr>
        <p:spPr>
          <a:xfrm rot="16200000" flipH="1" flipV="1">
            <a:off x="14641919" y="6611157"/>
            <a:ext cx="488011" cy="35617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A9CF7E80-9B6D-438B-8F7B-21D6B24AE3F5}"/>
              </a:ext>
            </a:extLst>
          </p:cNvPr>
          <p:cNvGrpSpPr/>
          <p:nvPr/>
        </p:nvGrpSpPr>
        <p:grpSpPr>
          <a:xfrm>
            <a:off x="660042" y="6511944"/>
            <a:ext cx="642279" cy="599649"/>
            <a:chOff x="9511602" y="3919334"/>
            <a:chExt cx="506209" cy="472611"/>
          </a:xfrm>
          <a:solidFill>
            <a:schemeClr val="bg1"/>
          </a:solidFill>
        </p:grpSpPr>
        <p:sp>
          <p:nvSpPr>
            <p:cNvPr id="138" name="Freeform 322">
              <a:extLst>
                <a:ext uri="{FF2B5EF4-FFF2-40B4-BE49-F238E27FC236}">
                  <a16:creationId xmlns:a16="http://schemas.microsoft.com/office/drawing/2014/main" id="{BF9DACA9-6003-4790-B28E-F2DB5F559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8468" y="3919334"/>
              <a:ext cx="132173" cy="129607"/>
            </a:xfrm>
            <a:custGeom>
              <a:avLst/>
              <a:gdLst>
                <a:gd name="T0" fmla="*/ 14 w 308"/>
                <a:gd name="T1" fmla="*/ 289 h 303"/>
                <a:gd name="T2" fmla="*/ 29 w 308"/>
                <a:gd name="T3" fmla="*/ 289 h 303"/>
                <a:gd name="T4" fmla="*/ 29 w 308"/>
                <a:gd name="T5" fmla="*/ 49 h 303"/>
                <a:gd name="T6" fmla="*/ 259 w 308"/>
                <a:gd name="T7" fmla="*/ 275 h 303"/>
                <a:gd name="T8" fmla="*/ 14 w 308"/>
                <a:gd name="T9" fmla="*/ 275 h 303"/>
                <a:gd name="T10" fmla="*/ 14 w 308"/>
                <a:gd name="T11" fmla="*/ 289 h 303"/>
                <a:gd name="T12" fmla="*/ 29 w 308"/>
                <a:gd name="T13" fmla="*/ 289 h 303"/>
                <a:gd name="T14" fmla="*/ 14 w 308"/>
                <a:gd name="T15" fmla="*/ 289 h 303"/>
                <a:gd name="T16" fmla="*/ 14 w 308"/>
                <a:gd name="T17" fmla="*/ 303 h 303"/>
                <a:gd name="T18" fmla="*/ 294 w 308"/>
                <a:gd name="T19" fmla="*/ 303 h 303"/>
                <a:gd name="T20" fmla="*/ 298 w 308"/>
                <a:gd name="T21" fmla="*/ 302 h 303"/>
                <a:gd name="T22" fmla="*/ 302 w 308"/>
                <a:gd name="T23" fmla="*/ 300 h 303"/>
                <a:gd name="T24" fmla="*/ 305 w 308"/>
                <a:gd name="T25" fmla="*/ 298 h 303"/>
                <a:gd name="T26" fmla="*/ 307 w 308"/>
                <a:gd name="T27" fmla="*/ 293 h 303"/>
                <a:gd name="T28" fmla="*/ 308 w 308"/>
                <a:gd name="T29" fmla="*/ 290 h 303"/>
                <a:gd name="T30" fmla="*/ 307 w 308"/>
                <a:gd name="T31" fmla="*/ 286 h 303"/>
                <a:gd name="T32" fmla="*/ 306 w 308"/>
                <a:gd name="T33" fmla="*/ 281 h 303"/>
                <a:gd name="T34" fmla="*/ 304 w 308"/>
                <a:gd name="T35" fmla="*/ 278 h 303"/>
                <a:gd name="T36" fmla="*/ 24 w 308"/>
                <a:gd name="T37" fmla="*/ 5 h 303"/>
                <a:gd name="T38" fmla="*/ 21 w 308"/>
                <a:gd name="T39" fmla="*/ 3 h 303"/>
                <a:gd name="T40" fmla="*/ 17 w 308"/>
                <a:gd name="T41" fmla="*/ 1 h 303"/>
                <a:gd name="T42" fmla="*/ 13 w 308"/>
                <a:gd name="T43" fmla="*/ 0 h 303"/>
                <a:gd name="T44" fmla="*/ 9 w 308"/>
                <a:gd name="T45" fmla="*/ 1 h 303"/>
                <a:gd name="T46" fmla="*/ 6 w 308"/>
                <a:gd name="T47" fmla="*/ 4 h 303"/>
                <a:gd name="T48" fmla="*/ 2 w 308"/>
                <a:gd name="T49" fmla="*/ 7 h 303"/>
                <a:gd name="T50" fmla="*/ 0 w 308"/>
                <a:gd name="T51" fmla="*/ 11 h 303"/>
                <a:gd name="T52" fmla="*/ 0 w 308"/>
                <a:gd name="T53" fmla="*/ 15 h 303"/>
                <a:gd name="T54" fmla="*/ 0 w 308"/>
                <a:gd name="T55" fmla="*/ 289 h 303"/>
                <a:gd name="T56" fmla="*/ 0 w 308"/>
                <a:gd name="T57" fmla="*/ 291 h 303"/>
                <a:gd name="T58" fmla="*/ 1 w 308"/>
                <a:gd name="T59" fmla="*/ 294 h 303"/>
                <a:gd name="T60" fmla="*/ 2 w 308"/>
                <a:gd name="T61" fmla="*/ 297 h 303"/>
                <a:gd name="T62" fmla="*/ 5 w 308"/>
                <a:gd name="T63" fmla="*/ 299 h 303"/>
                <a:gd name="T64" fmla="*/ 9 w 308"/>
                <a:gd name="T65" fmla="*/ 302 h 303"/>
                <a:gd name="T66" fmla="*/ 14 w 308"/>
                <a:gd name="T67" fmla="*/ 303 h 303"/>
                <a:gd name="T68" fmla="*/ 14 w 308"/>
                <a:gd name="T69" fmla="*/ 28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8" h="303">
                  <a:moveTo>
                    <a:pt x="14" y="289"/>
                  </a:moveTo>
                  <a:lnTo>
                    <a:pt x="29" y="289"/>
                  </a:lnTo>
                  <a:lnTo>
                    <a:pt x="29" y="49"/>
                  </a:lnTo>
                  <a:lnTo>
                    <a:pt x="259" y="275"/>
                  </a:lnTo>
                  <a:lnTo>
                    <a:pt x="14" y="275"/>
                  </a:lnTo>
                  <a:lnTo>
                    <a:pt x="14" y="289"/>
                  </a:lnTo>
                  <a:lnTo>
                    <a:pt x="29" y="289"/>
                  </a:lnTo>
                  <a:lnTo>
                    <a:pt x="14" y="289"/>
                  </a:lnTo>
                  <a:lnTo>
                    <a:pt x="14" y="303"/>
                  </a:lnTo>
                  <a:lnTo>
                    <a:pt x="294" y="303"/>
                  </a:lnTo>
                  <a:lnTo>
                    <a:pt x="298" y="302"/>
                  </a:lnTo>
                  <a:lnTo>
                    <a:pt x="302" y="300"/>
                  </a:lnTo>
                  <a:lnTo>
                    <a:pt x="305" y="298"/>
                  </a:lnTo>
                  <a:lnTo>
                    <a:pt x="307" y="293"/>
                  </a:lnTo>
                  <a:lnTo>
                    <a:pt x="308" y="290"/>
                  </a:lnTo>
                  <a:lnTo>
                    <a:pt x="307" y="286"/>
                  </a:lnTo>
                  <a:lnTo>
                    <a:pt x="306" y="281"/>
                  </a:lnTo>
                  <a:lnTo>
                    <a:pt x="304" y="278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89"/>
                  </a:lnTo>
                  <a:lnTo>
                    <a:pt x="0" y="291"/>
                  </a:lnTo>
                  <a:lnTo>
                    <a:pt x="1" y="294"/>
                  </a:lnTo>
                  <a:lnTo>
                    <a:pt x="2" y="297"/>
                  </a:lnTo>
                  <a:lnTo>
                    <a:pt x="5" y="299"/>
                  </a:lnTo>
                  <a:lnTo>
                    <a:pt x="9" y="302"/>
                  </a:lnTo>
                  <a:lnTo>
                    <a:pt x="14" y="303"/>
                  </a:lnTo>
                  <a:lnTo>
                    <a:pt x="1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323">
              <a:extLst>
                <a:ext uri="{FF2B5EF4-FFF2-40B4-BE49-F238E27FC236}">
                  <a16:creationId xmlns:a16="http://schemas.microsoft.com/office/drawing/2014/main" id="{17640950-9563-458D-A8AC-80DBBA3B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1602" y="3919334"/>
              <a:ext cx="349039" cy="461963"/>
            </a:xfrm>
            <a:custGeom>
              <a:avLst/>
              <a:gdLst>
                <a:gd name="T0" fmla="*/ 815 w 815"/>
                <a:gd name="T1" fmla="*/ 289 h 1078"/>
                <a:gd name="T2" fmla="*/ 814 w 815"/>
                <a:gd name="T3" fmla="*/ 283 h 1078"/>
                <a:gd name="T4" fmla="*/ 811 w 815"/>
                <a:gd name="T5" fmla="*/ 278 h 1078"/>
                <a:gd name="T6" fmla="*/ 527 w 815"/>
                <a:gd name="T7" fmla="*/ 1 h 1078"/>
                <a:gd name="T8" fmla="*/ 40 w 815"/>
                <a:gd name="T9" fmla="*/ 0 h 1078"/>
                <a:gd name="T10" fmla="*/ 25 w 815"/>
                <a:gd name="T11" fmla="*/ 4 h 1078"/>
                <a:gd name="T12" fmla="*/ 12 w 815"/>
                <a:gd name="T13" fmla="*/ 12 h 1078"/>
                <a:gd name="T14" fmla="*/ 4 w 815"/>
                <a:gd name="T15" fmla="*/ 25 h 1078"/>
                <a:gd name="T16" fmla="*/ 0 w 815"/>
                <a:gd name="T17" fmla="*/ 41 h 1078"/>
                <a:gd name="T18" fmla="*/ 0 w 815"/>
                <a:gd name="T19" fmla="*/ 1047 h 1078"/>
                <a:gd name="T20" fmla="*/ 7 w 815"/>
                <a:gd name="T21" fmla="*/ 1061 h 1078"/>
                <a:gd name="T22" fmla="*/ 18 w 815"/>
                <a:gd name="T23" fmla="*/ 1071 h 1078"/>
                <a:gd name="T24" fmla="*/ 32 w 815"/>
                <a:gd name="T25" fmla="*/ 1078 h 1078"/>
                <a:gd name="T26" fmla="*/ 775 w 815"/>
                <a:gd name="T27" fmla="*/ 1078 h 1078"/>
                <a:gd name="T28" fmla="*/ 790 w 815"/>
                <a:gd name="T29" fmla="*/ 1075 h 1078"/>
                <a:gd name="T30" fmla="*/ 803 w 815"/>
                <a:gd name="T31" fmla="*/ 1067 h 1078"/>
                <a:gd name="T32" fmla="*/ 812 w 815"/>
                <a:gd name="T33" fmla="*/ 1053 h 1078"/>
                <a:gd name="T34" fmla="*/ 815 w 815"/>
                <a:gd name="T35" fmla="*/ 1038 h 1078"/>
                <a:gd name="T36" fmla="*/ 814 w 815"/>
                <a:gd name="T37" fmla="*/ 915 h 1078"/>
                <a:gd name="T38" fmla="*/ 809 w 815"/>
                <a:gd name="T39" fmla="*/ 910 h 1078"/>
                <a:gd name="T40" fmla="*/ 803 w 815"/>
                <a:gd name="T41" fmla="*/ 908 h 1078"/>
                <a:gd name="T42" fmla="*/ 798 w 815"/>
                <a:gd name="T43" fmla="*/ 908 h 1078"/>
                <a:gd name="T44" fmla="*/ 792 w 815"/>
                <a:gd name="T45" fmla="*/ 910 h 1078"/>
                <a:gd name="T46" fmla="*/ 788 w 815"/>
                <a:gd name="T47" fmla="*/ 915 h 1078"/>
                <a:gd name="T48" fmla="*/ 787 w 815"/>
                <a:gd name="T49" fmla="*/ 1038 h 1078"/>
                <a:gd name="T50" fmla="*/ 784 w 815"/>
                <a:gd name="T51" fmla="*/ 1046 h 1078"/>
                <a:gd name="T52" fmla="*/ 775 w 815"/>
                <a:gd name="T53" fmla="*/ 1049 h 1078"/>
                <a:gd name="T54" fmla="*/ 35 w 815"/>
                <a:gd name="T55" fmla="*/ 1049 h 1078"/>
                <a:gd name="T56" fmla="*/ 30 w 815"/>
                <a:gd name="T57" fmla="*/ 1042 h 1078"/>
                <a:gd name="T58" fmla="*/ 29 w 815"/>
                <a:gd name="T59" fmla="*/ 41 h 1078"/>
                <a:gd name="T60" fmla="*/ 32 w 815"/>
                <a:gd name="T61" fmla="*/ 33 h 1078"/>
                <a:gd name="T62" fmla="*/ 40 w 815"/>
                <a:gd name="T63" fmla="*/ 29 h 1078"/>
                <a:gd name="T64" fmla="*/ 787 w 815"/>
                <a:gd name="T65" fmla="*/ 294 h 1078"/>
                <a:gd name="T66" fmla="*/ 788 w 815"/>
                <a:gd name="T67" fmla="*/ 413 h 1078"/>
                <a:gd name="T68" fmla="*/ 796 w 815"/>
                <a:gd name="T69" fmla="*/ 420 h 1078"/>
                <a:gd name="T70" fmla="*/ 807 w 815"/>
                <a:gd name="T71" fmla="*/ 420 h 1078"/>
                <a:gd name="T72" fmla="*/ 814 w 815"/>
                <a:gd name="T73" fmla="*/ 413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5" h="1078">
                  <a:moveTo>
                    <a:pt x="815" y="407"/>
                  </a:moveTo>
                  <a:lnTo>
                    <a:pt x="815" y="289"/>
                  </a:lnTo>
                  <a:lnTo>
                    <a:pt x="814" y="286"/>
                  </a:lnTo>
                  <a:lnTo>
                    <a:pt x="814" y="283"/>
                  </a:lnTo>
                  <a:lnTo>
                    <a:pt x="812" y="280"/>
                  </a:lnTo>
                  <a:lnTo>
                    <a:pt x="811" y="278"/>
                  </a:lnTo>
                  <a:lnTo>
                    <a:pt x="531" y="5"/>
                  </a:lnTo>
                  <a:lnTo>
                    <a:pt x="527" y="1"/>
                  </a:lnTo>
                  <a:lnTo>
                    <a:pt x="521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1038"/>
                  </a:lnTo>
                  <a:lnTo>
                    <a:pt x="0" y="1047"/>
                  </a:lnTo>
                  <a:lnTo>
                    <a:pt x="4" y="1053"/>
                  </a:lnTo>
                  <a:lnTo>
                    <a:pt x="7" y="1061"/>
                  </a:lnTo>
                  <a:lnTo>
                    <a:pt x="12" y="1067"/>
                  </a:lnTo>
                  <a:lnTo>
                    <a:pt x="18" y="1071"/>
                  </a:lnTo>
                  <a:lnTo>
                    <a:pt x="25" y="1075"/>
                  </a:lnTo>
                  <a:lnTo>
                    <a:pt x="32" y="1078"/>
                  </a:lnTo>
                  <a:lnTo>
                    <a:pt x="40" y="1078"/>
                  </a:lnTo>
                  <a:lnTo>
                    <a:pt x="775" y="1078"/>
                  </a:lnTo>
                  <a:lnTo>
                    <a:pt x="782" y="1078"/>
                  </a:lnTo>
                  <a:lnTo>
                    <a:pt x="790" y="1075"/>
                  </a:lnTo>
                  <a:lnTo>
                    <a:pt x="797" y="1071"/>
                  </a:lnTo>
                  <a:lnTo>
                    <a:pt x="803" y="1067"/>
                  </a:lnTo>
                  <a:lnTo>
                    <a:pt x="808" y="1061"/>
                  </a:lnTo>
                  <a:lnTo>
                    <a:pt x="812" y="1053"/>
                  </a:lnTo>
                  <a:lnTo>
                    <a:pt x="814" y="1047"/>
                  </a:lnTo>
                  <a:lnTo>
                    <a:pt x="815" y="1038"/>
                  </a:lnTo>
                  <a:lnTo>
                    <a:pt x="815" y="921"/>
                  </a:lnTo>
                  <a:lnTo>
                    <a:pt x="814" y="915"/>
                  </a:lnTo>
                  <a:lnTo>
                    <a:pt x="811" y="911"/>
                  </a:lnTo>
                  <a:lnTo>
                    <a:pt x="809" y="910"/>
                  </a:lnTo>
                  <a:lnTo>
                    <a:pt x="807" y="908"/>
                  </a:lnTo>
                  <a:lnTo>
                    <a:pt x="803" y="908"/>
                  </a:lnTo>
                  <a:lnTo>
                    <a:pt x="801" y="906"/>
                  </a:lnTo>
                  <a:lnTo>
                    <a:pt x="798" y="908"/>
                  </a:lnTo>
                  <a:lnTo>
                    <a:pt x="796" y="908"/>
                  </a:lnTo>
                  <a:lnTo>
                    <a:pt x="792" y="910"/>
                  </a:lnTo>
                  <a:lnTo>
                    <a:pt x="790" y="911"/>
                  </a:lnTo>
                  <a:lnTo>
                    <a:pt x="788" y="915"/>
                  </a:lnTo>
                  <a:lnTo>
                    <a:pt x="787" y="921"/>
                  </a:lnTo>
                  <a:lnTo>
                    <a:pt x="787" y="1038"/>
                  </a:lnTo>
                  <a:lnTo>
                    <a:pt x="786" y="1042"/>
                  </a:lnTo>
                  <a:lnTo>
                    <a:pt x="784" y="1046"/>
                  </a:lnTo>
                  <a:lnTo>
                    <a:pt x="779" y="1049"/>
                  </a:lnTo>
                  <a:lnTo>
                    <a:pt x="775" y="1049"/>
                  </a:lnTo>
                  <a:lnTo>
                    <a:pt x="40" y="1049"/>
                  </a:lnTo>
                  <a:lnTo>
                    <a:pt x="35" y="1049"/>
                  </a:lnTo>
                  <a:lnTo>
                    <a:pt x="32" y="1046"/>
                  </a:lnTo>
                  <a:lnTo>
                    <a:pt x="30" y="1042"/>
                  </a:lnTo>
                  <a:lnTo>
                    <a:pt x="29" y="1038"/>
                  </a:lnTo>
                  <a:lnTo>
                    <a:pt x="29" y="41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5" y="30"/>
                  </a:lnTo>
                  <a:lnTo>
                    <a:pt x="40" y="29"/>
                  </a:lnTo>
                  <a:lnTo>
                    <a:pt x="516" y="29"/>
                  </a:lnTo>
                  <a:lnTo>
                    <a:pt x="787" y="294"/>
                  </a:lnTo>
                  <a:lnTo>
                    <a:pt x="787" y="407"/>
                  </a:lnTo>
                  <a:lnTo>
                    <a:pt x="788" y="413"/>
                  </a:lnTo>
                  <a:lnTo>
                    <a:pt x="790" y="417"/>
                  </a:lnTo>
                  <a:lnTo>
                    <a:pt x="796" y="420"/>
                  </a:lnTo>
                  <a:lnTo>
                    <a:pt x="801" y="422"/>
                  </a:lnTo>
                  <a:lnTo>
                    <a:pt x="807" y="420"/>
                  </a:lnTo>
                  <a:lnTo>
                    <a:pt x="811" y="417"/>
                  </a:lnTo>
                  <a:lnTo>
                    <a:pt x="814" y="413"/>
                  </a:lnTo>
                  <a:lnTo>
                    <a:pt x="815" y="4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324">
              <a:extLst>
                <a:ext uri="{FF2B5EF4-FFF2-40B4-BE49-F238E27FC236}">
                  <a16:creationId xmlns:a16="http://schemas.microsoft.com/office/drawing/2014/main" id="{BD105C4B-7839-458D-B675-E6CAA3F53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292754"/>
              <a:ext cx="186069" cy="12832"/>
            </a:xfrm>
            <a:custGeom>
              <a:avLst/>
              <a:gdLst>
                <a:gd name="T0" fmla="*/ 419 w 433"/>
                <a:gd name="T1" fmla="*/ 0 h 29"/>
                <a:gd name="T2" fmla="*/ 14 w 433"/>
                <a:gd name="T3" fmla="*/ 0 h 29"/>
                <a:gd name="T4" fmla="*/ 9 w 433"/>
                <a:gd name="T5" fmla="*/ 2 h 29"/>
                <a:gd name="T6" fmla="*/ 5 w 433"/>
                <a:gd name="T7" fmla="*/ 5 h 29"/>
                <a:gd name="T8" fmla="*/ 1 w 433"/>
                <a:gd name="T9" fmla="*/ 9 h 29"/>
                <a:gd name="T10" fmla="*/ 0 w 433"/>
                <a:gd name="T11" fmla="*/ 15 h 29"/>
                <a:gd name="T12" fmla="*/ 1 w 433"/>
                <a:gd name="T13" fmla="*/ 20 h 29"/>
                <a:gd name="T14" fmla="*/ 5 w 433"/>
                <a:gd name="T15" fmla="*/ 25 h 29"/>
                <a:gd name="T16" fmla="*/ 9 w 433"/>
                <a:gd name="T17" fmla="*/ 28 h 29"/>
                <a:gd name="T18" fmla="*/ 14 w 433"/>
                <a:gd name="T19" fmla="*/ 29 h 29"/>
                <a:gd name="T20" fmla="*/ 419 w 433"/>
                <a:gd name="T21" fmla="*/ 29 h 29"/>
                <a:gd name="T22" fmla="*/ 425 w 433"/>
                <a:gd name="T23" fmla="*/ 28 h 29"/>
                <a:gd name="T24" fmla="*/ 429 w 433"/>
                <a:gd name="T25" fmla="*/ 25 h 29"/>
                <a:gd name="T26" fmla="*/ 432 w 433"/>
                <a:gd name="T27" fmla="*/ 20 h 29"/>
                <a:gd name="T28" fmla="*/ 433 w 433"/>
                <a:gd name="T29" fmla="*/ 15 h 29"/>
                <a:gd name="T30" fmla="*/ 432 w 433"/>
                <a:gd name="T31" fmla="*/ 9 h 29"/>
                <a:gd name="T32" fmla="*/ 429 w 433"/>
                <a:gd name="T33" fmla="*/ 5 h 29"/>
                <a:gd name="T34" fmla="*/ 425 w 433"/>
                <a:gd name="T35" fmla="*/ 2 h 29"/>
                <a:gd name="T36" fmla="*/ 419 w 433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3" h="29">
                  <a:moveTo>
                    <a:pt x="419" y="0"/>
                  </a:moveTo>
                  <a:lnTo>
                    <a:pt x="14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419" y="29"/>
                  </a:lnTo>
                  <a:lnTo>
                    <a:pt x="425" y="28"/>
                  </a:lnTo>
                  <a:lnTo>
                    <a:pt x="429" y="25"/>
                  </a:lnTo>
                  <a:lnTo>
                    <a:pt x="432" y="20"/>
                  </a:lnTo>
                  <a:lnTo>
                    <a:pt x="433" y="15"/>
                  </a:lnTo>
                  <a:lnTo>
                    <a:pt x="432" y="9"/>
                  </a:lnTo>
                  <a:lnTo>
                    <a:pt x="429" y="5"/>
                  </a:lnTo>
                  <a:lnTo>
                    <a:pt x="425" y="2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325">
              <a:extLst>
                <a:ext uri="{FF2B5EF4-FFF2-40B4-BE49-F238E27FC236}">
                  <a16:creationId xmlns:a16="http://schemas.microsoft.com/office/drawing/2014/main" id="{BFEB621A-49BB-4571-A04A-EEDB42779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242708"/>
              <a:ext cx="145005" cy="12832"/>
            </a:xfrm>
            <a:custGeom>
              <a:avLst/>
              <a:gdLst>
                <a:gd name="T0" fmla="*/ 325 w 339"/>
                <a:gd name="T1" fmla="*/ 0 h 29"/>
                <a:gd name="T2" fmla="*/ 14 w 339"/>
                <a:gd name="T3" fmla="*/ 0 h 29"/>
                <a:gd name="T4" fmla="*/ 9 w 339"/>
                <a:gd name="T5" fmla="*/ 1 h 29"/>
                <a:gd name="T6" fmla="*/ 5 w 339"/>
                <a:gd name="T7" fmla="*/ 5 h 29"/>
                <a:gd name="T8" fmla="*/ 1 w 339"/>
                <a:gd name="T9" fmla="*/ 9 h 29"/>
                <a:gd name="T10" fmla="*/ 0 w 339"/>
                <a:gd name="T11" fmla="*/ 14 h 29"/>
                <a:gd name="T12" fmla="*/ 1 w 339"/>
                <a:gd name="T13" fmla="*/ 21 h 29"/>
                <a:gd name="T14" fmla="*/ 5 w 339"/>
                <a:gd name="T15" fmla="*/ 25 h 29"/>
                <a:gd name="T16" fmla="*/ 9 w 339"/>
                <a:gd name="T17" fmla="*/ 28 h 29"/>
                <a:gd name="T18" fmla="*/ 14 w 339"/>
                <a:gd name="T19" fmla="*/ 29 h 29"/>
                <a:gd name="T20" fmla="*/ 325 w 339"/>
                <a:gd name="T21" fmla="*/ 29 h 29"/>
                <a:gd name="T22" fmla="*/ 330 w 339"/>
                <a:gd name="T23" fmla="*/ 28 h 29"/>
                <a:gd name="T24" fmla="*/ 335 w 339"/>
                <a:gd name="T25" fmla="*/ 25 h 29"/>
                <a:gd name="T26" fmla="*/ 338 w 339"/>
                <a:gd name="T27" fmla="*/ 21 h 29"/>
                <a:gd name="T28" fmla="*/ 339 w 339"/>
                <a:gd name="T29" fmla="*/ 14 h 29"/>
                <a:gd name="T30" fmla="*/ 338 w 339"/>
                <a:gd name="T31" fmla="*/ 9 h 29"/>
                <a:gd name="T32" fmla="*/ 335 w 339"/>
                <a:gd name="T33" fmla="*/ 5 h 29"/>
                <a:gd name="T34" fmla="*/ 330 w 339"/>
                <a:gd name="T35" fmla="*/ 1 h 29"/>
                <a:gd name="T36" fmla="*/ 325 w 339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9" h="29">
                  <a:moveTo>
                    <a:pt x="325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325" y="29"/>
                  </a:lnTo>
                  <a:lnTo>
                    <a:pt x="330" y="28"/>
                  </a:lnTo>
                  <a:lnTo>
                    <a:pt x="335" y="25"/>
                  </a:lnTo>
                  <a:lnTo>
                    <a:pt x="338" y="21"/>
                  </a:lnTo>
                  <a:lnTo>
                    <a:pt x="339" y="14"/>
                  </a:lnTo>
                  <a:lnTo>
                    <a:pt x="338" y="9"/>
                  </a:lnTo>
                  <a:lnTo>
                    <a:pt x="335" y="5"/>
                  </a:lnTo>
                  <a:lnTo>
                    <a:pt x="330" y="1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326">
              <a:extLst>
                <a:ext uri="{FF2B5EF4-FFF2-40B4-BE49-F238E27FC236}">
                  <a16:creationId xmlns:a16="http://schemas.microsoft.com/office/drawing/2014/main" id="{6C3E79C8-F463-41A9-B339-59A28D700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193945"/>
              <a:ext cx="138589" cy="12832"/>
            </a:xfrm>
            <a:custGeom>
              <a:avLst/>
              <a:gdLst>
                <a:gd name="T0" fmla="*/ 307 w 323"/>
                <a:gd name="T1" fmla="*/ 0 h 29"/>
                <a:gd name="T2" fmla="*/ 14 w 323"/>
                <a:gd name="T3" fmla="*/ 0 h 29"/>
                <a:gd name="T4" fmla="*/ 9 w 323"/>
                <a:gd name="T5" fmla="*/ 1 h 29"/>
                <a:gd name="T6" fmla="*/ 5 w 323"/>
                <a:gd name="T7" fmla="*/ 4 h 29"/>
                <a:gd name="T8" fmla="*/ 1 w 323"/>
                <a:gd name="T9" fmla="*/ 9 h 29"/>
                <a:gd name="T10" fmla="*/ 0 w 323"/>
                <a:gd name="T11" fmla="*/ 14 h 29"/>
                <a:gd name="T12" fmla="*/ 1 w 323"/>
                <a:gd name="T13" fmla="*/ 20 h 29"/>
                <a:gd name="T14" fmla="*/ 5 w 323"/>
                <a:gd name="T15" fmla="*/ 24 h 29"/>
                <a:gd name="T16" fmla="*/ 9 w 323"/>
                <a:gd name="T17" fmla="*/ 27 h 29"/>
                <a:gd name="T18" fmla="*/ 14 w 323"/>
                <a:gd name="T19" fmla="*/ 29 h 29"/>
                <a:gd name="T20" fmla="*/ 307 w 323"/>
                <a:gd name="T21" fmla="*/ 29 h 29"/>
                <a:gd name="T22" fmla="*/ 313 w 323"/>
                <a:gd name="T23" fmla="*/ 27 h 29"/>
                <a:gd name="T24" fmla="*/ 318 w 323"/>
                <a:gd name="T25" fmla="*/ 24 h 29"/>
                <a:gd name="T26" fmla="*/ 319 w 323"/>
                <a:gd name="T27" fmla="*/ 22 h 29"/>
                <a:gd name="T28" fmla="*/ 320 w 323"/>
                <a:gd name="T29" fmla="*/ 20 h 29"/>
                <a:gd name="T30" fmla="*/ 322 w 323"/>
                <a:gd name="T31" fmla="*/ 18 h 29"/>
                <a:gd name="T32" fmla="*/ 323 w 323"/>
                <a:gd name="T33" fmla="*/ 14 h 29"/>
                <a:gd name="T34" fmla="*/ 322 w 323"/>
                <a:gd name="T35" fmla="*/ 11 h 29"/>
                <a:gd name="T36" fmla="*/ 320 w 323"/>
                <a:gd name="T37" fmla="*/ 9 h 29"/>
                <a:gd name="T38" fmla="*/ 319 w 323"/>
                <a:gd name="T39" fmla="*/ 7 h 29"/>
                <a:gd name="T40" fmla="*/ 318 w 323"/>
                <a:gd name="T41" fmla="*/ 4 h 29"/>
                <a:gd name="T42" fmla="*/ 313 w 323"/>
                <a:gd name="T43" fmla="*/ 1 h 29"/>
                <a:gd name="T44" fmla="*/ 307 w 323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3" h="29">
                  <a:moveTo>
                    <a:pt x="307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4" y="29"/>
                  </a:lnTo>
                  <a:lnTo>
                    <a:pt x="307" y="29"/>
                  </a:lnTo>
                  <a:lnTo>
                    <a:pt x="313" y="27"/>
                  </a:lnTo>
                  <a:lnTo>
                    <a:pt x="318" y="24"/>
                  </a:lnTo>
                  <a:lnTo>
                    <a:pt x="319" y="22"/>
                  </a:lnTo>
                  <a:lnTo>
                    <a:pt x="320" y="20"/>
                  </a:lnTo>
                  <a:lnTo>
                    <a:pt x="322" y="18"/>
                  </a:lnTo>
                  <a:lnTo>
                    <a:pt x="323" y="14"/>
                  </a:lnTo>
                  <a:lnTo>
                    <a:pt x="322" y="11"/>
                  </a:lnTo>
                  <a:lnTo>
                    <a:pt x="320" y="9"/>
                  </a:lnTo>
                  <a:lnTo>
                    <a:pt x="319" y="7"/>
                  </a:lnTo>
                  <a:lnTo>
                    <a:pt x="318" y="4"/>
                  </a:lnTo>
                  <a:lnTo>
                    <a:pt x="313" y="1"/>
                  </a:ln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327">
              <a:extLst>
                <a:ext uri="{FF2B5EF4-FFF2-40B4-BE49-F238E27FC236}">
                  <a16:creationId xmlns:a16="http://schemas.microsoft.com/office/drawing/2014/main" id="{11CB8092-350A-40D6-9C8E-8DDAD0C59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143900"/>
              <a:ext cx="150138" cy="12832"/>
            </a:xfrm>
            <a:custGeom>
              <a:avLst/>
              <a:gdLst>
                <a:gd name="T0" fmla="*/ 337 w 351"/>
                <a:gd name="T1" fmla="*/ 0 h 28"/>
                <a:gd name="T2" fmla="*/ 14 w 351"/>
                <a:gd name="T3" fmla="*/ 0 h 28"/>
                <a:gd name="T4" fmla="*/ 9 w 351"/>
                <a:gd name="T5" fmla="*/ 1 h 28"/>
                <a:gd name="T6" fmla="*/ 5 w 351"/>
                <a:gd name="T7" fmla="*/ 4 h 28"/>
                <a:gd name="T8" fmla="*/ 1 w 351"/>
                <a:gd name="T9" fmla="*/ 8 h 28"/>
                <a:gd name="T10" fmla="*/ 0 w 351"/>
                <a:gd name="T11" fmla="*/ 14 h 28"/>
                <a:gd name="T12" fmla="*/ 1 w 351"/>
                <a:gd name="T13" fmla="*/ 19 h 28"/>
                <a:gd name="T14" fmla="*/ 5 w 351"/>
                <a:gd name="T15" fmla="*/ 25 h 28"/>
                <a:gd name="T16" fmla="*/ 9 w 351"/>
                <a:gd name="T17" fmla="*/ 27 h 28"/>
                <a:gd name="T18" fmla="*/ 14 w 351"/>
                <a:gd name="T19" fmla="*/ 28 h 28"/>
                <a:gd name="T20" fmla="*/ 337 w 351"/>
                <a:gd name="T21" fmla="*/ 28 h 28"/>
                <a:gd name="T22" fmla="*/ 342 w 351"/>
                <a:gd name="T23" fmla="*/ 27 h 28"/>
                <a:gd name="T24" fmla="*/ 347 w 351"/>
                <a:gd name="T25" fmla="*/ 25 h 28"/>
                <a:gd name="T26" fmla="*/ 350 w 351"/>
                <a:gd name="T27" fmla="*/ 19 h 28"/>
                <a:gd name="T28" fmla="*/ 351 w 351"/>
                <a:gd name="T29" fmla="*/ 14 h 28"/>
                <a:gd name="T30" fmla="*/ 350 w 351"/>
                <a:gd name="T31" fmla="*/ 8 h 28"/>
                <a:gd name="T32" fmla="*/ 347 w 351"/>
                <a:gd name="T33" fmla="*/ 4 h 28"/>
                <a:gd name="T34" fmla="*/ 342 w 351"/>
                <a:gd name="T35" fmla="*/ 1 h 28"/>
                <a:gd name="T36" fmla="*/ 337 w 351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28">
                  <a:moveTo>
                    <a:pt x="337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5"/>
                  </a:lnTo>
                  <a:lnTo>
                    <a:pt x="9" y="27"/>
                  </a:lnTo>
                  <a:lnTo>
                    <a:pt x="14" y="28"/>
                  </a:lnTo>
                  <a:lnTo>
                    <a:pt x="337" y="28"/>
                  </a:lnTo>
                  <a:lnTo>
                    <a:pt x="342" y="27"/>
                  </a:lnTo>
                  <a:lnTo>
                    <a:pt x="347" y="25"/>
                  </a:lnTo>
                  <a:lnTo>
                    <a:pt x="350" y="19"/>
                  </a:lnTo>
                  <a:lnTo>
                    <a:pt x="351" y="14"/>
                  </a:lnTo>
                  <a:lnTo>
                    <a:pt x="350" y="8"/>
                  </a:lnTo>
                  <a:lnTo>
                    <a:pt x="347" y="4"/>
                  </a:lnTo>
                  <a:lnTo>
                    <a:pt x="342" y="1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328">
              <a:extLst>
                <a:ext uri="{FF2B5EF4-FFF2-40B4-BE49-F238E27FC236}">
                  <a16:creationId xmlns:a16="http://schemas.microsoft.com/office/drawing/2014/main" id="{7ADE8851-7EDB-49CF-872F-C2915D126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095137"/>
              <a:ext cx="197617" cy="11549"/>
            </a:xfrm>
            <a:custGeom>
              <a:avLst/>
              <a:gdLst>
                <a:gd name="T0" fmla="*/ 447 w 461"/>
                <a:gd name="T1" fmla="*/ 0 h 28"/>
                <a:gd name="T2" fmla="*/ 14 w 461"/>
                <a:gd name="T3" fmla="*/ 0 h 28"/>
                <a:gd name="T4" fmla="*/ 9 w 461"/>
                <a:gd name="T5" fmla="*/ 1 h 28"/>
                <a:gd name="T6" fmla="*/ 5 w 461"/>
                <a:gd name="T7" fmla="*/ 4 h 28"/>
                <a:gd name="T8" fmla="*/ 1 w 461"/>
                <a:gd name="T9" fmla="*/ 8 h 28"/>
                <a:gd name="T10" fmla="*/ 0 w 461"/>
                <a:gd name="T11" fmla="*/ 14 h 28"/>
                <a:gd name="T12" fmla="*/ 1 w 461"/>
                <a:gd name="T13" fmla="*/ 19 h 28"/>
                <a:gd name="T14" fmla="*/ 5 w 461"/>
                <a:gd name="T15" fmla="*/ 24 h 28"/>
                <a:gd name="T16" fmla="*/ 7 w 461"/>
                <a:gd name="T17" fmla="*/ 26 h 28"/>
                <a:gd name="T18" fmla="*/ 9 w 461"/>
                <a:gd name="T19" fmla="*/ 27 h 28"/>
                <a:gd name="T20" fmla="*/ 12 w 461"/>
                <a:gd name="T21" fmla="*/ 28 h 28"/>
                <a:gd name="T22" fmla="*/ 14 w 461"/>
                <a:gd name="T23" fmla="*/ 28 h 28"/>
                <a:gd name="T24" fmla="*/ 447 w 461"/>
                <a:gd name="T25" fmla="*/ 28 h 28"/>
                <a:gd name="T26" fmla="*/ 450 w 461"/>
                <a:gd name="T27" fmla="*/ 28 h 28"/>
                <a:gd name="T28" fmla="*/ 452 w 461"/>
                <a:gd name="T29" fmla="*/ 27 h 28"/>
                <a:gd name="T30" fmla="*/ 454 w 461"/>
                <a:gd name="T31" fmla="*/ 26 h 28"/>
                <a:gd name="T32" fmla="*/ 456 w 461"/>
                <a:gd name="T33" fmla="*/ 24 h 28"/>
                <a:gd name="T34" fmla="*/ 460 w 461"/>
                <a:gd name="T35" fmla="*/ 19 h 28"/>
                <a:gd name="T36" fmla="*/ 461 w 461"/>
                <a:gd name="T37" fmla="*/ 14 h 28"/>
                <a:gd name="T38" fmla="*/ 460 w 461"/>
                <a:gd name="T39" fmla="*/ 8 h 28"/>
                <a:gd name="T40" fmla="*/ 456 w 461"/>
                <a:gd name="T41" fmla="*/ 4 h 28"/>
                <a:gd name="T42" fmla="*/ 452 w 461"/>
                <a:gd name="T43" fmla="*/ 1 h 28"/>
                <a:gd name="T44" fmla="*/ 447 w 461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1" h="28">
                  <a:moveTo>
                    <a:pt x="447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5" y="24"/>
                  </a:lnTo>
                  <a:lnTo>
                    <a:pt x="7" y="26"/>
                  </a:lnTo>
                  <a:lnTo>
                    <a:pt x="9" y="27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447" y="28"/>
                  </a:lnTo>
                  <a:lnTo>
                    <a:pt x="450" y="28"/>
                  </a:lnTo>
                  <a:lnTo>
                    <a:pt x="452" y="27"/>
                  </a:lnTo>
                  <a:lnTo>
                    <a:pt x="454" y="26"/>
                  </a:lnTo>
                  <a:lnTo>
                    <a:pt x="456" y="24"/>
                  </a:lnTo>
                  <a:lnTo>
                    <a:pt x="460" y="19"/>
                  </a:lnTo>
                  <a:lnTo>
                    <a:pt x="461" y="14"/>
                  </a:lnTo>
                  <a:lnTo>
                    <a:pt x="460" y="8"/>
                  </a:lnTo>
                  <a:lnTo>
                    <a:pt x="456" y="4"/>
                  </a:lnTo>
                  <a:lnTo>
                    <a:pt x="452" y="1"/>
                  </a:lnTo>
                  <a:lnTo>
                    <a:pt x="4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329">
              <a:extLst>
                <a:ext uri="{FF2B5EF4-FFF2-40B4-BE49-F238E27FC236}">
                  <a16:creationId xmlns:a16="http://schemas.microsoft.com/office/drawing/2014/main" id="{3AF010AE-05D4-4301-817A-DB3F0AEFB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4045091"/>
              <a:ext cx="153988" cy="12832"/>
            </a:xfrm>
            <a:custGeom>
              <a:avLst/>
              <a:gdLst>
                <a:gd name="T0" fmla="*/ 345 w 359"/>
                <a:gd name="T1" fmla="*/ 0 h 29"/>
                <a:gd name="T2" fmla="*/ 14 w 359"/>
                <a:gd name="T3" fmla="*/ 0 h 29"/>
                <a:gd name="T4" fmla="*/ 12 w 359"/>
                <a:gd name="T5" fmla="*/ 0 h 29"/>
                <a:gd name="T6" fmla="*/ 9 w 359"/>
                <a:gd name="T7" fmla="*/ 1 h 29"/>
                <a:gd name="T8" fmla="*/ 7 w 359"/>
                <a:gd name="T9" fmla="*/ 2 h 29"/>
                <a:gd name="T10" fmla="*/ 5 w 359"/>
                <a:gd name="T11" fmla="*/ 5 h 29"/>
                <a:gd name="T12" fmla="*/ 1 w 359"/>
                <a:gd name="T13" fmla="*/ 9 h 29"/>
                <a:gd name="T14" fmla="*/ 0 w 359"/>
                <a:gd name="T15" fmla="*/ 15 h 29"/>
                <a:gd name="T16" fmla="*/ 1 w 359"/>
                <a:gd name="T17" fmla="*/ 20 h 29"/>
                <a:gd name="T18" fmla="*/ 5 w 359"/>
                <a:gd name="T19" fmla="*/ 25 h 29"/>
                <a:gd name="T20" fmla="*/ 9 w 359"/>
                <a:gd name="T21" fmla="*/ 28 h 29"/>
                <a:gd name="T22" fmla="*/ 14 w 359"/>
                <a:gd name="T23" fmla="*/ 29 h 29"/>
                <a:gd name="T24" fmla="*/ 345 w 359"/>
                <a:gd name="T25" fmla="*/ 29 h 29"/>
                <a:gd name="T26" fmla="*/ 350 w 359"/>
                <a:gd name="T27" fmla="*/ 28 h 29"/>
                <a:gd name="T28" fmla="*/ 354 w 359"/>
                <a:gd name="T29" fmla="*/ 25 h 29"/>
                <a:gd name="T30" fmla="*/ 358 w 359"/>
                <a:gd name="T31" fmla="*/ 20 h 29"/>
                <a:gd name="T32" fmla="*/ 359 w 359"/>
                <a:gd name="T33" fmla="*/ 15 h 29"/>
                <a:gd name="T34" fmla="*/ 358 w 359"/>
                <a:gd name="T35" fmla="*/ 9 h 29"/>
                <a:gd name="T36" fmla="*/ 354 w 359"/>
                <a:gd name="T37" fmla="*/ 5 h 29"/>
                <a:gd name="T38" fmla="*/ 352 w 359"/>
                <a:gd name="T39" fmla="*/ 2 h 29"/>
                <a:gd name="T40" fmla="*/ 350 w 359"/>
                <a:gd name="T41" fmla="*/ 1 h 29"/>
                <a:gd name="T42" fmla="*/ 348 w 359"/>
                <a:gd name="T43" fmla="*/ 0 h 29"/>
                <a:gd name="T44" fmla="*/ 345 w 359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9" h="29">
                  <a:moveTo>
                    <a:pt x="345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5" y="25"/>
                  </a:lnTo>
                  <a:lnTo>
                    <a:pt x="9" y="28"/>
                  </a:lnTo>
                  <a:lnTo>
                    <a:pt x="14" y="29"/>
                  </a:lnTo>
                  <a:lnTo>
                    <a:pt x="345" y="29"/>
                  </a:lnTo>
                  <a:lnTo>
                    <a:pt x="350" y="28"/>
                  </a:lnTo>
                  <a:lnTo>
                    <a:pt x="354" y="25"/>
                  </a:lnTo>
                  <a:lnTo>
                    <a:pt x="358" y="20"/>
                  </a:lnTo>
                  <a:lnTo>
                    <a:pt x="359" y="15"/>
                  </a:lnTo>
                  <a:lnTo>
                    <a:pt x="358" y="9"/>
                  </a:lnTo>
                  <a:lnTo>
                    <a:pt x="354" y="5"/>
                  </a:lnTo>
                  <a:lnTo>
                    <a:pt x="352" y="2"/>
                  </a:lnTo>
                  <a:lnTo>
                    <a:pt x="350" y="1"/>
                  </a:lnTo>
                  <a:lnTo>
                    <a:pt x="348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330">
              <a:extLst>
                <a:ext uri="{FF2B5EF4-FFF2-40B4-BE49-F238E27FC236}">
                  <a16:creationId xmlns:a16="http://schemas.microsoft.com/office/drawing/2014/main" id="{CF86474C-EBFF-49DF-80E8-DE7DDD273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081" y="3996328"/>
              <a:ext cx="148855" cy="11549"/>
            </a:xfrm>
            <a:custGeom>
              <a:avLst/>
              <a:gdLst>
                <a:gd name="T0" fmla="*/ 331 w 346"/>
                <a:gd name="T1" fmla="*/ 0 h 29"/>
                <a:gd name="T2" fmla="*/ 14 w 346"/>
                <a:gd name="T3" fmla="*/ 0 h 29"/>
                <a:gd name="T4" fmla="*/ 9 w 346"/>
                <a:gd name="T5" fmla="*/ 1 h 29"/>
                <a:gd name="T6" fmla="*/ 5 w 346"/>
                <a:gd name="T7" fmla="*/ 4 h 29"/>
                <a:gd name="T8" fmla="*/ 1 w 346"/>
                <a:gd name="T9" fmla="*/ 9 h 29"/>
                <a:gd name="T10" fmla="*/ 0 w 346"/>
                <a:gd name="T11" fmla="*/ 14 h 29"/>
                <a:gd name="T12" fmla="*/ 1 w 346"/>
                <a:gd name="T13" fmla="*/ 20 h 29"/>
                <a:gd name="T14" fmla="*/ 5 w 346"/>
                <a:gd name="T15" fmla="*/ 24 h 29"/>
                <a:gd name="T16" fmla="*/ 9 w 346"/>
                <a:gd name="T17" fmla="*/ 27 h 29"/>
                <a:gd name="T18" fmla="*/ 14 w 346"/>
                <a:gd name="T19" fmla="*/ 29 h 29"/>
                <a:gd name="T20" fmla="*/ 331 w 346"/>
                <a:gd name="T21" fmla="*/ 29 h 29"/>
                <a:gd name="T22" fmla="*/ 337 w 346"/>
                <a:gd name="T23" fmla="*/ 27 h 29"/>
                <a:gd name="T24" fmla="*/ 341 w 346"/>
                <a:gd name="T25" fmla="*/ 24 h 29"/>
                <a:gd name="T26" fmla="*/ 345 w 346"/>
                <a:gd name="T27" fmla="*/ 20 h 29"/>
                <a:gd name="T28" fmla="*/ 346 w 346"/>
                <a:gd name="T29" fmla="*/ 14 h 29"/>
                <a:gd name="T30" fmla="*/ 345 w 346"/>
                <a:gd name="T31" fmla="*/ 9 h 29"/>
                <a:gd name="T32" fmla="*/ 341 w 346"/>
                <a:gd name="T33" fmla="*/ 4 h 29"/>
                <a:gd name="T34" fmla="*/ 337 w 346"/>
                <a:gd name="T35" fmla="*/ 1 h 29"/>
                <a:gd name="T36" fmla="*/ 331 w 34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6" h="29">
                  <a:moveTo>
                    <a:pt x="331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5" y="24"/>
                  </a:lnTo>
                  <a:lnTo>
                    <a:pt x="9" y="27"/>
                  </a:lnTo>
                  <a:lnTo>
                    <a:pt x="14" y="29"/>
                  </a:lnTo>
                  <a:lnTo>
                    <a:pt x="331" y="29"/>
                  </a:lnTo>
                  <a:lnTo>
                    <a:pt x="337" y="27"/>
                  </a:lnTo>
                  <a:lnTo>
                    <a:pt x="341" y="24"/>
                  </a:lnTo>
                  <a:lnTo>
                    <a:pt x="345" y="20"/>
                  </a:lnTo>
                  <a:lnTo>
                    <a:pt x="346" y="14"/>
                  </a:lnTo>
                  <a:lnTo>
                    <a:pt x="345" y="9"/>
                  </a:lnTo>
                  <a:lnTo>
                    <a:pt x="341" y="4"/>
                  </a:lnTo>
                  <a:lnTo>
                    <a:pt x="337" y="1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7" name="Группа 146">
              <a:extLst>
                <a:ext uri="{FF2B5EF4-FFF2-40B4-BE49-F238E27FC236}">
                  <a16:creationId xmlns:a16="http://schemas.microsoft.com/office/drawing/2014/main" id="{E7A23A33-5BC5-44F7-A8B9-FEB9C57002E3}"/>
                </a:ext>
              </a:extLst>
            </p:cNvPr>
            <p:cNvGrpSpPr/>
            <p:nvPr/>
          </p:nvGrpSpPr>
          <p:grpSpPr>
            <a:xfrm>
              <a:off x="9720176" y="4095137"/>
              <a:ext cx="297635" cy="296808"/>
              <a:chOff x="3244851" y="1633538"/>
              <a:chExt cx="571500" cy="569913"/>
            </a:xfrm>
            <a:grpFill/>
          </p:grpSpPr>
          <p:sp>
            <p:nvSpPr>
              <p:cNvPr id="148" name="Freeform 27">
                <a:extLst>
                  <a:ext uri="{FF2B5EF4-FFF2-40B4-BE49-F238E27FC236}">
                    <a16:creationId xmlns:a16="http://schemas.microsoft.com/office/drawing/2014/main" id="{99B8D233-2D9C-4802-B397-00C05C2E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51" y="1633538"/>
                <a:ext cx="406400" cy="406400"/>
              </a:xfrm>
              <a:custGeom>
                <a:avLst/>
                <a:gdLst>
                  <a:gd name="T0" fmla="*/ 670 w 768"/>
                  <a:gd name="T1" fmla="*/ 173 h 767"/>
                  <a:gd name="T2" fmla="*/ 712 w 768"/>
                  <a:gd name="T3" fmla="*/ 250 h 767"/>
                  <a:gd name="T4" fmla="*/ 735 w 768"/>
                  <a:gd name="T5" fmla="*/ 332 h 767"/>
                  <a:gd name="T6" fmla="*/ 737 w 768"/>
                  <a:gd name="T7" fmla="*/ 417 h 767"/>
                  <a:gd name="T8" fmla="*/ 718 w 768"/>
                  <a:gd name="T9" fmla="*/ 500 h 767"/>
                  <a:gd name="T10" fmla="*/ 680 w 768"/>
                  <a:gd name="T11" fmla="*/ 578 h 767"/>
                  <a:gd name="T12" fmla="*/ 621 w 768"/>
                  <a:gd name="T13" fmla="*/ 646 h 767"/>
                  <a:gd name="T14" fmla="*/ 548 w 768"/>
                  <a:gd name="T15" fmla="*/ 696 h 767"/>
                  <a:gd name="T16" fmla="*/ 468 w 768"/>
                  <a:gd name="T17" fmla="*/ 727 h 767"/>
                  <a:gd name="T18" fmla="*/ 384 w 768"/>
                  <a:gd name="T19" fmla="*/ 737 h 767"/>
                  <a:gd name="T20" fmla="*/ 299 w 768"/>
                  <a:gd name="T21" fmla="*/ 727 h 767"/>
                  <a:gd name="T22" fmla="*/ 219 w 768"/>
                  <a:gd name="T23" fmla="*/ 696 h 767"/>
                  <a:gd name="T24" fmla="*/ 147 w 768"/>
                  <a:gd name="T25" fmla="*/ 646 h 767"/>
                  <a:gd name="T26" fmla="*/ 87 w 768"/>
                  <a:gd name="T27" fmla="*/ 578 h 767"/>
                  <a:gd name="T28" fmla="*/ 49 w 768"/>
                  <a:gd name="T29" fmla="*/ 500 h 767"/>
                  <a:gd name="T30" fmla="*/ 30 w 768"/>
                  <a:gd name="T31" fmla="*/ 417 h 767"/>
                  <a:gd name="T32" fmla="*/ 33 w 768"/>
                  <a:gd name="T33" fmla="*/ 332 h 767"/>
                  <a:gd name="T34" fmla="*/ 56 w 768"/>
                  <a:gd name="T35" fmla="*/ 250 h 767"/>
                  <a:gd name="T36" fmla="*/ 97 w 768"/>
                  <a:gd name="T37" fmla="*/ 173 h 767"/>
                  <a:gd name="T38" fmla="*/ 160 w 768"/>
                  <a:gd name="T39" fmla="*/ 108 h 767"/>
                  <a:gd name="T40" fmla="*/ 234 w 768"/>
                  <a:gd name="T41" fmla="*/ 61 h 767"/>
                  <a:gd name="T42" fmla="*/ 316 w 768"/>
                  <a:gd name="T43" fmla="*/ 35 h 767"/>
                  <a:gd name="T44" fmla="*/ 400 w 768"/>
                  <a:gd name="T45" fmla="*/ 28 h 767"/>
                  <a:gd name="T46" fmla="*/ 485 w 768"/>
                  <a:gd name="T47" fmla="*/ 43 h 767"/>
                  <a:gd name="T48" fmla="*/ 563 w 768"/>
                  <a:gd name="T49" fmla="*/ 78 h 767"/>
                  <a:gd name="T50" fmla="*/ 634 w 768"/>
                  <a:gd name="T51" fmla="*/ 133 h 767"/>
                  <a:gd name="T52" fmla="*/ 611 w 768"/>
                  <a:gd name="T53" fmla="*/ 73 h 767"/>
                  <a:gd name="T54" fmla="*/ 527 w 768"/>
                  <a:gd name="T55" fmla="*/ 27 h 767"/>
                  <a:gd name="T56" fmla="*/ 438 w 768"/>
                  <a:gd name="T57" fmla="*/ 3 h 767"/>
                  <a:gd name="T58" fmla="*/ 346 w 768"/>
                  <a:gd name="T59" fmla="*/ 1 h 767"/>
                  <a:gd name="T60" fmla="*/ 256 w 768"/>
                  <a:gd name="T61" fmla="*/ 21 h 767"/>
                  <a:gd name="T62" fmla="*/ 173 w 768"/>
                  <a:gd name="T63" fmla="*/ 62 h 767"/>
                  <a:gd name="T64" fmla="*/ 98 w 768"/>
                  <a:gd name="T65" fmla="*/ 126 h 767"/>
                  <a:gd name="T66" fmla="*/ 44 w 768"/>
                  <a:gd name="T67" fmla="*/ 205 h 767"/>
                  <a:gd name="T68" fmla="*/ 11 w 768"/>
                  <a:gd name="T69" fmla="*/ 292 h 767"/>
                  <a:gd name="T70" fmla="*/ 0 w 768"/>
                  <a:gd name="T71" fmla="*/ 383 h 767"/>
                  <a:gd name="T72" fmla="*/ 11 w 768"/>
                  <a:gd name="T73" fmla="*/ 474 h 767"/>
                  <a:gd name="T74" fmla="*/ 44 w 768"/>
                  <a:gd name="T75" fmla="*/ 561 h 767"/>
                  <a:gd name="T76" fmla="*/ 98 w 768"/>
                  <a:gd name="T77" fmla="*/ 639 h 767"/>
                  <a:gd name="T78" fmla="*/ 173 w 768"/>
                  <a:gd name="T79" fmla="*/ 703 h 767"/>
                  <a:gd name="T80" fmla="*/ 256 w 768"/>
                  <a:gd name="T81" fmla="*/ 745 h 767"/>
                  <a:gd name="T82" fmla="*/ 346 w 768"/>
                  <a:gd name="T83" fmla="*/ 764 h 767"/>
                  <a:gd name="T84" fmla="*/ 438 w 768"/>
                  <a:gd name="T85" fmla="*/ 762 h 767"/>
                  <a:gd name="T86" fmla="*/ 527 w 768"/>
                  <a:gd name="T87" fmla="*/ 738 h 767"/>
                  <a:gd name="T88" fmla="*/ 611 w 768"/>
                  <a:gd name="T89" fmla="*/ 692 h 767"/>
                  <a:gd name="T90" fmla="*/ 681 w 768"/>
                  <a:gd name="T91" fmla="*/ 625 h 767"/>
                  <a:gd name="T92" fmla="*/ 731 w 768"/>
                  <a:gd name="T93" fmla="*/ 544 h 767"/>
                  <a:gd name="T94" fmla="*/ 760 w 768"/>
                  <a:gd name="T95" fmla="*/ 456 h 767"/>
                  <a:gd name="T96" fmla="*/ 766 w 768"/>
                  <a:gd name="T97" fmla="*/ 364 h 767"/>
                  <a:gd name="T98" fmla="*/ 751 w 768"/>
                  <a:gd name="T99" fmla="*/ 274 h 767"/>
                  <a:gd name="T100" fmla="*/ 714 w 768"/>
                  <a:gd name="T101" fmla="*/ 187 h 767"/>
                  <a:gd name="T102" fmla="*/ 655 w 768"/>
                  <a:gd name="T103" fmla="*/ 112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8" h="767">
                    <a:moveTo>
                      <a:pt x="645" y="122"/>
                    </a:moveTo>
                    <a:lnTo>
                      <a:pt x="634" y="133"/>
                    </a:lnTo>
                    <a:lnTo>
                      <a:pt x="647" y="146"/>
                    </a:lnTo>
                    <a:lnTo>
                      <a:pt x="659" y="159"/>
                    </a:lnTo>
                    <a:lnTo>
                      <a:pt x="670" y="173"/>
                    </a:lnTo>
                    <a:lnTo>
                      <a:pt x="680" y="187"/>
                    </a:lnTo>
                    <a:lnTo>
                      <a:pt x="689" y="203"/>
                    </a:lnTo>
                    <a:lnTo>
                      <a:pt x="697" y="218"/>
                    </a:lnTo>
                    <a:lnTo>
                      <a:pt x="705" y="233"/>
                    </a:lnTo>
                    <a:lnTo>
                      <a:pt x="712" y="250"/>
                    </a:lnTo>
                    <a:lnTo>
                      <a:pt x="718" y="265"/>
                    </a:lnTo>
                    <a:lnTo>
                      <a:pt x="724" y="282"/>
                    </a:lnTo>
                    <a:lnTo>
                      <a:pt x="728" y="298"/>
                    </a:lnTo>
                    <a:lnTo>
                      <a:pt x="731" y="315"/>
                    </a:lnTo>
                    <a:lnTo>
                      <a:pt x="735" y="332"/>
                    </a:lnTo>
                    <a:lnTo>
                      <a:pt x="737" y="349"/>
                    </a:lnTo>
                    <a:lnTo>
                      <a:pt x="738" y="366"/>
                    </a:lnTo>
                    <a:lnTo>
                      <a:pt x="738" y="383"/>
                    </a:lnTo>
                    <a:lnTo>
                      <a:pt x="738" y="400"/>
                    </a:lnTo>
                    <a:lnTo>
                      <a:pt x="737" y="417"/>
                    </a:lnTo>
                    <a:lnTo>
                      <a:pt x="735" y="434"/>
                    </a:lnTo>
                    <a:lnTo>
                      <a:pt x="731" y="451"/>
                    </a:lnTo>
                    <a:lnTo>
                      <a:pt x="728" y="467"/>
                    </a:lnTo>
                    <a:lnTo>
                      <a:pt x="724" y="484"/>
                    </a:lnTo>
                    <a:lnTo>
                      <a:pt x="718" y="500"/>
                    </a:lnTo>
                    <a:lnTo>
                      <a:pt x="712" y="516"/>
                    </a:lnTo>
                    <a:lnTo>
                      <a:pt x="705" y="532"/>
                    </a:lnTo>
                    <a:lnTo>
                      <a:pt x="697" y="547"/>
                    </a:lnTo>
                    <a:lnTo>
                      <a:pt x="689" y="563"/>
                    </a:lnTo>
                    <a:lnTo>
                      <a:pt x="680" y="578"/>
                    </a:lnTo>
                    <a:lnTo>
                      <a:pt x="670" y="592"/>
                    </a:lnTo>
                    <a:lnTo>
                      <a:pt x="659" y="606"/>
                    </a:lnTo>
                    <a:lnTo>
                      <a:pt x="647" y="621"/>
                    </a:lnTo>
                    <a:lnTo>
                      <a:pt x="634" y="634"/>
                    </a:lnTo>
                    <a:lnTo>
                      <a:pt x="621" y="646"/>
                    </a:lnTo>
                    <a:lnTo>
                      <a:pt x="607" y="658"/>
                    </a:lnTo>
                    <a:lnTo>
                      <a:pt x="593" y="669"/>
                    </a:lnTo>
                    <a:lnTo>
                      <a:pt x="579" y="679"/>
                    </a:lnTo>
                    <a:lnTo>
                      <a:pt x="563" y="689"/>
                    </a:lnTo>
                    <a:lnTo>
                      <a:pt x="548" y="696"/>
                    </a:lnTo>
                    <a:lnTo>
                      <a:pt x="533" y="704"/>
                    </a:lnTo>
                    <a:lnTo>
                      <a:pt x="516" y="712"/>
                    </a:lnTo>
                    <a:lnTo>
                      <a:pt x="501" y="717"/>
                    </a:lnTo>
                    <a:lnTo>
                      <a:pt x="485" y="723"/>
                    </a:lnTo>
                    <a:lnTo>
                      <a:pt x="468" y="727"/>
                    </a:lnTo>
                    <a:lnTo>
                      <a:pt x="452" y="730"/>
                    </a:lnTo>
                    <a:lnTo>
                      <a:pt x="434" y="734"/>
                    </a:lnTo>
                    <a:lnTo>
                      <a:pt x="418" y="736"/>
                    </a:lnTo>
                    <a:lnTo>
                      <a:pt x="400" y="737"/>
                    </a:lnTo>
                    <a:lnTo>
                      <a:pt x="384" y="737"/>
                    </a:lnTo>
                    <a:lnTo>
                      <a:pt x="366" y="737"/>
                    </a:lnTo>
                    <a:lnTo>
                      <a:pt x="350" y="736"/>
                    </a:lnTo>
                    <a:lnTo>
                      <a:pt x="333" y="734"/>
                    </a:lnTo>
                    <a:lnTo>
                      <a:pt x="316" y="730"/>
                    </a:lnTo>
                    <a:lnTo>
                      <a:pt x="299" y="727"/>
                    </a:lnTo>
                    <a:lnTo>
                      <a:pt x="283" y="723"/>
                    </a:lnTo>
                    <a:lnTo>
                      <a:pt x="266" y="717"/>
                    </a:lnTo>
                    <a:lnTo>
                      <a:pt x="250" y="712"/>
                    </a:lnTo>
                    <a:lnTo>
                      <a:pt x="234" y="704"/>
                    </a:lnTo>
                    <a:lnTo>
                      <a:pt x="219" y="696"/>
                    </a:lnTo>
                    <a:lnTo>
                      <a:pt x="204" y="689"/>
                    </a:lnTo>
                    <a:lnTo>
                      <a:pt x="188" y="679"/>
                    </a:lnTo>
                    <a:lnTo>
                      <a:pt x="174" y="669"/>
                    </a:lnTo>
                    <a:lnTo>
                      <a:pt x="160" y="658"/>
                    </a:lnTo>
                    <a:lnTo>
                      <a:pt x="147" y="646"/>
                    </a:lnTo>
                    <a:lnTo>
                      <a:pt x="132" y="634"/>
                    </a:lnTo>
                    <a:lnTo>
                      <a:pt x="120" y="621"/>
                    </a:lnTo>
                    <a:lnTo>
                      <a:pt x="108" y="606"/>
                    </a:lnTo>
                    <a:lnTo>
                      <a:pt x="97" y="592"/>
                    </a:lnTo>
                    <a:lnTo>
                      <a:pt x="87" y="578"/>
                    </a:lnTo>
                    <a:lnTo>
                      <a:pt x="79" y="563"/>
                    </a:lnTo>
                    <a:lnTo>
                      <a:pt x="70" y="547"/>
                    </a:lnTo>
                    <a:lnTo>
                      <a:pt x="62" y="532"/>
                    </a:lnTo>
                    <a:lnTo>
                      <a:pt x="56" y="516"/>
                    </a:lnTo>
                    <a:lnTo>
                      <a:pt x="49" y="500"/>
                    </a:lnTo>
                    <a:lnTo>
                      <a:pt x="44" y="484"/>
                    </a:lnTo>
                    <a:lnTo>
                      <a:pt x="39" y="467"/>
                    </a:lnTo>
                    <a:lnTo>
                      <a:pt x="36" y="451"/>
                    </a:lnTo>
                    <a:lnTo>
                      <a:pt x="33" y="434"/>
                    </a:lnTo>
                    <a:lnTo>
                      <a:pt x="30" y="417"/>
                    </a:lnTo>
                    <a:lnTo>
                      <a:pt x="29" y="400"/>
                    </a:lnTo>
                    <a:lnTo>
                      <a:pt x="29" y="383"/>
                    </a:lnTo>
                    <a:lnTo>
                      <a:pt x="29" y="366"/>
                    </a:lnTo>
                    <a:lnTo>
                      <a:pt x="30" y="349"/>
                    </a:lnTo>
                    <a:lnTo>
                      <a:pt x="33" y="332"/>
                    </a:lnTo>
                    <a:lnTo>
                      <a:pt x="36" y="315"/>
                    </a:lnTo>
                    <a:lnTo>
                      <a:pt x="39" y="298"/>
                    </a:lnTo>
                    <a:lnTo>
                      <a:pt x="44" y="282"/>
                    </a:lnTo>
                    <a:lnTo>
                      <a:pt x="49" y="265"/>
                    </a:lnTo>
                    <a:lnTo>
                      <a:pt x="56" y="250"/>
                    </a:lnTo>
                    <a:lnTo>
                      <a:pt x="62" y="233"/>
                    </a:lnTo>
                    <a:lnTo>
                      <a:pt x="70" y="218"/>
                    </a:lnTo>
                    <a:lnTo>
                      <a:pt x="79" y="203"/>
                    </a:lnTo>
                    <a:lnTo>
                      <a:pt x="87" y="187"/>
                    </a:lnTo>
                    <a:lnTo>
                      <a:pt x="97" y="173"/>
                    </a:lnTo>
                    <a:lnTo>
                      <a:pt x="108" y="159"/>
                    </a:lnTo>
                    <a:lnTo>
                      <a:pt x="120" y="146"/>
                    </a:lnTo>
                    <a:lnTo>
                      <a:pt x="132" y="133"/>
                    </a:lnTo>
                    <a:lnTo>
                      <a:pt x="147" y="119"/>
                    </a:lnTo>
                    <a:lnTo>
                      <a:pt x="160" y="108"/>
                    </a:lnTo>
                    <a:lnTo>
                      <a:pt x="174" y="97"/>
                    </a:lnTo>
                    <a:lnTo>
                      <a:pt x="188" y="86"/>
                    </a:lnTo>
                    <a:lnTo>
                      <a:pt x="204" y="78"/>
                    </a:lnTo>
                    <a:lnTo>
                      <a:pt x="219" y="69"/>
                    </a:lnTo>
                    <a:lnTo>
                      <a:pt x="234" y="61"/>
                    </a:lnTo>
                    <a:lnTo>
                      <a:pt x="250" y="55"/>
                    </a:lnTo>
                    <a:lnTo>
                      <a:pt x="266" y="48"/>
                    </a:lnTo>
                    <a:lnTo>
                      <a:pt x="283" y="43"/>
                    </a:lnTo>
                    <a:lnTo>
                      <a:pt x="299" y="38"/>
                    </a:lnTo>
                    <a:lnTo>
                      <a:pt x="316" y="35"/>
                    </a:lnTo>
                    <a:lnTo>
                      <a:pt x="333" y="32"/>
                    </a:lnTo>
                    <a:lnTo>
                      <a:pt x="350" y="31"/>
                    </a:lnTo>
                    <a:lnTo>
                      <a:pt x="366" y="28"/>
                    </a:lnTo>
                    <a:lnTo>
                      <a:pt x="384" y="28"/>
                    </a:lnTo>
                    <a:lnTo>
                      <a:pt x="400" y="28"/>
                    </a:lnTo>
                    <a:lnTo>
                      <a:pt x="418" y="31"/>
                    </a:lnTo>
                    <a:lnTo>
                      <a:pt x="434" y="32"/>
                    </a:lnTo>
                    <a:lnTo>
                      <a:pt x="452" y="35"/>
                    </a:lnTo>
                    <a:lnTo>
                      <a:pt x="468" y="38"/>
                    </a:lnTo>
                    <a:lnTo>
                      <a:pt x="485" y="43"/>
                    </a:lnTo>
                    <a:lnTo>
                      <a:pt x="501" y="48"/>
                    </a:lnTo>
                    <a:lnTo>
                      <a:pt x="516" y="55"/>
                    </a:lnTo>
                    <a:lnTo>
                      <a:pt x="533" y="61"/>
                    </a:lnTo>
                    <a:lnTo>
                      <a:pt x="548" y="69"/>
                    </a:lnTo>
                    <a:lnTo>
                      <a:pt x="563" y="78"/>
                    </a:lnTo>
                    <a:lnTo>
                      <a:pt x="579" y="86"/>
                    </a:lnTo>
                    <a:lnTo>
                      <a:pt x="593" y="97"/>
                    </a:lnTo>
                    <a:lnTo>
                      <a:pt x="607" y="108"/>
                    </a:lnTo>
                    <a:lnTo>
                      <a:pt x="621" y="119"/>
                    </a:lnTo>
                    <a:lnTo>
                      <a:pt x="634" y="133"/>
                    </a:lnTo>
                    <a:lnTo>
                      <a:pt x="645" y="122"/>
                    </a:lnTo>
                    <a:lnTo>
                      <a:pt x="655" y="112"/>
                    </a:lnTo>
                    <a:lnTo>
                      <a:pt x="640" y="99"/>
                    </a:lnTo>
                    <a:lnTo>
                      <a:pt x="626" y="85"/>
                    </a:lnTo>
                    <a:lnTo>
                      <a:pt x="611" y="73"/>
                    </a:lnTo>
                    <a:lnTo>
                      <a:pt x="594" y="62"/>
                    </a:lnTo>
                    <a:lnTo>
                      <a:pt x="579" y="52"/>
                    </a:lnTo>
                    <a:lnTo>
                      <a:pt x="562" y="44"/>
                    </a:lnTo>
                    <a:lnTo>
                      <a:pt x="545" y="35"/>
                    </a:lnTo>
                    <a:lnTo>
                      <a:pt x="527" y="27"/>
                    </a:lnTo>
                    <a:lnTo>
                      <a:pt x="511" y="21"/>
                    </a:lnTo>
                    <a:lnTo>
                      <a:pt x="492" y="15"/>
                    </a:lnTo>
                    <a:lnTo>
                      <a:pt x="475" y="11"/>
                    </a:lnTo>
                    <a:lnTo>
                      <a:pt x="457" y="6"/>
                    </a:lnTo>
                    <a:lnTo>
                      <a:pt x="438" y="3"/>
                    </a:lnTo>
                    <a:lnTo>
                      <a:pt x="420" y="1"/>
                    </a:lnTo>
                    <a:lnTo>
                      <a:pt x="402" y="0"/>
                    </a:lnTo>
                    <a:lnTo>
                      <a:pt x="384" y="0"/>
                    </a:lnTo>
                    <a:lnTo>
                      <a:pt x="365" y="0"/>
                    </a:lnTo>
                    <a:lnTo>
                      <a:pt x="346" y="1"/>
                    </a:lnTo>
                    <a:lnTo>
                      <a:pt x="329" y="3"/>
                    </a:lnTo>
                    <a:lnTo>
                      <a:pt x="310" y="6"/>
                    </a:lnTo>
                    <a:lnTo>
                      <a:pt x="293" y="11"/>
                    </a:lnTo>
                    <a:lnTo>
                      <a:pt x="274" y="15"/>
                    </a:lnTo>
                    <a:lnTo>
                      <a:pt x="256" y="21"/>
                    </a:lnTo>
                    <a:lnTo>
                      <a:pt x="239" y="27"/>
                    </a:lnTo>
                    <a:lnTo>
                      <a:pt x="222" y="35"/>
                    </a:lnTo>
                    <a:lnTo>
                      <a:pt x="205" y="44"/>
                    </a:lnTo>
                    <a:lnTo>
                      <a:pt x="188" y="52"/>
                    </a:lnTo>
                    <a:lnTo>
                      <a:pt x="173" y="62"/>
                    </a:lnTo>
                    <a:lnTo>
                      <a:pt x="157" y="73"/>
                    </a:lnTo>
                    <a:lnTo>
                      <a:pt x="141" y="85"/>
                    </a:lnTo>
                    <a:lnTo>
                      <a:pt x="127" y="99"/>
                    </a:lnTo>
                    <a:lnTo>
                      <a:pt x="113" y="112"/>
                    </a:lnTo>
                    <a:lnTo>
                      <a:pt x="98" y="126"/>
                    </a:lnTo>
                    <a:lnTo>
                      <a:pt x="86" y="140"/>
                    </a:lnTo>
                    <a:lnTo>
                      <a:pt x="74" y="156"/>
                    </a:lnTo>
                    <a:lnTo>
                      <a:pt x="63" y="172"/>
                    </a:lnTo>
                    <a:lnTo>
                      <a:pt x="53" y="187"/>
                    </a:lnTo>
                    <a:lnTo>
                      <a:pt x="44" y="205"/>
                    </a:lnTo>
                    <a:lnTo>
                      <a:pt x="36" y="221"/>
                    </a:lnTo>
                    <a:lnTo>
                      <a:pt x="28" y="239"/>
                    </a:lnTo>
                    <a:lnTo>
                      <a:pt x="22" y="257"/>
                    </a:lnTo>
                    <a:lnTo>
                      <a:pt x="16" y="274"/>
                    </a:lnTo>
                    <a:lnTo>
                      <a:pt x="11" y="292"/>
                    </a:lnTo>
                    <a:lnTo>
                      <a:pt x="7" y="309"/>
                    </a:lnTo>
                    <a:lnTo>
                      <a:pt x="4" y="328"/>
                    </a:lnTo>
                    <a:lnTo>
                      <a:pt x="2" y="346"/>
                    </a:lnTo>
                    <a:lnTo>
                      <a:pt x="1" y="364"/>
                    </a:lnTo>
                    <a:lnTo>
                      <a:pt x="0" y="383"/>
                    </a:lnTo>
                    <a:lnTo>
                      <a:pt x="1" y="401"/>
                    </a:lnTo>
                    <a:lnTo>
                      <a:pt x="2" y="420"/>
                    </a:lnTo>
                    <a:lnTo>
                      <a:pt x="4" y="438"/>
                    </a:lnTo>
                    <a:lnTo>
                      <a:pt x="7" y="456"/>
                    </a:lnTo>
                    <a:lnTo>
                      <a:pt x="11" y="474"/>
                    </a:lnTo>
                    <a:lnTo>
                      <a:pt x="16" y="492"/>
                    </a:lnTo>
                    <a:lnTo>
                      <a:pt x="22" y="510"/>
                    </a:lnTo>
                    <a:lnTo>
                      <a:pt x="28" y="527"/>
                    </a:lnTo>
                    <a:lnTo>
                      <a:pt x="36" y="544"/>
                    </a:lnTo>
                    <a:lnTo>
                      <a:pt x="44" y="561"/>
                    </a:lnTo>
                    <a:lnTo>
                      <a:pt x="53" y="578"/>
                    </a:lnTo>
                    <a:lnTo>
                      <a:pt x="63" y="594"/>
                    </a:lnTo>
                    <a:lnTo>
                      <a:pt x="74" y="610"/>
                    </a:lnTo>
                    <a:lnTo>
                      <a:pt x="86" y="625"/>
                    </a:lnTo>
                    <a:lnTo>
                      <a:pt x="98" y="639"/>
                    </a:lnTo>
                    <a:lnTo>
                      <a:pt x="113" y="654"/>
                    </a:lnTo>
                    <a:lnTo>
                      <a:pt x="127" y="668"/>
                    </a:lnTo>
                    <a:lnTo>
                      <a:pt x="141" y="680"/>
                    </a:lnTo>
                    <a:lnTo>
                      <a:pt x="157" y="692"/>
                    </a:lnTo>
                    <a:lnTo>
                      <a:pt x="173" y="703"/>
                    </a:lnTo>
                    <a:lnTo>
                      <a:pt x="188" y="713"/>
                    </a:lnTo>
                    <a:lnTo>
                      <a:pt x="205" y="723"/>
                    </a:lnTo>
                    <a:lnTo>
                      <a:pt x="222" y="730"/>
                    </a:lnTo>
                    <a:lnTo>
                      <a:pt x="239" y="738"/>
                    </a:lnTo>
                    <a:lnTo>
                      <a:pt x="256" y="745"/>
                    </a:lnTo>
                    <a:lnTo>
                      <a:pt x="274" y="750"/>
                    </a:lnTo>
                    <a:lnTo>
                      <a:pt x="293" y="756"/>
                    </a:lnTo>
                    <a:lnTo>
                      <a:pt x="310" y="759"/>
                    </a:lnTo>
                    <a:lnTo>
                      <a:pt x="329" y="762"/>
                    </a:lnTo>
                    <a:lnTo>
                      <a:pt x="346" y="764"/>
                    </a:lnTo>
                    <a:lnTo>
                      <a:pt x="365" y="765"/>
                    </a:lnTo>
                    <a:lnTo>
                      <a:pt x="384" y="767"/>
                    </a:lnTo>
                    <a:lnTo>
                      <a:pt x="402" y="765"/>
                    </a:lnTo>
                    <a:lnTo>
                      <a:pt x="420" y="764"/>
                    </a:lnTo>
                    <a:lnTo>
                      <a:pt x="438" y="762"/>
                    </a:lnTo>
                    <a:lnTo>
                      <a:pt x="457" y="759"/>
                    </a:lnTo>
                    <a:lnTo>
                      <a:pt x="475" y="756"/>
                    </a:lnTo>
                    <a:lnTo>
                      <a:pt x="492" y="750"/>
                    </a:lnTo>
                    <a:lnTo>
                      <a:pt x="511" y="745"/>
                    </a:lnTo>
                    <a:lnTo>
                      <a:pt x="527" y="738"/>
                    </a:lnTo>
                    <a:lnTo>
                      <a:pt x="545" y="730"/>
                    </a:lnTo>
                    <a:lnTo>
                      <a:pt x="562" y="723"/>
                    </a:lnTo>
                    <a:lnTo>
                      <a:pt x="579" y="713"/>
                    </a:lnTo>
                    <a:lnTo>
                      <a:pt x="594" y="703"/>
                    </a:lnTo>
                    <a:lnTo>
                      <a:pt x="611" y="692"/>
                    </a:lnTo>
                    <a:lnTo>
                      <a:pt x="626" y="680"/>
                    </a:lnTo>
                    <a:lnTo>
                      <a:pt x="640" y="668"/>
                    </a:lnTo>
                    <a:lnTo>
                      <a:pt x="655" y="654"/>
                    </a:lnTo>
                    <a:lnTo>
                      <a:pt x="669" y="639"/>
                    </a:lnTo>
                    <a:lnTo>
                      <a:pt x="681" y="625"/>
                    </a:lnTo>
                    <a:lnTo>
                      <a:pt x="693" y="610"/>
                    </a:lnTo>
                    <a:lnTo>
                      <a:pt x="704" y="594"/>
                    </a:lnTo>
                    <a:lnTo>
                      <a:pt x="714" y="578"/>
                    </a:lnTo>
                    <a:lnTo>
                      <a:pt x="724" y="561"/>
                    </a:lnTo>
                    <a:lnTo>
                      <a:pt x="731" y="544"/>
                    </a:lnTo>
                    <a:lnTo>
                      <a:pt x="739" y="527"/>
                    </a:lnTo>
                    <a:lnTo>
                      <a:pt x="746" y="510"/>
                    </a:lnTo>
                    <a:lnTo>
                      <a:pt x="751" y="492"/>
                    </a:lnTo>
                    <a:lnTo>
                      <a:pt x="757" y="474"/>
                    </a:lnTo>
                    <a:lnTo>
                      <a:pt x="760" y="456"/>
                    </a:lnTo>
                    <a:lnTo>
                      <a:pt x="763" y="438"/>
                    </a:lnTo>
                    <a:lnTo>
                      <a:pt x="765" y="420"/>
                    </a:lnTo>
                    <a:lnTo>
                      <a:pt x="766" y="401"/>
                    </a:lnTo>
                    <a:lnTo>
                      <a:pt x="768" y="383"/>
                    </a:lnTo>
                    <a:lnTo>
                      <a:pt x="766" y="364"/>
                    </a:lnTo>
                    <a:lnTo>
                      <a:pt x="765" y="346"/>
                    </a:lnTo>
                    <a:lnTo>
                      <a:pt x="763" y="328"/>
                    </a:lnTo>
                    <a:lnTo>
                      <a:pt x="760" y="309"/>
                    </a:lnTo>
                    <a:lnTo>
                      <a:pt x="757" y="292"/>
                    </a:lnTo>
                    <a:lnTo>
                      <a:pt x="751" y="274"/>
                    </a:lnTo>
                    <a:lnTo>
                      <a:pt x="746" y="257"/>
                    </a:lnTo>
                    <a:lnTo>
                      <a:pt x="739" y="239"/>
                    </a:lnTo>
                    <a:lnTo>
                      <a:pt x="731" y="221"/>
                    </a:lnTo>
                    <a:lnTo>
                      <a:pt x="724" y="205"/>
                    </a:lnTo>
                    <a:lnTo>
                      <a:pt x="714" y="187"/>
                    </a:lnTo>
                    <a:lnTo>
                      <a:pt x="704" y="172"/>
                    </a:lnTo>
                    <a:lnTo>
                      <a:pt x="693" y="156"/>
                    </a:lnTo>
                    <a:lnTo>
                      <a:pt x="681" y="140"/>
                    </a:lnTo>
                    <a:lnTo>
                      <a:pt x="669" y="126"/>
                    </a:lnTo>
                    <a:lnTo>
                      <a:pt x="655" y="112"/>
                    </a:lnTo>
                    <a:lnTo>
                      <a:pt x="64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B8472831-3F65-4A30-8542-E0AF66460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238" y="1684338"/>
                <a:ext cx="303213" cy="303213"/>
              </a:xfrm>
              <a:custGeom>
                <a:avLst/>
                <a:gdLst>
                  <a:gd name="T0" fmla="*/ 494 w 573"/>
                  <a:gd name="T1" fmla="*/ 135 h 573"/>
                  <a:gd name="T2" fmla="*/ 525 w 573"/>
                  <a:gd name="T3" fmla="*/ 190 h 573"/>
                  <a:gd name="T4" fmla="*/ 541 w 573"/>
                  <a:gd name="T5" fmla="*/ 249 h 573"/>
                  <a:gd name="T6" fmla="*/ 542 w 573"/>
                  <a:gd name="T7" fmla="*/ 312 h 573"/>
                  <a:gd name="T8" fmla="*/ 529 w 573"/>
                  <a:gd name="T9" fmla="*/ 372 h 573"/>
                  <a:gd name="T10" fmla="*/ 502 w 573"/>
                  <a:gd name="T11" fmla="*/ 428 h 573"/>
                  <a:gd name="T12" fmla="*/ 459 w 573"/>
                  <a:gd name="T13" fmla="*/ 478 h 573"/>
                  <a:gd name="T14" fmla="*/ 406 w 573"/>
                  <a:gd name="T15" fmla="*/ 515 h 573"/>
                  <a:gd name="T16" fmla="*/ 348 w 573"/>
                  <a:gd name="T17" fmla="*/ 537 h 573"/>
                  <a:gd name="T18" fmla="*/ 287 w 573"/>
                  <a:gd name="T19" fmla="*/ 544 h 573"/>
                  <a:gd name="T20" fmla="*/ 225 w 573"/>
                  <a:gd name="T21" fmla="*/ 537 h 573"/>
                  <a:gd name="T22" fmla="*/ 167 w 573"/>
                  <a:gd name="T23" fmla="*/ 515 h 573"/>
                  <a:gd name="T24" fmla="*/ 114 w 573"/>
                  <a:gd name="T25" fmla="*/ 478 h 573"/>
                  <a:gd name="T26" fmla="*/ 72 w 573"/>
                  <a:gd name="T27" fmla="*/ 428 h 573"/>
                  <a:gd name="T28" fmla="*/ 44 w 573"/>
                  <a:gd name="T29" fmla="*/ 372 h 573"/>
                  <a:gd name="T30" fmla="*/ 30 w 573"/>
                  <a:gd name="T31" fmla="*/ 312 h 573"/>
                  <a:gd name="T32" fmla="*/ 32 w 573"/>
                  <a:gd name="T33" fmla="*/ 249 h 573"/>
                  <a:gd name="T34" fmla="*/ 49 w 573"/>
                  <a:gd name="T35" fmla="*/ 190 h 573"/>
                  <a:gd name="T36" fmla="*/ 79 w 573"/>
                  <a:gd name="T37" fmla="*/ 135 h 573"/>
                  <a:gd name="T38" fmla="*/ 124 w 573"/>
                  <a:gd name="T39" fmla="*/ 87 h 573"/>
                  <a:gd name="T40" fmla="*/ 178 w 573"/>
                  <a:gd name="T41" fmla="*/ 53 h 573"/>
                  <a:gd name="T42" fmla="*/ 237 w 573"/>
                  <a:gd name="T43" fmla="*/ 34 h 573"/>
                  <a:gd name="T44" fmla="*/ 299 w 573"/>
                  <a:gd name="T45" fmla="*/ 30 h 573"/>
                  <a:gd name="T46" fmla="*/ 360 w 573"/>
                  <a:gd name="T47" fmla="*/ 40 h 573"/>
                  <a:gd name="T48" fmla="*/ 417 w 573"/>
                  <a:gd name="T49" fmla="*/ 65 h 573"/>
                  <a:gd name="T50" fmla="*/ 469 w 573"/>
                  <a:gd name="T51" fmla="*/ 105 h 573"/>
                  <a:gd name="T52" fmla="*/ 456 w 573"/>
                  <a:gd name="T53" fmla="*/ 56 h 573"/>
                  <a:gd name="T54" fmla="*/ 394 w 573"/>
                  <a:gd name="T55" fmla="*/ 21 h 573"/>
                  <a:gd name="T56" fmla="*/ 327 w 573"/>
                  <a:gd name="T57" fmla="*/ 4 h 573"/>
                  <a:gd name="T58" fmla="*/ 259 w 573"/>
                  <a:gd name="T59" fmla="*/ 1 h 573"/>
                  <a:gd name="T60" fmla="*/ 192 w 573"/>
                  <a:gd name="T61" fmla="*/ 17 h 573"/>
                  <a:gd name="T62" fmla="*/ 129 w 573"/>
                  <a:gd name="T63" fmla="*/ 48 h 573"/>
                  <a:gd name="T64" fmla="*/ 74 w 573"/>
                  <a:gd name="T65" fmla="*/ 95 h 573"/>
                  <a:gd name="T66" fmla="*/ 33 w 573"/>
                  <a:gd name="T67" fmla="*/ 154 h 573"/>
                  <a:gd name="T68" fmla="*/ 8 w 573"/>
                  <a:gd name="T69" fmla="*/ 219 h 573"/>
                  <a:gd name="T70" fmla="*/ 0 w 573"/>
                  <a:gd name="T71" fmla="*/ 287 h 573"/>
                  <a:gd name="T72" fmla="*/ 8 w 573"/>
                  <a:gd name="T73" fmla="*/ 355 h 573"/>
                  <a:gd name="T74" fmla="*/ 33 w 573"/>
                  <a:gd name="T75" fmla="*/ 420 h 573"/>
                  <a:gd name="T76" fmla="*/ 74 w 573"/>
                  <a:gd name="T77" fmla="*/ 479 h 573"/>
                  <a:gd name="T78" fmla="*/ 129 w 573"/>
                  <a:gd name="T79" fmla="*/ 526 h 573"/>
                  <a:gd name="T80" fmla="*/ 192 w 573"/>
                  <a:gd name="T81" fmla="*/ 558 h 573"/>
                  <a:gd name="T82" fmla="*/ 259 w 573"/>
                  <a:gd name="T83" fmla="*/ 572 h 573"/>
                  <a:gd name="T84" fmla="*/ 327 w 573"/>
                  <a:gd name="T85" fmla="*/ 571 h 573"/>
                  <a:gd name="T86" fmla="*/ 394 w 573"/>
                  <a:gd name="T87" fmla="*/ 552 h 573"/>
                  <a:gd name="T88" fmla="*/ 456 w 573"/>
                  <a:gd name="T89" fmla="*/ 518 h 573"/>
                  <a:gd name="T90" fmla="*/ 508 w 573"/>
                  <a:gd name="T91" fmla="*/ 468 h 573"/>
                  <a:gd name="T92" fmla="*/ 547 w 573"/>
                  <a:gd name="T93" fmla="*/ 407 h 573"/>
                  <a:gd name="T94" fmla="*/ 567 w 573"/>
                  <a:gd name="T95" fmla="*/ 342 h 573"/>
                  <a:gd name="T96" fmla="*/ 573 w 573"/>
                  <a:gd name="T97" fmla="*/ 274 h 573"/>
                  <a:gd name="T98" fmla="*/ 561 w 573"/>
                  <a:gd name="T99" fmla="*/ 205 h 573"/>
                  <a:gd name="T100" fmla="*/ 533 w 573"/>
                  <a:gd name="T101" fmla="*/ 141 h 573"/>
                  <a:gd name="T102" fmla="*/ 490 w 573"/>
                  <a:gd name="T103" fmla="*/ 85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73" h="573">
                    <a:moveTo>
                      <a:pt x="479" y="95"/>
                    </a:moveTo>
                    <a:lnTo>
                      <a:pt x="469" y="105"/>
                    </a:lnTo>
                    <a:lnTo>
                      <a:pt x="477" y="114"/>
                    </a:lnTo>
                    <a:lnTo>
                      <a:pt x="486" y="124"/>
                    </a:lnTo>
                    <a:lnTo>
                      <a:pt x="494" y="135"/>
                    </a:lnTo>
                    <a:lnTo>
                      <a:pt x="502" y="145"/>
                    </a:lnTo>
                    <a:lnTo>
                      <a:pt x="508" y="156"/>
                    </a:lnTo>
                    <a:lnTo>
                      <a:pt x="515" y="167"/>
                    </a:lnTo>
                    <a:lnTo>
                      <a:pt x="520" y="178"/>
                    </a:lnTo>
                    <a:lnTo>
                      <a:pt x="525" y="190"/>
                    </a:lnTo>
                    <a:lnTo>
                      <a:pt x="529" y="202"/>
                    </a:lnTo>
                    <a:lnTo>
                      <a:pt x="533" y="213"/>
                    </a:lnTo>
                    <a:lnTo>
                      <a:pt x="537" y="225"/>
                    </a:lnTo>
                    <a:lnTo>
                      <a:pt x="539" y="237"/>
                    </a:lnTo>
                    <a:lnTo>
                      <a:pt x="541" y="249"/>
                    </a:lnTo>
                    <a:lnTo>
                      <a:pt x="542" y="263"/>
                    </a:lnTo>
                    <a:lnTo>
                      <a:pt x="543" y="275"/>
                    </a:lnTo>
                    <a:lnTo>
                      <a:pt x="543" y="287"/>
                    </a:lnTo>
                    <a:lnTo>
                      <a:pt x="543" y="299"/>
                    </a:lnTo>
                    <a:lnTo>
                      <a:pt x="542" y="312"/>
                    </a:lnTo>
                    <a:lnTo>
                      <a:pt x="541" y="324"/>
                    </a:lnTo>
                    <a:lnTo>
                      <a:pt x="539" y="336"/>
                    </a:lnTo>
                    <a:lnTo>
                      <a:pt x="537" y="348"/>
                    </a:lnTo>
                    <a:lnTo>
                      <a:pt x="533" y="360"/>
                    </a:lnTo>
                    <a:lnTo>
                      <a:pt x="529" y="372"/>
                    </a:lnTo>
                    <a:lnTo>
                      <a:pt x="525" y="383"/>
                    </a:lnTo>
                    <a:lnTo>
                      <a:pt x="520" y="395"/>
                    </a:lnTo>
                    <a:lnTo>
                      <a:pt x="515" y="406"/>
                    </a:lnTo>
                    <a:lnTo>
                      <a:pt x="508" y="417"/>
                    </a:lnTo>
                    <a:lnTo>
                      <a:pt x="502" y="428"/>
                    </a:lnTo>
                    <a:lnTo>
                      <a:pt x="494" y="439"/>
                    </a:lnTo>
                    <a:lnTo>
                      <a:pt x="486" y="449"/>
                    </a:lnTo>
                    <a:lnTo>
                      <a:pt x="477" y="459"/>
                    </a:lnTo>
                    <a:lnTo>
                      <a:pt x="469" y="469"/>
                    </a:lnTo>
                    <a:lnTo>
                      <a:pt x="459" y="478"/>
                    </a:lnTo>
                    <a:lnTo>
                      <a:pt x="449" y="486"/>
                    </a:lnTo>
                    <a:lnTo>
                      <a:pt x="439" y="494"/>
                    </a:lnTo>
                    <a:lnTo>
                      <a:pt x="428" y="502"/>
                    </a:lnTo>
                    <a:lnTo>
                      <a:pt x="417" y="508"/>
                    </a:lnTo>
                    <a:lnTo>
                      <a:pt x="406" y="515"/>
                    </a:lnTo>
                    <a:lnTo>
                      <a:pt x="395" y="520"/>
                    </a:lnTo>
                    <a:lnTo>
                      <a:pt x="383" y="526"/>
                    </a:lnTo>
                    <a:lnTo>
                      <a:pt x="372" y="530"/>
                    </a:lnTo>
                    <a:lnTo>
                      <a:pt x="360" y="533"/>
                    </a:lnTo>
                    <a:lnTo>
                      <a:pt x="348" y="537"/>
                    </a:lnTo>
                    <a:lnTo>
                      <a:pt x="336" y="539"/>
                    </a:lnTo>
                    <a:lnTo>
                      <a:pt x="324" y="541"/>
                    </a:lnTo>
                    <a:lnTo>
                      <a:pt x="311" y="543"/>
                    </a:lnTo>
                    <a:lnTo>
                      <a:pt x="299" y="543"/>
                    </a:lnTo>
                    <a:lnTo>
                      <a:pt x="287" y="544"/>
                    </a:lnTo>
                    <a:lnTo>
                      <a:pt x="275" y="543"/>
                    </a:lnTo>
                    <a:lnTo>
                      <a:pt x="261" y="543"/>
                    </a:lnTo>
                    <a:lnTo>
                      <a:pt x="249" y="541"/>
                    </a:lnTo>
                    <a:lnTo>
                      <a:pt x="237" y="539"/>
                    </a:lnTo>
                    <a:lnTo>
                      <a:pt x="225" y="537"/>
                    </a:lnTo>
                    <a:lnTo>
                      <a:pt x="213" y="533"/>
                    </a:lnTo>
                    <a:lnTo>
                      <a:pt x="201" y="530"/>
                    </a:lnTo>
                    <a:lnTo>
                      <a:pt x="190" y="526"/>
                    </a:lnTo>
                    <a:lnTo>
                      <a:pt x="178" y="520"/>
                    </a:lnTo>
                    <a:lnTo>
                      <a:pt x="167" y="515"/>
                    </a:lnTo>
                    <a:lnTo>
                      <a:pt x="156" y="508"/>
                    </a:lnTo>
                    <a:lnTo>
                      <a:pt x="145" y="502"/>
                    </a:lnTo>
                    <a:lnTo>
                      <a:pt x="134" y="494"/>
                    </a:lnTo>
                    <a:lnTo>
                      <a:pt x="124" y="486"/>
                    </a:lnTo>
                    <a:lnTo>
                      <a:pt x="114" y="478"/>
                    </a:lnTo>
                    <a:lnTo>
                      <a:pt x="105" y="469"/>
                    </a:lnTo>
                    <a:lnTo>
                      <a:pt x="96" y="459"/>
                    </a:lnTo>
                    <a:lnTo>
                      <a:pt x="87" y="449"/>
                    </a:lnTo>
                    <a:lnTo>
                      <a:pt x="79" y="439"/>
                    </a:lnTo>
                    <a:lnTo>
                      <a:pt x="72" y="428"/>
                    </a:lnTo>
                    <a:lnTo>
                      <a:pt x="65" y="417"/>
                    </a:lnTo>
                    <a:lnTo>
                      <a:pt x="58" y="406"/>
                    </a:lnTo>
                    <a:lnTo>
                      <a:pt x="53" y="395"/>
                    </a:lnTo>
                    <a:lnTo>
                      <a:pt x="49" y="383"/>
                    </a:lnTo>
                    <a:lnTo>
                      <a:pt x="44" y="372"/>
                    </a:lnTo>
                    <a:lnTo>
                      <a:pt x="40" y="360"/>
                    </a:lnTo>
                    <a:lnTo>
                      <a:pt x="37" y="348"/>
                    </a:lnTo>
                    <a:lnTo>
                      <a:pt x="34" y="336"/>
                    </a:lnTo>
                    <a:lnTo>
                      <a:pt x="32" y="324"/>
                    </a:lnTo>
                    <a:lnTo>
                      <a:pt x="30" y="312"/>
                    </a:lnTo>
                    <a:lnTo>
                      <a:pt x="30" y="299"/>
                    </a:lnTo>
                    <a:lnTo>
                      <a:pt x="29" y="287"/>
                    </a:lnTo>
                    <a:lnTo>
                      <a:pt x="30" y="275"/>
                    </a:lnTo>
                    <a:lnTo>
                      <a:pt x="30" y="263"/>
                    </a:lnTo>
                    <a:lnTo>
                      <a:pt x="32" y="249"/>
                    </a:lnTo>
                    <a:lnTo>
                      <a:pt x="34" y="237"/>
                    </a:lnTo>
                    <a:lnTo>
                      <a:pt x="37" y="225"/>
                    </a:lnTo>
                    <a:lnTo>
                      <a:pt x="40" y="213"/>
                    </a:lnTo>
                    <a:lnTo>
                      <a:pt x="44" y="202"/>
                    </a:lnTo>
                    <a:lnTo>
                      <a:pt x="49" y="190"/>
                    </a:lnTo>
                    <a:lnTo>
                      <a:pt x="53" y="178"/>
                    </a:lnTo>
                    <a:lnTo>
                      <a:pt x="58" y="167"/>
                    </a:lnTo>
                    <a:lnTo>
                      <a:pt x="65" y="156"/>
                    </a:lnTo>
                    <a:lnTo>
                      <a:pt x="72" y="145"/>
                    </a:lnTo>
                    <a:lnTo>
                      <a:pt x="79" y="135"/>
                    </a:lnTo>
                    <a:lnTo>
                      <a:pt x="87" y="124"/>
                    </a:lnTo>
                    <a:lnTo>
                      <a:pt x="96" y="114"/>
                    </a:lnTo>
                    <a:lnTo>
                      <a:pt x="105" y="105"/>
                    </a:lnTo>
                    <a:lnTo>
                      <a:pt x="114" y="96"/>
                    </a:lnTo>
                    <a:lnTo>
                      <a:pt x="124" y="87"/>
                    </a:lnTo>
                    <a:lnTo>
                      <a:pt x="134" y="79"/>
                    </a:lnTo>
                    <a:lnTo>
                      <a:pt x="145" y="72"/>
                    </a:lnTo>
                    <a:lnTo>
                      <a:pt x="156" y="65"/>
                    </a:lnTo>
                    <a:lnTo>
                      <a:pt x="167" y="59"/>
                    </a:lnTo>
                    <a:lnTo>
                      <a:pt x="178" y="53"/>
                    </a:lnTo>
                    <a:lnTo>
                      <a:pt x="190" y="49"/>
                    </a:lnTo>
                    <a:lnTo>
                      <a:pt x="201" y="44"/>
                    </a:lnTo>
                    <a:lnTo>
                      <a:pt x="213" y="40"/>
                    </a:lnTo>
                    <a:lnTo>
                      <a:pt x="225" y="37"/>
                    </a:lnTo>
                    <a:lnTo>
                      <a:pt x="237" y="34"/>
                    </a:lnTo>
                    <a:lnTo>
                      <a:pt x="249" y="32"/>
                    </a:lnTo>
                    <a:lnTo>
                      <a:pt x="261" y="31"/>
                    </a:lnTo>
                    <a:lnTo>
                      <a:pt x="275" y="30"/>
                    </a:lnTo>
                    <a:lnTo>
                      <a:pt x="287" y="30"/>
                    </a:lnTo>
                    <a:lnTo>
                      <a:pt x="299" y="30"/>
                    </a:lnTo>
                    <a:lnTo>
                      <a:pt x="311" y="31"/>
                    </a:lnTo>
                    <a:lnTo>
                      <a:pt x="324" y="32"/>
                    </a:lnTo>
                    <a:lnTo>
                      <a:pt x="336" y="34"/>
                    </a:lnTo>
                    <a:lnTo>
                      <a:pt x="348" y="37"/>
                    </a:lnTo>
                    <a:lnTo>
                      <a:pt x="360" y="40"/>
                    </a:lnTo>
                    <a:lnTo>
                      <a:pt x="372" y="44"/>
                    </a:lnTo>
                    <a:lnTo>
                      <a:pt x="383" y="49"/>
                    </a:lnTo>
                    <a:lnTo>
                      <a:pt x="395" y="53"/>
                    </a:lnTo>
                    <a:lnTo>
                      <a:pt x="406" y="59"/>
                    </a:lnTo>
                    <a:lnTo>
                      <a:pt x="417" y="65"/>
                    </a:lnTo>
                    <a:lnTo>
                      <a:pt x="428" y="72"/>
                    </a:lnTo>
                    <a:lnTo>
                      <a:pt x="439" y="79"/>
                    </a:lnTo>
                    <a:lnTo>
                      <a:pt x="449" y="87"/>
                    </a:lnTo>
                    <a:lnTo>
                      <a:pt x="459" y="96"/>
                    </a:lnTo>
                    <a:lnTo>
                      <a:pt x="469" y="105"/>
                    </a:lnTo>
                    <a:lnTo>
                      <a:pt x="479" y="95"/>
                    </a:lnTo>
                    <a:lnTo>
                      <a:pt x="490" y="85"/>
                    </a:lnTo>
                    <a:lnTo>
                      <a:pt x="479" y="74"/>
                    </a:lnTo>
                    <a:lnTo>
                      <a:pt x="468" y="65"/>
                    </a:lnTo>
                    <a:lnTo>
                      <a:pt x="456" y="56"/>
                    </a:lnTo>
                    <a:lnTo>
                      <a:pt x="445" y="48"/>
                    </a:lnTo>
                    <a:lnTo>
                      <a:pt x="432" y="40"/>
                    </a:lnTo>
                    <a:lnTo>
                      <a:pt x="419" y="33"/>
                    </a:lnTo>
                    <a:lnTo>
                      <a:pt x="407" y="27"/>
                    </a:lnTo>
                    <a:lnTo>
                      <a:pt x="394" y="21"/>
                    </a:lnTo>
                    <a:lnTo>
                      <a:pt x="381" y="17"/>
                    </a:lnTo>
                    <a:lnTo>
                      <a:pt x="368" y="12"/>
                    </a:lnTo>
                    <a:lnTo>
                      <a:pt x="355" y="9"/>
                    </a:lnTo>
                    <a:lnTo>
                      <a:pt x="341" y="6"/>
                    </a:lnTo>
                    <a:lnTo>
                      <a:pt x="327" y="4"/>
                    </a:lnTo>
                    <a:lnTo>
                      <a:pt x="314" y="1"/>
                    </a:lnTo>
                    <a:lnTo>
                      <a:pt x="300" y="0"/>
                    </a:lnTo>
                    <a:lnTo>
                      <a:pt x="287" y="0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4"/>
                    </a:lnTo>
                    <a:lnTo>
                      <a:pt x="232" y="6"/>
                    </a:lnTo>
                    <a:lnTo>
                      <a:pt x="219" y="9"/>
                    </a:lnTo>
                    <a:lnTo>
                      <a:pt x="205" y="12"/>
                    </a:lnTo>
                    <a:lnTo>
                      <a:pt x="192" y="17"/>
                    </a:lnTo>
                    <a:lnTo>
                      <a:pt x="179" y="21"/>
                    </a:lnTo>
                    <a:lnTo>
                      <a:pt x="166" y="27"/>
                    </a:lnTo>
                    <a:lnTo>
                      <a:pt x="153" y="33"/>
                    </a:lnTo>
                    <a:lnTo>
                      <a:pt x="141" y="40"/>
                    </a:lnTo>
                    <a:lnTo>
                      <a:pt x="129" y="48"/>
                    </a:lnTo>
                    <a:lnTo>
                      <a:pt x="118" y="56"/>
                    </a:lnTo>
                    <a:lnTo>
                      <a:pt x="106" y="65"/>
                    </a:lnTo>
                    <a:lnTo>
                      <a:pt x="95" y="74"/>
                    </a:lnTo>
                    <a:lnTo>
                      <a:pt x="84" y="85"/>
                    </a:lnTo>
                    <a:lnTo>
                      <a:pt x="74" y="95"/>
                    </a:lnTo>
                    <a:lnTo>
                      <a:pt x="64" y="106"/>
                    </a:lnTo>
                    <a:lnTo>
                      <a:pt x="55" y="118"/>
                    </a:lnTo>
                    <a:lnTo>
                      <a:pt x="47" y="130"/>
                    </a:lnTo>
                    <a:lnTo>
                      <a:pt x="40" y="141"/>
                    </a:lnTo>
                    <a:lnTo>
                      <a:pt x="33" y="154"/>
                    </a:lnTo>
                    <a:lnTo>
                      <a:pt x="27" y="166"/>
                    </a:lnTo>
                    <a:lnTo>
                      <a:pt x="21" y="179"/>
                    </a:lnTo>
                    <a:lnTo>
                      <a:pt x="16" y="192"/>
                    </a:lnTo>
                    <a:lnTo>
                      <a:pt x="12" y="205"/>
                    </a:lnTo>
                    <a:lnTo>
                      <a:pt x="8" y="219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1" y="259"/>
                    </a:lnTo>
                    <a:lnTo>
                      <a:pt x="0" y="274"/>
                    </a:lnTo>
                    <a:lnTo>
                      <a:pt x="0" y="287"/>
                    </a:lnTo>
                    <a:lnTo>
                      <a:pt x="0" y="301"/>
                    </a:lnTo>
                    <a:lnTo>
                      <a:pt x="1" y="314"/>
                    </a:lnTo>
                    <a:lnTo>
                      <a:pt x="4" y="328"/>
                    </a:lnTo>
                    <a:lnTo>
                      <a:pt x="6" y="342"/>
                    </a:lnTo>
                    <a:lnTo>
                      <a:pt x="8" y="355"/>
                    </a:lnTo>
                    <a:lnTo>
                      <a:pt x="12" y="368"/>
                    </a:lnTo>
                    <a:lnTo>
                      <a:pt x="16" y="382"/>
                    </a:lnTo>
                    <a:lnTo>
                      <a:pt x="21" y="394"/>
                    </a:lnTo>
                    <a:lnTo>
                      <a:pt x="27" y="407"/>
                    </a:lnTo>
                    <a:lnTo>
                      <a:pt x="33" y="420"/>
                    </a:lnTo>
                    <a:lnTo>
                      <a:pt x="40" y="433"/>
                    </a:lnTo>
                    <a:lnTo>
                      <a:pt x="47" y="445"/>
                    </a:lnTo>
                    <a:lnTo>
                      <a:pt x="55" y="457"/>
                    </a:lnTo>
                    <a:lnTo>
                      <a:pt x="64" y="468"/>
                    </a:lnTo>
                    <a:lnTo>
                      <a:pt x="74" y="479"/>
                    </a:lnTo>
                    <a:lnTo>
                      <a:pt x="84" y="490"/>
                    </a:lnTo>
                    <a:lnTo>
                      <a:pt x="95" y="499"/>
                    </a:lnTo>
                    <a:lnTo>
                      <a:pt x="106" y="509"/>
                    </a:lnTo>
                    <a:lnTo>
                      <a:pt x="118" y="518"/>
                    </a:lnTo>
                    <a:lnTo>
                      <a:pt x="129" y="526"/>
                    </a:lnTo>
                    <a:lnTo>
                      <a:pt x="141" y="533"/>
                    </a:lnTo>
                    <a:lnTo>
                      <a:pt x="153" y="540"/>
                    </a:lnTo>
                    <a:lnTo>
                      <a:pt x="166" y="547"/>
                    </a:lnTo>
                    <a:lnTo>
                      <a:pt x="179" y="552"/>
                    </a:lnTo>
                    <a:lnTo>
                      <a:pt x="192" y="558"/>
                    </a:lnTo>
                    <a:lnTo>
                      <a:pt x="205" y="562"/>
                    </a:lnTo>
                    <a:lnTo>
                      <a:pt x="219" y="565"/>
                    </a:lnTo>
                    <a:lnTo>
                      <a:pt x="232" y="567"/>
                    </a:lnTo>
                    <a:lnTo>
                      <a:pt x="245" y="571"/>
                    </a:lnTo>
                    <a:lnTo>
                      <a:pt x="259" y="572"/>
                    </a:lnTo>
                    <a:lnTo>
                      <a:pt x="272" y="573"/>
                    </a:lnTo>
                    <a:lnTo>
                      <a:pt x="287" y="573"/>
                    </a:lnTo>
                    <a:lnTo>
                      <a:pt x="300" y="573"/>
                    </a:lnTo>
                    <a:lnTo>
                      <a:pt x="314" y="572"/>
                    </a:lnTo>
                    <a:lnTo>
                      <a:pt x="327" y="571"/>
                    </a:lnTo>
                    <a:lnTo>
                      <a:pt x="341" y="567"/>
                    </a:lnTo>
                    <a:lnTo>
                      <a:pt x="355" y="565"/>
                    </a:lnTo>
                    <a:lnTo>
                      <a:pt x="368" y="562"/>
                    </a:lnTo>
                    <a:lnTo>
                      <a:pt x="381" y="558"/>
                    </a:lnTo>
                    <a:lnTo>
                      <a:pt x="394" y="552"/>
                    </a:lnTo>
                    <a:lnTo>
                      <a:pt x="407" y="547"/>
                    </a:lnTo>
                    <a:lnTo>
                      <a:pt x="419" y="540"/>
                    </a:lnTo>
                    <a:lnTo>
                      <a:pt x="432" y="533"/>
                    </a:lnTo>
                    <a:lnTo>
                      <a:pt x="445" y="526"/>
                    </a:lnTo>
                    <a:lnTo>
                      <a:pt x="456" y="518"/>
                    </a:lnTo>
                    <a:lnTo>
                      <a:pt x="468" y="509"/>
                    </a:lnTo>
                    <a:lnTo>
                      <a:pt x="479" y="499"/>
                    </a:lnTo>
                    <a:lnTo>
                      <a:pt x="490" y="490"/>
                    </a:lnTo>
                    <a:lnTo>
                      <a:pt x="499" y="479"/>
                    </a:lnTo>
                    <a:lnTo>
                      <a:pt x="508" y="468"/>
                    </a:lnTo>
                    <a:lnTo>
                      <a:pt x="518" y="457"/>
                    </a:lnTo>
                    <a:lnTo>
                      <a:pt x="526" y="445"/>
                    </a:lnTo>
                    <a:lnTo>
                      <a:pt x="533" y="433"/>
                    </a:lnTo>
                    <a:lnTo>
                      <a:pt x="540" y="420"/>
                    </a:lnTo>
                    <a:lnTo>
                      <a:pt x="547" y="407"/>
                    </a:lnTo>
                    <a:lnTo>
                      <a:pt x="552" y="394"/>
                    </a:lnTo>
                    <a:lnTo>
                      <a:pt x="556" y="382"/>
                    </a:lnTo>
                    <a:lnTo>
                      <a:pt x="561" y="368"/>
                    </a:lnTo>
                    <a:lnTo>
                      <a:pt x="565" y="355"/>
                    </a:lnTo>
                    <a:lnTo>
                      <a:pt x="567" y="342"/>
                    </a:lnTo>
                    <a:lnTo>
                      <a:pt x="570" y="328"/>
                    </a:lnTo>
                    <a:lnTo>
                      <a:pt x="572" y="314"/>
                    </a:lnTo>
                    <a:lnTo>
                      <a:pt x="573" y="301"/>
                    </a:lnTo>
                    <a:lnTo>
                      <a:pt x="573" y="287"/>
                    </a:lnTo>
                    <a:lnTo>
                      <a:pt x="573" y="274"/>
                    </a:lnTo>
                    <a:lnTo>
                      <a:pt x="572" y="259"/>
                    </a:lnTo>
                    <a:lnTo>
                      <a:pt x="570" y="246"/>
                    </a:lnTo>
                    <a:lnTo>
                      <a:pt x="567" y="232"/>
                    </a:lnTo>
                    <a:lnTo>
                      <a:pt x="565" y="219"/>
                    </a:lnTo>
                    <a:lnTo>
                      <a:pt x="561" y="205"/>
                    </a:lnTo>
                    <a:lnTo>
                      <a:pt x="556" y="192"/>
                    </a:lnTo>
                    <a:lnTo>
                      <a:pt x="552" y="179"/>
                    </a:lnTo>
                    <a:lnTo>
                      <a:pt x="547" y="166"/>
                    </a:lnTo>
                    <a:lnTo>
                      <a:pt x="540" y="154"/>
                    </a:lnTo>
                    <a:lnTo>
                      <a:pt x="533" y="141"/>
                    </a:lnTo>
                    <a:lnTo>
                      <a:pt x="526" y="130"/>
                    </a:lnTo>
                    <a:lnTo>
                      <a:pt x="518" y="118"/>
                    </a:lnTo>
                    <a:lnTo>
                      <a:pt x="508" y="106"/>
                    </a:lnTo>
                    <a:lnTo>
                      <a:pt x="499" y="95"/>
                    </a:lnTo>
                    <a:lnTo>
                      <a:pt x="490" y="85"/>
                    </a:lnTo>
                    <a:lnTo>
                      <a:pt x="479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E1E1C6FC-BD10-4F33-ADE1-8E5CFADD1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588" y="1946275"/>
                <a:ext cx="120650" cy="119063"/>
              </a:xfrm>
              <a:custGeom>
                <a:avLst/>
                <a:gdLst>
                  <a:gd name="T0" fmla="*/ 4 w 227"/>
                  <a:gd name="T1" fmla="*/ 103 h 226"/>
                  <a:gd name="T2" fmla="*/ 123 w 227"/>
                  <a:gd name="T3" fmla="*/ 222 h 226"/>
                  <a:gd name="T4" fmla="*/ 128 w 227"/>
                  <a:gd name="T5" fmla="*/ 225 h 226"/>
                  <a:gd name="T6" fmla="*/ 134 w 227"/>
                  <a:gd name="T7" fmla="*/ 226 h 226"/>
                  <a:gd name="T8" fmla="*/ 139 w 227"/>
                  <a:gd name="T9" fmla="*/ 225 h 226"/>
                  <a:gd name="T10" fmla="*/ 144 w 227"/>
                  <a:gd name="T11" fmla="*/ 222 h 226"/>
                  <a:gd name="T12" fmla="*/ 222 w 227"/>
                  <a:gd name="T13" fmla="*/ 143 h 226"/>
                  <a:gd name="T14" fmla="*/ 225 w 227"/>
                  <a:gd name="T15" fmla="*/ 140 h 226"/>
                  <a:gd name="T16" fmla="*/ 226 w 227"/>
                  <a:gd name="T17" fmla="*/ 138 h 226"/>
                  <a:gd name="T18" fmla="*/ 227 w 227"/>
                  <a:gd name="T19" fmla="*/ 136 h 226"/>
                  <a:gd name="T20" fmla="*/ 227 w 227"/>
                  <a:gd name="T21" fmla="*/ 133 h 226"/>
                  <a:gd name="T22" fmla="*/ 226 w 227"/>
                  <a:gd name="T23" fmla="*/ 127 h 226"/>
                  <a:gd name="T24" fmla="*/ 222 w 227"/>
                  <a:gd name="T25" fmla="*/ 123 h 226"/>
                  <a:gd name="T26" fmla="*/ 104 w 227"/>
                  <a:gd name="T27" fmla="*/ 4 h 226"/>
                  <a:gd name="T28" fmla="*/ 102 w 227"/>
                  <a:gd name="T29" fmla="*/ 2 h 226"/>
                  <a:gd name="T30" fmla="*/ 100 w 227"/>
                  <a:gd name="T31" fmla="*/ 1 h 226"/>
                  <a:gd name="T32" fmla="*/ 96 w 227"/>
                  <a:gd name="T33" fmla="*/ 0 h 226"/>
                  <a:gd name="T34" fmla="*/ 94 w 227"/>
                  <a:gd name="T35" fmla="*/ 0 h 226"/>
                  <a:gd name="T36" fmla="*/ 91 w 227"/>
                  <a:gd name="T37" fmla="*/ 0 h 226"/>
                  <a:gd name="T38" fmla="*/ 89 w 227"/>
                  <a:gd name="T39" fmla="*/ 1 h 226"/>
                  <a:gd name="T40" fmla="*/ 85 w 227"/>
                  <a:gd name="T41" fmla="*/ 2 h 226"/>
                  <a:gd name="T42" fmla="*/ 83 w 227"/>
                  <a:gd name="T43" fmla="*/ 4 h 226"/>
                  <a:gd name="T44" fmla="*/ 82 w 227"/>
                  <a:gd name="T45" fmla="*/ 7 h 226"/>
                  <a:gd name="T46" fmla="*/ 80 w 227"/>
                  <a:gd name="T47" fmla="*/ 9 h 226"/>
                  <a:gd name="T48" fmla="*/ 80 w 227"/>
                  <a:gd name="T49" fmla="*/ 11 h 226"/>
                  <a:gd name="T50" fmla="*/ 79 w 227"/>
                  <a:gd name="T51" fmla="*/ 14 h 226"/>
                  <a:gd name="T52" fmla="*/ 80 w 227"/>
                  <a:gd name="T53" fmla="*/ 18 h 226"/>
                  <a:gd name="T54" fmla="*/ 80 w 227"/>
                  <a:gd name="T55" fmla="*/ 20 h 226"/>
                  <a:gd name="T56" fmla="*/ 82 w 227"/>
                  <a:gd name="T57" fmla="*/ 22 h 226"/>
                  <a:gd name="T58" fmla="*/ 83 w 227"/>
                  <a:gd name="T59" fmla="*/ 24 h 226"/>
                  <a:gd name="T60" fmla="*/ 192 w 227"/>
                  <a:gd name="T61" fmla="*/ 133 h 226"/>
                  <a:gd name="T62" fmla="*/ 134 w 227"/>
                  <a:gd name="T63" fmla="*/ 191 h 226"/>
                  <a:gd name="T64" fmla="*/ 25 w 227"/>
                  <a:gd name="T65" fmla="*/ 83 h 226"/>
                  <a:gd name="T66" fmla="*/ 23 w 227"/>
                  <a:gd name="T67" fmla="*/ 81 h 226"/>
                  <a:gd name="T68" fmla="*/ 21 w 227"/>
                  <a:gd name="T69" fmla="*/ 80 h 226"/>
                  <a:gd name="T70" fmla="*/ 17 w 227"/>
                  <a:gd name="T71" fmla="*/ 79 h 226"/>
                  <a:gd name="T72" fmla="*/ 15 w 227"/>
                  <a:gd name="T73" fmla="*/ 79 h 226"/>
                  <a:gd name="T74" fmla="*/ 12 w 227"/>
                  <a:gd name="T75" fmla="*/ 79 h 226"/>
                  <a:gd name="T76" fmla="*/ 10 w 227"/>
                  <a:gd name="T77" fmla="*/ 80 h 226"/>
                  <a:gd name="T78" fmla="*/ 6 w 227"/>
                  <a:gd name="T79" fmla="*/ 81 h 226"/>
                  <a:gd name="T80" fmla="*/ 4 w 227"/>
                  <a:gd name="T81" fmla="*/ 83 h 226"/>
                  <a:gd name="T82" fmla="*/ 3 w 227"/>
                  <a:gd name="T83" fmla="*/ 86 h 226"/>
                  <a:gd name="T84" fmla="*/ 1 w 227"/>
                  <a:gd name="T85" fmla="*/ 88 h 226"/>
                  <a:gd name="T86" fmla="*/ 1 w 227"/>
                  <a:gd name="T87" fmla="*/ 90 h 226"/>
                  <a:gd name="T88" fmla="*/ 0 w 227"/>
                  <a:gd name="T89" fmla="*/ 93 h 226"/>
                  <a:gd name="T90" fmla="*/ 1 w 227"/>
                  <a:gd name="T91" fmla="*/ 95 h 226"/>
                  <a:gd name="T92" fmla="*/ 1 w 227"/>
                  <a:gd name="T93" fmla="*/ 99 h 226"/>
                  <a:gd name="T94" fmla="*/ 3 w 227"/>
                  <a:gd name="T95" fmla="*/ 101 h 226"/>
                  <a:gd name="T96" fmla="*/ 4 w 227"/>
                  <a:gd name="T97" fmla="*/ 10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7" h="226">
                    <a:moveTo>
                      <a:pt x="4" y="103"/>
                    </a:moveTo>
                    <a:lnTo>
                      <a:pt x="123" y="222"/>
                    </a:lnTo>
                    <a:lnTo>
                      <a:pt x="128" y="225"/>
                    </a:lnTo>
                    <a:lnTo>
                      <a:pt x="134" y="226"/>
                    </a:lnTo>
                    <a:lnTo>
                      <a:pt x="139" y="225"/>
                    </a:lnTo>
                    <a:lnTo>
                      <a:pt x="144" y="222"/>
                    </a:lnTo>
                    <a:lnTo>
                      <a:pt x="222" y="143"/>
                    </a:lnTo>
                    <a:lnTo>
                      <a:pt x="225" y="140"/>
                    </a:lnTo>
                    <a:lnTo>
                      <a:pt x="226" y="138"/>
                    </a:lnTo>
                    <a:lnTo>
                      <a:pt x="227" y="136"/>
                    </a:lnTo>
                    <a:lnTo>
                      <a:pt x="227" y="133"/>
                    </a:lnTo>
                    <a:lnTo>
                      <a:pt x="226" y="127"/>
                    </a:lnTo>
                    <a:lnTo>
                      <a:pt x="222" y="123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9" y="1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2" y="7"/>
                    </a:lnTo>
                    <a:lnTo>
                      <a:pt x="80" y="9"/>
                    </a:lnTo>
                    <a:lnTo>
                      <a:pt x="80" y="11"/>
                    </a:lnTo>
                    <a:lnTo>
                      <a:pt x="79" y="14"/>
                    </a:lnTo>
                    <a:lnTo>
                      <a:pt x="80" y="18"/>
                    </a:lnTo>
                    <a:lnTo>
                      <a:pt x="80" y="20"/>
                    </a:lnTo>
                    <a:lnTo>
                      <a:pt x="82" y="22"/>
                    </a:lnTo>
                    <a:lnTo>
                      <a:pt x="83" y="24"/>
                    </a:lnTo>
                    <a:lnTo>
                      <a:pt x="192" y="133"/>
                    </a:lnTo>
                    <a:lnTo>
                      <a:pt x="134" y="191"/>
                    </a:lnTo>
                    <a:lnTo>
                      <a:pt x="25" y="83"/>
                    </a:lnTo>
                    <a:lnTo>
                      <a:pt x="23" y="81"/>
                    </a:lnTo>
                    <a:lnTo>
                      <a:pt x="21" y="80"/>
                    </a:lnTo>
                    <a:lnTo>
                      <a:pt x="17" y="79"/>
                    </a:lnTo>
                    <a:lnTo>
                      <a:pt x="15" y="79"/>
                    </a:lnTo>
                    <a:lnTo>
                      <a:pt x="12" y="79"/>
                    </a:lnTo>
                    <a:lnTo>
                      <a:pt x="10" y="80"/>
                    </a:lnTo>
                    <a:lnTo>
                      <a:pt x="6" y="81"/>
                    </a:lnTo>
                    <a:lnTo>
                      <a:pt x="4" y="83"/>
                    </a:lnTo>
                    <a:lnTo>
                      <a:pt x="3" y="86"/>
                    </a:lnTo>
                    <a:lnTo>
                      <a:pt x="1" y="88"/>
                    </a:lnTo>
                    <a:lnTo>
                      <a:pt x="1" y="90"/>
                    </a:lnTo>
                    <a:lnTo>
                      <a:pt x="0" y="93"/>
                    </a:lnTo>
                    <a:lnTo>
                      <a:pt x="1" y="95"/>
                    </a:lnTo>
                    <a:lnTo>
                      <a:pt x="1" y="99"/>
                    </a:lnTo>
                    <a:lnTo>
                      <a:pt x="3" y="101"/>
                    </a:lnTo>
                    <a:lnTo>
                      <a:pt x="4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487A3696-67A7-4920-9F1E-A33ABF094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1995488"/>
                <a:ext cx="207963" cy="207963"/>
              </a:xfrm>
              <a:custGeom>
                <a:avLst/>
                <a:gdLst>
                  <a:gd name="T0" fmla="*/ 379 w 393"/>
                  <a:gd name="T1" fmla="*/ 252 h 393"/>
                  <a:gd name="T2" fmla="*/ 389 w 393"/>
                  <a:gd name="T3" fmla="*/ 242 h 393"/>
                  <a:gd name="T4" fmla="*/ 152 w 393"/>
                  <a:gd name="T5" fmla="*/ 5 h 393"/>
                  <a:gd name="T6" fmla="*/ 149 w 393"/>
                  <a:gd name="T7" fmla="*/ 3 h 393"/>
                  <a:gd name="T8" fmla="*/ 147 w 393"/>
                  <a:gd name="T9" fmla="*/ 1 h 393"/>
                  <a:gd name="T10" fmla="*/ 144 w 393"/>
                  <a:gd name="T11" fmla="*/ 0 h 393"/>
                  <a:gd name="T12" fmla="*/ 142 w 393"/>
                  <a:gd name="T13" fmla="*/ 0 h 393"/>
                  <a:gd name="T14" fmla="*/ 138 w 393"/>
                  <a:gd name="T15" fmla="*/ 0 h 393"/>
                  <a:gd name="T16" fmla="*/ 136 w 393"/>
                  <a:gd name="T17" fmla="*/ 1 h 393"/>
                  <a:gd name="T18" fmla="*/ 133 w 393"/>
                  <a:gd name="T19" fmla="*/ 3 h 393"/>
                  <a:gd name="T20" fmla="*/ 131 w 393"/>
                  <a:gd name="T21" fmla="*/ 5 h 393"/>
                  <a:gd name="T22" fmla="*/ 4 w 393"/>
                  <a:gd name="T23" fmla="*/ 131 h 393"/>
                  <a:gd name="T24" fmla="*/ 2 w 393"/>
                  <a:gd name="T25" fmla="*/ 134 h 393"/>
                  <a:gd name="T26" fmla="*/ 1 w 393"/>
                  <a:gd name="T27" fmla="*/ 136 h 393"/>
                  <a:gd name="T28" fmla="*/ 0 w 393"/>
                  <a:gd name="T29" fmla="*/ 139 h 393"/>
                  <a:gd name="T30" fmla="*/ 0 w 393"/>
                  <a:gd name="T31" fmla="*/ 142 h 393"/>
                  <a:gd name="T32" fmla="*/ 0 w 393"/>
                  <a:gd name="T33" fmla="*/ 144 h 393"/>
                  <a:gd name="T34" fmla="*/ 1 w 393"/>
                  <a:gd name="T35" fmla="*/ 147 h 393"/>
                  <a:gd name="T36" fmla="*/ 2 w 393"/>
                  <a:gd name="T37" fmla="*/ 150 h 393"/>
                  <a:gd name="T38" fmla="*/ 4 w 393"/>
                  <a:gd name="T39" fmla="*/ 152 h 393"/>
                  <a:gd name="T40" fmla="*/ 240 w 393"/>
                  <a:gd name="T41" fmla="*/ 389 h 393"/>
                  <a:gd name="T42" fmla="*/ 246 w 393"/>
                  <a:gd name="T43" fmla="*/ 392 h 393"/>
                  <a:gd name="T44" fmla="*/ 251 w 393"/>
                  <a:gd name="T45" fmla="*/ 393 h 393"/>
                  <a:gd name="T46" fmla="*/ 257 w 393"/>
                  <a:gd name="T47" fmla="*/ 392 h 393"/>
                  <a:gd name="T48" fmla="*/ 261 w 393"/>
                  <a:gd name="T49" fmla="*/ 389 h 393"/>
                  <a:gd name="T50" fmla="*/ 389 w 393"/>
                  <a:gd name="T51" fmla="*/ 261 h 393"/>
                  <a:gd name="T52" fmla="*/ 391 w 393"/>
                  <a:gd name="T53" fmla="*/ 259 h 393"/>
                  <a:gd name="T54" fmla="*/ 392 w 393"/>
                  <a:gd name="T55" fmla="*/ 257 h 393"/>
                  <a:gd name="T56" fmla="*/ 393 w 393"/>
                  <a:gd name="T57" fmla="*/ 255 h 393"/>
                  <a:gd name="T58" fmla="*/ 393 w 393"/>
                  <a:gd name="T59" fmla="*/ 252 h 393"/>
                  <a:gd name="T60" fmla="*/ 392 w 393"/>
                  <a:gd name="T61" fmla="*/ 246 h 393"/>
                  <a:gd name="T62" fmla="*/ 389 w 393"/>
                  <a:gd name="T63" fmla="*/ 242 h 393"/>
                  <a:gd name="T64" fmla="*/ 379 w 393"/>
                  <a:gd name="T65" fmla="*/ 252 h 393"/>
                  <a:gd name="T66" fmla="*/ 368 w 393"/>
                  <a:gd name="T67" fmla="*/ 242 h 393"/>
                  <a:gd name="T68" fmla="*/ 251 w 393"/>
                  <a:gd name="T69" fmla="*/ 358 h 393"/>
                  <a:gd name="T70" fmla="*/ 35 w 393"/>
                  <a:gd name="T71" fmla="*/ 142 h 393"/>
                  <a:gd name="T72" fmla="*/ 142 w 393"/>
                  <a:gd name="T73" fmla="*/ 35 h 393"/>
                  <a:gd name="T74" fmla="*/ 368 w 393"/>
                  <a:gd name="T75" fmla="*/ 261 h 393"/>
                  <a:gd name="T76" fmla="*/ 379 w 393"/>
                  <a:gd name="T77" fmla="*/ 252 h 393"/>
                  <a:gd name="T78" fmla="*/ 368 w 393"/>
                  <a:gd name="T79" fmla="*/ 242 h 393"/>
                  <a:gd name="T80" fmla="*/ 379 w 393"/>
                  <a:gd name="T81" fmla="*/ 252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3" h="393">
                    <a:moveTo>
                      <a:pt x="379" y="252"/>
                    </a:moveTo>
                    <a:lnTo>
                      <a:pt x="389" y="242"/>
                    </a:lnTo>
                    <a:lnTo>
                      <a:pt x="152" y="5"/>
                    </a:lnTo>
                    <a:lnTo>
                      <a:pt x="149" y="3"/>
                    </a:lnTo>
                    <a:lnTo>
                      <a:pt x="147" y="1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36" y="1"/>
                    </a:lnTo>
                    <a:lnTo>
                      <a:pt x="133" y="3"/>
                    </a:lnTo>
                    <a:lnTo>
                      <a:pt x="131" y="5"/>
                    </a:lnTo>
                    <a:lnTo>
                      <a:pt x="4" y="131"/>
                    </a:lnTo>
                    <a:lnTo>
                      <a:pt x="2" y="134"/>
                    </a:lnTo>
                    <a:lnTo>
                      <a:pt x="1" y="136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1" y="147"/>
                    </a:lnTo>
                    <a:lnTo>
                      <a:pt x="2" y="150"/>
                    </a:lnTo>
                    <a:lnTo>
                      <a:pt x="4" y="152"/>
                    </a:lnTo>
                    <a:lnTo>
                      <a:pt x="240" y="389"/>
                    </a:lnTo>
                    <a:lnTo>
                      <a:pt x="246" y="392"/>
                    </a:lnTo>
                    <a:lnTo>
                      <a:pt x="251" y="393"/>
                    </a:lnTo>
                    <a:lnTo>
                      <a:pt x="257" y="392"/>
                    </a:lnTo>
                    <a:lnTo>
                      <a:pt x="261" y="389"/>
                    </a:lnTo>
                    <a:lnTo>
                      <a:pt x="389" y="261"/>
                    </a:lnTo>
                    <a:lnTo>
                      <a:pt x="391" y="259"/>
                    </a:lnTo>
                    <a:lnTo>
                      <a:pt x="392" y="257"/>
                    </a:lnTo>
                    <a:lnTo>
                      <a:pt x="393" y="255"/>
                    </a:lnTo>
                    <a:lnTo>
                      <a:pt x="393" y="252"/>
                    </a:lnTo>
                    <a:lnTo>
                      <a:pt x="392" y="246"/>
                    </a:lnTo>
                    <a:lnTo>
                      <a:pt x="389" y="242"/>
                    </a:lnTo>
                    <a:lnTo>
                      <a:pt x="379" y="252"/>
                    </a:lnTo>
                    <a:lnTo>
                      <a:pt x="368" y="242"/>
                    </a:lnTo>
                    <a:lnTo>
                      <a:pt x="251" y="358"/>
                    </a:lnTo>
                    <a:lnTo>
                      <a:pt x="35" y="142"/>
                    </a:lnTo>
                    <a:lnTo>
                      <a:pt x="142" y="35"/>
                    </a:lnTo>
                    <a:lnTo>
                      <a:pt x="368" y="261"/>
                    </a:lnTo>
                    <a:lnTo>
                      <a:pt x="379" y="252"/>
                    </a:lnTo>
                    <a:lnTo>
                      <a:pt x="368" y="242"/>
                    </a:lnTo>
                    <a:lnTo>
                      <a:pt x="379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DC4E9F74-604C-4430-B4FA-2659B4303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126" y="2058988"/>
                <a:ext cx="79375" cy="79375"/>
              </a:xfrm>
              <a:custGeom>
                <a:avLst/>
                <a:gdLst>
                  <a:gd name="T0" fmla="*/ 24 w 150"/>
                  <a:gd name="T1" fmla="*/ 146 h 150"/>
                  <a:gd name="T2" fmla="*/ 147 w 150"/>
                  <a:gd name="T3" fmla="*/ 24 h 150"/>
                  <a:gd name="T4" fmla="*/ 148 w 150"/>
                  <a:gd name="T5" fmla="*/ 22 h 150"/>
                  <a:gd name="T6" fmla="*/ 149 w 150"/>
                  <a:gd name="T7" fmla="*/ 20 h 150"/>
                  <a:gd name="T8" fmla="*/ 150 w 150"/>
                  <a:gd name="T9" fmla="*/ 17 h 150"/>
                  <a:gd name="T10" fmla="*/ 150 w 150"/>
                  <a:gd name="T11" fmla="*/ 14 h 150"/>
                  <a:gd name="T12" fmla="*/ 150 w 150"/>
                  <a:gd name="T13" fmla="*/ 11 h 150"/>
                  <a:gd name="T14" fmla="*/ 149 w 150"/>
                  <a:gd name="T15" fmla="*/ 9 h 150"/>
                  <a:gd name="T16" fmla="*/ 148 w 150"/>
                  <a:gd name="T17" fmla="*/ 6 h 150"/>
                  <a:gd name="T18" fmla="*/ 147 w 150"/>
                  <a:gd name="T19" fmla="*/ 4 h 150"/>
                  <a:gd name="T20" fmla="*/ 144 w 150"/>
                  <a:gd name="T21" fmla="*/ 2 h 150"/>
                  <a:gd name="T22" fmla="*/ 142 w 150"/>
                  <a:gd name="T23" fmla="*/ 1 h 150"/>
                  <a:gd name="T24" fmla="*/ 140 w 150"/>
                  <a:gd name="T25" fmla="*/ 0 h 150"/>
                  <a:gd name="T26" fmla="*/ 136 w 150"/>
                  <a:gd name="T27" fmla="*/ 0 h 150"/>
                  <a:gd name="T28" fmla="*/ 134 w 150"/>
                  <a:gd name="T29" fmla="*/ 0 h 150"/>
                  <a:gd name="T30" fmla="*/ 131 w 150"/>
                  <a:gd name="T31" fmla="*/ 1 h 150"/>
                  <a:gd name="T32" fmla="*/ 129 w 150"/>
                  <a:gd name="T33" fmla="*/ 2 h 150"/>
                  <a:gd name="T34" fmla="*/ 126 w 150"/>
                  <a:gd name="T35" fmla="*/ 4 h 150"/>
                  <a:gd name="T36" fmla="*/ 5 w 150"/>
                  <a:gd name="T37" fmla="*/ 126 h 150"/>
                  <a:gd name="T38" fmla="*/ 2 w 150"/>
                  <a:gd name="T39" fmla="*/ 128 h 150"/>
                  <a:gd name="T40" fmla="*/ 1 w 150"/>
                  <a:gd name="T41" fmla="*/ 130 h 150"/>
                  <a:gd name="T42" fmla="*/ 0 w 150"/>
                  <a:gd name="T43" fmla="*/ 134 h 150"/>
                  <a:gd name="T44" fmla="*/ 0 w 150"/>
                  <a:gd name="T45" fmla="*/ 136 h 150"/>
                  <a:gd name="T46" fmla="*/ 0 w 150"/>
                  <a:gd name="T47" fmla="*/ 139 h 150"/>
                  <a:gd name="T48" fmla="*/ 1 w 150"/>
                  <a:gd name="T49" fmla="*/ 141 h 150"/>
                  <a:gd name="T50" fmla="*/ 2 w 150"/>
                  <a:gd name="T51" fmla="*/ 143 h 150"/>
                  <a:gd name="T52" fmla="*/ 5 w 150"/>
                  <a:gd name="T53" fmla="*/ 146 h 150"/>
                  <a:gd name="T54" fmla="*/ 7 w 150"/>
                  <a:gd name="T55" fmla="*/ 148 h 150"/>
                  <a:gd name="T56" fmla="*/ 9 w 150"/>
                  <a:gd name="T57" fmla="*/ 149 h 150"/>
                  <a:gd name="T58" fmla="*/ 12 w 150"/>
                  <a:gd name="T59" fmla="*/ 150 h 150"/>
                  <a:gd name="T60" fmla="*/ 14 w 150"/>
                  <a:gd name="T61" fmla="*/ 150 h 150"/>
                  <a:gd name="T62" fmla="*/ 18 w 150"/>
                  <a:gd name="T63" fmla="*/ 150 h 150"/>
                  <a:gd name="T64" fmla="*/ 20 w 150"/>
                  <a:gd name="T65" fmla="*/ 149 h 150"/>
                  <a:gd name="T66" fmla="*/ 22 w 150"/>
                  <a:gd name="T67" fmla="*/ 148 h 150"/>
                  <a:gd name="T68" fmla="*/ 24 w 150"/>
                  <a:gd name="T6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50">
                    <a:moveTo>
                      <a:pt x="24" y="146"/>
                    </a:moveTo>
                    <a:lnTo>
                      <a:pt x="147" y="24"/>
                    </a:lnTo>
                    <a:lnTo>
                      <a:pt x="148" y="22"/>
                    </a:lnTo>
                    <a:lnTo>
                      <a:pt x="149" y="20"/>
                    </a:lnTo>
                    <a:lnTo>
                      <a:pt x="150" y="17"/>
                    </a:lnTo>
                    <a:lnTo>
                      <a:pt x="150" y="14"/>
                    </a:lnTo>
                    <a:lnTo>
                      <a:pt x="150" y="11"/>
                    </a:lnTo>
                    <a:lnTo>
                      <a:pt x="149" y="9"/>
                    </a:lnTo>
                    <a:lnTo>
                      <a:pt x="148" y="6"/>
                    </a:lnTo>
                    <a:lnTo>
                      <a:pt x="147" y="4"/>
                    </a:lnTo>
                    <a:lnTo>
                      <a:pt x="144" y="2"/>
                    </a:lnTo>
                    <a:lnTo>
                      <a:pt x="142" y="1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6" y="4"/>
                    </a:lnTo>
                    <a:lnTo>
                      <a:pt x="5" y="126"/>
                    </a:lnTo>
                    <a:lnTo>
                      <a:pt x="2" y="128"/>
                    </a:lnTo>
                    <a:lnTo>
                      <a:pt x="1" y="130"/>
                    </a:lnTo>
                    <a:lnTo>
                      <a:pt x="0" y="134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3"/>
                    </a:lnTo>
                    <a:lnTo>
                      <a:pt x="5" y="146"/>
                    </a:lnTo>
                    <a:lnTo>
                      <a:pt x="7" y="148"/>
                    </a:lnTo>
                    <a:lnTo>
                      <a:pt x="9" y="149"/>
                    </a:lnTo>
                    <a:lnTo>
                      <a:pt x="12" y="150"/>
                    </a:lnTo>
                    <a:lnTo>
                      <a:pt x="14" y="150"/>
                    </a:lnTo>
                    <a:lnTo>
                      <a:pt x="18" y="150"/>
                    </a:lnTo>
                    <a:lnTo>
                      <a:pt x="20" y="149"/>
                    </a:lnTo>
                    <a:lnTo>
                      <a:pt x="22" y="148"/>
                    </a:lnTo>
                    <a:lnTo>
                      <a:pt x="24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08126FF5-6525-4427-BEF8-36DBD3F85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963" y="2028825"/>
                <a:ext cx="80963" cy="79375"/>
              </a:xfrm>
              <a:custGeom>
                <a:avLst/>
                <a:gdLst>
                  <a:gd name="T0" fmla="*/ 25 w 152"/>
                  <a:gd name="T1" fmla="*/ 147 h 151"/>
                  <a:gd name="T2" fmla="*/ 147 w 152"/>
                  <a:gd name="T3" fmla="*/ 25 h 151"/>
                  <a:gd name="T4" fmla="*/ 149 w 152"/>
                  <a:gd name="T5" fmla="*/ 23 h 151"/>
                  <a:gd name="T6" fmla="*/ 150 w 152"/>
                  <a:gd name="T7" fmla="*/ 19 h 151"/>
                  <a:gd name="T8" fmla="*/ 152 w 152"/>
                  <a:gd name="T9" fmla="*/ 17 h 151"/>
                  <a:gd name="T10" fmla="*/ 152 w 152"/>
                  <a:gd name="T11" fmla="*/ 14 h 151"/>
                  <a:gd name="T12" fmla="*/ 152 w 152"/>
                  <a:gd name="T13" fmla="*/ 12 h 151"/>
                  <a:gd name="T14" fmla="*/ 150 w 152"/>
                  <a:gd name="T15" fmla="*/ 9 h 151"/>
                  <a:gd name="T16" fmla="*/ 149 w 152"/>
                  <a:gd name="T17" fmla="*/ 6 h 151"/>
                  <a:gd name="T18" fmla="*/ 147 w 152"/>
                  <a:gd name="T19" fmla="*/ 4 h 151"/>
                  <a:gd name="T20" fmla="*/ 145 w 152"/>
                  <a:gd name="T21" fmla="*/ 2 h 151"/>
                  <a:gd name="T22" fmla="*/ 143 w 152"/>
                  <a:gd name="T23" fmla="*/ 1 h 151"/>
                  <a:gd name="T24" fmla="*/ 139 w 152"/>
                  <a:gd name="T25" fmla="*/ 0 h 151"/>
                  <a:gd name="T26" fmla="*/ 137 w 152"/>
                  <a:gd name="T27" fmla="*/ 0 h 151"/>
                  <a:gd name="T28" fmla="*/ 134 w 152"/>
                  <a:gd name="T29" fmla="*/ 0 h 151"/>
                  <a:gd name="T30" fmla="*/ 132 w 152"/>
                  <a:gd name="T31" fmla="*/ 1 h 151"/>
                  <a:gd name="T32" fmla="*/ 129 w 152"/>
                  <a:gd name="T33" fmla="*/ 2 h 151"/>
                  <a:gd name="T34" fmla="*/ 126 w 152"/>
                  <a:gd name="T35" fmla="*/ 4 h 151"/>
                  <a:gd name="T36" fmla="*/ 5 w 152"/>
                  <a:gd name="T37" fmla="*/ 126 h 151"/>
                  <a:gd name="T38" fmla="*/ 2 w 152"/>
                  <a:gd name="T39" fmla="*/ 128 h 151"/>
                  <a:gd name="T40" fmla="*/ 1 w 152"/>
                  <a:gd name="T41" fmla="*/ 130 h 151"/>
                  <a:gd name="T42" fmla="*/ 0 w 152"/>
                  <a:gd name="T43" fmla="*/ 134 h 151"/>
                  <a:gd name="T44" fmla="*/ 0 w 152"/>
                  <a:gd name="T45" fmla="*/ 136 h 151"/>
                  <a:gd name="T46" fmla="*/ 0 w 152"/>
                  <a:gd name="T47" fmla="*/ 139 h 151"/>
                  <a:gd name="T48" fmla="*/ 1 w 152"/>
                  <a:gd name="T49" fmla="*/ 141 h 151"/>
                  <a:gd name="T50" fmla="*/ 2 w 152"/>
                  <a:gd name="T51" fmla="*/ 145 h 151"/>
                  <a:gd name="T52" fmla="*/ 5 w 152"/>
                  <a:gd name="T53" fmla="*/ 147 h 151"/>
                  <a:gd name="T54" fmla="*/ 7 w 152"/>
                  <a:gd name="T55" fmla="*/ 149 h 151"/>
                  <a:gd name="T56" fmla="*/ 9 w 152"/>
                  <a:gd name="T57" fmla="*/ 150 h 151"/>
                  <a:gd name="T58" fmla="*/ 12 w 152"/>
                  <a:gd name="T59" fmla="*/ 150 h 151"/>
                  <a:gd name="T60" fmla="*/ 14 w 152"/>
                  <a:gd name="T61" fmla="*/ 151 h 151"/>
                  <a:gd name="T62" fmla="*/ 18 w 152"/>
                  <a:gd name="T63" fmla="*/ 150 h 151"/>
                  <a:gd name="T64" fmla="*/ 20 w 152"/>
                  <a:gd name="T65" fmla="*/ 150 h 151"/>
                  <a:gd name="T66" fmla="*/ 23 w 152"/>
                  <a:gd name="T67" fmla="*/ 149 h 151"/>
                  <a:gd name="T68" fmla="*/ 25 w 152"/>
                  <a:gd name="T69" fmla="*/ 1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151">
                    <a:moveTo>
                      <a:pt x="25" y="147"/>
                    </a:moveTo>
                    <a:lnTo>
                      <a:pt x="147" y="25"/>
                    </a:lnTo>
                    <a:lnTo>
                      <a:pt x="149" y="23"/>
                    </a:lnTo>
                    <a:lnTo>
                      <a:pt x="150" y="19"/>
                    </a:lnTo>
                    <a:lnTo>
                      <a:pt x="152" y="17"/>
                    </a:lnTo>
                    <a:lnTo>
                      <a:pt x="152" y="14"/>
                    </a:lnTo>
                    <a:lnTo>
                      <a:pt x="152" y="12"/>
                    </a:lnTo>
                    <a:lnTo>
                      <a:pt x="150" y="9"/>
                    </a:lnTo>
                    <a:lnTo>
                      <a:pt x="149" y="6"/>
                    </a:lnTo>
                    <a:lnTo>
                      <a:pt x="147" y="4"/>
                    </a:lnTo>
                    <a:lnTo>
                      <a:pt x="145" y="2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2" y="1"/>
                    </a:lnTo>
                    <a:lnTo>
                      <a:pt x="129" y="2"/>
                    </a:lnTo>
                    <a:lnTo>
                      <a:pt x="126" y="4"/>
                    </a:lnTo>
                    <a:lnTo>
                      <a:pt x="5" y="126"/>
                    </a:lnTo>
                    <a:lnTo>
                      <a:pt x="2" y="128"/>
                    </a:lnTo>
                    <a:lnTo>
                      <a:pt x="1" y="130"/>
                    </a:lnTo>
                    <a:lnTo>
                      <a:pt x="0" y="134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5" y="147"/>
                    </a:lnTo>
                    <a:lnTo>
                      <a:pt x="7" y="149"/>
                    </a:lnTo>
                    <a:lnTo>
                      <a:pt x="9" y="150"/>
                    </a:lnTo>
                    <a:lnTo>
                      <a:pt x="12" y="150"/>
                    </a:lnTo>
                    <a:lnTo>
                      <a:pt x="14" y="151"/>
                    </a:lnTo>
                    <a:lnTo>
                      <a:pt x="18" y="150"/>
                    </a:lnTo>
                    <a:lnTo>
                      <a:pt x="20" y="150"/>
                    </a:lnTo>
                    <a:lnTo>
                      <a:pt x="23" y="149"/>
                    </a:lnTo>
                    <a:lnTo>
                      <a:pt x="25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54" name="Freeform 7">
            <a:extLst>
              <a:ext uri="{FF2B5EF4-FFF2-40B4-BE49-F238E27FC236}">
                <a16:creationId xmlns:a16="http://schemas.microsoft.com/office/drawing/2014/main" id="{CA9DB8EC-4678-4E29-9D71-13BEC94811ED}"/>
              </a:ext>
            </a:extLst>
          </p:cNvPr>
          <p:cNvSpPr>
            <a:spLocks noEditPoints="1"/>
          </p:cNvSpPr>
          <p:nvPr/>
        </p:nvSpPr>
        <p:spPr bwMode="auto">
          <a:xfrm>
            <a:off x="6044365" y="6508411"/>
            <a:ext cx="501650" cy="674687"/>
          </a:xfrm>
          <a:custGeom>
            <a:avLst/>
            <a:gdLst>
              <a:gd name="T0" fmla="*/ 1101 w 12008"/>
              <a:gd name="T1" fmla="*/ 13119 h 16150"/>
              <a:gd name="T2" fmla="*/ 708 w 12008"/>
              <a:gd name="T3" fmla="*/ 11456 h 16150"/>
              <a:gd name="T4" fmla="*/ 10031 w 12008"/>
              <a:gd name="T5" fmla="*/ 11157 h 16150"/>
              <a:gd name="T6" fmla="*/ 11100 w 12008"/>
              <a:gd name="T7" fmla="*/ 13544 h 16150"/>
              <a:gd name="T8" fmla="*/ 11998 w 12008"/>
              <a:gd name="T9" fmla="*/ 5538 h 16150"/>
              <a:gd name="T10" fmla="*/ 9508 w 12008"/>
              <a:gd name="T11" fmla="*/ 19 h 16150"/>
              <a:gd name="T12" fmla="*/ 1282 w 12008"/>
              <a:gd name="T13" fmla="*/ 118 h 16150"/>
              <a:gd name="T14" fmla="*/ 3 w 12008"/>
              <a:gd name="T15" fmla="*/ 2057 h 16150"/>
              <a:gd name="T16" fmla="*/ 2 w 12008"/>
              <a:gd name="T17" fmla="*/ 10942 h 16150"/>
              <a:gd name="T18" fmla="*/ 3512 w 12008"/>
              <a:gd name="T19" fmla="*/ 13584 h 16150"/>
              <a:gd name="T20" fmla="*/ 825 w 12008"/>
              <a:gd name="T21" fmla="*/ 10919 h 16150"/>
              <a:gd name="T22" fmla="*/ 11370 w 12008"/>
              <a:gd name="T23" fmla="*/ 10794 h 16150"/>
              <a:gd name="T24" fmla="*/ 720 w 12008"/>
              <a:gd name="T25" fmla="*/ 941 h 16150"/>
              <a:gd name="T26" fmla="*/ 401 w 12008"/>
              <a:gd name="T27" fmla="*/ 4448 h 16150"/>
              <a:gd name="T28" fmla="*/ 5149 w 12008"/>
              <a:gd name="T29" fmla="*/ 2771 h 16150"/>
              <a:gd name="T30" fmla="*/ 4421 w 12008"/>
              <a:gd name="T31" fmla="*/ 3166 h 16150"/>
              <a:gd name="T32" fmla="*/ 3542 w 12008"/>
              <a:gd name="T33" fmla="*/ 3835 h 16150"/>
              <a:gd name="T34" fmla="*/ 3812 w 12008"/>
              <a:gd name="T35" fmla="*/ 4874 h 16150"/>
              <a:gd name="T36" fmla="*/ 3262 w 12008"/>
              <a:gd name="T37" fmla="*/ 6189 h 16150"/>
              <a:gd name="T38" fmla="*/ 3829 w 12008"/>
              <a:gd name="T39" fmla="*/ 6962 h 16150"/>
              <a:gd name="T40" fmla="*/ 3955 w 12008"/>
              <a:gd name="T41" fmla="*/ 8048 h 16150"/>
              <a:gd name="T42" fmla="*/ 4999 w 12008"/>
              <a:gd name="T43" fmla="*/ 8061 h 16150"/>
              <a:gd name="T44" fmla="*/ 7036 w 12008"/>
              <a:gd name="T45" fmla="*/ 8646 h 16150"/>
              <a:gd name="T46" fmla="*/ 8129 w 12008"/>
              <a:gd name="T47" fmla="*/ 9090 h 16150"/>
              <a:gd name="T48" fmla="*/ 8581 w 12008"/>
              <a:gd name="T49" fmla="*/ 8040 h 16150"/>
              <a:gd name="T50" fmla="*/ 9585 w 12008"/>
              <a:gd name="T51" fmla="*/ 8066 h 16150"/>
              <a:gd name="T52" fmla="*/ 9727 w 12008"/>
              <a:gd name="T53" fmla="*/ 6864 h 16150"/>
              <a:gd name="T54" fmla="*/ 10431 w 12008"/>
              <a:gd name="T55" fmla="*/ 6033 h 16150"/>
              <a:gd name="T56" fmla="*/ 9716 w 12008"/>
              <a:gd name="T57" fmla="*/ 4776 h 16150"/>
              <a:gd name="T58" fmla="*/ 9997 w 12008"/>
              <a:gd name="T59" fmla="*/ 3765 h 16150"/>
              <a:gd name="T60" fmla="*/ 8914 w 12008"/>
              <a:gd name="T61" fmla="*/ 3205 h 16150"/>
              <a:gd name="T62" fmla="*/ 7582 w 12008"/>
              <a:gd name="T63" fmla="*/ 1981 h 16150"/>
              <a:gd name="T64" fmla="*/ 6295 w 12008"/>
              <a:gd name="T65" fmla="*/ 2160 h 16150"/>
              <a:gd name="T66" fmla="*/ 5174 w 12008"/>
              <a:gd name="T67" fmla="*/ 2263 h 16150"/>
              <a:gd name="T68" fmla="*/ 5442 w 12008"/>
              <a:gd name="T69" fmla="*/ 3313 h 16150"/>
              <a:gd name="T70" fmla="*/ 4189 w 12008"/>
              <a:gd name="T71" fmla="*/ 3517 h 16150"/>
              <a:gd name="T72" fmla="*/ 4215 w 12008"/>
              <a:gd name="T73" fmla="*/ 4986 h 16150"/>
              <a:gd name="T74" fmla="*/ 3988 w 12008"/>
              <a:gd name="T75" fmla="*/ 5988 h 16150"/>
              <a:gd name="T76" fmla="*/ 4274 w 12008"/>
              <a:gd name="T77" fmla="*/ 7044 h 16150"/>
              <a:gd name="T78" fmla="*/ 4726 w 12008"/>
              <a:gd name="T79" fmla="*/ 7569 h 16150"/>
              <a:gd name="T80" fmla="*/ 5590 w 12008"/>
              <a:gd name="T81" fmla="*/ 8161 h 16150"/>
              <a:gd name="T82" fmla="*/ 6858 w 12008"/>
              <a:gd name="T83" fmla="*/ 8212 h 16150"/>
              <a:gd name="T84" fmla="*/ 8050 w 12008"/>
              <a:gd name="T85" fmla="*/ 8023 h 16150"/>
              <a:gd name="T86" fmla="*/ 9193 w 12008"/>
              <a:gd name="T87" fmla="*/ 7636 h 16150"/>
              <a:gd name="T88" fmla="*/ 9330 w 12008"/>
              <a:gd name="T89" fmla="*/ 6317 h 16150"/>
              <a:gd name="T90" fmla="*/ 9638 w 12008"/>
              <a:gd name="T91" fmla="*/ 5245 h 16150"/>
              <a:gd name="T92" fmla="*/ 9279 w 12008"/>
              <a:gd name="T93" fmla="*/ 4210 h 16150"/>
              <a:gd name="T94" fmla="*/ 8851 w 12008"/>
              <a:gd name="T95" fmla="*/ 3645 h 16150"/>
              <a:gd name="T96" fmla="*/ 7986 w 12008"/>
              <a:gd name="T97" fmla="*/ 3053 h 16150"/>
              <a:gd name="T98" fmla="*/ 6934 w 12008"/>
              <a:gd name="T99" fmla="*/ 2972 h 16150"/>
              <a:gd name="T100" fmla="*/ 7414 w 12008"/>
              <a:gd name="T101" fmla="*/ 16037 h 16150"/>
              <a:gd name="T102" fmla="*/ 9897 w 12008"/>
              <a:gd name="T103" fmla="*/ 16136 h 16150"/>
              <a:gd name="T104" fmla="*/ 10181 w 12008"/>
              <a:gd name="T105" fmla="*/ 13737 h 16150"/>
              <a:gd name="T106" fmla="*/ 9681 w 12008"/>
              <a:gd name="T107" fmla="*/ 12182 h 16150"/>
              <a:gd name="T108" fmla="*/ 6988 w 12008"/>
              <a:gd name="T109" fmla="*/ 13683 h 16150"/>
              <a:gd name="T110" fmla="*/ 5411 w 12008"/>
              <a:gd name="T111" fmla="*/ 5507 h 16150"/>
              <a:gd name="T112" fmla="*/ 8129 w 12008"/>
              <a:gd name="T113" fmla="*/ 5323 h 16150"/>
              <a:gd name="T114" fmla="*/ 8585 w 12008"/>
              <a:gd name="T115" fmla="*/ 14411 h 16150"/>
              <a:gd name="T116" fmla="*/ 1599 w 12008"/>
              <a:gd name="T117" fmla="*/ 9368 h 16150"/>
              <a:gd name="T118" fmla="*/ 1640 w 12008"/>
              <a:gd name="T119" fmla="*/ 1292 h 16150"/>
              <a:gd name="T120" fmla="*/ 5794 w 12008"/>
              <a:gd name="T121" fmla="*/ 5520 h 16150"/>
              <a:gd name="T122" fmla="*/ 7760 w 12008"/>
              <a:gd name="T123" fmla="*/ 5433 h 16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08" h="16150">
                <a:moveTo>
                  <a:pt x="6176" y="13490"/>
                </a:moveTo>
                <a:lnTo>
                  <a:pt x="6180" y="13278"/>
                </a:lnTo>
                <a:lnTo>
                  <a:pt x="6138" y="13259"/>
                </a:lnTo>
                <a:lnTo>
                  <a:pt x="6078" y="13241"/>
                </a:lnTo>
                <a:lnTo>
                  <a:pt x="6001" y="13225"/>
                </a:lnTo>
                <a:lnTo>
                  <a:pt x="5910" y="13212"/>
                </a:lnTo>
                <a:lnTo>
                  <a:pt x="5803" y="13200"/>
                </a:lnTo>
                <a:lnTo>
                  <a:pt x="5684" y="13188"/>
                </a:lnTo>
                <a:lnTo>
                  <a:pt x="5553" y="13179"/>
                </a:lnTo>
                <a:lnTo>
                  <a:pt x="5410" y="13172"/>
                </a:lnTo>
                <a:lnTo>
                  <a:pt x="5258" y="13166"/>
                </a:lnTo>
                <a:lnTo>
                  <a:pt x="5096" y="13161"/>
                </a:lnTo>
                <a:lnTo>
                  <a:pt x="4927" y="13157"/>
                </a:lnTo>
                <a:lnTo>
                  <a:pt x="4752" y="13154"/>
                </a:lnTo>
                <a:lnTo>
                  <a:pt x="4570" y="13153"/>
                </a:lnTo>
                <a:lnTo>
                  <a:pt x="4384" y="13152"/>
                </a:lnTo>
                <a:lnTo>
                  <a:pt x="4195" y="13152"/>
                </a:lnTo>
                <a:lnTo>
                  <a:pt x="4004" y="13153"/>
                </a:lnTo>
                <a:lnTo>
                  <a:pt x="3619" y="13156"/>
                </a:lnTo>
                <a:lnTo>
                  <a:pt x="3238" y="13161"/>
                </a:lnTo>
                <a:lnTo>
                  <a:pt x="2869" y="13167"/>
                </a:lnTo>
                <a:lnTo>
                  <a:pt x="2524" y="13173"/>
                </a:lnTo>
                <a:lnTo>
                  <a:pt x="2208" y="13179"/>
                </a:lnTo>
                <a:lnTo>
                  <a:pt x="1932" y="13184"/>
                </a:lnTo>
                <a:lnTo>
                  <a:pt x="1811" y="13185"/>
                </a:lnTo>
                <a:lnTo>
                  <a:pt x="1703" y="13186"/>
                </a:lnTo>
                <a:lnTo>
                  <a:pt x="1609" y="13186"/>
                </a:lnTo>
                <a:lnTo>
                  <a:pt x="1532" y="13186"/>
                </a:lnTo>
                <a:lnTo>
                  <a:pt x="1467" y="13184"/>
                </a:lnTo>
                <a:lnTo>
                  <a:pt x="1403" y="13179"/>
                </a:lnTo>
                <a:lnTo>
                  <a:pt x="1341" y="13172"/>
                </a:lnTo>
                <a:lnTo>
                  <a:pt x="1279" y="13162"/>
                </a:lnTo>
                <a:lnTo>
                  <a:pt x="1218" y="13150"/>
                </a:lnTo>
                <a:lnTo>
                  <a:pt x="1159" y="13136"/>
                </a:lnTo>
                <a:lnTo>
                  <a:pt x="1101" y="13119"/>
                </a:lnTo>
                <a:lnTo>
                  <a:pt x="1045" y="13099"/>
                </a:lnTo>
                <a:lnTo>
                  <a:pt x="990" y="13077"/>
                </a:lnTo>
                <a:lnTo>
                  <a:pt x="937" y="13053"/>
                </a:lnTo>
                <a:lnTo>
                  <a:pt x="886" y="13026"/>
                </a:lnTo>
                <a:lnTo>
                  <a:pt x="837" y="12998"/>
                </a:lnTo>
                <a:lnTo>
                  <a:pt x="789" y="12966"/>
                </a:lnTo>
                <a:lnTo>
                  <a:pt x="745" y="12933"/>
                </a:lnTo>
                <a:lnTo>
                  <a:pt x="701" y="12897"/>
                </a:lnTo>
                <a:lnTo>
                  <a:pt x="661" y="12859"/>
                </a:lnTo>
                <a:lnTo>
                  <a:pt x="623" y="12819"/>
                </a:lnTo>
                <a:lnTo>
                  <a:pt x="588" y="12778"/>
                </a:lnTo>
                <a:lnTo>
                  <a:pt x="556" y="12733"/>
                </a:lnTo>
                <a:lnTo>
                  <a:pt x="525" y="12687"/>
                </a:lnTo>
                <a:lnTo>
                  <a:pt x="498" y="12638"/>
                </a:lnTo>
                <a:lnTo>
                  <a:pt x="475" y="12588"/>
                </a:lnTo>
                <a:lnTo>
                  <a:pt x="454" y="12536"/>
                </a:lnTo>
                <a:lnTo>
                  <a:pt x="436" y="12482"/>
                </a:lnTo>
                <a:lnTo>
                  <a:pt x="422" y="12425"/>
                </a:lnTo>
                <a:lnTo>
                  <a:pt x="411" y="12367"/>
                </a:lnTo>
                <a:lnTo>
                  <a:pt x="404" y="12307"/>
                </a:lnTo>
                <a:lnTo>
                  <a:pt x="400" y="12245"/>
                </a:lnTo>
                <a:lnTo>
                  <a:pt x="400" y="12181"/>
                </a:lnTo>
                <a:lnTo>
                  <a:pt x="404" y="12116"/>
                </a:lnTo>
                <a:lnTo>
                  <a:pt x="412" y="12049"/>
                </a:lnTo>
                <a:lnTo>
                  <a:pt x="424" y="11979"/>
                </a:lnTo>
                <a:lnTo>
                  <a:pt x="441" y="11910"/>
                </a:lnTo>
                <a:lnTo>
                  <a:pt x="459" y="11844"/>
                </a:lnTo>
                <a:lnTo>
                  <a:pt x="481" y="11783"/>
                </a:lnTo>
                <a:lnTo>
                  <a:pt x="505" y="11726"/>
                </a:lnTo>
                <a:lnTo>
                  <a:pt x="532" y="11672"/>
                </a:lnTo>
                <a:lnTo>
                  <a:pt x="563" y="11622"/>
                </a:lnTo>
                <a:lnTo>
                  <a:pt x="595" y="11576"/>
                </a:lnTo>
                <a:lnTo>
                  <a:pt x="630" y="11533"/>
                </a:lnTo>
                <a:lnTo>
                  <a:pt x="668" y="11494"/>
                </a:lnTo>
                <a:lnTo>
                  <a:pt x="708" y="11456"/>
                </a:lnTo>
                <a:lnTo>
                  <a:pt x="751" y="11423"/>
                </a:lnTo>
                <a:lnTo>
                  <a:pt x="795" y="11393"/>
                </a:lnTo>
                <a:lnTo>
                  <a:pt x="842" y="11365"/>
                </a:lnTo>
                <a:lnTo>
                  <a:pt x="891" y="11340"/>
                </a:lnTo>
                <a:lnTo>
                  <a:pt x="942" y="11317"/>
                </a:lnTo>
                <a:lnTo>
                  <a:pt x="995" y="11297"/>
                </a:lnTo>
                <a:lnTo>
                  <a:pt x="1051" y="11279"/>
                </a:lnTo>
                <a:lnTo>
                  <a:pt x="1107" y="11263"/>
                </a:lnTo>
                <a:lnTo>
                  <a:pt x="1166" y="11249"/>
                </a:lnTo>
                <a:lnTo>
                  <a:pt x="1227" y="11237"/>
                </a:lnTo>
                <a:lnTo>
                  <a:pt x="1289" y="11227"/>
                </a:lnTo>
                <a:lnTo>
                  <a:pt x="1353" y="11218"/>
                </a:lnTo>
                <a:lnTo>
                  <a:pt x="1418" y="11211"/>
                </a:lnTo>
                <a:lnTo>
                  <a:pt x="1485" y="11205"/>
                </a:lnTo>
                <a:lnTo>
                  <a:pt x="1553" y="11200"/>
                </a:lnTo>
                <a:lnTo>
                  <a:pt x="1623" y="11197"/>
                </a:lnTo>
                <a:lnTo>
                  <a:pt x="1693" y="11194"/>
                </a:lnTo>
                <a:lnTo>
                  <a:pt x="1765" y="11192"/>
                </a:lnTo>
                <a:lnTo>
                  <a:pt x="1913" y="11190"/>
                </a:lnTo>
                <a:lnTo>
                  <a:pt x="2064" y="11190"/>
                </a:lnTo>
                <a:lnTo>
                  <a:pt x="2492" y="11190"/>
                </a:lnTo>
                <a:lnTo>
                  <a:pt x="2999" y="11188"/>
                </a:lnTo>
                <a:lnTo>
                  <a:pt x="3572" y="11184"/>
                </a:lnTo>
                <a:lnTo>
                  <a:pt x="4200" y="11179"/>
                </a:lnTo>
                <a:lnTo>
                  <a:pt x="4871" y="11173"/>
                </a:lnTo>
                <a:lnTo>
                  <a:pt x="5572" y="11167"/>
                </a:lnTo>
                <a:lnTo>
                  <a:pt x="6292" y="11162"/>
                </a:lnTo>
                <a:lnTo>
                  <a:pt x="7018" y="11157"/>
                </a:lnTo>
                <a:lnTo>
                  <a:pt x="7737" y="11153"/>
                </a:lnTo>
                <a:lnTo>
                  <a:pt x="8438" y="11151"/>
                </a:lnTo>
                <a:lnTo>
                  <a:pt x="8778" y="11151"/>
                </a:lnTo>
                <a:lnTo>
                  <a:pt x="9108" y="11151"/>
                </a:lnTo>
                <a:lnTo>
                  <a:pt x="9429" y="11152"/>
                </a:lnTo>
                <a:lnTo>
                  <a:pt x="9737" y="11154"/>
                </a:lnTo>
                <a:lnTo>
                  <a:pt x="10031" y="11157"/>
                </a:lnTo>
                <a:lnTo>
                  <a:pt x="10310" y="11161"/>
                </a:lnTo>
                <a:lnTo>
                  <a:pt x="10572" y="11165"/>
                </a:lnTo>
                <a:lnTo>
                  <a:pt x="10816" y="11171"/>
                </a:lnTo>
                <a:lnTo>
                  <a:pt x="11040" y="11178"/>
                </a:lnTo>
                <a:lnTo>
                  <a:pt x="11243" y="11185"/>
                </a:lnTo>
                <a:lnTo>
                  <a:pt x="11423" y="11194"/>
                </a:lnTo>
                <a:lnTo>
                  <a:pt x="11579" y="11205"/>
                </a:lnTo>
                <a:lnTo>
                  <a:pt x="11573" y="13180"/>
                </a:lnTo>
                <a:lnTo>
                  <a:pt x="11515" y="13181"/>
                </a:lnTo>
                <a:lnTo>
                  <a:pt x="11463" y="13181"/>
                </a:lnTo>
                <a:lnTo>
                  <a:pt x="11417" y="13181"/>
                </a:lnTo>
                <a:lnTo>
                  <a:pt x="11375" y="13180"/>
                </a:lnTo>
                <a:lnTo>
                  <a:pt x="11337" y="13180"/>
                </a:lnTo>
                <a:lnTo>
                  <a:pt x="11303" y="13180"/>
                </a:lnTo>
                <a:lnTo>
                  <a:pt x="11270" y="13180"/>
                </a:lnTo>
                <a:lnTo>
                  <a:pt x="11240" y="13182"/>
                </a:lnTo>
                <a:lnTo>
                  <a:pt x="11212" y="13185"/>
                </a:lnTo>
                <a:lnTo>
                  <a:pt x="11184" y="13191"/>
                </a:lnTo>
                <a:lnTo>
                  <a:pt x="11170" y="13194"/>
                </a:lnTo>
                <a:lnTo>
                  <a:pt x="11156" y="13198"/>
                </a:lnTo>
                <a:lnTo>
                  <a:pt x="11142" y="13202"/>
                </a:lnTo>
                <a:lnTo>
                  <a:pt x="11127" y="13207"/>
                </a:lnTo>
                <a:lnTo>
                  <a:pt x="11113" y="13213"/>
                </a:lnTo>
                <a:lnTo>
                  <a:pt x="11098" y="13220"/>
                </a:lnTo>
                <a:lnTo>
                  <a:pt x="11082" y="13227"/>
                </a:lnTo>
                <a:lnTo>
                  <a:pt x="11065" y="13236"/>
                </a:lnTo>
                <a:lnTo>
                  <a:pt x="11031" y="13255"/>
                </a:lnTo>
                <a:lnTo>
                  <a:pt x="10994" y="13278"/>
                </a:lnTo>
                <a:lnTo>
                  <a:pt x="10991" y="13490"/>
                </a:lnTo>
                <a:lnTo>
                  <a:pt x="11007" y="13500"/>
                </a:lnTo>
                <a:lnTo>
                  <a:pt x="11024" y="13510"/>
                </a:lnTo>
                <a:lnTo>
                  <a:pt x="11042" y="13520"/>
                </a:lnTo>
                <a:lnTo>
                  <a:pt x="11060" y="13528"/>
                </a:lnTo>
                <a:lnTo>
                  <a:pt x="11079" y="13536"/>
                </a:lnTo>
                <a:lnTo>
                  <a:pt x="11100" y="13544"/>
                </a:lnTo>
                <a:lnTo>
                  <a:pt x="11120" y="13551"/>
                </a:lnTo>
                <a:lnTo>
                  <a:pt x="11141" y="13558"/>
                </a:lnTo>
                <a:lnTo>
                  <a:pt x="11162" y="13564"/>
                </a:lnTo>
                <a:lnTo>
                  <a:pt x="11184" y="13569"/>
                </a:lnTo>
                <a:lnTo>
                  <a:pt x="11206" y="13575"/>
                </a:lnTo>
                <a:lnTo>
                  <a:pt x="11229" y="13579"/>
                </a:lnTo>
                <a:lnTo>
                  <a:pt x="11275" y="13587"/>
                </a:lnTo>
                <a:lnTo>
                  <a:pt x="11322" y="13593"/>
                </a:lnTo>
                <a:lnTo>
                  <a:pt x="11370" y="13598"/>
                </a:lnTo>
                <a:lnTo>
                  <a:pt x="11420" y="13600"/>
                </a:lnTo>
                <a:lnTo>
                  <a:pt x="11468" y="13600"/>
                </a:lnTo>
                <a:lnTo>
                  <a:pt x="11518" y="13599"/>
                </a:lnTo>
                <a:lnTo>
                  <a:pt x="11567" y="13596"/>
                </a:lnTo>
                <a:lnTo>
                  <a:pt x="11616" y="13590"/>
                </a:lnTo>
                <a:lnTo>
                  <a:pt x="11663" y="13583"/>
                </a:lnTo>
                <a:lnTo>
                  <a:pt x="11710" y="13574"/>
                </a:lnTo>
                <a:lnTo>
                  <a:pt x="11925" y="13484"/>
                </a:lnTo>
                <a:lnTo>
                  <a:pt x="11939" y="13437"/>
                </a:lnTo>
                <a:lnTo>
                  <a:pt x="11951" y="13330"/>
                </a:lnTo>
                <a:lnTo>
                  <a:pt x="11963" y="13168"/>
                </a:lnTo>
                <a:lnTo>
                  <a:pt x="11972" y="12956"/>
                </a:lnTo>
                <a:lnTo>
                  <a:pt x="11980" y="12696"/>
                </a:lnTo>
                <a:lnTo>
                  <a:pt x="11987" y="12392"/>
                </a:lnTo>
                <a:lnTo>
                  <a:pt x="11993" y="12048"/>
                </a:lnTo>
                <a:lnTo>
                  <a:pt x="11998" y="11666"/>
                </a:lnTo>
                <a:lnTo>
                  <a:pt x="12001" y="11253"/>
                </a:lnTo>
                <a:lnTo>
                  <a:pt x="12004" y="10808"/>
                </a:lnTo>
                <a:lnTo>
                  <a:pt x="12006" y="10339"/>
                </a:lnTo>
                <a:lnTo>
                  <a:pt x="12007" y="9847"/>
                </a:lnTo>
                <a:lnTo>
                  <a:pt x="12008" y="9337"/>
                </a:lnTo>
                <a:lnTo>
                  <a:pt x="12008" y="8811"/>
                </a:lnTo>
                <a:lnTo>
                  <a:pt x="12007" y="8273"/>
                </a:lnTo>
                <a:lnTo>
                  <a:pt x="12006" y="7728"/>
                </a:lnTo>
                <a:lnTo>
                  <a:pt x="12003" y="6628"/>
                </a:lnTo>
                <a:lnTo>
                  <a:pt x="11998" y="5538"/>
                </a:lnTo>
                <a:lnTo>
                  <a:pt x="11993" y="4490"/>
                </a:lnTo>
                <a:lnTo>
                  <a:pt x="11988" y="3510"/>
                </a:lnTo>
                <a:lnTo>
                  <a:pt x="11983" y="2627"/>
                </a:lnTo>
                <a:lnTo>
                  <a:pt x="11980" y="1871"/>
                </a:lnTo>
                <a:lnTo>
                  <a:pt x="11979" y="1550"/>
                </a:lnTo>
                <a:lnTo>
                  <a:pt x="11978" y="1271"/>
                </a:lnTo>
                <a:lnTo>
                  <a:pt x="11978" y="1038"/>
                </a:lnTo>
                <a:lnTo>
                  <a:pt x="11979" y="855"/>
                </a:lnTo>
                <a:lnTo>
                  <a:pt x="11980" y="758"/>
                </a:lnTo>
                <a:lnTo>
                  <a:pt x="11984" y="668"/>
                </a:lnTo>
                <a:lnTo>
                  <a:pt x="11988" y="585"/>
                </a:lnTo>
                <a:lnTo>
                  <a:pt x="11992" y="510"/>
                </a:lnTo>
                <a:lnTo>
                  <a:pt x="11996" y="441"/>
                </a:lnTo>
                <a:lnTo>
                  <a:pt x="11997" y="379"/>
                </a:lnTo>
                <a:lnTo>
                  <a:pt x="11996" y="322"/>
                </a:lnTo>
                <a:lnTo>
                  <a:pt x="11991" y="272"/>
                </a:lnTo>
                <a:lnTo>
                  <a:pt x="11982" y="225"/>
                </a:lnTo>
                <a:lnTo>
                  <a:pt x="11968" y="186"/>
                </a:lnTo>
                <a:lnTo>
                  <a:pt x="11946" y="149"/>
                </a:lnTo>
                <a:lnTo>
                  <a:pt x="11919" y="119"/>
                </a:lnTo>
                <a:lnTo>
                  <a:pt x="11883" y="93"/>
                </a:lnTo>
                <a:lnTo>
                  <a:pt x="11838" y="70"/>
                </a:lnTo>
                <a:lnTo>
                  <a:pt x="11784" y="51"/>
                </a:lnTo>
                <a:lnTo>
                  <a:pt x="11719" y="36"/>
                </a:lnTo>
                <a:lnTo>
                  <a:pt x="11642" y="23"/>
                </a:lnTo>
                <a:lnTo>
                  <a:pt x="11553" y="14"/>
                </a:lnTo>
                <a:lnTo>
                  <a:pt x="11451" y="8"/>
                </a:lnTo>
                <a:lnTo>
                  <a:pt x="11335" y="3"/>
                </a:lnTo>
                <a:lnTo>
                  <a:pt x="11204" y="1"/>
                </a:lnTo>
                <a:lnTo>
                  <a:pt x="11057" y="0"/>
                </a:lnTo>
                <a:lnTo>
                  <a:pt x="10893" y="1"/>
                </a:lnTo>
                <a:lnTo>
                  <a:pt x="10712" y="3"/>
                </a:lnTo>
                <a:lnTo>
                  <a:pt x="10291" y="8"/>
                </a:lnTo>
                <a:lnTo>
                  <a:pt x="9791" y="15"/>
                </a:lnTo>
                <a:lnTo>
                  <a:pt x="9508" y="19"/>
                </a:lnTo>
                <a:lnTo>
                  <a:pt x="9202" y="21"/>
                </a:lnTo>
                <a:lnTo>
                  <a:pt x="8873" y="23"/>
                </a:lnTo>
                <a:lnTo>
                  <a:pt x="8518" y="24"/>
                </a:lnTo>
                <a:lnTo>
                  <a:pt x="8165" y="24"/>
                </a:lnTo>
                <a:lnTo>
                  <a:pt x="7811" y="24"/>
                </a:lnTo>
                <a:lnTo>
                  <a:pt x="7457" y="24"/>
                </a:lnTo>
                <a:lnTo>
                  <a:pt x="7105" y="23"/>
                </a:lnTo>
                <a:lnTo>
                  <a:pt x="6751" y="23"/>
                </a:lnTo>
                <a:lnTo>
                  <a:pt x="6398" y="23"/>
                </a:lnTo>
                <a:lnTo>
                  <a:pt x="6044" y="23"/>
                </a:lnTo>
                <a:lnTo>
                  <a:pt x="5690" y="23"/>
                </a:lnTo>
                <a:lnTo>
                  <a:pt x="5337" y="23"/>
                </a:lnTo>
                <a:lnTo>
                  <a:pt x="4984" y="23"/>
                </a:lnTo>
                <a:lnTo>
                  <a:pt x="4630" y="23"/>
                </a:lnTo>
                <a:lnTo>
                  <a:pt x="4277" y="23"/>
                </a:lnTo>
                <a:lnTo>
                  <a:pt x="3923" y="23"/>
                </a:lnTo>
                <a:lnTo>
                  <a:pt x="3570" y="23"/>
                </a:lnTo>
                <a:lnTo>
                  <a:pt x="3216" y="24"/>
                </a:lnTo>
                <a:lnTo>
                  <a:pt x="2863" y="24"/>
                </a:lnTo>
                <a:lnTo>
                  <a:pt x="2677" y="23"/>
                </a:lnTo>
                <a:lnTo>
                  <a:pt x="2499" y="22"/>
                </a:lnTo>
                <a:lnTo>
                  <a:pt x="2327" y="22"/>
                </a:lnTo>
                <a:lnTo>
                  <a:pt x="2161" y="22"/>
                </a:lnTo>
                <a:lnTo>
                  <a:pt x="2080" y="24"/>
                </a:lnTo>
                <a:lnTo>
                  <a:pt x="2002" y="26"/>
                </a:lnTo>
                <a:lnTo>
                  <a:pt x="1924" y="28"/>
                </a:lnTo>
                <a:lnTo>
                  <a:pt x="1848" y="32"/>
                </a:lnTo>
                <a:lnTo>
                  <a:pt x="1773" y="38"/>
                </a:lnTo>
                <a:lnTo>
                  <a:pt x="1699" y="44"/>
                </a:lnTo>
                <a:lnTo>
                  <a:pt x="1627" y="52"/>
                </a:lnTo>
                <a:lnTo>
                  <a:pt x="1556" y="62"/>
                </a:lnTo>
                <a:lnTo>
                  <a:pt x="1486" y="73"/>
                </a:lnTo>
                <a:lnTo>
                  <a:pt x="1417" y="86"/>
                </a:lnTo>
                <a:lnTo>
                  <a:pt x="1349" y="101"/>
                </a:lnTo>
                <a:lnTo>
                  <a:pt x="1282" y="118"/>
                </a:lnTo>
                <a:lnTo>
                  <a:pt x="1216" y="137"/>
                </a:lnTo>
                <a:lnTo>
                  <a:pt x="1152" y="158"/>
                </a:lnTo>
                <a:lnTo>
                  <a:pt x="1088" y="183"/>
                </a:lnTo>
                <a:lnTo>
                  <a:pt x="1024" y="210"/>
                </a:lnTo>
                <a:lnTo>
                  <a:pt x="963" y="239"/>
                </a:lnTo>
                <a:lnTo>
                  <a:pt x="901" y="272"/>
                </a:lnTo>
                <a:lnTo>
                  <a:pt x="841" y="307"/>
                </a:lnTo>
                <a:lnTo>
                  <a:pt x="781" y="345"/>
                </a:lnTo>
                <a:lnTo>
                  <a:pt x="721" y="388"/>
                </a:lnTo>
                <a:lnTo>
                  <a:pt x="663" y="433"/>
                </a:lnTo>
                <a:lnTo>
                  <a:pt x="604" y="481"/>
                </a:lnTo>
                <a:lnTo>
                  <a:pt x="547" y="535"/>
                </a:lnTo>
                <a:lnTo>
                  <a:pt x="491" y="589"/>
                </a:lnTo>
                <a:lnTo>
                  <a:pt x="441" y="645"/>
                </a:lnTo>
                <a:lnTo>
                  <a:pt x="392" y="702"/>
                </a:lnTo>
                <a:lnTo>
                  <a:pt x="349" y="758"/>
                </a:lnTo>
                <a:lnTo>
                  <a:pt x="307" y="817"/>
                </a:lnTo>
                <a:lnTo>
                  <a:pt x="270" y="876"/>
                </a:lnTo>
                <a:lnTo>
                  <a:pt x="235" y="936"/>
                </a:lnTo>
                <a:lnTo>
                  <a:pt x="204" y="997"/>
                </a:lnTo>
                <a:lnTo>
                  <a:pt x="176" y="1059"/>
                </a:lnTo>
                <a:lnTo>
                  <a:pt x="151" y="1122"/>
                </a:lnTo>
                <a:lnTo>
                  <a:pt x="127" y="1187"/>
                </a:lnTo>
                <a:lnTo>
                  <a:pt x="106" y="1253"/>
                </a:lnTo>
                <a:lnTo>
                  <a:pt x="88" y="1319"/>
                </a:lnTo>
                <a:lnTo>
                  <a:pt x="72" y="1387"/>
                </a:lnTo>
                <a:lnTo>
                  <a:pt x="58" y="1457"/>
                </a:lnTo>
                <a:lnTo>
                  <a:pt x="45" y="1526"/>
                </a:lnTo>
                <a:lnTo>
                  <a:pt x="35" y="1598"/>
                </a:lnTo>
                <a:lnTo>
                  <a:pt x="26" y="1672"/>
                </a:lnTo>
                <a:lnTo>
                  <a:pt x="19" y="1745"/>
                </a:lnTo>
                <a:lnTo>
                  <a:pt x="14" y="1821"/>
                </a:lnTo>
                <a:lnTo>
                  <a:pt x="9" y="1899"/>
                </a:lnTo>
                <a:lnTo>
                  <a:pt x="6" y="1977"/>
                </a:lnTo>
                <a:lnTo>
                  <a:pt x="3" y="2057"/>
                </a:lnTo>
                <a:lnTo>
                  <a:pt x="1" y="2139"/>
                </a:lnTo>
                <a:lnTo>
                  <a:pt x="0" y="2306"/>
                </a:lnTo>
                <a:lnTo>
                  <a:pt x="0" y="2480"/>
                </a:lnTo>
                <a:lnTo>
                  <a:pt x="1" y="2662"/>
                </a:lnTo>
                <a:lnTo>
                  <a:pt x="2" y="2848"/>
                </a:lnTo>
                <a:lnTo>
                  <a:pt x="2" y="3202"/>
                </a:lnTo>
                <a:lnTo>
                  <a:pt x="2" y="3555"/>
                </a:lnTo>
                <a:lnTo>
                  <a:pt x="2" y="3908"/>
                </a:lnTo>
                <a:lnTo>
                  <a:pt x="2" y="4262"/>
                </a:lnTo>
                <a:lnTo>
                  <a:pt x="2" y="4615"/>
                </a:lnTo>
                <a:lnTo>
                  <a:pt x="2" y="4968"/>
                </a:lnTo>
                <a:lnTo>
                  <a:pt x="2" y="5320"/>
                </a:lnTo>
                <a:lnTo>
                  <a:pt x="2" y="5674"/>
                </a:lnTo>
                <a:lnTo>
                  <a:pt x="2" y="6027"/>
                </a:lnTo>
                <a:lnTo>
                  <a:pt x="2" y="6380"/>
                </a:lnTo>
                <a:lnTo>
                  <a:pt x="2" y="6734"/>
                </a:lnTo>
                <a:lnTo>
                  <a:pt x="2" y="7087"/>
                </a:lnTo>
                <a:lnTo>
                  <a:pt x="2" y="7439"/>
                </a:lnTo>
                <a:lnTo>
                  <a:pt x="2" y="7792"/>
                </a:lnTo>
                <a:lnTo>
                  <a:pt x="2" y="8146"/>
                </a:lnTo>
                <a:lnTo>
                  <a:pt x="2" y="8499"/>
                </a:lnTo>
                <a:lnTo>
                  <a:pt x="2" y="8674"/>
                </a:lnTo>
                <a:lnTo>
                  <a:pt x="2" y="8848"/>
                </a:lnTo>
                <a:lnTo>
                  <a:pt x="2" y="9022"/>
                </a:lnTo>
                <a:lnTo>
                  <a:pt x="2" y="9196"/>
                </a:lnTo>
                <a:lnTo>
                  <a:pt x="2" y="9371"/>
                </a:lnTo>
                <a:lnTo>
                  <a:pt x="2" y="9546"/>
                </a:lnTo>
                <a:lnTo>
                  <a:pt x="2" y="9720"/>
                </a:lnTo>
                <a:lnTo>
                  <a:pt x="2" y="9895"/>
                </a:lnTo>
                <a:lnTo>
                  <a:pt x="2" y="10070"/>
                </a:lnTo>
                <a:lnTo>
                  <a:pt x="2" y="10243"/>
                </a:lnTo>
                <a:lnTo>
                  <a:pt x="2" y="10418"/>
                </a:lnTo>
                <a:lnTo>
                  <a:pt x="2" y="10592"/>
                </a:lnTo>
                <a:lnTo>
                  <a:pt x="2" y="10767"/>
                </a:lnTo>
                <a:lnTo>
                  <a:pt x="2" y="10942"/>
                </a:lnTo>
                <a:lnTo>
                  <a:pt x="2" y="11116"/>
                </a:lnTo>
                <a:lnTo>
                  <a:pt x="2" y="11291"/>
                </a:lnTo>
                <a:lnTo>
                  <a:pt x="4" y="11528"/>
                </a:lnTo>
                <a:lnTo>
                  <a:pt x="11" y="11749"/>
                </a:lnTo>
                <a:lnTo>
                  <a:pt x="22" y="11953"/>
                </a:lnTo>
                <a:lnTo>
                  <a:pt x="39" y="12143"/>
                </a:lnTo>
                <a:lnTo>
                  <a:pt x="62" y="12316"/>
                </a:lnTo>
                <a:lnTo>
                  <a:pt x="89" y="12477"/>
                </a:lnTo>
                <a:lnTo>
                  <a:pt x="122" y="12622"/>
                </a:lnTo>
                <a:lnTo>
                  <a:pt x="162" y="12755"/>
                </a:lnTo>
                <a:lnTo>
                  <a:pt x="206" y="12876"/>
                </a:lnTo>
                <a:lnTo>
                  <a:pt x="258" y="12985"/>
                </a:lnTo>
                <a:lnTo>
                  <a:pt x="316" y="13082"/>
                </a:lnTo>
                <a:lnTo>
                  <a:pt x="381" y="13168"/>
                </a:lnTo>
                <a:lnTo>
                  <a:pt x="452" y="13244"/>
                </a:lnTo>
                <a:lnTo>
                  <a:pt x="530" y="13311"/>
                </a:lnTo>
                <a:lnTo>
                  <a:pt x="616" y="13369"/>
                </a:lnTo>
                <a:lnTo>
                  <a:pt x="710" y="13419"/>
                </a:lnTo>
                <a:lnTo>
                  <a:pt x="811" y="13461"/>
                </a:lnTo>
                <a:lnTo>
                  <a:pt x="920" y="13495"/>
                </a:lnTo>
                <a:lnTo>
                  <a:pt x="1038" y="13525"/>
                </a:lnTo>
                <a:lnTo>
                  <a:pt x="1163" y="13547"/>
                </a:lnTo>
                <a:lnTo>
                  <a:pt x="1297" y="13564"/>
                </a:lnTo>
                <a:lnTo>
                  <a:pt x="1441" y="13577"/>
                </a:lnTo>
                <a:lnTo>
                  <a:pt x="1592" y="13586"/>
                </a:lnTo>
                <a:lnTo>
                  <a:pt x="1753" y="13591"/>
                </a:lnTo>
                <a:lnTo>
                  <a:pt x="1924" y="13593"/>
                </a:lnTo>
                <a:lnTo>
                  <a:pt x="2104" y="13594"/>
                </a:lnTo>
                <a:lnTo>
                  <a:pt x="2293" y="13592"/>
                </a:lnTo>
                <a:lnTo>
                  <a:pt x="2493" y="13590"/>
                </a:lnTo>
                <a:lnTo>
                  <a:pt x="2703" y="13587"/>
                </a:lnTo>
                <a:lnTo>
                  <a:pt x="2923" y="13585"/>
                </a:lnTo>
                <a:lnTo>
                  <a:pt x="3153" y="13583"/>
                </a:lnTo>
                <a:lnTo>
                  <a:pt x="3395" y="13583"/>
                </a:lnTo>
                <a:lnTo>
                  <a:pt x="3512" y="13584"/>
                </a:lnTo>
                <a:lnTo>
                  <a:pt x="3657" y="13588"/>
                </a:lnTo>
                <a:lnTo>
                  <a:pt x="3827" y="13592"/>
                </a:lnTo>
                <a:lnTo>
                  <a:pt x="4015" y="13597"/>
                </a:lnTo>
                <a:lnTo>
                  <a:pt x="4219" y="13603"/>
                </a:lnTo>
                <a:lnTo>
                  <a:pt x="4432" y="13607"/>
                </a:lnTo>
                <a:lnTo>
                  <a:pt x="4653" y="13611"/>
                </a:lnTo>
                <a:lnTo>
                  <a:pt x="4874" y="13613"/>
                </a:lnTo>
                <a:lnTo>
                  <a:pt x="4984" y="13613"/>
                </a:lnTo>
                <a:lnTo>
                  <a:pt x="5093" y="13612"/>
                </a:lnTo>
                <a:lnTo>
                  <a:pt x="5200" y="13611"/>
                </a:lnTo>
                <a:lnTo>
                  <a:pt x="5304" y="13609"/>
                </a:lnTo>
                <a:lnTo>
                  <a:pt x="5406" y="13606"/>
                </a:lnTo>
                <a:lnTo>
                  <a:pt x="5504" y="13601"/>
                </a:lnTo>
                <a:lnTo>
                  <a:pt x="5599" y="13596"/>
                </a:lnTo>
                <a:lnTo>
                  <a:pt x="5688" y="13590"/>
                </a:lnTo>
                <a:lnTo>
                  <a:pt x="5773" y="13583"/>
                </a:lnTo>
                <a:lnTo>
                  <a:pt x="5852" y="13574"/>
                </a:lnTo>
                <a:lnTo>
                  <a:pt x="5925" y="13564"/>
                </a:lnTo>
                <a:lnTo>
                  <a:pt x="5990" y="13553"/>
                </a:lnTo>
                <a:lnTo>
                  <a:pt x="6049" y="13540"/>
                </a:lnTo>
                <a:lnTo>
                  <a:pt x="6100" y="13525"/>
                </a:lnTo>
                <a:lnTo>
                  <a:pt x="6143" y="13508"/>
                </a:lnTo>
                <a:lnTo>
                  <a:pt x="6176" y="13490"/>
                </a:lnTo>
                <a:close/>
                <a:moveTo>
                  <a:pt x="406" y="11163"/>
                </a:moveTo>
                <a:lnTo>
                  <a:pt x="444" y="11144"/>
                </a:lnTo>
                <a:lnTo>
                  <a:pt x="479" y="11124"/>
                </a:lnTo>
                <a:lnTo>
                  <a:pt x="512" y="11106"/>
                </a:lnTo>
                <a:lnTo>
                  <a:pt x="545" y="11088"/>
                </a:lnTo>
                <a:lnTo>
                  <a:pt x="602" y="11053"/>
                </a:lnTo>
                <a:lnTo>
                  <a:pt x="656" y="11019"/>
                </a:lnTo>
                <a:lnTo>
                  <a:pt x="706" y="10988"/>
                </a:lnTo>
                <a:lnTo>
                  <a:pt x="754" y="10959"/>
                </a:lnTo>
                <a:lnTo>
                  <a:pt x="778" y="10946"/>
                </a:lnTo>
                <a:lnTo>
                  <a:pt x="801" y="10932"/>
                </a:lnTo>
                <a:lnTo>
                  <a:pt x="825" y="10919"/>
                </a:lnTo>
                <a:lnTo>
                  <a:pt x="851" y="10906"/>
                </a:lnTo>
                <a:lnTo>
                  <a:pt x="876" y="10895"/>
                </a:lnTo>
                <a:lnTo>
                  <a:pt x="902" y="10884"/>
                </a:lnTo>
                <a:lnTo>
                  <a:pt x="930" y="10873"/>
                </a:lnTo>
                <a:lnTo>
                  <a:pt x="958" y="10863"/>
                </a:lnTo>
                <a:lnTo>
                  <a:pt x="987" y="10854"/>
                </a:lnTo>
                <a:lnTo>
                  <a:pt x="1018" y="10845"/>
                </a:lnTo>
                <a:lnTo>
                  <a:pt x="1052" y="10837"/>
                </a:lnTo>
                <a:lnTo>
                  <a:pt x="1087" y="10830"/>
                </a:lnTo>
                <a:lnTo>
                  <a:pt x="1125" y="10823"/>
                </a:lnTo>
                <a:lnTo>
                  <a:pt x="1164" y="10815"/>
                </a:lnTo>
                <a:lnTo>
                  <a:pt x="1206" y="10810"/>
                </a:lnTo>
                <a:lnTo>
                  <a:pt x="1252" y="10805"/>
                </a:lnTo>
                <a:lnTo>
                  <a:pt x="1299" y="10800"/>
                </a:lnTo>
                <a:lnTo>
                  <a:pt x="1351" y="10797"/>
                </a:lnTo>
                <a:lnTo>
                  <a:pt x="1405" y="10794"/>
                </a:lnTo>
                <a:lnTo>
                  <a:pt x="1464" y="10792"/>
                </a:lnTo>
                <a:lnTo>
                  <a:pt x="5790" y="10793"/>
                </a:lnTo>
                <a:lnTo>
                  <a:pt x="6146" y="10794"/>
                </a:lnTo>
                <a:lnTo>
                  <a:pt x="6504" y="10796"/>
                </a:lnTo>
                <a:lnTo>
                  <a:pt x="6863" y="10799"/>
                </a:lnTo>
                <a:lnTo>
                  <a:pt x="7224" y="10802"/>
                </a:lnTo>
                <a:lnTo>
                  <a:pt x="7585" y="10806"/>
                </a:lnTo>
                <a:lnTo>
                  <a:pt x="7947" y="10809"/>
                </a:lnTo>
                <a:lnTo>
                  <a:pt x="8310" y="10812"/>
                </a:lnTo>
                <a:lnTo>
                  <a:pt x="8673" y="10814"/>
                </a:lnTo>
                <a:lnTo>
                  <a:pt x="9036" y="10815"/>
                </a:lnTo>
                <a:lnTo>
                  <a:pt x="9397" y="10816"/>
                </a:lnTo>
                <a:lnTo>
                  <a:pt x="9759" y="10816"/>
                </a:lnTo>
                <a:lnTo>
                  <a:pt x="10120" y="10814"/>
                </a:lnTo>
                <a:lnTo>
                  <a:pt x="10479" y="10811"/>
                </a:lnTo>
                <a:lnTo>
                  <a:pt x="10837" y="10806"/>
                </a:lnTo>
                <a:lnTo>
                  <a:pt x="11016" y="10802"/>
                </a:lnTo>
                <a:lnTo>
                  <a:pt x="11194" y="10799"/>
                </a:lnTo>
                <a:lnTo>
                  <a:pt x="11370" y="10794"/>
                </a:lnTo>
                <a:lnTo>
                  <a:pt x="11547" y="10790"/>
                </a:lnTo>
                <a:lnTo>
                  <a:pt x="11578" y="425"/>
                </a:lnTo>
                <a:lnTo>
                  <a:pt x="3395" y="423"/>
                </a:lnTo>
                <a:lnTo>
                  <a:pt x="3318" y="422"/>
                </a:lnTo>
                <a:lnTo>
                  <a:pt x="3238" y="421"/>
                </a:lnTo>
                <a:lnTo>
                  <a:pt x="3158" y="419"/>
                </a:lnTo>
                <a:lnTo>
                  <a:pt x="3077" y="417"/>
                </a:lnTo>
                <a:lnTo>
                  <a:pt x="2911" y="411"/>
                </a:lnTo>
                <a:lnTo>
                  <a:pt x="2742" y="406"/>
                </a:lnTo>
                <a:lnTo>
                  <a:pt x="2572" y="401"/>
                </a:lnTo>
                <a:lnTo>
                  <a:pt x="2402" y="399"/>
                </a:lnTo>
                <a:lnTo>
                  <a:pt x="2317" y="398"/>
                </a:lnTo>
                <a:lnTo>
                  <a:pt x="2232" y="399"/>
                </a:lnTo>
                <a:lnTo>
                  <a:pt x="2148" y="401"/>
                </a:lnTo>
                <a:lnTo>
                  <a:pt x="2064" y="404"/>
                </a:lnTo>
                <a:lnTo>
                  <a:pt x="1981" y="408"/>
                </a:lnTo>
                <a:lnTo>
                  <a:pt x="1899" y="414"/>
                </a:lnTo>
                <a:lnTo>
                  <a:pt x="1819" y="421"/>
                </a:lnTo>
                <a:lnTo>
                  <a:pt x="1740" y="430"/>
                </a:lnTo>
                <a:lnTo>
                  <a:pt x="1662" y="441"/>
                </a:lnTo>
                <a:lnTo>
                  <a:pt x="1585" y="454"/>
                </a:lnTo>
                <a:lnTo>
                  <a:pt x="1510" y="469"/>
                </a:lnTo>
                <a:lnTo>
                  <a:pt x="1438" y="487"/>
                </a:lnTo>
                <a:lnTo>
                  <a:pt x="1366" y="507"/>
                </a:lnTo>
                <a:lnTo>
                  <a:pt x="1297" y="530"/>
                </a:lnTo>
                <a:lnTo>
                  <a:pt x="1231" y="555"/>
                </a:lnTo>
                <a:lnTo>
                  <a:pt x="1167" y="582"/>
                </a:lnTo>
                <a:lnTo>
                  <a:pt x="1105" y="614"/>
                </a:lnTo>
                <a:lnTo>
                  <a:pt x="1047" y="648"/>
                </a:lnTo>
                <a:lnTo>
                  <a:pt x="991" y="685"/>
                </a:lnTo>
                <a:lnTo>
                  <a:pt x="938" y="727"/>
                </a:lnTo>
                <a:lnTo>
                  <a:pt x="877" y="779"/>
                </a:lnTo>
                <a:lnTo>
                  <a:pt x="820" y="833"/>
                </a:lnTo>
                <a:lnTo>
                  <a:pt x="768" y="886"/>
                </a:lnTo>
                <a:lnTo>
                  <a:pt x="720" y="941"/>
                </a:lnTo>
                <a:lnTo>
                  <a:pt x="676" y="995"/>
                </a:lnTo>
                <a:lnTo>
                  <a:pt x="637" y="1050"/>
                </a:lnTo>
                <a:lnTo>
                  <a:pt x="600" y="1105"/>
                </a:lnTo>
                <a:lnTo>
                  <a:pt x="568" y="1162"/>
                </a:lnTo>
                <a:lnTo>
                  <a:pt x="539" y="1218"/>
                </a:lnTo>
                <a:lnTo>
                  <a:pt x="513" y="1276"/>
                </a:lnTo>
                <a:lnTo>
                  <a:pt x="490" y="1335"/>
                </a:lnTo>
                <a:lnTo>
                  <a:pt x="470" y="1395"/>
                </a:lnTo>
                <a:lnTo>
                  <a:pt x="453" y="1456"/>
                </a:lnTo>
                <a:lnTo>
                  <a:pt x="438" y="1517"/>
                </a:lnTo>
                <a:lnTo>
                  <a:pt x="425" y="1581"/>
                </a:lnTo>
                <a:lnTo>
                  <a:pt x="415" y="1645"/>
                </a:lnTo>
                <a:lnTo>
                  <a:pt x="407" y="1711"/>
                </a:lnTo>
                <a:lnTo>
                  <a:pt x="401" y="1778"/>
                </a:lnTo>
                <a:lnTo>
                  <a:pt x="396" y="1847"/>
                </a:lnTo>
                <a:lnTo>
                  <a:pt x="393" y="1917"/>
                </a:lnTo>
                <a:lnTo>
                  <a:pt x="390" y="1989"/>
                </a:lnTo>
                <a:lnTo>
                  <a:pt x="390" y="2063"/>
                </a:lnTo>
                <a:lnTo>
                  <a:pt x="390" y="2139"/>
                </a:lnTo>
                <a:lnTo>
                  <a:pt x="390" y="2217"/>
                </a:lnTo>
                <a:lnTo>
                  <a:pt x="393" y="2377"/>
                </a:lnTo>
                <a:lnTo>
                  <a:pt x="397" y="2548"/>
                </a:lnTo>
                <a:lnTo>
                  <a:pt x="399" y="2635"/>
                </a:lnTo>
                <a:lnTo>
                  <a:pt x="400" y="2726"/>
                </a:lnTo>
                <a:lnTo>
                  <a:pt x="401" y="2820"/>
                </a:lnTo>
                <a:lnTo>
                  <a:pt x="402" y="2915"/>
                </a:lnTo>
                <a:lnTo>
                  <a:pt x="401" y="3086"/>
                </a:lnTo>
                <a:lnTo>
                  <a:pt x="401" y="3256"/>
                </a:lnTo>
                <a:lnTo>
                  <a:pt x="401" y="3427"/>
                </a:lnTo>
                <a:lnTo>
                  <a:pt x="401" y="3596"/>
                </a:lnTo>
                <a:lnTo>
                  <a:pt x="401" y="3767"/>
                </a:lnTo>
                <a:lnTo>
                  <a:pt x="401" y="3938"/>
                </a:lnTo>
                <a:lnTo>
                  <a:pt x="401" y="4108"/>
                </a:lnTo>
                <a:lnTo>
                  <a:pt x="401" y="4278"/>
                </a:lnTo>
                <a:lnTo>
                  <a:pt x="401" y="4448"/>
                </a:lnTo>
                <a:lnTo>
                  <a:pt x="401" y="4619"/>
                </a:lnTo>
                <a:lnTo>
                  <a:pt x="401" y="4789"/>
                </a:lnTo>
                <a:lnTo>
                  <a:pt x="401" y="4959"/>
                </a:lnTo>
                <a:lnTo>
                  <a:pt x="401" y="5130"/>
                </a:lnTo>
                <a:lnTo>
                  <a:pt x="401" y="5300"/>
                </a:lnTo>
                <a:lnTo>
                  <a:pt x="401" y="5471"/>
                </a:lnTo>
                <a:lnTo>
                  <a:pt x="402" y="5640"/>
                </a:lnTo>
                <a:lnTo>
                  <a:pt x="401" y="5984"/>
                </a:lnTo>
                <a:lnTo>
                  <a:pt x="400" y="6328"/>
                </a:lnTo>
                <a:lnTo>
                  <a:pt x="398" y="6673"/>
                </a:lnTo>
                <a:lnTo>
                  <a:pt x="396" y="7018"/>
                </a:lnTo>
                <a:lnTo>
                  <a:pt x="394" y="7364"/>
                </a:lnTo>
                <a:lnTo>
                  <a:pt x="391" y="7711"/>
                </a:lnTo>
                <a:lnTo>
                  <a:pt x="389" y="8057"/>
                </a:lnTo>
                <a:lnTo>
                  <a:pt x="387" y="8404"/>
                </a:lnTo>
                <a:lnTo>
                  <a:pt x="386" y="8750"/>
                </a:lnTo>
                <a:lnTo>
                  <a:pt x="385" y="9096"/>
                </a:lnTo>
                <a:lnTo>
                  <a:pt x="385" y="9443"/>
                </a:lnTo>
                <a:lnTo>
                  <a:pt x="386" y="9789"/>
                </a:lnTo>
                <a:lnTo>
                  <a:pt x="389" y="10133"/>
                </a:lnTo>
                <a:lnTo>
                  <a:pt x="393" y="10477"/>
                </a:lnTo>
                <a:lnTo>
                  <a:pt x="398" y="10821"/>
                </a:lnTo>
                <a:lnTo>
                  <a:pt x="406" y="11163"/>
                </a:lnTo>
                <a:close/>
                <a:moveTo>
                  <a:pt x="5155" y="2277"/>
                </a:moveTo>
                <a:lnTo>
                  <a:pt x="5150" y="2307"/>
                </a:lnTo>
                <a:lnTo>
                  <a:pt x="5147" y="2339"/>
                </a:lnTo>
                <a:lnTo>
                  <a:pt x="5145" y="2370"/>
                </a:lnTo>
                <a:lnTo>
                  <a:pt x="5144" y="2402"/>
                </a:lnTo>
                <a:lnTo>
                  <a:pt x="5143" y="2468"/>
                </a:lnTo>
                <a:lnTo>
                  <a:pt x="5144" y="2536"/>
                </a:lnTo>
                <a:lnTo>
                  <a:pt x="5146" y="2603"/>
                </a:lnTo>
                <a:lnTo>
                  <a:pt x="5148" y="2671"/>
                </a:lnTo>
                <a:lnTo>
                  <a:pt x="5149" y="2704"/>
                </a:lnTo>
                <a:lnTo>
                  <a:pt x="5149" y="2737"/>
                </a:lnTo>
                <a:lnTo>
                  <a:pt x="5149" y="2771"/>
                </a:lnTo>
                <a:lnTo>
                  <a:pt x="5148" y="2804"/>
                </a:lnTo>
                <a:lnTo>
                  <a:pt x="5146" y="2836"/>
                </a:lnTo>
                <a:lnTo>
                  <a:pt x="5144" y="2868"/>
                </a:lnTo>
                <a:lnTo>
                  <a:pt x="5140" y="2899"/>
                </a:lnTo>
                <a:lnTo>
                  <a:pt x="5135" y="2929"/>
                </a:lnTo>
                <a:lnTo>
                  <a:pt x="5129" y="2958"/>
                </a:lnTo>
                <a:lnTo>
                  <a:pt x="5121" y="2988"/>
                </a:lnTo>
                <a:lnTo>
                  <a:pt x="5112" y="3015"/>
                </a:lnTo>
                <a:lnTo>
                  <a:pt x="5102" y="3042"/>
                </a:lnTo>
                <a:lnTo>
                  <a:pt x="5089" y="3067"/>
                </a:lnTo>
                <a:lnTo>
                  <a:pt x="5075" y="3092"/>
                </a:lnTo>
                <a:lnTo>
                  <a:pt x="5059" y="3115"/>
                </a:lnTo>
                <a:lnTo>
                  <a:pt x="5041" y="3137"/>
                </a:lnTo>
                <a:lnTo>
                  <a:pt x="5019" y="3157"/>
                </a:lnTo>
                <a:lnTo>
                  <a:pt x="4996" y="3175"/>
                </a:lnTo>
                <a:lnTo>
                  <a:pt x="4971" y="3193"/>
                </a:lnTo>
                <a:lnTo>
                  <a:pt x="4943" y="3209"/>
                </a:lnTo>
                <a:lnTo>
                  <a:pt x="4918" y="3219"/>
                </a:lnTo>
                <a:lnTo>
                  <a:pt x="4893" y="3228"/>
                </a:lnTo>
                <a:lnTo>
                  <a:pt x="4869" y="3235"/>
                </a:lnTo>
                <a:lnTo>
                  <a:pt x="4844" y="3241"/>
                </a:lnTo>
                <a:lnTo>
                  <a:pt x="4818" y="3244"/>
                </a:lnTo>
                <a:lnTo>
                  <a:pt x="4793" y="3246"/>
                </a:lnTo>
                <a:lnTo>
                  <a:pt x="4768" y="3247"/>
                </a:lnTo>
                <a:lnTo>
                  <a:pt x="4742" y="3246"/>
                </a:lnTo>
                <a:lnTo>
                  <a:pt x="4716" y="3244"/>
                </a:lnTo>
                <a:lnTo>
                  <a:pt x="4690" y="3241"/>
                </a:lnTo>
                <a:lnTo>
                  <a:pt x="4664" y="3237"/>
                </a:lnTo>
                <a:lnTo>
                  <a:pt x="4638" y="3232"/>
                </a:lnTo>
                <a:lnTo>
                  <a:pt x="4611" y="3226"/>
                </a:lnTo>
                <a:lnTo>
                  <a:pt x="4585" y="3219"/>
                </a:lnTo>
                <a:lnTo>
                  <a:pt x="4558" y="3211"/>
                </a:lnTo>
                <a:lnTo>
                  <a:pt x="4530" y="3203"/>
                </a:lnTo>
                <a:lnTo>
                  <a:pt x="4476" y="3186"/>
                </a:lnTo>
                <a:lnTo>
                  <a:pt x="4421" y="3166"/>
                </a:lnTo>
                <a:lnTo>
                  <a:pt x="4365" y="3147"/>
                </a:lnTo>
                <a:lnTo>
                  <a:pt x="4308" y="3129"/>
                </a:lnTo>
                <a:lnTo>
                  <a:pt x="4280" y="3120"/>
                </a:lnTo>
                <a:lnTo>
                  <a:pt x="4251" y="3112"/>
                </a:lnTo>
                <a:lnTo>
                  <a:pt x="4221" y="3104"/>
                </a:lnTo>
                <a:lnTo>
                  <a:pt x="4192" y="3097"/>
                </a:lnTo>
                <a:lnTo>
                  <a:pt x="4163" y="3090"/>
                </a:lnTo>
                <a:lnTo>
                  <a:pt x="4133" y="3085"/>
                </a:lnTo>
                <a:lnTo>
                  <a:pt x="4104" y="3080"/>
                </a:lnTo>
                <a:lnTo>
                  <a:pt x="4074" y="3076"/>
                </a:lnTo>
                <a:lnTo>
                  <a:pt x="4059" y="3087"/>
                </a:lnTo>
                <a:lnTo>
                  <a:pt x="4042" y="3101"/>
                </a:lnTo>
                <a:lnTo>
                  <a:pt x="4025" y="3116"/>
                </a:lnTo>
                <a:lnTo>
                  <a:pt x="4007" y="3132"/>
                </a:lnTo>
                <a:lnTo>
                  <a:pt x="3989" y="3151"/>
                </a:lnTo>
                <a:lnTo>
                  <a:pt x="3969" y="3171"/>
                </a:lnTo>
                <a:lnTo>
                  <a:pt x="3949" y="3194"/>
                </a:lnTo>
                <a:lnTo>
                  <a:pt x="3928" y="3217"/>
                </a:lnTo>
                <a:lnTo>
                  <a:pt x="3887" y="3266"/>
                </a:lnTo>
                <a:lnTo>
                  <a:pt x="3843" y="3321"/>
                </a:lnTo>
                <a:lnTo>
                  <a:pt x="3800" y="3378"/>
                </a:lnTo>
                <a:lnTo>
                  <a:pt x="3757" y="3438"/>
                </a:lnTo>
                <a:lnTo>
                  <a:pt x="3736" y="3469"/>
                </a:lnTo>
                <a:lnTo>
                  <a:pt x="3715" y="3500"/>
                </a:lnTo>
                <a:lnTo>
                  <a:pt x="3696" y="3531"/>
                </a:lnTo>
                <a:lnTo>
                  <a:pt x="3676" y="3563"/>
                </a:lnTo>
                <a:lnTo>
                  <a:pt x="3657" y="3594"/>
                </a:lnTo>
                <a:lnTo>
                  <a:pt x="3639" y="3626"/>
                </a:lnTo>
                <a:lnTo>
                  <a:pt x="3622" y="3657"/>
                </a:lnTo>
                <a:lnTo>
                  <a:pt x="3606" y="3687"/>
                </a:lnTo>
                <a:lnTo>
                  <a:pt x="3591" y="3719"/>
                </a:lnTo>
                <a:lnTo>
                  <a:pt x="3577" y="3749"/>
                </a:lnTo>
                <a:lnTo>
                  <a:pt x="3565" y="3778"/>
                </a:lnTo>
                <a:lnTo>
                  <a:pt x="3552" y="3806"/>
                </a:lnTo>
                <a:lnTo>
                  <a:pt x="3542" y="3835"/>
                </a:lnTo>
                <a:lnTo>
                  <a:pt x="3534" y="3862"/>
                </a:lnTo>
                <a:lnTo>
                  <a:pt x="3527" y="3887"/>
                </a:lnTo>
                <a:lnTo>
                  <a:pt x="3522" y="3912"/>
                </a:lnTo>
                <a:lnTo>
                  <a:pt x="3536" y="3940"/>
                </a:lnTo>
                <a:lnTo>
                  <a:pt x="3550" y="3967"/>
                </a:lnTo>
                <a:lnTo>
                  <a:pt x="3566" y="3992"/>
                </a:lnTo>
                <a:lnTo>
                  <a:pt x="3583" y="4017"/>
                </a:lnTo>
                <a:lnTo>
                  <a:pt x="3599" y="4042"/>
                </a:lnTo>
                <a:lnTo>
                  <a:pt x="3617" y="4065"/>
                </a:lnTo>
                <a:lnTo>
                  <a:pt x="3634" y="4088"/>
                </a:lnTo>
                <a:lnTo>
                  <a:pt x="3652" y="4110"/>
                </a:lnTo>
                <a:lnTo>
                  <a:pt x="3690" y="4155"/>
                </a:lnTo>
                <a:lnTo>
                  <a:pt x="3727" y="4196"/>
                </a:lnTo>
                <a:lnTo>
                  <a:pt x="3764" y="4238"/>
                </a:lnTo>
                <a:lnTo>
                  <a:pt x="3798" y="4280"/>
                </a:lnTo>
                <a:lnTo>
                  <a:pt x="3814" y="4301"/>
                </a:lnTo>
                <a:lnTo>
                  <a:pt x="3829" y="4322"/>
                </a:lnTo>
                <a:lnTo>
                  <a:pt x="3844" y="4343"/>
                </a:lnTo>
                <a:lnTo>
                  <a:pt x="3858" y="4366"/>
                </a:lnTo>
                <a:lnTo>
                  <a:pt x="3871" y="4388"/>
                </a:lnTo>
                <a:lnTo>
                  <a:pt x="3882" y="4410"/>
                </a:lnTo>
                <a:lnTo>
                  <a:pt x="3892" y="4433"/>
                </a:lnTo>
                <a:lnTo>
                  <a:pt x="3901" y="4457"/>
                </a:lnTo>
                <a:lnTo>
                  <a:pt x="3908" y="4482"/>
                </a:lnTo>
                <a:lnTo>
                  <a:pt x="3913" y="4507"/>
                </a:lnTo>
                <a:lnTo>
                  <a:pt x="3917" y="4533"/>
                </a:lnTo>
                <a:lnTo>
                  <a:pt x="3918" y="4560"/>
                </a:lnTo>
                <a:lnTo>
                  <a:pt x="3918" y="4588"/>
                </a:lnTo>
                <a:lnTo>
                  <a:pt x="3916" y="4617"/>
                </a:lnTo>
                <a:lnTo>
                  <a:pt x="3912" y="4647"/>
                </a:lnTo>
                <a:lnTo>
                  <a:pt x="3905" y="4678"/>
                </a:lnTo>
                <a:lnTo>
                  <a:pt x="3886" y="4741"/>
                </a:lnTo>
                <a:lnTo>
                  <a:pt x="3865" y="4794"/>
                </a:lnTo>
                <a:lnTo>
                  <a:pt x="3839" y="4838"/>
                </a:lnTo>
                <a:lnTo>
                  <a:pt x="3812" y="4874"/>
                </a:lnTo>
                <a:lnTo>
                  <a:pt x="3782" y="4904"/>
                </a:lnTo>
                <a:lnTo>
                  <a:pt x="3748" y="4928"/>
                </a:lnTo>
                <a:lnTo>
                  <a:pt x="3714" y="4946"/>
                </a:lnTo>
                <a:lnTo>
                  <a:pt x="3679" y="4960"/>
                </a:lnTo>
                <a:lnTo>
                  <a:pt x="3641" y="4970"/>
                </a:lnTo>
                <a:lnTo>
                  <a:pt x="3603" y="4977"/>
                </a:lnTo>
                <a:lnTo>
                  <a:pt x="3564" y="4983"/>
                </a:lnTo>
                <a:lnTo>
                  <a:pt x="3524" y="4987"/>
                </a:lnTo>
                <a:lnTo>
                  <a:pt x="3485" y="4991"/>
                </a:lnTo>
                <a:lnTo>
                  <a:pt x="3445" y="4996"/>
                </a:lnTo>
                <a:lnTo>
                  <a:pt x="3406" y="5001"/>
                </a:lnTo>
                <a:lnTo>
                  <a:pt x="3367" y="5010"/>
                </a:lnTo>
                <a:lnTo>
                  <a:pt x="3330" y="5021"/>
                </a:lnTo>
                <a:lnTo>
                  <a:pt x="3294" y="5036"/>
                </a:lnTo>
                <a:lnTo>
                  <a:pt x="3259" y="5055"/>
                </a:lnTo>
                <a:lnTo>
                  <a:pt x="3226" y="5079"/>
                </a:lnTo>
                <a:lnTo>
                  <a:pt x="3196" y="5110"/>
                </a:lnTo>
                <a:lnTo>
                  <a:pt x="3167" y="5148"/>
                </a:lnTo>
                <a:lnTo>
                  <a:pt x="3142" y="5193"/>
                </a:lnTo>
                <a:lnTo>
                  <a:pt x="3120" y="5248"/>
                </a:lnTo>
                <a:lnTo>
                  <a:pt x="3102" y="5312"/>
                </a:lnTo>
                <a:lnTo>
                  <a:pt x="3087" y="5386"/>
                </a:lnTo>
                <a:lnTo>
                  <a:pt x="3074" y="5472"/>
                </a:lnTo>
                <a:lnTo>
                  <a:pt x="3067" y="5569"/>
                </a:lnTo>
                <a:lnTo>
                  <a:pt x="3065" y="5679"/>
                </a:lnTo>
                <a:lnTo>
                  <a:pt x="3067" y="5803"/>
                </a:lnTo>
                <a:lnTo>
                  <a:pt x="3074" y="5940"/>
                </a:lnTo>
                <a:lnTo>
                  <a:pt x="3087" y="6094"/>
                </a:lnTo>
                <a:lnTo>
                  <a:pt x="3112" y="6111"/>
                </a:lnTo>
                <a:lnTo>
                  <a:pt x="3136" y="6127"/>
                </a:lnTo>
                <a:lnTo>
                  <a:pt x="3161" y="6141"/>
                </a:lnTo>
                <a:lnTo>
                  <a:pt x="3187" y="6155"/>
                </a:lnTo>
                <a:lnTo>
                  <a:pt x="3212" y="6167"/>
                </a:lnTo>
                <a:lnTo>
                  <a:pt x="3237" y="6179"/>
                </a:lnTo>
                <a:lnTo>
                  <a:pt x="3262" y="6189"/>
                </a:lnTo>
                <a:lnTo>
                  <a:pt x="3289" y="6200"/>
                </a:lnTo>
                <a:lnTo>
                  <a:pt x="3339" y="6218"/>
                </a:lnTo>
                <a:lnTo>
                  <a:pt x="3390" y="6235"/>
                </a:lnTo>
                <a:lnTo>
                  <a:pt x="3441" y="6250"/>
                </a:lnTo>
                <a:lnTo>
                  <a:pt x="3491" y="6264"/>
                </a:lnTo>
                <a:lnTo>
                  <a:pt x="3541" y="6278"/>
                </a:lnTo>
                <a:lnTo>
                  <a:pt x="3590" y="6294"/>
                </a:lnTo>
                <a:lnTo>
                  <a:pt x="3614" y="6303"/>
                </a:lnTo>
                <a:lnTo>
                  <a:pt x="3638" y="6311"/>
                </a:lnTo>
                <a:lnTo>
                  <a:pt x="3662" y="6320"/>
                </a:lnTo>
                <a:lnTo>
                  <a:pt x="3686" y="6330"/>
                </a:lnTo>
                <a:lnTo>
                  <a:pt x="3709" y="6340"/>
                </a:lnTo>
                <a:lnTo>
                  <a:pt x="3731" y="6351"/>
                </a:lnTo>
                <a:lnTo>
                  <a:pt x="3753" y="6363"/>
                </a:lnTo>
                <a:lnTo>
                  <a:pt x="3776" y="6375"/>
                </a:lnTo>
                <a:lnTo>
                  <a:pt x="3798" y="6389"/>
                </a:lnTo>
                <a:lnTo>
                  <a:pt x="3819" y="6404"/>
                </a:lnTo>
                <a:lnTo>
                  <a:pt x="3840" y="6421"/>
                </a:lnTo>
                <a:lnTo>
                  <a:pt x="3861" y="6439"/>
                </a:lnTo>
                <a:lnTo>
                  <a:pt x="3879" y="6491"/>
                </a:lnTo>
                <a:lnTo>
                  <a:pt x="3894" y="6541"/>
                </a:lnTo>
                <a:lnTo>
                  <a:pt x="3905" y="6586"/>
                </a:lnTo>
                <a:lnTo>
                  <a:pt x="3913" y="6629"/>
                </a:lnTo>
                <a:lnTo>
                  <a:pt x="3918" y="6669"/>
                </a:lnTo>
                <a:lnTo>
                  <a:pt x="3921" y="6705"/>
                </a:lnTo>
                <a:lnTo>
                  <a:pt x="3921" y="6740"/>
                </a:lnTo>
                <a:lnTo>
                  <a:pt x="3918" y="6771"/>
                </a:lnTo>
                <a:lnTo>
                  <a:pt x="3913" y="6800"/>
                </a:lnTo>
                <a:lnTo>
                  <a:pt x="3906" y="6827"/>
                </a:lnTo>
                <a:lnTo>
                  <a:pt x="3897" y="6854"/>
                </a:lnTo>
                <a:lnTo>
                  <a:pt x="3887" y="6878"/>
                </a:lnTo>
                <a:lnTo>
                  <a:pt x="3874" y="6900"/>
                </a:lnTo>
                <a:lnTo>
                  <a:pt x="3861" y="6921"/>
                </a:lnTo>
                <a:lnTo>
                  <a:pt x="3845" y="6941"/>
                </a:lnTo>
                <a:lnTo>
                  <a:pt x="3829" y="6962"/>
                </a:lnTo>
                <a:lnTo>
                  <a:pt x="3795" y="6999"/>
                </a:lnTo>
                <a:lnTo>
                  <a:pt x="3757" y="7036"/>
                </a:lnTo>
                <a:lnTo>
                  <a:pt x="3739" y="7056"/>
                </a:lnTo>
                <a:lnTo>
                  <a:pt x="3720" y="7075"/>
                </a:lnTo>
                <a:lnTo>
                  <a:pt x="3702" y="7094"/>
                </a:lnTo>
                <a:lnTo>
                  <a:pt x="3683" y="7115"/>
                </a:lnTo>
                <a:lnTo>
                  <a:pt x="3666" y="7137"/>
                </a:lnTo>
                <a:lnTo>
                  <a:pt x="3648" y="7161"/>
                </a:lnTo>
                <a:lnTo>
                  <a:pt x="3632" y="7185"/>
                </a:lnTo>
                <a:lnTo>
                  <a:pt x="3617" y="7211"/>
                </a:lnTo>
                <a:lnTo>
                  <a:pt x="3603" y="7239"/>
                </a:lnTo>
                <a:lnTo>
                  <a:pt x="3591" y="7270"/>
                </a:lnTo>
                <a:lnTo>
                  <a:pt x="3580" y="7302"/>
                </a:lnTo>
                <a:lnTo>
                  <a:pt x="3571" y="7337"/>
                </a:lnTo>
                <a:lnTo>
                  <a:pt x="3568" y="7357"/>
                </a:lnTo>
                <a:lnTo>
                  <a:pt x="3567" y="7379"/>
                </a:lnTo>
                <a:lnTo>
                  <a:pt x="3569" y="7401"/>
                </a:lnTo>
                <a:lnTo>
                  <a:pt x="3573" y="7425"/>
                </a:lnTo>
                <a:lnTo>
                  <a:pt x="3579" y="7450"/>
                </a:lnTo>
                <a:lnTo>
                  <a:pt x="3588" y="7475"/>
                </a:lnTo>
                <a:lnTo>
                  <a:pt x="3598" y="7503"/>
                </a:lnTo>
                <a:lnTo>
                  <a:pt x="3609" y="7530"/>
                </a:lnTo>
                <a:lnTo>
                  <a:pt x="3623" y="7558"/>
                </a:lnTo>
                <a:lnTo>
                  <a:pt x="3637" y="7586"/>
                </a:lnTo>
                <a:lnTo>
                  <a:pt x="3653" y="7616"/>
                </a:lnTo>
                <a:lnTo>
                  <a:pt x="3671" y="7646"/>
                </a:lnTo>
                <a:lnTo>
                  <a:pt x="3689" y="7675"/>
                </a:lnTo>
                <a:lnTo>
                  <a:pt x="3708" y="7706"/>
                </a:lnTo>
                <a:lnTo>
                  <a:pt x="3728" y="7736"/>
                </a:lnTo>
                <a:lnTo>
                  <a:pt x="3748" y="7766"/>
                </a:lnTo>
                <a:lnTo>
                  <a:pt x="3791" y="7827"/>
                </a:lnTo>
                <a:lnTo>
                  <a:pt x="3833" y="7885"/>
                </a:lnTo>
                <a:lnTo>
                  <a:pt x="3876" y="7943"/>
                </a:lnTo>
                <a:lnTo>
                  <a:pt x="3917" y="7997"/>
                </a:lnTo>
                <a:lnTo>
                  <a:pt x="3955" y="8048"/>
                </a:lnTo>
                <a:lnTo>
                  <a:pt x="3990" y="8094"/>
                </a:lnTo>
                <a:lnTo>
                  <a:pt x="4019" y="8136"/>
                </a:lnTo>
                <a:lnTo>
                  <a:pt x="4042" y="8171"/>
                </a:lnTo>
                <a:lnTo>
                  <a:pt x="4103" y="8171"/>
                </a:lnTo>
                <a:lnTo>
                  <a:pt x="4157" y="8170"/>
                </a:lnTo>
                <a:lnTo>
                  <a:pt x="4204" y="8167"/>
                </a:lnTo>
                <a:lnTo>
                  <a:pt x="4245" y="8162"/>
                </a:lnTo>
                <a:lnTo>
                  <a:pt x="4282" y="8157"/>
                </a:lnTo>
                <a:lnTo>
                  <a:pt x="4315" y="8150"/>
                </a:lnTo>
                <a:lnTo>
                  <a:pt x="4347" y="8141"/>
                </a:lnTo>
                <a:lnTo>
                  <a:pt x="4375" y="8132"/>
                </a:lnTo>
                <a:lnTo>
                  <a:pt x="4431" y="8110"/>
                </a:lnTo>
                <a:lnTo>
                  <a:pt x="4493" y="8084"/>
                </a:lnTo>
                <a:lnTo>
                  <a:pt x="4527" y="8071"/>
                </a:lnTo>
                <a:lnTo>
                  <a:pt x="4566" y="8056"/>
                </a:lnTo>
                <a:lnTo>
                  <a:pt x="4610" y="8042"/>
                </a:lnTo>
                <a:lnTo>
                  <a:pt x="4659" y="8026"/>
                </a:lnTo>
                <a:lnTo>
                  <a:pt x="4683" y="8019"/>
                </a:lnTo>
                <a:lnTo>
                  <a:pt x="4705" y="8013"/>
                </a:lnTo>
                <a:lnTo>
                  <a:pt x="4727" y="8009"/>
                </a:lnTo>
                <a:lnTo>
                  <a:pt x="4748" y="8005"/>
                </a:lnTo>
                <a:lnTo>
                  <a:pt x="4768" y="8003"/>
                </a:lnTo>
                <a:lnTo>
                  <a:pt x="4787" y="8001"/>
                </a:lnTo>
                <a:lnTo>
                  <a:pt x="4805" y="8001"/>
                </a:lnTo>
                <a:lnTo>
                  <a:pt x="4822" y="8001"/>
                </a:lnTo>
                <a:lnTo>
                  <a:pt x="4840" y="8002"/>
                </a:lnTo>
                <a:lnTo>
                  <a:pt x="4856" y="8004"/>
                </a:lnTo>
                <a:lnTo>
                  <a:pt x="4872" y="8007"/>
                </a:lnTo>
                <a:lnTo>
                  <a:pt x="4887" y="8010"/>
                </a:lnTo>
                <a:lnTo>
                  <a:pt x="4902" y="8014"/>
                </a:lnTo>
                <a:lnTo>
                  <a:pt x="4916" y="8019"/>
                </a:lnTo>
                <a:lnTo>
                  <a:pt x="4931" y="8026"/>
                </a:lnTo>
                <a:lnTo>
                  <a:pt x="4945" y="8032"/>
                </a:lnTo>
                <a:lnTo>
                  <a:pt x="4972" y="8045"/>
                </a:lnTo>
                <a:lnTo>
                  <a:pt x="4999" y="8061"/>
                </a:lnTo>
                <a:lnTo>
                  <a:pt x="5026" y="8078"/>
                </a:lnTo>
                <a:lnTo>
                  <a:pt x="5054" y="8096"/>
                </a:lnTo>
                <a:lnTo>
                  <a:pt x="5083" y="8116"/>
                </a:lnTo>
                <a:lnTo>
                  <a:pt x="5113" y="8137"/>
                </a:lnTo>
                <a:lnTo>
                  <a:pt x="5146" y="8157"/>
                </a:lnTo>
                <a:lnTo>
                  <a:pt x="5180" y="8178"/>
                </a:lnTo>
                <a:lnTo>
                  <a:pt x="5190" y="8967"/>
                </a:lnTo>
                <a:lnTo>
                  <a:pt x="5236" y="8993"/>
                </a:lnTo>
                <a:lnTo>
                  <a:pt x="5285" y="9018"/>
                </a:lnTo>
                <a:lnTo>
                  <a:pt x="5340" y="9044"/>
                </a:lnTo>
                <a:lnTo>
                  <a:pt x="5397" y="9070"/>
                </a:lnTo>
                <a:lnTo>
                  <a:pt x="5459" y="9095"/>
                </a:lnTo>
                <a:lnTo>
                  <a:pt x="5523" y="9120"/>
                </a:lnTo>
                <a:lnTo>
                  <a:pt x="5556" y="9131"/>
                </a:lnTo>
                <a:lnTo>
                  <a:pt x="5588" y="9143"/>
                </a:lnTo>
                <a:lnTo>
                  <a:pt x="5623" y="9153"/>
                </a:lnTo>
                <a:lnTo>
                  <a:pt x="5656" y="9164"/>
                </a:lnTo>
                <a:lnTo>
                  <a:pt x="5690" y="9173"/>
                </a:lnTo>
                <a:lnTo>
                  <a:pt x="5725" y="9183"/>
                </a:lnTo>
                <a:lnTo>
                  <a:pt x="5759" y="9191"/>
                </a:lnTo>
                <a:lnTo>
                  <a:pt x="5794" y="9199"/>
                </a:lnTo>
                <a:lnTo>
                  <a:pt x="5829" y="9208"/>
                </a:lnTo>
                <a:lnTo>
                  <a:pt x="5863" y="9214"/>
                </a:lnTo>
                <a:lnTo>
                  <a:pt x="5897" y="9220"/>
                </a:lnTo>
                <a:lnTo>
                  <a:pt x="5932" y="9225"/>
                </a:lnTo>
                <a:lnTo>
                  <a:pt x="5966" y="9229"/>
                </a:lnTo>
                <a:lnTo>
                  <a:pt x="5999" y="9232"/>
                </a:lnTo>
                <a:lnTo>
                  <a:pt x="6033" y="9235"/>
                </a:lnTo>
                <a:lnTo>
                  <a:pt x="6065" y="9236"/>
                </a:lnTo>
                <a:lnTo>
                  <a:pt x="6097" y="9236"/>
                </a:lnTo>
                <a:lnTo>
                  <a:pt x="6129" y="9235"/>
                </a:lnTo>
                <a:lnTo>
                  <a:pt x="6159" y="9233"/>
                </a:lnTo>
                <a:lnTo>
                  <a:pt x="6189" y="9229"/>
                </a:lnTo>
                <a:lnTo>
                  <a:pt x="6606" y="8655"/>
                </a:lnTo>
                <a:lnTo>
                  <a:pt x="7036" y="8646"/>
                </a:lnTo>
                <a:lnTo>
                  <a:pt x="7065" y="8687"/>
                </a:lnTo>
                <a:lnTo>
                  <a:pt x="7092" y="8725"/>
                </a:lnTo>
                <a:lnTo>
                  <a:pt x="7117" y="8762"/>
                </a:lnTo>
                <a:lnTo>
                  <a:pt x="7140" y="8800"/>
                </a:lnTo>
                <a:lnTo>
                  <a:pt x="7186" y="8870"/>
                </a:lnTo>
                <a:lnTo>
                  <a:pt x="7231" y="8940"/>
                </a:lnTo>
                <a:lnTo>
                  <a:pt x="7253" y="8974"/>
                </a:lnTo>
                <a:lnTo>
                  <a:pt x="7278" y="9009"/>
                </a:lnTo>
                <a:lnTo>
                  <a:pt x="7302" y="9043"/>
                </a:lnTo>
                <a:lnTo>
                  <a:pt x="7328" y="9077"/>
                </a:lnTo>
                <a:lnTo>
                  <a:pt x="7356" y="9113"/>
                </a:lnTo>
                <a:lnTo>
                  <a:pt x="7386" y="9149"/>
                </a:lnTo>
                <a:lnTo>
                  <a:pt x="7418" y="9185"/>
                </a:lnTo>
                <a:lnTo>
                  <a:pt x="7453" y="9223"/>
                </a:lnTo>
                <a:lnTo>
                  <a:pt x="7482" y="9225"/>
                </a:lnTo>
                <a:lnTo>
                  <a:pt x="7510" y="9226"/>
                </a:lnTo>
                <a:lnTo>
                  <a:pt x="7539" y="9225"/>
                </a:lnTo>
                <a:lnTo>
                  <a:pt x="7570" y="9224"/>
                </a:lnTo>
                <a:lnTo>
                  <a:pt x="7600" y="9222"/>
                </a:lnTo>
                <a:lnTo>
                  <a:pt x="7632" y="9219"/>
                </a:lnTo>
                <a:lnTo>
                  <a:pt x="7665" y="9216"/>
                </a:lnTo>
                <a:lnTo>
                  <a:pt x="7697" y="9211"/>
                </a:lnTo>
                <a:lnTo>
                  <a:pt x="7730" y="9206"/>
                </a:lnTo>
                <a:lnTo>
                  <a:pt x="7764" y="9199"/>
                </a:lnTo>
                <a:lnTo>
                  <a:pt x="7797" y="9192"/>
                </a:lnTo>
                <a:lnTo>
                  <a:pt x="7830" y="9184"/>
                </a:lnTo>
                <a:lnTo>
                  <a:pt x="7865" y="9176"/>
                </a:lnTo>
                <a:lnTo>
                  <a:pt x="7899" y="9167"/>
                </a:lnTo>
                <a:lnTo>
                  <a:pt x="7932" y="9158"/>
                </a:lnTo>
                <a:lnTo>
                  <a:pt x="7966" y="9148"/>
                </a:lnTo>
                <a:lnTo>
                  <a:pt x="8000" y="9137"/>
                </a:lnTo>
                <a:lnTo>
                  <a:pt x="8033" y="9126"/>
                </a:lnTo>
                <a:lnTo>
                  <a:pt x="8066" y="9115"/>
                </a:lnTo>
                <a:lnTo>
                  <a:pt x="8098" y="9103"/>
                </a:lnTo>
                <a:lnTo>
                  <a:pt x="8129" y="9090"/>
                </a:lnTo>
                <a:lnTo>
                  <a:pt x="8161" y="9077"/>
                </a:lnTo>
                <a:lnTo>
                  <a:pt x="8191" y="9064"/>
                </a:lnTo>
                <a:lnTo>
                  <a:pt x="8221" y="9051"/>
                </a:lnTo>
                <a:lnTo>
                  <a:pt x="8250" y="9037"/>
                </a:lnTo>
                <a:lnTo>
                  <a:pt x="8278" y="9023"/>
                </a:lnTo>
                <a:lnTo>
                  <a:pt x="8304" y="9009"/>
                </a:lnTo>
                <a:lnTo>
                  <a:pt x="8330" y="8995"/>
                </a:lnTo>
                <a:lnTo>
                  <a:pt x="8355" y="8980"/>
                </a:lnTo>
                <a:lnTo>
                  <a:pt x="8378" y="8965"/>
                </a:lnTo>
                <a:lnTo>
                  <a:pt x="8400" y="8951"/>
                </a:lnTo>
                <a:lnTo>
                  <a:pt x="8420" y="8936"/>
                </a:lnTo>
                <a:lnTo>
                  <a:pt x="8425" y="8906"/>
                </a:lnTo>
                <a:lnTo>
                  <a:pt x="8428" y="8874"/>
                </a:lnTo>
                <a:lnTo>
                  <a:pt x="8431" y="8843"/>
                </a:lnTo>
                <a:lnTo>
                  <a:pt x="8432" y="8811"/>
                </a:lnTo>
                <a:lnTo>
                  <a:pt x="8433" y="8745"/>
                </a:lnTo>
                <a:lnTo>
                  <a:pt x="8432" y="8679"/>
                </a:lnTo>
                <a:lnTo>
                  <a:pt x="8431" y="8611"/>
                </a:lnTo>
                <a:lnTo>
                  <a:pt x="8429" y="8543"/>
                </a:lnTo>
                <a:lnTo>
                  <a:pt x="8428" y="8477"/>
                </a:lnTo>
                <a:lnTo>
                  <a:pt x="8429" y="8410"/>
                </a:lnTo>
                <a:lnTo>
                  <a:pt x="8431" y="8379"/>
                </a:lnTo>
                <a:lnTo>
                  <a:pt x="8434" y="8347"/>
                </a:lnTo>
                <a:lnTo>
                  <a:pt x="8437" y="8316"/>
                </a:lnTo>
                <a:lnTo>
                  <a:pt x="8442" y="8286"/>
                </a:lnTo>
                <a:lnTo>
                  <a:pt x="8449" y="8256"/>
                </a:lnTo>
                <a:lnTo>
                  <a:pt x="8456" y="8227"/>
                </a:lnTo>
                <a:lnTo>
                  <a:pt x="8465" y="8200"/>
                </a:lnTo>
                <a:lnTo>
                  <a:pt x="8476" y="8173"/>
                </a:lnTo>
                <a:lnTo>
                  <a:pt x="8488" y="8148"/>
                </a:lnTo>
                <a:lnTo>
                  <a:pt x="8502" y="8123"/>
                </a:lnTo>
                <a:lnTo>
                  <a:pt x="8518" y="8100"/>
                </a:lnTo>
                <a:lnTo>
                  <a:pt x="8537" y="8079"/>
                </a:lnTo>
                <a:lnTo>
                  <a:pt x="8558" y="8059"/>
                </a:lnTo>
                <a:lnTo>
                  <a:pt x="8581" y="8040"/>
                </a:lnTo>
                <a:lnTo>
                  <a:pt x="8606" y="8023"/>
                </a:lnTo>
                <a:lnTo>
                  <a:pt x="8634" y="8007"/>
                </a:lnTo>
                <a:lnTo>
                  <a:pt x="8660" y="7996"/>
                </a:lnTo>
                <a:lnTo>
                  <a:pt x="8686" y="7987"/>
                </a:lnTo>
                <a:lnTo>
                  <a:pt x="8712" y="7979"/>
                </a:lnTo>
                <a:lnTo>
                  <a:pt x="8737" y="7974"/>
                </a:lnTo>
                <a:lnTo>
                  <a:pt x="8765" y="7970"/>
                </a:lnTo>
                <a:lnTo>
                  <a:pt x="8791" y="7968"/>
                </a:lnTo>
                <a:lnTo>
                  <a:pt x="8818" y="7967"/>
                </a:lnTo>
                <a:lnTo>
                  <a:pt x="8845" y="7968"/>
                </a:lnTo>
                <a:lnTo>
                  <a:pt x="8872" y="7970"/>
                </a:lnTo>
                <a:lnTo>
                  <a:pt x="8899" y="7974"/>
                </a:lnTo>
                <a:lnTo>
                  <a:pt x="8926" y="7978"/>
                </a:lnTo>
                <a:lnTo>
                  <a:pt x="8954" y="7983"/>
                </a:lnTo>
                <a:lnTo>
                  <a:pt x="8981" y="7990"/>
                </a:lnTo>
                <a:lnTo>
                  <a:pt x="9009" y="7997"/>
                </a:lnTo>
                <a:lnTo>
                  <a:pt x="9037" y="8005"/>
                </a:lnTo>
                <a:lnTo>
                  <a:pt x="9065" y="8013"/>
                </a:lnTo>
                <a:lnTo>
                  <a:pt x="9120" y="8032"/>
                </a:lnTo>
                <a:lnTo>
                  <a:pt x="9176" y="8051"/>
                </a:lnTo>
                <a:lnTo>
                  <a:pt x="9232" y="8070"/>
                </a:lnTo>
                <a:lnTo>
                  <a:pt x="9286" y="8088"/>
                </a:lnTo>
                <a:lnTo>
                  <a:pt x="9314" y="8097"/>
                </a:lnTo>
                <a:lnTo>
                  <a:pt x="9342" y="8105"/>
                </a:lnTo>
                <a:lnTo>
                  <a:pt x="9369" y="8113"/>
                </a:lnTo>
                <a:lnTo>
                  <a:pt x="9396" y="8120"/>
                </a:lnTo>
                <a:lnTo>
                  <a:pt x="9424" y="8126"/>
                </a:lnTo>
                <a:lnTo>
                  <a:pt x="9450" y="8132"/>
                </a:lnTo>
                <a:lnTo>
                  <a:pt x="9477" y="8136"/>
                </a:lnTo>
                <a:lnTo>
                  <a:pt x="9503" y="8139"/>
                </a:lnTo>
                <a:lnTo>
                  <a:pt x="9518" y="8127"/>
                </a:lnTo>
                <a:lnTo>
                  <a:pt x="9534" y="8114"/>
                </a:lnTo>
                <a:lnTo>
                  <a:pt x="9550" y="8100"/>
                </a:lnTo>
                <a:lnTo>
                  <a:pt x="9567" y="8084"/>
                </a:lnTo>
                <a:lnTo>
                  <a:pt x="9585" y="8066"/>
                </a:lnTo>
                <a:lnTo>
                  <a:pt x="9603" y="8047"/>
                </a:lnTo>
                <a:lnTo>
                  <a:pt x="9622" y="8027"/>
                </a:lnTo>
                <a:lnTo>
                  <a:pt x="9641" y="8004"/>
                </a:lnTo>
                <a:lnTo>
                  <a:pt x="9680" y="7958"/>
                </a:lnTo>
                <a:lnTo>
                  <a:pt x="9721" y="7907"/>
                </a:lnTo>
                <a:lnTo>
                  <a:pt x="9762" y="7854"/>
                </a:lnTo>
                <a:lnTo>
                  <a:pt x="9802" y="7798"/>
                </a:lnTo>
                <a:lnTo>
                  <a:pt x="9842" y="7742"/>
                </a:lnTo>
                <a:lnTo>
                  <a:pt x="9881" y="7684"/>
                </a:lnTo>
                <a:lnTo>
                  <a:pt x="9919" y="7627"/>
                </a:lnTo>
                <a:lnTo>
                  <a:pt x="9953" y="7570"/>
                </a:lnTo>
                <a:lnTo>
                  <a:pt x="9985" y="7516"/>
                </a:lnTo>
                <a:lnTo>
                  <a:pt x="10015" y="7463"/>
                </a:lnTo>
                <a:lnTo>
                  <a:pt x="10028" y="7438"/>
                </a:lnTo>
                <a:lnTo>
                  <a:pt x="10040" y="7414"/>
                </a:lnTo>
                <a:lnTo>
                  <a:pt x="10051" y="7391"/>
                </a:lnTo>
                <a:lnTo>
                  <a:pt x="10061" y="7368"/>
                </a:lnTo>
                <a:lnTo>
                  <a:pt x="10050" y="7334"/>
                </a:lnTo>
                <a:lnTo>
                  <a:pt x="10038" y="7302"/>
                </a:lnTo>
                <a:lnTo>
                  <a:pt x="10025" y="7270"/>
                </a:lnTo>
                <a:lnTo>
                  <a:pt x="10010" y="7240"/>
                </a:lnTo>
                <a:lnTo>
                  <a:pt x="9994" y="7211"/>
                </a:lnTo>
                <a:lnTo>
                  <a:pt x="9977" y="7184"/>
                </a:lnTo>
                <a:lnTo>
                  <a:pt x="9960" y="7157"/>
                </a:lnTo>
                <a:lnTo>
                  <a:pt x="9943" y="7131"/>
                </a:lnTo>
                <a:lnTo>
                  <a:pt x="9924" y="7107"/>
                </a:lnTo>
                <a:lnTo>
                  <a:pt x="9905" y="7083"/>
                </a:lnTo>
                <a:lnTo>
                  <a:pt x="9886" y="7060"/>
                </a:lnTo>
                <a:lnTo>
                  <a:pt x="9867" y="7037"/>
                </a:lnTo>
                <a:lnTo>
                  <a:pt x="9829" y="6993"/>
                </a:lnTo>
                <a:lnTo>
                  <a:pt x="9792" y="6951"/>
                </a:lnTo>
                <a:lnTo>
                  <a:pt x="9774" y="6928"/>
                </a:lnTo>
                <a:lnTo>
                  <a:pt x="9758" y="6907"/>
                </a:lnTo>
                <a:lnTo>
                  <a:pt x="9742" y="6885"/>
                </a:lnTo>
                <a:lnTo>
                  <a:pt x="9727" y="6864"/>
                </a:lnTo>
                <a:lnTo>
                  <a:pt x="9712" y="6841"/>
                </a:lnTo>
                <a:lnTo>
                  <a:pt x="9700" y="6817"/>
                </a:lnTo>
                <a:lnTo>
                  <a:pt x="9688" y="6794"/>
                </a:lnTo>
                <a:lnTo>
                  <a:pt x="9679" y="6770"/>
                </a:lnTo>
                <a:lnTo>
                  <a:pt x="9671" y="6745"/>
                </a:lnTo>
                <a:lnTo>
                  <a:pt x="9664" y="6718"/>
                </a:lnTo>
                <a:lnTo>
                  <a:pt x="9660" y="6691"/>
                </a:lnTo>
                <a:lnTo>
                  <a:pt x="9658" y="6663"/>
                </a:lnTo>
                <a:lnTo>
                  <a:pt x="9658" y="6634"/>
                </a:lnTo>
                <a:lnTo>
                  <a:pt x="9660" y="6602"/>
                </a:lnTo>
                <a:lnTo>
                  <a:pt x="9664" y="6570"/>
                </a:lnTo>
                <a:lnTo>
                  <a:pt x="9672" y="6536"/>
                </a:lnTo>
                <a:lnTo>
                  <a:pt x="9690" y="6472"/>
                </a:lnTo>
                <a:lnTo>
                  <a:pt x="9712" y="6418"/>
                </a:lnTo>
                <a:lnTo>
                  <a:pt x="9738" y="6372"/>
                </a:lnTo>
                <a:lnTo>
                  <a:pt x="9766" y="6335"/>
                </a:lnTo>
                <a:lnTo>
                  <a:pt x="9796" y="6305"/>
                </a:lnTo>
                <a:lnTo>
                  <a:pt x="9829" y="6281"/>
                </a:lnTo>
                <a:lnTo>
                  <a:pt x="9863" y="6263"/>
                </a:lnTo>
                <a:lnTo>
                  <a:pt x="9898" y="6250"/>
                </a:lnTo>
                <a:lnTo>
                  <a:pt x="9936" y="6240"/>
                </a:lnTo>
                <a:lnTo>
                  <a:pt x="9974" y="6234"/>
                </a:lnTo>
                <a:lnTo>
                  <a:pt x="10013" y="6230"/>
                </a:lnTo>
                <a:lnTo>
                  <a:pt x="10052" y="6226"/>
                </a:lnTo>
                <a:lnTo>
                  <a:pt x="10091" y="6224"/>
                </a:lnTo>
                <a:lnTo>
                  <a:pt x="10131" y="6221"/>
                </a:lnTo>
                <a:lnTo>
                  <a:pt x="10169" y="6216"/>
                </a:lnTo>
                <a:lnTo>
                  <a:pt x="10208" y="6210"/>
                </a:lnTo>
                <a:lnTo>
                  <a:pt x="10245" y="6201"/>
                </a:lnTo>
                <a:lnTo>
                  <a:pt x="10280" y="6187"/>
                </a:lnTo>
                <a:lnTo>
                  <a:pt x="10315" y="6169"/>
                </a:lnTo>
                <a:lnTo>
                  <a:pt x="10347" y="6145"/>
                </a:lnTo>
                <a:lnTo>
                  <a:pt x="10377" y="6116"/>
                </a:lnTo>
                <a:lnTo>
                  <a:pt x="10406" y="6078"/>
                </a:lnTo>
                <a:lnTo>
                  <a:pt x="10431" y="6033"/>
                </a:lnTo>
                <a:lnTo>
                  <a:pt x="10453" y="5980"/>
                </a:lnTo>
                <a:lnTo>
                  <a:pt x="10472" y="5915"/>
                </a:lnTo>
                <a:lnTo>
                  <a:pt x="10487" y="5840"/>
                </a:lnTo>
                <a:lnTo>
                  <a:pt x="10500" y="5754"/>
                </a:lnTo>
                <a:lnTo>
                  <a:pt x="10507" y="5656"/>
                </a:lnTo>
                <a:lnTo>
                  <a:pt x="10510" y="5544"/>
                </a:lnTo>
                <a:lnTo>
                  <a:pt x="10509" y="5418"/>
                </a:lnTo>
                <a:lnTo>
                  <a:pt x="10502" y="5278"/>
                </a:lnTo>
                <a:lnTo>
                  <a:pt x="10490" y="5122"/>
                </a:lnTo>
                <a:lnTo>
                  <a:pt x="10465" y="5104"/>
                </a:lnTo>
                <a:lnTo>
                  <a:pt x="10441" y="5088"/>
                </a:lnTo>
                <a:lnTo>
                  <a:pt x="10416" y="5074"/>
                </a:lnTo>
                <a:lnTo>
                  <a:pt x="10390" y="5060"/>
                </a:lnTo>
                <a:lnTo>
                  <a:pt x="10365" y="5048"/>
                </a:lnTo>
                <a:lnTo>
                  <a:pt x="10340" y="5037"/>
                </a:lnTo>
                <a:lnTo>
                  <a:pt x="10315" y="5026"/>
                </a:lnTo>
                <a:lnTo>
                  <a:pt x="10289" y="5016"/>
                </a:lnTo>
                <a:lnTo>
                  <a:pt x="10239" y="4998"/>
                </a:lnTo>
                <a:lnTo>
                  <a:pt x="10188" y="4982"/>
                </a:lnTo>
                <a:lnTo>
                  <a:pt x="10139" y="4967"/>
                </a:lnTo>
                <a:lnTo>
                  <a:pt x="10088" y="4954"/>
                </a:lnTo>
                <a:lnTo>
                  <a:pt x="10040" y="4939"/>
                </a:lnTo>
                <a:lnTo>
                  <a:pt x="9990" y="4924"/>
                </a:lnTo>
                <a:lnTo>
                  <a:pt x="9966" y="4917"/>
                </a:lnTo>
                <a:lnTo>
                  <a:pt x="9943" y="4908"/>
                </a:lnTo>
                <a:lnTo>
                  <a:pt x="9919" y="4898"/>
                </a:lnTo>
                <a:lnTo>
                  <a:pt x="9895" y="4888"/>
                </a:lnTo>
                <a:lnTo>
                  <a:pt x="9871" y="4878"/>
                </a:lnTo>
                <a:lnTo>
                  <a:pt x="9849" y="4867"/>
                </a:lnTo>
                <a:lnTo>
                  <a:pt x="9826" y="4855"/>
                </a:lnTo>
                <a:lnTo>
                  <a:pt x="9803" y="4841"/>
                </a:lnTo>
                <a:lnTo>
                  <a:pt x="9781" y="4827"/>
                </a:lnTo>
                <a:lnTo>
                  <a:pt x="9759" y="4812"/>
                </a:lnTo>
                <a:lnTo>
                  <a:pt x="9737" y="4795"/>
                </a:lnTo>
                <a:lnTo>
                  <a:pt x="9716" y="4776"/>
                </a:lnTo>
                <a:lnTo>
                  <a:pt x="9697" y="4723"/>
                </a:lnTo>
                <a:lnTo>
                  <a:pt x="9683" y="4673"/>
                </a:lnTo>
                <a:lnTo>
                  <a:pt x="9672" y="4627"/>
                </a:lnTo>
                <a:lnTo>
                  <a:pt x="9663" y="4585"/>
                </a:lnTo>
                <a:lnTo>
                  <a:pt x="9658" y="4544"/>
                </a:lnTo>
                <a:lnTo>
                  <a:pt x="9656" y="4508"/>
                </a:lnTo>
                <a:lnTo>
                  <a:pt x="9656" y="4474"/>
                </a:lnTo>
                <a:lnTo>
                  <a:pt x="9659" y="4442"/>
                </a:lnTo>
                <a:lnTo>
                  <a:pt x="9664" y="4413"/>
                </a:lnTo>
                <a:lnTo>
                  <a:pt x="9671" y="4385"/>
                </a:lnTo>
                <a:lnTo>
                  <a:pt x="9680" y="4359"/>
                </a:lnTo>
                <a:lnTo>
                  <a:pt x="9690" y="4336"/>
                </a:lnTo>
                <a:lnTo>
                  <a:pt x="9703" y="4313"/>
                </a:lnTo>
                <a:lnTo>
                  <a:pt x="9717" y="4292"/>
                </a:lnTo>
                <a:lnTo>
                  <a:pt x="9732" y="4272"/>
                </a:lnTo>
                <a:lnTo>
                  <a:pt x="9748" y="4252"/>
                </a:lnTo>
                <a:lnTo>
                  <a:pt x="9782" y="4215"/>
                </a:lnTo>
                <a:lnTo>
                  <a:pt x="9820" y="4179"/>
                </a:lnTo>
                <a:lnTo>
                  <a:pt x="9838" y="4160"/>
                </a:lnTo>
                <a:lnTo>
                  <a:pt x="9857" y="4140"/>
                </a:lnTo>
                <a:lnTo>
                  <a:pt x="9875" y="4121"/>
                </a:lnTo>
                <a:lnTo>
                  <a:pt x="9893" y="4100"/>
                </a:lnTo>
                <a:lnTo>
                  <a:pt x="9912" y="4078"/>
                </a:lnTo>
                <a:lnTo>
                  <a:pt x="9929" y="4056"/>
                </a:lnTo>
                <a:lnTo>
                  <a:pt x="9945" y="4030"/>
                </a:lnTo>
                <a:lnTo>
                  <a:pt x="9960" y="4004"/>
                </a:lnTo>
                <a:lnTo>
                  <a:pt x="9974" y="3976"/>
                </a:lnTo>
                <a:lnTo>
                  <a:pt x="9986" y="3946"/>
                </a:lnTo>
                <a:lnTo>
                  <a:pt x="9997" y="3912"/>
                </a:lnTo>
                <a:lnTo>
                  <a:pt x="10006" y="3877"/>
                </a:lnTo>
                <a:lnTo>
                  <a:pt x="10010" y="3858"/>
                </a:lnTo>
                <a:lnTo>
                  <a:pt x="10011" y="3837"/>
                </a:lnTo>
                <a:lnTo>
                  <a:pt x="10009" y="3813"/>
                </a:lnTo>
                <a:lnTo>
                  <a:pt x="10004" y="3790"/>
                </a:lnTo>
                <a:lnTo>
                  <a:pt x="9997" y="3765"/>
                </a:lnTo>
                <a:lnTo>
                  <a:pt x="9989" y="3740"/>
                </a:lnTo>
                <a:lnTo>
                  <a:pt x="9979" y="3713"/>
                </a:lnTo>
                <a:lnTo>
                  <a:pt x="9967" y="3685"/>
                </a:lnTo>
                <a:lnTo>
                  <a:pt x="9954" y="3657"/>
                </a:lnTo>
                <a:lnTo>
                  <a:pt x="9940" y="3629"/>
                </a:lnTo>
                <a:lnTo>
                  <a:pt x="9924" y="3599"/>
                </a:lnTo>
                <a:lnTo>
                  <a:pt x="9906" y="3570"/>
                </a:lnTo>
                <a:lnTo>
                  <a:pt x="9888" y="3540"/>
                </a:lnTo>
                <a:lnTo>
                  <a:pt x="9869" y="3510"/>
                </a:lnTo>
                <a:lnTo>
                  <a:pt x="9849" y="3479"/>
                </a:lnTo>
                <a:lnTo>
                  <a:pt x="9829" y="3449"/>
                </a:lnTo>
                <a:lnTo>
                  <a:pt x="9786" y="3389"/>
                </a:lnTo>
                <a:lnTo>
                  <a:pt x="9744" y="3330"/>
                </a:lnTo>
                <a:lnTo>
                  <a:pt x="9701" y="3273"/>
                </a:lnTo>
                <a:lnTo>
                  <a:pt x="9661" y="3219"/>
                </a:lnTo>
                <a:lnTo>
                  <a:pt x="9623" y="3167"/>
                </a:lnTo>
                <a:lnTo>
                  <a:pt x="9588" y="3121"/>
                </a:lnTo>
                <a:lnTo>
                  <a:pt x="9559" y="3080"/>
                </a:lnTo>
                <a:lnTo>
                  <a:pt x="9536" y="3043"/>
                </a:lnTo>
                <a:lnTo>
                  <a:pt x="9470" y="3043"/>
                </a:lnTo>
                <a:lnTo>
                  <a:pt x="9409" y="3046"/>
                </a:lnTo>
                <a:lnTo>
                  <a:pt x="9355" y="3050"/>
                </a:lnTo>
                <a:lnTo>
                  <a:pt x="9305" y="3057"/>
                </a:lnTo>
                <a:lnTo>
                  <a:pt x="9260" y="3064"/>
                </a:lnTo>
                <a:lnTo>
                  <a:pt x="9218" y="3074"/>
                </a:lnTo>
                <a:lnTo>
                  <a:pt x="9181" y="3084"/>
                </a:lnTo>
                <a:lnTo>
                  <a:pt x="9148" y="3095"/>
                </a:lnTo>
                <a:lnTo>
                  <a:pt x="9116" y="3107"/>
                </a:lnTo>
                <a:lnTo>
                  <a:pt x="9088" y="3119"/>
                </a:lnTo>
                <a:lnTo>
                  <a:pt x="9063" y="3131"/>
                </a:lnTo>
                <a:lnTo>
                  <a:pt x="9039" y="3144"/>
                </a:lnTo>
                <a:lnTo>
                  <a:pt x="8995" y="3167"/>
                </a:lnTo>
                <a:lnTo>
                  <a:pt x="8955" y="3189"/>
                </a:lnTo>
                <a:lnTo>
                  <a:pt x="8935" y="3197"/>
                </a:lnTo>
                <a:lnTo>
                  <a:pt x="8914" y="3205"/>
                </a:lnTo>
                <a:lnTo>
                  <a:pt x="8893" y="3210"/>
                </a:lnTo>
                <a:lnTo>
                  <a:pt x="8872" y="3214"/>
                </a:lnTo>
                <a:lnTo>
                  <a:pt x="8849" y="3216"/>
                </a:lnTo>
                <a:lnTo>
                  <a:pt x="8823" y="3216"/>
                </a:lnTo>
                <a:lnTo>
                  <a:pt x="8796" y="3213"/>
                </a:lnTo>
                <a:lnTo>
                  <a:pt x="8767" y="3207"/>
                </a:lnTo>
                <a:lnTo>
                  <a:pt x="8734" y="3199"/>
                </a:lnTo>
                <a:lnTo>
                  <a:pt x="8699" y="3187"/>
                </a:lnTo>
                <a:lnTo>
                  <a:pt x="8660" y="3171"/>
                </a:lnTo>
                <a:lnTo>
                  <a:pt x="8616" y="3153"/>
                </a:lnTo>
                <a:lnTo>
                  <a:pt x="8569" y="3130"/>
                </a:lnTo>
                <a:lnTo>
                  <a:pt x="8516" y="3104"/>
                </a:lnTo>
                <a:lnTo>
                  <a:pt x="8459" y="3073"/>
                </a:lnTo>
                <a:lnTo>
                  <a:pt x="8396" y="3037"/>
                </a:lnTo>
                <a:lnTo>
                  <a:pt x="8386" y="2249"/>
                </a:lnTo>
                <a:lnTo>
                  <a:pt x="8339" y="2223"/>
                </a:lnTo>
                <a:lnTo>
                  <a:pt x="8289" y="2195"/>
                </a:lnTo>
                <a:lnTo>
                  <a:pt x="8234" y="2169"/>
                </a:lnTo>
                <a:lnTo>
                  <a:pt x="8177" y="2142"/>
                </a:lnTo>
                <a:lnTo>
                  <a:pt x="8116" y="2117"/>
                </a:lnTo>
                <a:lnTo>
                  <a:pt x="8053" y="2092"/>
                </a:lnTo>
                <a:lnTo>
                  <a:pt x="8021" y="2080"/>
                </a:lnTo>
                <a:lnTo>
                  <a:pt x="7989" y="2069"/>
                </a:lnTo>
                <a:lnTo>
                  <a:pt x="7955" y="2058"/>
                </a:lnTo>
                <a:lnTo>
                  <a:pt x="7922" y="2048"/>
                </a:lnTo>
                <a:lnTo>
                  <a:pt x="7888" y="2038"/>
                </a:lnTo>
                <a:lnTo>
                  <a:pt x="7854" y="2029"/>
                </a:lnTo>
                <a:lnTo>
                  <a:pt x="7820" y="2020"/>
                </a:lnTo>
                <a:lnTo>
                  <a:pt x="7786" y="2012"/>
                </a:lnTo>
                <a:lnTo>
                  <a:pt x="7751" y="2005"/>
                </a:lnTo>
                <a:lnTo>
                  <a:pt x="7718" y="1999"/>
                </a:lnTo>
                <a:lnTo>
                  <a:pt x="7684" y="1993"/>
                </a:lnTo>
                <a:lnTo>
                  <a:pt x="7649" y="1988"/>
                </a:lnTo>
                <a:lnTo>
                  <a:pt x="7615" y="1984"/>
                </a:lnTo>
                <a:lnTo>
                  <a:pt x="7582" y="1981"/>
                </a:lnTo>
                <a:lnTo>
                  <a:pt x="7548" y="1979"/>
                </a:lnTo>
                <a:lnTo>
                  <a:pt x="7515" y="1978"/>
                </a:lnTo>
                <a:lnTo>
                  <a:pt x="7483" y="1978"/>
                </a:lnTo>
                <a:lnTo>
                  <a:pt x="7450" y="1979"/>
                </a:lnTo>
                <a:lnTo>
                  <a:pt x="7418" y="1981"/>
                </a:lnTo>
                <a:lnTo>
                  <a:pt x="7387" y="1985"/>
                </a:lnTo>
                <a:lnTo>
                  <a:pt x="6970" y="2559"/>
                </a:lnTo>
                <a:lnTo>
                  <a:pt x="6903" y="2563"/>
                </a:lnTo>
                <a:lnTo>
                  <a:pt x="6841" y="2564"/>
                </a:lnTo>
                <a:lnTo>
                  <a:pt x="6784" y="2565"/>
                </a:lnTo>
                <a:lnTo>
                  <a:pt x="6735" y="2563"/>
                </a:lnTo>
                <a:lnTo>
                  <a:pt x="6690" y="2560"/>
                </a:lnTo>
                <a:lnTo>
                  <a:pt x="6649" y="2555"/>
                </a:lnTo>
                <a:lnTo>
                  <a:pt x="6613" y="2549"/>
                </a:lnTo>
                <a:lnTo>
                  <a:pt x="6581" y="2541"/>
                </a:lnTo>
                <a:lnTo>
                  <a:pt x="6553" y="2532"/>
                </a:lnTo>
                <a:lnTo>
                  <a:pt x="6529" y="2521"/>
                </a:lnTo>
                <a:lnTo>
                  <a:pt x="6508" y="2509"/>
                </a:lnTo>
                <a:lnTo>
                  <a:pt x="6489" y="2497"/>
                </a:lnTo>
                <a:lnTo>
                  <a:pt x="6473" y="2482"/>
                </a:lnTo>
                <a:lnTo>
                  <a:pt x="6459" y="2467"/>
                </a:lnTo>
                <a:lnTo>
                  <a:pt x="6447" y="2451"/>
                </a:lnTo>
                <a:lnTo>
                  <a:pt x="6437" y="2433"/>
                </a:lnTo>
                <a:lnTo>
                  <a:pt x="6427" y="2414"/>
                </a:lnTo>
                <a:lnTo>
                  <a:pt x="6418" y="2395"/>
                </a:lnTo>
                <a:lnTo>
                  <a:pt x="6410" y="2375"/>
                </a:lnTo>
                <a:lnTo>
                  <a:pt x="6401" y="2354"/>
                </a:lnTo>
                <a:lnTo>
                  <a:pt x="6392" y="2332"/>
                </a:lnTo>
                <a:lnTo>
                  <a:pt x="6383" y="2308"/>
                </a:lnTo>
                <a:lnTo>
                  <a:pt x="6373" y="2285"/>
                </a:lnTo>
                <a:lnTo>
                  <a:pt x="6361" y="2261"/>
                </a:lnTo>
                <a:lnTo>
                  <a:pt x="6348" y="2237"/>
                </a:lnTo>
                <a:lnTo>
                  <a:pt x="6333" y="2212"/>
                </a:lnTo>
                <a:lnTo>
                  <a:pt x="6316" y="2186"/>
                </a:lnTo>
                <a:lnTo>
                  <a:pt x="6295" y="2160"/>
                </a:lnTo>
                <a:lnTo>
                  <a:pt x="6272" y="2134"/>
                </a:lnTo>
                <a:lnTo>
                  <a:pt x="6246" y="2107"/>
                </a:lnTo>
                <a:lnTo>
                  <a:pt x="6216" y="2080"/>
                </a:lnTo>
                <a:lnTo>
                  <a:pt x="6181" y="2053"/>
                </a:lnTo>
                <a:lnTo>
                  <a:pt x="6159" y="2038"/>
                </a:lnTo>
                <a:lnTo>
                  <a:pt x="6136" y="2026"/>
                </a:lnTo>
                <a:lnTo>
                  <a:pt x="6110" y="2017"/>
                </a:lnTo>
                <a:lnTo>
                  <a:pt x="6081" y="2009"/>
                </a:lnTo>
                <a:lnTo>
                  <a:pt x="6052" y="2004"/>
                </a:lnTo>
                <a:lnTo>
                  <a:pt x="6021" y="2000"/>
                </a:lnTo>
                <a:lnTo>
                  <a:pt x="5988" y="1999"/>
                </a:lnTo>
                <a:lnTo>
                  <a:pt x="5955" y="1999"/>
                </a:lnTo>
                <a:lnTo>
                  <a:pt x="5920" y="2000"/>
                </a:lnTo>
                <a:lnTo>
                  <a:pt x="5884" y="2003"/>
                </a:lnTo>
                <a:lnTo>
                  <a:pt x="5847" y="2008"/>
                </a:lnTo>
                <a:lnTo>
                  <a:pt x="5810" y="2014"/>
                </a:lnTo>
                <a:lnTo>
                  <a:pt x="5772" y="2022"/>
                </a:lnTo>
                <a:lnTo>
                  <a:pt x="5734" y="2030"/>
                </a:lnTo>
                <a:lnTo>
                  <a:pt x="5695" y="2040"/>
                </a:lnTo>
                <a:lnTo>
                  <a:pt x="5657" y="2050"/>
                </a:lnTo>
                <a:lnTo>
                  <a:pt x="5619" y="2062"/>
                </a:lnTo>
                <a:lnTo>
                  <a:pt x="5580" y="2074"/>
                </a:lnTo>
                <a:lnTo>
                  <a:pt x="5543" y="2087"/>
                </a:lnTo>
                <a:lnTo>
                  <a:pt x="5505" y="2101"/>
                </a:lnTo>
                <a:lnTo>
                  <a:pt x="5469" y="2115"/>
                </a:lnTo>
                <a:lnTo>
                  <a:pt x="5433" y="2130"/>
                </a:lnTo>
                <a:lnTo>
                  <a:pt x="5398" y="2145"/>
                </a:lnTo>
                <a:lnTo>
                  <a:pt x="5365" y="2159"/>
                </a:lnTo>
                <a:lnTo>
                  <a:pt x="5333" y="2175"/>
                </a:lnTo>
                <a:lnTo>
                  <a:pt x="5301" y="2190"/>
                </a:lnTo>
                <a:lnTo>
                  <a:pt x="5272" y="2205"/>
                </a:lnTo>
                <a:lnTo>
                  <a:pt x="5245" y="2221"/>
                </a:lnTo>
                <a:lnTo>
                  <a:pt x="5218" y="2235"/>
                </a:lnTo>
                <a:lnTo>
                  <a:pt x="5195" y="2250"/>
                </a:lnTo>
                <a:lnTo>
                  <a:pt x="5174" y="2263"/>
                </a:lnTo>
                <a:lnTo>
                  <a:pt x="5155" y="2277"/>
                </a:lnTo>
                <a:close/>
                <a:moveTo>
                  <a:pt x="5924" y="2417"/>
                </a:moveTo>
                <a:lnTo>
                  <a:pt x="5866" y="2430"/>
                </a:lnTo>
                <a:lnTo>
                  <a:pt x="5815" y="2441"/>
                </a:lnTo>
                <a:lnTo>
                  <a:pt x="5768" y="2452"/>
                </a:lnTo>
                <a:lnTo>
                  <a:pt x="5727" y="2464"/>
                </a:lnTo>
                <a:lnTo>
                  <a:pt x="5690" y="2476"/>
                </a:lnTo>
                <a:lnTo>
                  <a:pt x="5658" y="2488"/>
                </a:lnTo>
                <a:lnTo>
                  <a:pt x="5630" y="2501"/>
                </a:lnTo>
                <a:lnTo>
                  <a:pt x="5606" y="2514"/>
                </a:lnTo>
                <a:lnTo>
                  <a:pt x="5585" y="2528"/>
                </a:lnTo>
                <a:lnTo>
                  <a:pt x="5569" y="2544"/>
                </a:lnTo>
                <a:lnTo>
                  <a:pt x="5555" y="2559"/>
                </a:lnTo>
                <a:lnTo>
                  <a:pt x="5544" y="2575"/>
                </a:lnTo>
                <a:lnTo>
                  <a:pt x="5535" y="2593"/>
                </a:lnTo>
                <a:lnTo>
                  <a:pt x="5529" y="2611"/>
                </a:lnTo>
                <a:lnTo>
                  <a:pt x="5525" y="2631"/>
                </a:lnTo>
                <a:lnTo>
                  <a:pt x="5523" y="2653"/>
                </a:lnTo>
                <a:lnTo>
                  <a:pt x="5522" y="2675"/>
                </a:lnTo>
                <a:lnTo>
                  <a:pt x="5523" y="2699"/>
                </a:lnTo>
                <a:lnTo>
                  <a:pt x="5524" y="2724"/>
                </a:lnTo>
                <a:lnTo>
                  <a:pt x="5527" y="2753"/>
                </a:lnTo>
                <a:lnTo>
                  <a:pt x="5532" y="2812"/>
                </a:lnTo>
                <a:lnTo>
                  <a:pt x="5538" y="2881"/>
                </a:lnTo>
                <a:lnTo>
                  <a:pt x="5540" y="2918"/>
                </a:lnTo>
                <a:lnTo>
                  <a:pt x="5541" y="2957"/>
                </a:lnTo>
                <a:lnTo>
                  <a:pt x="5541" y="2999"/>
                </a:lnTo>
                <a:lnTo>
                  <a:pt x="5540" y="3043"/>
                </a:lnTo>
                <a:lnTo>
                  <a:pt x="5537" y="3091"/>
                </a:lnTo>
                <a:lnTo>
                  <a:pt x="5532" y="3140"/>
                </a:lnTo>
                <a:lnTo>
                  <a:pt x="5526" y="3193"/>
                </a:lnTo>
                <a:lnTo>
                  <a:pt x="5515" y="3248"/>
                </a:lnTo>
                <a:lnTo>
                  <a:pt x="5497" y="3264"/>
                </a:lnTo>
                <a:lnTo>
                  <a:pt x="5472" y="3287"/>
                </a:lnTo>
                <a:lnTo>
                  <a:pt x="5442" y="3313"/>
                </a:lnTo>
                <a:lnTo>
                  <a:pt x="5405" y="3343"/>
                </a:lnTo>
                <a:lnTo>
                  <a:pt x="5323" y="3410"/>
                </a:lnTo>
                <a:lnTo>
                  <a:pt x="5233" y="3480"/>
                </a:lnTo>
                <a:lnTo>
                  <a:pt x="5186" y="3515"/>
                </a:lnTo>
                <a:lnTo>
                  <a:pt x="5142" y="3548"/>
                </a:lnTo>
                <a:lnTo>
                  <a:pt x="5099" y="3579"/>
                </a:lnTo>
                <a:lnTo>
                  <a:pt x="5060" y="3608"/>
                </a:lnTo>
                <a:lnTo>
                  <a:pt x="5024" y="3632"/>
                </a:lnTo>
                <a:lnTo>
                  <a:pt x="4993" y="3652"/>
                </a:lnTo>
                <a:lnTo>
                  <a:pt x="4980" y="3659"/>
                </a:lnTo>
                <a:lnTo>
                  <a:pt x="4969" y="3666"/>
                </a:lnTo>
                <a:lnTo>
                  <a:pt x="4959" y="3671"/>
                </a:lnTo>
                <a:lnTo>
                  <a:pt x="4951" y="3674"/>
                </a:lnTo>
                <a:lnTo>
                  <a:pt x="4929" y="3680"/>
                </a:lnTo>
                <a:lnTo>
                  <a:pt x="4907" y="3685"/>
                </a:lnTo>
                <a:lnTo>
                  <a:pt x="4885" y="3689"/>
                </a:lnTo>
                <a:lnTo>
                  <a:pt x="4863" y="3692"/>
                </a:lnTo>
                <a:lnTo>
                  <a:pt x="4840" y="3693"/>
                </a:lnTo>
                <a:lnTo>
                  <a:pt x="4817" y="3693"/>
                </a:lnTo>
                <a:lnTo>
                  <a:pt x="4794" y="3693"/>
                </a:lnTo>
                <a:lnTo>
                  <a:pt x="4771" y="3691"/>
                </a:lnTo>
                <a:lnTo>
                  <a:pt x="4748" y="3688"/>
                </a:lnTo>
                <a:lnTo>
                  <a:pt x="4723" y="3685"/>
                </a:lnTo>
                <a:lnTo>
                  <a:pt x="4700" y="3680"/>
                </a:lnTo>
                <a:lnTo>
                  <a:pt x="4676" y="3675"/>
                </a:lnTo>
                <a:lnTo>
                  <a:pt x="4628" y="3663"/>
                </a:lnTo>
                <a:lnTo>
                  <a:pt x="4580" y="3649"/>
                </a:lnTo>
                <a:lnTo>
                  <a:pt x="4531" y="3632"/>
                </a:lnTo>
                <a:lnTo>
                  <a:pt x="4482" y="3615"/>
                </a:lnTo>
                <a:lnTo>
                  <a:pt x="4433" y="3597"/>
                </a:lnTo>
                <a:lnTo>
                  <a:pt x="4384" y="3579"/>
                </a:lnTo>
                <a:lnTo>
                  <a:pt x="4335" y="3562"/>
                </a:lnTo>
                <a:lnTo>
                  <a:pt x="4286" y="3545"/>
                </a:lnTo>
                <a:lnTo>
                  <a:pt x="4237" y="3530"/>
                </a:lnTo>
                <a:lnTo>
                  <a:pt x="4189" y="3517"/>
                </a:lnTo>
                <a:lnTo>
                  <a:pt x="3977" y="3839"/>
                </a:lnTo>
                <a:lnTo>
                  <a:pt x="3998" y="3883"/>
                </a:lnTo>
                <a:lnTo>
                  <a:pt x="4019" y="3923"/>
                </a:lnTo>
                <a:lnTo>
                  <a:pt x="4041" y="3960"/>
                </a:lnTo>
                <a:lnTo>
                  <a:pt x="4064" y="3994"/>
                </a:lnTo>
                <a:lnTo>
                  <a:pt x="4086" y="4024"/>
                </a:lnTo>
                <a:lnTo>
                  <a:pt x="4107" y="4054"/>
                </a:lnTo>
                <a:lnTo>
                  <a:pt x="4128" y="4079"/>
                </a:lnTo>
                <a:lnTo>
                  <a:pt x="4150" y="4103"/>
                </a:lnTo>
                <a:lnTo>
                  <a:pt x="4190" y="4147"/>
                </a:lnTo>
                <a:lnTo>
                  <a:pt x="4227" y="4184"/>
                </a:lnTo>
                <a:lnTo>
                  <a:pt x="4245" y="4202"/>
                </a:lnTo>
                <a:lnTo>
                  <a:pt x="4262" y="4220"/>
                </a:lnTo>
                <a:lnTo>
                  <a:pt x="4277" y="4237"/>
                </a:lnTo>
                <a:lnTo>
                  <a:pt x="4292" y="4256"/>
                </a:lnTo>
                <a:lnTo>
                  <a:pt x="4305" y="4274"/>
                </a:lnTo>
                <a:lnTo>
                  <a:pt x="4316" y="4293"/>
                </a:lnTo>
                <a:lnTo>
                  <a:pt x="4326" y="4312"/>
                </a:lnTo>
                <a:lnTo>
                  <a:pt x="4335" y="4334"/>
                </a:lnTo>
                <a:lnTo>
                  <a:pt x="4342" y="4356"/>
                </a:lnTo>
                <a:lnTo>
                  <a:pt x="4348" y="4382"/>
                </a:lnTo>
                <a:lnTo>
                  <a:pt x="4351" y="4409"/>
                </a:lnTo>
                <a:lnTo>
                  <a:pt x="4353" y="4438"/>
                </a:lnTo>
                <a:lnTo>
                  <a:pt x="4352" y="4470"/>
                </a:lnTo>
                <a:lnTo>
                  <a:pt x="4349" y="4505"/>
                </a:lnTo>
                <a:lnTo>
                  <a:pt x="4343" y="4543"/>
                </a:lnTo>
                <a:lnTo>
                  <a:pt x="4336" y="4586"/>
                </a:lnTo>
                <a:lnTo>
                  <a:pt x="4326" y="4631"/>
                </a:lnTo>
                <a:lnTo>
                  <a:pt x="4314" y="4681"/>
                </a:lnTo>
                <a:lnTo>
                  <a:pt x="4299" y="4735"/>
                </a:lnTo>
                <a:lnTo>
                  <a:pt x="4281" y="4795"/>
                </a:lnTo>
                <a:lnTo>
                  <a:pt x="4264" y="4848"/>
                </a:lnTo>
                <a:lnTo>
                  <a:pt x="4248" y="4898"/>
                </a:lnTo>
                <a:lnTo>
                  <a:pt x="4231" y="4944"/>
                </a:lnTo>
                <a:lnTo>
                  <a:pt x="4215" y="4986"/>
                </a:lnTo>
                <a:lnTo>
                  <a:pt x="4199" y="5024"/>
                </a:lnTo>
                <a:lnTo>
                  <a:pt x="4184" y="5059"/>
                </a:lnTo>
                <a:lnTo>
                  <a:pt x="4168" y="5090"/>
                </a:lnTo>
                <a:lnTo>
                  <a:pt x="4153" y="5119"/>
                </a:lnTo>
                <a:lnTo>
                  <a:pt x="4136" y="5144"/>
                </a:lnTo>
                <a:lnTo>
                  <a:pt x="4120" y="5167"/>
                </a:lnTo>
                <a:lnTo>
                  <a:pt x="4104" y="5187"/>
                </a:lnTo>
                <a:lnTo>
                  <a:pt x="4087" y="5205"/>
                </a:lnTo>
                <a:lnTo>
                  <a:pt x="4070" y="5221"/>
                </a:lnTo>
                <a:lnTo>
                  <a:pt x="4050" y="5237"/>
                </a:lnTo>
                <a:lnTo>
                  <a:pt x="4031" y="5249"/>
                </a:lnTo>
                <a:lnTo>
                  <a:pt x="4011" y="5261"/>
                </a:lnTo>
                <a:lnTo>
                  <a:pt x="3990" y="5271"/>
                </a:lnTo>
                <a:lnTo>
                  <a:pt x="3968" y="5280"/>
                </a:lnTo>
                <a:lnTo>
                  <a:pt x="3943" y="5289"/>
                </a:lnTo>
                <a:lnTo>
                  <a:pt x="3918" y="5296"/>
                </a:lnTo>
                <a:lnTo>
                  <a:pt x="3864" y="5311"/>
                </a:lnTo>
                <a:lnTo>
                  <a:pt x="3802" y="5326"/>
                </a:lnTo>
                <a:lnTo>
                  <a:pt x="3732" y="5344"/>
                </a:lnTo>
                <a:lnTo>
                  <a:pt x="3653" y="5365"/>
                </a:lnTo>
                <a:lnTo>
                  <a:pt x="3611" y="5377"/>
                </a:lnTo>
                <a:lnTo>
                  <a:pt x="3567" y="5391"/>
                </a:lnTo>
                <a:lnTo>
                  <a:pt x="3518" y="5406"/>
                </a:lnTo>
                <a:lnTo>
                  <a:pt x="3468" y="5423"/>
                </a:lnTo>
                <a:lnTo>
                  <a:pt x="3470" y="5845"/>
                </a:lnTo>
                <a:lnTo>
                  <a:pt x="3523" y="5861"/>
                </a:lnTo>
                <a:lnTo>
                  <a:pt x="3573" y="5876"/>
                </a:lnTo>
                <a:lnTo>
                  <a:pt x="3620" y="5889"/>
                </a:lnTo>
                <a:lnTo>
                  <a:pt x="3665" y="5901"/>
                </a:lnTo>
                <a:lnTo>
                  <a:pt x="3746" y="5921"/>
                </a:lnTo>
                <a:lnTo>
                  <a:pt x="3818" y="5938"/>
                </a:lnTo>
                <a:lnTo>
                  <a:pt x="3882" y="5953"/>
                </a:lnTo>
                <a:lnTo>
                  <a:pt x="3938" y="5969"/>
                </a:lnTo>
                <a:lnTo>
                  <a:pt x="3964" y="5979"/>
                </a:lnTo>
                <a:lnTo>
                  <a:pt x="3988" y="5988"/>
                </a:lnTo>
                <a:lnTo>
                  <a:pt x="4011" y="5997"/>
                </a:lnTo>
                <a:lnTo>
                  <a:pt x="4032" y="6008"/>
                </a:lnTo>
                <a:lnTo>
                  <a:pt x="4053" y="6020"/>
                </a:lnTo>
                <a:lnTo>
                  <a:pt x="4072" y="6033"/>
                </a:lnTo>
                <a:lnTo>
                  <a:pt x="4090" y="6048"/>
                </a:lnTo>
                <a:lnTo>
                  <a:pt x="4108" y="6064"/>
                </a:lnTo>
                <a:lnTo>
                  <a:pt x="4125" y="6084"/>
                </a:lnTo>
                <a:lnTo>
                  <a:pt x="4141" y="6104"/>
                </a:lnTo>
                <a:lnTo>
                  <a:pt x="4158" y="6127"/>
                </a:lnTo>
                <a:lnTo>
                  <a:pt x="4173" y="6152"/>
                </a:lnTo>
                <a:lnTo>
                  <a:pt x="4188" y="6180"/>
                </a:lnTo>
                <a:lnTo>
                  <a:pt x="4203" y="6212"/>
                </a:lnTo>
                <a:lnTo>
                  <a:pt x="4218" y="6246"/>
                </a:lnTo>
                <a:lnTo>
                  <a:pt x="4233" y="6283"/>
                </a:lnTo>
                <a:lnTo>
                  <a:pt x="4250" y="6324"/>
                </a:lnTo>
                <a:lnTo>
                  <a:pt x="4266" y="6368"/>
                </a:lnTo>
                <a:lnTo>
                  <a:pt x="4282" y="6417"/>
                </a:lnTo>
                <a:lnTo>
                  <a:pt x="4299" y="6469"/>
                </a:lnTo>
                <a:lnTo>
                  <a:pt x="4315" y="6522"/>
                </a:lnTo>
                <a:lnTo>
                  <a:pt x="4328" y="6572"/>
                </a:lnTo>
                <a:lnTo>
                  <a:pt x="4339" y="6618"/>
                </a:lnTo>
                <a:lnTo>
                  <a:pt x="4348" y="6662"/>
                </a:lnTo>
                <a:lnTo>
                  <a:pt x="4354" y="6702"/>
                </a:lnTo>
                <a:lnTo>
                  <a:pt x="4357" y="6741"/>
                </a:lnTo>
                <a:lnTo>
                  <a:pt x="4358" y="6777"/>
                </a:lnTo>
                <a:lnTo>
                  <a:pt x="4357" y="6810"/>
                </a:lnTo>
                <a:lnTo>
                  <a:pt x="4354" y="6842"/>
                </a:lnTo>
                <a:lnTo>
                  <a:pt x="4350" y="6872"/>
                </a:lnTo>
                <a:lnTo>
                  <a:pt x="4342" y="6900"/>
                </a:lnTo>
                <a:lnTo>
                  <a:pt x="4334" y="6926"/>
                </a:lnTo>
                <a:lnTo>
                  <a:pt x="4325" y="6952"/>
                </a:lnTo>
                <a:lnTo>
                  <a:pt x="4314" y="6976"/>
                </a:lnTo>
                <a:lnTo>
                  <a:pt x="4302" y="7000"/>
                </a:lnTo>
                <a:lnTo>
                  <a:pt x="4289" y="7022"/>
                </a:lnTo>
                <a:lnTo>
                  <a:pt x="4274" y="7044"/>
                </a:lnTo>
                <a:lnTo>
                  <a:pt x="4259" y="7067"/>
                </a:lnTo>
                <a:lnTo>
                  <a:pt x="4242" y="7089"/>
                </a:lnTo>
                <a:lnTo>
                  <a:pt x="4225" y="7110"/>
                </a:lnTo>
                <a:lnTo>
                  <a:pt x="4189" y="7155"/>
                </a:lnTo>
                <a:lnTo>
                  <a:pt x="4152" y="7203"/>
                </a:lnTo>
                <a:lnTo>
                  <a:pt x="4133" y="7227"/>
                </a:lnTo>
                <a:lnTo>
                  <a:pt x="4114" y="7253"/>
                </a:lnTo>
                <a:lnTo>
                  <a:pt x="4095" y="7282"/>
                </a:lnTo>
                <a:lnTo>
                  <a:pt x="4076" y="7311"/>
                </a:lnTo>
                <a:lnTo>
                  <a:pt x="4058" y="7341"/>
                </a:lnTo>
                <a:lnTo>
                  <a:pt x="4039" y="7374"/>
                </a:lnTo>
                <a:lnTo>
                  <a:pt x="4022" y="7410"/>
                </a:lnTo>
                <a:lnTo>
                  <a:pt x="4005" y="7447"/>
                </a:lnTo>
                <a:lnTo>
                  <a:pt x="4048" y="7492"/>
                </a:lnTo>
                <a:lnTo>
                  <a:pt x="4084" y="7530"/>
                </a:lnTo>
                <a:lnTo>
                  <a:pt x="4112" y="7563"/>
                </a:lnTo>
                <a:lnTo>
                  <a:pt x="4137" y="7595"/>
                </a:lnTo>
                <a:lnTo>
                  <a:pt x="4162" y="7624"/>
                </a:lnTo>
                <a:lnTo>
                  <a:pt x="4189" y="7656"/>
                </a:lnTo>
                <a:lnTo>
                  <a:pt x="4204" y="7672"/>
                </a:lnTo>
                <a:lnTo>
                  <a:pt x="4220" y="7690"/>
                </a:lnTo>
                <a:lnTo>
                  <a:pt x="4239" y="7709"/>
                </a:lnTo>
                <a:lnTo>
                  <a:pt x="4261" y="7730"/>
                </a:lnTo>
                <a:lnTo>
                  <a:pt x="4309" y="7718"/>
                </a:lnTo>
                <a:lnTo>
                  <a:pt x="4356" y="7706"/>
                </a:lnTo>
                <a:lnTo>
                  <a:pt x="4399" y="7692"/>
                </a:lnTo>
                <a:lnTo>
                  <a:pt x="4438" y="7680"/>
                </a:lnTo>
                <a:lnTo>
                  <a:pt x="4477" y="7667"/>
                </a:lnTo>
                <a:lnTo>
                  <a:pt x="4511" y="7654"/>
                </a:lnTo>
                <a:lnTo>
                  <a:pt x="4544" y="7642"/>
                </a:lnTo>
                <a:lnTo>
                  <a:pt x="4575" y="7630"/>
                </a:lnTo>
                <a:lnTo>
                  <a:pt x="4630" y="7607"/>
                </a:lnTo>
                <a:lnTo>
                  <a:pt x="4681" y="7586"/>
                </a:lnTo>
                <a:lnTo>
                  <a:pt x="4704" y="7577"/>
                </a:lnTo>
                <a:lnTo>
                  <a:pt x="4726" y="7569"/>
                </a:lnTo>
                <a:lnTo>
                  <a:pt x="4749" y="7563"/>
                </a:lnTo>
                <a:lnTo>
                  <a:pt x="4771" y="7557"/>
                </a:lnTo>
                <a:lnTo>
                  <a:pt x="4792" y="7553"/>
                </a:lnTo>
                <a:lnTo>
                  <a:pt x="4813" y="7550"/>
                </a:lnTo>
                <a:lnTo>
                  <a:pt x="4835" y="7549"/>
                </a:lnTo>
                <a:lnTo>
                  <a:pt x="4857" y="7549"/>
                </a:lnTo>
                <a:lnTo>
                  <a:pt x="4880" y="7552"/>
                </a:lnTo>
                <a:lnTo>
                  <a:pt x="4903" y="7556"/>
                </a:lnTo>
                <a:lnTo>
                  <a:pt x="4927" y="7562"/>
                </a:lnTo>
                <a:lnTo>
                  <a:pt x="4954" y="7571"/>
                </a:lnTo>
                <a:lnTo>
                  <a:pt x="4981" y="7581"/>
                </a:lnTo>
                <a:lnTo>
                  <a:pt x="5009" y="7595"/>
                </a:lnTo>
                <a:lnTo>
                  <a:pt x="5041" y="7611"/>
                </a:lnTo>
                <a:lnTo>
                  <a:pt x="5073" y="7629"/>
                </a:lnTo>
                <a:lnTo>
                  <a:pt x="5108" y="7649"/>
                </a:lnTo>
                <a:lnTo>
                  <a:pt x="5146" y="7673"/>
                </a:lnTo>
                <a:lnTo>
                  <a:pt x="5186" y="7701"/>
                </a:lnTo>
                <a:lnTo>
                  <a:pt x="5230" y="7730"/>
                </a:lnTo>
                <a:lnTo>
                  <a:pt x="5307" y="7785"/>
                </a:lnTo>
                <a:lnTo>
                  <a:pt x="5374" y="7835"/>
                </a:lnTo>
                <a:lnTo>
                  <a:pt x="5402" y="7858"/>
                </a:lnTo>
                <a:lnTo>
                  <a:pt x="5429" y="7880"/>
                </a:lnTo>
                <a:lnTo>
                  <a:pt x="5453" y="7901"/>
                </a:lnTo>
                <a:lnTo>
                  <a:pt x="5475" y="7922"/>
                </a:lnTo>
                <a:lnTo>
                  <a:pt x="5494" y="7942"/>
                </a:lnTo>
                <a:lnTo>
                  <a:pt x="5511" y="7962"/>
                </a:lnTo>
                <a:lnTo>
                  <a:pt x="5527" y="7981"/>
                </a:lnTo>
                <a:lnTo>
                  <a:pt x="5540" y="8001"/>
                </a:lnTo>
                <a:lnTo>
                  <a:pt x="5552" y="8022"/>
                </a:lnTo>
                <a:lnTo>
                  <a:pt x="5562" y="8043"/>
                </a:lnTo>
                <a:lnTo>
                  <a:pt x="5570" y="8064"/>
                </a:lnTo>
                <a:lnTo>
                  <a:pt x="5577" y="8087"/>
                </a:lnTo>
                <a:lnTo>
                  <a:pt x="5582" y="8110"/>
                </a:lnTo>
                <a:lnTo>
                  <a:pt x="5587" y="8135"/>
                </a:lnTo>
                <a:lnTo>
                  <a:pt x="5590" y="8161"/>
                </a:lnTo>
                <a:lnTo>
                  <a:pt x="5592" y="8189"/>
                </a:lnTo>
                <a:lnTo>
                  <a:pt x="5594" y="8218"/>
                </a:lnTo>
                <a:lnTo>
                  <a:pt x="5595" y="8250"/>
                </a:lnTo>
                <a:lnTo>
                  <a:pt x="5595" y="8283"/>
                </a:lnTo>
                <a:lnTo>
                  <a:pt x="5594" y="8319"/>
                </a:lnTo>
                <a:lnTo>
                  <a:pt x="5593" y="8399"/>
                </a:lnTo>
                <a:lnTo>
                  <a:pt x="5590" y="8491"/>
                </a:lnTo>
                <a:lnTo>
                  <a:pt x="5588" y="8595"/>
                </a:lnTo>
                <a:lnTo>
                  <a:pt x="5587" y="8714"/>
                </a:lnTo>
                <a:lnTo>
                  <a:pt x="6005" y="8829"/>
                </a:lnTo>
                <a:lnTo>
                  <a:pt x="6034" y="8788"/>
                </a:lnTo>
                <a:lnTo>
                  <a:pt x="6062" y="8747"/>
                </a:lnTo>
                <a:lnTo>
                  <a:pt x="6089" y="8708"/>
                </a:lnTo>
                <a:lnTo>
                  <a:pt x="6115" y="8670"/>
                </a:lnTo>
                <a:lnTo>
                  <a:pt x="6163" y="8596"/>
                </a:lnTo>
                <a:lnTo>
                  <a:pt x="6209" y="8526"/>
                </a:lnTo>
                <a:lnTo>
                  <a:pt x="6232" y="8494"/>
                </a:lnTo>
                <a:lnTo>
                  <a:pt x="6254" y="8463"/>
                </a:lnTo>
                <a:lnTo>
                  <a:pt x="6277" y="8433"/>
                </a:lnTo>
                <a:lnTo>
                  <a:pt x="6301" y="8405"/>
                </a:lnTo>
                <a:lnTo>
                  <a:pt x="6325" y="8378"/>
                </a:lnTo>
                <a:lnTo>
                  <a:pt x="6350" y="8353"/>
                </a:lnTo>
                <a:lnTo>
                  <a:pt x="6377" y="8329"/>
                </a:lnTo>
                <a:lnTo>
                  <a:pt x="6405" y="8308"/>
                </a:lnTo>
                <a:lnTo>
                  <a:pt x="6434" y="8289"/>
                </a:lnTo>
                <a:lnTo>
                  <a:pt x="6465" y="8271"/>
                </a:lnTo>
                <a:lnTo>
                  <a:pt x="6498" y="8256"/>
                </a:lnTo>
                <a:lnTo>
                  <a:pt x="6533" y="8242"/>
                </a:lnTo>
                <a:lnTo>
                  <a:pt x="6570" y="8230"/>
                </a:lnTo>
                <a:lnTo>
                  <a:pt x="6611" y="8221"/>
                </a:lnTo>
                <a:lnTo>
                  <a:pt x="6653" y="8214"/>
                </a:lnTo>
                <a:lnTo>
                  <a:pt x="6700" y="8210"/>
                </a:lnTo>
                <a:lnTo>
                  <a:pt x="6749" y="8208"/>
                </a:lnTo>
                <a:lnTo>
                  <a:pt x="6802" y="8209"/>
                </a:lnTo>
                <a:lnTo>
                  <a:pt x="6858" y="8212"/>
                </a:lnTo>
                <a:lnTo>
                  <a:pt x="6918" y="8218"/>
                </a:lnTo>
                <a:lnTo>
                  <a:pt x="6983" y="8226"/>
                </a:lnTo>
                <a:lnTo>
                  <a:pt x="7051" y="8238"/>
                </a:lnTo>
                <a:lnTo>
                  <a:pt x="7124" y="8252"/>
                </a:lnTo>
                <a:lnTo>
                  <a:pt x="7202" y="8269"/>
                </a:lnTo>
                <a:lnTo>
                  <a:pt x="7653" y="8797"/>
                </a:lnTo>
                <a:lnTo>
                  <a:pt x="7710" y="8786"/>
                </a:lnTo>
                <a:lnTo>
                  <a:pt x="7762" y="8774"/>
                </a:lnTo>
                <a:lnTo>
                  <a:pt x="7808" y="8763"/>
                </a:lnTo>
                <a:lnTo>
                  <a:pt x="7848" y="8751"/>
                </a:lnTo>
                <a:lnTo>
                  <a:pt x="7886" y="8739"/>
                </a:lnTo>
                <a:lnTo>
                  <a:pt x="7917" y="8727"/>
                </a:lnTo>
                <a:lnTo>
                  <a:pt x="7945" y="8715"/>
                </a:lnTo>
                <a:lnTo>
                  <a:pt x="7970" y="8701"/>
                </a:lnTo>
                <a:lnTo>
                  <a:pt x="7990" y="8688"/>
                </a:lnTo>
                <a:lnTo>
                  <a:pt x="8007" y="8673"/>
                </a:lnTo>
                <a:lnTo>
                  <a:pt x="8021" y="8657"/>
                </a:lnTo>
                <a:lnTo>
                  <a:pt x="8032" y="8640"/>
                </a:lnTo>
                <a:lnTo>
                  <a:pt x="8041" y="8623"/>
                </a:lnTo>
                <a:lnTo>
                  <a:pt x="8047" y="8605"/>
                </a:lnTo>
                <a:lnTo>
                  <a:pt x="8051" y="8585"/>
                </a:lnTo>
                <a:lnTo>
                  <a:pt x="8053" y="8564"/>
                </a:lnTo>
                <a:lnTo>
                  <a:pt x="8055" y="8540"/>
                </a:lnTo>
                <a:lnTo>
                  <a:pt x="8055" y="8516"/>
                </a:lnTo>
                <a:lnTo>
                  <a:pt x="8052" y="8491"/>
                </a:lnTo>
                <a:lnTo>
                  <a:pt x="8050" y="8464"/>
                </a:lnTo>
                <a:lnTo>
                  <a:pt x="8045" y="8403"/>
                </a:lnTo>
                <a:lnTo>
                  <a:pt x="8039" y="8334"/>
                </a:lnTo>
                <a:lnTo>
                  <a:pt x="8037" y="8297"/>
                </a:lnTo>
                <a:lnTo>
                  <a:pt x="8036" y="8258"/>
                </a:lnTo>
                <a:lnTo>
                  <a:pt x="8036" y="8215"/>
                </a:lnTo>
                <a:lnTo>
                  <a:pt x="8037" y="8171"/>
                </a:lnTo>
                <a:lnTo>
                  <a:pt x="8039" y="8124"/>
                </a:lnTo>
                <a:lnTo>
                  <a:pt x="8044" y="8075"/>
                </a:lnTo>
                <a:lnTo>
                  <a:pt x="8050" y="8023"/>
                </a:lnTo>
                <a:lnTo>
                  <a:pt x="8060" y="7967"/>
                </a:lnTo>
                <a:lnTo>
                  <a:pt x="8079" y="7950"/>
                </a:lnTo>
                <a:lnTo>
                  <a:pt x="8104" y="7928"/>
                </a:lnTo>
                <a:lnTo>
                  <a:pt x="8134" y="7901"/>
                </a:lnTo>
                <a:lnTo>
                  <a:pt x="8171" y="7871"/>
                </a:lnTo>
                <a:lnTo>
                  <a:pt x="8254" y="7805"/>
                </a:lnTo>
                <a:lnTo>
                  <a:pt x="8343" y="7735"/>
                </a:lnTo>
                <a:lnTo>
                  <a:pt x="8389" y="7701"/>
                </a:lnTo>
                <a:lnTo>
                  <a:pt x="8433" y="7667"/>
                </a:lnTo>
                <a:lnTo>
                  <a:pt x="8476" y="7636"/>
                </a:lnTo>
                <a:lnTo>
                  <a:pt x="8515" y="7608"/>
                </a:lnTo>
                <a:lnTo>
                  <a:pt x="8552" y="7583"/>
                </a:lnTo>
                <a:lnTo>
                  <a:pt x="8583" y="7564"/>
                </a:lnTo>
                <a:lnTo>
                  <a:pt x="8596" y="7556"/>
                </a:lnTo>
                <a:lnTo>
                  <a:pt x="8607" y="7549"/>
                </a:lnTo>
                <a:lnTo>
                  <a:pt x="8617" y="7545"/>
                </a:lnTo>
                <a:lnTo>
                  <a:pt x="8626" y="7541"/>
                </a:lnTo>
                <a:lnTo>
                  <a:pt x="8648" y="7535"/>
                </a:lnTo>
                <a:lnTo>
                  <a:pt x="8670" y="7529"/>
                </a:lnTo>
                <a:lnTo>
                  <a:pt x="8692" y="7526"/>
                </a:lnTo>
                <a:lnTo>
                  <a:pt x="8714" y="7523"/>
                </a:lnTo>
                <a:lnTo>
                  <a:pt x="8737" y="7522"/>
                </a:lnTo>
                <a:lnTo>
                  <a:pt x="8761" y="7521"/>
                </a:lnTo>
                <a:lnTo>
                  <a:pt x="8783" y="7522"/>
                </a:lnTo>
                <a:lnTo>
                  <a:pt x="8806" y="7524"/>
                </a:lnTo>
                <a:lnTo>
                  <a:pt x="8829" y="7527"/>
                </a:lnTo>
                <a:lnTo>
                  <a:pt x="8854" y="7530"/>
                </a:lnTo>
                <a:lnTo>
                  <a:pt x="8877" y="7535"/>
                </a:lnTo>
                <a:lnTo>
                  <a:pt x="8901" y="7540"/>
                </a:lnTo>
                <a:lnTo>
                  <a:pt x="8949" y="7552"/>
                </a:lnTo>
                <a:lnTo>
                  <a:pt x="8997" y="7566"/>
                </a:lnTo>
                <a:lnTo>
                  <a:pt x="9046" y="7582"/>
                </a:lnTo>
                <a:lnTo>
                  <a:pt x="9094" y="7600"/>
                </a:lnTo>
                <a:lnTo>
                  <a:pt x="9144" y="7618"/>
                </a:lnTo>
                <a:lnTo>
                  <a:pt x="9193" y="7636"/>
                </a:lnTo>
                <a:lnTo>
                  <a:pt x="9242" y="7653"/>
                </a:lnTo>
                <a:lnTo>
                  <a:pt x="9291" y="7670"/>
                </a:lnTo>
                <a:lnTo>
                  <a:pt x="9340" y="7685"/>
                </a:lnTo>
                <a:lnTo>
                  <a:pt x="9388" y="7699"/>
                </a:lnTo>
                <a:lnTo>
                  <a:pt x="9600" y="7377"/>
                </a:lnTo>
                <a:lnTo>
                  <a:pt x="9580" y="7342"/>
                </a:lnTo>
                <a:lnTo>
                  <a:pt x="9559" y="7309"/>
                </a:lnTo>
                <a:lnTo>
                  <a:pt x="9538" y="7279"/>
                </a:lnTo>
                <a:lnTo>
                  <a:pt x="9516" y="7248"/>
                </a:lnTo>
                <a:lnTo>
                  <a:pt x="9475" y="7194"/>
                </a:lnTo>
                <a:lnTo>
                  <a:pt x="9435" y="7143"/>
                </a:lnTo>
                <a:lnTo>
                  <a:pt x="9397" y="7096"/>
                </a:lnTo>
                <a:lnTo>
                  <a:pt x="9361" y="7050"/>
                </a:lnTo>
                <a:lnTo>
                  <a:pt x="9345" y="7028"/>
                </a:lnTo>
                <a:lnTo>
                  <a:pt x="9329" y="7006"/>
                </a:lnTo>
                <a:lnTo>
                  <a:pt x="9314" y="6983"/>
                </a:lnTo>
                <a:lnTo>
                  <a:pt x="9300" y="6961"/>
                </a:lnTo>
                <a:lnTo>
                  <a:pt x="9288" y="6936"/>
                </a:lnTo>
                <a:lnTo>
                  <a:pt x="9277" y="6913"/>
                </a:lnTo>
                <a:lnTo>
                  <a:pt x="9267" y="6888"/>
                </a:lnTo>
                <a:lnTo>
                  <a:pt x="9259" y="6862"/>
                </a:lnTo>
                <a:lnTo>
                  <a:pt x="9252" y="6835"/>
                </a:lnTo>
                <a:lnTo>
                  <a:pt x="9246" y="6807"/>
                </a:lnTo>
                <a:lnTo>
                  <a:pt x="9243" y="6778"/>
                </a:lnTo>
                <a:lnTo>
                  <a:pt x="9240" y="6747"/>
                </a:lnTo>
                <a:lnTo>
                  <a:pt x="9240" y="6713"/>
                </a:lnTo>
                <a:lnTo>
                  <a:pt x="9242" y="6678"/>
                </a:lnTo>
                <a:lnTo>
                  <a:pt x="9245" y="6642"/>
                </a:lnTo>
                <a:lnTo>
                  <a:pt x="9251" y="6602"/>
                </a:lnTo>
                <a:lnTo>
                  <a:pt x="9259" y="6561"/>
                </a:lnTo>
                <a:lnTo>
                  <a:pt x="9269" y="6517"/>
                </a:lnTo>
                <a:lnTo>
                  <a:pt x="9281" y="6470"/>
                </a:lnTo>
                <a:lnTo>
                  <a:pt x="9295" y="6421"/>
                </a:lnTo>
                <a:lnTo>
                  <a:pt x="9312" y="6366"/>
                </a:lnTo>
                <a:lnTo>
                  <a:pt x="9330" y="6317"/>
                </a:lnTo>
                <a:lnTo>
                  <a:pt x="9346" y="6271"/>
                </a:lnTo>
                <a:lnTo>
                  <a:pt x="9362" y="6229"/>
                </a:lnTo>
                <a:lnTo>
                  <a:pt x="9377" y="6192"/>
                </a:lnTo>
                <a:lnTo>
                  <a:pt x="9393" y="6156"/>
                </a:lnTo>
                <a:lnTo>
                  <a:pt x="9408" y="6125"/>
                </a:lnTo>
                <a:lnTo>
                  <a:pt x="9425" y="6097"/>
                </a:lnTo>
                <a:lnTo>
                  <a:pt x="9440" y="6071"/>
                </a:lnTo>
                <a:lnTo>
                  <a:pt x="9456" y="6048"/>
                </a:lnTo>
                <a:lnTo>
                  <a:pt x="9473" y="6027"/>
                </a:lnTo>
                <a:lnTo>
                  <a:pt x="9490" y="6009"/>
                </a:lnTo>
                <a:lnTo>
                  <a:pt x="9507" y="5993"/>
                </a:lnTo>
                <a:lnTo>
                  <a:pt x="9527" y="5979"/>
                </a:lnTo>
                <a:lnTo>
                  <a:pt x="9546" y="5965"/>
                </a:lnTo>
                <a:lnTo>
                  <a:pt x="9566" y="5954"/>
                </a:lnTo>
                <a:lnTo>
                  <a:pt x="9587" y="5943"/>
                </a:lnTo>
                <a:lnTo>
                  <a:pt x="9609" y="5934"/>
                </a:lnTo>
                <a:lnTo>
                  <a:pt x="9634" y="5926"/>
                </a:lnTo>
                <a:lnTo>
                  <a:pt x="9659" y="5918"/>
                </a:lnTo>
                <a:lnTo>
                  <a:pt x="9715" y="5903"/>
                </a:lnTo>
                <a:lnTo>
                  <a:pt x="9776" y="5888"/>
                </a:lnTo>
                <a:lnTo>
                  <a:pt x="9846" y="5871"/>
                </a:lnTo>
                <a:lnTo>
                  <a:pt x="9924" y="5849"/>
                </a:lnTo>
                <a:lnTo>
                  <a:pt x="9967" y="5837"/>
                </a:lnTo>
                <a:lnTo>
                  <a:pt x="10012" y="5824"/>
                </a:lnTo>
                <a:lnTo>
                  <a:pt x="10059" y="5809"/>
                </a:lnTo>
                <a:lnTo>
                  <a:pt x="10110" y="5792"/>
                </a:lnTo>
                <a:lnTo>
                  <a:pt x="10107" y="5371"/>
                </a:lnTo>
                <a:lnTo>
                  <a:pt x="10053" y="5354"/>
                </a:lnTo>
                <a:lnTo>
                  <a:pt x="10002" y="5339"/>
                </a:lnTo>
                <a:lnTo>
                  <a:pt x="9955" y="5325"/>
                </a:lnTo>
                <a:lnTo>
                  <a:pt x="9911" y="5313"/>
                </a:lnTo>
                <a:lnTo>
                  <a:pt x="9829" y="5292"/>
                </a:lnTo>
                <a:lnTo>
                  <a:pt x="9757" y="5275"/>
                </a:lnTo>
                <a:lnTo>
                  <a:pt x="9693" y="5260"/>
                </a:lnTo>
                <a:lnTo>
                  <a:pt x="9638" y="5245"/>
                </a:lnTo>
                <a:lnTo>
                  <a:pt x="9612" y="5237"/>
                </a:lnTo>
                <a:lnTo>
                  <a:pt x="9588" y="5228"/>
                </a:lnTo>
                <a:lnTo>
                  <a:pt x="9566" y="5218"/>
                </a:lnTo>
                <a:lnTo>
                  <a:pt x="9545" y="5207"/>
                </a:lnTo>
                <a:lnTo>
                  <a:pt x="9525" y="5196"/>
                </a:lnTo>
                <a:lnTo>
                  <a:pt x="9505" y="5183"/>
                </a:lnTo>
                <a:lnTo>
                  <a:pt x="9487" y="5169"/>
                </a:lnTo>
                <a:lnTo>
                  <a:pt x="9470" y="5153"/>
                </a:lnTo>
                <a:lnTo>
                  <a:pt x="9454" y="5135"/>
                </a:lnTo>
                <a:lnTo>
                  <a:pt x="9437" y="5115"/>
                </a:lnTo>
                <a:lnTo>
                  <a:pt x="9422" y="5091"/>
                </a:lnTo>
                <a:lnTo>
                  <a:pt x="9405" y="5066"/>
                </a:lnTo>
                <a:lnTo>
                  <a:pt x="9390" y="5038"/>
                </a:lnTo>
                <a:lnTo>
                  <a:pt x="9375" y="5007"/>
                </a:lnTo>
                <a:lnTo>
                  <a:pt x="9360" y="4972"/>
                </a:lnTo>
                <a:lnTo>
                  <a:pt x="9344" y="4935"/>
                </a:lnTo>
                <a:lnTo>
                  <a:pt x="9328" y="4893"/>
                </a:lnTo>
                <a:lnTo>
                  <a:pt x="9311" y="4849"/>
                </a:lnTo>
                <a:lnTo>
                  <a:pt x="9294" y="4800"/>
                </a:lnTo>
                <a:lnTo>
                  <a:pt x="9276" y="4747"/>
                </a:lnTo>
                <a:lnTo>
                  <a:pt x="9259" y="4692"/>
                </a:lnTo>
                <a:lnTo>
                  <a:pt x="9245" y="4640"/>
                </a:lnTo>
                <a:lnTo>
                  <a:pt x="9234" y="4593"/>
                </a:lnTo>
                <a:lnTo>
                  <a:pt x="9224" y="4547"/>
                </a:lnTo>
                <a:lnTo>
                  <a:pt x="9219" y="4506"/>
                </a:lnTo>
                <a:lnTo>
                  <a:pt x="9216" y="4467"/>
                </a:lnTo>
                <a:lnTo>
                  <a:pt x="9215" y="4431"/>
                </a:lnTo>
                <a:lnTo>
                  <a:pt x="9216" y="4397"/>
                </a:lnTo>
                <a:lnTo>
                  <a:pt x="9220" y="4366"/>
                </a:lnTo>
                <a:lnTo>
                  <a:pt x="9227" y="4336"/>
                </a:lnTo>
                <a:lnTo>
                  <a:pt x="9234" y="4308"/>
                </a:lnTo>
                <a:lnTo>
                  <a:pt x="9243" y="4282"/>
                </a:lnTo>
                <a:lnTo>
                  <a:pt x="9254" y="4258"/>
                </a:lnTo>
                <a:lnTo>
                  <a:pt x="9266" y="4233"/>
                </a:lnTo>
                <a:lnTo>
                  <a:pt x="9279" y="4210"/>
                </a:lnTo>
                <a:lnTo>
                  <a:pt x="9293" y="4189"/>
                </a:lnTo>
                <a:lnTo>
                  <a:pt x="9309" y="4167"/>
                </a:lnTo>
                <a:lnTo>
                  <a:pt x="9326" y="4146"/>
                </a:lnTo>
                <a:lnTo>
                  <a:pt x="9343" y="4125"/>
                </a:lnTo>
                <a:lnTo>
                  <a:pt x="9361" y="4104"/>
                </a:lnTo>
                <a:lnTo>
                  <a:pt x="9397" y="4061"/>
                </a:lnTo>
                <a:lnTo>
                  <a:pt x="9435" y="4014"/>
                </a:lnTo>
                <a:lnTo>
                  <a:pt x="9454" y="3989"/>
                </a:lnTo>
                <a:lnTo>
                  <a:pt x="9472" y="3964"/>
                </a:lnTo>
                <a:lnTo>
                  <a:pt x="9490" y="3936"/>
                </a:lnTo>
                <a:lnTo>
                  <a:pt x="9507" y="3906"/>
                </a:lnTo>
                <a:lnTo>
                  <a:pt x="9525" y="3875"/>
                </a:lnTo>
                <a:lnTo>
                  <a:pt x="9541" y="3842"/>
                </a:lnTo>
                <a:lnTo>
                  <a:pt x="9556" y="3806"/>
                </a:lnTo>
                <a:lnTo>
                  <a:pt x="9570" y="3768"/>
                </a:lnTo>
                <a:lnTo>
                  <a:pt x="9528" y="3724"/>
                </a:lnTo>
                <a:lnTo>
                  <a:pt x="9493" y="3686"/>
                </a:lnTo>
                <a:lnTo>
                  <a:pt x="9464" y="3652"/>
                </a:lnTo>
                <a:lnTo>
                  <a:pt x="9439" y="3621"/>
                </a:lnTo>
                <a:lnTo>
                  <a:pt x="9414" y="3590"/>
                </a:lnTo>
                <a:lnTo>
                  <a:pt x="9387" y="3560"/>
                </a:lnTo>
                <a:lnTo>
                  <a:pt x="9356" y="3526"/>
                </a:lnTo>
                <a:lnTo>
                  <a:pt x="9316" y="3487"/>
                </a:lnTo>
                <a:lnTo>
                  <a:pt x="9267" y="3498"/>
                </a:lnTo>
                <a:lnTo>
                  <a:pt x="9220" y="3510"/>
                </a:lnTo>
                <a:lnTo>
                  <a:pt x="9178" y="3522"/>
                </a:lnTo>
                <a:lnTo>
                  <a:pt x="9138" y="3534"/>
                </a:lnTo>
                <a:lnTo>
                  <a:pt x="9100" y="3547"/>
                </a:lnTo>
                <a:lnTo>
                  <a:pt x="9065" y="3559"/>
                </a:lnTo>
                <a:lnTo>
                  <a:pt x="9033" y="3571"/>
                </a:lnTo>
                <a:lnTo>
                  <a:pt x="9002" y="3583"/>
                </a:lnTo>
                <a:lnTo>
                  <a:pt x="8947" y="3606"/>
                </a:lnTo>
                <a:lnTo>
                  <a:pt x="8897" y="3628"/>
                </a:lnTo>
                <a:lnTo>
                  <a:pt x="8874" y="3636"/>
                </a:lnTo>
                <a:lnTo>
                  <a:pt x="8851" y="3645"/>
                </a:lnTo>
                <a:lnTo>
                  <a:pt x="8829" y="3652"/>
                </a:lnTo>
                <a:lnTo>
                  <a:pt x="8808" y="3657"/>
                </a:lnTo>
                <a:lnTo>
                  <a:pt x="8787" y="3662"/>
                </a:lnTo>
                <a:lnTo>
                  <a:pt x="8766" y="3665"/>
                </a:lnTo>
                <a:lnTo>
                  <a:pt x="8745" y="3666"/>
                </a:lnTo>
                <a:lnTo>
                  <a:pt x="8722" y="3666"/>
                </a:lnTo>
                <a:lnTo>
                  <a:pt x="8700" y="3664"/>
                </a:lnTo>
                <a:lnTo>
                  <a:pt x="8676" y="3660"/>
                </a:lnTo>
                <a:lnTo>
                  <a:pt x="8652" y="3654"/>
                </a:lnTo>
                <a:lnTo>
                  <a:pt x="8626" y="3646"/>
                </a:lnTo>
                <a:lnTo>
                  <a:pt x="8599" y="3635"/>
                </a:lnTo>
                <a:lnTo>
                  <a:pt x="8570" y="3622"/>
                </a:lnTo>
                <a:lnTo>
                  <a:pt x="8538" y="3606"/>
                </a:lnTo>
                <a:lnTo>
                  <a:pt x="8505" y="3588"/>
                </a:lnTo>
                <a:lnTo>
                  <a:pt x="8470" y="3567"/>
                </a:lnTo>
                <a:lnTo>
                  <a:pt x="8431" y="3543"/>
                </a:lnTo>
                <a:lnTo>
                  <a:pt x="8391" y="3516"/>
                </a:lnTo>
                <a:lnTo>
                  <a:pt x="8348" y="3485"/>
                </a:lnTo>
                <a:lnTo>
                  <a:pt x="8269" y="3430"/>
                </a:lnTo>
                <a:lnTo>
                  <a:pt x="8203" y="3380"/>
                </a:lnTo>
                <a:lnTo>
                  <a:pt x="8174" y="3357"/>
                </a:lnTo>
                <a:lnTo>
                  <a:pt x="8147" y="3335"/>
                </a:lnTo>
                <a:lnTo>
                  <a:pt x="8123" y="3314"/>
                </a:lnTo>
                <a:lnTo>
                  <a:pt x="8102" y="3294"/>
                </a:lnTo>
                <a:lnTo>
                  <a:pt x="8083" y="3273"/>
                </a:lnTo>
                <a:lnTo>
                  <a:pt x="8066" y="3253"/>
                </a:lnTo>
                <a:lnTo>
                  <a:pt x="8049" y="3233"/>
                </a:lnTo>
                <a:lnTo>
                  <a:pt x="8036" y="3213"/>
                </a:lnTo>
                <a:lnTo>
                  <a:pt x="8025" y="3193"/>
                </a:lnTo>
                <a:lnTo>
                  <a:pt x="8015" y="3171"/>
                </a:lnTo>
                <a:lnTo>
                  <a:pt x="8007" y="3150"/>
                </a:lnTo>
                <a:lnTo>
                  <a:pt x="8000" y="3128"/>
                </a:lnTo>
                <a:lnTo>
                  <a:pt x="7994" y="3105"/>
                </a:lnTo>
                <a:lnTo>
                  <a:pt x="7990" y="3080"/>
                </a:lnTo>
                <a:lnTo>
                  <a:pt x="7986" y="3053"/>
                </a:lnTo>
                <a:lnTo>
                  <a:pt x="7984" y="3026"/>
                </a:lnTo>
                <a:lnTo>
                  <a:pt x="7982" y="2997"/>
                </a:lnTo>
                <a:lnTo>
                  <a:pt x="7982" y="2965"/>
                </a:lnTo>
                <a:lnTo>
                  <a:pt x="7981" y="2931"/>
                </a:lnTo>
                <a:lnTo>
                  <a:pt x="7982" y="2895"/>
                </a:lnTo>
                <a:lnTo>
                  <a:pt x="7983" y="2816"/>
                </a:lnTo>
                <a:lnTo>
                  <a:pt x="7986" y="2724"/>
                </a:lnTo>
                <a:lnTo>
                  <a:pt x="7988" y="2620"/>
                </a:lnTo>
                <a:lnTo>
                  <a:pt x="7989" y="2501"/>
                </a:lnTo>
                <a:lnTo>
                  <a:pt x="7573" y="2386"/>
                </a:lnTo>
                <a:lnTo>
                  <a:pt x="7548" y="2420"/>
                </a:lnTo>
                <a:lnTo>
                  <a:pt x="7526" y="2454"/>
                </a:lnTo>
                <a:lnTo>
                  <a:pt x="7504" y="2485"/>
                </a:lnTo>
                <a:lnTo>
                  <a:pt x="7485" y="2516"/>
                </a:lnTo>
                <a:lnTo>
                  <a:pt x="7448" y="2576"/>
                </a:lnTo>
                <a:lnTo>
                  <a:pt x="7416" y="2631"/>
                </a:lnTo>
                <a:lnTo>
                  <a:pt x="7386" y="2684"/>
                </a:lnTo>
                <a:lnTo>
                  <a:pt x="7356" y="2732"/>
                </a:lnTo>
                <a:lnTo>
                  <a:pt x="7341" y="2755"/>
                </a:lnTo>
                <a:lnTo>
                  <a:pt x="7325" y="2776"/>
                </a:lnTo>
                <a:lnTo>
                  <a:pt x="7310" y="2797"/>
                </a:lnTo>
                <a:lnTo>
                  <a:pt x="7293" y="2816"/>
                </a:lnTo>
                <a:lnTo>
                  <a:pt x="7276" y="2834"/>
                </a:lnTo>
                <a:lnTo>
                  <a:pt x="7257" y="2851"/>
                </a:lnTo>
                <a:lnTo>
                  <a:pt x="7237" y="2869"/>
                </a:lnTo>
                <a:lnTo>
                  <a:pt x="7216" y="2884"/>
                </a:lnTo>
                <a:lnTo>
                  <a:pt x="7194" y="2898"/>
                </a:lnTo>
                <a:lnTo>
                  <a:pt x="7168" y="2911"/>
                </a:lnTo>
                <a:lnTo>
                  <a:pt x="7142" y="2923"/>
                </a:lnTo>
                <a:lnTo>
                  <a:pt x="7114" y="2934"/>
                </a:lnTo>
                <a:lnTo>
                  <a:pt x="7084" y="2943"/>
                </a:lnTo>
                <a:lnTo>
                  <a:pt x="7050" y="2952"/>
                </a:lnTo>
                <a:lnTo>
                  <a:pt x="7014" y="2959"/>
                </a:lnTo>
                <a:lnTo>
                  <a:pt x="6975" y="2967"/>
                </a:lnTo>
                <a:lnTo>
                  <a:pt x="6934" y="2972"/>
                </a:lnTo>
                <a:lnTo>
                  <a:pt x="6890" y="2976"/>
                </a:lnTo>
                <a:lnTo>
                  <a:pt x="6841" y="2979"/>
                </a:lnTo>
                <a:lnTo>
                  <a:pt x="6790" y="2980"/>
                </a:lnTo>
                <a:lnTo>
                  <a:pt x="6699" y="2983"/>
                </a:lnTo>
                <a:lnTo>
                  <a:pt x="6619" y="2986"/>
                </a:lnTo>
                <a:lnTo>
                  <a:pt x="6583" y="2986"/>
                </a:lnTo>
                <a:lnTo>
                  <a:pt x="6549" y="2986"/>
                </a:lnTo>
                <a:lnTo>
                  <a:pt x="6517" y="2984"/>
                </a:lnTo>
                <a:lnTo>
                  <a:pt x="6486" y="2980"/>
                </a:lnTo>
                <a:lnTo>
                  <a:pt x="6471" y="2978"/>
                </a:lnTo>
                <a:lnTo>
                  <a:pt x="6456" y="2975"/>
                </a:lnTo>
                <a:lnTo>
                  <a:pt x="6442" y="2971"/>
                </a:lnTo>
                <a:lnTo>
                  <a:pt x="6428" y="2967"/>
                </a:lnTo>
                <a:lnTo>
                  <a:pt x="6414" y="2962"/>
                </a:lnTo>
                <a:lnTo>
                  <a:pt x="6400" y="2955"/>
                </a:lnTo>
                <a:lnTo>
                  <a:pt x="6385" y="2949"/>
                </a:lnTo>
                <a:lnTo>
                  <a:pt x="6371" y="2942"/>
                </a:lnTo>
                <a:lnTo>
                  <a:pt x="6357" y="2934"/>
                </a:lnTo>
                <a:lnTo>
                  <a:pt x="6343" y="2925"/>
                </a:lnTo>
                <a:lnTo>
                  <a:pt x="6329" y="2915"/>
                </a:lnTo>
                <a:lnTo>
                  <a:pt x="6315" y="2904"/>
                </a:lnTo>
                <a:lnTo>
                  <a:pt x="6301" y="2893"/>
                </a:lnTo>
                <a:lnTo>
                  <a:pt x="6285" y="2880"/>
                </a:lnTo>
                <a:lnTo>
                  <a:pt x="6271" y="2866"/>
                </a:lnTo>
                <a:lnTo>
                  <a:pt x="6256" y="2850"/>
                </a:lnTo>
                <a:lnTo>
                  <a:pt x="5924" y="2417"/>
                </a:lnTo>
                <a:close/>
                <a:moveTo>
                  <a:pt x="7045" y="16145"/>
                </a:moveTo>
                <a:lnTo>
                  <a:pt x="7094" y="16147"/>
                </a:lnTo>
                <a:lnTo>
                  <a:pt x="7141" y="16143"/>
                </a:lnTo>
                <a:lnTo>
                  <a:pt x="7188" y="16135"/>
                </a:lnTo>
                <a:lnTo>
                  <a:pt x="7234" y="16123"/>
                </a:lnTo>
                <a:lnTo>
                  <a:pt x="7280" y="16108"/>
                </a:lnTo>
                <a:lnTo>
                  <a:pt x="7325" y="16087"/>
                </a:lnTo>
                <a:lnTo>
                  <a:pt x="7369" y="16064"/>
                </a:lnTo>
                <a:lnTo>
                  <a:pt x="7414" y="16037"/>
                </a:lnTo>
                <a:lnTo>
                  <a:pt x="7457" y="16007"/>
                </a:lnTo>
                <a:lnTo>
                  <a:pt x="7502" y="15974"/>
                </a:lnTo>
                <a:lnTo>
                  <a:pt x="7545" y="15938"/>
                </a:lnTo>
                <a:lnTo>
                  <a:pt x="7589" y="15900"/>
                </a:lnTo>
                <a:lnTo>
                  <a:pt x="7633" y="15859"/>
                </a:lnTo>
                <a:lnTo>
                  <a:pt x="7677" y="15816"/>
                </a:lnTo>
                <a:lnTo>
                  <a:pt x="7721" y="15771"/>
                </a:lnTo>
                <a:lnTo>
                  <a:pt x="7766" y="15725"/>
                </a:lnTo>
                <a:lnTo>
                  <a:pt x="7855" y="15627"/>
                </a:lnTo>
                <a:lnTo>
                  <a:pt x="7948" y="15524"/>
                </a:lnTo>
                <a:lnTo>
                  <a:pt x="8043" y="15418"/>
                </a:lnTo>
                <a:lnTo>
                  <a:pt x="8142" y="15310"/>
                </a:lnTo>
                <a:lnTo>
                  <a:pt x="8193" y="15257"/>
                </a:lnTo>
                <a:lnTo>
                  <a:pt x="8245" y="15203"/>
                </a:lnTo>
                <a:lnTo>
                  <a:pt x="8298" y="15150"/>
                </a:lnTo>
                <a:lnTo>
                  <a:pt x="8353" y="15097"/>
                </a:lnTo>
                <a:lnTo>
                  <a:pt x="8408" y="15046"/>
                </a:lnTo>
                <a:lnTo>
                  <a:pt x="8466" y="14995"/>
                </a:lnTo>
                <a:lnTo>
                  <a:pt x="8524" y="14945"/>
                </a:lnTo>
                <a:lnTo>
                  <a:pt x="8585" y="14897"/>
                </a:lnTo>
                <a:lnTo>
                  <a:pt x="9614" y="15911"/>
                </a:lnTo>
                <a:lnTo>
                  <a:pt x="9670" y="15971"/>
                </a:lnTo>
                <a:lnTo>
                  <a:pt x="9718" y="16023"/>
                </a:lnTo>
                <a:lnTo>
                  <a:pt x="9741" y="16046"/>
                </a:lnTo>
                <a:lnTo>
                  <a:pt x="9763" y="16066"/>
                </a:lnTo>
                <a:lnTo>
                  <a:pt x="9774" y="16076"/>
                </a:lnTo>
                <a:lnTo>
                  <a:pt x="9786" y="16084"/>
                </a:lnTo>
                <a:lnTo>
                  <a:pt x="9798" y="16093"/>
                </a:lnTo>
                <a:lnTo>
                  <a:pt x="9810" y="16101"/>
                </a:lnTo>
                <a:lnTo>
                  <a:pt x="9824" y="16108"/>
                </a:lnTo>
                <a:lnTo>
                  <a:pt x="9837" y="16115"/>
                </a:lnTo>
                <a:lnTo>
                  <a:pt x="9851" y="16121"/>
                </a:lnTo>
                <a:lnTo>
                  <a:pt x="9865" y="16127"/>
                </a:lnTo>
                <a:lnTo>
                  <a:pt x="9881" y="16131"/>
                </a:lnTo>
                <a:lnTo>
                  <a:pt x="9897" y="16136"/>
                </a:lnTo>
                <a:lnTo>
                  <a:pt x="9915" y="16139"/>
                </a:lnTo>
                <a:lnTo>
                  <a:pt x="9933" y="16143"/>
                </a:lnTo>
                <a:lnTo>
                  <a:pt x="9952" y="16145"/>
                </a:lnTo>
                <a:lnTo>
                  <a:pt x="9973" y="16147"/>
                </a:lnTo>
                <a:lnTo>
                  <a:pt x="9994" y="16149"/>
                </a:lnTo>
                <a:lnTo>
                  <a:pt x="10018" y="16150"/>
                </a:lnTo>
                <a:lnTo>
                  <a:pt x="10043" y="16150"/>
                </a:lnTo>
                <a:lnTo>
                  <a:pt x="10068" y="16150"/>
                </a:lnTo>
                <a:lnTo>
                  <a:pt x="10096" y="16149"/>
                </a:lnTo>
                <a:lnTo>
                  <a:pt x="10126" y="16147"/>
                </a:lnTo>
                <a:lnTo>
                  <a:pt x="10137" y="16109"/>
                </a:lnTo>
                <a:lnTo>
                  <a:pt x="10147" y="16064"/>
                </a:lnTo>
                <a:lnTo>
                  <a:pt x="10156" y="16016"/>
                </a:lnTo>
                <a:lnTo>
                  <a:pt x="10165" y="15963"/>
                </a:lnTo>
                <a:lnTo>
                  <a:pt x="10172" y="15907"/>
                </a:lnTo>
                <a:lnTo>
                  <a:pt x="10178" y="15846"/>
                </a:lnTo>
                <a:lnTo>
                  <a:pt x="10183" y="15782"/>
                </a:lnTo>
                <a:lnTo>
                  <a:pt x="10188" y="15715"/>
                </a:lnTo>
                <a:lnTo>
                  <a:pt x="10192" y="15644"/>
                </a:lnTo>
                <a:lnTo>
                  <a:pt x="10195" y="15573"/>
                </a:lnTo>
                <a:lnTo>
                  <a:pt x="10197" y="15498"/>
                </a:lnTo>
                <a:lnTo>
                  <a:pt x="10199" y="15421"/>
                </a:lnTo>
                <a:lnTo>
                  <a:pt x="10201" y="15263"/>
                </a:lnTo>
                <a:lnTo>
                  <a:pt x="10201" y="15101"/>
                </a:lnTo>
                <a:lnTo>
                  <a:pt x="10200" y="14938"/>
                </a:lnTo>
                <a:lnTo>
                  <a:pt x="10197" y="14774"/>
                </a:lnTo>
                <a:lnTo>
                  <a:pt x="10194" y="14615"/>
                </a:lnTo>
                <a:lnTo>
                  <a:pt x="10190" y="14460"/>
                </a:lnTo>
                <a:lnTo>
                  <a:pt x="10187" y="14315"/>
                </a:lnTo>
                <a:lnTo>
                  <a:pt x="10184" y="14179"/>
                </a:lnTo>
                <a:lnTo>
                  <a:pt x="10182" y="14057"/>
                </a:lnTo>
                <a:lnTo>
                  <a:pt x="10181" y="13950"/>
                </a:lnTo>
                <a:lnTo>
                  <a:pt x="10181" y="13879"/>
                </a:lnTo>
                <a:lnTo>
                  <a:pt x="10181" y="13807"/>
                </a:lnTo>
                <a:lnTo>
                  <a:pt x="10181" y="13737"/>
                </a:lnTo>
                <a:lnTo>
                  <a:pt x="10181" y="13666"/>
                </a:lnTo>
                <a:lnTo>
                  <a:pt x="10181" y="13595"/>
                </a:lnTo>
                <a:lnTo>
                  <a:pt x="10181" y="13525"/>
                </a:lnTo>
                <a:lnTo>
                  <a:pt x="10180" y="13454"/>
                </a:lnTo>
                <a:lnTo>
                  <a:pt x="10180" y="13383"/>
                </a:lnTo>
                <a:lnTo>
                  <a:pt x="10180" y="13313"/>
                </a:lnTo>
                <a:lnTo>
                  <a:pt x="10180" y="13242"/>
                </a:lnTo>
                <a:lnTo>
                  <a:pt x="10181" y="13171"/>
                </a:lnTo>
                <a:lnTo>
                  <a:pt x="10181" y="13100"/>
                </a:lnTo>
                <a:lnTo>
                  <a:pt x="10181" y="13029"/>
                </a:lnTo>
                <a:lnTo>
                  <a:pt x="10182" y="12958"/>
                </a:lnTo>
                <a:lnTo>
                  <a:pt x="10183" y="12888"/>
                </a:lnTo>
                <a:lnTo>
                  <a:pt x="10184" y="12817"/>
                </a:lnTo>
                <a:lnTo>
                  <a:pt x="10187" y="12688"/>
                </a:lnTo>
                <a:lnTo>
                  <a:pt x="10190" y="12577"/>
                </a:lnTo>
                <a:lnTo>
                  <a:pt x="10191" y="12528"/>
                </a:lnTo>
                <a:lnTo>
                  <a:pt x="10191" y="12484"/>
                </a:lnTo>
                <a:lnTo>
                  <a:pt x="10190" y="12443"/>
                </a:lnTo>
                <a:lnTo>
                  <a:pt x="10187" y="12406"/>
                </a:lnTo>
                <a:lnTo>
                  <a:pt x="10182" y="12373"/>
                </a:lnTo>
                <a:lnTo>
                  <a:pt x="10176" y="12343"/>
                </a:lnTo>
                <a:lnTo>
                  <a:pt x="10167" y="12315"/>
                </a:lnTo>
                <a:lnTo>
                  <a:pt x="10155" y="12292"/>
                </a:lnTo>
                <a:lnTo>
                  <a:pt x="10140" y="12271"/>
                </a:lnTo>
                <a:lnTo>
                  <a:pt x="10122" y="12253"/>
                </a:lnTo>
                <a:lnTo>
                  <a:pt x="10099" y="12238"/>
                </a:lnTo>
                <a:lnTo>
                  <a:pt x="10073" y="12225"/>
                </a:lnTo>
                <a:lnTo>
                  <a:pt x="10043" y="12213"/>
                </a:lnTo>
                <a:lnTo>
                  <a:pt x="10008" y="12204"/>
                </a:lnTo>
                <a:lnTo>
                  <a:pt x="9968" y="12197"/>
                </a:lnTo>
                <a:lnTo>
                  <a:pt x="9923" y="12191"/>
                </a:lnTo>
                <a:lnTo>
                  <a:pt x="9871" y="12187"/>
                </a:lnTo>
                <a:lnTo>
                  <a:pt x="9815" y="12184"/>
                </a:lnTo>
                <a:lnTo>
                  <a:pt x="9751" y="12182"/>
                </a:lnTo>
                <a:lnTo>
                  <a:pt x="9681" y="12182"/>
                </a:lnTo>
                <a:lnTo>
                  <a:pt x="9522" y="12182"/>
                </a:lnTo>
                <a:lnTo>
                  <a:pt x="9332" y="12184"/>
                </a:lnTo>
                <a:lnTo>
                  <a:pt x="9108" y="12187"/>
                </a:lnTo>
                <a:lnTo>
                  <a:pt x="8851" y="12188"/>
                </a:lnTo>
                <a:lnTo>
                  <a:pt x="7447" y="12182"/>
                </a:lnTo>
                <a:lnTo>
                  <a:pt x="7393" y="12182"/>
                </a:lnTo>
                <a:lnTo>
                  <a:pt x="7343" y="12183"/>
                </a:lnTo>
                <a:lnTo>
                  <a:pt x="7297" y="12184"/>
                </a:lnTo>
                <a:lnTo>
                  <a:pt x="7254" y="12186"/>
                </a:lnTo>
                <a:lnTo>
                  <a:pt x="7216" y="12188"/>
                </a:lnTo>
                <a:lnTo>
                  <a:pt x="7181" y="12193"/>
                </a:lnTo>
                <a:lnTo>
                  <a:pt x="7149" y="12198"/>
                </a:lnTo>
                <a:lnTo>
                  <a:pt x="7121" y="12206"/>
                </a:lnTo>
                <a:lnTo>
                  <a:pt x="7096" y="12216"/>
                </a:lnTo>
                <a:lnTo>
                  <a:pt x="7072" y="12229"/>
                </a:lnTo>
                <a:lnTo>
                  <a:pt x="7053" y="12244"/>
                </a:lnTo>
                <a:lnTo>
                  <a:pt x="7036" y="12262"/>
                </a:lnTo>
                <a:lnTo>
                  <a:pt x="7022" y="12283"/>
                </a:lnTo>
                <a:lnTo>
                  <a:pt x="7009" y="12308"/>
                </a:lnTo>
                <a:lnTo>
                  <a:pt x="6999" y="12337"/>
                </a:lnTo>
                <a:lnTo>
                  <a:pt x="6991" y="12370"/>
                </a:lnTo>
                <a:lnTo>
                  <a:pt x="6985" y="12407"/>
                </a:lnTo>
                <a:lnTo>
                  <a:pt x="6979" y="12450"/>
                </a:lnTo>
                <a:lnTo>
                  <a:pt x="6975" y="12496"/>
                </a:lnTo>
                <a:lnTo>
                  <a:pt x="6973" y="12549"/>
                </a:lnTo>
                <a:lnTo>
                  <a:pt x="6972" y="12606"/>
                </a:lnTo>
                <a:lnTo>
                  <a:pt x="6972" y="12670"/>
                </a:lnTo>
                <a:lnTo>
                  <a:pt x="6972" y="12739"/>
                </a:lnTo>
                <a:lnTo>
                  <a:pt x="6974" y="12815"/>
                </a:lnTo>
                <a:lnTo>
                  <a:pt x="6978" y="12987"/>
                </a:lnTo>
                <a:lnTo>
                  <a:pt x="6983" y="13187"/>
                </a:lnTo>
                <a:lnTo>
                  <a:pt x="6985" y="13299"/>
                </a:lnTo>
                <a:lnTo>
                  <a:pt x="6986" y="13419"/>
                </a:lnTo>
                <a:lnTo>
                  <a:pt x="6987" y="13547"/>
                </a:lnTo>
                <a:lnTo>
                  <a:pt x="6988" y="13683"/>
                </a:lnTo>
                <a:lnTo>
                  <a:pt x="6987" y="13797"/>
                </a:lnTo>
                <a:lnTo>
                  <a:pt x="6985" y="13931"/>
                </a:lnTo>
                <a:lnTo>
                  <a:pt x="6982" y="14082"/>
                </a:lnTo>
                <a:lnTo>
                  <a:pt x="6977" y="14246"/>
                </a:lnTo>
                <a:lnTo>
                  <a:pt x="6973" y="14421"/>
                </a:lnTo>
                <a:lnTo>
                  <a:pt x="6970" y="14604"/>
                </a:lnTo>
                <a:lnTo>
                  <a:pt x="6967" y="14789"/>
                </a:lnTo>
                <a:lnTo>
                  <a:pt x="6965" y="14977"/>
                </a:lnTo>
                <a:lnTo>
                  <a:pt x="6965" y="15163"/>
                </a:lnTo>
                <a:lnTo>
                  <a:pt x="6967" y="15344"/>
                </a:lnTo>
                <a:lnTo>
                  <a:pt x="6969" y="15430"/>
                </a:lnTo>
                <a:lnTo>
                  <a:pt x="6972" y="15516"/>
                </a:lnTo>
                <a:lnTo>
                  <a:pt x="6975" y="15598"/>
                </a:lnTo>
                <a:lnTo>
                  <a:pt x="6979" y="15677"/>
                </a:lnTo>
                <a:lnTo>
                  <a:pt x="6984" y="15752"/>
                </a:lnTo>
                <a:lnTo>
                  <a:pt x="6990" y="15823"/>
                </a:lnTo>
                <a:lnTo>
                  <a:pt x="6997" y="15891"/>
                </a:lnTo>
                <a:lnTo>
                  <a:pt x="7004" y="15952"/>
                </a:lnTo>
                <a:lnTo>
                  <a:pt x="7013" y="16010"/>
                </a:lnTo>
                <a:lnTo>
                  <a:pt x="7022" y="16061"/>
                </a:lnTo>
                <a:lnTo>
                  <a:pt x="7033" y="16107"/>
                </a:lnTo>
                <a:lnTo>
                  <a:pt x="7045" y="16145"/>
                </a:lnTo>
                <a:close/>
                <a:moveTo>
                  <a:pt x="6370" y="4279"/>
                </a:moveTo>
                <a:lnTo>
                  <a:pt x="6218" y="4335"/>
                </a:lnTo>
                <a:lnTo>
                  <a:pt x="6079" y="4404"/>
                </a:lnTo>
                <a:lnTo>
                  <a:pt x="5955" y="4483"/>
                </a:lnTo>
                <a:lnTo>
                  <a:pt x="5844" y="4571"/>
                </a:lnTo>
                <a:lnTo>
                  <a:pt x="5746" y="4669"/>
                </a:lnTo>
                <a:lnTo>
                  <a:pt x="5662" y="4774"/>
                </a:lnTo>
                <a:lnTo>
                  <a:pt x="5589" y="4885"/>
                </a:lnTo>
                <a:lnTo>
                  <a:pt x="5530" y="5002"/>
                </a:lnTo>
                <a:lnTo>
                  <a:pt x="5482" y="5125"/>
                </a:lnTo>
                <a:lnTo>
                  <a:pt x="5447" y="5250"/>
                </a:lnTo>
                <a:lnTo>
                  <a:pt x="5424" y="5378"/>
                </a:lnTo>
                <a:lnTo>
                  <a:pt x="5411" y="5507"/>
                </a:lnTo>
                <a:lnTo>
                  <a:pt x="5410" y="5638"/>
                </a:lnTo>
                <a:lnTo>
                  <a:pt x="5421" y="5769"/>
                </a:lnTo>
                <a:lnTo>
                  <a:pt x="5442" y="5897"/>
                </a:lnTo>
                <a:lnTo>
                  <a:pt x="5473" y="6024"/>
                </a:lnTo>
                <a:lnTo>
                  <a:pt x="5515" y="6147"/>
                </a:lnTo>
                <a:lnTo>
                  <a:pt x="5567" y="6266"/>
                </a:lnTo>
                <a:lnTo>
                  <a:pt x="5630" y="6380"/>
                </a:lnTo>
                <a:lnTo>
                  <a:pt x="5700" y="6487"/>
                </a:lnTo>
                <a:lnTo>
                  <a:pt x="5781" y="6588"/>
                </a:lnTo>
                <a:lnTo>
                  <a:pt x="5872" y="6680"/>
                </a:lnTo>
                <a:lnTo>
                  <a:pt x="5970" y="6764"/>
                </a:lnTo>
                <a:lnTo>
                  <a:pt x="6078" y="6836"/>
                </a:lnTo>
                <a:lnTo>
                  <a:pt x="6194" y="6898"/>
                </a:lnTo>
                <a:lnTo>
                  <a:pt x="6318" y="6948"/>
                </a:lnTo>
                <a:lnTo>
                  <a:pt x="6450" y="6984"/>
                </a:lnTo>
                <a:lnTo>
                  <a:pt x="6591" y="7007"/>
                </a:lnTo>
                <a:lnTo>
                  <a:pt x="6737" y="7014"/>
                </a:lnTo>
                <a:lnTo>
                  <a:pt x="6892" y="7005"/>
                </a:lnTo>
                <a:lnTo>
                  <a:pt x="7053" y="6980"/>
                </a:lnTo>
                <a:lnTo>
                  <a:pt x="7221" y="6935"/>
                </a:lnTo>
                <a:lnTo>
                  <a:pt x="7368" y="6882"/>
                </a:lnTo>
                <a:lnTo>
                  <a:pt x="7503" y="6815"/>
                </a:lnTo>
                <a:lnTo>
                  <a:pt x="7624" y="6739"/>
                </a:lnTo>
                <a:lnTo>
                  <a:pt x="7732" y="6651"/>
                </a:lnTo>
                <a:lnTo>
                  <a:pt x="7828" y="6555"/>
                </a:lnTo>
                <a:lnTo>
                  <a:pt x="7911" y="6451"/>
                </a:lnTo>
                <a:lnTo>
                  <a:pt x="7982" y="6340"/>
                </a:lnTo>
                <a:lnTo>
                  <a:pt x="8040" y="6223"/>
                </a:lnTo>
                <a:lnTo>
                  <a:pt x="8087" y="6101"/>
                </a:lnTo>
                <a:lnTo>
                  <a:pt x="8121" y="5976"/>
                </a:lnTo>
                <a:lnTo>
                  <a:pt x="8145" y="5846"/>
                </a:lnTo>
                <a:lnTo>
                  <a:pt x="8158" y="5716"/>
                </a:lnTo>
                <a:lnTo>
                  <a:pt x="8159" y="5585"/>
                </a:lnTo>
                <a:lnTo>
                  <a:pt x="8149" y="5454"/>
                </a:lnTo>
                <a:lnTo>
                  <a:pt x="8129" y="5323"/>
                </a:lnTo>
                <a:lnTo>
                  <a:pt x="8099" y="5196"/>
                </a:lnTo>
                <a:lnTo>
                  <a:pt x="8058" y="5072"/>
                </a:lnTo>
                <a:lnTo>
                  <a:pt x="8007" y="4951"/>
                </a:lnTo>
                <a:lnTo>
                  <a:pt x="7946" y="4836"/>
                </a:lnTo>
                <a:lnTo>
                  <a:pt x="7877" y="4728"/>
                </a:lnTo>
                <a:lnTo>
                  <a:pt x="7798" y="4626"/>
                </a:lnTo>
                <a:lnTo>
                  <a:pt x="7709" y="4533"/>
                </a:lnTo>
                <a:lnTo>
                  <a:pt x="7612" y="4448"/>
                </a:lnTo>
                <a:lnTo>
                  <a:pt x="7506" y="4375"/>
                </a:lnTo>
                <a:lnTo>
                  <a:pt x="7391" y="4313"/>
                </a:lnTo>
                <a:lnTo>
                  <a:pt x="7268" y="4263"/>
                </a:lnTo>
                <a:lnTo>
                  <a:pt x="7137" y="4226"/>
                </a:lnTo>
                <a:lnTo>
                  <a:pt x="6999" y="4204"/>
                </a:lnTo>
                <a:lnTo>
                  <a:pt x="6852" y="4197"/>
                </a:lnTo>
                <a:lnTo>
                  <a:pt x="6699" y="4206"/>
                </a:lnTo>
                <a:lnTo>
                  <a:pt x="6538" y="4233"/>
                </a:lnTo>
                <a:lnTo>
                  <a:pt x="6370" y="4279"/>
                </a:lnTo>
                <a:close/>
                <a:moveTo>
                  <a:pt x="7388" y="13418"/>
                </a:moveTo>
                <a:lnTo>
                  <a:pt x="7405" y="15455"/>
                </a:lnTo>
                <a:lnTo>
                  <a:pt x="7530" y="15327"/>
                </a:lnTo>
                <a:lnTo>
                  <a:pt x="7645" y="15209"/>
                </a:lnTo>
                <a:lnTo>
                  <a:pt x="7751" y="15099"/>
                </a:lnTo>
                <a:lnTo>
                  <a:pt x="7848" y="14997"/>
                </a:lnTo>
                <a:lnTo>
                  <a:pt x="7937" y="14903"/>
                </a:lnTo>
                <a:lnTo>
                  <a:pt x="8019" y="14819"/>
                </a:lnTo>
                <a:lnTo>
                  <a:pt x="8095" y="14741"/>
                </a:lnTo>
                <a:lnTo>
                  <a:pt x="8165" y="14671"/>
                </a:lnTo>
                <a:lnTo>
                  <a:pt x="8228" y="14611"/>
                </a:lnTo>
                <a:lnTo>
                  <a:pt x="8288" y="14557"/>
                </a:lnTo>
                <a:lnTo>
                  <a:pt x="8343" y="14513"/>
                </a:lnTo>
                <a:lnTo>
                  <a:pt x="8396" y="14475"/>
                </a:lnTo>
                <a:lnTo>
                  <a:pt x="8446" y="14447"/>
                </a:lnTo>
                <a:lnTo>
                  <a:pt x="8493" y="14427"/>
                </a:lnTo>
                <a:lnTo>
                  <a:pt x="8539" y="14415"/>
                </a:lnTo>
                <a:lnTo>
                  <a:pt x="8585" y="14411"/>
                </a:lnTo>
                <a:lnTo>
                  <a:pt x="8630" y="14415"/>
                </a:lnTo>
                <a:lnTo>
                  <a:pt x="8677" y="14427"/>
                </a:lnTo>
                <a:lnTo>
                  <a:pt x="8724" y="14447"/>
                </a:lnTo>
                <a:lnTo>
                  <a:pt x="8774" y="14475"/>
                </a:lnTo>
                <a:lnTo>
                  <a:pt x="8825" y="14512"/>
                </a:lnTo>
                <a:lnTo>
                  <a:pt x="8881" y="14556"/>
                </a:lnTo>
                <a:lnTo>
                  <a:pt x="8941" y="14610"/>
                </a:lnTo>
                <a:lnTo>
                  <a:pt x="9004" y="14670"/>
                </a:lnTo>
                <a:lnTo>
                  <a:pt x="9073" y="14739"/>
                </a:lnTo>
                <a:lnTo>
                  <a:pt x="9148" y="14817"/>
                </a:lnTo>
                <a:lnTo>
                  <a:pt x="9230" y="14901"/>
                </a:lnTo>
                <a:lnTo>
                  <a:pt x="9318" y="14995"/>
                </a:lnTo>
                <a:lnTo>
                  <a:pt x="9415" y="15096"/>
                </a:lnTo>
                <a:lnTo>
                  <a:pt x="9521" y="15206"/>
                </a:lnTo>
                <a:lnTo>
                  <a:pt x="9635" y="15324"/>
                </a:lnTo>
                <a:lnTo>
                  <a:pt x="9759" y="15451"/>
                </a:lnTo>
                <a:lnTo>
                  <a:pt x="9781" y="12599"/>
                </a:lnTo>
                <a:lnTo>
                  <a:pt x="7388" y="12589"/>
                </a:lnTo>
                <a:lnTo>
                  <a:pt x="7388" y="13418"/>
                </a:lnTo>
                <a:close/>
                <a:moveTo>
                  <a:pt x="1598" y="6704"/>
                </a:moveTo>
                <a:lnTo>
                  <a:pt x="1598" y="6867"/>
                </a:lnTo>
                <a:lnTo>
                  <a:pt x="1596" y="7048"/>
                </a:lnTo>
                <a:lnTo>
                  <a:pt x="1594" y="7245"/>
                </a:lnTo>
                <a:lnTo>
                  <a:pt x="1592" y="7455"/>
                </a:lnTo>
                <a:lnTo>
                  <a:pt x="1589" y="7675"/>
                </a:lnTo>
                <a:lnTo>
                  <a:pt x="1587" y="7902"/>
                </a:lnTo>
                <a:lnTo>
                  <a:pt x="1585" y="8135"/>
                </a:lnTo>
                <a:lnTo>
                  <a:pt x="1585" y="8369"/>
                </a:lnTo>
                <a:lnTo>
                  <a:pt x="1585" y="8602"/>
                </a:lnTo>
                <a:lnTo>
                  <a:pt x="1587" y="8830"/>
                </a:lnTo>
                <a:lnTo>
                  <a:pt x="1588" y="8943"/>
                </a:lnTo>
                <a:lnTo>
                  <a:pt x="1590" y="9053"/>
                </a:lnTo>
                <a:lnTo>
                  <a:pt x="1592" y="9161"/>
                </a:lnTo>
                <a:lnTo>
                  <a:pt x="1595" y="9266"/>
                </a:lnTo>
                <a:lnTo>
                  <a:pt x="1599" y="9368"/>
                </a:lnTo>
                <a:lnTo>
                  <a:pt x="1603" y="9467"/>
                </a:lnTo>
                <a:lnTo>
                  <a:pt x="1608" y="9562"/>
                </a:lnTo>
                <a:lnTo>
                  <a:pt x="1614" y="9653"/>
                </a:lnTo>
                <a:lnTo>
                  <a:pt x="1620" y="9739"/>
                </a:lnTo>
                <a:lnTo>
                  <a:pt x="1627" y="9820"/>
                </a:lnTo>
                <a:lnTo>
                  <a:pt x="1635" y="9897"/>
                </a:lnTo>
                <a:lnTo>
                  <a:pt x="1644" y="9969"/>
                </a:lnTo>
                <a:lnTo>
                  <a:pt x="1943" y="9976"/>
                </a:lnTo>
                <a:lnTo>
                  <a:pt x="2010" y="9630"/>
                </a:lnTo>
                <a:lnTo>
                  <a:pt x="2014" y="9567"/>
                </a:lnTo>
                <a:lnTo>
                  <a:pt x="2018" y="9465"/>
                </a:lnTo>
                <a:lnTo>
                  <a:pt x="2021" y="9328"/>
                </a:lnTo>
                <a:lnTo>
                  <a:pt x="2023" y="9157"/>
                </a:lnTo>
                <a:lnTo>
                  <a:pt x="2026" y="8956"/>
                </a:lnTo>
                <a:lnTo>
                  <a:pt x="2027" y="8728"/>
                </a:lnTo>
                <a:lnTo>
                  <a:pt x="2029" y="8474"/>
                </a:lnTo>
                <a:lnTo>
                  <a:pt x="2030" y="8197"/>
                </a:lnTo>
                <a:lnTo>
                  <a:pt x="2031" y="7585"/>
                </a:lnTo>
                <a:lnTo>
                  <a:pt x="2030" y="6912"/>
                </a:lnTo>
                <a:lnTo>
                  <a:pt x="2028" y="6198"/>
                </a:lnTo>
                <a:lnTo>
                  <a:pt x="2025" y="5463"/>
                </a:lnTo>
                <a:lnTo>
                  <a:pt x="2020" y="4727"/>
                </a:lnTo>
                <a:lnTo>
                  <a:pt x="2014" y="4010"/>
                </a:lnTo>
                <a:lnTo>
                  <a:pt x="2007" y="3333"/>
                </a:lnTo>
                <a:lnTo>
                  <a:pt x="1998" y="2716"/>
                </a:lnTo>
                <a:lnTo>
                  <a:pt x="1993" y="2436"/>
                </a:lnTo>
                <a:lnTo>
                  <a:pt x="1988" y="2178"/>
                </a:lnTo>
                <a:lnTo>
                  <a:pt x="1983" y="1946"/>
                </a:lnTo>
                <a:lnTo>
                  <a:pt x="1978" y="1741"/>
                </a:lnTo>
                <a:lnTo>
                  <a:pt x="1972" y="1567"/>
                </a:lnTo>
                <a:lnTo>
                  <a:pt x="1966" y="1423"/>
                </a:lnTo>
                <a:lnTo>
                  <a:pt x="1960" y="1316"/>
                </a:lnTo>
                <a:lnTo>
                  <a:pt x="1953" y="1247"/>
                </a:lnTo>
                <a:lnTo>
                  <a:pt x="1653" y="1239"/>
                </a:lnTo>
                <a:lnTo>
                  <a:pt x="1640" y="1292"/>
                </a:lnTo>
                <a:lnTo>
                  <a:pt x="1629" y="1365"/>
                </a:lnTo>
                <a:lnTo>
                  <a:pt x="1619" y="1458"/>
                </a:lnTo>
                <a:lnTo>
                  <a:pt x="1609" y="1568"/>
                </a:lnTo>
                <a:lnTo>
                  <a:pt x="1601" y="1695"/>
                </a:lnTo>
                <a:lnTo>
                  <a:pt x="1594" y="1837"/>
                </a:lnTo>
                <a:lnTo>
                  <a:pt x="1589" y="1994"/>
                </a:lnTo>
                <a:lnTo>
                  <a:pt x="1584" y="2163"/>
                </a:lnTo>
                <a:lnTo>
                  <a:pt x="1580" y="2343"/>
                </a:lnTo>
                <a:lnTo>
                  <a:pt x="1577" y="2534"/>
                </a:lnTo>
                <a:lnTo>
                  <a:pt x="1574" y="2733"/>
                </a:lnTo>
                <a:lnTo>
                  <a:pt x="1573" y="2941"/>
                </a:lnTo>
                <a:lnTo>
                  <a:pt x="1572" y="3154"/>
                </a:lnTo>
                <a:lnTo>
                  <a:pt x="1571" y="3373"/>
                </a:lnTo>
                <a:lnTo>
                  <a:pt x="1571" y="3595"/>
                </a:lnTo>
                <a:lnTo>
                  <a:pt x="1572" y="3820"/>
                </a:lnTo>
                <a:lnTo>
                  <a:pt x="1574" y="4273"/>
                </a:lnTo>
                <a:lnTo>
                  <a:pt x="1578" y="4719"/>
                </a:lnTo>
                <a:lnTo>
                  <a:pt x="1582" y="5149"/>
                </a:lnTo>
                <a:lnTo>
                  <a:pt x="1587" y="5554"/>
                </a:lnTo>
                <a:lnTo>
                  <a:pt x="1591" y="5922"/>
                </a:lnTo>
                <a:lnTo>
                  <a:pt x="1595" y="6243"/>
                </a:lnTo>
                <a:lnTo>
                  <a:pt x="1597" y="6507"/>
                </a:lnTo>
                <a:lnTo>
                  <a:pt x="1598" y="6704"/>
                </a:lnTo>
                <a:close/>
                <a:moveTo>
                  <a:pt x="6442" y="4682"/>
                </a:moveTo>
                <a:lnTo>
                  <a:pt x="6331" y="4734"/>
                </a:lnTo>
                <a:lnTo>
                  <a:pt x="6230" y="4792"/>
                </a:lnTo>
                <a:lnTo>
                  <a:pt x="6141" y="4856"/>
                </a:lnTo>
                <a:lnTo>
                  <a:pt x="6062" y="4926"/>
                </a:lnTo>
                <a:lnTo>
                  <a:pt x="5994" y="5000"/>
                </a:lnTo>
                <a:lnTo>
                  <a:pt x="5937" y="5080"/>
                </a:lnTo>
                <a:lnTo>
                  <a:pt x="5889" y="5163"/>
                </a:lnTo>
                <a:lnTo>
                  <a:pt x="5852" y="5250"/>
                </a:lnTo>
                <a:lnTo>
                  <a:pt x="5824" y="5339"/>
                </a:lnTo>
                <a:lnTo>
                  <a:pt x="5804" y="5428"/>
                </a:lnTo>
                <a:lnTo>
                  <a:pt x="5794" y="5520"/>
                </a:lnTo>
                <a:lnTo>
                  <a:pt x="5792" y="5612"/>
                </a:lnTo>
                <a:lnTo>
                  <a:pt x="5799" y="5704"/>
                </a:lnTo>
                <a:lnTo>
                  <a:pt x="5815" y="5795"/>
                </a:lnTo>
                <a:lnTo>
                  <a:pt x="5837" y="5884"/>
                </a:lnTo>
                <a:lnTo>
                  <a:pt x="5867" y="5971"/>
                </a:lnTo>
                <a:lnTo>
                  <a:pt x="5905" y="6055"/>
                </a:lnTo>
                <a:lnTo>
                  <a:pt x="5950" y="6136"/>
                </a:lnTo>
                <a:lnTo>
                  <a:pt x="6000" y="6213"/>
                </a:lnTo>
                <a:lnTo>
                  <a:pt x="6058" y="6285"/>
                </a:lnTo>
                <a:lnTo>
                  <a:pt x="6123" y="6352"/>
                </a:lnTo>
                <a:lnTo>
                  <a:pt x="6191" y="6412"/>
                </a:lnTo>
                <a:lnTo>
                  <a:pt x="6267" y="6466"/>
                </a:lnTo>
                <a:lnTo>
                  <a:pt x="6348" y="6511"/>
                </a:lnTo>
                <a:lnTo>
                  <a:pt x="6433" y="6550"/>
                </a:lnTo>
                <a:lnTo>
                  <a:pt x="6524" y="6579"/>
                </a:lnTo>
                <a:lnTo>
                  <a:pt x="6619" y="6599"/>
                </a:lnTo>
                <a:lnTo>
                  <a:pt x="6718" y="6609"/>
                </a:lnTo>
                <a:lnTo>
                  <a:pt x="6821" y="6608"/>
                </a:lnTo>
                <a:lnTo>
                  <a:pt x="6927" y="6596"/>
                </a:lnTo>
                <a:lnTo>
                  <a:pt x="7037" y="6573"/>
                </a:lnTo>
                <a:lnTo>
                  <a:pt x="7150" y="6536"/>
                </a:lnTo>
                <a:lnTo>
                  <a:pt x="7258" y="6488"/>
                </a:lnTo>
                <a:lnTo>
                  <a:pt x="7356" y="6434"/>
                </a:lnTo>
                <a:lnTo>
                  <a:pt x="7443" y="6372"/>
                </a:lnTo>
                <a:lnTo>
                  <a:pt x="7519" y="6305"/>
                </a:lnTo>
                <a:lnTo>
                  <a:pt x="7585" y="6231"/>
                </a:lnTo>
                <a:lnTo>
                  <a:pt x="7641" y="6152"/>
                </a:lnTo>
                <a:lnTo>
                  <a:pt x="7688" y="6069"/>
                </a:lnTo>
                <a:lnTo>
                  <a:pt x="7724" y="5984"/>
                </a:lnTo>
                <a:lnTo>
                  <a:pt x="7751" y="5895"/>
                </a:lnTo>
                <a:lnTo>
                  <a:pt x="7771" y="5804"/>
                </a:lnTo>
                <a:lnTo>
                  <a:pt x="7781" y="5712"/>
                </a:lnTo>
                <a:lnTo>
                  <a:pt x="7782" y="5619"/>
                </a:lnTo>
                <a:lnTo>
                  <a:pt x="7776" y="5525"/>
                </a:lnTo>
                <a:lnTo>
                  <a:pt x="7760" y="5433"/>
                </a:lnTo>
                <a:lnTo>
                  <a:pt x="7738" y="5343"/>
                </a:lnTo>
                <a:lnTo>
                  <a:pt x="7709" y="5254"/>
                </a:lnTo>
                <a:lnTo>
                  <a:pt x="7673" y="5168"/>
                </a:lnTo>
                <a:lnTo>
                  <a:pt x="7629" y="5085"/>
                </a:lnTo>
                <a:lnTo>
                  <a:pt x="7579" y="5007"/>
                </a:lnTo>
                <a:lnTo>
                  <a:pt x="7522" y="4933"/>
                </a:lnTo>
                <a:lnTo>
                  <a:pt x="7459" y="4865"/>
                </a:lnTo>
                <a:lnTo>
                  <a:pt x="7391" y="4804"/>
                </a:lnTo>
                <a:lnTo>
                  <a:pt x="7317" y="4749"/>
                </a:lnTo>
                <a:lnTo>
                  <a:pt x="7238" y="4702"/>
                </a:lnTo>
                <a:lnTo>
                  <a:pt x="7153" y="4663"/>
                </a:lnTo>
                <a:lnTo>
                  <a:pt x="7064" y="4633"/>
                </a:lnTo>
                <a:lnTo>
                  <a:pt x="6970" y="4613"/>
                </a:lnTo>
                <a:lnTo>
                  <a:pt x="6872" y="4604"/>
                </a:lnTo>
                <a:lnTo>
                  <a:pt x="6770" y="4605"/>
                </a:lnTo>
                <a:lnTo>
                  <a:pt x="6664" y="4618"/>
                </a:lnTo>
                <a:lnTo>
                  <a:pt x="6555" y="4644"/>
                </a:lnTo>
                <a:lnTo>
                  <a:pt x="6442" y="4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F46F073E-FDD7-4EBD-9AEA-3C7CA0AC183C}"/>
              </a:ext>
            </a:extLst>
          </p:cNvPr>
          <p:cNvGrpSpPr/>
          <p:nvPr/>
        </p:nvGrpSpPr>
        <p:grpSpPr>
          <a:xfrm>
            <a:off x="3498281" y="6458476"/>
            <a:ext cx="571452" cy="683257"/>
            <a:chOff x="4350661" y="850170"/>
            <a:chExt cx="503078" cy="601505"/>
          </a:xfrm>
          <a:solidFill>
            <a:schemeClr val="bg1"/>
          </a:solidFill>
        </p:grpSpPr>
        <p:sp>
          <p:nvSpPr>
            <p:cNvPr id="158" name="Freeform 9">
              <a:extLst>
                <a:ext uri="{FF2B5EF4-FFF2-40B4-BE49-F238E27FC236}">
                  <a16:creationId xmlns:a16="http://schemas.microsoft.com/office/drawing/2014/main" id="{C27038EF-E5A2-4E55-9DB1-BFAEB1F16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661" y="1245249"/>
              <a:ext cx="395080" cy="206426"/>
            </a:xfrm>
            <a:custGeom>
              <a:avLst/>
              <a:gdLst>
                <a:gd name="T0" fmla="*/ 7140 w 10690"/>
                <a:gd name="T1" fmla="*/ 2226 h 5584"/>
                <a:gd name="T2" fmla="*/ 7112 w 10690"/>
                <a:gd name="T3" fmla="*/ 2263 h 5584"/>
                <a:gd name="T4" fmla="*/ 7078 w 10690"/>
                <a:gd name="T5" fmla="*/ 2287 h 5584"/>
                <a:gd name="T6" fmla="*/ 7048 w 10690"/>
                <a:gd name="T7" fmla="*/ 2302 h 5584"/>
                <a:gd name="T8" fmla="*/ 7024 w 10690"/>
                <a:gd name="T9" fmla="*/ 2305 h 5584"/>
                <a:gd name="T10" fmla="*/ 6968 w 10690"/>
                <a:gd name="T11" fmla="*/ 2302 h 5584"/>
                <a:gd name="T12" fmla="*/ 6935 w 10690"/>
                <a:gd name="T13" fmla="*/ 2289 h 5584"/>
                <a:gd name="T14" fmla="*/ 6891 w 10690"/>
                <a:gd name="T15" fmla="*/ 2257 h 5584"/>
                <a:gd name="T16" fmla="*/ 3921 w 10690"/>
                <a:gd name="T17" fmla="*/ 2280 h 5584"/>
                <a:gd name="T18" fmla="*/ 3892 w 10690"/>
                <a:gd name="T19" fmla="*/ 2297 h 5584"/>
                <a:gd name="T20" fmla="*/ 3830 w 10690"/>
                <a:gd name="T21" fmla="*/ 2305 h 5584"/>
                <a:gd name="T22" fmla="*/ 3758 w 10690"/>
                <a:gd name="T23" fmla="*/ 2302 h 5584"/>
                <a:gd name="T24" fmla="*/ 3724 w 10690"/>
                <a:gd name="T25" fmla="*/ 2284 h 5584"/>
                <a:gd name="T26" fmla="*/ 3661 w 10690"/>
                <a:gd name="T27" fmla="*/ 2216 h 5584"/>
                <a:gd name="T28" fmla="*/ 982 w 10690"/>
                <a:gd name="T29" fmla="*/ 5 h 5584"/>
                <a:gd name="T30" fmla="*/ 771 w 10690"/>
                <a:gd name="T31" fmla="*/ 48 h 5584"/>
                <a:gd name="T32" fmla="*/ 576 w 10690"/>
                <a:gd name="T33" fmla="*/ 128 h 5584"/>
                <a:gd name="T34" fmla="*/ 402 w 10690"/>
                <a:gd name="T35" fmla="*/ 244 h 5584"/>
                <a:gd name="T36" fmla="*/ 253 w 10690"/>
                <a:gd name="T37" fmla="*/ 391 h 5584"/>
                <a:gd name="T38" fmla="*/ 134 w 10690"/>
                <a:gd name="T39" fmla="*/ 565 h 5584"/>
                <a:gd name="T40" fmla="*/ 49 w 10690"/>
                <a:gd name="T41" fmla="*/ 762 h 5584"/>
                <a:gd name="T42" fmla="*/ 5 w 10690"/>
                <a:gd name="T43" fmla="*/ 979 h 5584"/>
                <a:gd name="T44" fmla="*/ 2214 w 10690"/>
                <a:gd name="T45" fmla="*/ 5584 h 5584"/>
                <a:gd name="T46" fmla="*/ 2223 w 10690"/>
                <a:gd name="T47" fmla="*/ 2993 h 5584"/>
                <a:gd name="T48" fmla="*/ 2257 w 10690"/>
                <a:gd name="T49" fmla="*/ 2934 h 5584"/>
                <a:gd name="T50" fmla="*/ 2310 w 10690"/>
                <a:gd name="T51" fmla="*/ 2889 h 5584"/>
                <a:gd name="T52" fmla="*/ 2374 w 10690"/>
                <a:gd name="T53" fmla="*/ 2867 h 5584"/>
                <a:gd name="T54" fmla="*/ 2440 w 10690"/>
                <a:gd name="T55" fmla="*/ 2874 h 5584"/>
                <a:gd name="T56" fmla="*/ 2500 w 10690"/>
                <a:gd name="T57" fmla="*/ 2909 h 5584"/>
                <a:gd name="T58" fmla="*/ 2545 w 10690"/>
                <a:gd name="T59" fmla="*/ 2963 h 5584"/>
                <a:gd name="T60" fmla="*/ 2568 w 10690"/>
                <a:gd name="T61" fmla="*/ 3026 h 5584"/>
                <a:gd name="T62" fmla="*/ 8180 w 10690"/>
                <a:gd name="T63" fmla="*/ 3043 h 5584"/>
                <a:gd name="T64" fmla="*/ 8195 w 10690"/>
                <a:gd name="T65" fmla="*/ 2978 h 5584"/>
                <a:gd name="T66" fmla="*/ 8234 w 10690"/>
                <a:gd name="T67" fmla="*/ 2921 h 5584"/>
                <a:gd name="T68" fmla="*/ 8291 w 10690"/>
                <a:gd name="T69" fmla="*/ 2882 h 5584"/>
                <a:gd name="T70" fmla="*/ 8356 w 10690"/>
                <a:gd name="T71" fmla="*/ 2866 h 5584"/>
                <a:gd name="T72" fmla="*/ 8422 w 10690"/>
                <a:gd name="T73" fmla="*/ 2882 h 5584"/>
                <a:gd name="T74" fmla="*/ 8479 w 10690"/>
                <a:gd name="T75" fmla="*/ 2921 h 5584"/>
                <a:gd name="T76" fmla="*/ 8519 w 10690"/>
                <a:gd name="T77" fmla="*/ 2978 h 5584"/>
                <a:gd name="T78" fmla="*/ 8533 w 10690"/>
                <a:gd name="T79" fmla="*/ 3043 h 5584"/>
                <a:gd name="T80" fmla="*/ 10689 w 10690"/>
                <a:gd name="T81" fmla="*/ 1038 h 5584"/>
                <a:gd name="T82" fmla="*/ 10655 w 10690"/>
                <a:gd name="T83" fmla="*/ 824 h 5584"/>
                <a:gd name="T84" fmla="*/ 10580 w 10690"/>
                <a:gd name="T85" fmla="*/ 625 h 5584"/>
                <a:gd name="T86" fmla="*/ 10469 w 10690"/>
                <a:gd name="T87" fmla="*/ 445 h 5584"/>
                <a:gd name="T88" fmla="*/ 10326 w 10690"/>
                <a:gd name="T89" fmla="*/ 288 h 5584"/>
                <a:gd name="T90" fmla="*/ 10158 w 10690"/>
                <a:gd name="T91" fmla="*/ 161 h 5584"/>
                <a:gd name="T92" fmla="*/ 9967 w 10690"/>
                <a:gd name="T93" fmla="*/ 67 h 5584"/>
                <a:gd name="T94" fmla="*/ 9760 w 10690"/>
                <a:gd name="T95" fmla="*/ 13 h 5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90" h="5584">
                  <a:moveTo>
                    <a:pt x="9597" y="0"/>
                  </a:moveTo>
                  <a:lnTo>
                    <a:pt x="8622" y="0"/>
                  </a:lnTo>
                  <a:lnTo>
                    <a:pt x="7146" y="2216"/>
                  </a:lnTo>
                  <a:lnTo>
                    <a:pt x="7140" y="2226"/>
                  </a:lnTo>
                  <a:lnTo>
                    <a:pt x="7134" y="2236"/>
                  </a:lnTo>
                  <a:lnTo>
                    <a:pt x="7127" y="2246"/>
                  </a:lnTo>
                  <a:lnTo>
                    <a:pt x="7119" y="2255"/>
                  </a:lnTo>
                  <a:lnTo>
                    <a:pt x="7112" y="2263"/>
                  </a:lnTo>
                  <a:lnTo>
                    <a:pt x="7103" y="2270"/>
                  </a:lnTo>
                  <a:lnTo>
                    <a:pt x="7095" y="2276"/>
                  </a:lnTo>
                  <a:lnTo>
                    <a:pt x="7087" y="2282"/>
                  </a:lnTo>
                  <a:lnTo>
                    <a:pt x="7078" y="2287"/>
                  </a:lnTo>
                  <a:lnTo>
                    <a:pt x="7070" y="2292"/>
                  </a:lnTo>
                  <a:lnTo>
                    <a:pt x="7062" y="2295"/>
                  </a:lnTo>
                  <a:lnTo>
                    <a:pt x="7055" y="2298"/>
                  </a:lnTo>
                  <a:lnTo>
                    <a:pt x="7048" y="2302"/>
                  </a:lnTo>
                  <a:lnTo>
                    <a:pt x="7040" y="2303"/>
                  </a:lnTo>
                  <a:lnTo>
                    <a:pt x="7033" y="2304"/>
                  </a:lnTo>
                  <a:lnTo>
                    <a:pt x="7027" y="2305"/>
                  </a:lnTo>
                  <a:lnTo>
                    <a:pt x="7024" y="2305"/>
                  </a:lnTo>
                  <a:lnTo>
                    <a:pt x="6998" y="2305"/>
                  </a:lnTo>
                  <a:lnTo>
                    <a:pt x="6988" y="2304"/>
                  </a:lnTo>
                  <a:lnTo>
                    <a:pt x="6977" y="2303"/>
                  </a:lnTo>
                  <a:lnTo>
                    <a:pt x="6968" y="2302"/>
                  </a:lnTo>
                  <a:lnTo>
                    <a:pt x="6959" y="2300"/>
                  </a:lnTo>
                  <a:lnTo>
                    <a:pt x="6951" y="2296"/>
                  </a:lnTo>
                  <a:lnTo>
                    <a:pt x="6943" y="2293"/>
                  </a:lnTo>
                  <a:lnTo>
                    <a:pt x="6935" y="2289"/>
                  </a:lnTo>
                  <a:lnTo>
                    <a:pt x="6928" y="2286"/>
                  </a:lnTo>
                  <a:lnTo>
                    <a:pt x="6914" y="2277"/>
                  </a:lnTo>
                  <a:lnTo>
                    <a:pt x="6903" y="2267"/>
                  </a:lnTo>
                  <a:lnTo>
                    <a:pt x="6891" y="2257"/>
                  </a:lnTo>
                  <a:lnTo>
                    <a:pt x="6880" y="2246"/>
                  </a:lnTo>
                  <a:lnTo>
                    <a:pt x="5522" y="1004"/>
                  </a:lnTo>
                  <a:lnTo>
                    <a:pt x="3927" y="2275"/>
                  </a:lnTo>
                  <a:lnTo>
                    <a:pt x="3921" y="2280"/>
                  </a:lnTo>
                  <a:lnTo>
                    <a:pt x="3916" y="2284"/>
                  </a:lnTo>
                  <a:lnTo>
                    <a:pt x="3910" y="2288"/>
                  </a:lnTo>
                  <a:lnTo>
                    <a:pt x="3904" y="2292"/>
                  </a:lnTo>
                  <a:lnTo>
                    <a:pt x="3892" y="2297"/>
                  </a:lnTo>
                  <a:lnTo>
                    <a:pt x="3878" y="2301"/>
                  </a:lnTo>
                  <a:lnTo>
                    <a:pt x="3864" y="2303"/>
                  </a:lnTo>
                  <a:lnTo>
                    <a:pt x="3848" y="2304"/>
                  </a:lnTo>
                  <a:lnTo>
                    <a:pt x="3830" y="2305"/>
                  </a:lnTo>
                  <a:lnTo>
                    <a:pt x="3808" y="2305"/>
                  </a:lnTo>
                  <a:lnTo>
                    <a:pt x="3779" y="2305"/>
                  </a:lnTo>
                  <a:lnTo>
                    <a:pt x="3769" y="2304"/>
                  </a:lnTo>
                  <a:lnTo>
                    <a:pt x="3758" y="2302"/>
                  </a:lnTo>
                  <a:lnTo>
                    <a:pt x="3748" y="2298"/>
                  </a:lnTo>
                  <a:lnTo>
                    <a:pt x="3740" y="2294"/>
                  </a:lnTo>
                  <a:lnTo>
                    <a:pt x="3731" y="2289"/>
                  </a:lnTo>
                  <a:lnTo>
                    <a:pt x="3724" y="2284"/>
                  </a:lnTo>
                  <a:lnTo>
                    <a:pt x="3716" y="2278"/>
                  </a:lnTo>
                  <a:lnTo>
                    <a:pt x="3709" y="2271"/>
                  </a:lnTo>
                  <a:lnTo>
                    <a:pt x="3683" y="2243"/>
                  </a:lnTo>
                  <a:lnTo>
                    <a:pt x="3661" y="2216"/>
                  </a:lnTo>
                  <a:lnTo>
                    <a:pt x="2451" y="0"/>
                  </a:lnTo>
                  <a:lnTo>
                    <a:pt x="1092" y="0"/>
                  </a:lnTo>
                  <a:lnTo>
                    <a:pt x="1036" y="1"/>
                  </a:lnTo>
                  <a:lnTo>
                    <a:pt x="982" y="5"/>
                  </a:lnTo>
                  <a:lnTo>
                    <a:pt x="928" y="12"/>
                  </a:lnTo>
                  <a:lnTo>
                    <a:pt x="875" y="21"/>
                  </a:lnTo>
                  <a:lnTo>
                    <a:pt x="822" y="34"/>
                  </a:lnTo>
                  <a:lnTo>
                    <a:pt x="771" y="48"/>
                  </a:lnTo>
                  <a:lnTo>
                    <a:pt x="721" y="64"/>
                  </a:lnTo>
                  <a:lnTo>
                    <a:pt x="672" y="83"/>
                  </a:lnTo>
                  <a:lnTo>
                    <a:pt x="624" y="105"/>
                  </a:lnTo>
                  <a:lnTo>
                    <a:pt x="576" y="128"/>
                  </a:lnTo>
                  <a:lnTo>
                    <a:pt x="530" y="155"/>
                  </a:lnTo>
                  <a:lnTo>
                    <a:pt x="487" y="182"/>
                  </a:lnTo>
                  <a:lnTo>
                    <a:pt x="444" y="212"/>
                  </a:lnTo>
                  <a:lnTo>
                    <a:pt x="402" y="244"/>
                  </a:lnTo>
                  <a:lnTo>
                    <a:pt x="363" y="278"/>
                  </a:lnTo>
                  <a:lnTo>
                    <a:pt x="324" y="313"/>
                  </a:lnTo>
                  <a:lnTo>
                    <a:pt x="287" y="351"/>
                  </a:lnTo>
                  <a:lnTo>
                    <a:pt x="253" y="391"/>
                  </a:lnTo>
                  <a:lnTo>
                    <a:pt x="220" y="431"/>
                  </a:lnTo>
                  <a:lnTo>
                    <a:pt x="189" y="474"/>
                  </a:lnTo>
                  <a:lnTo>
                    <a:pt x="160" y="519"/>
                  </a:lnTo>
                  <a:lnTo>
                    <a:pt x="134" y="565"/>
                  </a:lnTo>
                  <a:lnTo>
                    <a:pt x="109" y="611"/>
                  </a:lnTo>
                  <a:lnTo>
                    <a:pt x="87" y="660"/>
                  </a:lnTo>
                  <a:lnTo>
                    <a:pt x="67" y="710"/>
                  </a:lnTo>
                  <a:lnTo>
                    <a:pt x="49" y="762"/>
                  </a:lnTo>
                  <a:lnTo>
                    <a:pt x="34" y="814"/>
                  </a:lnTo>
                  <a:lnTo>
                    <a:pt x="22" y="868"/>
                  </a:lnTo>
                  <a:lnTo>
                    <a:pt x="12" y="923"/>
                  </a:lnTo>
                  <a:lnTo>
                    <a:pt x="5" y="979"/>
                  </a:lnTo>
                  <a:lnTo>
                    <a:pt x="1" y="1035"/>
                  </a:lnTo>
                  <a:lnTo>
                    <a:pt x="0" y="1093"/>
                  </a:lnTo>
                  <a:lnTo>
                    <a:pt x="0" y="5584"/>
                  </a:lnTo>
                  <a:lnTo>
                    <a:pt x="2214" y="5584"/>
                  </a:lnTo>
                  <a:lnTo>
                    <a:pt x="2214" y="3043"/>
                  </a:lnTo>
                  <a:lnTo>
                    <a:pt x="2215" y="3026"/>
                  </a:lnTo>
                  <a:lnTo>
                    <a:pt x="2218" y="3010"/>
                  </a:lnTo>
                  <a:lnTo>
                    <a:pt x="2223" y="2993"/>
                  </a:lnTo>
                  <a:lnTo>
                    <a:pt x="2229" y="2978"/>
                  </a:lnTo>
                  <a:lnTo>
                    <a:pt x="2237" y="2963"/>
                  </a:lnTo>
                  <a:lnTo>
                    <a:pt x="2246" y="2948"/>
                  </a:lnTo>
                  <a:lnTo>
                    <a:pt x="2257" y="2934"/>
                  </a:lnTo>
                  <a:lnTo>
                    <a:pt x="2270" y="2921"/>
                  </a:lnTo>
                  <a:lnTo>
                    <a:pt x="2282" y="2909"/>
                  </a:lnTo>
                  <a:lnTo>
                    <a:pt x="2296" y="2899"/>
                  </a:lnTo>
                  <a:lnTo>
                    <a:pt x="2310" y="2889"/>
                  </a:lnTo>
                  <a:lnTo>
                    <a:pt x="2326" y="2882"/>
                  </a:lnTo>
                  <a:lnTo>
                    <a:pt x="2342" y="2874"/>
                  </a:lnTo>
                  <a:lnTo>
                    <a:pt x="2358" y="2870"/>
                  </a:lnTo>
                  <a:lnTo>
                    <a:pt x="2374" y="2867"/>
                  </a:lnTo>
                  <a:lnTo>
                    <a:pt x="2392" y="2866"/>
                  </a:lnTo>
                  <a:lnTo>
                    <a:pt x="2408" y="2867"/>
                  </a:lnTo>
                  <a:lnTo>
                    <a:pt x="2424" y="2870"/>
                  </a:lnTo>
                  <a:lnTo>
                    <a:pt x="2440" y="2874"/>
                  </a:lnTo>
                  <a:lnTo>
                    <a:pt x="2457" y="2882"/>
                  </a:lnTo>
                  <a:lnTo>
                    <a:pt x="2472" y="2889"/>
                  </a:lnTo>
                  <a:lnTo>
                    <a:pt x="2486" y="2899"/>
                  </a:lnTo>
                  <a:lnTo>
                    <a:pt x="2500" y="2909"/>
                  </a:lnTo>
                  <a:lnTo>
                    <a:pt x="2513" y="2921"/>
                  </a:lnTo>
                  <a:lnTo>
                    <a:pt x="2525" y="2934"/>
                  </a:lnTo>
                  <a:lnTo>
                    <a:pt x="2536" y="2948"/>
                  </a:lnTo>
                  <a:lnTo>
                    <a:pt x="2545" y="2963"/>
                  </a:lnTo>
                  <a:lnTo>
                    <a:pt x="2553" y="2978"/>
                  </a:lnTo>
                  <a:lnTo>
                    <a:pt x="2559" y="2993"/>
                  </a:lnTo>
                  <a:lnTo>
                    <a:pt x="2564" y="3010"/>
                  </a:lnTo>
                  <a:lnTo>
                    <a:pt x="2568" y="3026"/>
                  </a:lnTo>
                  <a:lnTo>
                    <a:pt x="2569" y="3043"/>
                  </a:lnTo>
                  <a:lnTo>
                    <a:pt x="2569" y="5584"/>
                  </a:lnTo>
                  <a:lnTo>
                    <a:pt x="8180" y="5584"/>
                  </a:lnTo>
                  <a:lnTo>
                    <a:pt x="8180" y="3043"/>
                  </a:lnTo>
                  <a:lnTo>
                    <a:pt x="8181" y="3026"/>
                  </a:lnTo>
                  <a:lnTo>
                    <a:pt x="8184" y="3010"/>
                  </a:lnTo>
                  <a:lnTo>
                    <a:pt x="8189" y="2993"/>
                  </a:lnTo>
                  <a:lnTo>
                    <a:pt x="8195" y="2978"/>
                  </a:lnTo>
                  <a:lnTo>
                    <a:pt x="8203" y="2963"/>
                  </a:lnTo>
                  <a:lnTo>
                    <a:pt x="8212" y="2948"/>
                  </a:lnTo>
                  <a:lnTo>
                    <a:pt x="8223" y="2934"/>
                  </a:lnTo>
                  <a:lnTo>
                    <a:pt x="8234" y="2921"/>
                  </a:lnTo>
                  <a:lnTo>
                    <a:pt x="8248" y="2909"/>
                  </a:lnTo>
                  <a:lnTo>
                    <a:pt x="8262" y="2899"/>
                  </a:lnTo>
                  <a:lnTo>
                    <a:pt x="8276" y="2889"/>
                  </a:lnTo>
                  <a:lnTo>
                    <a:pt x="8291" y="2882"/>
                  </a:lnTo>
                  <a:lnTo>
                    <a:pt x="8308" y="2874"/>
                  </a:lnTo>
                  <a:lnTo>
                    <a:pt x="8324" y="2870"/>
                  </a:lnTo>
                  <a:lnTo>
                    <a:pt x="8340" y="2867"/>
                  </a:lnTo>
                  <a:lnTo>
                    <a:pt x="8356" y="2866"/>
                  </a:lnTo>
                  <a:lnTo>
                    <a:pt x="8374" y="2867"/>
                  </a:lnTo>
                  <a:lnTo>
                    <a:pt x="8390" y="2870"/>
                  </a:lnTo>
                  <a:lnTo>
                    <a:pt x="8406" y="2874"/>
                  </a:lnTo>
                  <a:lnTo>
                    <a:pt x="8422" y="2882"/>
                  </a:lnTo>
                  <a:lnTo>
                    <a:pt x="8437" y="2889"/>
                  </a:lnTo>
                  <a:lnTo>
                    <a:pt x="8452" y="2899"/>
                  </a:lnTo>
                  <a:lnTo>
                    <a:pt x="8465" y="2909"/>
                  </a:lnTo>
                  <a:lnTo>
                    <a:pt x="8479" y="2921"/>
                  </a:lnTo>
                  <a:lnTo>
                    <a:pt x="8491" y="2934"/>
                  </a:lnTo>
                  <a:lnTo>
                    <a:pt x="8501" y="2948"/>
                  </a:lnTo>
                  <a:lnTo>
                    <a:pt x="8511" y="2963"/>
                  </a:lnTo>
                  <a:lnTo>
                    <a:pt x="8519" y="2978"/>
                  </a:lnTo>
                  <a:lnTo>
                    <a:pt x="8525" y="2993"/>
                  </a:lnTo>
                  <a:lnTo>
                    <a:pt x="8530" y="3010"/>
                  </a:lnTo>
                  <a:lnTo>
                    <a:pt x="8532" y="3026"/>
                  </a:lnTo>
                  <a:lnTo>
                    <a:pt x="8533" y="3043"/>
                  </a:lnTo>
                  <a:lnTo>
                    <a:pt x="8533" y="5584"/>
                  </a:lnTo>
                  <a:lnTo>
                    <a:pt x="10690" y="5584"/>
                  </a:lnTo>
                  <a:lnTo>
                    <a:pt x="10690" y="1093"/>
                  </a:lnTo>
                  <a:lnTo>
                    <a:pt x="10689" y="1038"/>
                  </a:lnTo>
                  <a:lnTo>
                    <a:pt x="10684" y="983"/>
                  </a:lnTo>
                  <a:lnTo>
                    <a:pt x="10677" y="929"/>
                  </a:lnTo>
                  <a:lnTo>
                    <a:pt x="10667" y="876"/>
                  </a:lnTo>
                  <a:lnTo>
                    <a:pt x="10655" y="824"/>
                  </a:lnTo>
                  <a:lnTo>
                    <a:pt x="10640" y="772"/>
                  </a:lnTo>
                  <a:lnTo>
                    <a:pt x="10622" y="722"/>
                  </a:lnTo>
                  <a:lnTo>
                    <a:pt x="10602" y="673"/>
                  </a:lnTo>
                  <a:lnTo>
                    <a:pt x="10580" y="625"/>
                  </a:lnTo>
                  <a:lnTo>
                    <a:pt x="10555" y="578"/>
                  </a:lnTo>
                  <a:lnTo>
                    <a:pt x="10529" y="532"/>
                  </a:lnTo>
                  <a:lnTo>
                    <a:pt x="10499" y="487"/>
                  </a:lnTo>
                  <a:lnTo>
                    <a:pt x="10469" y="445"/>
                  </a:lnTo>
                  <a:lnTo>
                    <a:pt x="10436" y="403"/>
                  </a:lnTo>
                  <a:lnTo>
                    <a:pt x="10402" y="363"/>
                  </a:lnTo>
                  <a:lnTo>
                    <a:pt x="10365" y="325"/>
                  </a:lnTo>
                  <a:lnTo>
                    <a:pt x="10326" y="288"/>
                  </a:lnTo>
                  <a:lnTo>
                    <a:pt x="10287" y="253"/>
                  </a:lnTo>
                  <a:lnTo>
                    <a:pt x="10245" y="221"/>
                  </a:lnTo>
                  <a:lnTo>
                    <a:pt x="10202" y="190"/>
                  </a:lnTo>
                  <a:lnTo>
                    <a:pt x="10158" y="161"/>
                  </a:lnTo>
                  <a:lnTo>
                    <a:pt x="10112" y="134"/>
                  </a:lnTo>
                  <a:lnTo>
                    <a:pt x="10065" y="110"/>
                  </a:lnTo>
                  <a:lnTo>
                    <a:pt x="10017" y="87"/>
                  </a:lnTo>
                  <a:lnTo>
                    <a:pt x="9967" y="67"/>
                  </a:lnTo>
                  <a:lnTo>
                    <a:pt x="9918" y="50"/>
                  </a:lnTo>
                  <a:lnTo>
                    <a:pt x="9866" y="35"/>
                  </a:lnTo>
                  <a:lnTo>
                    <a:pt x="9814" y="22"/>
                  </a:lnTo>
                  <a:lnTo>
                    <a:pt x="9760" y="13"/>
                  </a:lnTo>
                  <a:lnTo>
                    <a:pt x="9706" y="6"/>
                  </a:lnTo>
                  <a:lnTo>
                    <a:pt x="9652" y="1"/>
                  </a:lnTo>
                  <a:lnTo>
                    <a:pt x="95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0">
              <a:extLst>
                <a:ext uri="{FF2B5EF4-FFF2-40B4-BE49-F238E27FC236}">
                  <a16:creationId xmlns:a16="http://schemas.microsoft.com/office/drawing/2014/main" id="{7456B7B1-5A35-4241-B63E-DE29ED31D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823" y="1216541"/>
              <a:ext cx="92960" cy="97061"/>
            </a:xfrm>
            <a:custGeom>
              <a:avLst/>
              <a:gdLst>
                <a:gd name="T0" fmla="*/ 0 w 2480"/>
                <a:gd name="T1" fmla="*/ 621 h 2629"/>
                <a:gd name="T2" fmla="*/ 1121 w 2480"/>
                <a:gd name="T3" fmla="*/ 2629 h 2629"/>
                <a:gd name="T4" fmla="*/ 2480 w 2480"/>
                <a:gd name="T5" fmla="*/ 1566 h 2629"/>
                <a:gd name="T6" fmla="*/ 383 w 2480"/>
                <a:gd name="T7" fmla="*/ 0 h 2629"/>
                <a:gd name="T8" fmla="*/ 0 w 2480"/>
                <a:gd name="T9" fmla="*/ 621 h 2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0" h="2629">
                  <a:moveTo>
                    <a:pt x="0" y="621"/>
                  </a:moveTo>
                  <a:lnTo>
                    <a:pt x="1121" y="2629"/>
                  </a:lnTo>
                  <a:lnTo>
                    <a:pt x="2480" y="1566"/>
                  </a:lnTo>
                  <a:lnTo>
                    <a:pt x="383" y="0"/>
                  </a:lnTo>
                  <a:lnTo>
                    <a:pt x="0" y="6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F7A6C7D4-4239-435D-BE76-53FB71F26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289" y="1216541"/>
              <a:ext cx="92960" cy="97061"/>
            </a:xfrm>
            <a:custGeom>
              <a:avLst/>
              <a:gdLst>
                <a:gd name="T0" fmla="*/ 2480 w 2480"/>
                <a:gd name="T1" fmla="*/ 621 h 2629"/>
                <a:gd name="T2" fmla="*/ 2127 w 2480"/>
                <a:gd name="T3" fmla="*/ 0 h 2629"/>
                <a:gd name="T4" fmla="*/ 0 w 2480"/>
                <a:gd name="T5" fmla="*/ 1566 h 2629"/>
                <a:gd name="T6" fmla="*/ 1152 w 2480"/>
                <a:gd name="T7" fmla="*/ 2629 h 2629"/>
                <a:gd name="T8" fmla="*/ 2480 w 2480"/>
                <a:gd name="T9" fmla="*/ 621 h 2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0" h="2629">
                  <a:moveTo>
                    <a:pt x="2480" y="621"/>
                  </a:moveTo>
                  <a:lnTo>
                    <a:pt x="2127" y="0"/>
                  </a:lnTo>
                  <a:lnTo>
                    <a:pt x="0" y="1566"/>
                  </a:lnTo>
                  <a:lnTo>
                    <a:pt x="1152" y="2629"/>
                  </a:lnTo>
                  <a:lnTo>
                    <a:pt x="2480" y="6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9871D311-B91D-4DB2-8395-5F8E5E71A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945" y="943130"/>
              <a:ext cx="117567" cy="121668"/>
            </a:xfrm>
            <a:custGeom>
              <a:avLst/>
              <a:gdLst>
                <a:gd name="T0" fmla="*/ 176 w 3189"/>
                <a:gd name="T1" fmla="*/ 2574 h 3309"/>
                <a:gd name="T2" fmla="*/ 273 w 3189"/>
                <a:gd name="T3" fmla="*/ 2704 h 3309"/>
                <a:gd name="T4" fmla="*/ 381 w 3189"/>
                <a:gd name="T5" fmla="*/ 2824 h 3309"/>
                <a:gd name="T6" fmla="*/ 499 w 3189"/>
                <a:gd name="T7" fmla="*/ 2932 h 3309"/>
                <a:gd name="T8" fmla="*/ 627 w 3189"/>
                <a:gd name="T9" fmla="*/ 3027 h 3309"/>
                <a:gd name="T10" fmla="*/ 762 w 3189"/>
                <a:gd name="T11" fmla="*/ 3111 h 3309"/>
                <a:gd name="T12" fmla="*/ 905 w 3189"/>
                <a:gd name="T13" fmla="*/ 3180 h 3309"/>
                <a:gd name="T14" fmla="*/ 1055 w 3189"/>
                <a:gd name="T15" fmla="*/ 3236 h 3309"/>
                <a:gd name="T16" fmla="*/ 1210 w 3189"/>
                <a:gd name="T17" fmla="*/ 3277 h 3309"/>
                <a:gd name="T18" fmla="*/ 1371 w 3189"/>
                <a:gd name="T19" fmla="*/ 3301 h 3309"/>
                <a:gd name="T20" fmla="*/ 1536 w 3189"/>
                <a:gd name="T21" fmla="*/ 3309 h 3309"/>
                <a:gd name="T22" fmla="*/ 1788 w 3189"/>
                <a:gd name="T23" fmla="*/ 3291 h 3309"/>
                <a:gd name="T24" fmla="*/ 2028 w 3189"/>
                <a:gd name="T25" fmla="*/ 3236 h 3309"/>
                <a:gd name="T26" fmla="*/ 2254 w 3189"/>
                <a:gd name="T27" fmla="*/ 3147 h 3309"/>
                <a:gd name="T28" fmla="*/ 2461 w 3189"/>
                <a:gd name="T29" fmla="*/ 3027 h 3309"/>
                <a:gd name="T30" fmla="*/ 2648 w 3189"/>
                <a:gd name="T31" fmla="*/ 2881 h 3309"/>
                <a:gd name="T32" fmla="*/ 2812 w 3189"/>
                <a:gd name="T33" fmla="*/ 2709 h 3309"/>
                <a:gd name="T34" fmla="*/ 2950 w 3189"/>
                <a:gd name="T35" fmla="*/ 2514 h 3309"/>
                <a:gd name="T36" fmla="*/ 3059 w 3189"/>
                <a:gd name="T37" fmla="*/ 2300 h 3309"/>
                <a:gd name="T38" fmla="*/ 3138 w 3189"/>
                <a:gd name="T39" fmla="*/ 2070 h 3309"/>
                <a:gd name="T40" fmla="*/ 3180 w 3189"/>
                <a:gd name="T41" fmla="*/ 1825 h 3309"/>
                <a:gd name="T42" fmla="*/ 3187 w 3189"/>
                <a:gd name="T43" fmla="*/ 1570 h 3309"/>
                <a:gd name="T44" fmla="*/ 3156 w 3189"/>
                <a:gd name="T45" fmla="*/ 1321 h 3309"/>
                <a:gd name="T46" fmla="*/ 3089 w 3189"/>
                <a:gd name="T47" fmla="*/ 1086 h 3309"/>
                <a:gd name="T48" fmla="*/ 2990 w 3189"/>
                <a:gd name="T49" fmla="*/ 865 h 3309"/>
                <a:gd name="T50" fmla="*/ 2861 w 3189"/>
                <a:gd name="T51" fmla="*/ 665 h 3309"/>
                <a:gd name="T52" fmla="*/ 2705 w 3189"/>
                <a:gd name="T53" fmla="*/ 485 h 3309"/>
                <a:gd name="T54" fmla="*/ 2526 w 3189"/>
                <a:gd name="T55" fmla="*/ 329 h 3309"/>
                <a:gd name="T56" fmla="*/ 2325 w 3189"/>
                <a:gd name="T57" fmla="*/ 200 h 3309"/>
                <a:gd name="T58" fmla="*/ 2105 w 3189"/>
                <a:gd name="T59" fmla="*/ 101 h 3309"/>
                <a:gd name="T60" fmla="*/ 1869 w 3189"/>
                <a:gd name="T61" fmla="*/ 34 h 3309"/>
                <a:gd name="T62" fmla="*/ 1621 w 3189"/>
                <a:gd name="T63" fmla="*/ 2 h 3309"/>
                <a:gd name="T64" fmla="*/ 1404 w 3189"/>
                <a:gd name="T65" fmla="*/ 5 h 3309"/>
                <a:gd name="T66" fmla="*/ 1212 w 3189"/>
                <a:gd name="T67" fmla="*/ 32 h 3309"/>
                <a:gd name="T68" fmla="*/ 1030 w 3189"/>
                <a:gd name="T69" fmla="*/ 80 h 3309"/>
                <a:gd name="T70" fmla="*/ 856 w 3189"/>
                <a:gd name="T71" fmla="*/ 148 h 3309"/>
                <a:gd name="T72" fmla="*/ 693 w 3189"/>
                <a:gd name="T73" fmla="*/ 235 h 3309"/>
                <a:gd name="T74" fmla="*/ 541 w 3189"/>
                <a:gd name="T75" fmla="*/ 340 h 3309"/>
                <a:gd name="T76" fmla="*/ 403 w 3189"/>
                <a:gd name="T77" fmla="*/ 462 h 3309"/>
                <a:gd name="T78" fmla="*/ 278 w 3189"/>
                <a:gd name="T79" fmla="*/ 599 h 3309"/>
                <a:gd name="T80" fmla="*/ 169 w 3189"/>
                <a:gd name="T81" fmla="*/ 751 h 3309"/>
                <a:gd name="T82" fmla="*/ 75 w 3189"/>
                <a:gd name="T83" fmla="*/ 917 h 3309"/>
                <a:gd name="T84" fmla="*/ 0 w 3189"/>
                <a:gd name="T85" fmla="*/ 1094 h 3309"/>
                <a:gd name="T86" fmla="*/ 44 w 3189"/>
                <a:gd name="T87" fmla="*/ 1210 h 3309"/>
                <a:gd name="T88" fmla="*/ 76 w 3189"/>
                <a:gd name="T89" fmla="*/ 1328 h 3309"/>
                <a:gd name="T90" fmla="*/ 99 w 3189"/>
                <a:gd name="T91" fmla="*/ 1448 h 3309"/>
                <a:gd name="T92" fmla="*/ 112 w 3189"/>
                <a:gd name="T93" fmla="*/ 1571 h 3309"/>
                <a:gd name="T94" fmla="*/ 118 w 3189"/>
                <a:gd name="T95" fmla="*/ 1699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89" h="3309">
                  <a:moveTo>
                    <a:pt x="118" y="2482"/>
                  </a:moveTo>
                  <a:lnTo>
                    <a:pt x="147" y="2529"/>
                  </a:lnTo>
                  <a:lnTo>
                    <a:pt x="176" y="2574"/>
                  </a:lnTo>
                  <a:lnTo>
                    <a:pt x="208" y="2619"/>
                  </a:lnTo>
                  <a:lnTo>
                    <a:pt x="239" y="2662"/>
                  </a:lnTo>
                  <a:lnTo>
                    <a:pt x="273" y="2704"/>
                  </a:lnTo>
                  <a:lnTo>
                    <a:pt x="308" y="2745"/>
                  </a:lnTo>
                  <a:lnTo>
                    <a:pt x="344" y="2785"/>
                  </a:lnTo>
                  <a:lnTo>
                    <a:pt x="381" y="2824"/>
                  </a:lnTo>
                  <a:lnTo>
                    <a:pt x="419" y="2860"/>
                  </a:lnTo>
                  <a:lnTo>
                    <a:pt x="459" y="2897"/>
                  </a:lnTo>
                  <a:lnTo>
                    <a:pt x="499" y="2932"/>
                  </a:lnTo>
                  <a:lnTo>
                    <a:pt x="540" y="2965"/>
                  </a:lnTo>
                  <a:lnTo>
                    <a:pt x="583" y="2997"/>
                  </a:lnTo>
                  <a:lnTo>
                    <a:pt x="627" y="3027"/>
                  </a:lnTo>
                  <a:lnTo>
                    <a:pt x="670" y="3057"/>
                  </a:lnTo>
                  <a:lnTo>
                    <a:pt x="716" y="3084"/>
                  </a:lnTo>
                  <a:lnTo>
                    <a:pt x="762" y="3111"/>
                  </a:lnTo>
                  <a:lnTo>
                    <a:pt x="809" y="3135"/>
                  </a:lnTo>
                  <a:lnTo>
                    <a:pt x="856" y="3159"/>
                  </a:lnTo>
                  <a:lnTo>
                    <a:pt x="905" y="3180"/>
                  </a:lnTo>
                  <a:lnTo>
                    <a:pt x="954" y="3200"/>
                  </a:lnTo>
                  <a:lnTo>
                    <a:pt x="1005" y="3219"/>
                  </a:lnTo>
                  <a:lnTo>
                    <a:pt x="1055" y="3236"/>
                  </a:lnTo>
                  <a:lnTo>
                    <a:pt x="1107" y="3251"/>
                  </a:lnTo>
                  <a:lnTo>
                    <a:pt x="1158" y="3264"/>
                  </a:lnTo>
                  <a:lnTo>
                    <a:pt x="1210" y="3277"/>
                  </a:lnTo>
                  <a:lnTo>
                    <a:pt x="1263" y="3287"/>
                  </a:lnTo>
                  <a:lnTo>
                    <a:pt x="1317" y="3295"/>
                  </a:lnTo>
                  <a:lnTo>
                    <a:pt x="1371" y="3301"/>
                  </a:lnTo>
                  <a:lnTo>
                    <a:pt x="1426" y="3306"/>
                  </a:lnTo>
                  <a:lnTo>
                    <a:pt x="1480" y="3309"/>
                  </a:lnTo>
                  <a:lnTo>
                    <a:pt x="1536" y="3309"/>
                  </a:lnTo>
                  <a:lnTo>
                    <a:pt x="1621" y="3307"/>
                  </a:lnTo>
                  <a:lnTo>
                    <a:pt x="1705" y="3301"/>
                  </a:lnTo>
                  <a:lnTo>
                    <a:pt x="1788" y="3291"/>
                  </a:lnTo>
                  <a:lnTo>
                    <a:pt x="1869" y="3276"/>
                  </a:lnTo>
                  <a:lnTo>
                    <a:pt x="1950" y="3257"/>
                  </a:lnTo>
                  <a:lnTo>
                    <a:pt x="2028" y="3236"/>
                  </a:lnTo>
                  <a:lnTo>
                    <a:pt x="2105" y="3209"/>
                  </a:lnTo>
                  <a:lnTo>
                    <a:pt x="2181" y="3180"/>
                  </a:lnTo>
                  <a:lnTo>
                    <a:pt x="2254" y="3147"/>
                  </a:lnTo>
                  <a:lnTo>
                    <a:pt x="2325" y="3111"/>
                  </a:lnTo>
                  <a:lnTo>
                    <a:pt x="2394" y="3071"/>
                  </a:lnTo>
                  <a:lnTo>
                    <a:pt x="2461" y="3027"/>
                  </a:lnTo>
                  <a:lnTo>
                    <a:pt x="2526" y="2981"/>
                  </a:lnTo>
                  <a:lnTo>
                    <a:pt x="2588" y="2933"/>
                  </a:lnTo>
                  <a:lnTo>
                    <a:pt x="2648" y="2881"/>
                  </a:lnTo>
                  <a:lnTo>
                    <a:pt x="2705" y="2826"/>
                  </a:lnTo>
                  <a:lnTo>
                    <a:pt x="2760" y="2769"/>
                  </a:lnTo>
                  <a:lnTo>
                    <a:pt x="2812" y="2709"/>
                  </a:lnTo>
                  <a:lnTo>
                    <a:pt x="2861" y="2646"/>
                  </a:lnTo>
                  <a:lnTo>
                    <a:pt x="2908" y="2582"/>
                  </a:lnTo>
                  <a:lnTo>
                    <a:pt x="2950" y="2514"/>
                  </a:lnTo>
                  <a:lnTo>
                    <a:pt x="2990" y="2445"/>
                  </a:lnTo>
                  <a:lnTo>
                    <a:pt x="3027" y="2373"/>
                  </a:lnTo>
                  <a:lnTo>
                    <a:pt x="3059" y="2300"/>
                  </a:lnTo>
                  <a:lnTo>
                    <a:pt x="3089" y="2224"/>
                  </a:lnTo>
                  <a:lnTo>
                    <a:pt x="3115" y="2148"/>
                  </a:lnTo>
                  <a:lnTo>
                    <a:pt x="3138" y="2070"/>
                  </a:lnTo>
                  <a:lnTo>
                    <a:pt x="3156" y="1989"/>
                  </a:lnTo>
                  <a:lnTo>
                    <a:pt x="3170" y="1908"/>
                  </a:lnTo>
                  <a:lnTo>
                    <a:pt x="3180" y="1825"/>
                  </a:lnTo>
                  <a:lnTo>
                    <a:pt x="3187" y="1740"/>
                  </a:lnTo>
                  <a:lnTo>
                    <a:pt x="3189" y="1655"/>
                  </a:lnTo>
                  <a:lnTo>
                    <a:pt x="3187" y="1570"/>
                  </a:lnTo>
                  <a:lnTo>
                    <a:pt x="3180" y="1486"/>
                  </a:lnTo>
                  <a:lnTo>
                    <a:pt x="3170" y="1402"/>
                  </a:lnTo>
                  <a:lnTo>
                    <a:pt x="3156" y="1321"/>
                  </a:lnTo>
                  <a:lnTo>
                    <a:pt x="3138" y="1241"/>
                  </a:lnTo>
                  <a:lnTo>
                    <a:pt x="3115" y="1162"/>
                  </a:lnTo>
                  <a:lnTo>
                    <a:pt x="3089" y="1086"/>
                  </a:lnTo>
                  <a:lnTo>
                    <a:pt x="3059" y="1011"/>
                  </a:lnTo>
                  <a:lnTo>
                    <a:pt x="3027" y="937"/>
                  </a:lnTo>
                  <a:lnTo>
                    <a:pt x="2990" y="865"/>
                  </a:lnTo>
                  <a:lnTo>
                    <a:pt x="2950" y="796"/>
                  </a:lnTo>
                  <a:lnTo>
                    <a:pt x="2908" y="729"/>
                  </a:lnTo>
                  <a:lnTo>
                    <a:pt x="2861" y="665"/>
                  </a:lnTo>
                  <a:lnTo>
                    <a:pt x="2812" y="602"/>
                  </a:lnTo>
                  <a:lnTo>
                    <a:pt x="2760" y="542"/>
                  </a:lnTo>
                  <a:lnTo>
                    <a:pt x="2705" y="485"/>
                  </a:lnTo>
                  <a:lnTo>
                    <a:pt x="2648" y="430"/>
                  </a:lnTo>
                  <a:lnTo>
                    <a:pt x="2588" y="378"/>
                  </a:lnTo>
                  <a:lnTo>
                    <a:pt x="2526" y="329"/>
                  </a:lnTo>
                  <a:lnTo>
                    <a:pt x="2461" y="282"/>
                  </a:lnTo>
                  <a:lnTo>
                    <a:pt x="2394" y="239"/>
                  </a:lnTo>
                  <a:lnTo>
                    <a:pt x="2325" y="200"/>
                  </a:lnTo>
                  <a:lnTo>
                    <a:pt x="2254" y="163"/>
                  </a:lnTo>
                  <a:lnTo>
                    <a:pt x="2181" y="130"/>
                  </a:lnTo>
                  <a:lnTo>
                    <a:pt x="2105" y="101"/>
                  </a:lnTo>
                  <a:lnTo>
                    <a:pt x="2028" y="74"/>
                  </a:lnTo>
                  <a:lnTo>
                    <a:pt x="1950" y="52"/>
                  </a:lnTo>
                  <a:lnTo>
                    <a:pt x="1869" y="34"/>
                  </a:lnTo>
                  <a:lnTo>
                    <a:pt x="1788" y="20"/>
                  </a:lnTo>
                  <a:lnTo>
                    <a:pt x="1705" y="9"/>
                  </a:lnTo>
                  <a:lnTo>
                    <a:pt x="1621" y="2"/>
                  </a:lnTo>
                  <a:lnTo>
                    <a:pt x="1536" y="0"/>
                  </a:lnTo>
                  <a:lnTo>
                    <a:pt x="1470" y="2"/>
                  </a:lnTo>
                  <a:lnTo>
                    <a:pt x="1404" y="5"/>
                  </a:lnTo>
                  <a:lnTo>
                    <a:pt x="1339" y="12"/>
                  </a:lnTo>
                  <a:lnTo>
                    <a:pt x="1275" y="21"/>
                  </a:lnTo>
                  <a:lnTo>
                    <a:pt x="1212" y="32"/>
                  </a:lnTo>
                  <a:lnTo>
                    <a:pt x="1151" y="46"/>
                  </a:lnTo>
                  <a:lnTo>
                    <a:pt x="1090" y="61"/>
                  </a:lnTo>
                  <a:lnTo>
                    <a:pt x="1030" y="80"/>
                  </a:lnTo>
                  <a:lnTo>
                    <a:pt x="971" y="100"/>
                  </a:lnTo>
                  <a:lnTo>
                    <a:pt x="913" y="123"/>
                  </a:lnTo>
                  <a:lnTo>
                    <a:pt x="856" y="148"/>
                  </a:lnTo>
                  <a:lnTo>
                    <a:pt x="800" y="175"/>
                  </a:lnTo>
                  <a:lnTo>
                    <a:pt x="747" y="204"/>
                  </a:lnTo>
                  <a:lnTo>
                    <a:pt x="693" y="235"/>
                  </a:lnTo>
                  <a:lnTo>
                    <a:pt x="641" y="269"/>
                  </a:lnTo>
                  <a:lnTo>
                    <a:pt x="591" y="303"/>
                  </a:lnTo>
                  <a:lnTo>
                    <a:pt x="541" y="340"/>
                  </a:lnTo>
                  <a:lnTo>
                    <a:pt x="493" y="379"/>
                  </a:lnTo>
                  <a:lnTo>
                    <a:pt x="448" y="419"/>
                  </a:lnTo>
                  <a:lnTo>
                    <a:pt x="403" y="462"/>
                  </a:lnTo>
                  <a:lnTo>
                    <a:pt x="359" y="507"/>
                  </a:lnTo>
                  <a:lnTo>
                    <a:pt x="318" y="553"/>
                  </a:lnTo>
                  <a:lnTo>
                    <a:pt x="278" y="599"/>
                  </a:lnTo>
                  <a:lnTo>
                    <a:pt x="240" y="648"/>
                  </a:lnTo>
                  <a:lnTo>
                    <a:pt x="203" y="699"/>
                  </a:lnTo>
                  <a:lnTo>
                    <a:pt x="169" y="751"/>
                  </a:lnTo>
                  <a:lnTo>
                    <a:pt x="135" y="805"/>
                  </a:lnTo>
                  <a:lnTo>
                    <a:pt x="105" y="860"/>
                  </a:lnTo>
                  <a:lnTo>
                    <a:pt x="75" y="917"/>
                  </a:lnTo>
                  <a:lnTo>
                    <a:pt x="49" y="975"/>
                  </a:lnTo>
                  <a:lnTo>
                    <a:pt x="23" y="1034"/>
                  </a:lnTo>
                  <a:lnTo>
                    <a:pt x="0" y="1094"/>
                  </a:lnTo>
                  <a:lnTo>
                    <a:pt x="15" y="1133"/>
                  </a:lnTo>
                  <a:lnTo>
                    <a:pt x="31" y="1171"/>
                  </a:lnTo>
                  <a:lnTo>
                    <a:pt x="44" y="1210"/>
                  </a:lnTo>
                  <a:lnTo>
                    <a:pt x="56" y="1250"/>
                  </a:lnTo>
                  <a:lnTo>
                    <a:pt x="66" y="1288"/>
                  </a:lnTo>
                  <a:lnTo>
                    <a:pt x="76" y="1328"/>
                  </a:lnTo>
                  <a:lnTo>
                    <a:pt x="84" y="1368"/>
                  </a:lnTo>
                  <a:lnTo>
                    <a:pt x="92" y="1407"/>
                  </a:lnTo>
                  <a:lnTo>
                    <a:pt x="99" y="1448"/>
                  </a:lnTo>
                  <a:lnTo>
                    <a:pt x="104" y="1489"/>
                  </a:lnTo>
                  <a:lnTo>
                    <a:pt x="109" y="1529"/>
                  </a:lnTo>
                  <a:lnTo>
                    <a:pt x="112" y="1571"/>
                  </a:lnTo>
                  <a:lnTo>
                    <a:pt x="115" y="1614"/>
                  </a:lnTo>
                  <a:lnTo>
                    <a:pt x="117" y="1657"/>
                  </a:lnTo>
                  <a:lnTo>
                    <a:pt x="118" y="1699"/>
                  </a:lnTo>
                  <a:lnTo>
                    <a:pt x="118" y="1744"/>
                  </a:lnTo>
                  <a:lnTo>
                    <a:pt x="118" y="2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3">
              <a:extLst>
                <a:ext uri="{FF2B5EF4-FFF2-40B4-BE49-F238E27FC236}">
                  <a16:creationId xmlns:a16="http://schemas.microsoft.com/office/drawing/2014/main" id="{2C9753E5-E3C5-4F4E-AC36-1E106518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694" y="850170"/>
              <a:ext cx="272045" cy="304854"/>
            </a:xfrm>
            <a:custGeom>
              <a:avLst/>
              <a:gdLst>
                <a:gd name="T0" fmla="*/ 6223 w 7384"/>
                <a:gd name="T1" fmla="*/ 3514 h 8244"/>
                <a:gd name="T2" fmla="*/ 6173 w 7384"/>
                <a:gd name="T3" fmla="*/ 3414 h 8244"/>
                <a:gd name="T4" fmla="*/ 6063 w 7384"/>
                <a:gd name="T5" fmla="*/ 3051 h 8244"/>
                <a:gd name="T6" fmla="*/ 5875 w 7384"/>
                <a:gd name="T7" fmla="*/ 2674 h 8244"/>
                <a:gd name="T8" fmla="*/ 5828 w 7384"/>
                <a:gd name="T9" fmla="*/ 2541 h 8244"/>
                <a:gd name="T10" fmla="*/ 5867 w 7384"/>
                <a:gd name="T11" fmla="*/ 2435 h 8244"/>
                <a:gd name="T12" fmla="*/ 4972 w 7384"/>
                <a:gd name="T13" fmla="*/ 1570 h 8244"/>
                <a:gd name="T14" fmla="*/ 4863 w 7384"/>
                <a:gd name="T15" fmla="*/ 1582 h 8244"/>
                <a:gd name="T16" fmla="*/ 4631 w 7384"/>
                <a:gd name="T17" fmla="*/ 1465 h 8244"/>
                <a:gd name="T18" fmla="*/ 4245 w 7384"/>
                <a:gd name="T19" fmla="*/ 1309 h 8244"/>
                <a:gd name="T20" fmla="*/ 3990 w 7384"/>
                <a:gd name="T21" fmla="*/ 1214 h 8244"/>
                <a:gd name="T22" fmla="*/ 3922 w 7384"/>
                <a:gd name="T23" fmla="*/ 1138 h 8244"/>
                <a:gd name="T24" fmla="*/ 2682 w 7384"/>
                <a:gd name="T25" fmla="*/ 1140 h 8244"/>
                <a:gd name="T26" fmla="*/ 2614 w 7384"/>
                <a:gd name="T27" fmla="*/ 1225 h 8244"/>
                <a:gd name="T28" fmla="*/ 2391 w 7384"/>
                <a:gd name="T29" fmla="*/ 1280 h 8244"/>
                <a:gd name="T30" fmla="*/ 2001 w 7384"/>
                <a:gd name="T31" fmla="*/ 1437 h 8244"/>
                <a:gd name="T32" fmla="*/ 1736 w 7384"/>
                <a:gd name="T33" fmla="*/ 1579 h 8244"/>
                <a:gd name="T34" fmla="*/ 1628 w 7384"/>
                <a:gd name="T35" fmla="*/ 1575 h 8244"/>
                <a:gd name="T36" fmla="*/ 679 w 7384"/>
                <a:gd name="T37" fmla="*/ 2423 h 8244"/>
                <a:gd name="T38" fmla="*/ 717 w 7384"/>
                <a:gd name="T39" fmla="*/ 2486 h 8244"/>
                <a:gd name="T40" fmla="*/ 709 w 7384"/>
                <a:gd name="T41" fmla="*/ 2570 h 8244"/>
                <a:gd name="T42" fmla="*/ 684 w 7384"/>
                <a:gd name="T43" fmla="*/ 2637 h 8244"/>
                <a:gd name="T44" fmla="*/ 798 w 7384"/>
                <a:gd name="T45" fmla="*/ 2697 h 8244"/>
                <a:gd name="T46" fmla="*/ 1020 w 7384"/>
                <a:gd name="T47" fmla="*/ 2804 h 8244"/>
                <a:gd name="T48" fmla="*/ 1219 w 7384"/>
                <a:gd name="T49" fmla="*/ 2943 h 8244"/>
                <a:gd name="T50" fmla="*/ 1547 w 7384"/>
                <a:gd name="T51" fmla="*/ 3072 h 8244"/>
                <a:gd name="T52" fmla="*/ 1897 w 7384"/>
                <a:gd name="T53" fmla="*/ 2657 h 8244"/>
                <a:gd name="T54" fmla="*/ 2336 w 7384"/>
                <a:gd name="T55" fmla="*/ 2350 h 8244"/>
                <a:gd name="T56" fmla="*/ 2841 w 7384"/>
                <a:gd name="T57" fmla="*/ 2170 h 8244"/>
                <a:gd name="T58" fmla="*/ 3457 w 7384"/>
                <a:gd name="T59" fmla="*/ 2138 h 8244"/>
                <a:gd name="T60" fmla="*/ 4212 w 7384"/>
                <a:gd name="T61" fmla="*/ 2374 h 8244"/>
                <a:gd name="T62" fmla="*/ 4802 w 7384"/>
                <a:gd name="T63" fmla="*/ 2865 h 8244"/>
                <a:gd name="T64" fmla="*/ 5168 w 7384"/>
                <a:gd name="T65" fmla="*/ 3545 h 8244"/>
                <a:gd name="T66" fmla="*/ 5247 w 7384"/>
                <a:gd name="T67" fmla="*/ 4345 h 8244"/>
                <a:gd name="T68" fmla="*/ 5012 w 7384"/>
                <a:gd name="T69" fmla="*/ 5100 h 8244"/>
                <a:gd name="T70" fmla="*/ 4520 w 7384"/>
                <a:gd name="T71" fmla="*/ 5691 h 8244"/>
                <a:gd name="T72" fmla="*/ 3840 w 7384"/>
                <a:gd name="T73" fmla="*/ 6056 h 8244"/>
                <a:gd name="T74" fmla="*/ 3150 w 7384"/>
                <a:gd name="T75" fmla="*/ 6143 h 8244"/>
                <a:gd name="T76" fmla="*/ 2762 w 7384"/>
                <a:gd name="T77" fmla="*/ 6086 h 8244"/>
                <a:gd name="T78" fmla="*/ 2396 w 7384"/>
                <a:gd name="T79" fmla="*/ 5954 h 8244"/>
                <a:gd name="T80" fmla="*/ 2059 w 7384"/>
                <a:gd name="T81" fmla="*/ 5752 h 8244"/>
                <a:gd name="T82" fmla="*/ 1870 w 7384"/>
                <a:gd name="T83" fmla="*/ 6758 h 8244"/>
                <a:gd name="T84" fmla="*/ 2203 w 7384"/>
                <a:gd name="T85" fmla="*/ 6908 h 8244"/>
                <a:gd name="T86" fmla="*/ 2527 w 7384"/>
                <a:gd name="T87" fmla="*/ 7009 h 8244"/>
                <a:gd name="T88" fmla="*/ 2615 w 7384"/>
                <a:gd name="T89" fmla="*/ 7076 h 8244"/>
                <a:gd name="T90" fmla="*/ 3869 w 7384"/>
                <a:gd name="T91" fmla="*/ 7150 h 8244"/>
                <a:gd name="T92" fmla="*/ 3909 w 7384"/>
                <a:gd name="T93" fmla="*/ 7043 h 8244"/>
                <a:gd name="T94" fmla="*/ 4017 w 7384"/>
                <a:gd name="T95" fmla="*/ 7002 h 8244"/>
                <a:gd name="T96" fmla="*/ 4412 w 7384"/>
                <a:gd name="T97" fmla="*/ 6873 h 8244"/>
                <a:gd name="T98" fmla="*/ 4785 w 7384"/>
                <a:gd name="T99" fmla="*/ 6678 h 8244"/>
                <a:gd name="T100" fmla="*/ 4888 w 7384"/>
                <a:gd name="T101" fmla="*/ 6659 h 8244"/>
                <a:gd name="T102" fmla="*/ 4991 w 7384"/>
                <a:gd name="T103" fmla="*/ 6707 h 8244"/>
                <a:gd name="T104" fmla="*/ 5809 w 7384"/>
                <a:gd name="T105" fmla="*/ 5788 h 8244"/>
                <a:gd name="T106" fmla="*/ 5805 w 7384"/>
                <a:gd name="T107" fmla="*/ 5680 h 8244"/>
                <a:gd name="T108" fmla="*/ 5941 w 7384"/>
                <a:gd name="T109" fmla="*/ 5414 h 8244"/>
                <a:gd name="T110" fmla="*/ 6093 w 7384"/>
                <a:gd name="T111" fmla="*/ 5024 h 8244"/>
                <a:gd name="T112" fmla="*/ 6178 w 7384"/>
                <a:gd name="T113" fmla="*/ 4808 h 8244"/>
                <a:gd name="T114" fmla="*/ 6269 w 7384"/>
                <a:gd name="T115" fmla="*/ 4738 h 8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84" h="8244">
                  <a:moveTo>
                    <a:pt x="6320" y="3546"/>
                  </a:moveTo>
                  <a:lnTo>
                    <a:pt x="6304" y="3545"/>
                  </a:lnTo>
                  <a:lnTo>
                    <a:pt x="6288" y="3543"/>
                  </a:lnTo>
                  <a:lnTo>
                    <a:pt x="6274" y="3540"/>
                  </a:lnTo>
                  <a:lnTo>
                    <a:pt x="6260" y="3535"/>
                  </a:lnTo>
                  <a:lnTo>
                    <a:pt x="6246" y="3530"/>
                  </a:lnTo>
                  <a:lnTo>
                    <a:pt x="6234" y="3523"/>
                  </a:lnTo>
                  <a:lnTo>
                    <a:pt x="6223" y="3514"/>
                  </a:lnTo>
                  <a:lnTo>
                    <a:pt x="6214" y="3505"/>
                  </a:lnTo>
                  <a:lnTo>
                    <a:pt x="6205" y="3495"/>
                  </a:lnTo>
                  <a:lnTo>
                    <a:pt x="6197" y="3484"/>
                  </a:lnTo>
                  <a:lnTo>
                    <a:pt x="6190" y="3472"/>
                  </a:lnTo>
                  <a:lnTo>
                    <a:pt x="6183" y="3458"/>
                  </a:lnTo>
                  <a:lnTo>
                    <a:pt x="6179" y="3444"/>
                  </a:lnTo>
                  <a:lnTo>
                    <a:pt x="6175" y="3430"/>
                  </a:lnTo>
                  <a:lnTo>
                    <a:pt x="6173" y="3414"/>
                  </a:lnTo>
                  <a:lnTo>
                    <a:pt x="6173" y="3398"/>
                  </a:lnTo>
                  <a:lnTo>
                    <a:pt x="6161" y="3348"/>
                  </a:lnTo>
                  <a:lnTo>
                    <a:pt x="6148" y="3299"/>
                  </a:lnTo>
                  <a:lnTo>
                    <a:pt x="6134" y="3249"/>
                  </a:lnTo>
                  <a:lnTo>
                    <a:pt x="6118" y="3199"/>
                  </a:lnTo>
                  <a:lnTo>
                    <a:pt x="6101" y="3149"/>
                  </a:lnTo>
                  <a:lnTo>
                    <a:pt x="6083" y="3100"/>
                  </a:lnTo>
                  <a:lnTo>
                    <a:pt x="6063" y="3051"/>
                  </a:lnTo>
                  <a:lnTo>
                    <a:pt x="6043" y="3003"/>
                  </a:lnTo>
                  <a:lnTo>
                    <a:pt x="6022" y="2955"/>
                  </a:lnTo>
                  <a:lnTo>
                    <a:pt x="6000" y="2906"/>
                  </a:lnTo>
                  <a:lnTo>
                    <a:pt x="5977" y="2859"/>
                  </a:lnTo>
                  <a:lnTo>
                    <a:pt x="5953" y="2812"/>
                  </a:lnTo>
                  <a:lnTo>
                    <a:pt x="5927" y="2766"/>
                  </a:lnTo>
                  <a:lnTo>
                    <a:pt x="5902" y="2720"/>
                  </a:lnTo>
                  <a:lnTo>
                    <a:pt x="5875" y="2674"/>
                  </a:lnTo>
                  <a:lnTo>
                    <a:pt x="5848" y="2629"/>
                  </a:lnTo>
                  <a:lnTo>
                    <a:pt x="5843" y="2618"/>
                  </a:lnTo>
                  <a:lnTo>
                    <a:pt x="5838" y="2606"/>
                  </a:lnTo>
                  <a:lnTo>
                    <a:pt x="5835" y="2594"/>
                  </a:lnTo>
                  <a:lnTo>
                    <a:pt x="5832" y="2580"/>
                  </a:lnTo>
                  <a:lnTo>
                    <a:pt x="5829" y="2567"/>
                  </a:lnTo>
                  <a:lnTo>
                    <a:pt x="5828" y="2554"/>
                  </a:lnTo>
                  <a:lnTo>
                    <a:pt x="5828" y="2541"/>
                  </a:lnTo>
                  <a:lnTo>
                    <a:pt x="5829" y="2526"/>
                  </a:lnTo>
                  <a:lnTo>
                    <a:pt x="5832" y="2512"/>
                  </a:lnTo>
                  <a:lnTo>
                    <a:pt x="5835" y="2499"/>
                  </a:lnTo>
                  <a:lnTo>
                    <a:pt x="5839" y="2486"/>
                  </a:lnTo>
                  <a:lnTo>
                    <a:pt x="5844" y="2472"/>
                  </a:lnTo>
                  <a:lnTo>
                    <a:pt x="5850" y="2459"/>
                  </a:lnTo>
                  <a:lnTo>
                    <a:pt x="5858" y="2446"/>
                  </a:lnTo>
                  <a:lnTo>
                    <a:pt x="5867" y="2435"/>
                  </a:lnTo>
                  <a:lnTo>
                    <a:pt x="5877" y="2423"/>
                  </a:lnTo>
                  <a:lnTo>
                    <a:pt x="6586" y="1566"/>
                  </a:lnTo>
                  <a:lnTo>
                    <a:pt x="5877" y="857"/>
                  </a:lnTo>
                  <a:lnTo>
                    <a:pt x="5021" y="1536"/>
                  </a:lnTo>
                  <a:lnTo>
                    <a:pt x="5010" y="1547"/>
                  </a:lnTo>
                  <a:lnTo>
                    <a:pt x="4998" y="1556"/>
                  </a:lnTo>
                  <a:lnTo>
                    <a:pt x="4985" y="1564"/>
                  </a:lnTo>
                  <a:lnTo>
                    <a:pt x="4972" y="1570"/>
                  </a:lnTo>
                  <a:lnTo>
                    <a:pt x="4959" y="1575"/>
                  </a:lnTo>
                  <a:lnTo>
                    <a:pt x="4945" y="1580"/>
                  </a:lnTo>
                  <a:lnTo>
                    <a:pt x="4931" y="1582"/>
                  </a:lnTo>
                  <a:lnTo>
                    <a:pt x="4917" y="1584"/>
                  </a:lnTo>
                  <a:lnTo>
                    <a:pt x="4904" y="1585"/>
                  </a:lnTo>
                  <a:lnTo>
                    <a:pt x="4890" y="1585"/>
                  </a:lnTo>
                  <a:lnTo>
                    <a:pt x="4877" y="1584"/>
                  </a:lnTo>
                  <a:lnTo>
                    <a:pt x="4863" y="1582"/>
                  </a:lnTo>
                  <a:lnTo>
                    <a:pt x="4850" y="1579"/>
                  </a:lnTo>
                  <a:lnTo>
                    <a:pt x="4838" y="1576"/>
                  </a:lnTo>
                  <a:lnTo>
                    <a:pt x="4826" y="1571"/>
                  </a:lnTo>
                  <a:lnTo>
                    <a:pt x="4814" y="1566"/>
                  </a:lnTo>
                  <a:lnTo>
                    <a:pt x="4770" y="1539"/>
                  </a:lnTo>
                  <a:lnTo>
                    <a:pt x="4724" y="1513"/>
                  </a:lnTo>
                  <a:lnTo>
                    <a:pt x="4678" y="1489"/>
                  </a:lnTo>
                  <a:lnTo>
                    <a:pt x="4631" y="1465"/>
                  </a:lnTo>
                  <a:lnTo>
                    <a:pt x="4585" y="1443"/>
                  </a:lnTo>
                  <a:lnTo>
                    <a:pt x="4538" y="1421"/>
                  </a:lnTo>
                  <a:lnTo>
                    <a:pt x="4490" y="1401"/>
                  </a:lnTo>
                  <a:lnTo>
                    <a:pt x="4441" y="1382"/>
                  </a:lnTo>
                  <a:lnTo>
                    <a:pt x="4392" y="1362"/>
                  </a:lnTo>
                  <a:lnTo>
                    <a:pt x="4344" y="1344"/>
                  </a:lnTo>
                  <a:lnTo>
                    <a:pt x="4295" y="1326"/>
                  </a:lnTo>
                  <a:lnTo>
                    <a:pt x="4245" y="1309"/>
                  </a:lnTo>
                  <a:lnTo>
                    <a:pt x="4196" y="1291"/>
                  </a:lnTo>
                  <a:lnTo>
                    <a:pt x="4146" y="1274"/>
                  </a:lnTo>
                  <a:lnTo>
                    <a:pt x="4096" y="1258"/>
                  </a:lnTo>
                  <a:lnTo>
                    <a:pt x="4047" y="1241"/>
                  </a:lnTo>
                  <a:lnTo>
                    <a:pt x="4030" y="1235"/>
                  </a:lnTo>
                  <a:lnTo>
                    <a:pt x="4016" y="1228"/>
                  </a:lnTo>
                  <a:lnTo>
                    <a:pt x="4003" y="1221"/>
                  </a:lnTo>
                  <a:lnTo>
                    <a:pt x="3990" y="1214"/>
                  </a:lnTo>
                  <a:lnTo>
                    <a:pt x="3978" y="1206"/>
                  </a:lnTo>
                  <a:lnTo>
                    <a:pt x="3968" y="1197"/>
                  </a:lnTo>
                  <a:lnTo>
                    <a:pt x="3959" y="1187"/>
                  </a:lnTo>
                  <a:lnTo>
                    <a:pt x="3950" y="1178"/>
                  </a:lnTo>
                  <a:lnTo>
                    <a:pt x="3942" y="1168"/>
                  </a:lnTo>
                  <a:lnTo>
                    <a:pt x="3935" y="1158"/>
                  </a:lnTo>
                  <a:lnTo>
                    <a:pt x="3928" y="1148"/>
                  </a:lnTo>
                  <a:lnTo>
                    <a:pt x="3922" y="1138"/>
                  </a:lnTo>
                  <a:lnTo>
                    <a:pt x="3909" y="1115"/>
                  </a:lnTo>
                  <a:lnTo>
                    <a:pt x="3898" y="1094"/>
                  </a:lnTo>
                  <a:lnTo>
                    <a:pt x="3780" y="0"/>
                  </a:lnTo>
                  <a:lnTo>
                    <a:pt x="2806" y="0"/>
                  </a:lnTo>
                  <a:lnTo>
                    <a:pt x="2688" y="1094"/>
                  </a:lnTo>
                  <a:lnTo>
                    <a:pt x="2687" y="1110"/>
                  </a:lnTo>
                  <a:lnTo>
                    <a:pt x="2685" y="1125"/>
                  </a:lnTo>
                  <a:lnTo>
                    <a:pt x="2682" y="1140"/>
                  </a:lnTo>
                  <a:lnTo>
                    <a:pt x="2677" y="1154"/>
                  </a:lnTo>
                  <a:lnTo>
                    <a:pt x="2672" y="1167"/>
                  </a:lnTo>
                  <a:lnTo>
                    <a:pt x="2664" y="1179"/>
                  </a:lnTo>
                  <a:lnTo>
                    <a:pt x="2656" y="1190"/>
                  </a:lnTo>
                  <a:lnTo>
                    <a:pt x="2647" y="1201"/>
                  </a:lnTo>
                  <a:lnTo>
                    <a:pt x="2637" y="1210"/>
                  </a:lnTo>
                  <a:lnTo>
                    <a:pt x="2626" y="1218"/>
                  </a:lnTo>
                  <a:lnTo>
                    <a:pt x="2614" y="1225"/>
                  </a:lnTo>
                  <a:lnTo>
                    <a:pt x="2600" y="1230"/>
                  </a:lnTo>
                  <a:lnTo>
                    <a:pt x="2586" y="1235"/>
                  </a:lnTo>
                  <a:lnTo>
                    <a:pt x="2572" y="1238"/>
                  </a:lnTo>
                  <a:lnTo>
                    <a:pt x="2557" y="1240"/>
                  </a:lnTo>
                  <a:lnTo>
                    <a:pt x="2540" y="1241"/>
                  </a:lnTo>
                  <a:lnTo>
                    <a:pt x="2491" y="1253"/>
                  </a:lnTo>
                  <a:lnTo>
                    <a:pt x="2441" y="1266"/>
                  </a:lnTo>
                  <a:lnTo>
                    <a:pt x="2391" y="1280"/>
                  </a:lnTo>
                  <a:lnTo>
                    <a:pt x="2341" y="1296"/>
                  </a:lnTo>
                  <a:lnTo>
                    <a:pt x="2292" y="1313"/>
                  </a:lnTo>
                  <a:lnTo>
                    <a:pt x="2242" y="1331"/>
                  </a:lnTo>
                  <a:lnTo>
                    <a:pt x="2194" y="1350"/>
                  </a:lnTo>
                  <a:lnTo>
                    <a:pt x="2145" y="1371"/>
                  </a:lnTo>
                  <a:lnTo>
                    <a:pt x="2097" y="1392"/>
                  </a:lnTo>
                  <a:lnTo>
                    <a:pt x="2049" y="1414"/>
                  </a:lnTo>
                  <a:lnTo>
                    <a:pt x="2001" y="1437"/>
                  </a:lnTo>
                  <a:lnTo>
                    <a:pt x="1955" y="1461"/>
                  </a:lnTo>
                  <a:lnTo>
                    <a:pt x="1908" y="1487"/>
                  </a:lnTo>
                  <a:lnTo>
                    <a:pt x="1862" y="1512"/>
                  </a:lnTo>
                  <a:lnTo>
                    <a:pt x="1817" y="1538"/>
                  </a:lnTo>
                  <a:lnTo>
                    <a:pt x="1773" y="1566"/>
                  </a:lnTo>
                  <a:lnTo>
                    <a:pt x="1761" y="1571"/>
                  </a:lnTo>
                  <a:lnTo>
                    <a:pt x="1749" y="1576"/>
                  </a:lnTo>
                  <a:lnTo>
                    <a:pt x="1736" y="1579"/>
                  </a:lnTo>
                  <a:lnTo>
                    <a:pt x="1724" y="1582"/>
                  </a:lnTo>
                  <a:lnTo>
                    <a:pt x="1711" y="1584"/>
                  </a:lnTo>
                  <a:lnTo>
                    <a:pt x="1696" y="1585"/>
                  </a:lnTo>
                  <a:lnTo>
                    <a:pt x="1683" y="1585"/>
                  </a:lnTo>
                  <a:lnTo>
                    <a:pt x="1669" y="1584"/>
                  </a:lnTo>
                  <a:lnTo>
                    <a:pt x="1656" y="1582"/>
                  </a:lnTo>
                  <a:lnTo>
                    <a:pt x="1641" y="1580"/>
                  </a:lnTo>
                  <a:lnTo>
                    <a:pt x="1628" y="1575"/>
                  </a:lnTo>
                  <a:lnTo>
                    <a:pt x="1615" y="1570"/>
                  </a:lnTo>
                  <a:lnTo>
                    <a:pt x="1602" y="1564"/>
                  </a:lnTo>
                  <a:lnTo>
                    <a:pt x="1588" y="1556"/>
                  </a:lnTo>
                  <a:lnTo>
                    <a:pt x="1577" y="1547"/>
                  </a:lnTo>
                  <a:lnTo>
                    <a:pt x="1565" y="1536"/>
                  </a:lnTo>
                  <a:lnTo>
                    <a:pt x="709" y="857"/>
                  </a:lnTo>
                  <a:lnTo>
                    <a:pt x="0" y="1566"/>
                  </a:lnTo>
                  <a:lnTo>
                    <a:pt x="679" y="2423"/>
                  </a:lnTo>
                  <a:lnTo>
                    <a:pt x="685" y="2429"/>
                  </a:lnTo>
                  <a:lnTo>
                    <a:pt x="690" y="2435"/>
                  </a:lnTo>
                  <a:lnTo>
                    <a:pt x="696" y="2442"/>
                  </a:lnTo>
                  <a:lnTo>
                    <a:pt x="701" y="2450"/>
                  </a:lnTo>
                  <a:lnTo>
                    <a:pt x="706" y="2458"/>
                  </a:lnTo>
                  <a:lnTo>
                    <a:pt x="710" y="2467"/>
                  </a:lnTo>
                  <a:lnTo>
                    <a:pt x="714" y="2476"/>
                  </a:lnTo>
                  <a:lnTo>
                    <a:pt x="717" y="2486"/>
                  </a:lnTo>
                  <a:lnTo>
                    <a:pt x="719" y="2496"/>
                  </a:lnTo>
                  <a:lnTo>
                    <a:pt x="721" y="2506"/>
                  </a:lnTo>
                  <a:lnTo>
                    <a:pt x="721" y="2516"/>
                  </a:lnTo>
                  <a:lnTo>
                    <a:pt x="721" y="2526"/>
                  </a:lnTo>
                  <a:lnTo>
                    <a:pt x="720" y="2538"/>
                  </a:lnTo>
                  <a:lnTo>
                    <a:pt x="718" y="2549"/>
                  </a:lnTo>
                  <a:lnTo>
                    <a:pt x="714" y="2560"/>
                  </a:lnTo>
                  <a:lnTo>
                    <a:pt x="709" y="2570"/>
                  </a:lnTo>
                  <a:lnTo>
                    <a:pt x="709" y="2576"/>
                  </a:lnTo>
                  <a:lnTo>
                    <a:pt x="708" y="2581"/>
                  </a:lnTo>
                  <a:lnTo>
                    <a:pt x="707" y="2588"/>
                  </a:lnTo>
                  <a:lnTo>
                    <a:pt x="705" y="2593"/>
                  </a:lnTo>
                  <a:lnTo>
                    <a:pt x="700" y="2604"/>
                  </a:lnTo>
                  <a:lnTo>
                    <a:pt x="694" y="2615"/>
                  </a:lnTo>
                  <a:lnTo>
                    <a:pt x="689" y="2626"/>
                  </a:lnTo>
                  <a:lnTo>
                    <a:pt x="684" y="2637"/>
                  </a:lnTo>
                  <a:lnTo>
                    <a:pt x="682" y="2642"/>
                  </a:lnTo>
                  <a:lnTo>
                    <a:pt x="681" y="2649"/>
                  </a:lnTo>
                  <a:lnTo>
                    <a:pt x="680" y="2654"/>
                  </a:lnTo>
                  <a:lnTo>
                    <a:pt x="679" y="2659"/>
                  </a:lnTo>
                  <a:lnTo>
                    <a:pt x="710" y="2668"/>
                  </a:lnTo>
                  <a:lnTo>
                    <a:pt x="740" y="2677"/>
                  </a:lnTo>
                  <a:lnTo>
                    <a:pt x="770" y="2687"/>
                  </a:lnTo>
                  <a:lnTo>
                    <a:pt x="798" y="2697"/>
                  </a:lnTo>
                  <a:lnTo>
                    <a:pt x="828" y="2710"/>
                  </a:lnTo>
                  <a:lnTo>
                    <a:pt x="856" y="2721"/>
                  </a:lnTo>
                  <a:lnTo>
                    <a:pt x="885" y="2733"/>
                  </a:lnTo>
                  <a:lnTo>
                    <a:pt x="912" y="2746"/>
                  </a:lnTo>
                  <a:lnTo>
                    <a:pt x="940" y="2760"/>
                  </a:lnTo>
                  <a:lnTo>
                    <a:pt x="967" y="2775"/>
                  </a:lnTo>
                  <a:lnTo>
                    <a:pt x="994" y="2789"/>
                  </a:lnTo>
                  <a:lnTo>
                    <a:pt x="1020" y="2804"/>
                  </a:lnTo>
                  <a:lnTo>
                    <a:pt x="1046" y="2819"/>
                  </a:lnTo>
                  <a:lnTo>
                    <a:pt x="1072" y="2836"/>
                  </a:lnTo>
                  <a:lnTo>
                    <a:pt x="1097" y="2853"/>
                  </a:lnTo>
                  <a:lnTo>
                    <a:pt x="1123" y="2869"/>
                  </a:lnTo>
                  <a:lnTo>
                    <a:pt x="1147" y="2888"/>
                  </a:lnTo>
                  <a:lnTo>
                    <a:pt x="1171" y="2905"/>
                  </a:lnTo>
                  <a:lnTo>
                    <a:pt x="1196" y="2923"/>
                  </a:lnTo>
                  <a:lnTo>
                    <a:pt x="1219" y="2943"/>
                  </a:lnTo>
                  <a:lnTo>
                    <a:pt x="1266" y="2981"/>
                  </a:lnTo>
                  <a:lnTo>
                    <a:pt x="1311" y="3021"/>
                  </a:lnTo>
                  <a:lnTo>
                    <a:pt x="1355" y="3062"/>
                  </a:lnTo>
                  <a:lnTo>
                    <a:pt x="1396" y="3104"/>
                  </a:lnTo>
                  <a:lnTo>
                    <a:pt x="1438" y="3147"/>
                  </a:lnTo>
                  <a:lnTo>
                    <a:pt x="1477" y="3191"/>
                  </a:lnTo>
                  <a:lnTo>
                    <a:pt x="1511" y="3131"/>
                  </a:lnTo>
                  <a:lnTo>
                    <a:pt x="1547" y="3072"/>
                  </a:lnTo>
                  <a:lnTo>
                    <a:pt x="1585" y="3015"/>
                  </a:lnTo>
                  <a:lnTo>
                    <a:pt x="1624" y="2959"/>
                  </a:lnTo>
                  <a:lnTo>
                    <a:pt x="1666" y="2904"/>
                  </a:lnTo>
                  <a:lnTo>
                    <a:pt x="1708" y="2852"/>
                  </a:lnTo>
                  <a:lnTo>
                    <a:pt x="1753" y="2800"/>
                  </a:lnTo>
                  <a:lnTo>
                    <a:pt x="1800" y="2750"/>
                  </a:lnTo>
                  <a:lnTo>
                    <a:pt x="1847" y="2702"/>
                  </a:lnTo>
                  <a:lnTo>
                    <a:pt x="1897" y="2657"/>
                  </a:lnTo>
                  <a:lnTo>
                    <a:pt x="1946" y="2612"/>
                  </a:lnTo>
                  <a:lnTo>
                    <a:pt x="1998" y="2569"/>
                  </a:lnTo>
                  <a:lnTo>
                    <a:pt x="2052" y="2527"/>
                  </a:lnTo>
                  <a:lnTo>
                    <a:pt x="2106" y="2489"/>
                  </a:lnTo>
                  <a:lnTo>
                    <a:pt x="2162" y="2451"/>
                  </a:lnTo>
                  <a:lnTo>
                    <a:pt x="2219" y="2416"/>
                  </a:lnTo>
                  <a:lnTo>
                    <a:pt x="2277" y="2382"/>
                  </a:lnTo>
                  <a:lnTo>
                    <a:pt x="2336" y="2350"/>
                  </a:lnTo>
                  <a:lnTo>
                    <a:pt x="2396" y="2321"/>
                  </a:lnTo>
                  <a:lnTo>
                    <a:pt x="2457" y="2292"/>
                  </a:lnTo>
                  <a:lnTo>
                    <a:pt x="2519" y="2267"/>
                  </a:lnTo>
                  <a:lnTo>
                    <a:pt x="2582" y="2244"/>
                  </a:lnTo>
                  <a:lnTo>
                    <a:pt x="2646" y="2222"/>
                  </a:lnTo>
                  <a:lnTo>
                    <a:pt x="2710" y="2202"/>
                  </a:lnTo>
                  <a:lnTo>
                    <a:pt x="2775" y="2186"/>
                  </a:lnTo>
                  <a:lnTo>
                    <a:pt x="2841" y="2170"/>
                  </a:lnTo>
                  <a:lnTo>
                    <a:pt x="2909" y="2157"/>
                  </a:lnTo>
                  <a:lnTo>
                    <a:pt x="2976" y="2147"/>
                  </a:lnTo>
                  <a:lnTo>
                    <a:pt x="3043" y="2139"/>
                  </a:lnTo>
                  <a:lnTo>
                    <a:pt x="3111" y="2133"/>
                  </a:lnTo>
                  <a:lnTo>
                    <a:pt x="3180" y="2129"/>
                  </a:lnTo>
                  <a:lnTo>
                    <a:pt x="3249" y="2128"/>
                  </a:lnTo>
                  <a:lnTo>
                    <a:pt x="3353" y="2131"/>
                  </a:lnTo>
                  <a:lnTo>
                    <a:pt x="3457" y="2138"/>
                  </a:lnTo>
                  <a:lnTo>
                    <a:pt x="3557" y="2151"/>
                  </a:lnTo>
                  <a:lnTo>
                    <a:pt x="3657" y="2169"/>
                  </a:lnTo>
                  <a:lnTo>
                    <a:pt x="3755" y="2192"/>
                  </a:lnTo>
                  <a:lnTo>
                    <a:pt x="3851" y="2219"/>
                  </a:lnTo>
                  <a:lnTo>
                    <a:pt x="3945" y="2252"/>
                  </a:lnTo>
                  <a:lnTo>
                    <a:pt x="4036" y="2287"/>
                  </a:lnTo>
                  <a:lnTo>
                    <a:pt x="4125" y="2328"/>
                  </a:lnTo>
                  <a:lnTo>
                    <a:pt x="4212" y="2374"/>
                  </a:lnTo>
                  <a:lnTo>
                    <a:pt x="4296" y="2423"/>
                  </a:lnTo>
                  <a:lnTo>
                    <a:pt x="4377" y="2475"/>
                  </a:lnTo>
                  <a:lnTo>
                    <a:pt x="4456" y="2532"/>
                  </a:lnTo>
                  <a:lnTo>
                    <a:pt x="4532" y="2592"/>
                  </a:lnTo>
                  <a:lnTo>
                    <a:pt x="4604" y="2656"/>
                  </a:lnTo>
                  <a:lnTo>
                    <a:pt x="4674" y="2722"/>
                  </a:lnTo>
                  <a:lnTo>
                    <a:pt x="4740" y="2792"/>
                  </a:lnTo>
                  <a:lnTo>
                    <a:pt x="4802" y="2865"/>
                  </a:lnTo>
                  <a:lnTo>
                    <a:pt x="4862" y="2942"/>
                  </a:lnTo>
                  <a:lnTo>
                    <a:pt x="4917" y="3021"/>
                  </a:lnTo>
                  <a:lnTo>
                    <a:pt x="4969" y="3102"/>
                  </a:lnTo>
                  <a:lnTo>
                    <a:pt x="5017" y="3186"/>
                  </a:lnTo>
                  <a:lnTo>
                    <a:pt x="5062" y="3273"/>
                  </a:lnTo>
                  <a:lnTo>
                    <a:pt x="5101" y="3362"/>
                  </a:lnTo>
                  <a:lnTo>
                    <a:pt x="5137" y="3452"/>
                  </a:lnTo>
                  <a:lnTo>
                    <a:pt x="5168" y="3545"/>
                  </a:lnTo>
                  <a:lnTo>
                    <a:pt x="5195" y="3640"/>
                  </a:lnTo>
                  <a:lnTo>
                    <a:pt x="5217" y="3736"/>
                  </a:lnTo>
                  <a:lnTo>
                    <a:pt x="5235" y="3835"/>
                  </a:lnTo>
                  <a:lnTo>
                    <a:pt x="5247" y="3934"/>
                  </a:lnTo>
                  <a:lnTo>
                    <a:pt x="5255" y="4034"/>
                  </a:lnTo>
                  <a:lnTo>
                    <a:pt x="5257" y="4137"/>
                  </a:lnTo>
                  <a:lnTo>
                    <a:pt x="5255" y="4241"/>
                  </a:lnTo>
                  <a:lnTo>
                    <a:pt x="5247" y="4345"/>
                  </a:lnTo>
                  <a:lnTo>
                    <a:pt x="5234" y="4445"/>
                  </a:lnTo>
                  <a:lnTo>
                    <a:pt x="5216" y="4545"/>
                  </a:lnTo>
                  <a:lnTo>
                    <a:pt x="5193" y="4643"/>
                  </a:lnTo>
                  <a:lnTo>
                    <a:pt x="5165" y="4740"/>
                  </a:lnTo>
                  <a:lnTo>
                    <a:pt x="5134" y="4833"/>
                  </a:lnTo>
                  <a:lnTo>
                    <a:pt x="5097" y="4925"/>
                  </a:lnTo>
                  <a:lnTo>
                    <a:pt x="5057" y="5013"/>
                  </a:lnTo>
                  <a:lnTo>
                    <a:pt x="5012" y="5100"/>
                  </a:lnTo>
                  <a:lnTo>
                    <a:pt x="4963" y="5184"/>
                  </a:lnTo>
                  <a:lnTo>
                    <a:pt x="4910" y="5266"/>
                  </a:lnTo>
                  <a:lnTo>
                    <a:pt x="4853" y="5344"/>
                  </a:lnTo>
                  <a:lnTo>
                    <a:pt x="4793" y="5420"/>
                  </a:lnTo>
                  <a:lnTo>
                    <a:pt x="4730" y="5492"/>
                  </a:lnTo>
                  <a:lnTo>
                    <a:pt x="4663" y="5562"/>
                  </a:lnTo>
                  <a:lnTo>
                    <a:pt x="4593" y="5629"/>
                  </a:lnTo>
                  <a:lnTo>
                    <a:pt x="4520" y="5691"/>
                  </a:lnTo>
                  <a:lnTo>
                    <a:pt x="4443" y="5750"/>
                  </a:lnTo>
                  <a:lnTo>
                    <a:pt x="4365" y="5806"/>
                  </a:lnTo>
                  <a:lnTo>
                    <a:pt x="4283" y="5858"/>
                  </a:lnTo>
                  <a:lnTo>
                    <a:pt x="4199" y="5906"/>
                  </a:lnTo>
                  <a:lnTo>
                    <a:pt x="4113" y="5949"/>
                  </a:lnTo>
                  <a:lnTo>
                    <a:pt x="4024" y="5990"/>
                  </a:lnTo>
                  <a:lnTo>
                    <a:pt x="3933" y="6025"/>
                  </a:lnTo>
                  <a:lnTo>
                    <a:pt x="3840" y="6056"/>
                  </a:lnTo>
                  <a:lnTo>
                    <a:pt x="3746" y="6083"/>
                  </a:lnTo>
                  <a:lnTo>
                    <a:pt x="3649" y="6105"/>
                  </a:lnTo>
                  <a:lnTo>
                    <a:pt x="3551" y="6122"/>
                  </a:lnTo>
                  <a:lnTo>
                    <a:pt x="3452" y="6136"/>
                  </a:lnTo>
                  <a:lnTo>
                    <a:pt x="3351" y="6143"/>
                  </a:lnTo>
                  <a:lnTo>
                    <a:pt x="3249" y="6146"/>
                  </a:lnTo>
                  <a:lnTo>
                    <a:pt x="3199" y="6145"/>
                  </a:lnTo>
                  <a:lnTo>
                    <a:pt x="3150" y="6143"/>
                  </a:lnTo>
                  <a:lnTo>
                    <a:pt x="3101" y="6141"/>
                  </a:lnTo>
                  <a:lnTo>
                    <a:pt x="3051" y="6136"/>
                  </a:lnTo>
                  <a:lnTo>
                    <a:pt x="3002" y="6130"/>
                  </a:lnTo>
                  <a:lnTo>
                    <a:pt x="2953" y="6124"/>
                  </a:lnTo>
                  <a:lnTo>
                    <a:pt x="2906" y="6116"/>
                  </a:lnTo>
                  <a:lnTo>
                    <a:pt x="2858" y="6107"/>
                  </a:lnTo>
                  <a:lnTo>
                    <a:pt x="2810" y="6097"/>
                  </a:lnTo>
                  <a:lnTo>
                    <a:pt x="2762" y="6086"/>
                  </a:lnTo>
                  <a:lnTo>
                    <a:pt x="2715" y="6073"/>
                  </a:lnTo>
                  <a:lnTo>
                    <a:pt x="2669" y="6060"/>
                  </a:lnTo>
                  <a:lnTo>
                    <a:pt x="2622" y="6045"/>
                  </a:lnTo>
                  <a:lnTo>
                    <a:pt x="2576" y="6030"/>
                  </a:lnTo>
                  <a:lnTo>
                    <a:pt x="2530" y="6012"/>
                  </a:lnTo>
                  <a:lnTo>
                    <a:pt x="2484" y="5994"/>
                  </a:lnTo>
                  <a:lnTo>
                    <a:pt x="2440" y="5975"/>
                  </a:lnTo>
                  <a:lnTo>
                    <a:pt x="2396" y="5954"/>
                  </a:lnTo>
                  <a:lnTo>
                    <a:pt x="2352" y="5933"/>
                  </a:lnTo>
                  <a:lnTo>
                    <a:pt x="2309" y="5911"/>
                  </a:lnTo>
                  <a:lnTo>
                    <a:pt x="2266" y="5886"/>
                  </a:lnTo>
                  <a:lnTo>
                    <a:pt x="2223" y="5862"/>
                  </a:lnTo>
                  <a:lnTo>
                    <a:pt x="2181" y="5836"/>
                  </a:lnTo>
                  <a:lnTo>
                    <a:pt x="2140" y="5809"/>
                  </a:lnTo>
                  <a:lnTo>
                    <a:pt x="2099" y="5781"/>
                  </a:lnTo>
                  <a:lnTo>
                    <a:pt x="2059" y="5752"/>
                  </a:lnTo>
                  <a:lnTo>
                    <a:pt x="2020" y="5721"/>
                  </a:lnTo>
                  <a:lnTo>
                    <a:pt x="1981" y="5690"/>
                  </a:lnTo>
                  <a:lnTo>
                    <a:pt x="1942" y="5658"/>
                  </a:lnTo>
                  <a:lnTo>
                    <a:pt x="1905" y="5625"/>
                  </a:lnTo>
                  <a:lnTo>
                    <a:pt x="1867" y="5590"/>
                  </a:lnTo>
                  <a:lnTo>
                    <a:pt x="1832" y="5555"/>
                  </a:lnTo>
                  <a:lnTo>
                    <a:pt x="1832" y="6737"/>
                  </a:lnTo>
                  <a:lnTo>
                    <a:pt x="1870" y="6758"/>
                  </a:lnTo>
                  <a:lnTo>
                    <a:pt x="1910" y="6780"/>
                  </a:lnTo>
                  <a:lnTo>
                    <a:pt x="1951" y="6800"/>
                  </a:lnTo>
                  <a:lnTo>
                    <a:pt x="1991" y="6819"/>
                  </a:lnTo>
                  <a:lnTo>
                    <a:pt x="2033" y="6839"/>
                  </a:lnTo>
                  <a:lnTo>
                    <a:pt x="2075" y="6857"/>
                  </a:lnTo>
                  <a:lnTo>
                    <a:pt x="2117" y="6875"/>
                  </a:lnTo>
                  <a:lnTo>
                    <a:pt x="2160" y="6892"/>
                  </a:lnTo>
                  <a:lnTo>
                    <a:pt x="2203" y="6908"/>
                  </a:lnTo>
                  <a:lnTo>
                    <a:pt x="2246" y="6924"/>
                  </a:lnTo>
                  <a:lnTo>
                    <a:pt x="2290" y="6938"/>
                  </a:lnTo>
                  <a:lnTo>
                    <a:pt x="2334" y="6953"/>
                  </a:lnTo>
                  <a:lnTo>
                    <a:pt x="2378" y="6966"/>
                  </a:lnTo>
                  <a:lnTo>
                    <a:pt x="2422" y="6979"/>
                  </a:lnTo>
                  <a:lnTo>
                    <a:pt x="2466" y="6991"/>
                  </a:lnTo>
                  <a:lnTo>
                    <a:pt x="2511" y="7002"/>
                  </a:lnTo>
                  <a:lnTo>
                    <a:pt x="2527" y="7009"/>
                  </a:lnTo>
                  <a:lnTo>
                    <a:pt x="2541" y="7015"/>
                  </a:lnTo>
                  <a:lnTo>
                    <a:pt x="2555" y="7022"/>
                  </a:lnTo>
                  <a:lnTo>
                    <a:pt x="2567" y="7030"/>
                  </a:lnTo>
                  <a:lnTo>
                    <a:pt x="2578" y="7038"/>
                  </a:lnTo>
                  <a:lnTo>
                    <a:pt x="2588" y="7047"/>
                  </a:lnTo>
                  <a:lnTo>
                    <a:pt x="2598" y="7055"/>
                  </a:lnTo>
                  <a:lnTo>
                    <a:pt x="2607" y="7066"/>
                  </a:lnTo>
                  <a:lnTo>
                    <a:pt x="2615" y="7076"/>
                  </a:lnTo>
                  <a:lnTo>
                    <a:pt x="2622" y="7085"/>
                  </a:lnTo>
                  <a:lnTo>
                    <a:pt x="2629" y="7096"/>
                  </a:lnTo>
                  <a:lnTo>
                    <a:pt x="2635" y="7106"/>
                  </a:lnTo>
                  <a:lnTo>
                    <a:pt x="2647" y="7129"/>
                  </a:lnTo>
                  <a:lnTo>
                    <a:pt x="2658" y="7150"/>
                  </a:lnTo>
                  <a:lnTo>
                    <a:pt x="2776" y="8244"/>
                  </a:lnTo>
                  <a:lnTo>
                    <a:pt x="3751" y="8244"/>
                  </a:lnTo>
                  <a:lnTo>
                    <a:pt x="3869" y="7150"/>
                  </a:lnTo>
                  <a:lnTo>
                    <a:pt x="3870" y="7134"/>
                  </a:lnTo>
                  <a:lnTo>
                    <a:pt x="3872" y="7118"/>
                  </a:lnTo>
                  <a:lnTo>
                    <a:pt x="3875" y="7103"/>
                  </a:lnTo>
                  <a:lnTo>
                    <a:pt x="3880" y="7090"/>
                  </a:lnTo>
                  <a:lnTo>
                    <a:pt x="3886" y="7077"/>
                  </a:lnTo>
                  <a:lnTo>
                    <a:pt x="3892" y="7065"/>
                  </a:lnTo>
                  <a:lnTo>
                    <a:pt x="3900" y="7053"/>
                  </a:lnTo>
                  <a:lnTo>
                    <a:pt x="3909" y="7043"/>
                  </a:lnTo>
                  <a:lnTo>
                    <a:pt x="3919" y="7034"/>
                  </a:lnTo>
                  <a:lnTo>
                    <a:pt x="3931" y="7026"/>
                  </a:lnTo>
                  <a:lnTo>
                    <a:pt x="3943" y="7019"/>
                  </a:lnTo>
                  <a:lnTo>
                    <a:pt x="3956" y="7013"/>
                  </a:lnTo>
                  <a:lnTo>
                    <a:pt x="3970" y="7009"/>
                  </a:lnTo>
                  <a:lnTo>
                    <a:pt x="3985" y="7005"/>
                  </a:lnTo>
                  <a:lnTo>
                    <a:pt x="4001" y="7003"/>
                  </a:lnTo>
                  <a:lnTo>
                    <a:pt x="4017" y="7002"/>
                  </a:lnTo>
                  <a:lnTo>
                    <a:pt x="4066" y="6990"/>
                  </a:lnTo>
                  <a:lnTo>
                    <a:pt x="4116" y="6978"/>
                  </a:lnTo>
                  <a:lnTo>
                    <a:pt x="4166" y="6963"/>
                  </a:lnTo>
                  <a:lnTo>
                    <a:pt x="4215" y="6947"/>
                  </a:lnTo>
                  <a:lnTo>
                    <a:pt x="4265" y="6931"/>
                  </a:lnTo>
                  <a:lnTo>
                    <a:pt x="4314" y="6913"/>
                  </a:lnTo>
                  <a:lnTo>
                    <a:pt x="4363" y="6894"/>
                  </a:lnTo>
                  <a:lnTo>
                    <a:pt x="4412" y="6873"/>
                  </a:lnTo>
                  <a:lnTo>
                    <a:pt x="4461" y="6852"/>
                  </a:lnTo>
                  <a:lnTo>
                    <a:pt x="4508" y="6829"/>
                  </a:lnTo>
                  <a:lnTo>
                    <a:pt x="4555" y="6806"/>
                  </a:lnTo>
                  <a:lnTo>
                    <a:pt x="4602" y="6783"/>
                  </a:lnTo>
                  <a:lnTo>
                    <a:pt x="4649" y="6757"/>
                  </a:lnTo>
                  <a:lnTo>
                    <a:pt x="4694" y="6732"/>
                  </a:lnTo>
                  <a:lnTo>
                    <a:pt x="4740" y="6704"/>
                  </a:lnTo>
                  <a:lnTo>
                    <a:pt x="4785" y="6678"/>
                  </a:lnTo>
                  <a:lnTo>
                    <a:pt x="4796" y="6673"/>
                  </a:lnTo>
                  <a:lnTo>
                    <a:pt x="4808" y="6668"/>
                  </a:lnTo>
                  <a:lnTo>
                    <a:pt x="4821" y="6665"/>
                  </a:lnTo>
                  <a:lnTo>
                    <a:pt x="4834" y="6662"/>
                  </a:lnTo>
                  <a:lnTo>
                    <a:pt x="4847" y="6660"/>
                  </a:lnTo>
                  <a:lnTo>
                    <a:pt x="4860" y="6659"/>
                  </a:lnTo>
                  <a:lnTo>
                    <a:pt x="4874" y="6659"/>
                  </a:lnTo>
                  <a:lnTo>
                    <a:pt x="4888" y="6659"/>
                  </a:lnTo>
                  <a:lnTo>
                    <a:pt x="4902" y="6661"/>
                  </a:lnTo>
                  <a:lnTo>
                    <a:pt x="4915" y="6664"/>
                  </a:lnTo>
                  <a:lnTo>
                    <a:pt x="4929" y="6668"/>
                  </a:lnTo>
                  <a:lnTo>
                    <a:pt x="4943" y="6674"/>
                  </a:lnTo>
                  <a:lnTo>
                    <a:pt x="4955" y="6680"/>
                  </a:lnTo>
                  <a:lnTo>
                    <a:pt x="4968" y="6688"/>
                  </a:lnTo>
                  <a:lnTo>
                    <a:pt x="4980" y="6696"/>
                  </a:lnTo>
                  <a:lnTo>
                    <a:pt x="4991" y="6707"/>
                  </a:lnTo>
                  <a:lnTo>
                    <a:pt x="5848" y="7417"/>
                  </a:lnTo>
                  <a:lnTo>
                    <a:pt x="6557" y="6707"/>
                  </a:lnTo>
                  <a:lnTo>
                    <a:pt x="5848" y="5851"/>
                  </a:lnTo>
                  <a:lnTo>
                    <a:pt x="5838" y="5838"/>
                  </a:lnTo>
                  <a:lnTo>
                    <a:pt x="5828" y="5827"/>
                  </a:lnTo>
                  <a:lnTo>
                    <a:pt x="5820" y="5814"/>
                  </a:lnTo>
                  <a:lnTo>
                    <a:pt x="5814" y="5802"/>
                  </a:lnTo>
                  <a:lnTo>
                    <a:pt x="5809" y="5788"/>
                  </a:lnTo>
                  <a:lnTo>
                    <a:pt x="5805" y="5774"/>
                  </a:lnTo>
                  <a:lnTo>
                    <a:pt x="5802" y="5761"/>
                  </a:lnTo>
                  <a:lnTo>
                    <a:pt x="5800" y="5747"/>
                  </a:lnTo>
                  <a:lnTo>
                    <a:pt x="5799" y="5733"/>
                  </a:lnTo>
                  <a:lnTo>
                    <a:pt x="5799" y="5719"/>
                  </a:lnTo>
                  <a:lnTo>
                    <a:pt x="5800" y="5706"/>
                  </a:lnTo>
                  <a:lnTo>
                    <a:pt x="5802" y="5693"/>
                  </a:lnTo>
                  <a:lnTo>
                    <a:pt x="5805" y="5680"/>
                  </a:lnTo>
                  <a:lnTo>
                    <a:pt x="5809" y="5666"/>
                  </a:lnTo>
                  <a:lnTo>
                    <a:pt x="5813" y="5655"/>
                  </a:lnTo>
                  <a:lnTo>
                    <a:pt x="5818" y="5644"/>
                  </a:lnTo>
                  <a:lnTo>
                    <a:pt x="5846" y="5599"/>
                  </a:lnTo>
                  <a:lnTo>
                    <a:pt x="5871" y="5554"/>
                  </a:lnTo>
                  <a:lnTo>
                    <a:pt x="5896" y="5508"/>
                  </a:lnTo>
                  <a:lnTo>
                    <a:pt x="5919" y="5461"/>
                  </a:lnTo>
                  <a:lnTo>
                    <a:pt x="5941" y="5414"/>
                  </a:lnTo>
                  <a:lnTo>
                    <a:pt x="5963" y="5366"/>
                  </a:lnTo>
                  <a:lnTo>
                    <a:pt x="5983" y="5318"/>
                  </a:lnTo>
                  <a:lnTo>
                    <a:pt x="6002" y="5271"/>
                  </a:lnTo>
                  <a:lnTo>
                    <a:pt x="6022" y="5222"/>
                  </a:lnTo>
                  <a:lnTo>
                    <a:pt x="6040" y="5173"/>
                  </a:lnTo>
                  <a:lnTo>
                    <a:pt x="6058" y="5123"/>
                  </a:lnTo>
                  <a:lnTo>
                    <a:pt x="6076" y="5074"/>
                  </a:lnTo>
                  <a:lnTo>
                    <a:pt x="6093" y="5024"/>
                  </a:lnTo>
                  <a:lnTo>
                    <a:pt x="6110" y="4975"/>
                  </a:lnTo>
                  <a:lnTo>
                    <a:pt x="6126" y="4925"/>
                  </a:lnTo>
                  <a:lnTo>
                    <a:pt x="6143" y="4875"/>
                  </a:lnTo>
                  <a:lnTo>
                    <a:pt x="6149" y="4860"/>
                  </a:lnTo>
                  <a:lnTo>
                    <a:pt x="6156" y="4844"/>
                  </a:lnTo>
                  <a:lnTo>
                    <a:pt x="6163" y="4831"/>
                  </a:lnTo>
                  <a:lnTo>
                    <a:pt x="6170" y="4819"/>
                  </a:lnTo>
                  <a:lnTo>
                    <a:pt x="6178" y="4808"/>
                  </a:lnTo>
                  <a:lnTo>
                    <a:pt x="6187" y="4798"/>
                  </a:lnTo>
                  <a:lnTo>
                    <a:pt x="6197" y="4787"/>
                  </a:lnTo>
                  <a:lnTo>
                    <a:pt x="6206" y="4779"/>
                  </a:lnTo>
                  <a:lnTo>
                    <a:pt x="6216" y="4771"/>
                  </a:lnTo>
                  <a:lnTo>
                    <a:pt x="6226" y="4764"/>
                  </a:lnTo>
                  <a:lnTo>
                    <a:pt x="6236" y="4757"/>
                  </a:lnTo>
                  <a:lnTo>
                    <a:pt x="6247" y="4751"/>
                  </a:lnTo>
                  <a:lnTo>
                    <a:pt x="6269" y="4738"/>
                  </a:lnTo>
                  <a:lnTo>
                    <a:pt x="6291" y="4727"/>
                  </a:lnTo>
                  <a:lnTo>
                    <a:pt x="7384" y="4609"/>
                  </a:lnTo>
                  <a:lnTo>
                    <a:pt x="7384" y="3635"/>
                  </a:lnTo>
                  <a:lnTo>
                    <a:pt x="6320" y="35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A57917CF-EC20-4EE8-ACDC-F4B81185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98" y="1027887"/>
              <a:ext cx="154478" cy="155844"/>
            </a:xfrm>
            <a:custGeom>
              <a:avLst/>
              <a:gdLst>
                <a:gd name="T0" fmla="*/ 4164 w 4164"/>
                <a:gd name="T1" fmla="*/ 0 h 4196"/>
                <a:gd name="T2" fmla="*/ 0 w 4164"/>
                <a:gd name="T3" fmla="*/ 2098 h 4196"/>
                <a:gd name="T4" fmla="*/ 11 w 4164"/>
                <a:gd name="T5" fmla="*/ 2312 h 4196"/>
                <a:gd name="T6" fmla="*/ 43 w 4164"/>
                <a:gd name="T7" fmla="*/ 2519 h 4196"/>
                <a:gd name="T8" fmla="*/ 94 w 4164"/>
                <a:gd name="T9" fmla="*/ 2720 h 4196"/>
                <a:gd name="T10" fmla="*/ 166 w 4164"/>
                <a:gd name="T11" fmla="*/ 2912 h 4196"/>
                <a:gd name="T12" fmla="*/ 254 w 4164"/>
                <a:gd name="T13" fmla="*/ 3095 h 4196"/>
                <a:gd name="T14" fmla="*/ 360 w 4164"/>
                <a:gd name="T15" fmla="*/ 3268 h 4196"/>
                <a:gd name="T16" fmla="*/ 481 w 4164"/>
                <a:gd name="T17" fmla="*/ 3430 h 4196"/>
                <a:gd name="T18" fmla="*/ 616 w 4164"/>
                <a:gd name="T19" fmla="*/ 3579 h 4196"/>
                <a:gd name="T20" fmla="*/ 766 w 4164"/>
                <a:gd name="T21" fmla="*/ 3715 h 4196"/>
                <a:gd name="T22" fmla="*/ 927 w 4164"/>
                <a:gd name="T23" fmla="*/ 3836 h 4196"/>
                <a:gd name="T24" fmla="*/ 1100 w 4164"/>
                <a:gd name="T25" fmla="*/ 3942 h 4196"/>
                <a:gd name="T26" fmla="*/ 1283 w 4164"/>
                <a:gd name="T27" fmla="*/ 4030 h 4196"/>
                <a:gd name="T28" fmla="*/ 1476 w 4164"/>
                <a:gd name="T29" fmla="*/ 4100 h 4196"/>
                <a:gd name="T30" fmla="*/ 1676 w 4164"/>
                <a:gd name="T31" fmla="*/ 4153 h 4196"/>
                <a:gd name="T32" fmla="*/ 1883 w 4164"/>
                <a:gd name="T33" fmla="*/ 4185 h 4196"/>
                <a:gd name="T34" fmla="*/ 2097 w 4164"/>
                <a:gd name="T35" fmla="*/ 4196 h 4196"/>
                <a:gd name="T36" fmla="*/ 2310 w 4164"/>
                <a:gd name="T37" fmla="*/ 4185 h 4196"/>
                <a:gd name="T38" fmla="*/ 2516 w 4164"/>
                <a:gd name="T39" fmla="*/ 4153 h 4196"/>
                <a:gd name="T40" fmla="*/ 2715 w 4164"/>
                <a:gd name="T41" fmla="*/ 4100 h 4196"/>
                <a:gd name="T42" fmla="*/ 2906 w 4164"/>
                <a:gd name="T43" fmla="*/ 4030 h 4196"/>
                <a:gd name="T44" fmla="*/ 3087 w 4164"/>
                <a:gd name="T45" fmla="*/ 3942 h 4196"/>
                <a:gd name="T46" fmla="*/ 3257 w 4164"/>
                <a:gd name="T47" fmla="*/ 3836 h 4196"/>
                <a:gd name="T48" fmla="*/ 3416 w 4164"/>
                <a:gd name="T49" fmla="*/ 3715 h 4196"/>
                <a:gd name="T50" fmla="*/ 3563 w 4164"/>
                <a:gd name="T51" fmla="*/ 3579 h 4196"/>
                <a:gd name="T52" fmla="*/ 3695 w 4164"/>
                <a:gd name="T53" fmla="*/ 3430 h 4196"/>
                <a:gd name="T54" fmla="*/ 3814 w 4164"/>
                <a:gd name="T55" fmla="*/ 3268 h 4196"/>
                <a:gd name="T56" fmla="*/ 3916 w 4164"/>
                <a:gd name="T57" fmla="*/ 3095 h 4196"/>
                <a:gd name="T58" fmla="*/ 4003 w 4164"/>
                <a:gd name="T59" fmla="*/ 2912 h 4196"/>
                <a:gd name="T60" fmla="*/ 4072 w 4164"/>
                <a:gd name="T61" fmla="*/ 2720 h 4196"/>
                <a:gd name="T62" fmla="*/ 4123 w 4164"/>
                <a:gd name="T63" fmla="*/ 2519 h 4196"/>
                <a:gd name="T64" fmla="*/ 4153 w 4164"/>
                <a:gd name="T65" fmla="*/ 2312 h 4196"/>
                <a:gd name="T66" fmla="*/ 4164 w 4164"/>
                <a:gd name="T67" fmla="*/ 2098 h 4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4" h="4196">
                  <a:moveTo>
                    <a:pt x="4164" y="2098"/>
                  </a:moveTo>
                  <a:lnTo>
                    <a:pt x="4164" y="0"/>
                  </a:lnTo>
                  <a:lnTo>
                    <a:pt x="0" y="0"/>
                  </a:lnTo>
                  <a:lnTo>
                    <a:pt x="0" y="2098"/>
                  </a:lnTo>
                  <a:lnTo>
                    <a:pt x="3" y="2206"/>
                  </a:lnTo>
                  <a:lnTo>
                    <a:pt x="11" y="2312"/>
                  </a:lnTo>
                  <a:lnTo>
                    <a:pt x="24" y="2416"/>
                  </a:lnTo>
                  <a:lnTo>
                    <a:pt x="43" y="2519"/>
                  </a:lnTo>
                  <a:lnTo>
                    <a:pt x="66" y="2620"/>
                  </a:lnTo>
                  <a:lnTo>
                    <a:pt x="94" y="2720"/>
                  </a:lnTo>
                  <a:lnTo>
                    <a:pt x="128" y="2816"/>
                  </a:lnTo>
                  <a:lnTo>
                    <a:pt x="166" y="2912"/>
                  </a:lnTo>
                  <a:lnTo>
                    <a:pt x="207" y="3005"/>
                  </a:lnTo>
                  <a:lnTo>
                    <a:pt x="254" y="3095"/>
                  </a:lnTo>
                  <a:lnTo>
                    <a:pt x="305" y="3183"/>
                  </a:lnTo>
                  <a:lnTo>
                    <a:pt x="360" y="3268"/>
                  </a:lnTo>
                  <a:lnTo>
                    <a:pt x="418" y="3350"/>
                  </a:lnTo>
                  <a:lnTo>
                    <a:pt x="481" y="3430"/>
                  </a:lnTo>
                  <a:lnTo>
                    <a:pt x="547" y="3506"/>
                  </a:lnTo>
                  <a:lnTo>
                    <a:pt x="616" y="3579"/>
                  </a:lnTo>
                  <a:lnTo>
                    <a:pt x="689" y="3649"/>
                  </a:lnTo>
                  <a:lnTo>
                    <a:pt x="766" y="3715"/>
                  </a:lnTo>
                  <a:lnTo>
                    <a:pt x="845" y="3777"/>
                  </a:lnTo>
                  <a:lnTo>
                    <a:pt x="927" y="3836"/>
                  </a:lnTo>
                  <a:lnTo>
                    <a:pt x="1012" y="3891"/>
                  </a:lnTo>
                  <a:lnTo>
                    <a:pt x="1100" y="3942"/>
                  </a:lnTo>
                  <a:lnTo>
                    <a:pt x="1191" y="3987"/>
                  </a:lnTo>
                  <a:lnTo>
                    <a:pt x="1283" y="4030"/>
                  </a:lnTo>
                  <a:lnTo>
                    <a:pt x="1378" y="4068"/>
                  </a:lnTo>
                  <a:lnTo>
                    <a:pt x="1476" y="4100"/>
                  </a:lnTo>
                  <a:lnTo>
                    <a:pt x="1575" y="4129"/>
                  </a:lnTo>
                  <a:lnTo>
                    <a:pt x="1676" y="4153"/>
                  </a:lnTo>
                  <a:lnTo>
                    <a:pt x="1779" y="4172"/>
                  </a:lnTo>
                  <a:lnTo>
                    <a:pt x="1883" y="4185"/>
                  </a:lnTo>
                  <a:lnTo>
                    <a:pt x="1989" y="4193"/>
                  </a:lnTo>
                  <a:lnTo>
                    <a:pt x="2097" y="4196"/>
                  </a:lnTo>
                  <a:lnTo>
                    <a:pt x="2204" y="4193"/>
                  </a:lnTo>
                  <a:lnTo>
                    <a:pt x="2310" y="4185"/>
                  </a:lnTo>
                  <a:lnTo>
                    <a:pt x="2414" y="4172"/>
                  </a:lnTo>
                  <a:lnTo>
                    <a:pt x="2516" y="4153"/>
                  </a:lnTo>
                  <a:lnTo>
                    <a:pt x="2617" y="4129"/>
                  </a:lnTo>
                  <a:lnTo>
                    <a:pt x="2715" y="4100"/>
                  </a:lnTo>
                  <a:lnTo>
                    <a:pt x="2812" y="4068"/>
                  </a:lnTo>
                  <a:lnTo>
                    <a:pt x="2906" y="4030"/>
                  </a:lnTo>
                  <a:lnTo>
                    <a:pt x="2997" y="3987"/>
                  </a:lnTo>
                  <a:lnTo>
                    <a:pt x="3087" y="3942"/>
                  </a:lnTo>
                  <a:lnTo>
                    <a:pt x="3173" y="3891"/>
                  </a:lnTo>
                  <a:lnTo>
                    <a:pt x="3257" y="3836"/>
                  </a:lnTo>
                  <a:lnTo>
                    <a:pt x="3338" y="3777"/>
                  </a:lnTo>
                  <a:lnTo>
                    <a:pt x="3416" y="3715"/>
                  </a:lnTo>
                  <a:lnTo>
                    <a:pt x="3490" y="3649"/>
                  </a:lnTo>
                  <a:lnTo>
                    <a:pt x="3563" y="3579"/>
                  </a:lnTo>
                  <a:lnTo>
                    <a:pt x="3631" y="3506"/>
                  </a:lnTo>
                  <a:lnTo>
                    <a:pt x="3695" y="3430"/>
                  </a:lnTo>
                  <a:lnTo>
                    <a:pt x="3756" y="3350"/>
                  </a:lnTo>
                  <a:lnTo>
                    <a:pt x="3814" y="3268"/>
                  </a:lnTo>
                  <a:lnTo>
                    <a:pt x="3867" y="3183"/>
                  </a:lnTo>
                  <a:lnTo>
                    <a:pt x="3916" y="3095"/>
                  </a:lnTo>
                  <a:lnTo>
                    <a:pt x="3962" y="3005"/>
                  </a:lnTo>
                  <a:lnTo>
                    <a:pt x="4003" y="2912"/>
                  </a:lnTo>
                  <a:lnTo>
                    <a:pt x="4040" y="2816"/>
                  </a:lnTo>
                  <a:lnTo>
                    <a:pt x="4072" y="2720"/>
                  </a:lnTo>
                  <a:lnTo>
                    <a:pt x="4100" y="2620"/>
                  </a:lnTo>
                  <a:lnTo>
                    <a:pt x="4123" y="2519"/>
                  </a:lnTo>
                  <a:lnTo>
                    <a:pt x="4140" y="2416"/>
                  </a:lnTo>
                  <a:lnTo>
                    <a:pt x="4153" y="2312"/>
                  </a:lnTo>
                  <a:lnTo>
                    <a:pt x="4162" y="2206"/>
                  </a:lnTo>
                  <a:lnTo>
                    <a:pt x="4164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25D5B303-4C92-4847-B19E-66D51478B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913" y="960902"/>
              <a:ext cx="221463" cy="53316"/>
            </a:xfrm>
            <a:custGeom>
              <a:avLst/>
              <a:gdLst>
                <a:gd name="T0" fmla="*/ 5995 w 5995"/>
                <a:gd name="T1" fmla="*/ 1448 h 1448"/>
                <a:gd name="T2" fmla="*/ 5994 w 5995"/>
                <a:gd name="T3" fmla="*/ 1205 h 1448"/>
                <a:gd name="T4" fmla="*/ 5980 w 5995"/>
                <a:gd name="T5" fmla="*/ 1076 h 1448"/>
                <a:gd name="T6" fmla="*/ 5956 w 5995"/>
                <a:gd name="T7" fmla="*/ 951 h 1448"/>
                <a:gd name="T8" fmla="*/ 5918 w 5995"/>
                <a:gd name="T9" fmla="*/ 831 h 1448"/>
                <a:gd name="T10" fmla="*/ 5872 w 5995"/>
                <a:gd name="T11" fmla="*/ 717 h 1448"/>
                <a:gd name="T12" fmla="*/ 5813 w 5995"/>
                <a:gd name="T13" fmla="*/ 609 h 1448"/>
                <a:gd name="T14" fmla="*/ 5744 w 5995"/>
                <a:gd name="T15" fmla="*/ 507 h 1448"/>
                <a:gd name="T16" fmla="*/ 5668 w 5995"/>
                <a:gd name="T17" fmla="*/ 413 h 1448"/>
                <a:gd name="T18" fmla="*/ 5582 w 5995"/>
                <a:gd name="T19" fmla="*/ 328 h 1448"/>
                <a:gd name="T20" fmla="*/ 5488 w 5995"/>
                <a:gd name="T21" fmla="*/ 251 h 1448"/>
                <a:gd name="T22" fmla="*/ 5386 w 5995"/>
                <a:gd name="T23" fmla="*/ 182 h 1448"/>
                <a:gd name="T24" fmla="*/ 5279 w 5995"/>
                <a:gd name="T25" fmla="*/ 124 h 1448"/>
                <a:gd name="T26" fmla="*/ 5165 w 5995"/>
                <a:gd name="T27" fmla="*/ 77 h 1448"/>
                <a:gd name="T28" fmla="*/ 5045 w 5995"/>
                <a:gd name="T29" fmla="*/ 40 h 1448"/>
                <a:gd name="T30" fmla="*/ 4920 w 5995"/>
                <a:gd name="T31" fmla="*/ 15 h 1448"/>
                <a:gd name="T32" fmla="*/ 4791 w 5995"/>
                <a:gd name="T33" fmla="*/ 1 h 1448"/>
                <a:gd name="T34" fmla="*/ 0 w 5995"/>
                <a:gd name="T35" fmla="*/ 0 h 1448"/>
                <a:gd name="T36" fmla="*/ 2 w 5995"/>
                <a:gd name="T37" fmla="*/ 216 h 1448"/>
                <a:gd name="T38" fmla="*/ 15 w 5995"/>
                <a:gd name="T39" fmla="*/ 350 h 1448"/>
                <a:gd name="T40" fmla="*/ 42 w 5995"/>
                <a:gd name="T41" fmla="*/ 480 h 1448"/>
                <a:gd name="T42" fmla="*/ 80 w 5995"/>
                <a:gd name="T43" fmla="*/ 604 h 1448"/>
                <a:gd name="T44" fmla="*/ 129 w 5995"/>
                <a:gd name="T45" fmla="*/ 721 h 1448"/>
                <a:gd name="T46" fmla="*/ 190 w 5995"/>
                <a:gd name="T47" fmla="*/ 832 h 1448"/>
                <a:gd name="T48" fmla="*/ 261 w 5995"/>
                <a:gd name="T49" fmla="*/ 934 h 1448"/>
                <a:gd name="T50" fmla="*/ 341 w 5995"/>
                <a:gd name="T51" fmla="*/ 1030 h 1448"/>
                <a:gd name="T52" fmla="*/ 429 w 5995"/>
                <a:gd name="T53" fmla="*/ 1118 h 1448"/>
                <a:gd name="T54" fmla="*/ 526 w 5995"/>
                <a:gd name="T55" fmla="*/ 1196 h 1448"/>
                <a:gd name="T56" fmla="*/ 630 w 5995"/>
                <a:gd name="T57" fmla="*/ 1265 h 1448"/>
                <a:gd name="T58" fmla="*/ 740 w 5995"/>
                <a:gd name="T59" fmla="*/ 1323 h 1448"/>
                <a:gd name="T60" fmla="*/ 856 w 5995"/>
                <a:gd name="T61" fmla="*/ 1372 h 1448"/>
                <a:gd name="T62" fmla="*/ 978 w 5995"/>
                <a:gd name="T63" fmla="*/ 1409 h 1448"/>
                <a:gd name="T64" fmla="*/ 1104 w 5995"/>
                <a:gd name="T65" fmla="*/ 1434 h 1448"/>
                <a:gd name="T66" fmla="*/ 1233 w 5995"/>
                <a:gd name="T67" fmla="*/ 1446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5" h="1448">
                  <a:moveTo>
                    <a:pt x="1299" y="1448"/>
                  </a:moveTo>
                  <a:lnTo>
                    <a:pt x="5995" y="1448"/>
                  </a:lnTo>
                  <a:lnTo>
                    <a:pt x="5995" y="1271"/>
                  </a:lnTo>
                  <a:lnTo>
                    <a:pt x="5994" y="1205"/>
                  </a:lnTo>
                  <a:lnTo>
                    <a:pt x="5988" y="1140"/>
                  </a:lnTo>
                  <a:lnTo>
                    <a:pt x="5980" y="1076"/>
                  </a:lnTo>
                  <a:lnTo>
                    <a:pt x="5969" y="1013"/>
                  </a:lnTo>
                  <a:lnTo>
                    <a:pt x="5956" y="951"/>
                  </a:lnTo>
                  <a:lnTo>
                    <a:pt x="5939" y="891"/>
                  </a:lnTo>
                  <a:lnTo>
                    <a:pt x="5918" y="831"/>
                  </a:lnTo>
                  <a:lnTo>
                    <a:pt x="5896" y="773"/>
                  </a:lnTo>
                  <a:lnTo>
                    <a:pt x="5872" y="717"/>
                  </a:lnTo>
                  <a:lnTo>
                    <a:pt x="5843" y="662"/>
                  </a:lnTo>
                  <a:lnTo>
                    <a:pt x="5813" y="609"/>
                  </a:lnTo>
                  <a:lnTo>
                    <a:pt x="5780" y="557"/>
                  </a:lnTo>
                  <a:lnTo>
                    <a:pt x="5744" y="507"/>
                  </a:lnTo>
                  <a:lnTo>
                    <a:pt x="5708" y="459"/>
                  </a:lnTo>
                  <a:lnTo>
                    <a:pt x="5668" y="413"/>
                  </a:lnTo>
                  <a:lnTo>
                    <a:pt x="5625" y="370"/>
                  </a:lnTo>
                  <a:lnTo>
                    <a:pt x="5582" y="328"/>
                  </a:lnTo>
                  <a:lnTo>
                    <a:pt x="5536" y="288"/>
                  </a:lnTo>
                  <a:lnTo>
                    <a:pt x="5488" y="251"/>
                  </a:lnTo>
                  <a:lnTo>
                    <a:pt x="5438" y="215"/>
                  </a:lnTo>
                  <a:lnTo>
                    <a:pt x="5386" y="182"/>
                  </a:lnTo>
                  <a:lnTo>
                    <a:pt x="5334" y="152"/>
                  </a:lnTo>
                  <a:lnTo>
                    <a:pt x="5279" y="124"/>
                  </a:lnTo>
                  <a:lnTo>
                    <a:pt x="5223" y="99"/>
                  </a:lnTo>
                  <a:lnTo>
                    <a:pt x="5165" y="77"/>
                  </a:lnTo>
                  <a:lnTo>
                    <a:pt x="5106" y="56"/>
                  </a:lnTo>
                  <a:lnTo>
                    <a:pt x="5045" y="40"/>
                  </a:lnTo>
                  <a:lnTo>
                    <a:pt x="4983" y="26"/>
                  </a:lnTo>
                  <a:lnTo>
                    <a:pt x="4920" y="15"/>
                  </a:lnTo>
                  <a:lnTo>
                    <a:pt x="4857" y="6"/>
                  </a:lnTo>
                  <a:lnTo>
                    <a:pt x="4791" y="1"/>
                  </a:lnTo>
                  <a:lnTo>
                    <a:pt x="4725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2" y="216"/>
                  </a:lnTo>
                  <a:lnTo>
                    <a:pt x="7" y="284"/>
                  </a:lnTo>
                  <a:lnTo>
                    <a:pt x="15" y="350"/>
                  </a:lnTo>
                  <a:lnTo>
                    <a:pt x="27" y="415"/>
                  </a:lnTo>
                  <a:lnTo>
                    <a:pt x="42" y="480"/>
                  </a:lnTo>
                  <a:lnTo>
                    <a:pt x="59" y="543"/>
                  </a:lnTo>
                  <a:lnTo>
                    <a:pt x="80" y="604"/>
                  </a:lnTo>
                  <a:lnTo>
                    <a:pt x="103" y="663"/>
                  </a:lnTo>
                  <a:lnTo>
                    <a:pt x="129" y="721"/>
                  </a:lnTo>
                  <a:lnTo>
                    <a:pt x="159" y="777"/>
                  </a:lnTo>
                  <a:lnTo>
                    <a:pt x="190" y="832"/>
                  </a:lnTo>
                  <a:lnTo>
                    <a:pt x="224" y="884"/>
                  </a:lnTo>
                  <a:lnTo>
                    <a:pt x="261" y="934"/>
                  </a:lnTo>
                  <a:lnTo>
                    <a:pt x="299" y="983"/>
                  </a:lnTo>
                  <a:lnTo>
                    <a:pt x="341" y="1030"/>
                  </a:lnTo>
                  <a:lnTo>
                    <a:pt x="384" y="1075"/>
                  </a:lnTo>
                  <a:lnTo>
                    <a:pt x="429" y="1118"/>
                  </a:lnTo>
                  <a:lnTo>
                    <a:pt x="476" y="1158"/>
                  </a:lnTo>
                  <a:lnTo>
                    <a:pt x="526" y="1196"/>
                  </a:lnTo>
                  <a:lnTo>
                    <a:pt x="577" y="1232"/>
                  </a:lnTo>
                  <a:lnTo>
                    <a:pt x="630" y="1265"/>
                  </a:lnTo>
                  <a:lnTo>
                    <a:pt x="684" y="1296"/>
                  </a:lnTo>
                  <a:lnTo>
                    <a:pt x="740" y="1323"/>
                  </a:lnTo>
                  <a:lnTo>
                    <a:pt x="798" y="1349"/>
                  </a:lnTo>
                  <a:lnTo>
                    <a:pt x="856" y="1372"/>
                  </a:lnTo>
                  <a:lnTo>
                    <a:pt x="917" y="1391"/>
                  </a:lnTo>
                  <a:lnTo>
                    <a:pt x="978" y="1409"/>
                  </a:lnTo>
                  <a:lnTo>
                    <a:pt x="1040" y="1423"/>
                  </a:lnTo>
                  <a:lnTo>
                    <a:pt x="1104" y="1434"/>
                  </a:lnTo>
                  <a:lnTo>
                    <a:pt x="1168" y="1441"/>
                  </a:lnTo>
                  <a:lnTo>
                    <a:pt x="1233" y="1446"/>
                  </a:lnTo>
                  <a:lnTo>
                    <a:pt x="1299" y="1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5" name="Группа 164">
            <a:extLst>
              <a:ext uri="{FF2B5EF4-FFF2-40B4-BE49-F238E27FC236}">
                <a16:creationId xmlns:a16="http://schemas.microsoft.com/office/drawing/2014/main" id="{A98BD650-E78D-4C31-9C27-8C8B6ED1DDF8}"/>
              </a:ext>
            </a:extLst>
          </p:cNvPr>
          <p:cNvGrpSpPr/>
          <p:nvPr/>
        </p:nvGrpSpPr>
        <p:grpSpPr>
          <a:xfrm>
            <a:off x="9179416" y="6545189"/>
            <a:ext cx="601108" cy="519937"/>
            <a:chOff x="10396675" y="3418937"/>
            <a:chExt cx="728381" cy="630024"/>
          </a:xfrm>
          <a:solidFill>
            <a:schemeClr val="bg1"/>
          </a:solidFill>
        </p:grpSpPr>
        <p:sp>
          <p:nvSpPr>
            <p:cNvPr id="166" name="Freeform 595">
              <a:extLst>
                <a:ext uri="{FF2B5EF4-FFF2-40B4-BE49-F238E27FC236}">
                  <a16:creationId xmlns:a16="http://schemas.microsoft.com/office/drawing/2014/main" id="{8DF250BB-1501-466B-81C3-C69210427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89716" y="3418937"/>
              <a:ext cx="449257" cy="559578"/>
            </a:xfrm>
            <a:custGeom>
              <a:avLst/>
              <a:gdLst>
                <a:gd name="T0" fmla="*/ 989 w 1016"/>
                <a:gd name="T1" fmla="*/ 1238 h 1265"/>
                <a:gd name="T2" fmla="*/ 899 w 1016"/>
                <a:gd name="T3" fmla="*/ 1017 h 1265"/>
                <a:gd name="T4" fmla="*/ 892 w 1016"/>
                <a:gd name="T5" fmla="*/ 1019 h 1265"/>
                <a:gd name="T6" fmla="*/ 884 w 1016"/>
                <a:gd name="T7" fmla="*/ 1018 h 1265"/>
                <a:gd name="T8" fmla="*/ 879 w 1016"/>
                <a:gd name="T9" fmla="*/ 1012 h 1265"/>
                <a:gd name="T10" fmla="*/ 877 w 1016"/>
                <a:gd name="T11" fmla="*/ 1005 h 1265"/>
                <a:gd name="T12" fmla="*/ 901 w 1016"/>
                <a:gd name="T13" fmla="*/ 781 h 1265"/>
                <a:gd name="T14" fmla="*/ 903 w 1016"/>
                <a:gd name="T15" fmla="*/ 775 h 1265"/>
                <a:gd name="T16" fmla="*/ 989 w 1016"/>
                <a:gd name="T17" fmla="*/ 271 h 1265"/>
                <a:gd name="T18" fmla="*/ 27 w 1016"/>
                <a:gd name="T19" fmla="*/ 27 h 1265"/>
                <a:gd name="T20" fmla="*/ 1003 w 1016"/>
                <a:gd name="T21" fmla="*/ 1265 h 1265"/>
                <a:gd name="T22" fmla="*/ 10 w 1016"/>
                <a:gd name="T23" fmla="*/ 1264 h 1265"/>
                <a:gd name="T24" fmla="*/ 5 w 1016"/>
                <a:gd name="T25" fmla="*/ 1262 h 1265"/>
                <a:gd name="T26" fmla="*/ 2 w 1016"/>
                <a:gd name="T27" fmla="*/ 1259 h 1265"/>
                <a:gd name="T28" fmla="*/ 0 w 1016"/>
                <a:gd name="T29" fmla="*/ 1254 h 1265"/>
                <a:gd name="T30" fmla="*/ 0 w 1016"/>
                <a:gd name="T31" fmla="*/ 14 h 1265"/>
                <a:gd name="T32" fmla="*/ 1 w 1016"/>
                <a:gd name="T33" fmla="*/ 8 h 1265"/>
                <a:gd name="T34" fmla="*/ 3 w 1016"/>
                <a:gd name="T35" fmla="*/ 4 h 1265"/>
                <a:gd name="T36" fmla="*/ 8 w 1016"/>
                <a:gd name="T37" fmla="*/ 1 h 1265"/>
                <a:gd name="T38" fmla="*/ 13 w 1016"/>
                <a:gd name="T39" fmla="*/ 0 h 1265"/>
                <a:gd name="T40" fmla="*/ 757 w 1016"/>
                <a:gd name="T41" fmla="*/ 1 h 1265"/>
                <a:gd name="T42" fmla="*/ 1012 w 1016"/>
                <a:gd name="T43" fmla="*/ 256 h 1265"/>
                <a:gd name="T44" fmla="*/ 1016 w 1016"/>
                <a:gd name="T45" fmla="*/ 265 h 1265"/>
                <a:gd name="T46" fmla="*/ 1016 w 1016"/>
                <a:gd name="T47" fmla="*/ 633 h 1265"/>
                <a:gd name="T48" fmla="*/ 928 w 1016"/>
                <a:gd name="T49" fmla="*/ 786 h 1265"/>
                <a:gd name="T50" fmla="*/ 994 w 1016"/>
                <a:gd name="T51" fmla="*/ 914 h 1265"/>
                <a:gd name="T52" fmla="*/ 1002 w 1016"/>
                <a:gd name="T53" fmla="*/ 911 h 1265"/>
                <a:gd name="T54" fmla="*/ 1009 w 1016"/>
                <a:gd name="T55" fmla="*/ 913 h 1265"/>
                <a:gd name="T56" fmla="*/ 1014 w 1016"/>
                <a:gd name="T57" fmla="*/ 917 h 1265"/>
                <a:gd name="T58" fmla="*/ 1016 w 1016"/>
                <a:gd name="T59" fmla="*/ 924 h 1265"/>
                <a:gd name="T60" fmla="*/ 1016 w 1016"/>
                <a:gd name="T61" fmla="*/ 1254 h 1265"/>
                <a:gd name="T62" fmla="*/ 1014 w 1016"/>
                <a:gd name="T63" fmla="*/ 1259 h 1265"/>
                <a:gd name="T64" fmla="*/ 1011 w 1016"/>
                <a:gd name="T65" fmla="*/ 1262 h 1265"/>
                <a:gd name="T66" fmla="*/ 1006 w 1016"/>
                <a:gd name="T67" fmla="*/ 1264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6" h="1265">
                  <a:moveTo>
                    <a:pt x="27" y="1238"/>
                  </a:moveTo>
                  <a:lnTo>
                    <a:pt x="989" y="1238"/>
                  </a:lnTo>
                  <a:lnTo>
                    <a:pt x="989" y="951"/>
                  </a:lnTo>
                  <a:lnTo>
                    <a:pt x="899" y="1017"/>
                  </a:lnTo>
                  <a:lnTo>
                    <a:pt x="895" y="1019"/>
                  </a:lnTo>
                  <a:lnTo>
                    <a:pt x="892" y="1019"/>
                  </a:lnTo>
                  <a:lnTo>
                    <a:pt x="888" y="1019"/>
                  </a:lnTo>
                  <a:lnTo>
                    <a:pt x="884" y="1018"/>
                  </a:lnTo>
                  <a:lnTo>
                    <a:pt x="881" y="1015"/>
                  </a:lnTo>
                  <a:lnTo>
                    <a:pt x="879" y="1012"/>
                  </a:lnTo>
                  <a:lnTo>
                    <a:pt x="877" y="1009"/>
                  </a:lnTo>
                  <a:lnTo>
                    <a:pt x="877" y="1005"/>
                  </a:lnTo>
                  <a:lnTo>
                    <a:pt x="892" y="870"/>
                  </a:lnTo>
                  <a:lnTo>
                    <a:pt x="901" y="781"/>
                  </a:lnTo>
                  <a:lnTo>
                    <a:pt x="902" y="777"/>
                  </a:lnTo>
                  <a:lnTo>
                    <a:pt x="903" y="775"/>
                  </a:lnTo>
                  <a:lnTo>
                    <a:pt x="989" y="626"/>
                  </a:lnTo>
                  <a:lnTo>
                    <a:pt x="989" y="271"/>
                  </a:lnTo>
                  <a:lnTo>
                    <a:pt x="745" y="27"/>
                  </a:lnTo>
                  <a:lnTo>
                    <a:pt x="27" y="27"/>
                  </a:lnTo>
                  <a:lnTo>
                    <a:pt x="27" y="1238"/>
                  </a:lnTo>
                  <a:close/>
                  <a:moveTo>
                    <a:pt x="1003" y="1265"/>
                  </a:moveTo>
                  <a:lnTo>
                    <a:pt x="13" y="1265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5" y="1262"/>
                  </a:lnTo>
                  <a:lnTo>
                    <a:pt x="3" y="1261"/>
                  </a:lnTo>
                  <a:lnTo>
                    <a:pt x="2" y="1259"/>
                  </a:lnTo>
                  <a:lnTo>
                    <a:pt x="1" y="1257"/>
                  </a:lnTo>
                  <a:lnTo>
                    <a:pt x="0" y="1254"/>
                  </a:lnTo>
                  <a:lnTo>
                    <a:pt x="0" y="1252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751" y="0"/>
                  </a:lnTo>
                  <a:lnTo>
                    <a:pt x="757" y="1"/>
                  </a:lnTo>
                  <a:lnTo>
                    <a:pt x="761" y="4"/>
                  </a:lnTo>
                  <a:lnTo>
                    <a:pt x="1012" y="256"/>
                  </a:lnTo>
                  <a:lnTo>
                    <a:pt x="1015" y="260"/>
                  </a:lnTo>
                  <a:lnTo>
                    <a:pt x="1016" y="265"/>
                  </a:lnTo>
                  <a:lnTo>
                    <a:pt x="1016" y="630"/>
                  </a:lnTo>
                  <a:lnTo>
                    <a:pt x="1016" y="633"/>
                  </a:lnTo>
                  <a:lnTo>
                    <a:pt x="1015" y="636"/>
                  </a:lnTo>
                  <a:lnTo>
                    <a:pt x="928" y="786"/>
                  </a:lnTo>
                  <a:lnTo>
                    <a:pt x="907" y="977"/>
                  </a:lnTo>
                  <a:lnTo>
                    <a:pt x="994" y="914"/>
                  </a:lnTo>
                  <a:lnTo>
                    <a:pt x="998" y="912"/>
                  </a:lnTo>
                  <a:lnTo>
                    <a:pt x="1002" y="911"/>
                  </a:lnTo>
                  <a:lnTo>
                    <a:pt x="1006" y="911"/>
                  </a:lnTo>
                  <a:lnTo>
                    <a:pt x="1009" y="913"/>
                  </a:lnTo>
                  <a:lnTo>
                    <a:pt x="1012" y="915"/>
                  </a:lnTo>
                  <a:lnTo>
                    <a:pt x="1014" y="917"/>
                  </a:lnTo>
                  <a:lnTo>
                    <a:pt x="1016" y="921"/>
                  </a:lnTo>
                  <a:lnTo>
                    <a:pt x="1016" y="924"/>
                  </a:lnTo>
                  <a:lnTo>
                    <a:pt x="1016" y="1252"/>
                  </a:lnTo>
                  <a:lnTo>
                    <a:pt x="1016" y="1254"/>
                  </a:lnTo>
                  <a:lnTo>
                    <a:pt x="1015" y="1257"/>
                  </a:lnTo>
                  <a:lnTo>
                    <a:pt x="1014" y="1259"/>
                  </a:lnTo>
                  <a:lnTo>
                    <a:pt x="1012" y="1261"/>
                  </a:lnTo>
                  <a:lnTo>
                    <a:pt x="1011" y="1262"/>
                  </a:lnTo>
                  <a:lnTo>
                    <a:pt x="1008" y="1264"/>
                  </a:lnTo>
                  <a:lnTo>
                    <a:pt x="1006" y="1264"/>
                  </a:lnTo>
                  <a:lnTo>
                    <a:pt x="1003" y="1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598">
              <a:extLst>
                <a:ext uri="{FF2B5EF4-FFF2-40B4-BE49-F238E27FC236}">
                  <a16:creationId xmlns:a16="http://schemas.microsoft.com/office/drawing/2014/main" id="{D233DD2F-21DB-4C27-B5F5-58FF36F6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3516" y="3780469"/>
              <a:ext cx="297732" cy="13292"/>
            </a:xfrm>
            <a:custGeom>
              <a:avLst/>
              <a:gdLst>
                <a:gd name="T0" fmla="*/ 660 w 674"/>
                <a:gd name="T1" fmla="*/ 28 h 28"/>
                <a:gd name="T2" fmla="*/ 14 w 674"/>
                <a:gd name="T3" fmla="*/ 28 h 28"/>
                <a:gd name="T4" fmla="*/ 11 w 674"/>
                <a:gd name="T5" fmla="*/ 27 h 28"/>
                <a:gd name="T6" fmla="*/ 8 w 674"/>
                <a:gd name="T7" fmla="*/ 27 h 28"/>
                <a:gd name="T8" fmla="*/ 6 w 674"/>
                <a:gd name="T9" fmla="*/ 25 h 28"/>
                <a:gd name="T10" fmla="*/ 4 w 674"/>
                <a:gd name="T11" fmla="*/ 24 h 28"/>
                <a:gd name="T12" fmla="*/ 3 w 674"/>
                <a:gd name="T13" fmla="*/ 22 h 28"/>
                <a:gd name="T14" fmla="*/ 1 w 674"/>
                <a:gd name="T15" fmla="*/ 20 h 28"/>
                <a:gd name="T16" fmla="*/ 1 w 674"/>
                <a:gd name="T17" fmla="*/ 17 h 28"/>
                <a:gd name="T18" fmla="*/ 0 w 674"/>
                <a:gd name="T19" fmla="*/ 14 h 28"/>
                <a:gd name="T20" fmla="*/ 1 w 674"/>
                <a:gd name="T21" fmla="*/ 12 h 28"/>
                <a:gd name="T22" fmla="*/ 1 w 674"/>
                <a:gd name="T23" fmla="*/ 9 h 28"/>
                <a:gd name="T24" fmla="*/ 3 w 674"/>
                <a:gd name="T25" fmla="*/ 7 h 28"/>
                <a:gd name="T26" fmla="*/ 4 w 674"/>
                <a:gd name="T27" fmla="*/ 5 h 28"/>
                <a:gd name="T28" fmla="*/ 6 w 674"/>
                <a:gd name="T29" fmla="*/ 4 h 28"/>
                <a:gd name="T30" fmla="*/ 8 w 674"/>
                <a:gd name="T31" fmla="*/ 1 h 28"/>
                <a:gd name="T32" fmla="*/ 11 w 674"/>
                <a:gd name="T33" fmla="*/ 1 h 28"/>
                <a:gd name="T34" fmla="*/ 14 w 674"/>
                <a:gd name="T35" fmla="*/ 0 h 28"/>
                <a:gd name="T36" fmla="*/ 660 w 674"/>
                <a:gd name="T37" fmla="*/ 0 h 28"/>
                <a:gd name="T38" fmla="*/ 663 w 674"/>
                <a:gd name="T39" fmla="*/ 1 h 28"/>
                <a:gd name="T40" fmla="*/ 666 w 674"/>
                <a:gd name="T41" fmla="*/ 1 h 28"/>
                <a:gd name="T42" fmla="*/ 668 w 674"/>
                <a:gd name="T43" fmla="*/ 4 h 28"/>
                <a:gd name="T44" fmla="*/ 670 w 674"/>
                <a:gd name="T45" fmla="*/ 5 h 28"/>
                <a:gd name="T46" fmla="*/ 671 w 674"/>
                <a:gd name="T47" fmla="*/ 7 h 28"/>
                <a:gd name="T48" fmla="*/ 673 w 674"/>
                <a:gd name="T49" fmla="*/ 9 h 28"/>
                <a:gd name="T50" fmla="*/ 673 w 674"/>
                <a:gd name="T51" fmla="*/ 12 h 28"/>
                <a:gd name="T52" fmla="*/ 674 w 674"/>
                <a:gd name="T53" fmla="*/ 14 h 28"/>
                <a:gd name="T54" fmla="*/ 673 w 674"/>
                <a:gd name="T55" fmla="*/ 17 h 28"/>
                <a:gd name="T56" fmla="*/ 673 w 674"/>
                <a:gd name="T57" fmla="*/ 20 h 28"/>
                <a:gd name="T58" fmla="*/ 671 w 674"/>
                <a:gd name="T59" fmla="*/ 22 h 28"/>
                <a:gd name="T60" fmla="*/ 670 w 674"/>
                <a:gd name="T61" fmla="*/ 24 h 28"/>
                <a:gd name="T62" fmla="*/ 668 w 674"/>
                <a:gd name="T63" fmla="*/ 25 h 28"/>
                <a:gd name="T64" fmla="*/ 666 w 674"/>
                <a:gd name="T65" fmla="*/ 27 h 28"/>
                <a:gd name="T66" fmla="*/ 663 w 674"/>
                <a:gd name="T67" fmla="*/ 27 h 28"/>
                <a:gd name="T68" fmla="*/ 660 w 674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4" h="28">
                  <a:moveTo>
                    <a:pt x="660" y="28"/>
                  </a:moveTo>
                  <a:lnTo>
                    <a:pt x="14" y="28"/>
                  </a:lnTo>
                  <a:lnTo>
                    <a:pt x="11" y="27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660" y="0"/>
                  </a:lnTo>
                  <a:lnTo>
                    <a:pt x="663" y="1"/>
                  </a:lnTo>
                  <a:lnTo>
                    <a:pt x="666" y="1"/>
                  </a:lnTo>
                  <a:lnTo>
                    <a:pt x="668" y="4"/>
                  </a:lnTo>
                  <a:lnTo>
                    <a:pt x="670" y="5"/>
                  </a:lnTo>
                  <a:lnTo>
                    <a:pt x="671" y="7"/>
                  </a:lnTo>
                  <a:lnTo>
                    <a:pt x="673" y="9"/>
                  </a:lnTo>
                  <a:lnTo>
                    <a:pt x="673" y="12"/>
                  </a:lnTo>
                  <a:lnTo>
                    <a:pt x="674" y="14"/>
                  </a:lnTo>
                  <a:lnTo>
                    <a:pt x="673" y="17"/>
                  </a:lnTo>
                  <a:lnTo>
                    <a:pt x="673" y="20"/>
                  </a:lnTo>
                  <a:lnTo>
                    <a:pt x="671" y="22"/>
                  </a:lnTo>
                  <a:lnTo>
                    <a:pt x="670" y="24"/>
                  </a:lnTo>
                  <a:lnTo>
                    <a:pt x="668" y="25"/>
                  </a:lnTo>
                  <a:lnTo>
                    <a:pt x="666" y="27"/>
                  </a:lnTo>
                  <a:lnTo>
                    <a:pt x="663" y="27"/>
                  </a:lnTo>
                  <a:lnTo>
                    <a:pt x="66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599">
              <a:extLst>
                <a:ext uri="{FF2B5EF4-FFF2-40B4-BE49-F238E27FC236}">
                  <a16:creationId xmlns:a16="http://schemas.microsoft.com/office/drawing/2014/main" id="{F8DC3A2E-9B72-4C3E-B1A5-98DD7666B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3516" y="3869524"/>
              <a:ext cx="297732" cy="11963"/>
            </a:xfrm>
            <a:custGeom>
              <a:avLst/>
              <a:gdLst>
                <a:gd name="T0" fmla="*/ 660 w 674"/>
                <a:gd name="T1" fmla="*/ 28 h 28"/>
                <a:gd name="T2" fmla="*/ 14 w 674"/>
                <a:gd name="T3" fmla="*/ 28 h 28"/>
                <a:gd name="T4" fmla="*/ 11 w 674"/>
                <a:gd name="T5" fmla="*/ 27 h 28"/>
                <a:gd name="T6" fmla="*/ 8 w 674"/>
                <a:gd name="T7" fmla="*/ 27 h 28"/>
                <a:gd name="T8" fmla="*/ 6 w 674"/>
                <a:gd name="T9" fmla="*/ 25 h 28"/>
                <a:gd name="T10" fmla="*/ 4 w 674"/>
                <a:gd name="T11" fmla="*/ 24 h 28"/>
                <a:gd name="T12" fmla="*/ 3 w 674"/>
                <a:gd name="T13" fmla="*/ 22 h 28"/>
                <a:gd name="T14" fmla="*/ 1 w 674"/>
                <a:gd name="T15" fmla="*/ 20 h 28"/>
                <a:gd name="T16" fmla="*/ 1 w 674"/>
                <a:gd name="T17" fmla="*/ 17 h 28"/>
                <a:gd name="T18" fmla="*/ 0 w 674"/>
                <a:gd name="T19" fmla="*/ 15 h 28"/>
                <a:gd name="T20" fmla="*/ 1 w 674"/>
                <a:gd name="T21" fmla="*/ 12 h 28"/>
                <a:gd name="T22" fmla="*/ 1 w 674"/>
                <a:gd name="T23" fmla="*/ 8 h 28"/>
                <a:gd name="T24" fmla="*/ 3 w 674"/>
                <a:gd name="T25" fmla="*/ 6 h 28"/>
                <a:gd name="T26" fmla="*/ 4 w 674"/>
                <a:gd name="T27" fmla="*/ 4 h 28"/>
                <a:gd name="T28" fmla="*/ 6 w 674"/>
                <a:gd name="T29" fmla="*/ 3 h 28"/>
                <a:gd name="T30" fmla="*/ 8 w 674"/>
                <a:gd name="T31" fmla="*/ 1 h 28"/>
                <a:gd name="T32" fmla="*/ 11 w 674"/>
                <a:gd name="T33" fmla="*/ 1 h 28"/>
                <a:gd name="T34" fmla="*/ 14 w 674"/>
                <a:gd name="T35" fmla="*/ 0 h 28"/>
                <a:gd name="T36" fmla="*/ 660 w 674"/>
                <a:gd name="T37" fmla="*/ 0 h 28"/>
                <a:gd name="T38" fmla="*/ 663 w 674"/>
                <a:gd name="T39" fmla="*/ 1 h 28"/>
                <a:gd name="T40" fmla="*/ 666 w 674"/>
                <a:gd name="T41" fmla="*/ 1 h 28"/>
                <a:gd name="T42" fmla="*/ 668 w 674"/>
                <a:gd name="T43" fmla="*/ 3 h 28"/>
                <a:gd name="T44" fmla="*/ 670 w 674"/>
                <a:gd name="T45" fmla="*/ 4 h 28"/>
                <a:gd name="T46" fmla="*/ 671 w 674"/>
                <a:gd name="T47" fmla="*/ 6 h 28"/>
                <a:gd name="T48" fmla="*/ 673 w 674"/>
                <a:gd name="T49" fmla="*/ 8 h 28"/>
                <a:gd name="T50" fmla="*/ 673 w 674"/>
                <a:gd name="T51" fmla="*/ 12 h 28"/>
                <a:gd name="T52" fmla="*/ 674 w 674"/>
                <a:gd name="T53" fmla="*/ 15 h 28"/>
                <a:gd name="T54" fmla="*/ 673 w 674"/>
                <a:gd name="T55" fmla="*/ 17 h 28"/>
                <a:gd name="T56" fmla="*/ 673 w 674"/>
                <a:gd name="T57" fmla="*/ 20 h 28"/>
                <a:gd name="T58" fmla="*/ 671 w 674"/>
                <a:gd name="T59" fmla="*/ 22 h 28"/>
                <a:gd name="T60" fmla="*/ 670 w 674"/>
                <a:gd name="T61" fmla="*/ 24 h 28"/>
                <a:gd name="T62" fmla="*/ 668 w 674"/>
                <a:gd name="T63" fmla="*/ 25 h 28"/>
                <a:gd name="T64" fmla="*/ 666 w 674"/>
                <a:gd name="T65" fmla="*/ 27 h 28"/>
                <a:gd name="T66" fmla="*/ 663 w 674"/>
                <a:gd name="T67" fmla="*/ 27 h 28"/>
                <a:gd name="T68" fmla="*/ 660 w 674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4" h="28">
                  <a:moveTo>
                    <a:pt x="660" y="28"/>
                  </a:moveTo>
                  <a:lnTo>
                    <a:pt x="14" y="28"/>
                  </a:lnTo>
                  <a:lnTo>
                    <a:pt x="11" y="27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660" y="0"/>
                  </a:lnTo>
                  <a:lnTo>
                    <a:pt x="663" y="1"/>
                  </a:lnTo>
                  <a:lnTo>
                    <a:pt x="666" y="1"/>
                  </a:lnTo>
                  <a:lnTo>
                    <a:pt x="668" y="3"/>
                  </a:lnTo>
                  <a:lnTo>
                    <a:pt x="670" y="4"/>
                  </a:lnTo>
                  <a:lnTo>
                    <a:pt x="671" y="6"/>
                  </a:lnTo>
                  <a:lnTo>
                    <a:pt x="673" y="8"/>
                  </a:lnTo>
                  <a:lnTo>
                    <a:pt x="673" y="12"/>
                  </a:lnTo>
                  <a:lnTo>
                    <a:pt x="674" y="15"/>
                  </a:lnTo>
                  <a:lnTo>
                    <a:pt x="673" y="17"/>
                  </a:lnTo>
                  <a:lnTo>
                    <a:pt x="673" y="20"/>
                  </a:lnTo>
                  <a:lnTo>
                    <a:pt x="671" y="22"/>
                  </a:lnTo>
                  <a:lnTo>
                    <a:pt x="670" y="24"/>
                  </a:lnTo>
                  <a:lnTo>
                    <a:pt x="668" y="25"/>
                  </a:lnTo>
                  <a:lnTo>
                    <a:pt x="666" y="27"/>
                  </a:lnTo>
                  <a:lnTo>
                    <a:pt x="663" y="27"/>
                  </a:lnTo>
                  <a:lnTo>
                    <a:pt x="66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600">
              <a:extLst>
                <a:ext uri="{FF2B5EF4-FFF2-40B4-BE49-F238E27FC236}">
                  <a16:creationId xmlns:a16="http://schemas.microsoft.com/office/drawing/2014/main" id="{4E32BC92-DF7B-4338-A833-801179909C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5362" y="3418937"/>
              <a:ext cx="123613" cy="124941"/>
            </a:xfrm>
            <a:custGeom>
              <a:avLst/>
              <a:gdLst>
                <a:gd name="T0" fmla="*/ 28 w 279"/>
                <a:gd name="T1" fmla="*/ 256 h 283"/>
                <a:gd name="T2" fmla="*/ 238 w 279"/>
                <a:gd name="T3" fmla="*/ 256 h 283"/>
                <a:gd name="T4" fmla="*/ 28 w 279"/>
                <a:gd name="T5" fmla="*/ 45 h 283"/>
                <a:gd name="T6" fmla="*/ 28 w 279"/>
                <a:gd name="T7" fmla="*/ 256 h 283"/>
                <a:gd name="T8" fmla="*/ 266 w 279"/>
                <a:gd name="T9" fmla="*/ 283 h 283"/>
                <a:gd name="T10" fmla="*/ 14 w 279"/>
                <a:gd name="T11" fmla="*/ 283 h 283"/>
                <a:gd name="T12" fmla="*/ 8 w 279"/>
                <a:gd name="T13" fmla="*/ 282 h 283"/>
                <a:gd name="T14" fmla="*/ 4 w 279"/>
                <a:gd name="T15" fmla="*/ 278 h 283"/>
                <a:gd name="T16" fmla="*/ 3 w 279"/>
                <a:gd name="T17" fmla="*/ 276 h 283"/>
                <a:gd name="T18" fmla="*/ 1 w 279"/>
                <a:gd name="T19" fmla="*/ 274 h 283"/>
                <a:gd name="T20" fmla="*/ 1 w 279"/>
                <a:gd name="T21" fmla="*/ 271 h 283"/>
                <a:gd name="T22" fmla="*/ 0 w 279"/>
                <a:gd name="T23" fmla="*/ 269 h 283"/>
                <a:gd name="T24" fmla="*/ 0 w 279"/>
                <a:gd name="T25" fmla="*/ 13 h 283"/>
                <a:gd name="T26" fmla="*/ 1 w 279"/>
                <a:gd name="T27" fmla="*/ 9 h 283"/>
                <a:gd name="T28" fmla="*/ 3 w 279"/>
                <a:gd name="T29" fmla="*/ 5 h 283"/>
                <a:gd name="T30" fmla="*/ 5 w 279"/>
                <a:gd name="T31" fmla="*/ 2 h 283"/>
                <a:gd name="T32" fmla="*/ 9 w 279"/>
                <a:gd name="T33" fmla="*/ 0 h 283"/>
                <a:gd name="T34" fmla="*/ 12 w 279"/>
                <a:gd name="T35" fmla="*/ 0 h 283"/>
                <a:gd name="T36" fmla="*/ 16 w 279"/>
                <a:gd name="T37" fmla="*/ 0 h 283"/>
                <a:gd name="T38" fmla="*/ 21 w 279"/>
                <a:gd name="T39" fmla="*/ 1 h 283"/>
                <a:gd name="T40" fmla="*/ 24 w 279"/>
                <a:gd name="T41" fmla="*/ 3 h 283"/>
                <a:gd name="T42" fmla="*/ 275 w 279"/>
                <a:gd name="T43" fmla="*/ 255 h 283"/>
                <a:gd name="T44" fmla="*/ 278 w 279"/>
                <a:gd name="T45" fmla="*/ 259 h 283"/>
                <a:gd name="T46" fmla="*/ 279 w 279"/>
                <a:gd name="T47" fmla="*/ 264 h 283"/>
                <a:gd name="T48" fmla="*/ 279 w 279"/>
                <a:gd name="T49" fmla="*/ 269 h 283"/>
                <a:gd name="T50" fmla="*/ 279 w 279"/>
                <a:gd name="T51" fmla="*/ 271 h 283"/>
                <a:gd name="T52" fmla="*/ 278 w 279"/>
                <a:gd name="T53" fmla="*/ 274 h 283"/>
                <a:gd name="T54" fmla="*/ 277 w 279"/>
                <a:gd name="T55" fmla="*/ 276 h 283"/>
                <a:gd name="T56" fmla="*/ 275 w 279"/>
                <a:gd name="T57" fmla="*/ 278 h 283"/>
                <a:gd name="T58" fmla="*/ 271 w 279"/>
                <a:gd name="T59" fmla="*/ 282 h 283"/>
                <a:gd name="T60" fmla="*/ 266 w 279"/>
                <a:gd name="T6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283">
                  <a:moveTo>
                    <a:pt x="28" y="256"/>
                  </a:moveTo>
                  <a:lnTo>
                    <a:pt x="238" y="256"/>
                  </a:lnTo>
                  <a:lnTo>
                    <a:pt x="28" y="45"/>
                  </a:lnTo>
                  <a:lnTo>
                    <a:pt x="28" y="256"/>
                  </a:lnTo>
                  <a:close/>
                  <a:moveTo>
                    <a:pt x="266" y="283"/>
                  </a:moveTo>
                  <a:lnTo>
                    <a:pt x="14" y="283"/>
                  </a:lnTo>
                  <a:lnTo>
                    <a:pt x="8" y="282"/>
                  </a:lnTo>
                  <a:lnTo>
                    <a:pt x="4" y="278"/>
                  </a:lnTo>
                  <a:lnTo>
                    <a:pt x="3" y="276"/>
                  </a:lnTo>
                  <a:lnTo>
                    <a:pt x="1" y="274"/>
                  </a:lnTo>
                  <a:lnTo>
                    <a:pt x="1" y="271"/>
                  </a:lnTo>
                  <a:lnTo>
                    <a:pt x="0" y="26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75" y="255"/>
                  </a:lnTo>
                  <a:lnTo>
                    <a:pt x="278" y="259"/>
                  </a:lnTo>
                  <a:lnTo>
                    <a:pt x="279" y="264"/>
                  </a:lnTo>
                  <a:lnTo>
                    <a:pt x="279" y="269"/>
                  </a:lnTo>
                  <a:lnTo>
                    <a:pt x="279" y="271"/>
                  </a:lnTo>
                  <a:lnTo>
                    <a:pt x="278" y="274"/>
                  </a:lnTo>
                  <a:lnTo>
                    <a:pt x="277" y="276"/>
                  </a:lnTo>
                  <a:lnTo>
                    <a:pt x="275" y="278"/>
                  </a:lnTo>
                  <a:lnTo>
                    <a:pt x="271" y="282"/>
                  </a:lnTo>
                  <a:lnTo>
                    <a:pt x="266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601">
              <a:extLst>
                <a:ext uri="{FF2B5EF4-FFF2-40B4-BE49-F238E27FC236}">
                  <a16:creationId xmlns:a16="http://schemas.microsoft.com/office/drawing/2014/main" id="{65CE2C52-C4F9-4828-B171-7A79BC35E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6675" y="3489383"/>
              <a:ext cx="450586" cy="559578"/>
            </a:xfrm>
            <a:custGeom>
              <a:avLst/>
              <a:gdLst>
                <a:gd name="T0" fmla="*/ 27 w 1017"/>
                <a:gd name="T1" fmla="*/ 1237 h 1264"/>
                <a:gd name="T2" fmla="*/ 990 w 1017"/>
                <a:gd name="T3" fmla="*/ 1237 h 1264"/>
                <a:gd name="T4" fmla="*/ 990 w 1017"/>
                <a:gd name="T5" fmla="*/ 1106 h 1264"/>
                <a:gd name="T6" fmla="*/ 221 w 1017"/>
                <a:gd name="T7" fmla="*/ 1106 h 1264"/>
                <a:gd name="T8" fmla="*/ 218 w 1017"/>
                <a:gd name="T9" fmla="*/ 1105 h 1264"/>
                <a:gd name="T10" fmla="*/ 216 w 1017"/>
                <a:gd name="T11" fmla="*/ 1105 h 1264"/>
                <a:gd name="T12" fmla="*/ 213 w 1017"/>
                <a:gd name="T13" fmla="*/ 1103 h 1264"/>
                <a:gd name="T14" fmla="*/ 211 w 1017"/>
                <a:gd name="T15" fmla="*/ 1102 h 1264"/>
                <a:gd name="T16" fmla="*/ 210 w 1017"/>
                <a:gd name="T17" fmla="*/ 1100 h 1264"/>
                <a:gd name="T18" fmla="*/ 209 w 1017"/>
                <a:gd name="T19" fmla="*/ 1098 h 1264"/>
                <a:gd name="T20" fmla="*/ 208 w 1017"/>
                <a:gd name="T21" fmla="*/ 1095 h 1264"/>
                <a:gd name="T22" fmla="*/ 208 w 1017"/>
                <a:gd name="T23" fmla="*/ 1093 h 1264"/>
                <a:gd name="T24" fmla="*/ 208 w 1017"/>
                <a:gd name="T25" fmla="*/ 26 h 1264"/>
                <a:gd name="T26" fmla="*/ 27 w 1017"/>
                <a:gd name="T27" fmla="*/ 26 h 1264"/>
                <a:gd name="T28" fmla="*/ 27 w 1017"/>
                <a:gd name="T29" fmla="*/ 1237 h 1264"/>
                <a:gd name="T30" fmla="*/ 1003 w 1017"/>
                <a:gd name="T31" fmla="*/ 1264 h 1264"/>
                <a:gd name="T32" fmla="*/ 13 w 1017"/>
                <a:gd name="T33" fmla="*/ 1264 h 1264"/>
                <a:gd name="T34" fmla="*/ 11 w 1017"/>
                <a:gd name="T35" fmla="*/ 1264 h 1264"/>
                <a:gd name="T36" fmla="*/ 8 w 1017"/>
                <a:gd name="T37" fmla="*/ 1263 h 1264"/>
                <a:gd name="T38" fmla="*/ 6 w 1017"/>
                <a:gd name="T39" fmla="*/ 1262 h 1264"/>
                <a:gd name="T40" fmla="*/ 4 w 1017"/>
                <a:gd name="T41" fmla="*/ 1260 h 1264"/>
                <a:gd name="T42" fmla="*/ 2 w 1017"/>
                <a:gd name="T43" fmla="*/ 1258 h 1264"/>
                <a:gd name="T44" fmla="*/ 1 w 1017"/>
                <a:gd name="T45" fmla="*/ 1256 h 1264"/>
                <a:gd name="T46" fmla="*/ 0 w 1017"/>
                <a:gd name="T47" fmla="*/ 1253 h 1264"/>
                <a:gd name="T48" fmla="*/ 0 w 1017"/>
                <a:gd name="T49" fmla="*/ 1251 h 1264"/>
                <a:gd name="T50" fmla="*/ 0 w 1017"/>
                <a:gd name="T51" fmla="*/ 13 h 1264"/>
                <a:gd name="T52" fmla="*/ 0 w 1017"/>
                <a:gd name="T53" fmla="*/ 10 h 1264"/>
                <a:gd name="T54" fmla="*/ 1 w 1017"/>
                <a:gd name="T55" fmla="*/ 8 h 1264"/>
                <a:gd name="T56" fmla="*/ 2 w 1017"/>
                <a:gd name="T57" fmla="*/ 6 h 1264"/>
                <a:gd name="T58" fmla="*/ 4 w 1017"/>
                <a:gd name="T59" fmla="*/ 4 h 1264"/>
                <a:gd name="T60" fmla="*/ 6 w 1017"/>
                <a:gd name="T61" fmla="*/ 2 h 1264"/>
                <a:gd name="T62" fmla="*/ 8 w 1017"/>
                <a:gd name="T63" fmla="*/ 1 h 1264"/>
                <a:gd name="T64" fmla="*/ 11 w 1017"/>
                <a:gd name="T65" fmla="*/ 0 h 1264"/>
                <a:gd name="T66" fmla="*/ 13 w 1017"/>
                <a:gd name="T67" fmla="*/ 0 h 1264"/>
                <a:gd name="T68" fmla="*/ 221 w 1017"/>
                <a:gd name="T69" fmla="*/ 0 h 1264"/>
                <a:gd name="T70" fmla="*/ 223 w 1017"/>
                <a:gd name="T71" fmla="*/ 0 h 1264"/>
                <a:gd name="T72" fmla="*/ 226 w 1017"/>
                <a:gd name="T73" fmla="*/ 1 h 1264"/>
                <a:gd name="T74" fmla="*/ 229 w 1017"/>
                <a:gd name="T75" fmla="*/ 2 h 1264"/>
                <a:gd name="T76" fmla="*/ 231 w 1017"/>
                <a:gd name="T77" fmla="*/ 4 h 1264"/>
                <a:gd name="T78" fmla="*/ 233 w 1017"/>
                <a:gd name="T79" fmla="*/ 6 h 1264"/>
                <a:gd name="T80" fmla="*/ 234 w 1017"/>
                <a:gd name="T81" fmla="*/ 8 h 1264"/>
                <a:gd name="T82" fmla="*/ 235 w 1017"/>
                <a:gd name="T83" fmla="*/ 10 h 1264"/>
                <a:gd name="T84" fmla="*/ 235 w 1017"/>
                <a:gd name="T85" fmla="*/ 13 h 1264"/>
                <a:gd name="T86" fmla="*/ 235 w 1017"/>
                <a:gd name="T87" fmla="*/ 1079 h 1264"/>
                <a:gd name="T88" fmla="*/ 1003 w 1017"/>
                <a:gd name="T89" fmla="*/ 1079 h 1264"/>
                <a:gd name="T90" fmla="*/ 1006 w 1017"/>
                <a:gd name="T91" fmla="*/ 1080 h 1264"/>
                <a:gd name="T92" fmla="*/ 1009 w 1017"/>
                <a:gd name="T93" fmla="*/ 1080 h 1264"/>
                <a:gd name="T94" fmla="*/ 1011 w 1017"/>
                <a:gd name="T95" fmla="*/ 1082 h 1264"/>
                <a:gd name="T96" fmla="*/ 1013 w 1017"/>
                <a:gd name="T97" fmla="*/ 1083 h 1264"/>
                <a:gd name="T98" fmla="*/ 1015 w 1017"/>
                <a:gd name="T99" fmla="*/ 1085 h 1264"/>
                <a:gd name="T100" fmla="*/ 1016 w 1017"/>
                <a:gd name="T101" fmla="*/ 1087 h 1264"/>
                <a:gd name="T102" fmla="*/ 1017 w 1017"/>
                <a:gd name="T103" fmla="*/ 1090 h 1264"/>
                <a:gd name="T104" fmla="*/ 1017 w 1017"/>
                <a:gd name="T105" fmla="*/ 1093 h 1264"/>
                <a:gd name="T106" fmla="*/ 1017 w 1017"/>
                <a:gd name="T107" fmla="*/ 1251 h 1264"/>
                <a:gd name="T108" fmla="*/ 1017 w 1017"/>
                <a:gd name="T109" fmla="*/ 1253 h 1264"/>
                <a:gd name="T110" fmla="*/ 1016 w 1017"/>
                <a:gd name="T111" fmla="*/ 1256 h 1264"/>
                <a:gd name="T112" fmla="*/ 1015 w 1017"/>
                <a:gd name="T113" fmla="*/ 1258 h 1264"/>
                <a:gd name="T114" fmla="*/ 1013 w 1017"/>
                <a:gd name="T115" fmla="*/ 1260 h 1264"/>
                <a:gd name="T116" fmla="*/ 1011 w 1017"/>
                <a:gd name="T117" fmla="*/ 1262 h 1264"/>
                <a:gd name="T118" fmla="*/ 1009 w 1017"/>
                <a:gd name="T119" fmla="*/ 1263 h 1264"/>
                <a:gd name="T120" fmla="*/ 1006 w 1017"/>
                <a:gd name="T121" fmla="*/ 1264 h 1264"/>
                <a:gd name="T122" fmla="*/ 1003 w 1017"/>
                <a:gd name="T123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7" h="1264">
                  <a:moveTo>
                    <a:pt x="27" y="1237"/>
                  </a:moveTo>
                  <a:lnTo>
                    <a:pt x="990" y="1237"/>
                  </a:lnTo>
                  <a:lnTo>
                    <a:pt x="990" y="1106"/>
                  </a:lnTo>
                  <a:lnTo>
                    <a:pt x="221" y="1106"/>
                  </a:lnTo>
                  <a:lnTo>
                    <a:pt x="218" y="1105"/>
                  </a:lnTo>
                  <a:lnTo>
                    <a:pt x="216" y="1105"/>
                  </a:lnTo>
                  <a:lnTo>
                    <a:pt x="213" y="1103"/>
                  </a:lnTo>
                  <a:lnTo>
                    <a:pt x="211" y="1102"/>
                  </a:lnTo>
                  <a:lnTo>
                    <a:pt x="210" y="1100"/>
                  </a:lnTo>
                  <a:lnTo>
                    <a:pt x="209" y="1098"/>
                  </a:lnTo>
                  <a:lnTo>
                    <a:pt x="208" y="1095"/>
                  </a:lnTo>
                  <a:lnTo>
                    <a:pt x="208" y="1093"/>
                  </a:lnTo>
                  <a:lnTo>
                    <a:pt x="208" y="26"/>
                  </a:lnTo>
                  <a:lnTo>
                    <a:pt x="27" y="26"/>
                  </a:lnTo>
                  <a:lnTo>
                    <a:pt x="27" y="1237"/>
                  </a:lnTo>
                  <a:close/>
                  <a:moveTo>
                    <a:pt x="1003" y="1264"/>
                  </a:moveTo>
                  <a:lnTo>
                    <a:pt x="13" y="1264"/>
                  </a:lnTo>
                  <a:lnTo>
                    <a:pt x="11" y="1264"/>
                  </a:lnTo>
                  <a:lnTo>
                    <a:pt x="8" y="1263"/>
                  </a:lnTo>
                  <a:lnTo>
                    <a:pt x="6" y="1262"/>
                  </a:lnTo>
                  <a:lnTo>
                    <a:pt x="4" y="1260"/>
                  </a:lnTo>
                  <a:lnTo>
                    <a:pt x="2" y="1258"/>
                  </a:lnTo>
                  <a:lnTo>
                    <a:pt x="1" y="1256"/>
                  </a:lnTo>
                  <a:lnTo>
                    <a:pt x="0" y="1253"/>
                  </a:lnTo>
                  <a:lnTo>
                    <a:pt x="0" y="1251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6" y="1"/>
                  </a:lnTo>
                  <a:lnTo>
                    <a:pt x="229" y="2"/>
                  </a:lnTo>
                  <a:lnTo>
                    <a:pt x="231" y="4"/>
                  </a:lnTo>
                  <a:lnTo>
                    <a:pt x="233" y="6"/>
                  </a:lnTo>
                  <a:lnTo>
                    <a:pt x="234" y="8"/>
                  </a:lnTo>
                  <a:lnTo>
                    <a:pt x="235" y="10"/>
                  </a:lnTo>
                  <a:lnTo>
                    <a:pt x="235" y="13"/>
                  </a:lnTo>
                  <a:lnTo>
                    <a:pt x="235" y="1079"/>
                  </a:lnTo>
                  <a:lnTo>
                    <a:pt x="1003" y="1079"/>
                  </a:lnTo>
                  <a:lnTo>
                    <a:pt x="1006" y="1080"/>
                  </a:lnTo>
                  <a:lnTo>
                    <a:pt x="1009" y="1080"/>
                  </a:lnTo>
                  <a:lnTo>
                    <a:pt x="1011" y="1082"/>
                  </a:lnTo>
                  <a:lnTo>
                    <a:pt x="1013" y="1083"/>
                  </a:lnTo>
                  <a:lnTo>
                    <a:pt x="1015" y="1085"/>
                  </a:lnTo>
                  <a:lnTo>
                    <a:pt x="1016" y="1087"/>
                  </a:lnTo>
                  <a:lnTo>
                    <a:pt x="1017" y="1090"/>
                  </a:lnTo>
                  <a:lnTo>
                    <a:pt x="1017" y="1093"/>
                  </a:lnTo>
                  <a:lnTo>
                    <a:pt x="1017" y="1251"/>
                  </a:lnTo>
                  <a:lnTo>
                    <a:pt x="1017" y="1253"/>
                  </a:lnTo>
                  <a:lnTo>
                    <a:pt x="1016" y="1256"/>
                  </a:lnTo>
                  <a:lnTo>
                    <a:pt x="1015" y="1258"/>
                  </a:lnTo>
                  <a:lnTo>
                    <a:pt x="1013" y="1260"/>
                  </a:lnTo>
                  <a:lnTo>
                    <a:pt x="1011" y="1262"/>
                  </a:lnTo>
                  <a:lnTo>
                    <a:pt x="1009" y="1263"/>
                  </a:lnTo>
                  <a:lnTo>
                    <a:pt x="1006" y="1264"/>
                  </a:lnTo>
                  <a:lnTo>
                    <a:pt x="1003" y="1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602">
              <a:extLst>
                <a:ext uri="{FF2B5EF4-FFF2-40B4-BE49-F238E27FC236}">
                  <a16:creationId xmlns:a16="http://schemas.microsoft.com/office/drawing/2014/main" id="{68E7B96C-579F-4E4A-BA8E-F805B7D4B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3516" y="3535903"/>
              <a:ext cx="174121" cy="11963"/>
            </a:xfrm>
            <a:custGeom>
              <a:avLst/>
              <a:gdLst>
                <a:gd name="T0" fmla="*/ 380 w 393"/>
                <a:gd name="T1" fmla="*/ 28 h 28"/>
                <a:gd name="T2" fmla="*/ 14 w 393"/>
                <a:gd name="T3" fmla="*/ 28 h 28"/>
                <a:gd name="T4" fmla="*/ 11 w 393"/>
                <a:gd name="T5" fmla="*/ 27 h 28"/>
                <a:gd name="T6" fmla="*/ 8 w 393"/>
                <a:gd name="T7" fmla="*/ 27 h 28"/>
                <a:gd name="T8" fmla="*/ 6 w 393"/>
                <a:gd name="T9" fmla="*/ 25 h 28"/>
                <a:gd name="T10" fmla="*/ 4 w 393"/>
                <a:gd name="T11" fmla="*/ 24 h 28"/>
                <a:gd name="T12" fmla="*/ 3 w 393"/>
                <a:gd name="T13" fmla="*/ 22 h 28"/>
                <a:gd name="T14" fmla="*/ 1 w 393"/>
                <a:gd name="T15" fmla="*/ 20 h 28"/>
                <a:gd name="T16" fmla="*/ 1 w 393"/>
                <a:gd name="T17" fmla="*/ 17 h 28"/>
                <a:gd name="T18" fmla="*/ 0 w 393"/>
                <a:gd name="T19" fmla="*/ 13 h 28"/>
                <a:gd name="T20" fmla="*/ 1 w 393"/>
                <a:gd name="T21" fmla="*/ 11 h 28"/>
                <a:gd name="T22" fmla="*/ 1 w 393"/>
                <a:gd name="T23" fmla="*/ 8 h 28"/>
                <a:gd name="T24" fmla="*/ 3 w 393"/>
                <a:gd name="T25" fmla="*/ 6 h 28"/>
                <a:gd name="T26" fmla="*/ 4 w 393"/>
                <a:gd name="T27" fmla="*/ 4 h 28"/>
                <a:gd name="T28" fmla="*/ 6 w 393"/>
                <a:gd name="T29" fmla="*/ 3 h 28"/>
                <a:gd name="T30" fmla="*/ 8 w 393"/>
                <a:gd name="T31" fmla="*/ 1 h 28"/>
                <a:gd name="T32" fmla="*/ 11 w 393"/>
                <a:gd name="T33" fmla="*/ 1 h 28"/>
                <a:gd name="T34" fmla="*/ 14 w 393"/>
                <a:gd name="T35" fmla="*/ 0 h 28"/>
                <a:gd name="T36" fmla="*/ 380 w 393"/>
                <a:gd name="T37" fmla="*/ 0 h 28"/>
                <a:gd name="T38" fmla="*/ 383 w 393"/>
                <a:gd name="T39" fmla="*/ 1 h 28"/>
                <a:gd name="T40" fmla="*/ 385 w 393"/>
                <a:gd name="T41" fmla="*/ 1 h 28"/>
                <a:gd name="T42" fmla="*/ 387 w 393"/>
                <a:gd name="T43" fmla="*/ 3 h 28"/>
                <a:gd name="T44" fmla="*/ 389 w 393"/>
                <a:gd name="T45" fmla="*/ 4 h 28"/>
                <a:gd name="T46" fmla="*/ 391 w 393"/>
                <a:gd name="T47" fmla="*/ 6 h 28"/>
                <a:gd name="T48" fmla="*/ 392 w 393"/>
                <a:gd name="T49" fmla="*/ 8 h 28"/>
                <a:gd name="T50" fmla="*/ 393 w 393"/>
                <a:gd name="T51" fmla="*/ 11 h 28"/>
                <a:gd name="T52" fmla="*/ 393 w 393"/>
                <a:gd name="T53" fmla="*/ 13 h 28"/>
                <a:gd name="T54" fmla="*/ 393 w 393"/>
                <a:gd name="T55" fmla="*/ 17 h 28"/>
                <a:gd name="T56" fmla="*/ 392 w 393"/>
                <a:gd name="T57" fmla="*/ 20 h 28"/>
                <a:gd name="T58" fmla="*/ 391 w 393"/>
                <a:gd name="T59" fmla="*/ 22 h 28"/>
                <a:gd name="T60" fmla="*/ 389 w 393"/>
                <a:gd name="T61" fmla="*/ 24 h 28"/>
                <a:gd name="T62" fmla="*/ 387 w 393"/>
                <a:gd name="T63" fmla="*/ 25 h 28"/>
                <a:gd name="T64" fmla="*/ 385 w 393"/>
                <a:gd name="T65" fmla="*/ 27 h 28"/>
                <a:gd name="T66" fmla="*/ 383 w 393"/>
                <a:gd name="T67" fmla="*/ 27 h 28"/>
                <a:gd name="T68" fmla="*/ 380 w 393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3" h="28">
                  <a:moveTo>
                    <a:pt x="380" y="28"/>
                  </a:moveTo>
                  <a:lnTo>
                    <a:pt x="14" y="28"/>
                  </a:lnTo>
                  <a:lnTo>
                    <a:pt x="11" y="27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380" y="0"/>
                  </a:lnTo>
                  <a:lnTo>
                    <a:pt x="383" y="1"/>
                  </a:lnTo>
                  <a:lnTo>
                    <a:pt x="385" y="1"/>
                  </a:lnTo>
                  <a:lnTo>
                    <a:pt x="387" y="3"/>
                  </a:lnTo>
                  <a:lnTo>
                    <a:pt x="389" y="4"/>
                  </a:lnTo>
                  <a:lnTo>
                    <a:pt x="391" y="6"/>
                  </a:lnTo>
                  <a:lnTo>
                    <a:pt x="392" y="8"/>
                  </a:lnTo>
                  <a:lnTo>
                    <a:pt x="393" y="11"/>
                  </a:lnTo>
                  <a:lnTo>
                    <a:pt x="393" y="13"/>
                  </a:lnTo>
                  <a:lnTo>
                    <a:pt x="393" y="17"/>
                  </a:lnTo>
                  <a:lnTo>
                    <a:pt x="392" y="20"/>
                  </a:lnTo>
                  <a:lnTo>
                    <a:pt x="391" y="22"/>
                  </a:lnTo>
                  <a:lnTo>
                    <a:pt x="389" y="24"/>
                  </a:lnTo>
                  <a:lnTo>
                    <a:pt x="387" y="25"/>
                  </a:lnTo>
                  <a:lnTo>
                    <a:pt x="385" y="27"/>
                  </a:lnTo>
                  <a:lnTo>
                    <a:pt x="383" y="27"/>
                  </a:lnTo>
                  <a:lnTo>
                    <a:pt x="38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603">
              <a:extLst>
                <a:ext uri="{FF2B5EF4-FFF2-40B4-BE49-F238E27FC236}">
                  <a16:creationId xmlns:a16="http://schemas.microsoft.com/office/drawing/2014/main" id="{950F3708-1575-4596-A8F8-4B4BEE77A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3516" y="3466787"/>
              <a:ext cx="174121" cy="11963"/>
            </a:xfrm>
            <a:custGeom>
              <a:avLst/>
              <a:gdLst>
                <a:gd name="T0" fmla="*/ 380 w 393"/>
                <a:gd name="T1" fmla="*/ 27 h 27"/>
                <a:gd name="T2" fmla="*/ 14 w 393"/>
                <a:gd name="T3" fmla="*/ 27 h 27"/>
                <a:gd name="T4" fmla="*/ 11 w 393"/>
                <a:gd name="T5" fmla="*/ 27 h 27"/>
                <a:gd name="T6" fmla="*/ 8 w 393"/>
                <a:gd name="T7" fmla="*/ 26 h 27"/>
                <a:gd name="T8" fmla="*/ 6 w 393"/>
                <a:gd name="T9" fmla="*/ 25 h 27"/>
                <a:gd name="T10" fmla="*/ 4 w 393"/>
                <a:gd name="T11" fmla="*/ 24 h 27"/>
                <a:gd name="T12" fmla="*/ 3 w 393"/>
                <a:gd name="T13" fmla="*/ 22 h 27"/>
                <a:gd name="T14" fmla="*/ 1 w 393"/>
                <a:gd name="T15" fmla="*/ 19 h 27"/>
                <a:gd name="T16" fmla="*/ 1 w 393"/>
                <a:gd name="T17" fmla="*/ 17 h 27"/>
                <a:gd name="T18" fmla="*/ 0 w 393"/>
                <a:gd name="T19" fmla="*/ 14 h 27"/>
                <a:gd name="T20" fmla="*/ 1 w 393"/>
                <a:gd name="T21" fmla="*/ 12 h 27"/>
                <a:gd name="T22" fmla="*/ 1 w 393"/>
                <a:gd name="T23" fmla="*/ 9 h 27"/>
                <a:gd name="T24" fmla="*/ 3 w 393"/>
                <a:gd name="T25" fmla="*/ 7 h 27"/>
                <a:gd name="T26" fmla="*/ 4 w 393"/>
                <a:gd name="T27" fmla="*/ 4 h 27"/>
                <a:gd name="T28" fmla="*/ 6 w 393"/>
                <a:gd name="T29" fmla="*/ 2 h 27"/>
                <a:gd name="T30" fmla="*/ 8 w 393"/>
                <a:gd name="T31" fmla="*/ 1 h 27"/>
                <a:gd name="T32" fmla="*/ 11 w 393"/>
                <a:gd name="T33" fmla="*/ 0 h 27"/>
                <a:gd name="T34" fmla="*/ 14 w 393"/>
                <a:gd name="T35" fmla="*/ 0 h 27"/>
                <a:gd name="T36" fmla="*/ 380 w 393"/>
                <a:gd name="T37" fmla="*/ 0 h 27"/>
                <a:gd name="T38" fmla="*/ 383 w 393"/>
                <a:gd name="T39" fmla="*/ 0 h 27"/>
                <a:gd name="T40" fmla="*/ 385 w 393"/>
                <a:gd name="T41" fmla="*/ 1 h 27"/>
                <a:gd name="T42" fmla="*/ 387 w 393"/>
                <a:gd name="T43" fmla="*/ 2 h 27"/>
                <a:gd name="T44" fmla="*/ 389 w 393"/>
                <a:gd name="T45" fmla="*/ 4 h 27"/>
                <a:gd name="T46" fmla="*/ 391 w 393"/>
                <a:gd name="T47" fmla="*/ 7 h 27"/>
                <a:gd name="T48" fmla="*/ 392 w 393"/>
                <a:gd name="T49" fmla="*/ 9 h 27"/>
                <a:gd name="T50" fmla="*/ 393 w 393"/>
                <a:gd name="T51" fmla="*/ 12 h 27"/>
                <a:gd name="T52" fmla="*/ 393 w 393"/>
                <a:gd name="T53" fmla="*/ 14 h 27"/>
                <a:gd name="T54" fmla="*/ 392 w 393"/>
                <a:gd name="T55" fmla="*/ 19 h 27"/>
                <a:gd name="T56" fmla="*/ 389 w 393"/>
                <a:gd name="T57" fmla="*/ 24 h 27"/>
                <a:gd name="T58" fmla="*/ 387 w 393"/>
                <a:gd name="T59" fmla="*/ 25 h 27"/>
                <a:gd name="T60" fmla="*/ 385 w 393"/>
                <a:gd name="T61" fmla="*/ 26 h 27"/>
                <a:gd name="T62" fmla="*/ 383 w 393"/>
                <a:gd name="T63" fmla="*/ 27 h 27"/>
                <a:gd name="T64" fmla="*/ 380 w 393"/>
                <a:gd name="T6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3" h="27">
                  <a:moveTo>
                    <a:pt x="380" y="27"/>
                  </a:moveTo>
                  <a:lnTo>
                    <a:pt x="14" y="27"/>
                  </a:lnTo>
                  <a:lnTo>
                    <a:pt x="11" y="27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380" y="0"/>
                  </a:lnTo>
                  <a:lnTo>
                    <a:pt x="383" y="0"/>
                  </a:lnTo>
                  <a:lnTo>
                    <a:pt x="385" y="1"/>
                  </a:lnTo>
                  <a:lnTo>
                    <a:pt x="387" y="2"/>
                  </a:lnTo>
                  <a:lnTo>
                    <a:pt x="389" y="4"/>
                  </a:lnTo>
                  <a:lnTo>
                    <a:pt x="391" y="7"/>
                  </a:lnTo>
                  <a:lnTo>
                    <a:pt x="392" y="9"/>
                  </a:lnTo>
                  <a:lnTo>
                    <a:pt x="393" y="12"/>
                  </a:lnTo>
                  <a:lnTo>
                    <a:pt x="393" y="14"/>
                  </a:lnTo>
                  <a:lnTo>
                    <a:pt x="392" y="19"/>
                  </a:lnTo>
                  <a:lnTo>
                    <a:pt x="389" y="24"/>
                  </a:lnTo>
                  <a:lnTo>
                    <a:pt x="387" y="25"/>
                  </a:lnTo>
                  <a:lnTo>
                    <a:pt x="385" y="26"/>
                  </a:lnTo>
                  <a:lnTo>
                    <a:pt x="383" y="27"/>
                  </a:lnTo>
                  <a:lnTo>
                    <a:pt x="38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604">
              <a:extLst>
                <a:ext uri="{FF2B5EF4-FFF2-40B4-BE49-F238E27FC236}">
                  <a16:creationId xmlns:a16="http://schemas.microsoft.com/office/drawing/2014/main" id="{C9DBD1FD-CCBA-4AFE-BA16-DEF3E189E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7832" y="3492041"/>
              <a:ext cx="247224" cy="377482"/>
            </a:xfrm>
            <a:custGeom>
              <a:avLst/>
              <a:gdLst>
                <a:gd name="T0" fmla="*/ 51 w 558"/>
                <a:gd name="T1" fmla="*/ 621 h 854"/>
                <a:gd name="T2" fmla="*/ 30 w 558"/>
                <a:gd name="T3" fmla="*/ 812 h 854"/>
                <a:gd name="T4" fmla="*/ 186 w 558"/>
                <a:gd name="T5" fmla="*/ 699 h 854"/>
                <a:gd name="T6" fmla="*/ 526 w 558"/>
                <a:gd name="T7" fmla="*/ 109 h 854"/>
                <a:gd name="T8" fmla="*/ 391 w 558"/>
                <a:gd name="T9" fmla="*/ 31 h 854"/>
                <a:gd name="T10" fmla="*/ 51 w 558"/>
                <a:gd name="T11" fmla="*/ 621 h 854"/>
                <a:gd name="T12" fmla="*/ 14 w 558"/>
                <a:gd name="T13" fmla="*/ 854 h 854"/>
                <a:gd name="T14" fmla="*/ 11 w 558"/>
                <a:gd name="T15" fmla="*/ 854 h 854"/>
                <a:gd name="T16" fmla="*/ 7 w 558"/>
                <a:gd name="T17" fmla="*/ 853 h 854"/>
                <a:gd name="T18" fmla="*/ 4 w 558"/>
                <a:gd name="T19" fmla="*/ 850 h 854"/>
                <a:gd name="T20" fmla="*/ 2 w 558"/>
                <a:gd name="T21" fmla="*/ 847 h 854"/>
                <a:gd name="T22" fmla="*/ 0 w 558"/>
                <a:gd name="T23" fmla="*/ 844 h 854"/>
                <a:gd name="T24" fmla="*/ 0 w 558"/>
                <a:gd name="T25" fmla="*/ 840 h 854"/>
                <a:gd name="T26" fmla="*/ 24 w 558"/>
                <a:gd name="T27" fmla="*/ 616 h 854"/>
                <a:gd name="T28" fmla="*/ 25 w 558"/>
                <a:gd name="T29" fmla="*/ 612 h 854"/>
                <a:gd name="T30" fmla="*/ 26 w 558"/>
                <a:gd name="T31" fmla="*/ 610 h 854"/>
                <a:gd name="T32" fmla="*/ 375 w 558"/>
                <a:gd name="T33" fmla="*/ 7 h 854"/>
                <a:gd name="T34" fmla="*/ 377 w 558"/>
                <a:gd name="T35" fmla="*/ 4 h 854"/>
                <a:gd name="T36" fmla="*/ 378 w 558"/>
                <a:gd name="T37" fmla="*/ 3 h 854"/>
                <a:gd name="T38" fmla="*/ 381 w 558"/>
                <a:gd name="T39" fmla="*/ 1 h 854"/>
                <a:gd name="T40" fmla="*/ 383 w 558"/>
                <a:gd name="T41" fmla="*/ 0 h 854"/>
                <a:gd name="T42" fmla="*/ 388 w 558"/>
                <a:gd name="T43" fmla="*/ 0 h 854"/>
                <a:gd name="T44" fmla="*/ 393 w 558"/>
                <a:gd name="T45" fmla="*/ 2 h 854"/>
                <a:gd name="T46" fmla="*/ 551 w 558"/>
                <a:gd name="T47" fmla="*/ 93 h 854"/>
                <a:gd name="T48" fmla="*/ 553 w 558"/>
                <a:gd name="T49" fmla="*/ 94 h 854"/>
                <a:gd name="T50" fmla="*/ 555 w 558"/>
                <a:gd name="T51" fmla="*/ 96 h 854"/>
                <a:gd name="T52" fmla="*/ 556 w 558"/>
                <a:gd name="T53" fmla="*/ 98 h 854"/>
                <a:gd name="T54" fmla="*/ 557 w 558"/>
                <a:gd name="T55" fmla="*/ 101 h 854"/>
                <a:gd name="T56" fmla="*/ 558 w 558"/>
                <a:gd name="T57" fmla="*/ 103 h 854"/>
                <a:gd name="T58" fmla="*/ 558 w 558"/>
                <a:gd name="T59" fmla="*/ 106 h 854"/>
                <a:gd name="T60" fmla="*/ 557 w 558"/>
                <a:gd name="T61" fmla="*/ 108 h 854"/>
                <a:gd name="T62" fmla="*/ 556 w 558"/>
                <a:gd name="T63" fmla="*/ 111 h 854"/>
                <a:gd name="T64" fmla="*/ 208 w 558"/>
                <a:gd name="T65" fmla="*/ 715 h 854"/>
                <a:gd name="T66" fmla="*/ 205 w 558"/>
                <a:gd name="T67" fmla="*/ 717 h 854"/>
                <a:gd name="T68" fmla="*/ 203 w 558"/>
                <a:gd name="T69" fmla="*/ 719 h 854"/>
                <a:gd name="T70" fmla="*/ 22 w 558"/>
                <a:gd name="T71" fmla="*/ 852 h 854"/>
                <a:gd name="T72" fmla="*/ 18 w 558"/>
                <a:gd name="T73" fmla="*/ 854 h 854"/>
                <a:gd name="T74" fmla="*/ 14 w 558"/>
                <a:gd name="T75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8" h="854">
                  <a:moveTo>
                    <a:pt x="51" y="621"/>
                  </a:moveTo>
                  <a:lnTo>
                    <a:pt x="30" y="812"/>
                  </a:lnTo>
                  <a:lnTo>
                    <a:pt x="186" y="699"/>
                  </a:lnTo>
                  <a:lnTo>
                    <a:pt x="526" y="109"/>
                  </a:lnTo>
                  <a:lnTo>
                    <a:pt x="391" y="31"/>
                  </a:lnTo>
                  <a:lnTo>
                    <a:pt x="51" y="621"/>
                  </a:lnTo>
                  <a:close/>
                  <a:moveTo>
                    <a:pt x="14" y="854"/>
                  </a:moveTo>
                  <a:lnTo>
                    <a:pt x="11" y="854"/>
                  </a:lnTo>
                  <a:lnTo>
                    <a:pt x="7" y="853"/>
                  </a:lnTo>
                  <a:lnTo>
                    <a:pt x="4" y="850"/>
                  </a:lnTo>
                  <a:lnTo>
                    <a:pt x="2" y="847"/>
                  </a:lnTo>
                  <a:lnTo>
                    <a:pt x="0" y="844"/>
                  </a:lnTo>
                  <a:lnTo>
                    <a:pt x="0" y="840"/>
                  </a:lnTo>
                  <a:lnTo>
                    <a:pt x="24" y="616"/>
                  </a:lnTo>
                  <a:lnTo>
                    <a:pt x="25" y="612"/>
                  </a:lnTo>
                  <a:lnTo>
                    <a:pt x="26" y="610"/>
                  </a:lnTo>
                  <a:lnTo>
                    <a:pt x="375" y="7"/>
                  </a:lnTo>
                  <a:lnTo>
                    <a:pt x="377" y="4"/>
                  </a:lnTo>
                  <a:lnTo>
                    <a:pt x="378" y="3"/>
                  </a:lnTo>
                  <a:lnTo>
                    <a:pt x="381" y="1"/>
                  </a:lnTo>
                  <a:lnTo>
                    <a:pt x="383" y="0"/>
                  </a:lnTo>
                  <a:lnTo>
                    <a:pt x="388" y="0"/>
                  </a:lnTo>
                  <a:lnTo>
                    <a:pt x="393" y="2"/>
                  </a:lnTo>
                  <a:lnTo>
                    <a:pt x="551" y="93"/>
                  </a:lnTo>
                  <a:lnTo>
                    <a:pt x="553" y="94"/>
                  </a:lnTo>
                  <a:lnTo>
                    <a:pt x="555" y="96"/>
                  </a:lnTo>
                  <a:lnTo>
                    <a:pt x="556" y="98"/>
                  </a:lnTo>
                  <a:lnTo>
                    <a:pt x="557" y="101"/>
                  </a:lnTo>
                  <a:lnTo>
                    <a:pt x="558" y="103"/>
                  </a:lnTo>
                  <a:lnTo>
                    <a:pt x="558" y="106"/>
                  </a:lnTo>
                  <a:lnTo>
                    <a:pt x="557" y="108"/>
                  </a:lnTo>
                  <a:lnTo>
                    <a:pt x="556" y="111"/>
                  </a:lnTo>
                  <a:lnTo>
                    <a:pt x="208" y="715"/>
                  </a:lnTo>
                  <a:lnTo>
                    <a:pt x="205" y="717"/>
                  </a:lnTo>
                  <a:lnTo>
                    <a:pt x="203" y="719"/>
                  </a:lnTo>
                  <a:lnTo>
                    <a:pt x="22" y="852"/>
                  </a:lnTo>
                  <a:lnTo>
                    <a:pt x="18" y="854"/>
                  </a:lnTo>
                  <a:lnTo>
                    <a:pt x="14" y="8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605">
              <a:extLst>
                <a:ext uri="{FF2B5EF4-FFF2-40B4-BE49-F238E27FC236}">
                  <a16:creationId xmlns:a16="http://schemas.microsoft.com/office/drawing/2014/main" id="{4D1B1FBE-2186-4646-AC80-703B9C083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1381" y="3492041"/>
              <a:ext cx="103675" cy="89054"/>
            </a:xfrm>
            <a:custGeom>
              <a:avLst/>
              <a:gdLst>
                <a:gd name="T0" fmla="*/ 32 w 233"/>
                <a:gd name="T1" fmla="*/ 91 h 201"/>
                <a:gd name="T2" fmla="*/ 166 w 233"/>
                <a:gd name="T3" fmla="*/ 169 h 201"/>
                <a:gd name="T4" fmla="*/ 201 w 233"/>
                <a:gd name="T5" fmla="*/ 109 h 201"/>
                <a:gd name="T6" fmla="*/ 66 w 233"/>
                <a:gd name="T7" fmla="*/ 31 h 201"/>
                <a:gd name="T8" fmla="*/ 32 w 233"/>
                <a:gd name="T9" fmla="*/ 91 h 201"/>
                <a:gd name="T10" fmla="*/ 172 w 233"/>
                <a:gd name="T11" fmla="*/ 201 h 201"/>
                <a:gd name="T12" fmla="*/ 169 w 233"/>
                <a:gd name="T13" fmla="*/ 201 h 201"/>
                <a:gd name="T14" fmla="*/ 164 w 233"/>
                <a:gd name="T15" fmla="*/ 199 h 201"/>
                <a:gd name="T16" fmla="*/ 7 w 233"/>
                <a:gd name="T17" fmla="*/ 107 h 201"/>
                <a:gd name="T18" fmla="*/ 5 w 233"/>
                <a:gd name="T19" fmla="*/ 106 h 201"/>
                <a:gd name="T20" fmla="*/ 2 w 233"/>
                <a:gd name="T21" fmla="*/ 104 h 201"/>
                <a:gd name="T22" fmla="*/ 1 w 233"/>
                <a:gd name="T23" fmla="*/ 102 h 201"/>
                <a:gd name="T24" fmla="*/ 0 w 233"/>
                <a:gd name="T25" fmla="*/ 99 h 201"/>
                <a:gd name="T26" fmla="*/ 0 w 233"/>
                <a:gd name="T27" fmla="*/ 97 h 201"/>
                <a:gd name="T28" fmla="*/ 0 w 233"/>
                <a:gd name="T29" fmla="*/ 94 h 201"/>
                <a:gd name="T30" fmla="*/ 0 w 233"/>
                <a:gd name="T31" fmla="*/ 92 h 201"/>
                <a:gd name="T32" fmla="*/ 1 w 233"/>
                <a:gd name="T33" fmla="*/ 89 h 201"/>
                <a:gd name="T34" fmla="*/ 50 w 233"/>
                <a:gd name="T35" fmla="*/ 7 h 201"/>
                <a:gd name="T36" fmla="*/ 52 w 233"/>
                <a:gd name="T37" fmla="*/ 4 h 201"/>
                <a:gd name="T38" fmla="*/ 53 w 233"/>
                <a:gd name="T39" fmla="*/ 3 h 201"/>
                <a:gd name="T40" fmla="*/ 56 w 233"/>
                <a:gd name="T41" fmla="*/ 1 h 201"/>
                <a:gd name="T42" fmla="*/ 58 w 233"/>
                <a:gd name="T43" fmla="*/ 0 h 201"/>
                <a:gd name="T44" fmla="*/ 63 w 233"/>
                <a:gd name="T45" fmla="*/ 0 h 201"/>
                <a:gd name="T46" fmla="*/ 68 w 233"/>
                <a:gd name="T47" fmla="*/ 2 h 201"/>
                <a:gd name="T48" fmla="*/ 226 w 233"/>
                <a:gd name="T49" fmla="*/ 93 h 201"/>
                <a:gd name="T50" fmla="*/ 228 w 233"/>
                <a:gd name="T51" fmla="*/ 94 h 201"/>
                <a:gd name="T52" fmla="*/ 230 w 233"/>
                <a:gd name="T53" fmla="*/ 96 h 201"/>
                <a:gd name="T54" fmla="*/ 231 w 233"/>
                <a:gd name="T55" fmla="*/ 98 h 201"/>
                <a:gd name="T56" fmla="*/ 232 w 233"/>
                <a:gd name="T57" fmla="*/ 101 h 201"/>
                <a:gd name="T58" fmla="*/ 233 w 233"/>
                <a:gd name="T59" fmla="*/ 103 h 201"/>
                <a:gd name="T60" fmla="*/ 233 w 233"/>
                <a:gd name="T61" fmla="*/ 106 h 201"/>
                <a:gd name="T62" fmla="*/ 232 w 233"/>
                <a:gd name="T63" fmla="*/ 108 h 201"/>
                <a:gd name="T64" fmla="*/ 231 w 233"/>
                <a:gd name="T65" fmla="*/ 111 h 201"/>
                <a:gd name="T66" fmla="*/ 183 w 233"/>
                <a:gd name="T67" fmla="*/ 193 h 201"/>
                <a:gd name="T68" fmla="*/ 182 w 233"/>
                <a:gd name="T69" fmla="*/ 196 h 201"/>
                <a:gd name="T70" fmla="*/ 180 w 233"/>
                <a:gd name="T71" fmla="*/ 197 h 201"/>
                <a:gd name="T72" fmla="*/ 178 w 233"/>
                <a:gd name="T73" fmla="*/ 200 h 201"/>
                <a:gd name="T74" fmla="*/ 175 w 233"/>
                <a:gd name="T75" fmla="*/ 201 h 201"/>
                <a:gd name="T76" fmla="*/ 174 w 233"/>
                <a:gd name="T77" fmla="*/ 201 h 201"/>
                <a:gd name="T78" fmla="*/ 172 w 233"/>
                <a:gd name="T7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3" h="201">
                  <a:moveTo>
                    <a:pt x="32" y="91"/>
                  </a:moveTo>
                  <a:lnTo>
                    <a:pt x="166" y="169"/>
                  </a:lnTo>
                  <a:lnTo>
                    <a:pt x="201" y="109"/>
                  </a:lnTo>
                  <a:lnTo>
                    <a:pt x="66" y="31"/>
                  </a:lnTo>
                  <a:lnTo>
                    <a:pt x="32" y="91"/>
                  </a:lnTo>
                  <a:close/>
                  <a:moveTo>
                    <a:pt x="172" y="201"/>
                  </a:moveTo>
                  <a:lnTo>
                    <a:pt x="169" y="201"/>
                  </a:lnTo>
                  <a:lnTo>
                    <a:pt x="164" y="199"/>
                  </a:lnTo>
                  <a:lnTo>
                    <a:pt x="7" y="107"/>
                  </a:lnTo>
                  <a:lnTo>
                    <a:pt x="5" y="106"/>
                  </a:lnTo>
                  <a:lnTo>
                    <a:pt x="2" y="104"/>
                  </a:lnTo>
                  <a:lnTo>
                    <a:pt x="1" y="102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89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3" y="3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2"/>
                  </a:lnTo>
                  <a:lnTo>
                    <a:pt x="226" y="93"/>
                  </a:lnTo>
                  <a:lnTo>
                    <a:pt x="228" y="94"/>
                  </a:lnTo>
                  <a:lnTo>
                    <a:pt x="230" y="96"/>
                  </a:lnTo>
                  <a:lnTo>
                    <a:pt x="231" y="98"/>
                  </a:lnTo>
                  <a:lnTo>
                    <a:pt x="232" y="101"/>
                  </a:lnTo>
                  <a:lnTo>
                    <a:pt x="233" y="103"/>
                  </a:lnTo>
                  <a:lnTo>
                    <a:pt x="233" y="106"/>
                  </a:lnTo>
                  <a:lnTo>
                    <a:pt x="232" y="108"/>
                  </a:lnTo>
                  <a:lnTo>
                    <a:pt x="231" y="111"/>
                  </a:lnTo>
                  <a:lnTo>
                    <a:pt x="183" y="193"/>
                  </a:lnTo>
                  <a:lnTo>
                    <a:pt x="182" y="196"/>
                  </a:lnTo>
                  <a:lnTo>
                    <a:pt x="180" y="197"/>
                  </a:lnTo>
                  <a:lnTo>
                    <a:pt x="178" y="200"/>
                  </a:lnTo>
                  <a:lnTo>
                    <a:pt x="175" y="201"/>
                  </a:lnTo>
                  <a:lnTo>
                    <a:pt x="174" y="201"/>
                  </a:lnTo>
                  <a:lnTo>
                    <a:pt x="172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606">
              <a:extLst>
                <a:ext uri="{FF2B5EF4-FFF2-40B4-BE49-F238E27FC236}">
                  <a16:creationId xmlns:a16="http://schemas.microsoft.com/office/drawing/2014/main" id="{C48AF256-B7C6-4DD9-A0B7-0213053B5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7832" y="3759203"/>
              <a:ext cx="93041" cy="110321"/>
            </a:xfrm>
            <a:custGeom>
              <a:avLst/>
              <a:gdLst>
                <a:gd name="T0" fmla="*/ 49 w 210"/>
                <a:gd name="T1" fmla="*/ 36 h 251"/>
                <a:gd name="T2" fmla="*/ 30 w 210"/>
                <a:gd name="T3" fmla="*/ 209 h 251"/>
                <a:gd name="T4" fmla="*/ 172 w 210"/>
                <a:gd name="T5" fmla="*/ 107 h 251"/>
                <a:gd name="T6" fmla="*/ 49 w 210"/>
                <a:gd name="T7" fmla="*/ 36 h 251"/>
                <a:gd name="T8" fmla="*/ 14 w 210"/>
                <a:gd name="T9" fmla="*/ 251 h 251"/>
                <a:gd name="T10" fmla="*/ 11 w 210"/>
                <a:gd name="T11" fmla="*/ 251 h 251"/>
                <a:gd name="T12" fmla="*/ 7 w 210"/>
                <a:gd name="T13" fmla="*/ 250 h 251"/>
                <a:gd name="T14" fmla="*/ 4 w 210"/>
                <a:gd name="T15" fmla="*/ 247 h 251"/>
                <a:gd name="T16" fmla="*/ 2 w 210"/>
                <a:gd name="T17" fmla="*/ 244 h 251"/>
                <a:gd name="T18" fmla="*/ 0 w 210"/>
                <a:gd name="T19" fmla="*/ 241 h 251"/>
                <a:gd name="T20" fmla="*/ 0 w 210"/>
                <a:gd name="T21" fmla="*/ 237 h 251"/>
                <a:gd name="T22" fmla="*/ 24 w 210"/>
                <a:gd name="T23" fmla="*/ 13 h 251"/>
                <a:gd name="T24" fmla="*/ 25 w 210"/>
                <a:gd name="T25" fmla="*/ 9 h 251"/>
                <a:gd name="T26" fmla="*/ 27 w 210"/>
                <a:gd name="T27" fmla="*/ 6 h 251"/>
                <a:gd name="T28" fmla="*/ 29 w 210"/>
                <a:gd name="T29" fmla="*/ 3 h 251"/>
                <a:gd name="T30" fmla="*/ 32 w 210"/>
                <a:gd name="T31" fmla="*/ 2 h 251"/>
                <a:gd name="T32" fmla="*/ 35 w 210"/>
                <a:gd name="T33" fmla="*/ 0 h 251"/>
                <a:gd name="T34" fmla="*/ 38 w 210"/>
                <a:gd name="T35" fmla="*/ 0 h 251"/>
                <a:gd name="T36" fmla="*/ 41 w 210"/>
                <a:gd name="T37" fmla="*/ 1 h 251"/>
                <a:gd name="T38" fmla="*/ 45 w 210"/>
                <a:gd name="T39" fmla="*/ 2 h 251"/>
                <a:gd name="T40" fmla="*/ 202 w 210"/>
                <a:gd name="T41" fmla="*/ 93 h 251"/>
                <a:gd name="T42" fmla="*/ 205 w 210"/>
                <a:gd name="T43" fmla="*/ 96 h 251"/>
                <a:gd name="T44" fmla="*/ 208 w 210"/>
                <a:gd name="T45" fmla="*/ 98 h 251"/>
                <a:gd name="T46" fmla="*/ 209 w 210"/>
                <a:gd name="T47" fmla="*/ 101 h 251"/>
                <a:gd name="T48" fmla="*/ 210 w 210"/>
                <a:gd name="T49" fmla="*/ 105 h 251"/>
                <a:gd name="T50" fmla="*/ 210 w 210"/>
                <a:gd name="T51" fmla="*/ 108 h 251"/>
                <a:gd name="T52" fmla="*/ 208 w 210"/>
                <a:gd name="T53" fmla="*/ 111 h 251"/>
                <a:gd name="T54" fmla="*/ 207 w 210"/>
                <a:gd name="T55" fmla="*/ 114 h 251"/>
                <a:gd name="T56" fmla="*/ 203 w 210"/>
                <a:gd name="T57" fmla="*/ 116 h 251"/>
                <a:gd name="T58" fmla="*/ 22 w 210"/>
                <a:gd name="T59" fmla="*/ 249 h 251"/>
                <a:gd name="T60" fmla="*/ 18 w 210"/>
                <a:gd name="T61" fmla="*/ 251 h 251"/>
                <a:gd name="T62" fmla="*/ 14 w 210"/>
                <a:gd name="T6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251">
                  <a:moveTo>
                    <a:pt x="49" y="36"/>
                  </a:moveTo>
                  <a:lnTo>
                    <a:pt x="30" y="209"/>
                  </a:lnTo>
                  <a:lnTo>
                    <a:pt x="172" y="107"/>
                  </a:lnTo>
                  <a:lnTo>
                    <a:pt x="49" y="36"/>
                  </a:lnTo>
                  <a:close/>
                  <a:moveTo>
                    <a:pt x="14" y="251"/>
                  </a:moveTo>
                  <a:lnTo>
                    <a:pt x="11" y="251"/>
                  </a:lnTo>
                  <a:lnTo>
                    <a:pt x="7" y="250"/>
                  </a:lnTo>
                  <a:lnTo>
                    <a:pt x="4" y="247"/>
                  </a:lnTo>
                  <a:lnTo>
                    <a:pt x="2" y="244"/>
                  </a:lnTo>
                  <a:lnTo>
                    <a:pt x="0" y="241"/>
                  </a:lnTo>
                  <a:lnTo>
                    <a:pt x="0" y="237"/>
                  </a:lnTo>
                  <a:lnTo>
                    <a:pt x="24" y="13"/>
                  </a:lnTo>
                  <a:lnTo>
                    <a:pt x="25" y="9"/>
                  </a:lnTo>
                  <a:lnTo>
                    <a:pt x="27" y="6"/>
                  </a:lnTo>
                  <a:lnTo>
                    <a:pt x="29" y="3"/>
                  </a:lnTo>
                  <a:lnTo>
                    <a:pt x="32" y="2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5" y="2"/>
                  </a:lnTo>
                  <a:lnTo>
                    <a:pt x="202" y="93"/>
                  </a:lnTo>
                  <a:lnTo>
                    <a:pt x="205" y="96"/>
                  </a:lnTo>
                  <a:lnTo>
                    <a:pt x="208" y="98"/>
                  </a:lnTo>
                  <a:lnTo>
                    <a:pt x="209" y="101"/>
                  </a:lnTo>
                  <a:lnTo>
                    <a:pt x="210" y="105"/>
                  </a:lnTo>
                  <a:lnTo>
                    <a:pt x="210" y="108"/>
                  </a:lnTo>
                  <a:lnTo>
                    <a:pt x="208" y="111"/>
                  </a:lnTo>
                  <a:lnTo>
                    <a:pt x="207" y="114"/>
                  </a:lnTo>
                  <a:lnTo>
                    <a:pt x="203" y="116"/>
                  </a:lnTo>
                  <a:lnTo>
                    <a:pt x="22" y="249"/>
                  </a:lnTo>
                  <a:lnTo>
                    <a:pt x="18" y="251"/>
                  </a:lnTo>
                  <a:lnTo>
                    <a:pt x="1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607">
              <a:extLst>
                <a:ext uri="{FF2B5EF4-FFF2-40B4-BE49-F238E27FC236}">
                  <a16:creationId xmlns:a16="http://schemas.microsoft.com/office/drawing/2014/main" id="{FE3C6E71-2D91-40F4-82F5-59328938EB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7832" y="3799078"/>
              <a:ext cx="61141" cy="70446"/>
            </a:xfrm>
            <a:custGeom>
              <a:avLst/>
              <a:gdLst>
                <a:gd name="T0" fmla="*/ 39 w 137"/>
                <a:gd name="T1" fmla="*/ 33 h 161"/>
                <a:gd name="T2" fmla="*/ 30 w 137"/>
                <a:gd name="T3" fmla="*/ 119 h 161"/>
                <a:gd name="T4" fmla="*/ 100 w 137"/>
                <a:gd name="T5" fmla="*/ 68 h 161"/>
                <a:gd name="T6" fmla="*/ 86 w 137"/>
                <a:gd name="T7" fmla="*/ 59 h 161"/>
                <a:gd name="T8" fmla="*/ 70 w 137"/>
                <a:gd name="T9" fmla="*/ 50 h 161"/>
                <a:gd name="T10" fmla="*/ 55 w 137"/>
                <a:gd name="T11" fmla="*/ 41 h 161"/>
                <a:gd name="T12" fmla="*/ 39 w 137"/>
                <a:gd name="T13" fmla="*/ 33 h 161"/>
                <a:gd name="T14" fmla="*/ 14 w 137"/>
                <a:gd name="T15" fmla="*/ 161 h 161"/>
                <a:gd name="T16" fmla="*/ 11 w 137"/>
                <a:gd name="T17" fmla="*/ 161 h 161"/>
                <a:gd name="T18" fmla="*/ 7 w 137"/>
                <a:gd name="T19" fmla="*/ 160 h 161"/>
                <a:gd name="T20" fmla="*/ 4 w 137"/>
                <a:gd name="T21" fmla="*/ 157 h 161"/>
                <a:gd name="T22" fmla="*/ 2 w 137"/>
                <a:gd name="T23" fmla="*/ 154 h 161"/>
                <a:gd name="T24" fmla="*/ 0 w 137"/>
                <a:gd name="T25" fmla="*/ 151 h 161"/>
                <a:gd name="T26" fmla="*/ 0 w 137"/>
                <a:gd name="T27" fmla="*/ 147 h 161"/>
                <a:gd name="T28" fmla="*/ 15 w 137"/>
                <a:gd name="T29" fmla="*/ 12 h 161"/>
                <a:gd name="T30" fmla="*/ 16 w 137"/>
                <a:gd name="T31" fmla="*/ 9 h 161"/>
                <a:gd name="T32" fmla="*/ 17 w 137"/>
                <a:gd name="T33" fmla="*/ 7 h 161"/>
                <a:gd name="T34" fmla="*/ 19 w 137"/>
                <a:gd name="T35" fmla="*/ 3 h 161"/>
                <a:gd name="T36" fmla="*/ 22 w 137"/>
                <a:gd name="T37" fmla="*/ 1 h 161"/>
                <a:gd name="T38" fmla="*/ 24 w 137"/>
                <a:gd name="T39" fmla="*/ 0 h 161"/>
                <a:gd name="T40" fmla="*/ 27 w 137"/>
                <a:gd name="T41" fmla="*/ 0 h 161"/>
                <a:gd name="T42" fmla="*/ 30 w 137"/>
                <a:gd name="T43" fmla="*/ 0 h 161"/>
                <a:gd name="T44" fmla="*/ 33 w 137"/>
                <a:gd name="T45" fmla="*/ 1 h 161"/>
                <a:gd name="T46" fmla="*/ 47 w 137"/>
                <a:gd name="T47" fmla="*/ 7 h 161"/>
                <a:gd name="T48" fmla="*/ 59 w 137"/>
                <a:gd name="T49" fmla="*/ 13 h 161"/>
                <a:gd name="T50" fmla="*/ 71 w 137"/>
                <a:gd name="T51" fmla="*/ 20 h 161"/>
                <a:gd name="T52" fmla="*/ 85 w 137"/>
                <a:gd name="T53" fmla="*/ 27 h 161"/>
                <a:gd name="T54" fmla="*/ 96 w 137"/>
                <a:gd name="T55" fmla="*/ 34 h 161"/>
                <a:gd name="T56" fmla="*/ 108 w 137"/>
                <a:gd name="T57" fmla="*/ 41 h 161"/>
                <a:gd name="T58" fmla="*/ 119 w 137"/>
                <a:gd name="T59" fmla="*/ 50 h 161"/>
                <a:gd name="T60" fmla="*/ 131 w 137"/>
                <a:gd name="T61" fmla="*/ 58 h 161"/>
                <a:gd name="T62" fmla="*/ 134 w 137"/>
                <a:gd name="T63" fmla="*/ 60 h 161"/>
                <a:gd name="T64" fmla="*/ 135 w 137"/>
                <a:gd name="T65" fmla="*/ 62 h 161"/>
                <a:gd name="T66" fmla="*/ 136 w 137"/>
                <a:gd name="T67" fmla="*/ 65 h 161"/>
                <a:gd name="T68" fmla="*/ 137 w 137"/>
                <a:gd name="T69" fmla="*/ 68 h 161"/>
                <a:gd name="T70" fmla="*/ 136 w 137"/>
                <a:gd name="T71" fmla="*/ 71 h 161"/>
                <a:gd name="T72" fmla="*/ 135 w 137"/>
                <a:gd name="T73" fmla="*/ 74 h 161"/>
                <a:gd name="T74" fmla="*/ 134 w 137"/>
                <a:gd name="T75" fmla="*/ 77 h 161"/>
                <a:gd name="T76" fmla="*/ 131 w 137"/>
                <a:gd name="T77" fmla="*/ 79 h 161"/>
                <a:gd name="T78" fmla="*/ 22 w 137"/>
                <a:gd name="T79" fmla="*/ 159 h 161"/>
                <a:gd name="T80" fmla="*/ 18 w 137"/>
                <a:gd name="T81" fmla="*/ 161 h 161"/>
                <a:gd name="T82" fmla="*/ 14 w 137"/>
                <a:gd name="T8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" h="161">
                  <a:moveTo>
                    <a:pt x="39" y="33"/>
                  </a:moveTo>
                  <a:lnTo>
                    <a:pt x="30" y="119"/>
                  </a:lnTo>
                  <a:lnTo>
                    <a:pt x="100" y="68"/>
                  </a:lnTo>
                  <a:lnTo>
                    <a:pt x="86" y="59"/>
                  </a:lnTo>
                  <a:lnTo>
                    <a:pt x="70" y="50"/>
                  </a:lnTo>
                  <a:lnTo>
                    <a:pt x="55" y="41"/>
                  </a:lnTo>
                  <a:lnTo>
                    <a:pt x="39" y="33"/>
                  </a:lnTo>
                  <a:close/>
                  <a:moveTo>
                    <a:pt x="14" y="161"/>
                  </a:moveTo>
                  <a:lnTo>
                    <a:pt x="11" y="161"/>
                  </a:lnTo>
                  <a:lnTo>
                    <a:pt x="7" y="160"/>
                  </a:lnTo>
                  <a:lnTo>
                    <a:pt x="4" y="157"/>
                  </a:lnTo>
                  <a:lnTo>
                    <a:pt x="2" y="154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47" y="7"/>
                  </a:lnTo>
                  <a:lnTo>
                    <a:pt x="59" y="13"/>
                  </a:lnTo>
                  <a:lnTo>
                    <a:pt x="71" y="20"/>
                  </a:lnTo>
                  <a:lnTo>
                    <a:pt x="85" y="27"/>
                  </a:lnTo>
                  <a:lnTo>
                    <a:pt x="96" y="34"/>
                  </a:lnTo>
                  <a:lnTo>
                    <a:pt x="108" y="41"/>
                  </a:lnTo>
                  <a:lnTo>
                    <a:pt x="119" y="50"/>
                  </a:lnTo>
                  <a:lnTo>
                    <a:pt x="131" y="58"/>
                  </a:lnTo>
                  <a:lnTo>
                    <a:pt x="134" y="60"/>
                  </a:lnTo>
                  <a:lnTo>
                    <a:pt x="135" y="62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6" y="71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31" y="79"/>
                  </a:lnTo>
                  <a:lnTo>
                    <a:pt x="22" y="159"/>
                  </a:lnTo>
                  <a:lnTo>
                    <a:pt x="18" y="161"/>
                  </a:lnTo>
                  <a:lnTo>
                    <a:pt x="14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3568A14-127F-4CB7-B7EB-08C16C0EEC11}"/>
                </a:ext>
              </a:extLst>
            </p:cNvPr>
            <p:cNvSpPr txBox="1"/>
            <p:nvPr/>
          </p:nvSpPr>
          <p:spPr>
            <a:xfrm>
              <a:off x="10443859" y="3480255"/>
              <a:ext cx="449258" cy="372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chemeClr val="bg1"/>
                  </a:solidFill>
                  <a:cs typeface="Arial" panose="020B0604020202020204" pitchFamily="34" charset="0"/>
                </a:rPr>
                <a:t>KZ</a:t>
              </a:r>
              <a:endParaRPr lang="ru-RU" sz="1400" b="1" noProof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B9F0D54E-5FEB-4767-A6E0-516B847F21B5}"/>
              </a:ext>
            </a:extLst>
          </p:cNvPr>
          <p:cNvGrpSpPr/>
          <p:nvPr/>
        </p:nvGrpSpPr>
        <p:grpSpPr>
          <a:xfrm>
            <a:off x="15262225" y="6441267"/>
            <a:ext cx="892175" cy="892174"/>
            <a:chOff x="15490825" y="5402263"/>
            <a:chExt cx="923926" cy="923925"/>
          </a:xfrm>
          <a:solidFill>
            <a:srgbClr val="0070C0"/>
          </a:solidFill>
        </p:grpSpPr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8B50337B-040F-43FC-B602-01FF94EED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6400" y="5911851"/>
              <a:ext cx="479425" cy="387350"/>
            </a:xfrm>
            <a:custGeom>
              <a:avLst/>
              <a:gdLst>
                <a:gd name="T0" fmla="*/ 2387 w 8445"/>
                <a:gd name="T1" fmla="*/ 5227 h 6842"/>
                <a:gd name="T2" fmla="*/ 2880 w 8445"/>
                <a:gd name="T3" fmla="*/ 5058 h 6842"/>
                <a:gd name="T4" fmla="*/ 3393 w 8445"/>
                <a:gd name="T5" fmla="*/ 5093 h 6842"/>
                <a:gd name="T6" fmla="*/ 3754 w 8445"/>
                <a:gd name="T7" fmla="*/ 5353 h 6842"/>
                <a:gd name="T8" fmla="*/ 4227 w 8445"/>
                <a:gd name="T9" fmla="*/ 5175 h 6842"/>
                <a:gd name="T10" fmla="*/ 4752 w 8445"/>
                <a:gd name="T11" fmla="*/ 5176 h 6842"/>
                <a:gd name="T12" fmla="*/ 5135 w 8445"/>
                <a:gd name="T13" fmla="*/ 5430 h 6842"/>
                <a:gd name="T14" fmla="*/ 5269 w 8445"/>
                <a:gd name="T15" fmla="*/ 5678 h 6842"/>
                <a:gd name="T16" fmla="*/ 5306 w 8445"/>
                <a:gd name="T17" fmla="*/ 6170 h 6842"/>
                <a:gd name="T18" fmla="*/ 5330 w 8445"/>
                <a:gd name="T19" fmla="*/ 6340 h 6842"/>
                <a:gd name="T20" fmla="*/ 5508 w 8445"/>
                <a:gd name="T21" fmla="*/ 6624 h 6842"/>
                <a:gd name="T22" fmla="*/ 5789 w 8445"/>
                <a:gd name="T23" fmla="*/ 6842 h 6842"/>
                <a:gd name="T24" fmla="*/ 6041 w 8445"/>
                <a:gd name="T25" fmla="*/ 6681 h 6842"/>
                <a:gd name="T26" fmla="*/ 6214 w 8445"/>
                <a:gd name="T27" fmla="*/ 6497 h 6842"/>
                <a:gd name="T28" fmla="*/ 6548 w 8445"/>
                <a:gd name="T29" fmla="*/ 6611 h 6842"/>
                <a:gd name="T30" fmla="*/ 6891 w 8445"/>
                <a:gd name="T31" fmla="*/ 6525 h 6842"/>
                <a:gd name="T32" fmla="*/ 7042 w 8445"/>
                <a:gd name="T33" fmla="*/ 6280 h 6842"/>
                <a:gd name="T34" fmla="*/ 6966 w 8445"/>
                <a:gd name="T35" fmla="*/ 5952 h 6842"/>
                <a:gd name="T36" fmla="*/ 7184 w 8445"/>
                <a:gd name="T37" fmla="*/ 5995 h 6842"/>
                <a:gd name="T38" fmla="*/ 7513 w 8445"/>
                <a:gd name="T39" fmla="*/ 6041 h 6842"/>
                <a:gd name="T40" fmla="*/ 7799 w 8445"/>
                <a:gd name="T41" fmla="*/ 5825 h 6842"/>
                <a:gd name="T42" fmla="*/ 7825 w 8445"/>
                <a:gd name="T43" fmla="*/ 5456 h 6842"/>
                <a:gd name="T44" fmla="*/ 7869 w 8445"/>
                <a:gd name="T45" fmla="*/ 5367 h 6842"/>
                <a:gd name="T46" fmla="*/ 8278 w 8445"/>
                <a:gd name="T47" fmla="*/ 5297 h 6842"/>
                <a:gd name="T48" fmla="*/ 8428 w 8445"/>
                <a:gd name="T49" fmla="*/ 5151 h 6842"/>
                <a:gd name="T50" fmla="*/ 8419 w 8445"/>
                <a:gd name="T51" fmla="*/ 4981 h 6842"/>
                <a:gd name="T52" fmla="*/ 7999 w 8445"/>
                <a:gd name="T53" fmla="*/ 4487 h 6842"/>
                <a:gd name="T54" fmla="*/ 7776 w 8445"/>
                <a:gd name="T55" fmla="*/ 4288 h 6842"/>
                <a:gd name="T56" fmla="*/ 5795 w 8445"/>
                <a:gd name="T57" fmla="*/ 3262 h 6842"/>
                <a:gd name="T58" fmla="*/ 5433 w 8445"/>
                <a:gd name="T59" fmla="*/ 3480 h 6842"/>
                <a:gd name="T60" fmla="*/ 4818 w 8445"/>
                <a:gd name="T61" fmla="*/ 3806 h 6842"/>
                <a:gd name="T62" fmla="*/ 4335 w 8445"/>
                <a:gd name="T63" fmla="*/ 3937 h 6842"/>
                <a:gd name="T64" fmla="*/ 3988 w 8445"/>
                <a:gd name="T65" fmla="*/ 3879 h 6842"/>
                <a:gd name="T66" fmla="*/ 3712 w 8445"/>
                <a:gd name="T67" fmla="*/ 3708 h 6842"/>
                <a:gd name="T68" fmla="*/ 3552 w 8445"/>
                <a:gd name="T69" fmla="*/ 3394 h 6842"/>
                <a:gd name="T70" fmla="*/ 3597 w 8445"/>
                <a:gd name="T71" fmla="*/ 2996 h 6842"/>
                <a:gd name="T72" fmla="*/ 3814 w 8445"/>
                <a:gd name="T73" fmla="*/ 2477 h 6842"/>
                <a:gd name="T74" fmla="*/ 3996 w 8445"/>
                <a:gd name="T75" fmla="*/ 2099 h 6842"/>
                <a:gd name="T76" fmla="*/ 4174 w 8445"/>
                <a:gd name="T77" fmla="*/ 1696 h 6842"/>
                <a:gd name="T78" fmla="*/ 4873 w 8445"/>
                <a:gd name="T79" fmla="*/ 1106 h 6842"/>
                <a:gd name="T80" fmla="*/ 5534 w 8445"/>
                <a:gd name="T81" fmla="*/ 754 h 6842"/>
                <a:gd name="T82" fmla="*/ 6078 w 8445"/>
                <a:gd name="T83" fmla="*/ 612 h 6842"/>
                <a:gd name="T84" fmla="*/ 6536 w 8445"/>
                <a:gd name="T85" fmla="*/ 543 h 6842"/>
                <a:gd name="T86" fmla="*/ 6653 w 8445"/>
                <a:gd name="T87" fmla="*/ 198 h 6842"/>
                <a:gd name="T88" fmla="*/ 6274 w 8445"/>
                <a:gd name="T89" fmla="*/ 11 h 6842"/>
                <a:gd name="T90" fmla="*/ 5848 w 8445"/>
                <a:gd name="T91" fmla="*/ 162 h 6842"/>
                <a:gd name="T92" fmla="*/ 5276 w 8445"/>
                <a:gd name="T93" fmla="*/ 209 h 6842"/>
                <a:gd name="T94" fmla="*/ 4633 w 8445"/>
                <a:gd name="T95" fmla="*/ 411 h 6842"/>
                <a:gd name="T96" fmla="*/ 3579 w 8445"/>
                <a:gd name="T97" fmla="*/ 1016 h 6842"/>
                <a:gd name="T98" fmla="*/ 2410 w 8445"/>
                <a:gd name="T99" fmla="*/ 1584 h 6842"/>
                <a:gd name="T100" fmla="*/ 1521 w 8445"/>
                <a:gd name="T101" fmla="*/ 1857 h 6842"/>
                <a:gd name="T102" fmla="*/ 550 w 8445"/>
                <a:gd name="T103" fmla="*/ 1951 h 6842"/>
                <a:gd name="T104" fmla="*/ 54 w 8445"/>
                <a:gd name="T105" fmla="*/ 2002 h 6842"/>
                <a:gd name="T106" fmla="*/ 11 w 8445"/>
                <a:gd name="T107" fmla="*/ 2406 h 6842"/>
                <a:gd name="T108" fmla="*/ 17 w 8445"/>
                <a:gd name="T109" fmla="*/ 3473 h 6842"/>
                <a:gd name="T110" fmla="*/ 36 w 8445"/>
                <a:gd name="T111" fmla="*/ 4375 h 6842"/>
                <a:gd name="T112" fmla="*/ 72 w 8445"/>
                <a:gd name="T113" fmla="*/ 4884 h 6842"/>
                <a:gd name="T114" fmla="*/ 332 w 8445"/>
                <a:gd name="T115" fmla="*/ 4937 h 6842"/>
                <a:gd name="T116" fmla="*/ 713 w 8445"/>
                <a:gd name="T117" fmla="*/ 4972 h 6842"/>
                <a:gd name="T118" fmla="*/ 1308 w 8445"/>
                <a:gd name="T119" fmla="*/ 5314 h 6842"/>
                <a:gd name="T120" fmla="*/ 2014 w 8445"/>
                <a:gd name="T121" fmla="*/ 5584 h 6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45" h="6842">
                  <a:moveTo>
                    <a:pt x="2035" y="5586"/>
                  </a:moveTo>
                  <a:lnTo>
                    <a:pt x="2154" y="5437"/>
                  </a:lnTo>
                  <a:lnTo>
                    <a:pt x="2188" y="5396"/>
                  </a:lnTo>
                  <a:lnTo>
                    <a:pt x="2208" y="5372"/>
                  </a:lnTo>
                  <a:lnTo>
                    <a:pt x="2220" y="5358"/>
                  </a:lnTo>
                  <a:lnTo>
                    <a:pt x="2228" y="5351"/>
                  </a:lnTo>
                  <a:lnTo>
                    <a:pt x="2235" y="5346"/>
                  </a:lnTo>
                  <a:lnTo>
                    <a:pt x="2248" y="5338"/>
                  </a:lnTo>
                  <a:lnTo>
                    <a:pt x="2267" y="5322"/>
                  </a:lnTo>
                  <a:lnTo>
                    <a:pt x="2299" y="5296"/>
                  </a:lnTo>
                  <a:lnTo>
                    <a:pt x="2326" y="5271"/>
                  </a:lnTo>
                  <a:lnTo>
                    <a:pt x="2356" y="5249"/>
                  </a:lnTo>
                  <a:lnTo>
                    <a:pt x="2387" y="5227"/>
                  </a:lnTo>
                  <a:lnTo>
                    <a:pt x="2419" y="5208"/>
                  </a:lnTo>
                  <a:lnTo>
                    <a:pt x="2452" y="5188"/>
                  </a:lnTo>
                  <a:lnTo>
                    <a:pt x="2488" y="5170"/>
                  </a:lnTo>
                  <a:lnTo>
                    <a:pt x="2524" y="5154"/>
                  </a:lnTo>
                  <a:lnTo>
                    <a:pt x="2560" y="5138"/>
                  </a:lnTo>
                  <a:lnTo>
                    <a:pt x="2598" y="5124"/>
                  </a:lnTo>
                  <a:lnTo>
                    <a:pt x="2637" y="5111"/>
                  </a:lnTo>
                  <a:lnTo>
                    <a:pt x="2676" y="5098"/>
                  </a:lnTo>
                  <a:lnTo>
                    <a:pt x="2716" y="5088"/>
                  </a:lnTo>
                  <a:lnTo>
                    <a:pt x="2757" y="5079"/>
                  </a:lnTo>
                  <a:lnTo>
                    <a:pt x="2798" y="5071"/>
                  </a:lnTo>
                  <a:lnTo>
                    <a:pt x="2838" y="5064"/>
                  </a:lnTo>
                  <a:lnTo>
                    <a:pt x="2880" y="5058"/>
                  </a:lnTo>
                  <a:lnTo>
                    <a:pt x="2922" y="5053"/>
                  </a:lnTo>
                  <a:lnTo>
                    <a:pt x="2963" y="5049"/>
                  </a:lnTo>
                  <a:lnTo>
                    <a:pt x="3004" y="5047"/>
                  </a:lnTo>
                  <a:lnTo>
                    <a:pt x="3046" y="5046"/>
                  </a:lnTo>
                  <a:lnTo>
                    <a:pt x="3087" y="5046"/>
                  </a:lnTo>
                  <a:lnTo>
                    <a:pt x="3128" y="5048"/>
                  </a:lnTo>
                  <a:lnTo>
                    <a:pt x="3167" y="5051"/>
                  </a:lnTo>
                  <a:lnTo>
                    <a:pt x="3207" y="5054"/>
                  </a:lnTo>
                  <a:lnTo>
                    <a:pt x="3247" y="5060"/>
                  </a:lnTo>
                  <a:lnTo>
                    <a:pt x="3285" y="5067"/>
                  </a:lnTo>
                  <a:lnTo>
                    <a:pt x="3322" y="5074"/>
                  </a:lnTo>
                  <a:lnTo>
                    <a:pt x="3359" y="5083"/>
                  </a:lnTo>
                  <a:lnTo>
                    <a:pt x="3393" y="5093"/>
                  </a:lnTo>
                  <a:lnTo>
                    <a:pt x="3428" y="5105"/>
                  </a:lnTo>
                  <a:lnTo>
                    <a:pt x="3461" y="5117"/>
                  </a:lnTo>
                  <a:lnTo>
                    <a:pt x="3492" y="5131"/>
                  </a:lnTo>
                  <a:lnTo>
                    <a:pt x="3511" y="5140"/>
                  </a:lnTo>
                  <a:lnTo>
                    <a:pt x="3530" y="5153"/>
                  </a:lnTo>
                  <a:lnTo>
                    <a:pt x="3550" y="5167"/>
                  </a:lnTo>
                  <a:lnTo>
                    <a:pt x="3572" y="5183"/>
                  </a:lnTo>
                  <a:lnTo>
                    <a:pt x="3612" y="5216"/>
                  </a:lnTo>
                  <a:lnTo>
                    <a:pt x="3647" y="5246"/>
                  </a:lnTo>
                  <a:lnTo>
                    <a:pt x="3685" y="5282"/>
                  </a:lnTo>
                  <a:lnTo>
                    <a:pt x="3719" y="5318"/>
                  </a:lnTo>
                  <a:lnTo>
                    <a:pt x="3737" y="5336"/>
                  </a:lnTo>
                  <a:lnTo>
                    <a:pt x="3754" y="5353"/>
                  </a:lnTo>
                  <a:lnTo>
                    <a:pt x="3773" y="5369"/>
                  </a:lnTo>
                  <a:lnTo>
                    <a:pt x="3794" y="5384"/>
                  </a:lnTo>
                  <a:lnTo>
                    <a:pt x="3831" y="5359"/>
                  </a:lnTo>
                  <a:lnTo>
                    <a:pt x="3870" y="5336"/>
                  </a:lnTo>
                  <a:lnTo>
                    <a:pt x="3909" y="5312"/>
                  </a:lnTo>
                  <a:lnTo>
                    <a:pt x="3949" y="5291"/>
                  </a:lnTo>
                  <a:lnTo>
                    <a:pt x="3987" y="5270"/>
                  </a:lnTo>
                  <a:lnTo>
                    <a:pt x="4027" y="5251"/>
                  </a:lnTo>
                  <a:lnTo>
                    <a:pt x="4067" y="5233"/>
                  </a:lnTo>
                  <a:lnTo>
                    <a:pt x="4106" y="5216"/>
                  </a:lnTo>
                  <a:lnTo>
                    <a:pt x="4146" y="5202"/>
                  </a:lnTo>
                  <a:lnTo>
                    <a:pt x="4187" y="5187"/>
                  </a:lnTo>
                  <a:lnTo>
                    <a:pt x="4227" y="5175"/>
                  </a:lnTo>
                  <a:lnTo>
                    <a:pt x="4267" y="5165"/>
                  </a:lnTo>
                  <a:lnTo>
                    <a:pt x="4308" y="5156"/>
                  </a:lnTo>
                  <a:lnTo>
                    <a:pt x="4349" y="5149"/>
                  </a:lnTo>
                  <a:lnTo>
                    <a:pt x="4389" y="5142"/>
                  </a:lnTo>
                  <a:lnTo>
                    <a:pt x="4429" y="5138"/>
                  </a:lnTo>
                  <a:lnTo>
                    <a:pt x="4470" y="5136"/>
                  </a:lnTo>
                  <a:lnTo>
                    <a:pt x="4511" y="5136"/>
                  </a:lnTo>
                  <a:lnTo>
                    <a:pt x="4552" y="5138"/>
                  </a:lnTo>
                  <a:lnTo>
                    <a:pt x="4592" y="5141"/>
                  </a:lnTo>
                  <a:lnTo>
                    <a:pt x="4632" y="5148"/>
                  </a:lnTo>
                  <a:lnTo>
                    <a:pt x="4673" y="5155"/>
                  </a:lnTo>
                  <a:lnTo>
                    <a:pt x="4712" y="5165"/>
                  </a:lnTo>
                  <a:lnTo>
                    <a:pt x="4752" y="5176"/>
                  </a:lnTo>
                  <a:lnTo>
                    <a:pt x="4792" y="5191"/>
                  </a:lnTo>
                  <a:lnTo>
                    <a:pt x="4832" y="5207"/>
                  </a:lnTo>
                  <a:lnTo>
                    <a:pt x="4870" y="5225"/>
                  </a:lnTo>
                  <a:lnTo>
                    <a:pt x="4910" y="5247"/>
                  </a:lnTo>
                  <a:lnTo>
                    <a:pt x="4949" y="5270"/>
                  </a:lnTo>
                  <a:lnTo>
                    <a:pt x="4986" y="5296"/>
                  </a:lnTo>
                  <a:lnTo>
                    <a:pt x="5025" y="5325"/>
                  </a:lnTo>
                  <a:lnTo>
                    <a:pt x="5063" y="5355"/>
                  </a:lnTo>
                  <a:lnTo>
                    <a:pt x="5078" y="5369"/>
                  </a:lnTo>
                  <a:lnTo>
                    <a:pt x="5093" y="5384"/>
                  </a:lnTo>
                  <a:lnTo>
                    <a:pt x="5108" y="5398"/>
                  </a:lnTo>
                  <a:lnTo>
                    <a:pt x="5122" y="5414"/>
                  </a:lnTo>
                  <a:lnTo>
                    <a:pt x="5135" y="5430"/>
                  </a:lnTo>
                  <a:lnTo>
                    <a:pt x="5148" y="5446"/>
                  </a:lnTo>
                  <a:lnTo>
                    <a:pt x="5162" y="5464"/>
                  </a:lnTo>
                  <a:lnTo>
                    <a:pt x="5173" y="5481"/>
                  </a:lnTo>
                  <a:lnTo>
                    <a:pt x="5185" y="5499"/>
                  </a:lnTo>
                  <a:lnTo>
                    <a:pt x="5196" y="5518"/>
                  </a:lnTo>
                  <a:lnTo>
                    <a:pt x="5207" y="5537"/>
                  </a:lnTo>
                  <a:lnTo>
                    <a:pt x="5218" y="5556"/>
                  </a:lnTo>
                  <a:lnTo>
                    <a:pt x="5227" y="5576"/>
                  </a:lnTo>
                  <a:lnTo>
                    <a:pt x="5236" y="5596"/>
                  </a:lnTo>
                  <a:lnTo>
                    <a:pt x="5245" y="5616"/>
                  </a:lnTo>
                  <a:lnTo>
                    <a:pt x="5253" y="5637"/>
                  </a:lnTo>
                  <a:lnTo>
                    <a:pt x="5261" y="5658"/>
                  </a:lnTo>
                  <a:lnTo>
                    <a:pt x="5269" y="5678"/>
                  </a:lnTo>
                  <a:lnTo>
                    <a:pt x="5276" y="5700"/>
                  </a:lnTo>
                  <a:lnTo>
                    <a:pt x="5282" y="5721"/>
                  </a:lnTo>
                  <a:lnTo>
                    <a:pt x="5293" y="5765"/>
                  </a:lnTo>
                  <a:lnTo>
                    <a:pt x="5302" y="5810"/>
                  </a:lnTo>
                  <a:lnTo>
                    <a:pt x="5309" y="5854"/>
                  </a:lnTo>
                  <a:lnTo>
                    <a:pt x="5314" y="5900"/>
                  </a:lnTo>
                  <a:lnTo>
                    <a:pt x="5317" y="5945"/>
                  </a:lnTo>
                  <a:lnTo>
                    <a:pt x="5318" y="5990"/>
                  </a:lnTo>
                  <a:lnTo>
                    <a:pt x="5317" y="6035"/>
                  </a:lnTo>
                  <a:lnTo>
                    <a:pt x="5315" y="6075"/>
                  </a:lnTo>
                  <a:lnTo>
                    <a:pt x="5312" y="6111"/>
                  </a:lnTo>
                  <a:lnTo>
                    <a:pt x="5309" y="6143"/>
                  </a:lnTo>
                  <a:lnTo>
                    <a:pt x="5306" y="6170"/>
                  </a:lnTo>
                  <a:lnTo>
                    <a:pt x="5303" y="6195"/>
                  </a:lnTo>
                  <a:lnTo>
                    <a:pt x="5300" y="6217"/>
                  </a:lnTo>
                  <a:lnTo>
                    <a:pt x="5299" y="6238"/>
                  </a:lnTo>
                  <a:lnTo>
                    <a:pt x="5300" y="6248"/>
                  </a:lnTo>
                  <a:lnTo>
                    <a:pt x="5300" y="6257"/>
                  </a:lnTo>
                  <a:lnTo>
                    <a:pt x="5301" y="6268"/>
                  </a:lnTo>
                  <a:lnTo>
                    <a:pt x="5303" y="6277"/>
                  </a:lnTo>
                  <a:lnTo>
                    <a:pt x="5306" y="6287"/>
                  </a:lnTo>
                  <a:lnTo>
                    <a:pt x="5308" y="6297"/>
                  </a:lnTo>
                  <a:lnTo>
                    <a:pt x="5312" y="6308"/>
                  </a:lnTo>
                  <a:lnTo>
                    <a:pt x="5317" y="6318"/>
                  </a:lnTo>
                  <a:lnTo>
                    <a:pt x="5323" y="6329"/>
                  </a:lnTo>
                  <a:lnTo>
                    <a:pt x="5330" y="6340"/>
                  </a:lnTo>
                  <a:lnTo>
                    <a:pt x="5337" y="6353"/>
                  </a:lnTo>
                  <a:lnTo>
                    <a:pt x="5345" y="6365"/>
                  </a:lnTo>
                  <a:lnTo>
                    <a:pt x="5365" y="6392"/>
                  </a:lnTo>
                  <a:lnTo>
                    <a:pt x="5390" y="6423"/>
                  </a:lnTo>
                  <a:lnTo>
                    <a:pt x="5402" y="6440"/>
                  </a:lnTo>
                  <a:lnTo>
                    <a:pt x="5415" y="6457"/>
                  </a:lnTo>
                  <a:lnTo>
                    <a:pt x="5428" y="6477"/>
                  </a:lnTo>
                  <a:lnTo>
                    <a:pt x="5443" y="6499"/>
                  </a:lnTo>
                  <a:lnTo>
                    <a:pt x="5456" y="6521"/>
                  </a:lnTo>
                  <a:lnTo>
                    <a:pt x="5470" y="6546"/>
                  </a:lnTo>
                  <a:lnTo>
                    <a:pt x="5483" y="6571"/>
                  </a:lnTo>
                  <a:lnTo>
                    <a:pt x="5496" y="6597"/>
                  </a:lnTo>
                  <a:lnTo>
                    <a:pt x="5508" y="6624"/>
                  </a:lnTo>
                  <a:lnTo>
                    <a:pt x="5518" y="6651"/>
                  </a:lnTo>
                  <a:lnTo>
                    <a:pt x="5528" y="6679"/>
                  </a:lnTo>
                  <a:lnTo>
                    <a:pt x="5536" y="6706"/>
                  </a:lnTo>
                  <a:lnTo>
                    <a:pt x="5544" y="6734"/>
                  </a:lnTo>
                  <a:lnTo>
                    <a:pt x="5549" y="6762"/>
                  </a:lnTo>
                  <a:lnTo>
                    <a:pt x="5552" y="6788"/>
                  </a:lnTo>
                  <a:lnTo>
                    <a:pt x="5553" y="6815"/>
                  </a:lnTo>
                  <a:lnTo>
                    <a:pt x="5620" y="6824"/>
                  </a:lnTo>
                  <a:lnTo>
                    <a:pt x="5700" y="6836"/>
                  </a:lnTo>
                  <a:lnTo>
                    <a:pt x="5722" y="6838"/>
                  </a:lnTo>
                  <a:lnTo>
                    <a:pt x="5744" y="6840"/>
                  </a:lnTo>
                  <a:lnTo>
                    <a:pt x="5767" y="6842"/>
                  </a:lnTo>
                  <a:lnTo>
                    <a:pt x="5789" y="6842"/>
                  </a:lnTo>
                  <a:lnTo>
                    <a:pt x="5811" y="6840"/>
                  </a:lnTo>
                  <a:lnTo>
                    <a:pt x="5834" y="6837"/>
                  </a:lnTo>
                  <a:lnTo>
                    <a:pt x="5856" y="6834"/>
                  </a:lnTo>
                  <a:lnTo>
                    <a:pt x="5878" y="6828"/>
                  </a:lnTo>
                  <a:lnTo>
                    <a:pt x="5899" y="6821"/>
                  </a:lnTo>
                  <a:lnTo>
                    <a:pt x="5919" y="6812"/>
                  </a:lnTo>
                  <a:lnTo>
                    <a:pt x="5940" y="6801"/>
                  </a:lnTo>
                  <a:lnTo>
                    <a:pt x="5959" y="6787"/>
                  </a:lnTo>
                  <a:lnTo>
                    <a:pt x="5977" y="6772"/>
                  </a:lnTo>
                  <a:lnTo>
                    <a:pt x="5995" y="6754"/>
                  </a:lnTo>
                  <a:lnTo>
                    <a:pt x="6011" y="6732"/>
                  </a:lnTo>
                  <a:lnTo>
                    <a:pt x="6026" y="6709"/>
                  </a:lnTo>
                  <a:lnTo>
                    <a:pt x="6041" y="6681"/>
                  </a:lnTo>
                  <a:lnTo>
                    <a:pt x="6053" y="6651"/>
                  </a:lnTo>
                  <a:lnTo>
                    <a:pt x="6063" y="6617"/>
                  </a:lnTo>
                  <a:lnTo>
                    <a:pt x="6072" y="6581"/>
                  </a:lnTo>
                  <a:lnTo>
                    <a:pt x="6079" y="6540"/>
                  </a:lnTo>
                  <a:lnTo>
                    <a:pt x="6084" y="6495"/>
                  </a:lnTo>
                  <a:lnTo>
                    <a:pt x="6088" y="6447"/>
                  </a:lnTo>
                  <a:lnTo>
                    <a:pt x="6089" y="6393"/>
                  </a:lnTo>
                  <a:lnTo>
                    <a:pt x="6108" y="6413"/>
                  </a:lnTo>
                  <a:lnTo>
                    <a:pt x="6127" y="6431"/>
                  </a:lnTo>
                  <a:lnTo>
                    <a:pt x="6148" y="6449"/>
                  </a:lnTo>
                  <a:lnTo>
                    <a:pt x="6169" y="6465"/>
                  </a:lnTo>
                  <a:lnTo>
                    <a:pt x="6190" y="6481"/>
                  </a:lnTo>
                  <a:lnTo>
                    <a:pt x="6214" y="6497"/>
                  </a:lnTo>
                  <a:lnTo>
                    <a:pt x="6236" y="6511"/>
                  </a:lnTo>
                  <a:lnTo>
                    <a:pt x="6261" y="6525"/>
                  </a:lnTo>
                  <a:lnTo>
                    <a:pt x="6284" y="6538"/>
                  </a:lnTo>
                  <a:lnTo>
                    <a:pt x="6309" y="6550"/>
                  </a:lnTo>
                  <a:lnTo>
                    <a:pt x="6334" y="6560"/>
                  </a:lnTo>
                  <a:lnTo>
                    <a:pt x="6360" y="6570"/>
                  </a:lnTo>
                  <a:lnTo>
                    <a:pt x="6386" y="6580"/>
                  </a:lnTo>
                  <a:lnTo>
                    <a:pt x="6412" y="6588"/>
                  </a:lnTo>
                  <a:lnTo>
                    <a:pt x="6439" y="6595"/>
                  </a:lnTo>
                  <a:lnTo>
                    <a:pt x="6465" y="6600"/>
                  </a:lnTo>
                  <a:lnTo>
                    <a:pt x="6493" y="6605"/>
                  </a:lnTo>
                  <a:lnTo>
                    <a:pt x="6520" y="6608"/>
                  </a:lnTo>
                  <a:lnTo>
                    <a:pt x="6548" y="6611"/>
                  </a:lnTo>
                  <a:lnTo>
                    <a:pt x="6574" y="6612"/>
                  </a:lnTo>
                  <a:lnTo>
                    <a:pt x="6602" y="6612"/>
                  </a:lnTo>
                  <a:lnTo>
                    <a:pt x="6629" y="6611"/>
                  </a:lnTo>
                  <a:lnTo>
                    <a:pt x="6657" y="6609"/>
                  </a:lnTo>
                  <a:lnTo>
                    <a:pt x="6683" y="6605"/>
                  </a:lnTo>
                  <a:lnTo>
                    <a:pt x="6711" y="6600"/>
                  </a:lnTo>
                  <a:lnTo>
                    <a:pt x="6737" y="6594"/>
                  </a:lnTo>
                  <a:lnTo>
                    <a:pt x="6764" y="6586"/>
                  </a:lnTo>
                  <a:lnTo>
                    <a:pt x="6790" y="6577"/>
                  </a:lnTo>
                  <a:lnTo>
                    <a:pt x="6816" y="6566"/>
                  </a:lnTo>
                  <a:lnTo>
                    <a:pt x="6841" y="6554"/>
                  </a:lnTo>
                  <a:lnTo>
                    <a:pt x="6867" y="6541"/>
                  </a:lnTo>
                  <a:lnTo>
                    <a:pt x="6891" y="6525"/>
                  </a:lnTo>
                  <a:lnTo>
                    <a:pt x="6913" y="6510"/>
                  </a:lnTo>
                  <a:lnTo>
                    <a:pt x="6933" y="6494"/>
                  </a:lnTo>
                  <a:lnTo>
                    <a:pt x="6951" y="6477"/>
                  </a:lnTo>
                  <a:lnTo>
                    <a:pt x="6967" y="6460"/>
                  </a:lnTo>
                  <a:lnTo>
                    <a:pt x="6983" y="6442"/>
                  </a:lnTo>
                  <a:lnTo>
                    <a:pt x="6995" y="6423"/>
                  </a:lnTo>
                  <a:lnTo>
                    <a:pt x="7006" y="6404"/>
                  </a:lnTo>
                  <a:lnTo>
                    <a:pt x="7015" y="6384"/>
                  </a:lnTo>
                  <a:lnTo>
                    <a:pt x="7024" y="6364"/>
                  </a:lnTo>
                  <a:lnTo>
                    <a:pt x="7031" y="6343"/>
                  </a:lnTo>
                  <a:lnTo>
                    <a:pt x="7036" y="6323"/>
                  </a:lnTo>
                  <a:lnTo>
                    <a:pt x="7040" y="6301"/>
                  </a:lnTo>
                  <a:lnTo>
                    <a:pt x="7042" y="6280"/>
                  </a:lnTo>
                  <a:lnTo>
                    <a:pt x="7043" y="6258"/>
                  </a:lnTo>
                  <a:lnTo>
                    <a:pt x="7043" y="6237"/>
                  </a:lnTo>
                  <a:lnTo>
                    <a:pt x="7042" y="6214"/>
                  </a:lnTo>
                  <a:lnTo>
                    <a:pt x="7040" y="6193"/>
                  </a:lnTo>
                  <a:lnTo>
                    <a:pt x="7037" y="6170"/>
                  </a:lnTo>
                  <a:lnTo>
                    <a:pt x="7033" y="6148"/>
                  </a:lnTo>
                  <a:lnTo>
                    <a:pt x="7028" y="6125"/>
                  </a:lnTo>
                  <a:lnTo>
                    <a:pt x="7022" y="6104"/>
                  </a:lnTo>
                  <a:lnTo>
                    <a:pt x="7015" y="6081"/>
                  </a:lnTo>
                  <a:lnTo>
                    <a:pt x="7009" y="6059"/>
                  </a:lnTo>
                  <a:lnTo>
                    <a:pt x="7001" y="6037"/>
                  </a:lnTo>
                  <a:lnTo>
                    <a:pt x="6985" y="5995"/>
                  </a:lnTo>
                  <a:lnTo>
                    <a:pt x="6966" y="5952"/>
                  </a:lnTo>
                  <a:lnTo>
                    <a:pt x="6947" y="5912"/>
                  </a:lnTo>
                  <a:lnTo>
                    <a:pt x="6927" y="5872"/>
                  </a:lnTo>
                  <a:lnTo>
                    <a:pt x="6946" y="5877"/>
                  </a:lnTo>
                  <a:lnTo>
                    <a:pt x="6963" y="5882"/>
                  </a:lnTo>
                  <a:lnTo>
                    <a:pt x="6980" y="5888"/>
                  </a:lnTo>
                  <a:lnTo>
                    <a:pt x="6996" y="5893"/>
                  </a:lnTo>
                  <a:lnTo>
                    <a:pt x="7023" y="5906"/>
                  </a:lnTo>
                  <a:lnTo>
                    <a:pt x="7049" y="5919"/>
                  </a:lnTo>
                  <a:lnTo>
                    <a:pt x="7095" y="5947"/>
                  </a:lnTo>
                  <a:lnTo>
                    <a:pt x="7143" y="5975"/>
                  </a:lnTo>
                  <a:lnTo>
                    <a:pt x="7156" y="5981"/>
                  </a:lnTo>
                  <a:lnTo>
                    <a:pt x="7170" y="5988"/>
                  </a:lnTo>
                  <a:lnTo>
                    <a:pt x="7184" y="5995"/>
                  </a:lnTo>
                  <a:lnTo>
                    <a:pt x="7201" y="6001"/>
                  </a:lnTo>
                  <a:lnTo>
                    <a:pt x="7217" y="6006"/>
                  </a:lnTo>
                  <a:lnTo>
                    <a:pt x="7235" y="6011"/>
                  </a:lnTo>
                  <a:lnTo>
                    <a:pt x="7255" y="6016"/>
                  </a:lnTo>
                  <a:lnTo>
                    <a:pt x="7276" y="6021"/>
                  </a:lnTo>
                  <a:lnTo>
                    <a:pt x="7298" y="6025"/>
                  </a:lnTo>
                  <a:lnTo>
                    <a:pt x="7323" y="6029"/>
                  </a:lnTo>
                  <a:lnTo>
                    <a:pt x="7349" y="6032"/>
                  </a:lnTo>
                  <a:lnTo>
                    <a:pt x="7377" y="6035"/>
                  </a:lnTo>
                  <a:lnTo>
                    <a:pt x="7407" y="6037"/>
                  </a:lnTo>
                  <a:lnTo>
                    <a:pt x="7440" y="6040"/>
                  </a:lnTo>
                  <a:lnTo>
                    <a:pt x="7476" y="6040"/>
                  </a:lnTo>
                  <a:lnTo>
                    <a:pt x="7513" y="6041"/>
                  </a:lnTo>
                  <a:lnTo>
                    <a:pt x="7548" y="6039"/>
                  </a:lnTo>
                  <a:lnTo>
                    <a:pt x="7581" y="6034"/>
                  </a:lnTo>
                  <a:lnTo>
                    <a:pt x="7611" y="6026"/>
                  </a:lnTo>
                  <a:lnTo>
                    <a:pt x="7639" y="6015"/>
                  </a:lnTo>
                  <a:lnTo>
                    <a:pt x="7664" y="6002"/>
                  </a:lnTo>
                  <a:lnTo>
                    <a:pt x="7687" y="5986"/>
                  </a:lnTo>
                  <a:lnTo>
                    <a:pt x="7709" y="5969"/>
                  </a:lnTo>
                  <a:lnTo>
                    <a:pt x="7728" y="5949"/>
                  </a:lnTo>
                  <a:lnTo>
                    <a:pt x="7746" y="5927"/>
                  </a:lnTo>
                  <a:lnTo>
                    <a:pt x="7762" y="5903"/>
                  </a:lnTo>
                  <a:lnTo>
                    <a:pt x="7775" y="5878"/>
                  </a:lnTo>
                  <a:lnTo>
                    <a:pt x="7787" y="5852"/>
                  </a:lnTo>
                  <a:lnTo>
                    <a:pt x="7799" y="5825"/>
                  </a:lnTo>
                  <a:lnTo>
                    <a:pt x="7808" y="5797"/>
                  </a:lnTo>
                  <a:lnTo>
                    <a:pt x="7815" y="5767"/>
                  </a:lnTo>
                  <a:lnTo>
                    <a:pt x="7821" y="5738"/>
                  </a:lnTo>
                  <a:lnTo>
                    <a:pt x="7826" y="5708"/>
                  </a:lnTo>
                  <a:lnTo>
                    <a:pt x="7830" y="5678"/>
                  </a:lnTo>
                  <a:lnTo>
                    <a:pt x="7832" y="5649"/>
                  </a:lnTo>
                  <a:lnTo>
                    <a:pt x="7834" y="5619"/>
                  </a:lnTo>
                  <a:lnTo>
                    <a:pt x="7834" y="5589"/>
                  </a:lnTo>
                  <a:lnTo>
                    <a:pt x="7834" y="5561"/>
                  </a:lnTo>
                  <a:lnTo>
                    <a:pt x="7833" y="5533"/>
                  </a:lnTo>
                  <a:lnTo>
                    <a:pt x="7831" y="5507"/>
                  </a:lnTo>
                  <a:lnTo>
                    <a:pt x="7828" y="5481"/>
                  </a:lnTo>
                  <a:lnTo>
                    <a:pt x="7825" y="5456"/>
                  </a:lnTo>
                  <a:lnTo>
                    <a:pt x="7822" y="5434"/>
                  </a:lnTo>
                  <a:lnTo>
                    <a:pt x="7817" y="5414"/>
                  </a:lnTo>
                  <a:lnTo>
                    <a:pt x="7813" y="5394"/>
                  </a:lnTo>
                  <a:lnTo>
                    <a:pt x="7809" y="5377"/>
                  </a:lnTo>
                  <a:lnTo>
                    <a:pt x="7804" y="5362"/>
                  </a:lnTo>
                  <a:lnTo>
                    <a:pt x="7799" y="5351"/>
                  </a:lnTo>
                  <a:lnTo>
                    <a:pt x="7819" y="5353"/>
                  </a:lnTo>
                  <a:lnTo>
                    <a:pt x="7833" y="5355"/>
                  </a:lnTo>
                  <a:lnTo>
                    <a:pt x="7842" y="5358"/>
                  </a:lnTo>
                  <a:lnTo>
                    <a:pt x="7848" y="5361"/>
                  </a:lnTo>
                  <a:lnTo>
                    <a:pt x="7854" y="5363"/>
                  </a:lnTo>
                  <a:lnTo>
                    <a:pt x="7860" y="5365"/>
                  </a:lnTo>
                  <a:lnTo>
                    <a:pt x="7869" y="5367"/>
                  </a:lnTo>
                  <a:lnTo>
                    <a:pt x="7882" y="5367"/>
                  </a:lnTo>
                  <a:lnTo>
                    <a:pt x="7914" y="5367"/>
                  </a:lnTo>
                  <a:lnTo>
                    <a:pt x="7947" y="5365"/>
                  </a:lnTo>
                  <a:lnTo>
                    <a:pt x="7983" y="5363"/>
                  </a:lnTo>
                  <a:lnTo>
                    <a:pt x="8020" y="5359"/>
                  </a:lnTo>
                  <a:lnTo>
                    <a:pt x="8057" y="5355"/>
                  </a:lnTo>
                  <a:lnTo>
                    <a:pt x="8096" y="5349"/>
                  </a:lnTo>
                  <a:lnTo>
                    <a:pt x="8134" y="5341"/>
                  </a:lnTo>
                  <a:lnTo>
                    <a:pt x="8172" y="5333"/>
                  </a:lnTo>
                  <a:lnTo>
                    <a:pt x="8209" y="5322"/>
                  </a:lnTo>
                  <a:lnTo>
                    <a:pt x="8245" y="5310"/>
                  </a:lnTo>
                  <a:lnTo>
                    <a:pt x="8262" y="5303"/>
                  </a:lnTo>
                  <a:lnTo>
                    <a:pt x="8278" y="5297"/>
                  </a:lnTo>
                  <a:lnTo>
                    <a:pt x="8295" y="5289"/>
                  </a:lnTo>
                  <a:lnTo>
                    <a:pt x="8310" y="5282"/>
                  </a:lnTo>
                  <a:lnTo>
                    <a:pt x="8324" y="5272"/>
                  </a:lnTo>
                  <a:lnTo>
                    <a:pt x="8338" y="5263"/>
                  </a:lnTo>
                  <a:lnTo>
                    <a:pt x="8352" y="5254"/>
                  </a:lnTo>
                  <a:lnTo>
                    <a:pt x="8363" y="5245"/>
                  </a:lnTo>
                  <a:lnTo>
                    <a:pt x="8374" y="5233"/>
                  </a:lnTo>
                  <a:lnTo>
                    <a:pt x="8384" y="5223"/>
                  </a:lnTo>
                  <a:lnTo>
                    <a:pt x="8394" y="5212"/>
                  </a:lnTo>
                  <a:lnTo>
                    <a:pt x="8401" y="5200"/>
                  </a:lnTo>
                  <a:lnTo>
                    <a:pt x="8412" y="5182"/>
                  </a:lnTo>
                  <a:lnTo>
                    <a:pt x="8420" y="5166"/>
                  </a:lnTo>
                  <a:lnTo>
                    <a:pt x="8428" y="5151"/>
                  </a:lnTo>
                  <a:lnTo>
                    <a:pt x="8433" y="5135"/>
                  </a:lnTo>
                  <a:lnTo>
                    <a:pt x="8438" y="5121"/>
                  </a:lnTo>
                  <a:lnTo>
                    <a:pt x="8441" y="5107"/>
                  </a:lnTo>
                  <a:lnTo>
                    <a:pt x="8444" y="5092"/>
                  </a:lnTo>
                  <a:lnTo>
                    <a:pt x="8445" y="5079"/>
                  </a:lnTo>
                  <a:lnTo>
                    <a:pt x="8445" y="5067"/>
                  </a:lnTo>
                  <a:lnTo>
                    <a:pt x="8444" y="5053"/>
                  </a:lnTo>
                  <a:lnTo>
                    <a:pt x="8442" y="5041"/>
                  </a:lnTo>
                  <a:lnTo>
                    <a:pt x="8439" y="5029"/>
                  </a:lnTo>
                  <a:lnTo>
                    <a:pt x="8435" y="5017"/>
                  </a:lnTo>
                  <a:lnTo>
                    <a:pt x="8430" y="5005"/>
                  </a:lnTo>
                  <a:lnTo>
                    <a:pt x="8425" y="4993"/>
                  </a:lnTo>
                  <a:lnTo>
                    <a:pt x="8419" y="4981"/>
                  </a:lnTo>
                  <a:lnTo>
                    <a:pt x="8404" y="4957"/>
                  </a:lnTo>
                  <a:lnTo>
                    <a:pt x="8385" y="4933"/>
                  </a:lnTo>
                  <a:lnTo>
                    <a:pt x="8365" y="4908"/>
                  </a:lnTo>
                  <a:lnTo>
                    <a:pt x="8342" y="4882"/>
                  </a:lnTo>
                  <a:lnTo>
                    <a:pt x="8291" y="4825"/>
                  </a:lnTo>
                  <a:lnTo>
                    <a:pt x="8236" y="4759"/>
                  </a:lnTo>
                  <a:lnTo>
                    <a:pt x="8221" y="4741"/>
                  </a:lnTo>
                  <a:lnTo>
                    <a:pt x="8208" y="4728"/>
                  </a:lnTo>
                  <a:lnTo>
                    <a:pt x="8195" y="4715"/>
                  </a:lnTo>
                  <a:lnTo>
                    <a:pt x="8179" y="4699"/>
                  </a:lnTo>
                  <a:lnTo>
                    <a:pt x="8104" y="4613"/>
                  </a:lnTo>
                  <a:lnTo>
                    <a:pt x="8045" y="4542"/>
                  </a:lnTo>
                  <a:lnTo>
                    <a:pt x="7999" y="4487"/>
                  </a:lnTo>
                  <a:lnTo>
                    <a:pt x="7965" y="4444"/>
                  </a:lnTo>
                  <a:lnTo>
                    <a:pt x="7938" y="4410"/>
                  </a:lnTo>
                  <a:lnTo>
                    <a:pt x="7918" y="4384"/>
                  </a:lnTo>
                  <a:lnTo>
                    <a:pt x="7910" y="4374"/>
                  </a:lnTo>
                  <a:lnTo>
                    <a:pt x="7901" y="4366"/>
                  </a:lnTo>
                  <a:lnTo>
                    <a:pt x="7893" y="4358"/>
                  </a:lnTo>
                  <a:lnTo>
                    <a:pt x="7885" y="4351"/>
                  </a:lnTo>
                  <a:lnTo>
                    <a:pt x="7876" y="4344"/>
                  </a:lnTo>
                  <a:lnTo>
                    <a:pt x="7867" y="4337"/>
                  </a:lnTo>
                  <a:lnTo>
                    <a:pt x="7857" y="4330"/>
                  </a:lnTo>
                  <a:lnTo>
                    <a:pt x="7844" y="4324"/>
                  </a:lnTo>
                  <a:lnTo>
                    <a:pt x="7815" y="4308"/>
                  </a:lnTo>
                  <a:lnTo>
                    <a:pt x="7776" y="4288"/>
                  </a:lnTo>
                  <a:lnTo>
                    <a:pt x="7725" y="4263"/>
                  </a:lnTo>
                  <a:lnTo>
                    <a:pt x="7659" y="4229"/>
                  </a:lnTo>
                  <a:lnTo>
                    <a:pt x="7576" y="4184"/>
                  </a:lnTo>
                  <a:lnTo>
                    <a:pt x="7475" y="4128"/>
                  </a:lnTo>
                  <a:lnTo>
                    <a:pt x="5961" y="3308"/>
                  </a:lnTo>
                  <a:lnTo>
                    <a:pt x="5937" y="3297"/>
                  </a:lnTo>
                  <a:lnTo>
                    <a:pt x="5913" y="3287"/>
                  </a:lnTo>
                  <a:lnTo>
                    <a:pt x="5891" y="3279"/>
                  </a:lnTo>
                  <a:lnTo>
                    <a:pt x="5870" y="3272"/>
                  </a:lnTo>
                  <a:lnTo>
                    <a:pt x="5850" y="3266"/>
                  </a:lnTo>
                  <a:lnTo>
                    <a:pt x="5831" y="3263"/>
                  </a:lnTo>
                  <a:lnTo>
                    <a:pt x="5812" y="3262"/>
                  </a:lnTo>
                  <a:lnTo>
                    <a:pt x="5795" y="3262"/>
                  </a:lnTo>
                  <a:lnTo>
                    <a:pt x="5778" y="3263"/>
                  </a:lnTo>
                  <a:lnTo>
                    <a:pt x="5760" y="3266"/>
                  </a:lnTo>
                  <a:lnTo>
                    <a:pt x="5744" y="3271"/>
                  </a:lnTo>
                  <a:lnTo>
                    <a:pt x="5727" y="3277"/>
                  </a:lnTo>
                  <a:lnTo>
                    <a:pt x="5711" y="3284"/>
                  </a:lnTo>
                  <a:lnTo>
                    <a:pt x="5694" y="3292"/>
                  </a:lnTo>
                  <a:lnTo>
                    <a:pt x="5677" y="3302"/>
                  </a:lnTo>
                  <a:lnTo>
                    <a:pt x="5659" y="3312"/>
                  </a:lnTo>
                  <a:lnTo>
                    <a:pt x="5622" y="3338"/>
                  </a:lnTo>
                  <a:lnTo>
                    <a:pt x="5582" y="3368"/>
                  </a:lnTo>
                  <a:lnTo>
                    <a:pt x="5537" y="3401"/>
                  </a:lnTo>
                  <a:lnTo>
                    <a:pt x="5489" y="3439"/>
                  </a:lnTo>
                  <a:lnTo>
                    <a:pt x="5433" y="3480"/>
                  </a:lnTo>
                  <a:lnTo>
                    <a:pt x="5370" y="3523"/>
                  </a:lnTo>
                  <a:lnTo>
                    <a:pt x="5336" y="3547"/>
                  </a:lnTo>
                  <a:lnTo>
                    <a:pt x="5299" y="3569"/>
                  </a:lnTo>
                  <a:lnTo>
                    <a:pt x="5260" y="3594"/>
                  </a:lnTo>
                  <a:lnTo>
                    <a:pt x="5219" y="3618"/>
                  </a:lnTo>
                  <a:lnTo>
                    <a:pt x="5179" y="3641"/>
                  </a:lnTo>
                  <a:lnTo>
                    <a:pt x="5143" y="3657"/>
                  </a:lnTo>
                  <a:lnTo>
                    <a:pt x="5107" y="3675"/>
                  </a:lnTo>
                  <a:lnTo>
                    <a:pt x="5062" y="3696"/>
                  </a:lnTo>
                  <a:lnTo>
                    <a:pt x="4993" y="3728"/>
                  </a:lnTo>
                  <a:lnTo>
                    <a:pt x="4910" y="3766"/>
                  </a:lnTo>
                  <a:lnTo>
                    <a:pt x="4865" y="3785"/>
                  </a:lnTo>
                  <a:lnTo>
                    <a:pt x="4818" y="3806"/>
                  </a:lnTo>
                  <a:lnTo>
                    <a:pt x="4769" y="3826"/>
                  </a:lnTo>
                  <a:lnTo>
                    <a:pt x="4721" y="3845"/>
                  </a:lnTo>
                  <a:lnTo>
                    <a:pt x="4671" y="3864"/>
                  </a:lnTo>
                  <a:lnTo>
                    <a:pt x="4622" y="3881"/>
                  </a:lnTo>
                  <a:lnTo>
                    <a:pt x="4574" y="3897"/>
                  </a:lnTo>
                  <a:lnTo>
                    <a:pt x="4526" y="3910"/>
                  </a:lnTo>
                  <a:lnTo>
                    <a:pt x="4481" y="3921"/>
                  </a:lnTo>
                  <a:lnTo>
                    <a:pt x="4438" y="3930"/>
                  </a:lnTo>
                  <a:lnTo>
                    <a:pt x="4419" y="3933"/>
                  </a:lnTo>
                  <a:lnTo>
                    <a:pt x="4400" y="3935"/>
                  </a:lnTo>
                  <a:lnTo>
                    <a:pt x="4380" y="3936"/>
                  </a:lnTo>
                  <a:lnTo>
                    <a:pt x="4363" y="3937"/>
                  </a:lnTo>
                  <a:lnTo>
                    <a:pt x="4335" y="3937"/>
                  </a:lnTo>
                  <a:lnTo>
                    <a:pt x="4306" y="3936"/>
                  </a:lnTo>
                  <a:lnTo>
                    <a:pt x="4278" y="3934"/>
                  </a:lnTo>
                  <a:lnTo>
                    <a:pt x="4250" y="3932"/>
                  </a:lnTo>
                  <a:lnTo>
                    <a:pt x="4223" y="3930"/>
                  </a:lnTo>
                  <a:lnTo>
                    <a:pt x="4195" y="3927"/>
                  </a:lnTo>
                  <a:lnTo>
                    <a:pt x="4168" y="3923"/>
                  </a:lnTo>
                  <a:lnTo>
                    <a:pt x="4141" y="3919"/>
                  </a:lnTo>
                  <a:lnTo>
                    <a:pt x="4115" y="3913"/>
                  </a:lnTo>
                  <a:lnTo>
                    <a:pt x="4088" y="3908"/>
                  </a:lnTo>
                  <a:lnTo>
                    <a:pt x="4063" y="3902"/>
                  </a:lnTo>
                  <a:lnTo>
                    <a:pt x="4037" y="3894"/>
                  </a:lnTo>
                  <a:lnTo>
                    <a:pt x="4013" y="3887"/>
                  </a:lnTo>
                  <a:lnTo>
                    <a:pt x="3988" y="3879"/>
                  </a:lnTo>
                  <a:lnTo>
                    <a:pt x="3964" y="3870"/>
                  </a:lnTo>
                  <a:lnTo>
                    <a:pt x="3940" y="3861"/>
                  </a:lnTo>
                  <a:lnTo>
                    <a:pt x="3917" y="3851"/>
                  </a:lnTo>
                  <a:lnTo>
                    <a:pt x="3895" y="3839"/>
                  </a:lnTo>
                  <a:lnTo>
                    <a:pt x="3872" y="3827"/>
                  </a:lnTo>
                  <a:lnTo>
                    <a:pt x="3850" y="3815"/>
                  </a:lnTo>
                  <a:lnTo>
                    <a:pt x="3828" y="3802"/>
                  </a:lnTo>
                  <a:lnTo>
                    <a:pt x="3808" y="3788"/>
                  </a:lnTo>
                  <a:lnTo>
                    <a:pt x="3788" y="3774"/>
                  </a:lnTo>
                  <a:lnTo>
                    <a:pt x="3768" y="3758"/>
                  </a:lnTo>
                  <a:lnTo>
                    <a:pt x="3749" y="3743"/>
                  </a:lnTo>
                  <a:lnTo>
                    <a:pt x="3731" y="3726"/>
                  </a:lnTo>
                  <a:lnTo>
                    <a:pt x="3712" y="3708"/>
                  </a:lnTo>
                  <a:lnTo>
                    <a:pt x="3696" y="3691"/>
                  </a:lnTo>
                  <a:lnTo>
                    <a:pt x="3679" y="3672"/>
                  </a:lnTo>
                  <a:lnTo>
                    <a:pt x="3663" y="3652"/>
                  </a:lnTo>
                  <a:lnTo>
                    <a:pt x="3648" y="3632"/>
                  </a:lnTo>
                  <a:lnTo>
                    <a:pt x="3634" y="3610"/>
                  </a:lnTo>
                  <a:lnTo>
                    <a:pt x="3618" y="3585"/>
                  </a:lnTo>
                  <a:lnTo>
                    <a:pt x="3603" y="3558"/>
                  </a:lnTo>
                  <a:lnTo>
                    <a:pt x="3591" y="3531"/>
                  </a:lnTo>
                  <a:lnTo>
                    <a:pt x="3580" y="3505"/>
                  </a:lnTo>
                  <a:lnTo>
                    <a:pt x="3571" y="3478"/>
                  </a:lnTo>
                  <a:lnTo>
                    <a:pt x="3564" y="3451"/>
                  </a:lnTo>
                  <a:lnTo>
                    <a:pt x="3557" y="3423"/>
                  </a:lnTo>
                  <a:lnTo>
                    <a:pt x="3552" y="3394"/>
                  </a:lnTo>
                  <a:lnTo>
                    <a:pt x="3548" y="3367"/>
                  </a:lnTo>
                  <a:lnTo>
                    <a:pt x="3546" y="3338"/>
                  </a:lnTo>
                  <a:lnTo>
                    <a:pt x="3545" y="3309"/>
                  </a:lnTo>
                  <a:lnTo>
                    <a:pt x="3545" y="3282"/>
                  </a:lnTo>
                  <a:lnTo>
                    <a:pt x="3546" y="3253"/>
                  </a:lnTo>
                  <a:lnTo>
                    <a:pt x="3549" y="3224"/>
                  </a:lnTo>
                  <a:lnTo>
                    <a:pt x="3552" y="3196"/>
                  </a:lnTo>
                  <a:lnTo>
                    <a:pt x="3556" y="3167"/>
                  </a:lnTo>
                  <a:lnTo>
                    <a:pt x="3562" y="3139"/>
                  </a:lnTo>
                  <a:lnTo>
                    <a:pt x="3568" y="3110"/>
                  </a:lnTo>
                  <a:lnTo>
                    <a:pt x="3574" y="3081"/>
                  </a:lnTo>
                  <a:lnTo>
                    <a:pt x="3581" y="3053"/>
                  </a:lnTo>
                  <a:lnTo>
                    <a:pt x="3597" y="2996"/>
                  </a:lnTo>
                  <a:lnTo>
                    <a:pt x="3615" y="2940"/>
                  </a:lnTo>
                  <a:lnTo>
                    <a:pt x="3634" y="2885"/>
                  </a:lnTo>
                  <a:lnTo>
                    <a:pt x="3654" y="2831"/>
                  </a:lnTo>
                  <a:lnTo>
                    <a:pt x="3675" y="2779"/>
                  </a:lnTo>
                  <a:lnTo>
                    <a:pt x="3695" y="2727"/>
                  </a:lnTo>
                  <a:lnTo>
                    <a:pt x="3707" y="2699"/>
                  </a:lnTo>
                  <a:lnTo>
                    <a:pt x="3720" y="2668"/>
                  </a:lnTo>
                  <a:lnTo>
                    <a:pt x="3735" y="2634"/>
                  </a:lnTo>
                  <a:lnTo>
                    <a:pt x="3750" y="2601"/>
                  </a:lnTo>
                  <a:lnTo>
                    <a:pt x="3765" y="2567"/>
                  </a:lnTo>
                  <a:lnTo>
                    <a:pt x="3782" y="2534"/>
                  </a:lnTo>
                  <a:lnTo>
                    <a:pt x="3798" y="2503"/>
                  </a:lnTo>
                  <a:lnTo>
                    <a:pt x="3814" y="2477"/>
                  </a:lnTo>
                  <a:lnTo>
                    <a:pt x="3831" y="2446"/>
                  </a:lnTo>
                  <a:lnTo>
                    <a:pt x="3848" y="2416"/>
                  </a:lnTo>
                  <a:lnTo>
                    <a:pt x="3862" y="2386"/>
                  </a:lnTo>
                  <a:lnTo>
                    <a:pt x="3877" y="2355"/>
                  </a:lnTo>
                  <a:lnTo>
                    <a:pt x="3896" y="2320"/>
                  </a:lnTo>
                  <a:lnTo>
                    <a:pt x="3913" y="2291"/>
                  </a:lnTo>
                  <a:lnTo>
                    <a:pt x="3931" y="2261"/>
                  </a:lnTo>
                  <a:lnTo>
                    <a:pt x="3951" y="2226"/>
                  </a:lnTo>
                  <a:lnTo>
                    <a:pt x="3961" y="2207"/>
                  </a:lnTo>
                  <a:lnTo>
                    <a:pt x="3969" y="2186"/>
                  </a:lnTo>
                  <a:lnTo>
                    <a:pt x="3977" y="2166"/>
                  </a:lnTo>
                  <a:lnTo>
                    <a:pt x="3984" y="2144"/>
                  </a:lnTo>
                  <a:lnTo>
                    <a:pt x="3996" y="2099"/>
                  </a:lnTo>
                  <a:lnTo>
                    <a:pt x="4009" y="2052"/>
                  </a:lnTo>
                  <a:lnTo>
                    <a:pt x="4015" y="2028"/>
                  </a:lnTo>
                  <a:lnTo>
                    <a:pt x="4022" y="2002"/>
                  </a:lnTo>
                  <a:lnTo>
                    <a:pt x="4030" y="1977"/>
                  </a:lnTo>
                  <a:lnTo>
                    <a:pt x="4038" y="1949"/>
                  </a:lnTo>
                  <a:lnTo>
                    <a:pt x="4048" y="1921"/>
                  </a:lnTo>
                  <a:lnTo>
                    <a:pt x="4061" y="1892"/>
                  </a:lnTo>
                  <a:lnTo>
                    <a:pt x="4074" y="1862"/>
                  </a:lnTo>
                  <a:lnTo>
                    <a:pt x="4089" y="1831"/>
                  </a:lnTo>
                  <a:lnTo>
                    <a:pt x="4106" y="1800"/>
                  </a:lnTo>
                  <a:lnTo>
                    <a:pt x="4127" y="1766"/>
                  </a:lnTo>
                  <a:lnTo>
                    <a:pt x="4149" y="1732"/>
                  </a:lnTo>
                  <a:lnTo>
                    <a:pt x="4174" y="1696"/>
                  </a:lnTo>
                  <a:lnTo>
                    <a:pt x="4203" y="1659"/>
                  </a:lnTo>
                  <a:lnTo>
                    <a:pt x="4235" y="1622"/>
                  </a:lnTo>
                  <a:lnTo>
                    <a:pt x="4269" y="1583"/>
                  </a:lnTo>
                  <a:lnTo>
                    <a:pt x="4309" y="1542"/>
                  </a:lnTo>
                  <a:lnTo>
                    <a:pt x="4352" y="1500"/>
                  </a:lnTo>
                  <a:lnTo>
                    <a:pt x="4400" y="1457"/>
                  </a:lnTo>
                  <a:lnTo>
                    <a:pt x="4452" y="1412"/>
                  </a:lnTo>
                  <a:lnTo>
                    <a:pt x="4508" y="1366"/>
                  </a:lnTo>
                  <a:lnTo>
                    <a:pt x="4570" y="1318"/>
                  </a:lnTo>
                  <a:lnTo>
                    <a:pt x="4636" y="1268"/>
                  </a:lnTo>
                  <a:lnTo>
                    <a:pt x="4708" y="1217"/>
                  </a:lnTo>
                  <a:lnTo>
                    <a:pt x="4786" y="1164"/>
                  </a:lnTo>
                  <a:lnTo>
                    <a:pt x="4873" y="1106"/>
                  </a:lnTo>
                  <a:lnTo>
                    <a:pt x="4963" y="1048"/>
                  </a:lnTo>
                  <a:lnTo>
                    <a:pt x="5008" y="1020"/>
                  </a:lnTo>
                  <a:lnTo>
                    <a:pt x="5054" y="991"/>
                  </a:lnTo>
                  <a:lnTo>
                    <a:pt x="5099" y="965"/>
                  </a:lnTo>
                  <a:lnTo>
                    <a:pt x="5145" y="937"/>
                  </a:lnTo>
                  <a:lnTo>
                    <a:pt x="5192" y="912"/>
                  </a:lnTo>
                  <a:lnTo>
                    <a:pt x="5239" y="886"/>
                  </a:lnTo>
                  <a:lnTo>
                    <a:pt x="5287" y="862"/>
                  </a:lnTo>
                  <a:lnTo>
                    <a:pt x="5335" y="838"/>
                  </a:lnTo>
                  <a:lnTo>
                    <a:pt x="5384" y="816"/>
                  </a:lnTo>
                  <a:lnTo>
                    <a:pt x="5434" y="794"/>
                  </a:lnTo>
                  <a:lnTo>
                    <a:pt x="5483" y="774"/>
                  </a:lnTo>
                  <a:lnTo>
                    <a:pt x="5534" y="754"/>
                  </a:lnTo>
                  <a:lnTo>
                    <a:pt x="5586" y="737"/>
                  </a:lnTo>
                  <a:lnTo>
                    <a:pt x="5636" y="719"/>
                  </a:lnTo>
                  <a:lnTo>
                    <a:pt x="5683" y="704"/>
                  </a:lnTo>
                  <a:lnTo>
                    <a:pt x="5728" y="691"/>
                  </a:lnTo>
                  <a:lnTo>
                    <a:pt x="5771" y="677"/>
                  </a:lnTo>
                  <a:lnTo>
                    <a:pt x="5811" y="666"/>
                  </a:lnTo>
                  <a:lnTo>
                    <a:pt x="5851" y="656"/>
                  </a:lnTo>
                  <a:lnTo>
                    <a:pt x="5888" y="648"/>
                  </a:lnTo>
                  <a:lnTo>
                    <a:pt x="5923" y="640"/>
                  </a:lnTo>
                  <a:lnTo>
                    <a:pt x="5957" y="632"/>
                  </a:lnTo>
                  <a:lnTo>
                    <a:pt x="5990" y="626"/>
                  </a:lnTo>
                  <a:lnTo>
                    <a:pt x="6020" y="621"/>
                  </a:lnTo>
                  <a:lnTo>
                    <a:pt x="6078" y="612"/>
                  </a:lnTo>
                  <a:lnTo>
                    <a:pt x="6131" y="606"/>
                  </a:lnTo>
                  <a:lnTo>
                    <a:pt x="6180" y="602"/>
                  </a:lnTo>
                  <a:lnTo>
                    <a:pt x="6227" y="598"/>
                  </a:lnTo>
                  <a:lnTo>
                    <a:pt x="6271" y="595"/>
                  </a:lnTo>
                  <a:lnTo>
                    <a:pt x="6314" y="592"/>
                  </a:lnTo>
                  <a:lnTo>
                    <a:pt x="6355" y="587"/>
                  </a:lnTo>
                  <a:lnTo>
                    <a:pt x="6397" y="582"/>
                  </a:lnTo>
                  <a:lnTo>
                    <a:pt x="6418" y="578"/>
                  </a:lnTo>
                  <a:lnTo>
                    <a:pt x="6440" y="575"/>
                  </a:lnTo>
                  <a:lnTo>
                    <a:pt x="6461" y="570"/>
                  </a:lnTo>
                  <a:lnTo>
                    <a:pt x="6484" y="565"/>
                  </a:lnTo>
                  <a:lnTo>
                    <a:pt x="6511" y="556"/>
                  </a:lnTo>
                  <a:lnTo>
                    <a:pt x="6536" y="543"/>
                  </a:lnTo>
                  <a:lnTo>
                    <a:pt x="6559" y="527"/>
                  </a:lnTo>
                  <a:lnTo>
                    <a:pt x="6579" y="508"/>
                  </a:lnTo>
                  <a:lnTo>
                    <a:pt x="6598" y="486"/>
                  </a:lnTo>
                  <a:lnTo>
                    <a:pt x="6615" y="463"/>
                  </a:lnTo>
                  <a:lnTo>
                    <a:pt x="6629" y="437"/>
                  </a:lnTo>
                  <a:lnTo>
                    <a:pt x="6640" y="409"/>
                  </a:lnTo>
                  <a:lnTo>
                    <a:pt x="6651" y="381"/>
                  </a:lnTo>
                  <a:lnTo>
                    <a:pt x="6658" y="350"/>
                  </a:lnTo>
                  <a:lnTo>
                    <a:pt x="6662" y="320"/>
                  </a:lnTo>
                  <a:lnTo>
                    <a:pt x="6664" y="289"/>
                  </a:lnTo>
                  <a:lnTo>
                    <a:pt x="6663" y="258"/>
                  </a:lnTo>
                  <a:lnTo>
                    <a:pt x="6659" y="227"/>
                  </a:lnTo>
                  <a:lnTo>
                    <a:pt x="6653" y="198"/>
                  </a:lnTo>
                  <a:lnTo>
                    <a:pt x="6643" y="168"/>
                  </a:lnTo>
                  <a:lnTo>
                    <a:pt x="6630" y="140"/>
                  </a:lnTo>
                  <a:lnTo>
                    <a:pt x="6615" y="114"/>
                  </a:lnTo>
                  <a:lnTo>
                    <a:pt x="6597" y="89"/>
                  </a:lnTo>
                  <a:lnTo>
                    <a:pt x="6574" y="68"/>
                  </a:lnTo>
                  <a:lnTo>
                    <a:pt x="6549" y="47"/>
                  </a:lnTo>
                  <a:lnTo>
                    <a:pt x="6520" y="31"/>
                  </a:lnTo>
                  <a:lnTo>
                    <a:pt x="6489" y="18"/>
                  </a:lnTo>
                  <a:lnTo>
                    <a:pt x="6453" y="7"/>
                  </a:lnTo>
                  <a:lnTo>
                    <a:pt x="6414" y="1"/>
                  </a:lnTo>
                  <a:lnTo>
                    <a:pt x="6372" y="0"/>
                  </a:lnTo>
                  <a:lnTo>
                    <a:pt x="6325" y="2"/>
                  </a:lnTo>
                  <a:lnTo>
                    <a:pt x="6274" y="11"/>
                  </a:lnTo>
                  <a:lnTo>
                    <a:pt x="6220" y="23"/>
                  </a:lnTo>
                  <a:lnTo>
                    <a:pt x="6162" y="41"/>
                  </a:lnTo>
                  <a:lnTo>
                    <a:pt x="6100" y="65"/>
                  </a:lnTo>
                  <a:lnTo>
                    <a:pt x="6033" y="94"/>
                  </a:lnTo>
                  <a:lnTo>
                    <a:pt x="6008" y="107"/>
                  </a:lnTo>
                  <a:lnTo>
                    <a:pt x="5985" y="117"/>
                  </a:lnTo>
                  <a:lnTo>
                    <a:pt x="5962" y="127"/>
                  </a:lnTo>
                  <a:lnTo>
                    <a:pt x="5941" y="135"/>
                  </a:lnTo>
                  <a:lnTo>
                    <a:pt x="5920" y="142"/>
                  </a:lnTo>
                  <a:lnTo>
                    <a:pt x="5901" y="149"/>
                  </a:lnTo>
                  <a:lnTo>
                    <a:pt x="5883" y="154"/>
                  </a:lnTo>
                  <a:lnTo>
                    <a:pt x="5865" y="158"/>
                  </a:lnTo>
                  <a:lnTo>
                    <a:pt x="5848" y="162"/>
                  </a:lnTo>
                  <a:lnTo>
                    <a:pt x="5831" y="165"/>
                  </a:lnTo>
                  <a:lnTo>
                    <a:pt x="5814" y="167"/>
                  </a:lnTo>
                  <a:lnTo>
                    <a:pt x="5797" y="169"/>
                  </a:lnTo>
                  <a:lnTo>
                    <a:pt x="5764" y="171"/>
                  </a:lnTo>
                  <a:lnTo>
                    <a:pt x="5729" y="172"/>
                  </a:lnTo>
                  <a:lnTo>
                    <a:pt x="5691" y="173"/>
                  </a:lnTo>
                  <a:lnTo>
                    <a:pt x="5650" y="173"/>
                  </a:lnTo>
                  <a:lnTo>
                    <a:pt x="5606" y="174"/>
                  </a:lnTo>
                  <a:lnTo>
                    <a:pt x="5555" y="176"/>
                  </a:lnTo>
                  <a:lnTo>
                    <a:pt x="5498" y="180"/>
                  </a:lnTo>
                  <a:lnTo>
                    <a:pt x="5433" y="186"/>
                  </a:lnTo>
                  <a:lnTo>
                    <a:pt x="5359" y="196"/>
                  </a:lnTo>
                  <a:lnTo>
                    <a:pt x="5276" y="209"/>
                  </a:lnTo>
                  <a:lnTo>
                    <a:pt x="5221" y="218"/>
                  </a:lnTo>
                  <a:lnTo>
                    <a:pt x="5168" y="228"/>
                  </a:lnTo>
                  <a:lnTo>
                    <a:pt x="5115" y="241"/>
                  </a:lnTo>
                  <a:lnTo>
                    <a:pt x="5064" y="254"/>
                  </a:lnTo>
                  <a:lnTo>
                    <a:pt x="5013" y="267"/>
                  </a:lnTo>
                  <a:lnTo>
                    <a:pt x="4963" y="283"/>
                  </a:lnTo>
                  <a:lnTo>
                    <a:pt x="4914" y="298"/>
                  </a:lnTo>
                  <a:lnTo>
                    <a:pt x="4866" y="315"/>
                  </a:lnTo>
                  <a:lnTo>
                    <a:pt x="4818" y="333"/>
                  </a:lnTo>
                  <a:lnTo>
                    <a:pt x="4772" y="351"/>
                  </a:lnTo>
                  <a:lnTo>
                    <a:pt x="4725" y="371"/>
                  </a:lnTo>
                  <a:lnTo>
                    <a:pt x="4679" y="390"/>
                  </a:lnTo>
                  <a:lnTo>
                    <a:pt x="4633" y="411"/>
                  </a:lnTo>
                  <a:lnTo>
                    <a:pt x="4588" y="433"/>
                  </a:lnTo>
                  <a:lnTo>
                    <a:pt x="4543" y="455"/>
                  </a:lnTo>
                  <a:lnTo>
                    <a:pt x="4499" y="478"/>
                  </a:lnTo>
                  <a:lnTo>
                    <a:pt x="4410" y="525"/>
                  </a:lnTo>
                  <a:lnTo>
                    <a:pt x="4322" y="574"/>
                  </a:lnTo>
                  <a:lnTo>
                    <a:pt x="4235" y="625"/>
                  </a:lnTo>
                  <a:lnTo>
                    <a:pt x="4146" y="678"/>
                  </a:lnTo>
                  <a:lnTo>
                    <a:pt x="4058" y="733"/>
                  </a:lnTo>
                  <a:lnTo>
                    <a:pt x="3968" y="787"/>
                  </a:lnTo>
                  <a:lnTo>
                    <a:pt x="3877" y="842"/>
                  </a:lnTo>
                  <a:lnTo>
                    <a:pt x="3784" y="898"/>
                  </a:lnTo>
                  <a:lnTo>
                    <a:pt x="3687" y="955"/>
                  </a:lnTo>
                  <a:lnTo>
                    <a:pt x="3579" y="1016"/>
                  </a:lnTo>
                  <a:lnTo>
                    <a:pt x="3462" y="1080"/>
                  </a:lnTo>
                  <a:lnTo>
                    <a:pt x="3336" y="1147"/>
                  </a:lnTo>
                  <a:lnTo>
                    <a:pt x="3204" y="1215"/>
                  </a:lnTo>
                  <a:lnTo>
                    <a:pt x="3066" y="1285"/>
                  </a:lnTo>
                  <a:lnTo>
                    <a:pt x="2995" y="1320"/>
                  </a:lnTo>
                  <a:lnTo>
                    <a:pt x="2923" y="1355"/>
                  </a:lnTo>
                  <a:lnTo>
                    <a:pt x="2851" y="1388"/>
                  </a:lnTo>
                  <a:lnTo>
                    <a:pt x="2778" y="1422"/>
                  </a:lnTo>
                  <a:lnTo>
                    <a:pt x="2705" y="1456"/>
                  </a:lnTo>
                  <a:lnTo>
                    <a:pt x="2631" y="1489"/>
                  </a:lnTo>
                  <a:lnTo>
                    <a:pt x="2557" y="1521"/>
                  </a:lnTo>
                  <a:lnTo>
                    <a:pt x="2484" y="1553"/>
                  </a:lnTo>
                  <a:lnTo>
                    <a:pt x="2410" y="1584"/>
                  </a:lnTo>
                  <a:lnTo>
                    <a:pt x="2337" y="1612"/>
                  </a:lnTo>
                  <a:lnTo>
                    <a:pt x="2264" y="1641"/>
                  </a:lnTo>
                  <a:lnTo>
                    <a:pt x="2193" y="1669"/>
                  </a:lnTo>
                  <a:lnTo>
                    <a:pt x="2121" y="1694"/>
                  </a:lnTo>
                  <a:lnTo>
                    <a:pt x="2051" y="1719"/>
                  </a:lnTo>
                  <a:lnTo>
                    <a:pt x="1983" y="1742"/>
                  </a:lnTo>
                  <a:lnTo>
                    <a:pt x="1915" y="1764"/>
                  </a:lnTo>
                  <a:lnTo>
                    <a:pt x="1849" y="1783"/>
                  </a:lnTo>
                  <a:lnTo>
                    <a:pt x="1785" y="1801"/>
                  </a:lnTo>
                  <a:lnTo>
                    <a:pt x="1722" y="1816"/>
                  </a:lnTo>
                  <a:lnTo>
                    <a:pt x="1662" y="1829"/>
                  </a:lnTo>
                  <a:lnTo>
                    <a:pt x="1593" y="1844"/>
                  </a:lnTo>
                  <a:lnTo>
                    <a:pt x="1521" y="1857"/>
                  </a:lnTo>
                  <a:lnTo>
                    <a:pt x="1449" y="1869"/>
                  </a:lnTo>
                  <a:lnTo>
                    <a:pt x="1377" y="1881"/>
                  </a:lnTo>
                  <a:lnTo>
                    <a:pt x="1303" y="1893"/>
                  </a:lnTo>
                  <a:lnTo>
                    <a:pt x="1228" y="1903"/>
                  </a:lnTo>
                  <a:lnTo>
                    <a:pt x="1153" y="1912"/>
                  </a:lnTo>
                  <a:lnTo>
                    <a:pt x="1077" y="1920"/>
                  </a:lnTo>
                  <a:lnTo>
                    <a:pt x="1001" y="1927"/>
                  </a:lnTo>
                  <a:lnTo>
                    <a:pt x="925" y="1934"/>
                  </a:lnTo>
                  <a:lnTo>
                    <a:pt x="849" y="1939"/>
                  </a:lnTo>
                  <a:lnTo>
                    <a:pt x="774" y="1944"/>
                  </a:lnTo>
                  <a:lnTo>
                    <a:pt x="699" y="1947"/>
                  </a:lnTo>
                  <a:lnTo>
                    <a:pt x="623" y="1950"/>
                  </a:lnTo>
                  <a:lnTo>
                    <a:pt x="550" y="1951"/>
                  </a:lnTo>
                  <a:lnTo>
                    <a:pt x="477" y="1951"/>
                  </a:lnTo>
                  <a:lnTo>
                    <a:pt x="418" y="1951"/>
                  </a:lnTo>
                  <a:lnTo>
                    <a:pt x="365" y="1951"/>
                  </a:lnTo>
                  <a:lnTo>
                    <a:pt x="318" y="1952"/>
                  </a:lnTo>
                  <a:lnTo>
                    <a:pt x="274" y="1953"/>
                  </a:lnTo>
                  <a:lnTo>
                    <a:pt x="234" y="1955"/>
                  </a:lnTo>
                  <a:lnTo>
                    <a:pt x="197" y="1958"/>
                  </a:lnTo>
                  <a:lnTo>
                    <a:pt x="166" y="1962"/>
                  </a:lnTo>
                  <a:lnTo>
                    <a:pt x="136" y="1967"/>
                  </a:lnTo>
                  <a:lnTo>
                    <a:pt x="112" y="1974"/>
                  </a:lnTo>
                  <a:lnTo>
                    <a:pt x="89" y="1982"/>
                  </a:lnTo>
                  <a:lnTo>
                    <a:pt x="70" y="1992"/>
                  </a:lnTo>
                  <a:lnTo>
                    <a:pt x="54" y="2002"/>
                  </a:lnTo>
                  <a:lnTo>
                    <a:pt x="40" y="2015"/>
                  </a:lnTo>
                  <a:lnTo>
                    <a:pt x="27" y="2030"/>
                  </a:lnTo>
                  <a:lnTo>
                    <a:pt x="18" y="2047"/>
                  </a:lnTo>
                  <a:lnTo>
                    <a:pt x="11" y="2066"/>
                  </a:lnTo>
                  <a:lnTo>
                    <a:pt x="6" y="2087"/>
                  </a:lnTo>
                  <a:lnTo>
                    <a:pt x="3" y="2112"/>
                  </a:lnTo>
                  <a:lnTo>
                    <a:pt x="0" y="2138"/>
                  </a:lnTo>
                  <a:lnTo>
                    <a:pt x="0" y="2167"/>
                  </a:lnTo>
                  <a:lnTo>
                    <a:pt x="0" y="2199"/>
                  </a:lnTo>
                  <a:lnTo>
                    <a:pt x="1" y="2233"/>
                  </a:lnTo>
                  <a:lnTo>
                    <a:pt x="3" y="2272"/>
                  </a:lnTo>
                  <a:lnTo>
                    <a:pt x="5" y="2313"/>
                  </a:lnTo>
                  <a:lnTo>
                    <a:pt x="11" y="2406"/>
                  </a:lnTo>
                  <a:lnTo>
                    <a:pt x="17" y="2514"/>
                  </a:lnTo>
                  <a:lnTo>
                    <a:pt x="20" y="2573"/>
                  </a:lnTo>
                  <a:lnTo>
                    <a:pt x="22" y="2636"/>
                  </a:lnTo>
                  <a:lnTo>
                    <a:pt x="23" y="2704"/>
                  </a:lnTo>
                  <a:lnTo>
                    <a:pt x="24" y="2776"/>
                  </a:lnTo>
                  <a:lnTo>
                    <a:pt x="24" y="2838"/>
                  </a:lnTo>
                  <a:lnTo>
                    <a:pt x="23" y="2909"/>
                  </a:lnTo>
                  <a:lnTo>
                    <a:pt x="22" y="2991"/>
                  </a:lnTo>
                  <a:lnTo>
                    <a:pt x="21" y="3080"/>
                  </a:lnTo>
                  <a:lnTo>
                    <a:pt x="20" y="3174"/>
                  </a:lnTo>
                  <a:lnTo>
                    <a:pt x="19" y="3273"/>
                  </a:lnTo>
                  <a:lnTo>
                    <a:pt x="18" y="3373"/>
                  </a:lnTo>
                  <a:lnTo>
                    <a:pt x="17" y="3473"/>
                  </a:lnTo>
                  <a:lnTo>
                    <a:pt x="17" y="3572"/>
                  </a:lnTo>
                  <a:lnTo>
                    <a:pt x="16" y="3668"/>
                  </a:lnTo>
                  <a:lnTo>
                    <a:pt x="17" y="3760"/>
                  </a:lnTo>
                  <a:lnTo>
                    <a:pt x="17" y="3845"/>
                  </a:lnTo>
                  <a:lnTo>
                    <a:pt x="18" y="3922"/>
                  </a:lnTo>
                  <a:lnTo>
                    <a:pt x="20" y="3989"/>
                  </a:lnTo>
                  <a:lnTo>
                    <a:pt x="23" y="4044"/>
                  </a:lnTo>
                  <a:lnTo>
                    <a:pt x="26" y="4086"/>
                  </a:lnTo>
                  <a:lnTo>
                    <a:pt x="31" y="4137"/>
                  </a:lnTo>
                  <a:lnTo>
                    <a:pt x="33" y="4192"/>
                  </a:lnTo>
                  <a:lnTo>
                    <a:pt x="36" y="4250"/>
                  </a:lnTo>
                  <a:lnTo>
                    <a:pt x="36" y="4312"/>
                  </a:lnTo>
                  <a:lnTo>
                    <a:pt x="36" y="4375"/>
                  </a:lnTo>
                  <a:lnTo>
                    <a:pt x="36" y="4439"/>
                  </a:lnTo>
                  <a:lnTo>
                    <a:pt x="36" y="4502"/>
                  </a:lnTo>
                  <a:lnTo>
                    <a:pt x="36" y="4563"/>
                  </a:lnTo>
                  <a:lnTo>
                    <a:pt x="36" y="4624"/>
                  </a:lnTo>
                  <a:lnTo>
                    <a:pt x="38" y="4680"/>
                  </a:lnTo>
                  <a:lnTo>
                    <a:pt x="41" y="4733"/>
                  </a:lnTo>
                  <a:lnTo>
                    <a:pt x="45" y="4780"/>
                  </a:lnTo>
                  <a:lnTo>
                    <a:pt x="48" y="4802"/>
                  </a:lnTo>
                  <a:lnTo>
                    <a:pt x="52" y="4822"/>
                  </a:lnTo>
                  <a:lnTo>
                    <a:pt x="56" y="4840"/>
                  </a:lnTo>
                  <a:lnTo>
                    <a:pt x="61" y="4856"/>
                  </a:lnTo>
                  <a:lnTo>
                    <a:pt x="66" y="4870"/>
                  </a:lnTo>
                  <a:lnTo>
                    <a:pt x="72" y="4884"/>
                  </a:lnTo>
                  <a:lnTo>
                    <a:pt x="79" y="4893"/>
                  </a:lnTo>
                  <a:lnTo>
                    <a:pt x="86" y="4901"/>
                  </a:lnTo>
                  <a:lnTo>
                    <a:pt x="94" y="4906"/>
                  </a:lnTo>
                  <a:lnTo>
                    <a:pt x="102" y="4911"/>
                  </a:lnTo>
                  <a:lnTo>
                    <a:pt x="111" y="4915"/>
                  </a:lnTo>
                  <a:lnTo>
                    <a:pt x="120" y="4919"/>
                  </a:lnTo>
                  <a:lnTo>
                    <a:pt x="141" y="4926"/>
                  </a:lnTo>
                  <a:lnTo>
                    <a:pt x="165" y="4931"/>
                  </a:lnTo>
                  <a:lnTo>
                    <a:pt x="190" y="4934"/>
                  </a:lnTo>
                  <a:lnTo>
                    <a:pt x="217" y="4937"/>
                  </a:lnTo>
                  <a:lnTo>
                    <a:pt x="244" y="4938"/>
                  </a:lnTo>
                  <a:lnTo>
                    <a:pt x="274" y="4938"/>
                  </a:lnTo>
                  <a:lnTo>
                    <a:pt x="332" y="4937"/>
                  </a:lnTo>
                  <a:lnTo>
                    <a:pt x="391" y="4934"/>
                  </a:lnTo>
                  <a:lnTo>
                    <a:pt x="445" y="4931"/>
                  </a:lnTo>
                  <a:lnTo>
                    <a:pt x="494" y="4930"/>
                  </a:lnTo>
                  <a:lnTo>
                    <a:pt x="529" y="4930"/>
                  </a:lnTo>
                  <a:lnTo>
                    <a:pt x="561" y="4931"/>
                  </a:lnTo>
                  <a:lnTo>
                    <a:pt x="589" y="4933"/>
                  </a:lnTo>
                  <a:lnTo>
                    <a:pt x="612" y="4936"/>
                  </a:lnTo>
                  <a:lnTo>
                    <a:pt x="633" y="4939"/>
                  </a:lnTo>
                  <a:lnTo>
                    <a:pt x="652" y="4944"/>
                  </a:lnTo>
                  <a:lnTo>
                    <a:pt x="669" y="4949"/>
                  </a:lnTo>
                  <a:lnTo>
                    <a:pt x="684" y="4955"/>
                  </a:lnTo>
                  <a:lnTo>
                    <a:pt x="699" y="4963"/>
                  </a:lnTo>
                  <a:lnTo>
                    <a:pt x="713" y="4972"/>
                  </a:lnTo>
                  <a:lnTo>
                    <a:pt x="727" y="4981"/>
                  </a:lnTo>
                  <a:lnTo>
                    <a:pt x="741" y="4992"/>
                  </a:lnTo>
                  <a:lnTo>
                    <a:pt x="774" y="5016"/>
                  </a:lnTo>
                  <a:lnTo>
                    <a:pt x="815" y="5044"/>
                  </a:lnTo>
                  <a:lnTo>
                    <a:pt x="851" y="5068"/>
                  </a:lnTo>
                  <a:lnTo>
                    <a:pt x="887" y="5091"/>
                  </a:lnTo>
                  <a:lnTo>
                    <a:pt x="923" y="5113"/>
                  </a:lnTo>
                  <a:lnTo>
                    <a:pt x="957" y="5133"/>
                  </a:lnTo>
                  <a:lnTo>
                    <a:pt x="1028" y="5173"/>
                  </a:lnTo>
                  <a:lnTo>
                    <a:pt x="1096" y="5210"/>
                  </a:lnTo>
                  <a:lnTo>
                    <a:pt x="1166" y="5245"/>
                  </a:lnTo>
                  <a:lnTo>
                    <a:pt x="1235" y="5280"/>
                  </a:lnTo>
                  <a:lnTo>
                    <a:pt x="1308" y="5314"/>
                  </a:lnTo>
                  <a:lnTo>
                    <a:pt x="1381" y="5351"/>
                  </a:lnTo>
                  <a:lnTo>
                    <a:pt x="1428" y="5373"/>
                  </a:lnTo>
                  <a:lnTo>
                    <a:pt x="1504" y="5404"/>
                  </a:lnTo>
                  <a:lnTo>
                    <a:pt x="1600" y="5442"/>
                  </a:lnTo>
                  <a:lnTo>
                    <a:pt x="1706" y="5483"/>
                  </a:lnTo>
                  <a:lnTo>
                    <a:pt x="1760" y="5504"/>
                  </a:lnTo>
                  <a:lnTo>
                    <a:pt x="1812" y="5522"/>
                  </a:lnTo>
                  <a:lnTo>
                    <a:pt x="1862" y="5539"/>
                  </a:lnTo>
                  <a:lnTo>
                    <a:pt x="1909" y="5555"/>
                  </a:lnTo>
                  <a:lnTo>
                    <a:pt x="1950" y="5568"/>
                  </a:lnTo>
                  <a:lnTo>
                    <a:pt x="1986" y="5577"/>
                  </a:lnTo>
                  <a:lnTo>
                    <a:pt x="2001" y="5581"/>
                  </a:lnTo>
                  <a:lnTo>
                    <a:pt x="2014" y="5584"/>
                  </a:lnTo>
                  <a:lnTo>
                    <a:pt x="2026" y="5585"/>
                  </a:lnTo>
                  <a:lnTo>
                    <a:pt x="2035" y="5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006C0CAA-B44C-42E9-855B-5D240E74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3700" y="5402263"/>
              <a:ext cx="628650" cy="592138"/>
            </a:xfrm>
            <a:custGeom>
              <a:avLst/>
              <a:gdLst>
                <a:gd name="T0" fmla="*/ 3 w 11091"/>
                <a:gd name="T1" fmla="*/ 9841 h 10449"/>
                <a:gd name="T2" fmla="*/ 46 w 11091"/>
                <a:gd name="T3" fmla="*/ 9897 h 10449"/>
                <a:gd name="T4" fmla="*/ 147 w 11091"/>
                <a:gd name="T5" fmla="*/ 10010 h 10449"/>
                <a:gd name="T6" fmla="*/ 201 w 11091"/>
                <a:gd name="T7" fmla="*/ 10090 h 10449"/>
                <a:gd name="T8" fmla="*/ 250 w 11091"/>
                <a:gd name="T9" fmla="*/ 10187 h 10449"/>
                <a:gd name="T10" fmla="*/ 286 w 11091"/>
                <a:gd name="T11" fmla="*/ 10307 h 10449"/>
                <a:gd name="T12" fmla="*/ 301 w 11091"/>
                <a:gd name="T13" fmla="*/ 10449 h 10449"/>
                <a:gd name="T14" fmla="*/ 773 w 11091"/>
                <a:gd name="T15" fmla="*/ 1146 h 10449"/>
                <a:gd name="T16" fmla="*/ 790 w 11091"/>
                <a:gd name="T17" fmla="*/ 1056 h 10449"/>
                <a:gd name="T18" fmla="*/ 824 w 11091"/>
                <a:gd name="T19" fmla="*/ 977 h 10449"/>
                <a:gd name="T20" fmla="*/ 873 w 11091"/>
                <a:gd name="T21" fmla="*/ 911 h 10449"/>
                <a:gd name="T22" fmla="*/ 935 w 11091"/>
                <a:gd name="T23" fmla="*/ 858 h 10449"/>
                <a:gd name="T24" fmla="*/ 1009 w 11091"/>
                <a:gd name="T25" fmla="*/ 817 h 10449"/>
                <a:gd name="T26" fmla="*/ 1095 w 11091"/>
                <a:gd name="T27" fmla="*/ 790 h 10449"/>
                <a:gd name="T28" fmla="*/ 1189 w 11091"/>
                <a:gd name="T29" fmla="*/ 775 h 10449"/>
                <a:gd name="T30" fmla="*/ 9893 w 11091"/>
                <a:gd name="T31" fmla="*/ 774 h 10449"/>
                <a:gd name="T32" fmla="*/ 9989 w 11091"/>
                <a:gd name="T33" fmla="*/ 786 h 10449"/>
                <a:gd name="T34" fmla="*/ 10075 w 11091"/>
                <a:gd name="T35" fmla="*/ 812 h 10449"/>
                <a:gd name="T36" fmla="*/ 10149 w 11091"/>
                <a:gd name="T37" fmla="*/ 852 h 10449"/>
                <a:gd name="T38" fmla="*/ 10212 w 11091"/>
                <a:gd name="T39" fmla="*/ 905 h 10449"/>
                <a:gd name="T40" fmla="*/ 10261 w 11091"/>
                <a:gd name="T41" fmla="*/ 972 h 10449"/>
                <a:gd name="T42" fmla="*/ 10296 w 11091"/>
                <a:gd name="T43" fmla="*/ 1050 h 10449"/>
                <a:gd name="T44" fmla="*/ 10316 w 11091"/>
                <a:gd name="T45" fmla="*/ 1139 h 10449"/>
                <a:gd name="T46" fmla="*/ 10320 w 11091"/>
                <a:gd name="T47" fmla="*/ 9978 h 10449"/>
                <a:gd name="T48" fmla="*/ 10446 w 11091"/>
                <a:gd name="T49" fmla="*/ 9989 h 10449"/>
                <a:gd name="T50" fmla="*/ 10761 w 11091"/>
                <a:gd name="T51" fmla="*/ 10045 h 10449"/>
                <a:gd name="T52" fmla="*/ 10949 w 11091"/>
                <a:gd name="T53" fmla="*/ 10078 h 10449"/>
                <a:gd name="T54" fmla="*/ 11030 w 11091"/>
                <a:gd name="T55" fmla="*/ 10098 h 10449"/>
                <a:gd name="T56" fmla="*/ 11055 w 11091"/>
                <a:gd name="T57" fmla="*/ 10108 h 10449"/>
                <a:gd name="T58" fmla="*/ 11091 w 11091"/>
                <a:gd name="T59" fmla="*/ 1515 h 10449"/>
                <a:gd name="T60" fmla="*/ 11084 w 11091"/>
                <a:gd name="T61" fmla="*/ 1211 h 10449"/>
                <a:gd name="T62" fmla="*/ 11066 w 11091"/>
                <a:gd name="T63" fmla="*/ 998 h 10449"/>
                <a:gd name="T64" fmla="*/ 11026 w 11091"/>
                <a:gd name="T65" fmla="*/ 807 h 10449"/>
                <a:gd name="T66" fmla="*/ 10960 w 11091"/>
                <a:gd name="T67" fmla="*/ 634 h 10449"/>
                <a:gd name="T68" fmla="*/ 10860 w 11091"/>
                <a:gd name="T69" fmla="*/ 475 h 10449"/>
                <a:gd name="T70" fmla="*/ 10719 w 11091"/>
                <a:gd name="T71" fmla="*/ 326 h 10449"/>
                <a:gd name="T72" fmla="*/ 10530 w 11091"/>
                <a:gd name="T73" fmla="*/ 183 h 10449"/>
                <a:gd name="T74" fmla="*/ 10395 w 11091"/>
                <a:gd name="T75" fmla="*/ 106 h 10449"/>
                <a:gd name="T76" fmla="*/ 10260 w 11091"/>
                <a:gd name="T77" fmla="*/ 57 h 10449"/>
                <a:gd name="T78" fmla="*/ 10108 w 11091"/>
                <a:gd name="T79" fmla="*/ 19 h 10449"/>
                <a:gd name="T80" fmla="*/ 9956 w 11091"/>
                <a:gd name="T81" fmla="*/ 1 h 10449"/>
                <a:gd name="T82" fmla="*/ 1079 w 11091"/>
                <a:gd name="T83" fmla="*/ 6 h 10449"/>
                <a:gd name="T84" fmla="*/ 840 w 11091"/>
                <a:gd name="T85" fmla="*/ 54 h 10449"/>
                <a:gd name="T86" fmla="*/ 623 w 11091"/>
                <a:gd name="T87" fmla="*/ 145 h 10449"/>
                <a:gd name="T88" fmla="*/ 431 w 11091"/>
                <a:gd name="T89" fmla="*/ 273 h 10449"/>
                <a:gd name="T90" fmla="*/ 270 w 11091"/>
                <a:gd name="T91" fmla="*/ 432 h 10449"/>
                <a:gd name="T92" fmla="*/ 141 w 11091"/>
                <a:gd name="T93" fmla="*/ 615 h 10449"/>
                <a:gd name="T94" fmla="*/ 53 w 11091"/>
                <a:gd name="T95" fmla="*/ 817 h 10449"/>
                <a:gd name="T96" fmla="*/ 6 w 11091"/>
                <a:gd name="T97" fmla="*/ 1033 h 10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91" h="10449">
                  <a:moveTo>
                    <a:pt x="0" y="1144"/>
                  </a:moveTo>
                  <a:lnTo>
                    <a:pt x="0" y="9827"/>
                  </a:lnTo>
                  <a:lnTo>
                    <a:pt x="1" y="9834"/>
                  </a:lnTo>
                  <a:lnTo>
                    <a:pt x="3" y="9841"/>
                  </a:lnTo>
                  <a:lnTo>
                    <a:pt x="7" y="9850"/>
                  </a:lnTo>
                  <a:lnTo>
                    <a:pt x="12" y="9858"/>
                  </a:lnTo>
                  <a:lnTo>
                    <a:pt x="27" y="9876"/>
                  </a:lnTo>
                  <a:lnTo>
                    <a:pt x="46" y="9897"/>
                  </a:lnTo>
                  <a:lnTo>
                    <a:pt x="68" y="9920"/>
                  </a:lnTo>
                  <a:lnTo>
                    <a:pt x="92" y="9947"/>
                  </a:lnTo>
                  <a:lnTo>
                    <a:pt x="120" y="9976"/>
                  </a:lnTo>
                  <a:lnTo>
                    <a:pt x="147" y="10010"/>
                  </a:lnTo>
                  <a:lnTo>
                    <a:pt x="161" y="10029"/>
                  </a:lnTo>
                  <a:lnTo>
                    <a:pt x="175" y="10048"/>
                  </a:lnTo>
                  <a:lnTo>
                    <a:pt x="188" y="10069"/>
                  </a:lnTo>
                  <a:lnTo>
                    <a:pt x="201" y="10090"/>
                  </a:lnTo>
                  <a:lnTo>
                    <a:pt x="215" y="10113"/>
                  </a:lnTo>
                  <a:lnTo>
                    <a:pt x="227" y="10136"/>
                  </a:lnTo>
                  <a:lnTo>
                    <a:pt x="239" y="10162"/>
                  </a:lnTo>
                  <a:lnTo>
                    <a:pt x="250" y="10187"/>
                  </a:lnTo>
                  <a:lnTo>
                    <a:pt x="260" y="10215"/>
                  </a:lnTo>
                  <a:lnTo>
                    <a:pt x="270" y="10244"/>
                  </a:lnTo>
                  <a:lnTo>
                    <a:pt x="279" y="10275"/>
                  </a:lnTo>
                  <a:lnTo>
                    <a:pt x="286" y="10307"/>
                  </a:lnTo>
                  <a:lnTo>
                    <a:pt x="292" y="10341"/>
                  </a:lnTo>
                  <a:lnTo>
                    <a:pt x="296" y="10375"/>
                  </a:lnTo>
                  <a:lnTo>
                    <a:pt x="299" y="10411"/>
                  </a:lnTo>
                  <a:lnTo>
                    <a:pt x="301" y="10449"/>
                  </a:lnTo>
                  <a:lnTo>
                    <a:pt x="771" y="10449"/>
                  </a:lnTo>
                  <a:lnTo>
                    <a:pt x="771" y="1195"/>
                  </a:lnTo>
                  <a:lnTo>
                    <a:pt x="771" y="1169"/>
                  </a:lnTo>
                  <a:lnTo>
                    <a:pt x="773" y="1146"/>
                  </a:lnTo>
                  <a:lnTo>
                    <a:pt x="776" y="1122"/>
                  </a:lnTo>
                  <a:lnTo>
                    <a:pt x="780" y="1099"/>
                  </a:lnTo>
                  <a:lnTo>
                    <a:pt x="784" y="1077"/>
                  </a:lnTo>
                  <a:lnTo>
                    <a:pt x="790" y="1056"/>
                  </a:lnTo>
                  <a:lnTo>
                    <a:pt x="797" y="1035"/>
                  </a:lnTo>
                  <a:lnTo>
                    <a:pt x="805" y="1015"/>
                  </a:lnTo>
                  <a:lnTo>
                    <a:pt x="815" y="995"/>
                  </a:lnTo>
                  <a:lnTo>
                    <a:pt x="824" y="977"/>
                  </a:lnTo>
                  <a:lnTo>
                    <a:pt x="835" y="959"/>
                  </a:lnTo>
                  <a:lnTo>
                    <a:pt x="847" y="943"/>
                  </a:lnTo>
                  <a:lnTo>
                    <a:pt x="859" y="927"/>
                  </a:lnTo>
                  <a:lnTo>
                    <a:pt x="873" y="911"/>
                  </a:lnTo>
                  <a:lnTo>
                    <a:pt x="887" y="897"/>
                  </a:lnTo>
                  <a:lnTo>
                    <a:pt x="902" y="883"/>
                  </a:lnTo>
                  <a:lnTo>
                    <a:pt x="918" y="869"/>
                  </a:lnTo>
                  <a:lnTo>
                    <a:pt x="935" y="858"/>
                  </a:lnTo>
                  <a:lnTo>
                    <a:pt x="953" y="846"/>
                  </a:lnTo>
                  <a:lnTo>
                    <a:pt x="970" y="836"/>
                  </a:lnTo>
                  <a:lnTo>
                    <a:pt x="990" y="827"/>
                  </a:lnTo>
                  <a:lnTo>
                    <a:pt x="1009" y="817"/>
                  </a:lnTo>
                  <a:lnTo>
                    <a:pt x="1029" y="809"/>
                  </a:lnTo>
                  <a:lnTo>
                    <a:pt x="1051" y="802"/>
                  </a:lnTo>
                  <a:lnTo>
                    <a:pt x="1072" y="795"/>
                  </a:lnTo>
                  <a:lnTo>
                    <a:pt x="1095" y="790"/>
                  </a:lnTo>
                  <a:lnTo>
                    <a:pt x="1117" y="785"/>
                  </a:lnTo>
                  <a:lnTo>
                    <a:pt x="1140" y="780"/>
                  </a:lnTo>
                  <a:lnTo>
                    <a:pt x="1165" y="777"/>
                  </a:lnTo>
                  <a:lnTo>
                    <a:pt x="1189" y="775"/>
                  </a:lnTo>
                  <a:lnTo>
                    <a:pt x="1214" y="774"/>
                  </a:lnTo>
                  <a:lnTo>
                    <a:pt x="1239" y="774"/>
                  </a:lnTo>
                  <a:lnTo>
                    <a:pt x="9868" y="774"/>
                  </a:lnTo>
                  <a:lnTo>
                    <a:pt x="9893" y="774"/>
                  </a:lnTo>
                  <a:lnTo>
                    <a:pt x="9918" y="776"/>
                  </a:lnTo>
                  <a:lnTo>
                    <a:pt x="9942" y="778"/>
                  </a:lnTo>
                  <a:lnTo>
                    <a:pt x="9967" y="782"/>
                  </a:lnTo>
                  <a:lnTo>
                    <a:pt x="9989" y="786"/>
                  </a:lnTo>
                  <a:lnTo>
                    <a:pt x="10012" y="791"/>
                  </a:lnTo>
                  <a:lnTo>
                    <a:pt x="10034" y="797"/>
                  </a:lnTo>
                  <a:lnTo>
                    <a:pt x="10054" y="804"/>
                  </a:lnTo>
                  <a:lnTo>
                    <a:pt x="10075" y="812"/>
                  </a:lnTo>
                  <a:lnTo>
                    <a:pt x="10095" y="820"/>
                  </a:lnTo>
                  <a:lnTo>
                    <a:pt x="10113" y="831"/>
                  </a:lnTo>
                  <a:lnTo>
                    <a:pt x="10132" y="841"/>
                  </a:lnTo>
                  <a:lnTo>
                    <a:pt x="10149" y="852"/>
                  </a:lnTo>
                  <a:lnTo>
                    <a:pt x="10166" y="864"/>
                  </a:lnTo>
                  <a:lnTo>
                    <a:pt x="10183" y="878"/>
                  </a:lnTo>
                  <a:lnTo>
                    <a:pt x="10198" y="891"/>
                  </a:lnTo>
                  <a:lnTo>
                    <a:pt x="10212" y="905"/>
                  </a:lnTo>
                  <a:lnTo>
                    <a:pt x="10225" y="921"/>
                  </a:lnTo>
                  <a:lnTo>
                    <a:pt x="10238" y="937"/>
                  </a:lnTo>
                  <a:lnTo>
                    <a:pt x="10250" y="953"/>
                  </a:lnTo>
                  <a:lnTo>
                    <a:pt x="10261" y="972"/>
                  </a:lnTo>
                  <a:lnTo>
                    <a:pt x="10271" y="989"/>
                  </a:lnTo>
                  <a:lnTo>
                    <a:pt x="10280" y="1009"/>
                  </a:lnTo>
                  <a:lnTo>
                    <a:pt x="10289" y="1028"/>
                  </a:lnTo>
                  <a:lnTo>
                    <a:pt x="10296" y="1050"/>
                  </a:lnTo>
                  <a:lnTo>
                    <a:pt x="10302" y="1070"/>
                  </a:lnTo>
                  <a:lnTo>
                    <a:pt x="10308" y="1092"/>
                  </a:lnTo>
                  <a:lnTo>
                    <a:pt x="10312" y="1115"/>
                  </a:lnTo>
                  <a:lnTo>
                    <a:pt x="10316" y="1139"/>
                  </a:lnTo>
                  <a:lnTo>
                    <a:pt x="10318" y="1162"/>
                  </a:lnTo>
                  <a:lnTo>
                    <a:pt x="10320" y="1187"/>
                  </a:lnTo>
                  <a:lnTo>
                    <a:pt x="10320" y="1211"/>
                  </a:lnTo>
                  <a:lnTo>
                    <a:pt x="10320" y="9978"/>
                  </a:lnTo>
                  <a:lnTo>
                    <a:pt x="10348" y="9978"/>
                  </a:lnTo>
                  <a:lnTo>
                    <a:pt x="10378" y="9982"/>
                  </a:lnTo>
                  <a:lnTo>
                    <a:pt x="10411" y="9985"/>
                  </a:lnTo>
                  <a:lnTo>
                    <a:pt x="10446" y="9989"/>
                  </a:lnTo>
                  <a:lnTo>
                    <a:pt x="10522" y="10000"/>
                  </a:lnTo>
                  <a:lnTo>
                    <a:pt x="10601" y="10014"/>
                  </a:lnTo>
                  <a:lnTo>
                    <a:pt x="10683" y="10030"/>
                  </a:lnTo>
                  <a:lnTo>
                    <a:pt x="10761" y="10045"/>
                  </a:lnTo>
                  <a:lnTo>
                    <a:pt x="10835" y="10058"/>
                  </a:lnTo>
                  <a:lnTo>
                    <a:pt x="10900" y="10070"/>
                  </a:lnTo>
                  <a:lnTo>
                    <a:pt x="10922" y="10074"/>
                  </a:lnTo>
                  <a:lnTo>
                    <a:pt x="10949" y="10078"/>
                  </a:lnTo>
                  <a:lnTo>
                    <a:pt x="10976" y="10083"/>
                  </a:lnTo>
                  <a:lnTo>
                    <a:pt x="10999" y="10088"/>
                  </a:lnTo>
                  <a:lnTo>
                    <a:pt x="11018" y="10094"/>
                  </a:lnTo>
                  <a:lnTo>
                    <a:pt x="11030" y="10098"/>
                  </a:lnTo>
                  <a:lnTo>
                    <a:pt x="11036" y="10101"/>
                  </a:lnTo>
                  <a:lnTo>
                    <a:pt x="11041" y="10104"/>
                  </a:lnTo>
                  <a:lnTo>
                    <a:pt x="11046" y="10106"/>
                  </a:lnTo>
                  <a:lnTo>
                    <a:pt x="11055" y="10108"/>
                  </a:lnTo>
                  <a:lnTo>
                    <a:pt x="11069" y="10110"/>
                  </a:lnTo>
                  <a:lnTo>
                    <a:pt x="11091" y="10113"/>
                  </a:lnTo>
                  <a:lnTo>
                    <a:pt x="11091" y="1649"/>
                  </a:lnTo>
                  <a:lnTo>
                    <a:pt x="11091" y="1515"/>
                  </a:lnTo>
                  <a:lnTo>
                    <a:pt x="11090" y="1388"/>
                  </a:lnTo>
                  <a:lnTo>
                    <a:pt x="11089" y="1328"/>
                  </a:lnTo>
                  <a:lnTo>
                    <a:pt x="11087" y="1268"/>
                  </a:lnTo>
                  <a:lnTo>
                    <a:pt x="11084" y="1211"/>
                  </a:lnTo>
                  <a:lnTo>
                    <a:pt x="11081" y="1156"/>
                  </a:lnTo>
                  <a:lnTo>
                    <a:pt x="11077" y="1102"/>
                  </a:lnTo>
                  <a:lnTo>
                    <a:pt x="11072" y="1050"/>
                  </a:lnTo>
                  <a:lnTo>
                    <a:pt x="11066" y="998"/>
                  </a:lnTo>
                  <a:lnTo>
                    <a:pt x="11058" y="948"/>
                  </a:lnTo>
                  <a:lnTo>
                    <a:pt x="11048" y="900"/>
                  </a:lnTo>
                  <a:lnTo>
                    <a:pt x="11038" y="853"/>
                  </a:lnTo>
                  <a:lnTo>
                    <a:pt x="11026" y="807"/>
                  </a:lnTo>
                  <a:lnTo>
                    <a:pt x="11013" y="762"/>
                  </a:lnTo>
                  <a:lnTo>
                    <a:pt x="10997" y="718"/>
                  </a:lnTo>
                  <a:lnTo>
                    <a:pt x="10979" y="676"/>
                  </a:lnTo>
                  <a:lnTo>
                    <a:pt x="10960" y="634"/>
                  </a:lnTo>
                  <a:lnTo>
                    <a:pt x="10938" y="593"/>
                  </a:lnTo>
                  <a:lnTo>
                    <a:pt x="10915" y="553"/>
                  </a:lnTo>
                  <a:lnTo>
                    <a:pt x="10889" y="514"/>
                  </a:lnTo>
                  <a:lnTo>
                    <a:pt x="10860" y="475"/>
                  </a:lnTo>
                  <a:lnTo>
                    <a:pt x="10829" y="437"/>
                  </a:lnTo>
                  <a:lnTo>
                    <a:pt x="10795" y="399"/>
                  </a:lnTo>
                  <a:lnTo>
                    <a:pt x="10759" y="362"/>
                  </a:lnTo>
                  <a:lnTo>
                    <a:pt x="10719" y="326"/>
                  </a:lnTo>
                  <a:lnTo>
                    <a:pt x="10677" y="289"/>
                  </a:lnTo>
                  <a:lnTo>
                    <a:pt x="10631" y="254"/>
                  </a:lnTo>
                  <a:lnTo>
                    <a:pt x="10582" y="219"/>
                  </a:lnTo>
                  <a:lnTo>
                    <a:pt x="10530" y="183"/>
                  </a:lnTo>
                  <a:lnTo>
                    <a:pt x="10475" y="148"/>
                  </a:lnTo>
                  <a:lnTo>
                    <a:pt x="10451" y="134"/>
                  </a:lnTo>
                  <a:lnTo>
                    <a:pt x="10424" y="120"/>
                  </a:lnTo>
                  <a:lnTo>
                    <a:pt x="10395" y="106"/>
                  </a:lnTo>
                  <a:lnTo>
                    <a:pt x="10363" y="93"/>
                  </a:lnTo>
                  <a:lnTo>
                    <a:pt x="10330" y="81"/>
                  </a:lnTo>
                  <a:lnTo>
                    <a:pt x="10296" y="69"/>
                  </a:lnTo>
                  <a:lnTo>
                    <a:pt x="10260" y="57"/>
                  </a:lnTo>
                  <a:lnTo>
                    <a:pt x="10223" y="46"/>
                  </a:lnTo>
                  <a:lnTo>
                    <a:pt x="10186" y="36"/>
                  </a:lnTo>
                  <a:lnTo>
                    <a:pt x="10147" y="28"/>
                  </a:lnTo>
                  <a:lnTo>
                    <a:pt x="10108" y="19"/>
                  </a:lnTo>
                  <a:lnTo>
                    <a:pt x="10070" y="12"/>
                  </a:lnTo>
                  <a:lnTo>
                    <a:pt x="10031" y="7"/>
                  </a:lnTo>
                  <a:lnTo>
                    <a:pt x="9992" y="3"/>
                  </a:lnTo>
                  <a:lnTo>
                    <a:pt x="9956" y="1"/>
                  </a:lnTo>
                  <a:lnTo>
                    <a:pt x="9918" y="0"/>
                  </a:lnTo>
                  <a:lnTo>
                    <a:pt x="1207" y="0"/>
                  </a:lnTo>
                  <a:lnTo>
                    <a:pt x="1142" y="1"/>
                  </a:lnTo>
                  <a:lnTo>
                    <a:pt x="1079" y="6"/>
                  </a:lnTo>
                  <a:lnTo>
                    <a:pt x="1018" y="14"/>
                  </a:lnTo>
                  <a:lnTo>
                    <a:pt x="958" y="25"/>
                  </a:lnTo>
                  <a:lnTo>
                    <a:pt x="898" y="38"/>
                  </a:lnTo>
                  <a:lnTo>
                    <a:pt x="840" y="54"/>
                  </a:lnTo>
                  <a:lnTo>
                    <a:pt x="784" y="74"/>
                  </a:lnTo>
                  <a:lnTo>
                    <a:pt x="729" y="95"/>
                  </a:lnTo>
                  <a:lnTo>
                    <a:pt x="675" y="120"/>
                  </a:lnTo>
                  <a:lnTo>
                    <a:pt x="623" y="145"/>
                  </a:lnTo>
                  <a:lnTo>
                    <a:pt x="572" y="174"/>
                  </a:lnTo>
                  <a:lnTo>
                    <a:pt x="523" y="206"/>
                  </a:lnTo>
                  <a:lnTo>
                    <a:pt x="476" y="238"/>
                  </a:lnTo>
                  <a:lnTo>
                    <a:pt x="431" y="273"/>
                  </a:lnTo>
                  <a:lnTo>
                    <a:pt x="388" y="310"/>
                  </a:lnTo>
                  <a:lnTo>
                    <a:pt x="346" y="349"/>
                  </a:lnTo>
                  <a:lnTo>
                    <a:pt x="306" y="390"/>
                  </a:lnTo>
                  <a:lnTo>
                    <a:pt x="270" y="432"/>
                  </a:lnTo>
                  <a:lnTo>
                    <a:pt x="234" y="476"/>
                  </a:lnTo>
                  <a:lnTo>
                    <a:pt x="200" y="521"/>
                  </a:lnTo>
                  <a:lnTo>
                    <a:pt x="170" y="568"/>
                  </a:lnTo>
                  <a:lnTo>
                    <a:pt x="141" y="615"/>
                  </a:lnTo>
                  <a:lnTo>
                    <a:pt x="116" y="664"/>
                  </a:lnTo>
                  <a:lnTo>
                    <a:pt x="92" y="714"/>
                  </a:lnTo>
                  <a:lnTo>
                    <a:pt x="71" y="765"/>
                  </a:lnTo>
                  <a:lnTo>
                    <a:pt x="53" y="817"/>
                  </a:lnTo>
                  <a:lnTo>
                    <a:pt x="36" y="870"/>
                  </a:lnTo>
                  <a:lnTo>
                    <a:pt x="23" y="924"/>
                  </a:lnTo>
                  <a:lnTo>
                    <a:pt x="13" y="978"/>
                  </a:lnTo>
                  <a:lnTo>
                    <a:pt x="6" y="1033"/>
                  </a:lnTo>
                  <a:lnTo>
                    <a:pt x="1" y="1088"/>
                  </a:lnTo>
                  <a:lnTo>
                    <a:pt x="0" y="1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0944B4A5-B44E-415A-A2E1-8EC9A2692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0238" y="5967413"/>
              <a:ext cx="387350" cy="228600"/>
            </a:xfrm>
            <a:custGeom>
              <a:avLst/>
              <a:gdLst>
                <a:gd name="T0" fmla="*/ 1871 w 6838"/>
                <a:gd name="T1" fmla="*/ 1787 h 4046"/>
                <a:gd name="T2" fmla="*/ 2010 w 6838"/>
                <a:gd name="T3" fmla="*/ 1858 h 4046"/>
                <a:gd name="T4" fmla="*/ 2771 w 6838"/>
                <a:gd name="T5" fmla="*/ 2270 h 4046"/>
                <a:gd name="T6" fmla="*/ 3236 w 6838"/>
                <a:gd name="T7" fmla="*/ 2517 h 4046"/>
                <a:gd name="T8" fmla="*/ 3635 w 6838"/>
                <a:gd name="T9" fmla="*/ 2740 h 4046"/>
                <a:gd name="T10" fmla="*/ 3956 w 6838"/>
                <a:gd name="T11" fmla="*/ 2906 h 4046"/>
                <a:gd name="T12" fmla="*/ 4201 w 6838"/>
                <a:gd name="T13" fmla="*/ 3046 h 4046"/>
                <a:gd name="T14" fmla="*/ 4270 w 6838"/>
                <a:gd name="T15" fmla="*/ 3112 h 4046"/>
                <a:gd name="T16" fmla="*/ 4373 w 6838"/>
                <a:gd name="T17" fmla="*/ 3238 h 4046"/>
                <a:gd name="T18" fmla="*/ 4953 w 6838"/>
                <a:gd name="T19" fmla="*/ 3925 h 4046"/>
                <a:gd name="T20" fmla="*/ 5043 w 6838"/>
                <a:gd name="T21" fmla="*/ 4008 h 4046"/>
                <a:gd name="T22" fmla="*/ 5128 w 6838"/>
                <a:gd name="T23" fmla="*/ 4043 h 4046"/>
                <a:gd name="T24" fmla="*/ 5212 w 6838"/>
                <a:gd name="T25" fmla="*/ 4039 h 4046"/>
                <a:gd name="T26" fmla="*/ 5313 w 6838"/>
                <a:gd name="T27" fmla="*/ 3999 h 4046"/>
                <a:gd name="T28" fmla="*/ 5516 w 6838"/>
                <a:gd name="T29" fmla="*/ 3873 h 4046"/>
                <a:gd name="T30" fmla="*/ 5729 w 6838"/>
                <a:gd name="T31" fmla="*/ 3774 h 4046"/>
                <a:gd name="T32" fmla="*/ 5926 w 6838"/>
                <a:gd name="T33" fmla="*/ 3711 h 4046"/>
                <a:gd name="T34" fmla="*/ 6207 w 6838"/>
                <a:gd name="T35" fmla="*/ 3656 h 4046"/>
                <a:gd name="T36" fmla="*/ 6319 w 6838"/>
                <a:gd name="T37" fmla="*/ 3626 h 4046"/>
                <a:gd name="T38" fmla="*/ 6382 w 6838"/>
                <a:gd name="T39" fmla="*/ 3576 h 4046"/>
                <a:gd name="T40" fmla="*/ 6412 w 6838"/>
                <a:gd name="T41" fmla="*/ 3482 h 4046"/>
                <a:gd name="T42" fmla="*/ 6820 w 6838"/>
                <a:gd name="T43" fmla="*/ 928 h 4046"/>
                <a:gd name="T44" fmla="*/ 6838 w 6838"/>
                <a:gd name="T45" fmla="*/ 760 h 4046"/>
                <a:gd name="T46" fmla="*/ 6799 w 6838"/>
                <a:gd name="T47" fmla="*/ 666 h 4046"/>
                <a:gd name="T48" fmla="*/ 6682 w 6838"/>
                <a:gd name="T49" fmla="*/ 615 h 4046"/>
                <a:gd name="T50" fmla="*/ 6373 w 6838"/>
                <a:gd name="T51" fmla="*/ 560 h 4046"/>
                <a:gd name="T52" fmla="*/ 6071 w 6838"/>
                <a:gd name="T53" fmla="*/ 510 h 4046"/>
                <a:gd name="T54" fmla="*/ 5764 w 6838"/>
                <a:gd name="T55" fmla="*/ 469 h 4046"/>
                <a:gd name="T56" fmla="*/ 5535 w 6838"/>
                <a:gd name="T57" fmla="*/ 450 h 4046"/>
                <a:gd name="T58" fmla="*/ 5327 w 6838"/>
                <a:gd name="T59" fmla="*/ 432 h 4046"/>
                <a:gd name="T60" fmla="*/ 5013 w 6838"/>
                <a:gd name="T61" fmla="*/ 435 h 4046"/>
                <a:gd name="T62" fmla="*/ 4791 w 6838"/>
                <a:gd name="T63" fmla="*/ 418 h 4046"/>
                <a:gd name="T64" fmla="*/ 4616 w 6838"/>
                <a:gd name="T65" fmla="*/ 361 h 4046"/>
                <a:gd name="T66" fmla="*/ 4252 w 6838"/>
                <a:gd name="T67" fmla="*/ 244 h 4046"/>
                <a:gd name="T68" fmla="*/ 3749 w 6838"/>
                <a:gd name="T69" fmla="*/ 118 h 4046"/>
                <a:gd name="T70" fmla="*/ 3227 w 6838"/>
                <a:gd name="T71" fmla="*/ 30 h 4046"/>
                <a:gd name="T72" fmla="*/ 2699 w 6838"/>
                <a:gd name="T73" fmla="*/ 0 h 4046"/>
                <a:gd name="T74" fmla="*/ 2186 w 6838"/>
                <a:gd name="T75" fmla="*/ 46 h 4046"/>
                <a:gd name="T76" fmla="*/ 1765 w 6838"/>
                <a:gd name="T77" fmla="*/ 162 h 4046"/>
                <a:gd name="T78" fmla="*/ 1508 w 6838"/>
                <a:gd name="T79" fmla="*/ 275 h 4046"/>
                <a:gd name="T80" fmla="*/ 1199 w 6838"/>
                <a:gd name="T81" fmla="*/ 459 h 4046"/>
                <a:gd name="T82" fmla="*/ 766 w 6838"/>
                <a:gd name="T83" fmla="*/ 770 h 4046"/>
                <a:gd name="T84" fmla="*/ 630 w 6838"/>
                <a:gd name="T85" fmla="*/ 906 h 4046"/>
                <a:gd name="T86" fmla="*/ 519 w 6838"/>
                <a:gd name="T87" fmla="*/ 1063 h 4046"/>
                <a:gd name="T88" fmla="*/ 444 w 6838"/>
                <a:gd name="T89" fmla="*/ 1228 h 4046"/>
                <a:gd name="T90" fmla="*/ 392 w 6838"/>
                <a:gd name="T91" fmla="*/ 1366 h 4046"/>
                <a:gd name="T92" fmla="*/ 216 w 6838"/>
                <a:gd name="T93" fmla="*/ 1704 h 4046"/>
                <a:gd name="T94" fmla="*/ 72 w 6838"/>
                <a:gd name="T95" fmla="*/ 1991 h 4046"/>
                <a:gd name="T96" fmla="*/ 0 w 6838"/>
                <a:gd name="T97" fmla="*/ 2255 h 4046"/>
                <a:gd name="T98" fmla="*/ 77 w 6838"/>
                <a:gd name="T99" fmla="*/ 2455 h 4046"/>
                <a:gd name="T100" fmla="*/ 376 w 6838"/>
                <a:gd name="T101" fmla="*/ 2548 h 4046"/>
                <a:gd name="T102" fmla="*/ 551 w 6838"/>
                <a:gd name="T103" fmla="*/ 2520 h 4046"/>
                <a:gd name="T104" fmla="*/ 781 w 6838"/>
                <a:gd name="T105" fmla="*/ 2435 h 4046"/>
                <a:gd name="T106" fmla="*/ 1030 w 6838"/>
                <a:gd name="T107" fmla="*/ 2311 h 4046"/>
                <a:gd name="T108" fmla="*/ 1264 w 6838"/>
                <a:gd name="T109" fmla="*/ 2169 h 4046"/>
                <a:gd name="T110" fmla="*/ 1451 w 6838"/>
                <a:gd name="T111" fmla="*/ 2028 h 4046"/>
                <a:gd name="T112" fmla="*/ 1556 w 6838"/>
                <a:gd name="T113" fmla="*/ 1918 h 4046"/>
                <a:gd name="T114" fmla="*/ 1650 w 6838"/>
                <a:gd name="T115" fmla="*/ 1818 h 4046"/>
                <a:gd name="T116" fmla="*/ 1710 w 6838"/>
                <a:gd name="T117" fmla="*/ 1784 h 4046"/>
                <a:gd name="T118" fmla="*/ 1786 w 6838"/>
                <a:gd name="T119" fmla="*/ 1772 h 4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38" h="4046">
                  <a:moveTo>
                    <a:pt x="1786" y="1772"/>
                  </a:moveTo>
                  <a:lnTo>
                    <a:pt x="1803" y="1772"/>
                  </a:lnTo>
                  <a:lnTo>
                    <a:pt x="1820" y="1774"/>
                  </a:lnTo>
                  <a:lnTo>
                    <a:pt x="1838" y="1778"/>
                  </a:lnTo>
                  <a:lnTo>
                    <a:pt x="1855" y="1782"/>
                  </a:lnTo>
                  <a:lnTo>
                    <a:pt x="1871" y="1787"/>
                  </a:lnTo>
                  <a:lnTo>
                    <a:pt x="1888" y="1794"/>
                  </a:lnTo>
                  <a:lnTo>
                    <a:pt x="1904" y="1800"/>
                  </a:lnTo>
                  <a:lnTo>
                    <a:pt x="1920" y="1809"/>
                  </a:lnTo>
                  <a:lnTo>
                    <a:pt x="1951" y="1825"/>
                  </a:lnTo>
                  <a:lnTo>
                    <a:pt x="1980" y="1841"/>
                  </a:lnTo>
                  <a:lnTo>
                    <a:pt x="2010" y="1858"/>
                  </a:lnTo>
                  <a:lnTo>
                    <a:pt x="2037" y="1872"/>
                  </a:lnTo>
                  <a:lnTo>
                    <a:pt x="2495" y="2119"/>
                  </a:lnTo>
                  <a:lnTo>
                    <a:pt x="2558" y="2154"/>
                  </a:lnTo>
                  <a:lnTo>
                    <a:pt x="2625" y="2191"/>
                  </a:lnTo>
                  <a:lnTo>
                    <a:pt x="2696" y="2230"/>
                  </a:lnTo>
                  <a:lnTo>
                    <a:pt x="2771" y="2270"/>
                  </a:lnTo>
                  <a:lnTo>
                    <a:pt x="2847" y="2310"/>
                  </a:lnTo>
                  <a:lnTo>
                    <a:pt x="2924" y="2352"/>
                  </a:lnTo>
                  <a:lnTo>
                    <a:pt x="3003" y="2393"/>
                  </a:lnTo>
                  <a:lnTo>
                    <a:pt x="3081" y="2435"/>
                  </a:lnTo>
                  <a:lnTo>
                    <a:pt x="3160" y="2476"/>
                  </a:lnTo>
                  <a:lnTo>
                    <a:pt x="3236" y="2517"/>
                  </a:lnTo>
                  <a:lnTo>
                    <a:pt x="3311" y="2558"/>
                  </a:lnTo>
                  <a:lnTo>
                    <a:pt x="3384" y="2597"/>
                  </a:lnTo>
                  <a:lnTo>
                    <a:pt x="3453" y="2636"/>
                  </a:lnTo>
                  <a:lnTo>
                    <a:pt x="3519" y="2672"/>
                  </a:lnTo>
                  <a:lnTo>
                    <a:pt x="3580" y="2708"/>
                  </a:lnTo>
                  <a:lnTo>
                    <a:pt x="3635" y="2740"/>
                  </a:lnTo>
                  <a:lnTo>
                    <a:pt x="3663" y="2756"/>
                  </a:lnTo>
                  <a:lnTo>
                    <a:pt x="3695" y="2773"/>
                  </a:lnTo>
                  <a:lnTo>
                    <a:pt x="3732" y="2793"/>
                  </a:lnTo>
                  <a:lnTo>
                    <a:pt x="3773" y="2813"/>
                  </a:lnTo>
                  <a:lnTo>
                    <a:pt x="3862" y="2858"/>
                  </a:lnTo>
                  <a:lnTo>
                    <a:pt x="3956" y="2906"/>
                  </a:lnTo>
                  <a:lnTo>
                    <a:pt x="4003" y="2931"/>
                  </a:lnTo>
                  <a:lnTo>
                    <a:pt x="4049" y="2954"/>
                  </a:lnTo>
                  <a:lnTo>
                    <a:pt x="4092" y="2979"/>
                  </a:lnTo>
                  <a:lnTo>
                    <a:pt x="4132" y="3002"/>
                  </a:lnTo>
                  <a:lnTo>
                    <a:pt x="4168" y="3025"/>
                  </a:lnTo>
                  <a:lnTo>
                    <a:pt x="4201" y="3046"/>
                  </a:lnTo>
                  <a:lnTo>
                    <a:pt x="4214" y="3056"/>
                  </a:lnTo>
                  <a:lnTo>
                    <a:pt x="4226" y="3067"/>
                  </a:lnTo>
                  <a:lnTo>
                    <a:pt x="4237" y="3077"/>
                  </a:lnTo>
                  <a:lnTo>
                    <a:pt x="4246" y="3086"/>
                  </a:lnTo>
                  <a:lnTo>
                    <a:pt x="4259" y="3099"/>
                  </a:lnTo>
                  <a:lnTo>
                    <a:pt x="4270" y="3112"/>
                  </a:lnTo>
                  <a:lnTo>
                    <a:pt x="4281" y="3125"/>
                  </a:lnTo>
                  <a:lnTo>
                    <a:pt x="4293" y="3139"/>
                  </a:lnTo>
                  <a:lnTo>
                    <a:pt x="4315" y="3165"/>
                  </a:lnTo>
                  <a:lnTo>
                    <a:pt x="4334" y="3189"/>
                  </a:lnTo>
                  <a:lnTo>
                    <a:pt x="4353" y="3214"/>
                  </a:lnTo>
                  <a:lnTo>
                    <a:pt x="4373" y="3238"/>
                  </a:lnTo>
                  <a:lnTo>
                    <a:pt x="4392" y="3261"/>
                  </a:lnTo>
                  <a:lnTo>
                    <a:pt x="4411" y="3285"/>
                  </a:lnTo>
                  <a:lnTo>
                    <a:pt x="4432" y="3308"/>
                  </a:lnTo>
                  <a:lnTo>
                    <a:pt x="4453" y="3332"/>
                  </a:lnTo>
                  <a:lnTo>
                    <a:pt x="4938" y="3907"/>
                  </a:lnTo>
                  <a:lnTo>
                    <a:pt x="4953" y="3925"/>
                  </a:lnTo>
                  <a:lnTo>
                    <a:pt x="4969" y="3942"/>
                  </a:lnTo>
                  <a:lnTo>
                    <a:pt x="4984" y="3959"/>
                  </a:lnTo>
                  <a:lnTo>
                    <a:pt x="4998" y="3973"/>
                  </a:lnTo>
                  <a:lnTo>
                    <a:pt x="5013" y="3985"/>
                  </a:lnTo>
                  <a:lnTo>
                    <a:pt x="5028" y="3998"/>
                  </a:lnTo>
                  <a:lnTo>
                    <a:pt x="5043" y="4008"/>
                  </a:lnTo>
                  <a:lnTo>
                    <a:pt x="5057" y="4017"/>
                  </a:lnTo>
                  <a:lnTo>
                    <a:pt x="5071" y="4024"/>
                  </a:lnTo>
                  <a:lnTo>
                    <a:pt x="5086" y="4030"/>
                  </a:lnTo>
                  <a:lnTo>
                    <a:pt x="5100" y="4035"/>
                  </a:lnTo>
                  <a:lnTo>
                    <a:pt x="5114" y="4039"/>
                  </a:lnTo>
                  <a:lnTo>
                    <a:pt x="5128" y="4043"/>
                  </a:lnTo>
                  <a:lnTo>
                    <a:pt x="5142" y="4045"/>
                  </a:lnTo>
                  <a:lnTo>
                    <a:pt x="5156" y="4046"/>
                  </a:lnTo>
                  <a:lnTo>
                    <a:pt x="5170" y="4046"/>
                  </a:lnTo>
                  <a:lnTo>
                    <a:pt x="5185" y="4045"/>
                  </a:lnTo>
                  <a:lnTo>
                    <a:pt x="5198" y="4043"/>
                  </a:lnTo>
                  <a:lnTo>
                    <a:pt x="5212" y="4039"/>
                  </a:lnTo>
                  <a:lnTo>
                    <a:pt x="5226" y="4036"/>
                  </a:lnTo>
                  <a:lnTo>
                    <a:pt x="5241" y="4031"/>
                  </a:lnTo>
                  <a:lnTo>
                    <a:pt x="5255" y="4026"/>
                  </a:lnTo>
                  <a:lnTo>
                    <a:pt x="5269" y="4020"/>
                  </a:lnTo>
                  <a:lnTo>
                    <a:pt x="5283" y="4014"/>
                  </a:lnTo>
                  <a:lnTo>
                    <a:pt x="5313" y="3999"/>
                  </a:lnTo>
                  <a:lnTo>
                    <a:pt x="5342" y="3981"/>
                  </a:lnTo>
                  <a:lnTo>
                    <a:pt x="5373" y="3963"/>
                  </a:lnTo>
                  <a:lnTo>
                    <a:pt x="5405" y="3941"/>
                  </a:lnTo>
                  <a:lnTo>
                    <a:pt x="5441" y="3918"/>
                  </a:lnTo>
                  <a:lnTo>
                    <a:pt x="5479" y="3894"/>
                  </a:lnTo>
                  <a:lnTo>
                    <a:pt x="5516" y="3873"/>
                  </a:lnTo>
                  <a:lnTo>
                    <a:pt x="5552" y="3853"/>
                  </a:lnTo>
                  <a:lnTo>
                    <a:pt x="5589" y="3835"/>
                  </a:lnTo>
                  <a:lnTo>
                    <a:pt x="5624" y="3818"/>
                  </a:lnTo>
                  <a:lnTo>
                    <a:pt x="5660" y="3801"/>
                  </a:lnTo>
                  <a:lnTo>
                    <a:pt x="5695" y="3787"/>
                  </a:lnTo>
                  <a:lnTo>
                    <a:pt x="5729" y="3774"/>
                  </a:lnTo>
                  <a:lnTo>
                    <a:pt x="5764" y="3760"/>
                  </a:lnTo>
                  <a:lnTo>
                    <a:pt x="5798" y="3749"/>
                  </a:lnTo>
                  <a:lnTo>
                    <a:pt x="5831" y="3738"/>
                  </a:lnTo>
                  <a:lnTo>
                    <a:pt x="5863" y="3729"/>
                  </a:lnTo>
                  <a:lnTo>
                    <a:pt x="5894" y="3719"/>
                  </a:lnTo>
                  <a:lnTo>
                    <a:pt x="5926" y="3711"/>
                  </a:lnTo>
                  <a:lnTo>
                    <a:pt x="5956" y="3704"/>
                  </a:lnTo>
                  <a:lnTo>
                    <a:pt x="6014" y="3691"/>
                  </a:lnTo>
                  <a:lnTo>
                    <a:pt x="6069" y="3680"/>
                  </a:lnTo>
                  <a:lnTo>
                    <a:pt x="6119" y="3671"/>
                  </a:lnTo>
                  <a:lnTo>
                    <a:pt x="6165" y="3663"/>
                  </a:lnTo>
                  <a:lnTo>
                    <a:pt x="6207" y="3656"/>
                  </a:lnTo>
                  <a:lnTo>
                    <a:pt x="6245" y="3648"/>
                  </a:lnTo>
                  <a:lnTo>
                    <a:pt x="6261" y="3645"/>
                  </a:lnTo>
                  <a:lnTo>
                    <a:pt x="6276" y="3641"/>
                  </a:lnTo>
                  <a:lnTo>
                    <a:pt x="6291" y="3636"/>
                  </a:lnTo>
                  <a:lnTo>
                    <a:pt x="6303" y="3632"/>
                  </a:lnTo>
                  <a:lnTo>
                    <a:pt x="6319" y="3626"/>
                  </a:lnTo>
                  <a:lnTo>
                    <a:pt x="6333" y="3619"/>
                  </a:lnTo>
                  <a:lnTo>
                    <a:pt x="6347" y="3612"/>
                  </a:lnTo>
                  <a:lnTo>
                    <a:pt x="6358" y="3604"/>
                  </a:lnTo>
                  <a:lnTo>
                    <a:pt x="6367" y="3595"/>
                  </a:lnTo>
                  <a:lnTo>
                    <a:pt x="6375" y="3586"/>
                  </a:lnTo>
                  <a:lnTo>
                    <a:pt x="6382" y="3576"/>
                  </a:lnTo>
                  <a:lnTo>
                    <a:pt x="6388" y="3566"/>
                  </a:lnTo>
                  <a:lnTo>
                    <a:pt x="6393" y="3555"/>
                  </a:lnTo>
                  <a:lnTo>
                    <a:pt x="6399" y="3541"/>
                  </a:lnTo>
                  <a:lnTo>
                    <a:pt x="6402" y="3528"/>
                  </a:lnTo>
                  <a:lnTo>
                    <a:pt x="6406" y="3514"/>
                  </a:lnTo>
                  <a:lnTo>
                    <a:pt x="6412" y="3482"/>
                  </a:lnTo>
                  <a:lnTo>
                    <a:pt x="6417" y="3444"/>
                  </a:lnTo>
                  <a:lnTo>
                    <a:pt x="6752" y="1324"/>
                  </a:lnTo>
                  <a:lnTo>
                    <a:pt x="6771" y="1203"/>
                  </a:lnTo>
                  <a:lnTo>
                    <a:pt x="6790" y="1098"/>
                  </a:lnTo>
                  <a:lnTo>
                    <a:pt x="6807" y="1007"/>
                  </a:lnTo>
                  <a:lnTo>
                    <a:pt x="6820" y="928"/>
                  </a:lnTo>
                  <a:lnTo>
                    <a:pt x="6826" y="894"/>
                  </a:lnTo>
                  <a:lnTo>
                    <a:pt x="6831" y="861"/>
                  </a:lnTo>
                  <a:lnTo>
                    <a:pt x="6834" y="833"/>
                  </a:lnTo>
                  <a:lnTo>
                    <a:pt x="6837" y="806"/>
                  </a:lnTo>
                  <a:lnTo>
                    <a:pt x="6838" y="782"/>
                  </a:lnTo>
                  <a:lnTo>
                    <a:pt x="6838" y="760"/>
                  </a:lnTo>
                  <a:lnTo>
                    <a:pt x="6835" y="740"/>
                  </a:lnTo>
                  <a:lnTo>
                    <a:pt x="6831" y="722"/>
                  </a:lnTo>
                  <a:lnTo>
                    <a:pt x="6826" y="706"/>
                  </a:lnTo>
                  <a:lnTo>
                    <a:pt x="6819" y="692"/>
                  </a:lnTo>
                  <a:lnTo>
                    <a:pt x="6810" y="678"/>
                  </a:lnTo>
                  <a:lnTo>
                    <a:pt x="6799" y="666"/>
                  </a:lnTo>
                  <a:lnTo>
                    <a:pt x="6786" y="656"/>
                  </a:lnTo>
                  <a:lnTo>
                    <a:pt x="6769" y="646"/>
                  </a:lnTo>
                  <a:lnTo>
                    <a:pt x="6751" y="637"/>
                  </a:lnTo>
                  <a:lnTo>
                    <a:pt x="6731" y="629"/>
                  </a:lnTo>
                  <a:lnTo>
                    <a:pt x="6707" y="622"/>
                  </a:lnTo>
                  <a:lnTo>
                    <a:pt x="6682" y="615"/>
                  </a:lnTo>
                  <a:lnTo>
                    <a:pt x="6652" y="609"/>
                  </a:lnTo>
                  <a:lnTo>
                    <a:pt x="6621" y="601"/>
                  </a:lnTo>
                  <a:lnTo>
                    <a:pt x="6548" y="589"/>
                  </a:lnTo>
                  <a:lnTo>
                    <a:pt x="6463" y="574"/>
                  </a:lnTo>
                  <a:lnTo>
                    <a:pt x="6419" y="567"/>
                  </a:lnTo>
                  <a:lnTo>
                    <a:pt x="6373" y="560"/>
                  </a:lnTo>
                  <a:lnTo>
                    <a:pt x="6325" y="551"/>
                  </a:lnTo>
                  <a:lnTo>
                    <a:pt x="6276" y="543"/>
                  </a:lnTo>
                  <a:lnTo>
                    <a:pt x="6226" y="535"/>
                  </a:lnTo>
                  <a:lnTo>
                    <a:pt x="6174" y="527"/>
                  </a:lnTo>
                  <a:lnTo>
                    <a:pt x="6123" y="519"/>
                  </a:lnTo>
                  <a:lnTo>
                    <a:pt x="6071" y="510"/>
                  </a:lnTo>
                  <a:lnTo>
                    <a:pt x="6018" y="502"/>
                  </a:lnTo>
                  <a:lnTo>
                    <a:pt x="5966" y="495"/>
                  </a:lnTo>
                  <a:lnTo>
                    <a:pt x="5914" y="488"/>
                  </a:lnTo>
                  <a:lnTo>
                    <a:pt x="5863" y="481"/>
                  </a:lnTo>
                  <a:lnTo>
                    <a:pt x="5813" y="475"/>
                  </a:lnTo>
                  <a:lnTo>
                    <a:pt x="5764" y="469"/>
                  </a:lnTo>
                  <a:lnTo>
                    <a:pt x="5717" y="463"/>
                  </a:lnTo>
                  <a:lnTo>
                    <a:pt x="5672" y="459"/>
                  </a:lnTo>
                  <a:lnTo>
                    <a:pt x="5640" y="457"/>
                  </a:lnTo>
                  <a:lnTo>
                    <a:pt x="5606" y="454"/>
                  </a:lnTo>
                  <a:lnTo>
                    <a:pt x="5571" y="452"/>
                  </a:lnTo>
                  <a:lnTo>
                    <a:pt x="5535" y="450"/>
                  </a:lnTo>
                  <a:lnTo>
                    <a:pt x="5498" y="448"/>
                  </a:lnTo>
                  <a:lnTo>
                    <a:pt x="5463" y="445"/>
                  </a:lnTo>
                  <a:lnTo>
                    <a:pt x="5427" y="442"/>
                  </a:lnTo>
                  <a:lnTo>
                    <a:pt x="5392" y="438"/>
                  </a:lnTo>
                  <a:lnTo>
                    <a:pt x="5361" y="434"/>
                  </a:lnTo>
                  <a:lnTo>
                    <a:pt x="5327" y="432"/>
                  </a:lnTo>
                  <a:lnTo>
                    <a:pt x="5291" y="431"/>
                  </a:lnTo>
                  <a:lnTo>
                    <a:pt x="5255" y="431"/>
                  </a:lnTo>
                  <a:lnTo>
                    <a:pt x="5176" y="432"/>
                  </a:lnTo>
                  <a:lnTo>
                    <a:pt x="5095" y="434"/>
                  </a:lnTo>
                  <a:lnTo>
                    <a:pt x="5054" y="434"/>
                  </a:lnTo>
                  <a:lnTo>
                    <a:pt x="5013" y="435"/>
                  </a:lnTo>
                  <a:lnTo>
                    <a:pt x="4973" y="435"/>
                  </a:lnTo>
                  <a:lnTo>
                    <a:pt x="4933" y="434"/>
                  </a:lnTo>
                  <a:lnTo>
                    <a:pt x="4895" y="432"/>
                  </a:lnTo>
                  <a:lnTo>
                    <a:pt x="4859" y="429"/>
                  </a:lnTo>
                  <a:lnTo>
                    <a:pt x="4824" y="425"/>
                  </a:lnTo>
                  <a:lnTo>
                    <a:pt x="4791" y="418"/>
                  </a:lnTo>
                  <a:lnTo>
                    <a:pt x="4765" y="412"/>
                  </a:lnTo>
                  <a:lnTo>
                    <a:pt x="4736" y="404"/>
                  </a:lnTo>
                  <a:lnTo>
                    <a:pt x="4706" y="394"/>
                  </a:lnTo>
                  <a:lnTo>
                    <a:pt x="4675" y="384"/>
                  </a:lnTo>
                  <a:lnTo>
                    <a:pt x="4646" y="372"/>
                  </a:lnTo>
                  <a:lnTo>
                    <a:pt x="4616" y="361"/>
                  </a:lnTo>
                  <a:lnTo>
                    <a:pt x="4589" y="352"/>
                  </a:lnTo>
                  <a:lnTo>
                    <a:pt x="4564" y="343"/>
                  </a:lnTo>
                  <a:lnTo>
                    <a:pt x="4488" y="318"/>
                  </a:lnTo>
                  <a:lnTo>
                    <a:pt x="4410" y="293"/>
                  </a:lnTo>
                  <a:lnTo>
                    <a:pt x="4332" y="269"/>
                  </a:lnTo>
                  <a:lnTo>
                    <a:pt x="4252" y="244"/>
                  </a:lnTo>
                  <a:lnTo>
                    <a:pt x="4170" y="222"/>
                  </a:lnTo>
                  <a:lnTo>
                    <a:pt x="4088" y="198"/>
                  </a:lnTo>
                  <a:lnTo>
                    <a:pt x="4004" y="177"/>
                  </a:lnTo>
                  <a:lnTo>
                    <a:pt x="3921" y="157"/>
                  </a:lnTo>
                  <a:lnTo>
                    <a:pt x="3836" y="136"/>
                  </a:lnTo>
                  <a:lnTo>
                    <a:pt x="3749" y="118"/>
                  </a:lnTo>
                  <a:lnTo>
                    <a:pt x="3664" y="99"/>
                  </a:lnTo>
                  <a:lnTo>
                    <a:pt x="3577" y="83"/>
                  </a:lnTo>
                  <a:lnTo>
                    <a:pt x="3490" y="68"/>
                  </a:lnTo>
                  <a:lnTo>
                    <a:pt x="3402" y="53"/>
                  </a:lnTo>
                  <a:lnTo>
                    <a:pt x="3315" y="41"/>
                  </a:lnTo>
                  <a:lnTo>
                    <a:pt x="3227" y="30"/>
                  </a:lnTo>
                  <a:lnTo>
                    <a:pt x="3139" y="20"/>
                  </a:lnTo>
                  <a:lnTo>
                    <a:pt x="3051" y="12"/>
                  </a:lnTo>
                  <a:lnTo>
                    <a:pt x="2963" y="6"/>
                  </a:lnTo>
                  <a:lnTo>
                    <a:pt x="2875" y="2"/>
                  </a:lnTo>
                  <a:lnTo>
                    <a:pt x="2787" y="0"/>
                  </a:lnTo>
                  <a:lnTo>
                    <a:pt x="2699" y="0"/>
                  </a:lnTo>
                  <a:lnTo>
                    <a:pt x="2613" y="2"/>
                  </a:lnTo>
                  <a:lnTo>
                    <a:pt x="2526" y="6"/>
                  </a:lnTo>
                  <a:lnTo>
                    <a:pt x="2440" y="12"/>
                  </a:lnTo>
                  <a:lnTo>
                    <a:pt x="2354" y="21"/>
                  </a:lnTo>
                  <a:lnTo>
                    <a:pt x="2270" y="33"/>
                  </a:lnTo>
                  <a:lnTo>
                    <a:pt x="2186" y="46"/>
                  </a:lnTo>
                  <a:lnTo>
                    <a:pt x="2103" y="62"/>
                  </a:lnTo>
                  <a:lnTo>
                    <a:pt x="2020" y="82"/>
                  </a:lnTo>
                  <a:lnTo>
                    <a:pt x="1939" y="103"/>
                  </a:lnTo>
                  <a:lnTo>
                    <a:pt x="1859" y="129"/>
                  </a:lnTo>
                  <a:lnTo>
                    <a:pt x="1811" y="144"/>
                  </a:lnTo>
                  <a:lnTo>
                    <a:pt x="1765" y="162"/>
                  </a:lnTo>
                  <a:lnTo>
                    <a:pt x="1721" y="179"/>
                  </a:lnTo>
                  <a:lnTo>
                    <a:pt x="1676" y="196"/>
                  </a:lnTo>
                  <a:lnTo>
                    <a:pt x="1633" y="216"/>
                  </a:lnTo>
                  <a:lnTo>
                    <a:pt x="1590" y="235"/>
                  </a:lnTo>
                  <a:lnTo>
                    <a:pt x="1549" y="255"/>
                  </a:lnTo>
                  <a:lnTo>
                    <a:pt x="1508" y="275"/>
                  </a:lnTo>
                  <a:lnTo>
                    <a:pt x="1468" y="297"/>
                  </a:lnTo>
                  <a:lnTo>
                    <a:pt x="1428" y="318"/>
                  </a:lnTo>
                  <a:lnTo>
                    <a:pt x="1390" y="341"/>
                  </a:lnTo>
                  <a:lnTo>
                    <a:pt x="1351" y="363"/>
                  </a:lnTo>
                  <a:lnTo>
                    <a:pt x="1274" y="410"/>
                  </a:lnTo>
                  <a:lnTo>
                    <a:pt x="1199" y="459"/>
                  </a:lnTo>
                  <a:lnTo>
                    <a:pt x="1086" y="534"/>
                  </a:lnTo>
                  <a:lnTo>
                    <a:pt x="975" y="610"/>
                  </a:lnTo>
                  <a:lnTo>
                    <a:pt x="921" y="648"/>
                  </a:lnTo>
                  <a:lnTo>
                    <a:pt x="868" y="687"/>
                  </a:lnTo>
                  <a:lnTo>
                    <a:pt x="816" y="728"/>
                  </a:lnTo>
                  <a:lnTo>
                    <a:pt x="766" y="770"/>
                  </a:lnTo>
                  <a:lnTo>
                    <a:pt x="742" y="792"/>
                  </a:lnTo>
                  <a:lnTo>
                    <a:pt x="718" y="813"/>
                  </a:lnTo>
                  <a:lnTo>
                    <a:pt x="695" y="836"/>
                  </a:lnTo>
                  <a:lnTo>
                    <a:pt x="673" y="858"/>
                  </a:lnTo>
                  <a:lnTo>
                    <a:pt x="651" y="882"/>
                  </a:lnTo>
                  <a:lnTo>
                    <a:pt x="630" y="906"/>
                  </a:lnTo>
                  <a:lnTo>
                    <a:pt x="609" y="931"/>
                  </a:lnTo>
                  <a:lnTo>
                    <a:pt x="590" y="955"/>
                  </a:lnTo>
                  <a:lnTo>
                    <a:pt x="571" y="982"/>
                  </a:lnTo>
                  <a:lnTo>
                    <a:pt x="552" y="1008"/>
                  </a:lnTo>
                  <a:lnTo>
                    <a:pt x="535" y="1035"/>
                  </a:lnTo>
                  <a:lnTo>
                    <a:pt x="519" y="1063"/>
                  </a:lnTo>
                  <a:lnTo>
                    <a:pt x="503" y="1091"/>
                  </a:lnTo>
                  <a:lnTo>
                    <a:pt x="488" y="1121"/>
                  </a:lnTo>
                  <a:lnTo>
                    <a:pt x="475" y="1152"/>
                  </a:lnTo>
                  <a:lnTo>
                    <a:pt x="462" y="1183"/>
                  </a:lnTo>
                  <a:lnTo>
                    <a:pt x="454" y="1205"/>
                  </a:lnTo>
                  <a:lnTo>
                    <a:pt x="444" y="1228"/>
                  </a:lnTo>
                  <a:lnTo>
                    <a:pt x="436" y="1251"/>
                  </a:lnTo>
                  <a:lnTo>
                    <a:pt x="428" y="1274"/>
                  </a:lnTo>
                  <a:lnTo>
                    <a:pt x="420" y="1296"/>
                  </a:lnTo>
                  <a:lnTo>
                    <a:pt x="411" y="1319"/>
                  </a:lnTo>
                  <a:lnTo>
                    <a:pt x="402" y="1342"/>
                  </a:lnTo>
                  <a:lnTo>
                    <a:pt x="392" y="1366"/>
                  </a:lnTo>
                  <a:lnTo>
                    <a:pt x="377" y="1402"/>
                  </a:lnTo>
                  <a:lnTo>
                    <a:pt x="359" y="1441"/>
                  </a:lnTo>
                  <a:lnTo>
                    <a:pt x="338" y="1481"/>
                  </a:lnTo>
                  <a:lnTo>
                    <a:pt x="316" y="1524"/>
                  </a:lnTo>
                  <a:lnTo>
                    <a:pt x="267" y="1612"/>
                  </a:lnTo>
                  <a:lnTo>
                    <a:pt x="216" y="1704"/>
                  </a:lnTo>
                  <a:lnTo>
                    <a:pt x="190" y="1752"/>
                  </a:lnTo>
                  <a:lnTo>
                    <a:pt x="164" y="1799"/>
                  </a:lnTo>
                  <a:lnTo>
                    <a:pt x="139" y="1847"/>
                  </a:lnTo>
                  <a:lnTo>
                    <a:pt x="115" y="1895"/>
                  </a:lnTo>
                  <a:lnTo>
                    <a:pt x="93" y="1944"/>
                  </a:lnTo>
                  <a:lnTo>
                    <a:pt x="72" y="1991"/>
                  </a:lnTo>
                  <a:lnTo>
                    <a:pt x="52" y="2037"/>
                  </a:lnTo>
                  <a:lnTo>
                    <a:pt x="36" y="2083"/>
                  </a:lnTo>
                  <a:lnTo>
                    <a:pt x="22" y="2128"/>
                  </a:lnTo>
                  <a:lnTo>
                    <a:pt x="12" y="2172"/>
                  </a:lnTo>
                  <a:lnTo>
                    <a:pt x="4" y="2214"/>
                  </a:lnTo>
                  <a:lnTo>
                    <a:pt x="0" y="2255"/>
                  </a:lnTo>
                  <a:lnTo>
                    <a:pt x="0" y="2293"/>
                  </a:lnTo>
                  <a:lnTo>
                    <a:pt x="5" y="2331"/>
                  </a:lnTo>
                  <a:lnTo>
                    <a:pt x="16" y="2366"/>
                  </a:lnTo>
                  <a:lnTo>
                    <a:pt x="30" y="2399"/>
                  </a:lnTo>
                  <a:lnTo>
                    <a:pt x="50" y="2428"/>
                  </a:lnTo>
                  <a:lnTo>
                    <a:pt x="77" y="2455"/>
                  </a:lnTo>
                  <a:lnTo>
                    <a:pt x="109" y="2480"/>
                  </a:lnTo>
                  <a:lnTo>
                    <a:pt x="148" y="2500"/>
                  </a:lnTo>
                  <a:lnTo>
                    <a:pt x="194" y="2517"/>
                  </a:lnTo>
                  <a:lnTo>
                    <a:pt x="247" y="2532"/>
                  </a:lnTo>
                  <a:lnTo>
                    <a:pt x="307" y="2542"/>
                  </a:lnTo>
                  <a:lnTo>
                    <a:pt x="376" y="2548"/>
                  </a:lnTo>
                  <a:lnTo>
                    <a:pt x="400" y="2549"/>
                  </a:lnTo>
                  <a:lnTo>
                    <a:pt x="426" y="2547"/>
                  </a:lnTo>
                  <a:lnTo>
                    <a:pt x="455" y="2543"/>
                  </a:lnTo>
                  <a:lnTo>
                    <a:pt x="485" y="2538"/>
                  </a:lnTo>
                  <a:lnTo>
                    <a:pt x="518" y="2530"/>
                  </a:lnTo>
                  <a:lnTo>
                    <a:pt x="551" y="2520"/>
                  </a:lnTo>
                  <a:lnTo>
                    <a:pt x="587" y="2510"/>
                  </a:lnTo>
                  <a:lnTo>
                    <a:pt x="624" y="2498"/>
                  </a:lnTo>
                  <a:lnTo>
                    <a:pt x="661" y="2484"/>
                  </a:lnTo>
                  <a:lnTo>
                    <a:pt x="700" y="2468"/>
                  </a:lnTo>
                  <a:lnTo>
                    <a:pt x="741" y="2452"/>
                  </a:lnTo>
                  <a:lnTo>
                    <a:pt x="781" y="2435"/>
                  </a:lnTo>
                  <a:lnTo>
                    <a:pt x="822" y="2416"/>
                  </a:lnTo>
                  <a:lnTo>
                    <a:pt x="863" y="2397"/>
                  </a:lnTo>
                  <a:lnTo>
                    <a:pt x="905" y="2376"/>
                  </a:lnTo>
                  <a:lnTo>
                    <a:pt x="947" y="2355"/>
                  </a:lnTo>
                  <a:lnTo>
                    <a:pt x="988" y="2333"/>
                  </a:lnTo>
                  <a:lnTo>
                    <a:pt x="1030" y="2311"/>
                  </a:lnTo>
                  <a:lnTo>
                    <a:pt x="1071" y="2287"/>
                  </a:lnTo>
                  <a:lnTo>
                    <a:pt x="1112" y="2264"/>
                  </a:lnTo>
                  <a:lnTo>
                    <a:pt x="1150" y="2240"/>
                  </a:lnTo>
                  <a:lnTo>
                    <a:pt x="1190" y="2217"/>
                  </a:lnTo>
                  <a:lnTo>
                    <a:pt x="1228" y="2192"/>
                  </a:lnTo>
                  <a:lnTo>
                    <a:pt x="1264" y="2169"/>
                  </a:lnTo>
                  <a:lnTo>
                    <a:pt x="1300" y="2144"/>
                  </a:lnTo>
                  <a:lnTo>
                    <a:pt x="1334" y="2121"/>
                  </a:lnTo>
                  <a:lnTo>
                    <a:pt x="1365" y="2097"/>
                  </a:lnTo>
                  <a:lnTo>
                    <a:pt x="1396" y="2073"/>
                  </a:lnTo>
                  <a:lnTo>
                    <a:pt x="1424" y="2051"/>
                  </a:lnTo>
                  <a:lnTo>
                    <a:pt x="1451" y="2028"/>
                  </a:lnTo>
                  <a:lnTo>
                    <a:pt x="1475" y="2007"/>
                  </a:lnTo>
                  <a:lnTo>
                    <a:pt x="1497" y="1987"/>
                  </a:lnTo>
                  <a:lnTo>
                    <a:pt x="1512" y="1970"/>
                  </a:lnTo>
                  <a:lnTo>
                    <a:pt x="1526" y="1954"/>
                  </a:lnTo>
                  <a:lnTo>
                    <a:pt x="1541" y="1936"/>
                  </a:lnTo>
                  <a:lnTo>
                    <a:pt x="1556" y="1918"/>
                  </a:lnTo>
                  <a:lnTo>
                    <a:pt x="1570" y="1901"/>
                  </a:lnTo>
                  <a:lnTo>
                    <a:pt x="1585" y="1882"/>
                  </a:lnTo>
                  <a:lnTo>
                    <a:pt x="1600" y="1865"/>
                  </a:lnTo>
                  <a:lnTo>
                    <a:pt x="1616" y="1848"/>
                  </a:lnTo>
                  <a:lnTo>
                    <a:pt x="1633" y="1832"/>
                  </a:lnTo>
                  <a:lnTo>
                    <a:pt x="1650" y="1818"/>
                  </a:lnTo>
                  <a:lnTo>
                    <a:pt x="1659" y="1811"/>
                  </a:lnTo>
                  <a:lnTo>
                    <a:pt x="1670" y="1804"/>
                  </a:lnTo>
                  <a:lnTo>
                    <a:pt x="1679" y="1798"/>
                  </a:lnTo>
                  <a:lnTo>
                    <a:pt x="1689" y="1793"/>
                  </a:lnTo>
                  <a:lnTo>
                    <a:pt x="1700" y="1789"/>
                  </a:lnTo>
                  <a:lnTo>
                    <a:pt x="1710" y="1784"/>
                  </a:lnTo>
                  <a:lnTo>
                    <a:pt x="1722" y="1781"/>
                  </a:lnTo>
                  <a:lnTo>
                    <a:pt x="1734" y="1777"/>
                  </a:lnTo>
                  <a:lnTo>
                    <a:pt x="1746" y="1775"/>
                  </a:lnTo>
                  <a:lnTo>
                    <a:pt x="1759" y="1773"/>
                  </a:lnTo>
                  <a:lnTo>
                    <a:pt x="1772" y="1772"/>
                  </a:lnTo>
                  <a:lnTo>
                    <a:pt x="1786" y="17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57BCB570-B678-4F84-B212-405E02CB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1238" y="5978526"/>
              <a:ext cx="163513" cy="258763"/>
            </a:xfrm>
            <a:custGeom>
              <a:avLst/>
              <a:gdLst>
                <a:gd name="T0" fmla="*/ 1 w 2887"/>
                <a:gd name="T1" fmla="*/ 4086 h 4589"/>
                <a:gd name="T2" fmla="*/ 12 w 2887"/>
                <a:gd name="T3" fmla="*/ 4133 h 4589"/>
                <a:gd name="T4" fmla="*/ 29 w 2887"/>
                <a:gd name="T5" fmla="*/ 4174 h 4589"/>
                <a:gd name="T6" fmla="*/ 54 w 2887"/>
                <a:gd name="T7" fmla="*/ 4210 h 4589"/>
                <a:gd name="T8" fmla="*/ 84 w 2887"/>
                <a:gd name="T9" fmla="*/ 4239 h 4589"/>
                <a:gd name="T10" fmla="*/ 120 w 2887"/>
                <a:gd name="T11" fmla="*/ 4265 h 4589"/>
                <a:gd name="T12" fmla="*/ 159 w 2887"/>
                <a:gd name="T13" fmla="*/ 4286 h 4589"/>
                <a:gd name="T14" fmla="*/ 246 w 2887"/>
                <a:gd name="T15" fmla="*/ 4317 h 4589"/>
                <a:gd name="T16" fmla="*/ 337 w 2887"/>
                <a:gd name="T17" fmla="*/ 4334 h 4589"/>
                <a:gd name="T18" fmla="*/ 1489 w 2887"/>
                <a:gd name="T19" fmla="*/ 4519 h 4589"/>
                <a:gd name="T20" fmla="*/ 1597 w 2887"/>
                <a:gd name="T21" fmla="*/ 4535 h 4589"/>
                <a:gd name="T22" fmla="*/ 1696 w 2887"/>
                <a:gd name="T23" fmla="*/ 4551 h 4589"/>
                <a:gd name="T24" fmla="*/ 1853 w 2887"/>
                <a:gd name="T25" fmla="*/ 4576 h 4589"/>
                <a:gd name="T26" fmla="*/ 1980 w 2887"/>
                <a:gd name="T27" fmla="*/ 4588 h 4589"/>
                <a:gd name="T28" fmla="*/ 2077 w 2887"/>
                <a:gd name="T29" fmla="*/ 4586 h 4589"/>
                <a:gd name="T30" fmla="*/ 2152 w 2887"/>
                <a:gd name="T31" fmla="*/ 4567 h 4589"/>
                <a:gd name="T32" fmla="*/ 2207 w 2887"/>
                <a:gd name="T33" fmla="*/ 4527 h 4589"/>
                <a:gd name="T34" fmla="*/ 2248 w 2887"/>
                <a:gd name="T35" fmla="*/ 4463 h 4589"/>
                <a:gd name="T36" fmla="*/ 2280 w 2887"/>
                <a:gd name="T37" fmla="*/ 4373 h 4589"/>
                <a:gd name="T38" fmla="*/ 2305 w 2887"/>
                <a:gd name="T39" fmla="*/ 4254 h 4589"/>
                <a:gd name="T40" fmla="*/ 2359 w 2887"/>
                <a:gd name="T41" fmla="*/ 3915 h 4589"/>
                <a:gd name="T42" fmla="*/ 2743 w 2887"/>
                <a:gd name="T43" fmla="*/ 1513 h 4589"/>
                <a:gd name="T44" fmla="*/ 2774 w 2887"/>
                <a:gd name="T45" fmla="*/ 1313 h 4589"/>
                <a:gd name="T46" fmla="*/ 2806 w 2887"/>
                <a:gd name="T47" fmla="*/ 1109 h 4589"/>
                <a:gd name="T48" fmla="*/ 2849 w 2887"/>
                <a:gd name="T49" fmla="*/ 850 h 4589"/>
                <a:gd name="T50" fmla="*/ 2880 w 2887"/>
                <a:gd name="T51" fmla="*/ 660 h 4589"/>
                <a:gd name="T52" fmla="*/ 2887 w 2887"/>
                <a:gd name="T53" fmla="*/ 568 h 4589"/>
                <a:gd name="T54" fmla="*/ 2882 w 2887"/>
                <a:gd name="T55" fmla="*/ 491 h 4589"/>
                <a:gd name="T56" fmla="*/ 2864 w 2887"/>
                <a:gd name="T57" fmla="*/ 427 h 4589"/>
                <a:gd name="T58" fmla="*/ 2828 w 2887"/>
                <a:gd name="T59" fmla="*/ 375 h 4589"/>
                <a:gd name="T60" fmla="*/ 2772 w 2887"/>
                <a:gd name="T61" fmla="*/ 332 h 4589"/>
                <a:gd name="T62" fmla="*/ 2695 w 2887"/>
                <a:gd name="T63" fmla="*/ 297 h 4589"/>
                <a:gd name="T64" fmla="*/ 2592 w 2887"/>
                <a:gd name="T65" fmla="*/ 268 h 4589"/>
                <a:gd name="T66" fmla="*/ 1136 w 2887"/>
                <a:gd name="T67" fmla="*/ 32 h 4589"/>
                <a:gd name="T68" fmla="*/ 915 w 2887"/>
                <a:gd name="T69" fmla="*/ 1 h 4589"/>
                <a:gd name="T70" fmla="*/ 853 w 2887"/>
                <a:gd name="T71" fmla="*/ 0 h 4589"/>
                <a:gd name="T72" fmla="*/ 796 w 2887"/>
                <a:gd name="T73" fmla="*/ 8 h 4589"/>
                <a:gd name="T74" fmla="*/ 744 w 2887"/>
                <a:gd name="T75" fmla="*/ 25 h 4589"/>
                <a:gd name="T76" fmla="*/ 699 w 2887"/>
                <a:gd name="T77" fmla="*/ 57 h 4589"/>
                <a:gd name="T78" fmla="*/ 660 w 2887"/>
                <a:gd name="T79" fmla="*/ 105 h 4589"/>
                <a:gd name="T80" fmla="*/ 626 w 2887"/>
                <a:gd name="T81" fmla="*/ 171 h 4589"/>
                <a:gd name="T82" fmla="*/ 599 w 2887"/>
                <a:gd name="T83" fmla="*/ 260 h 4589"/>
                <a:gd name="T84" fmla="*/ 37 w 2887"/>
                <a:gd name="T85" fmla="*/ 3770 h 4589"/>
                <a:gd name="T86" fmla="*/ 18 w 2887"/>
                <a:gd name="T87" fmla="*/ 3874 h 4589"/>
                <a:gd name="T88" fmla="*/ 3 w 2887"/>
                <a:gd name="T89" fmla="*/ 3978 h 4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7" h="4589">
                  <a:moveTo>
                    <a:pt x="0" y="4051"/>
                  </a:moveTo>
                  <a:lnTo>
                    <a:pt x="0" y="4068"/>
                  </a:lnTo>
                  <a:lnTo>
                    <a:pt x="1" y="4086"/>
                  </a:lnTo>
                  <a:lnTo>
                    <a:pt x="4" y="4102"/>
                  </a:lnTo>
                  <a:lnTo>
                    <a:pt x="7" y="4118"/>
                  </a:lnTo>
                  <a:lnTo>
                    <a:pt x="12" y="4133"/>
                  </a:lnTo>
                  <a:lnTo>
                    <a:pt x="17" y="4147"/>
                  </a:lnTo>
                  <a:lnTo>
                    <a:pt x="22" y="4161"/>
                  </a:lnTo>
                  <a:lnTo>
                    <a:pt x="29" y="4174"/>
                  </a:lnTo>
                  <a:lnTo>
                    <a:pt x="37" y="4186"/>
                  </a:lnTo>
                  <a:lnTo>
                    <a:pt x="45" y="4198"/>
                  </a:lnTo>
                  <a:lnTo>
                    <a:pt x="54" y="4210"/>
                  </a:lnTo>
                  <a:lnTo>
                    <a:pt x="64" y="4220"/>
                  </a:lnTo>
                  <a:lnTo>
                    <a:pt x="74" y="4230"/>
                  </a:lnTo>
                  <a:lnTo>
                    <a:pt x="84" y="4239"/>
                  </a:lnTo>
                  <a:lnTo>
                    <a:pt x="95" y="4249"/>
                  </a:lnTo>
                  <a:lnTo>
                    <a:pt x="108" y="4257"/>
                  </a:lnTo>
                  <a:lnTo>
                    <a:pt x="120" y="4265"/>
                  </a:lnTo>
                  <a:lnTo>
                    <a:pt x="133" y="4272"/>
                  </a:lnTo>
                  <a:lnTo>
                    <a:pt x="145" y="4279"/>
                  </a:lnTo>
                  <a:lnTo>
                    <a:pt x="159" y="4286"/>
                  </a:lnTo>
                  <a:lnTo>
                    <a:pt x="187" y="4298"/>
                  </a:lnTo>
                  <a:lnTo>
                    <a:pt x="215" y="4308"/>
                  </a:lnTo>
                  <a:lnTo>
                    <a:pt x="246" y="4317"/>
                  </a:lnTo>
                  <a:lnTo>
                    <a:pt x="276" y="4323"/>
                  </a:lnTo>
                  <a:lnTo>
                    <a:pt x="306" y="4329"/>
                  </a:lnTo>
                  <a:lnTo>
                    <a:pt x="337" y="4334"/>
                  </a:lnTo>
                  <a:lnTo>
                    <a:pt x="1420" y="4507"/>
                  </a:lnTo>
                  <a:lnTo>
                    <a:pt x="1453" y="4513"/>
                  </a:lnTo>
                  <a:lnTo>
                    <a:pt x="1489" y="4519"/>
                  </a:lnTo>
                  <a:lnTo>
                    <a:pt x="1524" y="4524"/>
                  </a:lnTo>
                  <a:lnTo>
                    <a:pt x="1561" y="4530"/>
                  </a:lnTo>
                  <a:lnTo>
                    <a:pt x="1597" y="4535"/>
                  </a:lnTo>
                  <a:lnTo>
                    <a:pt x="1632" y="4541"/>
                  </a:lnTo>
                  <a:lnTo>
                    <a:pt x="1665" y="4546"/>
                  </a:lnTo>
                  <a:lnTo>
                    <a:pt x="1696" y="4551"/>
                  </a:lnTo>
                  <a:lnTo>
                    <a:pt x="1752" y="4561"/>
                  </a:lnTo>
                  <a:lnTo>
                    <a:pt x="1805" y="4569"/>
                  </a:lnTo>
                  <a:lnTo>
                    <a:pt x="1853" y="4576"/>
                  </a:lnTo>
                  <a:lnTo>
                    <a:pt x="1899" y="4581"/>
                  </a:lnTo>
                  <a:lnTo>
                    <a:pt x="1941" y="4585"/>
                  </a:lnTo>
                  <a:lnTo>
                    <a:pt x="1980" y="4588"/>
                  </a:lnTo>
                  <a:lnTo>
                    <a:pt x="2014" y="4589"/>
                  </a:lnTo>
                  <a:lnTo>
                    <a:pt x="2047" y="4589"/>
                  </a:lnTo>
                  <a:lnTo>
                    <a:pt x="2077" y="4586"/>
                  </a:lnTo>
                  <a:lnTo>
                    <a:pt x="2104" y="4582"/>
                  </a:lnTo>
                  <a:lnTo>
                    <a:pt x="2129" y="4576"/>
                  </a:lnTo>
                  <a:lnTo>
                    <a:pt x="2152" y="4567"/>
                  </a:lnTo>
                  <a:lnTo>
                    <a:pt x="2172" y="4555"/>
                  </a:lnTo>
                  <a:lnTo>
                    <a:pt x="2190" y="4543"/>
                  </a:lnTo>
                  <a:lnTo>
                    <a:pt x="2207" y="4527"/>
                  </a:lnTo>
                  <a:lnTo>
                    <a:pt x="2222" y="4508"/>
                  </a:lnTo>
                  <a:lnTo>
                    <a:pt x="2236" y="4487"/>
                  </a:lnTo>
                  <a:lnTo>
                    <a:pt x="2248" y="4463"/>
                  </a:lnTo>
                  <a:lnTo>
                    <a:pt x="2260" y="4437"/>
                  </a:lnTo>
                  <a:lnTo>
                    <a:pt x="2270" y="4406"/>
                  </a:lnTo>
                  <a:lnTo>
                    <a:pt x="2280" y="4373"/>
                  </a:lnTo>
                  <a:lnTo>
                    <a:pt x="2288" y="4336"/>
                  </a:lnTo>
                  <a:lnTo>
                    <a:pt x="2297" y="4297"/>
                  </a:lnTo>
                  <a:lnTo>
                    <a:pt x="2305" y="4254"/>
                  </a:lnTo>
                  <a:lnTo>
                    <a:pt x="2322" y="4156"/>
                  </a:lnTo>
                  <a:lnTo>
                    <a:pt x="2340" y="4044"/>
                  </a:lnTo>
                  <a:lnTo>
                    <a:pt x="2359" y="3915"/>
                  </a:lnTo>
                  <a:lnTo>
                    <a:pt x="2383" y="3770"/>
                  </a:lnTo>
                  <a:lnTo>
                    <a:pt x="2732" y="1580"/>
                  </a:lnTo>
                  <a:lnTo>
                    <a:pt x="2743" y="1513"/>
                  </a:lnTo>
                  <a:lnTo>
                    <a:pt x="2754" y="1447"/>
                  </a:lnTo>
                  <a:lnTo>
                    <a:pt x="2764" y="1380"/>
                  </a:lnTo>
                  <a:lnTo>
                    <a:pt x="2774" y="1313"/>
                  </a:lnTo>
                  <a:lnTo>
                    <a:pt x="2784" y="1245"/>
                  </a:lnTo>
                  <a:lnTo>
                    <a:pt x="2794" y="1178"/>
                  </a:lnTo>
                  <a:lnTo>
                    <a:pt x="2806" y="1109"/>
                  </a:lnTo>
                  <a:lnTo>
                    <a:pt x="2817" y="1041"/>
                  </a:lnTo>
                  <a:lnTo>
                    <a:pt x="2833" y="941"/>
                  </a:lnTo>
                  <a:lnTo>
                    <a:pt x="2849" y="850"/>
                  </a:lnTo>
                  <a:lnTo>
                    <a:pt x="2864" y="769"/>
                  </a:lnTo>
                  <a:lnTo>
                    <a:pt x="2875" y="695"/>
                  </a:lnTo>
                  <a:lnTo>
                    <a:pt x="2880" y="660"/>
                  </a:lnTo>
                  <a:lnTo>
                    <a:pt x="2883" y="628"/>
                  </a:lnTo>
                  <a:lnTo>
                    <a:pt x="2886" y="598"/>
                  </a:lnTo>
                  <a:lnTo>
                    <a:pt x="2887" y="568"/>
                  </a:lnTo>
                  <a:lnTo>
                    <a:pt x="2887" y="541"/>
                  </a:lnTo>
                  <a:lnTo>
                    <a:pt x="2885" y="516"/>
                  </a:lnTo>
                  <a:lnTo>
                    <a:pt x="2882" y="491"/>
                  </a:lnTo>
                  <a:lnTo>
                    <a:pt x="2878" y="469"/>
                  </a:lnTo>
                  <a:lnTo>
                    <a:pt x="2872" y="447"/>
                  </a:lnTo>
                  <a:lnTo>
                    <a:pt x="2864" y="427"/>
                  </a:lnTo>
                  <a:lnTo>
                    <a:pt x="2853" y="409"/>
                  </a:lnTo>
                  <a:lnTo>
                    <a:pt x="2841" y="391"/>
                  </a:lnTo>
                  <a:lnTo>
                    <a:pt x="2828" y="375"/>
                  </a:lnTo>
                  <a:lnTo>
                    <a:pt x="2812" y="359"/>
                  </a:lnTo>
                  <a:lnTo>
                    <a:pt x="2793" y="345"/>
                  </a:lnTo>
                  <a:lnTo>
                    <a:pt x="2772" y="332"/>
                  </a:lnTo>
                  <a:lnTo>
                    <a:pt x="2748" y="320"/>
                  </a:lnTo>
                  <a:lnTo>
                    <a:pt x="2723" y="308"/>
                  </a:lnTo>
                  <a:lnTo>
                    <a:pt x="2695" y="297"/>
                  </a:lnTo>
                  <a:lnTo>
                    <a:pt x="2663" y="287"/>
                  </a:lnTo>
                  <a:lnTo>
                    <a:pt x="2628" y="278"/>
                  </a:lnTo>
                  <a:lnTo>
                    <a:pt x="2592" y="268"/>
                  </a:lnTo>
                  <a:lnTo>
                    <a:pt x="2551" y="260"/>
                  </a:lnTo>
                  <a:lnTo>
                    <a:pt x="2507" y="253"/>
                  </a:lnTo>
                  <a:lnTo>
                    <a:pt x="1136" y="32"/>
                  </a:lnTo>
                  <a:lnTo>
                    <a:pt x="1032" y="17"/>
                  </a:lnTo>
                  <a:lnTo>
                    <a:pt x="938" y="3"/>
                  </a:lnTo>
                  <a:lnTo>
                    <a:pt x="915" y="1"/>
                  </a:lnTo>
                  <a:lnTo>
                    <a:pt x="894" y="0"/>
                  </a:lnTo>
                  <a:lnTo>
                    <a:pt x="873" y="0"/>
                  </a:lnTo>
                  <a:lnTo>
                    <a:pt x="853" y="0"/>
                  </a:lnTo>
                  <a:lnTo>
                    <a:pt x="834" y="1"/>
                  </a:lnTo>
                  <a:lnTo>
                    <a:pt x="814" y="3"/>
                  </a:lnTo>
                  <a:lnTo>
                    <a:pt x="796" y="8"/>
                  </a:lnTo>
                  <a:lnTo>
                    <a:pt x="778" y="12"/>
                  </a:lnTo>
                  <a:lnTo>
                    <a:pt x="760" y="18"/>
                  </a:lnTo>
                  <a:lnTo>
                    <a:pt x="744" y="25"/>
                  </a:lnTo>
                  <a:lnTo>
                    <a:pt x="729" y="34"/>
                  </a:lnTo>
                  <a:lnTo>
                    <a:pt x="714" y="44"/>
                  </a:lnTo>
                  <a:lnTo>
                    <a:pt x="699" y="57"/>
                  </a:lnTo>
                  <a:lnTo>
                    <a:pt x="685" y="71"/>
                  </a:lnTo>
                  <a:lnTo>
                    <a:pt x="672" y="86"/>
                  </a:lnTo>
                  <a:lnTo>
                    <a:pt x="660" y="105"/>
                  </a:lnTo>
                  <a:lnTo>
                    <a:pt x="647" y="125"/>
                  </a:lnTo>
                  <a:lnTo>
                    <a:pt x="637" y="147"/>
                  </a:lnTo>
                  <a:lnTo>
                    <a:pt x="626" y="171"/>
                  </a:lnTo>
                  <a:lnTo>
                    <a:pt x="617" y="199"/>
                  </a:lnTo>
                  <a:lnTo>
                    <a:pt x="608" y="228"/>
                  </a:lnTo>
                  <a:lnTo>
                    <a:pt x="599" y="260"/>
                  </a:lnTo>
                  <a:lnTo>
                    <a:pt x="592" y="295"/>
                  </a:lnTo>
                  <a:lnTo>
                    <a:pt x="585" y="332"/>
                  </a:lnTo>
                  <a:lnTo>
                    <a:pt x="37" y="3770"/>
                  </a:lnTo>
                  <a:lnTo>
                    <a:pt x="31" y="3806"/>
                  </a:lnTo>
                  <a:lnTo>
                    <a:pt x="25" y="3840"/>
                  </a:lnTo>
                  <a:lnTo>
                    <a:pt x="18" y="3874"/>
                  </a:lnTo>
                  <a:lnTo>
                    <a:pt x="12" y="3909"/>
                  </a:lnTo>
                  <a:lnTo>
                    <a:pt x="7" y="3944"/>
                  </a:lnTo>
                  <a:lnTo>
                    <a:pt x="3" y="3978"/>
                  </a:lnTo>
                  <a:lnTo>
                    <a:pt x="1" y="4014"/>
                  </a:lnTo>
                  <a:lnTo>
                    <a:pt x="0" y="40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19F9922A-2AF4-40B8-A883-07A4915EE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0825" y="5980113"/>
              <a:ext cx="134938" cy="249238"/>
            </a:xfrm>
            <a:custGeom>
              <a:avLst/>
              <a:gdLst>
                <a:gd name="T0" fmla="*/ 1853 w 2374"/>
                <a:gd name="T1" fmla="*/ 24 h 4402"/>
                <a:gd name="T2" fmla="*/ 1617 w 2374"/>
                <a:gd name="T3" fmla="*/ 25 h 4402"/>
                <a:gd name="T4" fmla="*/ 1348 w 2374"/>
                <a:gd name="T5" fmla="*/ 20 h 4402"/>
                <a:gd name="T6" fmla="*/ 1141 w 2374"/>
                <a:gd name="T7" fmla="*/ 16 h 4402"/>
                <a:gd name="T8" fmla="*/ 949 w 2374"/>
                <a:gd name="T9" fmla="*/ 17 h 4402"/>
                <a:gd name="T10" fmla="*/ 744 w 2374"/>
                <a:gd name="T11" fmla="*/ 23 h 4402"/>
                <a:gd name="T12" fmla="*/ 543 w 2374"/>
                <a:gd name="T13" fmla="*/ 28 h 4402"/>
                <a:gd name="T14" fmla="*/ 340 w 2374"/>
                <a:gd name="T15" fmla="*/ 32 h 4402"/>
                <a:gd name="T16" fmla="*/ 202 w 2374"/>
                <a:gd name="T17" fmla="*/ 41 h 4402"/>
                <a:gd name="T18" fmla="*/ 115 w 2374"/>
                <a:gd name="T19" fmla="*/ 77 h 4402"/>
                <a:gd name="T20" fmla="*/ 57 w 2374"/>
                <a:gd name="T21" fmla="*/ 136 h 4402"/>
                <a:gd name="T22" fmla="*/ 22 w 2374"/>
                <a:gd name="T23" fmla="*/ 211 h 4402"/>
                <a:gd name="T24" fmla="*/ 5 w 2374"/>
                <a:gd name="T25" fmla="*/ 297 h 4402"/>
                <a:gd name="T26" fmla="*/ 3 w 2374"/>
                <a:gd name="T27" fmla="*/ 504 h 4402"/>
                <a:gd name="T28" fmla="*/ 6 w 2374"/>
                <a:gd name="T29" fmla="*/ 753 h 4402"/>
                <a:gd name="T30" fmla="*/ 11 w 2374"/>
                <a:gd name="T31" fmla="*/ 961 h 4402"/>
                <a:gd name="T32" fmla="*/ 17 w 2374"/>
                <a:gd name="T33" fmla="*/ 1164 h 4402"/>
                <a:gd name="T34" fmla="*/ 21 w 2374"/>
                <a:gd name="T35" fmla="*/ 1375 h 4402"/>
                <a:gd name="T36" fmla="*/ 21 w 2374"/>
                <a:gd name="T37" fmla="*/ 1588 h 4402"/>
                <a:gd name="T38" fmla="*/ 21 w 2374"/>
                <a:gd name="T39" fmla="*/ 1797 h 4402"/>
                <a:gd name="T40" fmla="*/ 21 w 2374"/>
                <a:gd name="T41" fmla="*/ 2008 h 4402"/>
                <a:gd name="T42" fmla="*/ 21 w 2374"/>
                <a:gd name="T43" fmla="*/ 2219 h 4402"/>
                <a:gd name="T44" fmla="*/ 22 w 2374"/>
                <a:gd name="T45" fmla="*/ 2431 h 4402"/>
                <a:gd name="T46" fmla="*/ 29 w 2374"/>
                <a:gd name="T47" fmla="*/ 2637 h 4402"/>
                <a:gd name="T48" fmla="*/ 35 w 2374"/>
                <a:gd name="T49" fmla="*/ 2843 h 4402"/>
                <a:gd name="T50" fmla="*/ 38 w 2374"/>
                <a:gd name="T51" fmla="*/ 3056 h 4402"/>
                <a:gd name="T52" fmla="*/ 38 w 2374"/>
                <a:gd name="T53" fmla="*/ 3331 h 4402"/>
                <a:gd name="T54" fmla="*/ 37 w 2374"/>
                <a:gd name="T55" fmla="*/ 3570 h 4402"/>
                <a:gd name="T56" fmla="*/ 40 w 2374"/>
                <a:gd name="T57" fmla="*/ 3796 h 4402"/>
                <a:gd name="T58" fmla="*/ 50 w 2374"/>
                <a:gd name="T59" fmla="*/ 4061 h 4402"/>
                <a:gd name="T60" fmla="*/ 62 w 2374"/>
                <a:gd name="T61" fmla="*/ 4192 h 4402"/>
                <a:gd name="T62" fmla="*/ 84 w 2374"/>
                <a:gd name="T63" fmla="*/ 4254 h 4402"/>
                <a:gd name="T64" fmla="*/ 117 w 2374"/>
                <a:gd name="T65" fmla="*/ 4304 h 4402"/>
                <a:gd name="T66" fmla="*/ 161 w 2374"/>
                <a:gd name="T67" fmla="*/ 4345 h 4402"/>
                <a:gd name="T68" fmla="*/ 213 w 2374"/>
                <a:gd name="T69" fmla="*/ 4374 h 4402"/>
                <a:gd name="T70" fmla="*/ 273 w 2374"/>
                <a:gd name="T71" fmla="*/ 4392 h 4402"/>
                <a:gd name="T72" fmla="*/ 339 w 2374"/>
                <a:gd name="T73" fmla="*/ 4401 h 4402"/>
                <a:gd name="T74" fmla="*/ 409 w 2374"/>
                <a:gd name="T75" fmla="*/ 4399 h 4402"/>
                <a:gd name="T76" fmla="*/ 2132 w 2374"/>
                <a:gd name="T77" fmla="*/ 4371 h 4402"/>
                <a:gd name="T78" fmla="*/ 2213 w 2374"/>
                <a:gd name="T79" fmla="*/ 4347 h 4402"/>
                <a:gd name="T80" fmla="*/ 2275 w 2374"/>
                <a:gd name="T81" fmla="*/ 4304 h 4402"/>
                <a:gd name="T82" fmla="*/ 2321 w 2374"/>
                <a:gd name="T83" fmla="*/ 4245 h 4402"/>
                <a:gd name="T84" fmla="*/ 2352 w 2374"/>
                <a:gd name="T85" fmla="*/ 4169 h 4402"/>
                <a:gd name="T86" fmla="*/ 2369 w 2374"/>
                <a:gd name="T87" fmla="*/ 4082 h 4402"/>
                <a:gd name="T88" fmla="*/ 2374 w 2374"/>
                <a:gd name="T89" fmla="*/ 3983 h 4402"/>
                <a:gd name="T90" fmla="*/ 2365 w 2374"/>
                <a:gd name="T91" fmla="*/ 3822 h 4402"/>
                <a:gd name="T92" fmla="*/ 2357 w 2374"/>
                <a:gd name="T93" fmla="*/ 3666 h 4402"/>
                <a:gd name="T94" fmla="*/ 2345 w 2374"/>
                <a:gd name="T95" fmla="*/ 3008 h 4402"/>
                <a:gd name="T96" fmla="*/ 2337 w 2374"/>
                <a:gd name="T97" fmla="*/ 2168 h 4402"/>
                <a:gd name="T98" fmla="*/ 2334 w 2374"/>
                <a:gd name="T99" fmla="*/ 1478 h 4402"/>
                <a:gd name="T100" fmla="*/ 2333 w 2374"/>
                <a:gd name="T101" fmla="*/ 1188 h 4402"/>
                <a:gd name="T102" fmla="*/ 2328 w 2374"/>
                <a:gd name="T103" fmla="*/ 983 h 4402"/>
                <a:gd name="T104" fmla="*/ 2322 w 2374"/>
                <a:gd name="T105" fmla="*/ 785 h 4402"/>
                <a:gd name="T106" fmla="*/ 2317 w 2374"/>
                <a:gd name="T107" fmla="*/ 579 h 4402"/>
                <a:gd name="T108" fmla="*/ 2316 w 2374"/>
                <a:gd name="T109" fmla="*/ 318 h 4402"/>
                <a:gd name="T110" fmla="*/ 2303 w 2374"/>
                <a:gd name="T111" fmla="*/ 211 h 4402"/>
                <a:gd name="T112" fmla="*/ 2279 w 2374"/>
                <a:gd name="T113" fmla="*/ 146 h 4402"/>
                <a:gd name="T114" fmla="*/ 2240 w 2374"/>
                <a:gd name="T115" fmla="*/ 91 h 4402"/>
                <a:gd name="T116" fmla="*/ 2180 w 2374"/>
                <a:gd name="T117" fmla="*/ 46 h 4402"/>
                <a:gd name="T118" fmla="*/ 2094 w 2374"/>
                <a:gd name="T119" fmla="*/ 14 h 4402"/>
                <a:gd name="T120" fmla="*/ 2008 w 2374"/>
                <a:gd name="T121" fmla="*/ 1 h 4402"/>
                <a:gd name="T122" fmla="*/ 1970 w 2374"/>
                <a:gd name="T123" fmla="*/ 1 h 4402"/>
                <a:gd name="T124" fmla="*/ 1948 w 2374"/>
                <a:gd name="T125" fmla="*/ 16 h 4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74" h="4402">
                  <a:moveTo>
                    <a:pt x="1948" y="16"/>
                  </a:moveTo>
                  <a:lnTo>
                    <a:pt x="1927" y="19"/>
                  </a:lnTo>
                  <a:lnTo>
                    <a:pt x="1895" y="22"/>
                  </a:lnTo>
                  <a:lnTo>
                    <a:pt x="1853" y="24"/>
                  </a:lnTo>
                  <a:lnTo>
                    <a:pt x="1803" y="25"/>
                  </a:lnTo>
                  <a:lnTo>
                    <a:pt x="1746" y="25"/>
                  </a:lnTo>
                  <a:lnTo>
                    <a:pt x="1684" y="25"/>
                  </a:lnTo>
                  <a:lnTo>
                    <a:pt x="1617" y="25"/>
                  </a:lnTo>
                  <a:lnTo>
                    <a:pt x="1550" y="24"/>
                  </a:lnTo>
                  <a:lnTo>
                    <a:pt x="1481" y="23"/>
                  </a:lnTo>
                  <a:lnTo>
                    <a:pt x="1414" y="22"/>
                  </a:lnTo>
                  <a:lnTo>
                    <a:pt x="1348" y="20"/>
                  </a:lnTo>
                  <a:lnTo>
                    <a:pt x="1286" y="18"/>
                  </a:lnTo>
                  <a:lnTo>
                    <a:pt x="1230" y="17"/>
                  </a:lnTo>
                  <a:lnTo>
                    <a:pt x="1181" y="17"/>
                  </a:lnTo>
                  <a:lnTo>
                    <a:pt x="1141" y="16"/>
                  </a:lnTo>
                  <a:lnTo>
                    <a:pt x="1110" y="16"/>
                  </a:lnTo>
                  <a:lnTo>
                    <a:pt x="1056" y="16"/>
                  </a:lnTo>
                  <a:lnTo>
                    <a:pt x="1002" y="16"/>
                  </a:lnTo>
                  <a:lnTo>
                    <a:pt x="949" y="17"/>
                  </a:lnTo>
                  <a:lnTo>
                    <a:pt x="897" y="18"/>
                  </a:lnTo>
                  <a:lnTo>
                    <a:pt x="845" y="19"/>
                  </a:lnTo>
                  <a:lnTo>
                    <a:pt x="794" y="20"/>
                  </a:lnTo>
                  <a:lnTo>
                    <a:pt x="744" y="23"/>
                  </a:lnTo>
                  <a:lnTo>
                    <a:pt x="694" y="24"/>
                  </a:lnTo>
                  <a:lnTo>
                    <a:pt x="643" y="26"/>
                  </a:lnTo>
                  <a:lnTo>
                    <a:pt x="593" y="27"/>
                  </a:lnTo>
                  <a:lnTo>
                    <a:pt x="543" y="28"/>
                  </a:lnTo>
                  <a:lnTo>
                    <a:pt x="492" y="29"/>
                  </a:lnTo>
                  <a:lnTo>
                    <a:pt x="442" y="30"/>
                  </a:lnTo>
                  <a:lnTo>
                    <a:pt x="391" y="31"/>
                  </a:lnTo>
                  <a:lnTo>
                    <a:pt x="340" y="32"/>
                  </a:lnTo>
                  <a:lnTo>
                    <a:pt x="288" y="32"/>
                  </a:lnTo>
                  <a:lnTo>
                    <a:pt x="257" y="33"/>
                  </a:lnTo>
                  <a:lnTo>
                    <a:pt x="228" y="36"/>
                  </a:lnTo>
                  <a:lnTo>
                    <a:pt x="202" y="41"/>
                  </a:lnTo>
                  <a:lnTo>
                    <a:pt x="176" y="48"/>
                  </a:lnTo>
                  <a:lnTo>
                    <a:pt x="154" y="56"/>
                  </a:lnTo>
                  <a:lnTo>
                    <a:pt x="133" y="66"/>
                  </a:lnTo>
                  <a:lnTo>
                    <a:pt x="115" y="77"/>
                  </a:lnTo>
                  <a:lnTo>
                    <a:pt x="98" y="90"/>
                  </a:lnTo>
                  <a:lnTo>
                    <a:pt x="82" y="103"/>
                  </a:lnTo>
                  <a:lnTo>
                    <a:pt x="69" y="119"/>
                  </a:lnTo>
                  <a:lnTo>
                    <a:pt x="57" y="136"/>
                  </a:lnTo>
                  <a:lnTo>
                    <a:pt x="46" y="153"/>
                  </a:lnTo>
                  <a:lnTo>
                    <a:pt x="37" y="172"/>
                  </a:lnTo>
                  <a:lnTo>
                    <a:pt x="29" y="190"/>
                  </a:lnTo>
                  <a:lnTo>
                    <a:pt x="22" y="211"/>
                  </a:lnTo>
                  <a:lnTo>
                    <a:pt x="16" y="231"/>
                  </a:lnTo>
                  <a:lnTo>
                    <a:pt x="11" y="253"/>
                  </a:lnTo>
                  <a:lnTo>
                    <a:pt x="8" y="275"/>
                  </a:lnTo>
                  <a:lnTo>
                    <a:pt x="5" y="297"/>
                  </a:lnTo>
                  <a:lnTo>
                    <a:pt x="3" y="320"/>
                  </a:lnTo>
                  <a:lnTo>
                    <a:pt x="0" y="366"/>
                  </a:lnTo>
                  <a:lnTo>
                    <a:pt x="0" y="412"/>
                  </a:lnTo>
                  <a:lnTo>
                    <a:pt x="3" y="504"/>
                  </a:lnTo>
                  <a:lnTo>
                    <a:pt x="4" y="588"/>
                  </a:lnTo>
                  <a:lnTo>
                    <a:pt x="5" y="644"/>
                  </a:lnTo>
                  <a:lnTo>
                    <a:pt x="5" y="699"/>
                  </a:lnTo>
                  <a:lnTo>
                    <a:pt x="6" y="753"/>
                  </a:lnTo>
                  <a:lnTo>
                    <a:pt x="7" y="805"/>
                  </a:lnTo>
                  <a:lnTo>
                    <a:pt x="8" y="858"/>
                  </a:lnTo>
                  <a:lnTo>
                    <a:pt x="10" y="909"/>
                  </a:lnTo>
                  <a:lnTo>
                    <a:pt x="11" y="961"/>
                  </a:lnTo>
                  <a:lnTo>
                    <a:pt x="13" y="1012"/>
                  </a:lnTo>
                  <a:lnTo>
                    <a:pt x="14" y="1062"/>
                  </a:lnTo>
                  <a:lnTo>
                    <a:pt x="16" y="1113"/>
                  </a:lnTo>
                  <a:lnTo>
                    <a:pt x="17" y="1164"/>
                  </a:lnTo>
                  <a:lnTo>
                    <a:pt x="18" y="1216"/>
                  </a:lnTo>
                  <a:lnTo>
                    <a:pt x="19" y="1268"/>
                  </a:lnTo>
                  <a:lnTo>
                    <a:pt x="20" y="1321"/>
                  </a:lnTo>
                  <a:lnTo>
                    <a:pt x="21" y="1375"/>
                  </a:lnTo>
                  <a:lnTo>
                    <a:pt x="21" y="1430"/>
                  </a:lnTo>
                  <a:lnTo>
                    <a:pt x="21" y="1482"/>
                  </a:lnTo>
                  <a:lnTo>
                    <a:pt x="21" y="1534"/>
                  </a:lnTo>
                  <a:lnTo>
                    <a:pt x="21" y="1588"/>
                  </a:lnTo>
                  <a:lnTo>
                    <a:pt x="21" y="1640"/>
                  </a:lnTo>
                  <a:lnTo>
                    <a:pt x="21" y="1693"/>
                  </a:lnTo>
                  <a:lnTo>
                    <a:pt x="21" y="1745"/>
                  </a:lnTo>
                  <a:lnTo>
                    <a:pt x="21" y="1797"/>
                  </a:lnTo>
                  <a:lnTo>
                    <a:pt x="21" y="1850"/>
                  </a:lnTo>
                  <a:lnTo>
                    <a:pt x="21" y="1903"/>
                  </a:lnTo>
                  <a:lnTo>
                    <a:pt x="21" y="1956"/>
                  </a:lnTo>
                  <a:lnTo>
                    <a:pt x="21" y="2008"/>
                  </a:lnTo>
                  <a:lnTo>
                    <a:pt x="21" y="2060"/>
                  </a:lnTo>
                  <a:lnTo>
                    <a:pt x="21" y="2113"/>
                  </a:lnTo>
                  <a:lnTo>
                    <a:pt x="21" y="2166"/>
                  </a:lnTo>
                  <a:lnTo>
                    <a:pt x="21" y="2219"/>
                  </a:lnTo>
                  <a:lnTo>
                    <a:pt x="21" y="2271"/>
                  </a:lnTo>
                  <a:lnTo>
                    <a:pt x="21" y="2325"/>
                  </a:lnTo>
                  <a:lnTo>
                    <a:pt x="22" y="2379"/>
                  </a:lnTo>
                  <a:lnTo>
                    <a:pt x="22" y="2431"/>
                  </a:lnTo>
                  <a:lnTo>
                    <a:pt x="23" y="2484"/>
                  </a:lnTo>
                  <a:lnTo>
                    <a:pt x="25" y="2536"/>
                  </a:lnTo>
                  <a:lnTo>
                    <a:pt x="26" y="2587"/>
                  </a:lnTo>
                  <a:lnTo>
                    <a:pt x="29" y="2637"/>
                  </a:lnTo>
                  <a:lnTo>
                    <a:pt x="30" y="2688"/>
                  </a:lnTo>
                  <a:lnTo>
                    <a:pt x="32" y="2739"/>
                  </a:lnTo>
                  <a:lnTo>
                    <a:pt x="33" y="2791"/>
                  </a:lnTo>
                  <a:lnTo>
                    <a:pt x="35" y="2843"/>
                  </a:lnTo>
                  <a:lnTo>
                    <a:pt x="36" y="2895"/>
                  </a:lnTo>
                  <a:lnTo>
                    <a:pt x="37" y="2948"/>
                  </a:lnTo>
                  <a:lnTo>
                    <a:pt x="38" y="3001"/>
                  </a:lnTo>
                  <a:lnTo>
                    <a:pt x="38" y="3056"/>
                  </a:lnTo>
                  <a:lnTo>
                    <a:pt x="38" y="3112"/>
                  </a:lnTo>
                  <a:lnTo>
                    <a:pt x="38" y="3190"/>
                  </a:lnTo>
                  <a:lnTo>
                    <a:pt x="38" y="3262"/>
                  </a:lnTo>
                  <a:lnTo>
                    <a:pt x="38" y="3331"/>
                  </a:lnTo>
                  <a:lnTo>
                    <a:pt x="37" y="3394"/>
                  </a:lnTo>
                  <a:lnTo>
                    <a:pt x="37" y="3454"/>
                  </a:lnTo>
                  <a:lnTo>
                    <a:pt x="37" y="3513"/>
                  </a:lnTo>
                  <a:lnTo>
                    <a:pt x="37" y="3570"/>
                  </a:lnTo>
                  <a:lnTo>
                    <a:pt x="37" y="3625"/>
                  </a:lnTo>
                  <a:lnTo>
                    <a:pt x="38" y="3681"/>
                  </a:lnTo>
                  <a:lnTo>
                    <a:pt x="38" y="3738"/>
                  </a:lnTo>
                  <a:lnTo>
                    <a:pt x="40" y="3796"/>
                  </a:lnTo>
                  <a:lnTo>
                    <a:pt x="41" y="3856"/>
                  </a:lnTo>
                  <a:lnTo>
                    <a:pt x="44" y="3921"/>
                  </a:lnTo>
                  <a:lnTo>
                    <a:pt x="47" y="3988"/>
                  </a:lnTo>
                  <a:lnTo>
                    <a:pt x="50" y="4061"/>
                  </a:lnTo>
                  <a:lnTo>
                    <a:pt x="55" y="4139"/>
                  </a:lnTo>
                  <a:lnTo>
                    <a:pt x="56" y="4157"/>
                  </a:lnTo>
                  <a:lnTo>
                    <a:pt x="59" y="4176"/>
                  </a:lnTo>
                  <a:lnTo>
                    <a:pt x="62" y="4192"/>
                  </a:lnTo>
                  <a:lnTo>
                    <a:pt x="66" y="4208"/>
                  </a:lnTo>
                  <a:lnTo>
                    <a:pt x="71" y="4225"/>
                  </a:lnTo>
                  <a:lnTo>
                    <a:pt x="77" y="4240"/>
                  </a:lnTo>
                  <a:lnTo>
                    <a:pt x="84" y="4254"/>
                  </a:lnTo>
                  <a:lnTo>
                    <a:pt x="91" y="4268"/>
                  </a:lnTo>
                  <a:lnTo>
                    <a:pt x="99" y="4281"/>
                  </a:lnTo>
                  <a:lnTo>
                    <a:pt x="108" y="4293"/>
                  </a:lnTo>
                  <a:lnTo>
                    <a:pt x="117" y="4304"/>
                  </a:lnTo>
                  <a:lnTo>
                    <a:pt x="127" y="4316"/>
                  </a:lnTo>
                  <a:lnTo>
                    <a:pt x="137" y="4326"/>
                  </a:lnTo>
                  <a:lnTo>
                    <a:pt x="149" y="4336"/>
                  </a:lnTo>
                  <a:lnTo>
                    <a:pt x="161" y="4345"/>
                  </a:lnTo>
                  <a:lnTo>
                    <a:pt x="173" y="4354"/>
                  </a:lnTo>
                  <a:lnTo>
                    <a:pt x="186" y="4361"/>
                  </a:lnTo>
                  <a:lnTo>
                    <a:pt x="200" y="4368"/>
                  </a:lnTo>
                  <a:lnTo>
                    <a:pt x="213" y="4374"/>
                  </a:lnTo>
                  <a:lnTo>
                    <a:pt x="227" y="4380"/>
                  </a:lnTo>
                  <a:lnTo>
                    <a:pt x="242" y="4385"/>
                  </a:lnTo>
                  <a:lnTo>
                    <a:pt x="258" y="4389"/>
                  </a:lnTo>
                  <a:lnTo>
                    <a:pt x="273" y="4392"/>
                  </a:lnTo>
                  <a:lnTo>
                    <a:pt x="289" y="4395"/>
                  </a:lnTo>
                  <a:lnTo>
                    <a:pt x="306" y="4399"/>
                  </a:lnTo>
                  <a:lnTo>
                    <a:pt x="322" y="4400"/>
                  </a:lnTo>
                  <a:lnTo>
                    <a:pt x="339" y="4401"/>
                  </a:lnTo>
                  <a:lnTo>
                    <a:pt x="356" y="4402"/>
                  </a:lnTo>
                  <a:lnTo>
                    <a:pt x="374" y="4401"/>
                  </a:lnTo>
                  <a:lnTo>
                    <a:pt x="392" y="4400"/>
                  </a:lnTo>
                  <a:lnTo>
                    <a:pt x="409" y="4399"/>
                  </a:lnTo>
                  <a:lnTo>
                    <a:pt x="428" y="4397"/>
                  </a:lnTo>
                  <a:lnTo>
                    <a:pt x="2083" y="4375"/>
                  </a:lnTo>
                  <a:lnTo>
                    <a:pt x="2107" y="4374"/>
                  </a:lnTo>
                  <a:lnTo>
                    <a:pt x="2132" y="4371"/>
                  </a:lnTo>
                  <a:lnTo>
                    <a:pt x="2153" y="4367"/>
                  </a:lnTo>
                  <a:lnTo>
                    <a:pt x="2174" y="4362"/>
                  </a:lnTo>
                  <a:lnTo>
                    <a:pt x="2194" y="4356"/>
                  </a:lnTo>
                  <a:lnTo>
                    <a:pt x="2213" y="4347"/>
                  </a:lnTo>
                  <a:lnTo>
                    <a:pt x="2231" y="4339"/>
                  </a:lnTo>
                  <a:lnTo>
                    <a:pt x="2247" y="4329"/>
                  </a:lnTo>
                  <a:lnTo>
                    <a:pt x="2261" y="4318"/>
                  </a:lnTo>
                  <a:lnTo>
                    <a:pt x="2275" y="4304"/>
                  </a:lnTo>
                  <a:lnTo>
                    <a:pt x="2289" y="4291"/>
                  </a:lnTo>
                  <a:lnTo>
                    <a:pt x="2301" y="4277"/>
                  </a:lnTo>
                  <a:lnTo>
                    <a:pt x="2311" y="4261"/>
                  </a:lnTo>
                  <a:lnTo>
                    <a:pt x="2321" y="4245"/>
                  </a:lnTo>
                  <a:lnTo>
                    <a:pt x="2330" y="4228"/>
                  </a:lnTo>
                  <a:lnTo>
                    <a:pt x="2338" y="4209"/>
                  </a:lnTo>
                  <a:lnTo>
                    <a:pt x="2346" y="4190"/>
                  </a:lnTo>
                  <a:lnTo>
                    <a:pt x="2352" y="4169"/>
                  </a:lnTo>
                  <a:lnTo>
                    <a:pt x="2357" y="4149"/>
                  </a:lnTo>
                  <a:lnTo>
                    <a:pt x="2362" y="4127"/>
                  </a:lnTo>
                  <a:lnTo>
                    <a:pt x="2366" y="4105"/>
                  </a:lnTo>
                  <a:lnTo>
                    <a:pt x="2369" y="4082"/>
                  </a:lnTo>
                  <a:lnTo>
                    <a:pt x="2371" y="4058"/>
                  </a:lnTo>
                  <a:lnTo>
                    <a:pt x="2373" y="4034"/>
                  </a:lnTo>
                  <a:lnTo>
                    <a:pt x="2374" y="4009"/>
                  </a:lnTo>
                  <a:lnTo>
                    <a:pt x="2374" y="3983"/>
                  </a:lnTo>
                  <a:lnTo>
                    <a:pt x="2374" y="3958"/>
                  </a:lnTo>
                  <a:lnTo>
                    <a:pt x="2373" y="3931"/>
                  </a:lnTo>
                  <a:lnTo>
                    <a:pt x="2370" y="3877"/>
                  </a:lnTo>
                  <a:lnTo>
                    <a:pt x="2365" y="3822"/>
                  </a:lnTo>
                  <a:lnTo>
                    <a:pt x="2362" y="3797"/>
                  </a:lnTo>
                  <a:lnTo>
                    <a:pt x="2361" y="3762"/>
                  </a:lnTo>
                  <a:lnTo>
                    <a:pt x="2359" y="3718"/>
                  </a:lnTo>
                  <a:lnTo>
                    <a:pt x="2357" y="3666"/>
                  </a:lnTo>
                  <a:lnTo>
                    <a:pt x="2353" y="3537"/>
                  </a:lnTo>
                  <a:lnTo>
                    <a:pt x="2350" y="3381"/>
                  </a:lnTo>
                  <a:lnTo>
                    <a:pt x="2347" y="3203"/>
                  </a:lnTo>
                  <a:lnTo>
                    <a:pt x="2345" y="3008"/>
                  </a:lnTo>
                  <a:lnTo>
                    <a:pt x="2343" y="2802"/>
                  </a:lnTo>
                  <a:lnTo>
                    <a:pt x="2341" y="2590"/>
                  </a:lnTo>
                  <a:lnTo>
                    <a:pt x="2338" y="2376"/>
                  </a:lnTo>
                  <a:lnTo>
                    <a:pt x="2337" y="2168"/>
                  </a:lnTo>
                  <a:lnTo>
                    <a:pt x="2336" y="1968"/>
                  </a:lnTo>
                  <a:lnTo>
                    <a:pt x="2335" y="1783"/>
                  </a:lnTo>
                  <a:lnTo>
                    <a:pt x="2334" y="1618"/>
                  </a:lnTo>
                  <a:lnTo>
                    <a:pt x="2334" y="1478"/>
                  </a:lnTo>
                  <a:lnTo>
                    <a:pt x="2333" y="1369"/>
                  </a:lnTo>
                  <a:lnTo>
                    <a:pt x="2333" y="1295"/>
                  </a:lnTo>
                  <a:lnTo>
                    <a:pt x="2333" y="1241"/>
                  </a:lnTo>
                  <a:lnTo>
                    <a:pt x="2333" y="1188"/>
                  </a:lnTo>
                  <a:lnTo>
                    <a:pt x="2332" y="1135"/>
                  </a:lnTo>
                  <a:lnTo>
                    <a:pt x="2331" y="1084"/>
                  </a:lnTo>
                  <a:lnTo>
                    <a:pt x="2329" y="1033"/>
                  </a:lnTo>
                  <a:lnTo>
                    <a:pt x="2328" y="983"/>
                  </a:lnTo>
                  <a:lnTo>
                    <a:pt x="2326" y="934"/>
                  </a:lnTo>
                  <a:lnTo>
                    <a:pt x="2325" y="884"/>
                  </a:lnTo>
                  <a:lnTo>
                    <a:pt x="2323" y="834"/>
                  </a:lnTo>
                  <a:lnTo>
                    <a:pt x="2322" y="785"/>
                  </a:lnTo>
                  <a:lnTo>
                    <a:pt x="2321" y="733"/>
                  </a:lnTo>
                  <a:lnTo>
                    <a:pt x="2319" y="683"/>
                  </a:lnTo>
                  <a:lnTo>
                    <a:pt x="2318" y="631"/>
                  </a:lnTo>
                  <a:lnTo>
                    <a:pt x="2317" y="579"/>
                  </a:lnTo>
                  <a:lnTo>
                    <a:pt x="2317" y="525"/>
                  </a:lnTo>
                  <a:lnTo>
                    <a:pt x="2317" y="471"/>
                  </a:lnTo>
                  <a:lnTo>
                    <a:pt x="2317" y="394"/>
                  </a:lnTo>
                  <a:lnTo>
                    <a:pt x="2316" y="318"/>
                  </a:lnTo>
                  <a:lnTo>
                    <a:pt x="2314" y="281"/>
                  </a:lnTo>
                  <a:lnTo>
                    <a:pt x="2310" y="246"/>
                  </a:lnTo>
                  <a:lnTo>
                    <a:pt x="2306" y="228"/>
                  </a:lnTo>
                  <a:lnTo>
                    <a:pt x="2303" y="211"/>
                  </a:lnTo>
                  <a:lnTo>
                    <a:pt x="2298" y="194"/>
                  </a:lnTo>
                  <a:lnTo>
                    <a:pt x="2293" y="178"/>
                  </a:lnTo>
                  <a:lnTo>
                    <a:pt x="2287" y="162"/>
                  </a:lnTo>
                  <a:lnTo>
                    <a:pt x="2279" y="146"/>
                  </a:lnTo>
                  <a:lnTo>
                    <a:pt x="2271" y="132"/>
                  </a:lnTo>
                  <a:lnTo>
                    <a:pt x="2261" y="118"/>
                  </a:lnTo>
                  <a:lnTo>
                    <a:pt x="2251" y="103"/>
                  </a:lnTo>
                  <a:lnTo>
                    <a:pt x="2240" y="91"/>
                  </a:lnTo>
                  <a:lnTo>
                    <a:pt x="2226" y="79"/>
                  </a:lnTo>
                  <a:lnTo>
                    <a:pt x="2212" y="67"/>
                  </a:lnTo>
                  <a:lnTo>
                    <a:pt x="2196" y="56"/>
                  </a:lnTo>
                  <a:lnTo>
                    <a:pt x="2180" y="46"/>
                  </a:lnTo>
                  <a:lnTo>
                    <a:pt x="2160" y="37"/>
                  </a:lnTo>
                  <a:lnTo>
                    <a:pt x="2140" y="29"/>
                  </a:lnTo>
                  <a:lnTo>
                    <a:pt x="2118" y="20"/>
                  </a:lnTo>
                  <a:lnTo>
                    <a:pt x="2094" y="14"/>
                  </a:lnTo>
                  <a:lnTo>
                    <a:pt x="2069" y="9"/>
                  </a:lnTo>
                  <a:lnTo>
                    <a:pt x="2041" y="4"/>
                  </a:lnTo>
                  <a:lnTo>
                    <a:pt x="2024" y="2"/>
                  </a:lnTo>
                  <a:lnTo>
                    <a:pt x="2008" y="1"/>
                  </a:lnTo>
                  <a:lnTo>
                    <a:pt x="1996" y="0"/>
                  </a:lnTo>
                  <a:lnTo>
                    <a:pt x="1985" y="0"/>
                  </a:lnTo>
                  <a:lnTo>
                    <a:pt x="1977" y="0"/>
                  </a:lnTo>
                  <a:lnTo>
                    <a:pt x="1970" y="1"/>
                  </a:lnTo>
                  <a:lnTo>
                    <a:pt x="1964" y="3"/>
                  </a:lnTo>
                  <a:lnTo>
                    <a:pt x="1960" y="4"/>
                  </a:lnTo>
                  <a:lnTo>
                    <a:pt x="1950" y="12"/>
                  </a:lnTo>
                  <a:lnTo>
                    <a:pt x="194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Rectangle 10">
              <a:extLst>
                <a:ext uri="{FF2B5EF4-FFF2-40B4-BE49-F238E27FC236}">
                  <a16:creationId xmlns:a16="http://schemas.microsoft.com/office/drawing/2014/main" id="{304D0B9E-E46C-4378-B7D5-10987893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7525" y="5529263"/>
              <a:ext cx="38100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Rectangle 11">
              <a:extLst>
                <a:ext uri="{FF2B5EF4-FFF2-40B4-BE49-F238E27FC236}">
                  <a16:creationId xmlns:a16="http://schemas.microsoft.com/office/drawing/2014/main" id="{729EB22E-5536-43EF-8B2D-4E8785120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7525" y="5645151"/>
              <a:ext cx="381000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12">
              <a:extLst>
                <a:ext uri="{FF2B5EF4-FFF2-40B4-BE49-F238E27FC236}">
                  <a16:creationId xmlns:a16="http://schemas.microsoft.com/office/drawing/2014/main" id="{CC7148A2-FA67-4E33-92B1-85F91F490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7525" y="5762626"/>
              <a:ext cx="381000" cy="41275"/>
            </a:xfrm>
            <a:custGeom>
              <a:avLst/>
              <a:gdLst>
                <a:gd name="T0" fmla="*/ 0 w 6701"/>
                <a:gd name="T1" fmla="*/ 741 h 741"/>
                <a:gd name="T2" fmla="*/ 6701 w 6701"/>
                <a:gd name="T3" fmla="*/ 741 h 741"/>
                <a:gd name="T4" fmla="*/ 6701 w 6701"/>
                <a:gd name="T5" fmla="*/ 50 h 741"/>
                <a:gd name="T6" fmla="*/ 6700 w 6701"/>
                <a:gd name="T7" fmla="*/ 37 h 741"/>
                <a:gd name="T8" fmla="*/ 6699 w 6701"/>
                <a:gd name="T9" fmla="*/ 26 h 741"/>
                <a:gd name="T10" fmla="*/ 6697 w 6701"/>
                <a:gd name="T11" fmla="*/ 22 h 741"/>
                <a:gd name="T12" fmla="*/ 6695 w 6701"/>
                <a:gd name="T13" fmla="*/ 17 h 741"/>
                <a:gd name="T14" fmla="*/ 6693 w 6701"/>
                <a:gd name="T15" fmla="*/ 13 h 741"/>
                <a:gd name="T16" fmla="*/ 6691 w 6701"/>
                <a:gd name="T17" fmla="*/ 10 h 741"/>
                <a:gd name="T18" fmla="*/ 6688 w 6701"/>
                <a:gd name="T19" fmla="*/ 7 h 741"/>
                <a:gd name="T20" fmla="*/ 6684 w 6701"/>
                <a:gd name="T21" fmla="*/ 5 h 741"/>
                <a:gd name="T22" fmla="*/ 6680 w 6701"/>
                <a:gd name="T23" fmla="*/ 3 h 741"/>
                <a:gd name="T24" fmla="*/ 6675 w 6701"/>
                <a:gd name="T25" fmla="*/ 2 h 741"/>
                <a:gd name="T26" fmla="*/ 6665 w 6701"/>
                <a:gd name="T27" fmla="*/ 0 h 741"/>
                <a:gd name="T28" fmla="*/ 6651 w 6701"/>
                <a:gd name="T29" fmla="*/ 0 h 741"/>
                <a:gd name="T30" fmla="*/ 0 w 6701"/>
                <a:gd name="T31" fmla="*/ 0 h 741"/>
                <a:gd name="T32" fmla="*/ 0 w 6701"/>
                <a:gd name="T33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01" h="741">
                  <a:moveTo>
                    <a:pt x="0" y="741"/>
                  </a:moveTo>
                  <a:lnTo>
                    <a:pt x="6701" y="741"/>
                  </a:lnTo>
                  <a:lnTo>
                    <a:pt x="6701" y="50"/>
                  </a:lnTo>
                  <a:lnTo>
                    <a:pt x="6700" y="37"/>
                  </a:lnTo>
                  <a:lnTo>
                    <a:pt x="6699" y="26"/>
                  </a:lnTo>
                  <a:lnTo>
                    <a:pt x="6697" y="22"/>
                  </a:lnTo>
                  <a:lnTo>
                    <a:pt x="6695" y="17"/>
                  </a:lnTo>
                  <a:lnTo>
                    <a:pt x="6693" y="13"/>
                  </a:lnTo>
                  <a:lnTo>
                    <a:pt x="6691" y="10"/>
                  </a:lnTo>
                  <a:lnTo>
                    <a:pt x="6688" y="7"/>
                  </a:lnTo>
                  <a:lnTo>
                    <a:pt x="6684" y="5"/>
                  </a:lnTo>
                  <a:lnTo>
                    <a:pt x="6680" y="3"/>
                  </a:lnTo>
                  <a:lnTo>
                    <a:pt x="6675" y="2"/>
                  </a:lnTo>
                  <a:lnTo>
                    <a:pt x="6665" y="0"/>
                  </a:lnTo>
                  <a:lnTo>
                    <a:pt x="6651" y="0"/>
                  </a:lnTo>
                  <a:lnTo>
                    <a:pt x="0" y="0"/>
                  </a:lnTo>
                  <a:lnTo>
                    <a:pt x="0" y="7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3">
              <a:extLst>
                <a:ext uri="{FF2B5EF4-FFF2-40B4-BE49-F238E27FC236}">
                  <a16:creationId xmlns:a16="http://schemas.microsoft.com/office/drawing/2014/main" id="{55E14146-D0DF-4002-A5BD-48049B427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3400" y="6221413"/>
              <a:ext cx="165100" cy="104775"/>
            </a:xfrm>
            <a:custGeom>
              <a:avLst/>
              <a:gdLst>
                <a:gd name="T0" fmla="*/ 1318 w 2925"/>
                <a:gd name="T1" fmla="*/ 511 h 1857"/>
                <a:gd name="T2" fmla="*/ 1310 w 2925"/>
                <a:gd name="T3" fmla="*/ 367 h 1857"/>
                <a:gd name="T4" fmla="*/ 1284 w 2925"/>
                <a:gd name="T5" fmla="*/ 283 h 1857"/>
                <a:gd name="T6" fmla="*/ 1233 w 2925"/>
                <a:gd name="T7" fmla="*/ 203 h 1857"/>
                <a:gd name="T8" fmla="*/ 1126 w 2925"/>
                <a:gd name="T9" fmla="*/ 107 h 1857"/>
                <a:gd name="T10" fmla="*/ 994 w 2925"/>
                <a:gd name="T11" fmla="*/ 38 h 1857"/>
                <a:gd name="T12" fmla="*/ 852 w 2925"/>
                <a:gd name="T13" fmla="*/ 6 h 1857"/>
                <a:gd name="T14" fmla="*/ 706 w 2925"/>
                <a:gd name="T15" fmla="*/ 3 h 1857"/>
                <a:gd name="T16" fmla="*/ 565 w 2925"/>
                <a:gd name="T17" fmla="*/ 30 h 1857"/>
                <a:gd name="T18" fmla="*/ 432 w 2925"/>
                <a:gd name="T19" fmla="*/ 83 h 1857"/>
                <a:gd name="T20" fmla="*/ 300 w 2925"/>
                <a:gd name="T21" fmla="*/ 174 h 1857"/>
                <a:gd name="T22" fmla="*/ 164 w 2925"/>
                <a:gd name="T23" fmla="*/ 338 h 1857"/>
                <a:gd name="T24" fmla="*/ 64 w 2925"/>
                <a:gd name="T25" fmla="*/ 543 h 1857"/>
                <a:gd name="T26" fmla="*/ 8 w 2925"/>
                <a:gd name="T27" fmla="*/ 766 h 1857"/>
                <a:gd name="T28" fmla="*/ 9 w 2925"/>
                <a:gd name="T29" fmla="*/ 984 h 1857"/>
                <a:gd name="T30" fmla="*/ 79 w 2925"/>
                <a:gd name="T31" fmla="*/ 1176 h 1857"/>
                <a:gd name="T32" fmla="*/ 229 w 2925"/>
                <a:gd name="T33" fmla="*/ 1317 h 1857"/>
                <a:gd name="T34" fmla="*/ 378 w 2925"/>
                <a:gd name="T35" fmla="*/ 1377 h 1857"/>
                <a:gd name="T36" fmla="*/ 538 w 2925"/>
                <a:gd name="T37" fmla="*/ 1402 h 1857"/>
                <a:gd name="T38" fmla="*/ 694 w 2925"/>
                <a:gd name="T39" fmla="*/ 1390 h 1857"/>
                <a:gd name="T40" fmla="*/ 809 w 2925"/>
                <a:gd name="T41" fmla="*/ 1346 h 1857"/>
                <a:gd name="T42" fmla="*/ 904 w 2925"/>
                <a:gd name="T43" fmla="*/ 1259 h 1857"/>
                <a:gd name="T44" fmla="*/ 1015 w 2925"/>
                <a:gd name="T45" fmla="*/ 1142 h 1857"/>
                <a:gd name="T46" fmla="*/ 1084 w 2925"/>
                <a:gd name="T47" fmla="*/ 1219 h 1857"/>
                <a:gd name="T48" fmla="*/ 1152 w 2925"/>
                <a:gd name="T49" fmla="*/ 1375 h 1857"/>
                <a:gd name="T50" fmla="*/ 1203 w 2925"/>
                <a:gd name="T51" fmla="*/ 1444 h 1857"/>
                <a:gd name="T52" fmla="*/ 1270 w 2925"/>
                <a:gd name="T53" fmla="*/ 1508 h 1857"/>
                <a:gd name="T54" fmla="*/ 1354 w 2925"/>
                <a:gd name="T55" fmla="*/ 1569 h 1857"/>
                <a:gd name="T56" fmla="*/ 1484 w 2925"/>
                <a:gd name="T57" fmla="*/ 1631 h 1857"/>
                <a:gd name="T58" fmla="*/ 1608 w 2925"/>
                <a:gd name="T59" fmla="*/ 1657 h 1857"/>
                <a:gd name="T60" fmla="*/ 1717 w 2925"/>
                <a:gd name="T61" fmla="*/ 1650 h 1857"/>
                <a:gd name="T62" fmla="*/ 1861 w 2925"/>
                <a:gd name="T63" fmla="*/ 1607 h 1857"/>
                <a:gd name="T64" fmla="*/ 1971 w 2925"/>
                <a:gd name="T65" fmla="*/ 1568 h 1857"/>
                <a:gd name="T66" fmla="*/ 2013 w 2925"/>
                <a:gd name="T67" fmla="*/ 1607 h 1857"/>
                <a:gd name="T68" fmla="*/ 2078 w 2925"/>
                <a:gd name="T69" fmla="*/ 1683 h 1857"/>
                <a:gd name="T70" fmla="*/ 2174 w 2925"/>
                <a:gd name="T71" fmla="*/ 1756 h 1857"/>
                <a:gd name="T72" fmla="*/ 2291 w 2925"/>
                <a:gd name="T73" fmla="*/ 1814 h 1857"/>
                <a:gd name="T74" fmla="*/ 2419 w 2925"/>
                <a:gd name="T75" fmla="*/ 1850 h 1857"/>
                <a:gd name="T76" fmla="*/ 2547 w 2925"/>
                <a:gd name="T77" fmla="*/ 1854 h 1857"/>
                <a:gd name="T78" fmla="*/ 2667 w 2925"/>
                <a:gd name="T79" fmla="*/ 1816 h 1857"/>
                <a:gd name="T80" fmla="*/ 2796 w 2925"/>
                <a:gd name="T81" fmla="*/ 1738 h 1857"/>
                <a:gd name="T82" fmla="*/ 2854 w 2925"/>
                <a:gd name="T83" fmla="*/ 1682 h 1857"/>
                <a:gd name="T84" fmla="*/ 2912 w 2925"/>
                <a:gd name="T85" fmla="*/ 1571 h 1857"/>
                <a:gd name="T86" fmla="*/ 2924 w 2925"/>
                <a:gd name="T87" fmla="*/ 1456 h 1857"/>
                <a:gd name="T88" fmla="*/ 2898 w 2925"/>
                <a:gd name="T89" fmla="*/ 1343 h 1857"/>
                <a:gd name="T90" fmla="*/ 2844 w 2925"/>
                <a:gd name="T91" fmla="*/ 1243 h 1857"/>
                <a:gd name="T92" fmla="*/ 2770 w 2925"/>
                <a:gd name="T93" fmla="*/ 1162 h 1857"/>
                <a:gd name="T94" fmla="*/ 2686 w 2925"/>
                <a:gd name="T95" fmla="*/ 1109 h 1857"/>
                <a:gd name="T96" fmla="*/ 2601 w 2925"/>
                <a:gd name="T97" fmla="*/ 1093 h 1857"/>
                <a:gd name="T98" fmla="*/ 2518 w 2925"/>
                <a:gd name="T99" fmla="*/ 1119 h 1857"/>
                <a:gd name="T100" fmla="*/ 2412 w 2925"/>
                <a:gd name="T101" fmla="*/ 1143 h 1857"/>
                <a:gd name="T102" fmla="*/ 2507 w 2925"/>
                <a:gd name="T103" fmla="*/ 1015 h 1857"/>
                <a:gd name="T104" fmla="*/ 2624 w 2925"/>
                <a:gd name="T105" fmla="*/ 795 h 1857"/>
                <a:gd name="T106" fmla="*/ 2677 w 2925"/>
                <a:gd name="T107" fmla="*/ 545 h 1857"/>
                <a:gd name="T108" fmla="*/ 2638 w 2925"/>
                <a:gd name="T109" fmla="*/ 332 h 1857"/>
                <a:gd name="T110" fmla="*/ 2517 w 2925"/>
                <a:gd name="T111" fmla="*/ 178 h 1857"/>
                <a:gd name="T112" fmla="*/ 2325 w 2925"/>
                <a:gd name="T113" fmla="*/ 106 h 1857"/>
                <a:gd name="T114" fmla="*/ 2069 w 2925"/>
                <a:gd name="T115" fmla="*/ 135 h 1857"/>
                <a:gd name="T116" fmla="*/ 1762 w 2925"/>
                <a:gd name="T117" fmla="*/ 288 h 1857"/>
                <a:gd name="T118" fmla="*/ 1547 w 2925"/>
                <a:gd name="T119" fmla="*/ 452 h 1857"/>
                <a:gd name="T120" fmla="*/ 1337 w 2925"/>
                <a:gd name="T121" fmla="*/ 633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5" h="1857">
                  <a:moveTo>
                    <a:pt x="1306" y="655"/>
                  </a:moveTo>
                  <a:lnTo>
                    <a:pt x="1309" y="616"/>
                  </a:lnTo>
                  <a:lnTo>
                    <a:pt x="1314" y="567"/>
                  </a:lnTo>
                  <a:lnTo>
                    <a:pt x="1316" y="539"/>
                  </a:lnTo>
                  <a:lnTo>
                    <a:pt x="1318" y="511"/>
                  </a:lnTo>
                  <a:lnTo>
                    <a:pt x="1320" y="480"/>
                  </a:lnTo>
                  <a:lnTo>
                    <a:pt x="1319" y="448"/>
                  </a:lnTo>
                  <a:lnTo>
                    <a:pt x="1317" y="417"/>
                  </a:lnTo>
                  <a:lnTo>
                    <a:pt x="1313" y="383"/>
                  </a:lnTo>
                  <a:lnTo>
                    <a:pt x="1310" y="367"/>
                  </a:lnTo>
                  <a:lnTo>
                    <a:pt x="1306" y="350"/>
                  </a:lnTo>
                  <a:lnTo>
                    <a:pt x="1302" y="333"/>
                  </a:lnTo>
                  <a:lnTo>
                    <a:pt x="1297" y="316"/>
                  </a:lnTo>
                  <a:lnTo>
                    <a:pt x="1291" y="300"/>
                  </a:lnTo>
                  <a:lnTo>
                    <a:pt x="1284" y="283"/>
                  </a:lnTo>
                  <a:lnTo>
                    <a:pt x="1276" y="266"/>
                  </a:lnTo>
                  <a:lnTo>
                    <a:pt x="1266" y="251"/>
                  </a:lnTo>
                  <a:lnTo>
                    <a:pt x="1256" y="235"/>
                  </a:lnTo>
                  <a:lnTo>
                    <a:pt x="1245" y="218"/>
                  </a:lnTo>
                  <a:lnTo>
                    <a:pt x="1233" y="203"/>
                  </a:lnTo>
                  <a:lnTo>
                    <a:pt x="1219" y="188"/>
                  </a:lnTo>
                  <a:lnTo>
                    <a:pt x="1197" y="165"/>
                  </a:lnTo>
                  <a:lnTo>
                    <a:pt x="1174" y="144"/>
                  </a:lnTo>
                  <a:lnTo>
                    <a:pt x="1150" y="124"/>
                  </a:lnTo>
                  <a:lnTo>
                    <a:pt x="1126" y="107"/>
                  </a:lnTo>
                  <a:lnTo>
                    <a:pt x="1100" y="90"/>
                  </a:lnTo>
                  <a:lnTo>
                    <a:pt x="1075" y="75"/>
                  </a:lnTo>
                  <a:lnTo>
                    <a:pt x="1049" y="62"/>
                  </a:lnTo>
                  <a:lnTo>
                    <a:pt x="1021" y="50"/>
                  </a:lnTo>
                  <a:lnTo>
                    <a:pt x="994" y="38"/>
                  </a:lnTo>
                  <a:lnTo>
                    <a:pt x="966" y="29"/>
                  </a:lnTo>
                  <a:lnTo>
                    <a:pt x="938" y="22"/>
                  </a:lnTo>
                  <a:lnTo>
                    <a:pt x="909" y="15"/>
                  </a:lnTo>
                  <a:lnTo>
                    <a:pt x="880" y="10"/>
                  </a:lnTo>
                  <a:lnTo>
                    <a:pt x="852" y="6"/>
                  </a:lnTo>
                  <a:lnTo>
                    <a:pt x="822" y="2"/>
                  </a:lnTo>
                  <a:lnTo>
                    <a:pt x="794" y="1"/>
                  </a:lnTo>
                  <a:lnTo>
                    <a:pt x="764" y="0"/>
                  </a:lnTo>
                  <a:lnTo>
                    <a:pt x="736" y="1"/>
                  </a:lnTo>
                  <a:lnTo>
                    <a:pt x="706" y="3"/>
                  </a:lnTo>
                  <a:lnTo>
                    <a:pt x="678" y="7"/>
                  </a:lnTo>
                  <a:lnTo>
                    <a:pt x="648" y="12"/>
                  </a:lnTo>
                  <a:lnTo>
                    <a:pt x="621" y="17"/>
                  </a:lnTo>
                  <a:lnTo>
                    <a:pt x="592" y="23"/>
                  </a:lnTo>
                  <a:lnTo>
                    <a:pt x="565" y="30"/>
                  </a:lnTo>
                  <a:lnTo>
                    <a:pt x="537" y="39"/>
                  </a:lnTo>
                  <a:lnTo>
                    <a:pt x="510" y="48"/>
                  </a:lnTo>
                  <a:lnTo>
                    <a:pt x="483" y="59"/>
                  </a:lnTo>
                  <a:lnTo>
                    <a:pt x="458" y="71"/>
                  </a:lnTo>
                  <a:lnTo>
                    <a:pt x="432" y="83"/>
                  </a:lnTo>
                  <a:lnTo>
                    <a:pt x="408" y="97"/>
                  </a:lnTo>
                  <a:lnTo>
                    <a:pt x="383" y="111"/>
                  </a:lnTo>
                  <a:lnTo>
                    <a:pt x="361" y="126"/>
                  </a:lnTo>
                  <a:lnTo>
                    <a:pt x="329" y="149"/>
                  </a:lnTo>
                  <a:lnTo>
                    <a:pt x="300" y="174"/>
                  </a:lnTo>
                  <a:lnTo>
                    <a:pt x="270" y="203"/>
                  </a:lnTo>
                  <a:lnTo>
                    <a:pt x="243" y="233"/>
                  </a:lnTo>
                  <a:lnTo>
                    <a:pt x="215" y="266"/>
                  </a:lnTo>
                  <a:lnTo>
                    <a:pt x="190" y="301"/>
                  </a:lnTo>
                  <a:lnTo>
                    <a:pt x="164" y="338"/>
                  </a:lnTo>
                  <a:lnTo>
                    <a:pt x="141" y="376"/>
                  </a:lnTo>
                  <a:lnTo>
                    <a:pt x="120" y="416"/>
                  </a:lnTo>
                  <a:lnTo>
                    <a:pt x="99" y="457"/>
                  </a:lnTo>
                  <a:lnTo>
                    <a:pt x="80" y="499"/>
                  </a:lnTo>
                  <a:lnTo>
                    <a:pt x="64" y="543"/>
                  </a:lnTo>
                  <a:lnTo>
                    <a:pt x="48" y="587"/>
                  </a:lnTo>
                  <a:lnTo>
                    <a:pt x="35" y="631"/>
                  </a:lnTo>
                  <a:lnTo>
                    <a:pt x="24" y="676"/>
                  </a:lnTo>
                  <a:lnTo>
                    <a:pt x="15" y="721"/>
                  </a:lnTo>
                  <a:lnTo>
                    <a:pt x="8" y="766"/>
                  </a:lnTo>
                  <a:lnTo>
                    <a:pt x="3" y="811"/>
                  </a:lnTo>
                  <a:lnTo>
                    <a:pt x="0" y="855"/>
                  </a:lnTo>
                  <a:lnTo>
                    <a:pt x="0" y="899"/>
                  </a:lnTo>
                  <a:lnTo>
                    <a:pt x="4" y="943"/>
                  </a:lnTo>
                  <a:lnTo>
                    <a:pt x="9" y="984"/>
                  </a:lnTo>
                  <a:lnTo>
                    <a:pt x="17" y="1025"/>
                  </a:lnTo>
                  <a:lnTo>
                    <a:pt x="28" y="1065"/>
                  </a:lnTo>
                  <a:lnTo>
                    <a:pt x="41" y="1104"/>
                  </a:lnTo>
                  <a:lnTo>
                    <a:pt x="59" y="1141"/>
                  </a:lnTo>
                  <a:lnTo>
                    <a:pt x="79" y="1176"/>
                  </a:lnTo>
                  <a:lnTo>
                    <a:pt x="101" y="1208"/>
                  </a:lnTo>
                  <a:lnTo>
                    <a:pt x="128" y="1239"/>
                  </a:lnTo>
                  <a:lnTo>
                    <a:pt x="158" y="1268"/>
                  </a:lnTo>
                  <a:lnTo>
                    <a:pt x="192" y="1293"/>
                  </a:lnTo>
                  <a:lnTo>
                    <a:pt x="229" y="1317"/>
                  </a:lnTo>
                  <a:lnTo>
                    <a:pt x="257" y="1331"/>
                  </a:lnTo>
                  <a:lnTo>
                    <a:pt x="286" y="1345"/>
                  </a:lnTo>
                  <a:lnTo>
                    <a:pt x="316" y="1357"/>
                  </a:lnTo>
                  <a:lnTo>
                    <a:pt x="347" y="1368"/>
                  </a:lnTo>
                  <a:lnTo>
                    <a:pt x="378" y="1377"/>
                  </a:lnTo>
                  <a:lnTo>
                    <a:pt x="410" y="1385"/>
                  </a:lnTo>
                  <a:lnTo>
                    <a:pt x="441" y="1392"/>
                  </a:lnTo>
                  <a:lnTo>
                    <a:pt x="474" y="1397"/>
                  </a:lnTo>
                  <a:lnTo>
                    <a:pt x="507" y="1400"/>
                  </a:lnTo>
                  <a:lnTo>
                    <a:pt x="538" y="1402"/>
                  </a:lnTo>
                  <a:lnTo>
                    <a:pt x="571" y="1403"/>
                  </a:lnTo>
                  <a:lnTo>
                    <a:pt x="602" y="1402"/>
                  </a:lnTo>
                  <a:lnTo>
                    <a:pt x="634" y="1399"/>
                  </a:lnTo>
                  <a:lnTo>
                    <a:pt x="665" y="1395"/>
                  </a:lnTo>
                  <a:lnTo>
                    <a:pt x="694" y="1390"/>
                  </a:lnTo>
                  <a:lnTo>
                    <a:pt x="724" y="1381"/>
                  </a:lnTo>
                  <a:lnTo>
                    <a:pt x="752" y="1373"/>
                  </a:lnTo>
                  <a:lnTo>
                    <a:pt x="775" y="1364"/>
                  </a:lnTo>
                  <a:lnTo>
                    <a:pt x="793" y="1356"/>
                  </a:lnTo>
                  <a:lnTo>
                    <a:pt x="809" y="1346"/>
                  </a:lnTo>
                  <a:lnTo>
                    <a:pt x="824" y="1334"/>
                  </a:lnTo>
                  <a:lnTo>
                    <a:pt x="840" y="1320"/>
                  </a:lnTo>
                  <a:lnTo>
                    <a:pt x="857" y="1304"/>
                  </a:lnTo>
                  <a:lnTo>
                    <a:pt x="877" y="1284"/>
                  </a:lnTo>
                  <a:lnTo>
                    <a:pt x="904" y="1259"/>
                  </a:lnTo>
                  <a:lnTo>
                    <a:pt x="928" y="1233"/>
                  </a:lnTo>
                  <a:lnTo>
                    <a:pt x="952" y="1208"/>
                  </a:lnTo>
                  <a:lnTo>
                    <a:pt x="974" y="1185"/>
                  </a:lnTo>
                  <a:lnTo>
                    <a:pt x="995" y="1162"/>
                  </a:lnTo>
                  <a:lnTo>
                    <a:pt x="1015" y="1142"/>
                  </a:lnTo>
                  <a:lnTo>
                    <a:pt x="1035" y="1125"/>
                  </a:lnTo>
                  <a:lnTo>
                    <a:pt x="1056" y="1109"/>
                  </a:lnTo>
                  <a:lnTo>
                    <a:pt x="1064" y="1147"/>
                  </a:lnTo>
                  <a:lnTo>
                    <a:pt x="1074" y="1184"/>
                  </a:lnTo>
                  <a:lnTo>
                    <a:pt x="1084" y="1219"/>
                  </a:lnTo>
                  <a:lnTo>
                    <a:pt x="1095" y="1252"/>
                  </a:lnTo>
                  <a:lnTo>
                    <a:pt x="1108" y="1285"/>
                  </a:lnTo>
                  <a:lnTo>
                    <a:pt x="1121" y="1316"/>
                  </a:lnTo>
                  <a:lnTo>
                    <a:pt x="1136" y="1347"/>
                  </a:lnTo>
                  <a:lnTo>
                    <a:pt x="1152" y="1375"/>
                  </a:lnTo>
                  <a:lnTo>
                    <a:pt x="1162" y="1390"/>
                  </a:lnTo>
                  <a:lnTo>
                    <a:pt x="1171" y="1404"/>
                  </a:lnTo>
                  <a:lnTo>
                    <a:pt x="1181" y="1417"/>
                  </a:lnTo>
                  <a:lnTo>
                    <a:pt x="1192" y="1430"/>
                  </a:lnTo>
                  <a:lnTo>
                    <a:pt x="1203" y="1444"/>
                  </a:lnTo>
                  <a:lnTo>
                    <a:pt x="1215" y="1457"/>
                  </a:lnTo>
                  <a:lnTo>
                    <a:pt x="1228" y="1470"/>
                  </a:lnTo>
                  <a:lnTo>
                    <a:pt x="1241" y="1483"/>
                  </a:lnTo>
                  <a:lnTo>
                    <a:pt x="1255" y="1496"/>
                  </a:lnTo>
                  <a:lnTo>
                    <a:pt x="1270" y="1508"/>
                  </a:lnTo>
                  <a:lnTo>
                    <a:pt x="1285" y="1520"/>
                  </a:lnTo>
                  <a:lnTo>
                    <a:pt x="1301" y="1533"/>
                  </a:lnTo>
                  <a:lnTo>
                    <a:pt x="1318" y="1545"/>
                  </a:lnTo>
                  <a:lnTo>
                    <a:pt x="1336" y="1556"/>
                  </a:lnTo>
                  <a:lnTo>
                    <a:pt x="1354" y="1569"/>
                  </a:lnTo>
                  <a:lnTo>
                    <a:pt x="1374" y="1580"/>
                  </a:lnTo>
                  <a:lnTo>
                    <a:pt x="1402" y="1595"/>
                  </a:lnTo>
                  <a:lnTo>
                    <a:pt x="1430" y="1609"/>
                  </a:lnTo>
                  <a:lnTo>
                    <a:pt x="1457" y="1621"/>
                  </a:lnTo>
                  <a:lnTo>
                    <a:pt x="1484" y="1631"/>
                  </a:lnTo>
                  <a:lnTo>
                    <a:pt x="1510" y="1639"/>
                  </a:lnTo>
                  <a:lnTo>
                    <a:pt x="1535" y="1645"/>
                  </a:lnTo>
                  <a:lnTo>
                    <a:pt x="1560" y="1650"/>
                  </a:lnTo>
                  <a:lnTo>
                    <a:pt x="1584" y="1653"/>
                  </a:lnTo>
                  <a:lnTo>
                    <a:pt x="1608" y="1657"/>
                  </a:lnTo>
                  <a:lnTo>
                    <a:pt x="1631" y="1657"/>
                  </a:lnTo>
                  <a:lnTo>
                    <a:pt x="1654" y="1657"/>
                  </a:lnTo>
                  <a:lnTo>
                    <a:pt x="1675" y="1655"/>
                  </a:lnTo>
                  <a:lnTo>
                    <a:pt x="1696" y="1653"/>
                  </a:lnTo>
                  <a:lnTo>
                    <a:pt x="1717" y="1650"/>
                  </a:lnTo>
                  <a:lnTo>
                    <a:pt x="1737" y="1646"/>
                  </a:lnTo>
                  <a:lnTo>
                    <a:pt x="1756" y="1642"/>
                  </a:lnTo>
                  <a:lnTo>
                    <a:pt x="1794" y="1632"/>
                  </a:lnTo>
                  <a:lnTo>
                    <a:pt x="1829" y="1620"/>
                  </a:lnTo>
                  <a:lnTo>
                    <a:pt x="1861" y="1607"/>
                  </a:lnTo>
                  <a:lnTo>
                    <a:pt x="1892" y="1595"/>
                  </a:lnTo>
                  <a:lnTo>
                    <a:pt x="1920" y="1584"/>
                  </a:lnTo>
                  <a:lnTo>
                    <a:pt x="1947" y="1575"/>
                  </a:lnTo>
                  <a:lnTo>
                    <a:pt x="1959" y="1571"/>
                  </a:lnTo>
                  <a:lnTo>
                    <a:pt x="1971" y="1568"/>
                  </a:lnTo>
                  <a:lnTo>
                    <a:pt x="1982" y="1564"/>
                  </a:lnTo>
                  <a:lnTo>
                    <a:pt x="1994" y="1563"/>
                  </a:lnTo>
                  <a:lnTo>
                    <a:pt x="1998" y="1578"/>
                  </a:lnTo>
                  <a:lnTo>
                    <a:pt x="2005" y="1592"/>
                  </a:lnTo>
                  <a:lnTo>
                    <a:pt x="2013" y="1607"/>
                  </a:lnTo>
                  <a:lnTo>
                    <a:pt x="2023" y="1623"/>
                  </a:lnTo>
                  <a:lnTo>
                    <a:pt x="2034" y="1637"/>
                  </a:lnTo>
                  <a:lnTo>
                    <a:pt x="2048" y="1652"/>
                  </a:lnTo>
                  <a:lnTo>
                    <a:pt x="2062" y="1668"/>
                  </a:lnTo>
                  <a:lnTo>
                    <a:pt x="2078" y="1683"/>
                  </a:lnTo>
                  <a:lnTo>
                    <a:pt x="2095" y="1698"/>
                  </a:lnTo>
                  <a:lnTo>
                    <a:pt x="2113" y="1713"/>
                  </a:lnTo>
                  <a:lnTo>
                    <a:pt x="2132" y="1727"/>
                  </a:lnTo>
                  <a:lnTo>
                    <a:pt x="2153" y="1741"/>
                  </a:lnTo>
                  <a:lnTo>
                    <a:pt x="2174" y="1756"/>
                  </a:lnTo>
                  <a:lnTo>
                    <a:pt x="2196" y="1768"/>
                  </a:lnTo>
                  <a:lnTo>
                    <a:pt x="2220" y="1781"/>
                  </a:lnTo>
                  <a:lnTo>
                    <a:pt x="2243" y="1793"/>
                  </a:lnTo>
                  <a:lnTo>
                    <a:pt x="2267" y="1804"/>
                  </a:lnTo>
                  <a:lnTo>
                    <a:pt x="2291" y="1814"/>
                  </a:lnTo>
                  <a:lnTo>
                    <a:pt x="2317" y="1823"/>
                  </a:lnTo>
                  <a:lnTo>
                    <a:pt x="2342" y="1831"/>
                  </a:lnTo>
                  <a:lnTo>
                    <a:pt x="2367" y="1839"/>
                  </a:lnTo>
                  <a:lnTo>
                    <a:pt x="2394" y="1845"/>
                  </a:lnTo>
                  <a:lnTo>
                    <a:pt x="2419" y="1850"/>
                  </a:lnTo>
                  <a:lnTo>
                    <a:pt x="2445" y="1854"/>
                  </a:lnTo>
                  <a:lnTo>
                    <a:pt x="2471" y="1856"/>
                  </a:lnTo>
                  <a:lnTo>
                    <a:pt x="2497" y="1857"/>
                  </a:lnTo>
                  <a:lnTo>
                    <a:pt x="2522" y="1856"/>
                  </a:lnTo>
                  <a:lnTo>
                    <a:pt x="2547" y="1854"/>
                  </a:lnTo>
                  <a:lnTo>
                    <a:pt x="2572" y="1850"/>
                  </a:lnTo>
                  <a:lnTo>
                    <a:pt x="2596" y="1845"/>
                  </a:lnTo>
                  <a:lnTo>
                    <a:pt x="2620" y="1838"/>
                  </a:lnTo>
                  <a:lnTo>
                    <a:pt x="2642" y="1828"/>
                  </a:lnTo>
                  <a:lnTo>
                    <a:pt x="2667" y="1816"/>
                  </a:lnTo>
                  <a:lnTo>
                    <a:pt x="2693" y="1803"/>
                  </a:lnTo>
                  <a:lnTo>
                    <a:pt x="2720" y="1788"/>
                  </a:lnTo>
                  <a:lnTo>
                    <a:pt x="2746" y="1772"/>
                  </a:lnTo>
                  <a:lnTo>
                    <a:pt x="2772" y="1756"/>
                  </a:lnTo>
                  <a:lnTo>
                    <a:pt x="2796" y="1738"/>
                  </a:lnTo>
                  <a:lnTo>
                    <a:pt x="2807" y="1729"/>
                  </a:lnTo>
                  <a:lnTo>
                    <a:pt x="2818" y="1721"/>
                  </a:lnTo>
                  <a:lnTo>
                    <a:pt x="2827" y="1712"/>
                  </a:lnTo>
                  <a:lnTo>
                    <a:pt x="2836" y="1703"/>
                  </a:lnTo>
                  <a:lnTo>
                    <a:pt x="2854" y="1682"/>
                  </a:lnTo>
                  <a:lnTo>
                    <a:pt x="2870" y="1661"/>
                  </a:lnTo>
                  <a:lnTo>
                    <a:pt x="2883" y="1638"/>
                  </a:lnTo>
                  <a:lnTo>
                    <a:pt x="2895" y="1617"/>
                  </a:lnTo>
                  <a:lnTo>
                    <a:pt x="2904" y="1594"/>
                  </a:lnTo>
                  <a:lnTo>
                    <a:pt x="2912" y="1571"/>
                  </a:lnTo>
                  <a:lnTo>
                    <a:pt x="2917" y="1548"/>
                  </a:lnTo>
                  <a:lnTo>
                    <a:pt x="2922" y="1525"/>
                  </a:lnTo>
                  <a:lnTo>
                    <a:pt x="2924" y="1502"/>
                  </a:lnTo>
                  <a:lnTo>
                    <a:pt x="2925" y="1479"/>
                  </a:lnTo>
                  <a:lnTo>
                    <a:pt x="2924" y="1456"/>
                  </a:lnTo>
                  <a:lnTo>
                    <a:pt x="2922" y="1432"/>
                  </a:lnTo>
                  <a:lnTo>
                    <a:pt x="2917" y="1410"/>
                  </a:lnTo>
                  <a:lnTo>
                    <a:pt x="2912" y="1387"/>
                  </a:lnTo>
                  <a:lnTo>
                    <a:pt x="2905" y="1366"/>
                  </a:lnTo>
                  <a:lnTo>
                    <a:pt x="2898" y="1343"/>
                  </a:lnTo>
                  <a:lnTo>
                    <a:pt x="2889" y="1323"/>
                  </a:lnTo>
                  <a:lnTo>
                    <a:pt x="2879" y="1302"/>
                  </a:lnTo>
                  <a:lnTo>
                    <a:pt x="2869" y="1282"/>
                  </a:lnTo>
                  <a:lnTo>
                    <a:pt x="2856" y="1263"/>
                  </a:lnTo>
                  <a:lnTo>
                    <a:pt x="2844" y="1243"/>
                  </a:lnTo>
                  <a:lnTo>
                    <a:pt x="2830" y="1226"/>
                  </a:lnTo>
                  <a:lnTo>
                    <a:pt x="2817" y="1208"/>
                  </a:lnTo>
                  <a:lnTo>
                    <a:pt x="2801" y="1192"/>
                  </a:lnTo>
                  <a:lnTo>
                    <a:pt x="2786" y="1177"/>
                  </a:lnTo>
                  <a:lnTo>
                    <a:pt x="2770" y="1162"/>
                  </a:lnTo>
                  <a:lnTo>
                    <a:pt x="2753" y="1149"/>
                  </a:lnTo>
                  <a:lnTo>
                    <a:pt x="2737" y="1138"/>
                  </a:lnTo>
                  <a:lnTo>
                    <a:pt x="2721" y="1127"/>
                  </a:lnTo>
                  <a:lnTo>
                    <a:pt x="2704" y="1117"/>
                  </a:lnTo>
                  <a:lnTo>
                    <a:pt x="2686" y="1109"/>
                  </a:lnTo>
                  <a:lnTo>
                    <a:pt x="2669" y="1102"/>
                  </a:lnTo>
                  <a:lnTo>
                    <a:pt x="2650" y="1097"/>
                  </a:lnTo>
                  <a:lnTo>
                    <a:pt x="2632" y="1093"/>
                  </a:lnTo>
                  <a:lnTo>
                    <a:pt x="2616" y="1092"/>
                  </a:lnTo>
                  <a:lnTo>
                    <a:pt x="2601" y="1093"/>
                  </a:lnTo>
                  <a:lnTo>
                    <a:pt x="2586" y="1095"/>
                  </a:lnTo>
                  <a:lnTo>
                    <a:pt x="2572" y="1098"/>
                  </a:lnTo>
                  <a:lnTo>
                    <a:pt x="2559" y="1102"/>
                  </a:lnTo>
                  <a:lnTo>
                    <a:pt x="2546" y="1107"/>
                  </a:lnTo>
                  <a:lnTo>
                    <a:pt x="2518" y="1119"/>
                  </a:lnTo>
                  <a:lnTo>
                    <a:pt x="2488" y="1130"/>
                  </a:lnTo>
                  <a:lnTo>
                    <a:pt x="2471" y="1135"/>
                  </a:lnTo>
                  <a:lnTo>
                    <a:pt x="2453" y="1139"/>
                  </a:lnTo>
                  <a:lnTo>
                    <a:pt x="2434" y="1142"/>
                  </a:lnTo>
                  <a:lnTo>
                    <a:pt x="2412" y="1143"/>
                  </a:lnTo>
                  <a:lnTo>
                    <a:pt x="2436" y="1109"/>
                  </a:lnTo>
                  <a:lnTo>
                    <a:pt x="2455" y="1082"/>
                  </a:lnTo>
                  <a:lnTo>
                    <a:pt x="2473" y="1060"/>
                  </a:lnTo>
                  <a:lnTo>
                    <a:pt x="2490" y="1038"/>
                  </a:lnTo>
                  <a:lnTo>
                    <a:pt x="2507" y="1015"/>
                  </a:lnTo>
                  <a:lnTo>
                    <a:pt x="2525" y="987"/>
                  </a:lnTo>
                  <a:lnTo>
                    <a:pt x="2548" y="950"/>
                  </a:lnTo>
                  <a:lnTo>
                    <a:pt x="2574" y="902"/>
                  </a:lnTo>
                  <a:lnTo>
                    <a:pt x="2601" y="848"/>
                  </a:lnTo>
                  <a:lnTo>
                    <a:pt x="2624" y="795"/>
                  </a:lnTo>
                  <a:lnTo>
                    <a:pt x="2642" y="744"/>
                  </a:lnTo>
                  <a:lnTo>
                    <a:pt x="2657" y="692"/>
                  </a:lnTo>
                  <a:lnTo>
                    <a:pt x="2667" y="642"/>
                  </a:lnTo>
                  <a:lnTo>
                    <a:pt x="2674" y="593"/>
                  </a:lnTo>
                  <a:lnTo>
                    <a:pt x="2677" y="545"/>
                  </a:lnTo>
                  <a:lnTo>
                    <a:pt x="2676" y="499"/>
                  </a:lnTo>
                  <a:lnTo>
                    <a:pt x="2672" y="455"/>
                  </a:lnTo>
                  <a:lnTo>
                    <a:pt x="2664" y="412"/>
                  </a:lnTo>
                  <a:lnTo>
                    <a:pt x="2653" y="371"/>
                  </a:lnTo>
                  <a:lnTo>
                    <a:pt x="2638" y="332"/>
                  </a:lnTo>
                  <a:lnTo>
                    <a:pt x="2620" y="296"/>
                  </a:lnTo>
                  <a:lnTo>
                    <a:pt x="2599" y="262"/>
                  </a:lnTo>
                  <a:lnTo>
                    <a:pt x="2575" y="232"/>
                  </a:lnTo>
                  <a:lnTo>
                    <a:pt x="2548" y="204"/>
                  </a:lnTo>
                  <a:lnTo>
                    <a:pt x="2517" y="178"/>
                  </a:lnTo>
                  <a:lnTo>
                    <a:pt x="2484" y="157"/>
                  </a:lnTo>
                  <a:lnTo>
                    <a:pt x="2448" y="139"/>
                  </a:lnTo>
                  <a:lnTo>
                    <a:pt x="2409" y="124"/>
                  </a:lnTo>
                  <a:lnTo>
                    <a:pt x="2368" y="113"/>
                  </a:lnTo>
                  <a:lnTo>
                    <a:pt x="2325" y="106"/>
                  </a:lnTo>
                  <a:lnTo>
                    <a:pt x="2278" y="103"/>
                  </a:lnTo>
                  <a:lnTo>
                    <a:pt x="2229" y="104"/>
                  </a:lnTo>
                  <a:lnTo>
                    <a:pt x="2178" y="110"/>
                  </a:lnTo>
                  <a:lnTo>
                    <a:pt x="2125" y="120"/>
                  </a:lnTo>
                  <a:lnTo>
                    <a:pt x="2069" y="135"/>
                  </a:lnTo>
                  <a:lnTo>
                    <a:pt x="2012" y="155"/>
                  </a:lnTo>
                  <a:lnTo>
                    <a:pt x="1952" y="180"/>
                  </a:lnTo>
                  <a:lnTo>
                    <a:pt x="1891" y="210"/>
                  </a:lnTo>
                  <a:lnTo>
                    <a:pt x="1828" y="246"/>
                  </a:lnTo>
                  <a:lnTo>
                    <a:pt x="1762" y="288"/>
                  </a:lnTo>
                  <a:lnTo>
                    <a:pt x="1725" y="313"/>
                  </a:lnTo>
                  <a:lnTo>
                    <a:pt x="1687" y="340"/>
                  </a:lnTo>
                  <a:lnTo>
                    <a:pt x="1651" y="368"/>
                  </a:lnTo>
                  <a:lnTo>
                    <a:pt x="1615" y="396"/>
                  </a:lnTo>
                  <a:lnTo>
                    <a:pt x="1547" y="452"/>
                  </a:lnTo>
                  <a:lnTo>
                    <a:pt x="1483" y="506"/>
                  </a:lnTo>
                  <a:lnTo>
                    <a:pt x="1426" y="555"/>
                  </a:lnTo>
                  <a:lnTo>
                    <a:pt x="1376" y="598"/>
                  </a:lnTo>
                  <a:lnTo>
                    <a:pt x="1355" y="616"/>
                  </a:lnTo>
                  <a:lnTo>
                    <a:pt x="1337" y="633"/>
                  </a:lnTo>
                  <a:lnTo>
                    <a:pt x="1320" y="645"/>
                  </a:lnTo>
                  <a:lnTo>
                    <a:pt x="1306" y="6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4">
              <a:extLst>
                <a:ext uri="{FF2B5EF4-FFF2-40B4-BE49-F238E27FC236}">
                  <a16:creationId xmlns:a16="http://schemas.microsoft.com/office/drawing/2014/main" id="{9BA027DE-ACA9-4A2D-8999-C53E18AEF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6088" y="6235701"/>
              <a:ext cx="66675" cy="46038"/>
            </a:xfrm>
            <a:custGeom>
              <a:avLst/>
              <a:gdLst>
                <a:gd name="T0" fmla="*/ 0 w 1156"/>
                <a:gd name="T1" fmla="*/ 341 h 824"/>
                <a:gd name="T2" fmla="*/ 3 w 1156"/>
                <a:gd name="T3" fmla="*/ 383 h 824"/>
                <a:gd name="T4" fmla="*/ 8 w 1156"/>
                <a:gd name="T5" fmla="*/ 426 h 824"/>
                <a:gd name="T6" fmla="*/ 15 w 1156"/>
                <a:gd name="T7" fmla="*/ 470 h 824"/>
                <a:gd name="T8" fmla="*/ 25 w 1156"/>
                <a:gd name="T9" fmla="*/ 513 h 824"/>
                <a:gd name="T10" fmla="*/ 37 w 1156"/>
                <a:gd name="T11" fmla="*/ 554 h 824"/>
                <a:gd name="T12" fmla="*/ 53 w 1156"/>
                <a:gd name="T13" fmla="*/ 595 h 824"/>
                <a:gd name="T14" fmla="*/ 70 w 1156"/>
                <a:gd name="T15" fmla="*/ 635 h 824"/>
                <a:gd name="T16" fmla="*/ 89 w 1156"/>
                <a:gd name="T17" fmla="*/ 672 h 824"/>
                <a:gd name="T18" fmla="*/ 112 w 1156"/>
                <a:gd name="T19" fmla="*/ 707 h 824"/>
                <a:gd name="T20" fmla="*/ 137 w 1156"/>
                <a:gd name="T21" fmla="*/ 738 h 824"/>
                <a:gd name="T22" fmla="*/ 164 w 1156"/>
                <a:gd name="T23" fmla="*/ 764 h 824"/>
                <a:gd name="T24" fmla="*/ 194 w 1156"/>
                <a:gd name="T25" fmla="*/ 787 h 824"/>
                <a:gd name="T26" fmla="*/ 227 w 1156"/>
                <a:gd name="T27" fmla="*/ 805 h 824"/>
                <a:gd name="T28" fmla="*/ 262 w 1156"/>
                <a:gd name="T29" fmla="*/ 817 h 824"/>
                <a:gd name="T30" fmla="*/ 298 w 1156"/>
                <a:gd name="T31" fmla="*/ 823 h 824"/>
                <a:gd name="T32" fmla="*/ 346 w 1156"/>
                <a:gd name="T33" fmla="*/ 823 h 824"/>
                <a:gd name="T34" fmla="*/ 400 w 1156"/>
                <a:gd name="T35" fmla="*/ 821 h 824"/>
                <a:gd name="T36" fmla="*/ 450 w 1156"/>
                <a:gd name="T37" fmla="*/ 816 h 824"/>
                <a:gd name="T38" fmla="*/ 499 w 1156"/>
                <a:gd name="T39" fmla="*/ 809 h 824"/>
                <a:gd name="T40" fmla="*/ 545 w 1156"/>
                <a:gd name="T41" fmla="*/ 799 h 824"/>
                <a:gd name="T42" fmla="*/ 588 w 1156"/>
                <a:gd name="T43" fmla="*/ 787 h 824"/>
                <a:gd name="T44" fmla="*/ 630 w 1156"/>
                <a:gd name="T45" fmla="*/ 772 h 824"/>
                <a:gd name="T46" fmla="*/ 671 w 1156"/>
                <a:gd name="T47" fmla="*/ 756 h 824"/>
                <a:gd name="T48" fmla="*/ 731 w 1156"/>
                <a:gd name="T49" fmla="*/ 726 h 824"/>
                <a:gd name="T50" fmla="*/ 808 w 1156"/>
                <a:gd name="T51" fmla="*/ 682 h 824"/>
                <a:gd name="T52" fmla="*/ 886 w 1156"/>
                <a:gd name="T53" fmla="*/ 630 h 824"/>
                <a:gd name="T54" fmla="*/ 966 w 1156"/>
                <a:gd name="T55" fmla="*/ 572 h 824"/>
                <a:gd name="T56" fmla="*/ 1052 w 1156"/>
                <a:gd name="T57" fmla="*/ 509 h 824"/>
                <a:gd name="T58" fmla="*/ 1106 w 1156"/>
                <a:gd name="T59" fmla="*/ 467 h 824"/>
                <a:gd name="T60" fmla="*/ 1124 w 1156"/>
                <a:gd name="T61" fmla="*/ 448 h 824"/>
                <a:gd name="T62" fmla="*/ 1139 w 1156"/>
                <a:gd name="T63" fmla="*/ 426 h 824"/>
                <a:gd name="T64" fmla="*/ 1152 w 1156"/>
                <a:gd name="T65" fmla="*/ 401 h 824"/>
                <a:gd name="T66" fmla="*/ 51 w 1156"/>
                <a:gd name="T67" fmla="*/ 0 h 824"/>
                <a:gd name="T68" fmla="*/ 38 w 1156"/>
                <a:gd name="T69" fmla="*/ 30 h 824"/>
                <a:gd name="T70" fmla="*/ 28 w 1156"/>
                <a:gd name="T71" fmla="*/ 64 h 824"/>
                <a:gd name="T72" fmla="*/ 13 w 1156"/>
                <a:gd name="T73" fmla="*/ 146 h 824"/>
                <a:gd name="T74" fmla="*/ 3 w 1156"/>
                <a:gd name="T75" fmla="*/ 235 h 824"/>
                <a:gd name="T76" fmla="*/ 0 w 1156"/>
                <a:gd name="T77" fmla="*/ 31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6" h="824">
                  <a:moveTo>
                    <a:pt x="0" y="319"/>
                  </a:moveTo>
                  <a:lnTo>
                    <a:pt x="0" y="341"/>
                  </a:lnTo>
                  <a:lnTo>
                    <a:pt x="1" y="361"/>
                  </a:lnTo>
                  <a:lnTo>
                    <a:pt x="3" y="383"/>
                  </a:lnTo>
                  <a:lnTo>
                    <a:pt x="5" y="404"/>
                  </a:lnTo>
                  <a:lnTo>
                    <a:pt x="8" y="426"/>
                  </a:lnTo>
                  <a:lnTo>
                    <a:pt x="11" y="447"/>
                  </a:lnTo>
                  <a:lnTo>
                    <a:pt x="15" y="470"/>
                  </a:lnTo>
                  <a:lnTo>
                    <a:pt x="20" y="491"/>
                  </a:lnTo>
                  <a:lnTo>
                    <a:pt x="25" y="513"/>
                  </a:lnTo>
                  <a:lnTo>
                    <a:pt x="31" y="534"/>
                  </a:lnTo>
                  <a:lnTo>
                    <a:pt x="37" y="554"/>
                  </a:lnTo>
                  <a:lnTo>
                    <a:pt x="45" y="576"/>
                  </a:lnTo>
                  <a:lnTo>
                    <a:pt x="53" y="595"/>
                  </a:lnTo>
                  <a:lnTo>
                    <a:pt x="61" y="616"/>
                  </a:lnTo>
                  <a:lnTo>
                    <a:pt x="70" y="635"/>
                  </a:lnTo>
                  <a:lnTo>
                    <a:pt x="79" y="655"/>
                  </a:lnTo>
                  <a:lnTo>
                    <a:pt x="89" y="672"/>
                  </a:lnTo>
                  <a:lnTo>
                    <a:pt x="101" y="689"/>
                  </a:lnTo>
                  <a:lnTo>
                    <a:pt x="112" y="707"/>
                  </a:lnTo>
                  <a:lnTo>
                    <a:pt x="124" y="722"/>
                  </a:lnTo>
                  <a:lnTo>
                    <a:pt x="137" y="738"/>
                  </a:lnTo>
                  <a:lnTo>
                    <a:pt x="151" y="752"/>
                  </a:lnTo>
                  <a:lnTo>
                    <a:pt x="164" y="764"/>
                  </a:lnTo>
                  <a:lnTo>
                    <a:pt x="179" y="776"/>
                  </a:lnTo>
                  <a:lnTo>
                    <a:pt x="194" y="787"/>
                  </a:lnTo>
                  <a:lnTo>
                    <a:pt x="210" y="797"/>
                  </a:lnTo>
                  <a:lnTo>
                    <a:pt x="227" y="805"/>
                  </a:lnTo>
                  <a:lnTo>
                    <a:pt x="243" y="811"/>
                  </a:lnTo>
                  <a:lnTo>
                    <a:pt x="262" y="817"/>
                  </a:lnTo>
                  <a:lnTo>
                    <a:pt x="280" y="821"/>
                  </a:lnTo>
                  <a:lnTo>
                    <a:pt x="298" y="823"/>
                  </a:lnTo>
                  <a:lnTo>
                    <a:pt x="319" y="824"/>
                  </a:lnTo>
                  <a:lnTo>
                    <a:pt x="346" y="823"/>
                  </a:lnTo>
                  <a:lnTo>
                    <a:pt x="374" y="823"/>
                  </a:lnTo>
                  <a:lnTo>
                    <a:pt x="400" y="821"/>
                  </a:lnTo>
                  <a:lnTo>
                    <a:pt x="426" y="819"/>
                  </a:lnTo>
                  <a:lnTo>
                    <a:pt x="450" y="816"/>
                  </a:lnTo>
                  <a:lnTo>
                    <a:pt x="474" y="813"/>
                  </a:lnTo>
                  <a:lnTo>
                    <a:pt x="499" y="809"/>
                  </a:lnTo>
                  <a:lnTo>
                    <a:pt x="521" y="804"/>
                  </a:lnTo>
                  <a:lnTo>
                    <a:pt x="545" y="799"/>
                  </a:lnTo>
                  <a:lnTo>
                    <a:pt x="566" y="793"/>
                  </a:lnTo>
                  <a:lnTo>
                    <a:pt x="588" y="787"/>
                  </a:lnTo>
                  <a:lnTo>
                    <a:pt x="610" y="779"/>
                  </a:lnTo>
                  <a:lnTo>
                    <a:pt x="630" y="772"/>
                  </a:lnTo>
                  <a:lnTo>
                    <a:pt x="651" y="764"/>
                  </a:lnTo>
                  <a:lnTo>
                    <a:pt x="671" y="756"/>
                  </a:lnTo>
                  <a:lnTo>
                    <a:pt x="691" y="747"/>
                  </a:lnTo>
                  <a:lnTo>
                    <a:pt x="731" y="726"/>
                  </a:lnTo>
                  <a:lnTo>
                    <a:pt x="770" y="705"/>
                  </a:lnTo>
                  <a:lnTo>
                    <a:pt x="808" y="682"/>
                  </a:lnTo>
                  <a:lnTo>
                    <a:pt x="847" y="657"/>
                  </a:lnTo>
                  <a:lnTo>
                    <a:pt x="886" y="630"/>
                  </a:lnTo>
                  <a:lnTo>
                    <a:pt x="926" y="602"/>
                  </a:lnTo>
                  <a:lnTo>
                    <a:pt x="966" y="572"/>
                  </a:lnTo>
                  <a:lnTo>
                    <a:pt x="1008" y="541"/>
                  </a:lnTo>
                  <a:lnTo>
                    <a:pt x="1052" y="509"/>
                  </a:lnTo>
                  <a:lnTo>
                    <a:pt x="1096" y="477"/>
                  </a:lnTo>
                  <a:lnTo>
                    <a:pt x="1106" y="467"/>
                  </a:lnTo>
                  <a:lnTo>
                    <a:pt x="1115" y="458"/>
                  </a:lnTo>
                  <a:lnTo>
                    <a:pt x="1124" y="448"/>
                  </a:lnTo>
                  <a:lnTo>
                    <a:pt x="1132" y="437"/>
                  </a:lnTo>
                  <a:lnTo>
                    <a:pt x="1139" y="426"/>
                  </a:lnTo>
                  <a:lnTo>
                    <a:pt x="1147" y="413"/>
                  </a:lnTo>
                  <a:lnTo>
                    <a:pt x="1152" y="401"/>
                  </a:lnTo>
                  <a:lnTo>
                    <a:pt x="1156" y="387"/>
                  </a:lnTo>
                  <a:lnTo>
                    <a:pt x="51" y="0"/>
                  </a:lnTo>
                  <a:lnTo>
                    <a:pt x="45" y="13"/>
                  </a:lnTo>
                  <a:lnTo>
                    <a:pt x="38" y="30"/>
                  </a:lnTo>
                  <a:lnTo>
                    <a:pt x="33" y="46"/>
                  </a:lnTo>
                  <a:lnTo>
                    <a:pt x="28" y="64"/>
                  </a:lnTo>
                  <a:lnTo>
                    <a:pt x="20" y="104"/>
                  </a:lnTo>
                  <a:lnTo>
                    <a:pt x="13" y="146"/>
                  </a:lnTo>
                  <a:lnTo>
                    <a:pt x="7" y="191"/>
                  </a:lnTo>
                  <a:lnTo>
                    <a:pt x="3" y="235"/>
                  </a:lnTo>
                  <a:lnTo>
                    <a:pt x="1" y="278"/>
                  </a:lnTo>
                  <a:lnTo>
                    <a:pt x="0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2" name="Freeform 5">
            <a:extLst>
              <a:ext uri="{FF2B5EF4-FFF2-40B4-BE49-F238E27FC236}">
                <a16:creationId xmlns:a16="http://schemas.microsoft.com/office/drawing/2014/main" id="{A988276A-BD1C-4F66-B6B2-D99F2C9420CF}"/>
              </a:ext>
            </a:extLst>
          </p:cNvPr>
          <p:cNvSpPr>
            <a:spLocks noEditPoints="1"/>
          </p:cNvSpPr>
          <p:nvPr/>
        </p:nvSpPr>
        <p:spPr bwMode="auto">
          <a:xfrm>
            <a:off x="15081998" y="2505861"/>
            <a:ext cx="944942" cy="973182"/>
          </a:xfrm>
          <a:custGeom>
            <a:avLst/>
            <a:gdLst>
              <a:gd name="T0" fmla="*/ 3913 w 16095"/>
              <a:gd name="T1" fmla="*/ 7016 h 16128"/>
              <a:gd name="T2" fmla="*/ 1162 w 16095"/>
              <a:gd name="T3" fmla="*/ 8310 h 16128"/>
              <a:gd name="T4" fmla="*/ 17 w 16095"/>
              <a:gd name="T5" fmla="*/ 8984 h 16128"/>
              <a:gd name="T6" fmla="*/ 52 w 16095"/>
              <a:gd name="T7" fmla="*/ 13993 h 16128"/>
              <a:gd name="T8" fmla="*/ 3861 w 16095"/>
              <a:gd name="T9" fmla="*/ 16103 h 16128"/>
              <a:gd name="T10" fmla="*/ 7637 w 16095"/>
              <a:gd name="T11" fmla="*/ 14193 h 16128"/>
              <a:gd name="T12" fmla="*/ 7960 w 16095"/>
              <a:gd name="T13" fmla="*/ 13208 h 16128"/>
              <a:gd name="T14" fmla="*/ 8253 w 16095"/>
              <a:gd name="T15" fmla="*/ 14039 h 16128"/>
              <a:gd name="T16" fmla="*/ 10193 w 16095"/>
              <a:gd name="T17" fmla="*/ 15116 h 16128"/>
              <a:gd name="T18" fmla="*/ 12238 w 16095"/>
              <a:gd name="T19" fmla="*/ 16107 h 16128"/>
              <a:gd name="T20" fmla="*/ 15117 w 16095"/>
              <a:gd name="T21" fmla="*/ 14547 h 16128"/>
              <a:gd name="T22" fmla="*/ 16093 w 16095"/>
              <a:gd name="T23" fmla="*/ 13774 h 16128"/>
              <a:gd name="T24" fmla="*/ 15974 w 16095"/>
              <a:gd name="T25" fmla="*/ 8805 h 16128"/>
              <a:gd name="T26" fmla="*/ 12910 w 16095"/>
              <a:gd name="T27" fmla="*/ 7259 h 16128"/>
              <a:gd name="T28" fmla="*/ 12090 w 16095"/>
              <a:gd name="T29" fmla="*/ 2199 h 16128"/>
              <a:gd name="T30" fmla="*/ 11471 w 16095"/>
              <a:gd name="T31" fmla="*/ 1574 h 16128"/>
              <a:gd name="T32" fmla="*/ 9248 w 16095"/>
              <a:gd name="T33" fmla="*/ 459 h 16128"/>
              <a:gd name="T34" fmla="*/ 7979 w 16095"/>
              <a:gd name="T35" fmla="*/ 87 h 16128"/>
              <a:gd name="T36" fmla="*/ 4641 w 16095"/>
              <a:gd name="T37" fmla="*/ 1665 h 16128"/>
              <a:gd name="T38" fmla="*/ 4174 w 16095"/>
              <a:gd name="T39" fmla="*/ 2111 h 16128"/>
              <a:gd name="T40" fmla="*/ 11482 w 16095"/>
              <a:gd name="T41" fmla="*/ 15221 h 16128"/>
              <a:gd name="T42" fmla="*/ 10838 w 16095"/>
              <a:gd name="T43" fmla="*/ 10604 h 16128"/>
              <a:gd name="T44" fmla="*/ 8862 w 16095"/>
              <a:gd name="T45" fmla="*/ 9536 h 16128"/>
              <a:gd name="T46" fmla="*/ 7843 w 16095"/>
              <a:gd name="T47" fmla="*/ 8517 h 16128"/>
              <a:gd name="T48" fmla="*/ 6367 w 16095"/>
              <a:gd name="T49" fmla="*/ 4352 h 16128"/>
              <a:gd name="T50" fmla="*/ 5516 w 16095"/>
              <a:gd name="T51" fmla="*/ 3007 h 16128"/>
              <a:gd name="T52" fmla="*/ 648 w 16095"/>
              <a:gd name="T53" fmla="*/ 13763 h 16128"/>
              <a:gd name="T54" fmla="*/ 3662 w 16095"/>
              <a:gd name="T55" fmla="*/ 15390 h 16128"/>
              <a:gd name="T56" fmla="*/ 2229 w 16095"/>
              <a:gd name="T57" fmla="*/ 10388 h 16128"/>
              <a:gd name="T58" fmla="*/ 1366 w 16095"/>
              <a:gd name="T59" fmla="*/ 9909 h 16128"/>
              <a:gd name="T60" fmla="*/ 6970 w 16095"/>
              <a:gd name="T61" fmla="*/ 3126 h 16128"/>
              <a:gd name="T62" fmla="*/ 8191 w 16095"/>
              <a:gd name="T63" fmla="*/ 3711 h 16128"/>
              <a:gd name="T64" fmla="*/ 10697 w 16095"/>
              <a:gd name="T65" fmla="*/ 2369 h 16128"/>
              <a:gd name="T66" fmla="*/ 10422 w 16095"/>
              <a:gd name="T67" fmla="*/ 1629 h 16128"/>
              <a:gd name="T68" fmla="*/ 9684 w 16095"/>
              <a:gd name="T69" fmla="*/ 1405 h 16128"/>
              <a:gd name="T70" fmla="*/ 6725 w 16095"/>
              <a:gd name="T71" fmla="*/ 2944 h 16128"/>
              <a:gd name="T72" fmla="*/ 11971 w 16095"/>
              <a:gd name="T73" fmla="*/ 10640 h 16128"/>
              <a:gd name="T74" fmla="*/ 12778 w 16095"/>
              <a:gd name="T75" fmla="*/ 10362 h 16128"/>
              <a:gd name="T76" fmla="*/ 14302 w 16095"/>
              <a:gd name="T77" fmla="*/ 9534 h 16128"/>
              <a:gd name="T78" fmla="*/ 15139 w 16095"/>
              <a:gd name="T79" fmla="*/ 8963 h 16128"/>
              <a:gd name="T80" fmla="*/ 13817 w 16095"/>
              <a:gd name="T81" fmla="*/ 8322 h 16128"/>
              <a:gd name="T82" fmla="*/ 12477 w 16095"/>
              <a:gd name="T83" fmla="*/ 8992 h 16128"/>
              <a:gd name="T84" fmla="*/ 2546 w 16095"/>
              <a:gd name="T85" fmla="*/ 9934 h 16128"/>
              <a:gd name="T86" fmla="*/ 3894 w 16095"/>
              <a:gd name="T87" fmla="*/ 10684 h 16128"/>
              <a:gd name="T88" fmla="*/ 6997 w 16095"/>
              <a:gd name="T89" fmla="*/ 8969 h 16128"/>
              <a:gd name="T90" fmla="*/ 5598 w 16095"/>
              <a:gd name="T91" fmla="*/ 8326 h 16128"/>
              <a:gd name="T92" fmla="*/ 3386 w 16095"/>
              <a:gd name="T93" fmla="*/ 9464 h 16128"/>
              <a:gd name="T94" fmla="*/ 1362 w 16095"/>
              <a:gd name="T95" fmla="*/ 9301 h 16128"/>
              <a:gd name="T96" fmla="*/ 2327 w 16095"/>
              <a:gd name="T97" fmla="*/ 9279 h 16128"/>
              <a:gd name="T98" fmla="*/ 4859 w 16095"/>
              <a:gd name="T99" fmla="*/ 7902 h 16128"/>
              <a:gd name="T100" fmla="*/ 4035 w 16095"/>
              <a:gd name="T101" fmla="*/ 7543 h 16128"/>
              <a:gd name="T102" fmla="*/ 1109 w 16095"/>
              <a:gd name="T103" fmla="*/ 8902 h 16128"/>
              <a:gd name="T104" fmla="*/ 9424 w 16095"/>
              <a:gd name="T105" fmla="*/ 9255 h 16128"/>
              <a:gd name="T106" fmla="*/ 10152 w 16095"/>
              <a:gd name="T107" fmla="*/ 9452 h 16128"/>
              <a:gd name="T108" fmla="*/ 13015 w 16095"/>
              <a:gd name="T109" fmla="*/ 7954 h 16128"/>
              <a:gd name="T110" fmla="*/ 12271 w 16095"/>
              <a:gd name="T111" fmla="*/ 7535 h 16128"/>
              <a:gd name="T112" fmla="*/ 10383 w 16095"/>
              <a:gd name="T113" fmla="*/ 8371 h 16128"/>
              <a:gd name="T114" fmla="*/ 5819 w 16095"/>
              <a:gd name="T115" fmla="*/ 2481 h 16128"/>
              <a:gd name="T116" fmla="*/ 6416 w 16095"/>
              <a:gd name="T117" fmla="*/ 2550 h 16128"/>
              <a:gd name="T118" fmla="*/ 8682 w 16095"/>
              <a:gd name="T119" fmla="*/ 749 h 16128"/>
              <a:gd name="T120" fmla="*/ 7400 w 16095"/>
              <a:gd name="T121" fmla="*/ 1139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95" h="16128">
                <a:moveTo>
                  <a:pt x="4170" y="2271"/>
                </a:moveTo>
                <a:lnTo>
                  <a:pt x="4169" y="2534"/>
                </a:lnTo>
                <a:lnTo>
                  <a:pt x="4169" y="2803"/>
                </a:lnTo>
                <a:lnTo>
                  <a:pt x="4167" y="3078"/>
                </a:lnTo>
                <a:lnTo>
                  <a:pt x="4166" y="3359"/>
                </a:lnTo>
                <a:lnTo>
                  <a:pt x="4164" y="3642"/>
                </a:lnTo>
                <a:lnTo>
                  <a:pt x="4163" y="3928"/>
                </a:lnTo>
                <a:lnTo>
                  <a:pt x="4161" y="4215"/>
                </a:lnTo>
                <a:lnTo>
                  <a:pt x="4160" y="4503"/>
                </a:lnTo>
                <a:lnTo>
                  <a:pt x="4159" y="4790"/>
                </a:lnTo>
                <a:lnTo>
                  <a:pt x="4158" y="5076"/>
                </a:lnTo>
                <a:lnTo>
                  <a:pt x="4158" y="5359"/>
                </a:lnTo>
                <a:lnTo>
                  <a:pt x="4159" y="5638"/>
                </a:lnTo>
                <a:lnTo>
                  <a:pt x="4160" y="5911"/>
                </a:lnTo>
                <a:lnTo>
                  <a:pt x="4162" y="6179"/>
                </a:lnTo>
                <a:lnTo>
                  <a:pt x="4165" y="6440"/>
                </a:lnTo>
                <a:lnTo>
                  <a:pt x="4169" y="6693"/>
                </a:lnTo>
                <a:lnTo>
                  <a:pt x="4180" y="6947"/>
                </a:lnTo>
                <a:lnTo>
                  <a:pt x="4126" y="6957"/>
                </a:lnTo>
                <a:lnTo>
                  <a:pt x="4076" y="6967"/>
                </a:lnTo>
                <a:lnTo>
                  <a:pt x="4031" y="6978"/>
                </a:lnTo>
                <a:lnTo>
                  <a:pt x="3989" y="6990"/>
                </a:lnTo>
                <a:lnTo>
                  <a:pt x="3949" y="7003"/>
                </a:lnTo>
                <a:lnTo>
                  <a:pt x="3913" y="7016"/>
                </a:lnTo>
                <a:lnTo>
                  <a:pt x="3877" y="7030"/>
                </a:lnTo>
                <a:lnTo>
                  <a:pt x="3842" y="7045"/>
                </a:lnTo>
                <a:lnTo>
                  <a:pt x="3775" y="7077"/>
                </a:lnTo>
                <a:lnTo>
                  <a:pt x="3706" y="7112"/>
                </a:lnTo>
                <a:lnTo>
                  <a:pt x="3669" y="7131"/>
                </a:lnTo>
                <a:lnTo>
                  <a:pt x="3629" y="7150"/>
                </a:lnTo>
                <a:lnTo>
                  <a:pt x="3587" y="7170"/>
                </a:lnTo>
                <a:lnTo>
                  <a:pt x="3542" y="7190"/>
                </a:lnTo>
                <a:lnTo>
                  <a:pt x="3462" y="7226"/>
                </a:lnTo>
                <a:lnTo>
                  <a:pt x="3383" y="7263"/>
                </a:lnTo>
                <a:lnTo>
                  <a:pt x="3306" y="7299"/>
                </a:lnTo>
                <a:lnTo>
                  <a:pt x="3230" y="7336"/>
                </a:lnTo>
                <a:lnTo>
                  <a:pt x="3154" y="7373"/>
                </a:lnTo>
                <a:lnTo>
                  <a:pt x="3078" y="7409"/>
                </a:lnTo>
                <a:lnTo>
                  <a:pt x="3000" y="7445"/>
                </a:lnTo>
                <a:lnTo>
                  <a:pt x="2921" y="7480"/>
                </a:lnTo>
                <a:lnTo>
                  <a:pt x="1697" y="8056"/>
                </a:lnTo>
                <a:lnTo>
                  <a:pt x="1620" y="8094"/>
                </a:lnTo>
                <a:lnTo>
                  <a:pt x="1543" y="8132"/>
                </a:lnTo>
                <a:lnTo>
                  <a:pt x="1467" y="8169"/>
                </a:lnTo>
                <a:lnTo>
                  <a:pt x="1390" y="8205"/>
                </a:lnTo>
                <a:lnTo>
                  <a:pt x="1314" y="8240"/>
                </a:lnTo>
                <a:lnTo>
                  <a:pt x="1238" y="8275"/>
                </a:lnTo>
                <a:lnTo>
                  <a:pt x="1162" y="8310"/>
                </a:lnTo>
                <a:lnTo>
                  <a:pt x="1085" y="8344"/>
                </a:lnTo>
                <a:lnTo>
                  <a:pt x="1009" y="8378"/>
                </a:lnTo>
                <a:lnTo>
                  <a:pt x="932" y="8413"/>
                </a:lnTo>
                <a:lnTo>
                  <a:pt x="855" y="8447"/>
                </a:lnTo>
                <a:lnTo>
                  <a:pt x="780" y="8482"/>
                </a:lnTo>
                <a:lnTo>
                  <a:pt x="703" y="8518"/>
                </a:lnTo>
                <a:lnTo>
                  <a:pt x="627" y="8554"/>
                </a:lnTo>
                <a:lnTo>
                  <a:pt x="550" y="8591"/>
                </a:lnTo>
                <a:lnTo>
                  <a:pt x="474" y="8629"/>
                </a:lnTo>
                <a:lnTo>
                  <a:pt x="374" y="8678"/>
                </a:lnTo>
                <a:lnTo>
                  <a:pt x="289" y="8719"/>
                </a:lnTo>
                <a:lnTo>
                  <a:pt x="252" y="8737"/>
                </a:lnTo>
                <a:lnTo>
                  <a:pt x="217" y="8754"/>
                </a:lnTo>
                <a:lnTo>
                  <a:pt x="187" y="8771"/>
                </a:lnTo>
                <a:lnTo>
                  <a:pt x="159" y="8787"/>
                </a:lnTo>
                <a:lnTo>
                  <a:pt x="134" y="8804"/>
                </a:lnTo>
                <a:lnTo>
                  <a:pt x="111" y="8820"/>
                </a:lnTo>
                <a:lnTo>
                  <a:pt x="91" y="8838"/>
                </a:lnTo>
                <a:lnTo>
                  <a:pt x="73" y="8857"/>
                </a:lnTo>
                <a:lnTo>
                  <a:pt x="59" y="8877"/>
                </a:lnTo>
                <a:lnTo>
                  <a:pt x="46" y="8901"/>
                </a:lnTo>
                <a:lnTo>
                  <a:pt x="35" y="8926"/>
                </a:lnTo>
                <a:lnTo>
                  <a:pt x="26" y="8953"/>
                </a:lnTo>
                <a:lnTo>
                  <a:pt x="17" y="8984"/>
                </a:lnTo>
                <a:lnTo>
                  <a:pt x="11" y="9019"/>
                </a:lnTo>
                <a:lnTo>
                  <a:pt x="7" y="9056"/>
                </a:lnTo>
                <a:lnTo>
                  <a:pt x="4" y="9098"/>
                </a:lnTo>
                <a:lnTo>
                  <a:pt x="2" y="9146"/>
                </a:lnTo>
                <a:lnTo>
                  <a:pt x="0" y="9197"/>
                </a:lnTo>
                <a:lnTo>
                  <a:pt x="0" y="9254"/>
                </a:lnTo>
                <a:lnTo>
                  <a:pt x="0" y="9317"/>
                </a:lnTo>
                <a:lnTo>
                  <a:pt x="2" y="9462"/>
                </a:lnTo>
                <a:lnTo>
                  <a:pt x="6" y="9633"/>
                </a:lnTo>
                <a:lnTo>
                  <a:pt x="9" y="9835"/>
                </a:lnTo>
                <a:lnTo>
                  <a:pt x="11" y="10069"/>
                </a:lnTo>
                <a:lnTo>
                  <a:pt x="10" y="13278"/>
                </a:lnTo>
                <a:lnTo>
                  <a:pt x="9" y="13431"/>
                </a:lnTo>
                <a:lnTo>
                  <a:pt x="7" y="13560"/>
                </a:lnTo>
                <a:lnTo>
                  <a:pt x="6" y="13668"/>
                </a:lnTo>
                <a:lnTo>
                  <a:pt x="7" y="13760"/>
                </a:lnTo>
                <a:lnTo>
                  <a:pt x="9" y="13800"/>
                </a:lnTo>
                <a:lnTo>
                  <a:pt x="11" y="13836"/>
                </a:lnTo>
                <a:lnTo>
                  <a:pt x="14" y="13868"/>
                </a:lnTo>
                <a:lnTo>
                  <a:pt x="19" y="13898"/>
                </a:lnTo>
                <a:lnTo>
                  <a:pt x="26" y="13926"/>
                </a:lnTo>
                <a:lnTo>
                  <a:pt x="33" y="13950"/>
                </a:lnTo>
                <a:lnTo>
                  <a:pt x="42" y="13973"/>
                </a:lnTo>
                <a:lnTo>
                  <a:pt x="52" y="13993"/>
                </a:lnTo>
                <a:lnTo>
                  <a:pt x="64" y="14013"/>
                </a:lnTo>
                <a:lnTo>
                  <a:pt x="80" y="14031"/>
                </a:lnTo>
                <a:lnTo>
                  <a:pt x="96" y="14048"/>
                </a:lnTo>
                <a:lnTo>
                  <a:pt x="115" y="14065"/>
                </a:lnTo>
                <a:lnTo>
                  <a:pt x="137" y="14082"/>
                </a:lnTo>
                <a:lnTo>
                  <a:pt x="161" y="14098"/>
                </a:lnTo>
                <a:lnTo>
                  <a:pt x="188" y="14115"/>
                </a:lnTo>
                <a:lnTo>
                  <a:pt x="217" y="14132"/>
                </a:lnTo>
                <a:lnTo>
                  <a:pt x="287" y="14169"/>
                </a:lnTo>
                <a:lnTo>
                  <a:pt x="369" y="14214"/>
                </a:lnTo>
                <a:lnTo>
                  <a:pt x="465" y="14265"/>
                </a:lnTo>
                <a:lnTo>
                  <a:pt x="578" y="14328"/>
                </a:lnTo>
                <a:lnTo>
                  <a:pt x="640" y="14364"/>
                </a:lnTo>
                <a:lnTo>
                  <a:pt x="705" y="14399"/>
                </a:lnTo>
                <a:lnTo>
                  <a:pt x="773" y="14437"/>
                </a:lnTo>
                <a:lnTo>
                  <a:pt x="840" y="14473"/>
                </a:lnTo>
                <a:lnTo>
                  <a:pt x="909" y="14509"/>
                </a:lnTo>
                <a:lnTo>
                  <a:pt x="976" y="14545"/>
                </a:lnTo>
                <a:lnTo>
                  <a:pt x="1042" y="14581"/>
                </a:lnTo>
                <a:lnTo>
                  <a:pt x="1108" y="14614"/>
                </a:lnTo>
                <a:lnTo>
                  <a:pt x="3797" y="16072"/>
                </a:lnTo>
                <a:lnTo>
                  <a:pt x="3819" y="16084"/>
                </a:lnTo>
                <a:lnTo>
                  <a:pt x="3840" y="16094"/>
                </a:lnTo>
                <a:lnTo>
                  <a:pt x="3861" y="16103"/>
                </a:lnTo>
                <a:lnTo>
                  <a:pt x="3881" y="16110"/>
                </a:lnTo>
                <a:lnTo>
                  <a:pt x="3902" y="16116"/>
                </a:lnTo>
                <a:lnTo>
                  <a:pt x="3921" y="16121"/>
                </a:lnTo>
                <a:lnTo>
                  <a:pt x="3940" y="16124"/>
                </a:lnTo>
                <a:lnTo>
                  <a:pt x="3959" y="16126"/>
                </a:lnTo>
                <a:lnTo>
                  <a:pt x="3978" y="16127"/>
                </a:lnTo>
                <a:lnTo>
                  <a:pt x="3996" y="16127"/>
                </a:lnTo>
                <a:lnTo>
                  <a:pt x="4015" y="16126"/>
                </a:lnTo>
                <a:lnTo>
                  <a:pt x="4033" y="16123"/>
                </a:lnTo>
                <a:lnTo>
                  <a:pt x="4051" y="16120"/>
                </a:lnTo>
                <a:lnTo>
                  <a:pt x="4069" y="16116"/>
                </a:lnTo>
                <a:lnTo>
                  <a:pt x="4086" y="16111"/>
                </a:lnTo>
                <a:lnTo>
                  <a:pt x="4104" y="16105"/>
                </a:lnTo>
                <a:lnTo>
                  <a:pt x="4121" y="16099"/>
                </a:lnTo>
                <a:lnTo>
                  <a:pt x="4137" y="16092"/>
                </a:lnTo>
                <a:lnTo>
                  <a:pt x="4155" y="16085"/>
                </a:lnTo>
                <a:lnTo>
                  <a:pt x="4172" y="16076"/>
                </a:lnTo>
                <a:lnTo>
                  <a:pt x="4206" y="16058"/>
                </a:lnTo>
                <a:lnTo>
                  <a:pt x="4239" y="16039"/>
                </a:lnTo>
                <a:lnTo>
                  <a:pt x="4308" y="15998"/>
                </a:lnTo>
                <a:lnTo>
                  <a:pt x="4378" y="15958"/>
                </a:lnTo>
                <a:lnTo>
                  <a:pt x="7440" y="14296"/>
                </a:lnTo>
                <a:lnTo>
                  <a:pt x="7546" y="14241"/>
                </a:lnTo>
                <a:lnTo>
                  <a:pt x="7637" y="14193"/>
                </a:lnTo>
                <a:lnTo>
                  <a:pt x="7676" y="14171"/>
                </a:lnTo>
                <a:lnTo>
                  <a:pt x="7713" y="14150"/>
                </a:lnTo>
                <a:lnTo>
                  <a:pt x="7747" y="14130"/>
                </a:lnTo>
                <a:lnTo>
                  <a:pt x="7777" y="14111"/>
                </a:lnTo>
                <a:lnTo>
                  <a:pt x="7805" y="14093"/>
                </a:lnTo>
                <a:lnTo>
                  <a:pt x="7830" y="14074"/>
                </a:lnTo>
                <a:lnTo>
                  <a:pt x="7852" y="14055"/>
                </a:lnTo>
                <a:lnTo>
                  <a:pt x="7871" y="14035"/>
                </a:lnTo>
                <a:lnTo>
                  <a:pt x="7889" y="14016"/>
                </a:lnTo>
                <a:lnTo>
                  <a:pt x="7904" y="13995"/>
                </a:lnTo>
                <a:lnTo>
                  <a:pt x="7916" y="13974"/>
                </a:lnTo>
                <a:lnTo>
                  <a:pt x="7928" y="13951"/>
                </a:lnTo>
                <a:lnTo>
                  <a:pt x="7938" y="13927"/>
                </a:lnTo>
                <a:lnTo>
                  <a:pt x="7945" y="13900"/>
                </a:lnTo>
                <a:lnTo>
                  <a:pt x="7951" y="13872"/>
                </a:lnTo>
                <a:lnTo>
                  <a:pt x="7956" y="13841"/>
                </a:lnTo>
                <a:lnTo>
                  <a:pt x="7959" y="13808"/>
                </a:lnTo>
                <a:lnTo>
                  <a:pt x="7962" y="13772"/>
                </a:lnTo>
                <a:lnTo>
                  <a:pt x="7964" y="13733"/>
                </a:lnTo>
                <a:lnTo>
                  <a:pt x="7964" y="13691"/>
                </a:lnTo>
                <a:lnTo>
                  <a:pt x="7964" y="13596"/>
                </a:lnTo>
                <a:lnTo>
                  <a:pt x="7963" y="13485"/>
                </a:lnTo>
                <a:lnTo>
                  <a:pt x="7961" y="13356"/>
                </a:lnTo>
                <a:lnTo>
                  <a:pt x="7960" y="13208"/>
                </a:lnTo>
                <a:lnTo>
                  <a:pt x="7960" y="9149"/>
                </a:lnTo>
                <a:lnTo>
                  <a:pt x="7971" y="9147"/>
                </a:lnTo>
                <a:lnTo>
                  <a:pt x="7983" y="9146"/>
                </a:lnTo>
                <a:lnTo>
                  <a:pt x="7994" y="9146"/>
                </a:lnTo>
                <a:lnTo>
                  <a:pt x="8005" y="9147"/>
                </a:lnTo>
                <a:lnTo>
                  <a:pt x="8028" y="9149"/>
                </a:lnTo>
                <a:lnTo>
                  <a:pt x="8052" y="9152"/>
                </a:lnTo>
                <a:lnTo>
                  <a:pt x="8077" y="9157"/>
                </a:lnTo>
                <a:lnTo>
                  <a:pt x="8103" y="9162"/>
                </a:lnTo>
                <a:lnTo>
                  <a:pt x="8131" y="9167"/>
                </a:lnTo>
                <a:lnTo>
                  <a:pt x="8162" y="9171"/>
                </a:lnTo>
                <a:lnTo>
                  <a:pt x="8162" y="13730"/>
                </a:lnTo>
                <a:lnTo>
                  <a:pt x="8162" y="13766"/>
                </a:lnTo>
                <a:lnTo>
                  <a:pt x="8164" y="13800"/>
                </a:lnTo>
                <a:lnTo>
                  <a:pt x="8167" y="13832"/>
                </a:lnTo>
                <a:lnTo>
                  <a:pt x="8173" y="13861"/>
                </a:lnTo>
                <a:lnTo>
                  <a:pt x="8178" y="13888"/>
                </a:lnTo>
                <a:lnTo>
                  <a:pt x="8185" y="13914"/>
                </a:lnTo>
                <a:lnTo>
                  <a:pt x="8193" y="13939"/>
                </a:lnTo>
                <a:lnTo>
                  <a:pt x="8203" y="13962"/>
                </a:lnTo>
                <a:lnTo>
                  <a:pt x="8213" y="13983"/>
                </a:lnTo>
                <a:lnTo>
                  <a:pt x="8226" y="14003"/>
                </a:lnTo>
                <a:lnTo>
                  <a:pt x="8239" y="14021"/>
                </a:lnTo>
                <a:lnTo>
                  <a:pt x="8253" y="14039"/>
                </a:lnTo>
                <a:lnTo>
                  <a:pt x="8269" y="14057"/>
                </a:lnTo>
                <a:lnTo>
                  <a:pt x="8286" y="14073"/>
                </a:lnTo>
                <a:lnTo>
                  <a:pt x="8303" y="14088"/>
                </a:lnTo>
                <a:lnTo>
                  <a:pt x="8323" y="14102"/>
                </a:lnTo>
                <a:lnTo>
                  <a:pt x="8342" y="14116"/>
                </a:lnTo>
                <a:lnTo>
                  <a:pt x="8363" y="14130"/>
                </a:lnTo>
                <a:lnTo>
                  <a:pt x="8386" y="14143"/>
                </a:lnTo>
                <a:lnTo>
                  <a:pt x="8409" y="14156"/>
                </a:lnTo>
                <a:lnTo>
                  <a:pt x="8460" y="14184"/>
                </a:lnTo>
                <a:lnTo>
                  <a:pt x="8515" y="14211"/>
                </a:lnTo>
                <a:lnTo>
                  <a:pt x="8574" y="14239"/>
                </a:lnTo>
                <a:lnTo>
                  <a:pt x="8637" y="14270"/>
                </a:lnTo>
                <a:lnTo>
                  <a:pt x="8703" y="14305"/>
                </a:lnTo>
                <a:lnTo>
                  <a:pt x="8775" y="14343"/>
                </a:lnTo>
                <a:lnTo>
                  <a:pt x="8810" y="14363"/>
                </a:lnTo>
                <a:lnTo>
                  <a:pt x="8844" y="14383"/>
                </a:lnTo>
                <a:lnTo>
                  <a:pt x="8879" y="14402"/>
                </a:lnTo>
                <a:lnTo>
                  <a:pt x="8914" y="14421"/>
                </a:lnTo>
                <a:lnTo>
                  <a:pt x="8948" y="14441"/>
                </a:lnTo>
                <a:lnTo>
                  <a:pt x="8982" y="14460"/>
                </a:lnTo>
                <a:lnTo>
                  <a:pt x="9017" y="14478"/>
                </a:lnTo>
                <a:lnTo>
                  <a:pt x="9050" y="14496"/>
                </a:lnTo>
                <a:lnTo>
                  <a:pt x="10125" y="15077"/>
                </a:lnTo>
                <a:lnTo>
                  <a:pt x="10193" y="15116"/>
                </a:lnTo>
                <a:lnTo>
                  <a:pt x="10259" y="15152"/>
                </a:lnTo>
                <a:lnTo>
                  <a:pt x="10324" y="15187"/>
                </a:lnTo>
                <a:lnTo>
                  <a:pt x="10389" y="15220"/>
                </a:lnTo>
                <a:lnTo>
                  <a:pt x="10453" y="15254"/>
                </a:lnTo>
                <a:lnTo>
                  <a:pt x="10518" y="15287"/>
                </a:lnTo>
                <a:lnTo>
                  <a:pt x="10585" y="15325"/>
                </a:lnTo>
                <a:lnTo>
                  <a:pt x="10653" y="15363"/>
                </a:lnTo>
                <a:lnTo>
                  <a:pt x="11464" y="15799"/>
                </a:lnTo>
                <a:lnTo>
                  <a:pt x="11540" y="15839"/>
                </a:lnTo>
                <a:lnTo>
                  <a:pt x="11610" y="15877"/>
                </a:lnTo>
                <a:lnTo>
                  <a:pt x="11672" y="15912"/>
                </a:lnTo>
                <a:lnTo>
                  <a:pt x="11729" y="15946"/>
                </a:lnTo>
                <a:lnTo>
                  <a:pt x="11826" y="16005"/>
                </a:lnTo>
                <a:lnTo>
                  <a:pt x="11908" y="16054"/>
                </a:lnTo>
                <a:lnTo>
                  <a:pt x="11943" y="16074"/>
                </a:lnTo>
                <a:lnTo>
                  <a:pt x="11977" y="16091"/>
                </a:lnTo>
                <a:lnTo>
                  <a:pt x="12009" y="16105"/>
                </a:lnTo>
                <a:lnTo>
                  <a:pt x="12039" y="16116"/>
                </a:lnTo>
                <a:lnTo>
                  <a:pt x="12070" y="16123"/>
                </a:lnTo>
                <a:lnTo>
                  <a:pt x="12101" y="16127"/>
                </a:lnTo>
                <a:lnTo>
                  <a:pt x="12132" y="16128"/>
                </a:lnTo>
                <a:lnTo>
                  <a:pt x="12166" y="16125"/>
                </a:lnTo>
                <a:lnTo>
                  <a:pt x="12201" y="16118"/>
                </a:lnTo>
                <a:lnTo>
                  <a:pt x="12238" y="16107"/>
                </a:lnTo>
                <a:lnTo>
                  <a:pt x="12280" y="16092"/>
                </a:lnTo>
                <a:lnTo>
                  <a:pt x="12325" y="16073"/>
                </a:lnTo>
                <a:lnTo>
                  <a:pt x="12375" y="16049"/>
                </a:lnTo>
                <a:lnTo>
                  <a:pt x="12430" y="16022"/>
                </a:lnTo>
                <a:lnTo>
                  <a:pt x="12492" y="15990"/>
                </a:lnTo>
                <a:lnTo>
                  <a:pt x="12559" y="15954"/>
                </a:lnTo>
                <a:lnTo>
                  <a:pt x="12715" y="15866"/>
                </a:lnTo>
                <a:lnTo>
                  <a:pt x="12905" y="15758"/>
                </a:lnTo>
                <a:lnTo>
                  <a:pt x="13014" y="15698"/>
                </a:lnTo>
                <a:lnTo>
                  <a:pt x="13134" y="15630"/>
                </a:lnTo>
                <a:lnTo>
                  <a:pt x="13264" y="15558"/>
                </a:lnTo>
                <a:lnTo>
                  <a:pt x="13405" y="15481"/>
                </a:lnTo>
                <a:lnTo>
                  <a:pt x="13475" y="15444"/>
                </a:lnTo>
                <a:lnTo>
                  <a:pt x="13541" y="15406"/>
                </a:lnTo>
                <a:lnTo>
                  <a:pt x="13607" y="15369"/>
                </a:lnTo>
                <a:lnTo>
                  <a:pt x="13674" y="15332"/>
                </a:lnTo>
                <a:lnTo>
                  <a:pt x="13740" y="15295"/>
                </a:lnTo>
                <a:lnTo>
                  <a:pt x="13807" y="15258"/>
                </a:lnTo>
                <a:lnTo>
                  <a:pt x="13876" y="15221"/>
                </a:lnTo>
                <a:lnTo>
                  <a:pt x="13947" y="15184"/>
                </a:lnTo>
                <a:lnTo>
                  <a:pt x="15019" y="14602"/>
                </a:lnTo>
                <a:lnTo>
                  <a:pt x="15053" y="14584"/>
                </a:lnTo>
                <a:lnTo>
                  <a:pt x="15085" y="14566"/>
                </a:lnTo>
                <a:lnTo>
                  <a:pt x="15117" y="14547"/>
                </a:lnTo>
                <a:lnTo>
                  <a:pt x="15148" y="14530"/>
                </a:lnTo>
                <a:lnTo>
                  <a:pt x="15179" y="14512"/>
                </a:lnTo>
                <a:lnTo>
                  <a:pt x="15211" y="14493"/>
                </a:lnTo>
                <a:lnTo>
                  <a:pt x="15245" y="14475"/>
                </a:lnTo>
                <a:lnTo>
                  <a:pt x="15279" y="14456"/>
                </a:lnTo>
                <a:lnTo>
                  <a:pt x="15821" y="14157"/>
                </a:lnTo>
                <a:lnTo>
                  <a:pt x="15854" y="14140"/>
                </a:lnTo>
                <a:lnTo>
                  <a:pt x="15884" y="14124"/>
                </a:lnTo>
                <a:lnTo>
                  <a:pt x="15912" y="14107"/>
                </a:lnTo>
                <a:lnTo>
                  <a:pt x="15937" y="14090"/>
                </a:lnTo>
                <a:lnTo>
                  <a:pt x="15960" y="14073"/>
                </a:lnTo>
                <a:lnTo>
                  <a:pt x="15981" y="14056"/>
                </a:lnTo>
                <a:lnTo>
                  <a:pt x="15999" y="14037"/>
                </a:lnTo>
                <a:lnTo>
                  <a:pt x="16015" y="14018"/>
                </a:lnTo>
                <a:lnTo>
                  <a:pt x="16031" y="13999"/>
                </a:lnTo>
                <a:lnTo>
                  <a:pt x="16043" y="13979"/>
                </a:lnTo>
                <a:lnTo>
                  <a:pt x="16054" y="13958"/>
                </a:lnTo>
                <a:lnTo>
                  <a:pt x="16064" y="13937"/>
                </a:lnTo>
                <a:lnTo>
                  <a:pt x="16072" y="13912"/>
                </a:lnTo>
                <a:lnTo>
                  <a:pt x="16079" y="13888"/>
                </a:lnTo>
                <a:lnTo>
                  <a:pt x="16084" y="13862"/>
                </a:lnTo>
                <a:lnTo>
                  <a:pt x="16088" y="13835"/>
                </a:lnTo>
                <a:lnTo>
                  <a:pt x="16091" y="13806"/>
                </a:lnTo>
                <a:lnTo>
                  <a:pt x="16093" y="13774"/>
                </a:lnTo>
                <a:lnTo>
                  <a:pt x="16094" y="13742"/>
                </a:lnTo>
                <a:lnTo>
                  <a:pt x="16095" y="13707"/>
                </a:lnTo>
                <a:lnTo>
                  <a:pt x="16094" y="13631"/>
                </a:lnTo>
                <a:lnTo>
                  <a:pt x="16092" y="13546"/>
                </a:lnTo>
                <a:lnTo>
                  <a:pt x="16088" y="13449"/>
                </a:lnTo>
                <a:lnTo>
                  <a:pt x="16085" y="13342"/>
                </a:lnTo>
                <a:lnTo>
                  <a:pt x="16082" y="13222"/>
                </a:lnTo>
                <a:lnTo>
                  <a:pt x="16080" y="13089"/>
                </a:lnTo>
                <a:lnTo>
                  <a:pt x="16082" y="9093"/>
                </a:lnTo>
                <a:lnTo>
                  <a:pt x="16081" y="9065"/>
                </a:lnTo>
                <a:lnTo>
                  <a:pt x="16080" y="9039"/>
                </a:lnTo>
                <a:lnTo>
                  <a:pt x="16077" y="9014"/>
                </a:lnTo>
                <a:lnTo>
                  <a:pt x="16073" y="8989"/>
                </a:lnTo>
                <a:lnTo>
                  <a:pt x="16068" y="8967"/>
                </a:lnTo>
                <a:lnTo>
                  <a:pt x="16062" y="8946"/>
                </a:lnTo>
                <a:lnTo>
                  <a:pt x="16056" y="8927"/>
                </a:lnTo>
                <a:lnTo>
                  <a:pt x="16049" y="8908"/>
                </a:lnTo>
                <a:lnTo>
                  <a:pt x="16041" y="8890"/>
                </a:lnTo>
                <a:lnTo>
                  <a:pt x="16032" y="8873"/>
                </a:lnTo>
                <a:lnTo>
                  <a:pt x="16022" y="8858"/>
                </a:lnTo>
                <a:lnTo>
                  <a:pt x="16010" y="8843"/>
                </a:lnTo>
                <a:lnTo>
                  <a:pt x="15999" y="8830"/>
                </a:lnTo>
                <a:lnTo>
                  <a:pt x="15987" y="8817"/>
                </a:lnTo>
                <a:lnTo>
                  <a:pt x="15974" y="8805"/>
                </a:lnTo>
                <a:lnTo>
                  <a:pt x="15959" y="8793"/>
                </a:lnTo>
                <a:lnTo>
                  <a:pt x="15945" y="8782"/>
                </a:lnTo>
                <a:lnTo>
                  <a:pt x="15930" y="8771"/>
                </a:lnTo>
                <a:lnTo>
                  <a:pt x="15913" y="8761"/>
                </a:lnTo>
                <a:lnTo>
                  <a:pt x="15897" y="8751"/>
                </a:lnTo>
                <a:lnTo>
                  <a:pt x="15862" y="8732"/>
                </a:lnTo>
                <a:lnTo>
                  <a:pt x="15824" y="8715"/>
                </a:lnTo>
                <a:lnTo>
                  <a:pt x="15744" y="8680"/>
                </a:lnTo>
                <a:lnTo>
                  <a:pt x="15656" y="8641"/>
                </a:lnTo>
                <a:lnTo>
                  <a:pt x="15486" y="8560"/>
                </a:lnTo>
                <a:lnTo>
                  <a:pt x="15311" y="8476"/>
                </a:lnTo>
                <a:lnTo>
                  <a:pt x="15132" y="8389"/>
                </a:lnTo>
                <a:lnTo>
                  <a:pt x="14951" y="8298"/>
                </a:lnTo>
                <a:lnTo>
                  <a:pt x="14767" y="8206"/>
                </a:lnTo>
                <a:lnTo>
                  <a:pt x="14581" y="8111"/>
                </a:lnTo>
                <a:lnTo>
                  <a:pt x="14393" y="8015"/>
                </a:lnTo>
                <a:lnTo>
                  <a:pt x="14205" y="7918"/>
                </a:lnTo>
                <a:lnTo>
                  <a:pt x="14017" y="7820"/>
                </a:lnTo>
                <a:lnTo>
                  <a:pt x="13829" y="7723"/>
                </a:lnTo>
                <a:lnTo>
                  <a:pt x="13641" y="7627"/>
                </a:lnTo>
                <a:lnTo>
                  <a:pt x="13455" y="7532"/>
                </a:lnTo>
                <a:lnTo>
                  <a:pt x="13271" y="7438"/>
                </a:lnTo>
                <a:lnTo>
                  <a:pt x="13089" y="7347"/>
                </a:lnTo>
                <a:lnTo>
                  <a:pt x="12910" y="7259"/>
                </a:lnTo>
                <a:lnTo>
                  <a:pt x="12735" y="7173"/>
                </a:lnTo>
                <a:lnTo>
                  <a:pt x="12663" y="7138"/>
                </a:lnTo>
                <a:lnTo>
                  <a:pt x="12600" y="7105"/>
                </a:lnTo>
                <a:lnTo>
                  <a:pt x="12547" y="7077"/>
                </a:lnTo>
                <a:lnTo>
                  <a:pt x="12500" y="7052"/>
                </a:lnTo>
                <a:lnTo>
                  <a:pt x="12460" y="7031"/>
                </a:lnTo>
                <a:lnTo>
                  <a:pt x="12424" y="7013"/>
                </a:lnTo>
                <a:lnTo>
                  <a:pt x="12394" y="6997"/>
                </a:lnTo>
                <a:lnTo>
                  <a:pt x="12365" y="6985"/>
                </a:lnTo>
                <a:lnTo>
                  <a:pt x="12351" y="6980"/>
                </a:lnTo>
                <a:lnTo>
                  <a:pt x="12337" y="6976"/>
                </a:lnTo>
                <a:lnTo>
                  <a:pt x="12324" y="6972"/>
                </a:lnTo>
                <a:lnTo>
                  <a:pt x="12311" y="6969"/>
                </a:lnTo>
                <a:lnTo>
                  <a:pt x="12298" y="6967"/>
                </a:lnTo>
                <a:lnTo>
                  <a:pt x="12283" y="6966"/>
                </a:lnTo>
                <a:lnTo>
                  <a:pt x="12269" y="6966"/>
                </a:lnTo>
                <a:lnTo>
                  <a:pt x="12254" y="6966"/>
                </a:lnTo>
                <a:lnTo>
                  <a:pt x="12237" y="6967"/>
                </a:lnTo>
                <a:lnTo>
                  <a:pt x="12221" y="6968"/>
                </a:lnTo>
                <a:lnTo>
                  <a:pt x="12203" y="6970"/>
                </a:lnTo>
                <a:lnTo>
                  <a:pt x="12183" y="6973"/>
                </a:lnTo>
                <a:lnTo>
                  <a:pt x="12140" y="6980"/>
                </a:lnTo>
                <a:lnTo>
                  <a:pt x="12090" y="6990"/>
                </a:lnTo>
                <a:lnTo>
                  <a:pt x="12090" y="2199"/>
                </a:lnTo>
                <a:lnTo>
                  <a:pt x="12090" y="2161"/>
                </a:lnTo>
                <a:lnTo>
                  <a:pt x="12089" y="2125"/>
                </a:lnTo>
                <a:lnTo>
                  <a:pt x="12088" y="2091"/>
                </a:lnTo>
                <a:lnTo>
                  <a:pt x="12085" y="2059"/>
                </a:lnTo>
                <a:lnTo>
                  <a:pt x="12081" y="2030"/>
                </a:lnTo>
                <a:lnTo>
                  <a:pt x="12076" y="2004"/>
                </a:lnTo>
                <a:lnTo>
                  <a:pt x="12070" y="1979"/>
                </a:lnTo>
                <a:lnTo>
                  <a:pt x="12062" y="1955"/>
                </a:lnTo>
                <a:lnTo>
                  <a:pt x="12053" y="1933"/>
                </a:lnTo>
                <a:lnTo>
                  <a:pt x="12042" y="1913"/>
                </a:lnTo>
                <a:lnTo>
                  <a:pt x="12029" y="1893"/>
                </a:lnTo>
                <a:lnTo>
                  <a:pt x="12015" y="1875"/>
                </a:lnTo>
                <a:lnTo>
                  <a:pt x="12000" y="1858"/>
                </a:lnTo>
                <a:lnTo>
                  <a:pt x="11981" y="1841"/>
                </a:lnTo>
                <a:lnTo>
                  <a:pt x="11961" y="1824"/>
                </a:lnTo>
                <a:lnTo>
                  <a:pt x="11939" y="1808"/>
                </a:lnTo>
                <a:lnTo>
                  <a:pt x="11915" y="1792"/>
                </a:lnTo>
                <a:lnTo>
                  <a:pt x="11887" y="1776"/>
                </a:lnTo>
                <a:lnTo>
                  <a:pt x="11859" y="1760"/>
                </a:lnTo>
                <a:lnTo>
                  <a:pt x="11827" y="1743"/>
                </a:lnTo>
                <a:lnTo>
                  <a:pt x="11756" y="1708"/>
                </a:lnTo>
                <a:lnTo>
                  <a:pt x="11673" y="1669"/>
                </a:lnTo>
                <a:lnTo>
                  <a:pt x="11578" y="1625"/>
                </a:lnTo>
                <a:lnTo>
                  <a:pt x="11471" y="1574"/>
                </a:lnTo>
                <a:lnTo>
                  <a:pt x="11349" y="1516"/>
                </a:lnTo>
                <a:lnTo>
                  <a:pt x="11214" y="1448"/>
                </a:lnTo>
                <a:lnTo>
                  <a:pt x="11121" y="1401"/>
                </a:lnTo>
                <a:lnTo>
                  <a:pt x="11029" y="1354"/>
                </a:lnTo>
                <a:lnTo>
                  <a:pt x="10938" y="1308"/>
                </a:lnTo>
                <a:lnTo>
                  <a:pt x="10848" y="1263"/>
                </a:lnTo>
                <a:lnTo>
                  <a:pt x="10759" y="1218"/>
                </a:lnTo>
                <a:lnTo>
                  <a:pt x="10670" y="1173"/>
                </a:lnTo>
                <a:lnTo>
                  <a:pt x="10583" y="1129"/>
                </a:lnTo>
                <a:lnTo>
                  <a:pt x="10495" y="1086"/>
                </a:lnTo>
                <a:lnTo>
                  <a:pt x="10406" y="1041"/>
                </a:lnTo>
                <a:lnTo>
                  <a:pt x="10318" y="997"/>
                </a:lnTo>
                <a:lnTo>
                  <a:pt x="10229" y="954"/>
                </a:lnTo>
                <a:lnTo>
                  <a:pt x="10141" y="909"/>
                </a:lnTo>
                <a:lnTo>
                  <a:pt x="10051" y="865"/>
                </a:lnTo>
                <a:lnTo>
                  <a:pt x="9961" y="820"/>
                </a:lnTo>
                <a:lnTo>
                  <a:pt x="9869" y="774"/>
                </a:lnTo>
                <a:lnTo>
                  <a:pt x="9776" y="729"/>
                </a:lnTo>
                <a:lnTo>
                  <a:pt x="9716" y="699"/>
                </a:lnTo>
                <a:lnTo>
                  <a:pt x="9641" y="660"/>
                </a:lnTo>
                <a:lnTo>
                  <a:pt x="9556" y="617"/>
                </a:lnTo>
                <a:lnTo>
                  <a:pt x="9460" y="568"/>
                </a:lnTo>
                <a:lnTo>
                  <a:pt x="9357" y="514"/>
                </a:lnTo>
                <a:lnTo>
                  <a:pt x="9248" y="459"/>
                </a:lnTo>
                <a:lnTo>
                  <a:pt x="9136" y="401"/>
                </a:lnTo>
                <a:lnTo>
                  <a:pt x="9023" y="343"/>
                </a:lnTo>
                <a:lnTo>
                  <a:pt x="8911" y="286"/>
                </a:lnTo>
                <a:lnTo>
                  <a:pt x="8801" y="231"/>
                </a:lnTo>
                <a:lnTo>
                  <a:pt x="8698" y="178"/>
                </a:lnTo>
                <a:lnTo>
                  <a:pt x="8602" y="131"/>
                </a:lnTo>
                <a:lnTo>
                  <a:pt x="8516" y="89"/>
                </a:lnTo>
                <a:lnTo>
                  <a:pt x="8441" y="54"/>
                </a:lnTo>
                <a:lnTo>
                  <a:pt x="8381" y="27"/>
                </a:lnTo>
                <a:lnTo>
                  <a:pt x="8336" y="9"/>
                </a:lnTo>
                <a:lnTo>
                  <a:pt x="8321" y="4"/>
                </a:lnTo>
                <a:lnTo>
                  <a:pt x="8304" y="1"/>
                </a:lnTo>
                <a:lnTo>
                  <a:pt x="8287" y="0"/>
                </a:lnTo>
                <a:lnTo>
                  <a:pt x="8269" y="0"/>
                </a:lnTo>
                <a:lnTo>
                  <a:pt x="8248" y="2"/>
                </a:lnTo>
                <a:lnTo>
                  <a:pt x="8227" y="5"/>
                </a:lnTo>
                <a:lnTo>
                  <a:pt x="8205" y="8"/>
                </a:lnTo>
                <a:lnTo>
                  <a:pt x="8183" y="13"/>
                </a:lnTo>
                <a:lnTo>
                  <a:pt x="8159" y="19"/>
                </a:lnTo>
                <a:lnTo>
                  <a:pt x="8135" y="27"/>
                </a:lnTo>
                <a:lnTo>
                  <a:pt x="8110" y="35"/>
                </a:lnTo>
                <a:lnTo>
                  <a:pt x="8085" y="44"/>
                </a:lnTo>
                <a:lnTo>
                  <a:pt x="8033" y="64"/>
                </a:lnTo>
                <a:lnTo>
                  <a:pt x="7979" y="87"/>
                </a:lnTo>
                <a:lnTo>
                  <a:pt x="7926" y="111"/>
                </a:lnTo>
                <a:lnTo>
                  <a:pt x="7870" y="137"/>
                </a:lnTo>
                <a:lnTo>
                  <a:pt x="7817" y="163"/>
                </a:lnTo>
                <a:lnTo>
                  <a:pt x="7764" y="191"/>
                </a:lnTo>
                <a:lnTo>
                  <a:pt x="7714" y="217"/>
                </a:lnTo>
                <a:lnTo>
                  <a:pt x="7665" y="242"/>
                </a:lnTo>
                <a:lnTo>
                  <a:pt x="7619" y="265"/>
                </a:lnTo>
                <a:lnTo>
                  <a:pt x="7577" y="286"/>
                </a:lnTo>
                <a:lnTo>
                  <a:pt x="7404" y="372"/>
                </a:lnTo>
                <a:lnTo>
                  <a:pt x="7228" y="458"/>
                </a:lnTo>
                <a:lnTo>
                  <a:pt x="7050" y="543"/>
                </a:lnTo>
                <a:lnTo>
                  <a:pt x="6868" y="628"/>
                </a:lnTo>
                <a:lnTo>
                  <a:pt x="6685" y="714"/>
                </a:lnTo>
                <a:lnTo>
                  <a:pt x="6500" y="799"/>
                </a:lnTo>
                <a:lnTo>
                  <a:pt x="6316" y="885"/>
                </a:lnTo>
                <a:lnTo>
                  <a:pt x="6129" y="971"/>
                </a:lnTo>
                <a:lnTo>
                  <a:pt x="5941" y="1057"/>
                </a:lnTo>
                <a:lnTo>
                  <a:pt x="5754" y="1143"/>
                </a:lnTo>
                <a:lnTo>
                  <a:pt x="5566" y="1230"/>
                </a:lnTo>
                <a:lnTo>
                  <a:pt x="5379" y="1316"/>
                </a:lnTo>
                <a:lnTo>
                  <a:pt x="5193" y="1403"/>
                </a:lnTo>
                <a:lnTo>
                  <a:pt x="5007" y="1491"/>
                </a:lnTo>
                <a:lnTo>
                  <a:pt x="4823" y="1578"/>
                </a:lnTo>
                <a:lnTo>
                  <a:pt x="4641" y="1665"/>
                </a:lnTo>
                <a:lnTo>
                  <a:pt x="4572" y="1697"/>
                </a:lnTo>
                <a:lnTo>
                  <a:pt x="4510" y="1725"/>
                </a:lnTo>
                <a:lnTo>
                  <a:pt x="4454" y="1748"/>
                </a:lnTo>
                <a:lnTo>
                  <a:pt x="4405" y="1769"/>
                </a:lnTo>
                <a:lnTo>
                  <a:pt x="4382" y="1779"/>
                </a:lnTo>
                <a:lnTo>
                  <a:pt x="4361" y="1789"/>
                </a:lnTo>
                <a:lnTo>
                  <a:pt x="4340" y="1798"/>
                </a:lnTo>
                <a:lnTo>
                  <a:pt x="4322" y="1808"/>
                </a:lnTo>
                <a:lnTo>
                  <a:pt x="4305" y="1818"/>
                </a:lnTo>
                <a:lnTo>
                  <a:pt x="4289" y="1830"/>
                </a:lnTo>
                <a:lnTo>
                  <a:pt x="4274" y="1841"/>
                </a:lnTo>
                <a:lnTo>
                  <a:pt x="4261" y="1853"/>
                </a:lnTo>
                <a:lnTo>
                  <a:pt x="4249" y="1866"/>
                </a:lnTo>
                <a:lnTo>
                  <a:pt x="4236" y="1880"/>
                </a:lnTo>
                <a:lnTo>
                  <a:pt x="4226" y="1895"/>
                </a:lnTo>
                <a:lnTo>
                  <a:pt x="4217" y="1911"/>
                </a:lnTo>
                <a:lnTo>
                  <a:pt x="4209" y="1929"/>
                </a:lnTo>
                <a:lnTo>
                  <a:pt x="4202" y="1948"/>
                </a:lnTo>
                <a:lnTo>
                  <a:pt x="4194" y="1971"/>
                </a:lnTo>
                <a:lnTo>
                  <a:pt x="4189" y="1994"/>
                </a:lnTo>
                <a:lnTo>
                  <a:pt x="4184" y="2020"/>
                </a:lnTo>
                <a:lnTo>
                  <a:pt x="4180" y="2047"/>
                </a:lnTo>
                <a:lnTo>
                  <a:pt x="4177" y="2077"/>
                </a:lnTo>
                <a:lnTo>
                  <a:pt x="4174" y="2111"/>
                </a:lnTo>
                <a:lnTo>
                  <a:pt x="4172" y="2146"/>
                </a:lnTo>
                <a:lnTo>
                  <a:pt x="4171" y="2185"/>
                </a:lnTo>
                <a:lnTo>
                  <a:pt x="4170" y="2227"/>
                </a:lnTo>
                <a:lnTo>
                  <a:pt x="4170" y="2271"/>
                </a:lnTo>
                <a:close/>
                <a:moveTo>
                  <a:pt x="8701" y="13709"/>
                </a:moveTo>
                <a:lnTo>
                  <a:pt x="8721" y="13722"/>
                </a:lnTo>
                <a:lnTo>
                  <a:pt x="8751" y="13741"/>
                </a:lnTo>
                <a:lnTo>
                  <a:pt x="8793" y="13765"/>
                </a:lnTo>
                <a:lnTo>
                  <a:pt x="8844" y="13794"/>
                </a:lnTo>
                <a:lnTo>
                  <a:pt x="8973" y="13867"/>
                </a:lnTo>
                <a:lnTo>
                  <a:pt x="9132" y="13955"/>
                </a:lnTo>
                <a:lnTo>
                  <a:pt x="9318" y="14056"/>
                </a:lnTo>
                <a:lnTo>
                  <a:pt x="9523" y="14167"/>
                </a:lnTo>
                <a:lnTo>
                  <a:pt x="9742" y="14285"/>
                </a:lnTo>
                <a:lnTo>
                  <a:pt x="9970" y="14408"/>
                </a:lnTo>
                <a:lnTo>
                  <a:pt x="10201" y="14531"/>
                </a:lnTo>
                <a:lnTo>
                  <a:pt x="10429" y="14654"/>
                </a:lnTo>
                <a:lnTo>
                  <a:pt x="10649" y="14772"/>
                </a:lnTo>
                <a:lnTo>
                  <a:pt x="10855" y="14882"/>
                </a:lnTo>
                <a:lnTo>
                  <a:pt x="11042" y="14983"/>
                </a:lnTo>
                <a:lnTo>
                  <a:pt x="11204" y="15070"/>
                </a:lnTo>
                <a:lnTo>
                  <a:pt x="11335" y="15140"/>
                </a:lnTo>
                <a:lnTo>
                  <a:pt x="11430" y="15192"/>
                </a:lnTo>
                <a:lnTo>
                  <a:pt x="11482" y="15221"/>
                </a:lnTo>
                <a:lnTo>
                  <a:pt x="11534" y="15251"/>
                </a:lnTo>
                <a:lnTo>
                  <a:pt x="11587" y="15283"/>
                </a:lnTo>
                <a:lnTo>
                  <a:pt x="11640" y="15314"/>
                </a:lnTo>
                <a:lnTo>
                  <a:pt x="11668" y="15329"/>
                </a:lnTo>
                <a:lnTo>
                  <a:pt x="11694" y="15343"/>
                </a:lnTo>
                <a:lnTo>
                  <a:pt x="11722" y="15356"/>
                </a:lnTo>
                <a:lnTo>
                  <a:pt x="11749" y="15369"/>
                </a:lnTo>
                <a:lnTo>
                  <a:pt x="11778" y="15380"/>
                </a:lnTo>
                <a:lnTo>
                  <a:pt x="11806" y="15390"/>
                </a:lnTo>
                <a:lnTo>
                  <a:pt x="11834" y="15399"/>
                </a:lnTo>
                <a:lnTo>
                  <a:pt x="11862" y="15406"/>
                </a:lnTo>
                <a:lnTo>
                  <a:pt x="11862" y="11163"/>
                </a:lnTo>
                <a:lnTo>
                  <a:pt x="11849" y="11154"/>
                </a:lnTo>
                <a:lnTo>
                  <a:pt x="11829" y="11141"/>
                </a:lnTo>
                <a:lnTo>
                  <a:pt x="11804" y="11126"/>
                </a:lnTo>
                <a:lnTo>
                  <a:pt x="11772" y="11107"/>
                </a:lnTo>
                <a:lnTo>
                  <a:pt x="11692" y="11062"/>
                </a:lnTo>
                <a:lnTo>
                  <a:pt x="11595" y="11007"/>
                </a:lnTo>
                <a:lnTo>
                  <a:pt x="11483" y="10947"/>
                </a:lnTo>
                <a:lnTo>
                  <a:pt x="11361" y="10880"/>
                </a:lnTo>
                <a:lnTo>
                  <a:pt x="11231" y="10812"/>
                </a:lnTo>
                <a:lnTo>
                  <a:pt x="11098" y="10741"/>
                </a:lnTo>
                <a:lnTo>
                  <a:pt x="10966" y="10672"/>
                </a:lnTo>
                <a:lnTo>
                  <a:pt x="10838" y="10604"/>
                </a:lnTo>
                <a:lnTo>
                  <a:pt x="10717" y="10543"/>
                </a:lnTo>
                <a:lnTo>
                  <a:pt x="10608" y="10487"/>
                </a:lnTo>
                <a:lnTo>
                  <a:pt x="10514" y="10440"/>
                </a:lnTo>
                <a:lnTo>
                  <a:pt x="10439" y="10405"/>
                </a:lnTo>
                <a:lnTo>
                  <a:pt x="10410" y="10390"/>
                </a:lnTo>
                <a:lnTo>
                  <a:pt x="10387" y="10380"/>
                </a:lnTo>
                <a:lnTo>
                  <a:pt x="10370" y="10374"/>
                </a:lnTo>
                <a:lnTo>
                  <a:pt x="10360" y="10371"/>
                </a:lnTo>
                <a:lnTo>
                  <a:pt x="10360" y="11218"/>
                </a:lnTo>
                <a:lnTo>
                  <a:pt x="9694" y="10917"/>
                </a:lnTo>
                <a:lnTo>
                  <a:pt x="9692" y="9998"/>
                </a:lnTo>
                <a:lnTo>
                  <a:pt x="9670" y="9982"/>
                </a:lnTo>
                <a:lnTo>
                  <a:pt x="9633" y="9959"/>
                </a:lnTo>
                <a:lnTo>
                  <a:pt x="9583" y="9928"/>
                </a:lnTo>
                <a:lnTo>
                  <a:pt x="9523" y="9892"/>
                </a:lnTo>
                <a:lnTo>
                  <a:pt x="9454" y="9851"/>
                </a:lnTo>
                <a:lnTo>
                  <a:pt x="9377" y="9807"/>
                </a:lnTo>
                <a:lnTo>
                  <a:pt x="9296" y="9761"/>
                </a:lnTo>
                <a:lnTo>
                  <a:pt x="9213" y="9715"/>
                </a:lnTo>
                <a:lnTo>
                  <a:pt x="9128" y="9670"/>
                </a:lnTo>
                <a:lnTo>
                  <a:pt x="9046" y="9626"/>
                </a:lnTo>
                <a:lnTo>
                  <a:pt x="8968" y="9586"/>
                </a:lnTo>
                <a:lnTo>
                  <a:pt x="8895" y="9551"/>
                </a:lnTo>
                <a:lnTo>
                  <a:pt x="8862" y="9536"/>
                </a:lnTo>
                <a:lnTo>
                  <a:pt x="8830" y="9522"/>
                </a:lnTo>
                <a:lnTo>
                  <a:pt x="8801" y="9509"/>
                </a:lnTo>
                <a:lnTo>
                  <a:pt x="8776" y="9500"/>
                </a:lnTo>
                <a:lnTo>
                  <a:pt x="8752" y="9492"/>
                </a:lnTo>
                <a:lnTo>
                  <a:pt x="8733" y="9486"/>
                </a:lnTo>
                <a:lnTo>
                  <a:pt x="8717" y="9483"/>
                </a:lnTo>
                <a:lnTo>
                  <a:pt x="8704" y="9483"/>
                </a:lnTo>
                <a:lnTo>
                  <a:pt x="8701" y="13709"/>
                </a:lnTo>
                <a:close/>
                <a:moveTo>
                  <a:pt x="4706" y="6834"/>
                </a:moveTo>
                <a:lnTo>
                  <a:pt x="7447" y="8330"/>
                </a:lnTo>
                <a:lnTo>
                  <a:pt x="7487" y="8353"/>
                </a:lnTo>
                <a:lnTo>
                  <a:pt x="7536" y="8383"/>
                </a:lnTo>
                <a:lnTo>
                  <a:pt x="7591" y="8416"/>
                </a:lnTo>
                <a:lnTo>
                  <a:pt x="7649" y="8449"/>
                </a:lnTo>
                <a:lnTo>
                  <a:pt x="7678" y="8464"/>
                </a:lnTo>
                <a:lnTo>
                  <a:pt x="7708" y="8478"/>
                </a:lnTo>
                <a:lnTo>
                  <a:pt x="7737" y="8491"/>
                </a:lnTo>
                <a:lnTo>
                  <a:pt x="7765" y="8501"/>
                </a:lnTo>
                <a:lnTo>
                  <a:pt x="7780" y="8507"/>
                </a:lnTo>
                <a:lnTo>
                  <a:pt x="7793" y="8510"/>
                </a:lnTo>
                <a:lnTo>
                  <a:pt x="7806" y="8513"/>
                </a:lnTo>
                <a:lnTo>
                  <a:pt x="7818" y="8515"/>
                </a:lnTo>
                <a:lnTo>
                  <a:pt x="7831" y="8517"/>
                </a:lnTo>
                <a:lnTo>
                  <a:pt x="7843" y="8517"/>
                </a:lnTo>
                <a:lnTo>
                  <a:pt x="7854" y="8517"/>
                </a:lnTo>
                <a:lnTo>
                  <a:pt x="7864" y="8515"/>
                </a:lnTo>
                <a:lnTo>
                  <a:pt x="7866" y="4303"/>
                </a:lnTo>
                <a:lnTo>
                  <a:pt x="7839" y="4284"/>
                </a:lnTo>
                <a:lnTo>
                  <a:pt x="7787" y="4252"/>
                </a:lnTo>
                <a:lnTo>
                  <a:pt x="7712" y="4208"/>
                </a:lnTo>
                <a:lnTo>
                  <a:pt x="7619" y="4154"/>
                </a:lnTo>
                <a:lnTo>
                  <a:pt x="7512" y="4092"/>
                </a:lnTo>
                <a:lnTo>
                  <a:pt x="7394" y="4026"/>
                </a:lnTo>
                <a:lnTo>
                  <a:pt x="7267" y="3955"/>
                </a:lnTo>
                <a:lnTo>
                  <a:pt x="7137" y="3884"/>
                </a:lnTo>
                <a:lnTo>
                  <a:pt x="7007" y="3813"/>
                </a:lnTo>
                <a:lnTo>
                  <a:pt x="6879" y="3746"/>
                </a:lnTo>
                <a:lnTo>
                  <a:pt x="6758" y="3683"/>
                </a:lnTo>
                <a:lnTo>
                  <a:pt x="6646" y="3628"/>
                </a:lnTo>
                <a:lnTo>
                  <a:pt x="6595" y="3604"/>
                </a:lnTo>
                <a:lnTo>
                  <a:pt x="6548" y="3581"/>
                </a:lnTo>
                <a:lnTo>
                  <a:pt x="6506" y="3562"/>
                </a:lnTo>
                <a:lnTo>
                  <a:pt x="6468" y="3547"/>
                </a:lnTo>
                <a:lnTo>
                  <a:pt x="6435" y="3534"/>
                </a:lnTo>
                <a:lnTo>
                  <a:pt x="6409" y="3525"/>
                </a:lnTo>
                <a:lnTo>
                  <a:pt x="6387" y="3521"/>
                </a:lnTo>
                <a:lnTo>
                  <a:pt x="6373" y="3520"/>
                </a:lnTo>
                <a:lnTo>
                  <a:pt x="6367" y="4352"/>
                </a:lnTo>
                <a:lnTo>
                  <a:pt x="6343" y="4343"/>
                </a:lnTo>
                <a:lnTo>
                  <a:pt x="6312" y="4331"/>
                </a:lnTo>
                <a:lnTo>
                  <a:pt x="6274" y="4316"/>
                </a:lnTo>
                <a:lnTo>
                  <a:pt x="6230" y="4298"/>
                </a:lnTo>
                <a:lnTo>
                  <a:pt x="6133" y="4256"/>
                </a:lnTo>
                <a:lnTo>
                  <a:pt x="6029" y="4207"/>
                </a:lnTo>
                <a:lnTo>
                  <a:pt x="5925" y="4158"/>
                </a:lnTo>
                <a:lnTo>
                  <a:pt x="5830" y="4111"/>
                </a:lnTo>
                <a:lnTo>
                  <a:pt x="5789" y="4088"/>
                </a:lnTo>
                <a:lnTo>
                  <a:pt x="5753" y="4069"/>
                </a:lnTo>
                <a:lnTo>
                  <a:pt x="5725" y="4052"/>
                </a:lnTo>
                <a:lnTo>
                  <a:pt x="5703" y="4038"/>
                </a:lnTo>
                <a:lnTo>
                  <a:pt x="5696" y="3151"/>
                </a:lnTo>
                <a:lnTo>
                  <a:pt x="5693" y="3143"/>
                </a:lnTo>
                <a:lnTo>
                  <a:pt x="5689" y="3135"/>
                </a:lnTo>
                <a:lnTo>
                  <a:pt x="5682" y="3126"/>
                </a:lnTo>
                <a:lnTo>
                  <a:pt x="5674" y="3116"/>
                </a:lnTo>
                <a:lnTo>
                  <a:pt x="5663" y="3106"/>
                </a:lnTo>
                <a:lnTo>
                  <a:pt x="5652" y="3096"/>
                </a:lnTo>
                <a:lnTo>
                  <a:pt x="5639" y="3085"/>
                </a:lnTo>
                <a:lnTo>
                  <a:pt x="5624" y="3074"/>
                </a:lnTo>
                <a:lnTo>
                  <a:pt x="5592" y="3052"/>
                </a:lnTo>
                <a:lnTo>
                  <a:pt x="5555" y="3029"/>
                </a:lnTo>
                <a:lnTo>
                  <a:pt x="5516" y="3007"/>
                </a:lnTo>
                <a:lnTo>
                  <a:pt x="5477" y="2984"/>
                </a:lnTo>
                <a:lnTo>
                  <a:pt x="5395" y="2940"/>
                </a:lnTo>
                <a:lnTo>
                  <a:pt x="5319" y="2902"/>
                </a:lnTo>
                <a:lnTo>
                  <a:pt x="5257" y="2872"/>
                </a:lnTo>
                <a:lnTo>
                  <a:pt x="5218" y="2853"/>
                </a:lnTo>
                <a:lnTo>
                  <a:pt x="5169" y="2825"/>
                </a:lnTo>
                <a:lnTo>
                  <a:pt x="5106" y="2789"/>
                </a:lnTo>
                <a:lnTo>
                  <a:pt x="5036" y="2750"/>
                </a:lnTo>
                <a:lnTo>
                  <a:pt x="4960" y="2708"/>
                </a:lnTo>
                <a:lnTo>
                  <a:pt x="4922" y="2688"/>
                </a:lnTo>
                <a:lnTo>
                  <a:pt x="4886" y="2669"/>
                </a:lnTo>
                <a:lnTo>
                  <a:pt x="4850" y="2653"/>
                </a:lnTo>
                <a:lnTo>
                  <a:pt x="4815" y="2638"/>
                </a:lnTo>
                <a:lnTo>
                  <a:pt x="4783" y="2626"/>
                </a:lnTo>
                <a:lnTo>
                  <a:pt x="4755" y="2616"/>
                </a:lnTo>
                <a:lnTo>
                  <a:pt x="4742" y="2613"/>
                </a:lnTo>
                <a:lnTo>
                  <a:pt x="4729" y="2611"/>
                </a:lnTo>
                <a:lnTo>
                  <a:pt x="4718" y="2609"/>
                </a:lnTo>
                <a:lnTo>
                  <a:pt x="4708" y="2609"/>
                </a:lnTo>
                <a:lnTo>
                  <a:pt x="4706" y="6834"/>
                </a:lnTo>
                <a:close/>
                <a:moveTo>
                  <a:pt x="547" y="13716"/>
                </a:moveTo>
                <a:lnTo>
                  <a:pt x="571" y="13726"/>
                </a:lnTo>
                <a:lnTo>
                  <a:pt x="604" y="13742"/>
                </a:lnTo>
                <a:lnTo>
                  <a:pt x="648" y="13763"/>
                </a:lnTo>
                <a:lnTo>
                  <a:pt x="701" y="13790"/>
                </a:lnTo>
                <a:lnTo>
                  <a:pt x="834" y="13858"/>
                </a:lnTo>
                <a:lnTo>
                  <a:pt x="994" y="13943"/>
                </a:lnTo>
                <a:lnTo>
                  <a:pt x="1179" y="14041"/>
                </a:lnTo>
                <a:lnTo>
                  <a:pt x="1383" y="14151"/>
                </a:lnTo>
                <a:lnTo>
                  <a:pt x="1601" y="14268"/>
                </a:lnTo>
                <a:lnTo>
                  <a:pt x="1825" y="14390"/>
                </a:lnTo>
                <a:lnTo>
                  <a:pt x="2053" y="14514"/>
                </a:lnTo>
                <a:lnTo>
                  <a:pt x="2278" y="14636"/>
                </a:lnTo>
                <a:lnTo>
                  <a:pt x="2496" y="14755"/>
                </a:lnTo>
                <a:lnTo>
                  <a:pt x="2700" y="14866"/>
                </a:lnTo>
                <a:lnTo>
                  <a:pt x="2886" y="14968"/>
                </a:lnTo>
                <a:lnTo>
                  <a:pt x="3047" y="15055"/>
                </a:lnTo>
                <a:lnTo>
                  <a:pt x="3181" y="15128"/>
                </a:lnTo>
                <a:lnTo>
                  <a:pt x="3279" y="15180"/>
                </a:lnTo>
                <a:lnTo>
                  <a:pt x="3331" y="15209"/>
                </a:lnTo>
                <a:lnTo>
                  <a:pt x="3381" y="15238"/>
                </a:lnTo>
                <a:lnTo>
                  <a:pt x="3432" y="15267"/>
                </a:lnTo>
                <a:lnTo>
                  <a:pt x="3482" y="15296"/>
                </a:lnTo>
                <a:lnTo>
                  <a:pt x="3532" y="15326"/>
                </a:lnTo>
                <a:lnTo>
                  <a:pt x="3584" y="15353"/>
                </a:lnTo>
                <a:lnTo>
                  <a:pt x="3610" y="15366"/>
                </a:lnTo>
                <a:lnTo>
                  <a:pt x="3635" y="15378"/>
                </a:lnTo>
                <a:lnTo>
                  <a:pt x="3662" y="15390"/>
                </a:lnTo>
                <a:lnTo>
                  <a:pt x="3688" y="15401"/>
                </a:lnTo>
                <a:lnTo>
                  <a:pt x="3688" y="11187"/>
                </a:lnTo>
                <a:lnTo>
                  <a:pt x="3671" y="11169"/>
                </a:lnTo>
                <a:lnTo>
                  <a:pt x="3661" y="11160"/>
                </a:lnTo>
                <a:lnTo>
                  <a:pt x="3648" y="11150"/>
                </a:lnTo>
                <a:lnTo>
                  <a:pt x="3622" y="11133"/>
                </a:lnTo>
                <a:lnTo>
                  <a:pt x="3342" y="10981"/>
                </a:lnTo>
                <a:lnTo>
                  <a:pt x="3300" y="10960"/>
                </a:lnTo>
                <a:lnTo>
                  <a:pt x="3246" y="10931"/>
                </a:lnTo>
                <a:lnTo>
                  <a:pt x="3181" y="10894"/>
                </a:lnTo>
                <a:lnTo>
                  <a:pt x="3105" y="10853"/>
                </a:lnTo>
                <a:lnTo>
                  <a:pt x="3024" y="10809"/>
                </a:lnTo>
                <a:lnTo>
                  <a:pt x="2937" y="10760"/>
                </a:lnTo>
                <a:lnTo>
                  <a:pt x="2846" y="10711"/>
                </a:lnTo>
                <a:lnTo>
                  <a:pt x="2755" y="10661"/>
                </a:lnTo>
                <a:lnTo>
                  <a:pt x="2664" y="10611"/>
                </a:lnTo>
                <a:lnTo>
                  <a:pt x="2577" y="10564"/>
                </a:lnTo>
                <a:lnTo>
                  <a:pt x="2493" y="10519"/>
                </a:lnTo>
                <a:lnTo>
                  <a:pt x="2416" y="10479"/>
                </a:lnTo>
                <a:lnTo>
                  <a:pt x="2349" y="10445"/>
                </a:lnTo>
                <a:lnTo>
                  <a:pt x="2291" y="10417"/>
                </a:lnTo>
                <a:lnTo>
                  <a:pt x="2267" y="10406"/>
                </a:lnTo>
                <a:lnTo>
                  <a:pt x="2247" y="10396"/>
                </a:lnTo>
                <a:lnTo>
                  <a:pt x="2229" y="10388"/>
                </a:lnTo>
                <a:lnTo>
                  <a:pt x="2217" y="10384"/>
                </a:lnTo>
                <a:lnTo>
                  <a:pt x="2208" y="11225"/>
                </a:lnTo>
                <a:lnTo>
                  <a:pt x="2196" y="11225"/>
                </a:lnTo>
                <a:lnTo>
                  <a:pt x="2181" y="11223"/>
                </a:lnTo>
                <a:lnTo>
                  <a:pt x="2167" y="11220"/>
                </a:lnTo>
                <a:lnTo>
                  <a:pt x="2150" y="11215"/>
                </a:lnTo>
                <a:lnTo>
                  <a:pt x="2132" y="11210"/>
                </a:lnTo>
                <a:lnTo>
                  <a:pt x="2113" y="11203"/>
                </a:lnTo>
                <a:lnTo>
                  <a:pt x="2093" y="11196"/>
                </a:lnTo>
                <a:lnTo>
                  <a:pt x="2071" y="11187"/>
                </a:lnTo>
                <a:lnTo>
                  <a:pt x="2026" y="11168"/>
                </a:lnTo>
                <a:lnTo>
                  <a:pt x="1978" y="11146"/>
                </a:lnTo>
                <a:lnTo>
                  <a:pt x="1928" y="11123"/>
                </a:lnTo>
                <a:lnTo>
                  <a:pt x="1877" y="11098"/>
                </a:lnTo>
                <a:lnTo>
                  <a:pt x="1774" y="11048"/>
                </a:lnTo>
                <a:lnTo>
                  <a:pt x="1676" y="11000"/>
                </a:lnTo>
                <a:lnTo>
                  <a:pt x="1631" y="10978"/>
                </a:lnTo>
                <a:lnTo>
                  <a:pt x="1589" y="10960"/>
                </a:lnTo>
                <a:lnTo>
                  <a:pt x="1553" y="10945"/>
                </a:lnTo>
                <a:lnTo>
                  <a:pt x="1521" y="10934"/>
                </a:lnTo>
                <a:lnTo>
                  <a:pt x="1521" y="9988"/>
                </a:lnTo>
                <a:lnTo>
                  <a:pt x="1477" y="9967"/>
                </a:lnTo>
                <a:lnTo>
                  <a:pt x="1425" y="9940"/>
                </a:lnTo>
                <a:lnTo>
                  <a:pt x="1366" y="9909"/>
                </a:lnTo>
                <a:lnTo>
                  <a:pt x="1299" y="9874"/>
                </a:lnTo>
                <a:lnTo>
                  <a:pt x="1230" y="9836"/>
                </a:lnTo>
                <a:lnTo>
                  <a:pt x="1157" y="9796"/>
                </a:lnTo>
                <a:lnTo>
                  <a:pt x="1081" y="9755"/>
                </a:lnTo>
                <a:lnTo>
                  <a:pt x="1005" y="9714"/>
                </a:lnTo>
                <a:lnTo>
                  <a:pt x="931" y="9674"/>
                </a:lnTo>
                <a:lnTo>
                  <a:pt x="858" y="9634"/>
                </a:lnTo>
                <a:lnTo>
                  <a:pt x="790" y="9598"/>
                </a:lnTo>
                <a:lnTo>
                  <a:pt x="726" y="9565"/>
                </a:lnTo>
                <a:lnTo>
                  <a:pt x="669" y="9537"/>
                </a:lnTo>
                <a:lnTo>
                  <a:pt x="619" y="9514"/>
                </a:lnTo>
                <a:lnTo>
                  <a:pt x="597" y="9503"/>
                </a:lnTo>
                <a:lnTo>
                  <a:pt x="578" y="9495"/>
                </a:lnTo>
                <a:lnTo>
                  <a:pt x="561" y="9489"/>
                </a:lnTo>
                <a:lnTo>
                  <a:pt x="547" y="9485"/>
                </a:lnTo>
                <a:lnTo>
                  <a:pt x="547" y="13716"/>
                </a:lnTo>
                <a:close/>
                <a:moveTo>
                  <a:pt x="6711" y="2960"/>
                </a:moveTo>
                <a:lnTo>
                  <a:pt x="6721" y="2971"/>
                </a:lnTo>
                <a:lnTo>
                  <a:pt x="6735" y="2982"/>
                </a:lnTo>
                <a:lnTo>
                  <a:pt x="6754" y="2995"/>
                </a:lnTo>
                <a:lnTo>
                  <a:pt x="6775" y="3010"/>
                </a:lnTo>
                <a:lnTo>
                  <a:pt x="6829" y="3044"/>
                </a:lnTo>
                <a:lnTo>
                  <a:pt x="6896" y="3082"/>
                </a:lnTo>
                <a:lnTo>
                  <a:pt x="6970" y="3126"/>
                </a:lnTo>
                <a:lnTo>
                  <a:pt x="7054" y="3171"/>
                </a:lnTo>
                <a:lnTo>
                  <a:pt x="7142" y="3219"/>
                </a:lnTo>
                <a:lnTo>
                  <a:pt x="7233" y="3268"/>
                </a:lnTo>
                <a:lnTo>
                  <a:pt x="7325" y="3317"/>
                </a:lnTo>
                <a:lnTo>
                  <a:pt x="7417" y="3365"/>
                </a:lnTo>
                <a:lnTo>
                  <a:pt x="7505" y="3412"/>
                </a:lnTo>
                <a:lnTo>
                  <a:pt x="7588" y="3455"/>
                </a:lnTo>
                <a:lnTo>
                  <a:pt x="7664" y="3496"/>
                </a:lnTo>
                <a:lnTo>
                  <a:pt x="7730" y="3531"/>
                </a:lnTo>
                <a:lnTo>
                  <a:pt x="7784" y="3560"/>
                </a:lnTo>
                <a:lnTo>
                  <a:pt x="7824" y="3584"/>
                </a:lnTo>
                <a:lnTo>
                  <a:pt x="7891" y="3624"/>
                </a:lnTo>
                <a:lnTo>
                  <a:pt x="7948" y="3657"/>
                </a:lnTo>
                <a:lnTo>
                  <a:pt x="7973" y="3671"/>
                </a:lnTo>
                <a:lnTo>
                  <a:pt x="7997" y="3683"/>
                </a:lnTo>
                <a:lnTo>
                  <a:pt x="8020" y="3693"/>
                </a:lnTo>
                <a:lnTo>
                  <a:pt x="8042" y="3702"/>
                </a:lnTo>
                <a:lnTo>
                  <a:pt x="8063" y="3709"/>
                </a:lnTo>
                <a:lnTo>
                  <a:pt x="8085" y="3714"/>
                </a:lnTo>
                <a:lnTo>
                  <a:pt x="8105" y="3718"/>
                </a:lnTo>
                <a:lnTo>
                  <a:pt x="8126" y="3720"/>
                </a:lnTo>
                <a:lnTo>
                  <a:pt x="8146" y="3719"/>
                </a:lnTo>
                <a:lnTo>
                  <a:pt x="8168" y="3715"/>
                </a:lnTo>
                <a:lnTo>
                  <a:pt x="8191" y="3711"/>
                </a:lnTo>
                <a:lnTo>
                  <a:pt x="8214" y="3704"/>
                </a:lnTo>
                <a:lnTo>
                  <a:pt x="8239" y="3696"/>
                </a:lnTo>
                <a:lnTo>
                  <a:pt x="8266" y="3685"/>
                </a:lnTo>
                <a:lnTo>
                  <a:pt x="8295" y="3672"/>
                </a:lnTo>
                <a:lnTo>
                  <a:pt x="8326" y="3657"/>
                </a:lnTo>
                <a:lnTo>
                  <a:pt x="8359" y="3640"/>
                </a:lnTo>
                <a:lnTo>
                  <a:pt x="8395" y="3621"/>
                </a:lnTo>
                <a:lnTo>
                  <a:pt x="8434" y="3599"/>
                </a:lnTo>
                <a:lnTo>
                  <a:pt x="8477" y="3575"/>
                </a:lnTo>
                <a:lnTo>
                  <a:pt x="8573" y="3520"/>
                </a:lnTo>
                <a:lnTo>
                  <a:pt x="8684" y="3456"/>
                </a:lnTo>
                <a:lnTo>
                  <a:pt x="8815" y="3382"/>
                </a:lnTo>
                <a:lnTo>
                  <a:pt x="8966" y="3298"/>
                </a:lnTo>
                <a:lnTo>
                  <a:pt x="9017" y="3272"/>
                </a:lnTo>
                <a:lnTo>
                  <a:pt x="9105" y="3225"/>
                </a:lnTo>
                <a:lnTo>
                  <a:pt x="9226" y="3160"/>
                </a:lnTo>
                <a:lnTo>
                  <a:pt x="9374" y="3081"/>
                </a:lnTo>
                <a:lnTo>
                  <a:pt x="9543" y="2992"/>
                </a:lnTo>
                <a:lnTo>
                  <a:pt x="9729" y="2893"/>
                </a:lnTo>
                <a:lnTo>
                  <a:pt x="9925" y="2788"/>
                </a:lnTo>
                <a:lnTo>
                  <a:pt x="10125" y="2680"/>
                </a:lnTo>
                <a:lnTo>
                  <a:pt x="10324" y="2573"/>
                </a:lnTo>
                <a:lnTo>
                  <a:pt x="10517" y="2468"/>
                </a:lnTo>
                <a:lnTo>
                  <a:pt x="10697" y="2369"/>
                </a:lnTo>
                <a:lnTo>
                  <a:pt x="10860" y="2278"/>
                </a:lnTo>
                <a:lnTo>
                  <a:pt x="10933" y="2237"/>
                </a:lnTo>
                <a:lnTo>
                  <a:pt x="10999" y="2198"/>
                </a:lnTo>
                <a:lnTo>
                  <a:pt x="11057" y="2164"/>
                </a:lnTo>
                <a:lnTo>
                  <a:pt x="11108" y="2134"/>
                </a:lnTo>
                <a:lnTo>
                  <a:pt x="11150" y="2108"/>
                </a:lnTo>
                <a:lnTo>
                  <a:pt x="11184" y="2086"/>
                </a:lnTo>
                <a:lnTo>
                  <a:pt x="11206" y="2068"/>
                </a:lnTo>
                <a:lnTo>
                  <a:pt x="11219" y="2057"/>
                </a:lnTo>
                <a:lnTo>
                  <a:pt x="11211" y="2049"/>
                </a:lnTo>
                <a:lnTo>
                  <a:pt x="11200" y="2039"/>
                </a:lnTo>
                <a:lnTo>
                  <a:pt x="11184" y="2028"/>
                </a:lnTo>
                <a:lnTo>
                  <a:pt x="11164" y="2014"/>
                </a:lnTo>
                <a:lnTo>
                  <a:pt x="11140" y="1999"/>
                </a:lnTo>
                <a:lnTo>
                  <a:pt x="11111" y="1983"/>
                </a:lnTo>
                <a:lnTo>
                  <a:pt x="11081" y="1965"/>
                </a:lnTo>
                <a:lnTo>
                  <a:pt x="11047" y="1945"/>
                </a:lnTo>
                <a:lnTo>
                  <a:pt x="10971" y="1905"/>
                </a:lnTo>
                <a:lnTo>
                  <a:pt x="10887" y="1861"/>
                </a:lnTo>
                <a:lnTo>
                  <a:pt x="10796" y="1814"/>
                </a:lnTo>
                <a:lnTo>
                  <a:pt x="10702" y="1767"/>
                </a:lnTo>
                <a:lnTo>
                  <a:pt x="10607" y="1720"/>
                </a:lnTo>
                <a:lnTo>
                  <a:pt x="10513" y="1673"/>
                </a:lnTo>
                <a:lnTo>
                  <a:pt x="10422" y="1629"/>
                </a:lnTo>
                <a:lnTo>
                  <a:pt x="10338" y="1588"/>
                </a:lnTo>
                <a:lnTo>
                  <a:pt x="10260" y="1550"/>
                </a:lnTo>
                <a:lnTo>
                  <a:pt x="10195" y="1519"/>
                </a:lnTo>
                <a:lnTo>
                  <a:pt x="10142" y="1493"/>
                </a:lnTo>
                <a:lnTo>
                  <a:pt x="10104" y="1475"/>
                </a:lnTo>
                <a:lnTo>
                  <a:pt x="10043" y="1443"/>
                </a:lnTo>
                <a:lnTo>
                  <a:pt x="9992" y="1417"/>
                </a:lnTo>
                <a:lnTo>
                  <a:pt x="9949" y="1395"/>
                </a:lnTo>
                <a:lnTo>
                  <a:pt x="9913" y="1377"/>
                </a:lnTo>
                <a:lnTo>
                  <a:pt x="9898" y="1370"/>
                </a:lnTo>
                <a:lnTo>
                  <a:pt x="9883" y="1364"/>
                </a:lnTo>
                <a:lnTo>
                  <a:pt x="9870" y="1359"/>
                </a:lnTo>
                <a:lnTo>
                  <a:pt x="9858" y="1355"/>
                </a:lnTo>
                <a:lnTo>
                  <a:pt x="9847" y="1352"/>
                </a:lnTo>
                <a:lnTo>
                  <a:pt x="9835" y="1351"/>
                </a:lnTo>
                <a:lnTo>
                  <a:pt x="9824" y="1350"/>
                </a:lnTo>
                <a:lnTo>
                  <a:pt x="9814" y="1350"/>
                </a:lnTo>
                <a:lnTo>
                  <a:pt x="9804" y="1351"/>
                </a:lnTo>
                <a:lnTo>
                  <a:pt x="9794" y="1353"/>
                </a:lnTo>
                <a:lnTo>
                  <a:pt x="9782" y="1356"/>
                </a:lnTo>
                <a:lnTo>
                  <a:pt x="9771" y="1361"/>
                </a:lnTo>
                <a:lnTo>
                  <a:pt x="9747" y="1372"/>
                </a:lnTo>
                <a:lnTo>
                  <a:pt x="9718" y="1387"/>
                </a:lnTo>
                <a:lnTo>
                  <a:pt x="9684" y="1405"/>
                </a:lnTo>
                <a:lnTo>
                  <a:pt x="9644" y="1427"/>
                </a:lnTo>
                <a:lnTo>
                  <a:pt x="9595" y="1454"/>
                </a:lnTo>
                <a:lnTo>
                  <a:pt x="9535" y="1484"/>
                </a:lnTo>
                <a:lnTo>
                  <a:pt x="9465" y="1519"/>
                </a:lnTo>
                <a:lnTo>
                  <a:pt x="9392" y="1554"/>
                </a:lnTo>
                <a:lnTo>
                  <a:pt x="9321" y="1590"/>
                </a:lnTo>
                <a:lnTo>
                  <a:pt x="9249" y="1626"/>
                </a:lnTo>
                <a:lnTo>
                  <a:pt x="9178" y="1662"/>
                </a:lnTo>
                <a:lnTo>
                  <a:pt x="9106" y="1699"/>
                </a:lnTo>
                <a:lnTo>
                  <a:pt x="9035" y="1737"/>
                </a:lnTo>
                <a:lnTo>
                  <a:pt x="8964" y="1775"/>
                </a:lnTo>
                <a:lnTo>
                  <a:pt x="7269" y="2646"/>
                </a:lnTo>
                <a:lnTo>
                  <a:pt x="7215" y="2673"/>
                </a:lnTo>
                <a:lnTo>
                  <a:pt x="7142" y="2708"/>
                </a:lnTo>
                <a:lnTo>
                  <a:pt x="7057" y="2750"/>
                </a:lnTo>
                <a:lnTo>
                  <a:pt x="6968" y="2795"/>
                </a:lnTo>
                <a:lnTo>
                  <a:pt x="6924" y="2818"/>
                </a:lnTo>
                <a:lnTo>
                  <a:pt x="6881" y="2842"/>
                </a:lnTo>
                <a:lnTo>
                  <a:pt x="6841" y="2865"/>
                </a:lnTo>
                <a:lnTo>
                  <a:pt x="6805" y="2886"/>
                </a:lnTo>
                <a:lnTo>
                  <a:pt x="6773" y="2907"/>
                </a:lnTo>
                <a:lnTo>
                  <a:pt x="6745" y="2927"/>
                </a:lnTo>
                <a:lnTo>
                  <a:pt x="6734" y="2936"/>
                </a:lnTo>
                <a:lnTo>
                  <a:pt x="6725" y="2944"/>
                </a:lnTo>
                <a:lnTo>
                  <a:pt x="6717" y="2953"/>
                </a:lnTo>
                <a:lnTo>
                  <a:pt x="6711" y="2960"/>
                </a:lnTo>
                <a:close/>
                <a:moveTo>
                  <a:pt x="10708" y="9927"/>
                </a:moveTo>
                <a:lnTo>
                  <a:pt x="10716" y="9935"/>
                </a:lnTo>
                <a:lnTo>
                  <a:pt x="10730" y="9946"/>
                </a:lnTo>
                <a:lnTo>
                  <a:pt x="10748" y="9958"/>
                </a:lnTo>
                <a:lnTo>
                  <a:pt x="10770" y="9973"/>
                </a:lnTo>
                <a:lnTo>
                  <a:pt x="10827" y="10008"/>
                </a:lnTo>
                <a:lnTo>
                  <a:pt x="10896" y="10049"/>
                </a:lnTo>
                <a:lnTo>
                  <a:pt x="10976" y="10095"/>
                </a:lnTo>
                <a:lnTo>
                  <a:pt x="11063" y="10145"/>
                </a:lnTo>
                <a:lnTo>
                  <a:pt x="11157" y="10196"/>
                </a:lnTo>
                <a:lnTo>
                  <a:pt x="11254" y="10248"/>
                </a:lnTo>
                <a:lnTo>
                  <a:pt x="11351" y="10301"/>
                </a:lnTo>
                <a:lnTo>
                  <a:pt x="11445" y="10351"/>
                </a:lnTo>
                <a:lnTo>
                  <a:pt x="11535" y="10399"/>
                </a:lnTo>
                <a:lnTo>
                  <a:pt x="11618" y="10443"/>
                </a:lnTo>
                <a:lnTo>
                  <a:pt x="11690" y="10481"/>
                </a:lnTo>
                <a:lnTo>
                  <a:pt x="11749" y="10512"/>
                </a:lnTo>
                <a:lnTo>
                  <a:pt x="11793" y="10536"/>
                </a:lnTo>
                <a:lnTo>
                  <a:pt x="11820" y="10550"/>
                </a:lnTo>
                <a:lnTo>
                  <a:pt x="11879" y="10584"/>
                </a:lnTo>
                <a:lnTo>
                  <a:pt x="11929" y="10614"/>
                </a:lnTo>
                <a:lnTo>
                  <a:pt x="11971" y="10640"/>
                </a:lnTo>
                <a:lnTo>
                  <a:pt x="12008" y="10662"/>
                </a:lnTo>
                <a:lnTo>
                  <a:pt x="12024" y="10670"/>
                </a:lnTo>
                <a:lnTo>
                  <a:pt x="12039" y="10678"/>
                </a:lnTo>
                <a:lnTo>
                  <a:pt x="12055" y="10684"/>
                </a:lnTo>
                <a:lnTo>
                  <a:pt x="12069" y="10689"/>
                </a:lnTo>
                <a:lnTo>
                  <a:pt x="12084" y="10692"/>
                </a:lnTo>
                <a:lnTo>
                  <a:pt x="12099" y="10694"/>
                </a:lnTo>
                <a:lnTo>
                  <a:pt x="12114" y="10694"/>
                </a:lnTo>
                <a:lnTo>
                  <a:pt x="12130" y="10693"/>
                </a:lnTo>
                <a:lnTo>
                  <a:pt x="12147" y="10690"/>
                </a:lnTo>
                <a:lnTo>
                  <a:pt x="12165" y="10686"/>
                </a:lnTo>
                <a:lnTo>
                  <a:pt x="12184" y="10680"/>
                </a:lnTo>
                <a:lnTo>
                  <a:pt x="12205" y="10672"/>
                </a:lnTo>
                <a:lnTo>
                  <a:pt x="12227" y="10662"/>
                </a:lnTo>
                <a:lnTo>
                  <a:pt x="12253" y="10651"/>
                </a:lnTo>
                <a:lnTo>
                  <a:pt x="12279" y="10636"/>
                </a:lnTo>
                <a:lnTo>
                  <a:pt x="12309" y="10621"/>
                </a:lnTo>
                <a:lnTo>
                  <a:pt x="12377" y="10585"/>
                </a:lnTo>
                <a:lnTo>
                  <a:pt x="12458" y="10541"/>
                </a:lnTo>
                <a:lnTo>
                  <a:pt x="12555" y="10487"/>
                </a:lnTo>
                <a:lnTo>
                  <a:pt x="12667" y="10425"/>
                </a:lnTo>
                <a:lnTo>
                  <a:pt x="12706" y="10403"/>
                </a:lnTo>
                <a:lnTo>
                  <a:pt x="12744" y="10382"/>
                </a:lnTo>
                <a:lnTo>
                  <a:pt x="12778" y="10362"/>
                </a:lnTo>
                <a:lnTo>
                  <a:pt x="12813" y="10342"/>
                </a:lnTo>
                <a:lnTo>
                  <a:pt x="12848" y="10322"/>
                </a:lnTo>
                <a:lnTo>
                  <a:pt x="12884" y="10303"/>
                </a:lnTo>
                <a:lnTo>
                  <a:pt x="12920" y="10283"/>
                </a:lnTo>
                <a:lnTo>
                  <a:pt x="12960" y="10262"/>
                </a:lnTo>
                <a:lnTo>
                  <a:pt x="13033" y="10224"/>
                </a:lnTo>
                <a:lnTo>
                  <a:pt x="13104" y="10187"/>
                </a:lnTo>
                <a:lnTo>
                  <a:pt x="13176" y="10149"/>
                </a:lnTo>
                <a:lnTo>
                  <a:pt x="13246" y="10110"/>
                </a:lnTo>
                <a:lnTo>
                  <a:pt x="13316" y="10073"/>
                </a:lnTo>
                <a:lnTo>
                  <a:pt x="13387" y="10035"/>
                </a:lnTo>
                <a:lnTo>
                  <a:pt x="13456" y="9995"/>
                </a:lnTo>
                <a:lnTo>
                  <a:pt x="13526" y="9957"/>
                </a:lnTo>
                <a:lnTo>
                  <a:pt x="13595" y="9919"/>
                </a:lnTo>
                <a:lnTo>
                  <a:pt x="13664" y="9879"/>
                </a:lnTo>
                <a:lnTo>
                  <a:pt x="13735" y="9841"/>
                </a:lnTo>
                <a:lnTo>
                  <a:pt x="13805" y="9802"/>
                </a:lnTo>
                <a:lnTo>
                  <a:pt x="13876" y="9763"/>
                </a:lnTo>
                <a:lnTo>
                  <a:pt x="13947" y="9724"/>
                </a:lnTo>
                <a:lnTo>
                  <a:pt x="14020" y="9685"/>
                </a:lnTo>
                <a:lnTo>
                  <a:pt x="14092" y="9647"/>
                </a:lnTo>
                <a:lnTo>
                  <a:pt x="14163" y="9608"/>
                </a:lnTo>
                <a:lnTo>
                  <a:pt x="14233" y="9571"/>
                </a:lnTo>
                <a:lnTo>
                  <a:pt x="14302" y="9534"/>
                </a:lnTo>
                <a:lnTo>
                  <a:pt x="14373" y="9495"/>
                </a:lnTo>
                <a:lnTo>
                  <a:pt x="14442" y="9457"/>
                </a:lnTo>
                <a:lnTo>
                  <a:pt x="14513" y="9420"/>
                </a:lnTo>
                <a:lnTo>
                  <a:pt x="14583" y="9381"/>
                </a:lnTo>
                <a:lnTo>
                  <a:pt x="14653" y="9343"/>
                </a:lnTo>
                <a:lnTo>
                  <a:pt x="14706" y="9315"/>
                </a:lnTo>
                <a:lnTo>
                  <a:pt x="14778" y="9278"/>
                </a:lnTo>
                <a:lnTo>
                  <a:pt x="14863" y="9234"/>
                </a:lnTo>
                <a:lnTo>
                  <a:pt x="14953" y="9187"/>
                </a:lnTo>
                <a:lnTo>
                  <a:pt x="14997" y="9163"/>
                </a:lnTo>
                <a:lnTo>
                  <a:pt x="15039" y="9139"/>
                </a:lnTo>
                <a:lnTo>
                  <a:pt x="15080" y="9115"/>
                </a:lnTo>
                <a:lnTo>
                  <a:pt x="15117" y="9094"/>
                </a:lnTo>
                <a:lnTo>
                  <a:pt x="15151" y="9073"/>
                </a:lnTo>
                <a:lnTo>
                  <a:pt x="15178" y="9054"/>
                </a:lnTo>
                <a:lnTo>
                  <a:pt x="15190" y="9046"/>
                </a:lnTo>
                <a:lnTo>
                  <a:pt x="15200" y="9038"/>
                </a:lnTo>
                <a:lnTo>
                  <a:pt x="15209" y="9030"/>
                </a:lnTo>
                <a:lnTo>
                  <a:pt x="15215" y="9024"/>
                </a:lnTo>
                <a:lnTo>
                  <a:pt x="15209" y="9016"/>
                </a:lnTo>
                <a:lnTo>
                  <a:pt x="15198" y="9005"/>
                </a:lnTo>
                <a:lnTo>
                  <a:pt x="15182" y="8992"/>
                </a:lnTo>
                <a:lnTo>
                  <a:pt x="15162" y="8979"/>
                </a:lnTo>
                <a:lnTo>
                  <a:pt x="15139" y="8963"/>
                </a:lnTo>
                <a:lnTo>
                  <a:pt x="15111" y="8947"/>
                </a:lnTo>
                <a:lnTo>
                  <a:pt x="15079" y="8928"/>
                </a:lnTo>
                <a:lnTo>
                  <a:pt x="15045" y="8909"/>
                </a:lnTo>
                <a:lnTo>
                  <a:pt x="14968" y="8866"/>
                </a:lnTo>
                <a:lnTo>
                  <a:pt x="14883" y="8821"/>
                </a:lnTo>
                <a:lnTo>
                  <a:pt x="14791" y="8774"/>
                </a:lnTo>
                <a:lnTo>
                  <a:pt x="14696" y="8725"/>
                </a:lnTo>
                <a:lnTo>
                  <a:pt x="14601" y="8677"/>
                </a:lnTo>
                <a:lnTo>
                  <a:pt x="14506" y="8629"/>
                </a:lnTo>
                <a:lnTo>
                  <a:pt x="14415" y="8585"/>
                </a:lnTo>
                <a:lnTo>
                  <a:pt x="14330" y="8544"/>
                </a:lnTo>
                <a:lnTo>
                  <a:pt x="14254" y="8507"/>
                </a:lnTo>
                <a:lnTo>
                  <a:pt x="14190" y="8476"/>
                </a:lnTo>
                <a:lnTo>
                  <a:pt x="14140" y="8452"/>
                </a:lnTo>
                <a:lnTo>
                  <a:pt x="14105" y="8436"/>
                </a:lnTo>
                <a:lnTo>
                  <a:pt x="14032" y="8401"/>
                </a:lnTo>
                <a:lnTo>
                  <a:pt x="13971" y="8372"/>
                </a:lnTo>
                <a:lnTo>
                  <a:pt x="13944" y="8360"/>
                </a:lnTo>
                <a:lnTo>
                  <a:pt x="13919" y="8349"/>
                </a:lnTo>
                <a:lnTo>
                  <a:pt x="13896" y="8341"/>
                </a:lnTo>
                <a:lnTo>
                  <a:pt x="13875" y="8333"/>
                </a:lnTo>
                <a:lnTo>
                  <a:pt x="13855" y="8328"/>
                </a:lnTo>
                <a:lnTo>
                  <a:pt x="13835" y="8324"/>
                </a:lnTo>
                <a:lnTo>
                  <a:pt x="13817" y="8322"/>
                </a:lnTo>
                <a:lnTo>
                  <a:pt x="13798" y="8322"/>
                </a:lnTo>
                <a:lnTo>
                  <a:pt x="13779" y="8324"/>
                </a:lnTo>
                <a:lnTo>
                  <a:pt x="13760" y="8327"/>
                </a:lnTo>
                <a:lnTo>
                  <a:pt x="13740" y="8333"/>
                </a:lnTo>
                <a:lnTo>
                  <a:pt x="13719" y="8340"/>
                </a:lnTo>
                <a:lnTo>
                  <a:pt x="13696" y="8349"/>
                </a:lnTo>
                <a:lnTo>
                  <a:pt x="13672" y="8360"/>
                </a:lnTo>
                <a:lnTo>
                  <a:pt x="13645" y="8373"/>
                </a:lnTo>
                <a:lnTo>
                  <a:pt x="13616" y="8389"/>
                </a:lnTo>
                <a:lnTo>
                  <a:pt x="13550" y="8426"/>
                </a:lnTo>
                <a:lnTo>
                  <a:pt x="13471" y="8471"/>
                </a:lnTo>
                <a:lnTo>
                  <a:pt x="13375" y="8525"/>
                </a:lnTo>
                <a:lnTo>
                  <a:pt x="13259" y="8588"/>
                </a:lnTo>
                <a:lnTo>
                  <a:pt x="13194" y="8622"/>
                </a:lnTo>
                <a:lnTo>
                  <a:pt x="13122" y="8660"/>
                </a:lnTo>
                <a:lnTo>
                  <a:pt x="13046" y="8700"/>
                </a:lnTo>
                <a:lnTo>
                  <a:pt x="12962" y="8742"/>
                </a:lnTo>
                <a:lnTo>
                  <a:pt x="12894" y="8777"/>
                </a:lnTo>
                <a:lnTo>
                  <a:pt x="12824" y="8812"/>
                </a:lnTo>
                <a:lnTo>
                  <a:pt x="12755" y="8847"/>
                </a:lnTo>
                <a:lnTo>
                  <a:pt x="12686" y="8884"/>
                </a:lnTo>
                <a:lnTo>
                  <a:pt x="12617" y="8920"/>
                </a:lnTo>
                <a:lnTo>
                  <a:pt x="12547" y="8956"/>
                </a:lnTo>
                <a:lnTo>
                  <a:pt x="12477" y="8992"/>
                </a:lnTo>
                <a:lnTo>
                  <a:pt x="12408" y="9029"/>
                </a:lnTo>
                <a:lnTo>
                  <a:pt x="12337" y="9066"/>
                </a:lnTo>
                <a:lnTo>
                  <a:pt x="12268" y="9103"/>
                </a:lnTo>
                <a:lnTo>
                  <a:pt x="12198" y="9140"/>
                </a:lnTo>
                <a:lnTo>
                  <a:pt x="12126" y="9177"/>
                </a:lnTo>
                <a:lnTo>
                  <a:pt x="12056" y="9213"/>
                </a:lnTo>
                <a:lnTo>
                  <a:pt x="11984" y="9249"/>
                </a:lnTo>
                <a:lnTo>
                  <a:pt x="11913" y="9287"/>
                </a:lnTo>
                <a:lnTo>
                  <a:pt x="11840" y="9322"/>
                </a:lnTo>
                <a:lnTo>
                  <a:pt x="10981" y="9758"/>
                </a:lnTo>
                <a:lnTo>
                  <a:pt x="10950" y="9775"/>
                </a:lnTo>
                <a:lnTo>
                  <a:pt x="10913" y="9792"/>
                </a:lnTo>
                <a:lnTo>
                  <a:pt x="10875" y="9811"/>
                </a:lnTo>
                <a:lnTo>
                  <a:pt x="10835" y="9832"/>
                </a:lnTo>
                <a:lnTo>
                  <a:pt x="10815" y="9843"/>
                </a:lnTo>
                <a:lnTo>
                  <a:pt x="10796" y="9854"/>
                </a:lnTo>
                <a:lnTo>
                  <a:pt x="10778" y="9866"/>
                </a:lnTo>
                <a:lnTo>
                  <a:pt x="10760" y="9877"/>
                </a:lnTo>
                <a:lnTo>
                  <a:pt x="10745" y="9889"/>
                </a:lnTo>
                <a:lnTo>
                  <a:pt x="10731" y="9902"/>
                </a:lnTo>
                <a:lnTo>
                  <a:pt x="10718" y="9915"/>
                </a:lnTo>
                <a:lnTo>
                  <a:pt x="10708" y="9927"/>
                </a:lnTo>
                <a:close/>
                <a:moveTo>
                  <a:pt x="2539" y="9927"/>
                </a:moveTo>
                <a:lnTo>
                  <a:pt x="2546" y="9934"/>
                </a:lnTo>
                <a:lnTo>
                  <a:pt x="2557" y="9944"/>
                </a:lnTo>
                <a:lnTo>
                  <a:pt x="2574" y="9956"/>
                </a:lnTo>
                <a:lnTo>
                  <a:pt x="2595" y="9969"/>
                </a:lnTo>
                <a:lnTo>
                  <a:pt x="2647" y="10001"/>
                </a:lnTo>
                <a:lnTo>
                  <a:pt x="2712" y="10040"/>
                </a:lnTo>
                <a:lnTo>
                  <a:pt x="2789" y="10083"/>
                </a:lnTo>
                <a:lnTo>
                  <a:pt x="2873" y="10130"/>
                </a:lnTo>
                <a:lnTo>
                  <a:pt x="2963" y="10179"/>
                </a:lnTo>
                <a:lnTo>
                  <a:pt x="3057" y="10229"/>
                </a:lnTo>
                <a:lnTo>
                  <a:pt x="3152" y="10280"/>
                </a:lnTo>
                <a:lnTo>
                  <a:pt x="3245" y="10329"/>
                </a:lnTo>
                <a:lnTo>
                  <a:pt x="3335" y="10377"/>
                </a:lnTo>
                <a:lnTo>
                  <a:pt x="3420" y="10421"/>
                </a:lnTo>
                <a:lnTo>
                  <a:pt x="3494" y="10460"/>
                </a:lnTo>
                <a:lnTo>
                  <a:pt x="3559" y="10494"/>
                </a:lnTo>
                <a:lnTo>
                  <a:pt x="3610" y="10520"/>
                </a:lnTo>
                <a:lnTo>
                  <a:pt x="3645" y="10540"/>
                </a:lnTo>
                <a:lnTo>
                  <a:pt x="3702" y="10572"/>
                </a:lnTo>
                <a:lnTo>
                  <a:pt x="3751" y="10600"/>
                </a:lnTo>
                <a:lnTo>
                  <a:pt x="3792" y="10625"/>
                </a:lnTo>
                <a:lnTo>
                  <a:pt x="3827" y="10646"/>
                </a:lnTo>
                <a:lnTo>
                  <a:pt x="3857" y="10665"/>
                </a:lnTo>
                <a:lnTo>
                  <a:pt x="3882" y="10679"/>
                </a:lnTo>
                <a:lnTo>
                  <a:pt x="3894" y="10684"/>
                </a:lnTo>
                <a:lnTo>
                  <a:pt x="3906" y="10689"/>
                </a:lnTo>
                <a:lnTo>
                  <a:pt x="3917" y="10692"/>
                </a:lnTo>
                <a:lnTo>
                  <a:pt x="3928" y="10695"/>
                </a:lnTo>
                <a:lnTo>
                  <a:pt x="3938" y="10696"/>
                </a:lnTo>
                <a:lnTo>
                  <a:pt x="3949" y="10697"/>
                </a:lnTo>
                <a:lnTo>
                  <a:pt x="3961" y="10696"/>
                </a:lnTo>
                <a:lnTo>
                  <a:pt x="3973" y="10694"/>
                </a:lnTo>
                <a:lnTo>
                  <a:pt x="3985" y="10691"/>
                </a:lnTo>
                <a:lnTo>
                  <a:pt x="4000" y="10688"/>
                </a:lnTo>
                <a:lnTo>
                  <a:pt x="4013" y="10682"/>
                </a:lnTo>
                <a:lnTo>
                  <a:pt x="4028" y="10676"/>
                </a:lnTo>
                <a:lnTo>
                  <a:pt x="4063" y="10661"/>
                </a:lnTo>
                <a:lnTo>
                  <a:pt x="4104" y="10639"/>
                </a:lnTo>
                <a:lnTo>
                  <a:pt x="4153" y="10614"/>
                </a:lnTo>
                <a:lnTo>
                  <a:pt x="4210" y="10584"/>
                </a:lnTo>
                <a:lnTo>
                  <a:pt x="7006" y="9064"/>
                </a:lnTo>
                <a:lnTo>
                  <a:pt x="7023" y="9050"/>
                </a:lnTo>
                <a:lnTo>
                  <a:pt x="7028" y="9046"/>
                </a:lnTo>
                <a:lnTo>
                  <a:pt x="7032" y="9041"/>
                </a:lnTo>
                <a:lnTo>
                  <a:pt x="7046" y="9024"/>
                </a:lnTo>
                <a:lnTo>
                  <a:pt x="7035" y="9007"/>
                </a:lnTo>
                <a:lnTo>
                  <a:pt x="7023" y="8994"/>
                </a:lnTo>
                <a:lnTo>
                  <a:pt x="7011" y="8981"/>
                </a:lnTo>
                <a:lnTo>
                  <a:pt x="6997" y="8969"/>
                </a:lnTo>
                <a:lnTo>
                  <a:pt x="6981" y="8958"/>
                </a:lnTo>
                <a:lnTo>
                  <a:pt x="6965" y="8948"/>
                </a:lnTo>
                <a:lnTo>
                  <a:pt x="6949" y="8939"/>
                </a:lnTo>
                <a:lnTo>
                  <a:pt x="6931" y="8930"/>
                </a:lnTo>
                <a:lnTo>
                  <a:pt x="6896" y="8914"/>
                </a:lnTo>
                <a:lnTo>
                  <a:pt x="6858" y="8898"/>
                </a:lnTo>
                <a:lnTo>
                  <a:pt x="6821" y="8882"/>
                </a:lnTo>
                <a:lnTo>
                  <a:pt x="6784" y="8866"/>
                </a:lnTo>
                <a:lnTo>
                  <a:pt x="5923" y="8433"/>
                </a:lnTo>
                <a:lnTo>
                  <a:pt x="5859" y="8402"/>
                </a:lnTo>
                <a:lnTo>
                  <a:pt x="5807" y="8376"/>
                </a:lnTo>
                <a:lnTo>
                  <a:pt x="5763" y="8355"/>
                </a:lnTo>
                <a:lnTo>
                  <a:pt x="5727" y="8339"/>
                </a:lnTo>
                <a:lnTo>
                  <a:pt x="5711" y="8332"/>
                </a:lnTo>
                <a:lnTo>
                  <a:pt x="5697" y="8327"/>
                </a:lnTo>
                <a:lnTo>
                  <a:pt x="5684" y="8323"/>
                </a:lnTo>
                <a:lnTo>
                  <a:pt x="5672" y="8320"/>
                </a:lnTo>
                <a:lnTo>
                  <a:pt x="5660" y="8317"/>
                </a:lnTo>
                <a:lnTo>
                  <a:pt x="5649" y="8316"/>
                </a:lnTo>
                <a:lnTo>
                  <a:pt x="5639" y="8316"/>
                </a:lnTo>
                <a:lnTo>
                  <a:pt x="5629" y="8317"/>
                </a:lnTo>
                <a:lnTo>
                  <a:pt x="5618" y="8319"/>
                </a:lnTo>
                <a:lnTo>
                  <a:pt x="5608" y="8322"/>
                </a:lnTo>
                <a:lnTo>
                  <a:pt x="5598" y="8326"/>
                </a:lnTo>
                <a:lnTo>
                  <a:pt x="5587" y="8331"/>
                </a:lnTo>
                <a:lnTo>
                  <a:pt x="5562" y="8343"/>
                </a:lnTo>
                <a:lnTo>
                  <a:pt x="5535" y="8359"/>
                </a:lnTo>
                <a:lnTo>
                  <a:pt x="5501" y="8378"/>
                </a:lnTo>
                <a:lnTo>
                  <a:pt x="5460" y="8401"/>
                </a:lnTo>
                <a:lnTo>
                  <a:pt x="5411" y="8427"/>
                </a:lnTo>
                <a:lnTo>
                  <a:pt x="5353" y="8455"/>
                </a:lnTo>
                <a:lnTo>
                  <a:pt x="5283" y="8489"/>
                </a:lnTo>
                <a:lnTo>
                  <a:pt x="5212" y="8524"/>
                </a:lnTo>
                <a:lnTo>
                  <a:pt x="5141" y="8559"/>
                </a:lnTo>
                <a:lnTo>
                  <a:pt x="5068" y="8596"/>
                </a:lnTo>
                <a:lnTo>
                  <a:pt x="4997" y="8633"/>
                </a:lnTo>
                <a:lnTo>
                  <a:pt x="4924" y="8671"/>
                </a:lnTo>
                <a:lnTo>
                  <a:pt x="4852" y="8709"/>
                </a:lnTo>
                <a:lnTo>
                  <a:pt x="4780" y="8746"/>
                </a:lnTo>
                <a:lnTo>
                  <a:pt x="4713" y="8783"/>
                </a:lnTo>
                <a:lnTo>
                  <a:pt x="4611" y="8835"/>
                </a:lnTo>
                <a:lnTo>
                  <a:pt x="4480" y="8903"/>
                </a:lnTo>
                <a:lnTo>
                  <a:pt x="4326" y="8981"/>
                </a:lnTo>
                <a:lnTo>
                  <a:pt x="4155" y="9069"/>
                </a:lnTo>
                <a:lnTo>
                  <a:pt x="3969" y="9164"/>
                </a:lnTo>
                <a:lnTo>
                  <a:pt x="3776" y="9264"/>
                </a:lnTo>
                <a:lnTo>
                  <a:pt x="3580" y="9364"/>
                </a:lnTo>
                <a:lnTo>
                  <a:pt x="3386" y="9464"/>
                </a:lnTo>
                <a:lnTo>
                  <a:pt x="3200" y="9561"/>
                </a:lnTo>
                <a:lnTo>
                  <a:pt x="3028" y="9651"/>
                </a:lnTo>
                <a:lnTo>
                  <a:pt x="2873" y="9733"/>
                </a:lnTo>
                <a:lnTo>
                  <a:pt x="2742" y="9805"/>
                </a:lnTo>
                <a:lnTo>
                  <a:pt x="2639" y="9862"/>
                </a:lnTo>
                <a:lnTo>
                  <a:pt x="2599" y="9885"/>
                </a:lnTo>
                <a:lnTo>
                  <a:pt x="2569" y="9904"/>
                </a:lnTo>
                <a:lnTo>
                  <a:pt x="2549" y="9918"/>
                </a:lnTo>
                <a:lnTo>
                  <a:pt x="2539" y="9927"/>
                </a:lnTo>
                <a:close/>
                <a:moveTo>
                  <a:pt x="896" y="9024"/>
                </a:moveTo>
                <a:lnTo>
                  <a:pt x="900" y="9030"/>
                </a:lnTo>
                <a:lnTo>
                  <a:pt x="906" y="9038"/>
                </a:lnTo>
                <a:lnTo>
                  <a:pt x="915" y="9045"/>
                </a:lnTo>
                <a:lnTo>
                  <a:pt x="923" y="9054"/>
                </a:lnTo>
                <a:lnTo>
                  <a:pt x="945" y="9071"/>
                </a:lnTo>
                <a:lnTo>
                  <a:pt x="972" y="9089"/>
                </a:lnTo>
                <a:lnTo>
                  <a:pt x="1002" y="9108"/>
                </a:lnTo>
                <a:lnTo>
                  <a:pt x="1035" y="9128"/>
                </a:lnTo>
                <a:lnTo>
                  <a:pt x="1071" y="9150"/>
                </a:lnTo>
                <a:lnTo>
                  <a:pt x="1108" y="9170"/>
                </a:lnTo>
                <a:lnTo>
                  <a:pt x="1183" y="9209"/>
                </a:lnTo>
                <a:lnTo>
                  <a:pt x="1255" y="9245"/>
                </a:lnTo>
                <a:lnTo>
                  <a:pt x="1316" y="9277"/>
                </a:lnTo>
                <a:lnTo>
                  <a:pt x="1362" y="9301"/>
                </a:lnTo>
                <a:lnTo>
                  <a:pt x="1457" y="9353"/>
                </a:lnTo>
                <a:lnTo>
                  <a:pt x="1536" y="9399"/>
                </a:lnTo>
                <a:lnTo>
                  <a:pt x="1571" y="9419"/>
                </a:lnTo>
                <a:lnTo>
                  <a:pt x="1604" y="9437"/>
                </a:lnTo>
                <a:lnTo>
                  <a:pt x="1633" y="9452"/>
                </a:lnTo>
                <a:lnTo>
                  <a:pt x="1661" y="9467"/>
                </a:lnTo>
                <a:lnTo>
                  <a:pt x="1687" y="9479"/>
                </a:lnTo>
                <a:lnTo>
                  <a:pt x="1712" y="9489"/>
                </a:lnTo>
                <a:lnTo>
                  <a:pt x="1736" y="9497"/>
                </a:lnTo>
                <a:lnTo>
                  <a:pt x="1760" y="9503"/>
                </a:lnTo>
                <a:lnTo>
                  <a:pt x="1782" y="9507"/>
                </a:lnTo>
                <a:lnTo>
                  <a:pt x="1806" y="9509"/>
                </a:lnTo>
                <a:lnTo>
                  <a:pt x="1828" y="9508"/>
                </a:lnTo>
                <a:lnTo>
                  <a:pt x="1853" y="9505"/>
                </a:lnTo>
                <a:lnTo>
                  <a:pt x="1878" y="9500"/>
                </a:lnTo>
                <a:lnTo>
                  <a:pt x="1905" y="9493"/>
                </a:lnTo>
                <a:lnTo>
                  <a:pt x="1933" y="9483"/>
                </a:lnTo>
                <a:lnTo>
                  <a:pt x="1964" y="9471"/>
                </a:lnTo>
                <a:lnTo>
                  <a:pt x="1997" y="9456"/>
                </a:lnTo>
                <a:lnTo>
                  <a:pt x="2032" y="9439"/>
                </a:lnTo>
                <a:lnTo>
                  <a:pt x="2072" y="9419"/>
                </a:lnTo>
                <a:lnTo>
                  <a:pt x="2114" y="9396"/>
                </a:lnTo>
                <a:lnTo>
                  <a:pt x="2212" y="9342"/>
                </a:lnTo>
                <a:lnTo>
                  <a:pt x="2327" y="9279"/>
                </a:lnTo>
                <a:lnTo>
                  <a:pt x="2464" y="9202"/>
                </a:lnTo>
                <a:lnTo>
                  <a:pt x="2624" y="9115"/>
                </a:lnTo>
                <a:lnTo>
                  <a:pt x="2686" y="9083"/>
                </a:lnTo>
                <a:lnTo>
                  <a:pt x="2784" y="9034"/>
                </a:lnTo>
                <a:lnTo>
                  <a:pt x="2910" y="8970"/>
                </a:lnTo>
                <a:lnTo>
                  <a:pt x="3063" y="8894"/>
                </a:lnTo>
                <a:lnTo>
                  <a:pt x="3235" y="8807"/>
                </a:lnTo>
                <a:lnTo>
                  <a:pt x="3421" y="8714"/>
                </a:lnTo>
                <a:lnTo>
                  <a:pt x="3615" y="8615"/>
                </a:lnTo>
                <a:lnTo>
                  <a:pt x="3813" y="8516"/>
                </a:lnTo>
                <a:lnTo>
                  <a:pt x="4009" y="8415"/>
                </a:lnTo>
                <a:lnTo>
                  <a:pt x="4198" y="8317"/>
                </a:lnTo>
                <a:lnTo>
                  <a:pt x="4373" y="8225"/>
                </a:lnTo>
                <a:lnTo>
                  <a:pt x="4531" y="8141"/>
                </a:lnTo>
                <a:lnTo>
                  <a:pt x="4602" y="8102"/>
                </a:lnTo>
                <a:lnTo>
                  <a:pt x="4666" y="8066"/>
                </a:lnTo>
                <a:lnTo>
                  <a:pt x="4723" y="8034"/>
                </a:lnTo>
                <a:lnTo>
                  <a:pt x="4771" y="8005"/>
                </a:lnTo>
                <a:lnTo>
                  <a:pt x="4812" y="7979"/>
                </a:lnTo>
                <a:lnTo>
                  <a:pt x="4844" y="7958"/>
                </a:lnTo>
                <a:lnTo>
                  <a:pt x="4865" y="7942"/>
                </a:lnTo>
                <a:lnTo>
                  <a:pt x="4875" y="7930"/>
                </a:lnTo>
                <a:lnTo>
                  <a:pt x="4860" y="7905"/>
                </a:lnTo>
                <a:lnTo>
                  <a:pt x="4859" y="7902"/>
                </a:lnTo>
                <a:lnTo>
                  <a:pt x="4859" y="7904"/>
                </a:lnTo>
                <a:lnTo>
                  <a:pt x="4857" y="7903"/>
                </a:lnTo>
                <a:lnTo>
                  <a:pt x="4850" y="7900"/>
                </a:lnTo>
                <a:lnTo>
                  <a:pt x="4837" y="7891"/>
                </a:lnTo>
                <a:lnTo>
                  <a:pt x="4405" y="7674"/>
                </a:lnTo>
                <a:lnTo>
                  <a:pt x="4364" y="7652"/>
                </a:lnTo>
                <a:lnTo>
                  <a:pt x="4326" y="7631"/>
                </a:lnTo>
                <a:lnTo>
                  <a:pt x="4293" y="7611"/>
                </a:lnTo>
                <a:lnTo>
                  <a:pt x="4264" y="7593"/>
                </a:lnTo>
                <a:lnTo>
                  <a:pt x="4237" y="7577"/>
                </a:lnTo>
                <a:lnTo>
                  <a:pt x="4212" y="7563"/>
                </a:lnTo>
                <a:lnTo>
                  <a:pt x="4200" y="7557"/>
                </a:lnTo>
                <a:lnTo>
                  <a:pt x="4187" y="7551"/>
                </a:lnTo>
                <a:lnTo>
                  <a:pt x="4175" y="7547"/>
                </a:lnTo>
                <a:lnTo>
                  <a:pt x="4163" y="7543"/>
                </a:lnTo>
                <a:lnTo>
                  <a:pt x="4151" y="7539"/>
                </a:lnTo>
                <a:lnTo>
                  <a:pt x="4137" y="7537"/>
                </a:lnTo>
                <a:lnTo>
                  <a:pt x="4125" y="7535"/>
                </a:lnTo>
                <a:lnTo>
                  <a:pt x="4112" y="7534"/>
                </a:lnTo>
                <a:lnTo>
                  <a:pt x="4098" y="7534"/>
                </a:lnTo>
                <a:lnTo>
                  <a:pt x="4083" y="7535"/>
                </a:lnTo>
                <a:lnTo>
                  <a:pt x="4068" y="7536"/>
                </a:lnTo>
                <a:lnTo>
                  <a:pt x="4053" y="7539"/>
                </a:lnTo>
                <a:lnTo>
                  <a:pt x="4035" y="7543"/>
                </a:lnTo>
                <a:lnTo>
                  <a:pt x="4018" y="7548"/>
                </a:lnTo>
                <a:lnTo>
                  <a:pt x="3998" y="7554"/>
                </a:lnTo>
                <a:lnTo>
                  <a:pt x="3978" y="7561"/>
                </a:lnTo>
                <a:lnTo>
                  <a:pt x="3958" y="7569"/>
                </a:lnTo>
                <a:lnTo>
                  <a:pt x="3935" y="7578"/>
                </a:lnTo>
                <a:lnTo>
                  <a:pt x="3911" y="7589"/>
                </a:lnTo>
                <a:lnTo>
                  <a:pt x="3885" y="7601"/>
                </a:lnTo>
                <a:lnTo>
                  <a:pt x="3721" y="7678"/>
                </a:lnTo>
                <a:lnTo>
                  <a:pt x="3553" y="7757"/>
                </a:lnTo>
                <a:lnTo>
                  <a:pt x="3383" y="7836"/>
                </a:lnTo>
                <a:lnTo>
                  <a:pt x="3209" y="7916"/>
                </a:lnTo>
                <a:lnTo>
                  <a:pt x="3034" y="7997"/>
                </a:lnTo>
                <a:lnTo>
                  <a:pt x="2857" y="8078"/>
                </a:lnTo>
                <a:lnTo>
                  <a:pt x="2679" y="8160"/>
                </a:lnTo>
                <a:lnTo>
                  <a:pt x="2501" y="8242"/>
                </a:lnTo>
                <a:lnTo>
                  <a:pt x="2323" y="8324"/>
                </a:lnTo>
                <a:lnTo>
                  <a:pt x="2147" y="8406"/>
                </a:lnTo>
                <a:lnTo>
                  <a:pt x="1971" y="8487"/>
                </a:lnTo>
                <a:lnTo>
                  <a:pt x="1799" y="8569"/>
                </a:lnTo>
                <a:lnTo>
                  <a:pt x="1628" y="8650"/>
                </a:lnTo>
                <a:lnTo>
                  <a:pt x="1462" y="8729"/>
                </a:lnTo>
                <a:lnTo>
                  <a:pt x="1298" y="8808"/>
                </a:lnTo>
                <a:lnTo>
                  <a:pt x="1140" y="8887"/>
                </a:lnTo>
                <a:lnTo>
                  <a:pt x="1109" y="8902"/>
                </a:lnTo>
                <a:lnTo>
                  <a:pt x="1076" y="8916"/>
                </a:lnTo>
                <a:lnTo>
                  <a:pt x="1041" y="8932"/>
                </a:lnTo>
                <a:lnTo>
                  <a:pt x="1007" y="8948"/>
                </a:lnTo>
                <a:lnTo>
                  <a:pt x="990" y="8956"/>
                </a:lnTo>
                <a:lnTo>
                  <a:pt x="974" y="8965"/>
                </a:lnTo>
                <a:lnTo>
                  <a:pt x="959" y="8973"/>
                </a:lnTo>
                <a:lnTo>
                  <a:pt x="944" y="8983"/>
                </a:lnTo>
                <a:lnTo>
                  <a:pt x="930" y="8992"/>
                </a:lnTo>
                <a:lnTo>
                  <a:pt x="918" y="9002"/>
                </a:lnTo>
                <a:lnTo>
                  <a:pt x="906" y="9013"/>
                </a:lnTo>
                <a:lnTo>
                  <a:pt x="896" y="9024"/>
                </a:lnTo>
                <a:close/>
                <a:moveTo>
                  <a:pt x="9047" y="9024"/>
                </a:moveTo>
                <a:lnTo>
                  <a:pt x="9052" y="9030"/>
                </a:lnTo>
                <a:lnTo>
                  <a:pt x="9060" y="9037"/>
                </a:lnTo>
                <a:lnTo>
                  <a:pt x="9069" y="9045"/>
                </a:lnTo>
                <a:lnTo>
                  <a:pt x="9079" y="9053"/>
                </a:lnTo>
                <a:lnTo>
                  <a:pt x="9104" y="9070"/>
                </a:lnTo>
                <a:lnTo>
                  <a:pt x="9132" y="9090"/>
                </a:lnTo>
                <a:lnTo>
                  <a:pt x="9165" y="9110"/>
                </a:lnTo>
                <a:lnTo>
                  <a:pt x="9200" y="9132"/>
                </a:lnTo>
                <a:lnTo>
                  <a:pt x="9238" y="9154"/>
                </a:lnTo>
                <a:lnTo>
                  <a:pt x="9276" y="9176"/>
                </a:lnTo>
                <a:lnTo>
                  <a:pt x="9354" y="9218"/>
                </a:lnTo>
                <a:lnTo>
                  <a:pt x="9424" y="9255"/>
                </a:lnTo>
                <a:lnTo>
                  <a:pt x="9482" y="9285"/>
                </a:lnTo>
                <a:lnTo>
                  <a:pt x="9519" y="9303"/>
                </a:lnTo>
                <a:lnTo>
                  <a:pt x="9565" y="9325"/>
                </a:lnTo>
                <a:lnTo>
                  <a:pt x="9606" y="9345"/>
                </a:lnTo>
                <a:lnTo>
                  <a:pt x="9644" y="9365"/>
                </a:lnTo>
                <a:lnTo>
                  <a:pt x="9678" y="9384"/>
                </a:lnTo>
                <a:lnTo>
                  <a:pt x="9738" y="9419"/>
                </a:lnTo>
                <a:lnTo>
                  <a:pt x="9791" y="9449"/>
                </a:lnTo>
                <a:lnTo>
                  <a:pt x="9813" y="9462"/>
                </a:lnTo>
                <a:lnTo>
                  <a:pt x="9834" y="9473"/>
                </a:lnTo>
                <a:lnTo>
                  <a:pt x="9855" y="9483"/>
                </a:lnTo>
                <a:lnTo>
                  <a:pt x="9874" y="9492"/>
                </a:lnTo>
                <a:lnTo>
                  <a:pt x="9893" y="9499"/>
                </a:lnTo>
                <a:lnTo>
                  <a:pt x="9911" y="9504"/>
                </a:lnTo>
                <a:lnTo>
                  <a:pt x="9930" y="9508"/>
                </a:lnTo>
                <a:lnTo>
                  <a:pt x="9949" y="9510"/>
                </a:lnTo>
                <a:lnTo>
                  <a:pt x="9969" y="9510"/>
                </a:lnTo>
                <a:lnTo>
                  <a:pt x="9990" y="9508"/>
                </a:lnTo>
                <a:lnTo>
                  <a:pt x="10011" y="9504"/>
                </a:lnTo>
                <a:lnTo>
                  <a:pt x="10036" y="9498"/>
                </a:lnTo>
                <a:lnTo>
                  <a:pt x="10061" y="9490"/>
                </a:lnTo>
                <a:lnTo>
                  <a:pt x="10089" y="9480"/>
                </a:lnTo>
                <a:lnTo>
                  <a:pt x="10118" y="9467"/>
                </a:lnTo>
                <a:lnTo>
                  <a:pt x="10152" y="9452"/>
                </a:lnTo>
                <a:lnTo>
                  <a:pt x="10188" y="9435"/>
                </a:lnTo>
                <a:lnTo>
                  <a:pt x="10227" y="9415"/>
                </a:lnTo>
                <a:lnTo>
                  <a:pt x="10270" y="9393"/>
                </a:lnTo>
                <a:lnTo>
                  <a:pt x="10318" y="9368"/>
                </a:lnTo>
                <a:lnTo>
                  <a:pt x="10425" y="9310"/>
                </a:lnTo>
                <a:lnTo>
                  <a:pt x="10553" y="9240"/>
                </a:lnTo>
                <a:lnTo>
                  <a:pt x="10636" y="9196"/>
                </a:lnTo>
                <a:lnTo>
                  <a:pt x="10755" y="9134"/>
                </a:lnTo>
                <a:lnTo>
                  <a:pt x="10905" y="9058"/>
                </a:lnTo>
                <a:lnTo>
                  <a:pt x="11079" y="8969"/>
                </a:lnTo>
                <a:lnTo>
                  <a:pt x="11272" y="8870"/>
                </a:lnTo>
                <a:lnTo>
                  <a:pt x="11479" y="8765"/>
                </a:lnTo>
                <a:lnTo>
                  <a:pt x="11693" y="8655"/>
                </a:lnTo>
                <a:lnTo>
                  <a:pt x="11910" y="8544"/>
                </a:lnTo>
                <a:lnTo>
                  <a:pt x="12123" y="8434"/>
                </a:lnTo>
                <a:lnTo>
                  <a:pt x="12327" y="8328"/>
                </a:lnTo>
                <a:lnTo>
                  <a:pt x="12516" y="8229"/>
                </a:lnTo>
                <a:lnTo>
                  <a:pt x="12686" y="8140"/>
                </a:lnTo>
                <a:lnTo>
                  <a:pt x="12761" y="8099"/>
                </a:lnTo>
                <a:lnTo>
                  <a:pt x="12828" y="8062"/>
                </a:lnTo>
                <a:lnTo>
                  <a:pt x="12889" y="8029"/>
                </a:lnTo>
                <a:lnTo>
                  <a:pt x="12941" y="7999"/>
                </a:lnTo>
                <a:lnTo>
                  <a:pt x="12983" y="7974"/>
                </a:lnTo>
                <a:lnTo>
                  <a:pt x="13015" y="7954"/>
                </a:lnTo>
                <a:lnTo>
                  <a:pt x="13037" y="7939"/>
                </a:lnTo>
                <a:lnTo>
                  <a:pt x="13047" y="7930"/>
                </a:lnTo>
                <a:lnTo>
                  <a:pt x="13041" y="7922"/>
                </a:lnTo>
                <a:lnTo>
                  <a:pt x="13033" y="7914"/>
                </a:lnTo>
                <a:lnTo>
                  <a:pt x="13024" y="7906"/>
                </a:lnTo>
                <a:lnTo>
                  <a:pt x="13014" y="7898"/>
                </a:lnTo>
                <a:lnTo>
                  <a:pt x="12992" y="7882"/>
                </a:lnTo>
                <a:lnTo>
                  <a:pt x="12966" y="7864"/>
                </a:lnTo>
                <a:lnTo>
                  <a:pt x="12937" y="7847"/>
                </a:lnTo>
                <a:lnTo>
                  <a:pt x="12905" y="7830"/>
                </a:lnTo>
                <a:lnTo>
                  <a:pt x="12872" y="7813"/>
                </a:lnTo>
                <a:lnTo>
                  <a:pt x="12838" y="7796"/>
                </a:lnTo>
                <a:lnTo>
                  <a:pt x="12767" y="7763"/>
                </a:lnTo>
                <a:lnTo>
                  <a:pt x="12699" y="7731"/>
                </a:lnTo>
                <a:lnTo>
                  <a:pt x="12637" y="7703"/>
                </a:lnTo>
                <a:lnTo>
                  <a:pt x="12584" y="7679"/>
                </a:lnTo>
                <a:lnTo>
                  <a:pt x="12507" y="7640"/>
                </a:lnTo>
                <a:lnTo>
                  <a:pt x="12443" y="7606"/>
                </a:lnTo>
                <a:lnTo>
                  <a:pt x="12389" y="7579"/>
                </a:lnTo>
                <a:lnTo>
                  <a:pt x="12345" y="7558"/>
                </a:lnTo>
                <a:lnTo>
                  <a:pt x="12325" y="7550"/>
                </a:lnTo>
                <a:lnTo>
                  <a:pt x="12306" y="7543"/>
                </a:lnTo>
                <a:lnTo>
                  <a:pt x="12288" y="7539"/>
                </a:lnTo>
                <a:lnTo>
                  <a:pt x="12271" y="7535"/>
                </a:lnTo>
                <a:lnTo>
                  <a:pt x="12254" y="7534"/>
                </a:lnTo>
                <a:lnTo>
                  <a:pt x="12236" y="7533"/>
                </a:lnTo>
                <a:lnTo>
                  <a:pt x="12219" y="7535"/>
                </a:lnTo>
                <a:lnTo>
                  <a:pt x="12201" y="7538"/>
                </a:lnTo>
                <a:lnTo>
                  <a:pt x="12181" y="7543"/>
                </a:lnTo>
                <a:lnTo>
                  <a:pt x="12161" y="7550"/>
                </a:lnTo>
                <a:lnTo>
                  <a:pt x="12138" y="7558"/>
                </a:lnTo>
                <a:lnTo>
                  <a:pt x="12115" y="7568"/>
                </a:lnTo>
                <a:lnTo>
                  <a:pt x="12059" y="7593"/>
                </a:lnTo>
                <a:lnTo>
                  <a:pt x="11992" y="7627"/>
                </a:lnTo>
                <a:lnTo>
                  <a:pt x="11911" y="7666"/>
                </a:lnTo>
                <a:lnTo>
                  <a:pt x="11813" y="7713"/>
                </a:lnTo>
                <a:lnTo>
                  <a:pt x="11757" y="7739"/>
                </a:lnTo>
                <a:lnTo>
                  <a:pt x="11695" y="7768"/>
                </a:lnTo>
                <a:lnTo>
                  <a:pt x="11629" y="7798"/>
                </a:lnTo>
                <a:lnTo>
                  <a:pt x="11557" y="7830"/>
                </a:lnTo>
                <a:lnTo>
                  <a:pt x="11425" y="7889"/>
                </a:lnTo>
                <a:lnTo>
                  <a:pt x="11287" y="7950"/>
                </a:lnTo>
                <a:lnTo>
                  <a:pt x="11145" y="8016"/>
                </a:lnTo>
                <a:lnTo>
                  <a:pt x="10998" y="8083"/>
                </a:lnTo>
                <a:lnTo>
                  <a:pt x="10847" y="8153"/>
                </a:lnTo>
                <a:lnTo>
                  <a:pt x="10694" y="8224"/>
                </a:lnTo>
                <a:lnTo>
                  <a:pt x="10539" y="8298"/>
                </a:lnTo>
                <a:lnTo>
                  <a:pt x="10383" y="8371"/>
                </a:lnTo>
                <a:lnTo>
                  <a:pt x="10225" y="8446"/>
                </a:lnTo>
                <a:lnTo>
                  <a:pt x="10069" y="8522"/>
                </a:lnTo>
                <a:lnTo>
                  <a:pt x="9913" y="8595"/>
                </a:lnTo>
                <a:lnTo>
                  <a:pt x="9759" y="8669"/>
                </a:lnTo>
                <a:lnTo>
                  <a:pt x="9607" y="8741"/>
                </a:lnTo>
                <a:lnTo>
                  <a:pt x="9459" y="8813"/>
                </a:lnTo>
                <a:lnTo>
                  <a:pt x="9314" y="8881"/>
                </a:lnTo>
                <a:lnTo>
                  <a:pt x="9174" y="8948"/>
                </a:lnTo>
                <a:lnTo>
                  <a:pt x="9047" y="9024"/>
                </a:lnTo>
                <a:close/>
                <a:moveTo>
                  <a:pt x="5268" y="2152"/>
                </a:moveTo>
                <a:lnTo>
                  <a:pt x="5274" y="2162"/>
                </a:lnTo>
                <a:lnTo>
                  <a:pt x="5284" y="2172"/>
                </a:lnTo>
                <a:lnTo>
                  <a:pt x="5296" y="2183"/>
                </a:lnTo>
                <a:lnTo>
                  <a:pt x="5309" y="2194"/>
                </a:lnTo>
                <a:lnTo>
                  <a:pt x="5326" y="2207"/>
                </a:lnTo>
                <a:lnTo>
                  <a:pt x="5343" y="2220"/>
                </a:lnTo>
                <a:lnTo>
                  <a:pt x="5362" y="2233"/>
                </a:lnTo>
                <a:lnTo>
                  <a:pt x="5384" y="2246"/>
                </a:lnTo>
                <a:lnTo>
                  <a:pt x="5430" y="2274"/>
                </a:lnTo>
                <a:lnTo>
                  <a:pt x="5481" y="2303"/>
                </a:lnTo>
                <a:lnTo>
                  <a:pt x="5536" y="2334"/>
                </a:lnTo>
                <a:lnTo>
                  <a:pt x="5592" y="2364"/>
                </a:lnTo>
                <a:lnTo>
                  <a:pt x="5707" y="2424"/>
                </a:lnTo>
                <a:lnTo>
                  <a:pt x="5819" y="2481"/>
                </a:lnTo>
                <a:lnTo>
                  <a:pt x="5869" y="2507"/>
                </a:lnTo>
                <a:lnTo>
                  <a:pt x="5915" y="2531"/>
                </a:lnTo>
                <a:lnTo>
                  <a:pt x="5953" y="2552"/>
                </a:lnTo>
                <a:lnTo>
                  <a:pt x="5986" y="2571"/>
                </a:lnTo>
                <a:lnTo>
                  <a:pt x="6029" y="2598"/>
                </a:lnTo>
                <a:lnTo>
                  <a:pt x="6067" y="2619"/>
                </a:lnTo>
                <a:lnTo>
                  <a:pt x="6083" y="2628"/>
                </a:lnTo>
                <a:lnTo>
                  <a:pt x="6099" y="2635"/>
                </a:lnTo>
                <a:lnTo>
                  <a:pt x="6115" y="2641"/>
                </a:lnTo>
                <a:lnTo>
                  <a:pt x="6129" y="2646"/>
                </a:lnTo>
                <a:lnTo>
                  <a:pt x="6143" y="2650"/>
                </a:lnTo>
                <a:lnTo>
                  <a:pt x="6157" y="2652"/>
                </a:lnTo>
                <a:lnTo>
                  <a:pt x="6171" y="2653"/>
                </a:lnTo>
                <a:lnTo>
                  <a:pt x="6184" y="2653"/>
                </a:lnTo>
                <a:lnTo>
                  <a:pt x="6198" y="2651"/>
                </a:lnTo>
                <a:lnTo>
                  <a:pt x="6213" y="2648"/>
                </a:lnTo>
                <a:lnTo>
                  <a:pt x="6228" y="2645"/>
                </a:lnTo>
                <a:lnTo>
                  <a:pt x="6243" y="2639"/>
                </a:lnTo>
                <a:lnTo>
                  <a:pt x="6260" y="2633"/>
                </a:lnTo>
                <a:lnTo>
                  <a:pt x="6278" y="2625"/>
                </a:lnTo>
                <a:lnTo>
                  <a:pt x="6296" y="2616"/>
                </a:lnTo>
                <a:lnTo>
                  <a:pt x="6317" y="2605"/>
                </a:lnTo>
                <a:lnTo>
                  <a:pt x="6363" y="2580"/>
                </a:lnTo>
                <a:lnTo>
                  <a:pt x="6416" y="2550"/>
                </a:lnTo>
                <a:lnTo>
                  <a:pt x="6479" y="2515"/>
                </a:lnTo>
                <a:lnTo>
                  <a:pt x="6552" y="2476"/>
                </a:lnTo>
                <a:lnTo>
                  <a:pt x="6637" y="2430"/>
                </a:lnTo>
                <a:lnTo>
                  <a:pt x="6735" y="2380"/>
                </a:lnTo>
                <a:lnTo>
                  <a:pt x="9247" y="1092"/>
                </a:lnTo>
                <a:lnTo>
                  <a:pt x="9244" y="1083"/>
                </a:lnTo>
                <a:lnTo>
                  <a:pt x="9239" y="1074"/>
                </a:lnTo>
                <a:lnTo>
                  <a:pt x="9232" y="1063"/>
                </a:lnTo>
                <a:lnTo>
                  <a:pt x="9224" y="1054"/>
                </a:lnTo>
                <a:lnTo>
                  <a:pt x="9215" y="1044"/>
                </a:lnTo>
                <a:lnTo>
                  <a:pt x="9205" y="1034"/>
                </a:lnTo>
                <a:lnTo>
                  <a:pt x="9193" y="1025"/>
                </a:lnTo>
                <a:lnTo>
                  <a:pt x="9181" y="1015"/>
                </a:lnTo>
                <a:lnTo>
                  <a:pt x="9153" y="995"/>
                </a:lnTo>
                <a:lnTo>
                  <a:pt x="9122" y="975"/>
                </a:lnTo>
                <a:lnTo>
                  <a:pt x="9089" y="955"/>
                </a:lnTo>
                <a:lnTo>
                  <a:pt x="9055" y="934"/>
                </a:lnTo>
                <a:lnTo>
                  <a:pt x="9019" y="916"/>
                </a:lnTo>
                <a:lnTo>
                  <a:pt x="8983" y="897"/>
                </a:lnTo>
                <a:lnTo>
                  <a:pt x="8947" y="880"/>
                </a:lnTo>
                <a:lnTo>
                  <a:pt x="8914" y="863"/>
                </a:lnTo>
                <a:lnTo>
                  <a:pt x="8851" y="834"/>
                </a:lnTo>
                <a:lnTo>
                  <a:pt x="8803" y="810"/>
                </a:lnTo>
                <a:lnTo>
                  <a:pt x="8682" y="749"/>
                </a:lnTo>
                <a:lnTo>
                  <a:pt x="8593" y="705"/>
                </a:lnTo>
                <a:lnTo>
                  <a:pt x="8558" y="687"/>
                </a:lnTo>
                <a:lnTo>
                  <a:pt x="8530" y="674"/>
                </a:lnTo>
                <a:lnTo>
                  <a:pt x="8517" y="669"/>
                </a:lnTo>
                <a:lnTo>
                  <a:pt x="8504" y="665"/>
                </a:lnTo>
                <a:lnTo>
                  <a:pt x="8493" y="661"/>
                </a:lnTo>
                <a:lnTo>
                  <a:pt x="8482" y="659"/>
                </a:lnTo>
                <a:lnTo>
                  <a:pt x="8472" y="657"/>
                </a:lnTo>
                <a:lnTo>
                  <a:pt x="8461" y="656"/>
                </a:lnTo>
                <a:lnTo>
                  <a:pt x="8451" y="656"/>
                </a:lnTo>
                <a:lnTo>
                  <a:pt x="8442" y="657"/>
                </a:lnTo>
                <a:lnTo>
                  <a:pt x="8432" y="658"/>
                </a:lnTo>
                <a:lnTo>
                  <a:pt x="8423" y="661"/>
                </a:lnTo>
                <a:lnTo>
                  <a:pt x="8411" y="664"/>
                </a:lnTo>
                <a:lnTo>
                  <a:pt x="8401" y="667"/>
                </a:lnTo>
                <a:lnTo>
                  <a:pt x="8350" y="688"/>
                </a:lnTo>
                <a:lnTo>
                  <a:pt x="8282" y="721"/>
                </a:lnTo>
                <a:lnTo>
                  <a:pt x="8169" y="772"/>
                </a:lnTo>
                <a:lnTo>
                  <a:pt x="8051" y="828"/>
                </a:lnTo>
                <a:lnTo>
                  <a:pt x="7928" y="885"/>
                </a:lnTo>
                <a:lnTo>
                  <a:pt x="7800" y="947"/>
                </a:lnTo>
                <a:lnTo>
                  <a:pt x="7668" y="1009"/>
                </a:lnTo>
                <a:lnTo>
                  <a:pt x="7535" y="1074"/>
                </a:lnTo>
                <a:lnTo>
                  <a:pt x="7400" y="1139"/>
                </a:lnTo>
                <a:lnTo>
                  <a:pt x="7264" y="1205"/>
                </a:lnTo>
                <a:lnTo>
                  <a:pt x="7128" y="1269"/>
                </a:lnTo>
                <a:lnTo>
                  <a:pt x="6995" y="1334"/>
                </a:lnTo>
                <a:lnTo>
                  <a:pt x="6863" y="1396"/>
                </a:lnTo>
                <a:lnTo>
                  <a:pt x="6734" y="1457"/>
                </a:lnTo>
                <a:lnTo>
                  <a:pt x="6611" y="1513"/>
                </a:lnTo>
                <a:lnTo>
                  <a:pt x="6491" y="1567"/>
                </a:lnTo>
                <a:lnTo>
                  <a:pt x="6379" y="1617"/>
                </a:lnTo>
                <a:lnTo>
                  <a:pt x="6273" y="1662"/>
                </a:lnTo>
                <a:lnTo>
                  <a:pt x="6211" y="1688"/>
                </a:lnTo>
                <a:lnTo>
                  <a:pt x="6147" y="1716"/>
                </a:lnTo>
                <a:lnTo>
                  <a:pt x="6084" y="1744"/>
                </a:lnTo>
                <a:lnTo>
                  <a:pt x="6020" y="1773"/>
                </a:lnTo>
                <a:lnTo>
                  <a:pt x="5956" y="1803"/>
                </a:lnTo>
                <a:lnTo>
                  <a:pt x="5892" y="1834"/>
                </a:lnTo>
                <a:lnTo>
                  <a:pt x="5829" y="1865"/>
                </a:lnTo>
                <a:lnTo>
                  <a:pt x="5764" y="1897"/>
                </a:lnTo>
                <a:lnTo>
                  <a:pt x="5283" y="2140"/>
                </a:lnTo>
                <a:lnTo>
                  <a:pt x="5276" y="2146"/>
                </a:lnTo>
                <a:lnTo>
                  <a:pt x="5268" y="215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ABDDFAAD-7B71-493D-98B0-BC0F6F1A240A}"/>
              </a:ext>
            </a:extLst>
          </p:cNvPr>
          <p:cNvSpPr/>
          <p:nvPr/>
        </p:nvSpPr>
        <p:spPr>
          <a:xfrm>
            <a:off x="12811928" y="6253366"/>
            <a:ext cx="1842497" cy="1102794"/>
          </a:xfrm>
          <a:prstGeom prst="rect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/>
          <a:lstStyle/>
          <a:p>
            <a:pPr algn="ctr"/>
            <a:endParaRPr lang="x-non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86FB3C8-E805-44C4-B21E-106AAD2BAFD2}"/>
              </a:ext>
            </a:extLst>
          </p:cNvPr>
          <p:cNvSpPr txBox="1"/>
          <p:nvPr/>
        </p:nvSpPr>
        <p:spPr>
          <a:xfrm>
            <a:off x="12744529" y="6526864"/>
            <a:ext cx="195564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Метрологическое сопровождение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2B4D103-2F5E-47EC-8C96-857DD7D0A00C}"/>
              </a:ext>
            </a:extLst>
          </p:cNvPr>
          <p:cNvSpPr txBox="1"/>
          <p:nvPr/>
        </p:nvSpPr>
        <p:spPr>
          <a:xfrm>
            <a:off x="12262465" y="7431315"/>
            <a:ext cx="22835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включения СИ в реестр ГСИ, поверка, калибровка СИ, разработка и утверждение МВИ и др.</a:t>
            </a:r>
          </a:p>
        </p:txBody>
      </p:sp>
      <p:sp>
        <p:nvSpPr>
          <p:cNvPr id="206" name="Freeform 5">
            <a:extLst>
              <a:ext uri="{FF2B5EF4-FFF2-40B4-BE49-F238E27FC236}">
                <a16:creationId xmlns:a16="http://schemas.microsoft.com/office/drawing/2014/main" id="{F4A94450-6888-408A-AB68-36554E3BB134}"/>
              </a:ext>
            </a:extLst>
          </p:cNvPr>
          <p:cNvSpPr>
            <a:spLocks noEditPoints="1"/>
          </p:cNvSpPr>
          <p:nvPr/>
        </p:nvSpPr>
        <p:spPr bwMode="auto">
          <a:xfrm>
            <a:off x="12222856" y="6594242"/>
            <a:ext cx="503429" cy="502474"/>
          </a:xfrm>
          <a:custGeom>
            <a:avLst/>
            <a:gdLst>
              <a:gd name="T0" fmla="*/ 13714 w 16337"/>
              <a:gd name="T1" fmla="*/ 14421 h 16306"/>
              <a:gd name="T2" fmla="*/ 15896 w 16337"/>
              <a:gd name="T3" fmla="*/ 2312 h 16306"/>
              <a:gd name="T4" fmla="*/ 5388 w 16337"/>
              <a:gd name="T5" fmla="*/ 2129 h 16306"/>
              <a:gd name="T6" fmla="*/ 3719 w 16337"/>
              <a:gd name="T7" fmla="*/ 3710 h 16306"/>
              <a:gd name="T8" fmla="*/ 3721 w 16337"/>
              <a:gd name="T9" fmla="*/ 7714 h 16306"/>
              <a:gd name="T10" fmla="*/ 2369 w 16337"/>
              <a:gd name="T11" fmla="*/ 9119 h 16306"/>
              <a:gd name="T12" fmla="*/ 1646 w 16337"/>
              <a:gd name="T13" fmla="*/ 11143 h 16306"/>
              <a:gd name="T14" fmla="*/ 968 w 16337"/>
              <a:gd name="T15" fmla="*/ 11298 h 16306"/>
              <a:gd name="T16" fmla="*/ 78 w 16337"/>
              <a:gd name="T17" fmla="*/ 12486 h 16306"/>
              <a:gd name="T18" fmla="*/ 2623 w 16337"/>
              <a:gd name="T19" fmla="*/ 14962 h 16306"/>
              <a:gd name="T20" fmla="*/ 4453 w 16337"/>
              <a:gd name="T21" fmla="*/ 16128 h 16306"/>
              <a:gd name="T22" fmla="*/ 7001 w 16337"/>
              <a:gd name="T23" fmla="*/ 6921 h 16306"/>
              <a:gd name="T24" fmla="*/ 8169 w 16337"/>
              <a:gd name="T25" fmla="*/ 7163 h 16306"/>
              <a:gd name="T26" fmla="*/ 8690 w 16337"/>
              <a:gd name="T27" fmla="*/ 8065 h 16306"/>
              <a:gd name="T28" fmla="*/ 8959 w 16337"/>
              <a:gd name="T29" fmla="*/ 9235 h 16306"/>
              <a:gd name="T30" fmla="*/ 8816 w 16337"/>
              <a:gd name="T31" fmla="*/ 11334 h 16306"/>
              <a:gd name="T32" fmla="*/ 6544 w 16337"/>
              <a:gd name="T33" fmla="*/ 13532 h 16306"/>
              <a:gd name="T34" fmla="*/ 10305 w 16337"/>
              <a:gd name="T35" fmla="*/ 15795 h 16306"/>
              <a:gd name="T36" fmla="*/ 13200 w 16337"/>
              <a:gd name="T37" fmla="*/ 14477 h 16306"/>
              <a:gd name="T38" fmla="*/ 13177 w 16337"/>
              <a:gd name="T39" fmla="*/ 9275 h 16306"/>
              <a:gd name="T40" fmla="*/ 12123 w 16337"/>
              <a:gd name="T41" fmla="*/ 6751 h 16306"/>
              <a:gd name="T42" fmla="*/ 11463 w 16337"/>
              <a:gd name="T43" fmla="*/ 4773 h 16306"/>
              <a:gd name="T44" fmla="*/ 6538 w 16337"/>
              <a:gd name="T45" fmla="*/ 4698 h 16306"/>
              <a:gd name="T46" fmla="*/ 11137 w 16337"/>
              <a:gd name="T47" fmla="*/ 4221 h 16306"/>
              <a:gd name="T48" fmla="*/ 13709 w 16337"/>
              <a:gd name="T49" fmla="*/ 13143 h 16306"/>
              <a:gd name="T50" fmla="*/ 2475 w 16337"/>
              <a:gd name="T51" fmla="*/ 9894 h 16306"/>
              <a:gd name="T52" fmla="*/ 1842 w 16337"/>
              <a:gd name="T53" fmla="*/ 11712 h 16306"/>
              <a:gd name="T54" fmla="*/ 4270 w 16337"/>
              <a:gd name="T55" fmla="*/ 13717 h 16306"/>
              <a:gd name="T56" fmla="*/ 8493 w 16337"/>
              <a:gd name="T57" fmla="*/ 10949 h 16306"/>
              <a:gd name="T58" fmla="*/ 8549 w 16337"/>
              <a:gd name="T59" fmla="*/ 10308 h 16306"/>
              <a:gd name="T60" fmla="*/ 6640 w 16337"/>
              <a:gd name="T61" fmla="*/ 11915 h 16306"/>
              <a:gd name="T62" fmla="*/ 8395 w 16337"/>
              <a:gd name="T63" fmla="*/ 9090 h 16306"/>
              <a:gd name="T64" fmla="*/ 7070 w 16337"/>
              <a:gd name="T65" fmla="*/ 9964 h 16306"/>
              <a:gd name="T66" fmla="*/ 5774 w 16337"/>
              <a:gd name="T67" fmla="*/ 10503 h 16306"/>
              <a:gd name="T68" fmla="*/ 8163 w 16337"/>
              <a:gd name="T69" fmla="*/ 8034 h 16306"/>
              <a:gd name="T70" fmla="*/ 7559 w 16337"/>
              <a:gd name="T71" fmla="*/ 7826 h 16306"/>
              <a:gd name="T72" fmla="*/ 6409 w 16337"/>
              <a:gd name="T73" fmla="*/ 8240 h 16306"/>
              <a:gd name="T74" fmla="*/ 6767 w 16337"/>
              <a:gd name="T75" fmla="*/ 7396 h 16306"/>
              <a:gd name="T76" fmla="*/ 5677 w 16337"/>
              <a:gd name="T77" fmla="*/ 8205 h 16306"/>
              <a:gd name="T78" fmla="*/ 4149 w 16337"/>
              <a:gd name="T79" fmla="*/ 9173 h 16306"/>
              <a:gd name="T80" fmla="*/ 12904 w 16337"/>
              <a:gd name="T81" fmla="*/ 8206 h 16306"/>
              <a:gd name="T82" fmla="*/ 4364 w 16337"/>
              <a:gd name="T83" fmla="*/ 8652 h 16306"/>
              <a:gd name="T84" fmla="*/ 5209 w 16337"/>
              <a:gd name="T85" fmla="*/ 7924 h 16306"/>
              <a:gd name="T86" fmla="*/ 5316 w 16337"/>
              <a:gd name="T87" fmla="*/ 5515 h 16306"/>
              <a:gd name="T88" fmla="*/ 4354 w 16337"/>
              <a:gd name="T89" fmla="*/ 4532 h 16306"/>
              <a:gd name="T90" fmla="*/ 4345 w 16337"/>
              <a:gd name="T91" fmla="*/ 8652 h 16306"/>
              <a:gd name="T92" fmla="*/ 4358 w 16337"/>
              <a:gd name="T93" fmla="*/ 3058 h 16306"/>
              <a:gd name="T94" fmla="*/ 5685 w 16337"/>
              <a:gd name="T95" fmla="*/ 4240 h 16306"/>
              <a:gd name="T96" fmla="*/ 950 w 16337"/>
              <a:gd name="T97" fmla="*/ 12654 h 16306"/>
              <a:gd name="T98" fmla="*/ 3033 w 16337"/>
              <a:gd name="T99" fmla="*/ 13848 h 16306"/>
              <a:gd name="T100" fmla="*/ 1072 w 16337"/>
              <a:gd name="T101" fmla="*/ 11979 h 16306"/>
              <a:gd name="T102" fmla="*/ 11115 w 16337"/>
              <a:gd name="T103" fmla="*/ 14066 h 16306"/>
              <a:gd name="T104" fmla="*/ 11640 w 16337"/>
              <a:gd name="T105" fmla="*/ 15273 h 16306"/>
              <a:gd name="T106" fmla="*/ 12460 w 16337"/>
              <a:gd name="T107" fmla="*/ 13814 h 16306"/>
              <a:gd name="T108" fmla="*/ 8985 w 16337"/>
              <a:gd name="T109" fmla="*/ 14231 h 16306"/>
              <a:gd name="T110" fmla="*/ 9939 w 16337"/>
              <a:gd name="T111" fmla="*/ 15277 h 16306"/>
              <a:gd name="T112" fmla="*/ 13706 w 16337"/>
              <a:gd name="T113" fmla="*/ 2627 h 16306"/>
              <a:gd name="T114" fmla="*/ 13702 w 16337"/>
              <a:gd name="T115" fmla="*/ 931 h 16306"/>
              <a:gd name="T116" fmla="*/ 4334 w 16337"/>
              <a:gd name="T117" fmla="*/ 15346 h 16306"/>
              <a:gd name="T118" fmla="*/ 4898 w 16337"/>
              <a:gd name="T119" fmla="*/ 13957 h 16306"/>
              <a:gd name="T120" fmla="*/ 15278 w 16337"/>
              <a:gd name="T121" fmla="*/ 4208 h 16306"/>
              <a:gd name="T122" fmla="*/ 12105 w 16337"/>
              <a:gd name="T123" fmla="*/ 14720 h 16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37" h="16306">
                <a:moveTo>
                  <a:pt x="4833" y="16306"/>
                </a:moveTo>
                <a:lnTo>
                  <a:pt x="12661" y="16306"/>
                </a:lnTo>
                <a:lnTo>
                  <a:pt x="12769" y="16246"/>
                </a:lnTo>
                <a:lnTo>
                  <a:pt x="12872" y="16188"/>
                </a:lnTo>
                <a:lnTo>
                  <a:pt x="12965" y="16133"/>
                </a:lnTo>
                <a:lnTo>
                  <a:pt x="13052" y="16080"/>
                </a:lnTo>
                <a:lnTo>
                  <a:pt x="13132" y="16028"/>
                </a:lnTo>
                <a:lnTo>
                  <a:pt x="13205" y="15977"/>
                </a:lnTo>
                <a:lnTo>
                  <a:pt x="13273" y="15927"/>
                </a:lnTo>
                <a:lnTo>
                  <a:pt x="13334" y="15875"/>
                </a:lnTo>
                <a:lnTo>
                  <a:pt x="13389" y="15825"/>
                </a:lnTo>
                <a:lnTo>
                  <a:pt x="13439" y="15774"/>
                </a:lnTo>
                <a:lnTo>
                  <a:pt x="13484" y="15722"/>
                </a:lnTo>
                <a:lnTo>
                  <a:pt x="13524" y="15669"/>
                </a:lnTo>
                <a:lnTo>
                  <a:pt x="13559" y="15614"/>
                </a:lnTo>
                <a:lnTo>
                  <a:pt x="13589" y="15556"/>
                </a:lnTo>
                <a:lnTo>
                  <a:pt x="13616" y="15496"/>
                </a:lnTo>
                <a:lnTo>
                  <a:pt x="13638" y="15433"/>
                </a:lnTo>
                <a:lnTo>
                  <a:pt x="13658" y="15366"/>
                </a:lnTo>
                <a:lnTo>
                  <a:pt x="13674" y="15296"/>
                </a:lnTo>
                <a:lnTo>
                  <a:pt x="13686" y="15221"/>
                </a:lnTo>
                <a:lnTo>
                  <a:pt x="13697" y="15141"/>
                </a:lnTo>
                <a:lnTo>
                  <a:pt x="13705" y="15057"/>
                </a:lnTo>
                <a:lnTo>
                  <a:pt x="13710" y="14967"/>
                </a:lnTo>
                <a:lnTo>
                  <a:pt x="13714" y="14871"/>
                </a:lnTo>
                <a:lnTo>
                  <a:pt x="13716" y="14770"/>
                </a:lnTo>
                <a:lnTo>
                  <a:pt x="13716" y="14661"/>
                </a:lnTo>
                <a:lnTo>
                  <a:pt x="13716" y="14545"/>
                </a:lnTo>
                <a:lnTo>
                  <a:pt x="13714" y="14421"/>
                </a:lnTo>
                <a:lnTo>
                  <a:pt x="13712" y="14291"/>
                </a:lnTo>
                <a:lnTo>
                  <a:pt x="13708" y="14003"/>
                </a:lnTo>
                <a:lnTo>
                  <a:pt x="13705" y="13679"/>
                </a:lnTo>
                <a:lnTo>
                  <a:pt x="16334" y="13677"/>
                </a:lnTo>
                <a:lnTo>
                  <a:pt x="16332" y="3436"/>
                </a:lnTo>
                <a:lnTo>
                  <a:pt x="16334" y="3289"/>
                </a:lnTo>
                <a:lnTo>
                  <a:pt x="16336" y="3164"/>
                </a:lnTo>
                <a:lnTo>
                  <a:pt x="16337" y="3110"/>
                </a:lnTo>
                <a:lnTo>
                  <a:pt x="16337" y="3060"/>
                </a:lnTo>
                <a:lnTo>
                  <a:pt x="16337" y="3013"/>
                </a:lnTo>
                <a:lnTo>
                  <a:pt x="16336" y="2971"/>
                </a:lnTo>
                <a:lnTo>
                  <a:pt x="16334" y="2932"/>
                </a:lnTo>
                <a:lnTo>
                  <a:pt x="16331" y="2896"/>
                </a:lnTo>
                <a:lnTo>
                  <a:pt x="16326" y="2862"/>
                </a:lnTo>
                <a:lnTo>
                  <a:pt x="16321" y="2830"/>
                </a:lnTo>
                <a:lnTo>
                  <a:pt x="16314" y="2801"/>
                </a:lnTo>
                <a:lnTo>
                  <a:pt x="16304" y="2773"/>
                </a:lnTo>
                <a:lnTo>
                  <a:pt x="16293" y="2747"/>
                </a:lnTo>
                <a:lnTo>
                  <a:pt x="16280" y="2720"/>
                </a:lnTo>
                <a:lnTo>
                  <a:pt x="16265" y="2693"/>
                </a:lnTo>
                <a:lnTo>
                  <a:pt x="16246" y="2668"/>
                </a:lnTo>
                <a:lnTo>
                  <a:pt x="16226" y="2640"/>
                </a:lnTo>
                <a:lnTo>
                  <a:pt x="16202" y="2613"/>
                </a:lnTo>
                <a:lnTo>
                  <a:pt x="16176" y="2584"/>
                </a:lnTo>
                <a:lnTo>
                  <a:pt x="16147" y="2553"/>
                </a:lnTo>
                <a:lnTo>
                  <a:pt x="16114" y="2521"/>
                </a:lnTo>
                <a:lnTo>
                  <a:pt x="16078" y="2485"/>
                </a:lnTo>
                <a:lnTo>
                  <a:pt x="15995" y="2406"/>
                </a:lnTo>
                <a:lnTo>
                  <a:pt x="15896" y="2312"/>
                </a:lnTo>
                <a:lnTo>
                  <a:pt x="15781" y="2200"/>
                </a:lnTo>
                <a:lnTo>
                  <a:pt x="15646" y="2068"/>
                </a:lnTo>
                <a:lnTo>
                  <a:pt x="15517" y="1938"/>
                </a:lnTo>
                <a:lnTo>
                  <a:pt x="15388" y="1808"/>
                </a:lnTo>
                <a:lnTo>
                  <a:pt x="15260" y="1676"/>
                </a:lnTo>
                <a:lnTo>
                  <a:pt x="15130" y="1544"/>
                </a:lnTo>
                <a:lnTo>
                  <a:pt x="15001" y="1411"/>
                </a:lnTo>
                <a:lnTo>
                  <a:pt x="14872" y="1278"/>
                </a:lnTo>
                <a:lnTo>
                  <a:pt x="14742" y="1146"/>
                </a:lnTo>
                <a:lnTo>
                  <a:pt x="14613" y="1013"/>
                </a:lnTo>
                <a:lnTo>
                  <a:pt x="14484" y="881"/>
                </a:lnTo>
                <a:lnTo>
                  <a:pt x="14353" y="752"/>
                </a:lnTo>
                <a:lnTo>
                  <a:pt x="14223" y="622"/>
                </a:lnTo>
                <a:lnTo>
                  <a:pt x="14094" y="493"/>
                </a:lnTo>
                <a:lnTo>
                  <a:pt x="13963" y="367"/>
                </a:lnTo>
                <a:lnTo>
                  <a:pt x="13832" y="242"/>
                </a:lnTo>
                <a:lnTo>
                  <a:pt x="13702" y="120"/>
                </a:lnTo>
                <a:lnTo>
                  <a:pt x="13571" y="0"/>
                </a:lnTo>
                <a:lnTo>
                  <a:pt x="6372" y="0"/>
                </a:lnTo>
                <a:lnTo>
                  <a:pt x="6365" y="2085"/>
                </a:lnTo>
                <a:lnTo>
                  <a:pt x="6252" y="2096"/>
                </a:lnTo>
                <a:lnTo>
                  <a:pt x="6140" y="2105"/>
                </a:lnTo>
                <a:lnTo>
                  <a:pt x="6028" y="2113"/>
                </a:lnTo>
                <a:lnTo>
                  <a:pt x="5918" y="2117"/>
                </a:lnTo>
                <a:lnTo>
                  <a:pt x="5809" y="2121"/>
                </a:lnTo>
                <a:lnTo>
                  <a:pt x="5702" y="2123"/>
                </a:lnTo>
                <a:lnTo>
                  <a:pt x="5595" y="2125"/>
                </a:lnTo>
                <a:lnTo>
                  <a:pt x="5491" y="2127"/>
                </a:lnTo>
                <a:lnTo>
                  <a:pt x="5388" y="2129"/>
                </a:lnTo>
                <a:lnTo>
                  <a:pt x="5288" y="2131"/>
                </a:lnTo>
                <a:lnTo>
                  <a:pt x="5189" y="2135"/>
                </a:lnTo>
                <a:lnTo>
                  <a:pt x="5092" y="2139"/>
                </a:lnTo>
                <a:lnTo>
                  <a:pt x="4998" y="2146"/>
                </a:lnTo>
                <a:lnTo>
                  <a:pt x="4905" y="2155"/>
                </a:lnTo>
                <a:lnTo>
                  <a:pt x="4815" y="2165"/>
                </a:lnTo>
                <a:lnTo>
                  <a:pt x="4729" y="2179"/>
                </a:lnTo>
                <a:lnTo>
                  <a:pt x="4644" y="2195"/>
                </a:lnTo>
                <a:lnTo>
                  <a:pt x="4562" y="2216"/>
                </a:lnTo>
                <a:lnTo>
                  <a:pt x="4483" y="2240"/>
                </a:lnTo>
                <a:lnTo>
                  <a:pt x="4408" y="2270"/>
                </a:lnTo>
                <a:lnTo>
                  <a:pt x="4335" y="2303"/>
                </a:lnTo>
                <a:lnTo>
                  <a:pt x="4266" y="2342"/>
                </a:lnTo>
                <a:lnTo>
                  <a:pt x="4201" y="2386"/>
                </a:lnTo>
                <a:lnTo>
                  <a:pt x="4138" y="2436"/>
                </a:lnTo>
                <a:lnTo>
                  <a:pt x="4080" y="2492"/>
                </a:lnTo>
                <a:lnTo>
                  <a:pt x="4025" y="2555"/>
                </a:lnTo>
                <a:lnTo>
                  <a:pt x="3975" y="2625"/>
                </a:lnTo>
                <a:lnTo>
                  <a:pt x="3928" y="2703"/>
                </a:lnTo>
                <a:lnTo>
                  <a:pt x="3885" y="2788"/>
                </a:lnTo>
                <a:lnTo>
                  <a:pt x="3846" y="2881"/>
                </a:lnTo>
                <a:lnTo>
                  <a:pt x="3813" y="2983"/>
                </a:lnTo>
                <a:lnTo>
                  <a:pt x="3783" y="3093"/>
                </a:lnTo>
                <a:lnTo>
                  <a:pt x="3768" y="3171"/>
                </a:lnTo>
                <a:lnTo>
                  <a:pt x="3753" y="3259"/>
                </a:lnTo>
                <a:lnTo>
                  <a:pt x="3742" y="3358"/>
                </a:lnTo>
                <a:lnTo>
                  <a:pt x="3733" y="3467"/>
                </a:lnTo>
                <a:lnTo>
                  <a:pt x="3725" y="3584"/>
                </a:lnTo>
                <a:lnTo>
                  <a:pt x="3719" y="3710"/>
                </a:lnTo>
                <a:lnTo>
                  <a:pt x="3714" y="3843"/>
                </a:lnTo>
                <a:lnTo>
                  <a:pt x="3711" y="3983"/>
                </a:lnTo>
                <a:lnTo>
                  <a:pt x="3708" y="4129"/>
                </a:lnTo>
                <a:lnTo>
                  <a:pt x="3707" y="4281"/>
                </a:lnTo>
                <a:lnTo>
                  <a:pt x="3708" y="4436"/>
                </a:lnTo>
                <a:lnTo>
                  <a:pt x="3710" y="4596"/>
                </a:lnTo>
                <a:lnTo>
                  <a:pt x="3712" y="4760"/>
                </a:lnTo>
                <a:lnTo>
                  <a:pt x="3715" y="4926"/>
                </a:lnTo>
                <a:lnTo>
                  <a:pt x="3718" y="5093"/>
                </a:lnTo>
                <a:lnTo>
                  <a:pt x="3722" y="5262"/>
                </a:lnTo>
                <a:lnTo>
                  <a:pt x="3730" y="5601"/>
                </a:lnTo>
                <a:lnTo>
                  <a:pt x="3739" y="5935"/>
                </a:lnTo>
                <a:lnTo>
                  <a:pt x="3747" y="6259"/>
                </a:lnTo>
                <a:lnTo>
                  <a:pt x="3754" y="6568"/>
                </a:lnTo>
                <a:lnTo>
                  <a:pt x="3758" y="6715"/>
                </a:lnTo>
                <a:lnTo>
                  <a:pt x="3759" y="6856"/>
                </a:lnTo>
                <a:lnTo>
                  <a:pt x="3761" y="6990"/>
                </a:lnTo>
                <a:lnTo>
                  <a:pt x="3761" y="7117"/>
                </a:lnTo>
                <a:lnTo>
                  <a:pt x="3760" y="7236"/>
                </a:lnTo>
                <a:lnTo>
                  <a:pt x="3758" y="7345"/>
                </a:lnTo>
                <a:lnTo>
                  <a:pt x="3753" y="7445"/>
                </a:lnTo>
                <a:lnTo>
                  <a:pt x="3748" y="7535"/>
                </a:lnTo>
                <a:lnTo>
                  <a:pt x="3746" y="7565"/>
                </a:lnTo>
                <a:lnTo>
                  <a:pt x="3743" y="7594"/>
                </a:lnTo>
                <a:lnTo>
                  <a:pt x="3740" y="7621"/>
                </a:lnTo>
                <a:lnTo>
                  <a:pt x="3736" y="7646"/>
                </a:lnTo>
                <a:lnTo>
                  <a:pt x="3731" y="7670"/>
                </a:lnTo>
                <a:lnTo>
                  <a:pt x="3726" y="7693"/>
                </a:lnTo>
                <a:lnTo>
                  <a:pt x="3721" y="7714"/>
                </a:lnTo>
                <a:lnTo>
                  <a:pt x="3715" y="7734"/>
                </a:lnTo>
                <a:lnTo>
                  <a:pt x="3707" y="7753"/>
                </a:lnTo>
                <a:lnTo>
                  <a:pt x="3700" y="7771"/>
                </a:lnTo>
                <a:lnTo>
                  <a:pt x="3693" y="7788"/>
                </a:lnTo>
                <a:lnTo>
                  <a:pt x="3685" y="7804"/>
                </a:lnTo>
                <a:lnTo>
                  <a:pt x="3676" y="7820"/>
                </a:lnTo>
                <a:lnTo>
                  <a:pt x="3667" y="7834"/>
                </a:lnTo>
                <a:lnTo>
                  <a:pt x="3657" y="7848"/>
                </a:lnTo>
                <a:lnTo>
                  <a:pt x="3647" y="7862"/>
                </a:lnTo>
                <a:lnTo>
                  <a:pt x="3637" y="7875"/>
                </a:lnTo>
                <a:lnTo>
                  <a:pt x="3626" y="7887"/>
                </a:lnTo>
                <a:lnTo>
                  <a:pt x="3615" y="7899"/>
                </a:lnTo>
                <a:lnTo>
                  <a:pt x="3602" y="7912"/>
                </a:lnTo>
                <a:lnTo>
                  <a:pt x="3577" y="7935"/>
                </a:lnTo>
                <a:lnTo>
                  <a:pt x="3550" y="7960"/>
                </a:lnTo>
                <a:lnTo>
                  <a:pt x="3522" y="7984"/>
                </a:lnTo>
                <a:lnTo>
                  <a:pt x="3492" y="8011"/>
                </a:lnTo>
                <a:lnTo>
                  <a:pt x="3460" y="8038"/>
                </a:lnTo>
                <a:lnTo>
                  <a:pt x="3427" y="8070"/>
                </a:lnTo>
                <a:lnTo>
                  <a:pt x="3190" y="8298"/>
                </a:lnTo>
                <a:lnTo>
                  <a:pt x="2979" y="8499"/>
                </a:lnTo>
                <a:lnTo>
                  <a:pt x="2883" y="8591"/>
                </a:lnTo>
                <a:lnTo>
                  <a:pt x="2794" y="8678"/>
                </a:lnTo>
                <a:lnTo>
                  <a:pt x="2710" y="8759"/>
                </a:lnTo>
                <a:lnTo>
                  <a:pt x="2632" y="8837"/>
                </a:lnTo>
                <a:lnTo>
                  <a:pt x="2559" y="8912"/>
                </a:lnTo>
                <a:lnTo>
                  <a:pt x="2490" y="8983"/>
                </a:lnTo>
                <a:lnTo>
                  <a:pt x="2427" y="9052"/>
                </a:lnTo>
                <a:lnTo>
                  <a:pt x="2369" y="9119"/>
                </a:lnTo>
                <a:lnTo>
                  <a:pt x="2314" y="9185"/>
                </a:lnTo>
                <a:lnTo>
                  <a:pt x="2263" y="9249"/>
                </a:lnTo>
                <a:lnTo>
                  <a:pt x="2216" y="9313"/>
                </a:lnTo>
                <a:lnTo>
                  <a:pt x="2172" y="9377"/>
                </a:lnTo>
                <a:lnTo>
                  <a:pt x="2131" y="9441"/>
                </a:lnTo>
                <a:lnTo>
                  <a:pt x="2094" y="9507"/>
                </a:lnTo>
                <a:lnTo>
                  <a:pt x="2058" y="9574"/>
                </a:lnTo>
                <a:lnTo>
                  <a:pt x="2026" y="9644"/>
                </a:lnTo>
                <a:lnTo>
                  <a:pt x="1995" y="9717"/>
                </a:lnTo>
                <a:lnTo>
                  <a:pt x="1967" y="9791"/>
                </a:lnTo>
                <a:lnTo>
                  <a:pt x="1940" y="9871"/>
                </a:lnTo>
                <a:lnTo>
                  <a:pt x="1913" y="9954"/>
                </a:lnTo>
                <a:lnTo>
                  <a:pt x="1889" y="10042"/>
                </a:lnTo>
                <a:lnTo>
                  <a:pt x="1865" y="10136"/>
                </a:lnTo>
                <a:lnTo>
                  <a:pt x="1842" y="10235"/>
                </a:lnTo>
                <a:lnTo>
                  <a:pt x="1819" y="10340"/>
                </a:lnTo>
                <a:lnTo>
                  <a:pt x="1796" y="10453"/>
                </a:lnTo>
                <a:lnTo>
                  <a:pt x="1773" y="10572"/>
                </a:lnTo>
                <a:lnTo>
                  <a:pt x="1749" y="10700"/>
                </a:lnTo>
                <a:lnTo>
                  <a:pt x="1725" y="10836"/>
                </a:lnTo>
                <a:lnTo>
                  <a:pt x="1710" y="10916"/>
                </a:lnTo>
                <a:lnTo>
                  <a:pt x="1696" y="10982"/>
                </a:lnTo>
                <a:lnTo>
                  <a:pt x="1689" y="11012"/>
                </a:lnTo>
                <a:lnTo>
                  <a:pt x="1682" y="11040"/>
                </a:lnTo>
                <a:lnTo>
                  <a:pt x="1675" y="11064"/>
                </a:lnTo>
                <a:lnTo>
                  <a:pt x="1667" y="11087"/>
                </a:lnTo>
                <a:lnTo>
                  <a:pt x="1660" y="11107"/>
                </a:lnTo>
                <a:lnTo>
                  <a:pt x="1653" y="11126"/>
                </a:lnTo>
                <a:lnTo>
                  <a:pt x="1646" y="11143"/>
                </a:lnTo>
                <a:lnTo>
                  <a:pt x="1639" y="11159"/>
                </a:lnTo>
                <a:lnTo>
                  <a:pt x="1631" y="11174"/>
                </a:lnTo>
                <a:lnTo>
                  <a:pt x="1622" y="11187"/>
                </a:lnTo>
                <a:lnTo>
                  <a:pt x="1614" y="11199"/>
                </a:lnTo>
                <a:lnTo>
                  <a:pt x="1606" y="11211"/>
                </a:lnTo>
                <a:lnTo>
                  <a:pt x="1588" y="11233"/>
                </a:lnTo>
                <a:lnTo>
                  <a:pt x="1568" y="11254"/>
                </a:lnTo>
                <a:lnTo>
                  <a:pt x="1546" y="11277"/>
                </a:lnTo>
                <a:lnTo>
                  <a:pt x="1522" y="11302"/>
                </a:lnTo>
                <a:lnTo>
                  <a:pt x="1496" y="11329"/>
                </a:lnTo>
                <a:lnTo>
                  <a:pt x="1466" y="11363"/>
                </a:lnTo>
                <a:lnTo>
                  <a:pt x="1450" y="11381"/>
                </a:lnTo>
                <a:lnTo>
                  <a:pt x="1434" y="11403"/>
                </a:lnTo>
                <a:lnTo>
                  <a:pt x="1416" y="11425"/>
                </a:lnTo>
                <a:lnTo>
                  <a:pt x="1398" y="11451"/>
                </a:lnTo>
                <a:lnTo>
                  <a:pt x="1341" y="11393"/>
                </a:lnTo>
                <a:lnTo>
                  <a:pt x="1302" y="11351"/>
                </a:lnTo>
                <a:lnTo>
                  <a:pt x="1287" y="11335"/>
                </a:lnTo>
                <a:lnTo>
                  <a:pt x="1274" y="11322"/>
                </a:lnTo>
                <a:lnTo>
                  <a:pt x="1262" y="11312"/>
                </a:lnTo>
                <a:lnTo>
                  <a:pt x="1249" y="11302"/>
                </a:lnTo>
                <a:lnTo>
                  <a:pt x="1235" y="11293"/>
                </a:lnTo>
                <a:lnTo>
                  <a:pt x="1219" y="11286"/>
                </a:lnTo>
                <a:lnTo>
                  <a:pt x="1201" y="11278"/>
                </a:lnTo>
                <a:lnTo>
                  <a:pt x="1177" y="11270"/>
                </a:lnTo>
                <a:lnTo>
                  <a:pt x="1114" y="11248"/>
                </a:lnTo>
                <a:lnTo>
                  <a:pt x="1023" y="11220"/>
                </a:lnTo>
                <a:lnTo>
                  <a:pt x="997" y="11260"/>
                </a:lnTo>
                <a:lnTo>
                  <a:pt x="968" y="11298"/>
                </a:lnTo>
                <a:lnTo>
                  <a:pt x="938" y="11336"/>
                </a:lnTo>
                <a:lnTo>
                  <a:pt x="909" y="11373"/>
                </a:lnTo>
                <a:lnTo>
                  <a:pt x="877" y="11410"/>
                </a:lnTo>
                <a:lnTo>
                  <a:pt x="845" y="11445"/>
                </a:lnTo>
                <a:lnTo>
                  <a:pt x="812" y="11479"/>
                </a:lnTo>
                <a:lnTo>
                  <a:pt x="778" y="11513"/>
                </a:lnTo>
                <a:lnTo>
                  <a:pt x="744" y="11547"/>
                </a:lnTo>
                <a:lnTo>
                  <a:pt x="710" y="11581"/>
                </a:lnTo>
                <a:lnTo>
                  <a:pt x="675" y="11613"/>
                </a:lnTo>
                <a:lnTo>
                  <a:pt x="639" y="11645"/>
                </a:lnTo>
                <a:lnTo>
                  <a:pt x="568" y="11710"/>
                </a:lnTo>
                <a:lnTo>
                  <a:pt x="496" y="11774"/>
                </a:lnTo>
                <a:lnTo>
                  <a:pt x="425" y="11838"/>
                </a:lnTo>
                <a:lnTo>
                  <a:pt x="355" y="11904"/>
                </a:lnTo>
                <a:lnTo>
                  <a:pt x="321" y="11938"/>
                </a:lnTo>
                <a:lnTo>
                  <a:pt x="287" y="11971"/>
                </a:lnTo>
                <a:lnTo>
                  <a:pt x="253" y="12006"/>
                </a:lnTo>
                <a:lnTo>
                  <a:pt x="222" y="12041"/>
                </a:lnTo>
                <a:lnTo>
                  <a:pt x="190" y="12078"/>
                </a:lnTo>
                <a:lnTo>
                  <a:pt x="159" y="12114"/>
                </a:lnTo>
                <a:lnTo>
                  <a:pt x="130" y="12152"/>
                </a:lnTo>
                <a:lnTo>
                  <a:pt x="101" y="12191"/>
                </a:lnTo>
                <a:lnTo>
                  <a:pt x="74" y="12231"/>
                </a:lnTo>
                <a:lnTo>
                  <a:pt x="48" y="12272"/>
                </a:lnTo>
                <a:lnTo>
                  <a:pt x="23" y="12314"/>
                </a:lnTo>
                <a:lnTo>
                  <a:pt x="0" y="12358"/>
                </a:lnTo>
                <a:lnTo>
                  <a:pt x="20" y="12398"/>
                </a:lnTo>
                <a:lnTo>
                  <a:pt x="47" y="12441"/>
                </a:lnTo>
                <a:lnTo>
                  <a:pt x="78" y="12486"/>
                </a:lnTo>
                <a:lnTo>
                  <a:pt x="114" y="12535"/>
                </a:lnTo>
                <a:lnTo>
                  <a:pt x="155" y="12586"/>
                </a:lnTo>
                <a:lnTo>
                  <a:pt x="200" y="12639"/>
                </a:lnTo>
                <a:lnTo>
                  <a:pt x="248" y="12695"/>
                </a:lnTo>
                <a:lnTo>
                  <a:pt x="300" y="12753"/>
                </a:lnTo>
                <a:lnTo>
                  <a:pt x="356" y="12811"/>
                </a:lnTo>
                <a:lnTo>
                  <a:pt x="415" y="12871"/>
                </a:lnTo>
                <a:lnTo>
                  <a:pt x="475" y="12933"/>
                </a:lnTo>
                <a:lnTo>
                  <a:pt x="538" y="12995"/>
                </a:lnTo>
                <a:lnTo>
                  <a:pt x="602" y="13058"/>
                </a:lnTo>
                <a:lnTo>
                  <a:pt x="669" y="13122"/>
                </a:lnTo>
                <a:lnTo>
                  <a:pt x="736" y="13186"/>
                </a:lnTo>
                <a:lnTo>
                  <a:pt x="805" y="13250"/>
                </a:lnTo>
                <a:lnTo>
                  <a:pt x="942" y="13377"/>
                </a:lnTo>
                <a:lnTo>
                  <a:pt x="1079" y="13501"/>
                </a:lnTo>
                <a:lnTo>
                  <a:pt x="1213" y="13622"/>
                </a:lnTo>
                <a:lnTo>
                  <a:pt x="1341" y="13736"/>
                </a:lnTo>
                <a:lnTo>
                  <a:pt x="1460" y="13843"/>
                </a:lnTo>
                <a:lnTo>
                  <a:pt x="1567" y="13939"/>
                </a:lnTo>
                <a:lnTo>
                  <a:pt x="1660" y="14025"/>
                </a:lnTo>
                <a:lnTo>
                  <a:pt x="1737" y="14096"/>
                </a:lnTo>
                <a:lnTo>
                  <a:pt x="1845" y="14202"/>
                </a:lnTo>
                <a:lnTo>
                  <a:pt x="1955" y="14308"/>
                </a:lnTo>
                <a:lnTo>
                  <a:pt x="2066" y="14415"/>
                </a:lnTo>
                <a:lnTo>
                  <a:pt x="2177" y="14524"/>
                </a:lnTo>
                <a:lnTo>
                  <a:pt x="2288" y="14632"/>
                </a:lnTo>
                <a:lnTo>
                  <a:pt x="2399" y="14741"/>
                </a:lnTo>
                <a:lnTo>
                  <a:pt x="2512" y="14852"/>
                </a:lnTo>
                <a:lnTo>
                  <a:pt x="2623" y="14962"/>
                </a:lnTo>
                <a:lnTo>
                  <a:pt x="2733" y="15074"/>
                </a:lnTo>
                <a:lnTo>
                  <a:pt x="2844" y="15185"/>
                </a:lnTo>
                <a:lnTo>
                  <a:pt x="2952" y="15297"/>
                </a:lnTo>
                <a:lnTo>
                  <a:pt x="3060" y="15408"/>
                </a:lnTo>
                <a:lnTo>
                  <a:pt x="3165" y="15520"/>
                </a:lnTo>
                <a:lnTo>
                  <a:pt x="3270" y="15630"/>
                </a:lnTo>
                <a:lnTo>
                  <a:pt x="3373" y="15742"/>
                </a:lnTo>
                <a:lnTo>
                  <a:pt x="3473" y="15852"/>
                </a:lnTo>
                <a:lnTo>
                  <a:pt x="3824" y="15540"/>
                </a:lnTo>
                <a:lnTo>
                  <a:pt x="3900" y="15643"/>
                </a:lnTo>
                <a:lnTo>
                  <a:pt x="3967" y="15731"/>
                </a:lnTo>
                <a:lnTo>
                  <a:pt x="3996" y="15769"/>
                </a:lnTo>
                <a:lnTo>
                  <a:pt x="4024" y="15804"/>
                </a:lnTo>
                <a:lnTo>
                  <a:pt x="4050" y="15836"/>
                </a:lnTo>
                <a:lnTo>
                  <a:pt x="4073" y="15865"/>
                </a:lnTo>
                <a:lnTo>
                  <a:pt x="4097" y="15891"/>
                </a:lnTo>
                <a:lnTo>
                  <a:pt x="4118" y="15915"/>
                </a:lnTo>
                <a:lnTo>
                  <a:pt x="4139" y="15937"/>
                </a:lnTo>
                <a:lnTo>
                  <a:pt x="4160" y="15956"/>
                </a:lnTo>
                <a:lnTo>
                  <a:pt x="4180" y="15975"/>
                </a:lnTo>
                <a:lnTo>
                  <a:pt x="4201" y="15991"/>
                </a:lnTo>
                <a:lnTo>
                  <a:pt x="4221" y="16006"/>
                </a:lnTo>
                <a:lnTo>
                  <a:pt x="4241" y="16021"/>
                </a:lnTo>
                <a:lnTo>
                  <a:pt x="4263" y="16034"/>
                </a:lnTo>
                <a:lnTo>
                  <a:pt x="4285" y="16047"/>
                </a:lnTo>
                <a:lnTo>
                  <a:pt x="4309" y="16061"/>
                </a:lnTo>
                <a:lnTo>
                  <a:pt x="4333" y="16073"/>
                </a:lnTo>
                <a:lnTo>
                  <a:pt x="4389" y="16098"/>
                </a:lnTo>
                <a:lnTo>
                  <a:pt x="4453" y="16128"/>
                </a:lnTo>
                <a:lnTo>
                  <a:pt x="4526" y="16161"/>
                </a:lnTo>
                <a:lnTo>
                  <a:pt x="4613" y="16201"/>
                </a:lnTo>
                <a:lnTo>
                  <a:pt x="4715" y="16248"/>
                </a:lnTo>
                <a:lnTo>
                  <a:pt x="4833" y="16306"/>
                </a:lnTo>
                <a:close/>
                <a:moveTo>
                  <a:pt x="5839" y="7213"/>
                </a:moveTo>
                <a:lnTo>
                  <a:pt x="5851" y="7203"/>
                </a:lnTo>
                <a:lnTo>
                  <a:pt x="5883" y="7175"/>
                </a:lnTo>
                <a:lnTo>
                  <a:pt x="5907" y="7157"/>
                </a:lnTo>
                <a:lnTo>
                  <a:pt x="5934" y="7136"/>
                </a:lnTo>
                <a:lnTo>
                  <a:pt x="5966" y="7111"/>
                </a:lnTo>
                <a:lnTo>
                  <a:pt x="6003" y="7085"/>
                </a:lnTo>
                <a:lnTo>
                  <a:pt x="6042" y="7059"/>
                </a:lnTo>
                <a:lnTo>
                  <a:pt x="6085" y="7031"/>
                </a:lnTo>
                <a:lnTo>
                  <a:pt x="6130" y="7004"/>
                </a:lnTo>
                <a:lnTo>
                  <a:pt x="6179" y="6976"/>
                </a:lnTo>
                <a:lnTo>
                  <a:pt x="6231" y="6949"/>
                </a:lnTo>
                <a:lnTo>
                  <a:pt x="6284" y="6925"/>
                </a:lnTo>
                <a:lnTo>
                  <a:pt x="6340" y="6901"/>
                </a:lnTo>
                <a:lnTo>
                  <a:pt x="6397" y="6881"/>
                </a:lnTo>
                <a:lnTo>
                  <a:pt x="6455" y="6864"/>
                </a:lnTo>
                <a:lnTo>
                  <a:pt x="6515" y="6849"/>
                </a:lnTo>
                <a:lnTo>
                  <a:pt x="6576" y="6838"/>
                </a:lnTo>
                <a:lnTo>
                  <a:pt x="6637" y="6833"/>
                </a:lnTo>
                <a:lnTo>
                  <a:pt x="6698" y="6832"/>
                </a:lnTo>
                <a:lnTo>
                  <a:pt x="6760" y="6837"/>
                </a:lnTo>
                <a:lnTo>
                  <a:pt x="6822" y="6847"/>
                </a:lnTo>
                <a:lnTo>
                  <a:pt x="6882" y="6865"/>
                </a:lnTo>
                <a:lnTo>
                  <a:pt x="6942" y="6889"/>
                </a:lnTo>
                <a:lnTo>
                  <a:pt x="7001" y="6921"/>
                </a:lnTo>
                <a:lnTo>
                  <a:pt x="7060" y="6962"/>
                </a:lnTo>
                <a:lnTo>
                  <a:pt x="7116" y="7010"/>
                </a:lnTo>
                <a:lnTo>
                  <a:pt x="7170" y="7068"/>
                </a:lnTo>
                <a:lnTo>
                  <a:pt x="7222" y="7136"/>
                </a:lnTo>
                <a:lnTo>
                  <a:pt x="7272" y="7213"/>
                </a:lnTo>
                <a:lnTo>
                  <a:pt x="7319" y="7302"/>
                </a:lnTo>
                <a:lnTo>
                  <a:pt x="7354" y="7286"/>
                </a:lnTo>
                <a:lnTo>
                  <a:pt x="7389" y="7269"/>
                </a:lnTo>
                <a:lnTo>
                  <a:pt x="7425" y="7253"/>
                </a:lnTo>
                <a:lnTo>
                  <a:pt x="7461" y="7239"/>
                </a:lnTo>
                <a:lnTo>
                  <a:pt x="7498" y="7225"/>
                </a:lnTo>
                <a:lnTo>
                  <a:pt x="7534" y="7211"/>
                </a:lnTo>
                <a:lnTo>
                  <a:pt x="7571" y="7198"/>
                </a:lnTo>
                <a:lnTo>
                  <a:pt x="7609" y="7187"/>
                </a:lnTo>
                <a:lnTo>
                  <a:pt x="7646" y="7175"/>
                </a:lnTo>
                <a:lnTo>
                  <a:pt x="7683" y="7166"/>
                </a:lnTo>
                <a:lnTo>
                  <a:pt x="7721" y="7157"/>
                </a:lnTo>
                <a:lnTo>
                  <a:pt x="7758" y="7150"/>
                </a:lnTo>
                <a:lnTo>
                  <a:pt x="7796" y="7144"/>
                </a:lnTo>
                <a:lnTo>
                  <a:pt x="7834" y="7139"/>
                </a:lnTo>
                <a:lnTo>
                  <a:pt x="7871" y="7136"/>
                </a:lnTo>
                <a:lnTo>
                  <a:pt x="7909" y="7133"/>
                </a:lnTo>
                <a:lnTo>
                  <a:pt x="7947" y="7132"/>
                </a:lnTo>
                <a:lnTo>
                  <a:pt x="7985" y="7133"/>
                </a:lnTo>
                <a:lnTo>
                  <a:pt x="8021" y="7137"/>
                </a:lnTo>
                <a:lnTo>
                  <a:pt x="8059" y="7141"/>
                </a:lnTo>
                <a:lnTo>
                  <a:pt x="8096" y="7146"/>
                </a:lnTo>
                <a:lnTo>
                  <a:pt x="8133" y="7154"/>
                </a:lnTo>
                <a:lnTo>
                  <a:pt x="8169" y="7163"/>
                </a:lnTo>
                <a:lnTo>
                  <a:pt x="8205" y="7174"/>
                </a:lnTo>
                <a:lnTo>
                  <a:pt x="8241" y="7188"/>
                </a:lnTo>
                <a:lnTo>
                  <a:pt x="8276" y="7204"/>
                </a:lnTo>
                <a:lnTo>
                  <a:pt x="8311" y="7221"/>
                </a:lnTo>
                <a:lnTo>
                  <a:pt x="8346" y="7241"/>
                </a:lnTo>
                <a:lnTo>
                  <a:pt x="8380" y="7262"/>
                </a:lnTo>
                <a:lnTo>
                  <a:pt x="8414" y="7287"/>
                </a:lnTo>
                <a:lnTo>
                  <a:pt x="8446" y="7313"/>
                </a:lnTo>
                <a:lnTo>
                  <a:pt x="8479" y="7342"/>
                </a:lnTo>
                <a:lnTo>
                  <a:pt x="8516" y="7378"/>
                </a:lnTo>
                <a:lnTo>
                  <a:pt x="8548" y="7414"/>
                </a:lnTo>
                <a:lnTo>
                  <a:pt x="8578" y="7449"/>
                </a:lnTo>
                <a:lnTo>
                  <a:pt x="8604" y="7485"/>
                </a:lnTo>
                <a:lnTo>
                  <a:pt x="8628" y="7522"/>
                </a:lnTo>
                <a:lnTo>
                  <a:pt x="8648" y="7558"/>
                </a:lnTo>
                <a:lnTo>
                  <a:pt x="8667" y="7594"/>
                </a:lnTo>
                <a:lnTo>
                  <a:pt x="8681" y="7629"/>
                </a:lnTo>
                <a:lnTo>
                  <a:pt x="8693" y="7666"/>
                </a:lnTo>
                <a:lnTo>
                  <a:pt x="8704" y="7702"/>
                </a:lnTo>
                <a:lnTo>
                  <a:pt x="8711" y="7739"/>
                </a:lnTo>
                <a:lnTo>
                  <a:pt x="8716" y="7775"/>
                </a:lnTo>
                <a:lnTo>
                  <a:pt x="8719" y="7810"/>
                </a:lnTo>
                <a:lnTo>
                  <a:pt x="8720" y="7847"/>
                </a:lnTo>
                <a:lnTo>
                  <a:pt x="8719" y="7883"/>
                </a:lnTo>
                <a:lnTo>
                  <a:pt x="8716" y="7920"/>
                </a:lnTo>
                <a:lnTo>
                  <a:pt x="8712" y="7956"/>
                </a:lnTo>
                <a:lnTo>
                  <a:pt x="8706" y="7992"/>
                </a:lnTo>
                <a:lnTo>
                  <a:pt x="8698" y="8029"/>
                </a:lnTo>
                <a:lnTo>
                  <a:pt x="8690" y="8065"/>
                </a:lnTo>
                <a:lnTo>
                  <a:pt x="8680" y="8102"/>
                </a:lnTo>
                <a:lnTo>
                  <a:pt x="8670" y="8138"/>
                </a:lnTo>
                <a:lnTo>
                  <a:pt x="8658" y="8174"/>
                </a:lnTo>
                <a:lnTo>
                  <a:pt x="8645" y="8210"/>
                </a:lnTo>
                <a:lnTo>
                  <a:pt x="8618" y="8283"/>
                </a:lnTo>
                <a:lnTo>
                  <a:pt x="8589" y="8355"/>
                </a:lnTo>
                <a:lnTo>
                  <a:pt x="8559" y="8428"/>
                </a:lnTo>
                <a:lnTo>
                  <a:pt x="8529" y="8500"/>
                </a:lnTo>
                <a:lnTo>
                  <a:pt x="8580" y="8531"/>
                </a:lnTo>
                <a:lnTo>
                  <a:pt x="8627" y="8563"/>
                </a:lnTo>
                <a:lnTo>
                  <a:pt x="8670" y="8594"/>
                </a:lnTo>
                <a:lnTo>
                  <a:pt x="8710" y="8625"/>
                </a:lnTo>
                <a:lnTo>
                  <a:pt x="8747" y="8657"/>
                </a:lnTo>
                <a:lnTo>
                  <a:pt x="8781" y="8689"/>
                </a:lnTo>
                <a:lnTo>
                  <a:pt x="8812" y="8721"/>
                </a:lnTo>
                <a:lnTo>
                  <a:pt x="8839" y="8753"/>
                </a:lnTo>
                <a:lnTo>
                  <a:pt x="8864" y="8786"/>
                </a:lnTo>
                <a:lnTo>
                  <a:pt x="8885" y="8820"/>
                </a:lnTo>
                <a:lnTo>
                  <a:pt x="8905" y="8853"/>
                </a:lnTo>
                <a:lnTo>
                  <a:pt x="8921" y="8888"/>
                </a:lnTo>
                <a:lnTo>
                  <a:pt x="8934" y="8923"/>
                </a:lnTo>
                <a:lnTo>
                  <a:pt x="8946" y="8959"/>
                </a:lnTo>
                <a:lnTo>
                  <a:pt x="8954" y="8996"/>
                </a:lnTo>
                <a:lnTo>
                  <a:pt x="8961" y="9032"/>
                </a:lnTo>
                <a:lnTo>
                  <a:pt x="8964" y="9071"/>
                </a:lnTo>
                <a:lnTo>
                  <a:pt x="8966" y="9110"/>
                </a:lnTo>
                <a:lnTo>
                  <a:pt x="8966" y="9151"/>
                </a:lnTo>
                <a:lnTo>
                  <a:pt x="8963" y="9192"/>
                </a:lnTo>
                <a:lnTo>
                  <a:pt x="8959" y="9235"/>
                </a:lnTo>
                <a:lnTo>
                  <a:pt x="8953" y="9279"/>
                </a:lnTo>
                <a:lnTo>
                  <a:pt x="8945" y="9324"/>
                </a:lnTo>
                <a:lnTo>
                  <a:pt x="8934" y="9370"/>
                </a:lnTo>
                <a:lnTo>
                  <a:pt x="8923" y="9418"/>
                </a:lnTo>
                <a:lnTo>
                  <a:pt x="8910" y="9467"/>
                </a:lnTo>
                <a:lnTo>
                  <a:pt x="8894" y="9518"/>
                </a:lnTo>
                <a:lnTo>
                  <a:pt x="8878" y="9571"/>
                </a:lnTo>
                <a:lnTo>
                  <a:pt x="8861" y="9626"/>
                </a:lnTo>
                <a:lnTo>
                  <a:pt x="8842" y="9681"/>
                </a:lnTo>
                <a:lnTo>
                  <a:pt x="8822" y="9739"/>
                </a:lnTo>
                <a:lnTo>
                  <a:pt x="8801" y="9798"/>
                </a:lnTo>
                <a:lnTo>
                  <a:pt x="8901" y="9899"/>
                </a:lnTo>
                <a:lnTo>
                  <a:pt x="8987" y="9996"/>
                </a:lnTo>
                <a:lnTo>
                  <a:pt x="9061" y="10089"/>
                </a:lnTo>
                <a:lnTo>
                  <a:pt x="9121" y="10179"/>
                </a:lnTo>
                <a:lnTo>
                  <a:pt x="9169" y="10266"/>
                </a:lnTo>
                <a:lnTo>
                  <a:pt x="9204" y="10352"/>
                </a:lnTo>
                <a:lnTo>
                  <a:pt x="9228" y="10434"/>
                </a:lnTo>
                <a:lnTo>
                  <a:pt x="9241" y="10516"/>
                </a:lnTo>
                <a:lnTo>
                  <a:pt x="9242" y="10596"/>
                </a:lnTo>
                <a:lnTo>
                  <a:pt x="9232" y="10676"/>
                </a:lnTo>
                <a:lnTo>
                  <a:pt x="9212" y="10755"/>
                </a:lnTo>
                <a:lnTo>
                  <a:pt x="9182" y="10834"/>
                </a:lnTo>
                <a:lnTo>
                  <a:pt x="9144" y="10914"/>
                </a:lnTo>
                <a:lnTo>
                  <a:pt x="9095" y="10995"/>
                </a:lnTo>
                <a:lnTo>
                  <a:pt x="9037" y="11077"/>
                </a:lnTo>
                <a:lnTo>
                  <a:pt x="8972" y="11160"/>
                </a:lnTo>
                <a:lnTo>
                  <a:pt x="8898" y="11246"/>
                </a:lnTo>
                <a:lnTo>
                  <a:pt x="8816" y="11334"/>
                </a:lnTo>
                <a:lnTo>
                  <a:pt x="8727" y="11424"/>
                </a:lnTo>
                <a:lnTo>
                  <a:pt x="8631" y="11518"/>
                </a:lnTo>
                <a:lnTo>
                  <a:pt x="8529" y="11615"/>
                </a:lnTo>
                <a:lnTo>
                  <a:pt x="8421" y="11718"/>
                </a:lnTo>
                <a:lnTo>
                  <a:pt x="8305" y="11823"/>
                </a:lnTo>
                <a:lnTo>
                  <a:pt x="8186" y="11933"/>
                </a:lnTo>
                <a:lnTo>
                  <a:pt x="8060" y="12050"/>
                </a:lnTo>
                <a:lnTo>
                  <a:pt x="7931" y="12171"/>
                </a:lnTo>
                <a:lnTo>
                  <a:pt x="7796" y="12299"/>
                </a:lnTo>
                <a:lnTo>
                  <a:pt x="7658" y="12431"/>
                </a:lnTo>
                <a:lnTo>
                  <a:pt x="7516" y="12573"/>
                </a:lnTo>
                <a:lnTo>
                  <a:pt x="7371" y="12720"/>
                </a:lnTo>
                <a:lnTo>
                  <a:pt x="7223" y="12874"/>
                </a:lnTo>
                <a:lnTo>
                  <a:pt x="7072" y="13038"/>
                </a:lnTo>
                <a:lnTo>
                  <a:pt x="6995" y="13123"/>
                </a:lnTo>
                <a:lnTo>
                  <a:pt x="6929" y="13197"/>
                </a:lnTo>
                <a:lnTo>
                  <a:pt x="6871" y="13263"/>
                </a:lnTo>
                <a:lnTo>
                  <a:pt x="6820" y="13319"/>
                </a:lnTo>
                <a:lnTo>
                  <a:pt x="6795" y="13345"/>
                </a:lnTo>
                <a:lnTo>
                  <a:pt x="6772" y="13368"/>
                </a:lnTo>
                <a:lnTo>
                  <a:pt x="6748" y="13390"/>
                </a:lnTo>
                <a:lnTo>
                  <a:pt x="6726" y="13411"/>
                </a:lnTo>
                <a:lnTo>
                  <a:pt x="6702" y="13431"/>
                </a:lnTo>
                <a:lnTo>
                  <a:pt x="6679" y="13449"/>
                </a:lnTo>
                <a:lnTo>
                  <a:pt x="6654" y="13466"/>
                </a:lnTo>
                <a:lnTo>
                  <a:pt x="6630" y="13484"/>
                </a:lnTo>
                <a:lnTo>
                  <a:pt x="6602" y="13500"/>
                </a:lnTo>
                <a:lnTo>
                  <a:pt x="6575" y="13516"/>
                </a:lnTo>
                <a:lnTo>
                  <a:pt x="6544" y="13532"/>
                </a:lnTo>
                <a:lnTo>
                  <a:pt x="6511" y="13547"/>
                </a:lnTo>
                <a:lnTo>
                  <a:pt x="6477" y="13563"/>
                </a:lnTo>
                <a:lnTo>
                  <a:pt x="6440" y="13580"/>
                </a:lnTo>
                <a:lnTo>
                  <a:pt x="6399" y="13596"/>
                </a:lnTo>
                <a:lnTo>
                  <a:pt x="6355" y="13613"/>
                </a:lnTo>
                <a:lnTo>
                  <a:pt x="6256" y="13649"/>
                </a:lnTo>
                <a:lnTo>
                  <a:pt x="6141" y="13689"/>
                </a:lnTo>
                <a:lnTo>
                  <a:pt x="6006" y="13735"/>
                </a:lnTo>
                <a:lnTo>
                  <a:pt x="5850" y="13787"/>
                </a:lnTo>
                <a:lnTo>
                  <a:pt x="5841" y="15754"/>
                </a:lnTo>
                <a:lnTo>
                  <a:pt x="5914" y="15761"/>
                </a:lnTo>
                <a:lnTo>
                  <a:pt x="6016" y="15768"/>
                </a:lnTo>
                <a:lnTo>
                  <a:pt x="6146" y="15774"/>
                </a:lnTo>
                <a:lnTo>
                  <a:pt x="6301" y="15780"/>
                </a:lnTo>
                <a:lnTo>
                  <a:pt x="6480" y="15786"/>
                </a:lnTo>
                <a:lnTo>
                  <a:pt x="6680" y="15791"/>
                </a:lnTo>
                <a:lnTo>
                  <a:pt x="6899" y="15795"/>
                </a:lnTo>
                <a:lnTo>
                  <a:pt x="7136" y="15798"/>
                </a:lnTo>
                <a:lnTo>
                  <a:pt x="7388" y="15801"/>
                </a:lnTo>
                <a:lnTo>
                  <a:pt x="7654" y="15803"/>
                </a:lnTo>
                <a:lnTo>
                  <a:pt x="7931" y="15804"/>
                </a:lnTo>
                <a:lnTo>
                  <a:pt x="8218" y="15805"/>
                </a:lnTo>
                <a:lnTo>
                  <a:pt x="8511" y="15806"/>
                </a:lnTo>
                <a:lnTo>
                  <a:pt x="8809" y="15805"/>
                </a:lnTo>
                <a:lnTo>
                  <a:pt x="9110" y="15804"/>
                </a:lnTo>
                <a:lnTo>
                  <a:pt x="9412" y="15803"/>
                </a:lnTo>
                <a:lnTo>
                  <a:pt x="9713" y="15801"/>
                </a:lnTo>
                <a:lnTo>
                  <a:pt x="10012" y="15798"/>
                </a:lnTo>
                <a:lnTo>
                  <a:pt x="10305" y="15795"/>
                </a:lnTo>
                <a:lnTo>
                  <a:pt x="10591" y="15791"/>
                </a:lnTo>
                <a:lnTo>
                  <a:pt x="10868" y="15787"/>
                </a:lnTo>
                <a:lnTo>
                  <a:pt x="11134" y="15781"/>
                </a:lnTo>
                <a:lnTo>
                  <a:pt x="11386" y="15775"/>
                </a:lnTo>
                <a:lnTo>
                  <a:pt x="11623" y="15769"/>
                </a:lnTo>
                <a:lnTo>
                  <a:pt x="11842" y="15762"/>
                </a:lnTo>
                <a:lnTo>
                  <a:pt x="12042" y="15755"/>
                </a:lnTo>
                <a:lnTo>
                  <a:pt x="12222" y="15747"/>
                </a:lnTo>
                <a:lnTo>
                  <a:pt x="12377" y="15737"/>
                </a:lnTo>
                <a:lnTo>
                  <a:pt x="12507" y="15728"/>
                </a:lnTo>
                <a:lnTo>
                  <a:pt x="12609" y="15718"/>
                </a:lnTo>
                <a:lnTo>
                  <a:pt x="12682" y="15707"/>
                </a:lnTo>
                <a:lnTo>
                  <a:pt x="12722" y="15696"/>
                </a:lnTo>
                <a:lnTo>
                  <a:pt x="12783" y="15663"/>
                </a:lnTo>
                <a:lnTo>
                  <a:pt x="12838" y="15622"/>
                </a:lnTo>
                <a:lnTo>
                  <a:pt x="12888" y="15575"/>
                </a:lnTo>
                <a:lnTo>
                  <a:pt x="12934" y="15521"/>
                </a:lnTo>
                <a:lnTo>
                  <a:pt x="12976" y="15460"/>
                </a:lnTo>
                <a:lnTo>
                  <a:pt x="13012" y="15394"/>
                </a:lnTo>
                <a:lnTo>
                  <a:pt x="13046" y="15322"/>
                </a:lnTo>
                <a:lnTo>
                  <a:pt x="13076" y="15245"/>
                </a:lnTo>
                <a:lnTo>
                  <a:pt x="13101" y="15163"/>
                </a:lnTo>
                <a:lnTo>
                  <a:pt x="13124" y="15076"/>
                </a:lnTo>
                <a:lnTo>
                  <a:pt x="13143" y="14985"/>
                </a:lnTo>
                <a:lnTo>
                  <a:pt x="13159" y="14890"/>
                </a:lnTo>
                <a:lnTo>
                  <a:pt x="13174" y="14792"/>
                </a:lnTo>
                <a:lnTo>
                  <a:pt x="13185" y="14689"/>
                </a:lnTo>
                <a:lnTo>
                  <a:pt x="13193" y="14584"/>
                </a:lnTo>
                <a:lnTo>
                  <a:pt x="13200" y="14477"/>
                </a:lnTo>
                <a:lnTo>
                  <a:pt x="13204" y="14366"/>
                </a:lnTo>
                <a:lnTo>
                  <a:pt x="13207" y="14255"/>
                </a:lnTo>
                <a:lnTo>
                  <a:pt x="13208" y="14140"/>
                </a:lnTo>
                <a:lnTo>
                  <a:pt x="13208" y="14026"/>
                </a:lnTo>
                <a:lnTo>
                  <a:pt x="13207" y="13909"/>
                </a:lnTo>
                <a:lnTo>
                  <a:pt x="13205" y="13791"/>
                </a:lnTo>
                <a:lnTo>
                  <a:pt x="13203" y="13674"/>
                </a:lnTo>
                <a:lnTo>
                  <a:pt x="13199" y="13556"/>
                </a:lnTo>
                <a:lnTo>
                  <a:pt x="13192" y="13322"/>
                </a:lnTo>
                <a:lnTo>
                  <a:pt x="13184" y="13091"/>
                </a:lnTo>
                <a:lnTo>
                  <a:pt x="13181" y="12978"/>
                </a:lnTo>
                <a:lnTo>
                  <a:pt x="13179" y="12866"/>
                </a:lnTo>
                <a:lnTo>
                  <a:pt x="13177" y="12757"/>
                </a:lnTo>
                <a:lnTo>
                  <a:pt x="13177" y="12650"/>
                </a:lnTo>
                <a:lnTo>
                  <a:pt x="13176" y="12425"/>
                </a:lnTo>
                <a:lnTo>
                  <a:pt x="13176" y="12200"/>
                </a:lnTo>
                <a:lnTo>
                  <a:pt x="13175" y="11975"/>
                </a:lnTo>
                <a:lnTo>
                  <a:pt x="13175" y="11750"/>
                </a:lnTo>
                <a:lnTo>
                  <a:pt x="13174" y="11525"/>
                </a:lnTo>
                <a:lnTo>
                  <a:pt x="13173" y="11300"/>
                </a:lnTo>
                <a:lnTo>
                  <a:pt x="13172" y="11075"/>
                </a:lnTo>
                <a:lnTo>
                  <a:pt x="13171" y="10850"/>
                </a:lnTo>
                <a:lnTo>
                  <a:pt x="13171" y="10625"/>
                </a:lnTo>
                <a:lnTo>
                  <a:pt x="13171" y="10399"/>
                </a:lnTo>
                <a:lnTo>
                  <a:pt x="13171" y="10174"/>
                </a:lnTo>
                <a:lnTo>
                  <a:pt x="13172" y="9949"/>
                </a:lnTo>
                <a:lnTo>
                  <a:pt x="13173" y="9724"/>
                </a:lnTo>
                <a:lnTo>
                  <a:pt x="13175" y="9499"/>
                </a:lnTo>
                <a:lnTo>
                  <a:pt x="13177" y="9275"/>
                </a:lnTo>
                <a:lnTo>
                  <a:pt x="13180" y="9050"/>
                </a:lnTo>
                <a:lnTo>
                  <a:pt x="13153" y="9037"/>
                </a:lnTo>
                <a:lnTo>
                  <a:pt x="13126" y="9021"/>
                </a:lnTo>
                <a:lnTo>
                  <a:pt x="13096" y="9005"/>
                </a:lnTo>
                <a:lnTo>
                  <a:pt x="13066" y="8986"/>
                </a:lnTo>
                <a:lnTo>
                  <a:pt x="13002" y="8947"/>
                </a:lnTo>
                <a:lnTo>
                  <a:pt x="12936" y="8903"/>
                </a:lnTo>
                <a:lnTo>
                  <a:pt x="12866" y="8854"/>
                </a:lnTo>
                <a:lnTo>
                  <a:pt x="12795" y="8802"/>
                </a:lnTo>
                <a:lnTo>
                  <a:pt x="12722" y="8749"/>
                </a:lnTo>
                <a:lnTo>
                  <a:pt x="12650" y="8693"/>
                </a:lnTo>
                <a:lnTo>
                  <a:pt x="12577" y="8637"/>
                </a:lnTo>
                <a:lnTo>
                  <a:pt x="12506" y="8578"/>
                </a:lnTo>
                <a:lnTo>
                  <a:pt x="12437" y="8522"/>
                </a:lnTo>
                <a:lnTo>
                  <a:pt x="12369" y="8465"/>
                </a:lnTo>
                <a:lnTo>
                  <a:pt x="12306" y="8411"/>
                </a:lnTo>
                <a:lnTo>
                  <a:pt x="12247" y="8359"/>
                </a:lnTo>
                <a:lnTo>
                  <a:pt x="12191" y="8308"/>
                </a:lnTo>
                <a:lnTo>
                  <a:pt x="12143" y="8262"/>
                </a:lnTo>
                <a:lnTo>
                  <a:pt x="12134" y="8118"/>
                </a:lnTo>
                <a:lnTo>
                  <a:pt x="12128" y="7971"/>
                </a:lnTo>
                <a:lnTo>
                  <a:pt x="12124" y="7823"/>
                </a:lnTo>
                <a:lnTo>
                  <a:pt x="12120" y="7671"/>
                </a:lnTo>
                <a:lnTo>
                  <a:pt x="12119" y="7520"/>
                </a:lnTo>
                <a:lnTo>
                  <a:pt x="12118" y="7367"/>
                </a:lnTo>
                <a:lnTo>
                  <a:pt x="12118" y="7213"/>
                </a:lnTo>
                <a:lnTo>
                  <a:pt x="12119" y="7059"/>
                </a:lnTo>
                <a:lnTo>
                  <a:pt x="12121" y="6904"/>
                </a:lnTo>
                <a:lnTo>
                  <a:pt x="12123" y="6751"/>
                </a:lnTo>
                <a:lnTo>
                  <a:pt x="12125" y="6597"/>
                </a:lnTo>
                <a:lnTo>
                  <a:pt x="12127" y="6444"/>
                </a:lnTo>
                <a:lnTo>
                  <a:pt x="12129" y="6292"/>
                </a:lnTo>
                <a:lnTo>
                  <a:pt x="12131" y="6142"/>
                </a:lnTo>
                <a:lnTo>
                  <a:pt x="12132" y="5993"/>
                </a:lnTo>
                <a:lnTo>
                  <a:pt x="12133" y="5846"/>
                </a:lnTo>
                <a:lnTo>
                  <a:pt x="12132" y="5754"/>
                </a:lnTo>
                <a:lnTo>
                  <a:pt x="12129" y="5667"/>
                </a:lnTo>
                <a:lnTo>
                  <a:pt x="12123" y="5585"/>
                </a:lnTo>
                <a:lnTo>
                  <a:pt x="12115" y="5509"/>
                </a:lnTo>
                <a:lnTo>
                  <a:pt x="12105" y="5436"/>
                </a:lnTo>
                <a:lnTo>
                  <a:pt x="12092" y="5369"/>
                </a:lnTo>
                <a:lnTo>
                  <a:pt x="12077" y="5305"/>
                </a:lnTo>
                <a:lnTo>
                  <a:pt x="12059" y="5246"/>
                </a:lnTo>
                <a:lnTo>
                  <a:pt x="12038" y="5191"/>
                </a:lnTo>
                <a:lnTo>
                  <a:pt x="12016" y="5140"/>
                </a:lnTo>
                <a:lnTo>
                  <a:pt x="11990" y="5092"/>
                </a:lnTo>
                <a:lnTo>
                  <a:pt x="11962" y="5049"/>
                </a:lnTo>
                <a:lnTo>
                  <a:pt x="11931" y="5010"/>
                </a:lnTo>
                <a:lnTo>
                  <a:pt x="11897" y="4973"/>
                </a:lnTo>
                <a:lnTo>
                  <a:pt x="11861" y="4939"/>
                </a:lnTo>
                <a:lnTo>
                  <a:pt x="11821" y="4909"/>
                </a:lnTo>
                <a:lnTo>
                  <a:pt x="11779" y="4882"/>
                </a:lnTo>
                <a:lnTo>
                  <a:pt x="11734" y="4857"/>
                </a:lnTo>
                <a:lnTo>
                  <a:pt x="11686" y="4836"/>
                </a:lnTo>
                <a:lnTo>
                  <a:pt x="11635" y="4817"/>
                </a:lnTo>
                <a:lnTo>
                  <a:pt x="11581" y="4800"/>
                </a:lnTo>
                <a:lnTo>
                  <a:pt x="11524" y="4786"/>
                </a:lnTo>
                <a:lnTo>
                  <a:pt x="11463" y="4773"/>
                </a:lnTo>
                <a:lnTo>
                  <a:pt x="11400" y="4763"/>
                </a:lnTo>
                <a:lnTo>
                  <a:pt x="11333" y="4754"/>
                </a:lnTo>
                <a:lnTo>
                  <a:pt x="11263" y="4747"/>
                </a:lnTo>
                <a:lnTo>
                  <a:pt x="11190" y="4742"/>
                </a:lnTo>
                <a:lnTo>
                  <a:pt x="11114" y="4738"/>
                </a:lnTo>
                <a:lnTo>
                  <a:pt x="11034" y="4735"/>
                </a:lnTo>
                <a:lnTo>
                  <a:pt x="10951" y="4734"/>
                </a:lnTo>
                <a:lnTo>
                  <a:pt x="10864" y="4732"/>
                </a:lnTo>
                <a:lnTo>
                  <a:pt x="10774" y="4732"/>
                </a:lnTo>
                <a:lnTo>
                  <a:pt x="10664" y="4732"/>
                </a:lnTo>
                <a:lnTo>
                  <a:pt x="10543" y="4731"/>
                </a:lnTo>
                <a:lnTo>
                  <a:pt x="10414" y="4730"/>
                </a:lnTo>
                <a:lnTo>
                  <a:pt x="10276" y="4728"/>
                </a:lnTo>
                <a:lnTo>
                  <a:pt x="9979" y="4722"/>
                </a:lnTo>
                <a:lnTo>
                  <a:pt x="9656" y="4715"/>
                </a:lnTo>
                <a:lnTo>
                  <a:pt x="9314" y="4707"/>
                </a:lnTo>
                <a:lnTo>
                  <a:pt x="8959" y="4699"/>
                </a:lnTo>
                <a:lnTo>
                  <a:pt x="8594" y="4692"/>
                </a:lnTo>
                <a:lnTo>
                  <a:pt x="8227" y="4684"/>
                </a:lnTo>
                <a:lnTo>
                  <a:pt x="8044" y="4682"/>
                </a:lnTo>
                <a:lnTo>
                  <a:pt x="7862" y="4680"/>
                </a:lnTo>
                <a:lnTo>
                  <a:pt x="7682" y="4679"/>
                </a:lnTo>
                <a:lnTo>
                  <a:pt x="7506" y="4679"/>
                </a:lnTo>
                <a:lnTo>
                  <a:pt x="7332" y="4679"/>
                </a:lnTo>
                <a:lnTo>
                  <a:pt x="7163" y="4680"/>
                </a:lnTo>
                <a:lnTo>
                  <a:pt x="6997" y="4683"/>
                </a:lnTo>
                <a:lnTo>
                  <a:pt x="6838" y="4686"/>
                </a:lnTo>
                <a:lnTo>
                  <a:pt x="6685" y="4692"/>
                </a:lnTo>
                <a:lnTo>
                  <a:pt x="6538" y="4698"/>
                </a:lnTo>
                <a:lnTo>
                  <a:pt x="6399" y="4705"/>
                </a:lnTo>
                <a:lnTo>
                  <a:pt x="6268" y="4714"/>
                </a:lnTo>
                <a:lnTo>
                  <a:pt x="6146" y="4724"/>
                </a:lnTo>
                <a:lnTo>
                  <a:pt x="6033" y="4737"/>
                </a:lnTo>
                <a:lnTo>
                  <a:pt x="5931" y="4751"/>
                </a:lnTo>
                <a:lnTo>
                  <a:pt x="5840" y="4766"/>
                </a:lnTo>
                <a:lnTo>
                  <a:pt x="5839" y="7213"/>
                </a:lnTo>
                <a:close/>
                <a:moveTo>
                  <a:pt x="6895" y="4210"/>
                </a:moveTo>
                <a:lnTo>
                  <a:pt x="7109" y="4210"/>
                </a:lnTo>
                <a:lnTo>
                  <a:pt x="7321" y="4210"/>
                </a:lnTo>
                <a:lnTo>
                  <a:pt x="7534" y="4210"/>
                </a:lnTo>
                <a:lnTo>
                  <a:pt x="7746" y="4210"/>
                </a:lnTo>
                <a:lnTo>
                  <a:pt x="7957" y="4210"/>
                </a:lnTo>
                <a:lnTo>
                  <a:pt x="8169" y="4210"/>
                </a:lnTo>
                <a:lnTo>
                  <a:pt x="8379" y="4210"/>
                </a:lnTo>
                <a:lnTo>
                  <a:pt x="8589" y="4210"/>
                </a:lnTo>
                <a:lnTo>
                  <a:pt x="8800" y="4210"/>
                </a:lnTo>
                <a:lnTo>
                  <a:pt x="9009" y="4210"/>
                </a:lnTo>
                <a:lnTo>
                  <a:pt x="9218" y="4210"/>
                </a:lnTo>
                <a:lnTo>
                  <a:pt x="9427" y="4210"/>
                </a:lnTo>
                <a:lnTo>
                  <a:pt x="9637" y="4210"/>
                </a:lnTo>
                <a:lnTo>
                  <a:pt x="9845" y="4210"/>
                </a:lnTo>
                <a:lnTo>
                  <a:pt x="10054" y="4210"/>
                </a:lnTo>
                <a:lnTo>
                  <a:pt x="10264" y="4210"/>
                </a:lnTo>
                <a:lnTo>
                  <a:pt x="10468" y="4211"/>
                </a:lnTo>
                <a:lnTo>
                  <a:pt x="10657" y="4212"/>
                </a:lnTo>
                <a:lnTo>
                  <a:pt x="10831" y="4214"/>
                </a:lnTo>
                <a:lnTo>
                  <a:pt x="10991" y="4217"/>
                </a:lnTo>
                <a:lnTo>
                  <a:pt x="11137" y="4221"/>
                </a:lnTo>
                <a:lnTo>
                  <a:pt x="11270" y="4227"/>
                </a:lnTo>
                <a:lnTo>
                  <a:pt x="11392" y="4234"/>
                </a:lnTo>
                <a:lnTo>
                  <a:pt x="11501" y="4243"/>
                </a:lnTo>
                <a:lnTo>
                  <a:pt x="11600" y="4254"/>
                </a:lnTo>
                <a:lnTo>
                  <a:pt x="11690" y="4266"/>
                </a:lnTo>
                <a:lnTo>
                  <a:pt x="11771" y="4279"/>
                </a:lnTo>
                <a:lnTo>
                  <a:pt x="11842" y="4296"/>
                </a:lnTo>
                <a:lnTo>
                  <a:pt x="11907" y="4314"/>
                </a:lnTo>
                <a:lnTo>
                  <a:pt x="11964" y="4336"/>
                </a:lnTo>
                <a:lnTo>
                  <a:pt x="12016" y="4358"/>
                </a:lnTo>
                <a:lnTo>
                  <a:pt x="12062" y="4385"/>
                </a:lnTo>
                <a:lnTo>
                  <a:pt x="12103" y="4413"/>
                </a:lnTo>
                <a:lnTo>
                  <a:pt x="12140" y="4444"/>
                </a:lnTo>
                <a:lnTo>
                  <a:pt x="12174" y="4479"/>
                </a:lnTo>
                <a:lnTo>
                  <a:pt x="12207" y="4517"/>
                </a:lnTo>
                <a:lnTo>
                  <a:pt x="12236" y="4557"/>
                </a:lnTo>
                <a:lnTo>
                  <a:pt x="12266" y="4602"/>
                </a:lnTo>
                <a:lnTo>
                  <a:pt x="12295" y="4649"/>
                </a:lnTo>
                <a:lnTo>
                  <a:pt x="12325" y="4700"/>
                </a:lnTo>
                <a:lnTo>
                  <a:pt x="12389" y="4813"/>
                </a:lnTo>
                <a:lnTo>
                  <a:pt x="12464" y="4943"/>
                </a:lnTo>
                <a:lnTo>
                  <a:pt x="12508" y="5014"/>
                </a:lnTo>
                <a:lnTo>
                  <a:pt x="12557" y="5089"/>
                </a:lnTo>
                <a:lnTo>
                  <a:pt x="12611" y="5169"/>
                </a:lnTo>
                <a:lnTo>
                  <a:pt x="12672" y="5254"/>
                </a:lnTo>
                <a:lnTo>
                  <a:pt x="15275" y="5262"/>
                </a:lnTo>
                <a:lnTo>
                  <a:pt x="15272" y="12603"/>
                </a:lnTo>
                <a:lnTo>
                  <a:pt x="13705" y="12621"/>
                </a:lnTo>
                <a:lnTo>
                  <a:pt x="13709" y="13143"/>
                </a:lnTo>
                <a:lnTo>
                  <a:pt x="15793" y="13145"/>
                </a:lnTo>
                <a:lnTo>
                  <a:pt x="15796" y="3164"/>
                </a:lnTo>
                <a:lnTo>
                  <a:pt x="13170" y="3161"/>
                </a:lnTo>
                <a:lnTo>
                  <a:pt x="13176" y="531"/>
                </a:lnTo>
                <a:lnTo>
                  <a:pt x="6903" y="530"/>
                </a:lnTo>
                <a:lnTo>
                  <a:pt x="6895" y="4210"/>
                </a:lnTo>
                <a:close/>
                <a:moveTo>
                  <a:pt x="3689" y="8564"/>
                </a:moveTo>
                <a:lnTo>
                  <a:pt x="3628" y="8625"/>
                </a:lnTo>
                <a:lnTo>
                  <a:pt x="3558" y="8694"/>
                </a:lnTo>
                <a:lnTo>
                  <a:pt x="3483" y="8769"/>
                </a:lnTo>
                <a:lnTo>
                  <a:pt x="3401" y="8846"/>
                </a:lnTo>
                <a:lnTo>
                  <a:pt x="3315" y="8929"/>
                </a:lnTo>
                <a:lnTo>
                  <a:pt x="3228" y="9015"/>
                </a:lnTo>
                <a:lnTo>
                  <a:pt x="3137" y="9103"/>
                </a:lnTo>
                <a:lnTo>
                  <a:pt x="3047" y="9194"/>
                </a:lnTo>
                <a:lnTo>
                  <a:pt x="2958" y="9285"/>
                </a:lnTo>
                <a:lnTo>
                  <a:pt x="2871" y="9377"/>
                </a:lnTo>
                <a:lnTo>
                  <a:pt x="2829" y="9422"/>
                </a:lnTo>
                <a:lnTo>
                  <a:pt x="2789" y="9468"/>
                </a:lnTo>
                <a:lnTo>
                  <a:pt x="2749" y="9513"/>
                </a:lnTo>
                <a:lnTo>
                  <a:pt x="2711" y="9558"/>
                </a:lnTo>
                <a:lnTo>
                  <a:pt x="2674" y="9603"/>
                </a:lnTo>
                <a:lnTo>
                  <a:pt x="2639" y="9647"/>
                </a:lnTo>
                <a:lnTo>
                  <a:pt x="2606" y="9690"/>
                </a:lnTo>
                <a:lnTo>
                  <a:pt x="2575" y="9733"/>
                </a:lnTo>
                <a:lnTo>
                  <a:pt x="2547" y="9775"/>
                </a:lnTo>
                <a:lnTo>
                  <a:pt x="2520" y="9816"/>
                </a:lnTo>
                <a:lnTo>
                  <a:pt x="2496" y="9856"/>
                </a:lnTo>
                <a:lnTo>
                  <a:pt x="2475" y="9894"/>
                </a:lnTo>
                <a:lnTo>
                  <a:pt x="2440" y="9966"/>
                </a:lnTo>
                <a:lnTo>
                  <a:pt x="2410" y="10038"/>
                </a:lnTo>
                <a:lnTo>
                  <a:pt x="2384" y="10108"/>
                </a:lnTo>
                <a:lnTo>
                  <a:pt x="2362" y="10177"/>
                </a:lnTo>
                <a:lnTo>
                  <a:pt x="2342" y="10245"/>
                </a:lnTo>
                <a:lnTo>
                  <a:pt x="2326" y="10313"/>
                </a:lnTo>
                <a:lnTo>
                  <a:pt x="2313" y="10378"/>
                </a:lnTo>
                <a:lnTo>
                  <a:pt x="2301" y="10444"/>
                </a:lnTo>
                <a:lnTo>
                  <a:pt x="2293" y="10508"/>
                </a:lnTo>
                <a:lnTo>
                  <a:pt x="2285" y="10570"/>
                </a:lnTo>
                <a:lnTo>
                  <a:pt x="2279" y="10633"/>
                </a:lnTo>
                <a:lnTo>
                  <a:pt x="2274" y="10694"/>
                </a:lnTo>
                <a:lnTo>
                  <a:pt x="2264" y="10815"/>
                </a:lnTo>
                <a:lnTo>
                  <a:pt x="2252" y="10931"/>
                </a:lnTo>
                <a:lnTo>
                  <a:pt x="2246" y="10989"/>
                </a:lnTo>
                <a:lnTo>
                  <a:pt x="2238" y="11045"/>
                </a:lnTo>
                <a:lnTo>
                  <a:pt x="2228" y="11100"/>
                </a:lnTo>
                <a:lnTo>
                  <a:pt x="2216" y="11154"/>
                </a:lnTo>
                <a:lnTo>
                  <a:pt x="2201" y="11208"/>
                </a:lnTo>
                <a:lnTo>
                  <a:pt x="2185" y="11262"/>
                </a:lnTo>
                <a:lnTo>
                  <a:pt x="2165" y="11315"/>
                </a:lnTo>
                <a:lnTo>
                  <a:pt x="2140" y="11366"/>
                </a:lnTo>
                <a:lnTo>
                  <a:pt x="2113" y="11417"/>
                </a:lnTo>
                <a:lnTo>
                  <a:pt x="2080" y="11468"/>
                </a:lnTo>
                <a:lnTo>
                  <a:pt x="2043" y="11517"/>
                </a:lnTo>
                <a:lnTo>
                  <a:pt x="2001" y="11567"/>
                </a:lnTo>
                <a:lnTo>
                  <a:pt x="1954" y="11615"/>
                </a:lnTo>
                <a:lnTo>
                  <a:pt x="1901" y="11664"/>
                </a:lnTo>
                <a:lnTo>
                  <a:pt x="1842" y="11712"/>
                </a:lnTo>
                <a:lnTo>
                  <a:pt x="1777" y="11758"/>
                </a:lnTo>
                <a:lnTo>
                  <a:pt x="1794" y="11789"/>
                </a:lnTo>
                <a:lnTo>
                  <a:pt x="1821" y="11828"/>
                </a:lnTo>
                <a:lnTo>
                  <a:pt x="1855" y="11875"/>
                </a:lnTo>
                <a:lnTo>
                  <a:pt x="1898" y="11929"/>
                </a:lnTo>
                <a:lnTo>
                  <a:pt x="1949" y="11990"/>
                </a:lnTo>
                <a:lnTo>
                  <a:pt x="2006" y="12055"/>
                </a:lnTo>
                <a:lnTo>
                  <a:pt x="2070" y="12127"/>
                </a:lnTo>
                <a:lnTo>
                  <a:pt x="2139" y="12203"/>
                </a:lnTo>
                <a:lnTo>
                  <a:pt x="2214" y="12284"/>
                </a:lnTo>
                <a:lnTo>
                  <a:pt x="2292" y="12369"/>
                </a:lnTo>
                <a:lnTo>
                  <a:pt x="2376" y="12457"/>
                </a:lnTo>
                <a:lnTo>
                  <a:pt x="2462" y="12547"/>
                </a:lnTo>
                <a:lnTo>
                  <a:pt x="2643" y="12733"/>
                </a:lnTo>
                <a:lnTo>
                  <a:pt x="2830" y="12924"/>
                </a:lnTo>
                <a:lnTo>
                  <a:pt x="3019" y="13115"/>
                </a:lnTo>
                <a:lnTo>
                  <a:pt x="3207" y="13300"/>
                </a:lnTo>
                <a:lnTo>
                  <a:pt x="3387" y="13477"/>
                </a:lnTo>
                <a:lnTo>
                  <a:pt x="3554" y="13640"/>
                </a:lnTo>
                <a:lnTo>
                  <a:pt x="3706" y="13785"/>
                </a:lnTo>
                <a:lnTo>
                  <a:pt x="3837" y="13909"/>
                </a:lnTo>
                <a:lnTo>
                  <a:pt x="3893" y="13961"/>
                </a:lnTo>
                <a:lnTo>
                  <a:pt x="3942" y="14006"/>
                </a:lnTo>
                <a:lnTo>
                  <a:pt x="3984" y="14043"/>
                </a:lnTo>
                <a:lnTo>
                  <a:pt x="4017" y="14072"/>
                </a:lnTo>
                <a:lnTo>
                  <a:pt x="4077" y="13967"/>
                </a:lnTo>
                <a:lnTo>
                  <a:pt x="4138" y="13873"/>
                </a:lnTo>
                <a:lnTo>
                  <a:pt x="4203" y="13790"/>
                </a:lnTo>
                <a:lnTo>
                  <a:pt x="4270" y="13717"/>
                </a:lnTo>
                <a:lnTo>
                  <a:pt x="4338" y="13653"/>
                </a:lnTo>
                <a:lnTo>
                  <a:pt x="4409" y="13597"/>
                </a:lnTo>
                <a:lnTo>
                  <a:pt x="4482" y="13549"/>
                </a:lnTo>
                <a:lnTo>
                  <a:pt x="4557" y="13508"/>
                </a:lnTo>
                <a:lnTo>
                  <a:pt x="4635" y="13473"/>
                </a:lnTo>
                <a:lnTo>
                  <a:pt x="4713" y="13443"/>
                </a:lnTo>
                <a:lnTo>
                  <a:pt x="4795" y="13418"/>
                </a:lnTo>
                <a:lnTo>
                  <a:pt x="4878" y="13397"/>
                </a:lnTo>
                <a:lnTo>
                  <a:pt x="4961" y="13378"/>
                </a:lnTo>
                <a:lnTo>
                  <a:pt x="5048" y="13362"/>
                </a:lnTo>
                <a:lnTo>
                  <a:pt x="5136" y="13347"/>
                </a:lnTo>
                <a:lnTo>
                  <a:pt x="5226" y="13333"/>
                </a:lnTo>
                <a:lnTo>
                  <a:pt x="5318" y="13319"/>
                </a:lnTo>
                <a:lnTo>
                  <a:pt x="5411" y="13305"/>
                </a:lnTo>
                <a:lnTo>
                  <a:pt x="5505" y="13288"/>
                </a:lnTo>
                <a:lnTo>
                  <a:pt x="5601" y="13270"/>
                </a:lnTo>
                <a:lnTo>
                  <a:pt x="5698" y="13247"/>
                </a:lnTo>
                <a:lnTo>
                  <a:pt x="5797" y="13223"/>
                </a:lnTo>
                <a:lnTo>
                  <a:pt x="5897" y="13192"/>
                </a:lnTo>
                <a:lnTo>
                  <a:pt x="5998" y="13157"/>
                </a:lnTo>
                <a:lnTo>
                  <a:pt x="6100" y="13116"/>
                </a:lnTo>
                <a:lnTo>
                  <a:pt x="6204" y="13068"/>
                </a:lnTo>
                <a:lnTo>
                  <a:pt x="6308" y="13012"/>
                </a:lnTo>
                <a:lnTo>
                  <a:pt x="6414" y="12948"/>
                </a:lnTo>
                <a:lnTo>
                  <a:pt x="6522" y="12874"/>
                </a:lnTo>
                <a:lnTo>
                  <a:pt x="6629" y="12791"/>
                </a:lnTo>
                <a:lnTo>
                  <a:pt x="6738" y="12697"/>
                </a:lnTo>
                <a:lnTo>
                  <a:pt x="6847" y="12592"/>
                </a:lnTo>
                <a:lnTo>
                  <a:pt x="8493" y="10949"/>
                </a:lnTo>
                <a:lnTo>
                  <a:pt x="8535" y="10907"/>
                </a:lnTo>
                <a:lnTo>
                  <a:pt x="8574" y="10866"/>
                </a:lnTo>
                <a:lnTo>
                  <a:pt x="8592" y="10845"/>
                </a:lnTo>
                <a:lnTo>
                  <a:pt x="8611" y="10825"/>
                </a:lnTo>
                <a:lnTo>
                  <a:pt x="8627" y="10806"/>
                </a:lnTo>
                <a:lnTo>
                  <a:pt x="8642" y="10786"/>
                </a:lnTo>
                <a:lnTo>
                  <a:pt x="8657" y="10767"/>
                </a:lnTo>
                <a:lnTo>
                  <a:pt x="8670" y="10747"/>
                </a:lnTo>
                <a:lnTo>
                  <a:pt x="8681" y="10728"/>
                </a:lnTo>
                <a:lnTo>
                  <a:pt x="8692" y="10709"/>
                </a:lnTo>
                <a:lnTo>
                  <a:pt x="8701" y="10690"/>
                </a:lnTo>
                <a:lnTo>
                  <a:pt x="8709" y="10671"/>
                </a:lnTo>
                <a:lnTo>
                  <a:pt x="8715" y="10651"/>
                </a:lnTo>
                <a:lnTo>
                  <a:pt x="8720" y="10632"/>
                </a:lnTo>
                <a:lnTo>
                  <a:pt x="8723" y="10612"/>
                </a:lnTo>
                <a:lnTo>
                  <a:pt x="8724" y="10593"/>
                </a:lnTo>
                <a:lnTo>
                  <a:pt x="8723" y="10573"/>
                </a:lnTo>
                <a:lnTo>
                  <a:pt x="8721" y="10553"/>
                </a:lnTo>
                <a:lnTo>
                  <a:pt x="8717" y="10533"/>
                </a:lnTo>
                <a:lnTo>
                  <a:pt x="8710" y="10512"/>
                </a:lnTo>
                <a:lnTo>
                  <a:pt x="8701" y="10491"/>
                </a:lnTo>
                <a:lnTo>
                  <a:pt x="8690" y="10470"/>
                </a:lnTo>
                <a:lnTo>
                  <a:pt x="8678" y="10448"/>
                </a:lnTo>
                <a:lnTo>
                  <a:pt x="8663" y="10426"/>
                </a:lnTo>
                <a:lnTo>
                  <a:pt x="8645" y="10403"/>
                </a:lnTo>
                <a:lnTo>
                  <a:pt x="8625" y="10380"/>
                </a:lnTo>
                <a:lnTo>
                  <a:pt x="8602" y="10357"/>
                </a:lnTo>
                <a:lnTo>
                  <a:pt x="8577" y="10332"/>
                </a:lnTo>
                <a:lnTo>
                  <a:pt x="8549" y="10308"/>
                </a:lnTo>
                <a:lnTo>
                  <a:pt x="8519" y="10282"/>
                </a:lnTo>
                <a:lnTo>
                  <a:pt x="8483" y="10273"/>
                </a:lnTo>
                <a:lnTo>
                  <a:pt x="8443" y="10274"/>
                </a:lnTo>
                <a:lnTo>
                  <a:pt x="8400" y="10283"/>
                </a:lnTo>
                <a:lnTo>
                  <a:pt x="8352" y="10300"/>
                </a:lnTo>
                <a:lnTo>
                  <a:pt x="8301" y="10326"/>
                </a:lnTo>
                <a:lnTo>
                  <a:pt x="8247" y="10360"/>
                </a:lnTo>
                <a:lnTo>
                  <a:pt x="8190" y="10400"/>
                </a:lnTo>
                <a:lnTo>
                  <a:pt x="8130" y="10445"/>
                </a:lnTo>
                <a:lnTo>
                  <a:pt x="8067" y="10497"/>
                </a:lnTo>
                <a:lnTo>
                  <a:pt x="8002" y="10553"/>
                </a:lnTo>
                <a:lnTo>
                  <a:pt x="7936" y="10614"/>
                </a:lnTo>
                <a:lnTo>
                  <a:pt x="7867" y="10680"/>
                </a:lnTo>
                <a:lnTo>
                  <a:pt x="7798" y="10748"/>
                </a:lnTo>
                <a:lnTo>
                  <a:pt x="7726" y="10820"/>
                </a:lnTo>
                <a:lnTo>
                  <a:pt x="7655" y="10895"/>
                </a:lnTo>
                <a:lnTo>
                  <a:pt x="7581" y="10970"/>
                </a:lnTo>
                <a:lnTo>
                  <a:pt x="7435" y="11125"/>
                </a:lnTo>
                <a:lnTo>
                  <a:pt x="7290" y="11280"/>
                </a:lnTo>
                <a:lnTo>
                  <a:pt x="7218" y="11357"/>
                </a:lnTo>
                <a:lnTo>
                  <a:pt x="7146" y="11432"/>
                </a:lnTo>
                <a:lnTo>
                  <a:pt x="7077" y="11505"/>
                </a:lnTo>
                <a:lnTo>
                  <a:pt x="7008" y="11576"/>
                </a:lnTo>
                <a:lnTo>
                  <a:pt x="6941" y="11643"/>
                </a:lnTo>
                <a:lnTo>
                  <a:pt x="6876" y="11707"/>
                </a:lnTo>
                <a:lnTo>
                  <a:pt x="6813" y="11767"/>
                </a:lnTo>
                <a:lnTo>
                  <a:pt x="6752" y="11822"/>
                </a:lnTo>
                <a:lnTo>
                  <a:pt x="6694" y="11871"/>
                </a:lnTo>
                <a:lnTo>
                  <a:pt x="6640" y="11915"/>
                </a:lnTo>
                <a:lnTo>
                  <a:pt x="6588" y="11952"/>
                </a:lnTo>
                <a:lnTo>
                  <a:pt x="6540" y="11983"/>
                </a:lnTo>
                <a:lnTo>
                  <a:pt x="6197" y="11643"/>
                </a:lnTo>
                <a:lnTo>
                  <a:pt x="8002" y="9800"/>
                </a:lnTo>
                <a:lnTo>
                  <a:pt x="8042" y="9764"/>
                </a:lnTo>
                <a:lnTo>
                  <a:pt x="8085" y="9726"/>
                </a:lnTo>
                <a:lnTo>
                  <a:pt x="8129" y="9688"/>
                </a:lnTo>
                <a:lnTo>
                  <a:pt x="8174" y="9649"/>
                </a:lnTo>
                <a:lnTo>
                  <a:pt x="8218" y="9610"/>
                </a:lnTo>
                <a:lnTo>
                  <a:pt x="8260" y="9569"/>
                </a:lnTo>
                <a:lnTo>
                  <a:pt x="8281" y="9549"/>
                </a:lnTo>
                <a:lnTo>
                  <a:pt x="8300" y="9528"/>
                </a:lnTo>
                <a:lnTo>
                  <a:pt x="8320" y="9507"/>
                </a:lnTo>
                <a:lnTo>
                  <a:pt x="8337" y="9484"/>
                </a:lnTo>
                <a:lnTo>
                  <a:pt x="8353" y="9463"/>
                </a:lnTo>
                <a:lnTo>
                  <a:pt x="8369" y="9439"/>
                </a:lnTo>
                <a:lnTo>
                  <a:pt x="8383" y="9417"/>
                </a:lnTo>
                <a:lnTo>
                  <a:pt x="8395" y="9393"/>
                </a:lnTo>
                <a:lnTo>
                  <a:pt x="8406" y="9369"/>
                </a:lnTo>
                <a:lnTo>
                  <a:pt x="8416" y="9344"/>
                </a:lnTo>
                <a:lnTo>
                  <a:pt x="8423" y="9319"/>
                </a:lnTo>
                <a:lnTo>
                  <a:pt x="8428" y="9292"/>
                </a:lnTo>
                <a:lnTo>
                  <a:pt x="8430" y="9266"/>
                </a:lnTo>
                <a:lnTo>
                  <a:pt x="8431" y="9238"/>
                </a:lnTo>
                <a:lnTo>
                  <a:pt x="8429" y="9210"/>
                </a:lnTo>
                <a:lnTo>
                  <a:pt x="8425" y="9181"/>
                </a:lnTo>
                <a:lnTo>
                  <a:pt x="8418" y="9151"/>
                </a:lnTo>
                <a:lnTo>
                  <a:pt x="8407" y="9120"/>
                </a:lnTo>
                <a:lnTo>
                  <a:pt x="8395" y="9090"/>
                </a:lnTo>
                <a:lnTo>
                  <a:pt x="8380" y="9057"/>
                </a:lnTo>
                <a:lnTo>
                  <a:pt x="8352" y="9027"/>
                </a:lnTo>
                <a:lnTo>
                  <a:pt x="8324" y="9004"/>
                </a:lnTo>
                <a:lnTo>
                  <a:pt x="8293" y="8985"/>
                </a:lnTo>
                <a:lnTo>
                  <a:pt x="8262" y="8973"/>
                </a:lnTo>
                <a:lnTo>
                  <a:pt x="8230" y="8966"/>
                </a:lnTo>
                <a:lnTo>
                  <a:pt x="8197" y="8965"/>
                </a:lnTo>
                <a:lnTo>
                  <a:pt x="8162" y="8968"/>
                </a:lnTo>
                <a:lnTo>
                  <a:pt x="8127" y="8976"/>
                </a:lnTo>
                <a:lnTo>
                  <a:pt x="8090" y="8988"/>
                </a:lnTo>
                <a:lnTo>
                  <a:pt x="8053" y="9005"/>
                </a:lnTo>
                <a:lnTo>
                  <a:pt x="8014" y="9026"/>
                </a:lnTo>
                <a:lnTo>
                  <a:pt x="7974" y="9051"/>
                </a:lnTo>
                <a:lnTo>
                  <a:pt x="7935" y="9078"/>
                </a:lnTo>
                <a:lnTo>
                  <a:pt x="7894" y="9110"/>
                </a:lnTo>
                <a:lnTo>
                  <a:pt x="7852" y="9144"/>
                </a:lnTo>
                <a:lnTo>
                  <a:pt x="7810" y="9182"/>
                </a:lnTo>
                <a:lnTo>
                  <a:pt x="7767" y="9221"/>
                </a:lnTo>
                <a:lnTo>
                  <a:pt x="7723" y="9264"/>
                </a:lnTo>
                <a:lnTo>
                  <a:pt x="7679" y="9307"/>
                </a:lnTo>
                <a:lnTo>
                  <a:pt x="7634" y="9354"/>
                </a:lnTo>
                <a:lnTo>
                  <a:pt x="7544" y="9450"/>
                </a:lnTo>
                <a:lnTo>
                  <a:pt x="7451" y="9551"/>
                </a:lnTo>
                <a:lnTo>
                  <a:pt x="7357" y="9655"/>
                </a:lnTo>
                <a:lnTo>
                  <a:pt x="7262" y="9760"/>
                </a:lnTo>
                <a:lnTo>
                  <a:pt x="7214" y="9812"/>
                </a:lnTo>
                <a:lnTo>
                  <a:pt x="7166" y="9864"/>
                </a:lnTo>
                <a:lnTo>
                  <a:pt x="7118" y="9915"/>
                </a:lnTo>
                <a:lnTo>
                  <a:pt x="7070" y="9964"/>
                </a:lnTo>
                <a:lnTo>
                  <a:pt x="7004" y="10030"/>
                </a:lnTo>
                <a:lnTo>
                  <a:pt x="6932" y="10101"/>
                </a:lnTo>
                <a:lnTo>
                  <a:pt x="6854" y="10177"/>
                </a:lnTo>
                <a:lnTo>
                  <a:pt x="6773" y="10255"/>
                </a:lnTo>
                <a:lnTo>
                  <a:pt x="6687" y="10337"/>
                </a:lnTo>
                <a:lnTo>
                  <a:pt x="6599" y="10422"/>
                </a:lnTo>
                <a:lnTo>
                  <a:pt x="6510" y="10507"/>
                </a:lnTo>
                <a:lnTo>
                  <a:pt x="6422" y="10593"/>
                </a:lnTo>
                <a:lnTo>
                  <a:pt x="6335" y="10680"/>
                </a:lnTo>
                <a:lnTo>
                  <a:pt x="6250" y="10765"/>
                </a:lnTo>
                <a:lnTo>
                  <a:pt x="6168" y="10849"/>
                </a:lnTo>
                <a:lnTo>
                  <a:pt x="6092" y="10930"/>
                </a:lnTo>
                <a:lnTo>
                  <a:pt x="6055" y="10970"/>
                </a:lnTo>
                <a:lnTo>
                  <a:pt x="6020" y="11009"/>
                </a:lnTo>
                <a:lnTo>
                  <a:pt x="5986" y="11047"/>
                </a:lnTo>
                <a:lnTo>
                  <a:pt x="5956" y="11084"/>
                </a:lnTo>
                <a:lnTo>
                  <a:pt x="5926" y="11121"/>
                </a:lnTo>
                <a:lnTo>
                  <a:pt x="5900" y="11155"/>
                </a:lnTo>
                <a:lnTo>
                  <a:pt x="5874" y="11188"/>
                </a:lnTo>
                <a:lnTo>
                  <a:pt x="5852" y="11221"/>
                </a:lnTo>
                <a:lnTo>
                  <a:pt x="5436" y="10896"/>
                </a:lnTo>
                <a:lnTo>
                  <a:pt x="5451" y="10870"/>
                </a:lnTo>
                <a:lnTo>
                  <a:pt x="5476" y="10837"/>
                </a:lnTo>
                <a:lnTo>
                  <a:pt x="5509" y="10796"/>
                </a:lnTo>
                <a:lnTo>
                  <a:pt x="5548" y="10749"/>
                </a:lnTo>
                <a:lnTo>
                  <a:pt x="5595" y="10696"/>
                </a:lnTo>
                <a:lnTo>
                  <a:pt x="5650" y="10637"/>
                </a:lnTo>
                <a:lnTo>
                  <a:pt x="5709" y="10572"/>
                </a:lnTo>
                <a:lnTo>
                  <a:pt x="5774" y="10503"/>
                </a:lnTo>
                <a:lnTo>
                  <a:pt x="5918" y="10352"/>
                </a:lnTo>
                <a:lnTo>
                  <a:pt x="6078" y="10186"/>
                </a:lnTo>
                <a:lnTo>
                  <a:pt x="6250" y="10011"/>
                </a:lnTo>
                <a:lnTo>
                  <a:pt x="6430" y="9830"/>
                </a:lnTo>
                <a:lnTo>
                  <a:pt x="6611" y="9647"/>
                </a:lnTo>
                <a:lnTo>
                  <a:pt x="6793" y="9466"/>
                </a:lnTo>
                <a:lnTo>
                  <a:pt x="6971" y="9290"/>
                </a:lnTo>
                <a:lnTo>
                  <a:pt x="7138" y="9124"/>
                </a:lnTo>
                <a:lnTo>
                  <a:pt x="7293" y="8971"/>
                </a:lnTo>
                <a:lnTo>
                  <a:pt x="7430" y="8836"/>
                </a:lnTo>
                <a:lnTo>
                  <a:pt x="7547" y="8721"/>
                </a:lnTo>
                <a:lnTo>
                  <a:pt x="7638" y="8631"/>
                </a:lnTo>
                <a:lnTo>
                  <a:pt x="7673" y="8597"/>
                </a:lnTo>
                <a:lnTo>
                  <a:pt x="7716" y="8558"/>
                </a:lnTo>
                <a:lnTo>
                  <a:pt x="7764" y="8515"/>
                </a:lnTo>
                <a:lnTo>
                  <a:pt x="7816" y="8468"/>
                </a:lnTo>
                <a:lnTo>
                  <a:pt x="7871" y="8418"/>
                </a:lnTo>
                <a:lnTo>
                  <a:pt x="7927" y="8364"/>
                </a:lnTo>
                <a:lnTo>
                  <a:pt x="7954" y="8336"/>
                </a:lnTo>
                <a:lnTo>
                  <a:pt x="7981" y="8307"/>
                </a:lnTo>
                <a:lnTo>
                  <a:pt x="8006" y="8279"/>
                </a:lnTo>
                <a:lnTo>
                  <a:pt x="8032" y="8249"/>
                </a:lnTo>
                <a:lnTo>
                  <a:pt x="8055" y="8219"/>
                </a:lnTo>
                <a:lnTo>
                  <a:pt x="8078" y="8190"/>
                </a:lnTo>
                <a:lnTo>
                  <a:pt x="8099" y="8159"/>
                </a:lnTo>
                <a:lnTo>
                  <a:pt x="8118" y="8128"/>
                </a:lnTo>
                <a:lnTo>
                  <a:pt x="8136" y="8097"/>
                </a:lnTo>
                <a:lnTo>
                  <a:pt x="8151" y="8066"/>
                </a:lnTo>
                <a:lnTo>
                  <a:pt x="8163" y="8034"/>
                </a:lnTo>
                <a:lnTo>
                  <a:pt x="8174" y="8004"/>
                </a:lnTo>
                <a:lnTo>
                  <a:pt x="8182" y="7972"/>
                </a:lnTo>
                <a:lnTo>
                  <a:pt x="8186" y="7941"/>
                </a:lnTo>
                <a:lnTo>
                  <a:pt x="8187" y="7910"/>
                </a:lnTo>
                <a:lnTo>
                  <a:pt x="8185" y="7879"/>
                </a:lnTo>
                <a:lnTo>
                  <a:pt x="8179" y="7848"/>
                </a:lnTo>
                <a:lnTo>
                  <a:pt x="8169" y="7818"/>
                </a:lnTo>
                <a:lnTo>
                  <a:pt x="8155" y="7788"/>
                </a:lnTo>
                <a:lnTo>
                  <a:pt x="8137" y="7757"/>
                </a:lnTo>
                <a:lnTo>
                  <a:pt x="8112" y="7725"/>
                </a:lnTo>
                <a:lnTo>
                  <a:pt x="8086" y="7697"/>
                </a:lnTo>
                <a:lnTo>
                  <a:pt x="8059" y="7674"/>
                </a:lnTo>
                <a:lnTo>
                  <a:pt x="8031" y="7657"/>
                </a:lnTo>
                <a:lnTo>
                  <a:pt x="8003" y="7644"/>
                </a:lnTo>
                <a:lnTo>
                  <a:pt x="7973" y="7636"/>
                </a:lnTo>
                <a:lnTo>
                  <a:pt x="7945" y="7630"/>
                </a:lnTo>
                <a:lnTo>
                  <a:pt x="7915" y="7630"/>
                </a:lnTo>
                <a:lnTo>
                  <a:pt x="7885" y="7633"/>
                </a:lnTo>
                <a:lnTo>
                  <a:pt x="7854" y="7639"/>
                </a:lnTo>
                <a:lnTo>
                  <a:pt x="7824" y="7648"/>
                </a:lnTo>
                <a:lnTo>
                  <a:pt x="7794" y="7660"/>
                </a:lnTo>
                <a:lnTo>
                  <a:pt x="7763" y="7674"/>
                </a:lnTo>
                <a:lnTo>
                  <a:pt x="7733" y="7692"/>
                </a:lnTo>
                <a:lnTo>
                  <a:pt x="7703" y="7710"/>
                </a:lnTo>
                <a:lnTo>
                  <a:pt x="7673" y="7732"/>
                </a:lnTo>
                <a:lnTo>
                  <a:pt x="7644" y="7753"/>
                </a:lnTo>
                <a:lnTo>
                  <a:pt x="7615" y="7777"/>
                </a:lnTo>
                <a:lnTo>
                  <a:pt x="7586" y="7801"/>
                </a:lnTo>
                <a:lnTo>
                  <a:pt x="7559" y="7826"/>
                </a:lnTo>
                <a:lnTo>
                  <a:pt x="7532" y="7851"/>
                </a:lnTo>
                <a:lnTo>
                  <a:pt x="7507" y="7877"/>
                </a:lnTo>
                <a:lnTo>
                  <a:pt x="7481" y="7902"/>
                </a:lnTo>
                <a:lnTo>
                  <a:pt x="7458" y="7928"/>
                </a:lnTo>
                <a:lnTo>
                  <a:pt x="7413" y="7977"/>
                </a:lnTo>
                <a:lnTo>
                  <a:pt x="7374" y="8021"/>
                </a:lnTo>
                <a:lnTo>
                  <a:pt x="7340" y="8058"/>
                </a:lnTo>
                <a:lnTo>
                  <a:pt x="7314" y="8088"/>
                </a:lnTo>
                <a:lnTo>
                  <a:pt x="5006" y="10401"/>
                </a:lnTo>
                <a:lnTo>
                  <a:pt x="4598" y="10020"/>
                </a:lnTo>
                <a:lnTo>
                  <a:pt x="4631" y="9996"/>
                </a:lnTo>
                <a:lnTo>
                  <a:pt x="4668" y="9966"/>
                </a:lnTo>
                <a:lnTo>
                  <a:pt x="4710" y="9931"/>
                </a:lnTo>
                <a:lnTo>
                  <a:pt x="4756" y="9892"/>
                </a:lnTo>
                <a:lnTo>
                  <a:pt x="4805" y="9848"/>
                </a:lnTo>
                <a:lnTo>
                  <a:pt x="4857" y="9800"/>
                </a:lnTo>
                <a:lnTo>
                  <a:pt x="4913" y="9748"/>
                </a:lnTo>
                <a:lnTo>
                  <a:pt x="4972" y="9693"/>
                </a:lnTo>
                <a:lnTo>
                  <a:pt x="5095" y="9573"/>
                </a:lnTo>
                <a:lnTo>
                  <a:pt x="5227" y="9442"/>
                </a:lnTo>
                <a:lnTo>
                  <a:pt x="5365" y="9305"/>
                </a:lnTo>
                <a:lnTo>
                  <a:pt x="5506" y="9163"/>
                </a:lnTo>
                <a:lnTo>
                  <a:pt x="5647" y="9018"/>
                </a:lnTo>
                <a:lnTo>
                  <a:pt x="5789" y="8873"/>
                </a:lnTo>
                <a:lnTo>
                  <a:pt x="5928" y="8731"/>
                </a:lnTo>
                <a:lnTo>
                  <a:pt x="6061" y="8594"/>
                </a:lnTo>
                <a:lnTo>
                  <a:pt x="6188" y="8465"/>
                </a:lnTo>
                <a:lnTo>
                  <a:pt x="6304" y="8346"/>
                </a:lnTo>
                <a:lnTo>
                  <a:pt x="6409" y="8240"/>
                </a:lnTo>
                <a:lnTo>
                  <a:pt x="6500" y="8150"/>
                </a:lnTo>
                <a:lnTo>
                  <a:pt x="6547" y="8106"/>
                </a:lnTo>
                <a:lnTo>
                  <a:pt x="6593" y="8064"/>
                </a:lnTo>
                <a:lnTo>
                  <a:pt x="6639" y="8024"/>
                </a:lnTo>
                <a:lnTo>
                  <a:pt x="6682" y="7985"/>
                </a:lnTo>
                <a:lnTo>
                  <a:pt x="6702" y="7967"/>
                </a:lnTo>
                <a:lnTo>
                  <a:pt x="6723" y="7947"/>
                </a:lnTo>
                <a:lnTo>
                  <a:pt x="6741" y="7929"/>
                </a:lnTo>
                <a:lnTo>
                  <a:pt x="6759" y="7910"/>
                </a:lnTo>
                <a:lnTo>
                  <a:pt x="6777" y="7890"/>
                </a:lnTo>
                <a:lnTo>
                  <a:pt x="6792" y="7871"/>
                </a:lnTo>
                <a:lnTo>
                  <a:pt x="6806" y="7851"/>
                </a:lnTo>
                <a:lnTo>
                  <a:pt x="6820" y="7831"/>
                </a:lnTo>
                <a:lnTo>
                  <a:pt x="6832" y="7810"/>
                </a:lnTo>
                <a:lnTo>
                  <a:pt x="6842" y="7790"/>
                </a:lnTo>
                <a:lnTo>
                  <a:pt x="6850" y="7769"/>
                </a:lnTo>
                <a:lnTo>
                  <a:pt x="6857" y="7746"/>
                </a:lnTo>
                <a:lnTo>
                  <a:pt x="6863" y="7722"/>
                </a:lnTo>
                <a:lnTo>
                  <a:pt x="6865" y="7699"/>
                </a:lnTo>
                <a:lnTo>
                  <a:pt x="6866" y="7673"/>
                </a:lnTo>
                <a:lnTo>
                  <a:pt x="6865" y="7648"/>
                </a:lnTo>
                <a:lnTo>
                  <a:pt x="6862" y="7621"/>
                </a:lnTo>
                <a:lnTo>
                  <a:pt x="6855" y="7593"/>
                </a:lnTo>
                <a:lnTo>
                  <a:pt x="6847" y="7564"/>
                </a:lnTo>
                <a:lnTo>
                  <a:pt x="6837" y="7533"/>
                </a:lnTo>
                <a:lnTo>
                  <a:pt x="6824" y="7502"/>
                </a:lnTo>
                <a:lnTo>
                  <a:pt x="6807" y="7468"/>
                </a:lnTo>
                <a:lnTo>
                  <a:pt x="6788" y="7433"/>
                </a:lnTo>
                <a:lnTo>
                  <a:pt x="6767" y="7396"/>
                </a:lnTo>
                <a:lnTo>
                  <a:pt x="6728" y="7394"/>
                </a:lnTo>
                <a:lnTo>
                  <a:pt x="6691" y="7394"/>
                </a:lnTo>
                <a:lnTo>
                  <a:pt x="6654" y="7397"/>
                </a:lnTo>
                <a:lnTo>
                  <a:pt x="6620" y="7401"/>
                </a:lnTo>
                <a:lnTo>
                  <a:pt x="6586" y="7408"/>
                </a:lnTo>
                <a:lnTo>
                  <a:pt x="6554" y="7415"/>
                </a:lnTo>
                <a:lnTo>
                  <a:pt x="6523" y="7424"/>
                </a:lnTo>
                <a:lnTo>
                  <a:pt x="6492" y="7435"/>
                </a:lnTo>
                <a:lnTo>
                  <a:pt x="6462" y="7447"/>
                </a:lnTo>
                <a:lnTo>
                  <a:pt x="6434" y="7462"/>
                </a:lnTo>
                <a:lnTo>
                  <a:pt x="6406" y="7477"/>
                </a:lnTo>
                <a:lnTo>
                  <a:pt x="6379" y="7493"/>
                </a:lnTo>
                <a:lnTo>
                  <a:pt x="6353" y="7511"/>
                </a:lnTo>
                <a:lnTo>
                  <a:pt x="6328" y="7529"/>
                </a:lnTo>
                <a:lnTo>
                  <a:pt x="6302" y="7549"/>
                </a:lnTo>
                <a:lnTo>
                  <a:pt x="6279" y="7569"/>
                </a:lnTo>
                <a:lnTo>
                  <a:pt x="6254" y="7591"/>
                </a:lnTo>
                <a:lnTo>
                  <a:pt x="6231" y="7612"/>
                </a:lnTo>
                <a:lnTo>
                  <a:pt x="6208" y="7635"/>
                </a:lnTo>
                <a:lnTo>
                  <a:pt x="6186" y="7658"/>
                </a:lnTo>
                <a:lnTo>
                  <a:pt x="6142" y="7705"/>
                </a:lnTo>
                <a:lnTo>
                  <a:pt x="6099" y="7753"/>
                </a:lnTo>
                <a:lnTo>
                  <a:pt x="6056" y="7802"/>
                </a:lnTo>
                <a:lnTo>
                  <a:pt x="6014" y="7850"/>
                </a:lnTo>
                <a:lnTo>
                  <a:pt x="5971" y="7897"/>
                </a:lnTo>
                <a:lnTo>
                  <a:pt x="5928" y="7942"/>
                </a:lnTo>
                <a:lnTo>
                  <a:pt x="5850" y="8022"/>
                </a:lnTo>
                <a:lnTo>
                  <a:pt x="5766" y="8110"/>
                </a:lnTo>
                <a:lnTo>
                  <a:pt x="5677" y="8205"/>
                </a:lnTo>
                <a:lnTo>
                  <a:pt x="5583" y="8304"/>
                </a:lnTo>
                <a:lnTo>
                  <a:pt x="5486" y="8407"/>
                </a:lnTo>
                <a:lnTo>
                  <a:pt x="5386" y="8509"/>
                </a:lnTo>
                <a:lnTo>
                  <a:pt x="5335" y="8560"/>
                </a:lnTo>
                <a:lnTo>
                  <a:pt x="5284" y="8611"/>
                </a:lnTo>
                <a:lnTo>
                  <a:pt x="5233" y="8661"/>
                </a:lnTo>
                <a:lnTo>
                  <a:pt x="5181" y="8710"/>
                </a:lnTo>
                <a:lnTo>
                  <a:pt x="5130" y="8759"/>
                </a:lnTo>
                <a:lnTo>
                  <a:pt x="5078" y="8805"/>
                </a:lnTo>
                <a:lnTo>
                  <a:pt x="5027" y="8851"/>
                </a:lnTo>
                <a:lnTo>
                  <a:pt x="4975" y="8894"/>
                </a:lnTo>
                <a:lnTo>
                  <a:pt x="4924" y="8936"/>
                </a:lnTo>
                <a:lnTo>
                  <a:pt x="4874" y="8975"/>
                </a:lnTo>
                <a:lnTo>
                  <a:pt x="4823" y="9012"/>
                </a:lnTo>
                <a:lnTo>
                  <a:pt x="4773" y="9047"/>
                </a:lnTo>
                <a:lnTo>
                  <a:pt x="4724" y="9077"/>
                </a:lnTo>
                <a:lnTo>
                  <a:pt x="4676" y="9106"/>
                </a:lnTo>
                <a:lnTo>
                  <a:pt x="4629" y="9131"/>
                </a:lnTo>
                <a:lnTo>
                  <a:pt x="4584" y="9152"/>
                </a:lnTo>
                <a:lnTo>
                  <a:pt x="4539" y="9169"/>
                </a:lnTo>
                <a:lnTo>
                  <a:pt x="4495" y="9183"/>
                </a:lnTo>
                <a:lnTo>
                  <a:pt x="4453" y="9191"/>
                </a:lnTo>
                <a:lnTo>
                  <a:pt x="4411" y="9196"/>
                </a:lnTo>
                <a:lnTo>
                  <a:pt x="4360" y="9197"/>
                </a:lnTo>
                <a:lnTo>
                  <a:pt x="4312" y="9197"/>
                </a:lnTo>
                <a:lnTo>
                  <a:pt x="4267" y="9194"/>
                </a:lnTo>
                <a:lnTo>
                  <a:pt x="4224" y="9189"/>
                </a:lnTo>
                <a:lnTo>
                  <a:pt x="4185" y="9182"/>
                </a:lnTo>
                <a:lnTo>
                  <a:pt x="4149" y="9173"/>
                </a:lnTo>
                <a:lnTo>
                  <a:pt x="4115" y="9162"/>
                </a:lnTo>
                <a:lnTo>
                  <a:pt x="4083" y="9149"/>
                </a:lnTo>
                <a:lnTo>
                  <a:pt x="4055" y="9135"/>
                </a:lnTo>
                <a:lnTo>
                  <a:pt x="4028" y="9119"/>
                </a:lnTo>
                <a:lnTo>
                  <a:pt x="4003" y="9102"/>
                </a:lnTo>
                <a:lnTo>
                  <a:pt x="3980" y="9084"/>
                </a:lnTo>
                <a:lnTo>
                  <a:pt x="3959" y="9063"/>
                </a:lnTo>
                <a:lnTo>
                  <a:pt x="3938" y="9042"/>
                </a:lnTo>
                <a:lnTo>
                  <a:pt x="3920" y="9019"/>
                </a:lnTo>
                <a:lnTo>
                  <a:pt x="3904" y="8997"/>
                </a:lnTo>
                <a:lnTo>
                  <a:pt x="3887" y="8972"/>
                </a:lnTo>
                <a:lnTo>
                  <a:pt x="3872" y="8948"/>
                </a:lnTo>
                <a:lnTo>
                  <a:pt x="3859" y="8921"/>
                </a:lnTo>
                <a:lnTo>
                  <a:pt x="3845" y="8895"/>
                </a:lnTo>
                <a:lnTo>
                  <a:pt x="3820" y="8840"/>
                </a:lnTo>
                <a:lnTo>
                  <a:pt x="3796" y="8785"/>
                </a:lnTo>
                <a:lnTo>
                  <a:pt x="3772" y="8729"/>
                </a:lnTo>
                <a:lnTo>
                  <a:pt x="3747" y="8672"/>
                </a:lnTo>
                <a:lnTo>
                  <a:pt x="3734" y="8645"/>
                </a:lnTo>
                <a:lnTo>
                  <a:pt x="3720" y="8617"/>
                </a:lnTo>
                <a:lnTo>
                  <a:pt x="3705" y="8591"/>
                </a:lnTo>
                <a:lnTo>
                  <a:pt x="3689" y="8564"/>
                </a:lnTo>
                <a:close/>
                <a:moveTo>
                  <a:pt x="12653" y="8065"/>
                </a:moveTo>
                <a:lnTo>
                  <a:pt x="12675" y="8075"/>
                </a:lnTo>
                <a:lnTo>
                  <a:pt x="12701" y="8088"/>
                </a:lnTo>
                <a:lnTo>
                  <a:pt x="12729" y="8103"/>
                </a:lnTo>
                <a:lnTo>
                  <a:pt x="12759" y="8120"/>
                </a:lnTo>
                <a:lnTo>
                  <a:pt x="12828" y="8160"/>
                </a:lnTo>
                <a:lnTo>
                  <a:pt x="12904" y="8206"/>
                </a:lnTo>
                <a:lnTo>
                  <a:pt x="12986" y="8259"/>
                </a:lnTo>
                <a:lnTo>
                  <a:pt x="13071" y="8317"/>
                </a:lnTo>
                <a:lnTo>
                  <a:pt x="13115" y="8346"/>
                </a:lnTo>
                <a:lnTo>
                  <a:pt x="13158" y="8377"/>
                </a:lnTo>
                <a:lnTo>
                  <a:pt x="13201" y="8409"/>
                </a:lnTo>
                <a:lnTo>
                  <a:pt x="13245" y="8440"/>
                </a:lnTo>
                <a:lnTo>
                  <a:pt x="13288" y="8473"/>
                </a:lnTo>
                <a:lnTo>
                  <a:pt x="13330" y="8506"/>
                </a:lnTo>
                <a:lnTo>
                  <a:pt x="13371" y="8539"/>
                </a:lnTo>
                <a:lnTo>
                  <a:pt x="13411" y="8571"/>
                </a:lnTo>
                <a:lnTo>
                  <a:pt x="13449" y="8604"/>
                </a:lnTo>
                <a:lnTo>
                  <a:pt x="13486" y="8637"/>
                </a:lnTo>
                <a:lnTo>
                  <a:pt x="13521" y="8668"/>
                </a:lnTo>
                <a:lnTo>
                  <a:pt x="13554" y="8700"/>
                </a:lnTo>
                <a:lnTo>
                  <a:pt x="13583" y="8731"/>
                </a:lnTo>
                <a:lnTo>
                  <a:pt x="13611" y="8761"/>
                </a:lnTo>
                <a:lnTo>
                  <a:pt x="13635" y="8791"/>
                </a:lnTo>
                <a:lnTo>
                  <a:pt x="13657" y="8820"/>
                </a:lnTo>
                <a:lnTo>
                  <a:pt x="13675" y="8846"/>
                </a:lnTo>
                <a:lnTo>
                  <a:pt x="13689" y="8873"/>
                </a:lnTo>
                <a:lnTo>
                  <a:pt x="13700" y="8897"/>
                </a:lnTo>
                <a:lnTo>
                  <a:pt x="13707" y="8921"/>
                </a:lnTo>
                <a:lnTo>
                  <a:pt x="13706" y="12094"/>
                </a:lnTo>
                <a:lnTo>
                  <a:pt x="14757" y="12098"/>
                </a:lnTo>
                <a:lnTo>
                  <a:pt x="14752" y="5792"/>
                </a:lnTo>
                <a:lnTo>
                  <a:pt x="12660" y="5791"/>
                </a:lnTo>
                <a:lnTo>
                  <a:pt x="12653" y="8065"/>
                </a:lnTo>
                <a:close/>
                <a:moveTo>
                  <a:pt x="4345" y="8652"/>
                </a:moveTo>
                <a:lnTo>
                  <a:pt x="4364" y="8652"/>
                </a:lnTo>
                <a:lnTo>
                  <a:pt x="4384" y="8650"/>
                </a:lnTo>
                <a:lnTo>
                  <a:pt x="4404" y="8646"/>
                </a:lnTo>
                <a:lnTo>
                  <a:pt x="4424" y="8640"/>
                </a:lnTo>
                <a:lnTo>
                  <a:pt x="4444" y="8632"/>
                </a:lnTo>
                <a:lnTo>
                  <a:pt x="4464" y="8622"/>
                </a:lnTo>
                <a:lnTo>
                  <a:pt x="4485" y="8612"/>
                </a:lnTo>
                <a:lnTo>
                  <a:pt x="4505" y="8600"/>
                </a:lnTo>
                <a:lnTo>
                  <a:pt x="4526" y="8587"/>
                </a:lnTo>
                <a:lnTo>
                  <a:pt x="4547" y="8572"/>
                </a:lnTo>
                <a:lnTo>
                  <a:pt x="4567" y="8557"/>
                </a:lnTo>
                <a:lnTo>
                  <a:pt x="4589" y="8540"/>
                </a:lnTo>
                <a:lnTo>
                  <a:pt x="4609" y="8522"/>
                </a:lnTo>
                <a:lnTo>
                  <a:pt x="4629" y="8504"/>
                </a:lnTo>
                <a:lnTo>
                  <a:pt x="4651" y="8485"/>
                </a:lnTo>
                <a:lnTo>
                  <a:pt x="4671" y="8466"/>
                </a:lnTo>
                <a:lnTo>
                  <a:pt x="4712" y="8425"/>
                </a:lnTo>
                <a:lnTo>
                  <a:pt x="4752" y="8383"/>
                </a:lnTo>
                <a:lnTo>
                  <a:pt x="4792" y="8341"/>
                </a:lnTo>
                <a:lnTo>
                  <a:pt x="4830" y="8299"/>
                </a:lnTo>
                <a:lnTo>
                  <a:pt x="4866" y="8259"/>
                </a:lnTo>
                <a:lnTo>
                  <a:pt x="4903" y="8220"/>
                </a:lnTo>
                <a:lnTo>
                  <a:pt x="4937" y="8185"/>
                </a:lnTo>
                <a:lnTo>
                  <a:pt x="4970" y="8152"/>
                </a:lnTo>
                <a:lnTo>
                  <a:pt x="5032" y="8094"/>
                </a:lnTo>
                <a:lnTo>
                  <a:pt x="5086" y="8043"/>
                </a:lnTo>
                <a:lnTo>
                  <a:pt x="5134" y="7999"/>
                </a:lnTo>
                <a:lnTo>
                  <a:pt x="5175" y="7960"/>
                </a:lnTo>
                <a:lnTo>
                  <a:pt x="5193" y="7941"/>
                </a:lnTo>
                <a:lnTo>
                  <a:pt x="5209" y="7924"/>
                </a:lnTo>
                <a:lnTo>
                  <a:pt x="5225" y="7907"/>
                </a:lnTo>
                <a:lnTo>
                  <a:pt x="5238" y="7890"/>
                </a:lnTo>
                <a:lnTo>
                  <a:pt x="5250" y="7873"/>
                </a:lnTo>
                <a:lnTo>
                  <a:pt x="5262" y="7855"/>
                </a:lnTo>
                <a:lnTo>
                  <a:pt x="5272" y="7837"/>
                </a:lnTo>
                <a:lnTo>
                  <a:pt x="5281" y="7819"/>
                </a:lnTo>
                <a:lnTo>
                  <a:pt x="5288" y="7799"/>
                </a:lnTo>
                <a:lnTo>
                  <a:pt x="5295" y="7778"/>
                </a:lnTo>
                <a:lnTo>
                  <a:pt x="5301" y="7756"/>
                </a:lnTo>
                <a:lnTo>
                  <a:pt x="5305" y="7732"/>
                </a:lnTo>
                <a:lnTo>
                  <a:pt x="5311" y="7706"/>
                </a:lnTo>
                <a:lnTo>
                  <a:pt x="5314" y="7679"/>
                </a:lnTo>
                <a:lnTo>
                  <a:pt x="5317" y="7649"/>
                </a:lnTo>
                <a:lnTo>
                  <a:pt x="5319" y="7616"/>
                </a:lnTo>
                <a:lnTo>
                  <a:pt x="5321" y="7543"/>
                </a:lnTo>
                <a:lnTo>
                  <a:pt x="5322" y="7457"/>
                </a:lnTo>
                <a:lnTo>
                  <a:pt x="5322" y="7356"/>
                </a:lnTo>
                <a:lnTo>
                  <a:pt x="5321" y="7241"/>
                </a:lnTo>
                <a:lnTo>
                  <a:pt x="5319" y="7084"/>
                </a:lnTo>
                <a:lnTo>
                  <a:pt x="5318" y="6928"/>
                </a:lnTo>
                <a:lnTo>
                  <a:pt x="5317" y="6770"/>
                </a:lnTo>
                <a:lnTo>
                  <a:pt x="5316" y="6614"/>
                </a:lnTo>
                <a:lnTo>
                  <a:pt x="5315" y="6458"/>
                </a:lnTo>
                <a:lnTo>
                  <a:pt x="5315" y="6300"/>
                </a:lnTo>
                <a:lnTo>
                  <a:pt x="5315" y="6144"/>
                </a:lnTo>
                <a:lnTo>
                  <a:pt x="5315" y="5986"/>
                </a:lnTo>
                <a:lnTo>
                  <a:pt x="5315" y="5829"/>
                </a:lnTo>
                <a:lnTo>
                  <a:pt x="5315" y="5672"/>
                </a:lnTo>
                <a:lnTo>
                  <a:pt x="5316" y="5515"/>
                </a:lnTo>
                <a:lnTo>
                  <a:pt x="5316" y="5358"/>
                </a:lnTo>
                <a:lnTo>
                  <a:pt x="5317" y="5202"/>
                </a:lnTo>
                <a:lnTo>
                  <a:pt x="5318" y="5044"/>
                </a:lnTo>
                <a:lnTo>
                  <a:pt x="5319" y="4888"/>
                </a:lnTo>
                <a:lnTo>
                  <a:pt x="5320" y="4731"/>
                </a:lnTo>
                <a:lnTo>
                  <a:pt x="5239" y="4731"/>
                </a:lnTo>
                <a:lnTo>
                  <a:pt x="5161" y="4730"/>
                </a:lnTo>
                <a:lnTo>
                  <a:pt x="5088" y="4727"/>
                </a:lnTo>
                <a:lnTo>
                  <a:pt x="5015" y="4724"/>
                </a:lnTo>
                <a:lnTo>
                  <a:pt x="4946" y="4719"/>
                </a:lnTo>
                <a:lnTo>
                  <a:pt x="4880" y="4711"/>
                </a:lnTo>
                <a:lnTo>
                  <a:pt x="4847" y="4707"/>
                </a:lnTo>
                <a:lnTo>
                  <a:pt x="4814" y="4702"/>
                </a:lnTo>
                <a:lnTo>
                  <a:pt x="4783" y="4697"/>
                </a:lnTo>
                <a:lnTo>
                  <a:pt x="4752" y="4691"/>
                </a:lnTo>
                <a:lnTo>
                  <a:pt x="4721" y="4684"/>
                </a:lnTo>
                <a:lnTo>
                  <a:pt x="4691" y="4677"/>
                </a:lnTo>
                <a:lnTo>
                  <a:pt x="4661" y="4669"/>
                </a:lnTo>
                <a:lnTo>
                  <a:pt x="4632" y="4661"/>
                </a:lnTo>
                <a:lnTo>
                  <a:pt x="4603" y="4652"/>
                </a:lnTo>
                <a:lnTo>
                  <a:pt x="4574" y="4641"/>
                </a:lnTo>
                <a:lnTo>
                  <a:pt x="4546" y="4630"/>
                </a:lnTo>
                <a:lnTo>
                  <a:pt x="4517" y="4619"/>
                </a:lnTo>
                <a:lnTo>
                  <a:pt x="4490" y="4607"/>
                </a:lnTo>
                <a:lnTo>
                  <a:pt x="4462" y="4593"/>
                </a:lnTo>
                <a:lnTo>
                  <a:pt x="4434" y="4579"/>
                </a:lnTo>
                <a:lnTo>
                  <a:pt x="4408" y="4565"/>
                </a:lnTo>
                <a:lnTo>
                  <a:pt x="4381" y="4548"/>
                </a:lnTo>
                <a:lnTo>
                  <a:pt x="4354" y="4532"/>
                </a:lnTo>
                <a:lnTo>
                  <a:pt x="4327" y="4515"/>
                </a:lnTo>
                <a:lnTo>
                  <a:pt x="4302" y="4495"/>
                </a:lnTo>
                <a:lnTo>
                  <a:pt x="4291" y="4568"/>
                </a:lnTo>
                <a:lnTo>
                  <a:pt x="4281" y="4654"/>
                </a:lnTo>
                <a:lnTo>
                  <a:pt x="4273" y="4752"/>
                </a:lnTo>
                <a:lnTo>
                  <a:pt x="4266" y="4862"/>
                </a:lnTo>
                <a:lnTo>
                  <a:pt x="4260" y="4984"/>
                </a:lnTo>
                <a:lnTo>
                  <a:pt x="4255" y="5115"/>
                </a:lnTo>
                <a:lnTo>
                  <a:pt x="4251" y="5254"/>
                </a:lnTo>
                <a:lnTo>
                  <a:pt x="4247" y="5401"/>
                </a:lnTo>
                <a:lnTo>
                  <a:pt x="4245" y="5555"/>
                </a:lnTo>
                <a:lnTo>
                  <a:pt x="4243" y="5714"/>
                </a:lnTo>
                <a:lnTo>
                  <a:pt x="4241" y="5878"/>
                </a:lnTo>
                <a:lnTo>
                  <a:pt x="4241" y="6044"/>
                </a:lnTo>
                <a:lnTo>
                  <a:pt x="4241" y="6214"/>
                </a:lnTo>
                <a:lnTo>
                  <a:pt x="4243" y="6385"/>
                </a:lnTo>
                <a:lnTo>
                  <a:pt x="4245" y="6557"/>
                </a:lnTo>
                <a:lnTo>
                  <a:pt x="4247" y="6728"/>
                </a:lnTo>
                <a:lnTo>
                  <a:pt x="4252" y="7063"/>
                </a:lnTo>
                <a:lnTo>
                  <a:pt x="4258" y="7384"/>
                </a:lnTo>
                <a:lnTo>
                  <a:pt x="4265" y="7682"/>
                </a:lnTo>
                <a:lnTo>
                  <a:pt x="4273" y="7948"/>
                </a:lnTo>
                <a:lnTo>
                  <a:pt x="4281" y="8175"/>
                </a:lnTo>
                <a:lnTo>
                  <a:pt x="4289" y="8354"/>
                </a:lnTo>
                <a:lnTo>
                  <a:pt x="4294" y="8423"/>
                </a:lnTo>
                <a:lnTo>
                  <a:pt x="4297" y="8477"/>
                </a:lnTo>
                <a:lnTo>
                  <a:pt x="4301" y="8515"/>
                </a:lnTo>
                <a:lnTo>
                  <a:pt x="4304" y="8536"/>
                </a:lnTo>
                <a:lnTo>
                  <a:pt x="4345" y="8652"/>
                </a:lnTo>
                <a:close/>
                <a:moveTo>
                  <a:pt x="6349" y="4197"/>
                </a:moveTo>
                <a:lnTo>
                  <a:pt x="6369" y="2655"/>
                </a:lnTo>
                <a:lnTo>
                  <a:pt x="6286" y="2645"/>
                </a:lnTo>
                <a:lnTo>
                  <a:pt x="6200" y="2636"/>
                </a:lnTo>
                <a:lnTo>
                  <a:pt x="6113" y="2627"/>
                </a:lnTo>
                <a:lnTo>
                  <a:pt x="6025" y="2620"/>
                </a:lnTo>
                <a:lnTo>
                  <a:pt x="5937" y="2613"/>
                </a:lnTo>
                <a:lnTo>
                  <a:pt x="5848" y="2607"/>
                </a:lnTo>
                <a:lnTo>
                  <a:pt x="5759" y="2601"/>
                </a:lnTo>
                <a:lnTo>
                  <a:pt x="5669" y="2597"/>
                </a:lnTo>
                <a:lnTo>
                  <a:pt x="5580" y="2596"/>
                </a:lnTo>
                <a:lnTo>
                  <a:pt x="5491" y="2596"/>
                </a:lnTo>
                <a:lnTo>
                  <a:pt x="5404" y="2598"/>
                </a:lnTo>
                <a:lnTo>
                  <a:pt x="5318" y="2602"/>
                </a:lnTo>
                <a:lnTo>
                  <a:pt x="5233" y="2610"/>
                </a:lnTo>
                <a:lnTo>
                  <a:pt x="5150" y="2619"/>
                </a:lnTo>
                <a:lnTo>
                  <a:pt x="5069" y="2630"/>
                </a:lnTo>
                <a:lnTo>
                  <a:pt x="4990" y="2645"/>
                </a:lnTo>
                <a:lnTo>
                  <a:pt x="4913" y="2664"/>
                </a:lnTo>
                <a:lnTo>
                  <a:pt x="4841" y="2685"/>
                </a:lnTo>
                <a:lnTo>
                  <a:pt x="4770" y="2710"/>
                </a:lnTo>
                <a:lnTo>
                  <a:pt x="4704" y="2738"/>
                </a:lnTo>
                <a:lnTo>
                  <a:pt x="4641" y="2771"/>
                </a:lnTo>
                <a:lnTo>
                  <a:pt x="4582" y="2807"/>
                </a:lnTo>
                <a:lnTo>
                  <a:pt x="4527" y="2848"/>
                </a:lnTo>
                <a:lnTo>
                  <a:pt x="4477" y="2893"/>
                </a:lnTo>
                <a:lnTo>
                  <a:pt x="4432" y="2943"/>
                </a:lnTo>
                <a:lnTo>
                  <a:pt x="4393" y="2998"/>
                </a:lnTo>
                <a:lnTo>
                  <a:pt x="4358" y="3058"/>
                </a:lnTo>
                <a:lnTo>
                  <a:pt x="4329" y="3122"/>
                </a:lnTo>
                <a:lnTo>
                  <a:pt x="4307" y="3192"/>
                </a:lnTo>
                <a:lnTo>
                  <a:pt x="4291" y="3268"/>
                </a:lnTo>
                <a:lnTo>
                  <a:pt x="4280" y="3350"/>
                </a:lnTo>
                <a:lnTo>
                  <a:pt x="4277" y="3437"/>
                </a:lnTo>
                <a:lnTo>
                  <a:pt x="4281" y="3522"/>
                </a:lnTo>
                <a:lnTo>
                  <a:pt x="4293" y="3600"/>
                </a:lnTo>
                <a:lnTo>
                  <a:pt x="4311" y="3674"/>
                </a:lnTo>
                <a:lnTo>
                  <a:pt x="4335" y="3742"/>
                </a:lnTo>
                <a:lnTo>
                  <a:pt x="4366" y="3804"/>
                </a:lnTo>
                <a:lnTo>
                  <a:pt x="4402" y="3861"/>
                </a:lnTo>
                <a:lnTo>
                  <a:pt x="4444" y="3913"/>
                </a:lnTo>
                <a:lnTo>
                  <a:pt x="4491" y="3961"/>
                </a:lnTo>
                <a:lnTo>
                  <a:pt x="4542" y="4004"/>
                </a:lnTo>
                <a:lnTo>
                  <a:pt x="4598" y="4042"/>
                </a:lnTo>
                <a:lnTo>
                  <a:pt x="4658" y="4077"/>
                </a:lnTo>
                <a:lnTo>
                  <a:pt x="4722" y="4108"/>
                </a:lnTo>
                <a:lnTo>
                  <a:pt x="4791" y="4134"/>
                </a:lnTo>
                <a:lnTo>
                  <a:pt x="4862" y="4158"/>
                </a:lnTo>
                <a:lnTo>
                  <a:pt x="4936" y="4178"/>
                </a:lnTo>
                <a:lnTo>
                  <a:pt x="5012" y="4195"/>
                </a:lnTo>
                <a:lnTo>
                  <a:pt x="5092" y="4209"/>
                </a:lnTo>
                <a:lnTo>
                  <a:pt x="5173" y="4219"/>
                </a:lnTo>
                <a:lnTo>
                  <a:pt x="5256" y="4228"/>
                </a:lnTo>
                <a:lnTo>
                  <a:pt x="5340" y="4234"/>
                </a:lnTo>
                <a:lnTo>
                  <a:pt x="5426" y="4239"/>
                </a:lnTo>
                <a:lnTo>
                  <a:pt x="5512" y="4241"/>
                </a:lnTo>
                <a:lnTo>
                  <a:pt x="5598" y="4241"/>
                </a:lnTo>
                <a:lnTo>
                  <a:pt x="5685" y="4240"/>
                </a:lnTo>
                <a:lnTo>
                  <a:pt x="5772" y="4237"/>
                </a:lnTo>
                <a:lnTo>
                  <a:pt x="5859" y="4233"/>
                </a:lnTo>
                <a:lnTo>
                  <a:pt x="5944" y="4228"/>
                </a:lnTo>
                <a:lnTo>
                  <a:pt x="6028" y="4223"/>
                </a:lnTo>
                <a:lnTo>
                  <a:pt x="6193" y="4210"/>
                </a:lnTo>
                <a:lnTo>
                  <a:pt x="6349" y="4197"/>
                </a:lnTo>
                <a:close/>
                <a:moveTo>
                  <a:pt x="7401" y="3693"/>
                </a:moveTo>
                <a:lnTo>
                  <a:pt x="12658" y="3680"/>
                </a:lnTo>
                <a:lnTo>
                  <a:pt x="12650" y="3168"/>
                </a:lnTo>
                <a:lnTo>
                  <a:pt x="7416" y="3151"/>
                </a:lnTo>
                <a:lnTo>
                  <a:pt x="7401" y="3693"/>
                </a:lnTo>
                <a:close/>
                <a:moveTo>
                  <a:pt x="7407" y="2643"/>
                </a:moveTo>
                <a:lnTo>
                  <a:pt x="12656" y="2633"/>
                </a:lnTo>
                <a:lnTo>
                  <a:pt x="12655" y="2127"/>
                </a:lnTo>
                <a:lnTo>
                  <a:pt x="7401" y="2102"/>
                </a:lnTo>
                <a:lnTo>
                  <a:pt x="7407" y="2643"/>
                </a:lnTo>
                <a:close/>
                <a:moveTo>
                  <a:pt x="7416" y="1584"/>
                </a:moveTo>
                <a:lnTo>
                  <a:pt x="12637" y="1581"/>
                </a:lnTo>
                <a:lnTo>
                  <a:pt x="12646" y="1066"/>
                </a:lnTo>
                <a:lnTo>
                  <a:pt x="7450" y="1059"/>
                </a:lnTo>
                <a:lnTo>
                  <a:pt x="7416" y="1584"/>
                </a:lnTo>
                <a:close/>
                <a:moveTo>
                  <a:pt x="740" y="12358"/>
                </a:moveTo>
                <a:lnTo>
                  <a:pt x="763" y="12397"/>
                </a:lnTo>
                <a:lnTo>
                  <a:pt x="787" y="12438"/>
                </a:lnTo>
                <a:lnTo>
                  <a:pt x="815" y="12480"/>
                </a:lnTo>
                <a:lnTo>
                  <a:pt x="844" y="12521"/>
                </a:lnTo>
                <a:lnTo>
                  <a:pt x="877" y="12565"/>
                </a:lnTo>
                <a:lnTo>
                  <a:pt x="912" y="12609"/>
                </a:lnTo>
                <a:lnTo>
                  <a:pt x="950" y="12654"/>
                </a:lnTo>
                <a:lnTo>
                  <a:pt x="988" y="12700"/>
                </a:lnTo>
                <a:lnTo>
                  <a:pt x="1029" y="12746"/>
                </a:lnTo>
                <a:lnTo>
                  <a:pt x="1071" y="12792"/>
                </a:lnTo>
                <a:lnTo>
                  <a:pt x="1115" y="12839"/>
                </a:lnTo>
                <a:lnTo>
                  <a:pt x="1160" y="12887"/>
                </a:lnTo>
                <a:lnTo>
                  <a:pt x="1206" y="12934"/>
                </a:lnTo>
                <a:lnTo>
                  <a:pt x="1253" y="12982"/>
                </a:lnTo>
                <a:lnTo>
                  <a:pt x="1301" y="13029"/>
                </a:lnTo>
                <a:lnTo>
                  <a:pt x="1349" y="13077"/>
                </a:lnTo>
                <a:lnTo>
                  <a:pt x="1448" y="13171"/>
                </a:lnTo>
                <a:lnTo>
                  <a:pt x="1546" y="13264"/>
                </a:lnTo>
                <a:lnTo>
                  <a:pt x="1644" y="13355"/>
                </a:lnTo>
                <a:lnTo>
                  <a:pt x="1739" y="13444"/>
                </a:lnTo>
                <a:lnTo>
                  <a:pt x="1831" y="13530"/>
                </a:lnTo>
                <a:lnTo>
                  <a:pt x="1918" y="13612"/>
                </a:lnTo>
                <a:lnTo>
                  <a:pt x="1998" y="13689"/>
                </a:lnTo>
                <a:lnTo>
                  <a:pt x="2072" y="13761"/>
                </a:lnTo>
                <a:lnTo>
                  <a:pt x="3473" y="15108"/>
                </a:lnTo>
                <a:lnTo>
                  <a:pt x="3878" y="14715"/>
                </a:lnTo>
                <a:lnTo>
                  <a:pt x="3798" y="14627"/>
                </a:lnTo>
                <a:lnTo>
                  <a:pt x="3718" y="14539"/>
                </a:lnTo>
                <a:lnTo>
                  <a:pt x="3635" y="14452"/>
                </a:lnTo>
                <a:lnTo>
                  <a:pt x="3551" y="14365"/>
                </a:lnTo>
                <a:lnTo>
                  <a:pt x="3468" y="14278"/>
                </a:lnTo>
                <a:lnTo>
                  <a:pt x="3382" y="14192"/>
                </a:lnTo>
                <a:lnTo>
                  <a:pt x="3295" y="14105"/>
                </a:lnTo>
                <a:lnTo>
                  <a:pt x="3208" y="14020"/>
                </a:lnTo>
                <a:lnTo>
                  <a:pt x="3120" y="13934"/>
                </a:lnTo>
                <a:lnTo>
                  <a:pt x="3033" y="13848"/>
                </a:lnTo>
                <a:lnTo>
                  <a:pt x="2945" y="13761"/>
                </a:lnTo>
                <a:lnTo>
                  <a:pt x="2856" y="13675"/>
                </a:lnTo>
                <a:lnTo>
                  <a:pt x="2768" y="13588"/>
                </a:lnTo>
                <a:lnTo>
                  <a:pt x="2679" y="13501"/>
                </a:lnTo>
                <a:lnTo>
                  <a:pt x="2592" y="13414"/>
                </a:lnTo>
                <a:lnTo>
                  <a:pt x="2505" y="13327"/>
                </a:lnTo>
                <a:lnTo>
                  <a:pt x="2441" y="13262"/>
                </a:lnTo>
                <a:lnTo>
                  <a:pt x="2368" y="13185"/>
                </a:lnTo>
                <a:lnTo>
                  <a:pt x="2284" y="13098"/>
                </a:lnTo>
                <a:lnTo>
                  <a:pt x="2193" y="13002"/>
                </a:lnTo>
                <a:lnTo>
                  <a:pt x="2096" y="12900"/>
                </a:lnTo>
                <a:lnTo>
                  <a:pt x="1994" y="12794"/>
                </a:lnTo>
                <a:lnTo>
                  <a:pt x="1889" y="12686"/>
                </a:lnTo>
                <a:lnTo>
                  <a:pt x="1782" y="12578"/>
                </a:lnTo>
                <a:lnTo>
                  <a:pt x="1728" y="12525"/>
                </a:lnTo>
                <a:lnTo>
                  <a:pt x="1675" y="12472"/>
                </a:lnTo>
                <a:lnTo>
                  <a:pt x="1621" y="12420"/>
                </a:lnTo>
                <a:lnTo>
                  <a:pt x="1568" y="12370"/>
                </a:lnTo>
                <a:lnTo>
                  <a:pt x="1516" y="12322"/>
                </a:lnTo>
                <a:lnTo>
                  <a:pt x="1464" y="12275"/>
                </a:lnTo>
                <a:lnTo>
                  <a:pt x="1414" y="12230"/>
                </a:lnTo>
                <a:lnTo>
                  <a:pt x="1365" y="12188"/>
                </a:lnTo>
                <a:lnTo>
                  <a:pt x="1317" y="12148"/>
                </a:lnTo>
                <a:lnTo>
                  <a:pt x="1271" y="12111"/>
                </a:lnTo>
                <a:lnTo>
                  <a:pt x="1227" y="12078"/>
                </a:lnTo>
                <a:lnTo>
                  <a:pt x="1185" y="12048"/>
                </a:lnTo>
                <a:lnTo>
                  <a:pt x="1145" y="12020"/>
                </a:lnTo>
                <a:lnTo>
                  <a:pt x="1107" y="11998"/>
                </a:lnTo>
                <a:lnTo>
                  <a:pt x="1072" y="11979"/>
                </a:lnTo>
                <a:lnTo>
                  <a:pt x="1039" y="11965"/>
                </a:lnTo>
                <a:lnTo>
                  <a:pt x="1017" y="11998"/>
                </a:lnTo>
                <a:lnTo>
                  <a:pt x="996" y="12027"/>
                </a:lnTo>
                <a:lnTo>
                  <a:pt x="976" y="12052"/>
                </a:lnTo>
                <a:lnTo>
                  <a:pt x="957" y="12076"/>
                </a:lnTo>
                <a:lnTo>
                  <a:pt x="922" y="12117"/>
                </a:lnTo>
                <a:lnTo>
                  <a:pt x="888" y="12153"/>
                </a:lnTo>
                <a:lnTo>
                  <a:pt x="871" y="12173"/>
                </a:lnTo>
                <a:lnTo>
                  <a:pt x="855" y="12192"/>
                </a:lnTo>
                <a:lnTo>
                  <a:pt x="837" y="12213"/>
                </a:lnTo>
                <a:lnTo>
                  <a:pt x="820" y="12236"/>
                </a:lnTo>
                <a:lnTo>
                  <a:pt x="802" y="12261"/>
                </a:lnTo>
                <a:lnTo>
                  <a:pt x="782" y="12289"/>
                </a:lnTo>
                <a:lnTo>
                  <a:pt x="762" y="12321"/>
                </a:lnTo>
                <a:lnTo>
                  <a:pt x="740" y="12358"/>
                </a:lnTo>
                <a:close/>
                <a:moveTo>
                  <a:pt x="11426" y="13715"/>
                </a:moveTo>
                <a:lnTo>
                  <a:pt x="11391" y="13730"/>
                </a:lnTo>
                <a:lnTo>
                  <a:pt x="11359" y="13748"/>
                </a:lnTo>
                <a:lnTo>
                  <a:pt x="11329" y="13767"/>
                </a:lnTo>
                <a:lnTo>
                  <a:pt x="11300" y="13789"/>
                </a:lnTo>
                <a:lnTo>
                  <a:pt x="11273" y="13813"/>
                </a:lnTo>
                <a:lnTo>
                  <a:pt x="11248" y="13839"/>
                </a:lnTo>
                <a:lnTo>
                  <a:pt x="11224" y="13866"/>
                </a:lnTo>
                <a:lnTo>
                  <a:pt x="11202" y="13896"/>
                </a:lnTo>
                <a:lnTo>
                  <a:pt x="11182" y="13926"/>
                </a:lnTo>
                <a:lnTo>
                  <a:pt x="11162" y="13959"/>
                </a:lnTo>
                <a:lnTo>
                  <a:pt x="11145" y="13993"/>
                </a:lnTo>
                <a:lnTo>
                  <a:pt x="11130" y="14029"/>
                </a:lnTo>
                <a:lnTo>
                  <a:pt x="11115" y="14066"/>
                </a:lnTo>
                <a:lnTo>
                  <a:pt x="11103" y="14102"/>
                </a:lnTo>
                <a:lnTo>
                  <a:pt x="11092" y="14142"/>
                </a:lnTo>
                <a:lnTo>
                  <a:pt x="11082" y="14181"/>
                </a:lnTo>
                <a:lnTo>
                  <a:pt x="11073" y="14222"/>
                </a:lnTo>
                <a:lnTo>
                  <a:pt x="11066" y="14264"/>
                </a:lnTo>
                <a:lnTo>
                  <a:pt x="11061" y="14306"/>
                </a:lnTo>
                <a:lnTo>
                  <a:pt x="11057" y="14349"/>
                </a:lnTo>
                <a:lnTo>
                  <a:pt x="11054" y="14393"/>
                </a:lnTo>
                <a:lnTo>
                  <a:pt x="11053" y="14437"/>
                </a:lnTo>
                <a:lnTo>
                  <a:pt x="11053" y="14481"/>
                </a:lnTo>
                <a:lnTo>
                  <a:pt x="11054" y="14525"/>
                </a:lnTo>
                <a:lnTo>
                  <a:pt x="11057" y="14570"/>
                </a:lnTo>
                <a:lnTo>
                  <a:pt x="11060" y="14615"/>
                </a:lnTo>
                <a:lnTo>
                  <a:pt x="11065" y="14659"/>
                </a:lnTo>
                <a:lnTo>
                  <a:pt x="11071" y="14704"/>
                </a:lnTo>
                <a:lnTo>
                  <a:pt x="11080" y="14748"/>
                </a:lnTo>
                <a:lnTo>
                  <a:pt x="11088" y="14792"/>
                </a:lnTo>
                <a:lnTo>
                  <a:pt x="11098" y="14836"/>
                </a:lnTo>
                <a:lnTo>
                  <a:pt x="11108" y="14878"/>
                </a:lnTo>
                <a:lnTo>
                  <a:pt x="11130" y="14937"/>
                </a:lnTo>
                <a:lnTo>
                  <a:pt x="11159" y="14991"/>
                </a:lnTo>
                <a:lnTo>
                  <a:pt x="11198" y="15041"/>
                </a:lnTo>
                <a:lnTo>
                  <a:pt x="11244" y="15088"/>
                </a:lnTo>
                <a:lnTo>
                  <a:pt x="11297" y="15130"/>
                </a:lnTo>
                <a:lnTo>
                  <a:pt x="11356" y="15169"/>
                </a:lnTo>
                <a:lnTo>
                  <a:pt x="11421" y="15202"/>
                </a:lnTo>
                <a:lnTo>
                  <a:pt x="11490" y="15230"/>
                </a:lnTo>
                <a:lnTo>
                  <a:pt x="11564" y="15255"/>
                </a:lnTo>
                <a:lnTo>
                  <a:pt x="11640" y="15273"/>
                </a:lnTo>
                <a:lnTo>
                  <a:pt x="11719" y="15286"/>
                </a:lnTo>
                <a:lnTo>
                  <a:pt x="11799" y="15295"/>
                </a:lnTo>
                <a:lnTo>
                  <a:pt x="11881" y="15298"/>
                </a:lnTo>
                <a:lnTo>
                  <a:pt x="11964" y="15294"/>
                </a:lnTo>
                <a:lnTo>
                  <a:pt x="12044" y="15284"/>
                </a:lnTo>
                <a:lnTo>
                  <a:pt x="12124" y="15269"/>
                </a:lnTo>
                <a:lnTo>
                  <a:pt x="12203" y="15247"/>
                </a:lnTo>
                <a:lnTo>
                  <a:pt x="12277" y="15218"/>
                </a:lnTo>
                <a:lnTo>
                  <a:pt x="12349" y="15183"/>
                </a:lnTo>
                <a:lnTo>
                  <a:pt x="12416" y="15140"/>
                </a:lnTo>
                <a:lnTo>
                  <a:pt x="12478" y="15091"/>
                </a:lnTo>
                <a:lnTo>
                  <a:pt x="12535" y="15034"/>
                </a:lnTo>
                <a:lnTo>
                  <a:pt x="12585" y="14969"/>
                </a:lnTo>
                <a:lnTo>
                  <a:pt x="12627" y="14898"/>
                </a:lnTo>
                <a:lnTo>
                  <a:pt x="12661" y="14818"/>
                </a:lnTo>
                <a:lnTo>
                  <a:pt x="12688" y="14730"/>
                </a:lnTo>
                <a:lnTo>
                  <a:pt x="12704" y="14634"/>
                </a:lnTo>
                <a:lnTo>
                  <a:pt x="12709" y="14530"/>
                </a:lnTo>
                <a:lnTo>
                  <a:pt x="12704" y="14416"/>
                </a:lnTo>
                <a:lnTo>
                  <a:pt x="12688" y="14295"/>
                </a:lnTo>
                <a:lnTo>
                  <a:pt x="12658" y="14163"/>
                </a:lnTo>
                <a:lnTo>
                  <a:pt x="12615" y="14023"/>
                </a:lnTo>
                <a:lnTo>
                  <a:pt x="12601" y="13988"/>
                </a:lnTo>
                <a:lnTo>
                  <a:pt x="12585" y="13954"/>
                </a:lnTo>
                <a:lnTo>
                  <a:pt x="12564" y="13922"/>
                </a:lnTo>
                <a:lnTo>
                  <a:pt x="12542" y="13893"/>
                </a:lnTo>
                <a:lnTo>
                  <a:pt x="12517" y="13865"/>
                </a:lnTo>
                <a:lnTo>
                  <a:pt x="12490" y="13839"/>
                </a:lnTo>
                <a:lnTo>
                  <a:pt x="12460" y="13814"/>
                </a:lnTo>
                <a:lnTo>
                  <a:pt x="12427" y="13790"/>
                </a:lnTo>
                <a:lnTo>
                  <a:pt x="12394" y="13769"/>
                </a:lnTo>
                <a:lnTo>
                  <a:pt x="12358" y="13750"/>
                </a:lnTo>
                <a:lnTo>
                  <a:pt x="12321" y="13732"/>
                </a:lnTo>
                <a:lnTo>
                  <a:pt x="12282" y="13716"/>
                </a:lnTo>
                <a:lnTo>
                  <a:pt x="12242" y="13700"/>
                </a:lnTo>
                <a:lnTo>
                  <a:pt x="12201" y="13687"/>
                </a:lnTo>
                <a:lnTo>
                  <a:pt x="12159" y="13676"/>
                </a:lnTo>
                <a:lnTo>
                  <a:pt x="12115" y="13666"/>
                </a:lnTo>
                <a:lnTo>
                  <a:pt x="12071" y="13658"/>
                </a:lnTo>
                <a:lnTo>
                  <a:pt x="12026" y="13651"/>
                </a:lnTo>
                <a:lnTo>
                  <a:pt x="11981" y="13646"/>
                </a:lnTo>
                <a:lnTo>
                  <a:pt x="11936" y="13642"/>
                </a:lnTo>
                <a:lnTo>
                  <a:pt x="11890" y="13640"/>
                </a:lnTo>
                <a:lnTo>
                  <a:pt x="11845" y="13640"/>
                </a:lnTo>
                <a:lnTo>
                  <a:pt x="11799" y="13640"/>
                </a:lnTo>
                <a:lnTo>
                  <a:pt x="11754" y="13643"/>
                </a:lnTo>
                <a:lnTo>
                  <a:pt x="11711" y="13647"/>
                </a:lnTo>
                <a:lnTo>
                  <a:pt x="11667" y="13652"/>
                </a:lnTo>
                <a:lnTo>
                  <a:pt x="11624" y="13659"/>
                </a:lnTo>
                <a:lnTo>
                  <a:pt x="11582" y="13668"/>
                </a:lnTo>
                <a:lnTo>
                  <a:pt x="11540" y="13677"/>
                </a:lnTo>
                <a:lnTo>
                  <a:pt x="11500" y="13688"/>
                </a:lnTo>
                <a:lnTo>
                  <a:pt x="11462" y="13700"/>
                </a:lnTo>
                <a:lnTo>
                  <a:pt x="11426" y="13715"/>
                </a:lnTo>
                <a:close/>
                <a:moveTo>
                  <a:pt x="9017" y="13931"/>
                </a:moveTo>
                <a:lnTo>
                  <a:pt x="9006" y="14030"/>
                </a:lnTo>
                <a:lnTo>
                  <a:pt x="8996" y="14130"/>
                </a:lnTo>
                <a:lnTo>
                  <a:pt x="8985" y="14231"/>
                </a:lnTo>
                <a:lnTo>
                  <a:pt x="8978" y="14332"/>
                </a:lnTo>
                <a:lnTo>
                  <a:pt x="8975" y="14383"/>
                </a:lnTo>
                <a:lnTo>
                  <a:pt x="8973" y="14432"/>
                </a:lnTo>
                <a:lnTo>
                  <a:pt x="8972" y="14481"/>
                </a:lnTo>
                <a:lnTo>
                  <a:pt x="8972" y="14530"/>
                </a:lnTo>
                <a:lnTo>
                  <a:pt x="8972" y="14578"/>
                </a:lnTo>
                <a:lnTo>
                  <a:pt x="8975" y="14625"/>
                </a:lnTo>
                <a:lnTo>
                  <a:pt x="8978" y="14671"/>
                </a:lnTo>
                <a:lnTo>
                  <a:pt x="8983" y="14716"/>
                </a:lnTo>
                <a:lnTo>
                  <a:pt x="8989" y="14760"/>
                </a:lnTo>
                <a:lnTo>
                  <a:pt x="8997" y="14803"/>
                </a:lnTo>
                <a:lnTo>
                  <a:pt x="9007" y="14844"/>
                </a:lnTo>
                <a:lnTo>
                  <a:pt x="9018" y="14884"/>
                </a:lnTo>
                <a:lnTo>
                  <a:pt x="9031" y="14922"/>
                </a:lnTo>
                <a:lnTo>
                  <a:pt x="9046" y="14959"/>
                </a:lnTo>
                <a:lnTo>
                  <a:pt x="9063" y="14994"/>
                </a:lnTo>
                <a:lnTo>
                  <a:pt x="9082" y="15027"/>
                </a:lnTo>
                <a:lnTo>
                  <a:pt x="9104" y="15058"/>
                </a:lnTo>
                <a:lnTo>
                  <a:pt x="9128" y="15087"/>
                </a:lnTo>
                <a:lnTo>
                  <a:pt x="9155" y="15115"/>
                </a:lnTo>
                <a:lnTo>
                  <a:pt x="9183" y="15139"/>
                </a:lnTo>
                <a:lnTo>
                  <a:pt x="9215" y="15162"/>
                </a:lnTo>
                <a:lnTo>
                  <a:pt x="9250" y="15181"/>
                </a:lnTo>
                <a:lnTo>
                  <a:pt x="9287" y="15199"/>
                </a:lnTo>
                <a:lnTo>
                  <a:pt x="9327" y="15213"/>
                </a:lnTo>
                <a:lnTo>
                  <a:pt x="9499" y="15258"/>
                </a:lnTo>
                <a:lnTo>
                  <a:pt x="9658" y="15283"/>
                </a:lnTo>
                <a:lnTo>
                  <a:pt x="9805" y="15289"/>
                </a:lnTo>
                <a:lnTo>
                  <a:pt x="9939" y="15277"/>
                </a:lnTo>
                <a:lnTo>
                  <a:pt x="10062" y="15251"/>
                </a:lnTo>
                <a:lnTo>
                  <a:pt x="10171" y="15209"/>
                </a:lnTo>
                <a:lnTo>
                  <a:pt x="10268" y="15154"/>
                </a:lnTo>
                <a:lnTo>
                  <a:pt x="10353" y="15088"/>
                </a:lnTo>
                <a:lnTo>
                  <a:pt x="10426" y="15011"/>
                </a:lnTo>
                <a:lnTo>
                  <a:pt x="10487" y="14928"/>
                </a:lnTo>
                <a:lnTo>
                  <a:pt x="10536" y="14836"/>
                </a:lnTo>
                <a:lnTo>
                  <a:pt x="10574" y="14738"/>
                </a:lnTo>
                <a:lnTo>
                  <a:pt x="10600" y="14637"/>
                </a:lnTo>
                <a:lnTo>
                  <a:pt x="10614" y="14534"/>
                </a:lnTo>
                <a:lnTo>
                  <a:pt x="10617" y="14430"/>
                </a:lnTo>
                <a:lnTo>
                  <a:pt x="10609" y="14325"/>
                </a:lnTo>
                <a:lnTo>
                  <a:pt x="10589" y="14223"/>
                </a:lnTo>
                <a:lnTo>
                  <a:pt x="10559" y="14124"/>
                </a:lnTo>
                <a:lnTo>
                  <a:pt x="10517" y="14030"/>
                </a:lnTo>
                <a:lnTo>
                  <a:pt x="10464" y="13942"/>
                </a:lnTo>
                <a:lnTo>
                  <a:pt x="10401" y="13862"/>
                </a:lnTo>
                <a:lnTo>
                  <a:pt x="10326" y="13791"/>
                </a:lnTo>
                <a:lnTo>
                  <a:pt x="10241" y="13732"/>
                </a:lnTo>
                <a:lnTo>
                  <a:pt x="10146" y="13685"/>
                </a:lnTo>
                <a:lnTo>
                  <a:pt x="10040" y="13651"/>
                </a:lnTo>
                <a:lnTo>
                  <a:pt x="9925" y="13634"/>
                </a:lnTo>
                <a:lnTo>
                  <a:pt x="9798" y="13632"/>
                </a:lnTo>
                <a:lnTo>
                  <a:pt x="9661" y="13649"/>
                </a:lnTo>
                <a:lnTo>
                  <a:pt x="9515" y="13686"/>
                </a:lnTo>
                <a:lnTo>
                  <a:pt x="9359" y="13744"/>
                </a:lnTo>
                <a:lnTo>
                  <a:pt x="9193" y="13825"/>
                </a:lnTo>
                <a:lnTo>
                  <a:pt x="9017" y="13931"/>
                </a:lnTo>
                <a:close/>
                <a:moveTo>
                  <a:pt x="13706" y="2627"/>
                </a:moveTo>
                <a:lnTo>
                  <a:pt x="15396" y="2631"/>
                </a:lnTo>
                <a:lnTo>
                  <a:pt x="15378" y="2603"/>
                </a:lnTo>
                <a:lnTo>
                  <a:pt x="15355" y="2570"/>
                </a:lnTo>
                <a:lnTo>
                  <a:pt x="15325" y="2532"/>
                </a:lnTo>
                <a:lnTo>
                  <a:pt x="15290" y="2488"/>
                </a:lnTo>
                <a:lnTo>
                  <a:pt x="15251" y="2441"/>
                </a:lnTo>
                <a:lnTo>
                  <a:pt x="15206" y="2389"/>
                </a:lnTo>
                <a:lnTo>
                  <a:pt x="15157" y="2334"/>
                </a:lnTo>
                <a:lnTo>
                  <a:pt x="15105" y="2274"/>
                </a:lnTo>
                <a:lnTo>
                  <a:pt x="15048" y="2213"/>
                </a:lnTo>
                <a:lnTo>
                  <a:pt x="14989" y="2149"/>
                </a:lnTo>
                <a:lnTo>
                  <a:pt x="14927" y="2083"/>
                </a:lnTo>
                <a:lnTo>
                  <a:pt x="14863" y="2015"/>
                </a:lnTo>
                <a:lnTo>
                  <a:pt x="14729" y="1876"/>
                </a:lnTo>
                <a:lnTo>
                  <a:pt x="14590" y="1736"/>
                </a:lnTo>
                <a:lnTo>
                  <a:pt x="14450" y="1597"/>
                </a:lnTo>
                <a:lnTo>
                  <a:pt x="14312" y="1462"/>
                </a:lnTo>
                <a:lnTo>
                  <a:pt x="14245" y="1398"/>
                </a:lnTo>
                <a:lnTo>
                  <a:pt x="14179" y="1335"/>
                </a:lnTo>
                <a:lnTo>
                  <a:pt x="14116" y="1276"/>
                </a:lnTo>
                <a:lnTo>
                  <a:pt x="14055" y="1220"/>
                </a:lnTo>
                <a:lnTo>
                  <a:pt x="13997" y="1168"/>
                </a:lnTo>
                <a:lnTo>
                  <a:pt x="13942" y="1119"/>
                </a:lnTo>
                <a:lnTo>
                  <a:pt x="13891" y="1074"/>
                </a:lnTo>
                <a:lnTo>
                  <a:pt x="13843" y="1034"/>
                </a:lnTo>
                <a:lnTo>
                  <a:pt x="13800" y="1000"/>
                </a:lnTo>
                <a:lnTo>
                  <a:pt x="13762" y="970"/>
                </a:lnTo>
                <a:lnTo>
                  <a:pt x="13728" y="948"/>
                </a:lnTo>
                <a:lnTo>
                  <a:pt x="13702" y="931"/>
                </a:lnTo>
                <a:lnTo>
                  <a:pt x="13706" y="2627"/>
                </a:lnTo>
                <a:close/>
                <a:moveTo>
                  <a:pt x="4398" y="14380"/>
                </a:moveTo>
                <a:lnTo>
                  <a:pt x="4417" y="14429"/>
                </a:lnTo>
                <a:lnTo>
                  <a:pt x="4434" y="14467"/>
                </a:lnTo>
                <a:lnTo>
                  <a:pt x="4450" y="14499"/>
                </a:lnTo>
                <a:lnTo>
                  <a:pt x="4462" y="14525"/>
                </a:lnTo>
                <a:lnTo>
                  <a:pt x="4474" y="14545"/>
                </a:lnTo>
                <a:lnTo>
                  <a:pt x="4486" y="14561"/>
                </a:lnTo>
                <a:lnTo>
                  <a:pt x="4496" y="14575"/>
                </a:lnTo>
                <a:lnTo>
                  <a:pt x="4506" y="14587"/>
                </a:lnTo>
                <a:lnTo>
                  <a:pt x="4527" y="14610"/>
                </a:lnTo>
                <a:lnTo>
                  <a:pt x="4552" y="14639"/>
                </a:lnTo>
                <a:lnTo>
                  <a:pt x="4567" y="14659"/>
                </a:lnTo>
                <a:lnTo>
                  <a:pt x="4584" y="14684"/>
                </a:lnTo>
                <a:lnTo>
                  <a:pt x="4603" y="14715"/>
                </a:lnTo>
                <a:lnTo>
                  <a:pt x="4624" y="14754"/>
                </a:lnTo>
                <a:lnTo>
                  <a:pt x="4560" y="14803"/>
                </a:lnTo>
                <a:lnTo>
                  <a:pt x="4504" y="14852"/>
                </a:lnTo>
                <a:lnTo>
                  <a:pt x="4455" y="14900"/>
                </a:lnTo>
                <a:lnTo>
                  <a:pt x="4414" y="14948"/>
                </a:lnTo>
                <a:lnTo>
                  <a:pt x="4379" y="14995"/>
                </a:lnTo>
                <a:lnTo>
                  <a:pt x="4352" y="15042"/>
                </a:lnTo>
                <a:lnTo>
                  <a:pt x="4331" y="15088"/>
                </a:lnTo>
                <a:lnTo>
                  <a:pt x="4317" y="15133"/>
                </a:lnTo>
                <a:lnTo>
                  <a:pt x="4309" y="15178"/>
                </a:lnTo>
                <a:lnTo>
                  <a:pt x="4307" y="15221"/>
                </a:lnTo>
                <a:lnTo>
                  <a:pt x="4311" y="15264"/>
                </a:lnTo>
                <a:lnTo>
                  <a:pt x="4320" y="15305"/>
                </a:lnTo>
                <a:lnTo>
                  <a:pt x="4334" y="15346"/>
                </a:lnTo>
                <a:lnTo>
                  <a:pt x="4354" y="15385"/>
                </a:lnTo>
                <a:lnTo>
                  <a:pt x="4378" y="15421"/>
                </a:lnTo>
                <a:lnTo>
                  <a:pt x="4407" y="15458"/>
                </a:lnTo>
                <a:lnTo>
                  <a:pt x="4441" y="15493"/>
                </a:lnTo>
                <a:lnTo>
                  <a:pt x="4477" y="15526"/>
                </a:lnTo>
                <a:lnTo>
                  <a:pt x="4519" y="15557"/>
                </a:lnTo>
                <a:lnTo>
                  <a:pt x="4564" y="15587"/>
                </a:lnTo>
                <a:lnTo>
                  <a:pt x="4612" y="15615"/>
                </a:lnTo>
                <a:lnTo>
                  <a:pt x="4664" y="15640"/>
                </a:lnTo>
                <a:lnTo>
                  <a:pt x="4719" y="15665"/>
                </a:lnTo>
                <a:lnTo>
                  <a:pt x="4777" y="15686"/>
                </a:lnTo>
                <a:lnTo>
                  <a:pt x="4836" y="15707"/>
                </a:lnTo>
                <a:lnTo>
                  <a:pt x="4898" y="15724"/>
                </a:lnTo>
                <a:lnTo>
                  <a:pt x="4962" y="15739"/>
                </a:lnTo>
                <a:lnTo>
                  <a:pt x="5029" y="15753"/>
                </a:lnTo>
                <a:lnTo>
                  <a:pt x="5096" y="15763"/>
                </a:lnTo>
                <a:lnTo>
                  <a:pt x="5166" y="15771"/>
                </a:lnTo>
                <a:lnTo>
                  <a:pt x="5236" y="15776"/>
                </a:lnTo>
                <a:lnTo>
                  <a:pt x="5306" y="15779"/>
                </a:lnTo>
                <a:lnTo>
                  <a:pt x="5319" y="13857"/>
                </a:lnTo>
                <a:lnTo>
                  <a:pt x="5253" y="13867"/>
                </a:lnTo>
                <a:lnTo>
                  <a:pt x="5193" y="13878"/>
                </a:lnTo>
                <a:lnTo>
                  <a:pt x="5138" y="13889"/>
                </a:lnTo>
                <a:lnTo>
                  <a:pt x="5088" y="13900"/>
                </a:lnTo>
                <a:lnTo>
                  <a:pt x="5042" y="13911"/>
                </a:lnTo>
                <a:lnTo>
                  <a:pt x="5000" y="13922"/>
                </a:lnTo>
                <a:lnTo>
                  <a:pt x="4962" y="13934"/>
                </a:lnTo>
                <a:lnTo>
                  <a:pt x="4929" y="13945"/>
                </a:lnTo>
                <a:lnTo>
                  <a:pt x="4898" y="13957"/>
                </a:lnTo>
                <a:lnTo>
                  <a:pt x="4870" y="13969"/>
                </a:lnTo>
                <a:lnTo>
                  <a:pt x="4845" y="13982"/>
                </a:lnTo>
                <a:lnTo>
                  <a:pt x="4822" y="13995"/>
                </a:lnTo>
                <a:lnTo>
                  <a:pt x="4802" y="14008"/>
                </a:lnTo>
                <a:lnTo>
                  <a:pt x="4783" y="14022"/>
                </a:lnTo>
                <a:lnTo>
                  <a:pt x="4765" y="14036"/>
                </a:lnTo>
                <a:lnTo>
                  <a:pt x="4749" y="14050"/>
                </a:lnTo>
                <a:lnTo>
                  <a:pt x="4734" y="14066"/>
                </a:lnTo>
                <a:lnTo>
                  <a:pt x="4719" y="14082"/>
                </a:lnTo>
                <a:lnTo>
                  <a:pt x="4705" y="14098"/>
                </a:lnTo>
                <a:lnTo>
                  <a:pt x="4690" y="14115"/>
                </a:lnTo>
                <a:lnTo>
                  <a:pt x="4659" y="14151"/>
                </a:lnTo>
                <a:lnTo>
                  <a:pt x="4624" y="14190"/>
                </a:lnTo>
                <a:lnTo>
                  <a:pt x="4605" y="14211"/>
                </a:lnTo>
                <a:lnTo>
                  <a:pt x="4584" y="14232"/>
                </a:lnTo>
                <a:lnTo>
                  <a:pt x="4560" y="14255"/>
                </a:lnTo>
                <a:lnTo>
                  <a:pt x="4534" y="14278"/>
                </a:lnTo>
                <a:lnTo>
                  <a:pt x="4505" y="14302"/>
                </a:lnTo>
                <a:lnTo>
                  <a:pt x="4473" y="14327"/>
                </a:lnTo>
                <a:lnTo>
                  <a:pt x="4438" y="14354"/>
                </a:lnTo>
                <a:lnTo>
                  <a:pt x="4398" y="14380"/>
                </a:lnTo>
                <a:close/>
                <a:moveTo>
                  <a:pt x="7404" y="5800"/>
                </a:moveTo>
                <a:lnTo>
                  <a:pt x="7948" y="5793"/>
                </a:lnTo>
                <a:lnTo>
                  <a:pt x="7944" y="5250"/>
                </a:lnTo>
                <a:lnTo>
                  <a:pt x="7403" y="5254"/>
                </a:lnTo>
                <a:lnTo>
                  <a:pt x="7404" y="5800"/>
                </a:lnTo>
                <a:close/>
                <a:moveTo>
                  <a:pt x="14749" y="4742"/>
                </a:moveTo>
                <a:lnTo>
                  <a:pt x="15277" y="4739"/>
                </a:lnTo>
                <a:lnTo>
                  <a:pt x="15278" y="4208"/>
                </a:lnTo>
                <a:lnTo>
                  <a:pt x="14744" y="4208"/>
                </a:lnTo>
                <a:lnTo>
                  <a:pt x="14749" y="4742"/>
                </a:lnTo>
                <a:close/>
                <a:moveTo>
                  <a:pt x="6361" y="5796"/>
                </a:moveTo>
                <a:lnTo>
                  <a:pt x="6897" y="5780"/>
                </a:lnTo>
                <a:lnTo>
                  <a:pt x="6893" y="5271"/>
                </a:lnTo>
                <a:lnTo>
                  <a:pt x="6363" y="5251"/>
                </a:lnTo>
                <a:lnTo>
                  <a:pt x="6361" y="5796"/>
                </a:lnTo>
                <a:close/>
                <a:moveTo>
                  <a:pt x="12667" y="4739"/>
                </a:moveTo>
                <a:lnTo>
                  <a:pt x="13165" y="4734"/>
                </a:lnTo>
                <a:lnTo>
                  <a:pt x="13187" y="4214"/>
                </a:lnTo>
                <a:lnTo>
                  <a:pt x="12650" y="4202"/>
                </a:lnTo>
                <a:lnTo>
                  <a:pt x="12667" y="4739"/>
                </a:lnTo>
                <a:close/>
                <a:moveTo>
                  <a:pt x="8464" y="5757"/>
                </a:moveTo>
                <a:lnTo>
                  <a:pt x="8997" y="5801"/>
                </a:lnTo>
                <a:lnTo>
                  <a:pt x="8987" y="5254"/>
                </a:lnTo>
                <a:lnTo>
                  <a:pt x="8462" y="5273"/>
                </a:lnTo>
                <a:lnTo>
                  <a:pt x="8464" y="5757"/>
                </a:lnTo>
                <a:close/>
                <a:moveTo>
                  <a:pt x="13712" y="4728"/>
                </a:moveTo>
                <a:lnTo>
                  <a:pt x="14206" y="4739"/>
                </a:lnTo>
                <a:lnTo>
                  <a:pt x="14238" y="4199"/>
                </a:lnTo>
                <a:lnTo>
                  <a:pt x="13699" y="4217"/>
                </a:lnTo>
                <a:lnTo>
                  <a:pt x="13712" y="4728"/>
                </a:lnTo>
                <a:close/>
                <a:moveTo>
                  <a:pt x="9506" y="14725"/>
                </a:moveTo>
                <a:lnTo>
                  <a:pt x="10033" y="14720"/>
                </a:lnTo>
                <a:lnTo>
                  <a:pt x="10028" y="14205"/>
                </a:lnTo>
                <a:lnTo>
                  <a:pt x="9522" y="14201"/>
                </a:lnTo>
                <a:lnTo>
                  <a:pt x="9506" y="14725"/>
                </a:lnTo>
                <a:close/>
                <a:moveTo>
                  <a:pt x="11619" y="14714"/>
                </a:moveTo>
                <a:lnTo>
                  <a:pt x="12105" y="14720"/>
                </a:lnTo>
                <a:lnTo>
                  <a:pt x="12132" y="14222"/>
                </a:lnTo>
                <a:lnTo>
                  <a:pt x="11613" y="14208"/>
                </a:lnTo>
                <a:lnTo>
                  <a:pt x="11619" y="147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" name="Равнобедренный треугольник 206">
            <a:extLst>
              <a:ext uri="{FF2B5EF4-FFF2-40B4-BE49-F238E27FC236}">
                <a16:creationId xmlns:a16="http://schemas.microsoft.com/office/drawing/2014/main" id="{9C7F2B9F-DA77-4DF4-A2F6-1589C0988E2A}"/>
              </a:ext>
            </a:extLst>
          </p:cNvPr>
          <p:cNvSpPr/>
          <p:nvPr/>
        </p:nvSpPr>
        <p:spPr>
          <a:xfrm rot="16200000" flipH="1" flipV="1">
            <a:off x="11750275" y="6620801"/>
            <a:ext cx="488011" cy="356178"/>
          </a:xfrm>
          <a:prstGeom prst="triangle">
            <a:avLst/>
          </a:prstGeom>
          <a:solidFill>
            <a:srgbClr val="7E88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005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074157AD-4CF5-A0BB-694A-2D7212E1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"/>
          <a:stretch>
            <a:fillRect/>
          </a:stretch>
        </p:blipFill>
        <p:spPr bwMode="auto">
          <a:xfrm>
            <a:off x="3307" y="0"/>
            <a:ext cx="18281388" cy="9105916"/>
          </a:xfrm>
          <a:custGeom>
            <a:avLst/>
            <a:gdLst>
              <a:gd name="connsiteX0" fmla="*/ 0 w 12190413"/>
              <a:gd name="connsiteY0" fmla="*/ 0 h 6072016"/>
              <a:gd name="connsiteX1" fmla="*/ 12190413 w 12190413"/>
              <a:gd name="connsiteY1" fmla="*/ 0 h 6072016"/>
              <a:gd name="connsiteX2" fmla="*/ 12190413 w 12190413"/>
              <a:gd name="connsiteY2" fmla="*/ 6072016 h 607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0413" h="6072016">
                <a:moveTo>
                  <a:pt x="0" y="0"/>
                </a:moveTo>
                <a:lnTo>
                  <a:pt x="12190413" y="0"/>
                </a:lnTo>
                <a:lnTo>
                  <a:pt x="12190413" y="60720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899FCF3-4F84-4A0A-BD5C-C9E6D248CA98}"/>
              </a:ext>
            </a:extLst>
          </p:cNvPr>
          <p:cNvGrpSpPr/>
          <p:nvPr/>
        </p:nvGrpSpPr>
        <p:grpSpPr>
          <a:xfrm>
            <a:off x="14722392" y="540561"/>
            <a:ext cx="2748258" cy="950606"/>
            <a:chOff x="4773885" y="2921566"/>
            <a:chExt cx="1643062" cy="568325"/>
          </a:xfrm>
          <a:solidFill>
            <a:schemeClr val="bg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48E1D0E-DC50-4C3C-8A92-CFC43A5A5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897" y="3099366"/>
              <a:ext cx="1035050" cy="244475"/>
            </a:xfrm>
            <a:custGeom>
              <a:avLst/>
              <a:gdLst>
                <a:gd name="T0" fmla="*/ 1543 w 50530"/>
                <a:gd name="T1" fmla="*/ 5051 h 11932"/>
                <a:gd name="T2" fmla="*/ 3188 w 50530"/>
                <a:gd name="T3" fmla="*/ 9955 h 11932"/>
                <a:gd name="T4" fmla="*/ 4277 w 50530"/>
                <a:gd name="T5" fmla="*/ 10001 h 11932"/>
                <a:gd name="T6" fmla="*/ 7090 w 50530"/>
                <a:gd name="T7" fmla="*/ 7976 h 11932"/>
                <a:gd name="T8" fmla="*/ 7605 w 50530"/>
                <a:gd name="T9" fmla="*/ 180 h 11932"/>
                <a:gd name="T10" fmla="*/ 4287 w 50530"/>
                <a:gd name="T11" fmla="*/ 9187 h 11932"/>
                <a:gd name="T12" fmla="*/ 2602 w 50530"/>
                <a:gd name="T13" fmla="*/ 176 h 11932"/>
                <a:gd name="T14" fmla="*/ 1 w 50530"/>
                <a:gd name="T15" fmla="*/ 179 h 11932"/>
                <a:gd name="T16" fmla="*/ 32343 w 50530"/>
                <a:gd name="T17" fmla="*/ 8892 h 11932"/>
                <a:gd name="T18" fmla="*/ 37206 w 50530"/>
                <a:gd name="T19" fmla="*/ 8892 h 11932"/>
                <a:gd name="T20" fmla="*/ 33684 w 50530"/>
                <a:gd name="T21" fmla="*/ 191 h 11932"/>
                <a:gd name="T22" fmla="*/ 27581 w 50530"/>
                <a:gd name="T23" fmla="*/ 9983 h 11932"/>
                <a:gd name="T24" fmla="*/ 30191 w 50530"/>
                <a:gd name="T25" fmla="*/ 5346 h 11932"/>
                <a:gd name="T26" fmla="*/ 31738 w 50530"/>
                <a:gd name="T27" fmla="*/ 178 h 11932"/>
                <a:gd name="T28" fmla="*/ 29102 w 50530"/>
                <a:gd name="T29" fmla="*/ 4118 h 11932"/>
                <a:gd name="T30" fmla="*/ 27580 w 50530"/>
                <a:gd name="T31" fmla="*/ 483 h 11932"/>
                <a:gd name="T32" fmla="*/ 43792 w 50530"/>
                <a:gd name="T33" fmla="*/ 6483 h 11932"/>
                <a:gd name="T34" fmla="*/ 45558 w 50530"/>
                <a:gd name="T35" fmla="*/ 216 h 11932"/>
                <a:gd name="T36" fmla="*/ 37337 w 50530"/>
                <a:gd name="T37" fmla="*/ 10008 h 11932"/>
                <a:gd name="T38" fmla="*/ 40119 w 50530"/>
                <a:gd name="T39" fmla="*/ 7976 h 11932"/>
                <a:gd name="T40" fmla="*/ 40634 w 50530"/>
                <a:gd name="T41" fmla="*/ 180 h 11932"/>
                <a:gd name="T42" fmla="*/ 22646 w 50530"/>
                <a:gd name="T43" fmla="*/ 10007 h 11932"/>
                <a:gd name="T44" fmla="*/ 25427 w 50530"/>
                <a:gd name="T45" fmla="*/ 7977 h 11932"/>
                <a:gd name="T46" fmla="*/ 25943 w 50530"/>
                <a:gd name="T47" fmla="*/ 179 h 11932"/>
                <a:gd name="T48" fmla="*/ 18361 w 50530"/>
                <a:gd name="T49" fmla="*/ 6258 h 11932"/>
                <a:gd name="T50" fmla="*/ 15727 w 50530"/>
                <a:gd name="T51" fmla="*/ 6866 h 11932"/>
                <a:gd name="T52" fmla="*/ 18361 w 50530"/>
                <a:gd name="T53" fmla="*/ 3218 h 11932"/>
                <a:gd name="T54" fmla="*/ 14207 w 50530"/>
                <a:gd name="T55" fmla="*/ 2306 h 11932"/>
                <a:gd name="T56" fmla="*/ 18253 w 50530"/>
                <a:gd name="T57" fmla="*/ 9319 h 11932"/>
                <a:gd name="T58" fmla="*/ 10687 w 50530"/>
                <a:gd name="T59" fmla="*/ 2797 h 11932"/>
                <a:gd name="T60" fmla="*/ 11783 w 50530"/>
                <a:gd name="T61" fmla="*/ 3636 h 11932"/>
                <a:gd name="T62" fmla="*/ 11784 w 50530"/>
                <a:gd name="T63" fmla="*/ 7989 h 11932"/>
                <a:gd name="T64" fmla="*/ 9169 w 50530"/>
                <a:gd name="T65" fmla="*/ 6656 h 11932"/>
                <a:gd name="T66" fmla="*/ 13320 w 50530"/>
                <a:gd name="T67" fmla="*/ 7474 h 11932"/>
                <a:gd name="T68" fmla="*/ 12684 w 50530"/>
                <a:gd name="T69" fmla="*/ 4776 h 11932"/>
                <a:gd name="T70" fmla="*/ 12507 w 50530"/>
                <a:gd name="T71" fmla="*/ 234 h 11932"/>
                <a:gd name="T72" fmla="*/ 46832 w 50530"/>
                <a:gd name="T73" fmla="*/ 1370 h 11932"/>
                <a:gd name="T74" fmla="*/ 47922 w 50530"/>
                <a:gd name="T75" fmla="*/ 10005 h 11932"/>
                <a:gd name="T76" fmla="*/ 50530 w 50530"/>
                <a:gd name="T77" fmla="*/ 1384 h 11932"/>
                <a:gd name="T78" fmla="*/ 46832 w 50530"/>
                <a:gd name="T79" fmla="*/ 1370 h 11932"/>
                <a:gd name="T80" fmla="*/ 19856 w 50530"/>
                <a:gd name="T81" fmla="*/ 10005 h 11932"/>
                <a:gd name="T82" fmla="*/ 21375 w 50530"/>
                <a:gd name="T83" fmla="*/ 1394 h 11932"/>
                <a:gd name="T84" fmla="*/ 18769 w 50530"/>
                <a:gd name="T85" fmla="*/ 181 h 11932"/>
                <a:gd name="T86" fmla="*/ 35408 w 50530"/>
                <a:gd name="T87" fmla="*/ 8791 h 11932"/>
                <a:gd name="T88" fmla="*/ 34814 w 50530"/>
                <a:gd name="T89" fmla="*/ 2325 h 11932"/>
                <a:gd name="T90" fmla="*/ 43791 w 50530"/>
                <a:gd name="T91" fmla="*/ 5220 h 11932"/>
                <a:gd name="T92" fmla="*/ 43791 w 50530"/>
                <a:gd name="T93" fmla="*/ 5220 h 11932"/>
                <a:gd name="T94" fmla="*/ 39575 w 50530"/>
                <a:gd name="T95" fmla="*/ 1774 h 11932"/>
                <a:gd name="T96" fmla="*/ 6961 w 50530"/>
                <a:gd name="T97" fmla="*/ 6752 h 11932"/>
                <a:gd name="T98" fmla="*/ 24349 w 50530"/>
                <a:gd name="T99" fmla="*/ 6759 h 11932"/>
                <a:gd name="T100" fmla="*/ 24349 w 50530"/>
                <a:gd name="T101" fmla="*/ 6759 h 1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530" h="11932">
                  <a:moveTo>
                    <a:pt x="0" y="9955"/>
                  </a:moveTo>
                  <a:lnTo>
                    <a:pt x="1480" y="9957"/>
                  </a:lnTo>
                  <a:cubicBezTo>
                    <a:pt x="1661" y="9279"/>
                    <a:pt x="1539" y="6005"/>
                    <a:pt x="1543" y="5051"/>
                  </a:cubicBezTo>
                  <a:cubicBezTo>
                    <a:pt x="1842" y="5587"/>
                    <a:pt x="2460" y="8966"/>
                    <a:pt x="2667" y="9861"/>
                  </a:cubicBezTo>
                  <a:cubicBezTo>
                    <a:pt x="2726" y="9887"/>
                    <a:pt x="2640" y="9903"/>
                    <a:pt x="2926" y="9947"/>
                  </a:cubicBezTo>
                  <a:cubicBezTo>
                    <a:pt x="3009" y="9960"/>
                    <a:pt x="3104" y="9955"/>
                    <a:pt x="3188" y="9955"/>
                  </a:cubicBezTo>
                  <a:lnTo>
                    <a:pt x="3245" y="11931"/>
                  </a:lnTo>
                  <a:lnTo>
                    <a:pt x="4278" y="11932"/>
                  </a:lnTo>
                  <a:lnTo>
                    <a:pt x="4277" y="10001"/>
                  </a:lnTo>
                  <a:lnTo>
                    <a:pt x="5784" y="10006"/>
                  </a:lnTo>
                  <a:lnTo>
                    <a:pt x="5905" y="8007"/>
                  </a:lnTo>
                  <a:lnTo>
                    <a:pt x="7090" y="7976"/>
                  </a:lnTo>
                  <a:lnTo>
                    <a:pt x="7257" y="10003"/>
                  </a:lnTo>
                  <a:lnTo>
                    <a:pt x="8728" y="10007"/>
                  </a:lnTo>
                  <a:lnTo>
                    <a:pt x="7605" y="180"/>
                  </a:lnTo>
                  <a:lnTo>
                    <a:pt x="5433" y="179"/>
                  </a:lnTo>
                  <a:lnTo>
                    <a:pt x="4314" y="9886"/>
                  </a:lnTo>
                  <a:cubicBezTo>
                    <a:pt x="4284" y="9641"/>
                    <a:pt x="4302" y="9404"/>
                    <a:pt x="4287" y="9187"/>
                  </a:cubicBezTo>
                  <a:cubicBezTo>
                    <a:pt x="4212" y="8055"/>
                    <a:pt x="4206" y="9682"/>
                    <a:pt x="3623" y="7497"/>
                  </a:cubicBezTo>
                  <a:cubicBezTo>
                    <a:pt x="2464" y="3161"/>
                    <a:pt x="2794" y="5509"/>
                    <a:pt x="4135" y="201"/>
                  </a:cubicBezTo>
                  <a:lnTo>
                    <a:pt x="2602" y="176"/>
                  </a:lnTo>
                  <a:cubicBezTo>
                    <a:pt x="2425" y="987"/>
                    <a:pt x="1839" y="3857"/>
                    <a:pt x="1542" y="4343"/>
                  </a:cubicBezTo>
                  <a:lnTo>
                    <a:pt x="1541" y="178"/>
                  </a:lnTo>
                  <a:lnTo>
                    <a:pt x="1" y="179"/>
                  </a:lnTo>
                  <a:lnTo>
                    <a:pt x="0" y="9955"/>
                  </a:lnTo>
                  <a:close/>
                  <a:moveTo>
                    <a:pt x="32711" y="8790"/>
                  </a:moveTo>
                  <a:cubicBezTo>
                    <a:pt x="32359" y="8802"/>
                    <a:pt x="32535" y="8763"/>
                    <a:pt x="32343" y="8892"/>
                  </a:cubicBezTo>
                  <a:lnTo>
                    <a:pt x="32343" y="9984"/>
                  </a:lnTo>
                  <a:lnTo>
                    <a:pt x="37208" y="10007"/>
                  </a:lnTo>
                  <a:lnTo>
                    <a:pt x="37206" y="8892"/>
                  </a:lnTo>
                  <a:lnTo>
                    <a:pt x="36824" y="8689"/>
                  </a:lnTo>
                  <a:lnTo>
                    <a:pt x="35858" y="179"/>
                  </a:lnTo>
                  <a:lnTo>
                    <a:pt x="33684" y="191"/>
                  </a:lnTo>
                  <a:lnTo>
                    <a:pt x="32711" y="8790"/>
                  </a:lnTo>
                  <a:close/>
                  <a:moveTo>
                    <a:pt x="27580" y="483"/>
                  </a:moveTo>
                  <a:lnTo>
                    <a:pt x="27581" y="9983"/>
                  </a:lnTo>
                  <a:lnTo>
                    <a:pt x="29101" y="10009"/>
                  </a:lnTo>
                  <a:lnTo>
                    <a:pt x="29101" y="5369"/>
                  </a:lnTo>
                  <a:lnTo>
                    <a:pt x="30191" y="5346"/>
                  </a:lnTo>
                  <a:lnTo>
                    <a:pt x="30190" y="10004"/>
                  </a:lnTo>
                  <a:lnTo>
                    <a:pt x="31735" y="10007"/>
                  </a:lnTo>
                  <a:lnTo>
                    <a:pt x="31738" y="178"/>
                  </a:lnTo>
                  <a:lnTo>
                    <a:pt x="30190" y="180"/>
                  </a:lnTo>
                  <a:lnTo>
                    <a:pt x="30190" y="4132"/>
                  </a:lnTo>
                  <a:lnTo>
                    <a:pt x="29102" y="4118"/>
                  </a:lnTo>
                  <a:lnTo>
                    <a:pt x="29100" y="178"/>
                  </a:lnTo>
                  <a:lnTo>
                    <a:pt x="27579" y="187"/>
                  </a:lnTo>
                  <a:lnTo>
                    <a:pt x="27580" y="483"/>
                  </a:lnTo>
                  <a:close/>
                  <a:moveTo>
                    <a:pt x="42272" y="9983"/>
                  </a:moveTo>
                  <a:lnTo>
                    <a:pt x="43791" y="10010"/>
                  </a:lnTo>
                  <a:lnTo>
                    <a:pt x="43792" y="6483"/>
                  </a:lnTo>
                  <a:cubicBezTo>
                    <a:pt x="44857" y="6389"/>
                    <a:pt x="45921" y="6703"/>
                    <a:pt x="46318" y="5772"/>
                  </a:cubicBezTo>
                  <a:cubicBezTo>
                    <a:pt x="46526" y="5284"/>
                    <a:pt x="46426" y="3298"/>
                    <a:pt x="46426" y="2610"/>
                  </a:cubicBezTo>
                  <a:cubicBezTo>
                    <a:pt x="46427" y="1568"/>
                    <a:pt x="46548" y="465"/>
                    <a:pt x="45558" y="216"/>
                  </a:cubicBezTo>
                  <a:cubicBezTo>
                    <a:pt x="45205" y="127"/>
                    <a:pt x="42739" y="160"/>
                    <a:pt x="42275" y="203"/>
                  </a:cubicBezTo>
                  <a:lnTo>
                    <a:pt x="42272" y="9983"/>
                  </a:lnTo>
                  <a:close/>
                  <a:moveTo>
                    <a:pt x="37337" y="10008"/>
                  </a:moveTo>
                  <a:lnTo>
                    <a:pt x="38815" y="10006"/>
                  </a:lnTo>
                  <a:lnTo>
                    <a:pt x="38934" y="8007"/>
                  </a:lnTo>
                  <a:lnTo>
                    <a:pt x="40119" y="7976"/>
                  </a:lnTo>
                  <a:lnTo>
                    <a:pt x="40287" y="10006"/>
                  </a:lnTo>
                  <a:lnTo>
                    <a:pt x="41760" y="10007"/>
                  </a:lnTo>
                  <a:lnTo>
                    <a:pt x="40634" y="180"/>
                  </a:lnTo>
                  <a:lnTo>
                    <a:pt x="38459" y="193"/>
                  </a:lnTo>
                  <a:lnTo>
                    <a:pt x="37337" y="10008"/>
                  </a:lnTo>
                  <a:close/>
                  <a:moveTo>
                    <a:pt x="22646" y="10007"/>
                  </a:moveTo>
                  <a:lnTo>
                    <a:pt x="24123" y="10005"/>
                  </a:lnTo>
                  <a:lnTo>
                    <a:pt x="24244" y="8005"/>
                  </a:lnTo>
                  <a:lnTo>
                    <a:pt x="25427" y="7977"/>
                  </a:lnTo>
                  <a:lnTo>
                    <a:pt x="25595" y="10007"/>
                  </a:lnTo>
                  <a:lnTo>
                    <a:pt x="27065" y="10007"/>
                  </a:lnTo>
                  <a:lnTo>
                    <a:pt x="25943" y="179"/>
                  </a:lnTo>
                  <a:lnTo>
                    <a:pt x="23767" y="193"/>
                  </a:lnTo>
                  <a:lnTo>
                    <a:pt x="22646" y="10007"/>
                  </a:lnTo>
                  <a:close/>
                  <a:moveTo>
                    <a:pt x="18361" y="6258"/>
                  </a:moveTo>
                  <a:lnTo>
                    <a:pt x="16816" y="6258"/>
                  </a:lnTo>
                  <a:cubicBezTo>
                    <a:pt x="16816" y="7033"/>
                    <a:pt x="16972" y="8531"/>
                    <a:pt x="16592" y="8687"/>
                  </a:cubicBezTo>
                  <a:cubicBezTo>
                    <a:pt x="15422" y="9168"/>
                    <a:pt x="15727" y="7577"/>
                    <a:pt x="15727" y="6866"/>
                  </a:cubicBezTo>
                  <a:cubicBezTo>
                    <a:pt x="15727" y="5608"/>
                    <a:pt x="15581" y="2453"/>
                    <a:pt x="15779" y="1470"/>
                  </a:cubicBezTo>
                  <a:cubicBezTo>
                    <a:pt x="17211" y="1223"/>
                    <a:pt x="16816" y="1916"/>
                    <a:pt x="16816" y="3218"/>
                  </a:cubicBezTo>
                  <a:lnTo>
                    <a:pt x="18361" y="3218"/>
                  </a:lnTo>
                  <a:cubicBezTo>
                    <a:pt x="18363" y="2334"/>
                    <a:pt x="18555" y="1079"/>
                    <a:pt x="18000" y="514"/>
                  </a:cubicBezTo>
                  <a:cubicBezTo>
                    <a:pt x="17494" y="0"/>
                    <a:pt x="16024" y="88"/>
                    <a:pt x="15200" y="189"/>
                  </a:cubicBezTo>
                  <a:cubicBezTo>
                    <a:pt x="14099" y="324"/>
                    <a:pt x="14205" y="1314"/>
                    <a:pt x="14207" y="2306"/>
                  </a:cubicBezTo>
                  <a:lnTo>
                    <a:pt x="14203" y="8492"/>
                  </a:lnTo>
                  <a:cubicBezTo>
                    <a:pt x="14201" y="9663"/>
                    <a:pt x="14635" y="10014"/>
                    <a:pt x="15800" y="10009"/>
                  </a:cubicBezTo>
                  <a:cubicBezTo>
                    <a:pt x="16834" y="10004"/>
                    <a:pt x="17885" y="10183"/>
                    <a:pt x="18253" y="9319"/>
                  </a:cubicBezTo>
                  <a:cubicBezTo>
                    <a:pt x="18458" y="8837"/>
                    <a:pt x="18361" y="6932"/>
                    <a:pt x="18361" y="6258"/>
                  </a:cubicBezTo>
                  <a:close/>
                  <a:moveTo>
                    <a:pt x="9169" y="2814"/>
                  </a:moveTo>
                  <a:lnTo>
                    <a:pt x="10687" y="2797"/>
                  </a:lnTo>
                  <a:cubicBezTo>
                    <a:pt x="10687" y="2356"/>
                    <a:pt x="10557" y="1632"/>
                    <a:pt x="10889" y="1444"/>
                  </a:cubicBezTo>
                  <a:cubicBezTo>
                    <a:pt x="11015" y="1373"/>
                    <a:pt x="11466" y="1375"/>
                    <a:pt x="11591" y="1449"/>
                  </a:cubicBezTo>
                  <a:cubicBezTo>
                    <a:pt x="11946" y="1659"/>
                    <a:pt x="11815" y="3254"/>
                    <a:pt x="11783" y="3636"/>
                  </a:cubicBezTo>
                  <a:cubicBezTo>
                    <a:pt x="11726" y="4331"/>
                    <a:pt x="11345" y="4091"/>
                    <a:pt x="10661" y="4154"/>
                  </a:cubicBezTo>
                  <a:lnTo>
                    <a:pt x="10661" y="5322"/>
                  </a:lnTo>
                  <a:cubicBezTo>
                    <a:pt x="11981" y="5445"/>
                    <a:pt x="11767" y="4812"/>
                    <a:pt x="11784" y="7989"/>
                  </a:cubicBezTo>
                  <a:cubicBezTo>
                    <a:pt x="11786" y="8446"/>
                    <a:pt x="11858" y="8568"/>
                    <a:pt x="11534" y="8695"/>
                  </a:cubicBezTo>
                  <a:cubicBezTo>
                    <a:pt x="10349" y="9157"/>
                    <a:pt x="10688" y="7403"/>
                    <a:pt x="10686" y="6714"/>
                  </a:cubicBezTo>
                  <a:lnTo>
                    <a:pt x="9169" y="6656"/>
                  </a:lnTo>
                  <a:cubicBezTo>
                    <a:pt x="9161" y="7514"/>
                    <a:pt x="8979" y="9129"/>
                    <a:pt x="9469" y="9656"/>
                  </a:cubicBezTo>
                  <a:cubicBezTo>
                    <a:pt x="9869" y="10086"/>
                    <a:pt x="11637" y="10150"/>
                    <a:pt x="12428" y="9972"/>
                  </a:cubicBezTo>
                  <a:cubicBezTo>
                    <a:pt x="13441" y="9745"/>
                    <a:pt x="13320" y="8608"/>
                    <a:pt x="13320" y="7474"/>
                  </a:cubicBezTo>
                  <a:cubicBezTo>
                    <a:pt x="13320" y="6961"/>
                    <a:pt x="13352" y="6344"/>
                    <a:pt x="13322" y="5845"/>
                  </a:cubicBezTo>
                  <a:cubicBezTo>
                    <a:pt x="13305" y="5570"/>
                    <a:pt x="13255" y="5361"/>
                    <a:pt x="13128" y="5186"/>
                  </a:cubicBezTo>
                  <a:lnTo>
                    <a:pt x="12684" y="4776"/>
                  </a:lnTo>
                  <a:cubicBezTo>
                    <a:pt x="12669" y="4763"/>
                    <a:pt x="12641" y="4740"/>
                    <a:pt x="12620" y="4720"/>
                  </a:cubicBezTo>
                  <a:cubicBezTo>
                    <a:pt x="13542" y="4368"/>
                    <a:pt x="13319" y="3461"/>
                    <a:pt x="13320" y="2408"/>
                  </a:cubicBezTo>
                  <a:cubicBezTo>
                    <a:pt x="13322" y="1371"/>
                    <a:pt x="13416" y="502"/>
                    <a:pt x="12507" y="234"/>
                  </a:cubicBezTo>
                  <a:cubicBezTo>
                    <a:pt x="12064" y="104"/>
                    <a:pt x="10122" y="128"/>
                    <a:pt x="9753" y="311"/>
                  </a:cubicBezTo>
                  <a:cubicBezTo>
                    <a:pt x="8980" y="692"/>
                    <a:pt x="9160" y="1766"/>
                    <a:pt x="9169" y="2814"/>
                  </a:cubicBezTo>
                  <a:close/>
                  <a:moveTo>
                    <a:pt x="46832" y="1370"/>
                  </a:moveTo>
                  <a:lnTo>
                    <a:pt x="47921" y="1398"/>
                  </a:lnTo>
                  <a:lnTo>
                    <a:pt x="47921" y="9905"/>
                  </a:lnTo>
                  <a:lnTo>
                    <a:pt x="47922" y="10005"/>
                  </a:lnTo>
                  <a:lnTo>
                    <a:pt x="49440" y="10006"/>
                  </a:lnTo>
                  <a:lnTo>
                    <a:pt x="49440" y="1394"/>
                  </a:lnTo>
                  <a:lnTo>
                    <a:pt x="50530" y="1384"/>
                  </a:lnTo>
                  <a:lnTo>
                    <a:pt x="50529" y="203"/>
                  </a:lnTo>
                  <a:lnTo>
                    <a:pt x="46827" y="181"/>
                  </a:lnTo>
                  <a:lnTo>
                    <a:pt x="46832" y="1370"/>
                  </a:lnTo>
                  <a:close/>
                  <a:moveTo>
                    <a:pt x="18766" y="1370"/>
                  </a:moveTo>
                  <a:lnTo>
                    <a:pt x="19856" y="1399"/>
                  </a:lnTo>
                  <a:lnTo>
                    <a:pt x="19856" y="10005"/>
                  </a:lnTo>
                  <a:lnTo>
                    <a:pt x="19957" y="10006"/>
                  </a:lnTo>
                  <a:lnTo>
                    <a:pt x="21374" y="10006"/>
                  </a:lnTo>
                  <a:lnTo>
                    <a:pt x="21375" y="1394"/>
                  </a:lnTo>
                  <a:lnTo>
                    <a:pt x="22465" y="1384"/>
                  </a:lnTo>
                  <a:lnTo>
                    <a:pt x="22466" y="203"/>
                  </a:lnTo>
                  <a:lnTo>
                    <a:pt x="18769" y="181"/>
                  </a:lnTo>
                  <a:lnTo>
                    <a:pt x="18766" y="1370"/>
                  </a:lnTo>
                  <a:close/>
                  <a:moveTo>
                    <a:pt x="34114" y="8793"/>
                  </a:moveTo>
                  <a:lnTo>
                    <a:pt x="35408" y="8791"/>
                  </a:lnTo>
                  <a:cubicBezTo>
                    <a:pt x="35331" y="7663"/>
                    <a:pt x="35223" y="6592"/>
                    <a:pt x="35124" y="5472"/>
                  </a:cubicBezTo>
                  <a:lnTo>
                    <a:pt x="34841" y="2414"/>
                  </a:lnTo>
                  <a:cubicBezTo>
                    <a:pt x="34833" y="2382"/>
                    <a:pt x="34822" y="2354"/>
                    <a:pt x="34814" y="2325"/>
                  </a:cubicBezTo>
                  <a:lnTo>
                    <a:pt x="34749" y="2152"/>
                  </a:lnTo>
                  <a:cubicBezTo>
                    <a:pt x="34483" y="2830"/>
                    <a:pt x="34189" y="7672"/>
                    <a:pt x="34114" y="8793"/>
                  </a:cubicBezTo>
                  <a:close/>
                  <a:moveTo>
                    <a:pt x="43791" y="5220"/>
                  </a:moveTo>
                  <a:cubicBezTo>
                    <a:pt x="45117" y="5364"/>
                    <a:pt x="44881" y="5459"/>
                    <a:pt x="44881" y="3320"/>
                  </a:cubicBezTo>
                  <a:cubicBezTo>
                    <a:pt x="44882" y="1847"/>
                    <a:pt x="45319" y="1335"/>
                    <a:pt x="43811" y="1436"/>
                  </a:cubicBezTo>
                  <a:lnTo>
                    <a:pt x="43791" y="5220"/>
                  </a:lnTo>
                  <a:close/>
                  <a:moveTo>
                    <a:pt x="39054" y="6764"/>
                  </a:moveTo>
                  <a:lnTo>
                    <a:pt x="39994" y="6753"/>
                  </a:lnTo>
                  <a:lnTo>
                    <a:pt x="39575" y="1774"/>
                  </a:lnTo>
                  <a:cubicBezTo>
                    <a:pt x="39256" y="2439"/>
                    <a:pt x="39115" y="5730"/>
                    <a:pt x="39054" y="6764"/>
                  </a:cubicBezTo>
                  <a:close/>
                  <a:moveTo>
                    <a:pt x="6022" y="6765"/>
                  </a:moveTo>
                  <a:lnTo>
                    <a:pt x="6961" y="6752"/>
                  </a:lnTo>
                  <a:lnTo>
                    <a:pt x="6546" y="1779"/>
                  </a:lnTo>
                  <a:cubicBezTo>
                    <a:pt x="6268" y="2356"/>
                    <a:pt x="6085" y="5801"/>
                    <a:pt x="6022" y="6765"/>
                  </a:cubicBezTo>
                  <a:close/>
                  <a:moveTo>
                    <a:pt x="24349" y="6759"/>
                  </a:moveTo>
                  <a:lnTo>
                    <a:pt x="25302" y="6754"/>
                  </a:lnTo>
                  <a:lnTo>
                    <a:pt x="24870" y="1622"/>
                  </a:lnTo>
                  <a:lnTo>
                    <a:pt x="24349" y="67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E97DFF3-65BB-40CC-8CAE-6812BF787E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885" y="2921566"/>
              <a:ext cx="498475" cy="568325"/>
            </a:xfrm>
            <a:custGeom>
              <a:avLst/>
              <a:gdLst>
                <a:gd name="T0" fmla="*/ 15473 w 24366"/>
                <a:gd name="T1" fmla="*/ 20972 h 27680"/>
                <a:gd name="T2" fmla="*/ 11014 w 24366"/>
                <a:gd name="T3" fmla="*/ 21236 h 27680"/>
                <a:gd name="T4" fmla="*/ 5562 w 24366"/>
                <a:gd name="T5" fmla="*/ 16563 h 27680"/>
                <a:gd name="T6" fmla="*/ 13950 w 24366"/>
                <a:gd name="T7" fmla="*/ 5764 h 27680"/>
                <a:gd name="T8" fmla="*/ 19917 w 24366"/>
                <a:gd name="T9" fmla="*/ 9870 h 27680"/>
                <a:gd name="T10" fmla="*/ 22045 w 24366"/>
                <a:gd name="T11" fmla="*/ 9876 h 27680"/>
                <a:gd name="T12" fmla="*/ 18761 w 24366"/>
                <a:gd name="T13" fmla="*/ 5590 h 27680"/>
                <a:gd name="T14" fmla="*/ 3761 w 24366"/>
                <a:gd name="T15" fmla="*/ 9736 h 27680"/>
                <a:gd name="T16" fmla="*/ 11537 w 24366"/>
                <a:gd name="T17" fmla="*/ 23341 h 27680"/>
                <a:gd name="T18" fmla="*/ 17841 w 24366"/>
                <a:gd name="T19" fmla="*/ 21998 h 27680"/>
                <a:gd name="T20" fmla="*/ 15473 w 24366"/>
                <a:gd name="T21" fmla="*/ 20972 h 27680"/>
                <a:gd name="T22" fmla="*/ 14089 w 24366"/>
                <a:gd name="T23" fmla="*/ 12935 h 27680"/>
                <a:gd name="T24" fmla="*/ 15038 w 24366"/>
                <a:gd name="T25" fmla="*/ 11791 h 27680"/>
                <a:gd name="T26" fmla="*/ 16034 w 24366"/>
                <a:gd name="T27" fmla="*/ 10658 h 27680"/>
                <a:gd name="T28" fmla="*/ 18017 w 24366"/>
                <a:gd name="T29" fmla="*/ 8325 h 27680"/>
                <a:gd name="T30" fmla="*/ 14128 w 24366"/>
                <a:gd name="T31" fmla="*/ 8327 h 27680"/>
                <a:gd name="T32" fmla="*/ 13944 w 24366"/>
                <a:gd name="T33" fmla="*/ 9888 h 27680"/>
                <a:gd name="T34" fmla="*/ 11076 w 24366"/>
                <a:gd name="T35" fmla="*/ 13196 h 27680"/>
                <a:gd name="T36" fmla="*/ 11065 w 24366"/>
                <a:gd name="T37" fmla="*/ 10402 h 27680"/>
                <a:gd name="T38" fmla="*/ 11660 w 24366"/>
                <a:gd name="T39" fmla="*/ 8335 h 27680"/>
                <a:gd name="T40" fmla="*/ 7901 w 24366"/>
                <a:gd name="T41" fmla="*/ 8314 h 27680"/>
                <a:gd name="T42" fmla="*/ 8432 w 24366"/>
                <a:gd name="T43" fmla="*/ 10705 h 27680"/>
                <a:gd name="T44" fmla="*/ 8436 w 24366"/>
                <a:gd name="T45" fmla="*/ 16586 h 27680"/>
                <a:gd name="T46" fmla="*/ 7703 w 24366"/>
                <a:gd name="T47" fmla="*/ 18708 h 27680"/>
                <a:gd name="T48" fmla="*/ 11771 w 24366"/>
                <a:gd name="T49" fmla="*/ 18654 h 27680"/>
                <a:gd name="T50" fmla="*/ 11084 w 24366"/>
                <a:gd name="T51" fmla="*/ 13190 h 27680"/>
                <a:gd name="T52" fmla="*/ 15081 w 24366"/>
                <a:gd name="T53" fmla="*/ 18594 h 27680"/>
                <a:gd name="T54" fmla="*/ 21693 w 24366"/>
                <a:gd name="T55" fmla="*/ 21366 h 27680"/>
                <a:gd name="T56" fmla="*/ 21358 w 24366"/>
                <a:gd name="T57" fmla="*/ 21021 h 27680"/>
                <a:gd name="T58" fmla="*/ 14089 w 24366"/>
                <a:gd name="T59" fmla="*/ 12935 h 27680"/>
                <a:gd name="T60" fmla="*/ 2023 w 24366"/>
                <a:gd name="T61" fmla="*/ 18181 h 27680"/>
                <a:gd name="T62" fmla="*/ 20622 w 24366"/>
                <a:gd name="T63" fmla="*/ 22480 h 27680"/>
                <a:gd name="T64" fmla="*/ 17930 w 24366"/>
                <a:gd name="T65" fmla="*/ 22888 h 27680"/>
                <a:gd name="T66" fmla="*/ 17250 w 24366"/>
                <a:gd name="T67" fmla="*/ 23223 h 27680"/>
                <a:gd name="T68" fmla="*/ 2765 w 24366"/>
                <a:gd name="T69" fmla="*/ 10362 h 27680"/>
                <a:gd name="T70" fmla="*/ 22882 w 24366"/>
                <a:gd name="T71" fmla="*/ 9871 h 27680"/>
                <a:gd name="T72" fmla="*/ 23520 w 24366"/>
                <a:gd name="T73" fmla="*/ 9873 h 27680"/>
                <a:gd name="T74" fmla="*/ 24105 w 24366"/>
                <a:gd name="T75" fmla="*/ 9871 h 27680"/>
                <a:gd name="T76" fmla="*/ 21303 w 24366"/>
                <a:gd name="T77" fmla="*/ 5178 h 27680"/>
                <a:gd name="T78" fmla="*/ 19207 w 24366"/>
                <a:gd name="T79" fmla="*/ 3528 h 27680"/>
                <a:gd name="T80" fmla="*/ 9826 w 24366"/>
                <a:gd name="T81" fmla="*/ 2122 h 27680"/>
                <a:gd name="T82" fmla="*/ 4770 w 24366"/>
                <a:gd name="T83" fmla="*/ 4967 h 27680"/>
                <a:gd name="T84" fmla="*/ 1173 w 24366"/>
                <a:gd name="T85" fmla="*/ 15063 h 27680"/>
                <a:gd name="T86" fmla="*/ 2023 w 24366"/>
                <a:gd name="T87" fmla="*/ 18181 h 27680"/>
                <a:gd name="T88" fmla="*/ 21582 w 24366"/>
                <a:gd name="T89" fmla="*/ 19621 h 27680"/>
                <a:gd name="T90" fmla="*/ 22462 w 24366"/>
                <a:gd name="T91" fmla="*/ 20404 h 27680"/>
                <a:gd name="T92" fmla="*/ 24366 w 24366"/>
                <a:gd name="T93" fmla="*/ 16300 h 27680"/>
                <a:gd name="T94" fmla="*/ 23175 w 24366"/>
                <a:gd name="T95" fmla="*/ 16299 h 27680"/>
                <a:gd name="T96" fmla="*/ 21582 w 24366"/>
                <a:gd name="T97" fmla="*/ 19621 h 27680"/>
                <a:gd name="T98" fmla="*/ 19480 w 24366"/>
                <a:gd name="T99" fmla="*/ 17797 h 27680"/>
                <a:gd name="T100" fmla="*/ 20980 w 24366"/>
                <a:gd name="T101" fmla="*/ 19173 h 27680"/>
                <a:gd name="T102" fmla="*/ 22324 w 24366"/>
                <a:gd name="T103" fmla="*/ 16296 h 27680"/>
                <a:gd name="T104" fmla="*/ 20334 w 24366"/>
                <a:gd name="T105" fmla="*/ 16302 h 27680"/>
                <a:gd name="T106" fmla="*/ 19480 w 24366"/>
                <a:gd name="T107" fmla="*/ 17797 h 27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66" h="27680">
                  <a:moveTo>
                    <a:pt x="15473" y="20972"/>
                  </a:moveTo>
                  <a:cubicBezTo>
                    <a:pt x="14296" y="21431"/>
                    <a:pt x="12234" y="21682"/>
                    <a:pt x="11014" y="21236"/>
                  </a:cubicBezTo>
                  <a:cubicBezTo>
                    <a:pt x="8549" y="20744"/>
                    <a:pt x="6447" y="18522"/>
                    <a:pt x="5562" y="16563"/>
                  </a:cubicBezTo>
                  <a:cubicBezTo>
                    <a:pt x="3665" y="12366"/>
                    <a:pt x="6636" y="5000"/>
                    <a:pt x="13950" y="5764"/>
                  </a:cubicBezTo>
                  <a:cubicBezTo>
                    <a:pt x="17777" y="6164"/>
                    <a:pt x="18829" y="8760"/>
                    <a:pt x="19917" y="9870"/>
                  </a:cubicBezTo>
                  <a:lnTo>
                    <a:pt x="22045" y="9876"/>
                  </a:lnTo>
                  <a:cubicBezTo>
                    <a:pt x="21889" y="8601"/>
                    <a:pt x="19942" y="6430"/>
                    <a:pt x="18761" y="5590"/>
                  </a:cubicBezTo>
                  <a:cubicBezTo>
                    <a:pt x="13267" y="1679"/>
                    <a:pt x="6163" y="4013"/>
                    <a:pt x="3761" y="9736"/>
                  </a:cubicBezTo>
                  <a:cubicBezTo>
                    <a:pt x="1241" y="15742"/>
                    <a:pt x="5167" y="22596"/>
                    <a:pt x="11537" y="23341"/>
                  </a:cubicBezTo>
                  <a:cubicBezTo>
                    <a:pt x="13445" y="23565"/>
                    <a:pt x="16799" y="23052"/>
                    <a:pt x="17841" y="21998"/>
                  </a:cubicBezTo>
                  <a:cubicBezTo>
                    <a:pt x="16303" y="21692"/>
                    <a:pt x="16109" y="20933"/>
                    <a:pt x="15473" y="20972"/>
                  </a:cubicBezTo>
                  <a:close/>
                  <a:moveTo>
                    <a:pt x="14089" y="12935"/>
                  </a:moveTo>
                  <a:cubicBezTo>
                    <a:pt x="14344" y="12514"/>
                    <a:pt x="14726" y="12185"/>
                    <a:pt x="15038" y="11791"/>
                  </a:cubicBezTo>
                  <a:lnTo>
                    <a:pt x="16034" y="10658"/>
                  </a:lnTo>
                  <a:cubicBezTo>
                    <a:pt x="16465" y="10162"/>
                    <a:pt x="17882" y="8729"/>
                    <a:pt x="18017" y="8325"/>
                  </a:cubicBezTo>
                  <a:lnTo>
                    <a:pt x="14128" y="8327"/>
                  </a:lnTo>
                  <a:cubicBezTo>
                    <a:pt x="14378" y="9013"/>
                    <a:pt x="14349" y="9360"/>
                    <a:pt x="13944" y="9888"/>
                  </a:cubicBezTo>
                  <a:lnTo>
                    <a:pt x="11076" y="13196"/>
                  </a:lnTo>
                  <a:cubicBezTo>
                    <a:pt x="11074" y="12264"/>
                    <a:pt x="11073" y="11333"/>
                    <a:pt x="11065" y="10402"/>
                  </a:cubicBezTo>
                  <a:cubicBezTo>
                    <a:pt x="11052" y="8857"/>
                    <a:pt x="11343" y="9084"/>
                    <a:pt x="11660" y="8335"/>
                  </a:cubicBezTo>
                  <a:lnTo>
                    <a:pt x="7901" y="8314"/>
                  </a:lnTo>
                  <a:cubicBezTo>
                    <a:pt x="7983" y="9099"/>
                    <a:pt x="8435" y="8441"/>
                    <a:pt x="8432" y="10705"/>
                  </a:cubicBezTo>
                  <a:lnTo>
                    <a:pt x="8436" y="16586"/>
                  </a:lnTo>
                  <a:cubicBezTo>
                    <a:pt x="8438" y="17939"/>
                    <a:pt x="8212" y="17887"/>
                    <a:pt x="7703" y="18708"/>
                  </a:cubicBezTo>
                  <a:lnTo>
                    <a:pt x="11771" y="18654"/>
                  </a:lnTo>
                  <a:cubicBezTo>
                    <a:pt x="10748" y="18000"/>
                    <a:pt x="11051" y="14715"/>
                    <a:pt x="11084" y="13190"/>
                  </a:cubicBezTo>
                  <a:lnTo>
                    <a:pt x="15081" y="18594"/>
                  </a:lnTo>
                  <a:cubicBezTo>
                    <a:pt x="16834" y="20832"/>
                    <a:pt x="18524" y="21589"/>
                    <a:pt x="21693" y="21366"/>
                  </a:cubicBezTo>
                  <a:lnTo>
                    <a:pt x="21358" y="21021"/>
                  </a:lnTo>
                  <a:cubicBezTo>
                    <a:pt x="18011" y="17983"/>
                    <a:pt x="16635" y="16428"/>
                    <a:pt x="14089" y="12935"/>
                  </a:cubicBezTo>
                  <a:close/>
                  <a:moveTo>
                    <a:pt x="2023" y="18181"/>
                  </a:moveTo>
                  <a:cubicBezTo>
                    <a:pt x="5287" y="25700"/>
                    <a:pt x="14800" y="27680"/>
                    <a:pt x="20622" y="22480"/>
                  </a:cubicBezTo>
                  <a:cubicBezTo>
                    <a:pt x="18254" y="22282"/>
                    <a:pt x="19155" y="22234"/>
                    <a:pt x="17930" y="22888"/>
                  </a:cubicBezTo>
                  <a:cubicBezTo>
                    <a:pt x="17677" y="23024"/>
                    <a:pt x="17486" y="23114"/>
                    <a:pt x="17250" y="23223"/>
                  </a:cubicBezTo>
                  <a:cubicBezTo>
                    <a:pt x="9068" y="27020"/>
                    <a:pt x="0" y="19089"/>
                    <a:pt x="2765" y="10362"/>
                  </a:cubicBezTo>
                  <a:cubicBezTo>
                    <a:pt x="5702" y="1095"/>
                    <a:pt x="18871" y="0"/>
                    <a:pt x="22882" y="9871"/>
                  </a:cubicBezTo>
                  <a:lnTo>
                    <a:pt x="23520" y="9873"/>
                  </a:lnTo>
                  <a:lnTo>
                    <a:pt x="24105" y="9871"/>
                  </a:lnTo>
                  <a:cubicBezTo>
                    <a:pt x="23926" y="8357"/>
                    <a:pt x="21993" y="5875"/>
                    <a:pt x="21303" y="5178"/>
                  </a:cubicBezTo>
                  <a:cubicBezTo>
                    <a:pt x="20801" y="4671"/>
                    <a:pt x="19963" y="4008"/>
                    <a:pt x="19207" y="3528"/>
                  </a:cubicBezTo>
                  <a:cubicBezTo>
                    <a:pt x="16428" y="1762"/>
                    <a:pt x="13012" y="1295"/>
                    <a:pt x="9826" y="2122"/>
                  </a:cubicBezTo>
                  <a:cubicBezTo>
                    <a:pt x="7623" y="2693"/>
                    <a:pt x="6074" y="3781"/>
                    <a:pt x="4770" y="4967"/>
                  </a:cubicBezTo>
                  <a:cubicBezTo>
                    <a:pt x="2059" y="7434"/>
                    <a:pt x="713" y="11254"/>
                    <a:pt x="1173" y="15063"/>
                  </a:cubicBezTo>
                  <a:cubicBezTo>
                    <a:pt x="1302" y="16137"/>
                    <a:pt x="1594" y="17191"/>
                    <a:pt x="2023" y="18181"/>
                  </a:cubicBezTo>
                  <a:close/>
                  <a:moveTo>
                    <a:pt x="21582" y="19621"/>
                  </a:moveTo>
                  <a:cubicBezTo>
                    <a:pt x="21733" y="19870"/>
                    <a:pt x="22183" y="20276"/>
                    <a:pt x="22462" y="20404"/>
                  </a:cubicBezTo>
                  <a:cubicBezTo>
                    <a:pt x="23123" y="19758"/>
                    <a:pt x="24284" y="17288"/>
                    <a:pt x="24366" y="16300"/>
                  </a:cubicBezTo>
                  <a:lnTo>
                    <a:pt x="23175" y="16299"/>
                  </a:lnTo>
                  <a:cubicBezTo>
                    <a:pt x="22614" y="17610"/>
                    <a:pt x="22400" y="18344"/>
                    <a:pt x="21582" y="19621"/>
                  </a:cubicBezTo>
                  <a:close/>
                  <a:moveTo>
                    <a:pt x="19480" y="17797"/>
                  </a:moveTo>
                  <a:cubicBezTo>
                    <a:pt x="19918" y="18276"/>
                    <a:pt x="20613" y="18817"/>
                    <a:pt x="20980" y="19173"/>
                  </a:cubicBezTo>
                  <a:cubicBezTo>
                    <a:pt x="21416" y="18486"/>
                    <a:pt x="22105" y="17181"/>
                    <a:pt x="22324" y="16296"/>
                  </a:cubicBezTo>
                  <a:lnTo>
                    <a:pt x="20334" y="16302"/>
                  </a:lnTo>
                  <a:lnTo>
                    <a:pt x="19480" y="177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75CBA58-56C3-4DA4-B69A-4BA31A8DA79C}"/>
              </a:ext>
            </a:extLst>
          </p:cNvPr>
          <p:cNvSpPr txBox="1"/>
          <p:nvPr/>
        </p:nvSpPr>
        <p:spPr>
          <a:xfrm>
            <a:off x="881554" y="6798126"/>
            <a:ext cx="11919200" cy="101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999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Орган по </a:t>
            </a: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B7BB4797-D659-424D-B8D6-EB39A038AB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554" y="2106894"/>
            <a:ext cx="4491420" cy="4491420"/>
            <a:chOff x="3249" y="1869"/>
            <a:chExt cx="1134" cy="1134"/>
          </a:xfrm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5EDF739A-1BAE-4122-A8B1-3FF1E99BE3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49" y="1869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B9BAFF1-2EA0-4863-8A38-1E90CDE90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" y="1869"/>
              <a:ext cx="1134" cy="1134"/>
            </a:xfrm>
            <a:custGeom>
              <a:avLst/>
              <a:gdLst>
                <a:gd name="T0" fmla="*/ 0 w 17010"/>
                <a:gd name="T1" fmla="*/ 8505 h 17010"/>
                <a:gd name="T2" fmla="*/ 2491 w 17010"/>
                <a:gd name="T3" fmla="*/ 6014 h 17010"/>
                <a:gd name="T4" fmla="*/ 2491 w 17010"/>
                <a:gd name="T5" fmla="*/ 2491 h 17010"/>
                <a:gd name="T6" fmla="*/ 6014 w 17010"/>
                <a:gd name="T7" fmla="*/ 2491 h 17010"/>
                <a:gd name="T8" fmla="*/ 8505 w 17010"/>
                <a:gd name="T9" fmla="*/ 0 h 17010"/>
                <a:gd name="T10" fmla="*/ 10996 w 17010"/>
                <a:gd name="T11" fmla="*/ 2491 h 17010"/>
                <a:gd name="T12" fmla="*/ 14519 w 17010"/>
                <a:gd name="T13" fmla="*/ 2491 h 17010"/>
                <a:gd name="T14" fmla="*/ 14519 w 17010"/>
                <a:gd name="T15" fmla="*/ 6014 h 17010"/>
                <a:gd name="T16" fmla="*/ 17010 w 17010"/>
                <a:gd name="T17" fmla="*/ 8505 h 17010"/>
                <a:gd name="T18" fmla="*/ 14519 w 17010"/>
                <a:gd name="T19" fmla="*/ 10996 h 17010"/>
                <a:gd name="T20" fmla="*/ 14519 w 17010"/>
                <a:gd name="T21" fmla="*/ 14519 h 17010"/>
                <a:gd name="T22" fmla="*/ 10996 w 17010"/>
                <a:gd name="T23" fmla="*/ 14519 h 17010"/>
                <a:gd name="T24" fmla="*/ 8505 w 17010"/>
                <a:gd name="T25" fmla="*/ 17010 h 17010"/>
                <a:gd name="T26" fmla="*/ 6014 w 17010"/>
                <a:gd name="T27" fmla="*/ 14519 h 17010"/>
                <a:gd name="T28" fmla="*/ 2491 w 17010"/>
                <a:gd name="T29" fmla="*/ 14519 h 17010"/>
                <a:gd name="T30" fmla="*/ 2491 w 17010"/>
                <a:gd name="T31" fmla="*/ 10996 h 17010"/>
                <a:gd name="T32" fmla="*/ 0 w 17010"/>
                <a:gd name="T33" fmla="*/ 8505 h 17010"/>
                <a:gd name="T34" fmla="*/ 371 w 17010"/>
                <a:gd name="T35" fmla="*/ 8505 h 17010"/>
                <a:gd name="T36" fmla="*/ 2753 w 17010"/>
                <a:gd name="T37" fmla="*/ 6123 h 17010"/>
                <a:gd name="T38" fmla="*/ 2753 w 17010"/>
                <a:gd name="T39" fmla="*/ 2753 h 17010"/>
                <a:gd name="T40" fmla="*/ 6123 w 17010"/>
                <a:gd name="T41" fmla="*/ 2753 h 17010"/>
                <a:gd name="T42" fmla="*/ 8505 w 17010"/>
                <a:gd name="T43" fmla="*/ 371 h 17010"/>
                <a:gd name="T44" fmla="*/ 10887 w 17010"/>
                <a:gd name="T45" fmla="*/ 2753 h 17010"/>
                <a:gd name="T46" fmla="*/ 14257 w 17010"/>
                <a:gd name="T47" fmla="*/ 2753 h 17010"/>
                <a:gd name="T48" fmla="*/ 14257 w 17010"/>
                <a:gd name="T49" fmla="*/ 6123 h 17010"/>
                <a:gd name="T50" fmla="*/ 16639 w 17010"/>
                <a:gd name="T51" fmla="*/ 8505 h 17010"/>
                <a:gd name="T52" fmla="*/ 14257 w 17010"/>
                <a:gd name="T53" fmla="*/ 10887 h 17010"/>
                <a:gd name="T54" fmla="*/ 14257 w 17010"/>
                <a:gd name="T55" fmla="*/ 14257 h 17010"/>
                <a:gd name="T56" fmla="*/ 10887 w 17010"/>
                <a:gd name="T57" fmla="*/ 14257 h 17010"/>
                <a:gd name="T58" fmla="*/ 8505 w 17010"/>
                <a:gd name="T59" fmla="*/ 16639 h 17010"/>
                <a:gd name="T60" fmla="*/ 6123 w 17010"/>
                <a:gd name="T61" fmla="*/ 14257 h 17010"/>
                <a:gd name="T62" fmla="*/ 2753 w 17010"/>
                <a:gd name="T63" fmla="*/ 14257 h 17010"/>
                <a:gd name="T64" fmla="*/ 2753 w 17010"/>
                <a:gd name="T65" fmla="*/ 10887 h 17010"/>
                <a:gd name="T66" fmla="*/ 371 w 17010"/>
                <a:gd name="T67" fmla="*/ 8505 h 17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10" h="17010">
                  <a:moveTo>
                    <a:pt x="0" y="8505"/>
                  </a:moveTo>
                  <a:lnTo>
                    <a:pt x="2491" y="6014"/>
                  </a:lnTo>
                  <a:lnTo>
                    <a:pt x="2491" y="2491"/>
                  </a:lnTo>
                  <a:lnTo>
                    <a:pt x="6014" y="2491"/>
                  </a:lnTo>
                  <a:lnTo>
                    <a:pt x="8505" y="0"/>
                  </a:lnTo>
                  <a:lnTo>
                    <a:pt x="10996" y="2491"/>
                  </a:lnTo>
                  <a:lnTo>
                    <a:pt x="14519" y="2491"/>
                  </a:lnTo>
                  <a:lnTo>
                    <a:pt x="14519" y="6014"/>
                  </a:lnTo>
                  <a:lnTo>
                    <a:pt x="17010" y="8505"/>
                  </a:lnTo>
                  <a:lnTo>
                    <a:pt x="14519" y="10996"/>
                  </a:lnTo>
                  <a:lnTo>
                    <a:pt x="14519" y="14519"/>
                  </a:lnTo>
                  <a:lnTo>
                    <a:pt x="10996" y="14519"/>
                  </a:lnTo>
                  <a:lnTo>
                    <a:pt x="8505" y="17010"/>
                  </a:lnTo>
                  <a:lnTo>
                    <a:pt x="6014" y="14519"/>
                  </a:lnTo>
                  <a:lnTo>
                    <a:pt x="2491" y="14519"/>
                  </a:lnTo>
                  <a:lnTo>
                    <a:pt x="2491" y="10996"/>
                  </a:lnTo>
                  <a:lnTo>
                    <a:pt x="0" y="8505"/>
                  </a:lnTo>
                  <a:close/>
                  <a:moveTo>
                    <a:pt x="371" y="8505"/>
                  </a:moveTo>
                  <a:lnTo>
                    <a:pt x="2753" y="6123"/>
                  </a:lnTo>
                  <a:lnTo>
                    <a:pt x="2753" y="2753"/>
                  </a:lnTo>
                  <a:lnTo>
                    <a:pt x="6123" y="2753"/>
                  </a:lnTo>
                  <a:lnTo>
                    <a:pt x="8505" y="371"/>
                  </a:lnTo>
                  <a:lnTo>
                    <a:pt x="10887" y="2753"/>
                  </a:lnTo>
                  <a:lnTo>
                    <a:pt x="14257" y="2753"/>
                  </a:lnTo>
                  <a:lnTo>
                    <a:pt x="14257" y="6123"/>
                  </a:lnTo>
                  <a:lnTo>
                    <a:pt x="16639" y="8505"/>
                  </a:lnTo>
                  <a:lnTo>
                    <a:pt x="14257" y="10887"/>
                  </a:lnTo>
                  <a:lnTo>
                    <a:pt x="14257" y="14257"/>
                  </a:lnTo>
                  <a:lnTo>
                    <a:pt x="10887" y="14257"/>
                  </a:lnTo>
                  <a:lnTo>
                    <a:pt x="8505" y="16639"/>
                  </a:lnTo>
                  <a:lnTo>
                    <a:pt x="6123" y="14257"/>
                  </a:lnTo>
                  <a:lnTo>
                    <a:pt x="2753" y="14257"/>
                  </a:lnTo>
                  <a:lnTo>
                    <a:pt x="2753" y="10887"/>
                  </a:lnTo>
                  <a:lnTo>
                    <a:pt x="371" y="8505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DEE5AFEA-9A0B-4418-8198-22F883A88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069"/>
              <a:ext cx="431" cy="177"/>
            </a:xfrm>
            <a:custGeom>
              <a:avLst/>
              <a:gdLst>
                <a:gd name="T0" fmla="*/ 3977 w 6463"/>
                <a:gd name="T1" fmla="*/ 270 h 2655"/>
                <a:gd name="T2" fmla="*/ 6463 w 6463"/>
                <a:gd name="T3" fmla="*/ 2655 h 2655"/>
                <a:gd name="T4" fmla="*/ 6463 w 6463"/>
                <a:gd name="T5" fmla="*/ 0 h 2655"/>
                <a:gd name="T6" fmla="*/ 4787 w 6463"/>
                <a:gd name="T7" fmla="*/ 0 h 2655"/>
                <a:gd name="T8" fmla="*/ 3696 w 6463"/>
                <a:gd name="T9" fmla="*/ 0 h 2655"/>
                <a:gd name="T10" fmla="*/ 307 w 6463"/>
                <a:gd name="T11" fmla="*/ 0 h 2655"/>
                <a:gd name="T12" fmla="*/ 0 w 6463"/>
                <a:gd name="T13" fmla="*/ 270 h 2655"/>
                <a:gd name="T14" fmla="*/ 3977 w 6463"/>
                <a:gd name="T15" fmla="*/ 270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3" h="2655">
                  <a:moveTo>
                    <a:pt x="3977" y="270"/>
                  </a:moveTo>
                  <a:lnTo>
                    <a:pt x="6463" y="2655"/>
                  </a:lnTo>
                  <a:lnTo>
                    <a:pt x="6463" y="0"/>
                  </a:lnTo>
                  <a:lnTo>
                    <a:pt x="4787" y="0"/>
                  </a:lnTo>
                  <a:lnTo>
                    <a:pt x="3696" y="0"/>
                  </a:lnTo>
                  <a:lnTo>
                    <a:pt x="307" y="0"/>
                  </a:lnTo>
                  <a:lnTo>
                    <a:pt x="0" y="270"/>
                  </a:lnTo>
                  <a:lnTo>
                    <a:pt x="3977" y="270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4E87E0B-901F-4FF0-B757-FABEB6DFA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626"/>
              <a:ext cx="431" cy="177"/>
            </a:xfrm>
            <a:custGeom>
              <a:avLst/>
              <a:gdLst>
                <a:gd name="T0" fmla="*/ 2486 w 6463"/>
                <a:gd name="T1" fmla="*/ 2385 h 2655"/>
                <a:gd name="T2" fmla="*/ 0 w 6463"/>
                <a:gd name="T3" fmla="*/ 0 h 2655"/>
                <a:gd name="T4" fmla="*/ 0 w 6463"/>
                <a:gd name="T5" fmla="*/ 2655 h 2655"/>
                <a:gd name="T6" fmla="*/ 1676 w 6463"/>
                <a:gd name="T7" fmla="*/ 2655 h 2655"/>
                <a:gd name="T8" fmla="*/ 2767 w 6463"/>
                <a:gd name="T9" fmla="*/ 2655 h 2655"/>
                <a:gd name="T10" fmla="*/ 6156 w 6463"/>
                <a:gd name="T11" fmla="*/ 2655 h 2655"/>
                <a:gd name="T12" fmla="*/ 6463 w 6463"/>
                <a:gd name="T13" fmla="*/ 2385 h 2655"/>
                <a:gd name="T14" fmla="*/ 2486 w 6463"/>
                <a:gd name="T15" fmla="*/ 2385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3" h="2655">
                  <a:moveTo>
                    <a:pt x="2486" y="2385"/>
                  </a:moveTo>
                  <a:lnTo>
                    <a:pt x="0" y="0"/>
                  </a:lnTo>
                  <a:lnTo>
                    <a:pt x="0" y="2655"/>
                  </a:lnTo>
                  <a:lnTo>
                    <a:pt x="1676" y="2655"/>
                  </a:lnTo>
                  <a:lnTo>
                    <a:pt x="2767" y="2655"/>
                  </a:lnTo>
                  <a:lnTo>
                    <a:pt x="6156" y="2655"/>
                  </a:lnTo>
                  <a:lnTo>
                    <a:pt x="6463" y="2385"/>
                  </a:lnTo>
                  <a:lnTo>
                    <a:pt x="2486" y="2385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315D2A3-9F66-415B-BE54-57E026661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069"/>
              <a:ext cx="177" cy="431"/>
            </a:xfrm>
            <a:custGeom>
              <a:avLst/>
              <a:gdLst>
                <a:gd name="T0" fmla="*/ 270 w 2655"/>
                <a:gd name="T1" fmla="*/ 2486 h 6463"/>
                <a:gd name="T2" fmla="*/ 2655 w 2655"/>
                <a:gd name="T3" fmla="*/ 0 h 6463"/>
                <a:gd name="T4" fmla="*/ 0 w 2655"/>
                <a:gd name="T5" fmla="*/ 0 h 6463"/>
                <a:gd name="T6" fmla="*/ 0 w 2655"/>
                <a:gd name="T7" fmla="*/ 1676 h 6463"/>
                <a:gd name="T8" fmla="*/ 0 w 2655"/>
                <a:gd name="T9" fmla="*/ 2767 h 6463"/>
                <a:gd name="T10" fmla="*/ 0 w 2655"/>
                <a:gd name="T11" fmla="*/ 6156 h 6463"/>
                <a:gd name="T12" fmla="*/ 270 w 2655"/>
                <a:gd name="T13" fmla="*/ 6463 h 6463"/>
                <a:gd name="T14" fmla="*/ 270 w 2655"/>
                <a:gd name="T15" fmla="*/ 2486 h 6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5" h="6463">
                  <a:moveTo>
                    <a:pt x="270" y="2486"/>
                  </a:moveTo>
                  <a:lnTo>
                    <a:pt x="2655" y="0"/>
                  </a:lnTo>
                  <a:lnTo>
                    <a:pt x="0" y="0"/>
                  </a:lnTo>
                  <a:lnTo>
                    <a:pt x="0" y="1676"/>
                  </a:lnTo>
                  <a:lnTo>
                    <a:pt x="0" y="2767"/>
                  </a:lnTo>
                  <a:lnTo>
                    <a:pt x="0" y="6156"/>
                  </a:lnTo>
                  <a:lnTo>
                    <a:pt x="270" y="6463"/>
                  </a:lnTo>
                  <a:lnTo>
                    <a:pt x="270" y="2486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B7E1403E-39A1-4C18-947B-CB4F76AD4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372"/>
              <a:ext cx="177" cy="431"/>
            </a:xfrm>
            <a:custGeom>
              <a:avLst/>
              <a:gdLst>
                <a:gd name="T0" fmla="*/ 2385 w 2655"/>
                <a:gd name="T1" fmla="*/ 3977 h 6463"/>
                <a:gd name="T2" fmla="*/ 0 w 2655"/>
                <a:gd name="T3" fmla="*/ 6463 h 6463"/>
                <a:gd name="T4" fmla="*/ 2655 w 2655"/>
                <a:gd name="T5" fmla="*/ 6463 h 6463"/>
                <a:gd name="T6" fmla="*/ 2655 w 2655"/>
                <a:gd name="T7" fmla="*/ 4787 h 6463"/>
                <a:gd name="T8" fmla="*/ 2655 w 2655"/>
                <a:gd name="T9" fmla="*/ 3696 h 6463"/>
                <a:gd name="T10" fmla="*/ 2655 w 2655"/>
                <a:gd name="T11" fmla="*/ 307 h 6463"/>
                <a:gd name="T12" fmla="*/ 2385 w 2655"/>
                <a:gd name="T13" fmla="*/ 0 h 6463"/>
                <a:gd name="T14" fmla="*/ 2385 w 2655"/>
                <a:gd name="T15" fmla="*/ 3977 h 6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5" h="6463">
                  <a:moveTo>
                    <a:pt x="2385" y="3977"/>
                  </a:moveTo>
                  <a:lnTo>
                    <a:pt x="0" y="6463"/>
                  </a:lnTo>
                  <a:lnTo>
                    <a:pt x="2655" y="6463"/>
                  </a:lnTo>
                  <a:lnTo>
                    <a:pt x="2655" y="4787"/>
                  </a:lnTo>
                  <a:lnTo>
                    <a:pt x="2655" y="3696"/>
                  </a:lnTo>
                  <a:lnTo>
                    <a:pt x="2655" y="307"/>
                  </a:lnTo>
                  <a:lnTo>
                    <a:pt x="2385" y="0"/>
                  </a:lnTo>
                  <a:lnTo>
                    <a:pt x="2385" y="3977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0EB6C21-73CA-4B5F-992A-D2E5B6184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917"/>
              <a:ext cx="417" cy="318"/>
            </a:xfrm>
            <a:custGeom>
              <a:avLst/>
              <a:gdLst>
                <a:gd name="T0" fmla="*/ 2813 w 6257"/>
                <a:gd name="T1" fmla="*/ 1949 h 4762"/>
                <a:gd name="T2" fmla="*/ 6257 w 6257"/>
                <a:gd name="T3" fmla="*/ 1876 h 4762"/>
                <a:gd name="T4" fmla="*/ 4380 w 6257"/>
                <a:gd name="T5" fmla="*/ 0 h 4762"/>
                <a:gd name="T6" fmla="*/ 3194 w 6257"/>
                <a:gd name="T7" fmla="*/ 1185 h 4762"/>
                <a:gd name="T8" fmla="*/ 2424 w 6257"/>
                <a:gd name="T9" fmla="*/ 1957 h 4762"/>
                <a:gd name="T10" fmla="*/ 26 w 6257"/>
                <a:gd name="T11" fmla="*/ 4353 h 4762"/>
                <a:gd name="T12" fmla="*/ 0 w 6257"/>
                <a:gd name="T13" fmla="*/ 4762 h 4762"/>
                <a:gd name="T14" fmla="*/ 2813 w 6257"/>
                <a:gd name="T15" fmla="*/ 1949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57" h="4762">
                  <a:moveTo>
                    <a:pt x="2813" y="1949"/>
                  </a:moveTo>
                  <a:lnTo>
                    <a:pt x="6257" y="1876"/>
                  </a:lnTo>
                  <a:lnTo>
                    <a:pt x="4380" y="0"/>
                  </a:lnTo>
                  <a:lnTo>
                    <a:pt x="3194" y="1185"/>
                  </a:lnTo>
                  <a:lnTo>
                    <a:pt x="2424" y="1957"/>
                  </a:lnTo>
                  <a:lnTo>
                    <a:pt x="26" y="4353"/>
                  </a:lnTo>
                  <a:lnTo>
                    <a:pt x="0" y="4762"/>
                  </a:lnTo>
                  <a:lnTo>
                    <a:pt x="2813" y="1949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417C655-CFB4-4B22-AB3C-69227E0C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637"/>
              <a:ext cx="417" cy="318"/>
            </a:xfrm>
            <a:custGeom>
              <a:avLst/>
              <a:gdLst>
                <a:gd name="T0" fmla="*/ 3444 w 6257"/>
                <a:gd name="T1" fmla="*/ 2813 h 4762"/>
                <a:gd name="T2" fmla="*/ 0 w 6257"/>
                <a:gd name="T3" fmla="*/ 2886 h 4762"/>
                <a:gd name="T4" fmla="*/ 1877 w 6257"/>
                <a:gd name="T5" fmla="*/ 4762 h 4762"/>
                <a:gd name="T6" fmla="*/ 3063 w 6257"/>
                <a:gd name="T7" fmla="*/ 3577 h 4762"/>
                <a:gd name="T8" fmla="*/ 3833 w 6257"/>
                <a:gd name="T9" fmla="*/ 2805 h 4762"/>
                <a:gd name="T10" fmla="*/ 6230 w 6257"/>
                <a:gd name="T11" fmla="*/ 409 h 4762"/>
                <a:gd name="T12" fmla="*/ 6257 w 6257"/>
                <a:gd name="T13" fmla="*/ 0 h 4762"/>
                <a:gd name="T14" fmla="*/ 3444 w 6257"/>
                <a:gd name="T15" fmla="*/ 2813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57" h="4762">
                  <a:moveTo>
                    <a:pt x="3444" y="2813"/>
                  </a:moveTo>
                  <a:lnTo>
                    <a:pt x="0" y="2886"/>
                  </a:lnTo>
                  <a:lnTo>
                    <a:pt x="1877" y="4762"/>
                  </a:lnTo>
                  <a:lnTo>
                    <a:pt x="3063" y="3577"/>
                  </a:lnTo>
                  <a:lnTo>
                    <a:pt x="3833" y="2805"/>
                  </a:lnTo>
                  <a:lnTo>
                    <a:pt x="6230" y="409"/>
                  </a:lnTo>
                  <a:lnTo>
                    <a:pt x="6257" y="0"/>
                  </a:lnTo>
                  <a:lnTo>
                    <a:pt x="3444" y="2813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5F65595F-C847-4926-B6C3-F4C9F470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144"/>
              <a:ext cx="318" cy="417"/>
            </a:xfrm>
            <a:custGeom>
              <a:avLst/>
              <a:gdLst>
                <a:gd name="T0" fmla="*/ 2813 w 4762"/>
                <a:gd name="T1" fmla="*/ 2813 h 6257"/>
                <a:gd name="T2" fmla="*/ 2885 w 4762"/>
                <a:gd name="T3" fmla="*/ 6257 h 6257"/>
                <a:gd name="T4" fmla="*/ 4762 w 4762"/>
                <a:gd name="T5" fmla="*/ 4380 h 6257"/>
                <a:gd name="T6" fmla="*/ 3577 w 4762"/>
                <a:gd name="T7" fmla="*/ 3194 h 6257"/>
                <a:gd name="T8" fmla="*/ 2805 w 4762"/>
                <a:gd name="T9" fmla="*/ 2424 h 6257"/>
                <a:gd name="T10" fmla="*/ 409 w 4762"/>
                <a:gd name="T11" fmla="*/ 27 h 6257"/>
                <a:gd name="T12" fmla="*/ 0 w 4762"/>
                <a:gd name="T13" fmla="*/ 0 h 6257"/>
                <a:gd name="T14" fmla="*/ 2813 w 4762"/>
                <a:gd name="T15" fmla="*/ 2813 h 6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2" h="6257">
                  <a:moveTo>
                    <a:pt x="2813" y="2813"/>
                  </a:moveTo>
                  <a:lnTo>
                    <a:pt x="2885" y="6257"/>
                  </a:lnTo>
                  <a:lnTo>
                    <a:pt x="4762" y="4380"/>
                  </a:lnTo>
                  <a:lnTo>
                    <a:pt x="3577" y="3194"/>
                  </a:lnTo>
                  <a:lnTo>
                    <a:pt x="2805" y="2424"/>
                  </a:lnTo>
                  <a:lnTo>
                    <a:pt x="409" y="27"/>
                  </a:lnTo>
                  <a:lnTo>
                    <a:pt x="0" y="0"/>
                  </a:lnTo>
                  <a:lnTo>
                    <a:pt x="2813" y="2813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698760C2-2A7E-4A67-9868-227D8DA9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2311"/>
              <a:ext cx="318" cy="417"/>
            </a:xfrm>
            <a:custGeom>
              <a:avLst/>
              <a:gdLst>
                <a:gd name="T0" fmla="*/ 1949 w 4762"/>
                <a:gd name="T1" fmla="*/ 3444 h 6257"/>
                <a:gd name="T2" fmla="*/ 1876 w 4762"/>
                <a:gd name="T3" fmla="*/ 0 h 6257"/>
                <a:gd name="T4" fmla="*/ 0 w 4762"/>
                <a:gd name="T5" fmla="*/ 1877 h 6257"/>
                <a:gd name="T6" fmla="*/ 1185 w 4762"/>
                <a:gd name="T7" fmla="*/ 3063 h 6257"/>
                <a:gd name="T8" fmla="*/ 1957 w 4762"/>
                <a:gd name="T9" fmla="*/ 3833 h 6257"/>
                <a:gd name="T10" fmla="*/ 4353 w 4762"/>
                <a:gd name="T11" fmla="*/ 6230 h 6257"/>
                <a:gd name="T12" fmla="*/ 4762 w 4762"/>
                <a:gd name="T13" fmla="*/ 6257 h 6257"/>
                <a:gd name="T14" fmla="*/ 1949 w 4762"/>
                <a:gd name="T15" fmla="*/ 3444 h 6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2" h="6257">
                  <a:moveTo>
                    <a:pt x="1949" y="3444"/>
                  </a:moveTo>
                  <a:lnTo>
                    <a:pt x="1876" y="0"/>
                  </a:lnTo>
                  <a:lnTo>
                    <a:pt x="0" y="1877"/>
                  </a:lnTo>
                  <a:lnTo>
                    <a:pt x="1185" y="3063"/>
                  </a:lnTo>
                  <a:lnTo>
                    <a:pt x="1957" y="3833"/>
                  </a:lnTo>
                  <a:lnTo>
                    <a:pt x="4353" y="6230"/>
                  </a:lnTo>
                  <a:lnTo>
                    <a:pt x="4762" y="6257"/>
                  </a:lnTo>
                  <a:lnTo>
                    <a:pt x="1949" y="3444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621266A4-FBCE-48A4-B426-8380C066D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107"/>
              <a:ext cx="658" cy="658"/>
            </a:xfrm>
            <a:custGeom>
              <a:avLst/>
              <a:gdLst>
                <a:gd name="T0" fmla="*/ 5433 w 9858"/>
                <a:gd name="T1" fmla="*/ 26 h 9858"/>
                <a:gd name="T2" fmla="*/ 6161 w 9858"/>
                <a:gd name="T3" fmla="*/ 156 h 9858"/>
                <a:gd name="T4" fmla="*/ 6847 w 9858"/>
                <a:gd name="T5" fmla="*/ 388 h 9858"/>
                <a:gd name="T6" fmla="*/ 7485 w 9858"/>
                <a:gd name="T7" fmla="*/ 714 h 9858"/>
                <a:gd name="T8" fmla="*/ 8064 w 9858"/>
                <a:gd name="T9" fmla="*/ 1126 h 9858"/>
                <a:gd name="T10" fmla="*/ 8577 w 9858"/>
                <a:gd name="T11" fmla="*/ 1615 h 9858"/>
                <a:gd name="T12" fmla="*/ 9016 w 9858"/>
                <a:gd name="T13" fmla="*/ 2173 h 9858"/>
                <a:gd name="T14" fmla="*/ 9371 w 9858"/>
                <a:gd name="T15" fmla="*/ 2792 h 9858"/>
                <a:gd name="T16" fmla="*/ 9635 w 9858"/>
                <a:gd name="T17" fmla="*/ 3464 h 9858"/>
                <a:gd name="T18" fmla="*/ 9800 w 9858"/>
                <a:gd name="T19" fmla="*/ 4178 h 9858"/>
                <a:gd name="T20" fmla="*/ 9858 w 9858"/>
                <a:gd name="T21" fmla="*/ 4929 h 9858"/>
                <a:gd name="T22" fmla="*/ 9800 w 9858"/>
                <a:gd name="T23" fmla="*/ 5680 h 9858"/>
                <a:gd name="T24" fmla="*/ 9635 w 9858"/>
                <a:gd name="T25" fmla="*/ 6394 h 9858"/>
                <a:gd name="T26" fmla="*/ 9371 w 9858"/>
                <a:gd name="T27" fmla="*/ 7066 h 9858"/>
                <a:gd name="T28" fmla="*/ 9016 w 9858"/>
                <a:gd name="T29" fmla="*/ 7685 h 9858"/>
                <a:gd name="T30" fmla="*/ 8577 w 9858"/>
                <a:gd name="T31" fmla="*/ 8243 h 9858"/>
                <a:gd name="T32" fmla="*/ 8064 w 9858"/>
                <a:gd name="T33" fmla="*/ 8732 h 9858"/>
                <a:gd name="T34" fmla="*/ 7485 w 9858"/>
                <a:gd name="T35" fmla="*/ 9144 h 9858"/>
                <a:gd name="T36" fmla="*/ 6847 w 9858"/>
                <a:gd name="T37" fmla="*/ 9470 h 9858"/>
                <a:gd name="T38" fmla="*/ 6161 w 9858"/>
                <a:gd name="T39" fmla="*/ 9702 h 9858"/>
                <a:gd name="T40" fmla="*/ 5433 w 9858"/>
                <a:gd name="T41" fmla="*/ 9832 h 9858"/>
                <a:gd name="T42" fmla="*/ 4675 w 9858"/>
                <a:gd name="T43" fmla="*/ 9851 h 9858"/>
                <a:gd name="T44" fmla="*/ 3936 w 9858"/>
                <a:gd name="T45" fmla="*/ 9757 h 9858"/>
                <a:gd name="T46" fmla="*/ 3234 w 9858"/>
                <a:gd name="T47" fmla="*/ 9558 h 9858"/>
                <a:gd name="T48" fmla="*/ 2579 w 9858"/>
                <a:gd name="T49" fmla="*/ 9262 h 9858"/>
                <a:gd name="T50" fmla="*/ 1980 w 9858"/>
                <a:gd name="T51" fmla="*/ 8879 h 9858"/>
                <a:gd name="T52" fmla="*/ 1444 w 9858"/>
                <a:gd name="T53" fmla="*/ 8414 h 9858"/>
                <a:gd name="T54" fmla="*/ 979 w 9858"/>
                <a:gd name="T55" fmla="*/ 7878 h 9858"/>
                <a:gd name="T56" fmla="*/ 596 w 9858"/>
                <a:gd name="T57" fmla="*/ 7279 h 9858"/>
                <a:gd name="T58" fmla="*/ 300 w 9858"/>
                <a:gd name="T59" fmla="*/ 6624 h 9858"/>
                <a:gd name="T60" fmla="*/ 101 w 9858"/>
                <a:gd name="T61" fmla="*/ 5922 h 9858"/>
                <a:gd name="T62" fmla="*/ 7 w 9858"/>
                <a:gd name="T63" fmla="*/ 5183 h 9858"/>
                <a:gd name="T64" fmla="*/ 26 w 9858"/>
                <a:gd name="T65" fmla="*/ 4425 h 9858"/>
                <a:gd name="T66" fmla="*/ 156 w 9858"/>
                <a:gd name="T67" fmla="*/ 3698 h 9858"/>
                <a:gd name="T68" fmla="*/ 388 w 9858"/>
                <a:gd name="T69" fmla="*/ 3011 h 9858"/>
                <a:gd name="T70" fmla="*/ 714 w 9858"/>
                <a:gd name="T71" fmla="*/ 2373 h 9858"/>
                <a:gd name="T72" fmla="*/ 1126 w 9858"/>
                <a:gd name="T73" fmla="*/ 1794 h 9858"/>
                <a:gd name="T74" fmla="*/ 1615 w 9858"/>
                <a:gd name="T75" fmla="*/ 1281 h 9858"/>
                <a:gd name="T76" fmla="*/ 2173 w 9858"/>
                <a:gd name="T77" fmla="*/ 842 h 9858"/>
                <a:gd name="T78" fmla="*/ 2792 w 9858"/>
                <a:gd name="T79" fmla="*/ 487 h 9858"/>
                <a:gd name="T80" fmla="*/ 3464 w 9858"/>
                <a:gd name="T81" fmla="*/ 223 h 9858"/>
                <a:gd name="T82" fmla="*/ 4178 w 9858"/>
                <a:gd name="T83" fmla="*/ 58 h 9858"/>
                <a:gd name="T84" fmla="*/ 4929 w 9858"/>
                <a:gd name="T85" fmla="*/ 0 h 9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58" h="9858">
                  <a:moveTo>
                    <a:pt x="4929" y="0"/>
                  </a:moveTo>
                  <a:lnTo>
                    <a:pt x="5183" y="7"/>
                  </a:lnTo>
                  <a:lnTo>
                    <a:pt x="5433" y="26"/>
                  </a:lnTo>
                  <a:lnTo>
                    <a:pt x="5680" y="58"/>
                  </a:lnTo>
                  <a:lnTo>
                    <a:pt x="5922" y="101"/>
                  </a:lnTo>
                  <a:lnTo>
                    <a:pt x="6161" y="156"/>
                  </a:lnTo>
                  <a:lnTo>
                    <a:pt x="6394" y="223"/>
                  </a:lnTo>
                  <a:lnTo>
                    <a:pt x="6624" y="300"/>
                  </a:lnTo>
                  <a:lnTo>
                    <a:pt x="6847" y="388"/>
                  </a:lnTo>
                  <a:lnTo>
                    <a:pt x="7066" y="487"/>
                  </a:lnTo>
                  <a:lnTo>
                    <a:pt x="7279" y="596"/>
                  </a:lnTo>
                  <a:lnTo>
                    <a:pt x="7485" y="714"/>
                  </a:lnTo>
                  <a:lnTo>
                    <a:pt x="7685" y="842"/>
                  </a:lnTo>
                  <a:lnTo>
                    <a:pt x="7878" y="979"/>
                  </a:lnTo>
                  <a:lnTo>
                    <a:pt x="8064" y="1126"/>
                  </a:lnTo>
                  <a:lnTo>
                    <a:pt x="8243" y="1281"/>
                  </a:lnTo>
                  <a:lnTo>
                    <a:pt x="8414" y="1444"/>
                  </a:lnTo>
                  <a:lnTo>
                    <a:pt x="8577" y="1615"/>
                  </a:lnTo>
                  <a:lnTo>
                    <a:pt x="8732" y="1794"/>
                  </a:lnTo>
                  <a:lnTo>
                    <a:pt x="8879" y="1980"/>
                  </a:lnTo>
                  <a:lnTo>
                    <a:pt x="9016" y="2173"/>
                  </a:lnTo>
                  <a:lnTo>
                    <a:pt x="9144" y="2373"/>
                  </a:lnTo>
                  <a:lnTo>
                    <a:pt x="9262" y="2579"/>
                  </a:lnTo>
                  <a:lnTo>
                    <a:pt x="9371" y="2792"/>
                  </a:lnTo>
                  <a:lnTo>
                    <a:pt x="9470" y="3011"/>
                  </a:lnTo>
                  <a:lnTo>
                    <a:pt x="9558" y="3234"/>
                  </a:lnTo>
                  <a:lnTo>
                    <a:pt x="9635" y="3464"/>
                  </a:lnTo>
                  <a:lnTo>
                    <a:pt x="9702" y="3698"/>
                  </a:lnTo>
                  <a:lnTo>
                    <a:pt x="9757" y="3936"/>
                  </a:lnTo>
                  <a:lnTo>
                    <a:pt x="9800" y="4178"/>
                  </a:lnTo>
                  <a:lnTo>
                    <a:pt x="9832" y="4425"/>
                  </a:lnTo>
                  <a:lnTo>
                    <a:pt x="9851" y="4675"/>
                  </a:lnTo>
                  <a:lnTo>
                    <a:pt x="9858" y="4929"/>
                  </a:lnTo>
                  <a:lnTo>
                    <a:pt x="9851" y="5183"/>
                  </a:lnTo>
                  <a:lnTo>
                    <a:pt x="9832" y="5433"/>
                  </a:lnTo>
                  <a:lnTo>
                    <a:pt x="9800" y="5680"/>
                  </a:lnTo>
                  <a:lnTo>
                    <a:pt x="9757" y="5922"/>
                  </a:lnTo>
                  <a:lnTo>
                    <a:pt x="9702" y="6161"/>
                  </a:lnTo>
                  <a:lnTo>
                    <a:pt x="9635" y="6394"/>
                  </a:lnTo>
                  <a:lnTo>
                    <a:pt x="9558" y="6624"/>
                  </a:lnTo>
                  <a:lnTo>
                    <a:pt x="9470" y="6847"/>
                  </a:lnTo>
                  <a:lnTo>
                    <a:pt x="9371" y="7066"/>
                  </a:lnTo>
                  <a:lnTo>
                    <a:pt x="9262" y="7279"/>
                  </a:lnTo>
                  <a:lnTo>
                    <a:pt x="9144" y="7485"/>
                  </a:lnTo>
                  <a:lnTo>
                    <a:pt x="9016" y="7685"/>
                  </a:lnTo>
                  <a:lnTo>
                    <a:pt x="8879" y="7878"/>
                  </a:lnTo>
                  <a:lnTo>
                    <a:pt x="8732" y="8064"/>
                  </a:lnTo>
                  <a:lnTo>
                    <a:pt x="8577" y="8243"/>
                  </a:lnTo>
                  <a:lnTo>
                    <a:pt x="8414" y="8414"/>
                  </a:lnTo>
                  <a:lnTo>
                    <a:pt x="8243" y="8577"/>
                  </a:lnTo>
                  <a:lnTo>
                    <a:pt x="8064" y="8732"/>
                  </a:lnTo>
                  <a:lnTo>
                    <a:pt x="7878" y="8879"/>
                  </a:lnTo>
                  <a:lnTo>
                    <a:pt x="7685" y="9016"/>
                  </a:lnTo>
                  <a:lnTo>
                    <a:pt x="7485" y="9144"/>
                  </a:lnTo>
                  <a:lnTo>
                    <a:pt x="7279" y="9262"/>
                  </a:lnTo>
                  <a:lnTo>
                    <a:pt x="7066" y="9371"/>
                  </a:lnTo>
                  <a:lnTo>
                    <a:pt x="6847" y="9470"/>
                  </a:lnTo>
                  <a:lnTo>
                    <a:pt x="6624" y="9558"/>
                  </a:lnTo>
                  <a:lnTo>
                    <a:pt x="6394" y="9635"/>
                  </a:lnTo>
                  <a:lnTo>
                    <a:pt x="6161" y="9702"/>
                  </a:lnTo>
                  <a:lnTo>
                    <a:pt x="5922" y="9757"/>
                  </a:lnTo>
                  <a:lnTo>
                    <a:pt x="5680" y="9800"/>
                  </a:lnTo>
                  <a:lnTo>
                    <a:pt x="5433" y="9832"/>
                  </a:lnTo>
                  <a:lnTo>
                    <a:pt x="5183" y="9851"/>
                  </a:lnTo>
                  <a:lnTo>
                    <a:pt x="4929" y="9858"/>
                  </a:lnTo>
                  <a:lnTo>
                    <a:pt x="4675" y="9851"/>
                  </a:lnTo>
                  <a:lnTo>
                    <a:pt x="4425" y="9832"/>
                  </a:lnTo>
                  <a:lnTo>
                    <a:pt x="4178" y="9800"/>
                  </a:lnTo>
                  <a:lnTo>
                    <a:pt x="3936" y="9757"/>
                  </a:lnTo>
                  <a:lnTo>
                    <a:pt x="3698" y="9702"/>
                  </a:lnTo>
                  <a:lnTo>
                    <a:pt x="3464" y="9635"/>
                  </a:lnTo>
                  <a:lnTo>
                    <a:pt x="3234" y="9558"/>
                  </a:lnTo>
                  <a:lnTo>
                    <a:pt x="3011" y="9470"/>
                  </a:lnTo>
                  <a:lnTo>
                    <a:pt x="2792" y="9371"/>
                  </a:lnTo>
                  <a:lnTo>
                    <a:pt x="2579" y="9262"/>
                  </a:lnTo>
                  <a:lnTo>
                    <a:pt x="2373" y="9144"/>
                  </a:lnTo>
                  <a:lnTo>
                    <a:pt x="2173" y="9016"/>
                  </a:lnTo>
                  <a:lnTo>
                    <a:pt x="1980" y="8879"/>
                  </a:lnTo>
                  <a:lnTo>
                    <a:pt x="1794" y="8732"/>
                  </a:lnTo>
                  <a:lnTo>
                    <a:pt x="1615" y="8577"/>
                  </a:lnTo>
                  <a:lnTo>
                    <a:pt x="1444" y="8414"/>
                  </a:lnTo>
                  <a:lnTo>
                    <a:pt x="1281" y="8243"/>
                  </a:lnTo>
                  <a:lnTo>
                    <a:pt x="1126" y="8064"/>
                  </a:lnTo>
                  <a:lnTo>
                    <a:pt x="979" y="7878"/>
                  </a:lnTo>
                  <a:lnTo>
                    <a:pt x="842" y="7685"/>
                  </a:lnTo>
                  <a:lnTo>
                    <a:pt x="714" y="7485"/>
                  </a:lnTo>
                  <a:lnTo>
                    <a:pt x="596" y="7279"/>
                  </a:lnTo>
                  <a:lnTo>
                    <a:pt x="487" y="7066"/>
                  </a:lnTo>
                  <a:lnTo>
                    <a:pt x="388" y="6847"/>
                  </a:lnTo>
                  <a:lnTo>
                    <a:pt x="300" y="6624"/>
                  </a:lnTo>
                  <a:lnTo>
                    <a:pt x="223" y="6394"/>
                  </a:lnTo>
                  <a:lnTo>
                    <a:pt x="156" y="6161"/>
                  </a:lnTo>
                  <a:lnTo>
                    <a:pt x="101" y="5922"/>
                  </a:lnTo>
                  <a:lnTo>
                    <a:pt x="58" y="5680"/>
                  </a:lnTo>
                  <a:lnTo>
                    <a:pt x="26" y="5433"/>
                  </a:lnTo>
                  <a:lnTo>
                    <a:pt x="7" y="5183"/>
                  </a:lnTo>
                  <a:lnTo>
                    <a:pt x="0" y="4929"/>
                  </a:lnTo>
                  <a:lnTo>
                    <a:pt x="7" y="4675"/>
                  </a:lnTo>
                  <a:lnTo>
                    <a:pt x="26" y="4425"/>
                  </a:lnTo>
                  <a:lnTo>
                    <a:pt x="58" y="4178"/>
                  </a:lnTo>
                  <a:lnTo>
                    <a:pt x="101" y="3936"/>
                  </a:lnTo>
                  <a:lnTo>
                    <a:pt x="156" y="3698"/>
                  </a:lnTo>
                  <a:lnTo>
                    <a:pt x="223" y="3464"/>
                  </a:lnTo>
                  <a:lnTo>
                    <a:pt x="300" y="3234"/>
                  </a:lnTo>
                  <a:lnTo>
                    <a:pt x="388" y="3011"/>
                  </a:lnTo>
                  <a:lnTo>
                    <a:pt x="487" y="2792"/>
                  </a:lnTo>
                  <a:lnTo>
                    <a:pt x="596" y="2579"/>
                  </a:lnTo>
                  <a:lnTo>
                    <a:pt x="714" y="2373"/>
                  </a:lnTo>
                  <a:lnTo>
                    <a:pt x="842" y="2173"/>
                  </a:lnTo>
                  <a:lnTo>
                    <a:pt x="979" y="1980"/>
                  </a:lnTo>
                  <a:lnTo>
                    <a:pt x="1126" y="1794"/>
                  </a:lnTo>
                  <a:lnTo>
                    <a:pt x="1281" y="1615"/>
                  </a:lnTo>
                  <a:lnTo>
                    <a:pt x="1444" y="1444"/>
                  </a:lnTo>
                  <a:lnTo>
                    <a:pt x="1615" y="1281"/>
                  </a:lnTo>
                  <a:lnTo>
                    <a:pt x="1794" y="1126"/>
                  </a:lnTo>
                  <a:lnTo>
                    <a:pt x="1980" y="979"/>
                  </a:lnTo>
                  <a:lnTo>
                    <a:pt x="2173" y="842"/>
                  </a:lnTo>
                  <a:lnTo>
                    <a:pt x="2373" y="714"/>
                  </a:lnTo>
                  <a:lnTo>
                    <a:pt x="2579" y="596"/>
                  </a:lnTo>
                  <a:lnTo>
                    <a:pt x="2792" y="487"/>
                  </a:lnTo>
                  <a:lnTo>
                    <a:pt x="3011" y="388"/>
                  </a:lnTo>
                  <a:lnTo>
                    <a:pt x="3234" y="300"/>
                  </a:lnTo>
                  <a:lnTo>
                    <a:pt x="3464" y="223"/>
                  </a:lnTo>
                  <a:lnTo>
                    <a:pt x="3698" y="156"/>
                  </a:lnTo>
                  <a:lnTo>
                    <a:pt x="3936" y="101"/>
                  </a:lnTo>
                  <a:lnTo>
                    <a:pt x="4178" y="58"/>
                  </a:lnTo>
                  <a:lnTo>
                    <a:pt x="4425" y="26"/>
                  </a:lnTo>
                  <a:lnTo>
                    <a:pt x="4675" y="7"/>
                  </a:lnTo>
                  <a:lnTo>
                    <a:pt x="4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22D29C5-E3E4-4415-984B-D6E5888C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" y="2147"/>
              <a:ext cx="472" cy="168"/>
            </a:xfrm>
            <a:custGeom>
              <a:avLst/>
              <a:gdLst>
                <a:gd name="T0" fmla="*/ 972 w 7091"/>
                <a:gd name="T1" fmla="*/ 1997 h 2523"/>
                <a:gd name="T2" fmla="*/ 758 w 7091"/>
                <a:gd name="T3" fmla="*/ 2280 h 2523"/>
                <a:gd name="T4" fmla="*/ 418 w 7091"/>
                <a:gd name="T5" fmla="*/ 2403 h 2523"/>
                <a:gd name="T6" fmla="*/ 77 w 7091"/>
                <a:gd name="T7" fmla="*/ 2191 h 2523"/>
                <a:gd name="T8" fmla="*/ 26 w 7091"/>
                <a:gd name="T9" fmla="*/ 1829 h 2523"/>
                <a:gd name="T10" fmla="*/ 296 w 7091"/>
                <a:gd name="T11" fmla="*/ 1572 h 2523"/>
                <a:gd name="T12" fmla="*/ 668 w 7091"/>
                <a:gd name="T13" fmla="*/ 1652 h 2523"/>
                <a:gd name="T14" fmla="*/ 858 w 7091"/>
                <a:gd name="T15" fmla="*/ 1905 h 2523"/>
                <a:gd name="T16" fmla="*/ 755 w 7091"/>
                <a:gd name="T17" fmla="*/ 1934 h 2523"/>
                <a:gd name="T18" fmla="*/ 581 w 7091"/>
                <a:gd name="T19" fmla="*/ 1733 h 2523"/>
                <a:gd name="T20" fmla="*/ 298 w 7091"/>
                <a:gd name="T21" fmla="*/ 1680 h 2523"/>
                <a:gd name="T22" fmla="*/ 122 w 7091"/>
                <a:gd name="T23" fmla="*/ 1851 h 2523"/>
                <a:gd name="T24" fmla="*/ 121 w 7091"/>
                <a:gd name="T25" fmla="*/ 2048 h 2523"/>
                <a:gd name="T26" fmla="*/ 287 w 7091"/>
                <a:gd name="T27" fmla="*/ 2231 h 2523"/>
                <a:gd name="T28" fmla="*/ 509 w 7091"/>
                <a:gd name="T29" fmla="*/ 2300 h 2523"/>
                <a:gd name="T30" fmla="*/ 688 w 7091"/>
                <a:gd name="T31" fmla="*/ 2214 h 2523"/>
                <a:gd name="T32" fmla="*/ 721 w 7091"/>
                <a:gd name="T33" fmla="*/ 2093 h 2523"/>
                <a:gd name="T34" fmla="*/ 1155 w 7091"/>
                <a:gd name="T35" fmla="*/ 1777 h 2523"/>
                <a:gd name="T36" fmla="*/ 1714 w 7091"/>
                <a:gd name="T37" fmla="*/ 1365 h 2523"/>
                <a:gd name="T38" fmla="*/ 2296 w 7091"/>
                <a:gd name="T39" fmla="*/ 1036 h 2523"/>
                <a:gd name="T40" fmla="*/ 2616 w 7091"/>
                <a:gd name="T41" fmla="*/ 343 h 2523"/>
                <a:gd name="T42" fmla="*/ 2526 w 7091"/>
                <a:gd name="T43" fmla="*/ 356 h 2523"/>
                <a:gd name="T44" fmla="*/ 3901 w 7091"/>
                <a:gd name="T45" fmla="*/ 907 h 2523"/>
                <a:gd name="T46" fmla="*/ 3557 w 7091"/>
                <a:gd name="T47" fmla="*/ 874 h 2523"/>
                <a:gd name="T48" fmla="*/ 3233 w 7091"/>
                <a:gd name="T49" fmla="*/ 710 h 2523"/>
                <a:gd name="T50" fmla="*/ 3168 w 7091"/>
                <a:gd name="T51" fmla="*/ 316 h 2523"/>
                <a:gd name="T52" fmla="*/ 3400 w 7091"/>
                <a:gd name="T53" fmla="*/ 29 h 2523"/>
                <a:gd name="T54" fmla="*/ 3772 w 7091"/>
                <a:gd name="T55" fmla="*/ 55 h 2523"/>
                <a:gd name="T56" fmla="*/ 3961 w 7091"/>
                <a:gd name="T57" fmla="*/ 376 h 2523"/>
                <a:gd name="T58" fmla="*/ 3892 w 7091"/>
                <a:gd name="T59" fmla="*/ 702 h 2523"/>
                <a:gd name="T60" fmla="*/ 3761 w 7091"/>
                <a:gd name="T61" fmla="*/ 696 h 2523"/>
                <a:gd name="T62" fmla="*/ 3848 w 7091"/>
                <a:gd name="T63" fmla="*/ 459 h 2523"/>
                <a:gd name="T64" fmla="*/ 3757 w 7091"/>
                <a:gd name="T65" fmla="*/ 175 h 2523"/>
                <a:gd name="T66" fmla="*/ 3516 w 7091"/>
                <a:gd name="T67" fmla="*/ 99 h 2523"/>
                <a:gd name="T68" fmla="*/ 3344 w 7091"/>
                <a:gd name="T69" fmla="*/ 192 h 2523"/>
                <a:gd name="T70" fmla="*/ 3271 w 7091"/>
                <a:gd name="T71" fmla="*/ 416 h 2523"/>
                <a:gd name="T72" fmla="*/ 3325 w 7091"/>
                <a:gd name="T73" fmla="*/ 654 h 2523"/>
                <a:gd name="T74" fmla="*/ 3486 w 7091"/>
                <a:gd name="T75" fmla="*/ 769 h 2523"/>
                <a:gd name="T76" fmla="*/ 3660 w 7091"/>
                <a:gd name="T77" fmla="*/ 748 h 2523"/>
                <a:gd name="T78" fmla="*/ 4260 w 7091"/>
                <a:gd name="T79" fmla="*/ 704 h 2523"/>
                <a:gd name="T80" fmla="*/ 4355 w 7091"/>
                <a:gd name="T81" fmla="*/ 864 h 2523"/>
                <a:gd name="T82" fmla="*/ 4560 w 7091"/>
                <a:gd name="T83" fmla="*/ 922 h 2523"/>
                <a:gd name="T84" fmla="*/ 4682 w 7091"/>
                <a:gd name="T85" fmla="*/ 850 h 2523"/>
                <a:gd name="T86" fmla="*/ 4666 w 7091"/>
                <a:gd name="T87" fmla="*/ 724 h 2523"/>
                <a:gd name="T88" fmla="*/ 4358 w 7091"/>
                <a:gd name="T89" fmla="*/ 506 h 2523"/>
                <a:gd name="T90" fmla="*/ 4292 w 7091"/>
                <a:gd name="T91" fmla="*/ 322 h 2523"/>
                <a:gd name="T92" fmla="*/ 4426 w 7091"/>
                <a:gd name="T93" fmla="*/ 157 h 2523"/>
                <a:gd name="T94" fmla="*/ 4695 w 7091"/>
                <a:gd name="T95" fmla="*/ 175 h 2523"/>
                <a:gd name="T96" fmla="*/ 4881 w 7091"/>
                <a:gd name="T97" fmla="*/ 356 h 2523"/>
                <a:gd name="T98" fmla="*/ 4775 w 7091"/>
                <a:gd name="T99" fmla="*/ 382 h 2523"/>
                <a:gd name="T100" fmla="*/ 4560 w 7091"/>
                <a:gd name="T101" fmla="*/ 240 h 2523"/>
                <a:gd name="T102" fmla="*/ 4400 w 7091"/>
                <a:gd name="T103" fmla="*/ 329 h 2523"/>
                <a:gd name="T104" fmla="*/ 4527 w 7091"/>
                <a:gd name="T105" fmla="*/ 491 h 2523"/>
                <a:gd name="T106" fmla="*/ 4778 w 7091"/>
                <a:gd name="T107" fmla="*/ 685 h 2523"/>
                <a:gd name="T108" fmla="*/ 4775 w 7091"/>
                <a:gd name="T109" fmla="*/ 901 h 2523"/>
                <a:gd name="T110" fmla="*/ 4566 w 7091"/>
                <a:gd name="T111" fmla="*/ 1022 h 2523"/>
                <a:gd name="T112" fmla="*/ 4264 w 7091"/>
                <a:gd name="T113" fmla="*/ 928 h 2523"/>
                <a:gd name="T114" fmla="*/ 4152 w 7091"/>
                <a:gd name="T115" fmla="*/ 684 h 2523"/>
                <a:gd name="T116" fmla="*/ 6167 w 7091"/>
                <a:gd name="T117" fmla="*/ 974 h 2523"/>
                <a:gd name="T118" fmla="*/ 6117 w 7091"/>
                <a:gd name="T119" fmla="*/ 1154 h 2523"/>
                <a:gd name="T120" fmla="*/ 7031 w 7091"/>
                <a:gd name="T121" fmla="*/ 1957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91" h="2523">
                  <a:moveTo>
                    <a:pt x="867" y="1948"/>
                  </a:moveTo>
                  <a:lnTo>
                    <a:pt x="889" y="1940"/>
                  </a:lnTo>
                  <a:lnTo>
                    <a:pt x="909" y="1931"/>
                  </a:lnTo>
                  <a:lnTo>
                    <a:pt x="929" y="1922"/>
                  </a:lnTo>
                  <a:lnTo>
                    <a:pt x="948" y="1913"/>
                  </a:lnTo>
                  <a:lnTo>
                    <a:pt x="967" y="1904"/>
                  </a:lnTo>
                  <a:lnTo>
                    <a:pt x="984" y="1894"/>
                  </a:lnTo>
                  <a:lnTo>
                    <a:pt x="999" y="1884"/>
                  </a:lnTo>
                  <a:lnTo>
                    <a:pt x="1014" y="1875"/>
                  </a:lnTo>
                  <a:lnTo>
                    <a:pt x="1059" y="1947"/>
                  </a:lnTo>
                  <a:lnTo>
                    <a:pt x="1039" y="1961"/>
                  </a:lnTo>
                  <a:lnTo>
                    <a:pt x="1018" y="1974"/>
                  </a:lnTo>
                  <a:lnTo>
                    <a:pt x="995" y="1985"/>
                  </a:lnTo>
                  <a:lnTo>
                    <a:pt x="972" y="1997"/>
                  </a:lnTo>
                  <a:lnTo>
                    <a:pt x="947" y="2008"/>
                  </a:lnTo>
                  <a:lnTo>
                    <a:pt x="923" y="2018"/>
                  </a:lnTo>
                  <a:lnTo>
                    <a:pt x="896" y="2028"/>
                  </a:lnTo>
                  <a:lnTo>
                    <a:pt x="870" y="2036"/>
                  </a:lnTo>
                  <a:lnTo>
                    <a:pt x="866" y="2063"/>
                  </a:lnTo>
                  <a:lnTo>
                    <a:pt x="860" y="2089"/>
                  </a:lnTo>
                  <a:lnTo>
                    <a:pt x="854" y="2115"/>
                  </a:lnTo>
                  <a:lnTo>
                    <a:pt x="844" y="2140"/>
                  </a:lnTo>
                  <a:lnTo>
                    <a:pt x="835" y="2165"/>
                  </a:lnTo>
                  <a:lnTo>
                    <a:pt x="822" y="2188"/>
                  </a:lnTo>
                  <a:lnTo>
                    <a:pt x="808" y="2213"/>
                  </a:lnTo>
                  <a:lnTo>
                    <a:pt x="793" y="2236"/>
                  </a:lnTo>
                  <a:lnTo>
                    <a:pt x="776" y="2259"/>
                  </a:lnTo>
                  <a:lnTo>
                    <a:pt x="758" y="2280"/>
                  </a:lnTo>
                  <a:lnTo>
                    <a:pt x="739" y="2300"/>
                  </a:lnTo>
                  <a:lnTo>
                    <a:pt x="719" y="2318"/>
                  </a:lnTo>
                  <a:lnTo>
                    <a:pt x="698" y="2334"/>
                  </a:lnTo>
                  <a:lnTo>
                    <a:pt x="675" y="2349"/>
                  </a:lnTo>
                  <a:lnTo>
                    <a:pt x="652" y="2363"/>
                  </a:lnTo>
                  <a:lnTo>
                    <a:pt x="628" y="2375"/>
                  </a:lnTo>
                  <a:lnTo>
                    <a:pt x="603" y="2385"/>
                  </a:lnTo>
                  <a:lnTo>
                    <a:pt x="577" y="2393"/>
                  </a:lnTo>
                  <a:lnTo>
                    <a:pt x="552" y="2399"/>
                  </a:lnTo>
                  <a:lnTo>
                    <a:pt x="526" y="2404"/>
                  </a:lnTo>
                  <a:lnTo>
                    <a:pt x="500" y="2406"/>
                  </a:lnTo>
                  <a:lnTo>
                    <a:pt x="473" y="2407"/>
                  </a:lnTo>
                  <a:lnTo>
                    <a:pt x="446" y="2406"/>
                  </a:lnTo>
                  <a:lnTo>
                    <a:pt x="418" y="2403"/>
                  </a:lnTo>
                  <a:lnTo>
                    <a:pt x="390" y="2398"/>
                  </a:lnTo>
                  <a:lnTo>
                    <a:pt x="363" y="2392"/>
                  </a:lnTo>
                  <a:lnTo>
                    <a:pt x="336" y="2383"/>
                  </a:lnTo>
                  <a:lnTo>
                    <a:pt x="308" y="2372"/>
                  </a:lnTo>
                  <a:lnTo>
                    <a:pt x="282" y="2361"/>
                  </a:lnTo>
                  <a:lnTo>
                    <a:pt x="256" y="2347"/>
                  </a:lnTo>
                  <a:lnTo>
                    <a:pt x="230" y="2331"/>
                  </a:lnTo>
                  <a:lnTo>
                    <a:pt x="204" y="2314"/>
                  </a:lnTo>
                  <a:lnTo>
                    <a:pt x="179" y="2296"/>
                  </a:lnTo>
                  <a:lnTo>
                    <a:pt x="155" y="2277"/>
                  </a:lnTo>
                  <a:lnTo>
                    <a:pt x="134" y="2257"/>
                  </a:lnTo>
                  <a:lnTo>
                    <a:pt x="114" y="2235"/>
                  </a:lnTo>
                  <a:lnTo>
                    <a:pt x="95" y="2213"/>
                  </a:lnTo>
                  <a:lnTo>
                    <a:pt x="77" y="2191"/>
                  </a:lnTo>
                  <a:lnTo>
                    <a:pt x="61" y="2166"/>
                  </a:lnTo>
                  <a:lnTo>
                    <a:pt x="47" y="2142"/>
                  </a:lnTo>
                  <a:lnTo>
                    <a:pt x="34" y="2116"/>
                  </a:lnTo>
                  <a:lnTo>
                    <a:pt x="24" y="2091"/>
                  </a:lnTo>
                  <a:lnTo>
                    <a:pt x="15" y="2065"/>
                  </a:lnTo>
                  <a:lnTo>
                    <a:pt x="8" y="2040"/>
                  </a:lnTo>
                  <a:lnTo>
                    <a:pt x="3" y="2013"/>
                  </a:lnTo>
                  <a:lnTo>
                    <a:pt x="1" y="1986"/>
                  </a:lnTo>
                  <a:lnTo>
                    <a:pt x="0" y="1960"/>
                  </a:lnTo>
                  <a:lnTo>
                    <a:pt x="2" y="1933"/>
                  </a:lnTo>
                  <a:lnTo>
                    <a:pt x="5" y="1907"/>
                  </a:lnTo>
                  <a:lnTo>
                    <a:pt x="11" y="1880"/>
                  </a:lnTo>
                  <a:lnTo>
                    <a:pt x="17" y="1855"/>
                  </a:lnTo>
                  <a:lnTo>
                    <a:pt x="26" y="1829"/>
                  </a:lnTo>
                  <a:lnTo>
                    <a:pt x="36" y="1804"/>
                  </a:lnTo>
                  <a:lnTo>
                    <a:pt x="49" y="1779"/>
                  </a:lnTo>
                  <a:lnTo>
                    <a:pt x="63" y="1755"/>
                  </a:lnTo>
                  <a:lnTo>
                    <a:pt x="79" y="1731"/>
                  </a:lnTo>
                  <a:lnTo>
                    <a:pt x="96" y="1708"/>
                  </a:lnTo>
                  <a:lnTo>
                    <a:pt x="114" y="1687"/>
                  </a:lnTo>
                  <a:lnTo>
                    <a:pt x="133" y="1666"/>
                  </a:lnTo>
                  <a:lnTo>
                    <a:pt x="154" y="1648"/>
                  </a:lnTo>
                  <a:lnTo>
                    <a:pt x="176" y="1631"/>
                  </a:lnTo>
                  <a:lnTo>
                    <a:pt x="198" y="1617"/>
                  </a:lnTo>
                  <a:lnTo>
                    <a:pt x="221" y="1603"/>
                  </a:lnTo>
                  <a:lnTo>
                    <a:pt x="246" y="1591"/>
                  </a:lnTo>
                  <a:lnTo>
                    <a:pt x="270" y="1580"/>
                  </a:lnTo>
                  <a:lnTo>
                    <a:pt x="296" y="1572"/>
                  </a:lnTo>
                  <a:lnTo>
                    <a:pt x="321" y="1565"/>
                  </a:lnTo>
                  <a:lnTo>
                    <a:pt x="348" y="1561"/>
                  </a:lnTo>
                  <a:lnTo>
                    <a:pt x="374" y="1558"/>
                  </a:lnTo>
                  <a:lnTo>
                    <a:pt x="401" y="1558"/>
                  </a:lnTo>
                  <a:lnTo>
                    <a:pt x="428" y="1559"/>
                  </a:lnTo>
                  <a:lnTo>
                    <a:pt x="455" y="1562"/>
                  </a:lnTo>
                  <a:lnTo>
                    <a:pt x="483" y="1568"/>
                  </a:lnTo>
                  <a:lnTo>
                    <a:pt x="509" y="1575"/>
                  </a:lnTo>
                  <a:lnTo>
                    <a:pt x="537" y="1584"/>
                  </a:lnTo>
                  <a:lnTo>
                    <a:pt x="564" y="1593"/>
                  </a:lnTo>
                  <a:lnTo>
                    <a:pt x="590" y="1606"/>
                  </a:lnTo>
                  <a:lnTo>
                    <a:pt x="617" y="1620"/>
                  </a:lnTo>
                  <a:lnTo>
                    <a:pt x="642" y="1635"/>
                  </a:lnTo>
                  <a:lnTo>
                    <a:pt x="668" y="1652"/>
                  </a:lnTo>
                  <a:lnTo>
                    <a:pt x="689" y="1668"/>
                  </a:lnTo>
                  <a:lnTo>
                    <a:pt x="709" y="1684"/>
                  </a:lnTo>
                  <a:lnTo>
                    <a:pt x="727" y="1699"/>
                  </a:lnTo>
                  <a:lnTo>
                    <a:pt x="744" y="1715"/>
                  </a:lnTo>
                  <a:lnTo>
                    <a:pt x="761" y="1732"/>
                  </a:lnTo>
                  <a:lnTo>
                    <a:pt x="776" y="1750"/>
                  </a:lnTo>
                  <a:lnTo>
                    <a:pt x="790" y="1767"/>
                  </a:lnTo>
                  <a:lnTo>
                    <a:pt x="804" y="1787"/>
                  </a:lnTo>
                  <a:lnTo>
                    <a:pt x="816" y="1805"/>
                  </a:lnTo>
                  <a:lnTo>
                    <a:pt x="826" y="1824"/>
                  </a:lnTo>
                  <a:lnTo>
                    <a:pt x="836" y="1843"/>
                  </a:lnTo>
                  <a:lnTo>
                    <a:pt x="844" y="1863"/>
                  </a:lnTo>
                  <a:lnTo>
                    <a:pt x="852" y="1884"/>
                  </a:lnTo>
                  <a:lnTo>
                    <a:pt x="858" y="1905"/>
                  </a:lnTo>
                  <a:lnTo>
                    <a:pt x="863" y="1926"/>
                  </a:lnTo>
                  <a:lnTo>
                    <a:pt x="867" y="1948"/>
                  </a:lnTo>
                  <a:close/>
                  <a:moveTo>
                    <a:pt x="608" y="2067"/>
                  </a:moveTo>
                  <a:lnTo>
                    <a:pt x="628" y="2051"/>
                  </a:lnTo>
                  <a:lnTo>
                    <a:pt x="648" y="2038"/>
                  </a:lnTo>
                  <a:lnTo>
                    <a:pt x="668" y="2026"/>
                  </a:lnTo>
                  <a:lnTo>
                    <a:pt x="687" y="2014"/>
                  </a:lnTo>
                  <a:lnTo>
                    <a:pt x="707" y="2005"/>
                  </a:lnTo>
                  <a:lnTo>
                    <a:pt x="726" y="1996"/>
                  </a:lnTo>
                  <a:lnTo>
                    <a:pt x="746" y="1989"/>
                  </a:lnTo>
                  <a:lnTo>
                    <a:pt x="767" y="1983"/>
                  </a:lnTo>
                  <a:lnTo>
                    <a:pt x="763" y="1966"/>
                  </a:lnTo>
                  <a:lnTo>
                    <a:pt x="760" y="1950"/>
                  </a:lnTo>
                  <a:lnTo>
                    <a:pt x="755" y="1934"/>
                  </a:lnTo>
                  <a:lnTo>
                    <a:pt x="750" y="1918"/>
                  </a:lnTo>
                  <a:lnTo>
                    <a:pt x="743" y="1904"/>
                  </a:lnTo>
                  <a:lnTo>
                    <a:pt x="735" y="1888"/>
                  </a:lnTo>
                  <a:lnTo>
                    <a:pt x="726" y="1873"/>
                  </a:lnTo>
                  <a:lnTo>
                    <a:pt x="717" y="1858"/>
                  </a:lnTo>
                  <a:lnTo>
                    <a:pt x="706" y="1843"/>
                  </a:lnTo>
                  <a:lnTo>
                    <a:pt x="694" y="1829"/>
                  </a:lnTo>
                  <a:lnTo>
                    <a:pt x="682" y="1814"/>
                  </a:lnTo>
                  <a:lnTo>
                    <a:pt x="668" y="1800"/>
                  </a:lnTo>
                  <a:lnTo>
                    <a:pt x="653" y="1787"/>
                  </a:lnTo>
                  <a:lnTo>
                    <a:pt x="637" y="1774"/>
                  </a:lnTo>
                  <a:lnTo>
                    <a:pt x="620" y="1760"/>
                  </a:lnTo>
                  <a:lnTo>
                    <a:pt x="602" y="1747"/>
                  </a:lnTo>
                  <a:lnTo>
                    <a:pt x="581" y="1733"/>
                  </a:lnTo>
                  <a:lnTo>
                    <a:pt x="560" y="1721"/>
                  </a:lnTo>
                  <a:lnTo>
                    <a:pt x="539" y="1709"/>
                  </a:lnTo>
                  <a:lnTo>
                    <a:pt x="518" y="1699"/>
                  </a:lnTo>
                  <a:lnTo>
                    <a:pt x="498" y="1690"/>
                  </a:lnTo>
                  <a:lnTo>
                    <a:pt x="476" y="1684"/>
                  </a:lnTo>
                  <a:lnTo>
                    <a:pt x="456" y="1677"/>
                  </a:lnTo>
                  <a:lnTo>
                    <a:pt x="435" y="1673"/>
                  </a:lnTo>
                  <a:lnTo>
                    <a:pt x="415" y="1670"/>
                  </a:lnTo>
                  <a:lnTo>
                    <a:pt x="395" y="1668"/>
                  </a:lnTo>
                  <a:lnTo>
                    <a:pt x="374" y="1668"/>
                  </a:lnTo>
                  <a:lnTo>
                    <a:pt x="355" y="1669"/>
                  </a:lnTo>
                  <a:lnTo>
                    <a:pt x="335" y="1671"/>
                  </a:lnTo>
                  <a:lnTo>
                    <a:pt x="317" y="1675"/>
                  </a:lnTo>
                  <a:lnTo>
                    <a:pt x="298" y="1680"/>
                  </a:lnTo>
                  <a:lnTo>
                    <a:pt x="280" y="1688"/>
                  </a:lnTo>
                  <a:lnTo>
                    <a:pt x="262" y="1696"/>
                  </a:lnTo>
                  <a:lnTo>
                    <a:pt x="245" y="1706"/>
                  </a:lnTo>
                  <a:lnTo>
                    <a:pt x="228" y="1715"/>
                  </a:lnTo>
                  <a:lnTo>
                    <a:pt x="213" y="1728"/>
                  </a:lnTo>
                  <a:lnTo>
                    <a:pt x="198" y="1741"/>
                  </a:lnTo>
                  <a:lnTo>
                    <a:pt x="184" y="1755"/>
                  </a:lnTo>
                  <a:lnTo>
                    <a:pt x="170" y="1770"/>
                  </a:lnTo>
                  <a:lnTo>
                    <a:pt x="159" y="1787"/>
                  </a:lnTo>
                  <a:lnTo>
                    <a:pt x="150" y="1799"/>
                  </a:lnTo>
                  <a:lnTo>
                    <a:pt x="142" y="1812"/>
                  </a:lnTo>
                  <a:lnTo>
                    <a:pt x="134" y="1825"/>
                  </a:lnTo>
                  <a:lnTo>
                    <a:pt x="128" y="1839"/>
                  </a:lnTo>
                  <a:lnTo>
                    <a:pt x="122" y="1851"/>
                  </a:lnTo>
                  <a:lnTo>
                    <a:pt x="117" y="1865"/>
                  </a:lnTo>
                  <a:lnTo>
                    <a:pt x="114" y="1879"/>
                  </a:lnTo>
                  <a:lnTo>
                    <a:pt x="110" y="1892"/>
                  </a:lnTo>
                  <a:lnTo>
                    <a:pt x="108" y="1906"/>
                  </a:lnTo>
                  <a:lnTo>
                    <a:pt x="105" y="1920"/>
                  </a:lnTo>
                  <a:lnTo>
                    <a:pt x="104" y="1934"/>
                  </a:lnTo>
                  <a:lnTo>
                    <a:pt x="103" y="1948"/>
                  </a:lnTo>
                  <a:lnTo>
                    <a:pt x="104" y="1962"/>
                  </a:lnTo>
                  <a:lnTo>
                    <a:pt x="104" y="1976"/>
                  </a:lnTo>
                  <a:lnTo>
                    <a:pt x="106" y="1991"/>
                  </a:lnTo>
                  <a:lnTo>
                    <a:pt x="109" y="2006"/>
                  </a:lnTo>
                  <a:lnTo>
                    <a:pt x="113" y="2019"/>
                  </a:lnTo>
                  <a:lnTo>
                    <a:pt x="116" y="2034"/>
                  </a:lnTo>
                  <a:lnTo>
                    <a:pt x="121" y="2048"/>
                  </a:lnTo>
                  <a:lnTo>
                    <a:pt x="128" y="2062"/>
                  </a:lnTo>
                  <a:lnTo>
                    <a:pt x="134" y="2076"/>
                  </a:lnTo>
                  <a:lnTo>
                    <a:pt x="143" y="2090"/>
                  </a:lnTo>
                  <a:lnTo>
                    <a:pt x="151" y="2103"/>
                  </a:lnTo>
                  <a:lnTo>
                    <a:pt x="161" y="2117"/>
                  </a:lnTo>
                  <a:lnTo>
                    <a:pt x="171" y="2130"/>
                  </a:lnTo>
                  <a:lnTo>
                    <a:pt x="183" y="2144"/>
                  </a:lnTo>
                  <a:lnTo>
                    <a:pt x="196" y="2157"/>
                  </a:lnTo>
                  <a:lnTo>
                    <a:pt x="209" y="2169"/>
                  </a:lnTo>
                  <a:lnTo>
                    <a:pt x="222" y="2182"/>
                  </a:lnTo>
                  <a:lnTo>
                    <a:pt x="238" y="2195"/>
                  </a:lnTo>
                  <a:lnTo>
                    <a:pt x="254" y="2208"/>
                  </a:lnTo>
                  <a:lnTo>
                    <a:pt x="271" y="2219"/>
                  </a:lnTo>
                  <a:lnTo>
                    <a:pt x="287" y="2231"/>
                  </a:lnTo>
                  <a:lnTo>
                    <a:pt x="304" y="2242"/>
                  </a:lnTo>
                  <a:lnTo>
                    <a:pt x="321" y="2251"/>
                  </a:lnTo>
                  <a:lnTo>
                    <a:pt x="337" y="2260"/>
                  </a:lnTo>
                  <a:lnTo>
                    <a:pt x="353" y="2268"/>
                  </a:lnTo>
                  <a:lnTo>
                    <a:pt x="370" y="2275"/>
                  </a:lnTo>
                  <a:lnTo>
                    <a:pt x="386" y="2281"/>
                  </a:lnTo>
                  <a:lnTo>
                    <a:pt x="402" y="2286"/>
                  </a:lnTo>
                  <a:lnTo>
                    <a:pt x="418" y="2291"/>
                  </a:lnTo>
                  <a:lnTo>
                    <a:pt x="433" y="2295"/>
                  </a:lnTo>
                  <a:lnTo>
                    <a:pt x="449" y="2297"/>
                  </a:lnTo>
                  <a:lnTo>
                    <a:pt x="464" y="2299"/>
                  </a:lnTo>
                  <a:lnTo>
                    <a:pt x="480" y="2300"/>
                  </a:lnTo>
                  <a:lnTo>
                    <a:pt x="494" y="2300"/>
                  </a:lnTo>
                  <a:lnTo>
                    <a:pt x="509" y="2300"/>
                  </a:lnTo>
                  <a:lnTo>
                    <a:pt x="524" y="2298"/>
                  </a:lnTo>
                  <a:lnTo>
                    <a:pt x="539" y="2296"/>
                  </a:lnTo>
                  <a:lnTo>
                    <a:pt x="554" y="2293"/>
                  </a:lnTo>
                  <a:lnTo>
                    <a:pt x="568" y="2289"/>
                  </a:lnTo>
                  <a:lnTo>
                    <a:pt x="582" y="2285"/>
                  </a:lnTo>
                  <a:lnTo>
                    <a:pt x="594" y="2280"/>
                  </a:lnTo>
                  <a:lnTo>
                    <a:pt x="607" y="2274"/>
                  </a:lnTo>
                  <a:lnTo>
                    <a:pt x="620" y="2267"/>
                  </a:lnTo>
                  <a:lnTo>
                    <a:pt x="632" y="2261"/>
                  </a:lnTo>
                  <a:lnTo>
                    <a:pt x="643" y="2252"/>
                  </a:lnTo>
                  <a:lnTo>
                    <a:pt x="655" y="2244"/>
                  </a:lnTo>
                  <a:lnTo>
                    <a:pt x="667" y="2235"/>
                  </a:lnTo>
                  <a:lnTo>
                    <a:pt x="677" y="2225"/>
                  </a:lnTo>
                  <a:lnTo>
                    <a:pt x="688" y="2214"/>
                  </a:lnTo>
                  <a:lnTo>
                    <a:pt x="698" y="2203"/>
                  </a:lnTo>
                  <a:lnTo>
                    <a:pt x="707" y="2192"/>
                  </a:lnTo>
                  <a:lnTo>
                    <a:pt x="717" y="2179"/>
                  </a:lnTo>
                  <a:lnTo>
                    <a:pt x="724" y="2166"/>
                  </a:lnTo>
                  <a:lnTo>
                    <a:pt x="733" y="2153"/>
                  </a:lnTo>
                  <a:lnTo>
                    <a:pt x="739" y="2141"/>
                  </a:lnTo>
                  <a:lnTo>
                    <a:pt x="745" y="2128"/>
                  </a:lnTo>
                  <a:lnTo>
                    <a:pt x="751" y="2114"/>
                  </a:lnTo>
                  <a:lnTo>
                    <a:pt x="755" y="2101"/>
                  </a:lnTo>
                  <a:lnTo>
                    <a:pt x="759" y="2087"/>
                  </a:lnTo>
                  <a:lnTo>
                    <a:pt x="762" y="2074"/>
                  </a:lnTo>
                  <a:lnTo>
                    <a:pt x="749" y="2079"/>
                  </a:lnTo>
                  <a:lnTo>
                    <a:pt x="735" y="2086"/>
                  </a:lnTo>
                  <a:lnTo>
                    <a:pt x="721" y="2093"/>
                  </a:lnTo>
                  <a:lnTo>
                    <a:pt x="708" y="2100"/>
                  </a:lnTo>
                  <a:lnTo>
                    <a:pt x="695" y="2109"/>
                  </a:lnTo>
                  <a:lnTo>
                    <a:pt x="683" y="2117"/>
                  </a:lnTo>
                  <a:lnTo>
                    <a:pt x="671" y="2127"/>
                  </a:lnTo>
                  <a:lnTo>
                    <a:pt x="659" y="2135"/>
                  </a:lnTo>
                  <a:lnTo>
                    <a:pt x="608" y="2067"/>
                  </a:lnTo>
                  <a:close/>
                  <a:moveTo>
                    <a:pt x="1060" y="1849"/>
                  </a:moveTo>
                  <a:lnTo>
                    <a:pt x="796" y="982"/>
                  </a:lnTo>
                  <a:lnTo>
                    <a:pt x="894" y="906"/>
                  </a:lnTo>
                  <a:lnTo>
                    <a:pt x="1686" y="1362"/>
                  </a:lnTo>
                  <a:lnTo>
                    <a:pt x="1585" y="1441"/>
                  </a:lnTo>
                  <a:lnTo>
                    <a:pt x="1350" y="1299"/>
                  </a:lnTo>
                  <a:lnTo>
                    <a:pt x="1069" y="1518"/>
                  </a:lnTo>
                  <a:lnTo>
                    <a:pt x="1155" y="1777"/>
                  </a:lnTo>
                  <a:lnTo>
                    <a:pt x="1060" y="1849"/>
                  </a:lnTo>
                  <a:close/>
                  <a:moveTo>
                    <a:pt x="1039" y="1426"/>
                  </a:moveTo>
                  <a:lnTo>
                    <a:pt x="1266" y="1249"/>
                  </a:lnTo>
                  <a:lnTo>
                    <a:pt x="1053" y="1118"/>
                  </a:lnTo>
                  <a:lnTo>
                    <a:pt x="1007" y="1089"/>
                  </a:lnTo>
                  <a:lnTo>
                    <a:pt x="965" y="1063"/>
                  </a:lnTo>
                  <a:lnTo>
                    <a:pt x="928" y="1038"/>
                  </a:lnTo>
                  <a:lnTo>
                    <a:pt x="896" y="1016"/>
                  </a:lnTo>
                  <a:lnTo>
                    <a:pt x="914" y="1054"/>
                  </a:lnTo>
                  <a:lnTo>
                    <a:pt x="930" y="1092"/>
                  </a:lnTo>
                  <a:lnTo>
                    <a:pt x="946" y="1133"/>
                  </a:lnTo>
                  <a:lnTo>
                    <a:pt x="960" y="1173"/>
                  </a:lnTo>
                  <a:lnTo>
                    <a:pt x="1039" y="1426"/>
                  </a:lnTo>
                  <a:close/>
                  <a:moveTo>
                    <a:pt x="1714" y="1365"/>
                  </a:moveTo>
                  <a:lnTo>
                    <a:pt x="1663" y="1274"/>
                  </a:lnTo>
                  <a:lnTo>
                    <a:pt x="1774" y="588"/>
                  </a:lnTo>
                  <a:lnTo>
                    <a:pt x="1781" y="553"/>
                  </a:lnTo>
                  <a:lnTo>
                    <a:pt x="1787" y="519"/>
                  </a:lnTo>
                  <a:lnTo>
                    <a:pt x="1794" y="487"/>
                  </a:lnTo>
                  <a:lnTo>
                    <a:pt x="1801" y="458"/>
                  </a:lnTo>
                  <a:lnTo>
                    <a:pt x="1390" y="689"/>
                  </a:lnTo>
                  <a:lnTo>
                    <a:pt x="1342" y="602"/>
                  </a:lnTo>
                  <a:lnTo>
                    <a:pt x="1869" y="306"/>
                  </a:lnTo>
                  <a:lnTo>
                    <a:pt x="1918" y="392"/>
                  </a:lnTo>
                  <a:lnTo>
                    <a:pt x="1792" y="1137"/>
                  </a:lnTo>
                  <a:lnTo>
                    <a:pt x="1777" y="1215"/>
                  </a:lnTo>
                  <a:lnTo>
                    <a:pt x="2248" y="950"/>
                  </a:lnTo>
                  <a:lnTo>
                    <a:pt x="2296" y="1036"/>
                  </a:lnTo>
                  <a:lnTo>
                    <a:pt x="1714" y="1365"/>
                  </a:lnTo>
                  <a:close/>
                  <a:moveTo>
                    <a:pt x="2331" y="1034"/>
                  </a:moveTo>
                  <a:lnTo>
                    <a:pt x="2457" y="136"/>
                  </a:lnTo>
                  <a:lnTo>
                    <a:pt x="2576" y="108"/>
                  </a:lnTo>
                  <a:lnTo>
                    <a:pt x="3102" y="855"/>
                  </a:lnTo>
                  <a:lnTo>
                    <a:pt x="2979" y="884"/>
                  </a:lnTo>
                  <a:lnTo>
                    <a:pt x="2826" y="657"/>
                  </a:lnTo>
                  <a:lnTo>
                    <a:pt x="2478" y="736"/>
                  </a:lnTo>
                  <a:lnTo>
                    <a:pt x="2446" y="1007"/>
                  </a:lnTo>
                  <a:lnTo>
                    <a:pt x="2331" y="1034"/>
                  </a:lnTo>
                  <a:close/>
                  <a:moveTo>
                    <a:pt x="2490" y="641"/>
                  </a:moveTo>
                  <a:lnTo>
                    <a:pt x="2771" y="576"/>
                  </a:lnTo>
                  <a:lnTo>
                    <a:pt x="2632" y="366"/>
                  </a:lnTo>
                  <a:lnTo>
                    <a:pt x="2616" y="343"/>
                  </a:lnTo>
                  <a:lnTo>
                    <a:pt x="2603" y="321"/>
                  </a:lnTo>
                  <a:lnTo>
                    <a:pt x="2589" y="299"/>
                  </a:lnTo>
                  <a:lnTo>
                    <a:pt x="2576" y="279"/>
                  </a:lnTo>
                  <a:lnTo>
                    <a:pt x="2564" y="260"/>
                  </a:lnTo>
                  <a:lnTo>
                    <a:pt x="2553" y="242"/>
                  </a:lnTo>
                  <a:lnTo>
                    <a:pt x="2542" y="225"/>
                  </a:lnTo>
                  <a:lnTo>
                    <a:pt x="2534" y="208"/>
                  </a:lnTo>
                  <a:lnTo>
                    <a:pt x="2534" y="229"/>
                  </a:lnTo>
                  <a:lnTo>
                    <a:pt x="2534" y="250"/>
                  </a:lnTo>
                  <a:lnTo>
                    <a:pt x="2533" y="272"/>
                  </a:lnTo>
                  <a:lnTo>
                    <a:pt x="2531" y="293"/>
                  </a:lnTo>
                  <a:lnTo>
                    <a:pt x="2530" y="314"/>
                  </a:lnTo>
                  <a:lnTo>
                    <a:pt x="2528" y="335"/>
                  </a:lnTo>
                  <a:lnTo>
                    <a:pt x="2526" y="356"/>
                  </a:lnTo>
                  <a:lnTo>
                    <a:pt x="2524" y="377"/>
                  </a:lnTo>
                  <a:lnTo>
                    <a:pt x="2490" y="641"/>
                  </a:lnTo>
                  <a:close/>
                  <a:moveTo>
                    <a:pt x="3836" y="769"/>
                  </a:moveTo>
                  <a:lnTo>
                    <a:pt x="3855" y="782"/>
                  </a:lnTo>
                  <a:lnTo>
                    <a:pt x="3874" y="795"/>
                  </a:lnTo>
                  <a:lnTo>
                    <a:pt x="3892" y="805"/>
                  </a:lnTo>
                  <a:lnTo>
                    <a:pt x="3911" y="816"/>
                  </a:lnTo>
                  <a:lnTo>
                    <a:pt x="3928" y="826"/>
                  </a:lnTo>
                  <a:lnTo>
                    <a:pt x="3946" y="834"/>
                  </a:lnTo>
                  <a:lnTo>
                    <a:pt x="3963" y="842"/>
                  </a:lnTo>
                  <a:lnTo>
                    <a:pt x="3980" y="848"/>
                  </a:lnTo>
                  <a:lnTo>
                    <a:pt x="3946" y="925"/>
                  </a:lnTo>
                  <a:lnTo>
                    <a:pt x="3924" y="917"/>
                  </a:lnTo>
                  <a:lnTo>
                    <a:pt x="3901" y="907"/>
                  </a:lnTo>
                  <a:lnTo>
                    <a:pt x="3878" y="896"/>
                  </a:lnTo>
                  <a:lnTo>
                    <a:pt x="3855" y="884"/>
                  </a:lnTo>
                  <a:lnTo>
                    <a:pt x="3833" y="870"/>
                  </a:lnTo>
                  <a:lnTo>
                    <a:pt x="3810" y="855"/>
                  </a:lnTo>
                  <a:lnTo>
                    <a:pt x="3787" y="839"/>
                  </a:lnTo>
                  <a:lnTo>
                    <a:pt x="3765" y="822"/>
                  </a:lnTo>
                  <a:lnTo>
                    <a:pt x="3741" y="834"/>
                  </a:lnTo>
                  <a:lnTo>
                    <a:pt x="3717" y="845"/>
                  </a:lnTo>
                  <a:lnTo>
                    <a:pt x="3691" y="854"/>
                  </a:lnTo>
                  <a:lnTo>
                    <a:pt x="3666" y="861"/>
                  </a:lnTo>
                  <a:lnTo>
                    <a:pt x="3639" y="867"/>
                  </a:lnTo>
                  <a:lnTo>
                    <a:pt x="3613" y="871"/>
                  </a:lnTo>
                  <a:lnTo>
                    <a:pt x="3585" y="873"/>
                  </a:lnTo>
                  <a:lnTo>
                    <a:pt x="3557" y="874"/>
                  </a:lnTo>
                  <a:lnTo>
                    <a:pt x="3529" y="873"/>
                  </a:lnTo>
                  <a:lnTo>
                    <a:pt x="3501" y="870"/>
                  </a:lnTo>
                  <a:lnTo>
                    <a:pt x="3474" y="866"/>
                  </a:lnTo>
                  <a:lnTo>
                    <a:pt x="3448" y="860"/>
                  </a:lnTo>
                  <a:lnTo>
                    <a:pt x="3422" y="852"/>
                  </a:lnTo>
                  <a:lnTo>
                    <a:pt x="3397" y="843"/>
                  </a:lnTo>
                  <a:lnTo>
                    <a:pt x="3372" y="831"/>
                  </a:lnTo>
                  <a:lnTo>
                    <a:pt x="3349" y="818"/>
                  </a:lnTo>
                  <a:lnTo>
                    <a:pt x="3327" y="803"/>
                  </a:lnTo>
                  <a:lnTo>
                    <a:pt x="3305" y="787"/>
                  </a:lnTo>
                  <a:lnTo>
                    <a:pt x="3285" y="770"/>
                  </a:lnTo>
                  <a:lnTo>
                    <a:pt x="3267" y="751"/>
                  </a:lnTo>
                  <a:lnTo>
                    <a:pt x="3249" y="731"/>
                  </a:lnTo>
                  <a:lnTo>
                    <a:pt x="3233" y="710"/>
                  </a:lnTo>
                  <a:lnTo>
                    <a:pt x="3219" y="686"/>
                  </a:lnTo>
                  <a:lnTo>
                    <a:pt x="3205" y="663"/>
                  </a:lnTo>
                  <a:lnTo>
                    <a:pt x="3194" y="637"/>
                  </a:lnTo>
                  <a:lnTo>
                    <a:pt x="3183" y="611"/>
                  </a:lnTo>
                  <a:lnTo>
                    <a:pt x="3175" y="583"/>
                  </a:lnTo>
                  <a:lnTo>
                    <a:pt x="3168" y="556"/>
                  </a:lnTo>
                  <a:lnTo>
                    <a:pt x="3163" y="527"/>
                  </a:lnTo>
                  <a:lnTo>
                    <a:pt x="3159" y="497"/>
                  </a:lnTo>
                  <a:lnTo>
                    <a:pt x="3157" y="467"/>
                  </a:lnTo>
                  <a:lnTo>
                    <a:pt x="3155" y="436"/>
                  </a:lnTo>
                  <a:lnTo>
                    <a:pt x="3157" y="406"/>
                  </a:lnTo>
                  <a:lnTo>
                    <a:pt x="3159" y="375"/>
                  </a:lnTo>
                  <a:lnTo>
                    <a:pt x="3163" y="345"/>
                  </a:lnTo>
                  <a:lnTo>
                    <a:pt x="3168" y="316"/>
                  </a:lnTo>
                  <a:lnTo>
                    <a:pt x="3176" y="289"/>
                  </a:lnTo>
                  <a:lnTo>
                    <a:pt x="3184" y="261"/>
                  </a:lnTo>
                  <a:lnTo>
                    <a:pt x="3195" y="234"/>
                  </a:lnTo>
                  <a:lnTo>
                    <a:pt x="3207" y="209"/>
                  </a:lnTo>
                  <a:lnTo>
                    <a:pt x="3220" y="183"/>
                  </a:lnTo>
                  <a:lnTo>
                    <a:pt x="3235" y="160"/>
                  </a:lnTo>
                  <a:lnTo>
                    <a:pt x="3251" y="139"/>
                  </a:lnTo>
                  <a:lnTo>
                    <a:pt x="3268" y="119"/>
                  </a:lnTo>
                  <a:lnTo>
                    <a:pt x="3287" y="99"/>
                  </a:lnTo>
                  <a:lnTo>
                    <a:pt x="3308" y="82"/>
                  </a:lnTo>
                  <a:lnTo>
                    <a:pt x="3329" y="66"/>
                  </a:lnTo>
                  <a:lnTo>
                    <a:pt x="3351" y="53"/>
                  </a:lnTo>
                  <a:lnTo>
                    <a:pt x="3376" y="40"/>
                  </a:lnTo>
                  <a:lnTo>
                    <a:pt x="3400" y="29"/>
                  </a:lnTo>
                  <a:lnTo>
                    <a:pt x="3424" y="20"/>
                  </a:lnTo>
                  <a:lnTo>
                    <a:pt x="3451" y="12"/>
                  </a:lnTo>
                  <a:lnTo>
                    <a:pt x="3478" y="7"/>
                  </a:lnTo>
                  <a:lnTo>
                    <a:pt x="3504" y="3"/>
                  </a:lnTo>
                  <a:lnTo>
                    <a:pt x="3533" y="0"/>
                  </a:lnTo>
                  <a:lnTo>
                    <a:pt x="3561" y="0"/>
                  </a:lnTo>
                  <a:lnTo>
                    <a:pt x="3590" y="1"/>
                  </a:lnTo>
                  <a:lnTo>
                    <a:pt x="3618" y="3"/>
                  </a:lnTo>
                  <a:lnTo>
                    <a:pt x="3646" y="7"/>
                  </a:lnTo>
                  <a:lnTo>
                    <a:pt x="3672" y="13"/>
                  </a:lnTo>
                  <a:lnTo>
                    <a:pt x="3699" y="21"/>
                  </a:lnTo>
                  <a:lnTo>
                    <a:pt x="3723" y="30"/>
                  </a:lnTo>
                  <a:lnTo>
                    <a:pt x="3748" y="42"/>
                  </a:lnTo>
                  <a:lnTo>
                    <a:pt x="3772" y="55"/>
                  </a:lnTo>
                  <a:lnTo>
                    <a:pt x="3794" y="70"/>
                  </a:lnTo>
                  <a:lnTo>
                    <a:pt x="3816" y="86"/>
                  </a:lnTo>
                  <a:lnTo>
                    <a:pt x="3836" y="103"/>
                  </a:lnTo>
                  <a:lnTo>
                    <a:pt x="3855" y="122"/>
                  </a:lnTo>
                  <a:lnTo>
                    <a:pt x="3872" y="142"/>
                  </a:lnTo>
                  <a:lnTo>
                    <a:pt x="3888" y="163"/>
                  </a:lnTo>
                  <a:lnTo>
                    <a:pt x="3902" y="187"/>
                  </a:lnTo>
                  <a:lnTo>
                    <a:pt x="3916" y="211"/>
                  </a:lnTo>
                  <a:lnTo>
                    <a:pt x="3926" y="237"/>
                  </a:lnTo>
                  <a:lnTo>
                    <a:pt x="3937" y="263"/>
                  </a:lnTo>
                  <a:lnTo>
                    <a:pt x="3945" y="290"/>
                  </a:lnTo>
                  <a:lnTo>
                    <a:pt x="3952" y="317"/>
                  </a:lnTo>
                  <a:lnTo>
                    <a:pt x="3957" y="346"/>
                  </a:lnTo>
                  <a:lnTo>
                    <a:pt x="3961" y="376"/>
                  </a:lnTo>
                  <a:lnTo>
                    <a:pt x="3963" y="406"/>
                  </a:lnTo>
                  <a:lnTo>
                    <a:pt x="3965" y="436"/>
                  </a:lnTo>
                  <a:lnTo>
                    <a:pt x="3963" y="463"/>
                  </a:lnTo>
                  <a:lnTo>
                    <a:pt x="3962" y="487"/>
                  </a:lnTo>
                  <a:lnTo>
                    <a:pt x="3959" y="512"/>
                  </a:lnTo>
                  <a:lnTo>
                    <a:pt x="3956" y="536"/>
                  </a:lnTo>
                  <a:lnTo>
                    <a:pt x="3952" y="559"/>
                  </a:lnTo>
                  <a:lnTo>
                    <a:pt x="3946" y="581"/>
                  </a:lnTo>
                  <a:lnTo>
                    <a:pt x="3939" y="603"/>
                  </a:lnTo>
                  <a:lnTo>
                    <a:pt x="3932" y="625"/>
                  </a:lnTo>
                  <a:lnTo>
                    <a:pt x="3923" y="645"/>
                  </a:lnTo>
                  <a:lnTo>
                    <a:pt x="3914" y="665"/>
                  </a:lnTo>
                  <a:lnTo>
                    <a:pt x="3904" y="684"/>
                  </a:lnTo>
                  <a:lnTo>
                    <a:pt x="3892" y="702"/>
                  </a:lnTo>
                  <a:lnTo>
                    <a:pt x="3879" y="720"/>
                  </a:lnTo>
                  <a:lnTo>
                    <a:pt x="3866" y="737"/>
                  </a:lnTo>
                  <a:lnTo>
                    <a:pt x="3852" y="753"/>
                  </a:lnTo>
                  <a:lnTo>
                    <a:pt x="3836" y="769"/>
                  </a:lnTo>
                  <a:close/>
                  <a:moveTo>
                    <a:pt x="3590" y="626"/>
                  </a:moveTo>
                  <a:lnTo>
                    <a:pt x="3614" y="633"/>
                  </a:lnTo>
                  <a:lnTo>
                    <a:pt x="3636" y="642"/>
                  </a:lnTo>
                  <a:lnTo>
                    <a:pt x="3657" y="650"/>
                  </a:lnTo>
                  <a:lnTo>
                    <a:pt x="3679" y="660"/>
                  </a:lnTo>
                  <a:lnTo>
                    <a:pt x="3698" y="670"/>
                  </a:lnTo>
                  <a:lnTo>
                    <a:pt x="3716" y="682"/>
                  </a:lnTo>
                  <a:lnTo>
                    <a:pt x="3733" y="694"/>
                  </a:lnTo>
                  <a:lnTo>
                    <a:pt x="3750" y="706"/>
                  </a:lnTo>
                  <a:lnTo>
                    <a:pt x="3761" y="696"/>
                  </a:lnTo>
                  <a:lnTo>
                    <a:pt x="3772" y="683"/>
                  </a:lnTo>
                  <a:lnTo>
                    <a:pt x="3783" y="670"/>
                  </a:lnTo>
                  <a:lnTo>
                    <a:pt x="3792" y="657"/>
                  </a:lnTo>
                  <a:lnTo>
                    <a:pt x="3802" y="642"/>
                  </a:lnTo>
                  <a:lnTo>
                    <a:pt x="3809" y="627"/>
                  </a:lnTo>
                  <a:lnTo>
                    <a:pt x="3817" y="611"/>
                  </a:lnTo>
                  <a:lnTo>
                    <a:pt x="3823" y="595"/>
                  </a:lnTo>
                  <a:lnTo>
                    <a:pt x="3830" y="578"/>
                  </a:lnTo>
                  <a:lnTo>
                    <a:pt x="3834" y="560"/>
                  </a:lnTo>
                  <a:lnTo>
                    <a:pt x="3838" y="541"/>
                  </a:lnTo>
                  <a:lnTo>
                    <a:pt x="3842" y="522"/>
                  </a:lnTo>
                  <a:lnTo>
                    <a:pt x="3844" y="501"/>
                  </a:lnTo>
                  <a:lnTo>
                    <a:pt x="3847" y="481"/>
                  </a:lnTo>
                  <a:lnTo>
                    <a:pt x="3848" y="459"/>
                  </a:lnTo>
                  <a:lnTo>
                    <a:pt x="3849" y="436"/>
                  </a:lnTo>
                  <a:lnTo>
                    <a:pt x="3848" y="412"/>
                  </a:lnTo>
                  <a:lnTo>
                    <a:pt x="3847" y="388"/>
                  </a:lnTo>
                  <a:lnTo>
                    <a:pt x="3843" y="364"/>
                  </a:lnTo>
                  <a:lnTo>
                    <a:pt x="3840" y="341"/>
                  </a:lnTo>
                  <a:lnTo>
                    <a:pt x="3835" y="318"/>
                  </a:lnTo>
                  <a:lnTo>
                    <a:pt x="3828" y="298"/>
                  </a:lnTo>
                  <a:lnTo>
                    <a:pt x="3822" y="277"/>
                  </a:lnTo>
                  <a:lnTo>
                    <a:pt x="3814" y="258"/>
                  </a:lnTo>
                  <a:lnTo>
                    <a:pt x="3804" y="239"/>
                  </a:lnTo>
                  <a:lnTo>
                    <a:pt x="3794" y="222"/>
                  </a:lnTo>
                  <a:lnTo>
                    <a:pt x="3783" y="205"/>
                  </a:lnTo>
                  <a:lnTo>
                    <a:pt x="3771" y="190"/>
                  </a:lnTo>
                  <a:lnTo>
                    <a:pt x="3757" y="175"/>
                  </a:lnTo>
                  <a:lnTo>
                    <a:pt x="3743" y="162"/>
                  </a:lnTo>
                  <a:lnTo>
                    <a:pt x="3729" y="149"/>
                  </a:lnTo>
                  <a:lnTo>
                    <a:pt x="3712" y="139"/>
                  </a:lnTo>
                  <a:lnTo>
                    <a:pt x="3694" y="129"/>
                  </a:lnTo>
                  <a:lnTo>
                    <a:pt x="3677" y="120"/>
                  </a:lnTo>
                  <a:lnTo>
                    <a:pt x="3659" y="113"/>
                  </a:lnTo>
                  <a:lnTo>
                    <a:pt x="3640" y="107"/>
                  </a:lnTo>
                  <a:lnTo>
                    <a:pt x="3622" y="103"/>
                  </a:lnTo>
                  <a:lnTo>
                    <a:pt x="3602" y="98"/>
                  </a:lnTo>
                  <a:lnTo>
                    <a:pt x="3582" y="96"/>
                  </a:lnTo>
                  <a:lnTo>
                    <a:pt x="3562" y="96"/>
                  </a:lnTo>
                  <a:lnTo>
                    <a:pt x="3546" y="96"/>
                  </a:lnTo>
                  <a:lnTo>
                    <a:pt x="3531" y="97"/>
                  </a:lnTo>
                  <a:lnTo>
                    <a:pt x="3516" y="99"/>
                  </a:lnTo>
                  <a:lnTo>
                    <a:pt x="3502" y="102"/>
                  </a:lnTo>
                  <a:lnTo>
                    <a:pt x="3487" y="105"/>
                  </a:lnTo>
                  <a:lnTo>
                    <a:pt x="3473" y="108"/>
                  </a:lnTo>
                  <a:lnTo>
                    <a:pt x="3461" y="112"/>
                  </a:lnTo>
                  <a:lnTo>
                    <a:pt x="3447" y="118"/>
                  </a:lnTo>
                  <a:lnTo>
                    <a:pt x="3434" y="123"/>
                  </a:lnTo>
                  <a:lnTo>
                    <a:pt x="3422" y="129"/>
                  </a:lnTo>
                  <a:lnTo>
                    <a:pt x="3410" y="137"/>
                  </a:lnTo>
                  <a:lnTo>
                    <a:pt x="3398" y="144"/>
                  </a:lnTo>
                  <a:lnTo>
                    <a:pt x="3386" y="153"/>
                  </a:lnTo>
                  <a:lnTo>
                    <a:pt x="3376" y="161"/>
                  </a:lnTo>
                  <a:lnTo>
                    <a:pt x="3365" y="171"/>
                  </a:lnTo>
                  <a:lnTo>
                    <a:pt x="3354" y="181"/>
                  </a:lnTo>
                  <a:lnTo>
                    <a:pt x="3344" y="192"/>
                  </a:lnTo>
                  <a:lnTo>
                    <a:pt x="3335" y="204"/>
                  </a:lnTo>
                  <a:lnTo>
                    <a:pt x="3326" y="216"/>
                  </a:lnTo>
                  <a:lnTo>
                    <a:pt x="3318" y="229"/>
                  </a:lnTo>
                  <a:lnTo>
                    <a:pt x="3311" y="243"/>
                  </a:lnTo>
                  <a:lnTo>
                    <a:pt x="3303" y="257"/>
                  </a:lnTo>
                  <a:lnTo>
                    <a:pt x="3298" y="273"/>
                  </a:lnTo>
                  <a:lnTo>
                    <a:pt x="3293" y="288"/>
                  </a:lnTo>
                  <a:lnTo>
                    <a:pt x="3287" y="305"/>
                  </a:lnTo>
                  <a:lnTo>
                    <a:pt x="3283" y="322"/>
                  </a:lnTo>
                  <a:lnTo>
                    <a:pt x="3280" y="339"/>
                  </a:lnTo>
                  <a:lnTo>
                    <a:pt x="3277" y="357"/>
                  </a:lnTo>
                  <a:lnTo>
                    <a:pt x="3275" y="376"/>
                  </a:lnTo>
                  <a:lnTo>
                    <a:pt x="3272" y="396"/>
                  </a:lnTo>
                  <a:lnTo>
                    <a:pt x="3271" y="416"/>
                  </a:lnTo>
                  <a:lnTo>
                    <a:pt x="3271" y="436"/>
                  </a:lnTo>
                  <a:lnTo>
                    <a:pt x="3271" y="457"/>
                  </a:lnTo>
                  <a:lnTo>
                    <a:pt x="3272" y="477"/>
                  </a:lnTo>
                  <a:lnTo>
                    <a:pt x="3275" y="496"/>
                  </a:lnTo>
                  <a:lnTo>
                    <a:pt x="3277" y="514"/>
                  </a:lnTo>
                  <a:lnTo>
                    <a:pt x="3279" y="532"/>
                  </a:lnTo>
                  <a:lnTo>
                    <a:pt x="3283" y="549"/>
                  </a:lnTo>
                  <a:lnTo>
                    <a:pt x="3286" y="566"/>
                  </a:lnTo>
                  <a:lnTo>
                    <a:pt x="3292" y="582"/>
                  </a:lnTo>
                  <a:lnTo>
                    <a:pt x="3297" y="598"/>
                  </a:lnTo>
                  <a:lnTo>
                    <a:pt x="3303" y="613"/>
                  </a:lnTo>
                  <a:lnTo>
                    <a:pt x="3310" y="627"/>
                  </a:lnTo>
                  <a:lnTo>
                    <a:pt x="3317" y="641"/>
                  </a:lnTo>
                  <a:lnTo>
                    <a:pt x="3325" y="654"/>
                  </a:lnTo>
                  <a:lnTo>
                    <a:pt x="3333" y="666"/>
                  </a:lnTo>
                  <a:lnTo>
                    <a:pt x="3343" y="679"/>
                  </a:lnTo>
                  <a:lnTo>
                    <a:pt x="3352" y="689"/>
                  </a:lnTo>
                  <a:lnTo>
                    <a:pt x="3363" y="700"/>
                  </a:lnTo>
                  <a:lnTo>
                    <a:pt x="3373" y="711"/>
                  </a:lnTo>
                  <a:lnTo>
                    <a:pt x="3384" y="720"/>
                  </a:lnTo>
                  <a:lnTo>
                    <a:pt x="3396" y="729"/>
                  </a:lnTo>
                  <a:lnTo>
                    <a:pt x="3407" y="736"/>
                  </a:lnTo>
                  <a:lnTo>
                    <a:pt x="3420" y="744"/>
                  </a:lnTo>
                  <a:lnTo>
                    <a:pt x="3432" y="750"/>
                  </a:lnTo>
                  <a:lnTo>
                    <a:pt x="3445" y="756"/>
                  </a:lnTo>
                  <a:lnTo>
                    <a:pt x="3458" y="761"/>
                  </a:lnTo>
                  <a:lnTo>
                    <a:pt x="3472" y="766"/>
                  </a:lnTo>
                  <a:lnTo>
                    <a:pt x="3486" y="769"/>
                  </a:lnTo>
                  <a:lnTo>
                    <a:pt x="3500" y="772"/>
                  </a:lnTo>
                  <a:lnTo>
                    <a:pt x="3515" y="775"/>
                  </a:lnTo>
                  <a:lnTo>
                    <a:pt x="3530" y="777"/>
                  </a:lnTo>
                  <a:lnTo>
                    <a:pt x="3545" y="778"/>
                  </a:lnTo>
                  <a:lnTo>
                    <a:pt x="3561" y="778"/>
                  </a:lnTo>
                  <a:lnTo>
                    <a:pt x="3575" y="778"/>
                  </a:lnTo>
                  <a:lnTo>
                    <a:pt x="3590" y="777"/>
                  </a:lnTo>
                  <a:lnTo>
                    <a:pt x="3604" y="776"/>
                  </a:lnTo>
                  <a:lnTo>
                    <a:pt x="3619" y="772"/>
                  </a:lnTo>
                  <a:lnTo>
                    <a:pt x="3633" y="769"/>
                  </a:lnTo>
                  <a:lnTo>
                    <a:pt x="3647" y="766"/>
                  </a:lnTo>
                  <a:lnTo>
                    <a:pt x="3660" y="761"/>
                  </a:lnTo>
                  <a:lnTo>
                    <a:pt x="3673" y="755"/>
                  </a:lnTo>
                  <a:lnTo>
                    <a:pt x="3660" y="748"/>
                  </a:lnTo>
                  <a:lnTo>
                    <a:pt x="3647" y="741"/>
                  </a:lnTo>
                  <a:lnTo>
                    <a:pt x="3633" y="733"/>
                  </a:lnTo>
                  <a:lnTo>
                    <a:pt x="3619" y="727"/>
                  </a:lnTo>
                  <a:lnTo>
                    <a:pt x="3605" y="721"/>
                  </a:lnTo>
                  <a:lnTo>
                    <a:pt x="3591" y="716"/>
                  </a:lnTo>
                  <a:lnTo>
                    <a:pt x="3578" y="711"/>
                  </a:lnTo>
                  <a:lnTo>
                    <a:pt x="3563" y="708"/>
                  </a:lnTo>
                  <a:lnTo>
                    <a:pt x="3590" y="626"/>
                  </a:lnTo>
                  <a:close/>
                  <a:moveTo>
                    <a:pt x="4162" y="624"/>
                  </a:moveTo>
                  <a:lnTo>
                    <a:pt x="4265" y="646"/>
                  </a:lnTo>
                  <a:lnTo>
                    <a:pt x="4263" y="661"/>
                  </a:lnTo>
                  <a:lnTo>
                    <a:pt x="4261" y="676"/>
                  </a:lnTo>
                  <a:lnTo>
                    <a:pt x="4260" y="691"/>
                  </a:lnTo>
                  <a:lnTo>
                    <a:pt x="4260" y="704"/>
                  </a:lnTo>
                  <a:lnTo>
                    <a:pt x="4261" y="718"/>
                  </a:lnTo>
                  <a:lnTo>
                    <a:pt x="4262" y="731"/>
                  </a:lnTo>
                  <a:lnTo>
                    <a:pt x="4264" y="744"/>
                  </a:lnTo>
                  <a:lnTo>
                    <a:pt x="4268" y="755"/>
                  </a:lnTo>
                  <a:lnTo>
                    <a:pt x="4272" y="767"/>
                  </a:lnTo>
                  <a:lnTo>
                    <a:pt x="4277" y="779"/>
                  </a:lnTo>
                  <a:lnTo>
                    <a:pt x="4282" y="790"/>
                  </a:lnTo>
                  <a:lnTo>
                    <a:pt x="4290" y="801"/>
                  </a:lnTo>
                  <a:lnTo>
                    <a:pt x="4298" y="813"/>
                  </a:lnTo>
                  <a:lnTo>
                    <a:pt x="4308" y="823"/>
                  </a:lnTo>
                  <a:lnTo>
                    <a:pt x="4317" y="834"/>
                  </a:lnTo>
                  <a:lnTo>
                    <a:pt x="4329" y="845"/>
                  </a:lnTo>
                  <a:lnTo>
                    <a:pt x="4342" y="854"/>
                  </a:lnTo>
                  <a:lnTo>
                    <a:pt x="4355" y="864"/>
                  </a:lnTo>
                  <a:lnTo>
                    <a:pt x="4367" y="872"/>
                  </a:lnTo>
                  <a:lnTo>
                    <a:pt x="4382" y="881"/>
                  </a:lnTo>
                  <a:lnTo>
                    <a:pt x="4397" y="888"/>
                  </a:lnTo>
                  <a:lnTo>
                    <a:pt x="4412" y="895"/>
                  </a:lnTo>
                  <a:lnTo>
                    <a:pt x="4429" y="901"/>
                  </a:lnTo>
                  <a:lnTo>
                    <a:pt x="4446" y="907"/>
                  </a:lnTo>
                  <a:lnTo>
                    <a:pt x="4461" y="912"/>
                  </a:lnTo>
                  <a:lnTo>
                    <a:pt x="4476" y="915"/>
                  </a:lnTo>
                  <a:lnTo>
                    <a:pt x="4491" y="918"/>
                  </a:lnTo>
                  <a:lnTo>
                    <a:pt x="4505" y="920"/>
                  </a:lnTo>
                  <a:lnTo>
                    <a:pt x="4518" y="922"/>
                  </a:lnTo>
                  <a:lnTo>
                    <a:pt x="4532" y="923"/>
                  </a:lnTo>
                  <a:lnTo>
                    <a:pt x="4546" y="923"/>
                  </a:lnTo>
                  <a:lnTo>
                    <a:pt x="4560" y="922"/>
                  </a:lnTo>
                  <a:lnTo>
                    <a:pt x="4573" y="921"/>
                  </a:lnTo>
                  <a:lnTo>
                    <a:pt x="4584" y="919"/>
                  </a:lnTo>
                  <a:lnTo>
                    <a:pt x="4596" y="917"/>
                  </a:lnTo>
                  <a:lnTo>
                    <a:pt x="4607" y="914"/>
                  </a:lnTo>
                  <a:lnTo>
                    <a:pt x="4617" y="910"/>
                  </a:lnTo>
                  <a:lnTo>
                    <a:pt x="4627" y="905"/>
                  </a:lnTo>
                  <a:lnTo>
                    <a:pt x="4636" y="900"/>
                  </a:lnTo>
                  <a:lnTo>
                    <a:pt x="4645" y="894"/>
                  </a:lnTo>
                  <a:lnTo>
                    <a:pt x="4652" y="887"/>
                  </a:lnTo>
                  <a:lnTo>
                    <a:pt x="4660" y="881"/>
                  </a:lnTo>
                  <a:lnTo>
                    <a:pt x="4666" y="873"/>
                  </a:lnTo>
                  <a:lnTo>
                    <a:pt x="4673" y="866"/>
                  </a:lnTo>
                  <a:lnTo>
                    <a:pt x="4678" y="859"/>
                  </a:lnTo>
                  <a:lnTo>
                    <a:pt x="4682" y="850"/>
                  </a:lnTo>
                  <a:lnTo>
                    <a:pt x="4686" y="842"/>
                  </a:lnTo>
                  <a:lnTo>
                    <a:pt x="4690" y="832"/>
                  </a:lnTo>
                  <a:lnTo>
                    <a:pt x="4692" y="822"/>
                  </a:lnTo>
                  <a:lnTo>
                    <a:pt x="4694" y="813"/>
                  </a:lnTo>
                  <a:lnTo>
                    <a:pt x="4695" y="804"/>
                  </a:lnTo>
                  <a:lnTo>
                    <a:pt x="4695" y="795"/>
                  </a:lnTo>
                  <a:lnTo>
                    <a:pt x="4694" y="785"/>
                  </a:lnTo>
                  <a:lnTo>
                    <a:pt x="4693" y="777"/>
                  </a:lnTo>
                  <a:lnTo>
                    <a:pt x="4691" y="768"/>
                  </a:lnTo>
                  <a:lnTo>
                    <a:pt x="4687" y="759"/>
                  </a:lnTo>
                  <a:lnTo>
                    <a:pt x="4684" y="750"/>
                  </a:lnTo>
                  <a:lnTo>
                    <a:pt x="4679" y="742"/>
                  </a:lnTo>
                  <a:lnTo>
                    <a:pt x="4674" y="732"/>
                  </a:lnTo>
                  <a:lnTo>
                    <a:pt x="4666" y="724"/>
                  </a:lnTo>
                  <a:lnTo>
                    <a:pt x="4659" y="715"/>
                  </a:lnTo>
                  <a:lnTo>
                    <a:pt x="4650" y="706"/>
                  </a:lnTo>
                  <a:lnTo>
                    <a:pt x="4641" y="697"/>
                  </a:lnTo>
                  <a:lnTo>
                    <a:pt x="4630" y="688"/>
                  </a:lnTo>
                  <a:lnTo>
                    <a:pt x="4611" y="675"/>
                  </a:lnTo>
                  <a:lnTo>
                    <a:pt x="4582" y="657"/>
                  </a:lnTo>
                  <a:lnTo>
                    <a:pt x="4545" y="633"/>
                  </a:lnTo>
                  <a:lnTo>
                    <a:pt x="4498" y="604"/>
                  </a:lnTo>
                  <a:lnTo>
                    <a:pt x="4450" y="575"/>
                  </a:lnTo>
                  <a:lnTo>
                    <a:pt x="4411" y="549"/>
                  </a:lnTo>
                  <a:lnTo>
                    <a:pt x="4395" y="536"/>
                  </a:lnTo>
                  <a:lnTo>
                    <a:pt x="4380" y="526"/>
                  </a:lnTo>
                  <a:lnTo>
                    <a:pt x="4369" y="515"/>
                  </a:lnTo>
                  <a:lnTo>
                    <a:pt x="4358" y="506"/>
                  </a:lnTo>
                  <a:lnTo>
                    <a:pt x="4346" y="493"/>
                  </a:lnTo>
                  <a:lnTo>
                    <a:pt x="4336" y="481"/>
                  </a:lnTo>
                  <a:lnTo>
                    <a:pt x="4326" y="468"/>
                  </a:lnTo>
                  <a:lnTo>
                    <a:pt x="4319" y="456"/>
                  </a:lnTo>
                  <a:lnTo>
                    <a:pt x="4311" y="443"/>
                  </a:lnTo>
                  <a:lnTo>
                    <a:pt x="4305" y="430"/>
                  </a:lnTo>
                  <a:lnTo>
                    <a:pt x="4299" y="416"/>
                  </a:lnTo>
                  <a:lnTo>
                    <a:pt x="4295" y="404"/>
                  </a:lnTo>
                  <a:lnTo>
                    <a:pt x="4292" y="390"/>
                  </a:lnTo>
                  <a:lnTo>
                    <a:pt x="4290" y="376"/>
                  </a:lnTo>
                  <a:lnTo>
                    <a:pt x="4289" y="362"/>
                  </a:lnTo>
                  <a:lnTo>
                    <a:pt x="4289" y="349"/>
                  </a:lnTo>
                  <a:lnTo>
                    <a:pt x="4290" y="335"/>
                  </a:lnTo>
                  <a:lnTo>
                    <a:pt x="4292" y="322"/>
                  </a:lnTo>
                  <a:lnTo>
                    <a:pt x="4294" y="308"/>
                  </a:lnTo>
                  <a:lnTo>
                    <a:pt x="4298" y="294"/>
                  </a:lnTo>
                  <a:lnTo>
                    <a:pt x="4304" y="278"/>
                  </a:lnTo>
                  <a:lnTo>
                    <a:pt x="4310" y="264"/>
                  </a:lnTo>
                  <a:lnTo>
                    <a:pt x="4317" y="250"/>
                  </a:lnTo>
                  <a:lnTo>
                    <a:pt x="4326" y="237"/>
                  </a:lnTo>
                  <a:lnTo>
                    <a:pt x="4335" y="224"/>
                  </a:lnTo>
                  <a:lnTo>
                    <a:pt x="4345" y="212"/>
                  </a:lnTo>
                  <a:lnTo>
                    <a:pt x="4357" y="200"/>
                  </a:lnTo>
                  <a:lnTo>
                    <a:pt x="4369" y="190"/>
                  </a:lnTo>
                  <a:lnTo>
                    <a:pt x="4382" y="180"/>
                  </a:lnTo>
                  <a:lnTo>
                    <a:pt x="4396" y="171"/>
                  </a:lnTo>
                  <a:lnTo>
                    <a:pt x="4411" y="163"/>
                  </a:lnTo>
                  <a:lnTo>
                    <a:pt x="4426" y="157"/>
                  </a:lnTo>
                  <a:lnTo>
                    <a:pt x="4442" y="150"/>
                  </a:lnTo>
                  <a:lnTo>
                    <a:pt x="4459" y="146"/>
                  </a:lnTo>
                  <a:lnTo>
                    <a:pt x="4477" y="143"/>
                  </a:lnTo>
                  <a:lnTo>
                    <a:pt x="4495" y="141"/>
                  </a:lnTo>
                  <a:lnTo>
                    <a:pt x="4514" y="140"/>
                  </a:lnTo>
                  <a:lnTo>
                    <a:pt x="4533" y="139"/>
                  </a:lnTo>
                  <a:lnTo>
                    <a:pt x="4552" y="140"/>
                  </a:lnTo>
                  <a:lnTo>
                    <a:pt x="4573" y="142"/>
                  </a:lnTo>
                  <a:lnTo>
                    <a:pt x="4592" y="144"/>
                  </a:lnTo>
                  <a:lnTo>
                    <a:pt x="4612" y="148"/>
                  </a:lnTo>
                  <a:lnTo>
                    <a:pt x="4632" y="154"/>
                  </a:lnTo>
                  <a:lnTo>
                    <a:pt x="4652" y="159"/>
                  </a:lnTo>
                  <a:lnTo>
                    <a:pt x="4675" y="166"/>
                  </a:lnTo>
                  <a:lnTo>
                    <a:pt x="4695" y="175"/>
                  </a:lnTo>
                  <a:lnTo>
                    <a:pt x="4715" y="183"/>
                  </a:lnTo>
                  <a:lnTo>
                    <a:pt x="4734" y="193"/>
                  </a:lnTo>
                  <a:lnTo>
                    <a:pt x="4752" y="203"/>
                  </a:lnTo>
                  <a:lnTo>
                    <a:pt x="4770" y="213"/>
                  </a:lnTo>
                  <a:lnTo>
                    <a:pt x="4786" y="225"/>
                  </a:lnTo>
                  <a:lnTo>
                    <a:pt x="4801" y="238"/>
                  </a:lnTo>
                  <a:lnTo>
                    <a:pt x="4816" y="250"/>
                  </a:lnTo>
                  <a:lnTo>
                    <a:pt x="4829" y="263"/>
                  </a:lnTo>
                  <a:lnTo>
                    <a:pt x="4841" y="278"/>
                  </a:lnTo>
                  <a:lnTo>
                    <a:pt x="4851" y="292"/>
                  </a:lnTo>
                  <a:lnTo>
                    <a:pt x="4861" y="307"/>
                  </a:lnTo>
                  <a:lnTo>
                    <a:pt x="4868" y="323"/>
                  </a:lnTo>
                  <a:lnTo>
                    <a:pt x="4876" y="339"/>
                  </a:lnTo>
                  <a:lnTo>
                    <a:pt x="4881" y="356"/>
                  </a:lnTo>
                  <a:lnTo>
                    <a:pt x="4885" y="373"/>
                  </a:lnTo>
                  <a:lnTo>
                    <a:pt x="4888" y="390"/>
                  </a:lnTo>
                  <a:lnTo>
                    <a:pt x="4889" y="407"/>
                  </a:lnTo>
                  <a:lnTo>
                    <a:pt x="4891" y="425"/>
                  </a:lnTo>
                  <a:lnTo>
                    <a:pt x="4889" y="442"/>
                  </a:lnTo>
                  <a:lnTo>
                    <a:pt x="4888" y="460"/>
                  </a:lnTo>
                  <a:lnTo>
                    <a:pt x="4885" y="477"/>
                  </a:lnTo>
                  <a:lnTo>
                    <a:pt x="4881" y="495"/>
                  </a:lnTo>
                  <a:lnTo>
                    <a:pt x="4776" y="472"/>
                  </a:lnTo>
                  <a:lnTo>
                    <a:pt x="4779" y="451"/>
                  </a:lnTo>
                  <a:lnTo>
                    <a:pt x="4780" y="433"/>
                  </a:lnTo>
                  <a:lnTo>
                    <a:pt x="4780" y="415"/>
                  </a:lnTo>
                  <a:lnTo>
                    <a:pt x="4779" y="398"/>
                  </a:lnTo>
                  <a:lnTo>
                    <a:pt x="4775" y="382"/>
                  </a:lnTo>
                  <a:lnTo>
                    <a:pt x="4770" y="366"/>
                  </a:lnTo>
                  <a:lnTo>
                    <a:pt x="4764" y="352"/>
                  </a:lnTo>
                  <a:lnTo>
                    <a:pt x="4755" y="339"/>
                  </a:lnTo>
                  <a:lnTo>
                    <a:pt x="4746" y="325"/>
                  </a:lnTo>
                  <a:lnTo>
                    <a:pt x="4734" y="313"/>
                  </a:lnTo>
                  <a:lnTo>
                    <a:pt x="4720" y="301"/>
                  </a:lnTo>
                  <a:lnTo>
                    <a:pt x="4706" y="291"/>
                  </a:lnTo>
                  <a:lnTo>
                    <a:pt x="4689" y="280"/>
                  </a:lnTo>
                  <a:lnTo>
                    <a:pt x="4670" y="272"/>
                  </a:lnTo>
                  <a:lnTo>
                    <a:pt x="4649" y="263"/>
                  </a:lnTo>
                  <a:lnTo>
                    <a:pt x="4627" y="256"/>
                  </a:lnTo>
                  <a:lnTo>
                    <a:pt x="4603" y="248"/>
                  </a:lnTo>
                  <a:lnTo>
                    <a:pt x="4581" y="243"/>
                  </a:lnTo>
                  <a:lnTo>
                    <a:pt x="4560" y="240"/>
                  </a:lnTo>
                  <a:lnTo>
                    <a:pt x="4541" y="238"/>
                  </a:lnTo>
                  <a:lnTo>
                    <a:pt x="4522" y="238"/>
                  </a:lnTo>
                  <a:lnTo>
                    <a:pt x="4505" y="239"/>
                  </a:lnTo>
                  <a:lnTo>
                    <a:pt x="4489" y="242"/>
                  </a:lnTo>
                  <a:lnTo>
                    <a:pt x="4475" y="247"/>
                  </a:lnTo>
                  <a:lnTo>
                    <a:pt x="4461" y="253"/>
                  </a:lnTo>
                  <a:lnTo>
                    <a:pt x="4449" y="259"/>
                  </a:lnTo>
                  <a:lnTo>
                    <a:pt x="4439" y="267"/>
                  </a:lnTo>
                  <a:lnTo>
                    <a:pt x="4429" y="276"/>
                  </a:lnTo>
                  <a:lnTo>
                    <a:pt x="4421" y="285"/>
                  </a:lnTo>
                  <a:lnTo>
                    <a:pt x="4413" y="295"/>
                  </a:lnTo>
                  <a:lnTo>
                    <a:pt x="4408" y="307"/>
                  </a:lnTo>
                  <a:lnTo>
                    <a:pt x="4404" y="318"/>
                  </a:lnTo>
                  <a:lnTo>
                    <a:pt x="4400" y="329"/>
                  </a:lnTo>
                  <a:lnTo>
                    <a:pt x="4398" y="340"/>
                  </a:lnTo>
                  <a:lnTo>
                    <a:pt x="4398" y="350"/>
                  </a:lnTo>
                  <a:lnTo>
                    <a:pt x="4398" y="361"/>
                  </a:lnTo>
                  <a:lnTo>
                    <a:pt x="4400" y="371"/>
                  </a:lnTo>
                  <a:lnTo>
                    <a:pt x="4404" y="381"/>
                  </a:lnTo>
                  <a:lnTo>
                    <a:pt x="4407" y="391"/>
                  </a:lnTo>
                  <a:lnTo>
                    <a:pt x="4412" y="400"/>
                  </a:lnTo>
                  <a:lnTo>
                    <a:pt x="4420" y="410"/>
                  </a:lnTo>
                  <a:lnTo>
                    <a:pt x="4430" y="421"/>
                  </a:lnTo>
                  <a:lnTo>
                    <a:pt x="4443" y="433"/>
                  </a:lnTo>
                  <a:lnTo>
                    <a:pt x="4459" y="446"/>
                  </a:lnTo>
                  <a:lnTo>
                    <a:pt x="4479" y="460"/>
                  </a:lnTo>
                  <a:lnTo>
                    <a:pt x="4501" y="475"/>
                  </a:lnTo>
                  <a:lnTo>
                    <a:pt x="4527" y="491"/>
                  </a:lnTo>
                  <a:lnTo>
                    <a:pt x="4556" y="508"/>
                  </a:lnTo>
                  <a:lnTo>
                    <a:pt x="4584" y="525"/>
                  </a:lnTo>
                  <a:lnTo>
                    <a:pt x="4611" y="541"/>
                  </a:lnTo>
                  <a:lnTo>
                    <a:pt x="4635" y="556"/>
                  </a:lnTo>
                  <a:lnTo>
                    <a:pt x="4657" y="569"/>
                  </a:lnTo>
                  <a:lnTo>
                    <a:pt x="4676" y="583"/>
                  </a:lnTo>
                  <a:lnTo>
                    <a:pt x="4693" y="595"/>
                  </a:lnTo>
                  <a:lnTo>
                    <a:pt x="4707" y="605"/>
                  </a:lnTo>
                  <a:lnTo>
                    <a:pt x="4718" y="615"/>
                  </a:lnTo>
                  <a:lnTo>
                    <a:pt x="4733" y="629"/>
                  </a:lnTo>
                  <a:lnTo>
                    <a:pt x="4746" y="643"/>
                  </a:lnTo>
                  <a:lnTo>
                    <a:pt x="4758" y="657"/>
                  </a:lnTo>
                  <a:lnTo>
                    <a:pt x="4768" y="671"/>
                  </a:lnTo>
                  <a:lnTo>
                    <a:pt x="4778" y="685"/>
                  </a:lnTo>
                  <a:lnTo>
                    <a:pt x="4785" y="700"/>
                  </a:lnTo>
                  <a:lnTo>
                    <a:pt x="4792" y="715"/>
                  </a:lnTo>
                  <a:lnTo>
                    <a:pt x="4797" y="730"/>
                  </a:lnTo>
                  <a:lnTo>
                    <a:pt x="4801" y="745"/>
                  </a:lnTo>
                  <a:lnTo>
                    <a:pt x="4803" y="761"/>
                  </a:lnTo>
                  <a:lnTo>
                    <a:pt x="4805" y="776"/>
                  </a:lnTo>
                  <a:lnTo>
                    <a:pt x="4805" y="792"/>
                  </a:lnTo>
                  <a:lnTo>
                    <a:pt x="4804" y="806"/>
                  </a:lnTo>
                  <a:lnTo>
                    <a:pt x="4802" y="822"/>
                  </a:lnTo>
                  <a:lnTo>
                    <a:pt x="4799" y="838"/>
                  </a:lnTo>
                  <a:lnTo>
                    <a:pt x="4795" y="855"/>
                  </a:lnTo>
                  <a:lnTo>
                    <a:pt x="4790" y="870"/>
                  </a:lnTo>
                  <a:lnTo>
                    <a:pt x="4782" y="886"/>
                  </a:lnTo>
                  <a:lnTo>
                    <a:pt x="4775" y="901"/>
                  </a:lnTo>
                  <a:lnTo>
                    <a:pt x="4766" y="915"/>
                  </a:lnTo>
                  <a:lnTo>
                    <a:pt x="4757" y="928"/>
                  </a:lnTo>
                  <a:lnTo>
                    <a:pt x="4745" y="940"/>
                  </a:lnTo>
                  <a:lnTo>
                    <a:pt x="4733" y="953"/>
                  </a:lnTo>
                  <a:lnTo>
                    <a:pt x="4720" y="965"/>
                  </a:lnTo>
                  <a:lnTo>
                    <a:pt x="4706" y="975"/>
                  </a:lnTo>
                  <a:lnTo>
                    <a:pt x="4691" y="985"/>
                  </a:lnTo>
                  <a:lnTo>
                    <a:pt x="4676" y="994"/>
                  </a:lnTo>
                  <a:lnTo>
                    <a:pt x="4660" y="1001"/>
                  </a:lnTo>
                  <a:lnTo>
                    <a:pt x="4642" y="1007"/>
                  </a:lnTo>
                  <a:lnTo>
                    <a:pt x="4625" y="1013"/>
                  </a:lnTo>
                  <a:lnTo>
                    <a:pt x="4606" y="1017"/>
                  </a:lnTo>
                  <a:lnTo>
                    <a:pt x="4586" y="1020"/>
                  </a:lnTo>
                  <a:lnTo>
                    <a:pt x="4566" y="1022"/>
                  </a:lnTo>
                  <a:lnTo>
                    <a:pt x="4546" y="1023"/>
                  </a:lnTo>
                  <a:lnTo>
                    <a:pt x="4526" y="1022"/>
                  </a:lnTo>
                  <a:lnTo>
                    <a:pt x="4506" y="1021"/>
                  </a:lnTo>
                  <a:lnTo>
                    <a:pt x="4484" y="1018"/>
                  </a:lnTo>
                  <a:lnTo>
                    <a:pt x="4464" y="1015"/>
                  </a:lnTo>
                  <a:lnTo>
                    <a:pt x="4443" y="1009"/>
                  </a:lnTo>
                  <a:lnTo>
                    <a:pt x="4421" y="1003"/>
                  </a:lnTo>
                  <a:lnTo>
                    <a:pt x="4394" y="995"/>
                  </a:lnTo>
                  <a:lnTo>
                    <a:pt x="4370" y="985"/>
                  </a:lnTo>
                  <a:lnTo>
                    <a:pt x="4345" y="974"/>
                  </a:lnTo>
                  <a:lnTo>
                    <a:pt x="4323" y="964"/>
                  </a:lnTo>
                  <a:lnTo>
                    <a:pt x="4302" y="952"/>
                  </a:lnTo>
                  <a:lnTo>
                    <a:pt x="4282" y="940"/>
                  </a:lnTo>
                  <a:lnTo>
                    <a:pt x="4264" y="928"/>
                  </a:lnTo>
                  <a:lnTo>
                    <a:pt x="4247" y="914"/>
                  </a:lnTo>
                  <a:lnTo>
                    <a:pt x="4232" y="900"/>
                  </a:lnTo>
                  <a:lnTo>
                    <a:pt x="4219" y="885"/>
                  </a:lnTo>
                  <a:lnTo>
                    <a:pt x="4206" y="870"/>
                  </a:lnTo>
                  <a:lnTo>
                    <a:pt x="4194" y="853"/>
                  </a:lnTo>
                  <a:lnTo>
                    <a:pt x="4184" y="837"/>
                  </a:lnTo>
                  <a:lnTo>
                    <a:pt x="4175" y="819"/>
                  </a:lnTo>
                  <a:lnTo>
                    <a:pt x="4168" y="801"/>
                  </a:lnTo>
                  <a:lnTo>
                    <a:pt x="4161" y="782"/>
                  </a:lnTo>
                  <a:lnTo>
                    <a:pt x="4157" y="763"/>
                  </a:lnTo>
                  <a:lnTo>
                    <a:pt x="4153" y="743"/>
                  </a:lnTo>
                  <a:lnTo>
                    <a:pt x="4152" y="724"/>
                  </a:lnTo>
                  <a:lnTo>
                    <a:pt x="4151" y="703"/>
                  </a:lnTo>
                  <a:lnTo>
                    <a:pt x="4152" y="684"/>
                  </a:lnTo>
                  <a:lnTo>
                    <a:pt x="4154" y="664"/>
                  </a:lnTo>
                  <a:lnTo>
                    <a:pt x="4157" y="644"/>
                  </a:lnTo>
                  <a:lnTo>
                    <a:pt x="4162" y="624"/>
                  </a:lnTo>
                  <a:close/>
                  <a:moveTo>
                    <a:pt x="5053" y="1248"/>
                  </a:moveTo>
                  <a:lnTo>
                    <a:pt x="5407" y="591"/>
                  </a:lnTo>
                  <a:lnTo>
                    <a:pt x="5162" y="458"/>
                  </a:lnTo>
                  <a:lnTo>
                    <a:pt x="5209" y="371"/>
                  </a:lnTo>
                  <a:lnTo>
                    <a:pt x="5799" y="688"/>
                  </a:lnTo>
                  <a:lnTo>
                    <a:pt x="5752" y="776"/>
                  </a:lnTo>
                  <a:lnTo>
                    <a:pt x="5506" y="644"/>
                  </a:lnTo>
                  <a:lnTo>
                    <a:pt x="5152" y="1302"/>
                  </a:lnTo>
                  <a:lnTo>
                    <a:pt x="5053" y="1248"/>
                  </a:lnTo>
                  <a:close/>
                  <a:moveTo>
                    <a:pt x="5358" y="1384"/>
                  </a:moveTo>
                  <a:lnTo>
                    <a:pt x="6167" y="974"/>
                  </a:lnTo>
                  <a:lnTo>
                    <a:pt x="6259" y="1056"/>
                  </a:lnTo>
                  <a:lnTo>
                    <a:pt x="5945" y="1915"/>
                  </a:lnTo>
                  <a:lnTo>
                    <a:pt x="5852" y="1830"/>
                  </a:lnTo>
                  <a:lnTo>
                    <a:pt x="5950" y="1574"/>
                  </a:lnTo>
                  <a:lnTo>
                    <a:pt x="5687" y="1335"/>
                  </a:lnTo>
                  <a:lnTo>
                    <a:pt x="5447" y="1463"/>
                  </a:lnTo>
                  <a:lnTo>
                    <a:pt x="5358" y="1384"/>
                  </a:lnTo>
                  <a:close/>
                  <a:moveTo>
                    <a:pt x="5772" y="1289"/>
                  </a:moveTo>
                  <a:lnTo>
                    <a:pt x="5986" y="1483"/>
                  </a:lnTo>
                  <a:lnTo>
                    <a:pt x="6078" y="1250"/>
                  </a:lnTo>
                  <a:lnTo>
                    <a:pt x="6089" y="1224"/>
                  </a:lnTo>
                  <a:lnTo>
                    <a:pt x="6098" y="1199"/>
                  </a:lnTo>
                  <a:lnTo>
                    <a:pt x="6109" y="1176"/>
                  </a:lnTo>
                  <a:lnTo>
                    <a:pt x="6117" y="1154"/>
                  </a:lnTo>
                  <a:lnTo>
                    <a:pt x="6127" y="1133"/>
                  </a:lnTo>
                  <a:lnTo>
                    <a:pt x="6135" y="1114"/>
                  </a:lnTo>
                  <a:lnTo>
                    <a:pt x="6144" y="1095"/>
                  </a:lnTo>
                  <a:lnTo>
                    <a:pt x="6151" y="1078"/>
                  </a:lnTo>
                  <a:lnTo>
                    <a:pt x="6117" y="1102"/>
                  </a:lnTo>
                  <a:lnTo>
                    <a:pt x="6081" y="1125"/>
                  </a:lnTo>
                  <a:lnTo>
                    <a:pt x="6045" y="1147"/>
                  </a:lnTo>
                  <a:lnTo>
                    <a:pt x="6008" y="1168"/>
                  </a:lnTo>
                  <a:lnTo>
                    <a:pt x="5772" y="1289"/>
                  </a:lnTo>
                  <a:close/>
                  <a:moveTo>
                    <a:pt x="6016" y="1974"/>
                  </a:moveTo>
                  <a:lnTo>
                    <a:pt x="6715" y="1495"/>
                  </a:lnTo>
                  <a:lnTo>
                    <a:pt x="6780" y="1591"/>
                  </a:lnTo>
                  <a:lnTo>
                    <a:pt x="6482" y="2332"/>
                  </a:lnTo>
                  <a:lnTo>
                    <a:pt x="7031" y="1957"/>
                  </a:lnTo>
                  <a:lnTo>
                    <a:pt x="7091" y="2046"/>
                  </a:lnTo>
                  <a:lnTo>
                    <a:pt x="6393" y="2523"/>
                  </a:lnTo>
                  <a:lnTo>
                    <a:pt x="6328" y="2429"/>
                  </a:lnTo>
                  <a:lnTo>
                    <a:pt x="6626" y="1687"/>
                  </a:lnTo>
                  <a:lnTo>
                    <a:pt x="6077" y="2062"/>
                  </a:lnTo>
                  <a:lnTo>
                    <a:pt x="6016" y="1974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AC5DC785-7C77-4F28-8689-38295FE79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2232"/>
              <a:ext cx="408" cy="408"/>
            </a:xfrm>
            <a:custGeom>
              <a:avLst/>
              <a:gdLst>
                <a:gd name="T0" fmla="*/ 3375 w 6124"/>
                <a:gd name="T1" fmla="*/ 16 h 6124"/>
                <a:gd name="T2" fmla="*/ 3827 w 6124"/>
                <a:gd name="T3" fmla="*/ 97 h 6124"/>
                <a:gd name="T4" fmla="*/ 4254 w 6124"/>
                <a:gd name="T5" fmla="*/ 240 h 6124"/>
                <a:gd name="T6" fmla="*/ 4649 w 6124"/>
                <a:gd name="T7" fmla="*/ 444 h 6124"/>
                <a:gd name="T8" fmla="*/ 5010 w 6124"/>
                <a:gd name="T9" fmla="*/ 700 h 6124"/>
                <a:gd name="T10" fmla="*/ 5329 w 6124"/>
                <a:gd name="T11" fmla="*/ 1004 h 6124"/>
                <a:gd name="T12" fmla="*/ 5601 w 6124"/>
                <a:gd name="T13" fmla="*/ 1350 h 6124"/>
                <a:gd name="T14" fmla="*/ 5822 w 6124"/>
                <a:gd name="T15" fmla="*/ 1734 h 6124"/>
                <a:gd name="T16" fmla="*/ 5987 w 6124"/>
                <a:gd name="T17" fmla="*/ 2152 h 6124"/>
                <a:gd name="T18" fmla="*/ 6089 w 6124"/>
                <a:gd name="T19" fmla="*/ 2595 h 6124"/>
                <a:gd name="T20" fmla="*/ 6124 w 6124"/>
                <a:gd name="T21" fmla="*/ 3062 h 6124"/>
                <a:gd name="T22" fmla="*/ 6089 w 6124"/>
                <a:gd name="T23" fmla="*/ 3529 h 6124"/>
                <a:gd name="T24" fmla="*/ 5987 w 6124"/>
                <a:gd name="T25" fmla="*/ 3972 h 6124"/>
                <a:gd name="T26" fmla="*/ 5822 w 6124"/>
                <a:gd name="T27" fmla="*/ 4390 h 6124"/>
                <a:gd name="T28" fmla="*/ 5601 w 6124"/>
                <a:gd name="T29" fmla="*/ 4774 h 6124"/>
                <a:gd name="T30" fmla="*/ 5329 w 6124"/>
                <a:gd name="T31" fmla="*/ 5120 h 6124"/>
                <a:gd name="T32" fmla="*/ 5010 w 6124"/>
                <a:gd name="T33" fmla="*/ 5424 h 6124"/>
                <a:gd name="T34" fmla="*/ 4649 w 6124"/>
                <a:gd name="T35" fmla="*/ 5680 h 6124"/>
                <a:gd name="T36" fmla="*/ 4254 w 6124"/>
                <a:gd name="T37" fmla="*/ 5884 h 6124"/>
                <a:gd name="T38" fmla="*/ 3827 w 6124"/>
                <a:gd name="T39" fmla="*/ 6027 h 6124"/>
                <a:gd name="T40" fmla="*/ 3375 w 6124"/>
                <a:gd name="T41" fmla="*/ 6108 h 6124"/>
                <a:gd name="T42" fmla="*/ 2905 w 6124"/>
                <a:gd name="T43" fmla="*/ 6120 h 6124"/>
                <a:gd name="T44" fmla="*/ 2445 w 6124"/>
                <a:gd name="T45" fmla="*/ 6062 h 6124"/>
                <a:gd name="T46" fmla="*/ 2010 w 6124"/>
                <a:gd name="T47" fmla="*/ 5938 h 6124"/>
                <a:gd name="T48" fmla="*/ 1602 w 6124"/>
                <a:gd name="T49" fmla="*/ 5754 h 6124"/>
                <a:gd name="T50" fmla="*/ 1230 w 6124"/>
                <a:gd name="T51" fmla="*/ 5516 h 6124"/>
                <a:gd name="T52" fmla="*/ 897 w 6124"/>
                <a:gd name="T53" fmla="*/ 5227 h 6124"/>
                <a:gd name="T54" fmla="*/ 608 w 6124"/>
                <a:gd name="T55" fmla="*/ 4894 h 6124"/>
                <a:gd name="T56" fmla="*/ 370 w 6124"/>
                <a:gd name="T57" fmla="*/ 4522 h 6124"/>
                <a:gd name="T58" fmla="*/ 186 w 6124"/>
                <a:gd name="T59" fmla="*/ 4114 h 6124"/>
                <a:gd name="T60" fmla="*/ 63 w 6124"/>
                <a:gd name="T61" fmla="*/ 3679 h 6124"/>
                <a:gd name="T62" fmla="*/ 4 w 6124"/>
                <a:gd name="T63" fmla="*/ 3219 h 6124"/>
                <a:gd name="T64" fmla="*/ 16 w 6124"/>
                <a:gd name="T65" fmla="*/ 2749 h 6124"/>
                <a:gd name="T66" fmla="*/ 97 w 6124"/>
                <a:gd name="T67" fmla="*/ 2297 h 6124"/>
                <a:gd name="T68" fmla="*/ 240 w 6124"/>
                <a:gd name="T69" fmla="*/ 1870 h 6124"/>
                <a:gd name="T70" fmla="*/ 444 w 6124"/>
                <a:gd name="T71" fmla="*/ 1475 h 6124"/>
                <a:gd name="T72" fmla="*/ 700 w 6124"/>
                <a:gd name="T73" fmla="*/ 1114 h 6124"/>
                <a:gd name="T74" fmla="*/ 1004 w 6124"/>
                <a:gd name="T75" fmla="*/ 795 h 6124"/>
                <a:gd name="T76" fmla="*/ 1350 w 6124"/>
                <a:gd name="T77" fmla="*/ 523 h 6124"/>
                <a:gd name="T78" fmla="*/ 1734 w 6124"/>
                <a:gd name="T79" fmla="*/ 302 h 6124"/>
                <a:gd name="T80" fmla="*/ 2152 w 6124"/>
                <a:gd name="T81" fmla="*/ 137 h 6124"/>
                <a:gd name="T82" fmla="*/ 2595 w 6124"/>
                <a:gd name="T83" fmla="*/ 35 h 6124"/>
                <a:gd name="T84" fmla="*/ 3062 w 6124"/>
                <a:gd name="T85" fmla="*/ 0 h 6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24" h="6124">
                  <a:moveTo>
                    <a:pt x="3062" y="0"/>
                  </a:moveTo>
                  <a:lnTo>
                    <a:pt x="3219" y="4"/>
                  </a:lnTo>
                  <a:lnTo>
                    <a:pt x="3375" y="16"/>
                  </a:lnTo>
                  <a:lnTo>
                    <a:pt x="3529" y="35"/>
                  </a:lnTo>
                  <a:lnTo>
                    <a:pt x="3679" y="63"/>
                  </a:lnTo>
                  <a:lnTo>
                    <a:pt x="3827" y="97"/>
                  </a:lnTo>
                  <a:lnTo>
                    <a:pt x="3972" y="137"/>
                  </a:lnTo>
                  <a:lnTo>
                    <a:pt x="4114" y="186"/>
                  </a:lnTo>
                  <a:lnTo>
                    <a:pt x="4254" y="240"/>
                  </a:lnTo>
                  <a:lnTo>
                    <a:pt x="4390" y="302"/>
                  </a:lnTo>
                  <a:lnTo>
                    <a:pt x="4522" y="370"/>
                  </a:lnTo>
                  <a:lnTo>
                    <a:pt x="4649" y="444"/>
                  </a:lnTo>
                  <a:lnTo>
                    <a:pt x="4774" y="523"/>
                  </a:lnTo>
                  <a:lnTo>
                    <a:pt x="4894" y="608"/>
                  </a:lnTo>
                  <a:lnTo>
                    <a:pt x="5010" y="700"/>
                  </a:lnTo>
                  <a:lnTo>
                    <a:pt x="5120" y="795"/>
                  </a:lnTo>
                  <a:lnTo>
                    <a:pt x="5227" y="897"/>
                  </a:lnTo>
                  <a:lnTo>
                    <a:pt x="5329" y="1004"/>
                  </a:lnTo>
                  <a:lnTo>
                    <a:pt x="5424" y="1114"/>
                  </a:lnTo>
                  <a:lnTo>
                    <a:pt x="5516" y="1230"/>
                  </a:lnTo>
                  <a:lnTo>
                    <a:pt x="5601" y="1350"/>
                  </a:lnTo>
                  <a:lnTo>
                    <a:pt x="5680" y="1475"/>
                  </a:lnTo>
                  <a:lnTo>
                    <a:pt x="5754" y="1602"/>
                  </a:lnTo>
                  <a:lnTo>
                    <a:pt x="5822" y="1734"/>
                  </a:lnTo>
                  <a:lnTo>
                    <a:pt x="5884" y="1870"/>
                  </a:lnTo>
                  <a:lnTo>
                    <a:pt x="5938" y="2010"/>
                  </a:lnTo>
                  <a:lnTo>
                    <a:pt x="5987" y="2152"/>
                  </a:lnTo>
                  <a:lnTo>
                    <a:pt x="6027" y="2297"/>
                  </a:lnTo>
                  <a:lnTo>
                    <a:pt x="6062" y="2445"/>
                  </a:lnTo>
                  <a:lnTo>
                    <a:pt x="6089" y="2595"/>
                  </a:lnTo>
                  <a:lnTo>
                    <a:pt x="6108" y="2749"/>
                  </a:lnTo>
                  <a:lnTo>
                    <a:pt x="6120" y="2905"/>
                  </a:lnTo>
                  <a:lnTo>
                    <a:pt x="6124" y="3062"/>
                  </a:lnTo>
                  <a:lnTo>
                    <a:pt x="6120" y="3219"/>
                  </a:lnTo>
                  <a:lnTo>
                    <a:pt x="6108" y="3375"/>
                  </a:lnTo>
                  <a:lnTo>
                    <a:pt x="6089" y="3529"/>
                  </a:lnTo>
                  <a:lnTo>
                    <a:pt x="6062" y="3679"/>
                  </a:lnTo>
                  <a:lnTo>
                    <a:pt x="6027" y="3827"/>
                  </a:lnTo>
                  <a:lnTo>
                    <a:pt x="5987" y="3972"/>
                  </a:lnTo>
                  <a:lnTo>
                    <a:pt x="5938" y="4114"/>
                  </a:lnTo>
                  <a:lnTo>
                    <a:pt x="5884" y="4254"/>
                  </a:lnTo>
                  <a:lnTo>
                    <a:pt x="5822" y="4390"/>
                  </a:lnTo>
                  <a:lnTo>
                    <a:pt x="5754" y="4522"/>
                  </a:lnTo>
                  <a:lnTo>
                    <a:pt x="5680" y="4649"/>
                  </a:lnTo>
                  <a:lnTo>
                    <a:pt x="5601" y="4774"/>
                  </a:lnTo>
                  <a:lnTo>
                    <a:pt x="5516" y="4894"/>
                  </a:lnTo>
                  <a:lnTo>
                    <a:pt x="5424" y="5010"/>
                  </a:lnTo>
                  <a:lnTo>
                    <a:pt x="5329" y="5120"/>
                  </a:lnTo>
                  <a:lnTo>
                    <a:pt x="5227" y="5227"/>
                  </a:lnTo>
                  <a:lnTo>
                    <a:pt x="5120" y="5329"/>
                  </a:lnTo>
                  <a:lnTo>
                    <a:pt x="5010" y="5424"/>
                  </a:lnTo>
                  <a:lnTo>
                    <a:pt x="4894" y="5516"/>
                  </a:lnTo>
                  <a:lnTo>
                    <a:pt x="4774" y="5601"/>
                  </a:lnTo>
                  <a:lnTo>
                    <a:pt x="4649" y="5680"/>
                  </a:lnTo>
                  <a:lnTo>
                    <a:pt x="4522" y="5754"/>
                  </a:lnTo>
                  <a:lnTo>
                    <a:pt x="4390" y="5822"/>
                  </a:lnTo>
                  <a:lnTo>
                    <a:pt x="4254" y="5884"/>
                  </a:lnTo>
                  <a:lnTo>
                    <a:pt x="4114" y="5938"/>
                  </a:lnTo>
                  <a:lnTo>
                    <a:pt x="3972" y="5987"/>
                  </a:lnTo>
                  <a:lnTo>
                    <a:pt x="3827" y="6027"/>
                  </a:lnTo>
                  <a:lnTo>
                    <a:pt x="3679" y="6062"/>
                  </a:lnTo>
                  <a:lnTo>
                    <a:pt x="3529" y="6089"/>
                  </a:lnTo>
                  <a:lnTo>
                    <a:pt x="3375" y="6108"/>
                  </a:lnTo>
                  <a:lnTo>
                    <a:pt x="3219" y="6120"/>
                  </a:lnTo>
                  <a:lnTo>
                    <a:pt x="3062" y="6124"/>
                  </a:lnTo>
                  <a:lnTo>
                    <a:pt x="2905" y="6120"/>
                  </a:lnTo>
                  <a:lnTo>
                    <a:pt x="2749" y="6108"/>
                  </a:lnTo>
                  <a:lnTo>
                    <a:pt x="2595" y="6089"/>
                  </a:lnTo>
                  <a:lnTo>
                    <a:pt x="2445" y="6062"/>
                  </a:lnTo>
                  <a:lnTo>
                    <a:pt x="2297" y="6027"/>
                  </a:lnTo>
                  <a:lnTo>
                    <a:pt x="2152" y="5987"/>
                  </a:lnTo>
                  <a:lnTo>
                    <a:pt x="2010" y="5938"/>
                  </a:lnTo>
                  <a:lnTo>
                    <a:pt x="1870" y="5884"/>
                  </a:lnTo>
                  <a:lnTo>
                    <a:pt x="1734" y="5822"/>
                  </a:lnTo>
                  <a:lnTo>
                    <a:pt x="1602" y="5754"/>
                  </a:lnTo>
                  <a:lnTo>
                    <a:pt x="1475" y="5680"/>
                  </a:lnTo>
                  <a:lnTo>
                    <a:pt x="1350" y="5601"/>
                  </a:lnTo>
                  <a:lnTo>
                    <a:pt x="1230" y="5516"/>
                  </a:lnTo>
                  <a:lnTo>
                    <a:pt x="1114" y="5424"/>
                  </a:lnTo>
                  <a:lnTo>
                    <a:pt x="1004" y="5329"/>
                  </a:lnTo>
                  <a:lnTo>
                    <a:pt x="897" y="5227"/>
                  </a:lnTo>
                  <a:lnTo>
                    <a:pt x="795" y="5120"/>
                  </a:lnTo>
                  <a:lnTo>
                    <a:pt x="700" y="5010"/>
                  </a:lnTo>
                  <a:lnTo>
                    <a:pt x="608" y="4894"/>
                  </a:lnTo>
                  <a:lnTo>
                    <a:pt x="523" y="4774"/>
                  </a:lnTo>
                  <a:lnTo>
                    <a:pt x="444" y="4649"/>
                  </a:lnTo>
                  <a:lnTo>
                    <a:pt x="370" y="4522"/>
                  </a:lnTo>
                  <a:lnTo>
                    <a:pt x="302" y="4390"/>
                  </a:lnTo>
                  <a:lnTo>
                    <a:pt x="240" y="4254"/>
                  </a:lnTo>
                  <a:lnTo>
                    <a:pt x="186" y="4114"/>
                  </a:lnTo>
                  <a:lnTo>
                    <a:pt x="137" y="3972"/>
                  </a:lnTo>
                  <a:lnTo>
                    <a:pt x="97" y="3827"/>
                  </a:lnTo>
                  <a:lnTo>
                    <a:pt x="63" y="3679"/>
                  </a:lnTo>
                  <a:lnTo>
                    <a:pt x="35" y="3529"/>
                  </a:lnTo>
                  <a:lnTo>
                    <a:pt x="16" y="3375"/>
                  </a:lnTo>
                  <a:lnTo>
                    <a:pt x="4" y="3219"/>
                  </a:lnTo>
                  <a:lnTo>
                    <a:pt x="0" y="3062"/>
                  </a:lnTo>
                  <a:lnTo>
                    <a:pt x="4" y="2905"/>
                  </a:lnTo>
                  <a:lnTo>
                    <a:pt x="16" y="2749"/>
                  </a:lnTo>
                  <a:lnTo>
                    <a:pt x="35" y="2595"/>
                  </a:lnTo>
                  <a:lnTo>
                    <a:pt x="63" y="2445"/>
                  </a:lnTo>
                  <a:lnTo>
                    <a:pt x="97" y="2297"/>
                  </a:lnTo>
                  <a:lnTo>
                    <a:pt x="137" y="2152"/>
                  </a:lnTo>
                  <a:lnTo>
                    <a:pt x="186" y="2010"/>
                  </a:lnTo>
                  <a:lnTo>
                    <a:pt x="240" y="1870"/>
                  </a:lnTo>
                  <a:lnTo>
                    <a:pt x="302" y="1734"/>
                  </a:lnTo>
                  <a:lnTo>
                    <a:pt x="370" y="1602"/>
                  </a:lnTo>
                  <a:lnTo>
                    <a:pt x="444" y="1475"/>
                  </a:lnTo>
                  <a:lnTo>
                    <a:pt x="523" y="1350"/>
                  </a:lnTo>
                  <a:lnTo>
                    <a:pt x="608" y="1230"/>
                  </a:lnTo>
                  <a:lnTo>
                    <a:pt x="700" y="1114"/>
                  </a:lnTo>
                  <a:lnTo>
                    <a:pt x="795" y="1004"/>
                  </a:lnTo>
                  <a:lnTo>
                    <a:pt x="897" y="897"/>
                  </a:lnTo>
                  <a:lnTo>
                    <a:pt x="1004" y="795"/>
                  </a:lnTo>
                  <a:lnTo>
                    <a:pt x="1114" y="700"/>
                  </a:lnTo>
                  <a:lnTo>
                    <a:pt x="1230" y="608"/>
                  </a:lnTo>
                  <a:lnTo>
                    <a:pt x="1350" y="523"/>
                  </a:lnTo>
                  <a:lnTo>
                    <a:pt x="1475" y="444"/>
                  </a:lnTo>
                  <a:lnTo>
                    <a:pt x="1602" y="370"/>
                  </a:lnTo>
                  <a:lnTo>
                    <a:pt x="1734" y="302"/>
                  </a:lnTo>
                  <a:lnTo>
                    <a:pt x="1870" y="240"/>
                  </a:lnTo>
                  <a:lnTo>
                    <a:pt x="2010" y="186"/>
                  </a:lnTo>
                  <a:lnTo>
                    <a:pt x="2152" y="137"/>
                  </a:lnTo>
                  <a:lnTo>
                    <a:pt x="2297" y="97"/>
                  </a:lnTo>
                  <a:lnTo>
                    <a:pt x="2445" y="63"/>
                  </a:lnTo>
                  <a:lnTo>
                    <a:pt x="2595" y="35"/>
                  </a:lnTo>
                  <a:lnTo>
                    <a:pt x="2749" y="16"/>
                  </a:lnTo>
                  <a:lnTo>
                    <a:pt x="2905" y="4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33D7199A-DBA9-4B12-822C-D9E3387AE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6" y="2226"/>
              <a:ext cx="420" cy="420"/>
            </a:xfrm>
            <a:custGeom>
              <a:avLst/>
              <a:gdLst>
                <a:gd name="T0" fmla="*/ 3782 w 6294"/>
                <a:gd name="T1" fmla="*/ 64 h 6294"/>
                <a:gd name="T2" fmla="*/ 4442 w 6294"/>
                <a:gd name="T3" fmla="*/ 278 h 6294"/>
                <a:gd name="T4" fmla="*/ 5030 w 6294"/>
                <a:gd name="T5" fmla="*/ 625 h 6294"/>
                <a:gd name="T6" fmla="*/ 5526 w 6294"/>
                <a:gd name="T7" fmla="*/ 1088 h 6294"/>
                <a:gd name="T8" fmla="*/ 5914 w 6294"/>
                <a:gd name="T9" fmla="*/ 1647 h 6294"/>
                <a:gd name="T10" fmla="*/ 6175 w 6294"/>
                <a:gd name="T11" fmla="*/ 2286 h 6294"/>
                <a:gd name="T12" fmla="*/ 6290 w 6294"/>
                <a:gd name="T13" fmla="*/ 2985 h 6294"/>
                <a:gd name="T14" fmla="*/ 6245 w 6294"/>
                <a:gd name="T15" fmla="*/ 3704 h 6294"/>
                <a:gd name="T16" fmla="*/ 6046 w 6294"/>
                <a:gd name="T17" fmla="*/ 4372 h 6294"/>
                <a:gd name="T18" fmla="*/ 5713 w 6294"/>
                <a:gd name="T19" fmla="*/ 4969 h 6294"/>
                <a:gd name="T20" fmla="*/ 5263 w 6294"/>
                <a:gd name="T21" fmla="*/ 5476 h 6294"/>
                <a:gd name="T22" fmla="*/ 4713 w 6294"/>
                <a:gd name="T23" fmla="*/ 5877 h 6294"/>
                <a:gd name="T24" fmla="*/ 4083 w 6294"/>
                <a:gd name="T25" fmla="*/ 6152 h 6294"/>
                <a:gd name="T26" fmla="*/ 3389 w 6294"/>
                <a:gd name="T27" fmla="*/ 6284 h 6294"/>
                <a:gd name="T28" fmla="*/ 2668 w 6294"/>
                <a:gd name="T29" fmla="*/ 6258 h 6294"/>
                <a:gd name="T30" fmla="*/ 1994 w 6294"/>
                <a:gd name="T31" fmla="*/ 6076 h 6294"/>
                <a:gd name="T32" fmla="*/ 1388 w 6294"/>
                <a:gd name="T33" fmla="*/ 5756 h 6294"/>
                <a:gd name="T34" fmla="*/ 869 w 6294"/>
                <a:gd name="T35" fmla="*/ 5318 h 6294"/>
                <a:gd name="T36" fmla="*/ 456 w 6294"/>
                <a:gd name="T37" fmla="*/ 4779 h 6294"/>
                <a:gd name="T38" fmla="*/ 166 w 6294"/>
                <a:gd name="T39" fmla="*/ 4156 h 6294"/>
                <a:gd name="T40" fmla="*/ 16 w 6294"/>
                <a:gd name="T41" fmla="*/ 3469 h 6294"/>
                <a:gd name="T42" fmla="*/ 26 w 6294"/>
                <a:gd name="T43" fmla="*/ 2746 h 6294"/>
                <a:gd name="T44" fmla="*/ 192 w 6294"/>
                <a:gd name="T45" fmla="*/ 2065 h 6294"/>
                <a:gd name="T46" fmla="*/ 496 w 6294"/>
                <a:gd name="T47" fmla="*/ 1451 h 6294"/>
                <a:gd name="T48" fmla="*/ 922 w 6294"/>
                <a:gd name="T49" fmla="*/ 922 h 6294"/>
                <a:gd name="T50" fmla="*/ 1451 w 6294"/>
                <a:gd name="T51" fmla="*/ 496 h 6294"/>
                <a:gd name="T52" fmla="*/ 2065 w 6294"/>
                <a:gd name="T53" fmla="*/ 192 h 6294"/>
                <a:gd name="T54" fmla="*/ 2746 w 6294"/>
                <a:gd name="T55" fmla="*/ 26 h 6294"/>
                <a:gd name="T56" fmla="*/ 5095 w 6294"/>
                <a:gd name="T57" fmla="*/ 896 h 6294"/>
                <a:gd name="T58" fmla="*/ 4566 w 6294"/>
                <a:gd name="T59" fmla="*/ 530 h 6294"/>
                <a:gd name="T60" fmla="*/ 3962 w 6294"/>
                <a:gd name="T61" fmla="*/ 283 h 6294"/>
                <a:gd name="T62" fmla="*/ 3300 w 6294"/>
                <a:gd name="T63" fmla="*/ 175 h 6294"/>
                <a:gd name="T64" fmla="*/ 2620 w 6294"/>
                <a:gd name="T65" fmla="*/ 217 h 6294"/>
                <a:gd name="T66" fmla="*/ 1988 w 6294"/>
                <a:gd name="T67" fmla="*/ 404 h 6294"/>
                <a:gd name="T68" fmla="*/ 1424 w 6294"/>
                <a:gd name="T69" fmla="*/ 720 h 6294"/>
                <a:gd name="T70" fmla="*/ 943 w 6294"/>
                <a:gd name="T71" fmla="*/ 1145 h 6294"/>
                <a:gd name="T72" fmla="*/ 565 w 6294"/>
                <a:gd name="T73" fmla="*/ 1665 h 6294"/>
                <a:gd name="T74" fmla="*/ 304 w 6294"/>
                <a:gd name="T75" fmla="*/ 2261 h 6294"/>
                <a:gd name="T76" fmla="*/ 179 w 6294"/>
                <a:gd name="T77" fmla="*/ 2918 h 6294"/>
                <a:gd name="T78" fmla="*/ 204 w 6294"/>
                <a:gd name="T79" fmla="*/ 3600 h 6294"/>
                <a:gd name="T80" fmla="*/ 376 w 6294"/>
                <a:gd name="T81" fmla="*/ 4239 h 6294"/>
                <a:gd name="T82" fmla="*/ 678 w 6294"/>
                <a:gd name="T83" fmla="*/ 4812 h 6294"/>
                <a:gd name="T84" fmla="*/ 1093 w 6294"/>
                <a:gd name="T85" fmla="*/ 5302 h 6294"/>
                <a:gd name="T86" fmla="*/ 1603 w 6294"/>
                <a:gd name="T87" fmla="*/ 5693 h 6294"/>
                <a:gd name="T88" fmla="*/ 2192 w 6294"/>
                <a:gd name="T89" fmla="*/ 5967 h 6294"/>
                <a:gd name="T90" fmla="*/ 2843 w 6294"/>
                <a:gd name="T91" fmla="*/ 6109 h 6294"/>
                <a:gd name="T92" fmla="*/ 3527 w 6294"/>
                <a:gd name="T93" fmla="*/ 6100 h 6294"/>
                <a:gd name="T94" fmla="*/ 4171 w 6294"/>
                <a:gd name="T95" fmla="*/ 5943 h 6294"/>
                <a:gd name="T96" fmla="*/ 4751 w 6294"/>
                <a:gd name="T97" fmla="*/ 5655 h 6294"/>
                <a:gd name="T98" fmla="*/ 5252 w 6294"/>
                <a:gd name="T99" fmla="*/ 5252 h 6294"/>
                <a:gd name="T100" fmla="*/ 5655 w 6294"/>
                <a:gd name="T101" fmla="*/ 4751 h 6294"/>
                <a:gd name="T102" fmla="*/ 5943 w 6294"/>
                <a:gd name="T103" fmla="*/ 4171 h 6294"/>
                <a:gd name="T104" fmla="*/ 6100 w 6294"/>
                <a:gd name="T105" fmla="*/ 3527 h 6294"/>
                <a:gd name="T106" fmla="*/ 6109 w 6294"/>
                <a:gd name="T107" fmla="*/ 2843 h 6294"/>
                <a:gd name="T108" fmla="*/ 5967 w 6294"/>
                <a:gd name="T109" fmla="*/ 2192 h 6294"/>
                <a:gd name="T110" fmla="*/ 5693 w 6294"/>
                <a:gd name="T111" fmla="*/ 1603 h 6294"/>
                <a:gd name="T112" fmla="*/ 5302 w 6294"/>
                <a:gd name="T113" fmla="*/ 1093 h 6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94" h="6294">
                  <a:moveTo>
                    <a:pt x="3147" y="0"/>
                  </a:moveTo>
                  <a:lnTo>
                    <a:pt x="3228" y="1"/>
                  </a:lnTo>
                  <a:lnTo>
                    <a:pt x="3309" y="4"/>
                  </a:lnTo>
                  <a:lnTo>
                    <a:pt x="3389" y="10"/>
                  </a:lnTo>
                  <a:lnTo>
                    <a:pt x="3469" y="16"/>
                  </a:lnTo>
                  <a:lnTo>
                    <a:pt x="3548" y="26"/>
                  </a:lnTo>
                  <a:lnTo>
                    <a:pt x="3626" y="36"/>
                  </a:lnTo>
                  <a:lnTo>
                    <a:pt x="3704" y="49"/>
                  </a:lnTo>
                  <a:lnTo>
                    <a:pt x="3782" y="64"/>
                  </a:lnTo>
                  <a:lnTo>
                    <a:pt x="3857" y="81"/>
                  </a:lnTo>
                  <a:lnTo>
                    <a:pt x="3934" y="99"/>
                  </a:lnTo>
                  <a:lnTo>
                    <a:pt x="4008" y="119"/>
                  </a:lnTo>
                  <a:lnTo>
                    <a:pt x="4083" y="142"/>
                  </a:lnTo>
                  <a:lnTo>
                    <a:pt x="4156" y="166"/>
                  </a:lnTo>
                  <a:lnTo>
                    <a:pt x="4229" y="192"/>
                  </a:lnTo>
                  <a:lnTo>
                    <a:pt x="4300" y="218"/>
                  </a:lnTo>
                  <a:lnTo>
                    <a:pt x="4372" y="248"/>
                  </a:lnTo>
                  <a:lnTo>
                    <a:pt x="4442" y="278"/>
                  </a:lnTo>
                  <a:lnTo>
                    <a:pt x="4511" y="311"/>
                  </a:lnTo>
                  <a:lnTo>
                    <a:pt x="4580" y="345"/>
                  </a:lnTo>
                  <a:lnTo>
                    <a:pt x="4647" y="380"/>
                  </a:lnTo>
                  <a:lnTo>
                    <a:pt x="4713" y="417"/>
                  </a:lnTo>
                  <a:lnTo>
                    <a:pt x="4779" y="456"/>
                  </a:lnTo>
                  <a:lnTo>
                    <a:pt x="4843" y="496"/>
                  </a:lnTo>
                  <a:lnTo>
                    <a:pt x="4906" y="538"/>
                  </a:lnTo>
                  <a:lnTo>
                    <a:pt x="4969" y="581"/>
                  </a:lnTo>
                  <a:lnTo>
                    <a:pt x="5030" y="625"/>
                  </a:lnTo>
                  <a:lnTo>
                    <a:pt x="5089" y="671"/>
                  </a:lnTo>
                  <a:lnTo>
                    <a:pt x="5149" y="719"/>
                  </a:lnTo>
                  <a:lnTo>
                    <a:pt x="5206" y="768"/>
                  </a:lnTo>
                  <a:lnTo>
                    <a:pt x="5263" y="818"/>
                  </a:lnTo>
                  <a:lnTo>
                    <a:pt x="5318" y="869"/>
                  </a:lnTo>
                  <a:lnTo>
                    <a:pt x="5372" y="922"/>
                  </a:lnTo>
                  <a:lnTo>
                    <a:pt x="5425" y="976"/>
                  </a:lnTo>
                  <a:lnTo>
                    <a:pt x="5476" y="1031"/>
                  </a:lnTo>
                  <a:lnTo>
                    <a:pt x="5526" y="1088"/>
                  </a:lnTo>
                  <a:lnTo>
                    <a:pt x="5575" y="1145"/>
                  </a:lnTo>
                  <a:lnTo>
                    <a:pt x="5623" y="1205"/>
                  </a:lnTo>
                  <a:lnTo>
                    <a:pt x="5669" y="1264"/>
                  </a:lnTo>
                  <a:lnTo>
                    <a:pt x="5713" y="1325"/>
                  </a:lnTo>
                  <a:lnTo>
                    <a:pt x="5756" y="1388"/>
                  </a:lnTo>
                  <a:lnTo>
                    <a:pt x="5798" y="1451"/>
                  </a:lnTo>
                  <a:lnTo>
                    <a:pt x="5838" y="1515"/>
                  </a:lnTo>
                  <a:lnTo>
                    <a:pt x="5877" y="1581"/>
                  </a:lnTo>
                  <a:lnTo>
                    <a:pt x="5914" y="1647"/>
                  </a:lnTo>
                  <a:lnTo>
                    <a:pt x="5949" y="1714"/>
                  </a:lnTo>
                  <a:lnTo>
                    <a:pt x="5983" y="1783"/>
                  </a:lnTo>
                  <a:lnTo>
                    <a:pt x="6016" y="1852"/>
                  </a:lnTo>
                  <a:lnTo>
                    <a:pt x="6046" y="1922"/>
                  </a:lnTo>
                  <a:lnTo>
                    <a:pt x="6076" y="1994"/>
                  </a:lnTo>
                  <a:lnTo>
                    <a:pt x="6102" y="2065"/>
                  </a:lnTo>
                  <a:lnTo>
                    <a:pt x="6128" y="2138"/>
                  </a:lnTo>
                  <a:lnTo>
                    <a:pt x="6152" y="2211"/>
                  </a:lnTo>
                  <a:lnTo>
                    <a:pt x="6175" y="2286"/>
                  </a:lnTo>
                  <a:lnTo>
                    <a:pt x="6195" y="2360"/>
                  </a:lnTo>
                  <a:lnTo>
                    <a:pt x="6213" y="2437"/>
                  </a:lnTo>
                  <a:lnTo>
                    <a:pt x="6230" y="2512"/>
                  </a:lnTo>
                  <a:lnTo>
                    <a:pt x="6245" y="2590"/>
                  </a:lnTo>
                  <a:lnTo>
                    <a:pt x="6258" y="2668"/>
                  </a:lnTo>
                  <a:lnTo>
                    <a:pt x="6268" y="2746"/>
                  </a:lnTo>
                  <a:lnTo>
                    <a:pt x="6278" y="2825"/>
                  </a:lnTo>
                  <a:lnTo>
                    <a:pt x="6284" y="2905"/>
                  </a:lnTo>
                  <a:lnTo>
                    <a:pt x="6290" y="2985"/>
                  </a:lnTo>
                  <a:lnTo>
                    <a:pt x="6293" y="3066"/>
                  </a:lnTo>
                  <a:lnTo>
                    <a:pt x="6294" y="3147"/>
                  </a:lnTo>
                  <a:lnTo>
                    <a:pt x="6293" y="3228"/>
                  </a:lnTo>
                  <a:lnTo>
                    <a:pt x="6290" y="3309"/>
                  </a:lnTo>
                  <a:lnTo>
                    <a:pt x="6284" y="3389"/>
                  </a:lnTo>
                  <a:lnTo>
                    <a:pt x="6278" y="3469"/>
                  </a:lnTo>
                  <a:lnTo>
                    <a:pt x="6268" y="3548"/>
                  </a:lnTo>
                  <a:lnTo>
                    <a:pt x="6258" y="3626"/>
                  </a:lnTo>
                  <a:lnTo>
                    <a:pt x="6245" y="3704"/>
                  </a:lnTo>
                  <a:lnTo>
                    <a:pt x="6230" y="3782"/>
                  </a:lnTo>
                  <a:lnTo>
                    <a:pt x="6213" y="3857"/>
                  </a:lnTo>
                  <a:lnTo>
                    <a:pt x="6195" y="3934"/>
                  </a:lnTo>
                  <a:lnTo>
                    <a:pt x="6175" y="4008"/>
                  </a:lnTo>
                  <a:lnTo>
                    <a:pt x="6152" y="4083"/>
                  </a:lnTo>
                  <a:lnTo>
                    <a:pt x="6128" y="4156"/>
                  </a:lnTo>
                  <a:lnTo>
                    <a:pt x="6102" y="4229"/>
                  </a:lnTo>
                  <a:lnTo>
                    <a:pt x="6076" y="4300"/>
                  </a:lnTo>
                  <a:lnTo>
                    <a:pt x="6046" y="4372"/>
                  </a:lnTo>
                  <a:lnTo>
                    <a:pt x="6016" y="4442"/>
                  </a:lnTo>
                  <a:lnTo>
                    <a:pt x="5983" y="4511"/>
                  </a:lnTo>
                  <a:lnTo>
                    <a:pt x="5949" y="4580"/>
                  </a:lnTo>
                  <a:lnTo>
                    <a:pt x="5914" y="4647"/>
                  </a:lnTo>
                  <a:lnTo>
                    <a:pt x="5877" y="4713"/>
                  </a:lnTo>
                  <a:lnTo>
                    <a:pt x="5838" y="4779"/>
                  </a:lnTo>
                  <a:lnTo>
                    <a:pt x="5798" y="4843"/>
                  </a:lnTo>
                  <a:lnTo>
                    <a:pt x="5756" y="4906"/>
                  </a:lnTo>
                  <a:lnTo>
                    <a:pt x="5713" y="4969"/>
                  </a:lnTo>
                  <a:lnTo>
                    <a:pt x="5669" y="5030"/>
                  </a:lnTo>
                  <a:lnTo>
                    <a:pt x="5623" y="5089"/>
                  </a:lnTo>
                  <a:lnTo>
                    <a:pt x="5575" y="5149"/>
                  </a:lnTo>
                  <a:lnTo>
                    <a:pt x="5526" y="5206"/>
                  </a:lnTo>
                  <a:lnTo>
                    <a:pt x="5476" y="5263"/>
                  </a:lnTo>
                  <a:lnTo>
                    <a:pt x="5425" y="5318"/>
                  </a:lnTo>
                  <a:lnTo>
                    <a:pt x="5372" y="5372"/>
                  </a:lnTo>
                  <a:lnTo>
                    <a:pt x="5318" y="5425"/>
                  </a:lnTo>
                  <a:lnTo>
                    <a:pt x="5263" y="5476"/>
                  </a:lnTo>
                  <a:lnTo>
                    <a:pt x="5206" y="5526"/>
                  </a:lnTo>
                  <a:lnTo>
                    <a:pt x="5149" y="5575"/>
                  </a:lnTo>
                  <a:lnTo>
                    <a:pt x="5089" y="5623"/>
                  </a:lnTo>
                  <a:lnTo>
                    <a:pt x="5030" y="5669"/>
                  </a:lnTo>
                  <a:lnTo>
                    <a:pt x="4969" y="5713"/>
                  </a:lnTo>
                  <a:lnTo>
                    <a:pt x="4906" y="5756"/>
                  </a:lnTo>
                  <a:lnTo>
                    <a:pt x="4843" y="5798"/>
                  </a:lnTo>
                  <a:lnTo>
                    <a:pt x="4779" y="5838"/>
                  </a:lnTo>
                  <a:lnTo>
                    <a:pt x="4713" y="5877"/>
                  </a:lnTo>
                  <a:lnTo>
                    <a:pt x="4647" y="5914"/>
                  </a:lnTo>
                  <a:lnTo>
                    <a:pt x="4580" y="5949"/>
                  </a:lnTo>
                  <a:lnTo>
                    <a:pt x="4511" y="5983"/>
                  </a:lnTo>
                  <a:lnTo>
                    <a:pt x="4442" y="6016"/>
                  </a:lnTo>
                  <a:lnTo>
                    <a:pt x="4372" y="6046"/>
                  </a:lnTo>
                  <a:lnTo>
                    <a:pt x="4300" y="6076"/>
                  </a:lnTo>
                  <a:lnTo>
                    <a:pt x="4229" y="6102"/>
                  </a:lnTo>
                  <a:lnTo>
                    <a:pt x="4156" y="6128"/>
                  </a:lnTo>
                  <a:lnTo>
                    <a:pt x="4083" y="6152"/>
                  </a:lnTo>
                  <a:lnTo>
                    <a:pt x="4008" y="6175"/>
                  </a:lnTo>
                  <a:lnTo>
                    <a:pt x="3934" y="6195"/>
                  </a:lnTo>
                  <a:lnTo>
                    <a:pt x="3857" y="6213"/>
                  </a:lnTo>
                  <a:lnTo>
                    <a:pt x="3782" y="6230"/>
                  </a:lnTo>
                  <a:lnTo>
                    <a:pt x="3704" y="6245"/>
                  </a:lnTo>
                  <a:lnTo>
                    <a:pt x="3626" y="6258"/>
                  </a:lnTo>
                  <a:lnTo>
                    <a:pt x="3548" y="6268"/>
                  </a:lnTo>
                  <a:lnTo>
                    <a:pt x="3469" y="6278"/>
                  </a:lnTo>
                  <a:lnTo>
                    <a:pt x="3389" y="6284"/>
                  </a:lnTo>
                  <a:lnTo>
                    <a:pt x="3309" y="6290"/>
                  </a:lnTo>
                  <a:lnTo>
                    <a:pt x="3228" y="6293"/>
                  </a:lnTo>
                  <a:lnTo>
                    <a:pt x="3147" y="6294"/>
                  </a:lnTo>
                  <a:lnTo>
                    <a:pt x="3066" y="6293"/>
                  </a:lnTo>
                  <a:lnTo>
                    <a:pt x="2985" y="6290"/>
                  </a:lnTo>
                  <a:lnTo>
                    <a:pt x="2905" y="6284"/>
                  </a:lnTo>
                  <a:lnTo>
                    <a:pt x="2825" y="6278"/>
                  </a:lnTo>
                  <a:lnTo>
                    <a:pt x="2746" y="6268"/>
                  </a:lnTo>
                  <a:lnTo>
                    <a:pt x="2668" y="6258"/>
                  </a:lnTo>
                  <a:lnTo>
                    <a:pt x="2590" y="6245"/>
                  </a:lnTo>
                  <a:lnTo>
                    <a:pt x="2512" y="6230"/>
                  </a:lnTo>
                  <a:lnTo>
                    <a:pt x="2437" y="6213"/>
                  </a:lnTo>
                  <a:lnTo>
                    <a:pt x="2360" y="6195"/>
                  </a:lnTo>
                  <a:lnTo>
                    <a:pt x="2286" y="6175"/>
                  </a:lnTo>
                  <a:lnTo>
                    <a:pt x="2211" y="6152"/>
                  </a:lnTo>
                  <a:lnTo>
                    <a:pt x="2138" y="6128"/>
                  </a:lnTo>
                  <a:lnTo>
                    <a:pt x="2065" y="6102"/>
                  </a:lnTo>
                  <a:lnTo>
                    <a:pt x="1994" y="6076"/>
                  </a:lnTo>
                  <a:lnTo>
                    <a:pt x="1922" y="6046"/>
                  </a:lnTo>
                  <a:lnTo>
                    <a:pt x="1852" y="6016"/>
                  </a:lnTo>
                  <a:lnTo>
                    <a:pt x="1783" y="5983"/>
                  </a:lnTo>
                  <a:lnTo>
                    <a:pt x="1714" y="5949"/>
                  </a:lnTo>
                  <a:lnTo>
                    <a:pt x="1647" y="5914"/>
                  </a:lnTo>
                  <a:lnTo>
                    <a:pt x="1581" y="5877"/>
                  </a:lnTo>
                  <a:lnTo>
                    <a:pt x="1515" y="5838"/>
                  </a:lnTo>
                  <a:lnTo>
                    <a:pt x="1451" y="5798"/>
                  </a:lnTo>
                  <a:lnTo>
                    <a:pt x="1388" y="5756"/>
                  </a:lnTo>
                  <a:lnTo>
                    <a:pt x="1325" y="5713"/>
                  </a:lnTo>
                  <a:lnTo>
                    <a:pt x="1264" y="5669"/>
                  </a:lnTo>
                  <a:lnTo>
                    <a:pt x="1205" y="5623"/>
                  </a:lnTo>
                  <a:lnTo>
                    <a:pt x="1145" y="5575"/>
                  </a:lnTo>
                  <a:lnTo>
                    <a:pt x="1088" y="5526"/>
                  </a:lnTo>
                  <a:lnTo>
                    <a:pt x="1031" y="5476"/>
                  </a:lnTo>
                  <a:lnTo>
                    <a:pt x="976" y="5425"/>
                  </a:lnTo>
                  <a:lnTo>
                    <a:pt x="922" y="5372"/>
                  </a:lnTo>
                  <a:lnTo>
                    <a:pt x="869" y="5318"/>
                  </a:lnTo>
                  <a:lnTo>
                    <a:pt x="818" y="5263"/>
                  </a:lnTo>
                  <a:lnTo>
                    <a:pt x="768" y="5206"/>
                  </a:lnTo>
                  <a:lnTo>
                    <a:pt x="719" y="5149"/>
                  </a:lnTo>
                  <a:lnTo>
                    <a:pt x="671" y="5089"/>
                  </a:lnTo>
                  <a:lnTo>
                    <a:pt x="625" y="5030"/>
                  </a:lnTo>
                  <a:lnTo>
                    <a:pt x="581" y="4969"/>
                  </a:lnTo>
                  <a:lnTo>
                    <a:pt x="538" y="4906"/>
                  </a:lnTo>
                  <a:lnTo>
                    <a:pt x="496" y="4843"/>
                  </a:lnTo>
                  <a:lnTo>
                    <a:pt x="456" y="4779"/>
                  </a:lnTo>
                  <a:lnTo>
                    <a:pt x="417" y="4713"/>
                  </a:lnTo>
                  <a:lnTo>
                    <a:pt x="380" y="4647"/>
                  </a:lnTo>
                  <a:lnTo>
                    <a:pt x="345" y="4580"/>
                  </a:lnTo>
                  <a:lnTo>
                    <a:pt x="311" y="4511"/>
                  </a:lnTo>
                  <a:lnTo>
                    <a:pt x="278" y="4442"/>
                  </a:lnTo>
                  <a:lnTo>
                    <a:pt x="248" y="4372"/>
                  </a:lnTo>
                  <a:lnTo>
                    <a:pt x="218" y="4300"/>
                  </a:lnTo>
                  <a:lnTo>
                    <a:pt x="192" y="4229"/>
                  </a:lnTo>
                  <a:lnTo>
                    <a:pt x="166" y="4156"/>
                  </a:lnTo>
                  <a:lnTo>
                    <a:pt x="142" y="4083"/>
                  </a:lnTo>
                  <a:lnTo>
                    <a:pt x="119" y="4008"/>
                  </a:lnTo>
                  <a:lnTo>
                    <a:pt x="99" y="3934"/>
                  </a:lnTo>
                  <a:lnTo>
                    <a:pt x="81" y="3857"/>
                  </a:lnTo>
                  <a:lnTo>
                    <a:pt x="64" y="3782"/>
                  </a:lnTo>
                  <a:lnTo>
                    <a:pt x="49" y="3704"/>
                  </a:lnTo>
                  <a:lnTo>
                    <a:pt x="36" y="3626"/>
                  </a:lnTo>
                  <a:lnTo>
                    <a:pt x="26" y="3548"/>
                  </a:lnTo>
                  <a:lnTo>
                    <a:pt x="16" y="3469"/>
                  </a:lnTo>
                  <a:lnTo>
                    <a:pt x="10" y="3389"/>
                  </a:lnTo>
                  <a:lnTo>
                    <a:pt x="4" y="3309"/>
                  </a:lnTo>
                  <a:lnTo>
                    <a:pt x="1" y="3228"/>
                  </a:lnTo>
                  <a:lnTo>
                    <a:pt x="0" y="3147"/>
                  </a:lnTo>
                  <a:lnTo>
                    <a:pt x="1" y="3066"/>
                  </a:lnTo>
                  <a:lnTo>
                    <a:pt x="4" y="2985"/>
                  </a:lnTo>
                  <a:lnTo>
                    <a:pt x="10" y="2905"/>
                  </a:lnTo>
                  <a:lnTo>
                    <a:pt x="16" y="2825"/>
                  </a:lnTo>
                  <a:lnTo>
                    <a:pt x="26" y="2746"/>
                  </a:lnTo>
                  <a:lnTo>
                    <a:pt x="36" y="2668"/>
                  </a:lnTo>
                  <a:lnTo>
                    <a:pt x="49" y="2590"/>
                  </a:lnTo>
                  <a:lnTo>
                    <a:pt x="64" y="2512"/>
                  </a:lnTo>
                  <a:lnTo>
                    <a:pt x="81" y="2437"/>
                  </a:lnTo>
                  <a:lnTo>
                    <a:pt x="99" y="2360"/>
                  </a:lnTo>
                  <a:lnTo>
                    <a:pt x="119" y="2286"/>
                  </a:lnTo>
                  <a:lnTo>
                    <a:pt x="142" y="2211"/>
                  </a:lnTo>
                  <a:lnTo>
                    <a:pt x="166" y="2138"/>
                  </a:lnTo>
                  <a:lnTo>
                    <a:pt x="192" y="2065"/>
                  </a:lnTo>
                  <a:lnTo>
                    <a:pt x="218" y="1994"/>
                  </a:lnTo>
                  <a:lnTo>
                    <a:pt x="248" y="1922"/>
                  </a:lnTo>
                  <a:lnTo>
                    <a:pt x="278" y="1852"/>
                  </a:lnTo>
                  <a:lnTo>
                    <a:pt x="311" y="1783"/>
                  </a:lnTo>
                  <a:lnTo>
                    <a:pt x="345" y="1714"/>
                  </a:lnTo>
                  <a:lnTo>
                    <a:pt x="380" y="1647"/>
                  </a:lnTo>
                  <a:lnTo>
                    <a:pt x="417" y="1581"/>
                  </a:lnTo>
                  <a:lnTo>
                    <a:pt x="456" y="1515"/>
                  </a:lnTo>
                  <a:lnTo>
                    <a:pt x="496" y="1451"/>
                  </a:lnTo>
                  <a:lnTo>
                    <a:pt x="538" y="1388"/>
                  </a:lnTo>
                  <a:lnTo>
                    <a:pt x="581" y="1325"/>
                  </a:lnTo>
                  <a:lnTo>
                    <a:pt x="625" y="1264"/>
                  </a:lnTo>
                  <a:lnTo>
                    <a:pt x="671" y="1205"/>
                  </a:lnTo>
                  <a:lnTo>
                    <a:pt x="719" y="1145"/>
                  </a:lnTo>
                  <a:lnTo>
                    <a:pt x="768" y="1088"/>
                  </a:lnTo>
                  <a:lnTo>
                    <a:pt x="818" y="1031"/>
                  </a:lnTo>
                  <a:lnTo>
                    <a:pt x="869" y="976"/>
                  </a:lnTo>
                  <a:lnTo>
                    <a:pt x="922" y="922"/>
                  </a:lnTo>
                  <a:lnTo>
                    <a:pt x="976" y="869"/>
                  </a:lnTo>
                  <a:lnTo>
                    <a:pt x="1031" y="818"/>
                  </a:lnTo>
                  <a:lnTo>
                    <a:pt x="1088" y="768"/>
                  </a:lnTo>
                  <a:lnTo>
                    <a:pt x="1145" y="719"/>
                  </a:lnTo>
                  <a:lnTo>
                    <a:pt x="1205" y="671"/>
                  </a:lnTo>
                  <a:lnTo>
                    <a:pt x="1264" y="625"/>
                  </a:lnTo>
                  <a:lnTo>
                    <a:pt x="1325" y="581"/>
                  </a:lnTo>
                  <a:lnTo>
                    <a:pt x="1388" y="538"/>
                  </a:lnTo>
                  <a:lnTo>
                    <a:pt x="1451" y="496"/>
                  </a:lnTo>
                  <a:lnTo>
                    <a:pt x="1515" y="456"/>
                  </a:lnTo>
                  <a:lnTo>
                    <a:pt x="1581" y="417"/>
                  </a:lnTo>
                  <a:lnTo>
                    <a:pt x="1647" y="380"/>
                  </a:lnTo>
                  <a:lnTo>
                    <a:pt x="1714" y="345"/>
                  </a:lnTo>
                  <a:lnTo>
                    <a:pt x="1783" y="311"/>
                  </a:lnTo>
                  <a:lnTo>
                    <a:pt x="1852" y="278"/>
                  </a:lnTo>
                  <a:lnTo>
                    <a:pt x="1922" y="248"/>
                  </a:lnTo>
                  <a:lnTo>
                    <a:pt x="1994" y="218"/>
                  </a:lnTo>
                  <a:lnTo>
                    <a:pt x="2065" y="192"/>
                  </a:lnTo>
                  <a:lnTo>
                    <a:pt x="2138" y="166"/>
                  </a:lnTo>
                  <a:lnTo>
                    <a:pt x="2211" y="142"/>
                  </a:lnTo>
                  <a:lnTo>
                    <a:pt x="2286" y="119"/>
                  </a:lnTo>
                  <a:lnTo>
                    <a:pt x="2360" y="99"/>
                  </a:lnTo>
                  <a:lnTo>
                    <a:pt x="2437" y="81"/>
                  </a:lnTo>
                  <a:lnTo>
                    <a:pt x="2512" y="64"/>
                  </a:lnTo>
                  <a:lnTo>
                    <a:pt x="2590" y="49"/>
                  </a:lnTo>
                  <a:lnTo>
                    <a:pt x="2668" y="36"/>
                  </a:lnTo>
                  <a:lnTo>
                    <a:pt x="2746" y="26"/>
                  </a:lnTo>
                  <a:lnTo>
                    <a:pt x="2825" y="16"/>
                  </a:lnTo>
                  <a:lnTo>
                    <a:pt x="2905" y="10"/>
                  </a:lnTo>
                  <a:lnTo>
                    <a:pt x="2985" y="4"/>
                  </a:lnTo>
                  <a:lnTo>
                    <a:pt x="3066" y="1"/>
                  </a:lnTo>
                  <a:lnTo>
                    <a:pt x="3147" y="0"/>
                  </a:lnTo>
                  <a:close/>
                  <a:moveTo>
                    <a:pt x="5252" y="1042"/>
                  </a:moveTo>
                  <a:lnTo>
                    <a:pt x="5201" y="992"/>
                  </a:lnTo>
                  <a:lnTo>
                    <a:pt x="5149" y="943"/>
                  </a:lnTo>
                  <a:lnTo>
                    <a:pt x="5095" y="896"/>
                  </a:lnTo>
                  <a:lnTo>
                    <a:pt x="5040" y="850"/>
                  </a:lnTo>
                  <a:lnTo>
                    <a:pt x="4985" y="805"/>
                  </a:lnTo>
                  <a:lnTo>
                    <a:pt x="4928" y="761"/>
                  </a:lnTo>
                  <a:lnTo>
                    <a:pt x="4870" y="720"/>
                  </a:lnTo>
                  <a:lnTo>
                    <a:pt x="4812" y="678"/>
                  </a:lnTo>
                  <a:lnTo>
                    <a:pt x="4751" y="639"/>
                  </a:lnTo>
                  <a:lnTo>
                    <a:pt x="4691" y="601"/>
                  </a:lnTo>
                  <a:lnTo>
                    <a:pt x="4629" y="565"/>
                  </a:lnTo>
                  <a:lnTo>
                    <a:pt x="4566" y="530"/>
                  </a:lnTo>
                  <a:lnTo>
                    <a:pt x="4502" y="496"/>
                  </a:lnTo>
                  <a:lnTo>
                    <a:pt x="4438" y="464"/>
                  </a:lnTo>
                  <a:lnTo>
                    <a:pt x="4372" y="433"/>
                  </a:lnTo>
                  <a:lnTo>
                    <a:pt x="4306" y="404"/>
                  </a:lnTo>
                  <a:lnTo>
                    <a:pt x="4239" y="376"/>
                  </a:lnTo>
                  <a:lnTo>
                    <a:pt x="4171" y="351"/>
                  </a:lnTo>
                  <a:lnTo>
                    <a:pt x="4102" y="327"/>
                  </a:lnTo>
                  <a:lnTo>
                    <a:pt x="4033" y="304"/>
                  </a:lnTo>
                  <a:lnTo>
                    <a:pt x="3962" y="283"/>
                  </a:lnTo>
                  <a:lnTo>
                    <a:pt x="3891" y="264"/>
                  </a:lnTo>
                  <a:lnTo>
                    <a:pt x="3819" y="247"/>
                  </a:lnTo>
                  <a:lnTo>
                    <a:pt x="3747" y="231"/>
                  </a:lnTo>
                  <a:lnTo>
                    <a:pt x="3674" y="217"/>
                  </a:lnTo>
                  <a:lnTo>
                    <a:pt x="3600" y="204"/>
                  </a:lnTo>
                  <a:lnTo>
                    <a:pt x="3527" y="194"/>
                  </a:lnTo>
                  <a:lnTo>
                    <a:pt x="3451" y="185"/>
                  </a:lnTo>
                  <a:lnTo>
                    <a:pt x="3376" y="179"/>
                  </a:lnTo>
                  <a:lnTo>
                    <a:pt x="3300" y="175"/>
                  </a:lnTo>
                  <a:lnTo>
                    <a:pt x="3224" y="171"/>
                  </a:lnTo>
                  <a:lnTo>
                    <a:pt x="3147" y="170"/>
                  </a:lnTo>
                  <a:lnTo>
                    <a:pt x="3070" y="171"/>
                  </a:lnTo>
                  <a:lnTo>
                    <a:pt x="2994" y="175"/>
                  </a:lnTo>
                  <a:lnTo>
                    <a:pt x="2918" y="179"/>
                  </a:lnTo>
                  <a:lnTo>
                    <a:pt x="2843" y="185"/>
                  </a:lnTo>
                  <a:lnTo>
                    <a:pt x="2767" y="194"/>
                  </a:lnTo>
                  <a:lnTo>
                    <a:pt x="2694" y="204"/>
                  </a:lnTo>
                  <a:lnTo>
                    <a:pt x="2620" y="217"/>
                  </a:lnTo>
                  <a:lnTo>
                    <a:pt x="2547" y="231"/>
                  </a:lnTo>
                  <a:lnTo>
                    <a:pt x="2475" y="247"/>
                  </a:lnTo>
                  <a:lnTo>
                    <a:pt x="2403" y="264"/>
                  </a:lnTo>
                  <a:lnTo>
                    <a:pt x="2332" y="283"/>
                  </a:lnTo>
                  <a:lnTo>
                    <a:pt x="2261" y="304"/>
                  </a:lnTo>
                  <a:lnTo>
                    <a:pt x="2192" y="327"/>
                  </a:lnTo>
                  <a:lnTo>
                    <a:pt x="2123" y="351"/>
                  </a:lnTo>
                  <a:lnTo>
                    <a:pt x="2055" y="376"/>
                  </a:lnTo>
                  <a:lnTo>
                    <a:pt x="1988" y="404"/>
                  </a:lnTo>
                  <a:lnTo>
                    <a:pt x="1922" y="433"/>
                  </a:lnTo>
                  <a:lnTo>
                    <a:pt x="1856" y="464"/>
                  </a:lnTo>
                  <a:lnTo>
                    <a:pt x="1792" y="496"/>
                  </a:lnTo>
                  <a:lnTo>
                    <a:pt x="1728" y="530"/>
                  </a:lnTo>
                  <a:lnTo>
                    <a:pt x="1665" y="565"/>
                  </a:lnTo>
                  <a:lnTo>
                    <a:pt x="1603" y="601"/>
                  </a:lnTo>
                  <a:lnTo>
                    <a:pt x="1543" y="639"/>
                  </a:lnTo>
                  <a:lnTo>
                    <a:pt x="1482" y="678"/>
                  </a:lnTo>
                  <a:lnTo>
                    <a:pt x="1424" y="720"/>
                  </a:lnTo>
                  <a:lnTo>
                    <a:pt x="1366" y="761"/>
                  </a:lnTo>
                  <a:lnTo>
                    <a:pt x="1309" y="805"/>
                  </a:lnTo>
                  <a:lnTo>
                    <a:pt x="1254" y="850"/>
                  </a:lnTo>
                  <a:lnTo>
                    <a:pt x="1199" y="896"/>
                  </a:lnTo>
                  <a:lnTo>
                    <a:pt x="1145" y="943"/>
                  </a:lnTo>
                  <a:lnTo>
                    <a:pt x="1093" y="992"/>
                  </a:lnTo>
                  <a:lnTo>
                    <a:pt x="1042" y="1042"/>
                  </a:lnTo>
                  <a:lnTo>
                    <a:pt x="992" y="1093"/>
                  </a:lnTo>
                  <a:lnTo>
                    <a:pt x="943" y="1145"/>
                  </a:lnTo>
                  <a:lnTo>
                    <a:pt x="896" y="1199"/>
                  </a:lnTo>
                  <a:lnTo>
                    <a:pt x="850" y="1254"/>
                  </a:lnTo>
                  <a:lnTo>
                    <a:pt x="805" y="1309"/>
                  </a:lnTo>
                  <a:lnTo>
                    <a:pt x="761" y="1366"/>
                  </a:lnTo>
                  <a:lnTo>
                    <a:pt x="720" y="1424"/>
                  </a:lnTo>
                  <a:lnTo>
                    <a:pt x="678" y="1482"/>
                  </a:lnTo>
                  <a:lnTo>
                    <a:pt x="639" y="1543"/>
                  </a:lnTo>
                  <a:lnTo>
                    <a:pt x="601" y="1603"/>
                  </a:lnTo>
                  <a:lnTo>
                    <a:pt x="565" y="1665"/>
                  </a:lnTo>
                  <a:lnTo>
                    <a:pt x="530" y="1728"/>
                  </a:lnTo>
                  <a:lnTo>
                    <a:pt x="496" y="1792"/>
                  </a:lnTo>
                  <a:lnTo>
                    <a:pt x="464" y="1856"/>
                  </a:lnTo>
                  <a:lnTo>
                    <a:pt x="433" y="1922"/>
                  </a:lnTo>
                  <a:lnTo>
                    <a:pt x="404" y="1988"/>
                  </a:lnTo>
                  <a:lnTo>
                    <a:pt x="376" y="2055"/>
                  </a:lnTo>
                  <a:lnTo>
                    <a:pt x="351" y="2123"/>
                  </a:lnTo>
                  <a:lnTo>
                    <a:pt x="327" y="2192"/>
                  </a:lnTo>
                  <a:lnTo>
                    <a:pt x="304" y="2261"/>
                  </a:lnTo>
                  <a:lnTo>
                    <a:pt x="283" y="2332"/>
                  </a:lnTo>
                  <a:lnTo>
                    <a:pt x="264" y="2403"/>
                  </a:lnTo>
                  <a:lnTo>
                    <a:pt x="247" y="2475"/>
                  </a:lnTo>
                  <a:lnTo>
                    <a:pt x="231" y="2547"/>
                  </a:lnTo>
                  <a:lnTo>
                    <a:pt x="217" y="2620"/>
                  </a:lnTo>
                  <a:lnTo>
                    <a:pt x="204" y="2694"/>
                  </a:lnTo>
                  <a:lnTo>
                    <a:pt x="194" y="2767"/>
                  </a:lnTo>
                  <a:lnTo>
                    <a:pt x="185" y="2843"/>
                  </a:lnTo>
                  <a:lnTo>
                    <a:pt x="179" y="2918"/>
                  </a:lnTo>
                  <a:lnTo>
                    <a:pt x="175" y="2994"/>
                  </a:lnTo>
                  <a:lnTo>
                    <a:pt x="171" y="3070"/>
                  </a:lnTo>
                  <a:lnTo>
                    <a:pt x="170" y="3147"/>
                  </a:lnTo>
                  <a:lnTo>
                    <a:pt x="171" y="3224"/>
                  </a:lnTo>
                  <a:lnTo>
                    <a:pt x="175" y="3300"/>
                  </a:lnTo>
                  <a:lnTo>
                    <a:pt x="179" y="3376"/>
                  </a:lnTo>
                  <a:lnTo>
                    <a:pt x="185" y="3451"/>
                  </a:lnTo>
                  <a:lnTo>
                    <a:pt x="194" y="3527"/>
                  </a:lnTo>
                  <a:lnTo>
                    <a:pt x="204" y="3600"/>
                  </a:lnTo>
                  <a:lnTo>
                    <a:pt x="217" y="3674"/>
                  </a:lnTo>
                  <a:lnTo>
                    <a:pt x="231" y="3747"/>
                  </a:lnTo>
                  <a:lnTo>
                    <a:pt x="247" y="3819"/>
                  </a:lnTo>
                  <a:lnTo>
                    <a:pt x="264" y="3891"/>
                  </a:lnTo>
                  <a:lnTo>
                    <a:pt x="283" y="3962"/>
                  </a:lnTo>
                  <a:lnTo>
                    <a:pt x="304" y="4033"/>
                  </a:lnTo>
                  <a:lnTo>
                    <a:pt x="327" y="4102"/>
                  </a:lnTo>
                  <a:lnTo>
                    <a:pt x="351" y="4171"/>
                  </a:lnTo>
                  <a:lnTo>
                    <a:pt x="376" y="4239"/>
                  </a:lnTo>
                  <a:lnTo>
                    <a:pt x="404" y="4306"/>
                  </a:lnTo>
                  <a:lnTo>
                    <a:pt x="433" y="4372"/>
                  </a:lnTo>
                  <a:lnTo>
                    <a:pt x="464" y="4438"/>
                  </a:lnTo>
                  <a:lnTo>
                    <a:pt x="496" y="4502"/>
                  </a:lnTo>
                  <a:lnTo>
                    <a:pt x="530" y="4566"/>
                  </a:lnTo>
                  <a:lnTo>
                    <a:pt x="565" y="4629"/>
                  </a:lnTo>
                  <a:lnTo>
                    <a:pt x="601" y="4691"/>
                  </a:lnTo>
                  <a:lnTo>
                    <a:pt x="639" y="4751"/>
                  </a:lnTo>
                  <a:lnTo>
                    <a:pt x="678" y="4812"/>
                  </a:lnTo>
                  <a:lnTo>
                    <a:pt x="720" y="4870"/>
                  </a:lnTo>
                  <a:lnTo>
                    <a:pt x="761" y="4928"/>
                  </a:lnTo>
                  <a:lnTo>
                    <a:pt x="805" y="4985"/>
                  </a:lnTo>
                  <a:lnTo>
                    <a:pt x="850" y="5040"/>
                  </a:lnTo>
                  <a:lnTo>
                    <a:pt x="896" y="5095"/>
                  </a:lnTo>
                  <a:lnTo>
                    <a:pt x="943" y="5149"/>
                  </a:lnTo>
                  <a:lnTo>
                    <a:pt x="992" y="5201"/>
                  </a:lnTo>
                  <a:lnTo>
                    <a:pt x="1042" y="5252"/>
                  </a:lnTo>
                  <a:lnTo>
                    <a:pt x="1093" y="5302"/>
                  </a:lnTo>
                  <a:lnTo>
                    <a:pt x="1145" y="5351"/>
                  </a:lnTo>
                  <a:lnTo>
                    <a:pt x="1199" y="5398"/>
                  </a:lnTo>
                  <a:lnTo>
                    <a:pt x="1254" y="5444"/>
                  </a:lnTo>
                  <a:lnTo>
                    <a:pt x="1309" y="5489"/>
                  </a:lnTo>
                  <a:lnTo>
                    <a:pt x="1366" y="5533"/>
                  </a:lnTo>
                  <a:lnTo>
                    <a:pt x="1424" y="5574"/>
                  </a:lnTo>
                  <a:lnTo>
                    <a:pt x="1482" y="5616"/>
                  </a:lnTo>
                  <a:lnTo>
                    <a:pt x="1543" y="5655"/>
                  </a:lnTo>
                  <a:lnTo>
                    <a:pt x="1603" y="5693"/>
                  </a:lnTo>
                  <a:lnTo>
                    <a:pt x="1665" y="5729"/>
                  </a:lnTo>
                  <a:lnTo>
                    <a:pt x="1728" y="5764"/>
                  </a:lnTo>
                  <a:lnTo>
                    <a:pt x="1792" y="5798"/>
                  </a:lnTo>
                  <a:lnTo>
                    <a:pt x="1856" y="5830"/>
                  </a:lnTo>
                  <a:lnTo>
                    <a:pt x="1922" y="5861"/>
                  </a:lnTo>
                  <a:lnTo>
                    <a:pt x="1988" y="5890"/>
                  </a:lnTo>
                  <a:lnTo>
                    <a:pt x="2055" y="5918"/>
                  </a:lnTo>
                  <a:lnTo>
                    <a:pt x="2123" y="5943"/>
                  </a:lnTo>
                  <a:lnTo>
                    <a:pt x="2192" y="5967"/>
                  </a:lnTo>
                  <a:lnTo>
                    <a:pt x="2261" y="5990"/>
                  </a:lnTo>
                  <a:lnTo>
                    <a:pt x="2332" y="6011"/>
                  </a:lnTo>
                  <a:lnTo>
                    <a:pt x="2403" y="6030"/>
                  </a:lnTo>
                  <a:lnTo>
                    <a:pt x="2475" y="6047"/>
                  </a:lnTo>
                  <a:lnTo>
                    <a:pt x="2547" y="6063"/>
                  </a:lnTo>
                  <a:lnTo>
                    <a:pt x="2620" y="6077"/>
                  </a:lnTo>
                  <a:lnTo>
                    <a:pt x="2694" y="6090"/>
                  </a:lnTo>
                  <a:lnTo>
                    <a:pt x="2767" y="6100"/>
                  </a:lnTo>
                  <a:lnTo>
                    <a:pt x="2843" y="6109"/>
                  </a:lnTo>
                  <a:lnTo>
                    <a:pt x="2918" y="6115"/>
                  </a:lnTo>
                  <a:lnTo>
                    <a:pt x="2994" y="6119"/>
                  </a:lnTo>
                  <a:lnTo>
                    <a:pt x="3070" y="6123"/>
                  </a:lnTo>
                  <a:lnTo>
                    <a:pt x="3147" y="6124"/>
                  </a:lnTo>
                  <a:lnTo>
                    <a:pt x="3224" y="6123"/>
                  </a:lnTo>
                  <a:lnTo>
                    <a:pt x="3300" y="6119"/>
                  </a:lnTo>
                  <a:lnTo>
                    <a:pt x="3376" y="6115"/>
                  </a:lnTo>
                  <a:lnTo>
                    <a:pt x="3451" y="6109"/>
                  </a:lnTo>
                  <a:lnTo>
                    <a:pt x="3527" y="6100"/>
                  </a:lnTo>
                  <a:lnTo>
                    <a:pt x="3600" y="6090"/>
                  </a:lnTo>
                  <a:lnTo>
                    <a:pt x="3674" y="6077"/>
                  </a:lnTo>
                  <a:lnTo>
                    <a:pt x="3747" y="6063"/>
                  </a:lnTo>
                  <a:lnTo>
                    <a:pt x="3819" y="6047"/>
                  </a:lnTo>
                  <a:lnTo>
                    <a:pt x="3891" y="6030"/>
                  </a:lnTo>
                  <a:lnTo>
                    <a:pt x="3962" y="6011"/>
                  </a:lnTo>
                  <a:lnTo>
                    <a:pt x="4033" y="5990"/>
                  </a:lnTo>
                  <a:lnTo>
                    <a:pt x="4102" y="5967"/>
                  </a:lnTo>
                  <a:lnTo>
                    <a:pt x="4171" y="5943"/>
                  </a:lnTo>
                  <a:lnTo>
                    <a:pt x="4239" y="5918"/>
                  </a:lnTo>
                  <a:lnTo>
                    <a:pt x="4306" y="5890"/>
                  </a:lnTo>
                  <a:lnTo>
                    <a:pt x="4372" y="5861"/>
                  </a:lnTo>
                  <a:lnTo>
                    <a:pt x="4438" y="5830"/>
                  </a:lnTo>
                  <a:lnTo>
                    <a:pt x="4502" y="5798"/>
                  </a:lnTo>
                  <a:lnTo>
                    <a:pt x="4566" y="5764"/>
                  </a:lnTo>
                  <a:lnTo>
                    <a:pt x="4629" y="5729"/>
                  </a:lnTo>
                  <a:lnTo>
                    <a:pt x="4691" y="5693"/>
                  </a:lnTo>
                  <a:lnTo>
                    <a:pt x="4751" y="5655"/>
                  </a:lnTo>
                  <a:lnTo>
                    <a:pt x="4812" y="5616"/>
                  </a:lnTo>
                  <a:lnTo>
                    <a:pt x="4870" y="5574"/>
                  </a:lnTo>
                  <a:lnTo>
                    <a:pt x="4928" y="5533"/>
                  </a:lnTo>
                  <a:lnTo>
                    <a:pt x="4985" y="5489"/>
                  </a:lnTo>
                  <a:lnTo>
                    <a:pt x="5040" y="5444"/>
                  </a:lnTo>
                  <a:lnTo>
                    <a:pt x="5095" y="5398"/>
                  </a:lnTo>
                  <a:lnTo>
                    <a:pt x="5149" y="5351"/>
                  </a:lnTo>
                  <a:lnTo>
                    <a:pt x="5201" y="5302"/>
                  </a:lnTo>
                  <a:lnTo>
                    <a:pt x="5252" y="5252"/>
                  </a:lnTo>
                  <a:lnTo>
                    <a:pt x="5302" y="5201"/>
                  </a:lnTo>
                  <a:lnTo>
                    <a:pt x="5351" y="5149"/>
                  </a:lnTo>
                  <a:lnTo>
                    <a:pt x="5398" y="5095"/>
                  </a:lnTo>
                  <a:lnTo>
                    <a:pt x="5444" y="5040"/>
                  </a:lnTo>
                  <a:lnTo>
                    <a:pt x="5489" y="4985"/>
                  </a:lnTo>
                  <a:lnTo>
                    <a:pt x="5533" y="4928"/>
                  </a:lnTo>
                  <a:lnTo>
                    <a:pt x="5574" y="4870"/>
                  </a:lnTo>
                  <a:lnTo>
                    <a:pt x="5616" y="4812"/>
                  </a:lnTo>
                  <a:lnTo>
                    <a:pt x="5655" y="4751"/>
                  </a:lnTo>
                  <a:lnTo>
                    <a:pt x="5693" y="4691"/>
                  </a:lnTo>
                  <a:lnTo>
                    <a:pt x="5729" y="4629"/>
                  </a:lnTo>
                  <a:lnTo>
                    <a:pt x="5764" y="4566"/>
                  </a:lnTo>
                  <a:lnTo>
                    <a:pt x="5798" y="4502"/>
                  </a:lnTo>
                  <a:lnTo>
                    <a:pt x="5830" y="4438"/>
                  </a:lnTo>
                  <a:lnTo>
                    <a:pt x="5861" y="4372"/>
                  </a:lnTo>
                  <a:lnTo>
                    <a:pt x="5890" y="4306"/>
                  </a:lnTo>
                  <a:lnTo>
                    <a:pt x="5918" y="4239"/>
                  </a:lnTo>
                  <a:lnTo>
                    <a:pt x="5943" y="4171"/>
                  </a:lnTo>
                  <a:lnTo>
                    <a:pt x="5967" y="4102"/>
                  </a:lnTo>
                  <a:lnTo>
                    <a:pt x="5990" y="4033"/>
                  </a:lnTo>
                  <a:lnTo>
                    <a:pt x="6011" y="3962"/>
                  </a:lnTo>
                  <a:lnTo>
                    <a:pt x="6030" y="3891"/>
                  </a:lnTo>
                  <a:lnTo>
                    <a:pt x="6047" y="3819"/>
                  </a:lnTo>
                  <a:lnTo>
                    <a:pt x="6063" y="3747"/>
                  </a:lnTo>
                  <a:lnTo>
                    <a:pt x="6077" y="3674"/>
                  </a:lnTo>
                  <a:lnTo>
                    <a:pt x="6090" y="3600"/>
                  </a:lnTo>
                  <a:lnTo>
                    <a:pt x="6100" y="3527"/>
                  </a:lnTo>
                  <a:lnTo>
                    <a:pt x="6109" y="3451"/>
                  </a:lnTo>
                  <a:lnTo>
                    <a:pt x="6115" y="3376"/>
                  </a:lnTo>
                  <a:lnTo>
                    <a:pt x="6119" y="3300"/>
                  </a:lnTo>
                  <a:lnTo>
                    <a:pt x="6123" y="3224"/>
                  </a:lnTo>
                  <a:lnTo>
                    <a:pt x="6124" y="3147"/>
                  </a:lnTo>
                  <a:lnTo>
                    <a:pt x="6123" y="3070"/>
                  </a:lnTo>
                  <a:lnTo>
                    <a:pt x="6119" y="2994"/>
                  </a:lnTo>
                  <a:lnTo>
                    <a:pt x="6115" y="2918"/>
                  </a:lnTo>
                  <a:lnTo>
                    <a:pt x="6109" y="2843"/>
                  </a:lnTo>
                  <a:lnTo>
                    <a:pt x="6100" y="2767"/>
                  </a:lnTo>
                  <a:lnTo>
                    <a:pt x="6090" y="2694"/>
                  </a:lnTo>
                  <a:lnTo>
                    <a:pt x="6077" y="2620"/>
                  </a:lnTo>
                  <a:lnTo>
                    <a:pt x="6063" y="2547"/>
                  </a:lnTo>
                  <a:lnTo>
                    <a:pt x="6047" y="2475"/>
                  </a:lnTo>
                  <a:lnTo>
                    <a:pt x="6030" y="2403"/>
                  </a:lnTo>
                  <a:lnTo>
                    <a:pt x="6011" y="2332"/>
                  </a:lnTo>
                  <a:lnTo>
                    <a:pt x="5990" y="2261"/>
                  </a:lnTo>
                  <a:lnTo>
                    <a:pt x="5967" y="2192"/>
                  </a:lnTo>
                  <a:lnTo>
                    <a:pt x="5943" y="2123"/>
                  </a:lnTo>
                  <a:lnTo>
                    <a:pt x="5918" y="2055"/>
                  </a:lnTo>
                  <a:lnTo>
                    <a:pt x="5890" y="1988"/>
                  </a:lnTo>
                  <a:lnTo>
                    <a:pt x="5861" y="1922"/>
                  </a:lnTo>
                  <a:lnTo>
                    <a:pt x="5830" y="1856"/>
                  </a:lnTo>
                  <a:lnTo>
                    <a:pt x="5798" y="1792"/>
                  </a:lnTo>
                  <a:lnTo>
                    <a:pt x="5764" y="1728"/>
                  </a:lnTo>
                  <a:lnTo>
                    <a:pt x="5729" y="1665"/>
                  </a:lnTo>
                  <a:lnTo>
                    <a:pt x="5693" y="1603"/>
                  </a:lnTo>
                  <a:lnTo>
                    <a:pt x="5655" y="1543"/>
                  </a:lnTo>
                  <a:lnTo>
                    <a:pt x="5616" y="1482"/>
                  </a:lnTo>
                  <a:lnTo>
                    <a:pt x="5574" y="1424"/>
                  </a:lnTo>
                  <a:lnTo>
                    <a:pt x="5533" y="1366"/>
                  </a:lnTo>
                  <a:lnTo>
                    <a:pt x="5489" y="1309"/>
                  </a:lnTo>
                  <a:lnTo>
                    <a:pt x="5444" y="1254"/>
                  </a:lnTo>
                  <a:lnTo>
                    <a:pt x="5398" y="1199"/>
                  </a:lnTo>
                  <a:lnTo>
                    <a:pt x="5351" y="1145"/>
                  </a:lnTo>
                  <a:lnTo>
                    <a:pt x="5302" y="1093"/>
                  </a:lnTo>
                  <a:lnTo>
                    <a:pt x="5252" y="104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7D1A439F-5B24-4AF7-A15F-082977B38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0" y="2341"/>
              <a:ext cx="352" cy="190"/>
            </a:xfrm>
            <a:custGeom>
              <a:avLst/>
              <a:gdLst>
                <a:gd name="T0" fmla="*/ 1670 w 5288"/>
                <a:gd name="T1" fmla="*/ 2812 h 2858"/>
                <a:gd name="T2" fmla="*/ 2106 w 5288"/>
                <a:gd name="T3" fmla="*/ 2685 h 2858"/>
                <a:gd name="T4" fmla="*/ 2528 w 5288"/>
                <a:gd name="T5" fmla="*/ 2353 h 2858"/>
                <a:gd name="T6" fmla="*/ 2762 w 5288"/>
                <a:gd name="T7" fmla="*/ 1844 h 2858"/>
                <a:gd name="T8" fmla="*/ 2949 w 5288"/>
                <a:gd name="T9" fmla="*/ 1236 h 2858"/>
                <a:gd name="T10" fmla="*/ 2965 w 5288"/>
                <a:gd name="T11" fmla="*/ 1817 h 2858"/>
                <a:gd name="T12" fmla="*/ 3068 w 5288"/>
                <a:gd name="T13" fmla="*/ 2308 h 2858"/>
                <a:gd name="T14" fmla="*/ 3265 w 5288"/>
                <a:gd name="T15" fmla="*/ 2537 h 2858"/>
                <a:gd name="T16" fmla="*/ 3542 w 5288"/>
                <a:gd name="T17" fmla="*/ 2609 h 2858"/>
                <a:gd name="T18" fmla="*/ 4070 w 5288"/>
                <a:gd name="T19" fmla="*/ 2521 h 2858"/>
                <a:gd name="T20" fmla="*/ 4628 w 5288"/>
                <a:gd name="T21" fmla="*/ 2332 h 2858"/>
                <a:gd name="T22" fmla="*/ 5262 w 5288"/>
                <a:gd name="T23" fmla="*/ 2040 h 2858"/>
                <a:gd name="T24" fmla="*/ 5056 w 5288"/>
                <a:gd name="T25" fmla="*/ 1945 h 2858"/>
                <a:gd name="T26" fmla="*/ 4508 w 5288"/>
                <a:gd name="T27" fmla="*/ 1736 h 2858"/>
                <a:gd name="T28" fmla="*/ 4127 w 5288"/>
                <a:gd name="T29" fmla="*/ 1565 h 2858"/>
                <a:gd name="T30" fmla="*/ 3792 w 5288"/>
                <a:gd name="T31" fmla="*/ 1574 h 2858"/>
                <a:gd name="T32" fmla="*/ 3578 w 5288"/>
                <a:gd name="T33" fmla="*/ 1794 h 2858"/>
                <a:gd name="T34" fmla="*/ 3450 w 5288"/>
                <a:gd name="T35" fmla="*/ 2053 h 2858"/>
                <a:gd name="T36" fmla="*/ 3714 w 5288"/>
                <a:gd name="T37" fmla="*/ 1931 h 2858"/>
                <a:gd name="T38" fmla="*/ 3956 w 5288"/>
                <a:gd name="T39" fmla="*/ 1916 h 2858"/>
                <a:gd name="T40" fmla="*/ 4319 w 5288"/>
                <a:gd name="T41" fmla="*/ 2040 h 2858"/>
                <a:gd name="T42" fmla="*/ 4315 w 5288"/>
                <a:gd name="T43" fmla="*/ 2143 h 2858"/>
                <a:gd name="T44" fmla="*/ 3978 w 5288"/>
                <a:gd name="T45" fmla="*/ 2260 h 2858"/>
                <a:gd name="T46" fmla="*/ 3439 w 5288"/>
                <a:gd name="T47" fmla="*/ 2264 h 2858"/>
                <a:gd name="T48" fmla="*/ 3250 w 5288"/>
                <a:gd name="T49" fmla="*/ 2135 h 2858"/>
                <a:gd name="T50" fmla="*/ 3129 w 5288"/>
                <a:gd name="T51" fmla="*/ 1659 h 2858"/>
                <a:gd name="T52" fmla="*/ 3097 w 5288"/>
                <a:gd name="T53" fmla="*/ 826 h 2858"/>
                <a:gd name="T54" fmla="*/ 3017 w 5288"/>
                <a:gd name="T55" fmla="*/ 423 h 2858"/>
                <a:gd name="T56" fmla="*/ 2731 w 5288"/>
                <a:gd name="T57" fmla="*/ 1347 h 2858"/>
                <a:gd name="T58" fmla="*/ 2580 w 5288"/>
                <a:gd name="T59" fmla="*/ 1773 h 2858"/>
                <a:gd name="T60" fmla="*/ 2158 w 5288"/>
                <a:gd name="T61" fmla="*/ 2289 h 2858"/>
                <a:gd name="T62" fmla="*/ 1630 w 5288"/>
                <a:gd name="T63" fmla="*/ 2635 h 2858"/>
                <a:gd name="T64" fmla="*/ 1243 w 5288"/>
                <a:gd name="T65" fmla="*/ 2786 h 2858"/>
                <a:gd name="T66" fmla="*/ 81 w 5288"/>
                <a:gd name="T67" fmla="*/ 1919 h 2858"/>
                <a:gd name="T68" fmla="*/ 16 w 5288"/>
                <a:gd name="T69" fmla="*/ 2434 h 2858"/>
                <a:gd name="T70" fmla="*/ 413 w 5288"/>
                <a:gd name="T71" fmla="*/ 2821 h 2858"/>
                <a:gd name="T72" fmla="*/ 824 w 5288"/>
                <a:gd name="T73" fmla="*/ 2841 h 2858"/>
                <a:gd name="T74" fmla="*/ 1183 w 5288"/>
                <a:gd name="T75" fmla="*/ 2663 h 2858"/>
                <a:gd name="T76" fmla="*/ 1463 w 5288"/>
                <a:gd name="T77" fmla="*/ 2320 h 2858"/>
                <a:gd name="T78" fmla="*/ 1533 w 5288"/>
                <a:gd name="T79" fmla="*/ 1929 h 2858"/>
                <a:gd name="T80" fmla="*/ 1470 w 5288"/>
                <a:gd name="T81" fmla="*/ 1130 h 2858"/>
                <a:gd name="T82" fmla="*/ 1454 w 5288"/>
                <a:gd name="T83" fmla="*/ 686 h 2858"/>
                <a:gd name="T84" fmla="*/ 1533 w 5288"/>
                <a:gd name="T85" fmla="*/ 363 h 2858"/>
                <a:gd name="T86" fmla="*/ 1413 w 5288"/>
                <a:gd name="T87" fmla="*/ 215 h 2858"/>
                <a:gd name="T88" fmla="*/ 1284 w 5288"/>
                <a:gd name="T89" fmla="*/ 34 h 2858"/>
                <a:gd name="T90" fmla="*/ 1151 w 5288"/>
                <a:gd name="T91" fmla="*/ 277 h 2858"/>
                <a:gd name="T92" fmla="*/ 1223 w 5288"/>
                <a:gd name="T93" fmla="*/ 701 h 2858"/>
                <a:gd name="T94" fmla="*/ 1346 w 5288"/>
                <a:gd name="T95" fmla="*/ 1563 h 2858"/>
                <a:gd name="T96" fmla="*/ 1336 w 5288"/>
                <a:gd name="T97" fmla="*/ 2152 h 2858"/>
                <a:gd name="T98" fmla="*/ 1059 w 5288"/>
                <a:gd name="T99" fmla="*/ 2446 h 2858"/>
                <a:gd name="T100" fmla="*/ 553 w 5288"/>
                <a:gd name="T101" fmla="*/ 2499 h 2858"/>
                <a:gd name="T102" fmla="*/ 182 w 5288"/>
                <a:gd name="T103" fmla="*/ 2290 h 2858"/>
                <a:gd name="T104" fmla="*/ 161 w 5288"/>
                <a:gd name="T105" fmla="*/ 2003 h 2858"/>
                <a:gd name="T106" fmla="*/ 1566 w 5288"/>
                <a:gd name="T107" fmla="*/ 815 h 2858"/>
                <a:gd name="T108" fmla="*/ 1632 w 5288"/>
                <a:gd name="T109" fmla="*/ 1119 h 2858"/>
                <a:gd name="T110" fmla="*/ 1909 w 5288"/>
                <a:gd name="T111" fmla="*/ 1263 h 2858"/>
                <a:gd name="T112" fmla="*/ 2141 w 5288"/>
                <a:gd name="T113" fmla="*/ 1425 h 2858"/>
                <a:gd name="T114" fmla="*/ 2325 w 5288"/>
                <a:gd name="T115" fmla="*/ 1775 h 2858"/>
                <a:gd name="T116" fmla="*/ 2392 w 5288"/>
                <a:gd name="T117" fmla="*/ 1763 h 2858"/>
                <a:gd name="T118" fmla="*/ 2325 w 5288"/>
                <a:gd name="T119" fmla="*/ 1356 h 2858"/>
                <a:gd name="T120" fmla="*/ 2165 w 5288"/>
                <a:gd name="T121" fmla="*/ 1053 h 2858"/>
                <a:gd name="T122" fmla="*/ 1796 w 5288"/>
                <a:gd name="T123" fmla="*/ 724 h 2858"/>
                <a:gd name="T124" fmla="*/ 1565 w 5288"/>
                <a:gd name="T125" fmla="*/ 671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88" h="2858">
                  <a:moveTo>
                    <a:pt x="1225" y="2807"/>
                  </a:moveTo>
                  <a:lnTo>
                    <a:pt x="1268" y="2812"/>
                  </a:lnTo>
                  <a:lnTo>
                    <a:pt x="1310" y="2815"/>
                  </a:lnTo>
                  <a:lnTo>
                    <a:pt x="1352" y="2819"/>
                  </a:lnTo>
                  <a:lnTo>
                    <a:pt x="1393" y="2821"/>
                  </a:lnTo>
                  <a:lnTo>
                    <a:pt x="1434" y="2822"/>
                  </a:lnTo>
                  <a:lnTo>
                    <a:pt x="1475" y="2823"/>
                  </a:lnTo>
                  <a:lnTo>
                    <a:pt x="1514" y="2822"/>
                  </a:lnTo>
                  <a:lnTo>
                    <a:pt x="1554" y="2821"/>
                  </a:lnTo>
                  <a:lnTo>
                    <a:pt x="1593" y="2819"/>
                  </a:lnTo>
                  <a:lnTo>
                    <a:pt x="1632" y="2815"/>
                  </a:lnTo>
                  <a:lnTo>
                    <a:pt x="1670" y="2812"/>
                  </a:lnTo>
                  <a:lnTo>
                    <a:pt x="1708" y="2807"/>
                  </a:lnTo>
                  <a:lnTo>
                    <a:pt x="1746" y="2801"/>
                  </a:lnTo>
                  <a:lnTo>
                    <a:pt x="1783" y="2794"/>
                  </a:lnTo>
                  <a:lnTo>
                    <a:pt x="1820" y="2787"/>
                  </a:lnTo>
                  <a:lnTo>
                    <a:pt x="1856" y="2778"/>
                  </a:lnTo>
                  <a:lnTo>
                    <a:pt x="1893" y="2767"/>
                  </a:lnTo>
                  <a:lnTo>
                    <a:pt x="1930" y="2757"/>
                  </a:lnTo>
                  <a:lnTo>
                    <a:pt x="1965" y="2745"/>
                  </a:lnTo>
                  <a:lnTo>
                    <a:pt x="2001" y="2731"/>
                  </a:lnTo>
                  <a:lnTo>
                    <a:pt x="2036" y="2718"/>
                  </a:lnTo>
                  <a:lnTo>
                    <a:pt x="2071" y="2702"/>
                  </a:lnTo>
                  <a:lnTo>
                    <a:pt x="2106" y="2685"/>
                  </a:lnTo>
                  <a:lnTo>
                    <a:pt x="2140" y="2666"/>
                  </a:lnTo>
                  <a:lnTo>
                    <a:pt x="2175" y="2648"/>
                  </a:lnTo>
                  <a:lnTo>
                    <a:pt x="2209" y="2627"/>
                  </a:lnTo>
                  <a:lnTo>
                    <a:pt x="2243" y="2606"/>
                  </a:lnTo>
                  <a:lnTo>
                    <a:pt x="2277" y="2584"/>
                  </a:lnTo>
                  <a:lnTo>
                    <a:pt x="2311" y="2559"/>
                  </a:lnTo>
                  <a:lnTo>
                    <a:pt x="2345" y="2534"/>
                  </a:lnTo>
                  <a:lnTo>
                    <a:pt x="2379" y="2507"/>
                  </a:lnTo>
                  <a:lnTo>
                    <a:pt x="2412" y="2478"/>
                  </a:lnTo>
                  <a:lnTo>
                    <a:pt x="2474" y="2415"/>
                  </a:lnTo>
                  <a:lnTo>
                    <a:pt x="2502" y="2384"/>
                  </a:lnTo>
                  <a:lnTo>
                    <a:pt x="2528" y="2353"/>
                  </a:lnTo>
                  <a:lnTo>
                    <a:pt x="2553" y="2321"/>
                  </a:lnTo>
                  <a:lnTo>
                    <a:pt x="2575" y="2289"/>
                  </a:lnTo>
                  <a:lnTo>
                    <a:pt x="2595" y="2256"/>
                  </a:lnTo>
                  <a:lnTo>
                    <a:pt x="2614" y="2222"/>
                  </a:lnTo>
                  <a:lnTo>
                    <a:pt x="2632" y="2188"/>
                  </a:lnTo>
                  <a:lnTo>
                    <a:pt x="2649" y="2153"/>
                  </a:lnTo>
                  <a:lnTo>
                    <a:pt x="2665" y="2118"/>
                  </a:lnTo>
                  <a:lnTo>
                    <a:pt x="2680" y="2081"/>
                  </a:lnTo>
                  <a:lnTo>
                    <a:pt x="2694" y="2043"/>
                  </a:lnTo>
                  <a:lnTo>
                    <a:pt x="2708" y="2005"/>
                  </a:lnTo>
                  <a:lnTo>
                    <a:pt x="2734" y="1927"/>
                  </a:lnTo>
                  <a:lnTo>
                    <a:pt x="2762" y="1844"/>
                  </a:lnTo>
                  <a:lnTo>
                    <a:pt x="2775" y="1805"/>
                  </a:lnTo>
                  <a:lnTo>
                    <a:pt x="2785" y="1767"/>
                  </a:lnTo>
                  <a:lnTo>
                    <a:pt x="2797" y="1729"/>
                  </a:lnTo>
                  <a:lnTo>
                    <a:pt x="2808" y="1691"/>
                  </a:lnTo>
                  <a:lnTo>
                    <a:pt x="2828" y="1613"/>
                  </a:lnTo>
                  <a:lnTo>
                    <a:pt x="2846" y="1534"/>
                  </a:lnTo>
                  <a:lnTo>
                    <a:pt x="2864" y="1456"/>
                  </a:lnTo>
                  <a:lnTo>
                    <a:pt x="2882" y="1376"/>
                  </a:lnTo>
                  <a:lnTo>
                    <a:pt x="2900" y="1295"/>
                  </a:lnTo>
                  <a:lnTo>
                    <a:pt x="2918" y="1214"/>
                  </a:lnTo>
                  <a:lnTo>
                    <a:pt x="2942" y="1229"/>
                  </a:lnTo>
                  <a:lnTo>
                    <a:pt x="2949" y="1236"/>
                  </a:lnTo>
                  <a:lnTo>
                    <a:pt x="2949" y="1250"/>
                  </a:lnTo>
                  <a:lnTo>
                    <a:pt x="2950" y="1292"/>
                  </a:lnTo>
                  <a:lnTo>
                    <a:pt x="2951" y="1321"/>
                  </a:lnTo>
                  <a:lnTo>
                    <a:pt x="2950" y="1355"/>
                  </a:lnTo>
                  <a:lnTo>
                    <a:pt x="2949" y="1389"/>
                  </a:lnTo>
                  <a:lnTo>
                    <a:pt x="2949" y="1419"/>
                  </a:lnTo>
                  <a:lnTo>
                    <a:pt x="2949" y="1475"/>
                  </a:lnTo>
                  <a:lnTo>
                    <a:pt x="2950" y="1535"/>
                  </a:lnTo>
                  <a:lnTo>
                    <a:pt x="2951" y="1601"/>
                  </a:lnTo>
                  <a:lnTo>
                    <a:pt x="2954" y="1670"/>
                  </a:lnTo>
                  <a:lnTo>
                    <a:pt x="2959" y="1743"/>
                  </a:lnTo>
                  <a:lnTo>
                    <a:pt x="2965" y="1817"/>
                  </a:lnTo>
                  <a:lnTo>
                    <a:pt x="2973" y="1891"/>
                  </a:lnTo>
                  <a:lnTo>
                    <a:pt x="2982" y="1967"/>
                  </a:lnTo>
                  <a:lnTo>
                    <a:pt x="2987" y="2004"/>
                  </a:lnTo>
                  <a:lnTo>
                    <a:pt x="2994" y="2041"/>
                  </a:lnTo>
                  <a:lnTo>
                    <a:pt x="3001" y="2078"/>
                  </a:lnTo>
                  <a:lnTo>
                    <a:pt x="3009" y="2113"/>
                  </a:lnTo>
                  <a:lnTo>
                    <a:pt x="3017" y="2148"/>
                  </a:lnTo>
                  <a:lnTo>
                    <a:pt x="3026" y="2183"/>
                  </a:lnTo>
                  <a:lnTo>
                    <a:pt x="3035" y="2216"/>
                  </a:lnTo>
                  <a:lnTo>
                    <a:pt x="3046" y="2248"/>
                  </a:lnTo>
                  <a:lnTo>
                    <a:pt x="3056" y="2278"/>
                  </a:lnTo>
                  <a:lnTo>
                    <a:pt x="3068" y="2308"/>
                  </a:lnTo>
                  <a:lnTo>
                    <a:pt x="3081" y="2336"/>
                  </a:lnTo>
                  <a:lnTo>
                    <a:pt x="3095" y="2362"/>
                  </a:lnTo>
                  <a:lnTo>
                    <a:pt x="3109" y="2388"/>
                  </a:lnTo>
                  <a:lnTo>
                    <a:pt x="3125" y="2411"/>
                  </a:lnTo>
                  <a:lnTo>
                    <a:pt x="3140" y="2432"/>
                  </a:lnTo>
                  <a:lnTo>
                    <a:pt x="3157" y="2452"/>
                  </a:lnTo>
                  <a:lnTo>
                    <a:pt x="3162" y="2455"/>
                  </a:lnTo>
                  <a:lnTo>
                    <a:pt x="3166" y="2459"/>
                  </a:lnTo>
                  <a:lnTo>
                    <a:pt x="3187" y="2479"/>
                  </a:lnTo>
                  <a:lnTo>
                    <a:pt x="3212" y="2500"/>
                  </a:lnTo>
                  <a:lnTo>
                    <a:pt x="3237" y="2519"/>
                  </a:lnTo>
                  <a:lnTo>
                    <a:pt x="3265" y="2537"/>
                  </a:lnTo>
                  <a:lnTo>
                    <a:pt x="3294" y="2554"/>
                  </a:lnTo>
                  <a:lnTo>
                    <a:pt x="3322" y="2569"/>
                  </a:lnTo>
                  <a:lnTo>
                    <a:pt x="3336" y="2575"/>
                  </a:lnTo>
                  <a:lnTo>
                    <a:pt x="3350" y="2580"/>
                  </a:lnTo>
                  <a:lnTo>
                    <a:pt x="3364" y="2585"/>
                  </a:lnTo>
                  <a:lnTo>
                    <a:pt x="3378" y="2589"/>
                  </a:lnTo>
                  <a:lnTo>
                    <a:pt x="3404" y="2594"/>
                  </a:lnTo>
                  <a:lnTo>
                    <a:pt x="3431" y="2600"/>
                  </a:lnTo>
                  <a:lnTo>
                    <a:pt x="3457" y="2603"/>
                  </a:lnTo>
                  <a:lnTo>
                    <a:pt x="3486" y="2606"/>
                  </a:lnTo>
                  <a:lnTo>
                    <a:pt x="3514" y="2608"/>
                  </a:lnTo>
                  <a:lnTo>
                    <a:pt x="3542" y="2609"/>
                  </a:lnTo>
                  <a:lnTo>
                    <a:pt x="3571" y="2609"/>
                  </a:lnTo>
                  <a:lnTo>
                    <a:pt x="3600" y="2608"/>
                  </a:lnTo>
                  <a:lnTo>
                    <a:pt x="3630" y="2607"/>
                  </a:lnTo>
                  <a:lnTo>
                    <a:pt x="3659" y="2605"/>
                  </a:lnTo>
                  <a:lnTo>
                    <a:pt x="3689" y="2602"/>
                  </a:lnTo>
                  <a:lnTo>
                    <a:pt x="3719" y="2597"/>
                  </a:lnTo>
                  <a:lnTo>
                    <a:pt x="3778" y="2589"/>
                  </a:lnTo>
                  <a:lnTo>
                    <a:pt x="3838" y="2578"/>
                  </a:lnTo>
                  <a:lnTo>
                    <a:pt x="3897" y="2565"/>
                  </a:lnTo>
                  <a:lnTo>
                    <a:pt x="3956" y="2552"/>
                  </a:lnTo>
                  <a:lnTo>
                    <a:pt x="4013" y="2537"/>
                  </a:lnTo>
                  <a:lnTo>
                    <a:pt x="4070" y="2521"/>
                  </a:lnTo>
                  <a:lnTo>
                    <a:pt x="4124" y="2506"/>
                  </a:lnTo>
                  <a:lnTo>
                    <a:pt x="4176" y="2490"/>
                  </a:lnTo>
                  <a:lnTo>
                    <a:pt x="4225" y="2475"/>
                  </a:lnTo>
                  <a:lnTo>
                    <a:pt x="4273" y="2460"/>
                  </a:lnTo>
                  <a:lnTo>
                    <a:pt x="4347" y="2436"/>
                  </a:lnTo>
                  <a:lnTo>
                    <a:pt x="4409" y="2415"/>
                  </a:lnTo>
                  <a:lnTo>
                    <a:pt x="4460" y="2395"/>
                  </a:lnTo>
                  <a:lnTo>
                    <a:pt x="4502" y="2379"/>
                  </a:lnTo>
                  <a:lnTo>
                    <a:pt x="4538" y="2365"/>
                  </a:lnTo>
                  <a:lnTo>
                    <a:pt x="4569" y="2352"/>
                  </a:lnTo>
                  <a:lnTo>
                    <a:pt x="4599" y="2340"/>
                  </a:lnTo>
                  <a:lnTo>
                    <a:pt x="4628" y="2332"/>
                  </a:lnTo>
                  <a:lnTo>
                    <a:pt x="4643" y="2327"/>
                  </a:lnTo>
                  <a:lnTo>
                    <a:pt x="4658" y="2323"/>
                  </a:lnTo>
                  <a:lnTo>
                    <a:pt x="4675" y="2320"/>
                  </a:lnTo>
                  <a:lnTo>
                    <a:pt x="4692" y="2317"/>
                  </a:lnTo>
                  <a:lnTo>
                    <a:pt x="4732" y="2312"/>
                  </a:lnTo>
                  <a:lnTo>
                    <a:pt x="4779" y="2308"/>
                  </a:lnTo>
                  <a:lnTo>
                    <a:pt x="4836" y="2306"/>
                  </a:lnTo>
                  <a:lnTo>
                    <a:pt x="4906" y="2304"/>
                  </a:lnTo>
                  <a:lnTo>
                    <a:pt x="4989" y="2303"/>
                  </a:lnTo>
                  <a:lnTo>
                    <a:pt x="5088" y="2303"/>
                  </a:lnTo>
                  <a:lnTo>
                    <a:pt x="5249" y="2057"/>
                  </a:lnTo>
                  <a:lnTo>
                    <a:pt x="5262" y="2040"/>
                  </a:lnTo>
                  <a:lnTo>
                    <a:pt x="5272" y="2030"/>
                  </a:lnTo>
                  <a:lnTo>
                    <a:pt x="5279" y="2022"/>
                  </a:lnTo>
                  <a:lnTo>
                    <a:pt x="5284" y="2016"/>
                  </a:lnTo>
                  <a:lnTo>
                    <a:pt x="5286" y="2009"/>
                  </a:lnTo>
                  <a:lnTo>
                    <a:pt x="5287" y="1999"/>
                  </a:lnTo>
                  <a:lnTo>
                    <a:pt x="5288" y="1982"/>
                  </a:lnTo>
                  <a:lnTo>
                    <a:pt x="5288" y="1955"/>
                  </a:lnTo>
                  <a:lnTo>
                    <a:pt x="5237" y="1955"/>
                  </a:lnTo>
                  <a:lnTo>
                    <a:pt x="5189" y="1954"/>
                  </a:lnTo>
                  <a:lnTo>
                    <a:pt x="5142" y="1952"/>
                  </a:lnTo>
                  <a:lnTo>
                    <a:pt x="5099" y="1949"/>
                  </a:lnTo>
                  <a:lnTo>
                    <a:pt x="5056" y="1945"/>
                  </a:lnTo>
                  <a:lnTo>
                    <a:pt x="5016" y="1939"/>
                  </a:lnTo>
                  <a:lnTo>
                    <a:pt x="4975" y="1933"/>
                  </a:lnTo>
                  <a:lnTo>
                    <a:pt x="4937" y="1925"/>
                  </a:lnTo>
                  <a:lnTo>
                    <a:pt x="4898" y="1916"/>
                  </a:lnTo>
                  <a:lnTo>
                    <a:pt x="4860" y="1904"/>
                  </a:lnTo>
                  <a:lnTo>
                    <a:pt x="4821" y="1891"/>
                  </a:lnTo>
                  <a:lnTo>
                    <a:pt x="4782" y="1877"/>
                  </a:lnTo>
                  <a:lnTo>
                    <a:pt x="4742" y="1860"/>
                  </a:lnTo>
                  <a:lnTo>
                    <a:pt x="4700" y="1840"/>
                  </a:lnTo>
                  <a:lnTo>
                    <a:pt x="4658" y="1819"/>
                  </a:lnTo>
                  <a:lnTo>
                    <a:pt x="4614" y="1795"/>
                  </a:lnTo>
                  <a:lnTo>
                    <a:pt x="4508" y="1736"/>
                  </a:lnTo>
                  <a:lnTo>
                    <a:pt x="4418" y="1684"/>
                  </a:lnTo>
                  <a:lnTo>
                    <a:pt x="4378" y="1662"/>
                  </a:lnTo>
                  <a:lnTo>
                    <a:pt x="4340" y="1642"/>
                  </a:lnTo>
                  <a:lnTo>
                    <a:pt x="4302" y="1624"/>
                  </a:lnTo>
                  <a:lnTo>
                    <a:pt x="4265" y="1607"/>
                  </a:lnTo>
                  <a:lnTo>
                    <a:pt x="4246" y="1599"/>
                  </a:lnTo>
                  <a:lnTo>
                    <a:pt x="4228" y="1593"/>
                  </a:lnTo>
                  <a:lnTo>
                    <a:pt x="4209" y="1585"/>
                  </a:lnTo>
                  <a:lnTo>
                    <a:pt x="4189" y="1580"/>
                  </a:lnTo>
                  <a:lnTo>
                    <a:pt x="4169" y="1575"/>
                  </a:lnTo>
                  <a:lnTo>
                    <a:pt x="4148" y="1569"/>
                  </a:lnTo>
                  <a:lnTo>
                    <a:pt x="4127" y="1565"/>
                  </a:lnTo>
                  <a:lnTo>
                    <a:pt x="4105" y="1561"/>
                  </a:lnTo>
                  <a:lnTo>
                    <a:pt x="4081" y="1557"/>
                  </a:lnTo>
                  <a:lnTo>
                    <a:pt x="4058" y="1554"/>
                  </a:lnTo>
                  <a:lnTo>
                    <a:pt x="4032" y="1551"/>
                  </a:lnTo>
                  <a:lnTo>
                    <a:pt x="4006" y="1549"/>
                  </a:lnTo>
                  <a:lnTo>
                    <a:pt x="3950" y="1546"/>
                  </a:lnTo>
                  <a:lnTo>
                    <a:pt x="3888" y="1546"/>
                  </a:lnTo>
                  <a:lnTo>
                    <a:pt x="3869" y="1547"/>
                  </a:lnTo>
                  <a:lnTo>
                    <a:pt x="3850" y="1550"/>
                  </a:lnTo>
                  <a:lnTo>
                    <a:pt x="3830" y="1556"/>
                  </a:lnTo>
                  <a:lnTo>
                    <a:pt x="3811" y="1564"/>
                  </a:lnTo>
                  <a:lnTo>
                    <a:pt x="3792" y="1574"/>
                  </a:lnTo>
                  <a:lnTo>
                    <a:pt x="3773" y="1585"/>
                  </a:lnTo>
                  <a:lnTo>
                    <a:pt x="3754" y="1598"/>
                  </a:lnTo>
                  <a:lnTo>
                    <a:pt x="3736" y="1613"/>
                  </a:lnTo>
                  <a:lnTo>
                    <a:pt x="3717" y="1629"/>
                  </a:lnTo>
                  <a:lnTo>
                    <a:pt x="3698" y="1646"/>
                  </a:lnTo>
                  <a:lnTo>
                    <a:pt x="3679" y="1665"/>
                  </a:lnTo>
                  <a:lnTo>
                    <a:pt x="3661" y="1684"/>
                  </a:lnTo>
                  <a:lnTo>
                    <a:pt x="3644" y="1705"/>
                  </a:lnTo>
                  <a:lnTo>
                    <a:pt x="3627" y="1727"/>
                  </a:lnTo>
                  <a:lnTo>
                    <a:pt x="3610" y="1748"/>
                  </a:lnTo>
                  <a:lnTo>
                    <a:pt x="3593" y="1771"/>
                  </a:lnTo>
                  <a:lnTo>
                    <a:pt x="3578" y="1794"/>
                  </a:lnTo>
                  <a:lnTo>
                    <a:pt x="3563" y="1817"/>
                  </a:lnTo>
                  <a:lnTo>
                    <a:pt x="3549" y="1840"/>
                  </a:lnTo>
                  <a:lnTo>
                    <a:pt x="3535" y="1864"/>
                  </a:lnTo>
                  <a:lnTo>
                    <a:pt x="3522" y="1886"/>
                  </a:lnTo>
                  <a:lnTo>
                    <a:pt x="3509" y="1910"/>
                  </a:lnTo>
                  <a:lnTo>
                    <a:pt x="3498" y="1932"/>
                  </a:lnTo>
                  <a:lnTo>
                    <a:pt x="3488" y="1954"/>
                  </a:lnTo>
                  <a:lnTo>
                    <a:pt x="3479" y="1975"/>
                  </a:lnTo>
                  <a:lnTo>
                    <a:pt x="3469" y="1997"/>
                  </a:lnTo>
                  <a:lnTo>
                    <a:pt x="3462" y="2016"/>
                  </a:lnTo>
                  <a:lnTo>
                    <a:pt x="3455" y="2035"/>
                  </a:lnTo>
                  <a:lnTo>
                    <a:pt x="3450" y="2053"/>
                  </a:lnTo>
                  <a:lnTo>
                    <a:pt x="3446" y="2069"/>
                  </a:lnTo>
                  <a:lnTo>
                    <a:pt x="3442" y="2084"/>
                  </a:lnTo>
                  <a:lnTo>
                    <a:pt x="3441" y="2098"/>
                  </a:lnTo>
                  <a:lnTo>
                    <a:pt x="3492" y="2063"/>
                  </a:lnTo>
                  <a:lnTo>
                    <a:pt x="3538" y="2031"/>
                  </a:lnTo>
                  <a:lnTo>
                    <a:pt x="3582" y="2002"/>
                  </a:lnTo>
                  <a:lnTo>
                    <a:pt x="3621" y="1978"/>
                  </a:lnTo>
                  <a:lnTo>
                    <a:pt x="3640" y="1967"/>
                  </a:lnTo>
                  <a:lnTo>
                    <a:pt x="3659" y="1956"/>
                  </a:lnTo>
                  <a:lnTo>
                    <a:pt x="3677" y="1947"/>
                  </a:lnTo>
                  <a:lnTo>
                    <a:pt x="3695" y="1938"/>
                  </a:lnTo>
                  <a:lnTo>
                    <a:pt x="3714" y="1931"/>
                  </a:lnTo>
                  <a:lnTo>
                    <a:pt x="3732" y="1924"/>
                  </a:lnTo>
                  <a:lnTo>
                    <a:pt x="3750" y="1919"/>
                  </a:lnTo>
                  <a:lnTo>
                    <a:pt x="3768" y="1914"/>
                  </a:lnTo>
                  <a:lnTo>
                    <a:pt x="3787" y="1911"/>
                  </a:lnTo>
                  <a:lnTo>
                    <a:pt x="3806" y="1907"/>
                  </a:lnTo>
                  <a:lnTo>
                    <a:pt x="3825" y="1906"/>
                  </a:lnTo>
                  <a:lnTo>
                    <a:pt x="3845" y="1905"/>
                  </a:lnTo>
                  <a:lnTo>
                    <a:pt x="3866" y="1905"/>
                  </a:lnTo>
                  <a:lnTo>
                    <a:pt x="3887" y="1906"/>
                  </a:lnTo>
                  <a:lnTo>
                    <a:pt x="3909" y="1908"/>
                  </a:lnTo>
                  <a:lnTo>
                    <a:pt x="3931" y="1912"/>
                  </a:lnTo>
                  <a:lnTo>
                    <a:pt x="3956" y="1916"/>
                  </a:lnTo>
                  <a:lnTo>
                    <a:pt x="3981" y="1920"/>
                  </a:lnTo>
                  <a:lnTo>
                    <a:pt x="4008" y="1927"/>
                  </a:lnTo>
                  <a:lnTo>
                    <a:pt x="4036" y="1934"/>
                  </a:lnTo>
                  <a:lnTo>
                    <a:pt x="4065" y="1942"/>
                  </a:lnTo>
                  <a:lnTo>
                    <a:pt x="4096" y="1951"/>
                  </a:lnTo>
                  <a:lnTo>
                    <a:pt x="4128" y="1962"/>
                  </a:lnTo>
                  <a:lnTo>
                    <a:pt x="4163" y="1973"/>
                  </a:lnTo>
                  <a:lnTo>
                    <a:pt x="4195" y="1985"/>
                  </a:lnTo>
                  <a:lnTo>
                    <a:pt x="4223" y="1996"/>
                  </a:lnTo>
                  <a:lnTo>
                    <a:pt x="4250" y="2008"/>
                  </a:lnTo>
                  <a:lnTo>
                    <a:pt x="4282" y="2023"/>
                  </a:lnTo>
                  <a:lnTo>
                    <a:pt x="4319" y="2040"/>
                  </a:lnTo>
                  <a:lnTo>
                    <a:pt x="4348" y="2052"/>
                  </a:lnTo>
                  <a:lnTo>
                    <a:pt x="4361" y="2059"/>
                  </a:lnTo>
                  <a:lnTo>
                    <a:pt x="4373" y="2069"/>
                  </a:lnTo>
                  <a:lnTo>
                    <a:pt x="4378" y="2074"/>
                  </a:lnTo>
                  <a:lnTo>
                    <a:pt x="4383" y="2081"/>
                  </a:lnTo>
                  <a:lnTo>
                    <a:pt x="4390" y="2089"/>
                  </a:lnTo>
                  <a:lnTo>
                    <a:pt x="4395" y="2098"/>
                  </a:lnTo>
                  <a:lnTo>
                    <a:pt x="4385" y="2101"/>
                  </a:lnTo>
                  <a:lnTo>
                    <a:pt x="4373" y="2108"/>
                  </a:lnTo>
                  <a:lnTo>
                    <a:pt x="4357" y="2118"/>
                  </a:lnTo>
                  <a:lnTo>
                    <a:pt x="4338" y="2130"/>
                  </a:lnTo>
                  <a:lnTo>
                    <a:pt x="4315" y="2143"/>
                  </a:lnTo>
                  <a:lnTo>
                    <a:pt x="4290" y="2157"/>
                  </a:lnTo>
                  <a:lnTo>
                    <a:pt x="4260" y="2173"/>
                  </a:lnTo>
                  <a:lnTo>
                    <a:pt x="4227" y="2189"/>
                  </a:lnTo>
                  <a:lnTo>
                    <a:pt x="4190" y="2204"/>
                  </a:lnTo>
                  <a:lnTo>
                    <a:pt x="4149" y="2219"/>
                  </a:lnTo>
                  <a:lnTo>
                    <a:pt x="4128" y="2226"/>
                  </a:lnTo>
                  <a:lnTo>
                    <a:pt x="4106" y="2233"/>
                  </a:lnTo>
                  <a:lnTo>
                    <a:pt x="4082" y="2239"/>
                  </a:lnTo>
                  <a:lnTo>
                    <a:pt x="4058" y="2245"/>
                  </a:lnTo>
                  <a:lnTo>
                    <a:pt x="4032" y="2251"/>
                  </a:lnTo>
                  <a:lnTo>
                    <a:pt x="4006" y="2256"/>
                  </a:lnTo>
                  <a:lnTo>
                    <a:pt x="3978" y="2260"/>
                  </a:lnTo>
                  <a:lnTo>
                    <a:pt x="3950" y="2264"/>
                  </a:lnTo>
                  <a:lnTo>
                    <a:pt x="3921" y="2267"/>
                  </a:lnTo>
                  <a:lnTo>
                    <a:pt x="3890" y="2269"/>
                  </a:lnTo>
                  <a:lnTo>
                    <a:pt x="3858" y="2271"/>
                  </a:lnTo>
                  <a:lnTo>
                    <a:pt x="3826" y="2271"/>
                  </a:lnTo>
                  <a:lnTo>
                    <a:pt x="3705" y="2273"/>
                  </a:lnTo>
                  <a:lnTo>
                    <a:pt x="3597" y="2274"/>
                  </a:lnTo>
                  <a:lnTo>
                    <a:pt x="3548" y="2274"/>
                  </a:lnTo>
                  <a:lnTo>
                    <a:pt x="3502" y="2272"/>
                  </a:lnTo>
                  <a:lnTo>
                    <a:pt x="3481" y="2270"/>
                  </a:lnTo>
                  <a:lnTo>
                    <a:pt x="3459" y="2267"/>
                  </a:lnTo>
                  <a:lnTo>
                    <a:pt x="3439" y="2264"/>
                  </a:lnTo>
                  <a:lnTo>
                    <a:pt x="3420" y="2259"/>
                  </a:lnTo>
                  <a:lnTo>
                    <a:pt x="3401" y="2254"/>
                  </a:lnTo>
                  <a:lnTo>
                    <a:pt x="3383" y="2248"/>
                  </a:lnTo>
                  <a:lnTo>
                    <a:pt x="3366" y="2240"/>
                  </a:lnTo>
                  <a:lnTo>
                    <a:pt x="3349" y="2233"/>
                  </a:lnTo>
                  <a:lnTo>
                    <a:pt x="3333" y="2223"/>
                  </a:lnTo>
                  <a:lnTo>
                    <a:pt x="3318" y="2211"/>
                  </a:lnTo>
                  <a:lnTo>
                    <a:pt x="3303" y="2200"/>
                  </a:lnTo>
                  <a:lnTo>
                    <a:pt x="3289" y="2186"/>
                  </a:lnTo>
                  <a:lnTo>
                    <a:pt x="3275" y="2171"/>
                  </a:lnTo>
                  <a:lnTo>
                    <a:pt x="3263" y="2154"/>
                  </a:lnTo>
                  <a:lnTo>
                    <a:pt x="3250" y="2135"/>
                  </a:lnTo>
                  <a:lnTo>
                    <a:pt x="3239" y="2115"/>
                  </a:lnTo>
                  <a:lnTo>
                    <a:pt x="3228" y="2093"/>
                  </a:lnTo>
                  <a:lnTo>
                    <a:pt x="3217" y="2069"/>
                  </a:lnTo>
                  <a:lnTo>
                    <a:pt x="3207" y="2043"/>
                  </a:lnTo>
                  <a:lnTo>
                    <a:pt x="3198" y="2016"/>
                  </a:lnTo>
                  <a:lnTo>
                    <a:pt x="3184" y="1967"/>
                  </a:lnTo>
                  <a:lnTo>
                    <a:pt x="3171" y="1917"/>
                  </a:lnTo>
                  <a:lnTo>
                    <a:pt x="3161" y="1867"/>
                  </a:lnTo>
                  <a:lnTo>
                    <a:pt x="3151" y="1816"/>
                  </a:lnTo>
                  <a:lnTo>
                    <a:pt x="3143" y="1764"/>
                  </a:lnTo>
                  <a:lnTo>
                    <a:pt x="3135" y="1712"/>
                  </a:lnTo>
                  <a:lnTo>
                    <a:pt x="3129" y="1659"/>
                  </a:lnTo>
                  <a:lnTo>
                    <a:pt x="3125" y="1605"/>
                  </a:lnTo>
                  <a:lnTo>
                    <a:pt x="3120" y="1551"/>
                  </a:lnTo>
                  <a:lnTo>
                    <a:pt x="3117" y="1498"/>
                  </a:lnTo>
                  <a:lnTo>
                    <a:pt x="3114" y="1444"/>
                  </a:lnTo>
                  <a:lnTo>
                    <a:pt x="3112" y="1390"/>
                  </a:lnTo>
                  <a:lnTo>
                    <a:pt x="3109" y="1282"/>
                  </a:lnTo>
                  <a:lnTo>
                    <a:pt x="3108" y="1177"/>
                  </a:lnTo>
                  <a:lnTo>
                    <a:pt x="3105" y="1073"/>
                  </a:lnTo>
                  <a:lnTo>
                    <a:pt x="3103" y="971"/>
                  </a:lnTo>
                  <a:lnTo>
                    <a:pt x="3102" y="922"/>
                  </a:lnTo>
                  <a:lnTo>
                    <a:pt x="3100" y="873"/>
                  </a:lnTo>
                  <a:lnTo>
                    <a:pt x="3097" y="826"/>
                  </a:lnTo>
                  <a:lnTo>
                    <a:pt x="3095" y="779"/>
                  </a:lnTo>
                  <a:lnTo>
                    <a:pt x="3091" y="735"/>
                  </a:lnTo>
                  <a:lnTo>
                    <a:pt x="3085" y="691"/>
                  </a:lnTo>
                  <a:lnTo>
                    <a:pt x="3080" y="650"/>
                  </a:lnTo>
                  <a:lnTo>
                    <a:pt x="3074" y="609"/>
                  </a:lnTo>
                  <a:lnTo>
                    <a:pt x="3065" y="570"/>
                  </a:lnTo>
                  <a:lnTo>
                    <a:pt x="3056" y="533"/>
                  </a:lnTo>
                  <a:lnTo>
                    <a:pt x="3046" y="498"/>
                  </a:lnTo>
                  <a:lnTo>
                    <a:pt x="3033" y="465"/>
                  </a:lnTo>
                  <a:lnTo>
                    <a:pt x="3026" y="446"/>
                  </a:lnTo>
                  <a:lnTo>
                    <a:pt x="3020" y="430"/>
                  </a:lnTo>
                  <a:lnTo>
                    <a:pt x="3017" y="423"/>
                  </a:lnTo>
                  <a:lnTo>
                    <a:pt x="3014" y="418"/>
                  </a:lnTo>
                  <a:lnTo>
                    <a:pt x="3011" y="414"/>
                  </a:lnTo>
                  <a:lnTo>
                    <a:pt x="3008" y="409"/>
                  </a:lnTo>
                  <a:lnTo>
                    <a:pt x="3003" y="406"/>
                  </a:lnTo>
                  <a:lnTo>
                    <a:pt x="2999" y="404"/>
                  </a:lnTo>
                  <a:lnTo>
                    <a:pt x="2994" y="401"/>
                  </a:lnTo>
                  <a:lnTo>
                    <a:pt x="2987" y="400"/>
                  </a:lnTo>
                  <a:lnTo>
                    <a:pt x="2970" y="397"/>
                  </a:lnTo>
                  <a:lnTo>
                    <a:pt x="2949" y="395"/>
                  </a:lnTo>
                  <a:lnTo>
                    <a:pt x="2756" y="1237"/>
                  </a:lnTo>
                  <a:lnTo>
                    <a:pt x="2743" y="1293"/>
                  </a:lnTo>
                  <a:lnTo>
                    <a:pt x="2731" y="1347"/>
                  </a:lnTo>
                  <a:lnTo>
                    <a:pt x="2718" y="1399"/>
                  </a:lnTo>
                  <a:lnTo>
                    <a:pt x="2706" y="1450"/>
                  </a:lnTo>
                  <a:lnTo>
                    <a:pt x="2692" y="1499"/>
                  </a:lnTo>
                  <a:lnTo>
                    <a:pt x="2677" y="1548"/>
                  </a:lnTo>
                  <a:lnTo>
                    <a:pt x="2660" y="1596"/>
                  </a:lnTo>
                  <a:lnTo>
                    <a:pt x="2643" y="1642"/>
                  </a:lnTo>
                  <a:lnTo>
                    <a:pt x="2635" y="1659"/>
                  </a:lnTo>
                  <a:lnTo>
                    <a:pt x="2626" y="1679"/>
                  </a:lnTo>
                  <a:lnTo>
                    <a:pt x="2615" y="1702"/>
                  </a:lnTo>
                  <a:lnTo>
                    <a:pt x="2604" y="1727"/>
                  </a:lnTo>
                  <a:lnTo>
                    <a:pt x="2592" y="1750"/>
                  </a:lnTo>
                  <a:lnTo>
                    <a:pt x="2580" y="1773"/>
                  </a:lnTo>
                  <a:lnTo>
                    <a:pt x="2569" y="1793"/>
                  </a:lnTo>
                  <a:lnTo>
                    <a:pt x="2560" y="1809"/>
                  </a:lnTo>
                  <a:lnTo>
                    <a:pt x="2402" y="2041"/>
                  </a:lnTo>
                  <a:lnTo>
                    <a:pt x="2387" y="2058"/>
                  </a:lnTo>
                  <a:lnTo>
                    <a:pt x="2368" y="2081"/>
                  </a:lnTo>
                  <a:lnTo>
                    <a:pt x="2343" y="2107"/>
                  </a:lnTo>
                  <a:lnTo>
                    <a:pt x="2315" y="2138"/>
                  </a:lnTo>
                  <a:lnTo>
                    <a:pt x="2284" y="2171"/>
                  </a:lnTo>
                  <a:lnTo>
                    <a:pt x="2246" y="2207"/>
                  </a:lnTo>
                  <a:lnTo>
                    <a:pt x="2207" y="2245"/>
                  </a:lnTo>
                  <a:lnTo>
                    <a:pt x="2162" y="2286"/>
                  </a:lnTo>
                  <a:lnTo>
                    <a:pt x="2158" y="2289"/>
                  </a:lnTo>
                  <a:lnTo>
                    <a:pt x="2154" y="2292"/>
                  </a:lnTo>
                  <a:lnTo>
                    <a:pt x="2150" y="2297"/>
                  </a:lnTo>
                  <a:lnTo>
                    <a:pt x="2145" y="2300"/>
                  </a:lnTo>
                  <a:lnTo>
                    <a:pt x="1924" y="2467"/>
                  </a:lnTo>
                  <a:lnTo>
                    <a:pt x="1889" y="2490"/>
                  </a:lnTo>
                  <a:lnTo>
                    <a:pt x="1853" y="2512"/>
                  </a:lnTo>
                  <a:lnTo>
                    <a:pt x="1817" y="2535"/>
                  </a:lnTo>
                  <a:lnTo>
                    <a:pt x="1781" y="2556"/>
                  </a:lnTo>
                  <a:lnTo>
                    <a:pt x="1744" y="2576"/>
                  </a:lnTo>
                  <a:lnTo>
                    <a:pt x="1706" y="2596"/>
                  </a:lnTo>
                  <a:lnTo>
                    <a:pt x="1668" y="2617"/>
                  </a:lnTo>
                  <a:lnTo>
                    <a:pt x="1630" y="2635"/>
                  </a:lnTo>
                  <a:lnTo>
                    <a:pt x="1590" y="2654"/>
                  </a:lnTo>
                  <a:lnTo>
                    <a:pt x="1552" y="2671"/>
                  </a:lnTo>
                  <a:lnTo>
                    <a:pt x="1513" y="2687"/>
                  </a:lnTo>
                  <a:lnTo>
                    <a:pt x="1473" y="2703"/>
                  </a:lnTo>
                  <a:lnTo>
                    <a:pt x="1434" y="2718"/>
                  </a:lnTo>
                  <a:lnTo>
                    <a:pt x="1395" y="2732"/>
                  </a:lnTo>
                  <a:lnTo>
                    <a:pt x="1354" y="2745"/>
                  </a:lnTo>
                  <a:lnTo>
                    <a:pt x="1315" y="2758"/>
                  </a:lnTo>
                  <a:lnTo>
                    <a:pt x="1283" y="2766"/>
                  </a:lnTo>
                  <a:lnTo>
                    <a:pt x="1261" y="2774"/>
                  </a:lnTo>
                  <a:lnTo>
                    <a:pt x="1252" y="2779"/>
                  </a:lnTo>
                  <a:lnTo>
                    <a:pt x="1243" y="2786"/>
                  </a:lnTo>
                  <a:lnTo>
                    <a:pt x="1234" y="2795"/>
                  </a:lnTo>
                  <a:lnTo>
                    <a:pt x="1225" y="2807"/>
                  </a:lnTo>
                  <a:close/>
                  <a:moveTo>
                    <a:pt x="240" y="1687"/>
                  </a:moveTo>
                  <a:lnTo>
                    <a:pt x="223" y="1700"/>
                  </a:lnTo>
                  <a:lnTo>
                    <a:pt x="205" y="1717"/>
                  </a:lnTo>
                  <a:lnTo>
                    <a:pt x="188" y="1737"/>
                  </a:lnTo>
                  <a:lnTo>
                    <a:pt x="169" y="1762"/>
                  </a:lnTo>
                  <a:lnTo>
                    <a:pt x="151" y="1787"/>
                  </a:lnTo>
                  <a:lnTo>
                    <a:pt x="133" y="1817"/>
                  </a:lnTo>
                  <a:lnTo>
                    <a:pt x="115" y="1849"/>
                  </a:lnTo>
                  <a:lnTo>
                    <a:pt x="98" y="1883"/>
                  </a:lnTo>
                  <a:lnTo>
                    <a:pt x="81" y="1919"/>
                  </a:lnTo>
                  <a:lnTo>
                    <a:pt x="66" y="1957"/>
                  </a:lnTo>
                  <a:lnTo>
                    <a:pt x="51" y="1997"/>
                  </a:lnTo>
                  <a:lnTo>
                    <a:pt x="38" y="2037"/>
                  </a:lnTo>
                  <a:lnTo>
                    <a:pt x="27" y="2080"/>
                  </a:lnTo>
                  <a:lnTo>
                    <a:pt x="17" y="2123"/>
                  </a:lnTo>
                  <a:lnTo>
                    <a:pt x="10" y="2167"/>
                  </a:lnTo>
                  <a:lnTo>
                    <a:pt x="4" y="2211"/>
                  </a:lnTo>
                  <a:lnTo>
                    <a:pt x="1" y="2256"/>
                  </a:lnTo>
                  <a:lnTo>
                    <a:pt x="0" y="2301"/>
                  </a:lnTo>
                  <a:lnTo>
                    <a:pt x="2" y="2345"/>
                  </a:lnTo>
                  <a:lnTo>
                    <a:pt x="7" y="2390"/>
                  </a:lnTo>
                  <a:lnTo>
                    <a:pt x="16" y="2434"/>
                  </a:lnTo>
                  <a:lnTo>
                    <a:pt x="28" y="2476"/>
                  </a:lnTo>
                  <a:lnTo>
                    <a:pt x="43" y="2518"/>
                  </a:lnTo>
                  <a:lnTo>
                    <a:pt x="62" y="2558"/>
                  </a:lnTo>
                  <a:lnTo>
                    <a:pt x="85" y="2597"/>
                  </a:lnTo>
                  <a:lnTo>
                    <a:pt x="113" y="2635"/>
                  </a:lnTo>
                  <a:lnTo>
                    <a:pt x="145" y="2670"/>
                  </a:lnTo>
                  <a:lnTo>
                    <a:pt x="181" y="2704"/>
                  </a:lnTo>
                  <a:lnTo>
                    <a:pt x="222" y="2733"/>
                  </a:lnTo>
                  <a:lnTo>
                    <a:pt x="268" y="2762"/>
                  </a:lnTo>
                  <a:lnTo>
                    <a:pt x="320" y="2788"/>
                  </a:lnTo>
                  <a:lnTo>
                    <a:pt x="376" y="2810"/>
                  </a:lnTo>
                  <a:lnTo>
                    <a:pt x="413" y="2821"/>
                  </a:lnTo>
                  <a:lnTo>
                    <a:pt x="448" y="2831"/>
                  </a:lnTo>
                  <a:lnTo>
                    <a:pt x="483" y="2840"/>
                  </a:lnTo>
                  <a:lnTo>
                    <a:pt x="518" y="2846"/>
                  </a:lnTo>
                  <a:lnTo>
                    <a:pt x="553" y="2851"/>
                  </a:lnTo>
                  <a:lnTo>
                    <a:pt x="588" y="2855"/>
                  </a:lnTo>
                  <a:lnTo>
                    <a:pt x="623" y="2858"/>
                  </a:lnTo>
                  <a:lnTo>
                    <a:pt x="657" y="2858"/>
                  </a:lnTo>
                  <a:lnTo>
                    <a:pt x="691" y="2858"/>
                  </a:lnTo>
                  <a:lnTo>
                    <a:pt x="725" y="2856"/>
                  </a:lnTo>
                  <a:lnTo>
                    <a:pt x="758" y="2851"/>
                  </a:lnTo>
                  <a:lnTo>
                    <a:pt x="792" y="2847"/>
                  </a:lnTo>
                  <a:lnTo>
                    <a:pt x="824" y="2841"/>
                  </a:lnTo>
                  <a:lnTo>
                    <a:pt x="857" y="2833"/>
                  </a:lnTo>
                  <a:lnTo>
                    <a:pt x="889" y="2824"/>
                  </a:lnTo>
                  <a:lnTo>
                    <a:pt x="921" y="2813"/>
                  </a:lnTo>
                  <a:lnTo>
                    <a:pt x="952" y="2801"/>
                  </a:lnTo>
                  <a:lnTo>
                    <a:pt x="982" y="2789"/>
                  </a:lnTo>
                  <a:lnTo>
                    <a:pt x="1013" y="2775"/>
                  </a:lnTo>
                  <a:lnTo>
                    <a:pt x="1043" y="2759"/>
                  </a:lnTo>
                  <a:lnTo>
                    <a:pt x="1072" y="2742"/>
                  </a:lnTo>
                  <a:lnTo>
                    <a:pt x="1100" y="2724"/>
                  </a:lnTo>
                  <a:lnTo>
                    <a:pt x="1129" y="2705"/>
                  </a:lnTo>
                  <a:lnTo>
                    <a:pt x="1157" y="2685"/>
                  </a:lnTo>
                  <a:lnTo>
                    <a:pt x="1183" y="2663"/>
                  </a:lnTo>
                  <a:lnTo>
                    <a:pt x="1210" y="2640"/>
                  </a:lnTo>
                  <a:lnTo>
                    <a:pt x="1235" y="2617"/>
                  </a:lnTo>
                  <a:lnTo>
                    <a:pt x="1260" y="2591"/>
                  </a:lnTo>
                  <a:lnTo>
                    <a:pt x="1284" y="2565"/>
                  </a:lnTo>
                  <a:lnTo>
                    <a:pt x="1308" y="2538"/>
                  </a:lnTo>
                  <a:lnTo>
                    <a:pt x="1331" y="2510"/>
                  </a:lnTo>
                  <a:lnTo>
                    <a:pt x="1352" y="2480"/>
                  </a:lnTo>
                  <a:lnTo>
                    <a:pt x="1380" y="2443"/>
                  </a:lnTo>
                  <a:lnTo>
                    <a:pt x="1404" y="2408"/>
                  </a:lnTo>
                  <a:lnTo>
                    <a:pt x="1427" y="2377"/>
                  </a:lnTo>
                  <a:lnTo>
                    <a:pt x="1446" y="2348"/>
                  </a:lnTo>
                  <a:lnTo>
                    <a:pt x="1463" y="2320"/>
                  </a:lnTo>
                  <a:lnTo>
                    <a:pt x="1477" y="2293"/>
                  </a:lnTo>
                  <a:lnTo>
                    <a:pt x="1489" y="2268"/>
                  </a:lnTo>
                  <a:lnTo>
                    <a:pt x="1500" y="2241"/>
                  </a:lnTo>
                  <a:lnTo>
                    <a:pt x="1509" y="2215"/>
                  </a:lnTo>
                  <a:lnTo>
                    <a:pt x="1516" y="2186"/>
                  </a:lnTo>
                  <a:lnTo>
                    <a:pt x="1521" y="2156"/>
                  </a:lnTo>
                  <a:lnTo>
                    <a:pt x="1527" y="2123"/>
                  </a:lnTo>
                  <a:lnTo>
                    <a:pt x="1529" y="2088"/>
                  </a:lnTo>
                  <a:lnTo>
                    <a:pt x="1531" y="2048"/>
                  </a:lnTo>
                  <a:lnTo>
                    <a:pt x="1533" y="2004"/>
                  </a:lnTo>
                  <a:lnTo>
                    <a:pt x="1533" y="1955"/>
                  </a:lnTo>
                  <a:lnTo>
                    <a:pt x="1533" y="1929"/>
                  </a:lnTo>
                  <a:lnTo>
                    <a:pt x="1532" y="1905"/>
                  </a:lnTo>
                  <a:lnTo>
                    <a:pt x="1531" y="1885"/>
                  </a:lnTo>
                  <a:lnTo>
                    <a:pt x="1530" y="1865"/>
                  </a:lnTo>
                  <a:lnTo>
                    <a:pt x="1529" y="1847"/>
                  </a:lnTo>
                  <a:lnTo>
                    <a:pt x="1527" y="1830"/>
                  </a:lnTo>
                  <a:lnTo>
                    <a:pt x="1525" y="1812"/>
                  </a:lnTo>
                  <a:lnTo>
                    <a:pt x="1521" y="1794"/>
                  </a:lnTo>
                  <a:lnTo>
                    <a:pt x="1487" y="1293"/>
                  </a:lnTo>
                  <a:lnTo>
                    <a:pt x="1485" y="1251"/>
                  </a:lnTo>
                  <a:lnTo>
                    <a:pt x="1481" y="1211"/>
                  </a:lnTo>
                  <a:lnTo>
                    <a:pt x="1476" y="1171"/>
                  </a:lnTo>
                  <a:lnTo>
                    <a:pt x="1470" y="1130"/>
                  </a:lnTo>
                  <a:lnTo>
                    <a:pt x="1465" y="1090"/>
                  </a:lnTo>
                  <a:lnTo>
                    <a:pt x="1460" y="1048"/>
                  </a:lnTo>
                  <a:lnTo>
                    <a:pt x="1459" y="1027"/>
                  </a:lnTo>
                  <a:lnTo>
                    <a:pt x="1456" y="1006"/>
                  </a:lnTo>
                  <a:lnTo>
                    <a:pt x="1456" y="985"/>
                  </a:lnTo>
                  <a:lnTo>
                    <a:pt x="1455" y="962"/>
                  </a:lnTo>
                  <a:lnTo>
                    <a:pt x="1455" y="904"/>
                  </a:lnTo>
                  <a:lnTo>
                    <a:pt x="1453" y="847"/>
                  </a:lnTo>
                  <a:lnTo>
                    <a:pt x="1452" y="794"/>
                  </a:lnTo>
                  <a:lnTo>
                    <a:pt x="1451" y="740"/>
                  </a:lnTo>
                  <a:lnTo>
                    <a:pt x="1452" y="712"/>
                  </a:lnTo>
                  <a:lnTo>
                    <a:pt x="1454" y="686"/>
                  </a:lnTo>
                  <a:lnTo>
                    <a:pt x="1456" y="657"/>
                  </a:lnTo>
                  <a:lnTo>
                    <a:pt x="1460" y="630"/>
                  </a:lnTo>
                  <a:lnTo>
                    <a:pt x="1465" y="600"/>
                  </a:lnTo>
                  <a:lnTo>
                    <a:pt x="1471" y="570"/>
                  </a:lnTo>
                  <a:lnTo>
                    <a:pt x="1479" y="538"/>
                  </a:lnTo>
                  <a:lnTo>
                    <a:pt x="1488" y="506"/>
                  </a:lnTo>
                  <a:lnTo>
                    <a:pt x="1501" y="471"/>
                  </a:lnTo>
                  <a:lnTo>
                    <a:pt x="1515" y="437"/>
                  </a:lnTo>
                  <a:lnTo>
                    <a:pt x="1520" y="420"/>
                  </a:lnTo>
                  <a:lnTo>
                    <a:pt x="1527" y="402"/>
                  </a:lnTo>
                  <a:lnTo>
                    <a:pt x="1530" y="383"/>
                  </a:lnTo>
                  <a:lnTo>
                    <a:pt x="1533" y="363"/>
                  </a:lnTo>
                  <a:lnTo>
                    <a:pt x="1516" y="358"/>
                  </a:lnTo>
                  <a:lnTo>
                    <a:pt x="1510" y="355"/>
                  </a:lnTo>
                  <a:lnTo>
                    <a:pt x="1504" y="351"/>
                  </a:lnTo>
                  <a:lnTo>
                    <a:pt x="1494" y="339"/>
                  </a:lnTo>
                  <a:lnTo>
                    <a:pt x="1487" y="333"/>
                  </a:lnTo>
                  <a:lnTo>
                    <a:pt x="1480" y="325"/>
                  </a:lnTo>
                  <a:lnTo>
                    <a:pt x="1473" y="317"/>
                  </a:lnTo>
                  <a:lnTo>
                    <a:pt x="1466" y="307"/>
                  </a:lnTo>
                  <a:lnTo>
                    <a:pt x="1452" y="287"/>
                  </a:lnTo>
                  <a:lnTo>
                    <a:pt x="1439" y="265"/>
                  </a:lnTo>
                  <a:lnTo>
                    <a:pt x="1427" y="240"/>
                  </a:lnTo>
                  <a:lnTo>
                    <a:pt x="1413" y="215"/>
                  </a:lnTo>
                  <a:lnTo>
                    <a:pt x="1401" y="188"/>
                  </a:lnTo>
                  <a:lnTo>
                    <a:pt x="1388" y="162"/>
                  </a:lnTo>
                  <a:lnTo>
                    <a:pt x="1366" y="109"/>
                  </a:lnTo>
                  <a:lnTo>
                    <a:pt x="1347" y="62"/>
                  </a:lnTo>
                  <a:lnTo>
                    <a:pt x="1338" y="42"/>
                  </a:lnTo>
                  <a:lnTo>
                    <a:pt x="1330" y="25"/>
                  </a:lnTo>
                  <a:lnTo>
                    <a:pt x="1324" y="10"/>
                  </a:lnTo>
                  <a:lnTo>
                    <a:pt x="1317" y="0"/>
                  </a:lnTo>
                  <a:lnTo>
                    <a:pt x="1309" y="8"/>
                  </a:lnTo>
                  <a:lnTo>
                    <a:pt x="1300" y="15"/>
                  </a:lnTo>
                  <a:lnTo>
                    <a:pt x="1293" y="25"/>
                  </a:lnTo>
                  <a:lnTo>
                    <a:pt x="1284" y="34"/>
                  </a:lnTo>
                  <a:lnTo>
                    <a:pt x="1270" y="55"/>
                  </a:lnTo>
                  <a:lnTo>
                    <a:pt x="1257" y="79"/>
                  </a:lnTo>
                  <a:lnTo>
                    <a:pt x="1242" y="104"/>
                  </a:lnTo>
                  <a:lnTo>
                    <a:pt x="1227" y="131"/>
                  </a:lnTo>
                  <a:lnTo>
                    <a:pt x="1210" y="159"/>
                  </a:lnTo>
                  <a:lnTo>
                    <a:pt x="1192" y="186"/>
                  </a:lnTo>
                  <a:lnTo>
                    <a:pt x="1180" y="203"/>
                  </a:lnTo>
                  <a:lnTo>
                    <a:pt x="1171" y="220"/>
                  </a:lnTo>
                  <a:lnTo>
                    <a:pt x="1163" y="235"/>
                  </a:lnTo>
                  <a:lnTo>
                    <a:pt x="1158" y="249"/>
                  </a:lnTo>
                  <a:lnTo>
                    <a:pt x="1155" y="263"/>
                  </a:lnTo>
                  <a:lnTo>
                    <a:pt x="1151" y="277"/>
                  </a:lnTo>
                  <a:lnTo>
                    <a:pt x="1150" y="289"/>
                  </a:lnTo>
                  <a:lnTo>
                    <a:pt x="1151" y="303"/>
                  </a:lnTo>
                  <a:lnTo>
                    <a:pt x="1152" y="316"/>
                  </a:lnTo>
                  <a:lnTo>
                    <a:pt x="1155" y="330"/>
                  </a:lnTo>
                  <a:lnTo>
                    <a:pt x="1157" y="345"/>
                  </a:lnTo>
                  <a:lnTo>
                    <a:pt x="1160" y="359"/>
                  </a:lnTo>
                  <a:lnTo>
                    <a:pt x="1167" y="392"/>
                  </a:lnTo>
                  <a:lnTo>
                    <a:pt x="1175" y="430"/>
                  </a:lnTo>
                  <a:lnTo>
                    <a:pt x="1186" y="499"/>
                  </a:lnTo>
                  <a:lnTo>
                    <a:pt x="1198" y="567"/>
                  </a:lnTo>
                  <a:lnTo>
                    <a:pt x="1211" y="634"/>
                  </a:lnTo>
                  <a:lnTo>
                    <a:pt x="1223" y="701"/>
                  </a:lnTo>
                  <a:lnTo>
                    <a:pt x="1235" y="768"/>
                  </a:lnTo>
                  <a:lnTo>
                    <a:pt x="1246" y="835"/>
                  </a:lnTo>
                  <a:lnTo>
                    <a:pt x="1257" y="901"/>
                  </a:lnTo>
                  <a:lnTo>
                    <a:pt x="1267" y="967"/>
                  </a:lnTo>
                  <a:lnTo>
                    <a:pt x="1275" y="1022"/>
                  </a:lnTo>
                  <a:lnTo>
                    <a:pt x="1285" y="1091"/>
                  </a:lnTo>
                  <a:lnTo>
                    <a:pt x="1298" y="1171"/>
                  </a:lnTo>
                  <a:lnTo>
                    <a:pt x="1311" y="1260"/>
                  </a:lnTo>
                  <a:lnTo>
                    <a:pt x="1324" y="1357"/>
                  </a:lnTo>
                  <a:lnTo>
                    <a:pt x="1335" y="1459"/>
                  </a:lnTo>
                  <a:lnTo>
                    <a:pt x="1341" y="1511"/>
                  </a:lnTo>
                  <a:lnTo>
                    <a:pt x="1346" y="1563"/>
                  </a:lnTo>
                  <a:lnTo>
                    <a:pt x="1350" y="1616"/>
                  </a:lnTo>
                  <a:lnTo>
                    <a:pt x="1353" y="1669"/>
                  </a:lnTo>
                  <a:lnTo>
                    <a:pt x="1357" y="1722"/>
                  </a:lnTo>
                  <a:lnTo>
                    <a:pt x="1360" y="1776"/>
                  </a:lnTo>
                  <a:lnTo>
                    <a:pt x="1361" y="1827"/>
                  </a:lnTo>
                  <a:lnTo>
                    <a:pt x="1361" y="1878"/>
                  </a:lnTo>
                  <a:lnTo>
                    <a:pt x="1360" y="1928"/>
                  </a:lnTo>
                  <a:lnTo>
                    <a:pt x="1359" y="1977"/>
                  </a:lnTo>
                  <a:lnTo>
                    <a:pt x="1355" y="2023"/>
                  </a:lnTo>
                  <a:lnTo>
                    <a:pt x="1350" y="2068"/>
                  </a:lnTo>
                  <a:lnTo>
                    <a:pt x="1345" y="2112"/>
                  </a:lnTo>
                  <a:lnTo>
                    <a:pt x="1336" y="2152"/>
                  </a:lnTo>
                  <a:lnTo>
                    <a:pt x="1328" y="2189"/>
                  </a:lnTo>
                  <a:lnTo>
                    <a:pt x="1316" y="2224"/>
                  </a:lnTo>
                  <a:lnTo>
                    <a:pt x="1303" y="2256"/>
                  </a:lnTo>
                  <a:lnTo>
                    <a:pt x="1289" y="2285"/>
                  </a:lnTo>
                  <a:lnTo>
                    <a:pt x="1272" y="2309"/>
                  </a:lnTo>
                  <a:lnTo>
                    <a:pt x="1252" y="2331"/>
                  </a:lnTo>
                  <a:lnTo>
                    <a:pt x="1226" y="2354"/>
                  </a:lnTo>
                  <a:lnTo>
                    <a:pt x="1197" y="2375"/>
                  </a:lnTo>
                  <a:lnTo>
                    <a:pt x="1165" y="2395"/>
                  </a:lnTo>
                  <a:lnTo>
                    <a:pt x="1132" y="2415"/>
                  </a:lnTo>
                  <a:lnTo>
                    <a:pt x="1096" y="2432"/>
                  </a:lnTo>
                  <a:lnTo>
                    <a:pt x="1059" y="2446"/>
                  </a:lnTo>
                  <a:lnTo>
                    <a:pt x="1021" y="2460"/>
                  </a:lnTo>
                  <a:lnTo>
                    <a:pt x="980" y="2472"/>
                  </a:lnTo>
                  <a:lnTo>
                    <a:pt x="939" y="2483"/>
                  </a:lnTo>
                  <a:lnTo>
                    <a:pt x="897" y="2491"/>
                  </a:lnTo>
                  <a:lnTo>
                    <a:pt x="855" y="2497"/>
                  </a:lnTo>
                  <a:lnTo>
                    <a:pt x="811" y="2503"/>
                  </a:lnTo>
                  <a:lnTo>
                    <a:pt x="768" y="2507"/>
                  </a:lnTo>
                  <a:lnTo>
                    <a:pt x="724" y="2509"/>
                  </a:lnTo>
                  <a:lnTo>
                    <a:pt x="680" y="2509"/>
                  </a:lnTo>
                  <a:lnTo>
                    <a:pt x="637" y="2507"/>
                  </a:lnTo>
                  <a:lnTo>
                    <a:pt x="594" y="2504"/>
                  </a:lnTo>
                  <a:lnTo>
                    <a:pt x="553" y="2499"/>
                  </a:lnTo>
                  <a:lnTo>
                    <a:pt x="511" y="2491"/>
                  </a:lnTo>
                  <a:lnTo>
                    <a:pt x="472" y="2483"/>
                  </a:lnTo>
                  <a:lnTo>
                    <a:pt x="433" y="2472"/>
                  </a:lnTo>
                  <a:lnTo>
                    <a:pt x="397" y="2459"/>
                  </a:lnTo>
                  <a:lnTo>
                    <a:pt x="361" y="2444"/>
                  </a:lnTo>
                  <a:lnTo>
                    <a:pt x="327" y="2428"/>
                  </a:lnTo>
                  <a:lnTo>
                    <a:pt x="297" y="2410"/>
                  </a:lnTo>
                  <a:lnTo>
                    <a:pt x="268" y="2390"/>
                  </a:lnTo>
                  <a:lnTo>
                    <a:pt x="242" y="2368"/>
                  </a:lnTo>
                  <a:lnTo>
                    <a:pt x="219" y="2344"/>
                  </a:lnTo>
                  <a:lnTo>
                    <a:pt x="199" y="2318"/>
                  </a:lnTo>
                  <a:lnTo>
                    <a:pt x="182" y="2290"/>
                  </a:lnTo>
                  <a:lnTo>
                    <a:pt x="169" y="2260"/>
                  </a:lnTo>
                  <a:lnTo>
                    <a:pt x="158" y="2228"/>
                  </a:lnTo>
                  <a:lnTo>
                    <a:pt x="155" y="2209"/>
                  </a:lnTo>
                  <a:lnTo>
                    <a:pt x="152" y="2191"/>
                  </a:lnTo>
                  <a:lnTo>
                    <a:pt x="150" y="2172"/>
                  </a:lnTo>
                  <a:lnTo>
                    <a:pt x="149" y="2153"/>
                  </a:lnTo>
                  <a:lnTo>
                    <a:pt x="148" y="2135"/>
                  </a:lnTo>
                  <a:lnTo>
                    <a:pt x="148" y="2116"/>
                  </a:lnTo>
                  <a:lnTo>
                    <a:pt x="149" y="2097"/>
                  </a:lnTo>
                  <a:lnTo>
                    <a:pt x="150" y="2078"/>
                  </a:lnTo>
                  <a:lnTo>
                    <a:pt x="154" y="2040"/>
                  </a:lnTo>
                  <a:lnTo>
                    <a:pt x="161" y="2003"/>
                  </a:lnTo>
                  <a:lnTo>
                    <a:pt x="169" y="1966"/>
                  </a:lnTo>
                  <a:lnTo>
                    <a:pt x="178" y="1930"/>
                  </a:lnTo>
                  <a:lnTo>
                    <a:pt x="198" y="1861"/>
                  </a:lnTo>
                  <a:lnTo>
                    <a:pt x="217" y="1796"/>
                  </a:lnTo>
                  <a:lnTo>
                    <a:pt x="224" y="1766"/>
                  </a:lnTo>
                  <a:lnTo>
                    <a:pt x="232" y="1738"/>
                  </a:lnTo>
                  <a:lnTo>
                    <a:pt x="237" y="1712"/>
                  </a:lnTo>
                  <a:lnTo>
                    <a:pt x="240" y="1687"/>
                  </a:lnTo>
                  <a:close/>
                  <a:moveTo>
                    <a:pt x="1564" y="678"/>
                  </a:moveTo>
                  <a:lnTo>
                    <a:pt x="1564" y="727"/>
                  </a:lnTo>
                  <a:lnTo>
                    <a:pt x="1565" y="773"/>
                  </a:lnTo>
                  <a:lnTo>
                    <a:pt x="1566" y="815"/>
                  </a:lnTo>
                  <a:lnTo>
                    <a:pt x="1567" y="854"/>
                  </a:lnTo>
                  <a:lnTo>
                    <a:pt x="1570" y="890"/>
                  </a:lnTo>
                  <a:lnTo>
                    <a:pt x="1572" y="923"/>
                  </a:lnTo>
                  <a:lnTo>
                    <a:pt x="1577" y="954"/>
                  </a:lnTo>
                  <a:lnTo>
                    <a:pt x="1581" y="981"/>
                  </a:lnTo>
                  <a:lnTo>
                    <a:pt x="1585" y="1007"/>
                  </a:lnTo>
                  <a:lnTo>
                    <a:pt x="1592" y="1030"/>
                  </a:lnTo>
                  <a:lnTo>
                    <a:pt x="1598" y="1052"/>
                  </a:lnTo>
                  <a:lnTo>
                    <a:pt x="1604" y="1071"/>
                  </a:lnTo>
                  <a:lnTo>
                    <a:pt x="1613" y="1088"/>
                  </a:lnTo>
                  <a:lnTo>
                    <a:pt x="1621" y="1104"/>
                  </a:lnTo>
                  <a:lnTo>
                    <a:pt x="1632" y="1119"/>
                  </a:lnTo>
                  <a:lnTo>
                    <a:pt x="1643" y="1131"/>
                  </a:lnTo>
                  <a:lnTo>
                    <a:pt x="1654" y="1143"/>
                  </a:lnTo>
                  <a:lnTo>
                    <a:pt x="1667" y="1154"/>
                  </a:lnTo>
                  <a:lnTo>
                    <a:pt x="1681" y="1164"/>
                  </a:lnTo>
                  <a:lnTo>
                    <a:pt x="1696" y="1174"/>
                  </a:lnTo>
                  <a:lnTo>
                    <a:pt x="1712" y="1182"/>
                  </a:lnTo>
                  <a:lnTo>
                    <a:pt x="1729" y="1191"/>
                  </a:lnTo>
                  <a:lnTo>
                    <a:pt x="1747" y="1199"/>
                  </a:lnTo>
                  <a:lnTo>
                    <a:pt x="1766" y="1207"/>
                  </a:lnTo>
                  <a:lnTo>
                    <a:pt x="1808" y="1224"/>
                  </a:lnTo>
                  <a:lnTo>
                    <a:pt x="1856" y="1242"/>
                  </a:lnTo>
                  <a:lnTo>
                    <a:pt x="1909" y="1263"/>
                  </a:lnTo>
                  <a:lnTo>
                    <a:pt x="1969" y="1289"/>
                  </a:lnTo>
                  <a:lnTo>
                    <a:pt x="1986" y="1297"/>
                  </a:lnTo>
                  <a:lnTo>
                    <a:pt x="2003" y="1306"/>
                  </a:lnTo>
                  <a:lnTo>
                    <a:pt x="2020" y="1316"/>
                  </a:lnTo>
                  <a:lnTo>
                    <a:pt x="2037" y="1327"/>
                  </a:lnTo>
                  <a:lnTo>
                    <a:pt x="2053" y="1339"/>
                  </a:lnTo>
                  <a:lnTo>
                    <a:pt x="2069" y="1351"/>
                  </a:lnTo>
                  <a:lnTo>
                    <a:pt x="2084" y="1365"/>
                  </a:lnTo>
                  <a:lnTo>
                    <a:pt x="2099" y="1379"/>
                  </a:lnTo>
                  <a:lnTo>
                    <a:pt x="2114" y="1394"/>
                  </a:lnTo>
                  <a:lnTo>
                    <a:pt x="2127" y="1409"/>
                  </a:lnTo>
                  <a:lnTo>
                    <a:pt x="2141" y="1425"/>
                  </a:lnTo>
                  <a:lnTo>
                    <a:pt x="2155" y="1441"/>
                  </a:lnTo>
                  <a:lnTo>
                    <a:pt x="2168" y="1458"/>
                  </a:lnTo>
                  <a:lnTo>
                    <a:pt x="2180" y="1475"/>
                  </a:lnTo>
                  <a:lnTo>
                    <a:pt x="2192" y="1493"/>
                  </a:lnTo>
                  <a:lnTo>
                    <a:pt x="2204" y="1511"/>
                  </a:lnTo>
                  <a:lnTo>
                    <a:pt x="2226" y="1547"/>
                  </a:lnTo>
                  <a:lnTo>
                    <a:pt x="2247" y="1584"/>
                  </a:lnTo>
                  <a:lnTo>
                    <a:pt x="2267" y="1622"/>
                  </a:lnTo>
                  <a:lnTo>
                    <a:pt x="2284" y="1662"/>
                  </a:lnTo>
                  <a:lnTo>
                    <a:pt x="2300" y="1700"/>
                  </a:lnTo>
                  <a:lnTo>
                    <a:pt x="2313" y="1737"/>
                  </a:lnTo>
                  <a:lnTo>
                    <a:pt x="2325" y="1775"/>
                  </a:lnTo>
                  <a:lnTo>
                    <a:pt x="2336" y="1811"/>
                  </a:lnTo>
                  <a:lnTo>
                    <a:pt x="2344" y="1849"/>
                  </a:lnTo>
                  <a:lnTo>
                    <a:pt x="2350" y="1870"/>
                  </a:lnTo>
                  <a:lnTo>
                    <a:pt x="2352" y="1873"/>
                  </a:lnTo>
                  <a:lnTo>
                    <a:pt x="2354" y="1877"/>
                  </a:lnTo>
                  <a:lnTo>
                    <a:pt x="2358" y="1880"/>
                  </a:lnTo>
                  <a:lnTo>
                    <a:pt x="2362" y="1882"/>
                  </a:lnTo>
                  <a:lnTo>
                    <a:pt x="2375" y="1887"/>
                  </a:lnTo>
                  <a:lnTo>
                    <a:pt x="2395" y="1893"/>
                  </a:lnTo>
                  <a:lnTo>
                    <a:pt x="2394" y="1848"/>
                  </a:lnTo>
                  <a:lnTo>
                    <a:pt x="2393" y="1804"/>
                  </a:lnTo>
                  <a:lnTo>
                    <a:pt x="2392" y="1763"/>
                  </a:lnTo>
                  <a:lnTo>
                    <a:pt x="2390" y="1722"/>
                  </a:lnTo>
                  <a:lnTo>
                    <a:pt x="2387" y="1684"/>
                  </a:lnTo>
                  <a:lnTo>
                    <a:pt x="2384" y="1646"/>
                  </a:lnTo>
                  <a:lnTo>
                    <a:pt x="2380" y="1610"/>
                  </a:lnTo>
                  <a:lnTo>
                    <a:pt x="2375" y="1575"/>
                  </a:lnTo>
                  <a:lnTo>
                    <a:pt x="2370" y="1541"/>
                  </a:lnTo>
                  <a:lnTo>
                    <a:pt x="2364" y="1508"/>
                  </a:lnTo>
                  <a:lnTo>
                    <a:pt x="2358" y="1476"/>
                  </a:lnTo>
                  <a:lnTo>
                    <a:pt x="2351" y="1444"/>
                  </a:lnTo>
                  <a:lnTo>
                    <a:pt x="2343" y="1414"/>
                  </a:lnTo>
                  <a:lnTo>
                    <a:pt x="2335" y="1384"/>
                  </a:lnTo>
                  <a:lnTo>
                    <a:pt x="2325" y="1356"/>
                  </a:lnTo>
                  <a:lnTo>
                    <a:pt x="2315" y="1328"/>
                  </a:lnTo>
                  <a:lnTo>
                    <a:pt x="2305" y="1300"/>
                  </a:lnTo>
                  <a:lnTo>
                    <a:pt x="2294" y="1274"/>
                  </a:lnTo>
                  <a:lnTo>
                    <a:pt x="2283" y="1248"/>
                  </a:lnTo>
                  <a:lnTo>
                    <a:pt x="2270" y="1223"/>
                  </a:lnTo>
                  <a:lnTo>
                    <a:pt x="2257" y="1197"/>
                  </a:lnTo>
                  <a:lnTo>
                    <a:pt x="2243" y="1173"/>
                  </a:lnTo>
                  <a:lnTo>
                    <a:pt x="2229" y="1148"/>
                  </a:lnTo>
                  <a:lnTo>
                    <a:pt x="2213" y="1124"/>
                  </a:lnTo>
                  <a:lnTo>
                    <a:pt x="2197" y="1100"/>
                  </a:lnTo>
                  <a:lnTo>
                    <a:pt x="2182" y="1076"/>
                  </a:lnTo>
                  <a:lnTo>
                    <a:pt x="2165" y="1053"/>
                  </a:lnTo>
                  <a:lnTo>
                    <a:pt x="2146" y="1029"/>
                  </a:lnTo>
                  <a:lnTo>
                    <a:pt x="2108" y="982"/>
                  </a:lnTo>
                  <a:lnTo>
                    <a:pt x="2068" y="935"/>
                  </a:lnTo>
                  <a:lnTo>
                    <a:pt x="2048" y="914"/>
                  </a:lnTo>
                  <a:lnTo>
                    <a:pt x="2024" y="892"/>
                  </a:lnTo>
                  <a:lnTo>
                    <a:pt x="1998" y="869"/>
                  </a:lnTo>
                  <a:lnTo>
                    <a:pt x="1968" y="844"/>
                  </a:lnTo>
                  <a:lnTo>
                    <a:pt x="1936" y="820"/>
                  </a:lnTo>
                  <a:lnTo>
                    <a:pt x="1902" y="795"/>
                  </a:lnTo>
                  <a:lnTo>
                    <a:pt x="1867" y="771"/>
                  </a:lnTo>
                  <a:lnTo>
                    <a:pt x="1832" y="746"/>
                  </a:lnTo>
                  <a:lnTo>
                    <a:pt x="1796" y="724"/>
                  </a:lnTo>
                  <a:lnTo>
                    <a:pt x="1759" y="704"/>
                  </a:lnTo>
                  <a:lnTo>
                    <a:pt x="1724" y="685"/>
                  </a:lnTo>
                  <a:lnTo>
                    <a:pt x="1690" y="668"/>
                  </a:lnTo>
                  <a:lnTo>
                    <a:pt x="1658" y="653"/>
                  </a:lnTo>
                  <a:lnTo>
                    <a:pt x="1629" y="642"/>
                  </a:lnTo>
                  <a:lnTo>
                    <a:pt x="1615" y="638"/>
                  </a:lnTo>
                  <a:lnTo>
                    <a:pt x="1602" y="635"/>
                  </a:lnTo>
                  <a:lnTo>
                    <a:pt x="1590" y="632"/>
                  </a:lnTo>
                  <a:lnTo>
                    <a:pt x="1579" y="631"/>
                  </a:lnTo>
                  <a:lnTo>
                    <a:pt x="1574" y="645"/>
                  </a:lnTo>
                  <a:lnTo>
                    <a:pt x="1569" y="659"/>
                  </a:lnTo>
                  <a:lnTo>
                    <a:pt x="1565" y="671"/>
                  </a:lnTo>
                  <a:lnTo>
                    <a:pt x="1564" y="6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6CF685EF-0D09-40BE-B0F6-07772C0D9E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" y="2384"/>
              <a:ext cx="568" cy="336"/>
            </a:xfrm>
            <a:custGeom>
              <a:avLst/>
              <a:gdLst>
                <a:gd name="T0" fmla="*/ 128 w 8522"/>
                <a:gd name="T1" fmla="*/ 741 h 5043"/>
                <a:gd name="T2" fmla="*/ 498 w 8522"/>
                <a:gd name="T3" fmla="*/ 1057 h 5043"/>
                <a:gd name="T4" fmla="*/ 584 w 8522"/>
                <a:gd name="T5" fmla="*/ 941 h 5043"/>
                <a:gd name="T6" fmla="*/ 78 w 8522"/>
                <a:gd name="T7" fmla="*/ 1146 h 5043"/>
                <a:gd name="T8" fmla="*/ 115 w 8522"/>
                <a:gd name="T9" fmla="*/ 1065 h 5043"/>
                <a:gd name="T10" fmla="*/ 392 w 8522"/>
                <a:gd name="T11" fmla="*/ 2081 h 5043"/>
                <a:gd name="T12" fmla="*/ 599 w 8522"/>
                <a:gd name="T13" fmla="*/ 2418 h 5043"/>
                <a:gd name="T14" fmla="*/ 833 w 8522"/>
                <a:gd name="T15" fmla="*/ 1839 h 5043"/>
                <a:gd name="T16" fmla="*/ 919 w 8522"/>
                <a:gd name="T17" fmla="*/ 2264 h 5043"/>
                <a:gd name="T18" fmla="*/ 726 w 8522"/>
                <a:gd name="T19" fmla="*/ 2155 h 5043"/>
                <a:gd name="T20" fmla="*/ 321 w 8522"/>
                <a:gd name="T21" fmla="*/ 2395 h 5043"/>
                <a:gd name="T22" fmla="*/ 548 w 8522"/>
                <a:gd name="T23" fmla="*/ 2803 h 5043"/>
                <a:gd name="T24" fmla="*/ 861 w 8522"/>
                <a:gd name="T25" fmla="*/ 3318 h 5043"/>
                <a:gd name="T26" fmla="*/ 1003 w 8522"/>
                <a:gd name="T27" fmla="*/ 3006 h 5043"/>
                <a:gd name="T28" fmla="*/ 1008 w 8522"/>
                <a:gd name="T29" fmla="*/ 2855 h 5043"/>
                <a:gd name="T30" fmla="*/ 1330 w 8522"/>
                <a:gd name="T31" fmla="*/ 3193 h 5043"/>
                <a:gd name="T32" fmla="*/ 820 w 8522"/>
                <a:gd name="T33" fmla="*/ 3120 h 5043"/>
                <a:gd name="T34" fmla="*/ 1583 w 8522"/>
                <a:gd name="T35" fmla="*/ 3349 h 5043"/>
                <a:gd name="T36" fmla="*/ 1651 w 8522"/>
                <a:gd name="T37" fmla="*/ 3549 h 5043"/>
                <a:gd name="T38" fmla="*/ 1834 w 8522"/>
                <a:gd name="T39" fmla="*/ 4260 h 5043"/>
                <a:gd name="T40" fmla="*/ 1913 w 8522"/>
                <a:gd name="T41" fmla="*/ 3708 h 5043"/>
                <a:gd name="T42" fmla="*/ 1755 w 8522"/>
                <a:gd name="T43" fmla="*/ 4108 h 5043"/>
                <a:gd name="T44" fmla="*/ 1961 w 8522"/>
                <a:gd name="T45" fmla="*/ 3792 h 5043"/>
                <a:gd name="T46" fmla="*/ 2188 w 8522"/>
                <a:gd name="T47" fmla="*/ 4314 h 5043"/>
                <a:gd name="T48" fmla="*/ 2602 w 8522"/>
                <a:gd name="T49" fmla="*/ 4160 h 5043"/>
                <a:gd name="T50" fmla="*/ 2624 w 8522"/>
                <a:gd name="T51" fmla="*/ 4079 h 5043"/>
                <a:gd name="T52" fmla="*/ 2479 w 8522"/>
                <a:gd name="T53" fmla="*/ 4363 h 5043"/>
                <a:gd name="T54" fmla="*/ 2516 w 8522"/>
                <a:gd name="T55" fmla="*/ 4494 h 5043"/>
                <a:gd name="T56" fmla="*/ 3098 w 8522"/>
                <a:gd name="T57" fmla="*/ 4377 h 5043"/>
                <a:gd name="T58" fmla="*/ 3328 w 8522"/>
                <a:gd name="T59" fmla="*/ 4939 h 5043"/>
                <a:gd name="T60" fmla="*/ 3473 w 8522"/>
                <a:gd name="T61" fmla="*/ 4375 h 5043"/>
                <a:gd name="T62" fmla="*/ 3459 w 8522"/>
                <a:gd name="T63" fmla="*/ 4872 h 5043"/>
                <a:gd name="T64" fmla="*/ 3287 w 8522"/>
                <a:gd name="T65" fmla="*/ 4631 h 5043"/>
                <a:gd name="T66" fmla="*/ 4911 w 8522"/>
                <a:gd name="T67" fmla="*/ 4861 h 5043"/>
                <a:gd name="T68" fmla="*/ 5141 w 8522"/>
                <a:gd name="T69" fmla="*/ 4444 h 5043"/>
                <a:gd name="T70" fmla="*/ 5074 w 8522"/>
                <a:gd name="T71" fmla="*/ 4370 h 5043"/>
                <a:gd name="T72" fmla="*/ 5258 w 8522"/>
                <a:gd name="T73" fmla="*/ 4627 h 5043"/>
                <a:gd name="T74" fmla="*/ 5248 w 8522"/>
                <a:gd name="T75" fmla="*/ 4808 h 5043"/>
                <a:gd name="T76" fmla="*/ 5900 w 8522"/>
                <a:gd name="T77" fmla="*/ 4663 h 5043"/>
                <a:gd name="T78" fmla="*/ 6029 w 8522"/>
                <a:gd name="T79" fmla="*/ 4154 h 5043"/>
                <a:gd name="T80" fmla="*/ 5795 w 8522"/>
                <a:gd name="T81" fmla="*/ 4140 h 5043"/>
                <a:gd name="T82" fmla="*/ 6224 w 8522"/>
                <a:gd name="T83" fmla="*/ 4500 h 5043"/>
                <a:gd name="T84" fmla="*/ 6136 w 8522"/>
                <a:gd name="T85" fmla="*/ 4496 h 5043"/>
                <a:gd name="T86" fmla="*/ 7346 w 8522"/>
                <a:gd name="T87" fmla="*/ 3696 h 5043"/>
                <a:gd name="T88" fmla="*/ 6593 w 8522"/>
                <a:gd name="T89" fmla="*/ 3526 h 5043"/>
                <a:gd name="T90" fmla="*/ 6837 w 8522"/>
                <a:gd name="T91" fmla="*/ 3256 h 5043"/>
                <a:gd name="T92" fmla="*/ 7081 w 8522"/>
                <a:gd name="T93" fmla="*/ 3821 h 5043"/>
                <a:gd name="T94" fmla="*/ 7716 w 8522"/>
                <a:gd name="T95" fmla="*/ 3277 h 5043"/>
                <a:gd name="T96" fmla="*/ 7219 w 8522"/>
                <a:gd name="T97" fmla="*/ 3105 h 5043"/>
                <a:gd name="T98" fmla="*/ 7609 w 8522"/>
                <a:gd name="T99" fmla="*/ 2842 h 5043"/>
                <a:gd name="T100" fmla="*/ 7479 w 8522"/>
                <a:gd name="T101" fmla="*/ 2890 h 5043"/>
                <a:gd name="T102" fmla="*/ 7547 w 8522"/>
                <a:gd name="T103" fmla="*/ 2447 h 5043"/>
                <a:gd name="T104" fmla="*/ 8243 w 8522"/>
                <a:gd name="T105" fmla="*/ 2278 h 5043"/>
                <a:gd name="T106" fmla="*/ 8131 w 8522"/>
                <a:gd name="T107" fmla="*/ 2325 h 5043"/>
                <a:gd name="T108" fmla="*/ 7764 w 8522"/>
                <a:gd name="T109" fmla="*/ 1426 h 5043"/>
                <a:gd name="T110" fmla="*/ 8474 w 8522"/>
                <a:gd name="T111" fmla="*/ 822 h 5043"/>
                <a:gd name="T112" fmla="*/ 8148 w 8522"/>
                <a:gd name="T113" fmla="*/ 1235 h 5043"/>
                <a:gd name="T114" fmla="*/ 8038 w 8522"/>
                <a:gd name="T115" fmla="*/ 778 h 5043"/>
                <a:gd name="T116" fmla="*/ 8399 w 8522"/>
                <a:gd name="T117" fmla="*/ 876 h 5043"/>
                <a:gd name="T118" fmla="*/ 8444 w 8522"/>
                <a:gd name="T119" fmla="*/ 236 h 5043"/>
                <a:gd name="T120" fmla="*/ 8071 w 8522"/>
                <a:gd name="T121" fmla="*/ 613 h 5043"/>
                <a:gd name="T122" fmla="*/ 8379 w 8522"/>
                <a:gd name="T123" fmla="*/ 476 h 5043"/>
                <a:gd name="T124" fmla="*/ 8008 w 8522"/>
                <a:gd name="T125" fmla="*/ 438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22" h="5043">
                  <a:moveTo>
                    <a:pt x="72" y="0"/>
                  </a:moveTo>
                  <a:lnTo>
                    <a:pt x="841" y="88"/>
                  </a:lnTo>
                  <a:lnTo>
                    <a:pt x="829" y="190"/>
                  </a:lnTo>
                  <a:lnTo>
                    <a:pt x="448" y="147"/>
                  </a:lnTo>
                  <a:lnTo>
                    <a:pt x="786" y="571"/>
                  </a:lnTo>
                  <a:lnTo>
                    <a:pt x="771" y="710"/>
                  </a:lnTo>
                  <a:lnTo>
                    <a:pt x="495" y="351"/>
                  </a:lnTo>
                  <a:lnTo>
                    <a:pt x="1" y="636"/>
                  </a:lnTo>
                  <a:lnTo>
                    <a:pt x="16" y="502"/>
                  </a:lnTo>
                  <a:lnTo>
                    <a:pt x="435" y="273"/>
                  </a:lnTo>
                  <a:lnTo>
                    <a:pt x="327" y="133"/>
                  </a:lnTo>
                  <a:lnTo>
                    <a:pt x="61" y="102"/>
                  </a:lnTo>
                  <a:lnTo>
                    <a:pt x="72" y="0"/>
                  </a:lnTo>
                  <a:close/>
                  <a:moveTo>
                    <a:pt x="98" y="1142"/>
                  </a:moveTo>
                  <a:lnTo>
                    <a:pt x="86" y="1131"/>
                  </a:lnTo>
                  <a:lnTo>
                    <a:pt x="75" y="1118"/>
                  </a:lnTo>
                  <a:lnTo>
                    <a:pt x="65" y="1106"/>
                  </a:lnTo>
                  <a:lnTo>
                    <a:pt x="56" y="1093"/>
                  </a:lnTo>
                  <a:lnTo>
                    <a:pt x="48" y="1082"/>
                  </a:lnTo>
                  <a:lnTo>
                    <a:pt x="39" y="1070"/>
                  </a:lnTo>
                  <a:lnTo>
                    <a:pt x="33" y="1057"/>
                  </a:lnTo>
                  <a:lnTo>
                    <a:pt x="26" y="1045"/>
                  </a:lnTo>
                  <a:lnTo>
                    <a:pt x="21" y="1034"/>
                  </a:lnTo>
                  <a:lnTo>
                    <a:pt x="17" y="1022"/>
                  </a:lnTo>
                  <a:lnTo>
                    <a:pt x="13" y="1009"/>
                  </a:lnTo>
                  <a:lnTo>
                    <a:pt x="9" y="997"/>
                  </a:lnTo>
                  <a:lnTo>
                    <a:pt x="6" y="984"/>
                  </a:lnTo>
                  <a:lnTo>
                    <a:pt x="4" y="970"/>
                  </a:lnTo>
                  <a:lnTo>
                    <a:pt x="2" y="956"/>
                  </a:lnTo>
                  <a:lnTo>
                    <a:pt x="1" y="942"/>
                  </a:lnTo>
                  <a:lnTo>
                    <a:pt x="0" y="920"/>
                  </a:lnTo>
                  <a:lnTo>
                    <a:pt x="0" y="899"/>
                  </a:lnTo>
                  <a:lnTo>
                    <a:pt x="2" y="879"/>
                  </a:lnTo>
                  <a:lnTo>
                    <a:pt x="5" y="860"/>
                  </a:lnTo>
                  <a:lnTo>
                    <a:pt x="10" y="842"/>
                  </a:lnTo>
                  <a:lnTo>
                    <a:pt x="17" y="826"/>
                  </a:lnTo>
                  <a:lnTo>
                    <a:pt x="25" y="812"/>
                  </a:lnTo>
                  <a:lnTo>
                    <a:pt x="35" y="798"/>
                  </a:lnTo>
                  <a:lnTo>
                    <a:pt x="45" y="785"/>
                  </a:lnTo>
                  <a:lnTo>
                    <a:pt x="57" y="774"/>
                  </a:lnTo>
                  <a:lnTo>
                    <a:pt x="69" y="765"/>
                  </a:lnTo>
                  <a:lnTo>
                    <a:pt x="83" y="756"/>
                  </a:lnTo>
                  <a:lnTo>
                    <a:pt x="96" y="750"/>
                  </a:lnTo>
                  <a:lnTo>
                    <a:pt x="112" y="745"/>
                  </a:lnTo>
                  <a:lnTo>
                    <a:pt x="128" y="741"/>
                  </a:lnTo>
                  <a:lnTo>
                    <a:pt x="145" y="739"/>
                  </a:lnTo>
                  <a:lnTo>
                    <a:pt x="155" y="738"/>
                  </a:lnTo>
                  <a:lnTo>
                    <a:pt x="166" y="739"/>
                  </a:lnTo>
                  <a:lnTo>
                    <a:pt x="175" y="739"/>
                  </a:lnTo>
                  <a:lnTo>
                    <a:pt x="185" y="741"/>
                  </a:lnTo>
                  <a:lnTo>
                    <a:pt x="194" y="742"/>
                  </a:lnTo>
                  <a:lnTo>
                    <a:pt x="204" y="746"/>
                  </a:lnTo>
                  <a:lnTo>
                    <a:pt x="212" y="749"/>
                  </a:lnTo>
                  <a:lnTo>
                    <a:pt x="221" y="752"/>
                  </a:lnTo>
                  <a:lnTo>
                    <a:pt x="230" y="756"/>
                  </a:lnTo>
                  <a:lnTo>
                    <a:pt x="238" y="762"/>
                  </a:lnTo>
                  <a:lnTo>
                    <a:pt x="246" y="766"/>
                  </a:lnTo>
                  <a:lnTo>
                    <a:pt x="254" y="771"/>
                  </a:lnTo>
                  <a:lnTo>
                    <a:pt x="260" y="778"/>
                  </a:lnTo>
                  <a:lnTo>
                    <a:pt x="268" y="784"/>
                  </a:lnTo>
                  <a:lnTo>
                    <a:pt x="273" y="790"/>
                  </a:lnTo>
                  <a:lnTo>
                    <a:pt x="279" y="797"/>
                  </a:lnTo>
                  <a:lnTo>
                    <a:pt x="290" y="812"/>
                  </a:lnTo>
                  <a:lnTo>
                    <a:pt x="300" y="828"/>
                  </a:lnTo>
                  <a:lnTo>
                    <a:pt x="308" y="845"/>
                  </a:lnTo>
                  <a:lnTo>
                    <a:pt x="315" y="863"/>
                  </a:lnTo>
                  <a:lnTo>
                    <a:pt x="321" y="879"/>
                  </a:lnTo>
                  <a:lnTo>
                    <a:pt x="325" y="898"/>
                  </a:lnTo>
                  <a:lnTo>
                    <a:pt x="330" y="920"/>
                  </a:lnTo>
                  <a:lnTo>
                    <a:pt x="336" y="947"/>
                  </a:lnTo>
                  <a:lnTo>
                    <a:pt x="342" y="973"/>
                  </a:lnTo>
                  <a:lnTo>
                    <a:pt x="347" y="1000"/>
                  </a:lnTo>
                  <a:lnTo>
                    <a:pt x="353" y="1023"/>
                  </a:lnTo>
                  <a:lnTo>
                    <a:pt x="359" y="1044"/>
                  </a:lnTo>
                  <a:lnTo>
                    <a:pt x="364" y="1065"/>
                  </a:lnTo>
                  <a:lnTo>
                    <a:pt x="370" y="1083"/>
                  </a:lnTo>
                  <a:lnTo>
                    <a:pt x="376" y="1099"/>
                  </a:lnTo>
                  <a:lnTo>
                    <a:pt x="381" y="1112"/>
                  </a:lnTo>
                  <a:lnTo>
                    <a:pt x="397" y="1112"/>
                  </a:lnTo>
                  <a:lnTo>
                    <a:pt x="406" y="1111"/>
                  </a:lnTo>
                  <a:lnTo>
                    <a:pt x="420" y="1110"/>
                  </a:lnTo>
                  <a:lnTo>
                    <a:pt x="432" y="1108"/>
                  </a:lnTo>
                  <a:lnTo>
                    <a:pt x="444" y="1105"/>
                  </a:lnTo>
                  <a:lnTo>
                    <a:pt x="455" y="1101"/>
                  </a:lnTo>
                  <a:lnTo>
                    <a:pt x="464" y="1096"/>
                  </a:lnTo>
                  <a:lnTo>
                    <a:pt x="473" y="1091"/>
                  </a:lnTo>
                  <a:lnTo>
                    <a:pt x="479" y="1085"/>
                  </a:lnTo>
                  <a:lnTo>
                    <a:pt x="486" y="1078"/>
                  </a:lnTo>
                  <a:lnTo>
                    <a:pt x="492" y="1068"/>
                  </a:lnTo>
                  <a:lnTo>
                    <a:pt x="498" y="1057"/>
                  </a:lnTo>
                  <a:lnTo>
                    <a:pt x="503" y="1044"/>
                  </a:lnTo>
                  <a:lnTo>
                    <a:pt x="506" y="1032"/>
                  </a:lnTo>
                  <a:lnTo>
                    <a:pt x="508" y="1017"/>
                  </a:lnTo>
                  <a:lnTo>
                    <a:pt x="510" y="1002"/>
                  </a:lnTo>
                  <a:lnTo>
                    <a:pt x="510" y="985"/>
                  </a:lnTo>
                  <a:lnTo>
                    <a:pt x="509" y="968"/>
                  </a:lnTo>
                  <a:lnTo>
                    <a:pt x="508" y="952"/>
                  </a:lnTo>
                  <a:lnTo>
                    <a:pt x="506" y="937"/>
                  </a:lnTo>
                  <a:lnTo>
                    <a:pt x="503" y="923"/>
                  </a:lnTo>
                  <a:lnTo>
                    <a:pt x="498" y="910"/>
                  </a:lnTo>
                  <a:lnTo>
                    <a:pt x="495" y="899"/>
                  </a:lnTo>
                  <a:lnTo>
                    <a:pt x="490" y="888"/>
                  </a:lnTo>
                  <a:lnTo>
                    <a:pt x="485" y="879"/>
                  </a:lnTo>
                  <a:lnTo>
                    <a:pt x="478" y="871"/>
                  </a:lnTo>
                  <a:lnTo>
                    <a:pt x="471" y="864"/>
                  </a:lnTo>
                  <a:lnTo>
                    <a:pt x="463" y="857"/>
                  </a:lnTo>
                  <a:lnTo>
                    <a:pt x="454" y="851"/>
                  </a:lnTo>
                  <a:lnTo>
                    <a:pt x="443" y="846"/>
                  </a:lnTo>
                  <a:lnTo>
                    <a:pt x="432" y="840"/>
                  </a:lnTo>
                  <a:lnTo>
                    <a:pt x="420" y="836"/>
                  </a:lnTo>
                  <a:lnTo>
                    <a:pt x="406" y="833"/>
                  </a:lnTo>
                  <a:lnTo>
                    <a:pt x="391" y="830"/>
                  </a:lnTo>
                  <a:lnTo>
                    <a:pt x="397" y="736"/>
                  </a:lnTo>
                  <a:lnTo>
                    <a:pt x="412" y="738"/>
                  </a:lnTo>
                  <a:lnTo>
                    <a:pt x="426" y="741"/>
                  </a:lnTo>
                  <a:lnTo>
                    <a:pt x="440" y="745"/>
                  </a:lnTo>
                  <a:lnTo>
                    <a:pt x="453" y="749"/>
                  </a:lnTo>
                  <a:lnTo>
                    <a:pt x="464" y="753"/>
                  </a:lnTo>
                  <a:lnTo>
                    <a:pt x="476" y="758"/>
                  </a:lnTo>
                  <a:lnTo>
                    <a:pt x="487" y="764"/>
                  </a:lnTo>
                  <a:lnTo>
                    <a:pt x="496" y="770"/>
                  </a:lnTo>
                  <a:lnTo>
                    <a:pt x="506" y="778"/>
                  </a:lnTo>
                  <a:lnTo>
                    <a:pt x="515" y="785"/>
                  </a:lnTo>
                  <a:lnTo>
                    <a:pt x="524" y="794"/>
                  </a:lnTo>
                  <a:lnTo>
                    <a:pt x="531" y="803"/>
                  </a:lnTo>
                  <a:lnTo>
                    <a:pt x="540" y="814"/>
                  </a:lnTo>
                  <a:lnTo>
                    <a:pt x="546" y="825"/>
                  </a:lnTo>
                  <a:lnTo>
                    <a:pt x="554" y="837"/>
                  </a:lnTo>
                  <a:lnTo>
                    <a:pt x="559" y="850"/>
                  </a:lnTo>
                  <a:lnTo>
                    <a:pt x="565" y="864"/>
                  </a:lnTo>
                  <a:lnTo>
                    <a:pt x="571" y="877"/>
                  </a:lnTo>
                  <a:lnTo>
                    <a:pt x="575" y="892"/>
                  </a:lnTo>
                  <a:lnTo>
                    <a:pt x="579" y="908"/>
                  </a:lnTo>
                  <a:lnTo>
                    <a:pt x="582" y="924"/>
                  </a:lnTo>
                  <a:lnTo>
                    <a:pt x="584" y="941"/>
                  </a:lnTo>
                  <a:lnTo>
                    <a:pt x="588" y="958"/>
                  </a:lnTo>
                  <a:lnTo>
                    <a:pt x="589" y="975"/>
                  </a:lnTo>
                  <a:lnTo>
                    <a:pt x="590" y="993"/>
                  </a:lnTo>
                  <a:lnTo>
                    <a:pt x="591" y="1010"/>
                  </a:lnTo>
                  <a:lnTo>
                    <a:pt x="591" y="1026"/>
                  </a:lnTo>
                  <a:lnTo>
                    <a:pt x="590" y="1041"/>
                  </a:lnTo>
                  <a:lnTo>
                    <a:pt x="589" y="1055"/>
                  </a:lnTo>
                  <a:lnTo>
                    <a:pt x="587" y="1069"/>
                  </a:lnTo>
                  <a:lnTo>
                    <a:pt x="584" y="1082"/>
                  </a:lnTo>
                  <a:lnTo>
                    <a:pt x="581" y="1093"/>
                  </a:lnTo>
                  <a:lnTo>
                    <a:pt x="577" y="1105"/>
                  </a:lnTo>
                  <a:lnTo>
                    <a:pt x="574" y="1116"/>
                  </a:lnTo>
                  <a:lnTo>
                    <a:pt x="570" y="1125"/>
                  </a:lnTo>
                  <a:lnTo>
                    <a:pt x="565" y="1134"/>
                  </a:lnTo>
                  <a:lnTo>
                    <a:pt x="560" y="1142"/>
                  </a:lnTo>
                  <a:lnTo>
                    <a:pt x="555" y="1150"/>
                  </a:lnTo>
                  <a:lnTo>
                    <a:pt x="549" y="1157"/>
                  </a:lnTo>
                  <a:lnTo>
                    <a:pt x="544" y="1162"/>
                  </a:lnTo>
                  <a:lnTo>
                    <a:pt x="538" y="1169"/>
                  </a:lnTo>
                  <a:lnTo>
                    <a:pt x="530" y="1174"/>
                  </a:lnTo>
                  <a:lnTo>
                    <a:pt x="524" y="1178"/>
                  </a:lnTo>
                  <a:lnTo>
                    <a:pt x="516" y="1183"/>
                  </a:lnTo>
                  <a:lnTo>
                    <a:pt x="499" y="1191"/>
                  </a:lnTo>
                  <a:lnTo>
                    <a:pt x="481" y="1197"/>
                  </a:lnTo>
                  <a:lnTo>
                    <a:pt x="466" y="1201"/>
                  </a:lnTo>
                  <a:lnTo>
                    <a:pt x="447" y="1204"/>
                  </a:lnTo>
                  <a:lnTo>
                    <a:pt x="424" y="1206"/>
                  </a:lnTo>
                  <a:lnTo>
                    <a:pt x="394" y="1209"/>
                  </a:lnTo>
                  <a:lnTo>
                    <a:pt x="269" y="1219"/>
                  </a:lnTo>
                  <a:lnTo>
                    <a:pt x="238" y="1221"/>
                  </a:lnTo>
                  <a:lnTo>
                    <a:pt x="209" y="1223"/>
                  </a:lnTo>
                  <a:lnTo>
                    <a:pt x="184" y="1225"/>
                  </a:lnTo>
                  <a:lnTo>
                    <a:pt x="161" y="1228"/>
                  </a:lnTo>
                  <a:lnTo>
                    <a:pt x="142" y="1230"/>
                  </a:lnTo>
                  <a:lnTo>
                    <a:pt x="126" y="1233"/>
                  </a:lnTo>
                  <a:lnTo>
                    <a:pt x="112" y="1235"/>
                  </a:lnTo>
                  <a:lnTo>
                    <a:pt x="103" y="1237"/>
                  </a:lnTo>
                  <a:lnTo>
                    <a:pt x="86" y="1242"/>
                  </a:lnTo>
                  <a:lnTo>
                    <a:pt x="69" y="1249"/>
                  </a:lnTo>
                  <a:lnTo>
                    <a:pt x="53" y="1256"/>
                  </a:lnTo>
                  <a:lnTo>
                    <a:pt x="37" y="1266"/>
                  </a:lnTo>
                  <a:lnTo>
                    <a:pt x="30" y="1167"/>
                  </a:lnTo>
                  <a:lnTo>
                    <a:pt x="44" y="1158"/>
                  </a:lnTo>
                  <a:lnTo>
                    <a:pt x="60" y="1152"/>
                  </a:lnTo>
                  <a:lnTo>
                    <a:pt x="78" y="1146"/>
                  </a:lnTo>
                  <a:lnTo>
                    <a:pt x="98" y="1142"/>
                  </a:lnTo>
                  <a:close/>
                  <a:moveTo>
                    <a:pt x="307" y="1119"/>
                  </a:moveTo>
                  <a:lnTo>
                    <a:pt x="301" y="1106"/>
                  </a:lnTo>
                  <a:lnTo>
                    <a:pt x="295" y="1091"/>
                  </a:lnTo>
                  <a:lnTo>
                    <a:pt x="289" y="1074"/>
                  </a:lnTo>
                  <a:lnTo>
                    <a:pt x="283" y="1056"/>
                  </a:lnTo>
                  <a:lnTo>
                    <a:pt x="271" y="1015"/>
                  </a:lnTo>
                  <a:lnTo>
                    <a:pt x="260" y="967"/>
                  </a:lnTo>
                  <a:lnTo>
                    <a:pt x="254" y="940"/>
                  </a:lnTo>
                  <a:lnTo>
                    <a:pt x="247" y="917"/>
                  </a:lnTo>
                  <a:lnTo>
                    <a:pt x="241" y="899"/>
                  </a:lnTo>
                  <a:lnTo>
                    <a:pt x="235" y="885"/>
                  </a:lnTo>
                  <a:lnTo>
                    <a:pt x="228" y="874"/>
                  </a:lnTo>
                  <a:lnTo>
                    <a:pt x="220" y="865"/>
                  </a:lnTo>
                  <a:lnTo>
                    <a:pt x="211" y="856"/>
                  </a:lnTo>
                  <a:lnTo>
                    <a:pt x="202" y="850"/>
                  </a:lnTo>
                  <a:lnTo>
                    <a:pt x="191" y="846"/>
                  </a:lnTo>
                  <a:lnTo>
                    <a:pt x="179" y="841"/>
                  </a:lnTo>
                  <a:lnTo>
                    <a:pt x="168" y="840"/>
                  </a:lnTo>
                  <a:lnTo>
                    <a:pt x="156" y="840"/>
                  </a:lnTo>
                  <a:lnTo>
                    <a:pt x="146" y="841"/>
                  </a:lnTo>
                  <a:lnTo>
                    <a:pt x="138" y="843"/>
                  </a:lnTo>
                  <a:lnTo>
                    <a:pt x="129" y="847"/>
                  </a:lnTo>
                  <a:lnTo>
                    <a:pt x="122" y="850"/>
                  </a:lnTo>
                  <a:lnTo>
                    <a:pt x="115" y="855"/>
                  </a:lnTo>
                  <a:lnTo>
                    <a:pt x="107" y="860"/>
                  </a:lnTo>
                  <a:lnTo>
                    <a:pt x="101" y="867"/>
                  </a:lnTo>
                  <a:lnTo>
                    <a:pt x="95" y="873"/>
                  </a:lnTo>
                  <a:lnTo>
                    <a:pt x="90" y="882"/>
                  </a:lnTo>
                  <a:lnTo>
                    <a:pt x="85" y="890"/>
                  </a:lnTo>
                  <a:lnTo>
                    <a:pt x="82" y="900"/>
                  </a:lnTo>
                  <a:lnTo>
                    <a:pt x="78" y="910"/>
                  </a:lnTo>
                  <a:lnTo>
                    <a:pt x="77" y="922"/>
                  </a:lnTo>
                  <a:lnTo>
                    <a:pt x="76" y="934"/>
                  </a:lnTo>
                  <a:lnTo>
                    <a:pt x="75" y="947"/>
                  </a:lnTo>
                  <a:lnTo>
                    <a:pt x="76" y="959"/>
                  </a:lnTo>
                  <a:lnTo>
                    <a:pt x="77" y="973"/>
                  </a:lnTo>
                  <a:lnTo>
                    <a:pt x="79" y="986"/>
                  </a:lnTo>
                  <a:lnTo>
                    <a:pt x="83" y="999"/>
                  </a:lnTo>
                  <a:lnTo>
                    <a:pt x="86" y="1011"/>
                  </a:lnTo>
                  <a:lnTo>
                    <a:pt x="90" y="1023"/>
                  </a:lnTo>
                  <a:lnTo>
                    <a:pt x="95" y="1034"/>
                  </a:lnTo>
                  <a:lnTo>
                    <a:pt x="101" y="1044"/>
                  </a:lnTo>
                  <a:lnTo>
                    <a:pt x="108" y="1055"/>
                  </a:lnTo>
                  <a:lnTo>
                    <a:pt x="115" y="1065"/>
                  </a:lnTo>
                  <a:lnTo>
                    <a:pt x="122" y="1074"/>
                  </a:lnTo>
                  <a:lnTo>
                    <a:pt x="131" y="1083"/>
                  </a:lnTo>
                  <a:lnTo>
                    <a:pt x="139" y="1090"/>
                  </a:lnTo>
                  <a:lnTo>
                    <a:pt x="148" y="1096"/>
                  </a:lnTo>
                  <a:lnTo>
                    <a:pt x="157" y="1103"/>
                  </a:lnTo>
                  <a:lnTo>
                    <a:pt x="167" y="1108"/>
                  </a:lnTo>
                  <a:lnTo>
                    <a:pt x="177" y="1114"/>
                  </a:lnTo>
                  <a:lnTo>
                    <a:pt x="186" y="1116"/>
                  </a:lnTo>
                  <a:lnTo>
                    <a:pt x="195" y="1119"/>
                  </a:lnTo>
                  <a:lnTo>
                    <a:pt x="206" y="1120"/>
                  </a:lnTo>
                  <a:lnTo>
                    <a:pt x="218" y="1121"/>
                  </a:lnTo>
                  <a:lnTo>
                    <a:pt x="230" y="1122"/>
                  </a:lnTo>
                  <a:lnTo>
                    <a:pt x="243" y="1122"/>
                  </a:lnTo>
                  <a:lnTo>
                    <a:pt x="258" y="1122"/>
                  </a:lnTo>
                  <a:lnTo>
                    <a:pt x="273" y="1121"/>
                  </a:lnTo>
                  <a:lnTo>
                    <a:pt x="307" y="1119"/>
                  </a:lnTo>
                  <a:close/>
                  <a:moveTo>
                    <a:pt x="44" y="1405"/>
                  </a:moveTo>
                  <a:lnTo>
                    <a:pt x="119" y="1387"/>
                  </a:lnTo>
                  <a:lnTo>
                    <a:pt x="598" y="1641"/>
                  </a:lnTo>
                  <a:lnTo>
                    <a:pt x="591" y="1613"/>
                  </a:lnTo>
                  <a:lnTo>
                    <a:pt x="583" y="1587"/>
                  </a:lnTo>
                  <a:lnTo>
                    <a:pt x="577" y="1561"/>
                  </a:lnTo>
                  <a:lnTo>
                    <a:pt x="572" y="1538"/>
                  </a:lnTo>
                  <a:lnTo>
                    <a:pt x="521" y="1317"/>
                  </a:lnTo>
                  <a:lnTo>
                    <a:pt x="595" y="1300"/>
                  </a:lnTo>
                  <a:lnTo>
                    <a:pt x="697" y="1745"/>
                  </a:lnTo>
                  <a:lnTo>
                    <a:pt x="637" y="1759"/>
                  </a:lnTo>
                  <a:lnTo>
                    <a:pt x="222" y="1543"/>
                  </a:lnTo>
                  <a:lnTo>
                    <a:pt x="144" y="1500"/>
                  </a:lnTo>
                  <a:lnTo>
                    <a:pt x="154" y="1531"/>
                  </a:lnTo>
                  <a:lnTo>
                    <a:pt x="162" y="1560"/>
                  </a:lnTo>
                  <a:lnTo>
                    <a:pt x="170" y="1589"/>
                  </a:lnTo>
                  <a:lnTo>
                    <a:pt x="177" y="1616"/>
                  </a:lnTo>
                  <a:lnTo>
                    <a:pt x="236" y="1869"/>
                  </a:lnTo>
                  <a:lnTo>
                    <a:pt x="155" y="1887"/>
                  </a:lnTo>
                  <a:lnTo>
                    <a:pt x="44" y="1405"/>
                  </a:lnTo>
                  <a:close/>
                  <a:moveTo>
                    <a:pt x="421" y="1940"/>
                  </a:moveTo>
                  <a:lnTo>
                    <a:pt x="463" y="2026"/>
                  </a:lnTo>
                  <a:lnTo>
                    <a:pt x="451" y="2033"/>
                  </a:lnTo>
                  <a:lnTo>
                    <a:pt x="439" y="2041"/>
                  </a:lnTo>
                  <a:lnTo>
                    <a:pt x="427" y="2048"/>
                  </a:lnTo>
                  <a:lnTo>
                    <a:pt x="418" y="2055"/>
                  </a:lnTo>
                  <a:lnTo>
                    <a:pt x="408" y="2064"/>
                  </a:lnTo>
                  <a:lnTo>
                    <a:pt x="399" y="2072"/>
                  </a:lnTo>
                  <a:lnTo>
                    <a:pt x="392" y="2081"/>
                  </a:lnTo>
                  <a:lnTo>
                    <a:pt x="385" y="2091"/>
                  </a:lnTo>
                  <a:lnTo>
                    <a:pt x="379" y="2100"/>
                  </a:lnTo>
                  <a:lnTo>
                    <a:pt x="374" y="2110"/>
                  </a:lnTo>
                  <a:lnTo>
                    <a:pt x="369" y="2120"/>
                  </a:lnTo>
                  <a:lnTo>
                    <a:pt x="365" y="2132"/>
                  </a:lnTo>
                  <a:lnTo>
                    <a:pt x="362" y="2145"/>
                  </a:lnTo>
                  <a:lnTo>
                    <a:pt x="359" y="2157"/>
                  </a:lnTo>
                  <a:lnTo>
                    <a:pt x="358" y="2170"/>
                  </a:lnTo>
                  <a:lnTo>
                    <a:pt x="357" y="2184"/>
                  </a:lnTo>
                  <a:lnTo>
                    <a:pt x="357" y="2199"/>
                  </a:lnTo>
                  <a:lnTo>
                    <a:pt x="357" y="2214"/>
                  </a:lnTo>
                  <a:lnTo>
                    <a:pt x="358" y="2228"/>
                  </a:lnTo>
                  <a:lnTo>
                    <a:pt x="361" y="2243"/>
                  </a:lnTo>
                  <a:lnTo>
                    <a:pt x="363" y="2257"/>
                  </a:lnTo>
                  <a:lnTo>
                    <a:pt x="368" y="2273"/>
                  </a:lnTo>
                  <a:lnTo>
                    <a:pt x="373" y="2288"/>
                  </a:lnTo>
                  <a:lnTo>
                    <a:pt x="378" y="2303"/>
                  </a:lnTo>
                  <a:lnTo>
                    <a:pt x="384" y="2317"/>
                  </a:lnTo>
                  <a:lnTo>
                    <a:pt x="389" y="2330"/>
                  </a:lnTo>
                  <a:lnTo>
                    <a:pt x="395" y="2341"/>
                  </a:lnTo>
                  <a:lnTo>
                    <a:pt x="402" y="2353"/>
                  </a:lnTo>
                  <a:lnTo>
                    <a:pt x="409" y="2365"/>
                  </a:lnTo>
                  <a:lnTo>
                    <a:pt x="415" y="2374"/>
                  </a:lnTo>
                  <a:lnTo>
                    <a:pt x="424" y="2384"/>
                  </a:lnTo>
                  <a:lnTo>
                    <a:pt x="431" y="2394"/>
                  </a:lnTo>
                  <a:lnTo>
                    <a:pt x="440" y="2402"/>
                  </a:lnTo>
                  <a:lnTo>
                    <a:pt x="448" y="2409"/>
                  </a:lnTo>
                  <a:lnTo>
                    <a:pt x="456" y="2417"/>
                  </a:lnTo>
                  <a:lnTo>
                    <a:pt x="465" y="2422"/>
                  </a:lnTo>
                  <a:lnTo>
                    <a:pt x="474" y="2428"/>
                  </a:lnTo>
                  <a:lnTo>
                    <a:pt x="482" y="2432"/>
                  </a:lnTo>
                  <a:lnTo>
                    <a:pt x="491" y="2436"/>
                  </a:lnTo>
                  <a:lnTo>
                    <a:pt x="500" y="2438"/>
                  </a:lnTo>
                  <a:lnTo>
                    <a:pt x="509" y="2440"/>
                  </a:lnTo>
                  <a:lnTo>
                    <a:pt x="519" y="2441"/>
                  </a:lnTo>
                  <a:lnTo>
                    <a:pt x="527" y="2442"/>
                  </a:lnTo>
                  <a:lnTo>
                    <a:pt x="536" y="2442"/>
                  </a:lnTo>
                  <a:lnTo>
                    <a:pt x="544" y="2441"/>
                  </a:lnTo>
                  <a:lnTo>
                    <a:pt x="554" y="2440"/>
                  </a:lnTo>
                  <a:lnTo>
                    <a:pt x="562" y="2438"/>
                  </a:lnTo>
                  <a:lnTo>
                    <a:pt x="570" y="2435"/>
                  </a:lnTo>
                  <a:lnTo>
                    <a:pt x="578" y="2432"/>
                  </a:lnTo>
                  <a:lnTo>
                    <a:pt x="586" y="2428"/>
                  </a:lnTo>
                  <a:lnTo>
                    <a:pt x="593" y="2423"/>
                  </a:lnTo>
                  <a:lnTo>
                    <a:pt x="599" y="2418"/>
                  </a:lnTo>
                  <a:lnTo>
                    <a:pt x="606" y="2413"/>
                  </a:lnTo>
                  <a:lnTo>
                    <a:pt x="612" y="2406"/>
                  </a:lnTo>
                  <a:lnTo>
                    <a:pt x="616" y="2400"/>
                  </a:lnTo>
                  <a:lnTo>
                    <a:pt x="622" y="2392"/>
                  </a:lnTo>
                  <a:lnTo>
                    <a:pt x="626" y="2385"/>
                  </a:lnTo>
                  <a:lnTo>
                    <a:pt x="629" y="2376"/>
                  </a:lnTo>
                  <a:lnTo>
                    <a:pt x="632" y="2367"/>
                  </a:lnTo>
                  <a:lnTo>
                    <a:pt x="634" y="2357"/>
                  </a:lnTo>
                  <a:lnTo>
                    <a:pt x="637" y="2347"/>
                  </a:lnTo>
                  <a:lnTo>
                    <a:pt x="638" y="2336"/>
                  </a:lnTo>
                  <a:lnTo>
                    <a:pt x="639" y="2323"/>
                  </a:lnTo>
                  <a:lnTo>
                    <a:pt x="639" y="2312"/>
                  </a:lnTo>
                  <a:lnTo>
                    <a:pt x="638" y="2289"/>
                  </a:lnTo>
                  <a:lnTo>
                    <a:pt x="635" y="2258"/>
                  </a:lnTo>
                  <a:lnTo>
                    <a:pt x="630" y="2219"/>
                  </a:lnTo>
                  <a:lnTo>
                    <a:pt x="625" y="2169"/>
                  </a:lnTo>
                  <a:lnTo>
                    <a:pt x="618" y="2118"/>
                  </a:lnTo>
                  <a:lnTo>
                    <a:pt x="615" y="2076"/>
                  </a:lnTo>
                  <a:lnTo>
                    <a:pt x="614" y="2056"/>
                  </a:lnTo>
                  <a:lnTo>
                    <a:pt x="614" y="2041"/>
                  </a:lnTo>
                  <a:lnTo>
                    <a:pt x="614" y="2026"/>
                  </a:lnTo>
                  <a:lnTo>
                    <a:pt x="615" y="2013"/>
                  </a:lnTo>
                  <a:lnTo>
                    <a:pt x="617" y="1997"/>
                  </a:lnTo>
                  <a:lnTo>
                    <a:pt x="621" y="1983"/>
                  </a:lnTo>
                  <a:lnTo>
                    <a:pt x="625" y="1969"/>
                  </a:lnTo>
                  <a:lnTo>
                    <a:pt x="629" y="1956"/>
                  </a:lnTo>
                  <a:lnTo>
                    <a:pt x="633" y="1943"/>
                  </a:lnTo>
                  <a:lnTo>
                    <a:pt x="640" y="1931"/>
                  </a:lnTo>
                  <a:lnTo>
                    <a:pt x="646" y="1920"/>
                  </a:lnTo>
                  <a:lnTo>
                    <a:pt x="654" y="1910"/>
                  </a:lnTo>
                  <a:lnTo>
                    <a:pt x="661" y="1900"/>
                  </a:lnTo>
                  <a:lnTo>
                    <a:pt x="670" y="1891"/>
                  </a:lnTo>
                  <a:lnTo>
                    <a:pt x="679" y="1882"/>
                  </a:lnTo>
                  <a:lnTo>
                    <a:pt x="689" y="1875"/>
                  </a:lnTo>
                  <a:lnTo>
                    <a:pt x="699" y="1867"/>
                  </a:lnTo>
                  <a:lnTo>
                    <a:pt x="710" y="1861"/>
                  </a:lnTo>
                  <a:lnTo>
                    <a:pt x="722" y="1855"/>
                  </a:lnTo>
                  <a:lnTo>
                    <a:pt x="733" y="1850"/>
                  </a:lnTo>
                  <a:lnTo>
                    <a:pt x="747" y="1845"/>
                  </a:lnTo>
                  <a:lnTo>
                    <a:pt x="761" y="1842"/>
                  </a:lnTo>
                  <a:lnTo>
                    <a:pt x="775" y="1839"/>
                  </a:lnTo>
                  <a:lnTo>
                    <a:pt x="790" y="1837"/>
                  </a:lnTo>
                  <a:lnTo>
                    <a:pt x="803" y="1836"/>
                  </a:lnTo>
                  <a:lnTo>
                    <a:pt x="818" y="1837"/>
                  </a:lnTo>
                  <a:lnTo>
                    <a:pt x="833" y="1839"/>
                  </a:lnTo>
                  <a:lnTo>
                    <a:pt x="848" y="1842"/>
                  </a:lnTo>
                  <a:lnTo>
                    <a:pt x="862" y="1845"/>
                  </a:lnTo>
                  <a:lnTo>
                    <a:pt x="877" y="1850"/>
                  </a:lnTo>
                  <a:lnTo>
                    <a:pt x="891" y="1856"/>
                  </a:lnTo>
                  <a:lnTo>
                    <a:pt x="904" y="1863"/>
                  </a:lnTo>
                  <a:lnTo>
                    <a:pt x="917" y="1872"/>
                  </a:lnTo>
                  <a:lnTo>
                    <a:pt x="930" y="1881"/>
                  </a:lnTo>
                  <a:lnTo>
                    <a:pt x="943" y="1892"/>
                  </a:lnTo>
                  <a:lnTo>
                    <a:pt x="954" y="1903"/>
                  </a:lnTo>
                  <a:lnTo>
                    <a:pt x="966" y="1917"/>
                  </a:lnTo>
                  <a:lnTo>
                    <a:pt x="978" y="1930"/>
                  </a:lnTo>
                  <a:lnTo>
                    <a:pt x="987" y="1945"/>
                  </a:lnTo>
                  <a:lnTo>
                    <a:pt x="998" y="1960"/>
                  </a:lnTo>
                  <a:lnTo>
                    <a:pt x="1007" y="1976"/>
                  </a:lnTo>
                  <a:lnTo>
                    <a:pt x="1015" y="1992"/>
                  </a:lnTo>
                  <a:lnTo>
                    <a:pt x="1024" y="2009"/>
                  </a:lnTo>
                  <a:lnTo>
                    <a:pt x="1031" y="2027"/>
                  </a:lnTo>
                  <a:lnTo>
                    <a:pt x="1037" y="2047"/>
                  </a:lnTo>
                  <a:lnTo>
                    <a:pt x="1044" y="2066"/>
                  </a:lnTo>
                  <a:lnTo>
                    <a:pt x="1049" y="2085"/>
                  </a:lnTo>
                  <a:lnTo>
                    <a:pt x="1053" y="2104"/>
                  </a:lnTo>
                  <a:lnTo>
                    <a:pt x="1056" y="2123"/>
                  </a:lnTo>
                  <a:lnTo>
                    <a:pt x="1059" y="2142"/>
                  </a:lnTo>
                  <a:lnTo>
                    <a:pt x="1060" y="2160"/>
                  </a:lnTo>
                  <a:lnTo>
                    <a:pt x="1060" y="2178"/>
                  </a:lnTo>
                  <a:lnTo>
                    <a:pt x="1059" y="2196"/>
                  </a:lnTo>
                  <a:lnTo>
                    <a:pt x="1056" y="2213"/>
                  </a:lnTo>
                  <a:lnTo>
                    <a:pt x="1052" y="2229"/>
                  </a:lnTo>
                  <a:lnTo>
                    <a:pt x="1048" y="2245"/>
                  </a:lnTo>
                  <a:lnTo>
                    <a:pt x="1043" y="2260"/>
                  </a:lnTo>
                  <a:lnTo>
                    <a:pt x="1036" y="2274"/>
                  </a:lnTo>
                  <a:lnTo>
                    <a:pt x="1029" y="2288"/>
                  </a:lnTo>
                  <a:lnTo>
                    <a:pt x="1019" y="2302"/>
                  </a:lnTo>
                  <a:lnTo>
                    <a:pt x="1010" y="2315"/>
                  </a:lnTo>
                  <a:lnTo>
                    <a:pt x="999" y="2327"/>
                  </a:lnTo>
                  <a:lnTo>
                    <a:pt x="988" y="2337"/>
                  </a:lnTo>
                  <a:lnTo>
                    <a:pt x="976" y="2348"/>
                  </a:lnTo>
                  <a:lnTo>
                    <a:pt x="963" y="2357"/>
                  </a:lnTo>
                  <a:lnTo>
                    <a:pt x="949" y="2366"/>
                  </a:lnTo>
                  <a:lnTo>
                    <a:pt x="935" y="2374"/>
                  </a:lnTo>
                  <a:lnTo>
                    <a:pt x="919" y="2381"/>
                  </a:lnTo>
                  <a:lnTo>
                    <a:pt x="877" y="2293"/>
                  </a:lnTo>
                  <a:lnTo>
                    <a:pt x="893" y="2283"/>
                  </a:lnTo>
                  <a:lnTo>
                    <a:pt x="907" y="2273"/>
                  </a:lnTo>
                  <a:lnTo>
                    <a:pt x="919" y="2264"/>
                  </a:lnTo>
                  <a:lnTo>
                    <a:pt x="931" y="2253"/>
                  </a:lnTo>
                  <a:lnTo>
                    <a:pt x="941" y="2241"/>
                  </a:lnTo>
                  <a:lnTo>
                    <a:pt x="949" y="2229"/>
                  </a:lnTo>
                  <a:lnTo>
                    <a:pt x="955" y="2216"/>
                  </a:lnTo>
                  <a:lnTo>
                    <a:pt x="961" y="2202"/>
                  </a:lnTo>
                  <a:lnTo>
                    <a:pt x="965" y="2188"/>
                  </a:lnTo>
                  <a:lnTo>
                    <a:pt x="967" y="2172"/>
                  </a:lnTo>
                  <a:lnTo>
                    <a:pt x="968" y="2156"/>
                  </a:lnTo>
                  <a:lnTo>
                    <a:pt x="967" y="2139"/>
                  </a:lnTo>
                  <a:lnTo>
                    <a:pt x="964" y="2121"/>
                  </a:lnTo>
                  <a:lnTo>
                    <a:pt x="960" y="2103"/>
                  </a:lnTo>
                  <a:lnTo>
                    <a:pt x="954" y="2083"/>
                  </a:lnTo>
                  <a:lnTo>
                    <a:pt x="947" y="2063"/>
                  </a:lnTo>
                  <a:lnTo>
                    <a:pt x="938" y="2043"/>
                  </a:lnTo>
                  <a:lnTo>
                    <a:pt x="930" y="2024"/>
                  </a:lnTo>
                  <a:lnTo>
                    <a:pt x="920" y="2007"/>
                  </a:lnTo>
                  <a:lnTo>
                    <a:pt x="911" y="1992"/>
                  </a:lnTo>
                  <a:lnTo>
                    <a:pt x="900" y="1978"/>
                  </a:lnTo>
                  <a:lnTo>
                    <a:pt x="890" y="1966"/>
                  </a:lnTo>
                  <a:lnTo>
                    <a:pt x="879" y="1957"/>
                  </a:lnTo>
                  <a:lnTo>
                    <a:pt x="867" y="1949"/>
                  </a:lnTo>
                  <a:lnTo>
                    <a:pt x="856" y="1943"/>
                  </a:lnTo>
                  <a:lnTo>
                    <a:pt x="844" y="1938"/>
                  </a:lnTo>
                  <a:lnTo>
                    <a:pt x="832" y="1935"/>
                  </a:lnTo>
                  <a:lnTo>
                    <a:pt x="820" y="1933"/>
                  </a:lnTo>
                  <a:lnTo>
                    <a:pt x="809" y="1932"/>
                  </a:lnTo>
                  <a:lnTo>
                    <a:pt x="797" y="1933"/>
                  </a:lnTo>
                  <a:lnTo>
                    <a:pt x="786" y="1935"/>
                  </a:lnTo>
                  <a:lnTo>
                    <a:pt x="775" y="1938"/>
                  </a:lnTo>
                  <a:lnTo>
                    <a:pt x="765" y="1943"/>
                  </a:lnTo>
                  <a:lnTo>
                    <a:pt x="757" y="1948"/>
                  </a:lnTo>
                  <a:lnTo>
                    <a:pt x="749" y="1953"/>
                  </a:lnTo>
                  <a:lnTo>
                    <a:pt x="742" y="1960"/>
                  </a:lnTo>
                  <a:lnTo>
                    <a:pt x="736" y="1966"/>
                  </a:lnTo>
                  <a:lnTo>
                    <a:pt x="730" y="1975"/>
                  </a:lnTo>
                  <a:lnTo>
                    <a:pt x="726" y="1983"/>
                  </a:lnTo>
                  <a:lnTo>
                    <a:pt x="722" y="1992"/>
                  </a:lnTo>
                  <a:lnTo>
                    <a:pt x="718" y="2002"/>
                  </a:lnTo>
                  <a:lnTo>
                    <a:pt x="716" y="2016"/>
                  </a:lnTo>
                  <a:lnTo>
                    <a:pt x="715" y="2032"/>
                  </a:lnTo>
                  <a:lnTo>
                    <a:pt x="715" y="2051"/>
                  </a:lnTo>
                  <a:lnTo>
                    <a:pt x="716" y="2074"/>
                  </a:lnTo>
                  <a:lnTo>
                    <a:pt x="718" y="2098"/>
                  </a:lnTo>
                  <a:lnTo>
                    <a:pt x="722" y="2126"/>
                  </a:lnTo>
                  <a:lnTo>
                    <a:pt x="726" y="2155"/>
                  </a:lnTo>
                  <a:lnTo>
                    <a:pt x="730" y="2186"/>
                  </a:lnTo>
                  <a:lnTo>
                    <a:pt x="734" y="2214"/>
                  </a:lnTo>
                  <a:lnTo>
                    <a:pt x="736" y="2239"/>
                  </a:lnTo>
                  <a:lnTo>
                    <a:pt x="740" y="2263"/>
                  </a:lnTo>
                  <a:lnTo>
                    <a:pt x="741" y="2284"/>
                  </a:lnTo>
                  <a:lnTo>
                    <a:pt x="742" y="2303"/>
                  </a:lnTo>
                  <a:lnTo>
                    <a:pt x="742" y="2319"/>
                  </a:lnTo>
                  <a:lnTo>
                    <a:pt x="742" y="2333"/>
                  </a:lnTo>
                  <a:lnTo>
                    <a:pt x="740" y="2351"/>
                  </a:lnTo>
                  <a:lnTo>
                    <a:pt x="738" y="2368"/>
                  </a:lnTo>
                  <a:lnTo>
                    <a:pt x="734" y="2385"/>
                  </a:lnTo>
                  <a:lnTo>
                    <a:pt x="730" y="2400"/>
                  </a:lnTo>
                  <a:lnTo>
                    <a:pt x="725" y="2415"/>
                  </a:lnTo>
                  <a:lnTo>
                    <a:pt x="718" y="2429"/>
                  </a:lnTo>
                  <a:lnTo>
                    <a:pt x="712" y="2442"/>
                  </a:lnTo>
                  <a:lnTo>
                    <a:pt x="705" y="2454"/>
                  </a:lnTo>
                  <a:lnTo>
                    <a:pt x="696" y="2466"/>
                  </a:lnTo>
                  <a:lnTo>
                    <a:pt x="687" y="2476"/>
                  </a:lnTo>
                  <a:lnTo>
                    <a:pt x="676" y="2486"/>
                  </a:lnTo>
                  <a:lnTo>
                    <a:pt x="665" y="2496"/>
                  </a:lnTo>
                  <a:lnTo>
                    <a:pt x="654" y="2503"/>
                  </a:lnTo>
                  <a:lnTo>
                    <a:pt x="641" y="2510"/>
                  </a:lnTo>
                  <a:lnTo>
                    <a:pt x="627" y="2518"/>
                  </a:lnTo>
                  <a:lnTo>
                    <a:pt x="613" y="2523"/>
                  </a:lnTo>
                  <a:lnTo>
                    <a:pt x="599" y="2529"/>
                  </a:lnTo>
                  <a:lnTo>
                    <a:pt x="584" y="2533"/>
                  </a:lnTo>
                  <a:lnTo>
                    <a:pt x="570" y="2535"/>
                  </a:lnTo>
                  <a:lnTo>
                    <a:pt x="555" y="2537"/>
                  </a:lnTo>
                  <a:lnTo>
                    <a:pt x="539" y="2537"/>
                  </a:lnTo>
                  <a:lnTo>
                    <a:pt x="524" y="2537"/>
                  </a:lnTo>
                  <a:lnTo>
                    <a:pt x="508" y="2535"/>
                  </a:lnTo>
                  <a:lnTo>
                    <a:pt x="492" y="2533"/>
                  </a:lnTo>
                  <a:lnTo>
                    <a:pt x="477" y="2529"/>
                  </a:lnTo>
                  <a:lnTo>
                    <a:pt x="461" y="2523"/>
                  </a:lnTo>
                  <a:lnTo>
                    <a:pt x="446" y="2517"/>
                  </a:lnTo>
                  <a:lnTo>
                    <a:pt x="431" y="2509"/>
                  </a:lnTo>
                  <a:lnTo>
                    <a:pt x="418" y="2501"/>
                  </a:lnTo>
                  <a:lnTo>
                    <a:pt x="404" y="2491"/>
                  </a:lnTo>
                  <a:lnTo>
                    <a:pt x="390" y="2481"/>
                  </a:lnTo>
                  <a:lnTo>
                    <a:pt x="377" y="2469"/>
                  </a:lnTo>
                  <a:lnTo>
                    <a:pt x="364" y="2455"/>
                  </a:lnTo>
                  <a:lnTo>
                    <a:pt x="352" y="2441"/>
                  </a:lnTo>
                  <a:lnTo>
                    <a:pt x="341" y="2426"/>
                  </a:lnTo>
                  <a:lnTo>
                    <a:pt x="330" y="2412"/>
                  </a:lnTo>
                  <a:lnTo>
                    <a:pt x="321" y="2395"/>
                  </a:lnTo>
                  <a:lnTo>
                    <a:pt x="311" y="2378"/>
                  </a:lnTo>
                  <a:lnTo>
                    <a:pt x="303" y="2359"/>
                  </a:lnTo>
                  <a:lnTo>
                    <a:pt x="295" y="2340"/>
                  </a:lnTo>
                  <a:lnTo>
                    <a:pt x="286" y="2316"/>
                  </a:lnTo>
                  <a:lnTo>
                    <a:pt x="278" y="2293"/>
                  </a:lnTo>
                  <a:lnTo>
                    <a:pt x="272" y="2270"/>
                  </a:lnTo>
                  <a:lnTo>
                    <a:pt x="268" y="2248"/>
                  </a:lnTo>
                  <a:lnTo>
                    <a:pt x="263" y="2227"/>
                  </a:lnTo>
                  <a:lnTo>
                    <a:pt x="261" y="2205"/>
                  </a:lnTo>
                  <a:lnTo>
                    <a:pt x="260" y="2185"/>
                  </a:lnTo>
                  <a:lnTo>
                    <a:pt x="260" y="2166"/>
                  </a:lnTo>
                  <a:lnTo>
                    <a:pt x="261" y="2147"/>
                  </a:lnTo>
                  <a:lnTo>
                    <a:pt x="264" y="2128"/>
                  </a:lnTo>
                  <a:lnTo>
                    <a:pt x="268" y="2111"/>
                  </a:lnTo>
                  <a:lnTo>
                    <a:pt x="273" y="2093"/>
                  </a:lnTo>
                  <a:lnTo>
                    <a:pt x="279" y="2077"/>
                  </a:lnTo>
                  <a:lnTo>
                    <a:pt x="287" y="2060"/>
                  </a:lnTo>
                  <a:lnTo>
                    <a:pt x="296" y="2044"/>
                  </a:lnTo>
                  <a:lnTo>
                    <a:pt x="306" y="2029"/>
                  </a:lnTo>
                  <a:lnTo>
                    <a:pt x="318" y="2014"/>
                  </a:lnTo>
                  <a:lnTo>
                    <a:pt x="329" y="2001"/>
                  </a:lnTo>
                  <a:lnTo>
                    <a:pt x="342" y="1988"/>
                  </a:lnTo>
                  <a:lnTo>
                    <a:pt x="356" y="1977"/>
                  </a:lnTo>
                  <a:lnTo>
                    <a:pt x="371" y="1966"/>
                  </a:lnTo>
                  <a:lnTo>
                    <a:pt x="387" y="1957"/>
                  </a:lnTo>
                  <a:lnTo>
                    <a:pt x="403" y="1947"/>
                  </a:lnTo>
                  <a:lnTo>
                    <a:pt x="421" y="1940"/>
                  </a:lnTo>
                  <a:close/>
                  <a:moveTo>
                    <a:pt x="680" y="2913"/>
                  </a:moveTo>
                  <a:lnTo>
                    <a:pt x="615" y="2968"/>
                  </a:lnTo>
                  <a:lnTo>
                    <a:pt x="601" y="2953"/>
                  </a:lnTo>
                  <a:lnTo>
                    <a:pt x="590" y="2938"/>
                  </a:lnTo>
                  <a:lnTo>
                    <a:pt x="580" y="2924"/>
                  </a:lnTo>
                  <a:lnTo>
                    <a:pt x="571" y="2910"/>
                  </a:lnTo>
                  <a:lnTo>
                    <a:pt x="565" y="2900"/>
                  </a:lnTo>
                  <a:lnTo>
                    <a:pt x="560" y="2889"/>
                  </a:lnTo>
                  <a:lnTo>
                    <a:pt x="555" y="2878"/>
                  </a:lnTo>
                  <a:lnTo>
                    <a:pt x="552" y="2869"/>
                  </a:lnTo>
                  <a:lnTo>
                    <a:pt x="548" y="2859"/>
                  </a:lnTo>
                  <a:lnTo>
                    <a:pt x="546" y="2851"/>
                  </a:lnTo>
                  <a:lnTo>
                    <a:pt x="545" y="2841"/>
                  </a:lnTo>
                  <a:lnTo>
                    <a:pt x="544" y="2833"/>
                  </a:lnTo>
                  <a:lnTo>
                    <a:pt x="544" y="2825"/>
                  </a:lnTo>
                  <a:lnTo>
                    <a:pt x="545" y="2818"/>
                  </a:lnTo>
                  <a:lnTo>
                    <a:pt x="546" y="2810"/>
                  </a:lnTo>
                  <a:lnTo>
                    <a:pt x="548" y="2803"/>
                  </a:lnTo>
                  <a:lnTo>
                    <a:pt x="550" y="2795"/>
                  </a:lnTo>
                  <a:lnTo>
                    <a:pt x="554" y="2789"/>
                  </a:lnTo>
                  <a:lnTo>
                    <a:pt x="557" y="2783"/>
                  </a:lnTo>
                  <a:lnTo>
                    <a:pt x="561" y="2776"/>
                  </a:lnTo>
                  <a:lnTo>
                    <a:pt x="566" y="2771"/>
                  </a:lnTo>
                  <a:lnTo>
                    <a:pt x="573" y="2763"/>
                  </a:lnTo>
                  <a:lnTo>
                    <a:pt x="582" y="2756"/>
                  </a:lnTo>
                  <a:lnTo>
                    <a:pt x="592" y="2749"/>
                  </a:lnTo>
                  <a:lnTo>
                    <a:pt x="618" y="2731"/>
                  </a:lnTo>
                  <a:lnTo>
                    <a:pt x="651" y="2709"/>
                  </a:lnTo>
                  <a:lnTo>
                    <a:pt x="930" y="2544"/>
                  </a:lnTo>
                  <a:lnTo>
                    <a:pt x="894" y="2485"/>
                  </a:lnTo>
                  <a:lnTo>
                    <a:pt x="957" y="2447"/>
                  </a:lnTo>
                  <a:lnTo>
                    <a:pt x="993" y="2507"/>
                  </a:lnTo>
                  <a:lnTo>
                    <a:pt x="1112" y="2437"/>
                  </a:lnTo>
                  <a:lnTo>
                    <a:pt x="1210" y="2489"/>
                  </a:lnTo>
                  <a:lnTo>
                    <a:pt x="1042" y="2589"/>
                  </a:lnTo>
                  <a:lnTo>
                    <a:pt x="1089" y="2671"/>
                  </a:lnTo>
                  <a:lnTo>
                    <a:pt x="1027" y="2708"/>
                  </a:lnTo>
                  <a:lnTo>
                    <a:pt x="978" y="2626"/>
                  </a:lnTo>
                  <a:lnTo>
                    <a:pt x="696" y="2794"/>
                  </a:lnTo>
                  <a:lnTo>
                    <a:pt x="680" y="2804"/>
                  </a:lnTo>
                  <a:lnTo>
                    <a:pt x="667" y="2812"/>
                  </a:lnTo>
                  <a:lnTo>
                    <a:pt x="659" y="2820"/>
                  </a:lnTo>
                  <a:lnTo>
                    <a:pt x="654" y="2825"/>
                  </a:lnTo>
                  <a:lnTo>
                    <a:pt x="649" y="2830"/>
                  </a:lnTo>
                  <a:lnTo>
                    <a:pt x="647" y="2836"/>
                  </a:lnTo>
                  <a:lnTo>
                    <a:pt x="646" y="2842"/>
                  </a:lnTo>
                  <a:lnTo>
                    <a:pt x="645" y="2849"/>
                  </a:lnTo>
                  <a:lnTo>
                    <a:pt x="646" y="2855"/>
                  </a:lnTo>
                  <a:lnTo>
                    <a:pt x="648" y="2863"/>
                  </a:lnTo>
                  <a:lnTo>
                    <a:pt x="651" y="2871"/>
                  </a:lnTo>
                  <a:lnTo>
                    <a:pt x="656" y="2879"/>
                  </a:lnTo>
                  <a:lnTo>
                    <a:pt x="661" y="2887"/>
                  </a:lnTo>
                  <a:lnTo>
                    <a:pt x="666" y="2895"/>
                  </a:lnTo>
                  <a:lnTo>
                    <a:pt x="673" y="2904"/>
                  </a:lnTo>
                  <a:lnTo>
                    <a:pt x="680" y="2913"/>
                  </a:lnTo>
                  <a:close/>
                  <a:moveTo>
                    <a:pt x="960" y="3358"/>
                  </a:moveTo>
                  <a:lnTo>
                    <a:pt x="944" y="3354"/>
                  </a:lnTo>
                  <a:lnTo>
                    <a:pt x="928" y="3348"/>
                  </a:lnTo>
                  <a:lnTo>
                    <a:pt x="913" y="3343"/>
                  </a:lnTo>
                  <a:lnTo>
                    <a:pt x="899" y="3338"/>
                  </a:lnTo>
                  <a:lnTo>
                    <a:pt x="885" y="3331"/>
                  </a:lnTo>
                  <a:lnTo>
                    <a:pt x="873" y="3325"/>
                  </a:lnTo>
                  <a:lnTo>
                    <a:pt x="861" y="3318"/>
                  </a:lnTo>
                  <a:lnTo>
                    <a:pt x="849" y="3311"/>
                  </a:lnTo>
                  <a:lnTo>
                    <a:pt x="839" y="3304"/>
                  </a:lnTo>
                  <a:lnTo>
                    <a:pt x="828" y="3296"/>
                  </a:lnTo>
                  <a:lnTo>
                    <a:pt x="818" y="3288"/>
                  </a:lnTo>
                  <a:lnTo>
                    <a:pt x="809" y="3278"/>
                  </a:lnTo>
                  <a:lnTo>
                    <a:pt x="799" y="3268"/>
                  </a:lnTo>
                  <a:lnTo>
                    <a:pt x="791" y="3258"/>
                  </a:lnTo>
                  <a:lnTo>
                    <a:pt x="782" y="3247"/>
                  </a:lnTo>
                  <a:lnTo>
                    <a:pt x="774" y="3237"/>
                  </a:lnTo>
                  <a:lnTo>
                    <a:pt x="761" y="3217"/>
                  </a:lnTo>
                  <a:lnTo>
                    <a:pt x="750" y="3199"/>
                  </a:lnTo>
                  <a:lnTo>
                    <a:pt x="742" y="3181"/>
                  </a:lnTo>
                  <a:lnTo>
                    <a:pt x="735" y="3163"/>
                  </a:lnTo>
                  <a:lnTo>
                    <a:pt x="731" y="3145"/>
                  </a:lnTo>
                  <a:lnTo>
                    <a:pt x="728" y="3128"/>
                  </a:lnTo>
                  <a:lnTo>
                    <a:pt x="727" y="3111"/>
                  </a:lnTo>
                  <a:lnTo>
                    <a:pt x="728" y="3094"/>
                  </a:lnTo>
                  <a:lnTo>
                    <a:pt x="731" y="3078"/>
                  </a:lnTo>
                  <a:lnTo>
                    <a:pt x="735" y="3063"/>
                  </a:lnTo>
                  <a:lnTo>
                    <a:pt x="741" y="3048"/>
                  </a:lnTo>
                  <a:lnTo>
                    <a:pt x="748" y="3035"/>
                  </a:lnTo>
                  <a:lnTo>
                    <a:pt x="758" y="3022"/>
                  </a:lnTo>
                  <a:lnTo>
                    <a:pt x="767" y="3009"/>
                  </a:lnTo>
                  <a:lnTo>
                    <a:pt x="780" y="2998"/>
                  </a:lnTo>
                  <a:lnTo>
                    <a:pt x="793" y="2988"/>
                  </a:lnTo>
                  <a:lnTo>
                    <a:pt x="801" y="2981"/>
                  </a:lnTo>
                  <a:lnTo>
                    <a:pt x="810" y="2977"/>
                  </a:lnTo>
                  <a:lnTo>
                    <a:pt x="819" y="2973"/>
                  </a:lnTo>
                  <a:lnTo>
                    <a:pt x="828" y="2969"/>
                  </a:lnTo>
                  <a:lnTo>
                    <a:pt x="837" y="2965"/>
                  </a:lnTo>
                  <a:lnTo>
                    <a:pt x="846" y="2963"/>
                  </a:lnTo>
                  <a:lnTo>
                    <a:pt x="856" y="2961"/>
                  </a:lnTo>
                  <a:lnTo>
                    <a:pt x="865" y="2959"/>
                  </a:lnTo>
                  <a:lnTo>
                    <a:pt x="875" y="2959"/>
                  </a:lnTo>
                  <a:lnTo>
                    <a:pt x="884" y="2958"/>
                  </a:lnTo>
                  <a:lnTo>
                    <a:pt x="894" y="2959"/>
                  </a:lnTo>
                  <a:lnTo>
                    <a:pt x="903" y="2959"/>
                  </a:lnTo>
                  <a:lnTo>
                    <a:pt x="912" y="2961"/>
                  </a:lnTo>
                  <a:lnTo>
                    <a:pt x="920" y="2963"/>
                  </a:lnTo>
                  <a:lnTo>
                    <a:pt x="930" y="2965"/>
                  </a:lnTo>
                  <a:lnTo>
                    <a:pt x="938" y="2969"/>
                  </a:lnTo>
                  <a:lnTo>
                    <a:pt x="955" y="2975"/>
                  </a:lnTo>
                  <a:lnTo>
                    <a:pt x="971" y="2985"/>
                  </a:lnTo>
                  <a:lnTo>
                    <a:pt x="987" y="2994"/>
                  </a:lnTo>
                  <a:lnTo>
                    <a:pt x="1003" y="3006"/>
                  </a:lnTo>
                  <a:lnTo>
                    <a:pt x="1015" y="3016"/>
                  </a:lnTo>
                  <a:lnTo>
                    <a:pt x="1029" y="3030"/>
                  </a:lnTo>
                  <a:lnTo>
                    <a:pt x="1046" y="3047"/>
                  </a:lnTo>
                  <a:lnTo>
                    <a:pt x="1064" y="3066"/>
                  </a:lnTo>
                  <a:lnTo>
                    <a:pt x="1100" y="3107"/>
                  </a:lnTo>
                  <a:lnTo>
                    <a:pt x="1133" y="3140"/>
                  </a:lnTo>
                  <a:lnTo>
                    <a:pt x="1149" y="3154"/>
                  </a:lnTo>
                  <a:lnTo>
                    <a:pt x="1163" y="3166"/>
                  </a:lnTo>
                  <a:lnTo>
                    <a:pt x="1176" y="3177"/>
                  </a:lnTo>
                  <a:lnTo>
                    <a:pt x="1188" y="3187"/>
                  </a:lnTo>
                  <a:lnTo>
                    <a:pt x="1201" y="3178"/>
                  </a:lnTo>
                  <a:lnTo>
                    <a:pt x="1209" y="3173"/>
                  </a:lnTo>
                  <a:lnTo>
                    <a:pt x="1220" y="3164"/>
                  </a:lnTo>
                  <a:lnTo>
                    <a:pt x="1230" y="3156"/>
                  </a:lnTo>
                  <a:lnTo>
                    <a:pt x="1238" y="3147"/>
                  </a:lnTo>
                  <a:lnTo>
                    <a:pt x="1245" y="3139"/>
                  </a:lnTo>
                  <a:lnTo>
                    <a:pt x="1251" y="3130"/>
                  </a:lnTo>
                  <a:lnTo>
                    <a:pt x="1255" y="3122"/>
                  </a:lnTo>
                  <a:lnTo>
                    <a:pt x="1257" y="3112"/>
                  </a:lnTo>
                  <a:lnTo>
                    <a:pt x="1260" y="3104"/>
                  </a:lnTo>
                  <a:lnTo>
                    <a:pt x="1261" y="3091"/>
                  </a:lnTo>
                  <a:lnTo>
                    <a:pt x="1260" y="3078"/>
                  </a:lnTo>
                  <a:lnTo>
                    <a:pt x="1256" y="3065"/>
                  </a:lnTo>
                  <a:lnTo>
                    <a:pt x="1253" y="3053"/>
                  </a:lnTo>
                  <a:lnTo>
                    <a:pt x="1248" y="3039"/>
                  </a:lnTo>
                  <a:lnTo>
                    <a:pt x="1241" y="3025"/>
                  </a:lnTo>
                  <a:lnTo>
                    <a:pt x="1233" y="3011"/>
                  </a:lnTo>
                  <a:lnTo>
                    <a:pt x="1223" y="2996"/>
                  </a:lnTo>
                  <a:lnTo>
                    <a:pt x="1214" y="2984"/>
                  </a:lnTo>
                  <a:lnTo>
                    <a:pt x="1204" y="2972"/>
                  </a:lnTo>
                  <a:lnTo>
                    <a:pt x="1194" y="2961"/>
                  </a:lnTo>
                  <a:lnTo>
                    <a:pt x="1184" y="2953"/>
                  </a:lnTo>
                  <a:lnTo>
                    <a:pt x="1174" y="2944"/>
                  </a:lnTo>
                  <a:lnTo>
                    <a:pt x="1165" y="2938"/>
                  </a:lnTo>
                  <a:lnTo>
                    <a:pt x="1156" y="2933"/>
                  </a:lnTo>
                  <a:lnTo>
                    <a:pt x="1147" y="2929"/>
                  </a:lnTo>
                  <a:lnTo>
                    <a:pt x="1137" y="2926"/>
                  </a:lnTo>
                  <a:lnTo>
                    <a:pt x="1127" y="2925"/>
                  </a:lnTo>
                  <a:lnTo>
                    <a:pt x="1115" y="2925"/>
                  </a:lnTo>
                  <a:lnTo>
                    <a:pt x="1104" y="2925"/>
                  </a:lnTo>
                  <a:lnTo>
                    <a:pt x="1092" y="2927"/>
                  </a:lnTo>
                  <a:lnTo>
                    <a:pt x="1079" y="2929"/>
                  </a:lnTo>
                  <a:lnTo>
                    <a:pt x="1065" y="2934"/>
                  </a:lnTo>
                  <a:lnTo>
                    <a:pt x="1051" y="2939"/>
                  </a:lnTo>
                  <a:lnTo>
                    <a:pt x="1008" y="2855"/>
                  </a:lnTo>
                  <a:lnTo>
                    <a:pt x="1022" y="2850"/>
                  </a:lnTo>
                  <a:lnTo>
                    <a:pt x="1035" y="2845"/>
                  </a:lnTo>
                  <a:lnTo>
                    <a:pt x="1049" y="2841"/>
                  </a:lnTo>
                  <a:lnTo>
                    <a:pt x="1062" y="2838"/>
                  </a:lnTo>
                  <a:lnTo>
                    <a:pt x="1075" y="2836"/>
                  </a:lnTo>
                  <a:lnTo>
                    <a:pt x="1087" y="2834"/>
                  </a:lnTo>
                  <a:lnTo>
                    <a:pt x="1099" y="2834"/>
                  </a:lnTo>
                  <a:lnTo>
                    <a:pt x="1111" y="2834"/>
                  </a:lnTo>
                  <a:lnTo>
                    <a:pt x="1122" y="2835"/>
                  </a:lnTo>
                  <a:lnTo>
                    <a:pt x="1134" y="2837"/>
                  </a:lnTo>
                  <a:lnTo>
                    <a:pt x="1146" y="2840"/>
                  </a:lnTo>
                  <a:lnTo>
                    <a:pt x="1159" y="2844"/>
                  </a:lnTo>
                  <a:lnTo>
                    <a:pt x="1170" y="2850"/>
                  </a:lnTo>
                  <a:lnTo>
                    <a:pt x="1182" y="2855"/>
                  </a:lnTo>
                  <a:lnTo>
                    <a:pt x="1194" y="2862"/>
                  </a:lnTo>
                  <a:lnTo>
                    <a:pt x="1205" y="2870"/>
                  </a:lnTo>
                  <a:lnTo>
                    <a:pt x="1218" y="2878"/>
                  </a:lnTo>
                  <a:lnTo>
                    <a:pt x="1230" y="2888"/>
                  </a:lnTo>
                  <a:lnTo>
                    <a:pt x="1240" y="2898"/>
                  </a:lnTo>
                  <a:lnTo>
                    <a:pt x="1252" y="2910"/>
                  </a:lnTo>
                  <a:lnTo>
                    <a:pt x="1264" y="2922"/>
                  </a:lnTo>
                  <a:lnTo>
                    <a:pt x="1274" y="2935"/>
                  </a:lnTo>
                  <a:lnTo>
                    <a:pt x="1285" y="2948"/>
                  </a:lnTo>
                  <a:lnTo>
                    <a:pt x="1296" y="2962"/>
                  </a:lnTo>
                  <a:lnTo>
                    <a:pt x="1305" y="2977"/>
                  </a:lnTo>
                  <a:lnTo>
                    <a:pt x="1315" y="2991"/>
                  </a:lnTo>
                  <a:lnTo>
                    <a:pt x="1322" y="3005"/>
                  </a:lnTo>
                  <a:lnTo>
                    <a:pt x="1330" y="3018"/>
                  </a:lnTo>
                  <a:lnTo>
                    <a:pt x="1336" y="3031"/>
                  </a:lnTo>
                  <a:lnTo>
                    <a:pt x="1341" y="3044"/>
                  </a:lnTo>
                  <a:lnTo>
                    <a:pt x="1346" y="3056"/>
                  </a:lnTo>
                  <a:lnTo>
                    <a:pt x="1349" y="3068"/>
                  </a:lnTo>
                  <a:lnTo>
                    <a:pt x="1352" y="3079"/>
                  </a:lnTo>
                  <a:lnTo>
                    <a:pt x="1354" y="3090"/>
                  </a:lnTo>
                  <a:lnTo>
                    <a:pt x="1355" y="3100"/>
                  </a:lnTo>
                  <a:lnTo>
                    <a:pt x="1356" y="3110"/>
                  </a:lnTo>
                  <a:lnTo>
                    <a:pt x="1356" y="3120"/>
                  </a:lnTo>
                  <a:lnTo>
                    <a:pt x="1356" y="3129"/>
                  </a:lnTo>
                  <a:lnTo>
                    <a:pt x="1355" y="3138"/>
                  </a:lnTo>
                  <a:lnTo>
                    <a:pt x="1353" y="3146"/>
                  </a:lnTo>
                  <a:lnTo>
                    <a:pt x="1350" y="3154"/>
                  </a:lnTo>
                  <a:lnTo>
                    <a:pt x="1348" y="3162"/>
                  </a:lnTo>
                  <a:lnTo>
                    <a:pt x="1344" y="3170"/>
                  </a:lnTo>
                  <a:lnTo>
                    <a:pt x="1339" y="3178"/>
                  </a:lnTo>
                  <a:lnTo>
                    <a:pt x="1330" y="3193"/>
                  </a:lnTo>
                  <a:lnTo>
                    <a:pt x="1317" y="3208"/>
                  </a:lnTo>
                  <a:lnTo>
                    <a:pt x="1306" y="3217"/>
                  </a:lnTo>
                  <a:lnTo>
                    <a:pt x="1291" y="3230"/>
                  </a:lnTo>
                  <a:lnTo>
                    <a:pt x="1272" y="3245"/>
                  </a:lnTo>
                  <a:lnTo>
                    <a:pt x="1249" y="3262"/>
                  </a:lnTo>
                  <a:lnTo>
                    <a:pt x="1146" y="3335"/>
                  </a:lnTo>
                  <a:lnTo>
                    <a:pt x="1097" y="3369"/>
                  </a:lnTo>
                  <a:lnTo>
                    <a:pt x="1059" y="3398"/>
                  </a:lnTo>
                  <a:lnTo>
                    <a:pt x="1031" y="3420"/>
                  </a:lnTo>
                  <a:lnTo>
                    <a:pt x="1013" y="3436"/>
                  </a:lnTo>
                  <a:lnTo>
                    <a:pt x="1000" y="3449"/>
                  </a:lnTo>
                  <a:lnTo>
                    <a:pt x="990" y="3463"/>
                  </a:lnTo>
                  <a:lnTo>
                    <a:pt x="980" y="3479"/>
                  </a:lnTo>
                  <a:lnTo>
                    <a:pt x="970" y="3495"/>
                  </a:lnTo>
                  <a:lnTo>
                    <a:pt x="913" y="3413"/>
                  </a:lnTo>
                  <a:lnTo>
                    <a:pt x="923" y="3399"/>
                  </a:lnTo>
                  <a:lnTo>
                    <a:pt x="933" y="3385"/>
                  </a:lnTo>
                  <a:lnTo>
                    <a:pt x="946" y="3372"/>
                  </a:lnTo>
                  <a:lnTo>
                    <a:pt x="960" y="3358"/>
                  </a:lnTo>
                  <a:close/>
                  <a:moveTo>
                    <a:pt x="1128" y="3230"/>
                  </a:moveTo>
                  <a:lnTo>
                    <a:pt x="1115" y="3222"/>
                  </a:lnTo>
                  <a:lnTo>
                    <a:pt x="1102" y="3212"/>
                  </a:lnTo>
                  <a:lnTo>
                    <a:pt x="1088" y="3200"/>
                  </a:lnTo>
                  <a:lnTo>
                    <a:pt x="1075" y="3189"/>
                  </a:lnTo>
                  <a:lnTo>
                    <a:pt x="1043" y="3159"/>
                  </a:lnTo>
                  <a:lnTo>
                    <a:pt x="1009" y="3124"/>
                  </a:lnTo>
                  <a:lnTo>
                    <a:pt x="990" y="3104"/>
                  </a:lnTo>
                  <a:lnTo>
                    <a:pt x="973" y="3088"/>
                  </a:lnTo>
                  <a:lnTo>
                    <a:pt x="958" y="3075"/>
                  </a:lnTo>
                  <a:lnTo>
                    <a:pt x="945" y="3066"/>
                  </a:lnTo>
                  <a:lnTo>
                    <a:pt x="934" y="3061"/>
                  </a:lnTo>
                  <a:lnTo>
                    <a:pt x="923" y="3057"/>
                  </a:lnTo>
                  <a:lnTo>
                    <a:pt x="911" y="3055"/>
                  </a:lnTo>
                  <a:lnTo>
                    <a:pt x="898" y="3054"/>
                  </a:lnTo>
                  <a:lnTo>
                    <a:pt x="886" y="3055"/>
                  </a:lnTo>
                  <a:lnTo>
                    <a:pt x="876" y="3058"/>
                  </a:lnTo>
                  <a:lnTo>
                    <a:pt x="864" y="3062"/>
                  </a:lnTo>
                  <a:lnTo>
                    <a:pt x="854" y="3069"/>
                  </a:lnTo>
                  <a:lnTo>
                    <a:pt x="847" y="3075"/>
                  </a:lnTo>
                  <a:lnTo>
                    <a:pt x="841" y="3080"/>
                  </a:lnTo>
                  <a:lnTo>
                    <a:pt x="835" y="3088"/>
                  </a:lnTo>
                  <a:lnTo>
                    <a:pt x="830" y="3095"/>
                  </a:lnTo>
                  <a:lnTo>
                    <a:pt x="826" y="3103"/>
                  </a:lnTo>
                  <a:lnTo>
                    <a:pt x="823" y="3111"/>
                  </a:lnTo>
                  <a:lnTo>
                    <a:pt x="820" y="3120"/>
                  </a:lnTo>
                  <a:lnTo>
                    <a:pt x="819" y="3129"/>
                  </a:lnTo>
                  <a:lnTo>
                    <a:pt x="819" y="3139"/>
                  </a:lnTo>
                  <a:lnTo>
                    <a:pt x="819" y="3148"/>
                  </a:lnTo>
                  <a:lnTo>
                    <a:pt x="822" y="3158"/>
                  </a:lnTo>
                  <a:lnTo>
                    <a:pt x="825" y="3169"/>
                  </a:lnTo>
                  <a:lnTo>
                    <a:pt x="829" y="3179"/>
                  </a:lnTo>
                  <a:lnTo>
                    <a:pt x="834" y="3190"/>
                  </a:lnTo>
                  <a:lnTo>
                    <a:pt x="841" y="3200"/>
                  </a:lnTo>
                  <a:lnTo>
                    <a:pt x="848" y="3212"/>
                  </a:lnTo>
                  <a:lnTo>
                    <a:pt x="856" y="3223"/>
                  </a:lnTo>
                  <a:lnTo>
                    <a:pt x="864" y="3233"/>
                  </a:lnTo>
                  <a:lnTo>
                    <a:pt x="874" y="3242"/>
                  </a:lnTo>
                  <a:lnTo>
                    <a:pt x="882" y="3250"/>
                  </a:lnTo>
                  <a:lnTo>
                    <a:pt x="892" y="3259"/>
                  </a:lnTo>
                  <a:lnTo>
                    <a:pt x="902" y="3266"/>
                  </a:lnTo>
                  <a:lnTo>
                    <a:pt x="913" y="3273"/>
                  </a:lnTo>
                  <a:lnTo>
                    <a:pt x="924" y="3278"/>
                  </a:lnTo>
                  <a:lnTo>
                    <a:pt x="934" y="3283"/>
                  </a:lnTo>
                  <a:lnTo>
                    <a:pt x="946" y="3287"/>
                  </a:lnTo>
                  <a:lnTo>
                    <a:pt x="957" y="3290"/>
                  </a:lnTo>
                  <a:lnTo>
                    <a:pt x="968" y="3292"/>
                  </a:lnTo>
                  <a:lnTo>
                    <a:pt x="979" y="3293"/>
                  </a:lnTo>
                  <a:lnTo>
                    <a:pt x="991" y="3294"/>
                  </a:lnTo>
                  <a:lnTo>
                    <a:pt x="1002" y="3293"/>
                  </a:lnTo>
                  <a:lnTo>
                    <a:pt x="1013" y="3292"/>
                  </a:lnTo>
                  <a:lnTo>
                    <a:pt x="1022" y="3290"/>
                  </a:lnTo>
                  <a:lnTo>
                    <a:pt x="1032" y="3287"/>
                  </a:lnTo>
                  <a:lnTo>
                    <a:pt x="1042" y="3283"/>
                  </a:lnTo>
                  <a:lnTo>
                    <a:pt x="1052" y="3278"/>
                  </a:lnTo>
                  <a:lnTo>
                    <a:pt x="1063" y="3273"/>
                  </a:lnTo>
                  <a:lnTo>
                    <a:pt x="1075" y="3265"/>
                  </a:lnTo>
                  <a:lnTo>
                    <a:pt x="1086" y="3258"/>
                  </a:lnTo>
                  <a:lnTo>
                    <a:pt x="1099" y="3249"/>
                  </a:lnTo>
                  <a:lnTo>
                    <a:pt x="1128" y="3230"/>
                  </a:lnTo>
                  <a:close/>
                  <a:moveTo>
                    <a:pt x="1097" y="3636"/>
                  </a:moveTo>
                  <a:lnTo>
                    <a:pt x="1486" y="3233"/>
                  </a:lnTo>
                  <a:lnTo>
                    <a:pt x="1548" y="3292"/>
                  </a:lnTo>
                  <a:lnTo>
                    <a:pt x="1492" y="3349"/>
                  </a:lnTo>
                  <a:lnTo>
                    <a:pt x="1506" y="3347"/>
                  </a:lnTo>
                  <a:lnTo>
                    <a:pt x="1519" y="3345"/>
                  </a:lnTo>
                  <a:lnTo>
                    <a:pt x="1532" y="3345"/>
                  </a:lnTo>
                  <a:lnTo>
                    <a:pt x="1544" y="3344"/>
                  </a:lnTo>
                  <a:lnTo>
                    <a:pt x="1557" y="3345"/>
                  </a:lnTo>
                  <a:lnTo>
                    <a:pt x="1570" y="3347"/>
                  </a:lnTo>
                  <a:lnTo>
                    <a:pt x="1583" y="3349"/>
                  </a:lnTo>
                  <a:lnTo>
                    <a:pt x="1594" y="3352"/>
                  </a:lnTo>
                  <a:lnTo>
                    <a:pt x="1606" y="3357"/>
                  </a:lnTo>
                  <a:lnTo>
                    <a:pt x="1618" y="3361"/>
                  </a:lnTo>
                  <a:lnTo>
                    <a:pt x="1630" y="3367"/>
                  </a:lnTo>
                  <a:lnTo>
                    <a:pt x="1641" y="3374"/>
                  </a:lnTo>
                  <a:lnTo>
                    <a:pt x="1652" y="3381"/>
                  </a:lnTo>
                  <a:lnTo>
                    <a:pt x="1662" y="3389"/>
                  </a:lnTo>
                  <a:lnTo>
                    <a:pt x="1673" y="3398"/>
                  </a:lnTo>
                  <a:lnTo>
                    <a:pt x="1684" y="3408"/>
                  </a:lnTo>
                  <a:lnTo>
                    <a:pt x="1693" y="3416"/>
                  </a:lnTo>
                  <a:lnTo>
                    <a:pt x="1701" y="3426"/>
                  </a:lnTo>
                  <a:lnTo>
                    <a:pt x="1709" y="3434"/>
                  </a:lnTo>
                  <a:lnTo>
                    <a:pt x="1716" y="3445"/>
                  </a:lnTo>
                  <a:lnTo>
                    <a:pt x="1722" y="3455"/>
                  </a:lnTo>
                  <a:lnTo>
                    <a:pt x="1728" y="3464"/>
                  </a:lnTo>
                  <a:lnTo>
                    <a:pt x="1734" y="3475"/>
                  </a:lnTo>
                  <a:lnTo>
                    <a:pt x="1738" y="3485"/>
                  </a:lnTo>
                  <a:lnTo>
                    <a:pt x="1742" y="3496"/>
                  </a:lnTo>
                  <a:lnTo>
                    <a:pt x="1745" y="3506"/>
                  </a:lnTo>
                  <a:lnTo>
                    <a:pt x="1749" y="3516"/>
                  </a:lnTo>
                  <a:lnTo>
                    <a:pt x="1751" y="3526"/>
                  </a:lnTo>
                  <a:lnTo>
                    <a:pt x="1752" y="3535"/>
                  </a:lnTo>
                  <a:lnTo>
                    <a:pt x="1752" y="3545"/>
                  </a:lnTo>
                  <a:lnTo>
                    <a:pt x="1752" y="3554"/>
                  </a:lnTo>
                  <a:lnTo>
                    <a:pt x="1751" y="3564"/>
                  </a:lnTo>
                  <a:lnTo>
                    <a:pt x="1748" y="3581"/>
                  </a:lnTo>
                  <a:lnTo>
                    <a:pt x="1741" y="3599"/>
                  </a:lnTo>
                  <a:lnTo>
                    <a:pt x="1734" y="3617"/>
                  </a:lnTo>
                  <a:lnTo>
                    <a:pt x="1723" y="3634"/>
                  </a:lnTo>
                  <a:lnTo>
                    <a:pt x="1715" y="3647"/>
                  </a:lnTo>
                  <a:lnTo>
                    <a:pt x="1701" y="3663"/>
                  </a:lnTo>
                  <a:lnTo>
                    <a:pt x="1684" y="3682"/>
                  </a:lnTo>
                  <a:lnTo>
                    <a:pt x="1664" y="3704"/>
                  </a:lnTo>
                  <a:lnTo>
                    <a:pt x="1424" y="3952"/>
                  </a:lnTo>
                  <a:lnTo>
                    <a:pt x="1355" y="3886"/>
                  </a:lnTo>
                  <a:lnTo>
                    <a:pt x="1592" y="3641"/>
                  </a:lnTo>
                  <a:lnTo>
                    <a:pt x="1610" y="3621"/>
                  </a:lnTo>
                  <a:lnTo>
                    <a:pt x="1625" y="3602"/>
                  </a:lnTo>
                  <a:lnTo>
                    <a:pt x="1632" y="3594"/>
                  </a:lnTo>
                  <a:lnTo>
                    <a:pt x="1637" y="3586"/>
                  </a:lnTo>
                  <a:lnTo>
                    <a:pt x="1641" y="3578"/>
                  </a:lnTo>
                  <a:lnTo>
                    <a:pt x="1644" y="3571"/>
                  </a:lnTo>
                  <a:lnTo>
                    <a:pt x="1648" y="3564"/>
                  </a:lnTo>
                  <a:lnTo>
                    <a:pt x="1650" y="3557"/>
                  </a:lnTo>
                  <a:lnTo>
                    <a:pt x="1651" y="3549"/>
                  </a:lnTo>
                  <a:lnTo>
                    <a:pt x="1652" y="3542"/>
                  </a:lnTo>
                  <a:lnTo>
                    <a:pt x="1652" y="3534"/>
                  </a:lnTo>
                  <a:lnTo>
                    <a:pt x="1651" y="3527"/>
                  </a:lnTo>
                  <a:lnTo>
                    <a:pt x="1650" y="3518"/>
                  </a:lnTo>
                  <a:lnTo>
                    <a:pt x="1649" y="3511"/>
                  </a:lnTo>
                  <a:lnTo>
                    <a:pt x="1645" y="3502"/>
                  </a:lnTo>
                  <a:lnTo>
                    <a:pt x="1643" y="3495"/>
                  </a:lnTo>
                  <a:lnTo>
                    <a:pt x="1639" y="3487"/>
                  </a:lnTo>
                  <a:lnTo>
                    <a:pt x="1635" y="3480"/>
                  </a:lnTo>
                  <a:lnTo>
                    <a:pt x="1631" y="3473"/>
                  </a:lnTo>
                  <a:lnTo>
                    <a:pt x="1625" y="3466"/>
                  </a:lnTo>
                  <a:lnTo>
                    <a:pt x="1619" y="3459"/>
                  </a:lnTo>
                  <a:lnTo>
                    <a:pt x="1613" y="3452"/>
                  </a:lnTo>
                  <a:lnTo>
                    <a:pt x="1602" y="3443"/>
                  </a:lnTo>
                  <a:lnTo>
                    <a:pt x="1590" y="3434"/>
                  </a:lnTo>
                  <a:lnTo>
                    <a:pt x="1578" y="3427"/>
                  </a:lnTo>
                  <a:lnTo>
                    <a:pt x="1566" y="3420"/>
                  </a:lnTo>
                  <a:lnTo>
                    <a:pt x="1553" y="3415"/>
                  </a:lnTo>
                  <a:lnTo>
                    <a:pt x="1539" y="3412"/>
                  </a:lnTo>
                  <a:lnTo>
                    <a:pt x="1525" y="3409"/>
                  </a:lnTo>
                  <a:lnTo>
                    <a:pt x="1510" y="3408"/>
                  </a:lnTo>
                  <a:lnTo>
                    <a:pt x="1503" y="3408"/>
                  </a:lnTo>
                  <a:lnTo>
                    <a:pt x="1496" y="3408"/>
                  </a:lnTo>
                  <a:lnTo>
                    <a:pt x="1488" y="3410"/>
                  </a:lnTo>
                  <a:lnTo>
                    <a:pt x="1481" y="3411"/>
                  </a:lnTo>
                  <a:lnTo>
                    <a:pt x="1473" y="3414"/>
                  </a:lnTo>
                  <a:lnTo>
                    <a:pt x="1465" y="3417"/>
                  </a:lnTo>
                  <a:lnTo>
                    <a:pt x="1456" y="3420"/>
                  </a:lnTo>
                  <a:lnTo>
                    <a:pt x="1449" y="3425"/>
                  </a:lnTo>
                  <a:lnTo>
                    <a:pt x="1432" y="3435"/>
                  </a:lnTo>
                  <a:lnTo>
                    <a:pt x="1414" y="3448"/>
                  </a:lnTo>
                  <a:lnTo>
                    <a:pt x="1397" y="3464"/>
                  </a:lnTo>
                  <a:lnTo>
                    <a:pt x="1378" y="3482"/>
                  </a:lnTo>
                  <a:lnTo>
                    <a:pt x="1165" y="3702"/>
                  </a:lnTo>
                  <a:lnTo>
                    <a:pt x="1097" y="3636"/>
                  </a:lnTo>
                  <a:close/>
                  <a:moveTo>
                    <a:pt x="1883" y="4306"/>
                  </a:moveTo>
                  <a:lnTo>
                    <a:pt x="1924" y="4248"/>
                  </a:lnTo>
                  <a:lnTo>
                    <a:pt x="1912" y="4252"/>
                  </a:lnTo>
                  <a:lnTo>
                    <a:pt x="1901" y="4256"/>
                  </a:lnTo>
                  <a:lnTo>
                    <a:pt x="1890" y="4258"/>
                  </a:lnTo>
                  <a:lnTo>
                    <a:pt x="1878" y="4260"/>
                  </a:lnTo>
                  <a:lnTo>
                    <a:pt x="1868" y="4261"/>
                  </a:lnTo>
                  <a:lnTo>
                    <a:pt x="1856" y="4261"/>
                  </a:lnTo>
                  <a:lnTo>
                    <a:pt x="1845" y="4261"/>
                  </a:lnTo>
                  <a:lnTo>
                    <a:pt x="1834" y="4260"/>
                  </a:lnTo>
                  <a:lnTo>
                    <a:pt x="1823" y="4258"/>
                  </a:lnTo>
                  <a:lnTo>
                    <a:pt x="1812" y="4256"/>
                  </a:lnTo>
                  <a:lnTo>
                    <a:pt x="1802" y="4253"/>
                  </a:lnTo>
                  <a:lnTo>
                    <a:pt x="1790" y="4249"/>
                  </a:lnTo>
                  <a:lnTo>
                    <a:pt x="1779" y="4243"/>
                  </a:lnTo>
                  <a:lnTo>
                    <a:pt x="1769" y="4238"/>
                  </a:lnTo>
                  <a:lnTo>
                    <a:pt x="1758" y="4232"/>
                  </a:lnTo>
                  <a:lnTo>
                    <a:pt x="1748" y="4224"/>
                  </a:lnTo>
                  <a:lnTo>
                    <a:pt x="1735" y="4215"/>
                  </a:lnTo>
                  <a:lnTo>
                    <a:pt x="1723" y="4203"/>
                  </a:lnTo>
                  <a:lnTo>
                    <a:pt x="1711" y="4191"/>
                  </a:lnTo>
                  <a:lnTo>
                    <a:pt x="1701" y="4180"/>
                  </a:lnTo>
                  <a:lnTo>
                    <a:pt x="1692" y="4167"/>
                  </a:lnTo>
                  <a:lnTo>
                    <a:pt x="1684" y="4153"/>
                  </a:lnTo>
                  <a:lnTo>
                    <a:pt x="1676" y="4138"/>
                  </a:lnTo>
                  <a:lnTo>
                    <a:pt x="1670" y="4122"/>
                  </a:lnTo>
                  <a:lnTo>
                    <a:pt x="1665" y="4107"/>
                  </a:lnTo>
                  <a:lnTo>
                    <a:pt x="1659" y="4091"/>
                  </a:lnTo>
                  <a:lnTo>
                    <a:pt x="1657" y="4074"/>
                  </a:lnTo>
                  <a:lnTo>
                    <a:pt x="1655" y="4057"/>
                  </a:lnTo>
                  <a:lnTo>
                    <a:pt x="1654" y="4041"/>
                  </a:lnTo>
                  <a:lnTo>
                    <a:pt x="1654" y="4023"/>
                  </a:lnTo>
                  <a:lnTo>
                    <a:pt x="1656" y="4006"/>
                  </a:lnTo>
                  <a:lnTo>
                    <a:pt x="1658" y="3988"/>
                  </a:lnTo>
                  <a:lnTo>
                    <a:pt x="1662" y="3970"/>
                  </a:lnTo>
                  <a:lnTo>
                    <a:pt x="1668" y="3953"/>
                  </a:lnTo>
                  <a:lnTo>
                    <a:pt x="1674" y="3935"/>
                  </a:lnTo>
                  <a:lnTo>
                    <a:pt x="1682" y="3917"/>
                  </a:lnTo>
                  <a:lnTo>
                    <a:pt x="1690" y="3900"/>
                  </a:lnTo>
                  <a:lnTo>
                    <a:pt x="1700" y="3882"/>
                  </a:lnTo>
                  <a:lnTo>
                    <a:pt x="1710" y="3865"/>
                  </a:lnTo>
                  <a:lnTo>
                    <a:pt x="1722" y="3847"/>
                  </a:lnTo>
                  <a:lnTo>
                    <a:pt x="1735" y="3831"/>
                  </a:lnTo>
                  <a:lnTo>
                    <a:pt x="1748" y="3815"/>
                  </a:lnTo>
                  <a:lnTo>
                    <a:pt x="1760" y="3800"/>
                  </a:lnTo>
                  <a:lnTo>
                    <a:pt x="1774" y="3786"/>
                  </a:lnTo>
                  <a:lnTo>
                    <a:pt x="1788" y="3773"/>
                  </a:lnTo>
                  <a:lnTo>
                    <a:pt x="1803" y="3761"/>
                  </a:lnTo>
                  <a:lnTo>
                    <a:pt x="1818" y="3750"/>
                  </a:lnTo>
                  <a:lnTo>
                    <a:pt x="1834" y="3739"/>
                  </a:lnTo>
                  <a:lnTo>
                    <a:pt x="1849" y="3731"/>
                  </a:lnTo>
                  <a:lnTo>
                    <a:pt x="1864" y="3722"/>
                  </a:lnTo>
                  <a:lnTo>
                    <a:pt x="1880" y="3716"/>
                  </a:lnTo>
                  <a:lnTo>
                    <a:pt x="1896" y="3711"/>
                  </a:lnTo>
                  <a:lnTo>
                    <a:pt x="1913" y="3708"/>
                  </a:lnTo>
                  <a:lnTo>
                    <a:pt x="1929" y="3704"/>
                  </a:lnTo>
                  <a:lnTo>
                    <a:pt x="1945" y="3703"/>
                  </a:lnTo>
                  <a:lnTo>
                    <a:pt x="1962" y="3703"/>
                  </a:lnTo>
                  <a:lnTo>
                    <a:pt x="1978" y="3705"/>
                  </a:lnTo>
                  <a:lnTo>
                    <a:pt x="1995" y="3708"/>
                  </a:lnTo>
                  <a:lnTo>
                    <a:pt x="2010" y="3711"/>
                  </a:lnTo>
                  <a:lnTo>
                    <a:pt x="2026" y="3716"/>
                  </a:lnTo>
                  <a:lnTo>
                    <a:pt x="2041" y="3721"/>
                  </a:lnTo>
                  <a:lnTo>
                    <a:pt x="2056" y="3729"/>
                  </a:lnTo>
                  <a:lnTo>
                    <a:pt x="2071" y="3737"/>
                  </a:lnTo>
                  <a:lnTo>
                    <a:pt x="2085" y="3747"/>
                  </a:lnTo>
                  <a:lnTo>
                    <a:pt x="2095" y="3754"/>
                  </a:lnTo>
                  <a:lnTo>
                    <a:pt x="2104" y="3762"/>
                  </a:lnTo>
                  <a:lnTo>
                    <a:pt x="2112" y="3770"/>
                  </a:lnTo>
                  <a:lnTo>
                    <a:pt x="2121" y="3779"/>
                  </a:lnTo>
                  <a:lnTo>
                    <a:pt x="2128" y="3788"/>
                  </a:lnTo>
                  <a:lnTo>
                    <a:pt x="2134" y="3797"/>
                  </a:lnTo>
                  <a:lnTo>
                    <a:pt x="2141" y="3806"/>
                  </a:lnTo>
                  <a:lnTo>
                    <a:pt x="2145" y="3817"/>
                  </a:lnTo>
                  <a:lnTo>
                    <a:pt x="2150" y="3827"/>
                  </a:lnTo>
                  <a:lnTo>
                    <a:pt x="2155" y="3837"/>
                  </a:lnTo>
                  <a:lnTo>
                    <a:pt x="2158" y="3847"/>
                  </a:lnTo>
                  <a:lnTo>
                    <a:pt x="2160" y="3857"/>
                  </a:lnTo>
                  <a:lnTo>
                    <a:pt x="2162" y="3868"/>
                  </a:lnTo>
                  <a:lnTo>
                    <a:pt x="2164" y="3879"/>
                  </a:lnTo>
                  <a:lnTo>
                    <a:pt x="2165" y="3889"/>
                  </a:lnTo>
                  <a:lnTo>
                    <a:pt x="2165" y="3900"/>
                  </a:lnTo>
                  <a:lnTo>
                    <a:pt x="2327" y="3674"/>
                  </a:lnTo>
                  <a:lnTo>
                    <a:pt x="2405" y="3729"/>
                  </a:lnTo>
                  <a:lnTo>
                    <a:pt x="1954" y="4357"/>
                  </a:lnTo>
                  <a:lnTo>
                    <a:pt x="1883" y="4306"/>
                  </a:lnTo>
                  <a:close/>
                  <a:moveTo>
                    <a:pt x="1801" y="3904"/>
                  </a:moveTo>
                  <a:lnTo>
                    <a:pt x="1787" y="3925"/>
                  </a:lnTo>
                  <a:lnTo>
                    <a:pt x="1774" y="3947"/>
                  </a:lnTo>
                  <a:lnTo>
                    <a:pt x="1763" y="3967"/>
                  </a:lnTo>
                  <a:lnTo>
                    <a:pt x="1756" y="3986"/>
                  </a:lnTo>
                  <a:lnTo>
                    <a:pt x="1750" y="4006"/>
                  </a:lnTo>
                  <a:lnTo>
                    <a:pt x="1745" y="4024"/>
                  </a:lnTo>
                  <a:lnTo>
                    <a:pt x="1744" y="4034"/>
                  </a:lnTo>
                  <a:lnTo>
                    <a:pt x="1744" y="4043"/>
                  </a:lnTo>
                  <a:lnTo>
                    <a:pt x="1744" y="4052"/>
                  </a:lnTo>
                  <a:lnTo>
                    <a:pt x="1744" y="4060"/>
                  </a:lnTo>
                  <a:lnTo>
                    <a:pt x="1746" y="4077"/>
                  </a:lnTo>
                  <a:lnTo>
                    <a:pt x="1751" y="4093"/>
                  </a:lnTo>
                  <a:lnTo>
                    <a:pt x="1755" y="4108"/>
                  </a:lnTo>
                  <a:lnTo>
                    <a:pt x="1761" y="4122"/>
                  </a:lnTo>
                  <a:lnTo>
                    <a:pt x="1769" y="4135"/>
                  </a:lnTo>
                  <a:lnTo>
                    <a:pt x="1778" y="4147"/>
                  </a:lnTo>
                  <a:lnTo>
                    <a:pt x="1789" y="4157"/>
                  </a:lnTo>
                  <a:lnTo>
                    <a:pt x="1801" y="4167"/>
                  </a:lnTo>
                  <a:lnTo>
                    <a:pt x="1813" y="4174"/>
                  </a:lnTo>
                  <a:lnTo>
                    <a:pt x="1827" y="4182"/>
                  </a:lnTo>
                  <a:lnTo>
                    <a:pt x="1841" y="4186"/>
                  </a:lnTo>
                  <a:lnTo>
                    <a:pt x="1855" y="4189"/>
                  </a:lnTo>
                  <a:lnTo>
                    <a:pt x="1870" y="4191"/>
                  </a:lnTo>
                  <a:lnTo>
                    <a:pt x="1885" y="4191"/>
                  </a:lnTo>
                  <a:lnTo>
                    <a:pt x="1901" y="4190"/>
                  </a:lnTo>
                  <a:lnTo>
                    <a:pt x="1917" y="4187"/>
                  </a:lnTo>
                  <a:lnTo>
                    <a:pt x="1933" y="4182"/>
                  </a:lnTo>
                  <a:lnTo>
                    <a:pt x="1948" y="4174"/>
                  </a:lnTo>
                  <a:lnTo>
                    <a:pt x="1964" y="4166"/>
                  </a:lnTo>
                  <a:lnTo>
                    <a:pt x="1980" y="4154"/>
                  </a:lnTo>
                  <a:lnTo>
                    <a:pt x="1996" y="4140"/>
                  </a:lnTo>
                  <a:lnTo>
                    <a:pt x="2011" y="4124"/>
                  </a:lnTo>
                  <a:lnTo>
                    <a:pt x="2027" y="4106"/>
                  </a:lnTo>
                  <a:lnTo>
                    <a:pt x="2042" y="4086"/>
                  </a:lnTo>
                  <a:lnTo>
                    <a:pt x="2058" y="4064"/>
                  </a:lnTo>
                  <a:lnTo>
                    <a:pt x="2071" y="4041"/>
                  </a:lnTo>
                  <a:lnTo>
                    <a:pt x="2082" y="4020"/>
                  </a:lnTo>
                  <a:lnTo>
                    <a:pt x="2091" y="3999"/>
                  </a:lnTo>
                  <a:lnTo>
                    <a:pt x="2097" y="3979"/>
                  </a:lnTo>
                  <a:lnTo>
                    <a:pt x="2102" y="3959"/>
                  </a:lnTo>
                  <a:lnTo>
                    <a:pt x="2104" y="3950"/>
                  </a:lnTo>
                  <a:lnTo>
                    <a:pt x="2104" y="3941"/>
                  </a:lnTo>
                  <a:lnTo>
                    <a:pt x="2105" y="3932"/>
                  </a:lnTo>
                  <a:lnTo>
                    <a:pt x="2104" y="3923"/>
                  </a:lnTo>
                  <a:lnTo>
                    <a:pt x="2103" y="3906"/>
                  </a:lnTo>
                  <a:lnTo>
                    <a:pt x="2098" y="3890"/>
                  </a:lnTo>
                  <a:lnTo>
                    <a:pt x="2094" y="3876"/>
                  </a:lnTo>
                  <a:lnTo>
                    <a:pt x="2088" y="3862"/>
                  </a:lnTo>
                  <a:lnTo>
                    <a:pt x="2079" y="3849"/>
                  </a:lnTo>
                  <a:lnTo>
                    <a:pt x="2070" y="3837"/>
                  </a:lnTo>
                  <a:lnTo>
                    <a:pt x="2059" y="3827"/>
                  </a:lnTo>
                  <a:lnTo>
                    <a:pt x="2046" y="3816"/>
                  </a:lnTo>
                  <a:lnTo>
                    <a:pt x="2034" y="3807"/>
                  </a:lnTo>
                  <a:lnTo>
                    <a:pt x="2020" y="3801"/>
                  </a:lnTo>
                  <a:lnTo>
                    <a:pt x="2006" y="3796"/>
                  </a:lnTo>
                  <a:lnTo>
                    <a:pt x="1992" y="3793"/>
                  </a:lnTo>
                  <a:lnTo>
                    <a:pt x="1977" y="3792"/>
                  </a:lnTo>
                  <a:lnTo>
                    <a:pt x="1961" y="3792"/>
                  </a:lnTo>
                  <a:lnTo>
                    <a:pt x="1946" y="3793"/>
                  </a:lnTo>
                  <a:lnTo>
                    <a:pt x="1930" y="3796"/>
                  </a:lnTo>
                  <a:lnTo>
                    <a:pt x="1914" y="3802"/>
                  </a:lnTo>
                  <a:lnTo>
                    <a:pt x="1897" y="3810"/>
                  </a:lnTo>
                  <a:lnTo>
                    <a:pt x="1881" y="3819"/>
                  </a:lnTo>
                  <a:lnTo>
                    <a:pt x="1866" y="3832"/>
                  </a:lnTo>
                  <a:lnTo>
                    <a:pt x="1850" y="3847"/>
                  </a:lnTo>
                  <a:lnTo>
                    <a:pt x="1834" y="3863"/>
                  </a:lnTo>
                  <a:lnTo>
                    <a:pt x="1817" y="3882"/>
                  </a:lnTo>
                  <a:lnTo>
                    <a:pt x="1801" y="3904"/>
                  </a:lnTo>
                  <a:close/>
                  <a:moveTo>
                    <a:pt x="2500" y="4578"/>
                  </a:moveTo>
                  <a:lnTo>
                    <a:pt x="2484" y="4581"/>
                  </a:lnTo>
                  <a:lnTo>
                    <a:pt x="2467" y="4585"/>
                  </a:lnTo>
                  <a:lnTo>
                    <a:pt x="2452" y="4588"/>
                  </a:lnTo>
                  <a:lnTo>
                    <a:pt x="2436" y="4589"/>
                  </a:lnTo>
                  <a:lnTo>
                    <a:pt x="2422" y="4590"/>
                  </a:lnTo>
                  <a:lnTo>
                    <a:pt x="2408" y="4591"/>
                  </a:lnTo>
                  <a:lnTo>
                    <a:pt x="2394" y="4590"/>
                  </a:lnTo>
                  <a:lnTo>
                    <a:pt x="2381" y="4590"/>
                  </a:lnTo>
                  <a:lnTo>
                    <a:pt x="2368" y="4588"/>
                  </a:lnTo>
                  <a:lnTo>
                    <a:pt x="2355" y="4586"/>
                  </a:lnTo>
                  <a:lnTo>
                    <a:pt x="2342" y="4582"/>
                  </a:lnTo>
                  <a:lnTo>
                    <a:pt x="2329" y="4579"/>
                  </a:lnTo>
                  <a:lnTo>
                    <a:pt x="2316" y="4575"/>
                  </a:lnTo>
                  <a:lnTo>
                    <a:pt x="2304" y="4571"/>
                  </a:lnTo>
                  <a:lnTo>
                    <a:pt x="2291" y="4565"/>
                  </a:lnTo>
                  <a:lnTo>
                    <a:pt x="2279" y="4559"/>
                  </a:lnTo>
                  <a:lnTo>
                    <a:pt x="2259" y="4548"/>
                  </a:lnTo>
                  <a:lnTo>
                    <a:pt x="2241" y="4538"/>
                  </a:lnTo>
                  <a:lnTo>
                    <a:pt x="2225" y="4526"/>
                  </a:lnTo>
                  <a:lnTo>
                    <a:pt x="2210" y="4513"/>
                  </a:lnTo>
                  <a:lnTo>
                    <a:pt x="2198" y="4500"/>
                  </a:lnTo>
                  <a:lnTo>
                    <a:pt x="2188" y="4486"/>
                  </a:lnTo>
                  <a:lnTo>
                    <a:pt x="2178" y="4471"/>
                  </a:lnTo>
                  <a:lnTo>
                    <a:pt x="2172" y="4456"/>
                  </a:lnTo>
                  <a:lnTo>
                    <a:pt x="2166" y="4440"/>
                  </a:lnTo>
                  <a:lnTo>
                    <a:pt x="2162" y="4425"/>
                  </a:lnTo>
                  <a:lnTo>
                    <a:pt x="2161" y="4409"/>
                  </a:lnTo>
                  <a:lnTo>
                    <a:pt x="2161" y="4393"/>
                  </a:lnTo>
                  <a:lnTo>
                    <a:pt x="2162" y="4378"/>
                  </a:lnTo>
                  <a:lnTo>
                    <a:pt x="2165" y="4362"/>
                  </a:lnTo>
                  <a:lnTo>
                    <a:pt x="2171" y="4346"/>
                  </a:lnTo>
                  <a:lnTo>
                    <a:pt x="2178" y="4331"/>
                  </a:lnTo>
                  <a:lnTo>
                    <a:pt x="2182" y="4322"/>
                  </a:lnTo>
                  <a:lnTo>
                    <a:pt x="2188" y="4314"/>
                  </a:lnTo>
                  <a:lnTo>
                    <a:pt x="2193" y="4305"/>
                  </a:lnTo>
                  <a:lnTo>
                    <a:pt x="2199" y="4298"/>
                  </a:lnTo>
                  <a:lnTo>
                    <a:pt x="2206" y="4291"/>
                  </a:lnTo>
                  <a:lnTo>
                    <a:pt x="2213" y="4284"/>
                  </a:lnTo>
                  <a:lnTo>
                    <a:pt x="2221" y="4277"/>
                  </a:lnTo>
                  <a:lnTo>
                    <a:pt x="2228" y="4272"/>
                  </a:lnTo>
                  <a:lnTo>
                    <a:pt x="2237" y="4267"/>
                  </a:lnTo>
                  <a:lnTo>
                    <a:pt x="2244" y="4262"/>
                  </a:lnTo>
                  <a:lnTo>
                    <a:pt x="2253" y="4258"/>
                  </a:lnTo>
                  <a:lnTo>
                    <a:pt x="2261" y="4254"/>
                  </a:lnTo>
                  <a:lnTo>
                    <a:pt x="2270" y="4251"/>
                  </a:lnTo>
                  <a:lnTo>
                    <a:pt x="2278" y="4249"/>
                  </a:lnTo>
                  <a:lnTo>
                    <a:pt x="2288" y="4247"/>
                  </a:lnTo>
                  <a:lnTo>
                    <a:pt x="2296" y="4245"/>
                  </a:lnTo>
                  <a:lnTo>
                    <a:pt x="2314" y="4243"/>
                  </a:lnTo>
                  <a:lnTo>
                    <a:pt x="2333" y="4243"/>
                  </a:lnTo>
                  <a:lnTo>
                    <a:pt x="2352" y="4244"/>
                  </a:lnTo>
                  <a:lnTo>
                    <a:pt x="2372" y="4248"/>
                  </a:lnTo>
                  <a:lnTo>
                    <a:pt x="2388" y="4252"/>
                  </a:lnTo>
                  <a:lnTo>
                    <a:pt x="2406" y="4257"/>
                  </a:lnTo>
                  <a:lnTo>
                    <a:pt x="2428" y="4264"/>
                  </a:lnTo>
                  <a:lnTo>
                    <a:pt x="2453" y="4272"/>
                  </a:lnTo>
                  <a:lnTo>
                    <a:pt x="2480" y="4282"/>
                  </a:lnTo>
                  <a:lnTo>
                    <a:pt x="2504" y="4290"/>
                  </a:lnTo>
                  <a:lnTo>
                    <a:pt x="2528" y="4298"/>
                  </a:lnTo>
                  <a:lnTo>
                    <a:pt x="2549" y="4304"/>
                  </a:lnTo>
                  <a:lnTo>
                    <a:pt x="2569" y="4309"/>
                  </a:lnTo>
                  <a:lnTo>
                    <a:pt x="2588" y="4314"/>
                  </a:lnTo>
                  <a:lnTo>
                    <a:pt x="2604" y="4317"/>
                  </a:lnTo>
                  <a:lnTo>
                    <a:pt x="2620" y="4319"/>
                  </a:lnTo>
                  <a:lnTo>
                    <a:pt x="2627" y="4305"/>
                  </a:lnTo>
                  <a:lnTo>
                    <a:pt x="2631" y="4297"/>
                  </a:lnTo>
                  <a:lnTo>
                    <a:pt x="2637" y="4284"/>
                  </a:lnTo>
                  <a:lnTo>
                    <a:pt x="2642" y="4272"/>
                  </a:lnTo>
                  <a:lnTo>
                    <a:pt x="2645" y="4260"/>
                  </a:lnTo>
                  <a:lnTo>
                    <a:pt x="2647" y="4250"/>
                  </a:lnTo>
                  <a:lnTo>
                    <a:pt x="2648" y="4239"/>
                  </a:lnTo>
                  <a:lnTo>
                    <a:pt x="2648" y="4230"/>
                  </a:lnTo>
                  <a:lnTo>
                    <a:pt x="2646" y="4220"/>
                  </a:lnTo>
                  <a:lnTo>
                    <a:pt x="2644" y="4211"/>
                  </a:lnTo>
                  <a:lnTo>
                    <a:pt x="2638" y="4201"/>
                  </a:lnTo>
                  <a:lnTo>
                    <a:pt x="2631" y="4190"/>
                  </a:lnTo>
                  <a:lnTo>
                    <a:pt x="2624" y="4180"/>
                  </a:lnTo>
                  <a:lnTo>
                    <a:pt x="2613" y="4170"/>
                  </a:lnTo>
                  <a:lnTo>
                    <a:pt x="2602" y="4160"/>
                  </a:lnTo>
                  <a:lnTo>
                    <a:pt x="2590" y="4152"/>
                  </a:lnTo>
                  <a:lnTo>
                    <a:pt x="2576" y="4143"/>
                  </a:lnTo>
                  <a:lnTo>
                    <a:pt x="2561" y="4135"/>
                  </a:lnTo>
                  <a:lnTo>
                    <a:pt x="2546" y="4129"/>
                  </a:lnTo>
                  <a:lnTo>
                    <a:pt x="2532" y="4122"/>
                  </a:lnTo>
                  <a:lnTo>
                    <a:pt x="2518" y="4118"/>
                  </a:lnTo>
                  <a:lnTo>
                    <a:pt x="2506" y="4115"/>
                  </a:lnTo>
                  <a:lnTo>
                    <a:pt x="2494" y="4112"/>
                  </a:lnTo>
                  <a:lnTo>
                    <a:pt x="2482" y="4110"/>
                  </a:lnTo>
                  <a:lnTo>
                    <a:pt x="2472" y="4110"/>
                  </a:lnTo>
                  <a:lnTo>
                    <a:pt x="2461" y="4112"/>
                  </a:lnTo>
                  <a:lnTo>
                    <a:pt x="2451" y="4115"/>
                  </a:lnTo>
                  <a:lnTo>
                    <a:pt x="2442" y="4118"/>
                  </a:lnTo>
                  <a:lnTo>
                    <a:pt x="2431" y="4123"/>
                  </a:lnTo>
                  <a:lnTo>
                    <a:pt x="2422" y="4129"/>
                  </a:lnTo>
                  <a:lnTo>
                    <a:pt x="2412" y="4136"/>
                  </a:lnTo>
                  <a:lnTo>
                    <a:pt x="2401" y="4144"/>
                  </a:lnTo>
                  <a:lnTo>
                    <a:pt x="2392" y="4154"/>
                  </a:lnTo>
                  <a:lnTo>
                    <a:pt x="2382" y="4166"/>
                  </a:lnTo>
                  <a:lnTo>
                    <a:pt x="2305" y="4113"/>
                  </a:lnTo>
                  <a:lnTo>
                    <a:pt x="2314" y="4101"/>
                  </a:lnTo>
                  <a:lnTo>
                    <a:pt x="2324" y="4090"/>
                  </a:lnTo>
                  <a:lnTo>
                    <a:pt x="2333" y="4081"/>
                  </a:lnTo>
                  <a:lnTo>
                    <a:pt x="2343" y="4072"/>
                  </a:lnTo>
                  <a:lnTo>
                    <a:pt x="2354" y="4064"/>
                  </a:lnTo>
                  <a:lnTo>
                    <a:pt x="2363" y="4056"/>
                  </a:lnTo>
                  <a:lnTo>
                    <a:pt x="2374" y="4050"/>
                  </a:lnTo>
                  <a:lnTo>
                    <a:pt x="2384" y="4045"/>
                  </a:lnTo>
                  <a:lnTo>
                    <a:pt x="2395" y="4040"/>
                  </a:lnTo>
                  <a:lnTo>
                    <a:pt x="2407" y="4036"/>
                  </a:lnTo>
                  <a:lnTo>
                    <a:pt x="2418" y="4034"/>
                  </a:lnTo>
                  <a:lnTo>
                    <a:pt x="2431" y="4032"/>
                  </a:lnTo>
                  <a:lnTo>
                    <a:pt x="2444" y="4031"/>
                  </a:lnTo>
                  <a:lnTo>
                    <a:pt x="2457" y="4030"/>
                  </a:lnTo>
                  <a:lnTo>
                    <a:pt x="2470" y="4031"/>
                  </a:lnTo>
                  <a:lnTo>
                    <a:pt x="2485" y="4032"/>
                  </a:lnTo>
                  <a:lnTo>
                    <a:pt x="2499" y="4034"/>
                  </a:lnTo>
                  <a:lnTo>
                    <a:pt x="2514" y="4037"/>
                  </a:lnTo>
                  <a:lnTo>
                    <a:pt x="2530" y="4040"/>
                  </a:lnTo>
                  <a:lnTo>
                    <a:pt x="2545" y="4045"/>
                  </a:lnTo>
                  <a:lnTo>
                    <a:pt x="2561" y="4050"/>
                  </a:lnTo>
                  <a:lnTo>
                    <a:pt x="2576" y="4056"/>
                  </a:lnTo>
                  <a:lnTo>
                    <a:pt x="2592" y="4063"/>
                  </a:lnTo>
                  <a:lnTo>
                    <a:pt x="2608" y="4070"/>
                  </a:lnTo>
                  <a:lnTo>
                    <a:pt x="2624" y="4079"/>
                  </a:lnTo>
                  <a:lnTo>
                    <a:pt x="2638" y="4087"/>
                  </a:lnTo>
                  <a:lnTo>
                    <a:pt x="2652" y="4095"/>
                  </a:lnTo>
                  <a:lnTo>
                    <a:pt x="2665" y="4103"/>
                  </a:lnTo>
                  <a:lnTo>
                    <a:pt x="2677" y="4112"/>
                  </a:lnTo>
                  <a:lnTo>
                    <a:pt x="2687" y="4120"/>
                  </a:lnTo>
                  <a:lnTo>
                    <a:pt x="2697" y="4129"/>
                  </a:lnTo>
                  <a:lnTo>
                    <a:pt x="2705" y="4138"/>
                  </a:lnTo>
                  <a:lnTo>
                    <a:pt x="2713" y="4147"/>
                  </a:lnTo>
                  <a:lnTo>
                    <a:pt x="2720" y="4155"/>
                  </a:lnTo>
                  <a:lnTo>
                    <a:pt x="2727" y="4164"/>
                  </a:lnTo>
                  <a:lnTo>
                    <a:pt x="2732" y="4172"/>
                  </a:lnTo>
                  <a:lnTo>
                    <a:pt x="2736" y="4181"/>
                  </a:lnTo>
                  <a:lnTo>
                    <a:pt x="2740" y="4189"/>
                  </a:lnTo>
                  <a:lnTo>
                    <a:pt x="2744" y="4197"/>
                  </a:lnTo>
                  <a:lnTo>
                    <a:pt x="2746" y="4205"/>
                  </a:lnTo>
                  <a:lnTo>
                    <a:pt x="2747" y="4214"/>
                  </a:lnTo>
                  <a:lnTo>
                    <a:pt x="2748" y="4222"/>
                  </a:lnTo>
                  <a:lnTo>
                    <a:pt x="2749" y="4231"/>
                  </a:lnTo>
                  <a:lnTo>
                    <a:pt x="2749" y="4239"/>
                  </a:lnTo>
                  <a:lnTo>
                    <a:pt x="2747" y="4257"/>
                  </a:lnTo>
                  <a:lnTo>
                    <a:pt x="2744" y="4276"/>
                  </a:lnTo>
                  <a:lnTo>
                    <a:pt x="2738" y="4290"/>
                  </a:lnTo>
                  <a:lnTo>
                    <a:pt x="2732" y="4308"/>
                  </a:lnTo>
                  <a:lnTo>
                    <a:pt x="2721" y="4331"/>
                  </a:lnTo>
                  <a:lnTo>
                    <a:pt x="2709" y="4357"/>
                  </a:lnTo>
                  <a:lnTo>
                    <a:pt x="2653" y="4470"/>
                  </a:lnTo>
                  <a:lnTo>
                    <a:pt x="2627" y="4523"/>
                  </a:lnTo>
                  <a:lnTo>
                    <a:pt x="2607" y="4567"/>
                  </a:lnTo>
                  <a:lnTo>
                    <a:pt x="2592" y="4599"/>
                  </a:lnTo>
                  <a:lnTo>
                    <a:pt x="2584" y="4622"/>
                  </a:lnTo>
                  <a:lnTo>
                    <a:pt x="2579" y="4639"/>
                  </a:lnTo>
                  <a:lnTo>
                    <a:pt x="2577" y="4657"/>
                  </a:lnTo>
                  <a:lnTo>
                    <a:pt x="2575" y="4675"/>
                  </a:lnTo>
                  <a:lnTo>
                    <a:pt x="2575" y="4693"/>
                  </a:lnTo>
                  <a:lnTo>
                    <a:pt x="2485" y="4648"/>
                  </a:lnTo>
                  <a:lnTo>
                    <a:pt x="2486" y="4632"/>
                  </a:lnTo>
                  <a:lnTo>
                    <a:pt x="2490" y="4614"/>
                  </a:lnTo>
                  <a:lnTo>
                    <a:pt x="2494" y="4596"/>
                  </a:lnTo>
                  <a:lnTo>
                    <a:pt x="2500" y="4578"/>
                  </a:lnTo>
                  <a:close/>
                  <a:moveTo>
                    <a:pt x="2587" y="4386"/>
                  </a:moveTo>
                  <a:lnTo>
                    <a:pt x="2573" y="4385"/>
                  </a:lnTo>
                  <a:lnTo>
                    <a:pt x="2557" y="4382"/>
                  </a:lnTo>
                  <a:lnTo>
                    <a:pt x="2540" y="4378"/>
                  </a:lnTo>
                  <a:lnTo>
                    <a:pt x="2520" y="4374"/>
                  </a:lnTo>
                  <a:lnTo>
                    <a:pt x="2479" y="4363"/>
                  </a:lnTo>
                  <a:lnTo>
                    <a:pt x="2432" y="4349"/>
                  </a:lnTo>
                  <a:lnTo>
                    <a:pt x="2406" y="4340"/>
                  </a:lnTo>
                  <a:lnTo>
                    <a:pt x="2383" y="4334"/>
                  </a:lnTo>
                  <a:lnTo>
                    <a:pt x="2364" y="4331"/>
                  </a:lnTo>
                  <a:lnTo>
                    <a:pt x="2349" y="4328"/>
                  </a:lnTo>
                  <a:lnTo>
                    <a:pt x="2336" y="4328"/>
                  </a:lnTo>
                  <a:lnTo>
                    <a:pt x="2324" y="4331"/>
                  </a:lnTo>
                  <a:lnTo>
                    <a:pt x="2313" y="4334"/>
                  </a:lnTo>
                  <a:lnTo>
                    <a:pt x="2302" y="4339"/>
                  </a:lnTo>
                  <a:lnTo>
                    <a:pt x="2292" y="4346"/>
                  </a:lnTo>
                  <a:lnTo>
                    <a:pt x="2283" y="4354"/>
                  </a:lnTo>
                  <a:lnTo>
                    <a:pt x="2276" y="4363"/>
                  </a:lnTo>
                  <a:lnTo>
                    <a:pt x="2270" y="4374"/>
                  </a:lnTo>
                  <a:lnTo>
                    <a:pt x="2266" y="4383"/>
                  </a:lnTo>
                  <a:lnTo>
                    <a:pt x="2263" y="4391"/>
                  </a:lnTo>
                  <a:lnTo>
                    <a:pt x="2262" y="4400"/>
                  </a:lnTo>
                  <a:lnTo>
                    <a:pt x="2261" y="4408"/>
                  </a:lnTo>
                  <a:lnTo>
                    <a:pt x="2261" y="4417"/>
                  </a:lnTo>
                  <a:lnTo>
                    <a:pt x="2262" y="4425"/>
                  </a:lnTo>
                  <a:lnTo>
                    <a:pt x="2264" y="4434"/>
                  </a:lnTo>
                  <a:lnTo>
                    <a:pt x="2267" y="4443"/>
                  </a:lnTo>
                  <a:lnTo>
                    <a:pt x="2272" y="4452"/>
                  </a:lnTo>
                  <a:lnTo>
                    <a:pt x="2277" y="4460"/>
                  </a:lnTo>
                  <a:lnTo>
                    <a:pt x="2283" y="4468"/>
                  </a:lnTo>
                  <a:lnTo>
                    <a:pt x="2292" y="4475"/>
                  </a:lnTo>
                  <a:lnTo>
                    <a:pt x="2300" y="4483"/>
                  </a:lnTo>
                  <a:lnTo>
                    <a:pt x="2310" y="4490"/>
                  </a:lnTo>
                  <a:lnTo>
                    <a:pt x="2321" y="4496"/>
                  </a:lnTo>
                  <a:lnTo>
                    <a:pt x="2332" y="4503"/>
                  </a:lnTo>
                  <a:lnTo>
                    <a:pt x="2345" y="4508"/>
                  </a:lnTo>
                  <a:lnTo>
                    <a:pt x="2357" y="4513"/>
                  </a:lnTo>
                  <a:lnTo>
                    <a:pt x="2369" y="4518"/>
                  </a:lnTo>
                  <a:lnTo>
                    <a:pt x="2381" y="4521"/>
                  </a:lnTo>
                  <a:lnTo>
                    <a:pt x="2394" y="4523"/>
                  </a:lnTo>
                  <a:lnTo>
                    <a:pt x="2406" y="4524"/>
                  </a:lnTo>
                  <a:lnTo>
                    <a:pt x="2418" y="4525"/>
                  </a:lnTo>
                  <a:lnTo>
                    <a:pt x="2430" y="4525"/>
                  </a:lnTo>
                  <a:lnTo>
                    <a:pt x="2443" y="4524"/>
                  </a:lnTo>
                  <a:lnTo>
                    <a:pt x="2454" y="4522"/>
                  </a:lnTo>
                  <a:lnTo>
                    <a:pt x="2465" y="4520"/>
                  </a:lnTo>
                  <a:lnTo>
                    <a:pt x="2476" y="4516"/>
                  </a:lnTo>
                  <a:lnTo>
                    <a:pt x="2486" y="4512"/>
                  </a:lnTo>
                  <a:lnTo>
                    <a:pt x="2497" y="4507"/>
                  </a:lnTo>
                  <a:lnTo>
                    <a:pt x="2507" y="4501"/>
                  </a:lnTo>
                  <a:lnTo>
                    <a:pt x="2516" y="4494"/>
                  </a:lnTo>
                  <a:lnTo>
                    <a:pt x="2523" y="4488"/>
                  </a:lnTo>
                  <a:lnTo>
                    <a:pt x="2530" y="4481"/>
                  </a:lnTo>
                  <a:lnTo>
                    <a:pt x="2536" y="4473"/>
                  </a:lnTo>
                  <a:lnTo>
                    <a:pt x="2544" y="4463"/>
                  </a:lnTo>
                  <a:lnTo>
                    <a:pt x="2550" y="4454"/>
                  </a:lnTo>
                  <a:lnTo>
                    <a:pt x="2558" y="4442"/>
                  </a:lnTo>
                  <a:lnTo>
                    <a:pt x="2564" y="4429"/>
                  </a:lnTo>
                  <a:lnTo>
                    <a:pt x="2571" y="4417"/>
                  </a:lnTo>
                  <a:lnTo>
                    <a:pt x="2587" y="4386"/>
                  </a:lnTo>
                  <a:close/>
                  <a:moveTo>
                    <a:pt x="2750" y="4761"/>
                  </a:moveTo>
                  <a:lnTo>
                    <a:pt x="2924" y="4228"/>
                  </a:lnTo>
                  <a:lnTo>
                    <a:pt x="3006" y="4255"/>
                  </a:lnTo>
                  <a:lnTo>
                    <a:pt x="2979" y="4337"/>
                  </a:lnTo>
                  <a:lnTo>
                    <a:pt x="2991" y="4326"/>
                  </a:lnTo>
                  <a:lnTo>
                    <a:pt x="3003" y="4316"/>
                  </a:lnTo>
                  <a:lnTo>
                    <a:pt x="3014" y="4307"/>
                  </a:lnTo>
                  <a:lnTo>
                    <a:pt x="3024" y="4300"/>
                  </a:lnTo>
                  <a:lnTo>
                    <a:pt x="3035" y="4293"/>
                  </a:lnTo>
                  <a:lnTo>
                    <a:pt x="3043" y="4288"/>
                  </a:lnTo>
                  <a:lnTo>
                    <a:pt x="3053" y="4284"/>
                  </a:lnTo>
                  <a:lnTo>
                    <a:pt x="3062" y="4282"/>
                  </a:lnTo>
                  <a:lnTo>
                    <a:pt x="3069" y="4279"/>
                  </a:lnTo>
                  <a:lnTo>
                    <a:pt x="3077" y="4277"/>
                  </a:lnTo>
                  <a:lnTo>
                    <a:pt x="3085" y="4277"/>
                  </a:lnTo>
                  <a:lnTo>
                    <a:pt x="3093" y="4276"/>
                  </a:lnTo>
                  <a:lnTo>
                    <a:pt x="3101" y="4277"/>
                  </a:lnTo>
                  <a:lnTo>
                    <a:pt x="3109" y="4278"/>
                  </a:lnTo>
                  <a:lnTo>
                    <a:pt x="3117" y="4279"/>
                  </a:lnTo>
                  <a:lnTo>
                    <a:pt x="3125" y="4283"/>
                  </a:lnTo>
                  <a:lnTo>
                    <a:pt x="3136" y="4286"/>
                  </a:lnTo>
                  <a:lnTo>
                    <a:pt x="3148" y="4291"/>
                  </a:lnTo>
                  <a:lnTo>
                    <a:pt x="3158" y="4298"/>
                  </a:lnTo>
                  <a:lnTo>
                    <a:pt x="3169" y="4304"/>
                  </a:lnTo>
                  <a:lnTo>
                    <a:pt x="3180" y="4312"/>
                  </a:lnTo>
                  <a:lnTo>
                    <a:pt x="3189" y="4321"/>
                  </a:lnTo>
                  <a:lnTo>
                    <a:pt x="3199" y="4331"/>
                  </a:lnTo>
                  <a:lnTo>
                    <a:pt x="3208" y="4341"/>
                  </a:lnTo>
                  <a:lnTo>
                    <a:pt x="3149" y="4415"/>
                  </a:lnTo>
                  <a:lnTo>
                    <a:pt x="3142" y="4407"/>
                  </a:lnTo>
                  <a:lnTo>
                    <a:pt x="3135" y="4401"/>
                  </a:lnTo>
                  <a:lnTo>
                    <a:pt x="3129" y="4394"/>
                  </a:lnTo>
                  <a:lnTo>
                    <a:pt x="3121" y="4389"/>
                  </a:lnTo>
                  <a:lnTo>
                    <a:pt x="3114" y="4385"/>
                  </a:lnTo>
                  <a:lnTo>
                    <a:pt x="3105" y="4380"/>
                  </a:lnTo>
                  <a:lnTo>
                    <a:pt x="3098" y="4377"/>
                  </a:lnTo>
                  <a:lnTo>
                    <a:pt x="3089" y="4374"/>
                  </a:lnTo>
                  <a:lnTo>
                    <a:pt x="3082" y="4372"/>
                  </a:lnTo>
                  <a:lnTo>
                    <a:pt x="3074" y="4370"/>
                  </a:lnTo>
                  <a:lnTo>
                    <a:pt x="3067" y="4370"/>
                  </a:lnTo>
                  <a:lnTo>
                    <a:pt x="3060" y="4369"/>
                  </a:lnTo>
                  <a:lnTo>
                    <a:pt x="3053" y="4370"/>
                  </a:lnTo>
                  <a:lnTo>
                    <a:pt x="3046" y="4371"/>
                  </a:lnTo>
                  <a:lnTo>
                    <a:pt x="3038" y="4372"/>
                  </a:lnTo>
                  <a:lnTo>
                    <a:pt x="3031" y="4374"/>
                  </a:lnTo>
                  <a:lnTo>
                    <a:pt x="3023" y="4377"/>
                  </a:lnTo>
                  <a:lnTo>
                    <a:pt x="3017" y="4380"/>
                  </a:lnTo>
                  <a:lnTo>
                    <a:pt x="3011" y="4385"/>
                  </a:lnTo>
                  <a:lnTo>
                    <a:pt x="3004" y="4389"/>
                  </a:lnTo>
                  <a:lnTo>
                    <a:pt x="2998" y="4394"/>
                  </a:lnTo>
                  <a:lnTo>
                    <a:pt x="2991" y="4400"/>
                  </a:lnTo>
                  <a:lnTo>
                    <a:pt x="2986" y="4406"/>
                  </a:lnTo>
                  <a:lnTo>
                    <a:pt x="2981" y="4412"/>
                  </a:lnTo>
                  <a:lnTo>
                    <a:pt x="2973" y="4423"/>
                  </a:lnTo>
                  <a:lnTo>
                    <a:pt x="2967" y="4435"/>
                  </a:lnTo>
                  <a:lnTo>
                    <a:pt x="2959" y="4446"/>
                  </a:lnTo>
                  <a:lnTo>
                    <a:pt x="2953" y="4459"/>
                  </a:lnTo>
                  <a:lnTo>
                    <a:pt x="2941" y="4485"/>
                  </a:lnTo>
                  <a:lnTo>
                    <a:pt x="2932" y="4512"/>
                  </a:lnTo>
                  <a:lnTo>
                    <a:pt x="2839" y="4791"/>
                  </a:lnTo>
                  <a:lnTo>
                    <a:pt x="2750" y="4761"/>
                  </a:lnTo>
                  <a:close/>
                  <a:moveTo>
                    <a:pt x="3514" y="4973"/>
                  </a:moveTo>
                  <a:lnTo>
                    <a:pt x="3530" y="4904"/>
                  </a:lnTo>
                  <a:lnTo>
                    <a:pt x="3522" y="4912"/>
                  </a:lnTo>
                  <a:lnTo>
                    <a:pt x="3512" y="4919"/>
                  </a:lnTo>
                  <a:lnTo>
                    <a:pt x="3503" y="4926"/>
                  </a:lnTo>
                  <a:lnTo>
                    <a:pt x="3493" y="4932"/>
                  </a:lnTo>
                  <a:lnTo>
                    <a:pt x="3484" y="4938"/>
                  </a:lnTo>
                  <a:lnTo>
                    <a:pt x="3473" y="4942"/>
                  </a:lnTo>
                  <a:lnTo>
                    <a:pt x="3463" y="4946"/>
                  </a:lnTo>
                  <a:lnTo>
                    <a:pt x="3453" y="4949"/>
                  </a:lnTo>
                  <a:lnTo>
                    <a:pt x="3442" y="4951"/>
                  </a:lnTo>
                  <a:lnTo>
                    <a:pt x="3430" y="4954"/>
                  </a:lnTo>
                  <a:lnTo>
                    <a:pt x="3420" y="4955"/>
                  </a:lnTo>
                  <a:lnTo>
                    <a:pt x="3408" y="4955"/>
                  </a:lnTo>
                  <a:lnTo>
                    <a:pt x="3396" y="4955"/>
                  </a:lnTo>
                  <a:lnTo>
                    <a:pt x="3384" y="4954"/>
                  </a:lnTo>
                  <a:lnTo>
                    <a:pt x="3372" y="4951"/>
                  </a:lnTo>
                  <a:lnTo>
                    <a:pt x="3359" y="4948"/>
                  </a:lnTo>
                  <a:lnTo>
                    <a:pt x="3343" y="4944"/>
                  </a:lnTo>
                  <a:lnTo>
                    <a:pt x="3328" y="4939"/>
                  </a:lnTo>
                  <a:lnTo>
                    <a:pt x="3314" y="4932"/>
                  </a:lnTo>
                  <a:lnTo>
                    <a:pt x="3299" y="4925"/>
                  </a:lnTo>
                  <a:lnTo>
                    <a:pt x="3285" y="4916"/>
                  </a:lnTo>
                  <a:lnTo>
                    <a:pt x="3272" y="4907"/>
                  </a:lnTo>
                  <a:lnTo>
                    <a:pt x="3260" y="4896"/>
                  </a:lnTo>
                  <a:lnTo>
                    <a:pt x="3248" y="4884"/>
                  </a:lnTo>
                  <a:lnTo>
                    <a:pt x="3237" y="4872"/>
                  </a:lnTo>
                  <a:lnTo>
                    <a:pt x="3227" y="4859"/>
                  </a:lnTo>
                  <a:lnTo>
                    <a:pt x="3218" y="4845"/>
                  </a:lnTo>
                  <a:lnTo>
                    <a:pt x="3209" y="4830"/>
                  </a:lnTo>
                  <a:lnTo>
                    <a:pt x="3203" y="4814"/>
                  </a:lnTo>
                  <a:lnTo>
                    <a:pt x="3197" y="4798"/>
                  </a:lnTo>
                  <a:lnTo>
                    <a:pt x="3191" y="4781"/>
                  </a:lnTo>
                  <a:lnTo>
                    <a:pt x="3187" y="4764"/>
                  </a:lnTo>
                  <a:lnTo>
                    <a:pt x="3184" y="4746"/>
                  </a:lnTo>
                  <a:lnTo>
                    <a:pt x="3182" y="4728"/>
                  </a:lnTo>
                  <a:lnTo>
                    <a:pt x="3181" y="4709"/>
                  </a:lnTo>
                  <a:lnTo>
                    <a:pt x="3181" y="4690"/>
                  </a:lnTo>
                  <a:lnTo>
                    <a:pt x="3182" y="4671"/>
                  </a:lnTo>
                  <a:lnTo>
                    <a:pt x="3184" y="4651"/>
                  </a:lnTo>
                  <a:lnTo>
                    <a:pt x="3187" y="4630"/>
                  </a:lnTo>
                  <a:lnTo>
                    <a:pt x="3192" y="4609"/>
                  </a:lnTo>
                  <a:lnTo>
                    <a:pt x="3197" y="4589"/>
                  </a:lnTo>
                  <a:lnTo>
                    <a:pt x="3203" y="4570"/>
                  </a:lnTo>
                  <a:lnTo>
                    <a:pt x="3209" y="4552"/>
                  </a:lnTo>
                  <a:lnTo>
                    <a:pt x="3217" y="4534"/>
                  </a:lnTo>
                  <a:lnTo>
                    <a:pt x="3225" y="4516"/>
                  </a:lnTo>
                  <a:lnTo>
                    <a:pt x="3234" y="4500"/>
                  </a:lnTo>
                  <a:lnTo>
                    <a:pt x="3243" y="4484"/>
                  </a:lnTo>
                  <a:lnTo>
                    <a:pt x="3254" y="4468"/>
                  </a:lnTo>
                  <a:lnTo>
                    <a:pt x="3265" y="4454"/>
                  </a:lnTo>
                  <a:lnTo>
                    <a:pt x="3276" y="4440"/>
                  </a:lnTo>
                  <a:lnTo>
                    <a:pt x="3289" y="4428"/>
                  </a:lnTo>
                  <a:lnTo>
                    <a:pt x="3302" y="4418"/>
                  </a:lnTo>
                  <a:lnTo>
                    <a:pt x="3316" y="4408"/>
                  </a:lnTo>
                  <a:lnTo>
                    <a:pt x="3329" y="4400"/>
                  </a:lnTo>
                  <a:lnTo>
                    <a:pt x="3344" y="4392"/>
                  </a:lnTo>
                  <a:lnTo>
                    <a:pt x="3359" y="4386"/>
                  </a:lnTo>
                  <a:lnTo>
                    <a:pt x="3375" y="4380"/>
                  </a:lnTo>
                  <a:lnTo>
                    <a:pt x="3391" y="4376"/>
                  </a:lnTo>
                  <a:lnTo>
                    <a:pt x="3407" y="4374"/>
                  </a:lnTo>
                  <a:lnTo>
                    <a:pt x="3423" y="4373"/>
                  </a:lnTo>
                  <a:lnTo>
                    <a:pt x="3440" y="4372"/>
                  </a:lnTo>
                  <a:lnTo>
                    <a:pt x="3456" y="4373"/>
                  </a:lnTo>
                  <a:lnTo>
                    <a:pt x="3473" y="4375"/>
                  </a:lnTo>
                  <a:lnTo>
                    <a:pt x="3489" y="4378"/>
                  </a:lnTo>
                  <a:lnTo>
                    <a:pt x="3502" y="4382"/>
                  </a:lnTo>
                  <a:lnTo>
                    <a:pt x="3513" y="4386"/>
                  </a:lnTo>
                  <a:lnTo>
                    <a:pt x="3524" y="4390"/>
                  </a:lnTo>
                  <a:lnTo>
                    <a:pt x="3535" y="4395"/>
                  </a:lnTo>
                  <a:lnTo>
                    <a:pt x="3545" y="4401"/>
                  </a:lnTo>
                  <a:lnTo>
                    <a:pt x="3555" y="4407"/>
                  </a:lnTo>
                  <a:lnTo>
                    <a:pt x="3563" y="4413"/>
                  </a:lnTo>
                  <a:lnTo>
                    <a:pt x="3572" y="4421"/>
                  </a:lnTo>
                  <a:lnTo>
                    <a:pt x="3580" y="4428"/>
                  </a:lnTo>
                  <a:lnTo>
                    <a:pt x="3588" y="4436"/>
                  </a:lnTo>
                  <a:lnTo>
                    <a:pt x="3595" y="4444"/>
                  </a:lnTo>
                  <a:lnTo>
                    <a:pt x="3602" y="4453"/>
                  </a:lnTo>
                  <a:lnTo>
                    <a:pt x="3607" y="4461"/>
                  </a:lnTo>
                  <a:lnTo>
                    <a:pt x="3612" y="4471"/>
                  </a:lnTo>
                  <a:lnTo>
                    <a:pt x="3618" y="4479"/>
                  </a:lnTo>
                  <a:lnTo>
                    <a:pt x="3622" y="4490"/>
                  </a:lnTo>
                  <a:lnTo>
                    <a:pt x="3686" y="4219"/>
                  </a:lnTo>
                  <a:lnTo>
                    <a:pt x="3778" y="4240"/>
                  </a:lnTo>
                  <a:lnTo>
                    <a:pt x="3601" y="4993"/>
                  </a:lnTo>
                  <a:lnTo>
                    <a:pt x="3514" y="4973"/>
                  </a:lnTo>
                  <a:close/>
                  <a:moveTo>
                    <a:pt x="3287" y="4631"/>
                  </a:moveTo>
                  <a:lnTo>
                    <a:pt x="3282" y="4657"/>
                  </a:lnTo>
                  <a:lnTo>
                    <a:pt x="3277" y="4681"/>
                  </a:lnTo>
                  <a:lnTo>
                    <a:pt x="3276" y="4705"/>
                  </a:lnTo>
                  <a:lnTo>
                    <a:pt x="3276" y="4726"/>
                  </a:lnTo>
                  <a:lnTo>
                    <a:pt x="3277" y="4746"/>
                  </a:lnTo>
                  <a:lnTo>
                    <a:pt x="3282" y="4765"/>
                  </a:lnTo>
                  <a:lnTo>
                    <a:pt x="3284" y="4774"/>
                  </a:lnTo>
                  <a:lnTo>
                    <a:pt x="3287" y="4782"/>
                  </a:lnTo>
                  <a:lnTo>
                    <a:pt x="3290" y="4791"/>
                  </a:lnTo>
                  <a:lnTo>
                    <a:pt x="3294" y="4798"/>
                  </a:lnTo>
                  <a:lnTo>
                    <a:pt x="3302" y="4813"/>
                  </a:lnTo>
                  <a:lnTo>
                    <a:pt x="3311" y="4827"/>
                  </a:lnTo>
                  <a:lnTo>
                    <a:pt x="3322" y="4839"/>
                  </a:lnTo>
                  <a:lnTo>
                    <a:pt x="3333" y="4849"/>
                  </a:lnTo>
                  <a:lnTo>
                    <a:pt x="3345" y="4858"/>
                  </a:lnTo>
                  <a:lnTo>
                    <a:pt x="3358" y="4865"/>
                  </a:lnTo>
                  <a:lnTo>
                    <a:pt x="3372" y="4871"/>
                  </a:lnTo>
                  <a:lnTo>
                    <a:pt x="3386" y="4875"/>
                  </a:lnTo>
                  <a:lnTo>
                    <a:pt x="3401" y="4878"/>
                  </a:lnTo>
                  <a:lnTo>
                    <a:pt x="3416" y="4879"/>
                  </a:lnTo>
                  <a:lnTo>
                    <a:pt x="3430" y="4878"/>
                  </a:lnTo>
                  <a:lnTo>
                    <a:pt x="3445" y="4876"/>
                  </a:lnTo>
                  <a:lnTo>
                    <a:pt x="3459" y="4872"/>
                  </a:lnTo>
                  <a:lnTo>
                    <a:pt x="3473" y="4866"/>
                  </a:lnTo>
                  <a:lnTo>
                    <a:pt x="3487" y="4859"/>
                  </a:lnTo>
                  <a:lnTo>
                    <a:pt x="3501" y="4850"/>
                  </a:lnTo>
                  <a:lnTo>
                    <a:pt x="3514" y="4839"/>
                  </a:lnTo>
                  <a:lnTo>
                    <a:pt x="3526" y="4826"/>
                  </a:lnTo>
                  <a:lnTo>
                    <a:pt x="3537" y="4812"/>
                  </a:lnTo>
                  <a:lnTo>
                    <a:pt x="3547" y="4795"/>
                  </a:lnTo>
                  <a:lnTo>
                    <a:pt x="3557" y="4776"/>
                  </a:lnTo>
                  <a:lnTo>
                    <a:pt x="3565" y="4756"/>
                  </a:lnTo>
                  <a:lnTo>
                    <a:pt x="3573" y="4733"/>
                  </a:lnTo>
                  <a:lnTo>
                    <a:pt x="3579" y="4709"/>
                  </a:lnTo>
                  <a:lnTo>
                    <a:pt x="3585" y="4682"/>
                  </a:lnTo>
                  <a:lnTo>
                    <a:pt x="3589" y="4657"/>
                  </a:lnTo>
                  <a:lnTo>
                    <a:pt x="3591" y="4632"/>
                  </a:lnTo>
                  <a:lnTo>
                    <a:pt x="3591" y="4610"/>
                  </a:lnTo>
                  <a:lnTo>
                    <a:pt x="3590" y="4589"/>
                  </a:lnTo>
                  <a:lnTo>
                    <a:pt x="3587" y="4570"/>
                  </a:lnTo>
                  <a:lnTo>
                    <a:pt x="3584" y="4560"/>
                  </a:lnTo>
                  <a:lnTo>
                    <a:pt x="3581" y="4552"/>
                  </a:lnTo>
                  <a:lnTo>
                    <a:pt x="3578" y="4543"/>
                  </a:lnTo>
                  <a:lnTo>
                    <a:pt x="3574" y="4535"/>
                  </a:lnTo>
                  <a:lnTo>
                    <a:pt x="3567" y="4520"/>
                  </a:lnTo>
                  <a:lnTo>
                    <a:pt x="3557" y="4507"/>
                  </a:lnTo>
                  <a:lnTo>
                    <a:pt x="3546" y="4495"/>
                  </a:lnTo>
                  <a:lnTo>
                    <a:pt x="3536" y="4485"/>
                  </a:lnTo>
                  <a:lnTo>
                    <a:pt x="3523" y="4475"/>
                  </a:lnTo>
                  <a:lnTo>
                    <a:pt x="3510" y="4468"/>
                  </a:lnTo>
                  <a:lnTo>
                    <a:pt x="3495" y="4462"/>
                  </a:lnTo>
                  <a:lnTo>
                    <a:pt x="3480" y="4458"/>
                  </a:lnTo>
                  <a:lnTo>
                    <a:pt x="3464" y="4455"/>
                  </a:lnTo>
                  <a:lnTo>
                    <a:pt x="3450" y="4454"/>
                  </a:lnTo>
                  <a:lnTo>
                    <a:pt x="3435" y="4455"/>
                  </a:lnTo>
                  <a:lnTo>
                    <a:pt x="3421" y="4457"/>
                  </a:lnTo>
                  <a:lnTo>
                    <a:pt x="3406" y="4461"/>
                  </a:lnTo>
                  <a:lnTo>
                    <a:pt x="3392" y="4467"/>
                  </a:lnTo>
                  <a:lnTo>
                    <a:pt x="3378" y="4474"/>
                  </a:lnTo>
                  <a:lnTo>
                    <a:pt x="3366" y="4484"/>
                  </a:lnTo>
                  <a:lnTo>
                    <a:pt x="3352" y="4494"/>
                  </a:lnTo>
                  <a:lnTo>
                    <a:pt x="3340" y="4508"/>
                  </a:lnTo>
                  <a:lnTo>
                    <a:pt x="3329" y="4523"/>
                  </a:lnTo>
                  <a:lnTo>
                    <a:pt x="3319" y="4541"/>
                  </a:lnTo>
                  <a:lnTo>
                    <a:pt x="3309" y="4560"/>
                  </a:lnTo>
                  <a:lnTo>
                    <a:pt x="3301" y="4582"/>
                  </a:lnTo>
                  <a:lnTo>
                    <a:pt x="3293" y="4606"/>
                  </a:lnTo>
                  <a:lnTo>
                    <a:pt x="3287" y="4631"/>
                  </a:lnTo>
                  <a:close/>
                  <a:moveTo>
                    <a:pt x="4138" y="5043"/>
                  </a:moveTo>
                  <a:lnTo>
                    <a:pt x="4107" y="4270"/>
                  </a:lnTo>
                  <a:lnTo>
                    <a:pt x="4210" y="4266"/>
                  </a:lnTo>
                  <a:lnTo>
                    <a:pt x="4222" y="4585"/>
                  </a:lnTo>
                  <a:lnTo>
                    <a:pt x="4621" y="4568"/>
                  </a:lnTo>
                  <a:lnTo>
                    <a:pt x="4608" y="4250"/>
                  </a:lnTo>
                  <a:lnTo>
                    <a:pt x="4712" y="4245"/>
                  </a:lnTo>
                  <a:lnTo>
                    <a:pt x="4742" y="5018"/>
                  </a:lnTo>
                  <a:lnTo>
                    <a:pt x="4640" y="5023"/>
                  </a:lnTo>
                  <a:lnTo>
                    <a:pt x="4625" y="4659"/>
                  </a:lnTo>
                  <a:lnTo>
                    <a:pt x="4226" y="4675"/>
                  </a:lnTo>
                  <a:lnTo>
                    <a:pt x="4241" y="5039"/>
                  </a:lnTo>
                  <a:lnTo>
                    <a:pt x="4138" y="5043"/>
                  </a:lnTo>
                  <a:close/>
                  <a:moveTo>
                    <a:pt x="5312" y="4831"/>
                  </a:moveTo>
                  <a:lnTo>
                    <a:pt x="5302" y="4844"/>
                  </a:lnTo>
                  <a:lnTo>
                    <a:pt x="5292" y="4857"/>
                  </a:lnTo>
                  <a:lnTo>
                    <a:pt x="5281" y="4868"/>
                  </a:lnTo>
                  <a:lnTo>
                    <a:pt x="5271" y="4880"/>
                  </a:lnTo>
                  <a:lnTo>
                    <a:pt x="5260" y="4890"/>
                  </a:lnTo>
                  <a:lnTo>
                    <a:pt x="5248" y="4899"/>
                  </a:lnTo>
                  <a:lnTo>
                    <a:pt x="5238" y="4908"/>
                  </a:lnTo>
                  <a:lnTo>
                    <a:pt x="5227" y="4915"/>
                  </a:lnTo>
                  <a:lnTo>
                    <a:pt x="5216" y="4923"/>
                  </a:lnTo>
                  <a:lnTo>
                    <a:pt x="5205" y="4929"/>
                  </a:lnTo>
                  <a:lnTo>
                    <a:pt x="5193" y="4935"/>
                  </a:lnTo>
                  <a:lnTo>
                    <a:pt x="5181" y="4941"/>
                  </a:lnTo>
                  <a:lnTo>
                    <a:pt x="5169" y="4945"/>
                  </a:lnTo>
                  <a:lnTo>
                    <a:pt x="5156" y="4950"/>
                  </a:lnTo>
                  <a:lnTo>
                    <a:pt x="5143" y="4954"/>
                  </a:lnTo>
                  <a:lnTo>
                    <a:pt x="5129" y="4958"/>
                  </a:lnTo>
                  <a:lnTo>
                    <a:pt x="5107" y="4962"/>
                  </a:lnTo>
                  <a:lnTo>
                    <a:pt x="5086" y="4964"/>
                  </a:lnTo>
                  <a:lnTo>
                    <a:pt x="5067" y="4965"/>
                  </a:lnTo>
                  <a:lnTo>
                    <a:pt x="5047" y="4964"/>
                  </a:lnTo>
                  <a:lnTo>
                    <a:pt x="5029" y="4962"/>
                  </a:lnTo>
                  <a:lnTo>
                    <a:pt x="5012" y="4959"/>
                  </a:lnTo>
                  <a:lnTo>
                    <a:pt x="4995" y="4952"/>
                  </a:lnTo>
                  <a:lnTo>
                    <a:pt x="4980" y="4945"/>
                  </a:lnTo>
                  <a:lnTo>
                    <a:pt x="4967" y="4937"/>
                  </a:lnTo>
                  <a:lnTo>
                    <a:pt x="4954" y="4927"/>
                  </a:lnTo>
                  <a:lnTo>
                    <a:pt x="4943" y="4916"/>
                  </a:lnTo>
                  <a:lnTo>
                    <a:pt x="4933" y="4904"/>
                  </a:lnTo>
                  <a:lnTo>
                    <a:pt x="4924" y="4891"/>
                  </a:lnTo>
                  <a:lnTo>
                    <a:pt x="4917" y="4877"/>
                  </a:lnTo>
                  <a:lnTo>
                    <a:pt x="4911" y="4861"/>
                  </a:lnTo>
                  <a:lnTo>
                    <a:pt x="4906" y="4845"/>
                  </a:lnTo>
                  <a:lnTo>
                    <a:pt x="4904" y="4834"/>
                  </a:lnTo>
                  <a:lnTo>
                    <a:pt x="4903" y="4825"/>
                  </a:lnTo>
                  <a:lnTo>
                    <a:pt x="4902" y="4815"/>
                  </a:lnTo>
                  <a:lnTo>
                    <a:pt x="4902" y="4806"/>
                  </a:lnTo>
                  <a:lnTo>
                    <a:pt x="4903" y="4795"/>
                  </a:lnTo>
                  <a:lnTo>
                    <a:pt x="4904" y="4786"/>
                  </a:lnTo>
                  <a:lnTo>
                    <a:pt x="4905" y="4777"/>
                  </a:lnTo>
                  <a:lnTo>
                    <a:pt x="4908" y="4767"/>
                  </a:lnTo>
                  <a:lnTo>
                    <a:pt x="4910" y="4758"/>
                  </a:lnTo>
                  <a:lnTo>
                    <a:pt x="4915" y="4749"/>
                  </a:lnTo>
                  <a:lnTo>
                    <a:pt x="4918" y="4741"/>
                  </a:lnTo>
                  <a:lnTo>
                    <a:pt x="4922" y="4732"/>
                  </a:lnTo>
                  <a:lnTo>
                    <a:pt x="4926" y="4725"/>
                  </a:lnTo>
                  <a:lnTo>
                    <a:pt x="4932" y="4717"/>
                  </a:lnTo>
                  <a:lnTo>
                    <a:pt x="4938" y="4710"/>
                  </a:lnTo>
                  <a:lnTo>
                    <a:pt x="4943" y="4704"/>
                  </a:lnTo>
                  <a:lnTo>
                    <a:pt x="4957" y="4690"/>
                  </a:lnTo>
                  <a:lnTo>
                    <a:pt x="4971" y="4678"/>
                  </a:lnTo>
                  <a:lnTo>
                    <a:pt x="4987" y="4668"/>
                  </a:lnTo>
                  <a:lnTo>
                    <a:pt x="5003" y="4658"/>
                  </a:lnTo>
                  <a:lnTo>
                    <a:pt x="5018" y="4651"/>
                  </a:lnTo>
                  <a:lnTo>
                    <a:pt x="5036" y="4643"/>
                  </a:lnTo>
                  <a:lnTo>
                    <a:pt x="5057" y="4634"/>
                  </a:lnTo>
                  <a:lnTo>
                    <a:pt x="5083" y="4625"/>
                  </a:lnTo>
                  <a:lnTo>
                    <a:pt x="5134" y="4606"/>
                  </a:lnTo>
                  <a:lnTo>
                    <a:pt x="5176" y="4588"/>
                  </a:lnTo>
                  <a:lnTo>
                    <a:pt x="5195" y="4579"/>
                  </a:lnTo>
                  <a:lnTo>
                    <a:pt x="5212" y="4571"/>
                  </a:lnTo>
                  <a:lnTo>
                    <a:pt x="5227" y="4562"/>
                  </a:lnTo>
                  <a:lnTo>
                    <a:pt x="5240" y="4555"/>
                  </a:lnTo>
                  <a:lnTo>
                    <a:pt x="5237" y="4539"/>
                  </a:lnTo>
                  <a:lnTo>
                    <a:pt x="5236" y="4530"/>
                  </a:lnTo>
                  <a:lnTo>
                    <a:pt x="5231" y="4517"/>
                  </a:lnTo>
                  <a:lnTo>
                    <a:pt x="5227" y="4505"/>
                  </a:lnTo>
                  <a:lnTo>
                    <a:pt x="5223" y="4494"/>
                  </a:lnTo>
                  <a:lnTo>
                    <a:pt x="5218" y="4484"/>
                  </a:lnTo>
                  <a:lnTo>
                    <a:pt x="5212" y="4475"/>
                  </a:lnTo>
                  <a:lnTo>
                    <a:pt x="5205" y="4468"/>
                  </a:lnTo>
                  <a:lnTo>
                    <a:pt x="5198" y="4462"/>
                  </a:lnTo>
                  <a:lnTo>
                    <a:pt x="5191" y="4457"/>
                  </a:lnTo>
                  <a:lnTo>
                    <a:pt x="5179" y="4452"/>
                  </a:lnTo>
                  <a:lnTo>
                    <a:pt x="5168" y="4449"/>
                  </a:lnTo>
                  <a:lnTo>
                    <a:pt x="5155" y="4445"/>
                  </a:lnTo>
                  <a:lnTo>
                    <a:pt x="5141" y="4444"/>
                  </a:lnTo>
                  <a:lnTo>
                    <a:pt x="5126" y="4443"/>
                  </a:lnTo>
                  <a:lnTo>
                    <a:pt x="5111" y="4444"/>
                  </a:lnTo>
                  <a:lnTo>
                    <a:pt x="5095" y="4446"/>
                  </a:lnTo>
                  <a:lnTo>
                    <a:pt x="5078" y="4451"/>
                  </a:lnTo>
                  <a:lnTo>
                    <a:pt x="5062" y="4454"/>
                  </a:lnTo>
                  <a:lnTo>
                    <a:pt x="5047" y="4459"/>
                  </a:lnTo>
                  <a:lnTo>
                    <a:pt x="5035" y="4463"/>
                  </a:lnTo>
                  <a:lnTo>
                    <a:pt x="5022" y="4469"/>
                  </a:lnTo>
                  <a:lnTo>
                    <a:pt x="5011" y="4475"/>
                  </a:lnTo>
                  <a:lnTo>
                    <a:pt x="5002" y="4481"/>
                  </a:lnTo>
                  <a:lnTo>
                    <a:pt x="4993" y="4488"/>
                  </a:lnTo>
                  <a:lnTo>
                    <a:pt x="4987" y="4495"/>
                  </a:lnTo>
                  <a:lnTo>
                    <a:pt x="4980" y="4504"/>
                  </a:lnTo>
                  <a:lnTo>
                    <a:pt x="4975" y="4512"/>
                  </a:lnTo>
                  <a:lnTo>
                    <a:pt x="4971" y="4523"/>
                  </a:lnTo>
                  <a:lnTo>
                    <a:pt x="4967" y="4534"/>
                  </a:lnTo>
                  <a:lnTo>
                    <a:pt x="4963" y="4545"/>
                  </a:lnTo>
                  <a:lnTo>
                    <a:pt x="4961" y="4558"/>
                  </a:lnTo>
                  <a:lnTo>
                    <a:pt x="4960" y="4573"/>
                  </a:lnTo>
                  <a:lnTo>
                    <a:pt x="4959" y="4588"/>
                  </a:lnTo>
                  <a:lnTo>
                    <a:pt x="4866" y="4595"/>
                  </a:lnTo>
                  <a:lnTo>
                    <a:pt x="4866" y="4580"/>
                  </a:lnTo>
                  <a:lnTo>
                    <a:pt x="4867" y="4567"/>
                  </a:lnTo>
                  <a:lnTo>
                    <a:pt x="4868" y="4553"/>
                  </a:lnTo>
                  <a:lnTo>
                    <a:pt x="4870" y="4539"/>
                  </a:lnTo>
                  <a:lnTo>
                    <a:pt x="4872" y="4527"/>
                  </a:lnTo>
                  <a:lnTo>
                    <a:pt x="4876" y="4514"/>
                  </a:lnTo>
                  <a:lnTo>
                    <a:pt x="4879" y="4503"/>
                  </a:lnTo>
                  <a:lnTo>
                    <a:pt x="4885" y="4492"/>
                  </a:lnTo>
                  <a:lnTo>
                    <a:pt x="4890" y="4481"/>
                  </a:lnTo>
                  <a:lnTo>
                    <a:pt x="4896" y="4472"/>
                  </a:lnTo>
                  <a:lnTo>
                    <a:pt x="4904" y="4462"/>
                  </a:lnTo>
                  <a:lnTo>
                    <a:pt x="4912" y="4453"/>
                  </a:lnTo>
                  <a:lnTo>
                    <a:pt x="4921" y="4443"/>
                  </a:lnTo>
                  <a:lnTo>
                    <a:pt x="4932" y="4435"/>
                  </a:lnTo>
                  <a:lnTo>
                    <a:pt x="4942" y="4426"/>
                  </a:lnTo>
                  <a:lnTo>
                    <a:pt x="4954" y="4419"/>
                  </a:lnTo>
                  <a:lnTo>
                    <a:pt x="4967" y="4410"/>
                  </a:lnTo>
                  <a:lnTo>
                    <a:pt x="4979" y="4404"/>
                  </a:lnTo>
                  <a:lnTo>
                    <a:pt x="4994" y="4396"/>
                  </a:lnTo>
                  <a:lnTo>
                    <a:pt x="5008" y="4390"/>
                  </a:lnTo>
                  <a:lnTo>
                    <a:pt x="5024" y="4385"/>
                  </a:lnTo>
                  <a:lnTo>
                    <a:pt x="5040" y="4379"/>
                  </a:lnTo>
                  <a:lnTo>
                    <a:pt x="5056" y="4374"/>
                  </a:lnTo>
                  <a:lnTo>
                    <a:pt x="5074" y="4370"/>
                  </a:lnTo>
                  <a:lnTo>
                    <a:pt x="5091" y="4367"/>
                  </a:lnTo>
                  <a:lnTo>
                    <a:pt x="5107" y="4363"/>
                  </a:lnTo>
                  <a:lnTo>
                    <a:pt x="5123" y="4361"/>
                  </a:lnTo>
                  <a:lnTo>
                    <a:pt x="5138" y="4360"/>
                  </a:lnTo>
                  <a:lnTo>
                    <a:pt x="5153" y="4359"/>
                  </a:lnTo>
                  <a:lnTo>
                    <a:pt x="5167" y="4359"/>
                  </a:lnTo>
                  <a:lnTo>
                    <a:pt x="5179" y="4359"/>
                  </a:lnTo>
                  <a:lnTo>
                    <a:pt x="5192" y="4360"/>
                  </a:lnTo>
                  <a:lnTo>
                    <a:pt x="5203" y="4362"/>
                  </a:lnTo>
                  <a:lnTo>
                    <a:pt x="5214" y="4365"/>
                  </a:lnTo>
                  <a:lnTo>
                    <a:pt x="5224" y="4368"/>
                  </a:lnTo>
                  <a:lnTo>
                    <a:pt x="5234" y="4370"/>
                  </a:lnTo>
                  <a:lnTo>
                    <a:pt x="5243" y="4374"/>
                  </a:lnTo>
                  <a:lnTo>
                    <a:pt x="5252" y="4377"/>
                  </a:lnTo>
                  <a:lnTo>
                    <a:pt x="5259" y="4383"/>
                  </a:lnTo>
                  <a:lnTo>
                    <a:pt x="5265" y="4387"/>
                  </a:lnTo>
                  <a:lnTo>
                    <a:pt x="5272" y="4392"/>
                  </a:lnTo>
                  <a:lnTo>
                    <a:pt x="5278" y="4399"/>
                  </a:lnTo>
                  <a:lnTo>
                    <a:pt x="5283" y="4405"/>
                  </a:lnTo>
                  <a:lnTo>
                    <a:pt x="5290" y="4411"/>
                  </a:lnTo>
                  <a:lnTo>
                    <a:pt x="5299" y="4426"/>
                  </a:lnTo>
                  <a:lnTo>
                    <a:pt x="5309" y="4443"/>
                  </a:lnTo>
                  <a:lnTo>
                    <a:pt x="5314" y="4457"/>
                  </a:lnTo>
                  <a:lnTo>
                    <a:pt x="5320" y="4476"/>
                  </a:lnTo>
                  <a:lnTo>
                    <a:pt x="5326" y="4500"/>
                  </a:lnTo>
                  <a:lnTo>
                    <a:pt x="5333" y="4527"/>
                  </a:lnTo>
                  <a:lnTo>
                    <a:pt x="5361" y="4651"/>
                  </a:lnTo>
                  <a:lnTo>
                    <a:pt x="5369" y="4681"/>
                  </a:lnTo>
                  <a:lnTo>
                    <a:pt x="5375" y="4709"/>
                  </a:lnTo>
                  <a:lnTo>
                    <a:pt x="5381" y="4733"/>
                  </a:lnTo>
                  <a:lnTo>
                    <a:pt x="5388" y="4755"/>
                  </a:lnTo>
                  <a:lnTo>
                    <a:pt x="5392" y="4774"/>
                  </a:lnTo>
                  <a:lnTo>
                    <a:pt x="5397" y="4790"/>
                  </a:lnTo>
                  <a:lnTo>
                    <a:pt x="5401" y="4803"/>
                  </a:lnTo>
                  <a:lnTo>
                    <a:pt x="5405" y="4812"/>
                  </a:lnTo>
                  <a:lnTo>
                    <a:pt x="5412" y="4828"/>
                  </a:lnTo>
                  <a:lnTo>
                    <a:pt x="5422" y="4844"/>
                  </a:lnTo>
                  <a:lnTo>
                    <a:pt x="5431" y="4859"/>
                  </a:lnTo>
                  <a:lnTo>
                    <a:pt x="5443" y="4873"/>
                  </a:lnTo>
                  <a:lnTo>
                    <a:pt x="5346" y="4895"/>
                  </a:lnTo>
                  <a:lnTo>
                    <a:pt x="5337" y="4881"/>
                  </a:lnTo>
                  <a:lnTo>
                    <a:pt x="5327" y="4866"/>
                  </a:lnTo>
                  <a:lnTo>
                    <a:pt x="5320" y="4849"/>
                  </a:lnTo>
                  <a:lnTo>
                    <a:pt x="5312" y="4831"/>
                  </a:lnTo>
                  <a:close/>
                  <a:moveTo>
                    <a:pt x="5258" y="4627"/>
                  </a:moveTo>
                  <a:lnTo>
                    <a:pt x="5245" y="4636"/>
                  </a:lnTo>
                  <a:lnTo>
                    <a:pt x="5231" y="4644"/>
                  </a:lnTo>
                  <a:lnTo>
                    <a:pt x="5215" y="4653"/>
                  </a:lnTo>
                  <a:lnTo>
                    <a:pt x="5198" y="4661"/>
                  </a:lnTo>
                  <a:lnTo>
                    <a:pt x="5160" y="4678"/>
                  </a:lnTo>
                  <a:lnTo>
                    <a:pt x="5114" y="4697"/>
                  </a:lnTo>
                  <a:lnTo>
                    <a:pt x="5089" y="4707"/>
                  </a:lnTo>
                  <a:lnTo>
                    <a:pt x="5067" y="4716"/>
                  </a:lnTo>
                  <a:lnTo>
                    <a:pt x="5050" y="4726"/>
                  </a:lnTo>
                  <a:lnTo>
                    <a:pt x="5037" y="4735"/>
                  </a:lnTo>
                  <a:lnTo>
                    <a:pt x="5027" y="4742"/>
                  </a:lnTo>
                  <a:lnTo>
                    <a:pt x="5019" y="4752"/>
                  </a:lnTo>
                  <a:lnTo>
                    <a:pt x="5012" y="4761"/>
                  </a:lnTo>
                  <a:lnTo>
                    <a:pt x="5008" y="4773"/>
                  </a:lnTo>
                  <a:lnTo>
                    <a:pt x="5004" y="4783"/>
                  </a:lnTo>
                  <a:lnTo>
                    <a:pt x="5003" y="4795"/>
                  </a:lnTo>
                  <a:lnTo>
                    <a:pt x="5003" y="4807"/>
                  </a:lnTo>
                  <a:lnTo>
                    <a:pt x="5005" y="4820"/>
                  </a:lnTo>
                  <a:lnTo>
                    <a:pt x="5007" y="4828"/>
                  </a:lnTo>
                  <a:lnTo>
                    <a:pt x="5010" y="4837"/>
                  </a:lnTo>
                  <a:lnTo>
                    <a:pt x="5015" y="4844"/>
                  </a:lnTo>
                  <a:lnTo>
                    <a:pt x="5020" y="4851"/>
                  </a:lnTo>
                  <a:lnTo>
                    <a:pt x="5025" y="4858"/>
                  </a:lnTo>
                  <a:lnTo>
                    <a:pt x="5032" y="4864"/>
                  </a:lnTo>
                  <a:lnTo>
                    <a:pt x="5039" y="4870"/>
                  </a:lnTo>
                  <a:lnTo>
                    <a:pt x="5047" y="4874"/>
                  </a:lnTo>
                  <a:lnTo>
                    <a:pt x="5056" y="4878"/>
                  </a:lnTo>
                  <a:lnTo>
                    <a:pt x="5066" y="4881"/>
                  </a:lnTo>
                  <a:lnTo>
                    <a:pt x="5075" y="4883"/>
                  </a:lnTo>
                  <a:lnTo>
                    <a:pt x="5086" y="4884"/>
                  </a:lnTo>
                  <a:lnTo>
                    <a:pt x="5097" y="4884"/>
                  </a:lnTo>
                  <a:lnTo>
                    <a:pt x="5109" y="4883"/>
                  </a:lnTo>
                  <a:lnTo>
                    <a:pt x="5122" y="4882"/>
                  </a:lnTo>
                  <a:lnTo>
                    <a:pt x="5135" y="4879"/>
                  </a:lnTo>
                  <a:lnTo>
                    <a:pt x="5147" y="4876"/>
                  </a:lnTo>
                  <a:lnTo>
                    <a:pt x="5160" y="4872"/>
                  </a:lnTo>
                  <a:lnTo>
                    <a:pt x="5173" y="4867"/>
                  </a:lnTo>
                  <a:lnTo>
                    <a:pt x="5184" y="4862"/>
                  </a:lnTo>
                  <a:lnTo>
                    <a:pt x="5195" y="4856"/>
                  </a:lnTo>
                  <a:lnTo>
                    <a:pt x="5205" y="4849"/>
                  </a:lnTo>
                  <a:lnTo>
                    <a:pt x="5215" y="4842"/>
                  </a:lnTo>
                  <a:lnTo>
                    <a:pt x="5225" y="4834"/>
                  </a:lnTo>
                  <a:lnTo>
                    <a:pt x="5234" y="4826"/>
                  </a:lnTo>
                  <a:lnTo>
                    <a:pt x="5241" y="4817"/>
                  </a:lnTo>
                  <a:lnTo>
                    <a:pt x="5248" y="4808"/>
                  </a:lnTo>
                  <a:lnTo>
                    <a:pt x="5255" y="4798"/>
                  </a:lnTo>
                  <a:lnTo>
                    <a:pt x="5260" y="4789"/>
                  </a:lnTo>
                  <a:lnTo>
                    <a:pt x="5264" y="4778"/>
                  </a:lnTo>
                  <a:lnTo>
                    <a:pt x="5269" y="4767"/>
                  </a:lnTo>
                  <a:lnTo>
                    <a:pt x="5271" y="4757"/>
                  </a:lnTo>
                  <a:lnTo>
                    <a:pt x="5273" y="4747"/>
                  </a:lnTo>
                  <a:lnTo>
                    <a:pt x="5274" y="4738"/>
                  </a:lnTo>
                  <a:lnTo>
                    <a:pt x="5274" y="4727"/>
                  </a:lnTo>
                  <a:lnTo>
                    <a:pt x="5274" y="4715"/>
                  </a:lnTo>
                  <a:lnTo>
                    <a:pt x="5272" y="4703"/>
                  </a:lnTo>
                  <a:lnTo>
                    <a:pt x="5271" y="4690"/>
                  </a:lnTo>
                  <a:lnTo>
                    <a:pt x="5268" y="4676"/>
                  </a:lnTo>
                  <a:lnTo>
                    <a:pt x="5264" y="4661"/>
                  </a:lnTo>
                  <a:lnTo>
                    <a:pt x="5258" y="4627"/>
                  </a:lnTo>
                  <a:close/>
                  <a:moveTo>
                    <a:pt x="5618" y="4811"/>
                  </a:moveTo>
                  <a:lnTo>
                    <a:pt x="5350" y="4085"/>
                  </a:lnTo>
                  <a:lnTo>
                    <a:pt x="5440" y="4052"/>
                  </a:lnTo>
                  <a:lnTo>
                    <a:pt x="5708" y="4778"/>
                  </a:lnTo>
                  <a:lnTo>
                    <a:pt x="5618" y="4811"/>
                  </a:lnTo>
                  <a:close/>
                  <a:moveTo>
                    <a:pt x="6214" y="4484"/>
                  </a:moveTo>
                  <a:lnTo>
                    <a:pt x="6206" y="4498"/>
                  </a:lnTo>
                  <a:lnTo>
                    <a:pt x="6200" y="4513"/>
                  </a:lnTo>
                  <a:lnTo>
                    <a:pt x="6191" y="4527"/>
                  </a:lnTo>
                  <a:lnTo>
                    <a:pt x="6184" y="4541"/>
                  </a:lnTo>
                  <a:lnTo>
                    <a:pt x="6175" y="4553"/>
                  </a:lnTo>
                  <a:lnTo>
                    <a:pt x="6167" y="4564"/>
                  </a:lnTo>
                  <a:lnTo>
                    <a:pt x="6158" y="4575"/>
                  </a:lnTo>
                  <a:lnTo>
                    <a:pt x="6150" y="4585"/>
                  </a:lnTo>
                  <a:lnTo>
                    <a:pt x="6140" y="4594"/>
                  </a:lnTo>
                  <a:lnTo>
                    <a:pt x="6131" y="4604"/>
                  </a:lnTo>
                  <a:lnTo>
                    <a:pt x="6121" y="4611"/>
                  </a:lnTo>
                  <a:lnTo>
                    <a:pt x="6111" y="4620"/>
                  </a:lnTo>
                  <a:lnTo>
                    <a:pt x="6099" y="4627"/>
                  </a:lnTo>
                  <a:lnTo>
                    <a:pt x="6088" y="4635"/>
                  </a:lnTo>
                  <a:lnTo>
                    <a:pt x="6076" y="4641"/>
                  </a:lnTo>
                  <a:lnTo>
                    <a:pt x="6064" y="4647"/>
                  </a:lnTo>
                  <a:lnTo>
                    <a:pt x="6043" y="4657"/>
                  </a:lnTo>
                  <a:lnTo>
                    <a:pt x="6023" y="4664"/>
                  </a:lnTo>
                  <a:lnTo>
                    <a:pt x="6003" y="4670"/>
                  </a:lnTo>
                  <a:lnTo>
                    <a:pt x="5985" y="4673"/>
                  </a:lnTo>
                  <a:lnTo>
                    <a:pt x="5967" y="4675"/>
                  </a:lnTo>
                  <a:lnTo>
                    <a:pt x="5949" y="4675"/>
                  </a:lnTo>
                  <a:lnTo>
                    <a:pt x="5932" y="4673"/>
                  </a:lnTo>
                  <a:lnTo>
                    <a:pt x="5916" y="4669"/>
                  </a:lnTo>
                  <a:lnTo>
                    <a:pt x="5900" y="4663"/>
                  </a:lnTo>
                  <a:lnTo>
                    <a:pt x="5886" y="4657"/>
                  </a:lnTo>
                  <a:lnTo>
                    <a:pt x="5872" y="4648"/>
                  </a:lnTo>
                  <a:lnTo>
                    <a:pt x="5860" y="4639"/>
                  </a:lnTo>
                  <a:lnTo>
                    <a:pt x="5849" y="4628"/>
                  </a:lnTo>
                  <a:lnTo>
                    <a:pt x="5838" y="4615"/>
                  </a:lnTo>
                  <a:lnTo>
                    <a:pt x="5829" y="4602"/>
                  </a:lnTo>
                  <a:lnTo>
                    <a:pt x="5821" y="4587"/>
                  </a:lnTo>
                  <a:lnTo>
                    <a:pt x="5817" y="4578"/>
                  </a:lnTo>
                  <a:lnTo>
                    <a:pt x="5814" y="4569"/>
                  </a:lnTo>
                  <a:lnTo>
                    <a:pt x="5811" y="4559"/>
                  </a:lnTo>
                  <a:lnTo>
                    <a:pt x="5809" y="4550"/>
                  </a:lnTo>
                  <a:lnTo>
                    <a:pt x="5807" y="4540"/>
                  </a:lnTo>
                  <a:lnTo>
                    <a:pt x="5805" y="4530"/>
                  </a:lnTo>
                  <a:lnTo>
                    <a:pt x="5805" y="4521"/>
                  </a:lnTo>
                  <a:lnTo>
                    <a:pt x="5805" y="4511"/>
                  </a:lnTo>
                  <a:lnTo>
                    <a:pt x="5807" y="4502"/>
                  </a:lnTo>
                  <a:lnTo>
                    <a:pt x="5808" y="4492"/>
                  </a:lnTo>
                  <a:lnTo>
                    <a:pt x="5810" y="4484"/>
                  </a:lnTo>
                  <a:lnTo>
                    <a:pt x="5812" y="4474"/>
                  </a:lnTo>
                  <a:lnTo>
                    <a:pt x="5814" y="4466"/>
                  </a:lnTo>
                  <a:lnTo>
                    <a:pt x="5818" y="4457"/>
                  </a:lnTo>
                  <a:lnTo>
                    <a:pt x="5821" y="4449"/>
                  </a:lnTo>
                  <a:lnTo>
                    <a:pt x="5826" y="4441"/>
                  </a:lnTo>
                  <a:lnTo>
                    <a:pt x="5836" y="4425"/>
                  </a:lnTo>
                  <a:lnTo>
                    <a:pt x="5847" y="4410"/>
                  </a:lnTo>
                  <a:lnTo>
                    <a:pt x="5860" y="4396"/>
                  </a:lnTo>
                  <a:lnTo>
                    <a:pt x="5874" y="4384"/>
                  </a:lnTo>
                  <a:lnTo>
                    <a:pt x="5886" y="4373"/>
                  </a:lnTo>
                  <a:lnTo>
                    <a:pt x="5902" y="4361"/>
                  </a:lnTo>
                  <a:lnTo>
                    <a:pt x="5921" y="4349"/>
                  </a:lnTo>
                  <a:lnTo>
                    <a:pt x="5944" y="4334"/>
                  </a:lnTo>
                  <a:lnTo>
                    <a:pt x="5989" y="4304"/>
                  </a:lnTo>
                  <a:lnTo>
                    <a:pt x="6028" y="4276"/>
                  </a:lnTo>
                  <a:lnTo>
                    <a:pt x="6044" y="4264"/>
                  </a:lnTo>
                  <a:lnTo>
                    <a:pt x="6058" y="4252"/>
                  </a:lnTo>
                  <a:lnTo>
                    <a:pt x="6071" y="4241"/>
                  </a:lnTo>
                  <a:lnTo>
                    <a:pt x="6083" y="4231"/>
                  </a:lnTo>
                  <a:lnTo>
                    <a:pt x="6076" y="4216"/>
                  </a:lnTo>
                  <a:lnTo>
                    <a:pt x="6072" y="4208"/>
                  </a:lnTo>
                  <a:lnTo>
                    <a:pt x="6066" y="4196"/>
                  </a:lnTo>
                  <a:lnTo>
                    <a:pt x="6058" y="4185"/>
                  </a:lnTo>
                  <a:lnTo>
                    <a:pt x="6052" y="4175"/>
                  </a:lnTo>
                  <a:lnTo>
                    <a:pt x="6045" y="4167"/>
                  </a:lnTo>
                  <a:lnTo>
                    <a:pt x="6037" y="4159"/>
                  </a:lnTo>
                  <a:lnTo>
                    <a:pt x="6029" y="4154"/>
                  </a:lnTo>
                  <a:lnTo>
                    <a:pt x="6021" y="4150"/>
                  </a:lnTo>
                  <a:lnTo>
                    <a:pt x="6013" y="4147"/>
                  </a:lnTo>
                  <a:lnTo>
                    <a:pt x="6000" y="4143"/>
                  </a:lnTo>
                  <a:lnTo>
                    <a:pt x="5988" y="4142"/>
                  </a:lnTo>
                  <a:lnTo>
                    <a:pt x="5975" y="4142"/>
                  </a:lnTo>
                  <a:lnTo>
                    <a:pt x="5961" y="4144"/>
                  </a:lnTo>
                  <a:lnTo>
                    <a:pt x="5947" y="4148"/>
                  </a:lnTo>
                  <a:lnTo>
                    <a:pt x="5932" y="4152"/>
                  </a:lnTo>
                  <a:lnTo>
                    <a:pt x="5917" y="4157"/>
                  </a:lnTo>
                  <a:lnTo>
                    <a:pt x="5901" y="4165"/>
                  </a:lnTo>
                  <a:lnTo>
                    <a:pt x="5886" y="4172"/>
                  </a:lnTo>
                  <a:lnTo>
                    <a:pt x="5874" y="4180"/>
                  </a:lnTo>
                  <a:lnTo>
                    <a:pt x="5862" y="4187"/>
                  </a:lnTo>
                  <a:lnTo>
                    <a:pt x="5851" y="4196"/>
                  </a:lnTo>
                  <a:lnTo>
                    <a:pt x="5842" y="4204"/>
                  </a:lnTo>
                  <a:lnTo>
                    <a:pt x="5834" y="4211"/>
                  </a:lnTo>
                  <a:lnTo>
                    <a:pt x="5827" y="4220"/>
                  </a:lnTo>
                  <a:lnTo>
                    <a:pt x="5821" y="4230"/>
                  </a:lnTo>
                  <a:lnTo>
                    <a:pt x="5817" y="4238"/>
                  </a:lnTo>
                  <a:lnTo>
                    <a:pt x="5814" y="4249"/>
                  </a:lnTo>
                  <a:lnTo>
                    <a:pt x="5812" y="4259"/>
                  </a:lnTo>
                  <a:lnTo>
                    <a:pt x="5811" y="4270"/>
                  </a:lnTo>
                  <a:lnTo>
                    <a:pt x="5811" y="4283"/>
                  </a:lnTo>
                  <a:lnTo>
                    <a:pt x="5811" y="4295"/>
                  </a:lnTo>
                  <a:lnTo>
                    <a:pt x="5813" y="4310"/>
                  </a:lnTo>
                  <a:lnTo>
                    <a:pt x="5815" y="4324"/>
                  </a:lnTo>
                  <a:lnTo>
                    <a:pt x="5726" y="4354"/>
                  </a:lnTo>
                  <a:lnTo>
                    <a:pt x="5723" y="4339"/>
                  </a:lnTo>
                  <a:lnTo>
                    <a:pt x="5720" y="4325"/>
                  </a:lnTo>
                  <a:lnTo>
                    <a:pt x="5718" y="4311"/>
                  </a:lnTo>
                  <a:lnTo>
                    <a:pt x="5718" y="4298"/>
                  </a:lnTo>
                  <a:lnTo>
                    <a:pt x="5717" y="4285"/>
                  </a:lnTo>
                  <a:lnTo>
                    <a:pt x="5718" y="4272"/>
                  </a:lnTo>
                  <a:lnTo>
                    <a:pt x="5719" y="4260"/>
                  </a:lnTo>
                  <a:lnTo>
                    <a:pt x="5721" y="4249"/>
                  </a:lnTo>
                  <a:lnTo>
                    <a:pt x="5725" y="4237"/>
                  </a:lnTo>
                  <a:lnTo>
                    <a:pt x="5729" y="4225"/>
                  </a:lnTo>
                  <a:lnTo>
                    <a:pt x="5734" y="4215"/>
                  </a:lnTo>
                  <a:lnTo>
                    <a:pt x="5740" y="4204"/>
                  </a:lnTo>
                  <a:lnTo>
                    <a:pt x="5747" y="4192"/>
                  </a:lnTo>
                  <a:lnTo>
                    <a:pt x="5754" y="4182"/>
                  </a:lnTo>
                  <a:lnTo>
                    <a:pt x="5763" y="4171"/>
                  </a:lnTo>
                  <a:lnTo>
                    <a:pt x="5773" y="4160"/>
                  </a:lnTo>
                  <a:lnTo>
                    <a:pt x="5783" y="4151"/>
                  </a:lnTo>
                  <a:lnTo>
                    <a:pt x="5795" y="4140"/>
                  </a:lnTo>
                  <a:lnTo>
                    <a:pt x="5808" y="4131"/>
                  </a:lnTo>
                  <a:lnTo>
                    <a:pt x="5820" y="4121"/>
                  </a:lnTo>
                  <a:lnTo>
                    <a:pt x="5833" y="4113"/>
                  </a:lnTo>
                  <a:lnTo>
                    <a:pt x="5848" y="4104"/>
                  </a:lnTo>
                  <a:lnTo>
                    <a:pt x="5863" y="4096"/>
                  </a:lnTo>
                  <a:lnTo>
                    <a:pt x="5879" y="4087"/>
                  </a:lnTo>
                  <a:lnTo>
                    <a:pt x="5895" y="4080"/>
                  </a:lnTo>
                  <a:lnTo>
                    <a:pt x="5911" y="4073"/>
                  </a:lnTo>
                  <a:lnTo>
                    <a:pt x="5926" y="4068"/>
                  </a:lnTo>
                  <a:lnTo>
                    <a:pt x="5939" y="4063"/>
                  </a:lnTo>
                  <a:lnTo>
                    <a:pt x="5953" y="4058"/>
                  </a:lnTo>
                  <a:lnTo>
                    <a:pt x="5967" y="4055"/>
                  </a:lnTo>
                  <a:lnTo>
                    <a:pt x="5980" y="4053"/>
                  </a:lnTo>
                  <a:lnTo>
                    <a:pt x="5992" y="4052"/>
                  </a:lnTo>
                  <a:lnTo>
                    <a:pt x="6003" y="4051"/>
                  </a:lnTo>
                  <a:lnTo>
                    <a:pt x="6015" y="4051"/>
                  </a:lnTo>
                  <a:lnTo>
                    <a:pt x="6026" y="4051"/>
                  </a:lnTo>
                  <a:lnTo>
                    <a:pt x="6035" y="4052"/>
                  </a:lnTo>
                  <a:lnTo>
                    <a:pt x="6045" y="4053"/>
                  </a:lnTo>
                  <a:lnTo>
                    <a:pt x="6053" y="4055"/>
                  </a:lnTo>
                  <a:lnTo>
                    <a:pt x="6062" y="4058"/>
                  </a:lnTo>
                  <a:lnTo>
                    <a:pt x="6070" y="4062"/>
                  </a:lnTo>
                  <a:lnTo>
                    <a:pt x="6078" y="4065"/>
                  </a:lnTo>
                  <a:lnTo>
                    <a:pt x="6084" y="4069"/>
                  </a:lnTo>
                  <a:lnTo>
                    <a:pt x="6091" y="4074"/>
                  </a:lnTo>
                  <a:lnTo>
                    <a:pt x="6099" y="4080"/>
                  </a:lnTo>
                  <a:lnTo>
                    <a:pt x="6112" y="4092"/>
                  </a:lnTo>
                  <a:lnTo>
                    <a:pt x="6124" y="4106"/>
                  </a:lnTo>
                  <a:lnTo>
                    <a:pt x="6133" y="4119"/>
                  </a:lnTo>
                  <a:lnTo>
                    <a:pt x="6142" y="4136"/>
                  </a:lnTo>
                  <a:lnTo>
                    <a:pt x="6154" y="4157"/>
                  </a:lnTo>
                  <a:lnTo>
                    <a:pt x="6167" y="4183"/>
                  </a:lnTo>
                  <a:lnTo>
                    <a:pt x="6222" y="4297"/>
                  </a:lnTo>
                  <a:lnTo>
                    <a:pt x="6249" y="4351"/>
                  </a:lnTo>
                  <a:lnTo>
                    <a:pt x="6270" y="4393"/>
                  </a:lnTo>
                  <a:lnTo>
                    <a:pt x="6287" y="4424"/>
                  </a:lnTo>
                  <a:lnTo>
                    <a:pt x="6300" y="4444"/>
                  </a:lnTo>
                  <a:lnTo>
                    <a:pt x="6310" y="4459"/>
                  </a:lnTo>
                  <a:lnTo>
                    <a:pt x="6323" y="4472"/>
                  </a:lnTo>
                  <a:lnTo>
                    <a:pt x="6336" y="4485"/>
                  </a:lnTo>
                  <a:lnTo>
                    <a:pt x="6351" y="4495"/>
                  </a:lnTo>
                  <a:lnTo>
                    <a:pt x="6262" y="4539"/>
                  </a:lnTo>
                  <a:lnTo>
                    <a:pt x="6249" y="4527"/>
                  </a:lnTo>
                  <a:lnTo>
                    <a:pt x="6236" y="4514"/>
                  </a:lnTo>
                  <a:lnTo>
                    <a:pt x="6224" y="4500"/>
                  </a:lnTo>
                  <a:lnTo>
                    <a:pt x="6214" y="4484"/>
                  </a:lnTo>
                  <a:close/>
                  <a:moveTo>
                    <a:pt x="6116" y="4298"/>
                  </a:moveTo>
                  <a:lnTo>
                    <a:pt x="6105" y="4308"/>
                  </a:lnTo>
                  <a:lnTo>
                    <a:pt x="6094" y="4319"/>
                  </a:lnTo>
                  <a:lnTo>
                    <a:pt x="6081" y="4331"/>
                  </a:lnTo>
                  <a:lnTo>
                    <a:pt x="6066" y="4343"/>
                  </a:lnTo>
                  <a:lnTo>
                    <a:pt x="6031" y="4369"/>
                  </a:lnTo>
                  <a:lnTo>
                    <a:pt x="5990" y="4397"/>
                  </a:lnTo>
                  <a:lnTo>
                    <a:pt x="5968" y="4412"/>
                  </a:lnTo>
                  <a:lnTo>
                    <a:pt x="5950" y="4427"/>
                  </a:lnTo>
                  <a:lnTo>
                    <a:pt x="5935" y="4439"/>
                  </a:lnTo>
                  <a:lnTo>
                    <a:pt x="5925" y="4451"/>
                  </a:lnTo>
                  <a:lnTo>
                    <a:pt x="5916" y="4460"/>
                  </a:lnTo>
                  <a:lnTo>
                    <a:pt x="5911" y="4471"/>
                  </a:lnTo>
                  <a:lnTo>
                    <a:pt x="5906" y="4483"/>
                  </a:lnTo>
                  <a:lnTo>
                    <a:pt x="5904" y="4494"/>
                  </a:lnTo>
                  <a:lnTo>
                    <a:pt x="5903" y="4506"/>
                  </a:lnTo>
                  <a:lnTo>
                    <a:pt x="5904" y="4518"/>
                  </a:lnTo>
                  <a:lnTo>
                    <a:pt x="5906" y="4529"/>
                  </a:lnTo>
                  <a:lnTo>
                    <a:pt x="5912" y="4540"/>
                  </a:lnTo>
                  <a:lnTo>
                    <a:pt x="5916" y="4548"/>
                  </a:lnTo>
                  <a:lnTo>
                    <a:pt x="5921" y="4556"/>
                  </a:lnTo>
                  <a:lnTo>
                    <a:pt x="5927" y="4562"/>
                  </a:lnTo>
                  <a:lnTo>
                    <a:pt x="5933" y="4569"/>
                  </a:lnTo>
                  <a:lnTo>
                    <a:pt x="5939" y="4574"/>
                  </a:lnTo>
                  <a:lnTo>
                    <a:pt x="5948" y="4578"/>
                  </a:lnTo>
                  <a:lnTo>
                    <a:pt x="5955" y="4581"/>
                  </a:lnTo>
                  <a:lnTo>
                    <a:pt x="5965" y="4585"/>
                  </a:lnTo>
                  <a:lnTo>
                    <a:pt x="5975" y="4587"/>
                  </a:lnTo>
                  <a:lnTo>
                    <a:pt x="5984" y="4588"/>
                  </a:lnTo>
                  <a:lnTo>
                    <a:pt x="5995" y="4587"/>
                  </a:lnTo>
                  <a:lnTo>
                    <a:pt x="6005" y="4586"/>
                  </a:lnTo>
                  <a:lnTo>
                    <a:pt x="6016" y="4584"/>
                  </a:lnTo>
                  <a:lnTo>
                    <a:pt x="6028" y="4580"/>
                  </a:lnTo>
                  <a:lnTo>
                    <a:pt x="6039" y="4576"/>
                  </a:lnTo>
                  <a:lnTo>
                    <a:pt x="6051" y="4571"/>
                  </a:lnTo>
                  <a:lnTo>
                    <a:pt x="6064" y="4564"/>
                  </a:lnTo>
                  <a:lnTo>
                    <a:pt x="6074" y="4557"/>
                  </a:lnTo>
                  <a:lnTo>
                    <a:pt x="6086" y="4551"/>
                  </a:lnTo>
                  <a:lnTo>
                    <a:pt x="6096" y="4542"/>
                  </a:lnTo>
                  <a:lnTo>
                    <a:pt x="6105" y="4535"/>
                  </a:lnTo>
                  <a:lnTo>
                    <a:pt x="6114" y="4525"/>
                  </a:lnTo>
                  <a:lnTo>
                    <a:pt x="6121" y="4517"/>
                  </a:lnTo>
                  <a:lnTo>
                    <a:pt x="6129" y="4506"/>
                  </a:lnTo>
                  <a:lnTo>
                    <a:pt x="6136" y="4496"/>
                  </a:lnTo>
                  <a:lnTo>
                    <a:pt x="6141" y="4486"/>
                  </a:lnTo>
                  <a:lnTo>
                    <a:pt x="6147" y="4475"/>
                  </a:lnTo>
                  <a:lnTo>
                    <a:pt x="6150" y="4464"/>
                  </a:lnTo>
                  <a:lnTo>
                    <a:pt x="6153" y="4454"/>
                  </a:lnTo>
                  <a:lnTo>
                    <a:pt x="6155" y="4443"/>
                  </a:lnTo>
                  <a:lnTo>
                    <a:pt x="6157" y="4432"/>
                  </a:lnTo>
                  <a:lnTo>
                    <a:pt x="6157" y="4420"/>
                  </a:lnTo>
                  <a:lnTo>
                    <a:pt x="6156" y="4411"/>
                  </a:lnTo>
                  <a:lnTo>
                    <a:pt x="6155" y="4401"/>
                  </a:lnTo>
                  <a:lnTo>
                    <a:pt x="6153" y="4391"/>
                  </a:lnTo>
                  <a:lnTo>
                    <a:pt x="6150" y="4379"/>
                  </a:lnTo>
                  <a:lnTo>
                    <a:pt x="6147" y="4368"/>
                  </a:lnTo>
                  <a:lnTo>
                    <a:pt x="6141" y="4355"/>
                  </a:lnTo>
                  <a:lnTo>
                    <a:pt x="6136" y="4342"/>
                  </a:lnTo>
                  <a:lnTo>
                    <a:pt x="6130" y="4328"/>
                  </a:lnTo>
                  <a:lnTo>
                    <a:pt x="6116" y="4298"/>
                  </a:lnTo>
                  <a:close/>
                  <a:moveTo>
                    <a:pt x="6507" y="4394"/>
                  </a:moveTo>
                  <a:lnTo>
                    <a:pt x="6096" y="3740"/>
                  </a:lnTo>
                  <a:lnTo>
                    <a:pt x="6175" y="3689"/>
                  </a:lnTo>
                  <a:lnTo>
                    <a:pt x="6588" y="4344"/>
                  </a:lnTo>
                  <a:lnTo>
                    <a:pt x="6507" y="4394"/>
                  </a:lnTo>
                  <a:close/>
                  <a:moveTo>
                    <a:pt x="7220" y="3456"/>
                  </a:moveTo>
                  <a:lnTo>
                    <a:pt x="7311" y="3401"/>
                  </a:lnTo>
                  <a:lnTo>
                    <a:pt x="7319" y="3415"/>
                  </a:lnTo>
                  <a:lnTo>
                    <a:pt x="7327" y="3429"/>
                  </a:lnTo>
                  <a:lnTo>
                    <a:pt x="7333" y="3443"/>
                  </a:lnTo>
                  <a:lnTo>
                    <a:pt x="7340" y="3457"/>
                  </a:lnTo>
                  <a:lnTo>
                    <a:pt x="7345" y="3470"/>
                  </a:lnTo>
                  <a:lnTo>
                    <a:pt x="7350" y="3484"/>
                  </a:lnTo>
                  <a:lnTo>
                    <a:pt x="7354" y="3498"/>
                  </a:lnTo>
                  <a:lnTo>
                    <a:pt x="7358" y="3512"/>
                  </a:lnTo>
                  <a:lnTo>
                    <a:pt x="7361" y="3526"/>
                  </a:lnTo>
                  <a:lnTo>
                    <a:pt x="7363" y="3538"/>
                  </a:lnTo>
                  <a:lnTo>
                    <a:pt x="7365" y="3552"/>
                  </a:lnTo>
                  <a:lnTo>
                    <a:pt x="7366" y="3566"/>
                  </a:lnTo>
                  <a:lnTo>
                    <a:pt x="7367" y="3579"/>
                  </a:lnTo>
                  <a:lnTo>
                    <a:pt x="7367" y="3593"/>
                  </a:lnTo>
                  <a:lnTo>
                    <a:pt x="7366" y="3605"/>
                  </a:lnTo>
                  <a:lnTo>
                    <a:pt x="7365" y="3619"/>
                  </a:lnTo>
                  <a:lnTo>
                    <a:pt x="7363" y="3632"/>
                  </a:lnTo>
                  <a:lnTo>
                    <a:pt x="7361" y="3645"/>
                  </a:lnTo>
                  <a:lnTo>
                    <a:pt x="7358" y="3658"/>
                  </a:lnTo>
                  <a:lnTo>
                    <a:pt x="7354" y="3670"/>
                  </a:lnTo>
                  <a:lnTo>
                    <a:pt x="7350" y="3683"/>
                  </a:lnTo>
                  <a:lnTo>
                    <a:pt x="7346" y="3696"/>
                  </a:lnTo>
                  <a:lnTo>
                    <a:pt x="7341" y="3708"/>
                  </a:lnTo>
                  <a:lnTo>
                    <a:pt x="7334" y="3719"/>
                  </a:lnTo>
                  <a:lnTo>
                    <a:pt x="7328" y="3732"/>
                  </a:lnTo>
                  <a:lnTo>
                    <a:pt x="7321" y="3744"/>
                  </a:lnTo>
                  <a:lnTo>
                    <a:pt x="7314" y="3755"/>
                  </a:lnTo>
                  <a:lnTo>
                    <a:pt x="7306" y="3766"/>
                  </a:lnTo>
                  <a:lnTo>
                    <a:pt x="7297" y="3778"/>
                  </a:lnTo>
                  <a:lnTo>
                    <a:pt x="7287" y="3788"/>
                  </a:lnTo>
                  <a:lnTo>
                    <a:pt x="7278" y="3799"/>
                  </a:lnTo>
                  <a:lnTo>
                    <a:pt x="7267" y="3811"/>
                  </a:lnTo>
                  <a:lnTo>
                    <a:pt x="7245" y="3831"/>
                  </a:lnTo>
                  <a:lnTo>
                    <a:pt x="7223" y="3850"/>
                  </a:lnTo>
                  <a:lnTo>
                    <a:pt x="7200" y="3867"/>
                  </a:lnTo>
                  <a:lnTo>
                    <a:pt x="7178" y="3881"/>
                  </a:lnTo>
                  <a:lnTo>
                    <a:pt x="7156" y="3894"/>
                  </a:lnTo>
                  <a:lnTo>
                    <a:pt x="7133" y="3903"/>
                  </a:lnTo>
                  <a:lnTo>
                    <a:pt x="7110" y="3912"/>
                  </a:lnTo>
                  <a:lnTo>
                    <a:pt x="7088" y="3917"/>
                  </a:lnTo>
                  <a:lnTo>
                    <a:pt x="7064" y="3921"/>
                  </a:lnTo>
                  <a:lnTo>
                    <a:pt x="7042" y="3923"/>
                  </a:lnTo>
                  <a:lnTo>
                    <a:pt x="7018" y="3923"/>
                  </a:lnTo>
                  <a:lnTo>
                    <a:pt x="6995" y="3922"/>
                  </a:lnTo>
                  <a:lnTo>
                    <a:pt x="6972" y="3919"/>
                  </a:lnTo>
                  <a:lnTo>
                    <a:pt x="6947" y="3914"/>
                  </a:lnTo>
                  <a:lnTo>
                    <a:pt x="6924" y="3906"/>
                  </a:lnTo>
                  <a:lnTo>
                    <a:pt x="6899" y="3898"/>
                  </a:lnTo>
                  <a:lnTo>
                    <a:pt x="6875" y="3887"/>
                  </a:lnTo>
                  <a:lnTo>
                    <a:pt x="6852" y="3876"/>
                  </a:lnTo>
                  <a:lnTo>
                    <a:pt x="6829" y="3862"/>
                  </a:lnTo>
                  <a:lnTo>
                    <a:pt x="6807" y="3848"/>
                  </a:lnTo>
                  <a:lnTo>
                    <a:pt x="6786" y="3833"/>
                  </a:lnTo>
                  <a:lnTo>
                    <a:pt x="6764" y="3816"/>
                  </a:lnTo>
                  <a:lnTo>
                    <a:pt x="6744" y="3799"/>
                  </a:lnTo>
                  <a:lnTo>
                    <a:pt x="6724" y="3780"/>
                  </a:lnTo>
                  <a:lnTo>
                    <a:pt x="6704" y="3757"/>
                  </a:lnTo>
                  <a:lnTo>
                    <a:pt x="6685" y="3736"/>
                  </a:lnTo>
                  <a:lnTo>
                    <a:pt x="6668" y="3714"/>
                  </a:lnTo>
                  <a:lnTo>
                    <a:pt x="6653" y="3692"/>
                  </a:lnTo>
                  <a:lnTo>
                    <a:pt x="6639" y="3668"/>
                  </a:lnTo>
                  <a:lnTo>
                    <a:pt x="6626" y="3645"/>
                  </a:lnTo>
                  <a:lnTo>
                    <a:pt x="6617" y="3621"/>
                  </a:lnTo>
                  <a:lnTo>
                    <a:pt x="6608" y="3598"/>
                  </a:lnTo>
                  <a:lnTo>
                    <a:pt x="6601" y="3574"/>
                  </a:lnTo>
                  <a:lnTo>
                    <a:pt x="6596" y="3550"/>
                  </a:lnTo>
                  <a:lnTo>
                    <a:pt x="6593" y="3526"/>
                  </a:lnTo>
                  <a:lnTo>
                    <a:pt x="6591" y="3502"/>
                  </a:lnTo>
                  <a:lnTo>
                    <a:pt x="6592" y="3479"/>
                  </a:lnTo>
                  <a:lnTo>
                    <a:pt x="6594" y="3456"/>
                  </a:lnTo>
                  <a:lnTo>
                    <a:pt x="6599" y="3432"/>
                  </a:lnTo>
                  <a:lnTo>
                    <a:pt x="6604" y="3409"/>
                  </a:lnTo>
                  <a:lnTo>
                    <a:pt x="6611" y="3385"/>
                  </a:lnTo>
                  <a:lnTo>
                    <a:pt x="6621" y="3363"/>
                  </a:lnTo>
                  <a:lnTo>
                    <a:pt x="6632" y="3342"/>
                  </a:lnTo>
                  <a:lnTo>
                    <a:pt x="6643" y="3321"/>
                  </a:lnTo>
                  <a:lnTo>
                    <a:pt x="6656" y="3300"/>
                  </a:lnTo>
                  <a:lnTo>
                    <a:pt x="6671" y="3280"/>
                  </a:lnTo>
                  <a:lnTo>
                    <a:pt x="6687" y="3261"/>
                  </a:lnTo>
                  <a:lnTo>
                    <a:pt x="6704" y="3243"/>
                  </a:lnTo>
                  <a:lnTo>
                    <a:pt x="6725" y="3224"/>
                  </a:lnTo>
                  <a:lnTo>
                    <a:pt x="6746" y="3207"/>
                  </a:lnTo>
                  <a:lnTo>
                    <a:pt x="6768" y="3191"/>
                  </a:lnTo>
                  <a:lnTo>
                    <a:pt x="6790" y="3178"/>
                  </a:lnTo>
                  <a:lnTo>
                    <a:pt x="6802" y="3173"/>
                  </a:lnTo>
                  <a:lnTo>
                    <a:pt x="6812" y="3167"/>
                  </a:lnTo>
                  <a:lnTo>
                    <a:pt x="6824" y="3162"/>
                  </a:lnTo>
                  <a:lnTo>
                    <a:pt x="6836" y="3159"/>
                  </a:lnTo>
                  <a:lnTo>
                    <a:pt x="6847" y="3155"/>
                  </a:lnTo>
                  <a:lnTo>
                    <a:pt x="6859" y="3152"/>
                  </a:lnTo>
                  <a:lnTo>
                    <a:pt x="6872" y="3149"/>
                  </a:lnTo>
                  <a:lnTo>
                    <a:pt x="6883" y="3147"/>
                  </a:lnTo>
                  <a:lnTo>
                    <a:pt x="6908" y="3145"/>
                  </a:lnTo>
                  <a:lnTo>
                    <a:pt x="6932" y="3144"/>
                  </a:lnTo>
                  <a:lnTo>
                    <a:pt x="6957" y="3146"/>
                  </a:lnTo>
                  <a:lnTo>
                    <a:pt x="6981" y="3150"/>
                  </a:lnTo>
                  <a:lnTo>
                    <a:pt x="7006" y="3156"/>
                  </a:lnTo>
                  <a:lnTo>
                    <a:pt x="7030" y="3164"/>
                  </a:lnTo>
                  <a:lnTo>
                    <a:pt x="7055" y="3175"/>
                  </a:lnTo>
                  <a:lnTo>
                    <a:pt x="7079" y="3187"/>
                  </a:lnTo>
                  <a:lnTo>
                    <a:pt x="7025" y="3275"/>
                  </a:lnTo>
                  <a:lnTo>
                    <a:pt x="7005" y="3265"/>
                  </a:lnTo>
                  <a:lnTo>
                    <a:pt x="6987" y="3258"/>
                  </a:lnTo>
                  <a:lnTo>
                    <a:pt x="6967" y="3251"/>
                  </a:lnTo>
                  <a:lnTo>
                    <a:pt x="6949" y="3246"/>
                  </a:lnTo>
                  <a:lnTo>
                    <a:pt x="6932" y="3243"/>
                  </a:lnTo>
                  <a:lnTo>
                    <a:pt x="6915" y="3242"/>
                  </a:lnTo>
                  <a:lnTo>
                    <a:pt x="6898" y="3242"/>
                  </a:lnTo>
                  <a:lnTo>
                    <a:pt x="6882" y="3243"/>
                  </a:lnTo>
                  <a:lnTo>
                    <a:pt x="6866" y="3246"/>
                  </a:lnTo>
                  <a:lnTo>
                    <a:pt x="6852" y="3250"/>
                  </a:lnTo>
                  <a:lnTo>
                    <a:pt x="6837" y="3256"/>
                  </a:lnTo>
                  <a:lnTo>
                    <a:pt x="6822" y="3263"/>
                  </a:lnTo>
                  <a:lnTo>
                    <a:pt x="6807" y="3272"/>
                  </a:lnTo>
                  <a:lnTo>
                    <a:pt x="6792" y="3282"/>
                  </a:lnTo>
                  <a:lnTo>
                    <a:pt x="6778" y="3293"/>
                  </a:lnTo>
                  <a:lnTo>
                    <a:pt x="6764" y="3307"/>
                  </a:lnTo>
                  <a:lnTo>
                    <a:pt x="6750" y="3323"/>
                  </a:lnTo>
                  <a:lnTo>
                    <a:pt x="6736" y="3339"/>
                  </a:lnTo>
                  <a:lnTo>
                    <a:pt x="6724" y="3355"/>
                  </a:lnTo>
                  <a:lnTo>
                    <a:pt x="6714" y="3372"/>
                  </a:lnTo>
                  <a:lnTo>
                    <a:pt x="6706" y="3389"/>
                  </a:lnTo>
                  <a:lnTo>
                    <a:pt x="6698" y="3406"/>
                  </a:lnTo>
                  <a:lnTo>
                    <a:pt x="6693" y="3424"/>
                  </a:lnTo>
                  <a:lnTo>
                    <a:pt x="6689" y="3442"/>
                  </a:lnTo>
                  <a:lnTo>
                    <a:pt x="6687" y="3460"/>
                  </a:lnTo>
                  <a:lnTo>
                    <a:pt x="6686" y="3478"/>
                  </a:lnTo>
                  <a:lnTo>
                    <a:pt x="6687" y="3495"/>
                  </a:lnTo>
                  <a:lnTo>
                    <a:pt x="6689" y="3513"/>
                  </a:lnTo>
                  <a:lnTo>
                    <a:pt x="6692" y="3530"/>
                  </a:lnTo>
                  <a:lnTo>
                    <a:pt x="6696" y="3548"/>
                  </a:lnTo>
                  <a:lnTo>
                    <a:pt x="6703" y="3565"/>
                  </a:lnTo>
                  <a:lnTo>
                    <a:pt x="6711" y="3582"/>
                  </a:lnTo>
                  <a:lnTo>
                    <a:pt x="6720" y="3599"/>
                  </a:lnTo>
                  <a:lnTo>
                    <a:pt x="6729" y="3615"/>
                  </a:lnTo>
                  <a:lnTo>
                    <a:pt x="6739" y="3631"/>
                  </a:lnTo>
                  <a:lnTo>
                    <a:pt x="6750" y="3647"/>
                  </a:lnTo>
                  <a:lnTo>
                    <a:pt x="6761" y="3662"/>
                  </a:lnTo>
                  <a:lnTo>
                    <a:pt x="6773" y="3677"/>
                  </a:lnTo>
                  <a:lnTo>
                    <a:pt x="6786" y="3691"/>
                  </a:lnTo>
                  <a:lnTo>
                    <a:pt x="6798" y="3704"/>
                  </a:lnTo>
                  <a:lnTo>
                    <a:pt x="6817" y="3721"/>
                  </a:lnTo>
                  <a:lnTo>
                    <a:pt x="6834" y="3737"/>
                  </a:lnTo>
                  <a:lnTo>
                    <a:pt x="6852" y="3751"/>
                  </a:lnTo>
                  <a:lnTo>
                    <a:pt x="6869" y="3765"/>
                  </a:lnTo>
                  <a:lnTo>
                    <a:pt x="6887" y="3777"/>
                  </a:lnTo>
                  <a:lnTo>
                    <a:pt x="6905" y="3787"/>
                  </a:lnTo>
                  <a:lnTo>
                    <a:pt x="6923" y="3798"/>
                  </a:lnTo>
                  <a:lnTo>
                    <a:pt x="6941" y="3806"/>
                  </a:lnTo>
                  <a:lnTo>
                    <a:pt x="6958" y="3813"/>
                  </a:lnTo>
                  <a:lnTo>
                    <a:pt x="6976" y="3819"/>
                  </a:lnTo>
                  <a:lnTo>
                    <a:pt x="6994" y="3823"/>
                  </a:lnTo>
                  <a:lnTo>
                    <a:pt x="7012" y="3826"/>
                  </a:lnTo>
                  <a:lnTo>
                    <a:pt x="7029" y="3827"/>
                  </a:lnTo>
                  <a:lnTo>
                    <a:pt x="7046" y="3827"/>
                  </a:lnTo>
                  <a:lnTo>
                    <a:pt x="7064" y="3824"/>
                  </a:lnTo>
                  <a:lnTo>
                    <a:pt x="7081" y="3821"/>
                  </a:lnTo>
                  <a:lnTo>
                    <a:pt x="7098" y="3816"/>
                  </a:lnTo>
                  <a:lnTo>
                    <a:pt x="7114" y="3811"/>
                  </a:lnTo>
                  <a:lnTo>
                    <a:pt x="7130" y="3803"/>
                  </a:lnTo>
                  <a:lnTo>
                    <a:pt x="7145" y="3796"/>
                  </a:lnTo>
                  <a:lnTo>
                    <a:pt x="7160" y="3787"/>
                  </a:lnTo>
                  <a:lnTo>
                    <a:pt x="7174" y="3777"/>
                  </a:lnTo>
                  <a:lnTo>
                    <a:pt x="7186" y="3766"/>
                  </a:lnTo>
                  <a:lnTo>
                    <a:pt x="7199" y="3754"/>
                  </a:lnTo>
                  <a:lnTo>
                    <a:pt x="7214" y="3738"/>
                  </a:lnTo>
                  <a:lnTo>
                    <a:pt x="7227" y="3722"/>
                  </a:lnTo>
                  <a:lnTo>
                    <a:pt x="7237" y="3706"/>
                  </a:lnTo>
                  <a:lnTo>
                    <a:pt x="7247" y="3689"/>
                  </a:lnTo>
                  <a:lnTo>
                    <a:pt x="7255" y="3672"/>
                  </a:lnTo>
                  <a:lnTo>
                    <a:pt x="7260" y="3654"/>
                  </a:lnTo>
                  <a:lnTo>
                    <a:pt x="7265" y="3635"/>
                  </a:lnTo>
                  <a:lnTo>
                    <a:pt x="7267" y="3617"/>
                  </a:lnTo>
                  <a:lnTo>
                    <a:pt x="7268" y="3597"/>
                  </a:lnTo>
                  <a:lnTo>
                    <a:pt x="7267" y="3578"/>
                  </a:lnTo>
                  <a:lnTo>
                    <a:pt x="7264" y="3558"/>
                  </a:lnTo>
                  <a:lnTo>
                    <a:pt x="7259" y="3537"/>
                  </a:lnTo>
                  <a:lnTo>
                    <a:pt x="7252" y="3517"/>
                  </a:lnTo>
                  <a:lnTo>
                    <a:pt x="7244" y="3497"/>
                  </a:lnTo>
                  <a:lnTo>
                    <a:pt x="7233" y="3477"/>
                  </a:lnTo>
                  <a:lnTo>
                    <a:pt x="7220" y="3456"/>
                  </a:lnTo>
                  <a:close/>
                  <a:moveTo>
                    <a:pt x="7672" y="3010"/>
                  </a:moveTo>
                  <a:lnTo>
                    <a:pt x="7740" y="2938"/>
                  </a:lnTo>
                  <a:lnTo>
                    <a:pt x="7753" y="2955"/>
                  </a:lnTo>
                  <a:lnTo>
                    <a:pt x="7765" y="2972"/>
                  </a:lnTo>
                  <a:lnTo>
                    <a:pt x="7774" y="2990"/>
                  </a:lnTo>
                  <a:lnTo>
                    <a:pt x="7783" y="3008"/>
                  </a:lnTo>
                  <a:lnTo>
                    <a:pt x="7789" y="3027"/>
                  </a:lnTo>
                  <a:lnTo>
                    <a:pt x="7795" y="3046"/>
                  </a:lnTo>
                  <a:lnTo>
                    <a:pt x="7797" y="3065"/>
                  </a:lnTo>
                  <a:lnTo>
                    <a:pt x="7799" y="3085"/>
                  </a:lnTo>
                  <a:lnTo>
                    <a:pt x="7798" y="3104"/>
                  </a:lnTo>
                  <a:lnTo>
                    <a:pt x="7796" y="3124"/>
                  </a:lnTo>
                  <a:lnTo>
                    <a:pt x="7791" y="3143"/>
                  </a:lnTo>
                  <a:lnTo>
                    <a:pt x="7786" y="3163"/>
                  </a:lnTo>
                  <a:lnTo>
                    <a:pt x="7779" y="3182"/>
                  </a:lnTo>
                  <a:lnTo>
                    <a:pt x="7769" y="3203"/>
                  </a:lnTo>
                  <a:lnTo>
                    <a:pt x="7757" y="3223"/>
                  </a:lnTo>
                  <a:lnTo>
                    <a:pt x="7744" y="3242"/>
                  </a:lnTo>
                  <a:lnTo>
                    <a:pt x="7735" y="3255"/>
                  </a:lnTo>
                  <a:lnTo>
                    <a:pt x="7725" y="3265"/>
                  </a:lnTo>
                  <a:lnTo>
                    <a:pt x="7716" y="3277"/>
                  </a:lnTo>
                  <a:lnTo>
                    <a:pt x="7706" y="3287"/>
                  </a:lnTo>
                  <a:lnTo>
                    <a:pt x="7696" y="3296"/>
                  </a:lnTo>
                  <a:lnTo>
                    <a:pt x="7686" y="3305"/>
                  </a:lnTo>
                  <a:lnTo>
                    <a:pt x="7676" y="3313"/>
                  </a:lnTo>
                  <a:lnTo>
                    <a:pt x="7665" y="3321"/>
                  </a:lnTo>
                  <a:lnTo>
                    <a:pt x="7653" y="3327"/>
                  </a:lnTo>
                  <a:lnTo>
                    <a:pt x="7643" y="3333"/>
                  </a:lnTo>
                  <a:lnTo>
                    <a:pt x="7631" y="3339"/>
                  </a:lnTo>
                  <a:lnTo>
                    <a:pt x="7619" y="3344"/>
                  </a:lnTo>
                  <a:lnTo>
                    <a:pt x="7606" y="3348"/>
                  </a:lnTo>
                  <a:lnTo>
                    <a:pt x="7595" y="3351"/>
                  </a:lnTo>
                  <a:lnTo>
                    <a:pt x="7582" y="3355"/>
                  </a:lnTo>
                  <a:lnTo>
                    <a:pt x="7569" y="3357"/>
                  </a:lnTo>
                  <a:lnTo>
                    <a:pt x="7556" y="3358"/>
                  </a:lnTo>
                  <a:lnTo>
                    <a:pt x="7544" y="3359"/>
                  </a:lnTo>
                  <a:lnTo>
                    <a:pt x="7530" y="3359"/>
                  </a:lnTo>
                  <a:lnTo>
                    <a:pt x="7517" y="3358"/>
                  </a:lnTo>
                  <a:lnTo>
                    <a:pt x="7504" y="3356"/>
                  </a:lnTo>
                  <a:lnTo>
                    <a:pt x="7491" y="3354"/>
                  </a:lnTo>
                  <a:lnTo>
                    <a:pt x="7478" y="3351"/>
                  </a:lnTo>
                  <a:lnTo>
                    <a:pt x="7464" y="3347"/>
                  </a:lnTo>
                  <a:lnTo>
                    <a:pt x="7451" y="3343"/>
                  </a:lnTo>
                  <a:lnTo>
                    <a:pt x="7437" y="3338"/>
                  </a:lnTo>
                  <a:lnTo>
                    <a:pt x="7424" y="3331"/>
                  </a:lnTo>
                  <a:lnTo>
                    <a:pt x="7410" y="3325"/>
                  </a:lnTo>
                  <a:lnTo>
                    <a:pt x="7396" y="3317"/>
                  </a:lnTo>
                  <a:lnTo>
                    <a:pt x="7383" y="3310"/>
                  </a:lnTo>
                  <a:lnTo>
                    <a:pt x="7369" y="3300"/>
                  </a:lnTo>
                  <a:lnTo>
                    <a:pt x="7356" y="3291"/>
                  </a:lnTo>
                  <a:lnTo>
                    <a:pt x="7341" y="3281"/>
                  </a:lnTo>
                  <a:lnTo>
                    <a:pt x="7328" y="3271"/>
                  </a:lnTo>
                  <a:lnTo>
                    <a:pt x="7315" y="3260"/>
                  </a:lnTo>
                  <a:lnTo>
                    <a:pt x="7303" y="3248"/>
                  </a:lnTo>
                  <a:lnTo>
                    <a:pt x="7293" y="3238"/>
                  </a:lnTo>
                  <a:lnTo>
                    <a:pt x="7282" y="3227"/>
                  </a:lnTo>
                  <a:lnTo>
                    <a:pt x="7273" y="3215"/>
                  </a:lnTo>
                  <a:lnTo>
                    <a:pt x="7264" y="3204"/>
                  </a:lnTo>
                  <a:lnTo>
                    <a:pt x="7256" y="3192"/>
                  </a:lnTo>
                  <a:lnTo>
                    <a:pt x="7248" y="3180"/>
                  </a:lnTo>
                  <a:lnTo>
                    <a:pt x="7242" y="3167"/>
                  </a:lnTo>
                  <a:lnTo>
                    <a:pt x="7235" y="3156"/>
                  </a:lnTo>
                  <a:lnTo>
                    <a:pt x="7230" y="3143"/>
                  </a:lnTo>
                  <a:lnTo>
                    <a:pt x="7226" y="3130"/>
                  </a:lnTo>
                  <a:lnTo>
                    <a:pt x="7223" y="3117"/>
                  </a:lnTo>
                  <a:lnTo>
                    <a:pt x="7219" y="3105"/>
                  </a:lnTo>
                  <a:lnTo>
                    <a:pt x="7217" y="3092"/>
                  </a:lnTo>
                  <a:lnTo>
                    <a:pt x="7215" y="3079"/>
                  </a:lnTo>
                  <a:lnTo>
                    <a:pt x="7214" y="3066"/>
                  </a:lnTo>
                  <a:lnTo>
                    <a:pt x="7214" y="3053"/>
                  </a:lnTo>
                  <a:lnTo>
                    <a:pt x="7215" y="3041"/>
                  </a:lnTo>
                  <a:lnTo>
                    <a:pt x="7216" y="3028"/>
                  </a:lnTo>
                  <a:lnTo>
                    <a:pt x="7218" y="3015"/>
                  </a:lnTo>
                  <a:lnTo>
                    <a:pt x="7220" y="3003"/>
                  </a:lnTo>
                  <a:lnTo>
                    <a:pt x="7224" y="2991"/>
                  </a:lnTo>
                  <a:lnTo>
                    <a:pt x="7228" y="2978"/>
                  </a:lnTo>
                  <a:lnTo>
                    <a:pt x="7232" y="2965"/>
                  </a:lnTo>
                  <a:lnTo>
                    <a:pt x="7237" y="2954"/>
                  </a:lnTo>
                  <a:lnTo>
                    <a:pt x="7244" y="2942"/>
                  </a:lnTo>
                  <a:lnTo>
                    <a:pt x="7250" y="2929"/>
                  </a:lnTo>
                  <a:lnTo>
                    <a:pt x="7258" y="2918"/>
                  </a:lnTo>
                  <a:lnTo>
                    <a:pt x="7266" y="2906"/>
                  </a:lnTo>
                  <a:lnTo>
                    <a:pt x="7274" y="2895"/>
                  </a:lnTo>
                  <a:lnTo>
                    <a:pt x="7282" y="2885"/>
                  </a:lnTo>
                  <a:lnTo>
                    <a:pt x="7292" y="2875"/>
                  </a:lnTo>
                  <a:lnTo>
                    <a:pt x="7300" y="2866"/>
                  </a:lnTo>
                  <a:lnTo>
                    <a:pt x="7310" y="2857"/>
                  </a:lnTo>
                  <a:lnTo>
                    <a:pt x="7320" y="2849"/>
                  </a:lnTo>
                  <a:lnTo>
                    <a:pt x="7330" y="2841"/>
                  </a:lnTo>
                  <a:lnTo>
                    <a:pt x="7341" y="2835"/>
                  </a:lnTo>
                  <a:lnTo>
                    <a:pt x="7351" y="2828"/>
                  </a:lnTo>
                  <a:lnTo>
                    <a:pt x="7362" y="2823"/>
                  </a:lnTo>
                  <a:lnTo>
                    <a:pt x="7374" y="2818"/>
                  </a:lnTo>
                  <a:lnTo>
                    <a:pt x="7385" y="2813"/>
                  </a:lnTo>
                  <a:lnTo>
                    <a:pt x="7397" y="2809"/>
                  </a:lnTo>
                  <a:lnTo>
                    <a:pt x="7409" y="2806"/>
                  </a:lnTo>
                  <a:lnTo>
                    <a:pt x="7421" y="2804"/>
                  </a:lnTo>
                  <a:lnTo>
                    <a:pt x="7434" y="2802"/>
                  </a:lnTo>
                  <a:lnTo>
                    <a:pt x="7447" y="2801"/>
                  </a:lnTo>
                  <a:lnTo>
                    <a:pt x="7461" y="2800"/>
                  </a:lnTo>
                  <a:lnTo>
                    <a:pt x="7474" y="2800"/>
                  </a:lnTo>
                  <a:lnTo>
                    <a:pt x="7486" y="2801"/>
                  </a:lnTo>
                  <a:lnTo>
                    <a:pt x="7500" y="2803"/>
                  </a:lnTo>
                  <a:lnTo>
                    <a:pt x="7513" y="2805"/>
                  </a:lnTo>
                  <a:lnTo>
                    <a:pt x="7527" y="2808"/>
                  </a:lnTo>
                  <a:lnTo>
                    <a:pt x="7540" y="2812"/>
                  </a:lnTo>
                  <a:lnTo>
                    <a:pt x="7553" y="2817"/>
                  </a:lnTo>
                  <a:lnTo>
                    <a:pt x="7567" y="2822"/>
                  </a:lnTo>
                  <a:lnTo>
                    <a:pt x="7581" y="2828"/>
                  </a:lnTo>
                  <a:lnTo>
                    <a:pt x="7595" y="2835"/>
                  </a:lnTo>
                  <a:lnTo>
                    <a:pt x="7609" y="2842"/>
                  </a:lnTo>
                  <a:lnTo>
                    <a:pt x="7622" y="2851"/>
                  </a:lnTo>
                  <a:lnTo>
                    <a:pt x="7636" y="2859"/>
                  </a:lnTo>
                  <a:lnTo>
                    <a:pt x="7651" y="2869"/>
                  </a:lnTo>
                  <a:lnTo>
                    <a:pt x="7658" y="2875"/>
                  </a:lnTo>
                  <a:lnTo>
                    <a:pt x="7671" y="2885"/>
                  </a:lnTo>
                  <a:lnTo>
                    <a:pt x="7428" y="3224"/>
                  </a:lnTo>
                  <a:lnTo>
                    <a:pt x="7447" y="3236"/>
                  </a:lnTo>
                  <a:lnTo>
                    <a:pt x="7466" y="3245"/>
                  </a:lnTo>
                  <a:lnTo>
                    <a:pt x="7484" y="3253"/>
                  </a:lnTo>
                  <a:lnTo>
                    <a:pt x="7503" y="3258"/>
                  </a:lnTo>
                  <a:lnTo>
                    <a:pt x="7521" y="3262"/>
                  </a:lnTo>
                  <a:lnTo>
                    <a:pt x="7538" y="3264"/>
                  </a:lnTo>
                  <a:lnTo>
                    <a:pt x="7555" y="3265"/>
                  </a:lnTo>
                  <a:lnTo>
                    <a:pt x="7572" y="3263"/>
                  </a:lnTo>
                  <a:lnTo>
                    <a:pt x="7589" y="3260"/>
                  </a:lnTo>
                  <a:lnTo>
                    <a:pt x="7604" y="3256"/>
                  </a:lnTo>
                  <a:lnTo>
                    <a:pt x="7619" y="3249"/>
                  </a:lnTo>
                  <a:lnTo>
                    <a:pt x="7633" y="3242"/>
                  </a:lnTo>
                  <a:lnTo>
                    <a:pt x="7647" y="3233"/>
                  </a:lnTo>
                  <a:lnTo>
                    <a:pt x="7658" y="3223"/>
                  </a:lnTo>
                  <a:lnTo>
                    <a:pt x="7670" y="3210"/>
                  </a:lnTo>
                  <a:lnTo>
                    <a:pt x="7681" y="3197"/>
                  </a:lnTo>
                  <a:lnTo>
                    <a:pt x="7687" y="3187"/>
                  </a:lnTo>
                  <a:lnTo>
                    <a:pt x="7694" y="3176"/>
                  </a:lnTo>
                  <a:lnTo>
                    <a:pt x="7699" y="3164"/>
                  </a:lnTo>
                  <a:lnTo>
                    <a:pt x="7703" y="3154"/>
                  </a:lnTo>
                  <a:lnTo>
                    <a:pt x="7706" y="3143"/>
                  </a:lnTo>
                  <a:lnTo>
                    <a:pt x="7708" y="3131"/>
                  </a:lnTo>
                  <a:lnTo>
                    <a:pt x="7710" y="3120"/>
                  </a:lnTo>
                  <a:lnTo>
                    <a:pt x="7710" y="3109"/>
                  </a:lnTo>
                  <a:lnTo>
                    <a:pt x="7710" y="3097"/>
                  </a:lnTo>
                  <a:lnTo>
                    <a:pt x="7707" y="3085"/>
                  </a:lnTo>
                  <a:lnTo>
                    <a:pt x="7704" y="3073"/>
                  </a:lnTo>
                  <a:lnTo>
                    <a:pt x="7700" y="3061"/>
                  </a:lnTo>
                  <a:lnTo>
                    <a:pt x="7695" y="3048"/>
                  </a:lnTo>
                  <a:lnTo>
                    <a:pt x="7688" y="3036"/>
                  </a:lnTo>
                  <a:lnTo>
                    <a:pt x="7681" y="3023"/>
                  </a:lnTo>
                  <a:lnTo>
                    <a:pt x="7672" y="3010"/>
                  </a:lnTo>
                  <a:close/>
                  <a:moveTo>
                    <a:pt x="7367" y="3174"/>
                  </a:moveTo>
                  <a:lnTo>
                    <a:pt x="7549" y="2920"/>
                  </a:lnTo>
                  <a:lnTo>
                    <a:pt x="7534" y="2911"/>
                  </a:lnTo>
                  <a:lnTo>
                    <a:pt x="7519" y="2905"/>
                  </a:lnTo>
                  <a:lnTo>
                    <a:pt x="7505" y="2898"/>
                  </a:lnTo>
                  <a:lnTo>
                    <a:pt x="7492" y="2894"/>
                  </a:lnTo>
                  <a:lnTo>
                    <a:pt x="7479" y="2890"/>
                  </a:lnTo>
                  <a:lnTo>
                    <a:pt x="7466" y="2888"/>
                  </a:lnTo>
                  <a:lnTo>
                    <a:pt x="7454" y="2887"/>
                  </a:lnTo>
                  <a:lnTo>
                    <a:pt x="7443" y="2888"/>
                  </a:lnTo>
                  <a:lnTo>
                    <a:pt x="7425" y="2890"/>
                  </a:lnTo>
                  <a:lnTo>
                    <a:pt x="7409" y="2893"/>
                  </a:lnTo>
                  <a:lnTo>
                    <a:pt x="7393" y="2898"/>
                  </a:lnTo>
                  <a:lnTo>
                    <a:pt x="7379" y="2906"/>
                  </a:lnTo>
                  <a:lnTo>
                    <a:pt x="7365" y="2914"/>
                  </a:lnTo>
                  <a:lnTo>
                    <a:pt x="7352" y="2925"/>
                  </a:lnTo>
                  <a:lnTo>
                    <a:pt x="7341" y="2937"/>
                  </a:lnTo>
                  <a:lnTo>
                    <a:pt x="7329" y="2951"/>
                  </a:lnTo>
                  <a:lnTo>
                    <a:pt x="7320" y="2964"/>
                  </a:lnTo>
                  <a:lnTo>
                    <a:pt x="7313" y="2978"/>
                  </a:lnTo>
                  <a:lnTo>
                    <a:pt x="7308" y="2992"/>
                  </a:lnTo>
                  <a:lnTo>
                    <a:pt x="7303" y="3006"/>
                  </a:lnTo>
                  <a:lnTo>
                    <a:pt x="7300" y="3021"/>
                  </a:lnTo>
                  <a:lnTo>
                    <a:pt x="7299" y="3036"/>
                  </a:lnTo>
                  <a:lnTo>
                    <a:pt x="7299" y="3051"/>
                  </a:lnTo>
                  <a:lnTo>
                    <a:pt x="7301" y="3065"/>
                  </a:lnTo>
                  <a:lnTo>
                    <a:pt x="7304" y="3081"/>
                  </a:lnTo>
                  <a:lnTo>
                    <a:pt x="7309" y="3095"/>
                  </a:lnTo>
                  <a:lnTo>
                    <a:pt x="7315" y="3110"/>
                  </a:lnTo>
                  <a:lnTo>
                    <a:pt x="7323" y="3124"/>
                  </a:lnTo>
                  <a:lnTo>
                    <a:pt x="7331" y="3137"/>
                  </a:lnTo>
                  <a:lnTo>
                    <a:pt x="7342" y="3149"/>
                  </a:lnTo>
                  <a:lnTo>
                    <a:pt x="7354" y="3162"/>
                  </a:lnTo>
                  <a:lnTo>
                    <a:pt x="7367" y="3174"/>
                  </a:lnTo>
                  <a:close/>
                  <a:moveTo>
                    <a:pt x="7974" y="2871"/>
                  </a:moveTo>
                  <a:lnTo>
                    <a:pt x="7472" y="2622"/>
                  </a:lnTo>
                  <a:lnTo>
                    <a:pt x="7511" y="2546"/>
                  </a:lnTo>
                  <a:lnTo>
                    <a:pt x="7587" y="2584"/>
                  </a:lnTo>
                  <a:lnTo>
                    <a:pt x="7578" y="2570"/>
                  </a:lnTo>
                  <a:lnTo>
                    <a:pt x="7570" y="2557"/>
                  </a:lnTo>
                  <a:lnTo>
                    <a:pt x="7563" y="2544"/>
                  </a:lnTo>
                  <a:lnTo>
                    <a:pt x="7556" y="2534"/>
                  </a:lnTo>
                  <a:lnTo>
                    <a:pt x="7552" y="2522"/>
                  </a:lnTo>
                  <a:lnTo>
                    <a:pt x="7548" y="2513"/>
                  </a:lnTo>
                  <a:lnTo>
                    <a:pt x="7545" y="2503"/>
                  </a:lnTo>
                  <a:lnTo>
                    <a:pt x="7544" y="2495"/>
                  </a:lnTo>
                  <a:lnTo>
                    <a:pt x="7543" y="2486"/>
                  </a:lnTo>
                  <a:lnTo>
                    <a:pt x="7543" y="2477"/>
                  </a:lnTo>
                  <a:lnTo>
                    <a:pt x="7543" y="2470"/>
                  </a:lnTo>
                  <a:lnTo>
                    <a:pt x="7544" y="2462"/>
                  </a:lnTo>
                  <a:lnTo>
                    <a:pt x="7545" y="2454"/>
                  </a:lnTo>
                  <a:lnTo>
                    <a:pt x="7547" y="2447"/>
                  </a:lnTo>
                  <a:lnTo>
                    <a:pt x="7550" y="2439"/>
                  </a:lnTo>
                  <a:lnTo>
                    <a:pt x="7553" y="2432"/>
                  </a:lnTo>
                  <a:lnTo>
                    <a:pt x="7560" y="2421"/>
                  </a:lnTo>
                  <a:lnTo>
                    <a:pt x="7566" y="2411"/>
                  </a:lnTo>
                  <a:lnTo>
                    <a:pt x="7573" y="2401"/>
                  </a:lnTo>
                  <a:lnTo>
                    <a:pt x="7582" y="2391"/>
                  </a:lnTo>
                  <a:lnTo>
                    <a:pt x="7592" y="2382"/>
                  </a:lnTo>
                  <a:lnTo>
                    <a:pt x="7601" y="2373"/>
                  </a:lnTo>
                  <a:lnTo>
                    <a:pt x="7612" y="2365"/>
                  </a:lnTo>
                  <a:lnTo>
                    <a:pt x="7623" y="2357"/>
                  </a:lnTo>
                  <a:lnTo>
                    <a:pt x="7687" y="2426"/>
                  </a:lnTo>
                  <a:lnTo>
                    <a:pt x="7680" y="2432"/>
                  </a:lnTo>
                  <a:lnTo>
                    <a:pt x="7672" y="2438"/>
                  </a:lnTo>
                  <a:lnTo>
                    <a:pt x="7665" y="2445"/>
                  </a:lnTo>
                  <a:lnTo>
                    <a:pt x="7658" y="2451"/>
                  </a:lnTo>
                  <a:lnTo>
                    <a:pt x="7653" y="2457"/>
                  </a:lnTo>
                  <a:lnTo>
                    <a:pt x="7648" y="2465"/>
                  </a:lnTo>
                  <a:lnTo>
                    <a:pt x="7644" y="2472"/>
                  </a:lnTo>
                  <a:lnTo>
                    <a:pt x="7639" y="2480"/>
                  </a:lnTo>
                  <a:lnTo>
                    <a:pt x="7636" y="2487"/>
                  </a:lnTo>
                  <a:lnTo>
                    <a:pt x="7634" y="2493"/>
                  </a:lnTo>
                  <a:lnTo>
                    <a:pt x="7632" y="2501"/>
                  </a:lnTo>
                  <a:lnTo>
                    <a:pt x="7631" y="2508"/>
                  </a:lnTo>
                  <a:lnTo>
                    <a:pt x="7630" y="2516"/>
                  </a:lnTo>
                  <a:lnTo>
                    <a:pt x="7630" y="2523"/>
                  </a:lnTo>
                  <a:lnTo>
                    <a:pt x="7630" y="2531"/>
                  </a:lnTo>
                  <a:lnTo>
                    <a:pt x="7631" y="2538"/>
                  </a:lnTo>
                  <a:lnTo>
                    <a:pt x="7633" y="2546"/>
                  </a:lnTo>
                  <a:lnTo>
                    <a:pt x="7635" y="2553"/>
                  </a:lnTo>
                  <a:lnTo>
                    <a:pt x="7638" y="2559"/>
                  </a:lnTo>
                  <a:lnTo>
                    <a:pt x="7641" y="2567"/>
                  </a:lnTo>
                  <a:lnTo>
                    <a:pt x="7646" y="2573"/>
                  </a:lnTo>
                  <a:lnTo>
                    <a:pt x="7651" y="2580"/>
                  </a:lnTo>
                  <a:lnTo>
                    <a:pt x="7656" y="2586"/>
                  </a:lnTo>
                  <a:lnTo>
                    <a:pt x="7662" y="2592"/>
                  </a:lnTo>
                  <a:lnTo>
                    <a:pt x="7672" y="2601"/>
                  </a:lnTo>
                  <a:lnTo>
                    <a:pt x="7682" y="2610"/>
                  </a:lnTo>
                  <a:lnTo>
                    <a:pt x="7693" y="2619"/>
                  </a:lnTo>
                  <a:lnTo>
                    <a:pt x="7704" y="2626"/>
                  </a:lnTo>
                  <a:lnTo>
                    <a:pt x="7729" y="2641"/>
                  </a:lnTo>
                  <a:lnTo>
                    <a:pt x="7754" y="2656"/>
                  </a:lnTo>
                  <a:lnTo>
                    <a:pt x="8017" y="2786"/>
                  </a:lnTo>
                  <a:lnTo>
                    <a:pt x="7974" y="2871"/>
                  </a:lnTo>
                  <a:close/>
                  <a:moveTo>
                    <a:pt x="8161" y="2258"/>
                  </a:moveTo>
                  <a:lnTo>
                    <a:pt x="8243" y="2278"/>
                  </a:lnTo>
                  <a:lnTo>
                    <a:pt x="8240" y="2298"/>
                  </a:lnTo>
                  <a:lnTo>
                    <a:pt x="8235" y="2315"/>
                  </a:lnTo>
                  <a:lnTo>
                    <a:pt x="8230" y="2332"/>
                  </a:lnTo>
                  <a:lnTo>
                    <a:pt x="8224" y="2347"/>
                  </a:lnTo>
                  <a:lnTo>
                    <a:pt x="8220" y="2358"/>
                  </a:lnTo>
                  <a:lnTo>
                    <a:pt x="8215" y="2369"/>
                  </a:lnTo>
                  <a:lnTo>
                    <a:pt x="8209" y="2379"/>
                  </a:lnTo>
                  <a:lnTo>
                    <a:pt x="8203" y="2388"/>
                  </a:lnTo>
                  <a:lnTo>
                    <a:pt x="8197" y="2396"/>
                  </a:lnTo>
                  <a:lnTo>
                    <a:pt x="8191" y="2403"/>
                  </a:lnTo>
                  <a:lnTo>
                    <a:pt x="8185" y="2409"/>
                  </a:lnTo>
                  <a:lnTo>
                    <a:pt x="8178" y="2415"/>
                  </a:lnTo>
                  <a:lnTo>
                    <a:pt x="8172" y="2420"/>
                  </a:lnTo>
                  <a:lnTo>
                    <a:pt x="8166" y="2424"/>
                  </a:lnTo>
                  <a:lnTo>
                    <a:pt x="8159" y="2428"/>
                  </a:lnTo>
                  <a:lnTo>
                    <a:pt x="8152" y="2431"/>
                  </a:lnTo>
                  <a:lnTo>
                    <a:pt x="8145" y="2433"/>
                  </a:lnTo>
                  <a:lnTo>
                    <a:pt x="8138" y="2434"/>
                  </a:lnTo>
                  <a:lnTo>
                    <a:pt x="8131" y="2435"/>
                  </a:lnTo>
                  <a:lnTo>
                    <a:pt x="8124" y="2436"/>
                  </a:lnTo>
                  <a:lnTo>
                    <a:pt x="8116" y="2435"/>
                  </a:lnTo>
                  <a:lnTo>
                    <a:pt x="8106" y="2434"/>
                  </a:lnTo>
                  <a:lnTo>
                    <a:pt x="8094" y="2432"/>
                  </a:lnTo>
                  <a:lnTo>
                    <a:pt x="8082" y="2428"/>
                  </a:lnTo>
                  <a:lnTo>
                    <a:pt x="8052" y="2418"/>
                  </a:lnTo>
                  <a:lnTo>
                    <a:pt x="8016" y="2404"/>
                  </a:lnTo>
                  <a:lnTo>
                    <a:pt x="7717" y="2281"/>
                  </a:lnTo>
                  <a:lnTo>
                    <a:pt x="7690" y="2346"/>
                  </a:lnTo>
                  <a:lnTo>
                    <a:pt x="7622" y="2318"/>
                  </a:lnTo>
                  <a:lnTo>
                    <a:pt x="7649" y="2253"/>
                  </a:lnTo>
                  <a:lnTo>
                    <a:pt x="7520" y="2200"/>
                  </a:lnTo>
                  <a:lnTo>
                    <a:pt x="7504" y="2091"/>
                  </a:lnTo>
                  <a:lnTo>
                    <a:pt x="7685" y="2165"/>
                  </a:lnTo>
                  <a:lnTo>
                    <a:pt x="7721" y="2078"/>
                  </a:lnTo>
                  <a:lnTo>
                    <a:pt x="7789" y="2105"/>
                  </a:lnTo>
                  <a:lnTo>
                    <a:pt x="7753" y="2194"/>
                  </a:lnTo>
                  <a:lnTo>
                    <a:pt x="8056" y="2318"/>
                  </a:lnTo>
                  <a:lnTo>
                    <a:pt x="8074" y="2324"/>
                  </a:lnTo>
                  <a:lnTo>
                    <a:pt x="8088" y="2330"/>
                  </a:lnTo>
                  <a:lnTo>
                    <a:pt x="8099" y="2332"/>
                  </a:lnTo>
                  <a:lnTo>
                    <a:pt x="8107" y="2333"/>
                  </a:lnTo>
                  <a:lnTo>
                    <a:pt x="8114" y="2333"/>
                  </a:lnTo>
                  <a:lnTo>
                    <a:pt x="8119" y="2331"/>
                  </a:lnTo>
                  <a:lnTo>
                    <a:pt x="8125" y="2329"/>
                  </a:lnTo>
                  <a:lnTo>
                    <a:pt x="8131" y="2325"/>
                  </a:lnTo>
                  <a:lnTo>
                    <a:pt x="8136" y="2320"/>
                  </a:lnTo>
                  <a:lnTo>
                    <a:pt x="8140" y="2315"/>
                  </a:lnTo>
                  <a:lnTo>
                    <a:pt x="8144" y="2306"/>
                  </a:lnTo>
                  <a:lnTo>
                    <a:pt x="8149" y="2298"/>
                  </a:lnTo>
                  <a:lnTo>
                    <a:pt x="8152" y="2289"/>
                  </a:lnTo>
                  <a:lnTo>
                    <a:pt x="8155" y="2281"/>
                  </a:lnTo>
                  <a:lnTo>
                    <a:pt x="8158" y="2270"/>
                  </a:lnTo>
                  <a:lnTo>
                    <a:pt x="8161" y="2258"/>
                  </a:lnTo>
                  <a:close/>
                  <a:moveTo>
                    <a:pt x="7665" y="1923"/>
                  </a:moveTo>
                  <a:lnTo>
                    <a:pt x="7563" y="1887"/>
                  </a:lnTo>
                  <a:lnTo>
                    <a:pt x="7593" y="1797"/>
                  </a:lnTo>
                  <a:lnTo>
                    <a:pt x="7695" y="1832"/>
                  </a:lnTo>
                  <a:lnTo>
                    <a:pt x="7665" y="1923"/>
                  </a:lnTo>
                  <a:close/>
                  <a:moveTo>
                    <a:pt x="8295" y="2134"/>
                  </a:moveTo>
                  <a:lnTo>
                    <a:pt x="7764" y="1956"/>
                  </a:lnTo>
                  <a:lnTo>
                    <a:pt x="7795" y="1865"/>
                  </a:lnTo>
                  <a:lnTo>
                    <a:pt x="8325" y="2045"/>
                  </a:lnTo>
                  <a:lnTo>
                    <a:pt x="8295" y="2134"/>
                  </a:lnTo>
                  <a:close/>
                  <a:moveTo>
                    <a:pt x="8387" y="1811"/>
                  </a:moveTo>
                  <a:lnTo>
                    <a:pt x="7913" y="1699"/>
                  </a:lnTo>
                  <a:lnTo>
                    <a:pt x="7893" y="1781"/>
                  </a:lnTo>
                  <a:lnTo>
                    <a:pt x="7822" y="1764"/>
                  </a:lnTo>
                  <a:lnTo>
                    <a:pt x="7841" y="1682"/>
                  </a:lnTo>
                  <a:lnTo>
                    <a:pt x="7788" y="1670"/>
                  </a:lnTo>
                  <a:lnTo>
                    <a:pt x="7769" y="1665"/>
                  </a:lnTo>
                  <a:lnTo>
                    <a:pt x="7751" y="1659"/>
                  </a:lnTo>
                  <a:lnTo>
                    <a:pt x="7734" y="1651"/>
                  </a:lnTo>
                  <a:lnTo>
                    <a:pt x="7719" y="1644"/>
                  </a:lnTo>
                  <a:lnTo>
                    <a:pt x="7705" y="1636"/>
                  </a:lnTo>
                  <a:lnTo>
                    <a:pt x="7694" y="1627"/>
                  </a:lnTo>
                  <a:lnTo>
                    <a:pt x="7682" y="1616"/>
                  </a:lnTo>
                  <a:lnTo>
                    <a:pt x="7673" y="1606"/>
                  </a:lnTo>
                  <a:lnTo>
                    <a:pt x="7665" y="1594"/>
                  </a:lnTo>
                  <a:lnTo>
                    <a:pt x="7658" y="1581"/>
                  </a:lnTo>
                  <a:lnTo>
                    <a:pt x="7654" y="1567"/>
                  </a:lnTo>
                  <a:lnTo>
                    <a:pt x="7651" y="1553"/>
                  </a:lnTo>
                  <a:lnTo>
                    <a:pt x="7650" y="1538"/>
                  </a:lnTo>
                  <a:lnTo>
                    <a:pt x="7650" y="1521"/>
                  </a:lnTo>
                  <a:lnTo>
                    <a:pt x="7652" y="1504"/>
                  </a:lnTo>
                  <a:lnTo>
                    <a:pt x="7656" y="1485"/>
                  </a:lnTo>
                  <a:lnTo>
                    <a:pt x="7663" y="1460"/>
                  </a:lnTo>
                  <a:lnTo>
                    <a:pt x="7670" y="1437"/>
                  </a:lnTo>
                  <a:lnTo>
                    <a:pt x="7680" y="1414"/>
                  </a:lnTo>
                  <a:lnTo>
                    <a:pt x="7689" y="1393"/>
                  </a:lnTo>
                  <a:lnTo>
                    <a:pt x="7764" y="1426"/>
                  </a:lnTo>
                  <a:lnTo>
                    <a:pt x="7759" y="1439"/>
                  </a:lnTo>
                  <a:lnTo>
                    <a:pt x="7755" y="1452"/>
                  </a:lnTo>
                  <a:lnTo>
                    <a:pt x="7751" y="1463"/>
                  </a:lnTo>
                  <a:lnTo>
                    <a:pt x="7748" y="1475"/>
                  </a:lnTo>
                  <a:lnTo>
                    <a:pt x="7746" y="1487"/>
                  </a:lnTo>
                  <a:lnTo>
                    <a:pt x="7744" y="1497"/>
                  </a:lnTo>
                  <a:lnTo>
                    <a:pt x="7744" y="1508"/>
                  </a:lnTo>
                  <a:lnTo>
                    <a:pt x="7744" y="1516"/>
                  </a:lnTo>
                  <a:lnTo>
                    <a:pt x="7745" y="1525"/>
                  </a:lnTo>
                  <a:lnTo>
                    <a:pt x="7746" y="1532"/>
                  </a:lnTo>
                  <a:lnTo>
                    <a:pt x="7748" y="1539"/>
                  </a:lnTo>
                  <a:lnTo>
                    <a:pt x="7752" y="1545"/>
                  </a:lnTo>
                  <a:lnTo>
                    <a:pt x="7756" y="1550"/>
                  </a:lnTo>
                  <a:lnTo>
                    <a:pt x="7762" y="1556"/>
                  </a:lnTo>
                  <a:lnTo>
                    <a:pt x="7769" y="1561"/>
                  </a:lnTo>
                  <a:lnTo>
                    <a:pt x="7778" y="1565"/>
                  </a:lnTo>
                  <a:lnTo>
                    <a:pt x="7788" y="1570"/>
                  </a:lnTo>
                  <a:lnTo>
                    <a:pt x="7800" y="1574"/>
                  </a:lnTo>
                  <a:lnTo>
                    <a:pt x="7814" y="1578"/>
                  </a:lnTo>
                  <a:lnTo>
                    <a:pt x="7828" y="1581"/>
                  </a:lnTo>
                  <a:lnTo>
                    <a:pt x="7863" y="1590"/>
                  </a:lnTo>
                  <a:lnTo>
                    <a:pt x="7888" y="1483"/>
                  </a:lnTo>
                  <a:lnTo>
                    <a:pt x="7959" y="1500"/>
                  </a:lnTo>
                  <a:lnTo>
                    <a:pt x="7935" y="1607"/>
                  </a:lnTo>
                  <a:lnTo>
                    <a:pt x="8409" y="1718"/>
                  </a:lnTo>
                  <a:lnTo>
                    <a:pt x="8387" y="1811"/>
                  </a:lnTo>
                  <a:close/>
                  <a:moveTo>
                    <a:pt x="7802" y="1391"/>
                  </a:moveTo>
                  <a:lnTo>
                    <a:pt x="7697" y="1367"/>
                  </a:lnTo>
                  <a:lnTo>
                    <a:pt x="7719" y="1274"/>
                  </a:lnTo>
                  <a:lnTo>
                    <a:pt x="7824" y="1298"/>
                  </a:lnTo>
                  <a:lnTo>
                    <a:pt x="7802" y="1391"/>
                  </a:lnTo>
                  <a:close/>
                  <a:moveTo>
                    <a:pt x="8449" y="1544"/>
                  </a:moveTo>
                  <a:lnTo>
                    <a:pt x="7904" y="1415"/>
                  </a:lnTo>
                  <a:lnTo>
                    <a:pt x="7926" y="1323"/>
                  </a:lnTo>
                  <a:lnTo>
                    <a:pt x="8472" y="1452"/>
                  </a:lnTo>
                  <a:lnTo>
                    <a:pt x="8449" y="1544"/>
                  </a:lnTo>
                  <a:close/>
                  <a:moveTo>
                    <a:pt x="8339" y="839"/>
                  </a:moveTo>
                  <a:lnTo>
                    <a:pt x="8359" y="742"/>
                  </a:lnTo>
                  <a:lnTo>
                    <a:pt x="8379" y="750"/>
                  </a:lnTo>
                  <a:lnTo>
                    <a:pt x="8398" y="759"/>
                  </a:lnTo>
                  <a:lnTo>
                    <a:pt x="8417" y="769"/>
                  </a:lnTo>
                  <a:lnTo>
                    <a:pt x="8432" y="781"/>
                  </a:lnTo>
                  <a:lnTo>
                    <a:pt x="8448" y="794"/>
                  </a:lnTo>
                  <a:lnTo>
                    <a:pt x="8462" y="807"/>
                  </a:lnTo>
                  <a:lnTo>
                    <a:pt x="8474" y="822"/>
                  </a:lnTo>
                  <a:lnTo>
                    <a:pt x="8486" y="838"/>
                  </a:lnTo>
                  <a:lnTo>
                    <a:pt x="8495" y="855"/>
                  </a:lnTo>
                  <a:lnTo>
                    <a:pt x="8504" y="873"/>
                  </a:lnTo>
                  <a:lnTo>
                    <a:pt x="8510" y="891"/>
                  </a:lnTo>
                  <a:lnTo>
                    <a:pt x="8515" y="912"/>
                  </a:lnTo>
                  <a:lnTo>
                    <a:pt x="8520" y="933"/>
                  </a:lnTo>
                  <a:lnTo>
                    <a:pt x="8521" y="954"/>
                  </a:lnTo>
                  <a:lnTo>
                    <a:pt x="8522" y="977"/>
                  </a:lnTo>
                  <a:lnTo>
                    <a:pt x="8521" y="1001"/>
                  </a:lnTo>
                  <a:lnTo>
                    <a:pt x="8520" y="1016"/>
                  </a:lnTo>
                  <a:lnTo>
                    <a:pt x="8518" y="1031"/>
                  </a:lnTo>
                  <a:lnTo>
                    <a:pt x="8514" y="1044"/>
                  </a:lnTo>
                  <a:lnTo>
                    <a:pt x="8511" y="1058"/>
                  </a:lnTo>
                  <a:lnTo>
                    <a:pt x="8508" y="1072"/>
                  </a:lnTo>
                  <a:lnTo>
                    <a:pt x="8504" y="1085"/>
                  </a:lnTo>
                  <a:lnTo>
                    <a:pt x="8498" y="1098"/>
                  </a:lnTo>
                  <a:lnTo>
                    <a:pt x="8493" y="1109"/>
                  </a:lnTo>
                  <a:lnTo>
                    <a:pt x="8488" y="1121"/>
                  </a:lnTo>
                  <a:lnTo>
                    <a:pt x="8481" y="1132"/>
                  </a:lnTo>
                  <a:lnTo>
                    <a:pt x="8474" y="1142"/>
                  </a:lnTo>
                  <a:lnTo>
                    <a:pt x="8466" y="1153"/>
                  </a:lnTo>
                  <a:lnTo>
                    <a:pt x="8458" y="1162"/>
                  </a:lnTo>
                  <a:lnTo>
                    <a:pt x="8449" y="1172"/>
                  </a:lnTo>
                  <a:lnTo>
                    <a:pt x="8440" y="1180"/>
                  </a:lnTo>
                  <a:lnTo>
                    <a:pt x="8430" y="1189"/>
                  </a:lnTo>
                  <a:lnTo>
                    <a:pt x="8420" y="1197"/>
                  </a:lnTo>
                  <a:lnTo>
                    <a:pt x="8409" y="1204"/>
                  </a:lnTo>
                  <a:lnTo>
                    <a:pt x="8398" y="1211"/>
                  </a:lnTo>
                  <a:lnTo>
                    <a:pt x="8387" y="1218"/>
                  </a:lnTo>
                  <a:lnTo>
                    <a:pt x="8375" y="1223"/>
                  </a:lnTo>
                  <a:lnTo>
                    <a:pt x="8362" y="1227"/>
                  </a:lnTo>
                  <a:lnTo>
                    <a:pt x="8350" y="1233"/>
                  </a:lnTo>
                  <a:lnTo>
                    <a:pt x="8336" y="1236"/>
                  </a:lnTo>
                  <a:lnTo>
                    <a:pt x="8322" y="1239"/>
                  </a:lnTo>
                  <a:lnTo>
                    <a:pt x="8308" y="1242"/>
                  </a:lnTo>
                  <a:lnTo>
                    <a:pt x="8293" y="1243"/>
                  </a:lnTo>
                  <a:lnTo>
                    <a:pt x="8278" y="1245"/>
                  </a:lnTo>
                  <a:lnTo>
                    <a:pt x="8262" y="1245"/>
                  </a:lnTo>
                  <a:lnTo>
                    <a:pt x="8246" y="1246"/>
                  </a:lnTo>
                  <a:lnTo>
                    <a:pt x="8230" y="1245"/>
                  </a:lnTo>
                  <a:lnTo>
                    <a:pt x="8213" y="1244"/>
                  </a:lnTo>
                  <a:lnTo>
                    <a:pt x="8196" y="1243"/>
                  </a:lnTo>
                  <a:lnTo>
                    <a:pt x="8179" y="1241"/>
                  </a:lnTo>
                  <a:lnTo>
                    <a:pt x="8163" y="1238"/>
                  </a:lnTo>
                  <a:lnTo>
                    <a:pt x="8148" y="1235"/>
                  </a:lnTo>
                  <a:lnTo>
                    <a:pt x="8133" y="1232"/>
                  </a:lnTo>
                  <a:lnTo>
                    <a:pt x="8118" y="1227"/>
                  </a:lnTo>
                  <a:lnTo>
                    <a:pt x="8104" y="1222"/>
                  </a:lnTo>
                  <a:lnTo>
                    <a:pt x="8090" y="1217"/>
                  </a:lnTo>
                  <a:lnTo>
                    <a:pt x="8077" y="1211"/>
                  </a:lnTo>
                  <a:lnTo>
                    <a:pt x="8065" y="1205"/>
                  </a:lnTo>
                  <a:lnTo>
                    <a:pt x="8053" y="1197"/>
                  </a:lnTo>
                  <a:lnTo>
                    <a:pt x="8041" y="1190"/>
                  </a:lnTo>
                  <a:lnTo>
                    <a:pt x="8031" y="1183"/>
                  </a:lnTo>
                  <a:lnTo>
                    <a:pt x="8020" y="1174"/>
                  </a:lnTo>
                  <a:lnTo>
                    <a:pt x="8010" y="1166"/>
                  </a:lnTo>
                  <a:lnTo>
                    <a:pt x="8001" y="1156"/>
                  </a:lnTo>
                  <a:lnTo>
                    <a:pt x="7992" y="1145"/>
                  </a:lnTo>
                  <a:lnTo>
                    <a:pt x="7984" y="1136"/>
                  </a:lnTo>
                  <a:lnTo>
                    <a:pt x="7976" y="1125"/>
                  </a:lnTo>
                  <a:lnTo>
                    <a:pt x="7970" y="1115"/>
                  </a:lnTo>
                  <a:lnTo>
                    <a:pt x="7964" y="1103"/>
                  </a:lnTo>
                  <a:lnTo>
                    <a:pt x="7958" y="1091"/>
                  </a:lnTo>
                  <a:lnTo>
                    <a:pt x="7953" y="1079"/>
                  </a:lnTo>
                  <a:lnTo>
                    <a:pt x="7949" y="1068"/>
                  </a:lnTo>
                  <a:lnTo>
                    <a:pt x="7946" y="1056"/>
                  </a:lnTo>
                  <a:lnTo>
                    <a:pt x="7942" y="1043"/>
                  </a:lnTo>
                  <a:lnTo>
                    <a:pt x="7940" y="1031"/>
                  </a:lnTo>
                  <a:lnTo>
                    <a:pt x="7938" y="1017"/>
                  </a:lnTo>
                  <a:lnTo>
                    <a:pt x="7937" y="1004"/>
                  </a:lnTo>
                  <a:lnTo>
                    <a:pt x="7937" y="990"/>
                  </a:lnTo>
                  <a:lnTo>
                    <a:pt x="7937" y="976"/>
                  </a:lnTo>
                  <a:lnTo>
                    <a:pt x="7937" y="961"/>
                  </a:lnTo>
                  <a:lnTo>
                    <a:pt x="7939" y="948"/>
                  </a:lnTo>
                  <a:lnTo>
                    <a:pt x="7941" y="935"/>
                  </a:lnTo>
                  <a:lnTo>
                    <a:pt x="7943" y="921"/>
                  </a:lnTo>
                  <a:lnTo>
                    <a:pt x="7947" y="908"/>
                  </a:lnTo>
                  <a:lnTo>
                    <a:pt x="7950" y="897"/>
                  </a:lnTo>
                  <a:lnTo>
                    <a:pt x="7954" y="885"/>
                  </a:lnTo>
                  <a:lnTo>
                    <a:pt x="7959" y="873"/>
                  </a:lnTo>
                  <a:lnTo>
                    <a:pt x="7965" y="862"/>
                  </a:lnTo>
                  <a:lnTo>
                    <a:pt x="7970" y="851"/>
                  </a:lnTo>
                  <a:lnTo>
                    <a:pt x="7976" y="840"/>
                  </a:lnTo>
                  <a:lnTo>
                    <a:pt x="7984" y="830"/>
                  </a:lnTo>
                  <a:lnTo>
                    <a:pt x="7991" y="820"/>
                  </a:lnTo>
                  <a:lnTo>
                    <a:pt x="8000" y="811"/>
                  </a:lnTo>
                  <a:lnTo>
                    <a:pt x="8008" y="802"/>
                  </a:lnTo>
                  <a:lnTo>
                    <a:pt x="8018" y="794"/>
                  </a:lnTo>
                  <a:lnTo>
                    <a:pt x="8027" y="785"/>
                  </a:lnTo>
                  <a:lnTo>
                    <a:pt x="8038" y="778"/>
                  </a:lnTo>
                  <a:lnTo>
                    <a:pt x="8049" y="770"/>
                  </a:lnTo>
                  <a:lnTo>
                    <a:pt x="8060" y="764"/>
                  </a:lnTo>
                  <a:lnTo>
                    <a:pt x="8072" y="757"/>
                  </a:lnTo>
                  <a:lnTo>
                    <a:pt x="8084" y="752"/>
                  </a:lnTo>
                  <a:lnTo>
                    <a:pt x="8097" y="747"/>
                  </a:lnTo>
                  <a:lnTo>
                    <a:pt x="8110" y="742"/>
                  </a:lnTo>
                  <a:lnTo>
                    <a:pt x="8123" y="739"/>
                  </a:lnTo>
                  <a:lnTo>
                    <a:pt x="8137" y="736"/>
                  </a:lnTo>
                  <a:lnTo>
                    <a:pt x="8152" y="733"/>
                  </a:lnTo>
                  <a:lnTo>
                    <a:pt x="8167" y="731"/>
                  </a:lnTo>
                  <a:lnTo>
                    <a:pt x="8182" y="730"/>
                  </a:lnTo>
                  <a:lnTo>
                    <a:pt x="8197" y="729"/>
                  </a:lnTo>
                  <a:lnTo>
                    <a:pt x="8213" y="729"/>
                  </a:lnTo>
                  <a:lnTo>
                    <a:pt x="8230" y="730"/>
                  </a:lnTo>
                  <a:lnTo>
                    <a:pt x="8247" y="731"/>
                  </a:lnTo>
                  <a:lnTo>
                    <a:pt x="8258" y="732"/>
                  </a:lnTo>
                  <a:lnTo>
                    <a:pt x="8272" y="733"/>
                  </a:lnTo>
                  <a:lnTo>
                    <a:pt x="8241" y="1149"/>
                  </a:lnTo>
                  <a:lnTo>
                    <a:pt x="8263" y="1149"/>
                  </a:lnTo>
                  <a:lnTo>
                    <a:pt x="8285" y="1148"/>
                  </a:lnTo>
                  <a:lnTo>
                    <a:pt x="8304" y="1144"/>
                  </a:lnTo>
                  <a:lnTo>
                    <a:pt x="8323" y="1140"/>
                  </a:lnTo>
                  <a:lnTo>
                    <a:pt x="8340" y="1134"/>
                  </a:lnTo>
                  <a:lnTo>
                    <a:pt x="8357" y="1126"/>
                  </a:lnTo>
                  <a:lnTo>
                    <a:pt x="8372" y="1118"/>
                  </a:lnTo>
                  <a:lnTo>
                    <a:pt x="8386" y="1108"/>
                  </a:lnTo>
                  <a:lnTo>
                    <a:pt x="8397" y="1096"/>
                  </a:lnTo>
                  <a:lnTo>
                    <a:pt x="8409" y="1085"/>
                  </a:lnTo>
                  <a:lnTo>
                    <a:pt x="8418" y="1072"/>
                  </a:lnTo>
                  <a:lnTo>
                    <a:pt x="8426" y="1058"/>
                  </a:lnTo>
                  <a:lnTo>
                    <a:pt x="8432" y="1043"/>
                  </a:lnTo>
                  <a:lnTo>
                    <a:pt x="8438" y="1028"/>
                  </a:lnTo>
                  <a:lnTo>
                    <a:pt x="8441" y="1013"/>
                  </a:lnTo>
                  <a:lnTo>
                    <a:pt x="8443" y="995"/>
                  </a:lnTo>
                  <a:lnTo>
                    <a:pt x="8443" y="983"/>
                  </a:lnTo>
                  <a:lnTo>
                    <a:pt x="8443" y="970"/>
                  </a:lnTo>
                  <a:lnTo>
                    <a:pt x="8442" y="958"/>
                  </a:lnTo>
                  <a:lnTo>
                    <a:pt x="8440" y="947"/>
                  </a:lnTo>
                  <a:lnTo>
                    <a:pt x="8437" y="935"/>
                  </a:lnTo>
                  <a:lnTo>
                    <a:pt x="8432" y="924"/>
                  </a:lnTo>
                  <a:lnTo>
                    <a:pt x="8428" y="915"/>
                  </a:lnTo>
                  <a:lnTo>
                    <a:pt x="8422" y="904"/>
                  </a:lnTo>
                  <a:lnTo>
                    <a:pt x="8415" y="895"/>
                  </a:lnTo>
                  <a:lnTo>
                    <a:pt x="8408" y="886"/>
                  </a:lnTo>
                  <a:lnTo>
                    <a:pt x="8399" y="876"/>
                  </a:lnTo>
                  <a:lnTo>
                    <a:pt x="8389" y="869"/>
                  </a:lnTo>
                  <a:lnTo>
                    <a:pt x="8378" y="860"/>
                  </a:lnTo>
                  <a:lnTo>
                    <a:pt x="8367" y="853"/>
                  </a:lnTo>
                  <a:lnTo>
                    <a:pt x="8353" y="846"/>
                  </a:lnTo>
                  <a:lnTo>
                    <a:pt x="8339" y="839"/>
                  </a:lnTo>
                  <a:close/>
                  <a:moveTo>
                    <a:pt x="8163" y="1138"/>
                  </a:moveTo>
                  <a:lnTo>
                    <a:pt x="8187" y="826"/>
                  </a:lnTo>
                  <a:lnTo>
                    <a:pt x="8170" y="828"/>
                  </a:lnTo>
                  <a:lnTo>
                    <a:pt x="8154" y="829"/>
                  </a:lnTo>
                  <a:lnTo>
                    <a:pt x="8139" y="831"/>
                  </a:lnTo>
                  <a:lnTo>
                    <a:pt x="8124" y="834"/>
                  </a:lnTo>
                  <a:lnTo>
                    <a:pt x="8111" y="838"/>
                  </a:lnTo>
                  <a:lnTo>
                    <a:pt x="8100" y="842"/>
                  </a:lnTo>
                  <a:lnTo>
                    <a:pt x="8089" y="848"/>
                  </a:lnTo>
                  <a:lnTo>
                    <a:pt x="8078" y="854"/>
                  </a:lnTo>
                  <a:lnTo>
                    <a:pt x="8065" y="865"/>
                  </a:lnTo>
                  <a:lnTo>
                    <a:pt x="8053" y="876"/>
                  </a:lnTo>
                  <a:lnTo>
                    <a:pt x="8042" y="889"/>
                  </a:lnTo>
                  <a:lnTo>
                    <a:pt x="8034" y="903"/>
                  </a:lnTo>
                  <a:lnTo>
                    <a:pt x="8026" y="918"/>
                  </a:lnTo>
                  <a:lnTo>
                    <a:pt x="8021" y="933"/>
                  </a:lnTo>
                  <a:lnTo>
                    <a:pt x="8017" y="950"/>
                  </a:lnTo>
                  <a:lnTo>
                    <a:pt x="8015" y="967"/>
                  </a:lnTo>
                  <a:lnTo>
                    <a:pt x="8015" y="983"/>
                  </a:lnTo>
                  <a:lnTo>
                    <a:pt x="8016" y="999"/>
                  </a:lnTo>
                  <a:lnTo>
                    <a:pt x="8018" y="1014"/>
                  </a:lnTo>
                  <a:lnTo>
                    <a:pt x="8021" y="1027"/>
                  </a:lnTo>
                  <a:lnTo>
                    <a:pt x="8026" y="1041"/>
                  </a:lnTo>
                  <a:lnTo>
                    <a:pt x="8033" y="1055"/>
                  </a:lnTo>
                  <a:lnTo>
                    <a:pt x="8041" y="1068"/>
                  </a:lnTo>
                  <a:lnTo>
                    <a:pt x="8051" y="1079"/>
                  </a:lnTo>
                  <a:lnTo>
                    <a:pt x="8061" y="1091"/>
                  </a:lnTo>
                  <a:lnTo>
                    <a:pt x="8072" y="1102"/>
                  </a:lnTo>
                  <a:lnTo>
                    <a:pt x="8085" y="1110"/>
                  </a:lnTo>
                  <a:lnTo>
                    <a:pt x="8099" y="1118"/>
                  </a:lnTo>
                  <a:lnTo>
                    <a:pt x="8114" y="1125"/>
                  </a:lnTo>
                  <a:lnTo>
                    <a:pt x="8129" y="1131"/>
                  </a:lnTo>
                  <a:lnTo>
                    <a:pt x="8145" y="1135"/>
                  </a:lnTo>
                  <a:lnTo>
                    <a:pt x="8163" y="1138"/>
                  </a:lnTo>
                  <a:close/>
                  <a:moveTo>
                    <a:pt x="8476" y="202"/>
                  </a:moveTo>
                  <a:lnTo>
                    <a:pt x="8405" y="211"/>
                  </a:lnTo>
                  <a:lnTo>
                    <a:pt x="8415" y="216"/>
                  </a:lnTo>
                  <a:lnTo>
                    <a:pt x="8426" y="223"/>
                  </a:lnTo>
                  <a:lnTo>
                    <a:pt x="8436" y="229"/>
                  </a:lnTo>
                  <a:lnTo>
                    <a:pt x="8444" y="236"/>
                  </a:lnTo>
                  <a:lnTo>
                    <a:pt x="8453" y="244"/>
                  </a:lnTo>
                  <a:lnTo>
                    <a:pt x="8460" y="251"/>
                  </a:lnTo>
                  <a:lnTo>
                    <a:pt x="8468" y="260"/>
                  </a:lnTo>
                  <a:lnTo>
                    <a:pt x="8474" y="269"/>
                  </a:lnTo>
                  <a:lnTo>
                    <a:pt x="8480" y="279"/>
                  </a:lnTo>
                  <a:lnTo>
                    <a:pt x="8486" y="289"/>
                  </a:lnTo>
                  <a:lnTo>
                    <a:pt x="8490" y="299"/>
                  </a:lnTo>
                  <a:lnTo>
                    <a:pt x="8494" y="310"/>
                  </a:lnTo>
                  <a:lnTo>
                    <a:pt x="8498" y="320"/>
                  </a:lnTo>
                  <a:lnTo>
                    <a:pt x="8500" y="332"/>
                  </a:lnTo>
                  <a:lnTo>
                    <a:pt x="8504" y="345"/>
                  </a:lnTo>
                  <a:lnTo>
                    <a:pt x="8505" y="358"/>
                  </a:lnTo>
                  <a:lnTo>
                    <a:pt x="8506" y="374"/>
                  </a:lnTo>
                  <a:lnTo>
                    <a:pt x="8507" y="390"/>
                  </a:lnTo>
                  <a:lnTo>
                    <a:pt x="8506" y="407"/>
                  </a:lnTo>
                  <a:lnTo>
                    <a:pt x="8503" y="422"/>
                  </a:lnTo>
                  <a:lnTo>
                    <a:pt x="8499" y="437"/>
                  </a:lnTo>
                  <a:lnTo>
                    <a:pt x="8495" y="453"/>
                  </a:lnTo>
                  <a:lnTo>
                    <a:pt x="8489" y="468"/>
                  </a:lnTo>
                  <a:lnTo>
                    <a:pt x="8482" y="483"/>
                  </a:lnTo>
                  <a:lnTo>
                    <a:pt x="8474" y="498"/>
                  </a:lnTo>
                  <a:lnTo>
                    <a:pt x="8465" y="512"/>
                  </a:lnTo>
                  <a:lnTo>
                    <a:pt x="8455" y="526"/>
                  </a:lnTo>
                  <a:lnTo>
                    <a:pt x="8444" y="538"/>
                  </a:lnTo>
                  <a:lnTo>
                    <a:pt x="8431" y="550"/>
                  </a:lnTo>
                  <a:lnTo>
                    <a:pt x="8419" y="561"/>
                  </a:lnTo>
                  <a:lnTo>
                    <a:pt x="8405" y="571"/>
                  </a:lnTo>
                  <a:lnTo>
                    <a:pt x="8390" y="582"/>
                  </a:lnTo>
                  <a:lnTo>
                    <a:pt x="8374" y="590"/>
                  </a:lnTo>
                  <a:lnTo>
                    <a:pt x="8357" y="599"/>
                  </a:lnTo>
                  <a:lnTo>
                    <a:pt x="8340" y="606"/>
                  </a:lnTo>
                  <a:lnTo>
                    <a:pt x="8322" y="613"/>
                  </a:lnTo>
                  <a:lnTo>
                    <a:pt x="8303" y="618"/>
                  </a:lnTo>
                  <a:lnTo>
                    <a:pt x="8284" y="622"/>
                  </a:lnTo>
                  <a:lnTo>
                    <a:pt x="8263" y="627"/>
                  </a:lnTo>
                  <a:lnTo>
                    <a:pt x="8242" y="629"/>
                  </a:lnTo>
                  <a:lnTo>
                    <a:pt x="8222" y="631"/>
                  </a:lnTo>
                  <a:lnTo>
                    <a:pt x="8202" y="632"/>
                  </a:lnTo>
                  <a:lnTo>
                    <a:pt x="8182" y="632"/>
                  </a:lnTo>
                  <a:lnTo>
                    <a:pt x="8162" y="631"/>
                  </a:lnTo>
                  <a:lnTo>
                    <a:pt x="8143" y="630"/>
                  </a:lnTo>
                  <a:lnTo>
                    <a:pt x="8124" y="627"/>
                  </a:lnTo>
                  <a:lnTo>
                    <a:pt x="8106" y="623"/>
                  </a:lnTo>
                  <a:lnTo>
                    <a:pt x="8088" y="618"/>
                  </a:lnTo>
                  <a:lnTo>
                    <a:pt x="8071" y="613"/>
                  </a:lnTo>
                  <a:lnTo>
                    <a:pt x="8054" y="606"/>
                  </a:lnTo>
                  <a:lnTo>
                    <a:pt x="8039" y="599"/>
                  </a:lnTo>
                  <a:lnTo>
                    <a:pt x="8024" y="590"/>
                  </a:lnTo>
                  <a:lnTo>
                    <a:pt x="8010" y="581"/>
                  </a:lnTo>
                  <a:lnTo>
                    <a:pt x="7998" y="570"/>
                  </a:lnTo>
                  <a:lnTo>
                    <a:pt x="7986" y="560"/>
                  </a:lnTo>
                  <a:lnTo>
                    <a:pt x="7975" y="547"/>
                  </a:lnTo>
                  <a:lnTo>
                    <a:pt x="7965" y="534"/>
                  </a:lnTo>
                  <a:lnTo>
                    <a:pt x="7956" y="520"/>
                  </a:lnTo>
                  <a:lnTo>
                    <a:pt x="7948" y="506"/>
                  </a:lnTo>
                  <a:lnTo>
                    <a:pt x="7941" y="492"/>
                  </a:lnTo>
                  <a:lnTo>
                    <a:pt x="7936" y="476"/>
                  </a:lnTo>
                  <a:lnTo>
                    <a:pt x="7931" y="460"/>
                  </a:lnTo>
                  <a:lnTo>
                    <a:pt x="7927" y="444"/>
                  </a:lnTo>
                  <a:lnTo>
                    <a:pt x="7924" y="427"/>
                  </a:lnTo>
                  <a:lnTo>
                    <a:pt x="7923" y="414"/>
                  </a:lnTo>
                  <a:lnTo>
                    <a:pt x="7923" y="402"/>
                  </a:lnTo>
                  <a:lnTo>
                    <a:pt x="7923" y="391"/>
                  </a:lnTo>
                  <a:lnTo>
                    <a:pt x="7924" y="379"/>
                  </a:lnTo>
                  <a:lnTo>
                    <a:pt x="7926" y="367"/>
                  </a:lnTo>
                  <a:lnTo>
                    <a:pt x="7929" y="357"/>
                  </a:lnTo>
                  <a:lnTo>
                    <a:pt x="7932" y="346"/>
                  </a:lnTo>
                  <a:lnTo>
                    <a:pt x="7936" y="335"/>
                  </a:lnTo>
                  <a:lnTo>
                    <a:pt x="7940" y="325"/>
                  </a:lnTo>
                  <a:lnTo>
                    <a:pt x="7946" y="315"/>
                  </a:lnTo>
                  <a:lnTo>
                    <a:pt x="7951" y="306"/>
                  </a:lnTo>
                  <a:lnTo>
                    <a:pt x="7956" y="297"/>
                  </a:lnTo>
                  <a:lnTo>
                    <a:pt x="7963" y="289"/>
                  </a:lnTo>
                  <a:lnTo>
                    <a:pt x="7970" y="280"/>
                  </a:lnTo>
                  <a:lnTo>
                    <a:pt x="7976" y="273"/>
                  </a:lnTo>
                  <a:lnTo>
                    <a:pt x="7984" y="265"/>
                  </a:lnTo>
                  <a:lnTo>
                    <a:pt x="7707" y="296"/>
                  </a:lnTo>
                  <a:lnTo>
                    <a:pt x="7697" y="201"/>
                  </a:lnTo>
                  <a:lnTo>
                    <a:pt x="8465" y="115"/>
                  </a:lnTo>
                  <a:lnTo>
                    <a:pt x="8476" y="202"/>
                  </a:lnTo>
                  <a:close/>
                  <a:moveTo>
                    <a:pt x="8232" y="533"/>
                  </a:moveTo>
                  <a:lnTo>
                    <a:pt x="8257" y="529"/>
                  </a:lnTo>
                  <a:lnTo>
                    <a:pt x="8281" y="525"/>
                  </a:lnTo>
                  <a:lnTo>
                    <a:pt x="8303" y="518"/>
                  </a:lnTo>
                  <a:lnTo>
                    <a:pt x="8324" y="511"/>
                  </a:lnTo>
                  <a:lnTo>
                    <a:pt x="8342" y="502"/>
                  </a:lnTo>
                  <a:lnTo>
                    <a:pt x="8358" y="493"/>
                  </a:lnTo>
                  <a:lnTo>
                    <a:pt x="8365" y="487"/>
                  </a:lnTo>
                  <a:lnTo>
                    <a:pt x="8373" y="481"/>
                  </a:lnTo>
                  <a:lnTo>
                    <a:pt x="8379" y="476"/>
                  </a:lnTo>
                  <a:lnTo>
                    <a:pt x="8386" y="469"/>
                  </a:lnTo>
                  <a:lnTo>
                    <a:pt x="8397" y="456"/>
                  </a:lnTo>
                  <a:lnTo>
                    <a:pt x="8406" y="443"/>
                  </a:lnTo>
                  <a:lnTo>
                    <a:pt x="8414" y="430"/>
                  </a:lnTo>
                  <a:lnTo>
                    <a:pt x="8420" y="416"/>
                  </a:lnTo>
                  <a:lnTo>
                    <a:pt x="8424" y="401"/>
                  </a:lnTo>
                  <a:lnTo>
                    <a:pt x="8427" y="386"/>
                  </a:lnTo>
                  <a:lnTo>
                    <a:pt x="8427" y="371"/>
                  </a:lnTo>
                  <a:lnTo>
                    <a:pt x="8427" y="357"/>
                  </a:lnTo>
                  <a:lnTo>
                    <a:pt x="8424" y="342"/>
                  </a:lnTo>
                  <a:lnTo>
                    <a:pt x="8420" y="327"/>
                  </a:lnTo>
                  <a:lnTo>
                    <a:pt x="8414" y="314"/>
                  </a:lnTo>
                  <a:lnTo>
                    <a:pt x="8408" y="301"/>
                  </a:lnTo>
                  <a:lnTo>
                    <a:pt x="8399" y="289"/>
                  </a:lnTo>
                  <a:lnTo>
                    <a:pt x="8389" y="278"/>
                  </a:lnTo>
                  <a:lnTo>
                    <a:pt x="8377" y="267"/>
                  </a:lnTo>
                  <a:lnTo>
                    <a:pt x="8364" y="257"/>
                  </a:lnTo>
                  <a:lnTo>
                    <a:pt x="8350" y="248"/>
                  </a:lnTo>
                  <a:lnTo>
                    <a:pt x="8334" y="242"/>
                  </a:lnTo>
                  <a:lnTo>
                    <a:pt x="8317" y="235"/>
                  </a:lnTo>
                  <a:lnTo>
                    <a:pt x="8297" y="232"/>
                  </a:lnTo>
                  <a:lnTo>
                    <a:pt x="8276" y="229"/>
                  </a:lnTo>
                  <a:lnTo>
                    <a:pt x="8254" y="228"/>
                  </a:lnTo>
                  <a:lnTo>
                    <a:pt x="8230" y="229"/>
                  </a:lnTo>
                  <a:lnTo>
                    <a:pt x="8205" y="231"/>
                  </a:lnTo>
                  <a:lnTo>
                    <a:pt x="8178" y="235"/>
                  </a:lnTo>
                  <a:lnTo>
                    <a:pt x="8153" y="240"/>
                  </a:lnTo>
                  <a:lnTo>
                    <a:pt x="8129" y="246"/>
                  </a:lnTo>
                  <a:lnTo>
                    <a:pt x="8108" y="253"/>
                  </a:lnTo>
                  <a:lnTo>
                    <a:pt x="8089" y="262"/>
                  </a:lnTo>
                  <a:lnTo>
                    <a:pt x="8071" y="272"/>
                  </a:lnTo>
                  <a:lnTo>
                    <a:pt x="8064" y="277"/>
                  </a:lnTo>
                  <a:lnTo>
                    <a:pt x="8056" y="282"/>
                  </a:lnTo>
                  <a:lnTo>
                    <a:pt x="8050" y="289"/>
                  </a:lnTo>
                  <a:lnTo>
                    <a:pt x="8043" y="294"/>
                  </a:lnTo>
                  <a:lnTo>
                    <a:pt x="8032" y="307"/>
                  </a:lnTo>
                  <a:lnTo>
                    <a:pt x="8022" y="320"/>
                  </a:lnTo>
                  <a:lnTo>
                    <a:pt x="8015" y="334"/>
                  </a:lnTo>
                  <a:lnTo>
                    <a:pt x="8008" y="348"/>
                  </a:lnTo>
                  <a:lnTo>
                    <a:pt x="8004" y="363"/>
                  </a:lnTo>
                  <a:lnTo>
                    <a:pt x="8002" y="378"/>
                  </a:lnTo>
                  <a:lnTo>
                    <a:pt x="8001" y="393"/>
                  </a:lnTo>
                  <a:lnTo>
                    <a:pt x="8002" y="409"/>
                  </a:lnTo>
                  <a:lnTo>
                    <a:pt x="8005" y="425"/>
                  </a:lnTo>
                  <a:lnTo>
                    <a:pt x="8008" y="438"/>
                  </a:lnTo>
                  <a:lnTo>
                    <a:pt x="8015" y="452"/>
                  </a:lnTo>
                  <a:lnTo>
                    <a:pt x="8021" y="465"/>
                  </a:lnTo>
                  <a:lnTo>
                    <a:pt x="8031" y="478"/>
                  </a:lnTo>
                  <a:lnTo>
                    <a:pt x="8040" y="488"/>
                  </a:lnTo>
                  <a:lnTo>
                    <a:pt x="8052" y="499"/>
                  </a:lnTo>
                  <a:lnTo>
                    <a:pt x="8066" y="509"/>
                  </a:lnTo>
                  <a:lnTo>
                    <a:pt x="8072" y="513"/>
                  </a:lnTo>
                  <a:lnTo>
                    <a:pt x="8081" y="517"/>
                  </a:lnTo>
                  <a:lnTo>
                    <a:pt x="8088" y="520"/>
                  </a:lnTo>
                  <a:lnTo>
                    <a:pt x="8097" y="523"/>
                  </a:lnTo>
                  <a:lnTo>
                    <a:pt x="8115" y="529"/>
                  </a:lnTo>
                  <a:lnTo>
                    <a:pt x="8135" y="533"/>
                  </a:lnTo>
                  <a:lnTo>
                    <a:pt x="8156" y="535"/>
                  </a:lnTo>
                  <a:lnTo>
                    <a:pt x="8179" y="536"/>
                  </a:lnTo>
                  <a:lnTo>
                    <a:pt x="8205" y="535"/>
                  </a:lnTo>
                  <a:lnTo>
                    <a:pt x="8232" y="533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5BF1B8-14B6-B74E-EA7D-8F5D4045DC56}"/>
              </a:ext>
            </a:extLst>
          </p:cNvPr>
          <p:cNvSpPr txBox="1"/>
          <p:nvPr/>
        </p:nvSpPr>
        <p:spPr>
          <a:xfrm>
            <a:off x="899409" y="8361283"/>
            <a:ext cx="9592984" cy="120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1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ХАЛАЛ КазСтандарт</a:t>
            </a:r>
            <a:endParaRPr lang="aa-ET" sz="7199" b="1" dirty="0">
              <a:solidFill>
                <a:srgbClr val="0066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450392-433C-80C1-F7B7-AF60BFD25802}"/>
              </a:ext>
            </a:extLst>
          </p:cNvPr>
          <p:cNvSpPr txBox="1"/>
          <p:nvPr/>
        </p:nvSpPr>
        <p:spPr>
          <a:xfrm>
            <a:off x="881554" y="7520546"/>
            <a:ext cx="11576380" cy="10155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ru-RU" sz="5999"/>
              <a:t>подтверждению соответствия</a:t>
            </a:r>
            <a:endParaRPr lang="ru-RU" sz="5999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5D739A7-27BD-95C5-07C1-AE5BCAB52B32}"/>
              </a:ext>
            </a:extLst>
          </p:cNvPr>
          <p:cNvSpPr>
            <a:spLocks noEditPoints="1"/>
          </p:cNvSpPr>
          <p:nvPr/>
        </p:nvSpPr>
        <p:spPr bwMode="auto">
          <a:xfrm>
            <a:off x="14057763" y="1486747"/>
            <a:ext cx="4058936" cy="5469490"/>
          </a:xfrm>
          <a:custGeom>
            <a:avLst/>
            <a:gdLst>
              <a:gd name="T0" fmla="*/ 2035 w 12126"/>
              <a:gd name="T1" fmla="*/ 7567 h 16340"/>
              <a:gd name="T2" fmla="*/ 3657 w 12126"/>
              <a:gd name="T3" fmla="*/ 7821 h 16340"/>
              <a:gd name="T4" fmla="*/ 5917 w 12126"/>
              <a:gd name="T5" fmla="*/ 10400 h 16340"/>
              <a:gd name="T6" fmla="*/ 3731 w 12126"/>
              <a:gd name="T7" fmla="*/ 14761 h 16340"/>
              <a:gd name="T8" fmla="*/ 1375 w 12126"/>
              <a:gd name="T9" fmla="*/ 14945 h 16340"/>
              <a:gd name="T10" fmla="*/ 74 w 12126"/>
              <a:gd name="T11" fmla="*/ 14415 h 16340"/>
              <a:gd name="T12" fmla="*/ 3729 w 12126"/>
              <a:gd name="T13" fmla="*/ 16149 h 16340"/>
              <a:gd name="T14" fmla="*/ 8266 w 12126"/>
              <a:gd name="T15" fmla="*/ 12614 h 16340"/>
              <a:gd name="T16" fmla="*/ 7620 w 12126"/>
              <a:gd name="T17" fmla="*/ 8768 h 16340"/>
              <a:gd name="T18" fmla="*/ 4423 w 12126"/>
              <a:gd name="T19" fmla="*/ 6613 h 16340"/>
              <a:gd name="T20" fmla="*/ 3612 w 12126"/>
              <a:gd name="T21" fmla="*/ 6201 h 16340"/>
              <a:gd name="T22" fmla="*/ 2768 w 12126"/>
              <a:gd name="T23" fmla="*/ 6731 h 16340"/>
              <a:gd name="T24" fmla="*/ 1378 w 12126"/>
              <a:gd name="T25" fmla="*/ 7315 h 16340"/>
              <a:gd name="T26" fmla="*/ 2802 w 12126"/>
              <a:gd name="T27" fmla="*/ 14640 h 16340"/>
              <a:gd name="T28" fmla="*/ 3571 w 12126"/>
              <a:gd name="T29" fmla="*/ 13847 h 16340"/>
              <a:gd name="T30" fmla="*/ 3891 w 12126"/>
              <a:gd name="T31" fmla="*/ 12285 h 16340"/>
              <a:gd name="T32" fmla="*/ 4503 w 12126"/>
              <a:gd name="T33" fmla="*/ 12236 h 16340"/>
              <a:gd name="T34" fmla="*/ 4893 w 12126"/>
              <a:gd name="T35" fmla="*/ 12849 h 16340"/>
              <a:gd name="T36" fmla="*/ 5415 w 12126"/>
              <a:gd name="T37" fmla="*/ 12608 h 16340"/>
              <a:gd name="T38" fmla="*/ 5574 w 12126"/>
              <a:gd name="T39" fmla="*/ 10575 h 16340"/>
              <a:gd name="T40" fmla="*/ 5089 w 12126"/>
              <a:gd name="T41" fmla="*/ 9867 h 16340"/>
              <a:gd name="T42" fmla="*/ 4222 w 12126"/>
              <a:gd name="T43" fmla="*/ 9201 h 16340"/>
              <a:gd name="T44" fmla="*/ 2947 w 12126"/>
              <a:gd name="T45" fmla="*/ 10102 h 16340"/>
              <a:gd name="T46" fmla="*/ 2065 w 12126"/>
              <a:gd name="T47" fmla="*/ 10863 h 16340"/>
              <a:gd name="T48" fmla="*/ 1984 w 12126"/>
              <a:gd name="T49" fmla="*/ 12548 h 16340"/>
              <a:gd name="T50" fmla="*/ 2652 w 12126"/>
              <a:gd name="T51" fmla="*/ 13342 h 16340"/>
              <a:gd name="T52" fmla="*/ 7068 w 12126"/>
              <a:gd name="T53" fmla="*/ 7132 h 16340"/>
              <a:gd name="T54" fmla="*/ 8321 w 12126"/>
              <a:gd name="T55" fmla="*/ 8190 h 16340"/>
              <a:gd name="T56" fmla="*/ 10232 w 12126"/>
              <a:gd name="T57" fmla="*/ 10043 h 16340"/>
              <a:gd name="T58" fmla="*/ 11344 w 12126"/>
              <a:gd name="T59" fmla="*/ 11219 h 16340"/>
              <a:gd name="T60" fmla="*/ 10366 w 12126"/>
              <a:gd name="T61" fmla="*/ 12488 h 16340"/>
              <a:gd name="T62" fmla="*/ 10225 w 12126"/>
              <a:gd name="T63" fmla="*/ 13312 h 16340"/>
              <a:gd name="T64" fmla="*/ 8474 w 12126"/>
              <a:gd name="T65" fmla="*/ 14436 h 16340"/>
              <a:gd name="T66" fmla="*/ 7626 w 12126"/>
              <a:gd name="T67" fmla="*/ 15235 h 16340"/>
              <a:gd name="T68" fmla="*/ 6471 w 12126"/>
              <a:gd name="T69" fmla="*/ 15613 h 16340"/>
              <a:gd name="T70" fmla="*/ 8382 w 12126"/>
              <a:gd name="T71" fmla="*/ 15110 h 16340"/>
              <a:gd name="T72" fmla="*/ 10679 w 12126"/>
              <a:gd name="T73" fmla="*/ 14849 h 16340"/>
              <a:gd name="T74" fmla="*/ 10708 w 12126"/>
              <a:gd name="T75" fmla="*/ 12820 h 16340"/>
              <a:gd name="T76" fmla="*/ 11910 w 12126"/>
              <a:gd name="T77" fmla="*/ 11591 h 16340"/>
              <a:gd name="T78" fmla="*/ 11103 w 12126"/>
              <a:gd name="T79" fmla="*/ 10332 h 16340"/>
              <a:gd name="T80" fmla="*/ 10694 w 12126"/>
              <a:gd name="T81" fmla="*/ 9786 h 16340"/>
              <a:gd name="T82" fmla="*/ 8326 w 12126"/>
              <a:gd name="T83" fmla="*/ 7539 h 16340"/>
              <a:gd name="T84" fmla="*/ 4840 w 12126"/>
              <a:gd name="T85" fmla="*/ 2652 h 16340"/>
              <a:gd name="T86" fmla="*/ 4879 w 12126"/>
              <a:gd name="T87" fmla="*/ 2426 h 16340"/>
              <a:gd name="T88" fmla="*/ 4851 w 12126"/>
              <a:gd name="T89" fmla="*/ 1701 h 16340"/>
              <a:gd name="T90" fmla="*/ 5123 w 12126"/>
              <a:gd name="T91" fmla="*/ 962 h 16340"/>
              <a:gd name="T92" fmla="*/ 4695 w 12126"/>
              <a:gd name="T93" fmla="*/ 391 h 16340"/>
              <a:gd name="T94" fmla="*/ 4097 w 12126"/>
              <a:gd name="T95" fmla="*/ 440 h 16340"/>
              <a:gd name="T96" fmla="*/ 3709 w 12126"/>
              <a:gd name="T97" fmla="*/ 932 h 16340"/>
              <a:gd name="T98" fmla="*/ 4042 w 12126"/>
              <a:gd name="T99" fmla="*/ 1917 h 16340"/>
              <a:gd name="T100" fmla="*/ 3934 w 12126"/>
              <a:gd name="T101" fmla="*/ 2559 h 16340"/>
              <a:gd name="T102" fmla="*/ 6059 w 12126"/>
              <a:gd name="T103" fmla="*/ 5058 h 16340"/>
              <a:gd name="T104" fmla="*/ 6039 w 12126"/>
              <a:gd name="T105" fmla="*/ 4403 h 16340"/>
              <a:gd name="T106" fmla="*/ 6346 w 12126"/>
              <a:gd name="T107" fmla="*/ 3485 h 16340"/>
              <a:gd name="T108" fmla="*/ 6111 w 12126"/>
              <a:gd name="T109" fmla="*/ 2881 h 16340"/>
              <a:gd name="T110" fmla="*/ 5565 w 12126"/>
              <a:gd name="T111" fmla="*/ 2473 h 16340"/>
              <a:gd name="T112" fmla="*/ 4975 w 12126"/>
              <a:gd name="T113" fmla="*/ 3175 h 16340"/>
              <a:gd name="T114" fmla="*/ 5238 w 12126"/>
              <a:gd name="T115" fmla="*/ 4069 h 16340"/>
              <a:gd name="T116" fmla="*/ 5170 w 12126"/>
              <a:gd name="T117" fmla="*/ 4866 h 16340"/>
              <a:gd name="T118" fmla="*/ 5241 w 12126"/>
              <a:gd name="T119" fmla="*/ 5951 h 16340"/>
              <a:gd name="T120" fmla="*/ 9783 w 12126"/>
              <a:gd name="T121" fmla="*/ 11924 h 16340"/>
              <a:gd name="T122" fmla="*/ 10015 w 12126"/>
              <a:gd name="T123" fmla="*/ 10746 h 16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26" h="16340">
                <a:moveTo>
                  <a:pt x="403" y="8068"/>
                </a:moveTo>
                <a:lnTo>
                  <a:pt x="523" y="8013"/>
                </a:lnTo>
                <a:lnTo>
                  <a:pt x="641" y="7959"/>
                </a:lnTo>
                <a:lnTo>
                  <a:pt x="756" y="7908"/>
                </a:lnTo>
                <a:lnTo>
                  <a:pt x="869" y="7859"/>
                </a:lnTo>
                <a:lnTo>
                  <a:pt x="926" y="7835"/>
                </a:lnTo>
                <a:lnTo>
                  <a:pt x="982" y="7812"/>
                </a:lnTo>
                <a:lnTo>
                  <a:pt x="1038" y="7789"/>
                </a:lnTo>
                <a:lnTo>
                  <a:pt x="1095" y="7769"/>
                </a:lnTo>
                <a:lnTo>
                  <a:pt x="1152" y="7748"/>
                </a:lnTo>
                <a:lnTo>
                  <a:pt x="1209" y="7728"/>
                </a:lnTo>
                <a:lnTo>
                  <a:pt x="1267" y="7709"/>
                </a:lnTo>
                <a:lnTo>
                  <a:pt x="1326" y="7692"/>
                </a:lnTo>
                <a:lnTo>
                  <a:pt x="1385" y="7675"/>
                </a:lnTo>
                <a:lnTo>
                  <a:pt x="1445" y="7659"/>
                </a:lnTo>
                <a:lnTo>
                  <a:pt x="1506" y="7644"/>
                </a:lnTo>
                <a:lnTo>
                  <a:pt x="1567" y="7631"/>
                </a:lnTo>
                <a:lnTo>
                  <a:pt x="1630" y="7618"/>
                </a:lnTo>
                <a:lnTo>
                  <a:pt x="1694" y="7606"/>
                </a:lnTo>
                <a:lnTo>
                  <a:pt x="1759" y="7596"/>
                </a:lnTo>
                <a:lnTo>
                  <a:pt x="1826" y="7587"/>
                </a:lnTo>
                <a:lnTo>
                  <a:pt x="1894" y="7579"/>
                </a:lnTo>
                <a:lnTo>
                  <a:pt x="1964" y="7573"/>
                </a:lnTo>
                <a:lnTo>
                  <a:pt x="2035" y="7567"/>
                </a:lnTo>
                <a:lnTo>
                  <a:pt x="2109" y="7563"/>
                </a:lnTo>
                <a:lnTo>
                  <a:pt x="2184" y="7561"/>
                </a:lnTo>
                <a:lnTo>
                  <a:pt x="2261" y="7559"/>
                </a:lnTo>
                <a:lnTo>
                  <a:pt x="2341" y="7560"/>
                </a:lnTo>
                <a:lnTo>
                  <a:pt x="2422" y="7562"/>
                </a:lnTo>
                <a:lnTo>
                  <a:pt x="2492" y="7564"/>
                </a:lnTo>
                <a:lnTo>
                  <a:pt x="2561" y="7570"/>
                </a:lnTo>
                <a:lnTo>
                  <a:pt x="2629" y="7575"/>
                </a:lnTo>
                <a:lnTo>
                  <a:pt x="2697" y="7582"/>
                </a:lnTo>
                <a:lnTo>
                  <a:pt x="2765" y="7590"/>
                </a:lnTo>
                <a:lnTo>
                  <a:pt x="2832" y="7599"/>
                </a:lnTo>
                <a:lnTo>
                  <a:pt x="2899" y="7609"/>
                </a:lnTo>
                <a:lnTo>
                  <a:pt x="2966" y="7622"/>
                </a:lnTo>
                <a:lnTo>
                  <a:pt x="3032" y="7634"/>
                </a:lnTo>
                <a:lnTo>
                  <a:pt x="3098" y="7648"/>
                </a:lnTo>
                <a:lnTo>
                  <a:pt x="3162" y="7663"/>
                </a:lnTo>
                <a:lnTo>
                  <a:pt x="3226" y="7680"/>
                </a:lnTo>
                <a:lnTo>
                  <a:pt x="3290" y="7697"/>
                </a:lnTo>
                <a:lnTo>
                  <a:pt x="3353" y="7716"/>
                </a:lnTo>
                <a:lnTo>
                  <a:pt x="3415" y="7734"/>
                </a:lnTo>
                <a:lnTo>
                  <a:pt x="3476" y="7754"/>
                </a:lnTo>
                <a:lnTo>
                  <a:pt x="3537" y="7776"/>
                </a:lnTo>
                <a:lnTo>
                  <a:pt x="3597" y="7797"/>
                </a:lnTo>
                <a:lnTo>
                  <a:pt x="3657" y="7821"/>
                </a:lnTo>
                <a:lnTo>
                  <a:pt x="3716" y="7844"/>
                </a:lnTo>
                <a:lnTo>
                  <a:pt x="3774" y="7869"/>
                </a:lnTo>
                <a:lnTo>
                  <a:pt x="3832" y="7894"/>
                </a:lnTo>
                <a:lnTo>
                  <a:pt x="3888" y="7920"/>
                </a:lnTo>
                <a:lnTo>
                  <a:pt x="3944" y="7947"/>
                </a:lnTo>
                <a:lnTo>
                  <a:pt x="3999" y="7975"/>
                </a:lnTo>
                <a:lnTo>
                  <a:pt x="4054" y="8003"/>
                </a:lnTo>
                <a:lnTo>
                  <a:pt x="4106" y="8031"/>
                </a:lnTo>
                <a:lnTo>
                  <a:pt x="4159" y="8061"/>
                </a:lnTo>
                <a:lnTo>
                  <a:pt x="4210" y="8090"/>
                </a:lnTo>
                <a:lnTo>
                  <a:pt x="4261" y="8121"/>
                </a:lnTo>
                <a:lnTo>
                  <a:pt x="4311" y="8153"/>
                </a:lnTo>
                <a:lnTo>
                  <a:pt x="4359" y="8183"/>
                </a:lnTo>
                <a:lnTo>
                  <a:pt x="4583" y="8342"/>
                </a:lnTo>
                <a:lnTo>
                  <a:pt x="4789" y="8511"/>
                </a:lnTo>
                <a:lnTo>
                  <a:pt x="4978" y="8691"/>
                </a:lnTo>
                <a:lnTo>
                  <a:pt x="5152" y="8881"/>
                </a:lnTo>
                <a:lnTo>
                  <a:pt x="5308" y="9079"/>
                </a:lnTo>
                <a:lnTo>
                  <a:pt x="5448" y="9284"/>
                </a:lnTo>
                <a:lnTo>
                  <a:pt x="5573" y="9497"/>
                </a:lnTo>
                <a:lnTo>
                  <a:pt x="5682" y="9715"/>
                </a:lnTo>
                <a:lnTo>
                  <a:pt x="5775" y="9940"/>
                </a:lnTo>
                <a:lnTo>
                  <a:pt x="5854" y="10169"/>
                </a:lnTo>
                <a:lnTo>
                  <a:pt x="5917" y="10400"/>
                </a:lnTo>
                <a:lnTo>
                  <a:pt x="5964" y="10635"/>
                </a:lnTo>
                <a:lnTo>
                  <a:pt x="5997" y="10872"/>
                </a:lnTo>
                <a:lnTo>
                  <a:pt x="6015" y="11110"/>
                </a:lnTo>
                <a:lnTo>
                  <a:pt x="6018" y="11349"/>
                </a:lnTo>
                <a:lnTo>
                  <a:pt x="6007" y="11587"/>
                </a:lnTo>
                <a:lnTo>
                  <a:pt x="5982" y="11823"/>
                </a:lnTo>
                <a:lnTo>
                  <a:pt x="5943" y="12058"/>
                </a:lnTo>
                <a:lnTo>
                  <a:pt x="5889" y="12289"/>
                </a:lnTo>
                <a:lnTo>
                  <a:pt x="5822" y="12516"/>
                </a:lnTo>
                <a:lnTo>
                  <a:pt x="5742" y="12739"/>
                </a:lnTo>
                <a:lnTo>
                  <a:pt x="5649" y="12956"/>
                </a:lnTo>
                <a:lnTo>
                  <a:pt x="5542" y="13166"/>
                </a:lnTo>
                <a:lnTo>
                  <a:pt x="5421" y="13370"/>
                </a:lnTo>
                <a:lnTo>
                  <a:pt x="5288" y="13565"/>
                </a:lnTo>
                <a:lnTo>
                  <a:pt x="5143" y="13751"/>
                </a:lnTo>
                <a:lnTo>
                  <a:pt x="4985" y="13928"/>
                </a:lnTo>
                <a:lnTo>
                  <a:pt x="4814" y="14094"/>
                </a:lnTo>
                <a:lnTo>
                  <a:pt x="4632" y="14250"/>
                </a:lnTo>
                <a:lnTo>
                  <a:pt x="4438" y="14391"/>
                </a:lnTo>
                <a:lnTo>
                  <a:pt x="4230" y="14521"/>
                </a:lnTo>
                <a:lnTo>
                  <a:pt x="4013" y="14637"/>
                </a:lnTo>
                <a:lnTo>
                  <a:pt x="3919" y="14680"/>
                </a:lnTo>
                <a:lnTo>
                  <a:pt x="3825" y="14722"/>
                </a:lnTo>
                <a:lnTo>
                  <a:pt x="3731" y="14761"/>
                </a:lnTo>
                <a:lnTo>
                  <a:pt x="3636" y="14799"/>
                </a:lnTo>
                <a:lnTo>
                  <a:pt x="3541" y="14834"/>
                </a:lnTo>
                <a:lnTo>
                  <a:pt x="3446" y="14866"/>
                </a:lnTo>
                <a:lnTo>
                  <a:pt x="3349" y="14896"/>
                </a:lnTo>
                <a:lnTo>
                  <a:pt x="3253" y="14924"/>
                </a:lnTo>
                <a:lnTo>
                  <a:pt x="3156" y="14949"/>
                </a:lnTo>
                <a:lnTo>
                  <a:pt x="3059" y="14972"/>
                </a:lnTo>
                <a:lnTo>
                  <a:pt x="2961" y="14992"/>
                </a:lnTo>
                <a:lnTo>
                  <a:pt x="2864" y="15009"/>
                </a:lnTo>
                <a:lnTo>
                  <a:pt x="2766" y="15025"/>
                </a:lnTo>
                <a:lnTo>
                  <a:pt x="2668" y="15038"/>
                </a:lnTo>
                <a:lnTo>
                  <a:pt x="2569" y="15047"/>
                </a:lnTo>
                <a:lnTo>
                  <a:pt x="2471" y="15054"/>
                </a:lnTo>
                <a:lnTo>
                  <a:pt x="2371" y="15058"/>
                </a:lnTo>
                <a:lnTo>
                  <a:pt x="2273" y="15060"/>
                </a:lnTo>
                <a:lnTo>
                  <a:pt x="2173" y="15059"/>
                </a:lnTo>
                <a:lnTo>
                  <a:pt x="2073" y="15055"/>
                </a:lnTo>
                <a:lnTo>
                  <a:pt x="1974" y="15048"/>
                </a:lnTo>
                <a:lnTo>
                  <a:pt x="1874" y="15039"/>
                </a:lnTo>
                <a:lnTo>
                  <a:pt x="1775" y="15026"/>
                </a:lnTo>
                <a:lnTo>
                  <a:pt x="1675" y="15010"/>
                </a:lnTo>
                <a:lnTo>
                  <a:pt x="1575" y="14992"/>
                </a:lnTo>
                <a:lnTo>
                  <a:pt x="1475" y="14971"/>
                </a:lnTo>
                <a:lnTo>
                  <a:pt x="1375" y="14945"/>
                </a:lnTo>
                <a:lnTo>
                  <a:pt x="1275" y="14917"/>
                </a:lnTo>
                <a:lnTo>
                  <a:pt x="1175" y="14887"/>
                </a:lnTo>
                <a:lnTo>
                  <a:pt x="1075" y="14852"/>
                </a:lnTo>
                <a:lnTo>
                  <a:pt x="975" y="14815"/>
                </a:lnTo>
                <a:lnTo>
                  <a:pt x="876" y="14774"/>
                </a:lnTo>
                <a:lnTo>
                  <a:pt x="810" y="14745"/>
                </a:lnTo>
                <a:lnTo>
                  <a:pt x="746" y="14716"/>
                </a:lnTo>
                <a:lnTo>
                  <a:pt x="686" y="14687"/>
                </a:lnTo>
                <a:lnTo>
                  <a:pt x="628" y="14656"/>
                </a:lnTo>
                <a:lnTo>
                  <a:pt x="572" y="14626"/>
                </a:lnTo>
                <a:lnTo>
                  <a:pt x="518" y="14596"/>
                </a:lnTo>
                <a:lnTo>
                  <a:pt x="465" y="14565"/>
                </a:lnTo>
                <a:lnTo>
                  <a:pt x="413" y="14534"/>
                </a:lnTo>
                <a:lnTo>
                  <a:pt x="363" y="14504"/>
                </a:lnTo>
                <a:lnTo>
                  <a:pt x="313" y="14472"/>
                </a:lnTo>
                <a:lnTo>
                  <a:pt x="262" y="14441"/>
                </a:lnTo>
                <a:lnTo>
                  <a:pt x="212" y="14410"/>
                </a:lnTo>
                <a:lnTo>
                  <a:pt x="161" y="14379"/>
                </a:lnTo>
                <a:lnTo>
                  <a:pt x="109" y="14348"/>
                </a:lnTo>
                <a:lnTo>
                  <a:pt x="55" y="14316"/>
                </a:lnTo>
                <a:lnTo>
                  <a:pt x="0" y="14285"/>
                </a:lnTo>
                <a:lnTo>
                  <a:pt x="26" y="14334"/>
                </a:lnTo>
                <a:lnTo>
                  <a:pt x="51" y="14377"/>
                </a:lnTo>
                <a:lnTo>
                  <a:pt x="74" y="14415"/>
                </a:lnTo>
                <a:lnTo>
                  <a:pt x="94" y="14448"/>
                </a:lnTo>
                <a:lnTo>
                  <a:pt x="115" y="14475"/>
                </a:lnTo>
                <a:lnTo>
                  <a:pt x="134" y="14500"/>
                </a:lnTo>
                <a:lnTo>
                  <a:pt x="152" y="14522"/>
                </a:lnTo>
                <a:lnTo>
                  <a:pt x="172" y="14543"/>
                </a:lnTo>
                <a:lnTo>
                  <a:pt x="211" y="14580"/>
                </a:lnTo>
                <a:lnTo>
                  <a:pt x="256" y="14621"/>
                </a:lnTo>
                <a:lnTo>
                  <a:pt x="281" y="14645"/>
                </a:lnTo>
                <a:lnTo>
                  <a:pt x="310" y="14670"/>
                </a:lnTo>
                <a:lnTo>
                  <a:pt x="340" y="14701"/>
                </a:lnTo>
                <a:lnTo>
                  <a:pt x="374" y="14735"/>
                </a:lnTo>
                <a:lnTo>
                  <a:pt x="596" y="14952"/>
                </a:lnTo>
                <a:lnTo>
                  <a:pt x="828" y="15150"/>
                </a:lnTo>
                <a:lnTo>
                  <a:pt x="1067" y="15329"/>
                </a:lnTo>
                <a:lnTo>
                  <a:pt x="1314" y="15490"/>
                </a:lnTo>
                <a:lnTo>
                  <a:pt x="1567" y="15633"/>
                </a:lnTo>
                <a:lnTo>
                  <a:pt x="1826" y="15758"/>
                </a:lnTo>
                <a:lnTo>
                  <a:pt x="2089" y="15865"/>
                </a:lnTo>
                <a:lnTo>
                  <a:pt x="2357" y="15955"/>
                </a:lnTo>
                <a:lnTo>
                  <a:pt x="2628" y="16027"/>
                </a:lnTo>
                <a:lnTo>
                  <a:pt x="2901" y="16083"/>
                </a:lnTo>
                <a:lnTo>
                  <a:pt x="3177" y="16121"/>
                </a:lnTo>
                <a:lnTo>
                  <a:pt x="3453" y="16143"/>
                </a:lnTo>
                <a:lnTo>
                  <a:pt x="3729" y="16149"/>
                </a:lnTo>
                <a:lnTo>
                  <a:pt x="4005" y="16138"/>
                </a:lnTo>
                <a:lnTo>
                  <a:pt x="4279" y="16112"/>
                </a:lnTo>
                <a:lnTo>
                  <a:pt x="4551" y="16070"/>
                </a:lnTo>
                <a:lnTo>
                  <a:pt x="4821" y="16013"/>
                </a:lnTo>
                <a:lnTo>
                  <a:pt x="5086" y="15941"/>
                </a:lnTo>
                <a:lnTo>
                  <a:pt x="5347" y="15853"/>
                </a:lnTo>
                <a:lnTo>
                  <a:pt x="5602" y="15752"/>
                </a:lnTo>
                <a:lnTo>
                  <a:pt x="5851" y="15635"/>
                </a:lnTo>
                <a:lnTo>
                  <a:pt x="6093" y="15505"/>
                </a:lnTo>
                <a:lnTo>
                  <a:pt x="6327" y="15360"/>
                </a:lnTo>
                <a:lnTo>
                  <a:pt x="6554" y="15201"/>
                </a:lnTo>
                <a:lnTo>
                  <a:pt x="6770" y="15030"/>
                </a:lnTo>
                <a:lnTo>
                  <a:pt x="6977" y="14845"/>
                </a:lnTo>
                <a:lnTo>
                  <a:pt x="7172" y="14647"/>
                </a:lnTo>
                <a:lnTo>
                  <a:pt x="7356" y="14436"/>
                </a:lnTo>
                <a:lnTo>
                  <a:pt x="7528" y="14213"/>
                </a:lnTo>
                <a:lnTo>
                  <a:pt x="7686" y="13978"/>
                </a:lnTo>
                <a:lnTo>
                  <a:pt x="7831" y="13730"/>
                </a:lnTo>
                <a:lnTo>
                  <a:pt x="7961" y="13470"/>
                </a:lnTo>
                <a:lnTo>
                  <a:pt x="8035" y="13300"/>
                </a:lnTo>
                <a:lnTo>
                  <a:pt x="8103" y="13129"/>
                </a:lnTo>
                <a:lnTo>
                  <a:pt x="8164" y="12958"/>
                </a:lnTo>
                <a:lnTo>
                  <a:pt x="8218" y="12786"/>
                </a:lnTo>
                <a:lnTo>
                  <a:pt x="8266" y="12614"/>
                </a:lnTo>
                <a:lnTo>
                  <a:pt x="8306" y="12442"/>
                </a:lnTo>
                <a:lnTo>
                  <a:pt x="8341" y="12269"/>
                </a:lnTo>
                <a:lnTo>
                  <a:pt x="8369" y="12098"/>
                </a:lnTo>
                <a:lnTo>
                  <a:pt x="8390" y="11926"/>
                </a:lnTo>
                <a:lnTo>
                  <a:pt x="8406" y="11755"/>
                </a:lnTo>
                <a:lnTo>
                  <a:pt x="8416" y="11584"/>
                </a:lnTo>
                <a:lnTo>
                  <a:pt x="8419" y="11415"/>
                </a:lnTo>
                <a:lnTo>
                  <a:pt x="8416" y="11245"/>
                </a:lnTo>
                <a:lnTo>
                  <a:pt x="8408" y="11077"/>
                </a:lnTo>
                <a:lnTo>
                  <a:pt x="8393" y="10910"/>
                </a:lnTo>
                <a:lnTo>
                  <a:pt x="8373" y="10745"/>
                </a:lnTo>
                <a:lnTo>
                  <a:pt x="8347" y="10580"/>
                </a:lnTo>
                <a:lnTo>
                  <a:pt x="8315" y="10418"/>
                </a:lnTo>
                <a:lnTo>
                  <a:pt x="8278" y="10256"/>
                </a:lnTo>
                <a:lnTo>
                  <a:pt x="8236" y="10097"/>
                </a:lnTo>
                <a:lnTo>
                  <a:pt x="8187" y="9940"/>
                </a:lnTo>
                <a:lnTo>
                  <a:pt x="8134" y="9785"/>
                </a:lnTo>
                <a:lnTo>
                  <a:pt x="8077" y="9631"/>
                </a:lnTo>
                <a:lnTo>
                  <a:pt x="8013" y="9481"/>
                </a:lnTo>
                <a:lnTo>
                  <a:pt x="7944" y="9333"/>
                </a:lnTo>
                <a:lnTo>
                  <a:pt x="7870" y="9188"/>
                </a:lnTo>
                <a:lnTo>
                  <a:pt x="7792" y="9045"/>
                </a:lnTo>
                <a:lnTo>
                  <a:pt x="7709" y="8905"/>
                </a:lnTo>
                <a:lnTo>
                  <a:pt x="7620" y="8768"/>
                </a:lnTo>
                <a:lnTo>
                  <a:pt x="7528" y="8636"/>
                </a:lnTo>
                <a:lnTo>
                  <a:pt x="7430" y="8505"/>
                </a:lnTo>
                <a:lnTo>
                  <a:pt x="7329" y="8378"/>
                </a:lnTo>
                <a:lnTo>
                  <a:pt x="7209" y="8240"/>
                </a:lnTo>
                <a:lnTo>
                  <a:pt x="7085" y="8111"/>
                </a:lnTo>
                <a:lnTo>
                  <a:pt x="6958" y="7988"/>
                </a:lnTo>
                <a:lnTo>
                  <a:pt x="6829" y="7874"/>
                </a:lnTo>
                <a:lnTo>
                  <a:pt x="6698" y="7768"/>
                </a:lnTo>
                <a:lnTo>
                  <a:pt x="6566" y="7668"/>
                </a:lnTo>
                <a:lnTo>
                  <a:pt x="6432" y="7574"/>
                </a:lnTo>
                <a:lnTo>
                  <a:pt x="6298" y="7487"/>
                </a:lnTo>
                <a:lnTo>
                  <a:pt x="6163" y="7404"/>
                </a:lnTo>
                <a:lnTo>
                  <a:pt x="6027" y="7327"/>
                </a:lnTo>
                <a:lnTo>
                  <a:pt x="5892" y="7256"/>
                </a:lnTo>
                <a:lnTo>
                  <a:pt x="5758" y="7189"/>
                </a:lnTo>
                <a:lnTo>
                  <a:pt x="5624" y="7124"/>
                </a:lnTo>
                <a:lnTo>
                  <a:pt x="5492" y="7064"/>
                </a:lnTo>
                <a:lnTo>
                  <a:pt x="5362" y="7007"/>
                </a:lnTo>
                <a:lnTo>
                  <a:pt x="5233" y="6953"/>
                </a:lnTo>
                <a:lnTo>
                  <a:pt x="4984" y="6851"/>
                </a:lnTo>
                <a:lnTo>
                  <a:pt x="4747" y="6755"/>
                </a:lnTo>
                <a:lnTo>
                  <a:pt x="4636" y="6707"/>
                </a:lnTo>
                <a:lnTo>
                  <a:pt x="4527" y="6660"/>
                </a:lnTo>
                <a:lnTo>
                  <a:pt x="4423" y="6613"/>
                </a:lnTo>
                <a:lnTo>
                  <a:pt x="4325" y="6565"/>
                </a:lnTo>
                <a:lnTo>
                  <a:pt x="4231" y="6516"/>
                </a:lnTo>
                <a:lnTo>
                  <a:pt x="4144" y="6466"/>
                </a:lnTo>
                <a:lnTo>
                  <a:pt x="4063" y="6412"/>
                </a:lnTo>
                <a:lnTo>
                  <a:pt x="3987" y="6358"/>
                </a:lnTo>
                <a:lnTo>
                  <a:pt x="3919" y="6300"/>
                </a:lnTo>
                <a:lnTo>
                  <a:pt x="3858" y="6240"/>
                </a:lnTo>
                <a:lnTo>
                  <a:pt x="3806" y="6175"/>
                </a:lnTo>
                <a:lnTo>
                  <a:pt x="3761" y="6107"/>
                </a:lnTo>
                <a:lnTo>
                  <a:pt x="3704" y="6133"/>
                </a:lnTo>
                <a:lnTo>
                  <a:pt x="3675" y="6144"/>
                </a:lnTo>
                <a:lnTo>
                  <a:pt x="3669" y="6146"/>
                </a:lnTo>
                <a:lnTo>
                  <a:pt x="3667" y="6146"/>
                </a:lnTo>
                <a:lnTo>
                  <a:pt x="3668" y="6145"/>
                </a:lnTo>
                <a:lnTo>
                  <a:pt x="3672" y="6143"/>
                </a:lnTo>
                <a:lnTo>
                  <a:pt x="3676" y="6141"/>
                </a:lnTo>
                <a:lnTo>
                  <a:pt x="3680" y="6140"/>
                </a:lnTo>
                <a:lnTo>
                  <a:pt x="3683" y="6140"/>
                </a:lnTo>
                <a:lnTo>
                  <a:pt x="3685" y="6141"/>
                </a:lnTo>
                <a:lnTo>
                  <a:pt x="3683" y="6144"/>
                </a:lnTo>
                <a:lnTo>
                  <a:pt x="3677" y="6150"/>
                </a:lnTo>
                <a:lnTo>
                  <a:pt x="3665" y="6159"/>
                </a:lnTo>
                <a:lnTo>
                  <a:pt x="3649" y="6172"/>
                </a:lnTo>
                <a:lnTo>
                  <a:pt x="3612" y="6201"/>
                </a:lnTo>
                <a:lnTo>
                  <a:pt x="3582" y="6228"/>
                </a:lnTo>
                <a:lnTo>
                  <a:pt x="3556" y="6252"/>
                </a:lnTo>
                <a:lnTo>
                  <a:pt x="3533" y="6276"/>
                </a:lnTo>
                <a:lnTo>
                  <a:pt x="3513" y="6298"/>
                </a:lnTo>
                <a:lnTo>
                  <a:pt x="3492" y="6321"/>
                </a:lnTo>
                <a:lnTo>
                  <a:pt x="3469" y="6343"/>
                </a:lnTo>
                <a:lnTo>
                  <a:pt x="3444" y="6366"/>
                </a:lnTo>
                <a:lnTo>
                  <a:pt x="3430" y="6379"/>
                </a:lnTo>
                <a:lnTo>
                  <a:pt x="3415" y="6391"/>
                </a:lnTo>
                <a:lnTo>
                  <a:pt x="3397" y="6404"/>
                </a:lnTo>
                <a:lnTo>
                  <a:pt x="3378" y="6419"/>
                </a:lnTo>
                <a:lnTo>
                  <a:pt x="3357" y="6433"/>
                </a:lnTo>
                <a:lnTo>
                  <a:pt x="3334" y="6448"/>
                </a:lnTo>
                <a:lnTo>
                  <a:pt x="3309" y="6463"/>
                </a:lnTo>
                <a:lnTo>
                  <a:pt x="3280" y="6480"/>
                </a:lnTo>
                <a:lnTo>
                  <a:pt x="3250" y="6498"/>
                </a:lnTo>
                <a:lnTo>
                  <a:pt x="3216" y="6517"/>
                </a:lnTo>
                <a:lnTo>
                  <a:pt x="3180" y="6536"/>
                </a:lnTo>
                <a:lnTo>
                  <a:pt x="3140" y="6557"/>
                </a:lnTo>
                <a:lnTo>
                  <a:pt x="3049" y="6602"/>
                </a:lnTo>
                <a:lnTo>
                  <a:pt x="2943" y="6653"/>
                </a:lnTo>
                <a:lnTo>
                  <a:pt x="2884" y="6680"/>
                </a:lnTo>
                <a:lnTo>
                  <a:pt x="2826" y="6706"/>
                </a:lnTo>
                <a:lnTo>
                  <a:pt x="2768" y="6731"/>
                </a:lnTo>
                <a:lnTo>
                  <a:pt x="2709" y="6756"/>
                </a:lnTo>
                <a:lnTo>
                  <a:pt x="2652" y="6780"/>
                </a:lnTo>
                <a:lnTo>
                  <a:pt x="2593" y="6804"/>
                </a:lnTo>
                <a:lnTo>
                  <a:pt x="2535" y="6826"/>
                </a:lnTo>
                <a:lnTo>
                  <a:pt x="2476" y="6849"/>
                </a:lnTo>
                <a:lnTo>
                  <a:pt x="2418" y="6871"/>
                </a:lnTo>
                <a:lnTo>
                  <a:pt x="2359" y="6893"/>
                </a:lnTo>
                <a:lnTo>
                  <a:pt x="2300" y="6916"/>
                </a:lnTo>
                <a:lnTo>
                  <a:pt x="2242" y="6937"/>
                </a:lnTo>
                <a:lnTo>
                  <a:pt x="2183" y="6960"/>
                </a:lnTo>
                <a:lnTo>
                  <a:pt x="2124" y="6982"/>
                </a:lnTo>
                <a:lnTo>
                  <a:pt x="2064" y="7005"/>
                </a:lnTo>
                <a:lnTo>
                  <a:pt x="2005" y="7027"/>
                </a:lnTo>
                <a:lnTo>
                  <a:pt x="1949" y="7050"/>
                </a:lnTo>
                <a:lnTo>
                  <a:pt x="1891" y="7073"/>
                </a:lnTo>
                <a:lnTo>
                  <a:pt x="1833" y="7098"/>
                </a:lnTo>
                <a:lnTo>
                  <a:pt x="1774" y="7123"/>
                </a:lnTo>
                <a:lnTo>
                  <a:pt x="1716" y="7149"/>
                </a:lnTo>
                <a:lnTo>
                  <a:pt x="1658" y="7175"/>
                </a:lnTo>
                <a:lnTo>
                  <a:pt x="1601" y="7202"/>
                </a:lnTo>
                <a:lnTo>
                  <a:pt x="1544" y="7230"/>
                </a:lnTo>
                <a:lnTo>
                  <a:pt x="1487" y="7258"/>
                </a:lnTo>
                <a:lnTo>
                  <a:pt x="1432" y="7287"/>
                </a:lnTo>
                <a:lnTo>
                  <a:pt x="1378" y="7315"/>
                </a:lnTo>
                <a:lnTo>
                  <a:pt x="1325" y="7345"/>
                </a:lnTo>
                <a:lnTo>
                  <a:pt x="1273" y="7374"/>
                </a:lnTo>
                <a:lnTo>
                  <a:pt x="1222" y="7404"/>
                </a:lnTo>
                <a:lnTo>
                  <a:pt x="1173" y="7434"/>
                </a:lnTo>
                <a:lnTo>
                  <a:pt x="1127" y="7463"/>
                </a:lnTo>
                <a:lnTo>
                  <a:pt x="1066" y="7504"/>
                </a:lnTo>
                <a:lnTo>
                  <a:pt x="1009" y="7543"/>
                </a:lnTo>
                <a:lnTo>
                  <a:pt x="956" y="7580"/>
                </a:lnTo>
                <a:lnTo>
                  <a:pt x="906" y="7615"/>
                </a:lnTo>
                <a:lnTo>
                  <a:pt x="860" y="7651"/>
                </a:lnTo>
                <a:lnTo>
                  <a:pt x="817" y="7686"/>
                </a:lnTo>
                <a:lnTo>
                  <a:pt x="774" y="7721"/>
                </a:lnTo>
                <a:lnTo>
                  <a:pt x="733" y="7754"/>
                </a:lnTo>
                <a:lnTo>
                  <a:pt x="695" y="7789"/>
                </a:lnTo>
                <a:lnTo>
                  <a:pt x="655" y="7825"/>
                </a:lnTo>
                <a:lnTo>
                  <a:pt x="617" y="7862"/>
                </a:lnTo>
                <a:lnTo>
                  <a:pt x="577" y="7899"/>
                </a:lnTo>
                <a:lnTo>
                  <a:pt x="494" y="7979"/>
                </a:lnTo>
                <a:lnTo>
                  <a:pt x="403" y="8068"/>
                </a:lnTo>
                <a:close/>
                <a:moveTo>
                  <a:pt x="2710" y="13630"/>
                </a:moveTo>
                <a:lnTo>
                  <a:pt x="2717" y="14643"/>
                </a:lnTo>
                <a:lnTo>
                  <a:pt x="2745" y="14643"/>
                </a:lnTo>
                <a:lnTo>
                  <a:pt x="2773" y="14642"/>
                </a:lnTo>
                <a:lnTo>
                  <a:pt x="2802" y="14640"/>
                </a:lnTo>
                <a:lnTo>
                  <a:pt x="2829" y="14638"/>
                </a:lnTo>
                <a:lnTo>
                  <a:pt x="2858" y="14635"/>
                </a:lnTo>
                <a:lnTo>
                  <a:pt x="2885" y="14630"/>
                </a:lnTo>
                <a:lnTo>
                  <a:pt x="2913" y="14626"/>
                </a:lnTo>
                <a:lnTo>
                  <a:pt x="2940" y="14621"/>
                </a:lnTo>
                <a:lnTo>
                  <a:pt x="2995" y="14610"/>
                </a:lnTo>
                <a:lnTo>
                  <a:pt x="3049" y="14597"/>
                </a:lnTo>
                <a:lnTo>
                  <a:pt x="3102" y="14582"/>
                </a:lnTo>
                <a:lnTo>
                  <a:pt x="3155" y="14567"/>
                </a:lnTo>
                <a:lnTo>
                  <a:pt x="3207" y="14551"/>
                </a:lnTo>
                <a:lnTo>
                  <a:pt x="3259" y="14534"/>
                </a:lnTo>
                <a:lnTo>
                  <a:pt x="3311" y="14518"/>
                </a:lnTo>
                <a:lnTo>
                  <a:pt x="3362" y="14503"/>
                </a:lnTo>
                <a:lnTo>
                  <a:pt x="3412" y="14487"/>
                </a:lnTo>
                <a:lnTo>
                  <a:pt x="3463" y="14473"/>
                </a:lnTo>
                <a:lnTo>
                  <a:pt x="3513" y="14461"/>
                </a:lnTo>
                <a:lnTo>
                  <a:pt x="3562" y="14450"/>
                </a:lnTo>
                <a:lnTo>
                  <a:pt x="3567" y="14363"/>
                </a:lnTo>
                <a:lnTo>
                  <a:pt x="3571" y="14276"/>
                </a:lnTo>
                <a:lnTo>
                  <a:pt x="3573" y="14189"/>
                </a:lnTo>
                <a:lnTo>
                  <a:pt x="3574" y="14102"/>
                </a:lnTo>
                <a:lnTo>
                  <a:pt x="3573" y="14017"/>
                </a:lnTo>
                <a:lnTo>
                  <a:pt x="3572" y="13932"/>
                </a:lnTo>
                <a:lnTo>
                  <a:pt x="3571" y="13847"/>
                </a:lnTo>
                <a:lnTo>
                  <a:pt x="3569" y="13763"/>
                </a:lnTo>
                <a:lnTo>
                  <a:pt x="3564" y="13600"/>
                </a:lnTo>
                <a:lnTo>
                  <a:pt x="3559" y="13441"/>
                </a:lnTo>
                <a:lnTo>
                  <a:pt x="3558" y="13363"/>
                </a:lnTo>
                <a:lnTo>
                  <a:pt x="3557" y="13286"/>
                </a:lnTo>
                <a:lnTo>
                  <a:pt x="3556" y="13212"/>
                </a:lnTo>
                <a:lnTo>
                  <a:pt x="3557" y="13139"/>
                </a:lnTo>
                <a:lnTo>
                  <a:pt x="3559" y="13069"/>
                </a:lnTo>
                <a:lnTo>
                  <a:pt x="3562" y="12999"/>
                </a:lnTo>
                <a:lnTo>
                  <a:pt x="3567" y="12933"/>
                </a:lnTo>
                <a:lnTo>
                  <a:pt x="3574" y="12869"/>
                </a:lnTo>
                <a:lnTo>
                  <a:pt x="3582" y="12806"/>
                </a:lnTo>
                <a:lnTo>
                  <a:pt x="3593" y="12746"/>
                </a:lnTo>
                <a:lnTo>
                  <a:pt x="3607" y="12689"/>
                </a:lnTo>
                <a:lnTo>
                  <a:pt x="3622" y="12634"/>
                </a:lnTo>
                <a:lnTo>
                  <a:pt x="3640" y="12582"/>
                </a:lnTo>
                <a:lnTo>
                  <a:pt x="3661" y="12533"/>
                </a:lnTo>
                <a:lnTo>
                  <a:pt x="3686" y="12487"/>
                </a:lnTo>
                <a:lnTo>
                  <a:pt x="3713" y="12443"/>
                </a:lnTo>
                <a:lnTo>
                  <a:pt x="3745" y="12403"/>
                </a:lnTo>
                <a:lnTo>
                  <a:pt x="3779" y="12366"/>
                </a:lnTo>
                <a:lnTo>
                  <a:pt x="3818" y="12334"/>
                </a:lnTo>
                <a:lnTo>
                  <a:pt x="3860" y="12304"/>
                </a:lnTo>
                <a:lnTo>
                  <a:pt x="3891" y="12285"/>
                </a:lnTo>
                <a:lnTo>
                  <a:pt x="3921" y="12266"/>
                </a:lnTo>
                <a:lnTo>
                  <a:pt x="3951" y="12250"/>
                </a:lnTo>
                <a:lnTo>
                  <a:pt x="3980" y="12236"/>
                </a:lnTo>
                <a:lnTo>
                  <a:pt x="4009" y="12222"/>
                </a:lnTo>
                <a:lnTo>
                  <a:pt x="4036" y="12210"/>
                </a:lnTo>
                <a:lnTo>
                  <a:pt x="4064" y="12199"/>
                </a:lnTo>
                <a:lnTo>
                  <a:pt x="4090" y="12190"/>
                </a:lnTo>
                <a:lnTo>
                  <a:pt x="4117" y="12181"/>
                </a:lnTo>
                <a:lnTo>
                  <a:pt x="4142" y="12175"/>
                </a:lnTo>
                <a:lnTo>
                  <a:pt x="4167" y="12170"/>
                </a:lnTo>
                <a:lnTo>
                  <a:pt x="4193" y="12166"/>
                </a:lnTo>
                <a:lnTo>
                  <a:pt x="4217" y="12164"/>
                </a:lnTo>
                <a:lnTo>
                  <a:pt x="4241" y="12163"/>
                </a:lnTo>
                <a:lnTo>
                  <a:pt x="4266" y="12163"/>
                </a:lnTo>
                <a:lnTo>
                  <a:pt x="4290" y="12164"/>
                </a:lnTo>
                <a:lnTo>
                  <a:pt x="4314" y="12167"/>
                </a:lnTo>
                <a:lnTo>
                  <a:pt x="4337" y="12171"/>
                </a:lnTo>
                <a:lnTo>
                  <a:pt x="4360" y="12176"/>
                </a:lnTo>
                <a:lnTo>
                  <a:pt x="4385" y="12184"/>
                </a:lnTo>
                <a:lnTo>
                  <a:pt x="4408" y="12191"/>
                </a:lnTo>
                <a:lnTo>
                  <a:pt x="4431" y="12201"/>
                </a:lnTo>
                <a:lnTo>
                  <a:pt x="4455" y="12211"/>
                </a:lnTo>
                <a:lnTo>
                  <a:pt x="4479" y="12223"/>
                </a:lnTo>
                <a:lnTo>
                  <a:pt x="4503" y="12236"/>
                </a:lnTo>
                <a:lnTo>
                  <a:pt x="4527" y="12250"/>
                </a:lnTo>
                <a:lnTo>
                  <a:pt x="4551" y="12265"/>
                </a:lnTo>
                <a:lnTo>
                  <a:pt x="4576" y="12283"/>
                </a:lnTo>
                <a:lnTo>
                  <a:pt x="4601" y="12300"/>
                </a:lnTo>
                <a:lnTo>
                  <a:pt x="4626" y="12319"/>
                </a:lnTo>
                <a:lnTo>
                  <a:pt x="4652" y="12340"/>
                </a:lnTo>
                <a:lnTo>
                  <a:pt x="4678" y="12362"/>
                </a:lnTo>
                <a:lnTo>
                  <a:pt x="4706" y="12386"/>
                </a:lnTo>
                <a:lnTo>
                  <a:pt x="4730" y="12409"/>
                </a:lnTo>
                <a:lnTo>
                  <a:pt x="4751" y="12435"/>
                </a:lnTo>
                <a:lnTo>
                  <a:pt x="4772" y="12460"/>
                </a:lnTo>
                <a:lnTo>
                  <a:pt x="4790" y="12487"/>
                </a:lnTo>
                <a:lnTo>
                  <a:pt x="4807" y="12513"/>
                </a:lnTo>
                <a:lnTo>
                  <a:pt x="4822" y="12541"/>
                </a:lnTo>
                <a:lnTo>
                  <a:pt x="4835" y="12570"/>
                </a:lnTo>
                <a:lnTo>
                  <a:pt x="4846" y="12598"/>
                </a:lnTo>
                <a:lnTo>
                  <a:pt x="4856" y="12628"/>
                </a:lnTo>
                <a:lnTo>
                  <a:pt x="4864" y="12657"/>
                </a:lnTo>
                <a:lnTo>
                  <a:pt x="4872" y="12688"/>
                </a:lnTo>
                <a:lnTo>
                  <a:pt x="4878" y="12720"/>
                </a:lnTo>
                <a:lnTo>
                  <a:pt x="4884" y="12751"/>
                </a:lnTo>
                <a:lnTo>
                  <a:pt x="4888" y="12783"/>
                </a:lnTo>
                <a:lnTo>
                  <a:pt x="4891" y="12816"/>
                </a:lnTo>
                <a:lnTo>
                  <a:pt x="4893" y="12849"/>
                </a:lnTo>
                <a:lnTo>
                  <a:pt x="4895" y="12883"/>
                </a:lnTo>
                <a:lnTo>
                  <a:pt x="4896" y="12917"/>
                </a:lnTo>
                <a:lnTo>
                  <a:pt x="4896" y="12953"/>
                </a:lnTo>
                <a:lnTo>
                  <a:pt x="4896" y="13023"/>
                </a:lnTo>
                <a:lnTo>
                  <a:pt x="4895" y="13095"/>
                </a:lnTo>
                <a:lnTo>
                  <a:pt x="4894" y="13169"/>
                </a:lnTo>
                <a:lnTo>
                  <a:pt x="4893" y="13246"/>
                </a:lnTo>
                <a:lnTo>
                  <a:pt x="4893" y="13283"/>
                </a:lnTo>
                <a:lnTo>
                  <a:pt x="4894" y="13322"/>
                </a:lnTo>
                <a:lnTo>
                  <a:pt x="4895" y="13362"/>
                </a:lnTo>
                <a:lnTo>
                  <a:pt x="4897" y="13401"/>
                </a:lnTo>
                <a:lnTo>
                  <a:pt x="4945" y="13359"/>
                </a:lnTo>
                <a:lnTo>
                  <a:pt x="4992" y="13313"/>
                </a:lnTo>
                <a:lnTo>
                  <a:pt x="5038" y="13264"/>
                </a:lnTo>
                <a:lnTo>
                  <a:pt x="5083" y="13211"/>
                </a:lnTo>
                <a:lnTo>
                  <a:pt x="5125" y="13155"/>
                </a:lnTo>
                <a:lnTo>
                  <a:pt x="5167" y="13095"/>
                </a:lnTo>
                <a:lnTo>
                  <a:pt x="5207" y="13034"/>
                </a:lnTo>
                <a:lnTo>
                  <a:pt x="5245" y="12969"/>
                </a:lnTo>
                <a:lnTo>
                  <a:pt x="5283" y="12901"/>
                </a:lnTo>
                <a:lnTo>
                  <a:pt x="5318" y="12831"/>
                </a:lnTo>
                <a:lnTo>
                  <a:pt x="5352" y="12759"/>
                </a:lnTo>
                <a:lnTo>
                  <a:pt x="5384" y="12685"/>
                </a:lnTo>
                <a:lnTo>
                  <a:pt x="5415" y="12608"/>
                </a:lnTo>
                <a:lnTo>
                  <a:pt x="5443" y="12530"/>
                </a:lnTo>
                <a:lnTo>
                  <a:pt x="5471" y="12450"/>
                </a:lnTo>
                <a:lnTo>
                  <a:pt x="5496" y="12369"/>
                </a:lnTo>
                <a:lnTo>
                  <a:pt x="5519" y="12287"/>
                </a:lnTo>
                <a:lnTo>
                  <a:pt x="5542" y="12202"/>
                </a:lnTo>
                <a:lnTo>
                  <a:pt x="5562" y="12117"/>
                </a:lnTo>
                <a:lnTo>
                  <a:pt x="5580" y="12031"/>
                </a:lnTo>
                <a:lnTo>
                  <a:pt x="5597" y="11946"/>
                </a:lnTo>
                <a:lnTo>
                  <a:pt x="5611" y="11858"/>
                </a:lnTo>
                <a:lnTo>
                  <a:pt x="5623" y="11771"/>
                </a:lnTo>
                <a:lnTo>
                  <a:pt x="5633" y="11683"/>
                </a:lnTo>
                <a:lnTo>
                  <a:pt x="5641" y="11595"/>
                </a:lnTo>
                <a:lnTo>
                  <a:pt x="5647" y="11507"/>
                </a:lnTo>
                <a:lnTo>
                  <a:pt x="5652" y="11420"/>
                </a:lnTo>
                <a:lnTo>
                  <a:pt x="5654" y="11333"/>
                </a:lnTo>
                <a:lnTo>
                  <a:pt x="5654" y="11247"/>
                </a:lnTo>
                <a:lnTo>
                  <a:pt x="5652" y="11161"/>
                </a:lnTo>
                <a:lnTo>
                  <a:pt x="5646" y="11076"/>
                </a:lnTo>
                <a:lnTo>
                  <a:pt x="5640" y="10993"/>
                </a:lnTo>
                <a:lnTo>
                  <a:pt x="5631" y="10907"/>
                </a:lnTo>
                <a:lnTo>
                  <a:pt x="5619" y="10823"/>
                </a:lnTo>
                <a:lnTo>
                  <a:pt x="5606" y="10739"/>
                </a:lnTo>
                <a:lnTo>
                  <a:pt x="5592" y="10656"/>
                </a:lnTo>
                <a:lnTo>
                  <a:pt x="5574" y="10575"/>
                </a:lnTo>
                <a:lnTo>
                  <a:pt x="5556" y="10494"/>
                </a:lnTo>
                <a:lnTo>
                  <a:pt x="5537" y="10417"/>
                </a:lnTo>
                <a:lnTo>
                  <a:pt x="5516" y="10341"/>
                </a:lnTo>
                <a:lnTo>
                  <a:pt x="5500" y="10282"/>
                </a:lnTo>
                <a:lnTo>
                  <a:pt x="5485" y="10231"/>
                </a:lnTo>
                <a:lnTo>
                  <a:pt x="5471" y="10186"/>
                </a:lnTo>
                <a:lnTo>
                  <a:pt x="5456" y="10149"/>
                </a:lnTo>
                <a:lnTo>
                  <a:pt x="5449" y="10132"/>
                </a:lnTo>
                <a:lnTo>
                  <a:pt x="5443" y="10117"/>
                </a:lnTo>
                <a:lnTo>
                  <a:pt x="5436" y="10102"/>
                </a:lnTo>
                <a:lnTo>
                  <a:pt x="5429" y="10089"/>
                </a:lnTo>
                <a:lnTo>
                  <a:pt x="5421" y="10077"/>
                </a:lnTo>
                <a:lnTo>
                  <a:pt x="5414" y="10065"/>
                </a:lnTo>
                <a:lnTo>
                  <a:pt x="5406" y="10055"/>
                </a:lnTo>
                <a:lnTo>
                  <a:pt x="5397" y="10045"/>
                </a:lnTo>
                <a:lnTo>
                  <a:pt x="5387" y="10036"/>
                </a:lnTo>
                <a:lnTo>
                  <a:pt x="5377" y="10028"/>
                </a:lnTo>
                <a:lnTo>
                  <a:pt x="5367" y="10018"/>
                </a:lnTo>
                <a:lnTo>
                  <a:pt x="5356" y="10010"/>
                </a:lnTo>
                <a:lnTo>
                  <a:pt x="5332" y="9995"/>
                </a:lnTo>
                <a:lnTo>
                  <a:pt x="5303" y="9979"/>
                </a:lnTo>
                <a:lnTo>
                  <a:pt x="5233" y="9942"/>
                </a:lnTo>
                <a:lnTo>
                  <a:pt x="5142" y="9896"/>
                </a:lnTo>
                <a:lnTo>
                  <a:pt x="5089" y="9867"/>
                </a:lnTo>
                <a:lnTo>
                  <a:pt x="5039" y="9840"/>
                </a:lnTo>
                <a:lnTo>
                  <a:pt x="4992" y="9812"/>
                </a:lnTo>
                <a:lnTo>
                  <a:pt x="4948" y="9787"/>
                </a:lnTo>
                <a:lnTo>
                  <a:pt x="4906" y="9760"/>
                </a:lnTo>
                <a:lnTo>
                  <a:pt x="4867" y="9736"/>
                </a:lnTo>
                <a:lnTo>
                  <a:pt x="4831" y="9711"/>
                </a:lnTo>
                <a:lnTo>
                  <a:pt x="4796" y="9688"/>
                </a:lnTo>
                <a:lnTo>
                  <a:pt x="4763" y="9664"/>
                </a:lnTo>
                <a:lnTo>
                  <a:pt x="4732" y="9641"/>
                </a:lnTo>
                <a:lnTo>
                  <a:pt x="4704" y="9618"/>
                </a:lnTo>
                <a:lnTo>
                  <a:pt x="4676" y="9597"/>
                </a:lnTo>
                <a:lnTo>
                  <a:pt x="4625" y="9554"/>
                </a:lnTo>
                <a:lnTo>
                  <a:pt x="4580" y="9512"/>
                </a:lnTo>
                <a:lnTo>
                  <a:pt x="4537" y="9471"/>
                </a:lnTo>
                <a:lnTo>
                  <a:pt x="4496" y="9431"/>
                </a:lnTo>
                <a:lnTo>
                  <a:pt x="4457" y="9392"/>
                </a:lnTo>
                <a:lnTo>
                  <a:pt x="4416" y="9354"/>
                </a:lnTo>
                <a:lnTo>
                  <a:pt x="4376" y="9315"/>
                </a:lnTo>
                <a:lnTo>
                  <a:pt x="4331" y="9276"/>
                </a:lnTo>
                <a:lnTo>
                  <a:pt x="4307" y="9257"/>
                </a:lnTo>
                <a:lnTo>
                  <a:pt x="4283" y="9237"/>
                </a:lnTo>
                <a:lnTo>
                  <a:pt x="4258" y="9217"/>
                </a:lnTo>
                <a:lnTo>
                  <a:pt x="4230" y="9197"/>
                </a:lnTo>
                <a:lnTo>
                  <a:pt x="4222" y="9201"/>
                </a:lnTo>
                <a:lnTo>
                  <a:pt x="4213" y="9205"/>
                </a:lnTo>
                <a:lnTo>
                  <a:pt x="4209" y="9207"/>
                </a:lnTo>
                <a:lnTo>
                  <a:pt x="4206" y="9210"/>
                </a:lnTo>
                <a:lnTo>
                  <a:pt x="4203" y="9214"/>
                </a:lnTo>
                <a:lnTo>
                  <a:pt x="4200" y="9220"/>
                </a:lnTo>
                <a:lnTo>
                  <a:pt x="3978" y="9424"/>
                </a:lnTo>
                <a:lnTo>
                  <a:pt x="3913" y="9484"/>
                </a:lnTo>
                <a:lnTo>
                  <a:pt x="3855" y="9536"/>
                </a:lnTo>
                <a:lnTo>
                  <a:pt x="3803" y="9582"/>
                </a:lnTo>
                <a:lnTo>
                  <a:pt x="3753" y="9623"/>
                </a:lnTo>
                <a:lnTo>
                  <a:pt x="3707" y="9659"/>
                </a:lnTo>
                <a:lnTo>
                  <a:pt x="3663" y="9691"/>
                </a:lnTo>
                <a:lnTo>
                  <a:pt x="3621" y="9720"/>
                </a:lnTo>
                <a:lnTo>
                  <a:pt x="3579" y="9747"/>
                </a:lnTo>
                <a:lnTo>
                  <a:pt x="3535" y="9773"/>
                </a:lnTo>
                <a:lnTo>
                  <a:pt x="3490" y="9800"/>
                </a:lnTo>
                <a:lnTo>
                  <a:pt x="3441" y="9826"/>
                </a:lnTo>
                <a:lnTo>
                  <a:pt x="3388" y="9856"/>
                </a:lnTo>
                <a:lnTo>
                  <a:pt x="3330" y="9887"/>
                </a:lnTo>
                <a:lnTo>
                  <a:pt x="3265" y="9922"/>
                </a:lnTo>
                <a:lnTo>
                  <a:pt x="3194" y="9962"/>
                </a:lnTo>
                <a:lnTo>
                  <a:pt x="3114" y="10007"/>
                </a:lnTo>
                <a:lnTo>
                  <a:pt x="3029" y="10055"/>
                </a:lnTo>
                <a:lnTo>
                  <a:pt x="2947" y="10102"/>
                </a:lnTo>
                <a:lnTo>
                  <a:pt x="2867" y="10148"/>
                </a:lnTo>
                <a:lnTo>
                  <a:pt x="2790" y="10194"/>
                </a:lnTo>
                <a:lnTo>
                  <a:pt x="2716" y="10240"/>
                </a:lnTo>
                <a:lnTo>
                  <a:pt x="2642" y="10286"/>
                </a:lnTo>
                <a:lnTo>
                  <a:pt x="2608" y="10308"/>
                </a:lnTo>
                <a:lnTo>
                  <a:pt x="2572" y="10332"/>
                </a:lnTo>
                <a:lnTo>
                  <a:pt x="2539" y="10356"/>
                </a:lnTo>
                <a:lnTo>
                  <a:pt x="2505" y="10380"/>
                </a:lnTo>
                <a:lnTo>
                  <a:pt x="2473" y="10406"/>
                </a:lnTo>
                <a:lnTo>
                  <a:pt x="2440" y="10430"/>
                </a:lnTo>
                <a:lnTo>
                  <a:pt x="2410" y="10456"/>
                </a:lnTo>
                <a:lnTo>
                  <a:pt x="2378" y="10482"/>
                </a:lnTo>
                <a:lnTo>
                  <a:pt x="2349" y="10509"/>
                </a:lnTo>
                <a:lnTo>
                  <a:pt x="2319" y="10536"/>
                </a:lnTo>
                <a:lnTo>
                  <a:pt x="2291" y="10565"/>
                </a:lnTo>
                <a:lnTo>
                  <a:pt x="2263" y="10594"/>
                </a:lnTo>
                <a:lnTo>
                  <a:pt x="2236" y="10624"/>
                </a:lnTo>
                <a:lnTo>
                  <a:pt x="2210" y="10655"/>
                </a:lnTo>
                <a:lnTo>
                  <a:pt x="2183" y="10687"/>
                </a:lnTo>
                <a:lnTo>
                  <a:pt x="2159" y="10720"/>
                </a:lnTo>
                <a:lnTo>
                  <a:pt x="2134" y="10754"/>
                </a:lnTo>
                <a:lnTo>
                  <a:pt x="2110" y="10790"/>
                </a:lnTo>
                <a:lnTo>
                  <a:pt x="2088" y="10825"/>
                </a:lnTo>
                <a:lnTo>
                  <a:pt x="2065" y="10863"/>
                </a:lnTo>
                <a:lnTo>
                  <a:pt x="2031" y="10927"/>
                </a:lnTo>
                <a:lnTo>
                  <a:pt x="1999" y="10992"/>
                </a:lnTo>
                <a:lnTo>
                  <a:pt x="1971" y="11058"/>
                </a:lnTo>
                <a:lnTo>
                  <a:pt x="1944" y="11125"/>
                </a:lnTo>
                <a:lnTo>
                  <a:pt x="1922" y="11194"/>
                </a:lnTo>
                <a:lnTo>
                  <a:pt x="1901" y="11263"/>
                </a:lnTo>
                <a:lnTo>
                  <a:pt x="1884" y="11334"/>
                </a:lnTo>
                <a:lnTo>
                  <a:pt x="1868" y="11404"/>
                </a:lnTo>
                <a:lnTo>
                  <a:pt x="1856" y="11476"/>
                </a:lnTo>
                <a:lnTo>
                  <a:pt x="1846" y="11547"/>
                </a:lnTo>
                <a:lnTo>
                  <a:pt x="1840" y="11620"/>
                </a:lnTo>
                <a:lnTo>
                  <a:pt x="1835" y="11692"/>
                </a:lnTo>
                <a:lnTo>
                  <a:pt x="1834" y="11766"/>
                </a:lnTo>
                <a:lnTo>
                  <a:pt x="1834" y="11838"/>
                </a:lnTo>
                <a:lnTo>
                  <a:pt x="1838" y="11911"/>
                </a:lnTo>
                <a:lnTo>
                  <a:pt x="1844" y="11984"/>
                </a:lnTo>
                <a:lnTo>
                  <a:pt x="1853" y="12056"/>
                </a:lnTo>
                <a:lnTo>
                  <a:pt x="1864" y="12128"/>
                </a:lnTo>
                <a:lnTo>
                  <a:pt x="1877" y="12200"/>
                </a:lnTo>
                <a:lnTo>
                  <a:pt x="1894" y="12271"/>
                </a:lnTo>
                <a:lnTo>
                  <a:pt x="1913" y="12342"/>
                </a:lnTo>
                <a:lnTo>
                  <a:pt x="1934" y="12412"/>
                </a:lnTo>
                <a:lnTo>
                  <a:pt x="1958" y="12481"/>
                </a:lnTo>
                <a:lnTo>
                  <a:pt x="1984" y="12548"/>
                </a:lnTo>
                <a:lnTo>
                  <a:pt x="2013" y="12616"/>
                </a:lnTo>
                <a:lnTo>
                  <a:pt x="2043" y="12681"/>
                </a:lnTo>
                <a:lnTo>
                  <a:pt x="2077" y="12745"/>
                </a:lnTo>
                <a:lnTo>
                  <a:pt x="2113" y="12809"/>
                </a:lnTo>
                <a:lnTo>
                  <a:pt x="2151" y="12870"/>
                </a:lnTo>
                <a:lnTo>
                  <a:pt x="2191" y="12930"/>
                </a:lnTo>
                <a:lnTo>
                  <a:pt x="2234" y="12988"/>
                </a:lnTo>
                <a:lnTo>
                  <a:pt x="2280" y="13044"/>
                </a:lnTo>
                <a:lnTo>
                  <a:pt x="2312" y="13083"/>
                </a:lnTo>
                <a:lnTo>
                  <a:pt x="2344" y="13117"/>
                </a:lnTo>
                <a:lnTo>
                  <a:pt x="2373" y="13148"/>
                </a:lnTo>
                <a:lnTo>
                  <a:pt x="2402" y="13175"/>
                </a:lnTo>
                <a:lnTo>
                  <a:pt x="2428" y="13199"/>
                </a:lnTo>
                <a:lnTo>
                  <a:pt x="2452" y="13219"/>
                </a:lnTo>
                <a:lnTo>
                  <a:pt x="2477" y="13237"/>
                </a:lnTo>
                <a:lnTo>
                  <a:pt x="2498" y="13254"/>
                </a:lnTo>
                <a:lnTo>
                  <a:pt x="2519" y="13267"/>
                </a:lnTo>
                <a:lnTo>
                  <a:pt x="2539" y="13279"/>
                </a:lnTo>
                <a:lnTo>
                  <a:pt x="2557" y="13290"/>
                </a:lnTo>
                <a:lnTo>
                  <a:pt x="2574" y="13299"/>
                </a:lnTo>
                <a:lnTo>
                  <a:pt x="2604" y="13314"/>
                </a:lnTo>
                <a:lnTo>
                  <a:pt x="2630" y="13327"/>
                </a:lnTo>
                <a:lnTo>
                  <a:pt x="2641" y="13334"/>
                </a:lnTo>
                <a:lnTo>
                  <a:pt x="2652" y="13342"/>
                </a:lnTo>
                <a:lnTo>
                  <a:pt x="2661" y="13349"/>
                </a:lnTo>
                <a:lnTo>
                  <a:pt x="2669" y="13358"/>
                </a:lnTo>
                <a:lnTo>
                  <a:pt x="2676" y="13367"/>
                </a:lnTo>
                <a:lnTo>
                  <a:pt x="2683" y="13378"/>
                </a:lnTo>
                <a:lnTo>
                  <a:pt x="2688" y="13392"/>
                </a:lnTo>
                <a:lnTo>
                  <a:pt x="2693" y="13406"/>
                </a:lnTo>
                <a:lnTo>
                  <a:pt x="2698" y="13423"/>
                </a:lnTo>
                <a:lnTo>
                  <a:pt x="2701" y="13443"/>
                </a:lnTo>
                <a:lnTo>
                  <a:pt x="2704" y="13465"/>
                </a:lnTo>
                <a:lnTo>
                  <a:pt x="2706" y="13492"/>
                </a:lnTo>
                <a:lnTo>
                  <a:pt x="2708" y="13520"/>
                </a:lnTo>
                <a:lnTo>
                  <a:pt x="2709" y="13553"/>
                </a:lnTo>
                <a:lnTo>
                  <a:pt x="2710" y="13589"/>
                </a:lnTo>
                <a:lnTo>
                  <a:pt x="2710" y="13630"/>
                </a:lnTo>
                <a:close/>
                <a:moveTo>
                  <a:pt x="6441" y="7115"/>
                </a:moveTo>
                <a:lnTo>
                  <a:pt x="6849" y="7350"/>
                </a:lnTo>
                <a:lnTo>
                  <a:pt x="6889" y="7308"/>
                </a:lnTo>
                <a:lnTo>
                  <a:pt x="6924" y="7269"/>
                </a:lnTo>
                <a:lnTo>
                  <a:pt x="6958" y="7235"/>
                </a:lnTo>
                <a:lnTo>
                  <a:pt x="6992" y="7200"/>
                </a:lnTo>
                <a:lnTo>
                  <a:pt x="7009" y="7183"/>
                </a:lnTo>
                <a:lnTo>
                  <a:pt x="7027" y="7167"/>
                </a:lnTo>
                <a:lnTo>
                  <a:pt x="7046" y="7150"/>
                </a:lnTo>
                <a:lnTo>
                  <a:pt x="7068" y="7132"/>
                </a:lnTo>
                <a:lnTo>
                  <a:pt x="7090" y="7114"/>
                </a:lnTo>
                <a:lnTo>
                  <a:pt x="7113" y="7096"/>
                </a:lnTo>
                <a:lnTo>
                  <a:pt x="7140" y="7077"/>
                </a:lnTo>
                <a:lnTo>
                  <a:pt x="7169" y="7057"/>
                </a:lnTo>
                <a:lnTo>
                  <a:pt x="7186" y="7067"/>
                </a:lnTo>
                <a:lnTo>
                  <a:pt x="7205" y="7081"/>
                </a:lnTo>
                <a:lnTo>
                  <a:pt x="7227" y="7099"/>
                </a:lnTo>
                <a:lnTo>
                  <a:pt x="7252" y="7118"/>
                </a:lnTo>
                <a:lnTo>
                  <a:pt x="7307" y="7166"/>
                </a:lnTo>
                <a:lnTo>
                  <a:pt x="7369" y="7223"/>
                </a:lnTo>
                <a:lnTo>
                  <a:pt x="7439" y="7289"/>
                </a:lnTo>
                <a:lnTo>
                  <a:pt x="7513" y="7361"/>
                </a:lnTo>
                <a:lnTo>
                  <a:pt x="7590" y="7437"/>
                </a:lnTo>
                <a:lnTo>
                  <a:pt x="7669" y="7516"/>
                </a:lnTo>
                <a:lnTo>
                  <a:pt x="7749" y="7598"/>
                </a:lnTo>
                <a:lnTo>
                  <a:pt x="7829" y="7679"/>
                </a:lnTo>
                <a:lnTo>
                  <a:pt x="7907" y="7758"/>
                </a:lnTo>
                <a:lnTo>
                  <a:pt x="7981" y="7835"/>
                </a:lnTo>
                <a:lnTo>
                  <a:pt x="8050" y="7907"/>
                </a:lnTo>
                <a:lnTo>
                  <a:pt x="8113" y="7972"/>
                </a:lnTo>
                <a:lnTo>
                  <a:pt x="8169" y="8030"/>
                </a:lnTo>
                <a:lnTo>
                  <a:pt x="8217" y="8078"/>
                </a:lnTo>
                <a:lnTo>
                  <a:pt x="8276" y="8140"/>
                </a:lnTo>
                <a:lnTo>
                  <a:pt x="8321" y="8190"/>
                </a:lnTo>
                <a:lnTo>
                  <a:pt x="8341" y="8211"/>
                </a:lnTo>
                <a:lnTo>
                  <a:pt x="8360" y="8228"/>
                </a:lnTo>
                <a:lnTo>
                  <a:pt x="8369" y="8236"/>
                </a:lnTo>
                <a:lnTo>
                  <a:pt x="8378" y="8244"/>
                </a:lnTo>
                <a:lnTo>
                  <a:pt x="8388" y="8251"/>
                </a:lnTo>
                <a:lnTo>
                  <a:pt x="8399" y="8257"/>
                </a:lnTo>
                <a:lnTo>
                  <a:pt x="8410" y="8263"/>
                </a:lnTo>
                <a:lnTo>
                  <a:pt x="8421" y="8268"/>
                </a:lnTo>
                <a:lnTo>
                  <a:pt x="8433" y="8273"/>
                </a:lnTo>
                <a:lnTo>
                  <a:pt x="8446" y="8277"/>
                </a:lnTo>
                <a:lnTo>
                  <a:pt x="8460" y="8280"/>
                </a:lnTo>
                <a:lnTo>
                  <a:pt x="8475" y="8284"/>
                </a:lnTo>
                <a:lnTo>
                  <a:pt x="8491" y="8286"/>
                </a:lnTo>
                <a:lnTo>
                  <a:pt x="8508" y="8289"/>
                </a:lnTo>
                <a:lnTo>
                  <a:pt x="8547" y="8294"/>
                </a:lnTo>
                <a:lnTo>
                  <a:pt x="8593" y="8296"/>
                </a:lnTo>
                <a:lnTo>
                  <a:pt x="8645" y="8298"/>
                </a:lnTo>
                <a:lnTo>
                  <a:pt x="8706" y="8298"/>
                </a:lnTo>
                <a:lnTo>
                  <a:pt x="10226" y="8299"/>
                </a:lnTo>
                <a:lnTo>
                  <a:pt x="10222" y="9905"/>
                </a:lnTo>
                <a:lnTo>
                  <a:pt x="10223" y="9947"/>
                </a:lnTo>
                <a:lnTo>
                  <a:pt x="10225" y="9983"/>
                </a:lnTo>
                <a:lnTo>
                  <a:pt x="10228" y="10015"/>
                </a:lnTo>
                <a:lnTo>
                  <a:pt x="10232" y="10043"/>
                </a:lnTo>
                <a:lnTo>
                  <a:pt x="10237" y="10066"/>
                </a:lnTo>
                <a:lnTo>
                  <a:pt x="10244" y="10088"/>
                </a:lnTo>
                <a:lnTo>
                  <a:pt x="10251" y="10106"/>
                </a:lnTo>
                <a:lnTo>
                  <a:pt x="10260" y="10124"/>
                </a:lnTo>
                <a:lnTo>
                  <a:pt x="10270" y="10139"/>
                </a:lnTo>
                <a:lnTo>
                  <a:pt x="10281" y="10154"/>
                </a:lnTo>
                <a:lnTo>
                  <a:pt x="10294" y="10169"/>
                </a:lnTo>
                <a:lnTo>
                  <a:pt x="10310" y="10184"/>
                </a:lnTo>
                <a:lnTo>
                  <a:pt x="10345" y="10217"/>
                </a:lnTo>
                <a:lnTo>
                  <a:pt x="10388" y="10257"/>
                </a:lnTo>
                <a:lnTo>
                  <a:pt x="10454" y="10324"/>
                </a:lnTo>
                <a:lnTo>
                  <a:pt x="10522" y="10390"/>
                </a:lnTo>
                <a:lnTo>
                  <a:pt x="10591" y="10457"/>
                </a:lnTo>
                <a:lnTo>
                  <a:pt x="10660" y="10525"/>
                </a:lnTo>
                <a:lnTo>
                  <a:pt x="10730" y="10593"/>
                </a:lnTo>
                <a:lnTo>
                  <a:pt x="10801" y="10662"/>
                </a:lnTo>
                <a:lnTo>
                  <a:pt x="10871" y="10731"/>
                </a:lnTo>
                <a:lnTo>
                  <a:pt x="10941" y="10801"/>
                </a:lnTo>
                <a:lnTo>
                  <a:pt x="11011" y="10870"/>
                </a:lnTo>
                <a:lnTo>
                  <a:pt x="11080" y="10940"/>
                </a:lnTo>
                <a:lnTo>
                  <a:pt x="11148" y="11010"/>
                </a:lnTo>
                <a:lnTo>
                  <a:pt x="11215" y="11080"/>
                </a:lnTo>
                <a:lnTo>
                  <a:pt x="11280" y="11149"/>
                </a:lnTo>
                <a:lnTo>
                  <a:pt x="11344" y="11219"/>
                </a:lnTo>
                <a:lnTo>
                  <a:pt x="11406" y="11288"/>
                </a:lnTo>
                <a:lnTo>
                  <a:pt x="11466" y="11357"/>
                </a:lnTo>
                <a:lnTo>
                  <a:pt x="11452" y="11378"/>
                </a:lnTo>
                <a:lnTo>
                  <a:pt x="11436" y="11400"/>
                </a:lnTo>
                <a:lnTo>
                  <a:pt x="11418" y="11425"/>
                </a:lnTo>
                <a:lnTo>
                  <a:pt x="11396" y="11452"/>
                </a:lnTo>
                <a:lnTo>
                  <a:pt x="11370" y="11482"/>
                </a:lnTo>
                <a:lnTo>
                  <a:pt x="11344" y="11513"/>
                </a:lnTo>
                <a:lnTo>
                  <a:pt x="11314" y="11546"/>
                </a:lnTo>
                <a:lnTo>
                  <a:pt x="11282" y="11581"/>
                </a:lnTo>
                <a:lnTo>
                  <a:pt x="11214" y="11653"/>
                </a:lnTo>
                <a:lnTo>
                  <a:pt x="11139" y="11731"/>
                </a:lnTo>
                <a:lnTo>
                  <a:pt x="11060" y="11812"/>
                </a:lnTo>
                <a:lnTo>
                  <a:pt x="10978" y="11893"/>
                </a:lnTo>
                <a:lnTo>
                  <a:pt x="10896" y="11975"/>
                </a:lnTo>
                <a:lnTo>
                  <a:pt x="10812" y="12057"/>
                </a:lnTo>
                <a:lnTo>
                  <a:pt x="10732" y="12134"/>
                </a:lnTo>
                <a:lnTo>
                  <a:pt x="10655" y="12209"/>
                </a:lnTo>
                <a:lnTo>
                  <a:pt x="10584" y="12277"/>
                </a:lnTo>
                <a:lnTo>
                  <a:pt x="10519" y="12341"/>
                </a:lnTo>
                <a:lnTo>
                  <a:pt x="10462" y="12395"/>
                </a:lnTo>
                <a:lnTo>
                  <a:pt x="10415" y="12439"/>
                </a:lnTo>
                <a:lnTo>
                  <a:pt x="10390" y="12464"/>
                </a:lnTo>
                <a:lnTo>
                  <a:pt x="10366" y="12488"/>
                </a:lnTo>
                <a:lnTo>
                  <a:pt x="10345" y="12511"/>
                </a:lnTo>
                <a:lnTo>
                  <a:pt x="10327" y="12534"/>
                </a:lnTo>
                <a:lnTo>
                  <a:pt x="10309" y="12555"/>
                </a:lnTo>
                <a:lnTo>
                  <a:pt x="10293" y="12577"/>
                </a:lnTo>
                <a:lnTo>
                  <a:pt x="10279" y="12597"/>
                </a:lnTo>
                <a:lnTo>
                  <a:pt x="10267" y="12618"/>
                </a:lnTo>
                <a:lnTo>
                  <a:pt x="10256" y="12638"/>
                </a:lnTo>
                <a:lnTo>
                  <a:pt x="10247" y="12658"/>
                </a:lnTo>
                <a:lnTo>
                  <a:pt x="10238" y="12679"/>
                </a:lnTo>
                <a:lnTo>
                  <a:pt x="10231" y="12699"/>
                </a:lnTo>
                <a:lnTo>
                  <a:pt x="10226" y="12720"/>
                </a:lnTo>
                <a:lnTo>
                  <a:pt x="10221" y="12741"/>
                </a:lnTo>
                <a:lnTo>
                  <a:pt x="10217" y="12763"/>
                </a:lnTo>
                <a:lnTo>
                  <a:pt x="10215" y="12784"/>
                </a:lnTo>
                <a:lnTo>
                  <a:pt x="10213" y="12807"/>
                </a:lnTo>
                <a:lnTo>
                  <a:pt x="10212" y="12831"/>
                </a:lnTo>
                <a:lnTo>
                  <a:pt x="10211" y="12855"/>
                </a:lnTo>
                <a:lnTo>
                  <a:pt x="10211" y="12881"/>
                </a:lnTo>
                <a:lnTo>
                  <a:pt x="10213" y="12936"/>
                </a:lnTo>
                <a:lnTo>
                  <a:pt x="10215" y="12996"/>
                </a:lnTo>
                <a:lnTo>
                  <a:pt x="10219" y="13064"/>
                </a:lnTo>
                <a:lnTo>
                  <a:pt x="10222" y="13137"/>
                </a:lnTo>
                <a:lnTo>
                  <a:pt x="10224" y="13220"/>
                </a:lnTo>
                <a:lnTo>
                  <a:pt x="10225" y="13312"/>
                </a:lnTo>
                <a:lnTo>
                  <a:pt x="10225" y="13381"/>
                </a:lnTo>
                <a:lnTo>
                  <a:pt x="10225" y="13451"/>
                </a:lnTo>
                <a:lnTo>
                  <a:pt x="10225" y="13519"/>
                </a:lnTo>
                <a:lnTo>
                  <a:pt x="10225" y="13590"/>
                </a:lnTo>
                <a:lnTo>
                  <a:pt x="10225" y="13659"/>
                </a:lnTo>
                <a:lnTo>
                  <a:pt x="10225" y="13729"/>
                </a:lnTo>
                <a:lnTo>
                  <a:pt x="10224" y="13798"/>
                </a:lnTo>
                <a:lnTo>
                  <a:pt x="10224" y="13868"/>
                </a:lnTo>
                <a:lnTo>
                  <a:pt x="10224" y="13937"/>
                </a:lnTo>
                <a:lnTo>
                  <a:pt x="10224" y="14006"/>
                </a:lnTo>
                <a:lnTo>
                  <a:pt x="10224" y="14076"/>
                </a:lnTo>
                <a:lnTo>
                  <a:pt x="10224" y="14145"/>
                </a:lnTo>
                <a:lnTo>
                  <a:pt x="10225" y="14215"/>
                </a:lnTo>
                <a:lnTo>
                  <a:pt x="10225" y="14284"/>
                </a:lnTo>
                <a:lnTo>
                  <a:pt x="10225" y="14354"/>
                </a:lnTo>
                <a:lnTo>
                  <a:pt x="10226" y="14423"/>
                </a:lnTo>
                <a:lnTo>
                  <a:pt x="8661" y="14421"/>
                </a:lnTo>
                <a:lnTo>
                  <a:pt x="8609" y="14422"/>
                </a:lnTo>
                <a:lnTo>
                  <a:pt x="8564" y="14424"/>
                </a:lnTo>
                <a:lnTo>
                  <a:pt x="8543" y="14426"/>
                </a:lnTo>
                <a:lnTo>
                  <a:pt x="8525" y="14428"/>
                </a:lnTo>
                <a:lnTo>
                  <a:pt x="8506" y="14430"/>
                </a:lnTo>
                <a:lnTo>
                  <a:pt x="8490" y="14433"/>
                </a:lnTo>
                <a:lnTo>
                  <a:pt x="8474" y="14436"/>
                </a:lnTo>
                <a:lnTo>
                  <a:pt x="8460" y="14440"/>
                </a:lnTo>
                <a:lnTo>
                  <a:pt x="8446" y="14445"/>
                </a:lnTo>
                <a:lnTo>
                  <a:pt x="8433" y="14450"/>
                </a:lnTo>
                <a:lnTo>
                  <a:pt x="8421" y="14455"/>
                </a:lnTo>
                <a:lnTo>
                  <a:pt x="8410" y="14460"/>
                </a:lnTo>
                <a:lnTo>
                  <a:pt x="8400" y="14466"/>
                </a:lnTo>
                <a:lnTo>
                  <a:pt x="8388" y="14473"/>
                </a:lnTo>
                <a:lnTo>
                  <a:pt x="8369" y="14487"/>
                </a:lnTo>
                <a:lnTo>
                  <a:pt x="8351" y="14504"/>
                </a:lnTo>
                <a:lnTo>
                  <a:pt x="8334" y="14522"/>
                </a:lnTo>
                <a:lnTo>
                  <a:pt x="8315" y="14543"/>
                </a:lnTo>
                <a:lnTo>
                  <a:pt x="8274" y="14589"/>
                </a:lnTo>
                <a:lnTo>
                  <a:pt x="8224" y="14645"/>
                </a:lnTo>
                <a:lnTo>
                  <a:pt x="8180" y="14691"/>
                </a:lnTo>
                <a:lnTo>
                  <a:pt x="8138" y="14734"/>
                </a:lnTo>
                <a:lnTo>
                  <a:pt x="8097" y="14775"/>
                </a:lnTo>
                <a:lnTo>
                  <a:pt x="8056" y="14816"/>
                </a:lnTo>
                <a:lnTo>
                  <a:pt x="8016" y="14856"/>
                </a:lnTo>
                <a:lnTo>
                  <a:pt x="7974" y="14898"/>
                </a:lnTo>
                <a:lnTo>
                  <a:pt x="7930" y="14940"/>
                </a:lnTo>
                <a:lnTo>
                  <a:pt x="7885" y="14985"/>
                </a:lnTo>
                <a:lnTo>
                  <a:pt x="7807" y="15060"/>
                </a:lnTo>
                <a:lnTo>
                  <a:pt x="7720" y="15145"/>
                </a:lnTo>
                <a:lnTo>
                  <a:pt x="7626" y="15235"/>
                </a:lnTo>
                <a:lnTo>
                  <a:pt x="7531" y="15329"/>
                </a:lnTo>
                <a:lnTo>
                  <a:pt x="7484" y="15376"/>
                </a:lnTo>
                <a:lnTo>
                  <a:pt x="7438" y="15422"/>
                </a:lnTo>
                <a:lnTo>
                  <a:pt x="7394" y="15468"/>
                </a:lnTo>
                <a:lnTo>
                  <a:pt x="7351" y="15513"/>
                </a:lnTo>
                <a:lnTo>
                  <a:pt x="7313" y="15556"/>
                </a:lnTo>
                <a:lnTo>
                  <a:pt x="7276" y="15598"/>
                </a:lnTo>
                <a:lnTo>
                  <a:pt x="7243" y="15637"/>
                </a:lnTo>
                <a:lnTo>
                  <a:pt x="7216" y="15674"/>
                </a:lnTo>
                <a:lnTo>
                  <a:pt x="7184" y="15654"/>
                </a:lnTo>
                <a:lnTo>
                  <a:pt x="7155" y="15635"/>
                </a:lnTo>
                <a:lnTo>
                  <a:pt x="7128" y="15616"/>
                </a:lnTo>
                <a:lnTo>
                  <a:pt x="7104" y="15598"/>
                </a:lnTo>
                <a:lnTo>
                  <a:pt x="7081" y="15580"/>
                </a:lnTo>
                <a:lnTo>
                  <a:pt x="7061" y="15563"/>
                </a:lnTo>
                <a:lnTo>
                  <a:pt x="7040" y="15545"/>
                </a:lnTo>
                <a:lnTo>
                  <a:pt x="7021" y="15528"/>
                </a:lnTo>
                <a:lnTo>
                  <a:pt x="6984" y="15494"/>
                </a:lnTo>
                <a:lnTo>
                  <a:pt x="6945" y="15461"/>
                </a:lnTo>
                <a:lnTo>
                  <a:pt x="6924" y="15443"/>
                </a:lnTo>
                <a:lnTo>
                  <a:pt x="6902" y="15425"/>
                </a:lnTo>
                <a:lnTo>
                  <a:pt x="6879" y="15407"/>
                </a:lnTo>
                <a:lnTo>
                  <a:pt x="6852" y="15387"/>
                </a:lnTo>
                <a:lnTo>
                  <a:pt x="6471" y="15613"/>
                </a:lnTo>
                <a:lnTo>
                  <a:pt x="7174" y="16340"/>
                </a:lnTo>
                <a:lnTo>
                  <a:pt x="7224" y="16291"/>
                </a:lnTo>
                <a:lnTo>
                  <a:pt x="7273" y="16242"/>
                </a:lnTo>
                <a:lnTo>
                  <a:pt x="7322" y="16194"/>
                </a:lnTo>
                <a:lnTo>
                  <a:pt x="7370" y="16145"/>
                </a:lnTo>
                <a:lnTo>
                  <a:pt x="7419" y="16097"/>
                </a:lnTo>
                <a:lnTo>
                  <a:pt x="7468" y="16048"/>
                </a:lnTo>
                <a:lnTo>
                  <a:pt x="7517" y="16000"/>
                </a:lnTo>
                <a:lnTo>
                  <a:pt x="7565" y="15951"/>
                </a:lnTo>
                <a:lnTo>
                  <a:pt x="7613" y="15903"/>
                </a:lnTo>
                <a:lnTo>
                  <a:pt x="7662" y="15854"/>
                </a:lnTo>
                <a:lnTo>
                  <a:pt x="7710" y="15805"/>
                </a:lnTo>
                <a:lnTo>
                  <a:pt x="7759" y="15755"/>
                </a:lnTo>
                <a:lnTo>
                  <a:pt x="7807" y="15706"/>
                </a:lnTo>
                <a:lnTo>
                  <a:pt x="7856" y="15656"/>
                </a:lnTo>
                <a:lnTo>
                  <a:pt x="7906" y="15606"/>
                </a:lnTo>
                <a:lnTo>
                  <a:pt x="7955" y="15556"/>
                </a:lnTo>
                <a:lnTo>
                  <a:pt x="8035" y="15473"/>
                </a:lnTo>
                <a:lnTo>
                  <a:pt x="8107" y="15397"/>
                </a:lnTo>
                <a:lnTo>
                  <a:pt x="8173" y="15328"/>
                </a:lnTo>
                <a:lnTo>
                  <a:pt x="8232" y="15265"/>
                </a:lnTo>
                <a:lnTo>
                  <a:pt x="8287" y="15207"/>
                </a:lnTo>
                <a:lnTo>
                  <a:pt x="8337" y="15156"/>
                </a:lnTo>
                <a:lnTo>
                  <a:pt x="8382" y="15110"/>
                </a:lnTo>
                <a:lnTo>
                  <a:pt x="8425" y="15069"/>
                </a:lnTo>
                <a:lnTo>
                  <a:pt x="8467" y="15032"/>
                </a:lnTo>
                <a:lnTo>
                  <a:pt x="8506" y="15000"/>
                </a:lnTo>
                <a:lnTo>
                  <a:pt x="8545" y="14973"/>
                </a:lnTo>
                <a:lnTo>
                  <a:pt x="8585" y="14949"/>
                </a:lnTo>
                <a:lnTo>
                  <a:pt x="8625" y="14929"/>
                </a:lnTo>
                <a:lnTo>
                  <a:pt x="8668" y="14912"/>
                </a:lnTo>
                <a:lnTo>
                  <a:pt x="8714" y="14899"/>
                </a:lnTo>
                <a:lnTo>
                  <a:pt x="8762" y="14888"/>
                </a:lnTo>
                <a:lnTo>
                  <a:pt x="8815" y="14880"/>
                </a:lnTo>
                <a:lnTo>
                  <a:pt x="8874" y="14875"/>
                </a:lnTo>
                <a:lnTo>
                  <a:pt x="8938" y="14870"/>
                </a:lnTo>
                <a:lnTo>
                  <a:pt x="9008" y="14868"/>
                </a:lnTo>
                <a:lnTo>
                  <a:pt x="9087" y="14868"/>
                </a:lnTo>
                <a:lnTo>
                  <a:pt x="9174" y="14869"/>
                </a:lnTo>
                <a:lnTo>
                  <a:pt x="9269" y="14870"/>
                </a:lnTo>
                <a:lnTo>
                  <a:pt x="9376" y="14873"/>
                </a:lnTo>
                <a:lnTo>
                  <a:pt x="9620" y="14879"/>
                </a:lnTo>
                <a:lnTo>
                  <a:pt x="9913" y="14884"/>
                </a:lnTo>
                <a:lnTo>
                  <a:pt x="10081" y="14886"/>
                </a:lnTo>
                <a:lnTo>
                  <a:pt x="10263" y="14887"/>
                </a:lnTo>
                <a:lnTo>
                  <a:pt x="10461" y="14886"/>
                </a:lnTo>
                <a:lnTo>
                  <a:pt x="10675" y="14884"/>
                </a:lnTo>
                <a:lnTo>
                  <a:pt x="10679" y="14849"/>
                </a:lnTo>
                <a:lnTo>
                  <a:pt x="10683" y="14811"/>
                </a:lnTo>
                <a:lnTo>
                  <a:pt x="10686" y="14769"/>
                </a:lnTo>
                <a:lnTo>
                  <a:pt x="10689" y="14723"/>
                </a:lnTo>
                <a:lnTo>
                  <a:pt x="10694" y="14624"/>
                </a:lnTo>
                <a:lnTo>
                  <a:pt x="10697" y="14514"/>
                </a:lnTo>
                <a:lnTo>
                  <a:pt x="10698" y="14396"/>
                </a:lnTo>
                <a:lnTo>
                  <a:pt x="10698" y="14270"/>
                </a:lnTo>
                <a:lnTo>
                  <a:pt x="10698" y="14139"/>
                </a:lnTo>
                <a:lnTo>
                  <a:pt x="10697" y="14005"/>
                </a:lnTo>
                <a:lnTo>
                  <a:pt x="10695" y="13870"/>
                </a:lnTo>
                <a:lnTo>
                  <a:pt x="10693" y="13735"/>
                </a:lnTo>
                <a:lnTo>
                  <a:pt x="10691" y="13602"/>
                </a:lnTo>
                <a:lnTo>
                  <a:pt x="10688" y="13473"/>
                </a:lnTo>
                <a:lnTo>
                  <a:pt x="10686" y="13350"/>
                </a:lnTo>
                <a:lnTo>
                  <a:pt x="10685" y="13235"/>
                </a:lnTo>
                <a:lnTo>
                  <a:pt x="10685" y="13129"/>
                </a:lnTo>
                <a:lnTo>
                  <a:pt x="10685" y="13035"/>
                </a:lnTo>
                <a:lnTo>
                  <a:pt x="10686" y="12983"/>
                </a:lnTo>
                <a:lnTo>
                  <a:pt x="10689" y="12937"/>
                </a:lnTo>
                <a:lnTo>
                  <a:pt x="10693" y="12898"/>
                </a:lnTo>
                <a:lnTo>
                  <a:pt x="10698" y="12864"/>
                </a:lnTo>
                <a:lnTo>
                  <a:pt x="10701" y="12848"/>
                </a:lnTo>
                <a:lnTo>
                  <a:pt x="10704" y="12834"/>
                </a:lnTo>
                <a:lnTo>
                  <a:pt x="10708" y="12820"/>
                </a:lnTo>
                <a:lnTo>
                  <a:pt x="10712" y="12807"/>
                </a:lnTo>
                <a:lnTo>
                  <a:pt x="10717" y="12795"/>
                </a:lnTo>
                <a:lnTo>
                  <a:pt x="10721" y="12785"/>
                </a:lnTo>
                <a:lnTo>
                  <a:pt x="10727" y="12774"/>
                </a:lnTo>
                <a:lnTo>
                  <a:pt x="10732" y="12764"/>
                </a:lnTo>
                <a:lnTo>
                  <a:pt x="10745" y="12745"/>
                </a:lnTo>
                <a:lnTo>
                  <a:pt x="10760" y="12727"/>
                </a:lnTo>
                <a:lnTo>
                  <a:pt x="10777" y="12709"/>
                </a:lnTo>
                <a:lnTo>
                  <a:pt x="10795" y="12691"/>
                </a:lnTo>
                <a:lnTo>
                  <a:pt x="10840" y="12651"/>
                </a:lnTo>
                <a:lnTo>
                  <a:pt x="10893" y="12601"/>
                </a:lnTo>
                <a:lnTo>
                  <a:pt x="10970" y="12527"/>
                </a:lnTo>
                <a:lnTo>
                  <a:pt x="11048" y="12450"/>
                </a:lnTo>
                <a:lnTo>
                  <a:pt x="11126" y="12373"/>
                </a:lnTo>
                <a:lnTo>
                  <a:pt x="11206" y="12297"/>
                </a:lnTo>
                <a:lnTo>
                  <a:pt x="11285" y="12219"/>
                </a:lnTo>
                <a:lnTo>
                  <a:pt x="11364" y="12142"/>
                </a:lnTo>
                <a:lnTo>
                  <a:pt x="11443" y="12063"/>
                </a:lnTo>
                <a:lnTo>
                  <a:pt x="11523" y="11984"/>
                </a:lnTo>
                <a:lnTo>
                  <a:pt x="11602" y="11906"/>
                </a:lnTo>
                <a:lnTo>
                  <a:pt x="11680" y="11827"/>
                </a:lnTo>
                <a:lnTo>
                  <a:pt x="11757" y="11747"/>
                </a:lnTo>
                <a:lnTo>
                  <a:pt x="11833" y="11669"/>
                </a:lnTo>
                <a:lnTo>
                  <a:pt x="11910" y="11591"/>
                </a:lnTo>
                <a:lnTo>
                  <a:pt x="11983" y="11513"/>
                </a:lnTo>
                <a:lnTo>
                  <a:pt x="12055" y="11435"/>
                </a:lnTo>
                <a:lnTo>
                  <a:pt x="12126" y="11357"/>
                </a:lnTo>
                <a:lnTo>
                  <a:pt x="12074" y="11302"/>
                </a:lnTo>
                <a:lnTo>
                  <a:pt x="12023" y="11249"/>
                </a:lnTo>
                <a:lnTo>
                  <a:pt x="11973" y="11197"/>
                </a:lnTo>
                <a:lnTo>
                  <a:pt x="11923" y="11146"/>
                </a:lnTo>
                <a:lnTo>
                  <a:pt x="11873" y="11096"/>
                </a:lnTo>
                <a:lnTo>
                  <a:pt x="11824" y="11047"/>
                </a:lnTo>
                <a:lnTo>
                  <a:pt x="11776" y="10998"/>
                </a:lnTo>
                <a:lnTo>
                  <a:pt x="11727" y="10951"/>
                </a:lnTo>
                <a:lnTo>
                  <a:pt x="11679" y="10903"/>
                </a:lnTo>
                <a:lnTo>
                  <a:pt x="11631" y="10856"/>
                </a:lnTo>
                <a:lnTo>
                  <a:pt x="11583" y="10809"/>
                </a:lnTo>
                <a:lnTo>
                  <a:pt x="11535" y="10762"/>
                </a:lnTo>
                <a:lnTo>
                  <a:pt x="11487" y="10715"/>
                </a:lnTo>
                <a:lnTo>
                  <a:pt x="11439" y="10668"/>
                </a:lnTo>
                <a:lnTo>
                  <a:pt x="11390" y="10620"/>
                </a:lnTo>
                <a:lnTo>
                  <a:pt x="11342" y="10571"/>
                </a:lnTo>
                <a:lnTo>
                  <a:pt x="11291" y="10521"/>
                </a:lnTo>
                <a:lnTo>
                  <a:pt x="11242" y="10472"/>
                </a:lnTo>
                <a:lnTo>
                  <a:pt x="11195" y="10425"/>
                </a:lnTo>
                <a:lnTo>
                  <a:pt x="11150" y="10378"/>
                </a:lnTo>
                <a:lnTo>
                  <a:pt x="11103" y="10332"/>
                </a:lnTo>
                <a:lnTo>
                  <a:pt x="11056" y="10285"/>
                </a:lnTo>
                <a:lnTo>
                  <a:pt x="11008" y="10236"/>
                </a:lnTo>
                <a:lnTo>
                  <a:pt x="10958" y="10185"/>
                </a:lnTo>
                <a:lnTo>
                  <a:pt x="10920" y="10148"/>
                </a:lnTo>
                <a:lnTo>
                  <a:pt x="10886" y="10117"/>
                </a:lnTo>
                <a:lnTo>
                  <a:pt x="10854" y="10089"/>
                </a:lnTo>
                <a:lnTo>
                  <a:pt x="10827" y="10064"/>
                </a:lnTo>
                <a:lnTo>
                  <a:pt x="10801" y="10042"/>
                </a:lnTo>
                <a:lnTo>
                  <a:pt x="10780" y="10021"/>
                </a:lnTo>
                <a:lnTo>
                  <a:pt x="10770" y="10009"/>
                </a:lnTo>
                <a:lnTo>
                  <a:pt x="10761" y="9999"/>
                </a:lnTo>
                <a:lnTo>
                  <a:pt x="10751" y="9988"/>
                </a:lnTo>
                <a:lnTo>
                  <a:pt x="10744" y="9976"/>
                </a:lnTo>
                <a:lnTo>
                  <a:pt x="10736" y="9964"/>
                </a:lnTo>
                <a:lnTo>
                  <a:pt x="10730" y="9951"/>
                </a:lnTo>
                <a:lnTo>
                  <a:pt x="10724" y="9938"/>
                </a:lnTo>
                <a:lnTo>
                  <a:pt x="10718" y="9923"/>
                </a:lnTo>
                <a:lnTo>
                  <a:pt x="10713" y="9907"/>
                </a:lnTo>
                <a:lnTo>
                  <a:pt x="10709" y="9891"/>
                </a:lnTo>
                <a:lnTo>
                  <a:pt x="10705" y="9873"/>
                </a:lnTo>
                <a:lnTo>
                  <a:pt x="10701" y="9854"/>
                </a:lnTo>
                <a:lnTo>
                  <a:pt x="10698" y="9833"/>
                </a:lnTo>
                <a:lnTo>
                  <a:pt x="10696" y="9810"/>
                </a:lnTo>
                <a:lnTo>
                  <a:pt x="10694" y="9786"/>
                </a:lnTo>
                <a:lnTo>
                  <a:pt x="10692" y="9759"/>
                </a:lnTo>
                <a:lnTo>
                  <a:pt x="10689" y="9700"/>
                </a:lnTo>
                <a:lnTo>
                  <a:pt x="10688" y="9630"/>
                </a:lnTo>
                <a:lnTo>
                  <a:pt x="10681" y="7834"/>
                </a:lnTo>
                <a:lnTo>
                  <a:pt x="8838" y="7835"/>
                </a:lnTo>
                <a:lnTo>
                  <a:pt x="8787" y="7833"/>
                </a:lnTo>
                <a:lnTo>
                  <a:pt x="8742" y="7830"/>
                </a:lnTo>
                <a:lnTo>
                  <a:pt x="8702" y="7826"/>
                </a:lnTo>
                <a:lnTo>
                  <a:pt x="8668" y="7820"/>
                </a:lnTo>
                <a:lnTo>
                  <a:pt x="8653" y="7817"/>
                </a:lnTo>
                <a:lnTo>
                  <a:pt x="8637" y="7813"/>
                </a:lnTo>
                <a:lnTo>
                  <a:pt x="8624" y="7808"/>
                </a:lnTo>
                <a:lnTo>
                  <a:pt x="8611" y="7804"/>
                </a:lnTo>
                <a:lnTo>
                  <a:pt x="8599" y="7799"/>
                </a:lnTo>
                <a:lnTo>
                  <a:pt x="8588" y="7794"/>
                </a:lnTo>
                <a:lnTo>
                  <a:pt x="8576" y="7788"/>
                </a:lnTo>
                <a:lnTo>
                  <a:pt x="8566" y="7782"/>
                </a:lnTo>
                <a:lnTo>
                  <a:pt x="8547" y="7769"/>
                </a:lnTo>
                <a:lnTo>
                  <a:pt x="8529" y="7753"/>
                </a:lnTo>
                <a:lnTo>
                  <a:pt x="8510" y="7736"/>
                </a:lnTo>
                <a:lnTo>
                  <a:pt x="8492" y="7717"/>
                </a:lnTo>
                <a:lnTo>
                  <a:pt x="8452" y="7672"/>
                </a:lnTo>
                <a:lnTo>
                  <a:pt x="8403" y="7618"/>
                </a:lnTo>
                <a:lnTo>
                  <a:pt x="8326" y="7539"/>
                </a:lnTo>
                <a:lnTo>
                  <a:pt x="8249" y="7461"/>
                </a:lnTo>
                <a:lnTo>
                  <a:pt x="8172" y="7384"/>
                </a:lnTo>
                <a:lnTo>
                  <a:pt x="8094" y="7306"/>
                </a:lnTo>
                <a:lnTo>
                  <a:pt x="8017" y="7229"/>
                </a:lnTo>
                <a:lnTo>
                  <a:pt x="7937" y="7153"/>
                </a:lnTo>
                <a:lnTo>
                  <a:pt x="7859" y="7076"/>
                </a:lnTo>
                <a:lnTo>
                  <a:pt x="7781" y="7001"/>
                </a:lnTo>
                <a:lnTo>
                  <a:pt x="7704" y="6924"/>
                </a:lnTo>
                <a:lnTo>
                  <a:pt x="7626" y="6847"/>
                </a:lnTo>
                <a:lnTo>
                  <a:pt x="7549" y="6771"/>
                </a:lnTo>
                <a:lnTo>
                  <a:pt x="7474" y="6693"/>
                </a:lnTo>
                <a:lnTo>
                  <a:pt x="7399" y="6616"/>
                </a:lnTo>
                <a:lnTo>
                  <a:pt x="7325" y="6538"/>
                </a:lnTo>
                <a:lnTo>
                  <a:pt x="7253" y="6459"/>
                </a:lnTo>
                <a:lnTo>
                  <a:pt x="7182" y="6380"/>
                </a:lnTo>
                <a:lnTo>
                  <a:pt x="6441" y="7115"/>
                </a:lnTo>
                <a:close/>
                <a:moveTo>
                  <a:pt x="4015" y="5542"/>
                </a:moveTo>
                <a:lnTo>
                  <a:pt x="4802" y="5883"/>
                </a:lnTo>
                <a:lnTo>
                  <a:pt x="4813" y="2769"/>
                </a:lnTo>
                <a:lnTo>
                  <a:pt x="4827" y="2697"/>
                </a:lnTo>
                <a:lnTo>
                  <a:pt x="4835" y="2662"/>
                </a:lnTo>
                <a:lnTo>
                  <a:pt x="4837" y="2654"/>
                </a:lnTo>
                <a:lnTo>
                  <a:pt x="4839" y="2651"/>
                </a:lnTo>
                <a:lnTo>
                  <a:pt x="4840" y="2652"/>
                </a:lnTo>
                <a:lnTo>
                  <a:pt x="4842" y="2655"/>
                </a:lnTo>
                <a:lnTo>
                  <a:pt x="4843" y="2658"/>
                </a:lnTo>
                <a:lnTo>
                  <a:pt x="4845" y="2661"/>
                </a:lnTo>
                <a:lnTo>
                  <a:pt x="4846" y="2662"/>
                </a:lnTo>
                <a:lnTo>
                  <a:pt x="4847" y="2663"/>
                </a:lnTo>
                <a:lnTo>
                  <a:pt x="4849" y="2662"/>
                </a:lnTo>
                <a:lnTo>
                  <a:pt x="4851" y="2661"/>
                </a:lnTo>
                <a:lnTo>
                  <a:pt x="4855" y="2655"/>
                </a:lnTo>
                <a:lnTo>
                  <a:pt x="4861" y="2643"/>
                </a:lnTo>
                <a:lnTo>
                  <a:pt x="4868" y="2624"/>
                </a:lnTo>
                <a:lnTo>
                  <a:pt x="4877" y="2595"/>
                </a:lnTo>
                <a:lnTo>
                  <a:pt x="4884" y="2574"/>
                </a:lnTo>
                <a:lnTo>
                  <a:pt x="4889" y="2555"/>
                </a:lnTo>
                <a:lnTo>
                  <a:pt x="4893" y="2538"/>
                </a:lnTo>
                <a:lnTo>
                  <a:pt x="4896" y="2522"/>
                </a:lnTo>
                <a:lnTo>
                  <a:pt x="4898" y="2508"/>
                </a:lnTo>
                <a:lnTo>
                  <a:pt x="4899" y="2496"/>
                </a:lnTo>
                <a:lnTo>
                  <a:pt x="4899" y="2485"/>
                </a:lnTo>
                <a:lnTo>
                  <a:pt x="4898" y="2474"/>
                </a:lnTo>
                <a:lnTo>
                  <a:pt x="4897" y="2465"/>
                </a:lnTo>
                <a:lnTo>
                  <a:pt x="4895" y="2457"/>
                </a:lnTo>
                <a:lnTo>
                  <a:pt x="4892" y="2449"/>
                </a:lnTo>
                <a:lnTo>
                  <a:pt x="4888" y="2442"/>
                </a:lnTo>
                <a:lnTo>
                  <a:pt x="4879" y="2426"/>
                </a:lnTo>
                <a:lnTo>
                  <a:pt x="4870" y="2411"/>
                </a:lnTo>
                <a:lnTo>
                  <a:pt x="4859" y="2394"/>
                </a:lnTo>
                <a:lnTo>
                  <a:pt x="4848" y="2372"/>
                </a:lnTo>
                <a:lnTo>
                  <a:pt x="4842" y="2360"/>
                </a:lnTo>
                <a:lnTo>
                  <a:pt x="4837" y="2346"/>
                </a:lnTo>
                <a:lnTo>
                  <a:pt x="4831" y="2330"/>
                </a:lnTo>
                <a:lnTo>
                  <a:pt x="4826" y="2313"/>
                </a:lnTo>
                <a:lnTo>
                  <a:pt x="4821" y="2294"/>
                </a:lnTo>
                <a:lnTo>
                  <a:pt x="4815" y="2272"/>
                </a:lnTo>
                <a:lnTo>
                  <a:pt x="4811" y="2249"/>
                </a:lnTo>
                <a:lnTo>
                  <a:pt x="4807" y="2222"/>
                </a:lnTo>
                <a:lnTo>
                  <a:pt x="4804" y="2194"/>
                </a:lnTo>
                <a:lnTo>
                  <a:pt x="4801" y="2162"/>
                </a:lnTo>
                <a:lnTo>
                  <a:pt x="4800" y="2126"/>
                </a:lnTo>
                <a:lnTo>
                  <a:pt x="4798" y="2088"/>
                </a:lnTo>
                <a:lnTo>
                  <a:pt x="4798" y="2032"/>
                </a:lnTo>
                <a:lnTo>
                  <a:pt x="4799" y="1980"/>
                </a:lnTo>
                <a:lnTo>
                  <a:pt x="4802" y="1932"/>
                </a:lnTo>
                <a:lnTo>
                  <a:pt x="4807" y="1886"/>
                </a:lnTo>
                <a:lnTo>
                  <a:pt x="4813" y="1844"/>
                </a:lnTo>
                <a:lnTo>
                  <a:pt x="4821" y="1805"/>
                </a:lnTo>
                <a:lnTo>
                  <a:pt x="4830" y="1768"/>
                </a:lnTo>
                <a:lnTo>
                  <a:pt x="4840" y="1733"/>
                </a:lnTo>
                <a:lnTo>
                  <a:pt x="4851" y="1701"/>
                </a:lnTo>
                <a:lnTo>
                  <a:pt x="4862" y="1671"/>
                </a:lnTo>
                <a:lnTo>
                  <a:pt x="4875" y="1642"/>
                </a:lnTo>
                <a:lnTo>
                  <a:pt x="4889" y="1616"/>
                </a:lnTo>
                <a:lnTo>
                  <a:pt x="4902" y="1589"/>
                </a:lnTo>
                <a:lnTo>
                  <a:pt x="4917" y="1565"/>
                </a:lnTo>
                <a:lnTo>
                  <a:pt x="4931" y="1541"/>
                </a:lnTo>
                <a:lnTo>
                  <a:pt x="4947" y="1518"/>
                </a:lnTo>
                <a:lnTo>
                  <a:pt x="4976" y="1472"/>
                </a:lnTo>
                <a:lnTo>
                  <a:pt x="5006" y="1425"/>
                </a:lnTo>
                <a:lnTo>
                  <a:pt x="5021" y="1401"/>
                </a:lnTo>
                <a:lnTo>
                  <a:pt x="5035" y="1377"/>
                </a:lnTo>
                <a:lnTo>
                  <a:pt x="5048" y="1351"/>
                </a:lnTo>
                <a:lnTo>
                  <a:pt x="5060" y="1325"/>
                </a:lnTo>
                <a:lnTo>
                  <a:pt x="5072" y="1296"/>
                </a:lnTo>
                <a:lnTo>
                  <a:pt x="5084" y="1265"/>
                </a:lnTo>
                <a:lnTo>
                  <a:pt x="5094" y="1234"/>
                </a:lnTo>
                <a:lnTo>
                  <a:pt x="5102" y="1200"/>
                </a:lnTo>
                <a:lnTo>
                  <a:pt x="5110" y="1163"/>
                </a:lnTo>
                <a:lnTo>
                  <a:pt x="5116" y="1124"/>
                </a:lnTo>
                <a:lnTo>
                  <a:pt x="5121" y="1083"/>
                </a:lnTo>
                <a:lnTo>
                  <a:pt x="5124" y="1038"/>
                </a:lnTo>
                <a:lnTo>
                  <a:pt x="5125" y="1012"/>
                </a:lnTo>
                <a:lnTo>
                  <a:pt x="5125" y="987"/>
                </a:lnTo>
                <a:lnTo>
                  <a:pt x="5123" y="962"/>
                </a:lnTo>
                <a:lnTo>
                  <a:pt x="5122" y="940"/>
                </a:lnTo>
                <a:lnTo>
                  <a:pt x="5119" y="917"/>
                </a:lnTo>
                <a:lnTo>
                  <a:pt x="5115" y="895"/>
                </a:lnTo>
                <a:lnTo>
                  <a:pt x="5110" y="874"/>
                </a:lnTo>
                <a:lnTo>
                  <a:pt x="5105" y="854"/>
                </a:lnTo>
                <a:lnTo>
                  <a:pt x="5099" y="834"/>
                </a:lnTo>
                <a:lnTo>
                  <a:pt x="5092" y="816"/>
                </a:lnTo>
                <a:lnTo>
                  <a:pt x="5085" y="799"/>
                </a:lnTo>
                <a:lnTo>
                  <a:pt x="5077" y="781"/>
                </a:lnTo>
                <a:lnTo>
                  <a:pt x="5067" y="764"/>
                </a:lnTo>
                <a:lnTo>
                  <a:pt x="5057" y="748"/>
                </a:lnTo>
                <a:lnTo>
                  <a:pt x="5047" y="732"/>
                </a:lnTo>
                <a:lnTo>
                  <a:pt x="5037" y="716"/>
                </a:lnTo>
                <a:lnTo>
                  <a:pt x="5026" y="702"/>
                </a:lnTo>
                <a:lnTo>
                  <a:pt x="5014" y="687"/>
                </a:lnTo>
                <a:lnTo>
                  <a:pt x="5001" y="673"/>
                </a:lnTo>
                <a:lnTo>
                  <a:pt x="4989" y="659"/>
                </a:lnTo>
                <a:lnTo>
                  <a:pt x="4963" y="632"/>
                </a:lnTo>
                <a:lnTo>
                  <a:pt x="4934" y="606"/>
                </a:lnTo>
                <a:lnTo>
                  <a:pt x="4875" y="554"/>
                </a:lnTo>
                <a:lnTo>
                  <a:pt x="4814" y="501"/>
                </a:lnTo>
                <a:lnTo>
                  <a:pt x="4768" y="461"/>
                </a:lnTo>
                <a:lnTo>
                  <a:pt x="4728" y="424"/>
                </a:lnTo>
                <a:lnTo>
                  <a:pt x="4695" y="391"/>
                </a:lnTo>
                <a:lnTo>
                  <a:pt x="4667" y="361"/>
                </a:lnTo>
                <a:lnTo>
                  <a:pt x="4643" y="333"/>
                </a:lnTo>
                <a:lnTo>
                  <a:pt x="4622" y="306"/>
                </a:lnTo>
                <a:lnTo>
                  <a:pt x="4605" y="282"/>
                </a:lnTo>
                <a:lnTo>
                  <a:pt x="4588" y="257"/>
                </a:lnTo>
                <a:lnTo>
                  <a:pt x="4557" y="206"/>
                </a:lnTo>
                <a:lnTo>
                  <a:pt x="4522" y="150"/>
                </a:lnTo>
                <a:lnTo>
                  <a:pt x="4501" y="118"/>
                </a:lnTo>
                <a:lnTo>
                  <a:pt x="4476" y="83"/>
                </a:lnTo>
                <a:lnTo>
                  <a:pt x="4447" y="44"/>
                </a:lnTo>
                <a:lnTo>
                  <a:pt x="4411" y="0"/>
                </a:lnTo>
                <a:lnTo>
                  <a:pt x="4386" y="41"/>
                </a:lnTo>
                <a:lnTo>
                  <a:pt x="4362" y="79"/>
                </a:lnTo>
                <a:lnTo>
                  <a:pt x="4341" y="113"/>
                </a:lnTo>
                <a:lnTo>
                  <a:pt x="4322" y="147"/>
                </a:lnTo>
                <a:lnTo>
                  <a:pt x="4287" y="208"/>
                </a:lnTo>
                <a:lnTo>
                  <a:pt x="4254" y="265"/>
                </a:lnTo>
                <a:lnTo>
                  <a:pt x="4236" y="291"/>
                </a:lnTo>
                <a:lnTo>
                  <a:pt x="4218" y="317"/>
                </a:lnTo>
                <a:lnTo>
                  <a:pt x="4199" y="342"/>
                </a:lnTo>
                <a:lnTo>
                  <a:pt x="4177" y="367"/>
                </a:lnTo>
                <a:lnTo>
                  <a:pt x="4154" y="391"/>
                </a:lnTo>
                <a:lnTo>
                  <a:pt x="4128" y="416"/>
                </a:lnTo>
                <a:lnTo>
                  <a:pt x="4097" y="440"/>
                </a:lnTo>
                <a:lnTo>
                  <a:pt x="4065" y="466"/>
                </a:lnTo>
                <a:lnTo>
                  <a:pt x="4000" y="512"/>
                </a:lnTo>
                <a:lnTo>
                  <a:pt x="3938" y="555"/>
                </a:lnTo>
                <a:lnTo>
                  <a:pt x="3909" y="576"/>
                </a:lnTo>
                <a:lnTo>
                  <a:pt x="3881" y="597"/>
                </a:lnTo>
                <a:lnTo>
                  <a:pt x="3868" y="610"/>
                </a:lnTo>
                <a:lnTo>
                  <a:pt x="3854" y="621"/>
                </a:lnTo>
                <a:lnTo>
                  <a:pt x="3842" y="633"/>
                </a:lnTo>
                <a:lnTo>
                  <a:pt x="3830" y="646"/>
                </a:lnTo>
                <a:lnTo>
                  <a:pt x="3818" y="660"/>
                </a:lnTo>
                <a:lnTo>
                  <a:pt x="3807" y="673"/>
                </a:lnTo>
                <a:lnTo>
                  <a:pt x="3795" y="687"/>
                </a:lnTo>
                <a:lnTo>
                  <a:pt x="3785" y="703"/>
                </a:lnTo>
                <a:lnTo>
                  <a:pt x="3775" y="719"/>
                </a:lnTo>
                <a:lnTo>
                  <a:pt x="3766" y="735"/>
                </a:lnTo>
                <a:lnTo>
                  <a:pt x="3757" y="754"/>
                </a:lnTo>
                <a:lnTo>
                  <a:pt x="3749" y="772"/>
                </a:lnTo>
                <a:lnTo>
                  <a:pt x="3742" y="791"/>
                </a:lnTo>
                <a:lnTo>
                  <a:pt x="3735" y="812"/>
                </a:lnTo>
                <a:lnTo>
                  <a:pt x="3727" y="833"/>
                </a:lnTo>
                <a:lnTo>
                  <a:pt x="3722" y="857"/>
                </a:lnTo>
                <a:lnTo>
                  <a:pt x="3717" y="880"/>
                </a:lnTo>
                <a:lnTo>
                  <a:pt x="3713" y="906"/>
                </a:lnTo>
                <a:lnTo>
                  <a:pt x="3709" y="932"/>
                </a:lnTo>
                <a:lnTo>
                  <a:pt x="3706" y="961"/>
                </a:lnTo>
                <a:lnTo>
                  <a:pt x="3704" y="1009"/>
                </a:lnTo>
                <a:lnTo>
                  <a:pt x="3704" y="1054"/>
                </a:lnTo>
                <a:lnTo>
                  <a:pt x="3708" y="1098"/>
                </a:lnTo>
                <a:lnTo>
                  <a:pt x="3714" y="1139"/>
                </a:lnTo>
                <a:lnTo>
                  <a:pt x="3723" y="1180"/>
                </a:lnTo>
                <a:lnTo>
                  <a:pt x="3735" y="1217"/>
                </a:lnTo>
                <a:lnTo>
                  <a:pt x="3747" y="1255"/>
                </a:lnTo>
                <a:lnTo>
                  <a:pt x="3762" y="1291"/>
                </a:lnTo>
                <a:lnTo>
                  <a:pt x="3778" y="1327"/>
                </a:lnTo>
                <a:lnTo>
                  <a:pt x="3795" y="1361"/>
                </a:lnTo>
                <a:lnTo>
                  <a:pt x="3814" y="1395"/>
                </a:lnTo>
                <a:lnTo>
                  <a:pt x="3833" y="1429"/>
                </a:lnTo>
                <a:lnTo>
                  <a:pt x="3873" y="1496"/>
                </a:lnTo>
                <a:lnTo>
                  <a:pt x="3913" y="1564"/>
                </a:lnTo>
                <a:lnTo>
                  <a:pt x="3933" y="1598"/>
                </a:lnTo>
                <a:lnTo>
                  <a:pt x="3951" y="1634"/>
                </a:lnTo>
                <a:lnTo>
                  <a:pt x="3969" y="1670"/>
                </a:lnTo>
                <a:lnTo>
                  <a:pt x="3985" y="1708"/>
                </a:lnTo>
                <a:lnTo>
                  <a:pt x="4001" y="1746"/>
                </a:lnTo>
                <a:lnTo>
                  <a:pt x="4014" y="1786"/>
                </a:lnTo>
                <a:lnTo>
                  <a:pt x="4026" y="1828"/>
                </a:lnTo>
                <a:lnTo>
                  <a:pt x="4035" y="1871"/>
                </a:lnTo>
                <a:lnTo>
                  <a:pt x="4042" y="1917"/>
                </a:lnTo>
                <a:lnTo>
                  <a:pt x="4046" y="1965"/>
                </a:lnTo>
                <a:lnTo>
                  <a:pt x="4047" y="2014"/>
                </a:lnTo>
                <a:lnTo>
                  <a:pt x="4045" y="2067"/>
                </a:lnTo>
                <a:lnTo>
                  <a:pt x="4040" y="2122"/>
                </a:lnTo>
                <a:lnTo>
                  <a:pt x="4031" y="2180"/>
                </a:lnTo>
                <a:lnTo>
                  <a:pt x="4019" y="2242"/>
                </a:lnTo>
                <a:lnTo>
                  <a:pt x="4002" y="2306"/>
                </a:lnTo>
                <a:lnTo>
                  <a:pt x="3997" y="2322"/>
                </a:lnTo>
                <a:lnTo>
                  <a:pt x="3992" y="2337"/>
                </a:lnTo>
                <a:lnTo>
                  <a:pt x="3986" y="2350"/>
                </a:lnTo>
                <a:lnTo>
                  <a:pt x="3981" y="2361"/>
                </a:lnTo>
                <a:lnTo>
                  <a:pt x="3971" y="2382"/>
                </a:lnTo>
                <a:lnTo>
                  <a:pt x="3961" y="2397"/>
                </a:lnTo>
                <a:lnTo>
                  <a:pt x="3943" y="2419"/>
                </a:lnTo>
                <a:lnTo>
                  <a:pt x="3929" y="2436"/>
                </a:lnTo>
                <a:lnTo>
                  <a:pt x="3923" y="2445"/>
                </a:lnTo>
                <a:lnTo>
                  <a:pt x="3919" y="2454"/>
                </a:lnTo>
                <a:lnTo>
                  <a:pt x="3918" y="2460"/>
                </a:lnTo>
                <a:lnTo>
                  <a:pt x="3917" y="2467"/>
                </a:lnTo>
                <a:lnTo>
                  <a:pt x="3917" y="2474"/>
                </a:lnTo>
                <a:lnTo>
                  <a:pt x="3918" y="2483"/>
                </a:lnTo>
                <a:lnTo>
                  <a:pt x="3920" y="2503"/>
                </a:lnTo>
                <a:lnTo>
                  <a:pt x="3926" y="2528"/>
                </a:lnTo>
                <a:lnTo>
                  <a:pt x="3934" y="2559"/>
                </a:lnTo>
                <a:lnTo>
                  <a:pt x="3945" y="2597"/>
                </a:lnTo>
                <a:lnTo>
                  <a:pt x="3953" y="2624"/>
                </a:lnTo>
                <a:lnTo>
                  <a:pt x="3961" y="2645"/>
                </a:lnTo>
                <a:lnTo>
                  <a:pt x="3968" y="2662"/>
                </a:lnTo>
                <a:lnTo>
                  <a:pt x="3975" y="2677"/>
                </a:lnTo>
                <a:lnTo>
                  <a:pt x="3988" y="2700"/>
                </a:lnTo>
                <a:lnTo>
                  <a:pt x="3999" y="2723"/>
                </a:lnTo>
                <a:lnTo>
                  <a:pt x="4004" y="2736"/>
                </a:lnTo>
                <a:lnTo>
                  <a:pt x="4008" y="2752"/>
                </a:lnTo>
                <a:lnTo>
                  <a:pt x="4011" y="2771"/>
                </a:lnTo>
                <a:lnTo>
                  <a:pt x="4015" y="2794"/>
                </a:lnTo>
                <a:lnTo>
                  <a:pt x="4017" y="2823"/>
                </a:lnTo>
                <a:lnTo>
                  <a:pt x="4019" y="2856"/>
                </a:lnTo>
                <a:lnTo>
                  <a:pt x="4021" y="2898"/>
                </a:lnTo>
                <a:lnTo>
                  <a:pt x="4022" y="2947"/>
                </a:lnTo>
                <a:lnTo>
                  <a:pt x="4015" y="5542"/>
                </a:lnTo>
                <a:close/>
                <a:moveTo>
                  <a:pt x="5266" y="6768"/>
                </a:moveTo>
                <a:lnTo>
                  <a:pt x="6046" y="7114"/>
                </a:lnTo>
                <a:lnTo>
                  <a:pt x="6044" y="5220"/>
                </a:lnTo>
                <a:lnTo>
                  <a:pt x="6046" y="5172"/>
                </a:lnTo>
                <a:lnTo>
                  <a:pt x="6049" y="5133"/>
                </a:lnTo>
                <a:lnTo>
                  <a:pt x="6052" y="5101"/>
                </a:lnTo>
                <a:lnTo>
                  <a:pt x="6056" y="5077"/>
                </a:lnTo>
                <a:lnTo>
                  <a:pt x="6059" y="5058"/>
                </a:lnTo>
                <a:lnTo>
                  <a:pt x="6063" y="5044"/>
                </a:lnTo>
                <a:lnTo>
                  <a:pt x="6068" y="5034"/>
                </a:lnTo>
                <a:lnTo>
                  <a:pt x="6072" y="5027"/>
                </a:lnTo>
                <a:lnTo>
                  <a:pt x="6082" y="5014"/>
                </a:lnTo>
                <a:lnTo>
                  <a:pt x="6093" y="5000"/>
                </a:lnTo>
                <a:lnTo>
                  <a:pt x="6099" y="4989"/>
                </a:lnTo>
                <a:lnTo>
                  <a:pt x="6105" y="4975"/>
                </a:lnTo>
                <a:lnTo>
                  <a:pt x="6111" y="4954"/>
                </a:lnTo>
                <a:lnTo>
                  <a:pt x="6117" y="4929"/>
                </a:lnTo>
                <a:lnTo>
                  <a:pt x="6119" y="4917"/>
                </a:lnTo>
                <a:lnTo>
                  <a:pt x="6121" y="4906"/>
                </a:lnTo>
                <a:lnTo>
                  <a:pt x="6121" y="4893"/>
                </a:lnTo>
                <a:lnTo>
                  <a:pt x="6121" y="4880"/>
                </a:lnTo>
                <a:lnTo>
                  <a:pt x="6118" y="4851"/>
                </a:lnTo>
                <a:lnTo>
                  <a:pt x="6113" y="4819"/>
                </a:lnTo>
                <a:lnTo>
                  <a:pt x="6099" y="4748"/>
                </a:lnTo>
                <a:lnTo>
                  <a:pt x="6080" y="4668"/>
                </a:lnTo>
                <a:lnTo>
                  <a:pt x="6071" y="4624"/>
                </a:lnTo>
                <a:lnTo>
                  <a:pt x="6062" y="4578"/>
                </a:lnTo>
                <a:lnTo>
                  <a:pt x="6054" y="4530"/>
                </a:lnTo>
                <a:lnTo>
                  <a:pt x="6047" y="4480"/>
                </a:lnTo>
                <a:lnTo>
                  <a:pt x="6044" y="4455"/>
                </a:lnTo>
                <a:lnTo>
                  <a:pt x="6041" y="4429"/>
                </a:lnTo>
                <a:lnTo>
                  <a:pt x="6039" y="4403"/>
                </a:lnTo>
                <a:lnTo>
                  <a:pt x="6037" y="4376"/>
                </a:lnTo>
                <a:lnTo>
                  <a:pt x="6036" y="4348"/>
                </a:lnTo>
                <a:lnTo>
                  <a:pt x="6036" y="4322"/>
                </a:lnTo>
                <a:lnTo>
                  <a:pt x="6036" y="4293"/>
                </a:lnTo>
                <a:lnTo>
                  <a:pt x="6037" y="4266"/>
                </a:lnTo>
                <a:lnTo>
                  <a:pt x="6040" y="4230"/>
                </a:lnTo>
                <a:lnTo>
                  <a:pt x="6046" y="4195"/>
                </a:lnTo>
                <a:lnTo>
                  <a:pt x="6053" y="4162"/>
                </a:lnTo>
                <a:lnTo>
                  <a:pt x="6062" y="4128"/>
                </a:lnTo>
                <a:lnTo>
                  <a:pt x="6073" y="4094"/>
                </a:lnTo>
                <a:lnTo>
                  <a:pt x="6086" y="4060"/>
                </a:lnTo>
                <a:lnTo>
                  <a:pt x="6100" y="4028"/>
                </a:lnTo>
                <a:lnTo>
                  <a:pt x="6115" y="3994"/>
                </a:lnTo>
                <a:lnTo>
                  <a:pt x="6148" y="3929"/>
                </a:lnTo>
                <a:lnTo>
                  <a:pt x="6183" y="3862"/>
                </a:lnTo>
                <a:lnTo>
                  <a:pt x="6219" y="3796"/>
                </a:lnTo>
                <a:lnTo>
                  <a:pt x="6254" y="3730"/>
                </a:lnTo>
                <a:lnTo>
                  <a:pt x="6270" y="3695"/>
                </a:lnTo>
                <a:lnTo>
                  <a:pt x="6287" y="3661"/>
                </a:lnTo>
                <a:lnTo>
                  <a:pt x="6302" y="3626"/>
                </a:lnTo>
                <a:lnTo>
                  <a:pt x="6315" y="3592"/>
                </a:lnTo>
                <a:lnTo>
                  <a:pt x="6327" y="3557"/>
                </a:lnTo>
                <a:lnTo>
                  <a:pt x="6338" y="3521"/>
                </a:lnTo>
                <a:lnTo>
                  <a:pt x="6346" y="3485"/>
                </a:lnTo>
                <a:lnTo>
                  <a:pt x="6354" y="3448"/>
                </a:lnTo>
                <a:lnTo>
                  <a:pt x="6359" y="3410"/>
                </a:lnTo>
                <a:lnTo>
                  <a:pt x="6361" y="3372"/>
                </a:lnTo>
                <a:lnTo>
                  <a:pt x="6361" y="3333"/>
                </a:lnTo>
                <a:lnTo>
                  <a:pt x="6358" y="3295"/>
                </a:lnTo>
                <a:lnTo>
                  <a:pt x="6352" y="3254"/>
                </a:lnTo>
                <a:lnTo>
                  <a:pt x="6342" y="3213"/>
                </a:lnTo>
                <a:lnTo>
                  <a:pt x="6330" y="3171"/>
                </a:lnTo>
                <a:lnTo>
                  <a:pt x="6315" y="3128"/>
                </a:lnTo>
                <a:lnTo>
                  <a:pt x="6306" y="3107"/>
                </a:lnTo>
                <a:lnTo>
                  <a:pt x="6297" y="3087"/>
                </a:lnTo>
                <a:lnTo>
                  <a:pt x="6288" y="3068"/>
                </a:lnTo>
                <a:lnTo>
                  <a:pt x="6277" y="3050"/>
                </a:lnTo>
                <a:lnTo>
                  <a:pt x="6268" y="3034"/>
                </a:lnTo>
                <a:lnTo>
                  <a:pt x="6259" y="3020"/>
                </a:lnTo>
                <a:lnTo>
                  <a:pt x="6249" y="3006"/>
                </a:lnTo>
                <a:lnTo>
                  <a:pt x="6240" y="2992"/>
                </a:lnTo>
                <a:lnTo>
                  <a:pt x="6230" y="2980"/>
                </a:lnTo>
                <a:lnTo>
                  <a:pt x="6219" y="2968"/>
                </a:lnTo>
                <a:lnTo>
                  <a:pt x="6210" y="2958"/>
                </a:lnTo>
                <a:lnTo>
                  <a:pt x="6200" y="2947"/>
                </a:lnTo>
                <a:lnTo>
                  <a:pt x="6179" y="2928"/>
                </a:lnTo>
                <a:lnTo>
                  <a:pt x="6157" y="2912"/>
                </a:lnTo>
                <a:lnTo>
                  <a:pt x="6111" y="2881"/>
                </a:lnTo>
                <a:lnTo>
                  <a:pt x="6062" y="2849"/>
                </a:lnTo>
                <a:lnTo>
                  <a:pt x="6036" y="2832"/>
                </a:lnTo>
                <a:lnTo>
                  <a:pt x="6007" y="2814"/>
                </a:lnTo>
                <a:lnTo>
                  <a:pt x="5979" y="2792"/>
                </a:lnTo>
                <a:lnTo>
                  <a:pt x="5948" y="2769"/>
                </a:lnTo>
                <a:lnTo>
                  <a:pt x="5934" y="2755"/>
                </a:lnTo>
                <a:lnTo>
                  <a:pt x="5921" y="2743"/>
                </a:lnTo>
                <a:lnTo>
                  <a:pt x="5908" y="2731"/>
                </a:lnTo>
                <a:lnTo>
                  <a:pt x="5895" y="2719"/>
                </a:lnTo>
                <a:lnTo>
                  <a:pt x="5873" y="2693"/>
                </a:lnTo>
                <a:lnTo>
                  <a:pt x="5853" y="2668"/>
                </a:lnTo>
                <a:lnTo>
                  <a:pt x="5834" y="2641"/>
                </a:lnTo>
                <a:lnTo>
                  <a:pt x="5818" y="2614"/>
                </a:lnTo>
                <a:lnTo>
                  <a:pt x="5802" y="2588"/>
                </a:lnTo>
                <a:lnTo>
                  <a:pt x="5787" y="2560"/>
                </a:lnTo>
                <a:lnTo>
                  <a:pt x="5756" y="2505"/>
                </a:lnTo>
                <a:lnTo>
                  <a:pt x="5724" y="2447"/>
                </a:lnTo>
                <a:lnTo>
                  <a:pt x="5705" y="2417"/>
                </a:lnTo>
                <a:lnTo>
                  <a:pt x="5686" y="2387"/>
                </a:lnTo>
                <a:lnTo>
                  <a:pt x="5664" y="2356"/>
                </a:lnTo>
                <a:lnTo>
                  <a:pt x="5639" y="2324"/>
                </a:lnTo>
                <a:lnTo>
                  <a:pt x="5609" y="2388"/>
                </a:lnTo>
                <a:lnTo>
                  <a:pt x="5579" y="2446"/>
                </a:lnTo>
                <a:lnTo>
                  <a:pt x="5565" y="2473"/>
                </a:lnTo>
                <a:lnTo>
                  <a:pt x="5550" y="2500"/>
                </a:lnTo>
                <a:lnTo>
                  <a:pt x="5535" y="2526"/>
                </a:lnTo>
                <a:lnTo>
                  <a:pt x="5520" y="2551"/>
                </a:lnTo>
                <a:lnTo>
                  <a:pt x="5504" y="2576"/>
                </a:lnTo>
                <a:lnTo>
                  <a:pt x="5488" y="2599"/>
                </a:lnTo>
                <a:lnTo>
                  <a:pt x="5471" y="2623"/>
                </a:lnTo>
                <a:lnTo>
                  <a:pt x="5453" y="2645"/>
                </a:lnTo>
                <a:lnTo>
                  <a:pt x="5435" y="2668"/>
                </a:lnTo>
                <a:lnTo>
                  <a:pt x="5415" y="2690"/>
                </a:lnTo>
                <a:lnTo>
                  <a:pt x="5395" y="2712"/>
                </a:lnTo>
                <a:lnTo>
                  <a:pt x="5372" y="2735"/>
                </a:lnTo>
                <a:lnTo>
                  <a:pt x="5332" y="2772"/>
                </a:lnTo>
                <a:lnTo>
                  <a:pt x="5284" y="2812"/>
                </a:lnTo>
                <a:lnTo>
                  <a:pt x="5234" y="2854"/>
                </a:lnTo>
                <a:lnTo>
                  <a:pt x="5181" y="2901"/>
                </a:lnTo>
                <a:lnTo>
                  <a:pt x="5155" y="2927"/>
                </a:lnTo>
                <a:lnTo>
                  <a:pt x="5128" y="2953"/>
                </a:lnTo>
                <a:lnTo>
                  <a:pt x="5103" y="2981"/>
                </a:lnTo>
                <a:lnTo>
                  <a:pt x="5078" y="3010"/>
                </a:lnTo>
                <a:lnTo>
                  <a:pt x="5054" y="3040"/>
                </a:lnTo>
                <a:lnTo>
                  <a:pt x="5032" y="3072"/>
                </a:lnTo>
                <a:lnTo>
                  <a:pt x="5011" y="3105"/>
                </a:lnTo>
                <a:lnTo>
                  <a:pt x="4992" y="3139"/>
                </a:lnTo>
                <a:lnTo>
                  <a:pt x="4975" y="3175"/>
                </a:lnTo>
                <a:lnTo>
                  <a:pt x="4961" y="3212"/>
                </a:lnTo>
                <a:lnTo>
                  <a:pt x="4950" y="3252"/>
                </a:lnTo>
                <a:lnTo>
                  <a:pt x="4940" y="3291"/>
                </a:lnTo>
                <a:lnTo>
                  <a:pt x="4934" y="3334"/>
                </a:lnTo>
                <a:lnTo>
                  <a:pt x="4932" y="3378"/>
                </a:lnTo>
                <a:lnTo>
                  <a:pt x="4934" y="3424"/>
                </a:lnTo>
                <a:lnTo>
                  <a:pt x="4939" y="3472"/>
                </a:lnTo>
                <a:lnTo>
                  <a:pt x="4949" y="3522"/>
                </a:lnTo>
                <a:lnTo>
                  <a:pt x="4963" y="3574"/>
                </a:lnTo>
                <a:lnTo>
                  <a:pt x="4982" y="3627"/>
                </a:lnTo>
                <a:lnTo>
                  <a:pt x="5005" y="3684"/>
                </a:lnTo>
                <a:lnTo>
                  <a:pt x="5035" y="3742"/>
                </a:lnTo>
                <a:lnTo>
                  <a:pt x="5069" y="3802"/>
                </a:lnTo>
                <a:lnTo>
                  <a:pt x="5110" y="3864"/>
                </a:lnTo>
                <a:lnTo>
                  <a:pt x="5156" y="3929"/>
                </a:lnTo>
                <a:lnTo>
                  <a:pt x="5179" y="3959"/>
                </a:lnTo>
                <a:lnTo>
                  <a:pt x="5198" y="3984"/>
                </a:lnTo>
                <a:lnTo>
                  <a:pt x="5206" y="3995"/>
                </a:lnTo>
                <a:lnTo>
                  <a:pt x="5213" y="4006"/>
                </a:lnTo>
                <a:lnTo>
                  <a:pt x="5219" y="4017"/>
                </a:lnTo>
                <a:lnTo>
                  <a:pt x="5225" y="4028"/>
                </a:lnTo>
                <a:lnTo>
                  <a:pt x="5230" y="4040"/>
                </a:lnTo>
                <a:lnTo>
                  <a:pt x="5234" y="4053"/>
                </a:lnTo>
                <a:lnTo>
                  <a:pt x="5238" y="4069"/>
                </a:lnTo>
                <a:lnTo>
                  <a:pt x="5241" y="4085"/>
                </a:lnTo>
                <a:lnTo>
                  <a:pt x="5248" y="4127"/>
                </a:lnTo>
                <a:lnTo>
                  <a:pt x="5254" y="4180"/>
                </a:lnTo>
                <a:lnTo>
                  <a:pt x="5259" y="4234"/>
                </a:lnTo>
                <a:lnTo>
                  <a:pt x="5262" y="4284"/>
                </a:lnTo>
                <a:lnTo>
                  <a:pt x="5266" y="4330"/>
                </a:lnTo>
                <a:lnTo>
                  <a:pt x="5267" y="4372"/>
                </a:lnTo>
                <a:lnTo>
                  <a:pt x="5266" y="4412"/>
                </a:lnTo>
                <a:lnTo>
                  <a:pt x="5264" y="4448"/>
                </a:lnTo>
                <a:lnTo>
                  <a:pt x="5261" y="4482"/>
                </a:lnTo>
                <a:lnTo>
                  <a:pt x="5257" y="4515"/>
                </a:lnTo>
                <a:lnTo>
                  <a:pt x="5252" y="4547"/>
                </a:lnTo>
                <a:lnTo>
                  <a:pt x="5246" y="4577"/>
                </a:lnTo>
                <a:lnTo>
                  <a:pt x="5238" y="4608"/>
                </a:lnTo>
                <a:lnTo>
                  <a:pt x="5229" y="4639"/>
                </a:lnTo>
                <a:lnTo>
                  <a:pt x="5209" y="4703"/>
                </a:lnTo>
                <a:lnTo>
                  <a:pt x="5183" y="4773"/>
                </a:lnTo>
                <a:lnTo>
                  <a:pt x="5179" y="4788"/>
                </a:lnTo>
                <a:lnTo>
                  <a:pt x="5175" y="4801"/>
                </a:lnTo>
                <a:lnTo>
                  <a:pt x="5173" y="4814"/>
                </a:lnTo>
                <a:lnTo>
                  <a:pt x="5171" y="4827"/>
                </a:lnTo>
                <a:lnTo>
                  <a:pt x="5170" y="4841"/>
                </a:lnTo>
                <a:lnTo>
                  <a:pt x="5170" y="4854"/>
                </a:lnTo>
                <a:lnTo>
                  <a:pt x="5170" y="4866"/>
                </a:lnTo>
                <a:lnTo>
                  <a:pt x="5172" y="4880"/>
                </a:lnTo>
                <a:lnTo>
                  <a:pt x="5176" y="4905"/>
                </a:lnTo>
                <a:lnTo>
                  <a:pt x="5182" y="4932"/>
                </a:lnTo>
                <a:lnTo>
                  <a:pt x="5189" y="4959"/>
                </a:lnTo>
                <a:lnTo>
                  <a:pt x="5198" y="4988"/>
                </a:lnTo>
                <a:lnTo>
                  <a:pt x="5208" y="5018"/>
                </a:lnTo>
                <a:lnTo>
                  <a:pt x="5217" y="5051"/>
                </a:lnTo>
                <a:lnTo>
                  <a:pt x="5227" y="5086"/>
                </a:lnTo>
                <a:lnTo>
                  <a:pt x="5235" y="5124"/>
                </a:lnTo>
                <a:lnTo>
                  <a:pt x="5239" y="5144"/>
                </a:lnTo>
                <a:lnTo>
                  <a:pt x="5242" y="5164"/>
                </a:lnTo>
                <a:lnTo>
                  <a:pt x="5245" y="5186"/>
                </a:lnTo>
                <a:lnTo>
                  <a:pt x="5248" y="5209"/>
                </a:lnTo>
                <a:lnTo>
                  <a:pt x="5250" y="5233"/>
                </a:lnTo>
                <a:lnTo>
                  <a:pt x="5251" y="5257"/>
                </a:lnTo>
                <a:lnTo>
                  <a:pt x="5252" y="5284"/>
                </a:lnTo>
                <a:lnTo>
                  <a:pt x="5253" y="5311"/>
                </a:lnTo>
                <a:lnTo>
                  <a:pt x="5252" y="5393"/>
                </a:lnTo>
                <a:lnTo>
                  <a:pt x="5251" y="5480"/>
                </a:lnTo>
                <a:lnTo>
                  <a:pt x="5249" y="5570"/>
                </a:lnTo>
                <a:lnTo>
                  <a:pt x="5247" y="5663"/>
                </a:lnTo>
                <a:lnTo>
                  <a:pt x="5245" y="5758"/>
                </a:lnTo>
                <a:lnTo>
                  <a:pt x="5243" y="5854"/>
                </a:lnTo>
                <a:lnTo>
                  <a:pt x="5241" y="5951"/>
                </a:lnTo>
                <a:lnTo>
                  <a:pt x="5240" y="6048"/>
                </a:lnTo>
                <a:lnTo>
                  <a:pt x="5239" y="6145"/>
                </a:lnTo>
                <a:lnTo>
                  <a:pt x="5239" y="6241"/>
                </a:lnTo>
                <a:lnTo>
                  <a:pt x="5240" y="6336"/>
                </a:lnTo>
                <a:lnTo>
                  <a:pt x="5242" y="6429"/>
                </a:lnTo>
                <a:lnTo>
                  <a:pt x="5245" y="6519"/>
                </a:lnTo>
                <a:lnTo>
                  <a:pt x="5250" y="6605"/>
                </a:lnTo>
                <a:lnTo>
                  <a:pt x="5253" y="6647"/>
                </a:lnTo>
                <a:lnTo>
                  <a:pt x="5257" y="6689"/>
                </a:lnTo>
                <a:lnTo>
                  <a:pt x="5260" y="6729"/>
                </a:lnTo>
                <a:lnTo>
                  <a:pt x="5266" y="6768"/>
                </a:lnTo>
                <a:close/>
                <a:moveTo>
                  <a:pt x="9243" y="11357"/>
                </a:moveTo>
                <a:lnTo>
                  <a:pt x="9266" y="11390"/>
                </a:lnTo>
                <a:lnTo>
                  <a:pt x="9296" y="11428"/>
                </a:lnTo>
                <a:lnTo>
                  <a:pt x="9332" y="11471"/>
                </a:lnTo>
                <a:lnTo>
                  <a:pt x="9373" y="11519"/>
                </a:lnTo>
                <a:lnTo>
                  <a:pt x="9419" y="11569"/>
                </a:lnTo>
                <a:lnTo>
                  <a:pt x="9468" y="11621"/>
                </a:lnTo>
                <a:lnTo>
                  <a:pt x="9519" y="11675"/>
                </a:lnTo>
                <a:lnTo>
                  <a:pt x="9573" y="11728"/>
                </a:lnTo>
                <a:lnTo>
                  <a:pt x="9627" y="11781"/>
                </a:lnTo>
                <a:lnTo>
                  <a:pt x="9681" y="11832"/>
                </a:lnTo>
                <a:lnTo>
                  <a:pt x="9732" y="11880"/>
                </a:lnTo>
                <a:lnTo>
                  <a:pt x="9783" y="11924"/>
                </a:lnTo>
                <a:lnTo>
                  <a:pt x="9830" y="11963"/>
                </a:lnTo>
                <a:lnTo>
                  <a:pt x="9874" y="11997"/>
                </a:lnTo>
                <a:lnTo>
                  <a:pt x="9894" y="12011"/>
                </a:lnTo>
                <a:lnTo>
                  <a:pt x="9912" y="12023"/>
                </a:lnTo>
                <a:lnTo>
                  <a:pt x="9930" y="12033"/>
                </a:lnTo>
                <a:lnTo>
                  <a:pt x="9946" y="12043"/>
                </a:lnTo>
                <a:lnTo>
                  <a:pt x="10582" y="11357"/>
                </a:lnTo>
                <a:lnTo>
                  <a:pt x="10571" y="11337"/>
                </a:lnTo>
                <a:lnTo>
                  <a:pt x="10557" y="11316"/>
                </a:lnTo>
                <a:lnTo>
                  <a:pt x="10544" y="11296"/>
                </a:lnTo>
                <a:lnTo>
                  <a:pt x="10529" y="11275"/>
                </a:lnTo>
                <a:lnTo>
                  <a:pt x="10513" y="11252"/>
                </a:lnTo>
                <a:lnTo>
                  <a:pt x="10495" y="11231"/>
                </a:lnTo>
                <a:lnTo>
                  <a:pt x="10477" y="11208"/>
                </a:lnTo>
                <a:lnTo>
                  <a:pt x="10459" y="11186"/>
                </a:lnTo>
                <a:lnTo>
                  <a:pt x="10418" y="11140"/>
                </a:lnTo>
                <a:lnTo>
                  <a:pt x="10376" y="11093"/>
                </a:lnTo>
                <a:lnTo>
                  <a:pt x="10332" y="11047"/>
                </a:lnTo>
                <a:lnTo>
                  <a:pt x="10285" y="11000"/>
                </a:lnTo>
                <a:lnTo>
                  <a:pt x="10239" y="10955"/>
                </a:lnTo>
                <a:lnTo>
                  <a:pt x="10192" y="10910"/>
                </a:lnTo>
                <a:lnTo>
                  <a:pt x="10146" y="10866"/>
                </a:lnTo>
                <a:lnTo>
                  <a:pt x="10100" y="10824"/>
                </a:lnTo>
                <a:lnTo>
                  <a:pt x="10015" y="10746"/>
                </a:lnTo>
                <a:lnTo>
                  <a:pt x="9940" y="10677"/>
                </a:lnTo>
                <a:lnTo>
                  <a:pt x="9925" y="10686"/>
                </a:lnTo>
                <a:lnTo>
                  <a:pt x="9906" y="10698"/>
                </a:lnTo>
                <a:lnTo>
                  <a:pt x="9888" y="10710"/>
                </a:lnTo>
                <a:lnTo>
                  <a:pt x="9868" y="10724"/>
                </a:lnTo>
                <a:lnTo>
                  <a:pt x="9824" y="10758"/>
                </a:lnTo>
                <a:lnTo>
                  <a:pt x="9777" y="10798"/>
                </a:lnTo>
                <a:lnTo>
                  <a:pt x="9727" y="10842"/>
                </a:lnTo>
                <a:lnTo>
                  <a:pt x="9676" y="10889"/>
                </a:lnTo>
                <a:lnTo>
                  <a:pt x="9622" y="10940"/>
                </a:lnTo>
                <a:lnTo>
                  <a:pt x="9569" y="10991"/>
                </a:lnTo>
                <a:lnTo>
                  <a:pt x="9517" y="11044"/>
                </a:lnTo>
                <a:lnTo>
                  <a:pt x="9466" y="11097"/>
                </a:lnTo>
                <a:lnTo>
                  <a:pt x="9418" y="11148"/>
                </a:lnTo>
                <a:lnTo>
                  <a:pt x="9373" y="11198"/>
                </a:lnTo>
                <a:lnTo>
                  <a:pt x="9332" y="11245"/>
                </a:lnTo>
                <a:lnTo>
                  <a:pt x="9296" y="11287"/>
                </a:lnTo>
                <a:lnTo>
                  <a:pt x="9266" y="11326"/>
                </a:lnTo>
                <a:lnTo>
                  <a:pt x="9243" y="11357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endParaRPr lang="aa-ET" sz="2699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E441CF2-0D27-3D33-DCDD-C98AD362389F}"/>
              </a:ext>
            </a:extLst>
          </p:cNvPr>
          <p:cNvSpPr/>
          <p:nvPr/>
        </p:nvSpPr>
        <p:spPr>
          <a:xfrm>
            <a:off x="12411156" y="1943841"/>
            <a:ext cx="5534433" cy="795048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699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83622A7C-47BC-3E40-0CC4-BC5E95F67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7" b="30964"/>
          <a:stretch>
            <a:fillRect/>
          </a:stretch>
        </p:blipFill>
        <p:spPr bwMode="auto">
          <a:xfrm>
            <a:off x="3308" y="8022007"/>
            <a:ext cx="11609939" cy="18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9F5AEA6E-72F3-4BF1-8BD6-8B02DD4E1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8160" y="-4161"/>
            <a:ext cx="413891" cy="7862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pPr defTabSz="1371326">
              <a:defRPr/>
            </a:pPr>
            <a:endParaRPr lang="ru-RU" sz="2699" kern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DA299B-22CD-438B-A417-600D45E5FD93}"/>
              </a:ext>
            </a:extLst>
          </p:cNvPr>
          <p:cNvSpPr txBox="1"/>
          <p:nvPr/>
        </p:nvSpPr>
        <p:spPr>
          <a:xfrm>
            <a:off x="4092004" y="253356"/>
            <a:ext cx="13209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ОРГАН ПО ПОДТВЕРЖДЕНИЮ СООТВЕТСТВИЯ ХАЛАЛ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kk-KZ" sz="24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КАЗСТАНДАРТ </a:t>
            </a:r>
            <a:r>
              <a:rPr lang="kk-KZ" sz="2400" b="1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(</a:t>
            </a:r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ОПС ХАЛАЛ)</a:t>
            </a:r>
          </a:p>
        </p:txBody>
      </p:sp>
      <p:sp>
        <p:nvSpPr>
          <p:cNvPr id="19" name="Номер слайда 7">
            <a:extLst>
              <a:ext uri="{FF2B5EF4-FFF2-40B4-BE49-F238E27FC236}">
                <a16:creationId xmlns:a16="http://schemas.microsoft.com/office/drawing/2014/main" id="{201C5CF0-8588-4C31-952E-65B6B2F7D215}"/>
              </a:ext>
            </a:extLst>
          </p:cNvPr>
          <p:cNvSpPr txBox="1">
            <a:spLocks/>
          </p:cNvSpPr>
          <p:nvPr/>
        </p:nvSpPr>
        <p:spPr>
          <a:xfrm>
            <a:off x="16551496" y="115465"/>
            <a:ext cx="1197666" cy="574938"/>
          </a:xfrm>
          <a:prstGeom prst="rect">
            <a:avLst/>
          </a:prstGeom>
        </p:spPr>
        <p:txBody>
          <a:bodyPr vert="horz" lIns="137068" tIns="68534" rIns="137068" bIns="68534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302">
              <a:defRPr/>
            </a:pPr>
            <a:fld id="{B19B0651-EE4F-4900-A07F-96A6BFA9D0F0}" type="slidenum">
              <a:rPr lang="ru-RU" sz="2699">
                <a:solidFill>
                  <a:schemeClr val="bg1"/>
                </a:solidFill>
                <a:latin typeface="Calibri"/>
              </a:rPr>
              <a:pPr defTabSz="1371302">
                <a:defRPr/>
              </a:pPr>
              <a:t>7</a:t>
            </a:fld>
            <a:endParaRPr lang="ru-RU" sz="2699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DFF2A-6AF9-413F-9099-E14382525A62}"/>
              </a:ext>
            </a:extLst>
          </p:cNvPr>
          <p:cNvSpPr txBox="1"/>
          <p:nvPr/>
        </p:nvSpPr>
        <p:spPr>
          <a:xfrm>
            <a:off x="828594" y="3063418"/>
            <a:ext cx="4017783" cy="4580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18">
              <a:lnSpc>
                <a:spcPct val="120000"/>
              </a:lnSpc>
              <a:spcAft>
                <a:spcPts val="1500"/>
              </a:spcAft>
            </a:pPr>
            <a:r>
              <a:rPr lang="kk-KZ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ОПС ХАЛАЛ</a:t>
            </a:r>
            <a:r>
              <a:rPr lang="en-US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kk-KZ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КАЗСТАНДАРТ </a:t>
            </a:r>
            <a:r>
              <a:rPr lang="kk-KZ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аккредитован в международном аккредитационном центре ОАЭ </a:t>
            </a:r>
            <a:r>
              <a:rPr lang="kk-KZ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Еmirates International Accreditation Centre </a:t>
            </a:r>
            <a:r>
              <a:rPr lang="kk-KZ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на соответствие стандартам GSO 2055-2:2021 И UAE.S GSO 2055-2:2021, OIC/SMIIC 2:2019 (№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HBN-CB-071</a:t>
            </a:r>
            <a:r>
              <a:rPr lang="kk-KZ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) </a:t>
            </a:r>
          </a:p>
          <a:p>
            <a:pPr marR="7618">
              <a:lnSpc>
                <a:spcPct val="120000"/>
              </a:lnSpc>
              <a:spcAft>
                <a:spcPts val="15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05.05.2023 ОПС ХАЛАЛ КАЗСТАНДАРТ зарегистрирован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в реестре </a:t>
            </a:r>
            <a:r>
              <a:rPr lang="ru-RU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Министерства индустрии и передовых технологий ОАЭ (MОIAT)</a:t>
            </a:r>
            <a:r>
              <a:rPr lang="ru-RU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  <a:endParaRPr lang="kk-KZ" dirty="0">
              <a:solidFill>
                <a:srgbClr val="006633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5EF8E6-4DD1-4C02-A859-F9A62A3E7629}"/>
              </a:ext>
            </a:extLst>
          </p:cNvPr>
          <p:cNvSpPr txBox="1"/>
          <p:nvPr/>
        </p:nvSpPr>
        <p:spPr>
          <a:xfrm>
            <a:off x="5529946" y="3019228"/>
            <a:ext cx="2779880" cy="3058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18">
              <a:lnSpc>
                <a:spcPct val="120000"/>
              </a:lnSpc>
              <a:spcAft>
                <a:spcPts val="1500"/>
              </a:spcAft>
            </a:pPr>
            <a:r>
              <a:rPr lang="kk-KZ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ОПС ХАЛАЛ КАЗАСТАНДАРТ</a:t>
            </a:r>
            <a:r>
              <a:rPr lang="kk-KZ" b="1" dirty="0">
                <a:solidFill>
                  <a:srgbClr val="4A7EBB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kk-KZ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зарегистрирован в </a:t>
            </a:r>
            <a:r>
              <a:rPr lang="en-US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Saudi halal </a:t>
            </a:r>
            <a:r>
              <a:rPr lang="ru-RU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С</a:t>
            </a:r>
            <a:r>
              <a:rPr lang="en-US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entre </a:t>
            </a:r>
            <a:r>
              <a:rPr lang="ru-RU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SFDA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– Саудовского управления по контролю за продуктами питания и лекарствами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4C324C-BA46-4981-BD3C-B4D84E1CD290}"/>
              </a:ext>
            </a:extLst>
          </p:cNvPr>
          <p:cNvSpPr txBox="1"/>
          <p:nvPr/>
        </p:nvSpPr>
        <p:spPr>
          <a:xfrm>
            <a:off x="8967278" y="2538348"/>
            <a:ext cx="2690740" cy="355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kk-KZ" sz="2100" b="1" dirty="0">
                <a:solidFill>
                  <a:srgbClr val="00B050"/>
                </a:solidFill>
                <a:ea typeface="Calibri" panose="020F0502020204030204" pitchFamily="34" charset="0"/>
                <a:cs typeface="Arial" pitchFamily="34" charset="0"/>
              </a:rPr>
              <a:t>ОПС ХАЛАЛ КАЗАСТАНДАРТ </a:t>
            </a:r>
            <a:r>
              <a:rPr lang="ru-RU" sz="2100" dirty="0">
                <a:cs typeface="Arial" pitchFamily="34" charset="0"/>
              </a:rPr>
              <a:t>в настоящее время проходит регистрацию в </a:t>
            </a:r>
            <a:r>
              <a:rPr lang="ru-RU" sz="2100" b="1" dirty="0">
                <a:solidFill>
                  <a:srgbClr val="006633"/>
                </a:solidFill>
                <a:cs typeface="Arial" pitchFamily="34" charset="0"/>
              </a:rPr>
              <a:t>Министерстве общественного здравоохранения Катара (MOPH)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800B211-6162-4D60-B231-891A126EDA71}"/>
              </a:ext>
            </a:extLst>
          </p:cNvPr>
          <p:cNvSpPr txBox="1"/>
          <p:nvPr/>
        </p:nvSpPr>
        <p:spPr>
          <a:xfrm>
            <a:off x="801217" y="8173216"/>
            <a:ext cx="10660500" cy="1476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99" dirty="0">
                <a:solidFill>
                  <a:schemeClr val="bg1"/>
                </a:solidFill>
                <a:cs typeface="Arial" pitchFamily="34" charset="0"/>
              </a:rPr>
              <a:t>КАЗАХСТАНСКИЕ</a:t>
            </a:r>
            <a:r>
              <a:rPr lang="en-US" sz="2699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699" dirty="0">
                <a:solidFill>
                  <a:schemeClr val="bg1"/>
                </a:solidFill>
                <a:cs typeface="Arial" pitchFamily="34" charset="0"/>
              </a:rPr>
              <a:t>КОМПАНИИ МОГУТ</a:t>
            </a:r>
            <a:r>
              <a:rPr lang="en-US" sz="2699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699" dirty="0">
                <a:solidFill>
                  <a:schemeClr val="bg1"/>
                </a:solidFill>
                <a:cs typeface="Arial" pitchFamily="34" charset="0"/>
              </a:rPr>
              <a:t>ПОЛУЧИТЬ</a:t>
            </a:r>
            <a:r>
              <a:rPr lang="en-US" sz="2699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ru-RU" sz="2699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sz="3599" b="1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ru-RU" sz="3599" b="1" dirty="0">
                <a:solidFill>
                  <a:schemeClr val="bg1"/>
                </a:solidFill>
                <a:cs typeface="Arial" pitchFamily="34" charset="0"/>
              </a:rPr>
              <a:t>ЕРТИФИКАТ</a:t>
            </a:r>
            <a:r>
              <a:rPr lang="en-US" sz="3599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3599" b="1" dirty="0">
                <a:solidFill>
                  <a:schemeClr val="bg1"/>
                </a:solidFill>
                <a:cs typeface="Arial" pitchFamily="34" charset="0"/>
              </a:rPr>
              <a:t>ХАЛАЛ МЕЖДУНАРОДНОГО</a:t>
            </a:r>
            <a:r>
              <a:rPr lang="en-US" sz="3599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3599" b="1" dirty="0">
                <a:solidFill>
                  <a:schemeClr val="bg1"/>
                </a:solidFill>
                <a:cs typeface="Arial" pitchFamily="34" charset="0"/>
              </a:rPr>
              <a:t>ОБРАЗЦА </a:t>
            </a:r>
          </a:p>
          <a:p>
            <a:r>
              <a:rPr lang="ru-RU" sz="2699" dirty="0">
                <a:solidFill>
                  <a:schemeClr val="bg1"/>
                </a:solidFill>
                <a:cs typeface="Arial" pitchFamily="34" charset="0"/>
              </a:rPr>
              <a:t>ДЛЯ ЭКСПОРТА НА РЫНКИ</a:t>
            </a:r>
            <a:r>
              <a:rPr lang="en-US" sz="2699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699" dirty="0">
                <a:solidFill>
                  <a:schemeClr val="bg1"/>
                </a:solidFill>
                <a:cs typeface="Arial" pitchFamily="34" charset="0"/>
              </a:rPr>
              <a:t>СТРАН ПЕРСИДСКОГО ЗАЛИВА</a:t>
            </a:r>
          </a:p>
        </p:txBody>
      </p:sp>
      <p:pic>
        <p:nvPicPr>
          <p:cNvPr id="43" name="object 11">
            <a:extLst>
              <a:ext uri="{FF2B5EF4-FFF2-40B4-BE49-F238E27FC236}">
                <a16:creationId xmlns:a16="http://schemas.microsoft.com/office/drawing/2014/main" id="{3BE24535-8396-4974-9312-5032546EB9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6294" y="1742142"/>
            <a:ext cx="1063719" cy="709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object 12">
            <a:extLst>
              <a:ext uri="{FF2B5EF4-FFF2-40B4-BE49-F238E27FC236}">
                <a16:creationId xmlns:a16="http://schemas.microsoft.com/office/drawing/2014/main" id="{9882D793-9EEC-4097-A739-DF50CF29118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9965" y="1749793"/>
            <a:ext cx="1384174" cy="6923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A306CE5-E1EA-491F-9F9B-393532F7A681}"/>
              </a:ext>
            </a:extLst>
          </p:cNvPr>
          <p:cNvCxnSpPr>
            <a:cxnSpLocks/>
          </p:cNvCxnSpPr>
          <p:nvPr/>
        </p:nvCxnSpPr>
        <p:spPr>
          <a:xfrm>
            <a:off x="5258699" y="1749794"/>
            <a:ext cx="0" cy="5793451"/>
          </a:xfrm>
          <a:prstGeom prst="line">
            <a:avLst/>
          </a:prstGeom>
          <a:noFill/>
          <a:ln w="19050" cap="flat">
            <a:solidFill>
              <a:schemeClr val="tx1">
                <a:alpha val="50000"/>
              </a:schemeClr>
            </a:solidFill>
            <a:prstDash val="sysDash"/>
            <a:round/>
          </a:ln>
          <a:effectLst/>
          <a:sp3d/>
        </p:spPr>
      </p:cxnSp>
      <p:pic>
        <p:nvPicPr>
          <p:cNvPr id="46" name="object 14">
            <a:extLst>
              <a:ext uri="{FF2B5EF4-FFF2-40B4-BE49-F238E27FC236}">
                <a16:creationId xmlns:a16="http://schemas.microsoft.com/office/drawing/2014/main" id="{5F9072B4-1B52-4947-B1C2-5B976DB79DD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1050" y="1721845"/>
            <a:ext cx="1176068" cy="709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9251566-764E-CAE9-B5B5-649B74CB0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491" y="1392551"/>
            <a:ext cx="5944750" cy="840757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3CDA67B-E7F7-01BB-DE7A-878376F49B88}"/>
              </a:ext>
            </a:extLst>
          </p:cNvPr>
          <p:cNvSpPr txBox="1"/>
          <p:nvPr/>
        </p:nvSpPr>
        <p:spPr>
          <a:xfrm>
            <a:off x="821487" y="2516725"/>
            <a:ext cx="3637299" cy="64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23</a:t>
            </a:r>
            <a:r>
              <a:rPr lang="ru-RU"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.05.2022 </a:t>
            </a:r>
            <a:endParaRPr lang="aa-ET" sz="3599" dirty="0">
              <a:solidFill>
                <a:srgbClr val="00663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6B1CF1-E4DB-EC8A-DABD-7C8699CD546A}"/>
              </a:ext>
            </a:extLst>
          </p:cNvPr>
          <p:cNvSpPr txBox="1"/>
          <p:nvPr/>
        </p:nvSpPr>
        <p:spPr>
          <a:xfrm>
            <a:off x="5487658" y="2516725"/>
            <a:ext cx="2685605" cy="64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19</a:t>
            </a:r>
            <a:r>
              <a:rPr lang="ru-RU"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.05.2025 </a:t>
            </a:r>
            <a:endParaRPr lang="aa-ET" sz="3599" dirty="0">
              <a:solidFill>
                <a:srgbClr val="00663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92D06C76-70C1-AB12-613D-DDD5F6D42C85}"/>
              </a:ext>
            </a:extLst>
          </p:cNvPr>
          <p:cNvCxnSpPr>
            <a:cxnSpLocks/>
          </p:cNvCxnSpPr>
          <p:nvPr/>
        </p:nvCxnSpPr>
        <p:spPr>
          <a:xfrm>
            <a:off x="8658337" y="1749794"/>
            <a:ext cx="0" cy="5793451"/>
          </a:xfrm>
          <a:prstGeom prst="line">
            <a:avLst/>
          </a:prstGeom>
          <a:noFill/>
          <a:ln w="19050" cap="flat">
            <a:solidFill>
              <a:schemeClr val="tx1">
                <a:alpha val="50000"/>
              </a:schemeClr>
            </a:solidFill>
            <a:prstDash val="sysDash"/>
            <a:round/>
          </a:ln>
          <a:effectLst/>
          <a:sp3d/>
        </p:spPr>
      </p:cxnSp>
      <p:sp>
        <p:nvSpPr>
          <p:cNvPr id="71" name="Rectangle 9">
            <a:extLst>
              <a:ext uri="{FF2B5EF4-FFF2-40B4-BE49-F238E27FC236}">
                <a16:creationId xmlns:a16="http://schemas.microsoft.com/office/drawing/2014/main" id="{99FAC030-AEC2-4D37-4F34-1F484A3A1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209" y="228199"/>
            <a:ext cx="126661" cy="55387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pPr defTabSz="1371326">
              <a:defRPr/>
            </a:pPr>
            <a:endParaRPr lang="ru-RU" sz="2699" kern="0">
              <a:solidFill>
                <a:sysClr val="windowText" lastClr="000000"/>
              </a:solidFill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5170658D-8A6D-DFC1-DD55-DAAD4487601C}"/>
              </a:ext>
            </a:extLst>
          </p:cNvPr>
          <p:cNvGrpSpPr/>
          <p:nvPr/>
        </p:nvGrpSpPr>
        <p:grpSpPr>
          <a:xfrm>
            <a:off x="867710" y="115464"/>
            <a:ext cx="2255883" cy="780296"/>
            <a:chOff x="4773885" y="2921566"/>
            <a:chExt cx="1643062" cy="568325"/>
          </a:xfrm>
          <a:solidFill>
            <a:srgbClr val="006633"/>
          </a:solidFill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E9FE702D-F82E-5E96-80B1-D24B99758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897" y="3099366"/>
              <a:ext cx="1035050" cy="244475"/>
            </a:xfrm>
            <a:custGeom>
              <a:avLst/>
              <a:gdLst>
                <a:gd name="T0" fmla="*/ 1543 w 50530"/>
                <a:gd name="T1" fmla="*/ 5051 h 11932"/>
                <a:gd name="T2" fmla="*/ 3188 w 50530"/>
                <a:gd name="T3" fmla="*/ 9955 h 11932"/>
                <a:gd name="T4" fmla="*/ 4277 w 50530"/>
                <a:gd name="T5" fmla="*/ 10001 h 11932"/>
                <a:gd name="T6" fmla="*/ 7090 w 50530"/>
                <a:gd name="T7" fmla="*/ 7976 h 11932"/>
                <a:gd name="T8" fmla="*/ 7605 w 50530"/>
                <a:gd name="T9" fmla="*/ 180 h 11932"/>
                <a:gd name="T10" fmla="*/ 4287 w 50530"/>
                <a:gd name="T11" fmla="*/ 9187 h 11932"/>
                <a:gd name="T12" fmla="*/ 2602 w 50530"/>
                <a:gd name="T13" fmla="*/ 176 h 11932"/>
                <a:gd name="T14" fmla="*/ 1 w 50530"/>
                <a:gd name="T15" fmla="*/ 179 h 11932"/>
                <a:gd name="T16" fmla="*/ 32343 w 50530"/>
                <a:gd name="T17" fmla="*/ 8892 h 11932"/>
                <a:gd name="T18" fmla="*/ 37206 w 50530"/>
                <a:gd name="T19" fmla="*/ 8892 h 11932"/>
                <a:gd name="T20" fmla="*/ 33684 w 50530"/>
                <a:gd name="T21" fmla="*/ 191 h 11932"/>
                <a:gd name="T22" fmla="*/ 27581 w 50530"/>
                <a:gd name="T23" fmla="*/ 9983 h 11932"/>
                <a:gd name="T24" fmla="*/ 30191 w 50530"/>
                <a:gd name="T25" fmla="*/ 5346 h 11932"/>
                <a:gd name="T26" fmla="*/ 31738 w 50530"/>
                <a:gd name="T27" fmla="*/ 178 h 11932"/>
                <a:gd name="T28" fmla="*/ 29102 w 50530"/>
                <a:gd name="T29" fmla="*/ 4118 h 11932"/>
                <a:gd name="T30" fmla="*/ 27580 w 50530"/>
                <a:gd name="T31" fmla="*/ 483 h 11932"/>
                <a:gd name="T32" fmla="*/ 43792 w 50530"/>
                <a:gd name="T33" fmla="*/ 6483 h 11932"/>
                <a:gd name="T34" fmla="*/ 45558 w 50530"/>
                <a:gd name="T35" fmla="*/ 216 h 11932"/>
                <a:gd name="T36" fmla="*/ 37337 w 50530"/>
                <a:gd name="T37" fmla="*/ 10008 h 11932"/>
                <a:gd name="T38" fmla="*/ 40119 w 50530"/>
                <a:gd name="T39" fmla="*/ 7976 h 11932"/>
                <a:gd name="T40" fmla="*/ 40634 w 50530"/>
                <a:gd name="T41" fmla="*/ 180 h 11932"/>
                <a:gd name="T42" fmla="*/ 22646 w 50530"/>
                <a:gd name="T43" fmla="*/ 10007 h 11932"/>
                <a:gd name="T44" fmla="*/ 25427 w 50530"/>
                <a:gd name="T45" fmla="*/ 7977 h 11932"/>
                <a:gd name="T46" fmla="*/ 25943 w 50530"/>
                <a:gd name="T47" fmla="*/ 179 h 11932"/>
                <a:gd name="T48" fmla="*/ 18361 w 50530"/>
                <a:gd name="T49" fmla="*/ 6258 h 11932"/>
                <a:gd name="T50" fmla="*/ 15727 w 50530"/>
                <a:gd name="T51" fmla="*/ 6866 h 11932"/>
                <a:gd name="T52" fmla="*/ 18361 w 50530"/>
                <a:gd name="T53" fmla="*/ 3218 h 11932"/>
                <a:gd name="T54" fmla="*/ 14207 w 50530"/>
                <a:gd name="T55" fmla="*/ 2306 h 11932"/>
                <a:gd name="T56" fmla="*/ 18253 w 50530"/>
                <a:gd name="T57" fmla="*/ 9319 h 11932"/>
                <a:gd name="T58" fmla="*/ 10687 w 50530"/>
                <a:gd name="T59" fmla="*/ 2797 h 11932"/>
                <a:gd name="T60" fmla="*/ 11783 w 50530"/>
                <a:gd name="T61" fmla="*/ 3636 h 11932"/>
                <a:gd name="T62" fmla="*/ 11784 w 50530"/>
                <a:gd name="T63" fmla="*/ 7989 h 11932"/>
                <a:gd name="T64" fmla="*/ 9169 w 50530"/>
                <a:gd name="T65" fmla="*/ 6656 h 11932"/>
                <a:gd name="T66" fmla="*/ 13320 w 50530"/>
                <a:gd name="T67" fmla="*/ 7474 h 11932"/>
                <a:gd name="T68" fmla="*/ 12684 w 50530"/>
                <a:gd name="T69" fmla="*/ 4776 h 11932"/>
                <a:gd name="T70" fmla="*/ 12507 w 50530"/>
                <a:gd name="T71" fmla="*/ 234 h 11932"/>
                <a:gd name="T72" fmla="*/ 46832 w 50530"/>
                <a:gd name="T73" fmla="*/ 1370 h 11932"/>
                <a:gd name="T74" fmla="*/ 47922 w 50530"/>
                <a:gd name="T75" fmla="*/ 10005 h 11932"/>
                <a:gd name="T76" fmla="*/ 50530 w 50530"/>
                <a:gd name="T77" fmla="*/ 1384 h 11932"/>
                <a:gd name="T78" fmla="*/ 46832 w 50530"/>
                <a:gd name="T79" fmla="*/ 1370 h 11932"/>
                <a:gd name="T80" fmla="*/ 19856 w 50530"/>
                <a:gd name="T81" fmla="*/ 10005 h 11932"/>
                <a:gd name="T82" fmla="*/ 21375 w 50530"/>
                <a:gd name="T83" fmla="*/ 1394 h 11932"/>
                <a:gd name="T84" fmla="*/ 18769 w 50530"/>
                <a:gd name="T85" fmla="*/ 181 h 11932"/>
                <a:gd name="T86" fmla="*/ 35408 w 50530"/>
                <a:gd name="T87" fmla="*/ 8791 h 11932"/>
                <a:gd name="T88" fmla="*/ 34814 w 50530"/>
                <a:gd name="T89" fmla="*/ 2325 h 11932"/>
                <a:gd name="T90" fmla="*/ 43791 w 50530"/>
                <a:gd name="T91" fmla="*/ 5220 h 11932"/>
                <a:gd name="T92" fmla="*/ 43791 w 50530"/>
                <a:gd name="T93" fmla="*/ 5220 h 11932"/>
                <a:gd name="T94" fmla="*/ 39575 w 50530"/>
                <a:gd name="T95" fmla="*/ 1774 h 11932"/>
                <a:gd name="T96" fmla="*/ 6961 w 50530"/>
                <a:gd name="T97" fmla="*/ 6752 h 11932"/>
                <a:gd name="T98" fmla="*/ 24349 w 50530"/>
                <a:gd name="T99" fmla="*/ 6759 h 11932"/>
                <a:gd name="T100" fmla="*/ 24349 w 50530"/>
                <a:gd name="T101" fmla="*/ 6759 h 1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530" h="11932">
                  <a:moveTo>
                    <a:pt x="0" y="9955"/>
                  </a:moveTo>
                  <a:lnTo>
                    <a:pt x="1480" y="9957"/>
                  </a:lnTo>
                  <a:cubicBezTo>
                    <a:pt x="1661" y="9279"/>
                    <a:pt x="1539" y="6005"/>
                    <a:pt x="1543" y="5051"/>
                  </a:cubicBezTo>
                  <a:cubicBezTo>
                    <a:pt x="1842" y="5587"/>
                    <a:pt x="2460" y="8966"/>
                    <a:pt x="2667" y="9861"/>
                  </a:cubicBezTo>
                  <a:cubicBezTo>
                    <a:pt x="2726" y="9887"/>
                    <a:pt x="2640" y="9903"/>
                    <a:pt x="2926" y="9947"/>
                  </a:cubicBezTo>
                  <a:cubicBezTo>
                    <a:pt x="3009" y="9960"/>
                    <a:pt x="3104" y="9955"/>
                    <a:pt x="3188" y="9955"/>
                  </a:cubicBezTo>
                  <a:lnTo>
                    <a:pt x="3245" y="11931"/>
                  </a:lnTo>
                  <a:lnTo>
                    <a:pt x="4278" y="11932"/>
                  </a:lnTo>
                  <a:lnTo>
                    <a:pt x="4277" y="10001"/>
                  </a:lnTo>
                  <a:lnTo>
                    <a:pt x="5784" y="10006"/>
                  </a:lnTo>
                  <a:lnTo>
                    <a:pt x="5905" y="8007"/>
                  </a:lnTo>
                  <a:lnTo>
                    <a:pt x="7090" y="7976"/>
                  </a:lnTo>
                  <a:lnTo>
                    <a:pt x="7257" y="10003"/>
                  </a:lnTo>
                  <a:lnTo>
                    <a:pt x="8728" y="10007"/>
                  </a:lnTo>
                  <a:lnTo>
                    <a:pt x="7605" y="180"/>
                  </a:lnTo>
                  <a:lnTo>
                    <a:pt x="5433" y="179"/>
                  </a:lnTo>
                  <a:lnTo>
                    <a:pt x="4314" y="9886"/>
                  </a:lnTo>
                  <a:cubicBezTo>
                    <a:pt x="4284" y="9641"/>
                    <a:pt x="4302" y="9404"/>
                    <a:pt x="4287" y="9187"/>
                  </a:cubicBezTo>
                  <a:cubicBezTo>
                    <a:pt x="4212" y="8055"/>
                    <a:pt x="4206" y="9682"/>
                    <a:pt x="3623" y="7497"/>
                  </a:cubicBezTo>
                  <a:cubicBezTo>
                    <a:pt x="2464" y="3161"/>
                    <a:pt x="2794" y="5509"/>
                    <a:pt x="4135" y="201"/>
                  </a:cubicBezTo>
                  <a:lnTo>
                    <a:pt x="2602" y="176"/>
                  </a:lnTo>
                  <a:cubicBezTo>
                    <a:pt x="2425" y="987"/>
                    <a:pt x="1839" y="3857"/>
                    <a:pt x="1542" y="4343"/>
                  </a:cubicBezTo>
                  <a:lnTo>
                    <a:pt x="1541" y="178"/>
                  </a:lnTo>
                  <a:lnTo>
                    <a:pt x="1" y="179"/>
                  </a:lnTo>
                  <a:lnTo>
                    <a:pt x="0" y="9955"/>
                  </a:lnTo>
                  <a:close/>
                  <a:moveTo>
                    <a:pt x="32711" y="8790"/>
                  </a:moveTo>
                  <a:cubicBezTo>
                    <a:pt x="32359" y="8802"/>
                    <a:pt x="32535" y="8763"/>
                    <a:pt x="32343" y="8892"/>
                  </a:cubicBezTo>
                  <a:lnTo>
                    <a:pt x="32343" y="9984"/>
                  </a:lnTo>
                  <a:lnTo>
                    <a:pt x="37208" y="10007"/>
                  </a:lnTo>
                  <a:lnTo>
                    <a:pt x="37206" y="8892"/>
                  </a:lnTo>
                  <a:lnTo>
                    <a:pt x="36824" y="8689"/>
                  </a:lnTo>
                  <a:lnTo>
                    <a:pt x="35858" y="179"/>
                  </a:lnTo>
                  <a:lnTo>
                    <a:pt x="33684" y="191"/>
                  </a:lnTo>
                  <a:lnTo>
                    <a:pt x="32711" y="8790"/>
                  </a:lnTo>
                  <a:close/>
                  <a:moveTo>
                    <a:pt x="27580" y="483"/>
                  </a:moveTo>
                  <a:lnTo>
                    <a:pt x="27581" y="9983"/>
                  </a:lnTo>
                  <a:lnTo>
                    <a:pt x="29101" y="10009"/>
                  </a:lnTo>
                  <a:lnTo>
                    <a:pt x="29101" y="5369"/>
                  </a:lnTo>
                  <a:lnTo>
                    <a:pt x="30191" y="5346"/>
                  </a:lnTo>
                  <a:lnTo>
                    <a:pt x="30190" y="10004"/>
                  </a:lnTo>
                  <a:lnTo>
                    <a:pt x="31735" y="10007"/>
                  </a:lnTo>
                  <a:lnTo>
                    <a:pt x="31738" y="178"/>
                  </a:lnTo>
                  <a:lnTo>
                    <a:pt x="30190" y="180"/>
                  </a:lnTo>
                  <a:lnTo>
                    <a:pt x="30190" y="4132"/>
                  </a:lnTo>
                  <a:lnTo>
                    <a:pt x="29102" y="4118"/>
                  </a:lnTo>
                  <a:lnTo>
                    <a:pt x="29100" y="178"/>
                  </a:lnTo>
                  <a:lnTo>
                    <a:pt x="27579" y="187"/>
                  </a:lnTo>
                  <a:lnTo>
                    <a:pt x="27580" y="483"/>
                  </a:lnTo>
                  <a:close/>
                  <a:moveTo>
                    <a:pt x="42272" y="9983"/>
                  </a:moveTo>
                  <a:lnTo>
                    <a:pt x="43791" y="10010"/>
                  </a:lnTo>
                  <a:lnTo>
                    <a:pt x="43792" y="6483"/>
                  </a:lnTo>
                  <a:cubicBezTo>
                    <a:pt x="44857" y="6389"/>
                    <a:pt x="45921" y="6703"/>
                    <a:pt x="46318" y="5772"/>
                  </a:cubicBezTo>
                  <a:cubicBezTo>
                    <a:pt x="46526" y="5284"/>
                    <a:pt x="46426" y="3298"/>
                    <a:pt x="46426" y="2610"/>
                  </a:cubicBezTo>
                  <a:cubicBezTo>
                    <a:pt x="46427" y="1568"/>
                    <a:pt x="46548" y="465"/>
                    <a:pt x="45558" y="216"/>
                  </a:cubicBezTo>
                  <a:cubicBezTo>
                    <a:pt x="45205" y="127"/>
                    <a:pt x="42739" y="160"/>
                    <a:pt x="42275" y="203"/>
                  </a:cubicBezTo>
                  <a:lnTo>
                    <a:pt x="42272" y="9983"/>
                  </a:lnTo>
                  <a:close/>
                  <a:moveTo>
                    <a:pt x="37337" y="10008"/>
                  </a:moveTo>
                  <a:lnTo>
                    <a:pt x="38815" y="10006"/>
                  </a:lnTo>
                  <a:lnTo>
                    <a:pt x="38934" y="8007"/>
                  </a:lnTo>
                  <a:lnTo>
                    <a:pt x="40119" y="7976"/>
                  </a:lnTo>
                  <a:lnTo>
                    <a:pt x="40287" y="10006"/>
                  </a:lnTo>
                  <a:lnTo>
                    <a:pt x="41760" y="10007"/>
                  </a:lnTo>
                  <a:lnTo>
                    <a:pt x="40634" y="180"/>
                  </a:lnTo>
                  <a:lnTo>
                    <a:pt x="38459" y="193"/>
                  </a:lnTo>
                  <a:lnTo>
                    <a:pt x="37337" y="10008"/>
                  </a:lnTo>
                  <a:close/>
                  <a:moveTo>
                    <a:pt x="22646" y="10007"/>
                  </a:moveTo>
                  <a:lnTo>
                    <a:pt x="24123" y="10005"/>
                  </a:lnTo>
                  <a:lnTo>
                    <a:pt x="24244" y="8005"/>
                  </a:lnTo>
                  <a:lnTo>
                    <a:pt x="25427" y="7977"/>
                  </a:lnTo>
                  <a:lnTo>
                    <a:pt x="25595" y="10007"/>
                  </a:lnTo>
                  <a:lnTo>
                    <a:pt x="27065" y="10007"/>
                  </a:lnTo>
                  <a:lnTo>
                    <a:pt x="25943" y="179"/>
                  </a:lnTo>
                  <a:lnTo>
                    <a:pt x="23767" y="193"/>
                  </a:lnTo>
                  <a:lnTo>
                    <a:pt x="22646" y="10007"/>
                  </a:lnTo>
                  <a:close/>
                  <a:moveTo>
                    <a:pt x="18361" y="6258"/>
                  </a:moveTo>
                  <a:lnTo>
                    <a:pt x="16816" y="6258"/>
                  </a:lnTo>
                  <a:cubicBezTo>
                    <a:pt x="16816" y="7033"/>
                    <a:pt x="16972" y="8531"/>
                    <a:pt x="16592" y="8687"/>
                  </a:cubicBezTo>
                  <a:cubicBezTo>
                    <a:pt x="15422" y="9168"/>
                    <a:pt x="15727" y="7577"/>
                    <a:pt x="15727" y="6866"/>
                  </a:cubicBezTo>
                  <a:cubicBezTo>
                    <a:pt x="15727" y="5608"/>
                    <a:pt x="15581" y="2453"/>
                    <a:pt x="15779" y="1470"/>
                  </a:cubicBezTo>
                  <a:cubicBezTo>
                    <a:pt x="17211" y="1223"/>
                    <a:pt x="16816" y="1916"/>
                    <a:pt x="16816" y="3218"/>
                  </a:cubicBezTo>
                  <a:lnTo>
                    <a:pt x="18361" y="3218"/>
                  </a:lnTo>
                  <a:cubicBezTo>
                    <a:pt x="18363" y="2334"/>
                    <a:pt x="18555" y="1079"/>
                    <a:pt x="18000" y="514"/>
                  </a:cubicBezTo>
                  <a:cubicBezTo>
                    <a:pt x="17494" y="0"/>
                    <a:pt x="16024" y="88"/>
                    <a:pt x="15200" y="189"/>
                  </a:cubicBezTo>
                  <a:cubicBezTo>
                    <a:pt x="14099" y="324"/>
                    <a:pt x="14205" y="1314"/>
                    <a:pt x="14207" y="2306"/>
                  </a:cubicBezTo>
                  <a:lnTo>
                    <a:pt x="14203" y="8492"/>
                  </a:lnTo>
                  <a:cubicBezTo>
                    <a:pt x="14201" y="9663"/>
                    <a:pt x="14635" y="10014"/>
                    <a:pt x="15800" y="10009"/>
                  </a:cubicBezTo>
                  <a:cubicBezTo>
                    <a:pt x="16834" y="10004"/>
                    <a:pt x="17885" y="10183"/>
                    <a:pt x="18253" y="9319"/>
                  </a:cubicBezTo>
                  <a:cubicBezTo>
                    <a:pt x="18458" y="8837"/>
                    <a:pt x="18361" y="6932"/>
                    <a:pt x="18361" y="6258"/>
                  </a:cubicBezTo>
                  <a:close/>
                  <a:moveTo>
                    <a:pt x="9169" y="2814"/>
                  </a:moveTo>
                  <a:lnTo>
                    <a:pt x="10687" y="2797"/>
                  </a:lnTo>
                  <a:cubicBezTo>
                    <a:pt x="10687" y="2356"/>
                    <a:pt x="10557" y="1632"/>
                    <a:pt x="10889" y="1444"/>
                  </a:cubicBezTo>
                  <a:cubicBezTo>
                    <a:pt x="11015" y="1373"/>
                    <a:pt x="11466" y="1375"/>
                    <a:pt x="11591" y="1449"/>
                  </a:cubicBezTo>
                  <a:cubicBezTo>
                    <a:pt x="11946" y="1659"/>
                    <a:pt x="11815" y="3254"/>
                    <a:pt x="11783" y="3636"/>
                  </a:cubicBezTo>
                  <a:cubicBezTo>
                    <a:pt x="11726" y="4331"/>
                    <a:pt x="11345" y="4091"/>
                    <a:pt x="10661" y="4154"/>
                  </a:cubicBezTo>
                  <a:lnTo>
                    <a:pt x="10661" y="5322"/>
                  </a:lnTo>
                  <a:cubicBezTo>
                    <a:pt x="11981" y="5445"/>
                    <a:pt x="11767" y="4812"/>
                    <a:pt x="11784" y="7989"/>
                  </a:cubicBezTo>
                  <a:cubicBezTo>
                    <a:pt x="11786" y="8446"/>
                    <a:pt x="11858" y="8568"/>
                    <a:pt x="11534" y="8695"/>
                  </a:cubicBezTo>
                  <a:cubicBezTo>
                    <a:pt x="10349" y="9157"/>
                    <a:pt x="10688" y="7403"/>
                    <a:pt x="10686" y="6714"/>
                  </a:cubicBezTo>
                  <a:lnTo>
                    <a:pt x="9169" y="6656"/>
                  </a:lnTo>
                  <a:cubicBezTo>
                    <a:pt x="9161" y="7514"/>
                    <a:pt x="8979" y="9129"/>
                    <a:pt x="9469" y="9656"/>
                  </a:cubicBezTo>
                  <a:cubicBezTo>
                    <a:pt x="9869" y="10086"/>
                    <a:pt x="11637" y="10150"/>
                    <a:pt x="12428" y="9972"/>
                  </a:cubicBezTo>
                  <a:cubicBezTo>
                    <a:pt x="13441" y="9745"/>
                    <a:pt x="13320" y="8608"/>
                    <a:pt x="13320" y="7474"/>
                  </a:cubicBezTo>
                  <a:cubicBezTo>
                    <a:pt x="13320" y="6961"/>
                    <a:pt x="13352" y="6344"/>
                    <a:pt x="13322" y="5845"/>
                  </a:cubicBezTo>
                  <a:cubicBezTo>
                    <a:pt x="13305" y="5570"/>
                    <a:pt x="13255" y="5361"/>
                    <a:pt x="13128" y="5186"/>
                  </a:cubicBezTo>
                  <a:lnTo>
                    <a:pt x="12684" y="4776"/>
                  </a:lnTo>
                  <a:cubicBezTo>
                    <a:pt x="12669" y="4763"/>
                    <a:pt x="12641" y="4740"/>
                    <a:pt x="12620" y="4720"/>
                  </a:cubicBezTo>
                  <a:cubicBezTo>
                    <a:pt x="13542" y="4368"/>
                    <a:pt x="13319" y="3461"/>
                    <a:pt x="13320" y="2408"/>
                  </a:cubicBezTo>
                  <a:cubicBezTo>
                    <a:pt x="13322" y="1371"/>
                    <a:pt x="13416" y="502"/>
                    <a:pt x="12507" y="234"/>
                  </a:cubicBezTo>
                  <a:cubicBezTo>
                    <a:pt x="12064" y="104"/>
                    <a:pt x="10122" y="128"/>
                    <a:pt x="9753" y="311"/>
                  </a:cubicBezTo>
                  <a:cubicBezTo>
                    <a:pt x="8980" y="692"/>
                    <a:pt x="9160" y="1766"/>
                    <a:pt x="9169" y="2814"/>
                  </a:cubicBezTo>
                  <a:close/>
                  <a:moveTo>
                    <a:pt x="46832" y="1370"/>
                  </a:moveTo>
                  <a:lnTo>
                    <a:pt x="47921" y="1398"/>
                  </a:lnTo>
                  <a:lnTo>
                    <a:pt x="47921" y="9905"/>
                  </a:lnTo>
                  <a:lnTo>
                    <a:pt x="47922" y="10005"/>
                  </a:lnTo>
                  <a:lnTo>
                    <a:pt x="49440" y="10006"/>
                  </a:lnTo>
                  <a:lnTo>
                    <a:pt x="49440" y="1394"/>
                  </a:lnTo>
                  <a:lnTo>
                    <a:pt x="50530" y="1384"/>
                  </a:lnTo>
                  <a:lnTo>
                    <a:pt x="50529" y="203"/>
                  </a:lnTo>
                  <a:lnTo>
                    <a:pt x="46827" y="181"/>
                  </a:lnTo>
                  <a:lnTo>
                    <a:pt x="46832" y="1370"/>
                  </a:lnTo>
                  <a:close/>
                  <a:moveTo>
                    <a:pt x="18766" y="1370"/>
                  </a:moveTo>
                  <a:lnTo>
                    <a:pt x="19856" y="1399"/>
                  </a:lnTo>
                  <a:lnTo>
                    <a:pt x="19856" y="10005"/>
                  </a:lnTo>
                  <a:lnTo>
                    <a:pt x="19957" y="10006"/>
                  </a:lnTo>
                  <a:lnTo>
                    <a:pt x="21374" y="10006"/>
                  </a:lnTo>
                  <a:lnTo>
                    <a:pt x="21375" y="1394"/>
                  </a:lnTo>
                  <a:lnTo>
                    <a:pt x="22465" y="1384"/>
                  </a:lnTo>
                  <a:lnTo>
                    <a:pt x="22466" y="203"/>
                  </a:lnTo>
                  <a:lnTo>
                    <a:pt x="18769" y="181"/>
                  </a:lnTo>
                  <a:lnTo>
                    <a:pt x="18766" y="1370"/>
                  </a:lnTo>
                  <a:close/>
                  <a:moveTo>
                    <a:pt x="34114" y="8793"/>
                  </a:moveTo>
                  <a:lnTo>
                    <a:pt x="35408" y="8791"/>
                  </a:lnTo>
                  <a:cubicBezTo>
                    <a:pt x="35331" y="7663"/>
                    <a:pt x="35223" y="6592"/>
                    <a:pt x="35124" y="5472"/>
                  </a:cubicBezTo>
                  <a:lnTo>
                    <a:pt x="34841" y="2414"/>
                  </a:lnTo>
                  <a:cubicBezTo>
                    <a:pt x="34833" y="2382"/>
                    <a:pt x="34822" y="2354"/>
                    <a:pt x="34814" y="2325"/>
                  </a:cubicBezTo>
                  <a:lnTo>
                    <a:pt x="34749" y="2152"/>
                  </a:lnTo>
                  <a:cubicBezTo>
                    <a:pt x="34483" y="2830"/>
                    <a:pt x="34189" y="7672"/>
                    <a:pt x="34114" y="8793"/>
                  </a:cubicBezTo>
                  <a:close/>
                  <a:moveTo>
                    <a:pt x="43791" y="5220"/>
                  </a:moveTo>
                  <a:cubicBezTo>
                    <a:pt x="45117" y="5364"/>
                    <a:pt x="44881" y="5459"/>
                    <a:pt x="44881" y="3320"/>
                  </a:cubicBezTo>
                  <a:cubicBezTo>
                    <a:pt x="44882" y="1847"/>
                    <a:pt x="45319" y="1335"/>
                    <a:pt x="43811" y="1436"/>
                  </a:cubicBezTo>
                  <a:lnTo>
                    <a:pt x="43791" y="5220"/>
                  </a:lnTo>
                  <a:close/>
                  <a:moveTo>
                    <a:pt x="39054" y="6764"/>
                  </a:moveTo>
                  <a:lnTo>
                    <a:pt x="39994" y="6753"/>
                  </a:lnTo>
                  <a:lnTo>
                    <a:pt x="39575" y="1774"/>
                  </a:lnTo>
                  <a:cubicBezTo>
                    <a:pt x="39256" y="2439"/>
                    <a:pt x="39115" y="5730"/>
                    <a:pt x="39054" y="6764"/>
                  </a:cubicBezTo>
                  <a:close/>
                  <a:moveTo>
                    <a:pt x="6022" y="6765"/>
                  </a:moveTo>
                  <a:lnTo>
                    <a:pt x="6961" y="6752"/>
                  </a:lnTo>
                  <a:lnTo>
                    <a:pt x="6546" y="1779"/>
                  </a:lnTo>
                  <a:cubicBezTo>
                    <a:pt x="6268" y="2356"/>
                    <a:pt x="6085" y="5801"/>
                    <a:pt x="6022" y="6765"/>
                  </a:cubicBezTo>
                  <a:close/>
                  <a:moveTo>
                    <a:pt x="24349" y="6759"/>
                  </a:moveTo>
                  <a:lnTo>
                    <a:pt x="25302" y="6754"/>
                  </a:lnTo>
                  <a:lnTo>
                    <a:pt x="24870" y="1622"/>
                  </a:lnTo>
                  <a:lnTo>
                    <a:pt x="24349" y="67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DC64A549-DD95-0C5C-636F-971165FD7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885" y="2921566"/>
              <a:ext cx="498475" cy="568325"/>
            </a:xfrm>
            <a:custGeom>
              <a:avLst/>
              <a:gdLst>
                <a:gd name="T0" fmla="*/ 15473 w 24366"/>
                <a:gd name="T1" fmla="*/ 20972 h 27680"/>
                <a:gd name="T2" fmla="*/ 11014 w 24366"/>
                <a:gd name="T3" fmla="*/ 21236 h 27680"/>
                <a:gd name="T4" fmla="*/ 5562 w 24366"/>
                <a:gd name="T5" fmla="*/ 16563 h 27680"/>
                <a:gd name="T6" fmla="*/ 13950 w 24366"/>
                <a:gd name="T7" fmla="*/ 5764 h 27680"/>
                <a:gd name="T8" fmla="*/ 19917 w 24366"/>
                <a:gd name="T9" fmla="*/ 9870 h 27680"/>
                <a:gd name="T10" fmla="*/ 22045 w 24366"/>
                <a:gd name="T11" fmla="*/ 9876 h 27680"/>
                <a:gd name="T12" fmla="*/ 18761 w 24366"/>
                <a:gd name="T13" fmla="*/ 5590 h 27680"/>
                <a:gd name="T14" fmla="*/ 3761 w 24366"/>
                <a:gd name="T15" fmla="*/ 9736 h 27680"/>
                <a:gd name="T16" fmla="*/ 11537 w 24366"/>
                <a:gd name="T17" fmla="*/ 23341 h 27680"/>
                <a:gd name="T18" fmla="*/ 17841 w 24366"/>
                <a:gd name="T19" fmla="*/ 21998 h 27680"/>
                <a:gd name="T20" fmla="*/ 15473 w 24366"/>
                <a:gd name="T21" fmla="*/ 20972 h 27680"/>
                <a:gd name="T22" fmla="*/ 14089 w 24366"/>
                <a:gd name="T23" fmla="*/ 12935 h 27680"/>
                <a:gd name="T24" fmla="*/ 15038 w 24366"/>
                <a:gd name="T25" fmla="*/ 11791 h 27680"/>
                <a:gd name="T26" fmla="*/ 16034 w 24366"/>
                <a:gd name="T27" fmla="*/ 10658 h 27680"/>
                <a:gd name="T28" fmla="*/ 18017 w 24366"/>
                <a:gd name="T29" fmla="*/ 8325 h 27680"/>
                <a:gd name="T30" fmla="*/ 14128 w 24366"/>
                <a:gd name="T31" fmla="*/ 8327 h 27680"/>
                <a:gd name="T32" fmla="*/ 13944 w 24366"/>
                <a:gd name="T33" fmla="*/ 9888 h 27680"/>
                <a:gd name="T34" fmla="*/ 11076 w 24366"/>
                <a:gd name="T35" fmla="*/ 13196 h 27680"/>
                <a:gd name="T36" fmla="*/ 11065 w 24366"/>
                <a:gd name="T37" fmla="*/ 10402 h 27680"/>
                <a:gd name="T38" fmla="*/ 11660 w 24366"/>
                <a:gd name="T39" fmla="*/ 8335 h 27680"/>
                <a:gd name="T40" fmla="*/ 7901 w 24366"/>
                <a:gd name="T41" fmla="*/ 8314 h 27680"/>
                <a:gd name="T42" fmla="*/ 8432 w 24366"/>
                <a:gd name="T43" fmla="*/ 10705 h 27680"/>
                <a:gd name="T44" fmla="*/ 8436 w 24366"/>
                <a:gd name="T45" fmla="*/ 16586 h 27680"/>
                <a:gd name="T46" fmla="*/ 7703 w 24366"/>
                <a:gd name="T47" fmla="*/ 18708 h 27680"/>
                <a:gd name="T48" fmla="*/ 11771 w 24366"/>
                <a:gd name="T49" fmla="*/ 18654 h 27680"/>
                <a:gd name="T50" fmla="*/ 11084 w 24366"/>
                <a:gd name="T51" fmla="*/ 13190 h 27680"/>
                <a:gd name="T52" fmla="*/ 15081 w 24366"/>
                <a:gd name="T53" fmla="*/ 18594 h 27680"/>
                <a:gd name="T54" fmla="*/ 21693 w 24366"/>
                <a:gd name="T55" fmla="*/ 21366 h 27680"/>
                <a:gd name="T56" fmla="*/ 21358 w 24366"/>
                <a:gd name="T57" fmla="*/ 21021 h 27680"/>
                <a:gd name="T58" fmla="*/ 14089 w 24366"/>
                <a:gd name="T59" fmla="*/ 12935 h 27680"/>
                <a:gd name="T60" fmla="*/ 2023 w 24366"/>
                <a:gd name="T61" fmla="*/ 18181 h 27680"/>
                <a:gd name="T62" fmla="*/ 20622 w 24366"/>
                <a:gd name="T63" fmla="*/ 22480 h 27680"/>
                <a:gd name="T64" fmla="*/ 17930 w 24366"/>
                <a:gd name="T65" fmla="*/ 22888 h 27680"/>
                <a:gd name="T66" fmla="*/ 17250 w 24366"/>
                <a:gd name="T67" fmla="*/ 23223 h 27680"/>
                <a:gd name="T68" fmla="*/ 2765 w 24366"/>
                <a:gd name="T69" fmla="*/ 10362 h 27680"/>
                <a:gd name="T70" fmla="*/ 22882 w 24366"/>
                <a:gd name="T71" fmla="*/ 9871 h 27680"/>
                <a:gd name="T72" fmla="*/ 23520 w 24366"/>
                <a:gd name="T73" fmla="*/ 9873 h 27680"/>
                <a:gd name="T74" fmla="*/ 24105 w 24366"/>
                <a:gd name="T75" fmla="*/ 9871 h 27680"/>
                <a:gd name="T76" fmla="*/ 21303 w 24366"/>
                <a:gd name="T77" fmla="*/ 5178 h 27680"/>
                <a:gd name="T78" fmla="*/ 19207 w 24366"/>
                <a:gd name="T79" fmla="*/ 3528 h 27680"/>
                <a:gd name="T80" fmla="*/ 9826 w 24366"/>
                <a:gd name="T81" fmla="*/ 2122 h 27680"/>
                <a:gd name="T82" fmla="*/ 4770 w 24366"/>
                <a:gd name="T83" fmla="*/ 4967 h 27680"/>
                <a:gd name="T84" fmla="*/ 1173 w 24366"/>
                <a:gd name="T85" fmla="*/ 15063 h 27680"/>
                <a:gd name="T86" fmla="*/ 2023 w 24366"/>
                <a:gd name="T87" fmla="*/ 18181 h 27680"/>
                <a:gd name="T88" fmla="*/ 21582 w 24366"/>
                <a:gd name="T89" fmla="*/ 19621 h 27680"/>
                <a:gd name="T90" fmla="*/ 22462 w 24366"/>
                <a:gd name="T91" fmla="*/ 20404 h 27680"/>
                <a:gd name="T92" fmla="*/ 24366 w 24366"/>
                <a:gd name="T93" fmla="*/ 16300 h 27680"/>
                <a:gd name="T94" fmla="*/ 23175 w 24366"/>
                <a:gd name="T95" fmla="*/ 16299 h 27680"/>
                <a:gd name="T96" fmla="*/ 21582 w 24366"/>
                <a:gd name="T97" fmla="*/ 19621 h 27680"/>
                <a:gd name="T98" fmla="*/ 19480 w 24366"/>
                <a:gd name="T99" fmla="*/ 17797 h 27680"/>
                <a:gd name="T100" fmla="*/ 20980 w 24366"/>
                <a:gd name="T101" fmla="*/ 19173 h 27680"/>
                <a:gd name="T102" fmla="*/ 22324 w 24366"/>
                <a:gd name="T103" fmla="*/ 16296 h 27680"/>
                <a:gd name="T104" fmla="*/ 20334 w 24366"/>
                <a:gd name="T105" fmla="*/ 16302 h 27680"/>
                <a:gd name="T106" fmla="*/ 19480 w 24366"/>
                <a:gd name="T107" fmla="*/ 17797 h 27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66" h="27680">
                  <a:moveTo>
                    <a:pt x="15473" y="20972"/>
                  </a:moveTo>
                  <a:cubicBezTo>
                    <a:pt x="14296" y="21431"/>
                    <a:pt x="12234" y="21682"/>
                    <a:pt x="11014" y="21236"/>
                  </a:cubicBezTo>
                  <a:cubicBezTo>
                    <a:pt x="8549" y="20744"/>
                    <a:pt x="6447" y="18522"/>
                    <a:pt x="5562" y="16563"/>
                  </a:cubicBezTo>
                  <a:cubicBezTo>
                    <a:pt x="3665" y="12366"/>
                    <a:pt x="6636" y="5000"/>
                    <a:pt x="13950" y="5764"/>
                  </a:cubicBezTo>
                  <a:cubicBezTo>
                    <a:pt x="17777" y="6164"/>
                    <a:pt x="18829" y="8760"/>
                    <a:pt x="19917" y="9870"/>
                  </a:cubicBezTo>
                  <a:lnTo>
                    <a:pt x="22045" y="9876"/>
                  </a:lnTo>
                  <a:cubicBezTo>
                    <a:pt x="21889" y="8601"/>
                    <a:pt x="19942" y="6430"/>
                    <a:pt x="18761" y="5590"/>
                  </a:cubicBezTo>
                  <a:cubicBezTo>
                    <a:pt x="13267" y="1679"/>
                    <a:pt x="6163" y="4013"/>
                    <a:pt x="3761" y="9736"/>
                  </a:cubicBezTo>
                  <a:cubicBezTo>
                    <a:pt x="1241" y="15742"/>
                    <a:pt x="5167" y="22596"/>
                    <a:pt x="11537" y="23341"/>
                  </a:cubicBezTo>
                  <a:cubicBezTo>
                    <a:pt x="13445" y="23565"/>
                    <a:pt x="16799" y="23052"/>
                    <a:pt x="17841" y="21998"/>
                  </a:cubicBezTo>
                  <a:cubicBezTo>
                    <a:pt x="16303" y="21692"/>
                    <a:pt x="16109" y="20933"/>
                    <a:pt x="15473" y="20972"/>
                  </a:cubicBezTo>
                  <a:close/>
                  <a:moveTo>
                    <a:pt x="14089" y="12935"/>
                  </a:moveTo>
                  <a:cubicBezTo>
                    <a:pt x="14344" y="12514"/>
                    <a:pt x="14726" y="12185"/>
                    <a:pt x="15038" y="11791"/>
                  </a:cubicBezTo>
                  <a:lnTo>
                    <a:pt x="16034" y="10658"/>
                  </a:lnTo>
                  <a:cubicBezTo>
                    <a:pt x="16465" y="10162"/>
                    <a:pt x="17882" y="8729"/>
                    <a:pt x="18017" y="8325"/>
                  </a:cubicBezTo>
                  <a:lnTo>
                    <a:pt x="14128" y="8327"/>
                  </a:lnTo>
                  <a:cubicBezTo>
                    <a:pt x="14378" y="9013"/>
                    <a:pt x="14349" y="9360"/>
                    <a:pt x="13944" y="9888"/>
                  </a:cubicBezTo>
                  <a:lnTo>
                    <a:pt x="11076" y="13196"/>
                  </a:lnTo>
                  <a:cubicBezTo>
                    <a:pt x="11074" y="12264"/>
                    <a:pt x="11073" y="11333"/>
                    <a:pt x="11065" y="10402"/>
                  </a:cubicBezTo>
                  <a:cubicBezTo>
                    <a:pt x="11052" y="8857"/>
                    <a:pt x="11343" y="9084"/>
                    <a:pt x="11660" y="8335"/>
                  </a:cubicBezTo>
                  <a:lnTo>
                    <a:pt x="7901" y="8314"/>
                  </a:lnTo>
                  <a:cubicBezTo>
                    <a:pt x="7983" y="9099"/>
                    <a:pt x="8435" y="8441"/>
                    <a:pt x="8432" y="10705"/>
                  </a:cubicBezTo>
                  <a:lnTo>
                    <a:pt x="8436" y="16586"/>
                  </a:lnTo>
                  <a:cubicBezTo>
                    <a:pt x="8438" y="17939"/>
                    <a:pt x="8212" y="17887"/>
                    <a:pt x="7703" y="18708"/>
                  </a:cubicBezTo>
                  <a:lnTo>
                    <a:pt x="11771" y="18654"/>
                  </a:lnTo>
                  <a:cubicBezTo>
                    <a:pt x="10748" y="18000"/>
                    <a:pt x="11051" y="14715"/>
                    <a:pt x="11084" y="13190"/>
                  </a:cubicBezTo>
                  <a:lnTo>
                    <a:pt x="15081" y="18594"/>
                  </a:lnTo>
                  <a:cubicBezTo>
                    <a:pt x="16834" y="20832"/>
                    <a:pt x="18524" y="21589"/>
                    <a:pt x="21693" y="21366"/>
                  </a:cubicBezTo>
                  <a:lnTo>
                    <a:pt x="21358" y="21021"/>
                  </a:lnTo>
                  <a:cubicBezTo>
                    <a:pt x="18011" y="17983"/>
                    <a:pt x="16635" y="16428"/>
                    <a:pt x="14089" y="12935"/>
                  </a:cubicBezTo>
                  <a:close/>
                  <a:moveTo>
                    <a:pt x="2023" y="18181"/>
                  </a:moveTo>
                  <a:cubicBezTo>
                    <a:pt x="5287" y="25700"/>
                    <a:pt x="14800" y="27680"/>
                    <a:pt x="20622" y="22480"/>
                  </a:cubicBezTo>
                  <a:cubicBezTo>
                    <a:pt x="18254" y="22282"/>
                    <a:pt x="19155" y="22234"/>
                    <a:pt x="17930" y="22888"/>
                  </a:cubicBezTo>
                  <a:cubicBezTo>
                    <a:pt x="17677" y="23024"/>
                    <a:pt x="17486" y="23114"/>
                    <a:pt x="17250" y="23223"/>
                  </a:cubicBezTo>
                  <a:cubicBezTo>
                    <a:pt x="9068" y="27020"/>
                    <a:pt x="0" y="19089"/>
                    <a:pt x="2765" y="10362"/>
                  </a:cubicBezTo>
                  <a:cubicBezTo>
                    <a:pt x="5702" y="1095"/>
                    <a:pt x="18871" y="0"/>
                    <a:pt x="22882" y="9871"/>
                  </a:cubicBezTo>
                  <a:lnTo>
                    <a:pt x="23520" y="9873"/>
                  </a:lnTo>
                  <a:lnTo>
                    <a:pt x="24105" y="9871"/>
                  </a:lnTo>
                  <a:cubicBezTo>
                    <a:pt x="23926" y="8357"/>
                    <a:pt x="21993" y="5875"/>
                    <a:pt x="21303" y="5178"/>
                  </a:cubicBezTo>
                  <a:cubicBezTo>
                    <a:pt x="20801" y="4671"/>
                    <a:pt x="19963" y="4008"/>
                    <a:pt x="19207" y="3528"/>
                  </a:cubicBezTo>
                  <a:cubicBezTo>
                    <a:pt x="16428" y="1762"/>
                    <a:pt x="13012" y="1295"/>
                    <a:pt x="9826" y="2122"/>
                  </a:cubicBezTo>
                  <a:cubicBezTo>
                    <a:pt x="7623" y="2693"/>
                    <a:pt x="6074" y="3781"/>
                    <a:pt x="4770" y="4967"/>
                  </a:cubicBezTo>
                  <a:cubicBezTo>
                    <a:pt x="2059" y="7434"/>
                    <a:pt x="713" y="11254"/>
                    <a:pt x="1173" y="15063"/>
                  </a:cubicBezTo>
                  <a:cubicBezTo>
                    <a:pt x="1302" y="16137"/>
                    <a:pt x="1594" y="17191"/>
                    <a:pt x="2023" y="18181"/>
                  </a:cubicBezTo>
                  <a:close/>
                  <a:moveTo>
                    <a:pt x="21582" y="19621"/>
                  </a:moveTo>
                  <a:cubicBezTo>
                    <a:pt x="21733" y="19870"/>
                    <a:pt x="22183" y="20276"/>
                    <a:pt x="22462" y="20404"/>
                  </a:cubicBezTo>
                  <a:cubicBezTo>
                    <a:pt x="23123" y="19758"/>
                    <a:pt x="24284" y="17288"/>
                    <a:pt x="24366" y="16300"/>
                  </a:cubicBezTo>
                  <a:lnTo>
                    <a:pt x="23175" y="16299"/>
                  </a:lnTo>
                  <a:cubicBezTo>
                    <a:pt x="22614" y="17610"/>
                    <a:pt x="22400" y="18344"/>
                    <a:pt x="21582" y="19621"/>
                  </a:cubicBezTo>
                  <a:close/>
                  <a:moveTo>
                    <a:pt x="19480" y="17797"/>
                  </a:moveTo>
                  <a:cubicBezTo>
                    <a:pt x="19918" y="18276"/>
                    <a:pt x="20613" y="18817"/>
                    <a:pt x="20980" y="19173"/>
                  </a:cubicBezTo>
                  <a:cubicBezTo>
                    <a:pt x="21416" y="18486"/>
                    <a:pt x="22105" y="17181"/>
                    <a:pt x="22324" y="16296"/>
                  </a:cubicBezTo>
                  <a:lnTo>
                    <a:pt x="20334" y="16302"/>
                  </a:lnTo>
                  <a:lnTo>
                    <a:pt x="19480" y="177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2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7" name="Picture 4" descr="Picture background">
            <a:extLst>
              <a:ext uri="{FF2B5EF4-FFF2-40B4-BE49-F238E27FC236}">
                <a16:creationId xmlns:a16="http://schemas.microsoft.com/office/drawing/2014/main" id="{B4EF155A-3154-F787-6822-909D348A5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9" b="38060"/>
          <a:stretch>
            <a:fillRect/>
          </a:stretch>
        </p:blipFill>
        <p:spPr bwMode="auto">
          <a:xfrm>
            <a:off x="3307" y="8062999"/>
            <a:ext cx="14867648" cy="15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9F5AEA6E-72F3-4BF1-8BD6-8B02DD4E1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8160" y="-4161"/>
            <a:ext cx="413891" cy="7862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pPr defTabSz="1371326">
              <a:defRPr/>
            </a:pPr>
            <a:endParaRPr lang="ru-RU" sz="2699" kern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DA299B-22CD-438B-A417-600D45E5FD93}"/>
              </a:ext>
            </a:extLst>
          </p:cNvPr>
          <p:cNvSpPr txBox="1"/>
          <p:nvPr/>
        </p:nvSpPr>
        <p:spPr>
          <a:xfrm>
            <a:off x="4092004" y="244751"/>
            <a:ext cx="13209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lang="ru-RU" sz="2400" b="0" dirty="0"/>
              <a:t>ТЕХНИЧЕСКОЕ РЕГУЛИРОВАНИЕ В СТРАНАХ ПЕРСИДСКОГО ЗАЛИВА</a:t>
            </a:r>
          </a:p>
        </p:txBody>
      </p:sp>
      <p:sp>
        <p:nvSpPr>
          <p:cNvPr id="19" name="Номер слайда 7">
            <a:extLst>
              <a:ext uri="{FF2B5EF4-FFF2-40B4-BE49-F238E27FC236}">
                <a16:creationId xmlns:a16="http://schemas.microsoft.com/office/drawing/2014/main" id="{201C5CF0-8588-4C31-952E-65B6B2F7D215}"/>
              </a:ext>
            </a:extLst>
          </p:cNvPr>
          <p:cNvSpPr txBox="1">
            <a:spLocks/>
          </p:cNvSpPr>
          <p:nvPr/>
        </p:nvSpPr>
        <p:spPr>
          <a:xfrm>
            <a:off x="16551496" y="115465"/>
            <a:ext cx="1197666" cy="574938"/>
          </a:xfrm>
          <a:prstGeom prst="rect">
            <a:avLst/>
          </a:prstGeom>
        </p:spPr>
        <p:txBody>
          <a:bodyPr vert="horz" lIns="137068" tIns="68534" rIns="137068" bIns="68534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302">
              <a:defRPr/>
            </a:pPr>
            <a:fld id="{B19B0651-EE4F-4900-A07F-96A6BFA9D0F0}" type="slidenum">
              <a:rPr lang="ru-RU" sz="2699">
                <a:solidFill>
                  <a:schemeClr val="bg1"/>
                </a:solidFill>
                <a:latin typeface="Calibri"/>
              </a:rPr>
              <a:pPr defTabSz="1371302">
                <a:defRPr/>
              </a:pPr>
              <a:t>8</a:t>
            </a:fld>
            <a:endParaRPr lang="ru-RU" sz="2699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38B8F1-F5FA-4CBD-88A0-954A8B3A47E4}"/>
              </a:ext>
            </a:extLst>
          </p:cNvPr>
          <p:cNvSpPr txBox="1"/>
          <p:nvPr/>
        </p:nvSpPr>
        <p:spPr>
          <a:xfrm>
            <a:off x="840913" y="3543670"/>
            <a:ext cx="8988726" cy="4339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326">
              <a:spcAft>
                <a:spcPts val="1800"/>
              </a:spcAft>
              <a:defRPr/>
            </a:pPr>
            <a:r>
              <a:rPr lang="ru-RU" sz="3299" b="1" dirty="0">
                <a:solidFill>
                  <a:srgbClr val="0D5955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GSO 2055-1:2015/ UAE.S GSO 2055-1:2015 </a:t>
            </a:r>
            <a:r>
              <a:rPr lang="ru-RU" sz="3299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/>
            </a:r>
            <a:br>
              <a:rPr lang="ru-RU" sz="3299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</a:br>
            <a:r>
              <a:rPr lang="ru-RU" sz="2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Продукция Халал – </a:t>
            </a:r>
            <a:br>
              <a:rPr lang="ru-RU" sz="2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</a:br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Часть 1: Общие требования.</a:t>
            </a:r>
          </a:p>
          <a:p>
            <a:pPr defTabSz="1371326">
              <a:spcAft>
                <a:spcPts val="1800"/>
              </a:spcAft>
              <a:defRPr/>
            </a:pPr>
            <a:r>
              <a:rPr lang="ru-RU" sz="3299" b="1" dirty="0">
                <a:solidFill>
                  <a:srgbClr val="0D5955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GSO 2055-2:2021/ UAE.S GSO 2055-2:2021 </a:t>
            </a:r>
            <a:r>
              <a:rPr lang="ru-RU" sz="3299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/>
            </a:r>
            <a:br>
              <a:rPr lang="ru-RU" sz="3299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</a:br>
            <a:r>
              <a:rPr lang="ru-RU" sz="2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Продукция Халал – </a:t>
            </a:r>
            <a:r>
              <a:rPr lang="ru-RU" sz="2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/>
            </a:r>
            <a:br>
              <a:rPr lang="ru-RU" sz="2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</a:br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Часть 2: Общие требования, предъявляемые к органам по сертификации Халал.</a:t>
            </a:r>
          </a:p>
          <a:p>
            <a:pPr defTabSz="1371326">
              <a:spcAft>
                <a:spcPts val="900"/>
              </a:spcAft>
              <a:defRPr/>
            </a:pPr>
            <a:r>
              <a:rPr lang="ru-RU" sz="3299" b="1" dirty="0">
                <a:solidFill>
                  <a:srgbClr val="0D5955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GSO 993:2022/ UAE.S GSO 993:2015 </a:t>
            </a:r>
            <a:r>
              <a:rPr lang="ru-RU" sz="3599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/>
            </a:r>
            <a:br>
              <a:rPr lang="ru-RU" sz="3599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</a:br>
            <a:r>
              <a:rPr lang="ru-RU" sz="2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Требования к забою </a:t>
            </a:r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животных в соответствии с исламскими правилами.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2810CA-9448-4EDE-BEAD-9C8C4935521F}"/>
              </a:ext>
            </a:extLst>
          </p:cNvPr>
          <p:cNvSpPr txBox="1"/>
          <p:nvPr/>
        </p:nvSpPr>
        <p:spPr>
          <a:xfrm>
            <a:off x="10951666" y="3543671"/>
            <a:ext cx="6970187" cy="2631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OIC/SMIIC 1:2019</a:t>
            </a:r>
            <a:endParaRPr lang="ru-RU" sz="3599" b="1" dirty="0">
              <a:solidFill>
                <a:srgbClr val="006633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ru-RU" sz="2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Общие требования </a:t>
            </a:r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к </a:t>
            </a:r>
            <a:r>
              <a:rPr lang="ru-RU" sz="2100" dirty="0" err="1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Халал</a:t>
            </a:r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продуктам</a:t>
            </a:r>
            <a:r>
              <a:rPr lang="en-US" sz="21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.</a:t>
            </a:r>
            <a:endParaRPr lang="ru-RU" sz="2100" dirty="0"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endParaRPr lang="ru-RU" sz="2999" dirty="0"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en-US"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OIC</a:t>
            </a:r>
            <a:r>
              <a:rPr lang="ru-RU"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/</a:t>
            </a:r>
            <a:r>
              <a:rPr lang="en-US"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SMIIC</a:t>
            </a:r>
            <a:r>
              <a:rPr lang="ru-RU" sz="3599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2:2019</a:t>
            </a:r>
          </a:p>
          <a:p>
            <a:r>
              <a:rPr lang="ru-RU" sz="2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Оценка соответствия </a:t>
            </a:r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– требования к органам, осуществляющим сертификацию </a:t>
            </a:r>
            <a:r>
              <a:rPr lang="en-US" sz="2100" dirty="0" err="1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Хал</a:t>
            </a:r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ал 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3633162-E0E1-1A92-E8EB-04643573C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209" y="228199"/>
            <a:ext cx="126661" cy="55387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pPr defTabSz="1371326">
              <a:defRPr/>
            </a:pPr>
            <a:endParaRPr lang="ru-RU" sz="2699" kern="0">
              <a:solidFill>
                <a:sysClr val="windowText" lastClr="000000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B372BC7-E384-D584-059A-A4349946C596}"/>
              </a:ext>
            </a:extLst>
          </p:cNvPr>
          <p:cNvGrpSpPr/>
          <p:nvPr/>
        </p:nvGrpSpPr>
        <p:grpSpPr>
          <a:xfrm>
            <a:off x="867710" y="115464"/>
            <a:ext cx="2255883" cy="780296"/>
            <a:chOff x="4773885" y="2921566"/>
            <a:chExt cx="1643062" cy="568325"/>
          </a:xfrm>
          <a:solidFill>
            <a:srgbClr val="006633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6DD2CE4-4579-CCAF-1346-EE7437E52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897" y="3099366"/>
              <a:ext cx="1035050" cy="244475"/>
            </a:xfrm>
            <a:custGeom>
              <a:avLst/>
              <a:gdLst>
                <a:gd name="T0" fmla="*/ 1543 w 50530"/>
                <a:gd name="T1" fmla="*/ 5051 h 11932"/>
                <a:gd name="T2" fmla="*/ 3188 w 50530"/>
                <a:gd name="T3" fmla="*/ 9955 h 11932"/>
                <a:gd name="T4" fmla="*/ 4277 w 50530"/>
                <a:gd name="T5" fmla="*/ 10001 h 11932"/>
                <a:gd name="T6" fmla="*/ 7090 w 50530"/>
                <a:gd name="T7" fmla="*/ 7976 h 11932"/>
                <a:gd name="T8" fmla="*/ 7605 w 50530"/>
                <a:gd name="T9" fmla="*/ 180 h 11932"/>
                <a:gd name="T10" fmla="*/ 4287 w 50530"/>
                <a:gd name="T11" fmla="*/ 9187 h 11932"/>
                <a:gd name="T12" fmla="*/ 2602 w 50530"/>
                <a:gd name="T13" fmla="*/ 176 h 11932"/>
                <a:gd name="T14" fmla="*/ 1 w 50530"/>
                <a:gd name="T15" fmla="*/ 179 h 11932"/>
                <a:gd name="T16" fmla="*/ 32343 w 50530"/>
                <a:gd name="T17" fmla="*/ 8892 h 11932"/>
                <a:gd name="T18" fmla="*/ 37206 w 50530"/>
                <a:gd name="T19" fmla="*/ 8892 h 11932"/>
                <a:gd name="T20" fmla="*/ 33684 w 50530"/>
                <a:gd name="T21" fmla="*/ 191 h 11932"/>
                <a:gd name="T22" fmla="*/ 27581 w 50530"/>
                <a:gd name="T23" fmla="*/ 9983 h 11932"/>
                <a:gd name="T24" fmla="*/ 30191 w 50530"/>
                <a:gd name="T25" fmla="*/ 5346 h 11932"/>
                <a:gd name="T26" fmla="*/ 31738 w 50530"/>
                <a:gd name="T27" fmla="*/ 178 h 11932"/>
                <a:gd name="T28" fmla="*/ 29102 w 50530"/>
                <a:gd name="T29" fmla="*/ 4118 h 11932"/>
                <a:gd name="T30" fmla="*/ 27580 w 50530"/>
                <a:gd name="T31" fmla="*/ 483 h 11932"/>
                <a:gd name="T32" fmla="*/ 43792 w 50530"/>
                <a:gd name="T33" fmla="*/ 6483 h 11932"/>
                <a:gd name="T34" fmla="*/ 45558 w 50530"/>
                <a:gd name="T35" fmla="*/ 216 h 11932"/>
                <a:gd name="T36" fmla="*/ 37337 w 50530"/>
                <a:gd name="T37" fmla="*/ 10008 h 11932"/>
                <a:gd name="T38" fmla="*/ 40119 w 50530"/>
                <a:gd name="T39" fmla="*/ 7976 h 11932"/>
                <a:gd name="T40" fmla="*/ 40634 w 50530"/>
                <a:gd name="T41" fmla="*/ 180 h 11932"/>
                <a:gd name="T42" fmla="*/ 22646 w 50530"/>
                <a:gd name="T43" fmla="*/ 10007 h 11932"/>
                <a:gd name="T44" fmla="*/ 25427 w 50530"/>
                <a:gd name="T45" fmla="*/ 7977 h 11932"/>
                <a:gd name="T46" fmla="*/ 25943 w 50530"/>
                <a:gd name="T47" fmla="*/ 179 h 11932"/>
                <a:gd name="T48" fmla="*/ 18361 w 50530"/>
                <a:gd name="T49" fmla="*/ 6258 h 11932"/>
                <a:gd name="T50" fmla="*/ 15727 w 50530"/>
                <a:gd name="T51" fmla="*/ 6866 h 11932"/>
                <a:gd name="T52" fmla="*/ 18361 w 50530"/>
                <a:gd name="T53" fmla="*/ 3218 h 11932"/>
                <a:gd name="T54" fmla="*/ 14207 w 50530"/>
                <a:gd name="T55" fmla="*/ 2306 h 11932"/>
                <a:gd name="T56" fmla="*/ 18253 w 50530"/>
                <a:gd name="T57" fmla="*/ 9319 h 11932"/>
                <a:gd name="T58" fmla="*/ 10687 w 50530"/>
                <a:gd name="T59" fmla="*/ 2797 h 11932"/>
                <a:gd name="T60" fmla="*/ 11783 w 50530"/>
                <a:gd name="T61" fmla="*/ 3636 h 11932"/>
                <a:gd name="T62" fmla="*/ 11784 w 50530"/>
                <a:gd name="T63" fmla="*/ 7989 h 11932"/>
                <a:gd name="T64" fmla="*/ 9169 w 50530"/>
                <a:gd name="T65" fmla="*/ 6656 h 11932"/>
                <a:gd name="T66" fmla="*/ 13320 w 50530"/>
                <a:gd name="T67" fmla="*/ 7474 h 11932"/>
                <a:gd name="T68" fmla="*/ 12684 w 50530"/>
                <a:gd name="T69" fmla="*/ 4776 h 11932"/>
                <a:gd name="T70" fmla="*/ 12507 w 50530"/>
                <a:gd name="T71" fmla="*/ 234 h 11932"/>
                <a:gd name="T72" fmla="*/ 46832 w 50530"/>
                <a:gd name="T73" fmla="*/ 1370 h 11932"/>
                <a:gd name="T74" fmla="*/ 47922 w 50530"/>
                <a:gd name="T75" fmla="*/ 10005 h 11932"/>
                <a:gd name="T76" fmla="*/ 50530 w 50530"/>
                <a:gd name="T77" fmla="*/ 1384 h 11932"/>
                <a:gd name="T78" fmla="*/ 46832 w 50530"/>
                <a:gd name="T79" fmla="*/ 1370 h 11932"/>
                <a:gd name="T80" fmla="*/ 19856 w 50530"/>
                <a:gd name="T81" fmla="*/ 10005 h 11932"/>
                <a:gd name="T82" fmla="*/ 21375 w 50530"/>
                <a:gd name="T83" fmla="*/ 1394 h 11932"/>
                <a:gd name="T84" fmla="*/ 18769 w 50530"/>
                <a:gd name="T85" fmla="*/ 181 h 11932"/>
                <a:gd name="T86" fmla="*/ 35408 w 50530"/>
                <a:gd name="T87" fmla="*/ 8791 h 11932"/>
                <a:gd name="T88" fmla="*/ 34814 w 50530"/>
                <a:gd name="T89" fmla="*/ 2325 h 11932"/>
                <a:gd name="T90" fmla="*/ 43791 w 50530"/>
                <a:gd name="T91" fmla="*/ 5220 h 11932"/>
                <a:gd name="T92" fmla="*/ 43791 w 50530"/>
                <a:gd name="T93" fmla="*/ 5220 h 11932"/>
                <a:gd name="T94" fmla="*/ 39575 w 50530"/>
                <a:gd name="T95" fmla="*/ 1774 h 11932"/>
                <a:gd name="T96" fmla="*/ 6961 w 50530"/>
                <a:gd name="T97" fmla="*/ 6752 h 11932"/>
                <a:gd name="T98" fmla="*/ 24349 w 50530"/>
                <a:gd name="T99" fmla="*/ 6759 h 11932"/>
                <a:gd name="T100" fmla="*/ 24349 w 50530"/>
                <a:gd name="T101" fmla="*/ 6759 h 1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530" h="11932">
                  <a:moveTo>
                    <a:pt x="0" y="9955"/>
                  </a:moveTo>
                  <a:lnTo>
                    <a:pt x="1480" y="9957"/>
                  </a:lnTo>
                  <a:cubicBezTo>
                    <a:pt x="1661" y="9279"/>
                    <a:pt x="1539" y="6005"/>
                    <a:pt x="1543" y="5051"/>
                  </a:cubicBezTo>
                  <a:cubicBezTo>
                    <a:pt x="1842" y="5587"/>
                    <a:pt x="2460" y="8966"/>
                    <a:pt x="2667" y="9861"/>
                  </a:cubicBezTo>
                  <a:cubicBezTo>
                    <a:pt x="2726" y="9887"/>
                    <a:pt x="2640" y="9903"/>
                    <a:pt x="2926" y="9947"/>
                  </a:cubicBezTo>
                  <a:cubicBezTo>
                    <a:pt x="3009" y="9960"/>
                    <a:pt x="3104" y="9955"/>
                    <a:pt x="3188" y="9955"/>
                  </a:cubicBezTo>
                  <a:lnTo>
                    <a:pt x="3245" y="11931"/>
                  </a:lnTo>
                  <a:lnTo>
                    <a:pt x="4278" y="11932"/>
                  </a:lnTo>
                  <a:lnTo>
                    <a:pt x="4277" y="10001"/>
                  </a:lnTo>
                  <a:lnTo>
                    <a:pt x="5784" y="10006"/>
                  </a:lnTo>
                  <a:lnTo>
                    <a:pt x="5905" y="8007"/>
                  </a:lnTo>
                  <a:lnTo>
                    <a:pt x="7090" y="7976"/>
                  </a:lnTo>
                  <a:lnTo>
                    <a:pt x="7257" y="10003"/>
                  </a:lnTo>
                  <a:lnTo>
                    <a:pt x="8728" y="10007"/>
                  </a:lnTo>
                  <a:lnTo>
                    <a:pt x="7605" y="180"/>
                  </a:lnTo>
                  <a:lnTo>
                    <a:pt x="5433" y="179"/>
                  </a:lnTo>
                  <a:lnTo>
                    <a:pt x="4314" y="9886"/>
                  </a:lnTo>
                  <a:cubicBezTo>
                    <a:pt x="4284" y="9641"/>
                    <a:pt x="4302" y="9404"/>
                    <a:pt x="4287" y="9187"/>
                  </a:cubicBezTo>
                  <a:cubicBezTo>
                    <a:pt x="4212" y="8055"/>
                    <a:pt x="4206" y="9682"/>
                    <a:pt x="3623" y="7497"/>
                  </a:cubicBezTo>
                  <a:cubicBezTo>
                    <a:pt x="2464" y="3161"/>
                    <a:pt x="2794" y="5509"/>
                    <a:pt x="4135" y="201"/>
                  </a:cubicBezTo>
                  <a:lnTo>
                    <a:pt x="2602" y="176"/>
                  </a:lnTo>
                  <a:cubicBezTo>
                    <a:pt x="2425" y="987"/>
                    <a:pt x="1839" y="3857"/>
                    <a:pt x="1542" y="4343"/>
                  </a:cubicBezTo>
                  <a:lnTo>
                    <a:pt x="1541" y="178"/>
                  </a:lnTo>
                  <a:lnTo>
                    <a:pt x="1" y="179"/>
                  </a:lnTo>
                  <a:lnTo>
                    <a:pt x="0" y="9955"/>
                  </a:lnTo>
                  <a:close/>
                  <a:moveTo>
                    <a:pt x="32711" y="8790"/>
                  </a:moveTo>
                  <a:cubicBezTo>
                    <a:pt x="32359" y="8802"/>
                    <a:pt x="32535" y="8763"/>
                    <a:pt x="32343" y="8892"/>
                  </a:cubicBezTo>
                  <a:lnTo>
                    <a:pt x="32343" y="9984"/>
                  </a:lnTo>
                  <a:lnTo>
                    <a:pt x="37208" y="10007"/>
                  </a:lnTo>
                  <a:lnTo>
                    <a:pt x="37206" y="8892"/>
                  </a:lnTo>
                  <a:lnTo>
                    <a:pt x="36824" y="8689"/>
                  </a:lnTo>
                  <a:lnTo>
                    <a:pt x="35858" y="179"/>
                  </a:lnTo>
                  <a:lnTo>
                    <a:pt x="33684" y="191"/>
                  </a:lnTo>
                  <a:lnTo>
                    <a:pt x="32711" y="8790"/>
                  </a:lnTo>
                  <a:close/>
                  <a:moveTo>
                    <a:pt x="27580" y="483"/>
                  </a:moveTo>
                  <a:lnTo>
                    <a:pt x="27581" y="9983"/>
                  </a:lnTo>
                  <a:lnTo>
                    <a:pt x="29101" y="10009"/>
                  </a:lnTo>
                  <a:lnTo>
                    <a:pt x="29101" y="5369"/>
                  </a:lnTo>
                  <a:lnTo>
                    <a:pt x="30191" y="5346"/>
                  </a:lnTo>
                  <a:lnTo>
                    <a:pt x="30190" y="10004"/>
                  </a:lnTo>
                  <a:lnTo>
                    <a:pt x="31735" y="10007"/>
                  </a:lnTo>
                  <a:lnTo>
                    <a:pt x="31738" y="178"/>
                  </a:lnTo>
                  <a:lnTo>
                    <a:pt x="30190" y="180"/>
                  </a:lnTo>
                  <a:lnTo>
                    <a:pt x="30190" y="4132"/>
                  </a:lnTo>
                  <a:lnTo>
                    <a:pt x="29102" y="4118"/>
                  </a:lnTo>
                  <a:lnTo>
                    <a:pt x="29100" y="178"/>
                  </a:lnTo>
                  <a:lnTo>
                    <a:pt x="27579" y="187"/>
                  </a:lnTo>
                  <a:lnTo>
                    <a:pt x="27580" y="483"/>
                  </a:lnTo>
                  <a:close/>
                  <a:moveTo>
                    <a:pt x="42272" y="9983"/>
                  </a:moveTo>
                  <a:lnTo>
                    <a:pt x="43791" y="10010"/>
                  </a:lnTo>
                  <a:lnTo>
                    <a:pt x="43792" y="6483"/>
                  </a:lnTo>
                  <a:cubicBezTo>
                    <a:pt x="44857" y="6389"/>
                    <a:pt x="45921" y="6703"/>
                    <a:pt x="46318" y="5772"/>
                  </a:cubicBezTo>
                  <a:cubicBezTo>
                    <a:pt x="46526" y="5284"/>
                    <a:pt x="46426" y="3298"/>
                    <a:pt x="46426" y="2610"/>
                  </a:cubicBezTo>
                  <a:cubicBezTo>
                    <a:pt x="46427" y="1568"/>
                    <a:pt x="46548" y="465"/>
                    <a:pt x="45558" y="216"/>
                  </a:cubicBezTo>
                  <a:cubicBezTo>
                    <a:pt x="45205" y="127"/>
                    <a:pt x="42739" y="160"/>
                    <a:pt x="42275" y="203"/>
                  </a:cubicBezTo>
                  <a:lnTo>
                    <a:pt x="42272" y="9983"/>
                  </a:lnTo>
                  <a:close/>
                  <a:moveTo>
                    <a:pt x="37337" y="10008"/>
                  </a:moveTo>
                  <a:lnTo>
                    <a:pt x="38815" y="10006"/>
                  </a:lnTo>
                  <a:lnTo>
                    <a:pt x="38934" y="8007"/>
                  </a:lnTo>
                  <a:lnTo>
                    <a:pt x="40119" y="7976"/>
                  </a:lnTo>
                  <a:lnTo>
                    <a:pt x="40287" y="10006"/>
                  </a:lnTo>
                  <a:lnTo>
                    <a:pt x="41760" y="10007"/>
                  </a:lnTo>
                  <a:lnTo>
                    <a:pt x="40634" y="180"/>
                  </a:lnTo>
                  <a:lnTo>
                    <a:pt x="38459" y="193"/>
                  </a:lnTo>
                  <a:lnTo>
                    <a:pt x="37337" y="10008"/>
                  </a:lnTo>
                  <a:close/>
                  <a:moveTo>
                    <a:pt x="22646" y="10007"/>
                  </a:moveTo>
                  <a:lnTo>
                    <a:pt x="24123" y="10005"/>
                  </a:lnTo>
                  <a:lnTo>
                    <a:pt x="24244" y="8005"/>
                  </a:lnTo>
                  <a:lnTo>
                    <a:pt x="25427" y="7977"/>
                  </a:lnTo>
                  <a:lnTo>
                    <a:pt x="25595" y="10007"/>
                  </a:lnTo>
                  <a:lnTo>
                    <a:pt x="27065" y="10007"/>
                  </a:lnTo>
                  <a:lnTo>
                    <a:pt x="25943" y="179"/>
                  </a:lnTo>
                  <a:lnTo>
                    <a:pt x="23767" y="193"/>
                  </a:lnTo>
                  <a:lnTo>
                    <a:pt x="22646" y="10007"/>
                  </a:lnTo>
                  <a:close/>
                  <a:moveTo>
                    <a:pt x="18361" y="6258"/>
                  </a:moveTo>
                  <a:lnTo>
                    <a:pt x="16816" y="6258"/>
                  </a:lnTo>
                  <a:cubicBezTo>
                    <a:pt x="16816" y="7033"/>
                    <a:pt x="16972" y="8531"/>
                    <a:pt x="16592" y="8687"/>
                  </a:cubicBezTo>
                  <a:cubicBezTo>
                    <a:pt x="15422" y="9168"/>
                    <a:pt x="15727" y="7577"/>
                    <a:pt x="15727" y="6866"/>
                  </a:cubicBezTo>
                  <a:cubicBezTo>
                    <a:pt x="15727" y="5608"/>
                    <a:pt x="15581" y="2453"/>
                    <a:pt x="15779" y="1470"/>
                  </a:cubicBezTo>
                  <a:cubicBezTo>
                    <a:pt x="17211" y="1223"/>
                    <a:pt x="16816" y="1916"/>
                    <a:pt x="16816" y="3218"/>
                  </a:cubicBezTo>
                  <a:lnTo>
                    <a:pt x="18361" y="3218"/>
                  </a:lnTo>
                  <a:cubicBezTo>
                    <a:pt x="18363" y="2334"/>
                    <a:pt x="18555" y="1079"/>
                    <a:pt x="18000" y="514"/>
                  </a:cubicBezTo>
                  <a:cubicBezTo>
                    <a:pt x="17494" y="0"/>
                    <a:pt x="16024" y="88"/>
                    <a:pt x="15200" y="189"/>
                  </a:cubicBezTo>
                  <a:cubicBezTo>
                    <a:pt x="14099" y="324"/>
                    <a:pt x="14205" y="1314"/>
                    <a:pt x="14207" y="2306"/>
                  </a:cubicBezTo>
                  <a:lnTo>
                    <a:pt x="14203" y="8492"/>
                  </a:lnTo>
                  <a:cubicBezTo>
                    <a:pt x="14201" y="9663"/>
                    <a:pt x="14635" y="10014"/>
                    <a:pt x="15800" y="10009"/>
                  </a:cubicBezTo>
                  <a:cubicBezTo>
                    <a:pt x="16834" y="10004"/>
                    <a:pt x="17885" y="10183"/>
                    <a:pt x="18253" y="9319"/>
                  </a:cubicBezTo>
                  <a:cubicBezTo>
                    <a:pt x="18458" y="8837"/>
                    <a:pt x="18361" y="6932"/>
                    <a:pt x="18361" y="6258"/>
                  </a:cubicBezTo>
                  <a:close/>
                  <a:moveTo>
                    <a:pt x="9169" y="2814"/>
                  </a:moveTo>
                  <a:lnTo>
                    <a:pt x="10687" y="2797"/>
                  </a:lnTo>
                  <a:cubicBezTo>
                    <a:pt x="10687" y="2356"/>
                    <a:pt x="10557" y="1632"/>
                    <a:pt x="10889" y="1444"/>
                  </a:cubicBezTo>
                  <a:cubicBezTo>
                    <a:pt x="11015" y="1373"/>
                    <a:pt x="11466" y="1375"/>
                    <a:pt x="11591" y="1449"/>
                  </a:cubicBezTo>
                  <a:cubicBezTo>
                    <a:pt x="11946" y="1659"/>
                    <a:pt x="11815" y="3254"/>
                    <a:pt x="11783" y="3636"/>
                  </a:cubicBezTo>
                  <a:cubicBezTo>
                    <a:pt x="11726" y="4331"/>
                    <a:pt x="11345" y="4091"/>
                    <a:pt x="10661" y="4154"/>
                  </a:cubicBezTo>
                  <a:lnTo>
                    <a:pt x="10661" y="5322"/>
                  </a:lnTo>
                  <a:cubicBezTo>
                    <a:pt x="11981" y="5445"/>
                    <a:pt x="11767" y="4812"/>
                    <a:pt x="11784" y="7989"/>
                  </a:cubicBezTo>
                  <a:cubicBezTo>
                    <a:pt x="11786" y="8446"/>
                    <a:pt x="11858" y="8568"/>
                    <a:pt x="11534" y="8695"/>
                  </a:cubicBezTo>
                  <a:cubicBezTo>
                    <a:pt x="10349" y="9157"/>
                    <a:pt x="10688" y="7403"/>
                    <a:pt x="10686" y="6714"/>
                  </a:cubicBezTo>
                  <a:lnTo>
                    <a:pt x="9169" y="6656"/>
                  </a:lnTo>
                  <a:cubicBezTo>
                    <a:pt x="9161" y="7514"/>
                    <a:pt x="8979" y="9129"/>
                    <a:pt x="9469" y="9656"/>
                  </a:cubicBezTo>
                  <a:cubicBezTo>
                    <a:pt x="9869" y="10086"/>
                    <a:pt x="11637" y="10150"/>
                    <a:pt x="12428" y="9972"/>
                  </a:cubicBezTo>
                  <a:cubicBezTo>
                    <a:pt x="13441" y="9745"/>
                    <a:pt x="13320" y="8608"/>
                    <a:pt x="13320" y="7474"/>
                  </a:cubicBezTo>
                  <a:cubicBezTo>
                    <a:pt x="13320" y="6961"/>
                    <a:pt x="13352" y="6344"/>
                    <a:pt x="13322" y="5845"/>
                  </a:cubicBezTo>
                  <a:cubicBezTo>
                    <a:pt x="13305" y="5570"/>
                    <a:pt x="13255" y="5361"/>
                    <a:pt x="13128" y="5186"/>
                  </a:cubicBezTo>
                  <a:lnTo>
                    <a:pt x="12684" y="4776"/>
                  </a:lnTo>
                  <a:cubicBezTo>
                    <a:pt x="12669" y="4763"/>
                    <a:pt x="12641" y="4740"/>
                    <a:pt x="12620" y="4720"/>
                  </a:cubicBezTo>
                  <a:cubicBezTo>
                    <a:pt x="13542" y="4368"/>
                    <a:pt x="13319" y="3461"/>
                    <a:pt x="13320" y="2408"/>
                  </a:cubicBezTo>
                  <a:cubicBezTo>
                    <a:pt x="13322" y="1371"/>
                    <a:pt x="13416" y="502"/>
                    <a:pt x="12507" y="234"/>
                  </a:cubicBezTo>
                  <a:cubicBezTo>
                    <a:pt x="12064" y="104"/>
                    <a:pt x="10122" y="128"/>
                    <a:pt x="9753" y="311"/>
                  </a:cubicBezTo>
                  <a:cubicBezTo>
                    <a:pt x="8980" y="692"/>
                    <a:pt x="9160" y="1766"/>
                    <a:pt x="9169" y="2814"/>
                  </a:cubicBezTo>
                  <a:close/>
                  <a:moveTo>
                    <a:pt x="46832" y="1370"/>
                  </a:moveTo>
                  <a:lnTo>
                    <a:pt x="47921" y="1398"/>
                  </a:lnTo>
                  <a:lnTo>
                    <a:pt x="47921" y="9905"/>
                  </a:lnTo>
                  <a:lnTo>
                    <a:pt x="47922" y="10005"/>
                  </a:lnTo>
                  <a:lnTo>
                    <a:pt x="49440" y="10006"/>
                  </a:lnTo>
                  <a:lnTo>
                    <a:pt x="49440" y="1394"/>
                  </a:lnTo>
                  <a:lnTo>
                    <a:pt x="50530" y="1384"/>
                  </a:lnTo>
                  <a:lnTo>
                    <a:pt x="50529" y="203"/>
                  </a:lnTo>
                  <a:lnTo>
                    <a:pt x="46827" y="181"/>
                  </a:lnTo>
                  <a:lnTo>
                    <a:pt x="46832" y="1370"/>
                  </a:lnTo>
                  <a:close/>
                  <a:moveTo>
                    <a:pt x="18766" y="1370"/>
                  </a:moveTo>
                  <a:lnTo>
                    <a:pt x="19856" y="1399"/>
                  </a:lnTo>
                  <a:lnTo>
                    <a:pt x="19856" y="10005"/>
                  </a:lnTo>
                  <a:lnTo>
                    <a:pt x="19957" y="10006"/>
                  </a:lnTo>
                  <a:lnTo>
                    <a:pt x="21374" y="10006"/>
                  </a:lnTo>
                  <a:lnTo>
                    <a:pt x="21375" y="1394"/>
                  </a:lnTo>
                  <a:lnTo>
                    <a:pt x="22465" y="1384"/>
                  </a:lnTo>
                  <a:lnTo>
                    <a:pt x="22466" y="203"/>
                  </a:lnTo>
                  <a:lnTo>
                    <a:pt x="18769" y="181"/>
                  </a:lnTo>
                  <a:lnTo>
                    <a:pt x="18766" y="1370"/>
                  </a:lnTo>
                  <a:close/>
                  <a:moveTo>
                    <a:pt x="34114" y="8793"/>
                  </a:moveTo>
                  <a:lnTo>
                    <a:pt x="35408" y="8791"/>
                  </a:lnTo>
                  <a:cubicBezTo>
                    <a:pt x="35331" y="7663"/>
                    <a:pt x="35223" y="6592"/>
                    <a:pt x="35124" y="5472"/>
                  </a:cubicBezTo>
                  <a:lnTo>
                    <a:pt x="34841" y="2414"/>
                  </a:lnTo>
                  <a:cubicBezTo>
                    <a:pt x="34833" y="2382"/>
                    <a:pt x="34822" y="2354"/>
                    <a:pt x="34814" y="2325"/>
                  </a:cubicBezTo>
                  <a:lnTo>
                    <a:pt x="34749" y="2152"/>
                  </a:lnTo>
                  <a:cubicBezTo>
                    <a:pt x="34483" y="2830"/>
                    <a:pt x="34189" y="7672"/>
                    <a:pt x="34114" y="8793"/>
                  </a:cubicBezTo>
                  <a:close/>
                  <a:moveTo>
                    <a:pt x="43791" y="5220"/>
                  </a:moveTo>
                  <a:cubicBezTo>
                    <a:pt x="45117" y="5364"/>
                    <a:pt x="44881" y="5459"/>
                    <a:pt x="44881" y="3320"/>
                  </a:cubicBezTo>
                  <a:cubicBezTo>
                    <a:pt x="44882" y="1847"/>
                    <a:pt x="45319" y="1335"/>
                    <a:pt x="43811" y="1436"/>
                  </a:cubicBezTo>
                  <a:lnTo>
                    <a:pt x="43791" y="5220"/>
                  </a:lnTo>
                  <a:close/>
                  <a:moveTo>
                    <a:pt x="39054" y="6764"/>
                  </a:moveTo>
                  <a:lnTo>
                    <a:pt x="39994" y="6753"/>
                  </a:lnTo>
                  <a:lnTo>
                    <a:pt x="39575" y="1774"/>
                  </a:lnTo>
                  <a:cubicBezTo>
                    <a:pt x="39256" y="2439"/>
                    <a:pt x="39115" y="5730"/>
                    <a:pt x="39054" y="6764"/>
                  </a:cubicBezTo>
                  <a:close/>
                  <a:moveTo>
                    <a:pt x="6022" y="6765"/>
                  </a:moveTo>
                  <a:lnTo>
                    <a:pt x="6961" y="6752"/>
                  </a:lnTo>
                  <a:lnTo>
                    <a:pt x="6546" y="1779"/>
                  </a:lnTo>
                  <a:cubicBezTo>
                    <a:pt x="6268" y="2356"/>
                    <a:pt x="6085" y="5801"/>
                    <a:pt x="6022" y="6765"/>
                  </a:cubicBezTo>
                  <a:close/>
                  <a:moveTo>
                    <a:pt x="24349" y="6759"/>
                  </a:moveTo>
                  <a:lnTo>
                    <a:pt x="25302" y="6754"/>
                  </a:lnTo>
                  <a:lnTo>
                    <a:pt x="24870" y="1622"/>
                  </a:lnTo>
                  <a:lnTo>
                    <a:pt x="24349" y="67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A0BBD12F-C126-9E20-54E9-98ECB2ECD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885" y="2921566"/>
              <a:ext cx="498475" cy="568325"/>
            </a:xfrm>
            <a:custGeom>
              <a:avLst/>
              <a:gdLst>
                <a:gd name="T0" fmla="*/ 15473 w 24366"/>
                <a:gd name="T1" fmla="*/ 20972 h 27680"/>
                <a:gd name="T2" fmla="*/ 11014 w 24366"/>
                <a:gd name="T3" fmla="*/ 21236 h 27680"/>
                <a:gd name="T4" fmla="*/ 5562 w 24366"/>
                <a:gd name="T5" fmla="*/ 16563 h 27680"/>
                <a:gd name="T6" fmla="*/ 13950 w 24366"/>
                <a:gd name="T7" fmla="*/ 5764 h 27680"/>
                <a:gd name="T8" fmla="*/ 19917 w 24366"/>
                <a:gd name="T9" fmla="*/ 9870 h 27680"/>
                <a:gd name="T10" fmla="*/ 22045 w 24366"/>
                <a:gd name="T11" fmla="*/ 9876 h 27680"/>
                <a:gd name="T12" fmla="*/ 18761 w 24366"/>
                <a:gd name="T13" fmla="*/ 5590 h 27680"/>
                <a:gd name="T14" fmla="*/ 3761 w 24366"/>
                <a:gd name="T15" fmla="*/ 9736 h 27680"/>
                <a:gd name="T16" fmla="*/ 11537 w 24366"/>
                <a:gd name="T17" fmla="*/ 23341 h 27680"/>
                <a:gd name="T18" fmla="*/ 17841 w 24366"/>
                <a:gd name="T19" fmla="*/ 21998 h 27680"/>
                <a:gd name="T20" fmla="*/ 15473 w 24366"/>
                <a:gd name="T21" fmla="*/ 20972 h 27680"/>
                <a:gd name="T22" fmla="*/ 14089 w 24366"/>
                <a:gd name="T23" fmla="*/ 12935 h 27680"/>
                <a:gd name="T24" fmla="*/ 15038 w 24366"/>
                <a:gd name="T25" fmla="*/ 11791 h 27680"/>
                <a:gd name="T26" fmla="*/ 16034 w 24366"/>
                <a:gd name="T27" fmla="*/ 10658 h 27680"/>
                <a:gd name="T28" fmla="*/ 18017 w 24366"/>
                <a:gd name="T29" fmla="*/ 8325 h 27680"/>
                <a:gd name="T30" fmla="*/ 14128 w 24366"/>
                <a:gd name="T31" fmla="*/ 8327 h 27680"/>
                <a:gd name="T32" fmla="*/ 13944 w 24366"/>
                <a:gd name="T33" fmla="*/ 9888 h 27680"/>
                <a:gd name="T34" fmla="*/ 11076 w 24366"/>
                <a:gd name="T35" fmla="*/ 13196 h 27680"/>
                <a:gd name="T36" fmla="*/ 11065 w 24366"/>
                <a:gd name="T37" fmla="*/ 10402 h 27680"/>
                <a:gd name="T38" fmla="*/ 11660 w 24366"/>
                <a:gd name="T39" fmla="*/ 8335 h 27680"/>
                <a:gd name="T40" fmla="*/ 7901 w 24366"/>
                <a:gd name="T41" fmla="*/ 8314 h 27680"/>
                <a:gd name="T42" fmla="*/ 8432 w 24366"/>
                <a:gd name="T43" fmla="*/ 10705 h 27680"/>
                <a:gd name="T44" fmla="*/ 8436 w 24366"/>
                <a:gd name="T45" fmla="*/ 16586 h 27680"/>
                <a:gd name="T46" fmla="*/ 7703 w 24366"/>
                <a:gd name="T47" fmla="*/ 18708 h 27680"/>
                <a:gd name="T48" fmla="*/ 11771 w 24366"/>
                <a:gd name="T49" fmla="*/ 18654 h 27680"/>
                <a:gd name="T50" fmla="*/ 11084 w 24366"/>
                <a:gd name="T51" fmla="*/ 13190 h 27680"/>
                <a:gd name="T52" fmla="*/ 15081 w 24366"/>
                <a:gd name="T53" fmla="*/ 18594 h 27680"/>
                <a:gd name="T54" fmla="*/ 21693 w 24366"/>
                <a:gd name="T55" fmla="*/ 21366 h 27680"/>
                <a:gd name="T56" fmla="*/ 21358 w 24366"/>
                <a:gd name="T57" fmla="*/ 21021 h 27680"/>
                <a:gd name="T58" fmla="*/ 14089 w 24366"/>
                <a:gd name="T59" fmla="*/ 12935 h 27680"/>
                <a:gd name="T60" fmla="*/ 2023 w 24366"/>
                <a:gd name="T61" fmla="*/ 18181 h 27680"/>
                <a:gd name="T62" fmla="*/ 20622 w 24366"/>
                <a:gd name="T63" fmla="*/ 22480 h 27680"/>
                <a:gd name="T64" fmla="*/ 17930 w 24366"/>
                <a:gd name="T65" fmla="*/ 22888 h 27680"/>
                <a:gd name="T66" fmla="*/ 17250 w 24366"/>
                <a:gd name="T67" fmla="*/ 23223 h 27680"/>
                <a:gd name="T68" fmla="*/ 2765 w 24366"/>
                <a:gd name="T69" fmla="*/ 10362 h 27680"/>
                <a:gd name="T70" fmla="*/ 22882 w 24366"/>
                <a:gd name="T71" fmla="*/ 9871 h 27680"/>
                <a:gd name="T72" fmla="*/ 23520 w 24366"/>
                <a:gd name="T73" fmla="*/ 9873 h 27680"/>
                <a:gd name="T74" fmla="*/ 24105 w 24366"/>
                <a:gd name="T75" fmla="*/ 9871 h 27680"/>
                <a:gd name="T76" fmla="*/ 21303 w 24366"/>
                <a:gd name="T77" fmla="*/ 5178 h 27680"/>
                <a:gd name="T78" fmla="*/ 19207 w 24366"/>
                <a:gd name="T79" fmla="*/ 3528 h 27680"/>
                <a:gd name="T80" fmla="*/ 9826 w 24366"/>
                <a:gd name="T81" fmla="*/ 2122 h 27680"/>
                <a:gd name="T82" fmla="*/ 4770 w 24366"/>
                <a:gd name="T83" fmla="*/ 4967 h 27680"/>
                <a:gd name="T84" fmla="*/ 1173 w 24366"/>
                <a:gd name="T85" fmla="*/ 15063 h 27680"/>
                <a:gd name="T86" fmla="*/ 2023 w 24366"/>
                <a:gd name="T87" fmla="*/ 18181 h 27680"/>
                <a:gd name="T88" fmla="*/ 21582 w 24366"/>
                <a:gd name="T89" fmla="*/ 19621 h 27680"/>
                <a:gd name="T90" fmla="*/ 22462 w 24366"/>
                <a:gd name="T91" fmla="*/ 20404 h 27680"/>
                <a:gd name="T92" fmla="*/ 24366 w 24366"/>
                <a:gd name="T93" fmla="*/ 16300 h 27680"/>
                <a:gd name="T94" fmla="*/ 23175 w 24366"/>
                <a:gd name="T95" fmla="*/ 16299 h 27680"/>
                <a:gd name="T96" fmla="*/ 21582 w 24366"/>
                <a:gd name="T97" fmla="*/ 19621 h 27680"/>
                <a:gd name="T98" fmla="*/ 19480 w 24366"/>
                <a:gd name="T99" fmla="*/ 17797 h 27680"/>
                <a:gd name="T100" fmla="*/ 20980 w 24366"/>
                <a:gd name="T101" fmla="*/ 19173 h 27680"/>
                <a:gd name="T102" fmla="*/ 22324 w 24366"/>
                <a:gd name="T103" fmla="*/ 16296 h 27680"/>
                <a:gd name="T104" fmla="*/ 20334 w 24366"/>
                <a:gd name="T105" fmla="*/ 16302 h 27680"/>
                <a:gd name="T106" fmla="*/ 19480 w 24366"/>
                <a:gd name="T107" fmla="*/ 17797 h 27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66" h="27680">
                  <a:moveTo>
                    <a:pt x="15473" y="20972"/>
                  </a:moveTo>
                  <a:cubicBezTo>
                    <a:pt x="14296" y="21431"/>
                    <a:pt x="12234" y="21682"/>
                    <a:pt x="11014" y="21236"/>
                  </a:cubicBezTo>
                  <a:cubicBezTo>
                    <a:pt x="8549" y="20744"/>
                    <a:pt x="6447" y="18522"/>
                    <a:pt x="5562" y="16563"/>
                  </a:cubicBezTo>
                  <a:cubicBezTo>
                    <a:pt x="3665" y="12366"/>
                    <a:pt x="6636" y="5000"/>
                    <a:pt x="13950" y="5764"/>
                  </a:cubicBezTo>
                  <a:cubicBezTo>
                    <a:pt x="17777" y="6164"/>
                    <a:pt x="18829" y="8760"/>
                    <a:pt x="19917" y="9870"/>
                  </a:cubicBezTo>
                  <a:lnTo>
                    <a:pt x="22045" y="9876"/>
                  </a:lnTo>
                  <a:cubicBezTo>
                    <a:pt x="21889" y="8601"/>
                    <a:pt x="19942" y="6430"/>
                    <a:pt x="18761" y="5590"/>
                  </a:cubicBezTo>
                  <a:cubicBezTo>
                    <a:pt x="13267" y="1679"/>
                    <a:pt x="6163" y="4013"/>
                    <a:pt x="3761" y="9736"/>
                  </a:cubicBezTo>
                  <a:cubicBezTo>
                    <a:pt x="1241" y="15742"/>
                    <a:pt x="5167" y="22596"/>
                    <a:pt x="11537" y="23341"/>
                  </a:cubicBezTo>
                  <a:cubicBezTo>
                    <a:pt x="13445" y="23565"/>
                    <a:pt x="16799" y="23052"/>
                    <a:pt x="17841" y="21998"/>
                  </a:cubicBezTo>
                  <a:cubicBezTo>
                    <a:pt x="16303" y="21692"/>
                    <a:pt x="16109" y="20933"/>
                    <a:pt x="15473" y="20972"/>
                  </a:cubicBezTo>
                  <a:close/>
                  <a:moveTo>
                    <a:pt x="14089" y="12935"/>
                  </a:moveTo>
                  <a:cubicBezTo>
                    <a:pt x="14344" y="12514"/>
                    <a:pt x="14726" y="12185"/>
                    <a:pt x="15038" y="11791"/>
                  </a:cubicBezTo>
                  <a:lnTo>
                    <a:pt x="16034" y="10658"/>
                  </a:lnTo>
                  <a:cubicBezTo>
                    <a:pt x="16465" y="10162"/>
                    <a:pt x="17882" y="8729"/>
                    <a:pt x="18017" y="8325"/>
                  </a:cubicBezTo>
                  <a:lnTo>
                    <a:pt x="14128" y="8327"/>
                  </a:lnTo>
                  <a:cubicBezTo>
                    <a:pt x="14378" y="9013"/>
                    <a:pt x="14349" y="9360"/>
                    <a:pt x="13944" y="9888"/>
                  </a:cubicBezTo>
                  <a:lnTo>
                    <a:pt x="11076" y="13196"/>
                  </a:lnTo>
                  <a:cubicBezTo>
                    <a:pt x="11074" y="12264"/>
                    <a:pt x="11073" y="11333"/>
                    <a:pt x="11065" y="10402"/>
                  </a:cubicBezTo>
                  <a:cubicBezTo>
                    <a:pt x="11052" y="8857"/>
                    <a:pt x="11343" y="9084"/>
                    <a:pt x="11660" y="8335"/>
                  </a:cubicBezTo>
                  <a:lnTo>
                    <a:pt x="7901" y="8314"/>
                  </a:lnTo>
                  <a:cubicBezTo>
                    <a:pt x="7983" y="9099"/>
                    <a:pt x="8435" y="8441"/>
                    <a:pt x="8432" y="10705"/>
                  </a:cubicBezTo>
                  <a:lnTo>
                    <a:pt x="8436" y="16586"/>
                  </a:lnTo>
                  <a:cubicBezTo>
                    <a:pt x="8438" y="17939"/>
                    <a:pt x="8212" y="17887"/>
                    <a:pt x="7703" y="18708"/>
                  </a:cubicBezTo>
                  <a:lnTo>
                    <a:pt x="11771" y="18654"/>
                  </a:lnTo>
                  <a:cubicBezTo>
                    <a:pt x="10748" y="18000"/>
                    <a:pt x="11051" y="14715"/>
                    <a:pt x="11084" y="13190"/>
                  </a:cubicBezTo>
                  <a:lnTo>
                    <a:pt x="15081" y="18594"/>
                  </a:lnTo>
                  <a:cubicBezTo>
                    <a:pt x="16834" y="20832"/>
                    <a:pt x="18524" y="21589"/>
                    <a:pt x="21693" y="21366"/>
                  </a:cubicBezTo>
                  <a:lnTo>
                    <a:pt x="21358" y="21021"/>
                  </a:lnTo>
                  <a:cubicBezTo>
                    <a:pt x="18011" y="17983"/>
                    <a:pt x="16635" y="16428"/>
                    <a:pt x="14089" y="12935"/>
                  </a:cubicBezTo>
                  <a:close/>
                  <a:moveTo>
                    <a:pt x="2023" y="18181"/>
                  </a:moveTo>
                  <a:cubicBezTo>
                    <a:pt x="5287" y="25700"/>
                    <a:pt x="14800" y="27680"/>
                    <a:pt x="20622" y="22480"/>
                  </a:cubicBezTo>
                  <a:cubicBezTo>
                    <a:pt x="18254" y="22282"/>
                    <a:pt x="19155" y="22234"/>
                    <a:pt x="17930" y="22888"/>
                  </a:cubicBezTo>
                  <a:cubicBezTo>
                    <a:pt x="17677" y="23024"/>
                    <a:pt x="17486" y="23114"/>
                    <a:pt x="17250" y="23223"/>
                  </a:cubicBezTo>
                  <a:cubicBezTo>
                    <a:pt x="9068" y="27020"/>
                    <a:pt x="0" y="19089"/>
                    <a:pt x="2765" y="10362"/>
                  </a:cubicBezTo>
                  <a:cubicBezTo>
                    <a:pt x="5702" y="1095"/>
                    <a:pt x="18871" y="0"/>
                    <a:pt x="22882" y="9871"/>
                  </a:cubicBezTo>
                  <a:lnTo>
                    <a:pt x="23520" y="9873"/>
                  </a:lnTo>
                  <a:lnTo>
                    <a:pt x="24105" y="9871"/>
                  </a:lnTo>
                  <a:cubicBezTo>
                    <a:pt x="23926" y="8357"/>
                    <a:pt x="21993" y="5875"/>
                    <a:pt x="21303" y="5178"/>
                  </a:cubicBezTo>
                  <a:cubicBezTo>
                    <a:pt x="20801" y="4671"/>
                    <a:pt x="19963" y="4008"/>
                    <a:pt x="19207" y="3528"/>
                  </a:cubicBezTo>
                  <a:cubicBezTo>
                    <a:pt x="16428" y="1762"/>
                    <a:pt x="13012" y="1295"/>
                    <a:pt x="9826" y="2122"/>
                  </a:cubicBezTo>
                  <a:cubicBezTo>
                    <a:pt x="7623" y="2693"/>
                    <a:pt x="6074" y="3781"/>
                    <a:pt x="4770" y="4967"/>
                  </a:cubicBezTo>
                  <a:cubicBezTo>
                    <a:pt x="2059" y="7434"/>
                    <a:pt x="713" y="11254"/>
                    <a:pt x="1173" y="15063"/>
                  </a:cubicBezTo>
                  <a:cubicBezTo>
                    <a:pt x="1302" y="16137"/>
                    <a:pt x="1594" y="17191"/>
                    <a:pt x="2023" y="18181"/>
                  </a:cubicBezTo>
                  <a:close/>
                  <a:moveTo>
                    <a:pt x="21582" y="19621"/>
                  </a:moveTo>
                  <a:cubicBezTo>
                    <a:pt x="21733" y="19870"/>
                    <a:pt x="22183" y="20276"/>
                    <a:pt x="22462" y="20404"/>
                  </a:cubicBezTo>
                  <a:cubicBezTo>
                    <a:pt x="23123" y="19758"/>
                    <a:pt x="24284" y="17288"/>
                    <a:pt x="24366" y="16300"/>
                  </a:cubicBezTo>
                  <a:lnTo>
                    <a:pt x="23175" y="16299"/>
                  </a:lnTo>
                  <a:cubicBezTo>
                    <a:pt x="22614" y="17610"/>
                    <a:pt x="22400" y="18344"/>
                    <a:pt x="21582" y="19621"/>
                  </a:cubicBezTo>
                  <a:close/>
                  <a:moveTo>
                    <a:pt x="19480" y="17797"/>
                  </a:moveTo>
                  <a:cubicBezTo>
                    <a:pt x="19918" y="18276"/>
                    <a:pt x="20613" y="18817"/>
                    <a:pt x="20980" y="19173"/>
                  </a:cubicBezTo>
                  <a:cubicBezTo>
                    <a:pt x="21416" y="18486"/>
                    <a:pt x="22105" y="17181"/>
                    <a:pt x="22324" y="16296"/>
                  </a:cubicBezTo>
                  <a:lnTo>
                    <a:pt x="20334" y="16302"/>
                  </a:lnTo>
                  <a:lnTo>
                    <a:pt x="19480" y="177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2" name="Picture 4" descr="Picture background">
            <a:extLst>
              <a:ext uri="{FF2B5EF4-FFF2-40B4-BE49-F238E27FC236}">
                <a16:creationId xmlns:a16="http://schemas.microsoft.com/office/drawing/2014/main" id="{A4D7C565-811F-C8FC-70A5-E2B1C34FB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7" b="30964"/>
          <a:stretch>
            <a:fillRect/>
          </a:stretch>
        </p:blipFill>
        <p:spPr bwMode="auto">
          <a:xfrm>
            <a:off x="3308" y="1355618"/>
            <a:ext cx="11609939" cy="18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21966D6-72FA-4F77-9D6D-19FCF561A069}"/>
              </a:ext>
            </a:extLst>
          </p:cNvPr>
          <p:cNvSpPr txBox="1"/>
          <p:nvPr/>
        </p:nvSpPr>
        <p:spPr>
          <a:xfrm>
            <a:off x="867710" y="1742206"/>
            <a:ext cx="9297506" cy="1107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326">
              <a:defRPr/>
            </a:pPr>
            <a:r>
              <a:rPr lang="kk-KZ" sz="3299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ТЕХНИЧЕСКИЕ РЕГЛАМЕНТЫ И </a:t>
            </a:r>
            <a:r>
              <a:rPr lang="ru-RU" sz="3299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СТАНДАРТЫ ПО СЕРТИФИКАЦИИ В СФЕРЕ ХАЛАЛ:</a:t>
            </a:r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8F9D9BCE-9951-8F18-60D5-259CAF79B471}"/>
              </a:ext>
            </a:extLst>
          </p:cNvPr>
          <p:cNvSpPr>
            <a:spLocks noEditPoints="1"/>
          </p:cNvSpPr>
          <p:nvPr/>
        </p:nvSpPr>
        <p:spPr bwMode="auto">
          <a:xfrm>
            <a:off x="15402319" y="6728420"/>
            <a:ext cx="2453266" cy="3214569"/>
          </a:xfrm>
          <a:custGeom>
            <a:avLst/>
            <a:gdLst>
              <a:gd name="T0" fmla="*/ 2035 w 12126"/>
              <a:gd name="T1" fmla="*/ 7567 h 16340"/>
              <a:gd name="T2" fmla="*/ 3657 w 12126"/>
              <a:gd name="T3" fmla="*/ 7821 h 16340"/>
              <a:gd name="T4" fmla="*/ 5917 w 12126"/>
              <a:gd name="T5" fmla="*/ 10400 h 16340"/>
              <a:gd name="T6" fmla="*/ 3731 w 12126"/>
              <a:gd name="T7" fmla="*/ 14761 h 16340"/>
              <a:gd name="T8" fmla="*/ 1375 w 12126"/>
              <a:gd name="T9" fmla="*/ 14945 h 16340"/>
              <a:gd name="T10" fmla="*/ 74 w 12126"/>
              <a:gd name="T11" fmla="*/ 14415 h 16340"/>
              <a:gd name="T12" fmla="*/ 3729 w 12126"/>
              <a:gd name="T13" fmla="*/ 16149 h 16340"/>
              <a:gd name="T14" fmla="*/ 8266 w 12126"/>
              <a:gd name="T15" fmla="*/ 12614 h 16340"/>
              <a:gd name="T16" fmla="*/ 7620 w 12126"/>
              <a:gd name="T17" fmla="*/ 8768 h 16340"/>
              <a:gd name="T18" fmla="*/ 4423 w 12126"/>
              <a:gd name="T19" fmla="*/ 6613 h 16340"/>
              <a:gd name="T20" fmla="*/ 3612 w 12126"/>
              <a:gd name="T21" fmla="*/ 6201 h 16340"/>
              <a:gd name="T22" fmla="*/ 2768 w 12126"/>
              <a:gd name="T23" fmla="*/ 6731 h 16340"/>
              <a:gd name="T24" fmla="*/ 1378 w 12126"/>
              <a:gd name="T25" fmla="*/ 7315 h 16340"/>
              <a:gd name="T26" fmla="*/ 2802 w 12126"/>
              <a:gd name="T27" fmla="*/ 14640 h 16340"/>
              <a:gd name="T28" fmla="*/ 3571 w 12126"/>
              <a:gd name="T29" fmla="*/ 13847 h 16340"/>
              <a:gd name="T30" fmla="*/ 3891 w 12126"/>
              <a:gd name="T31" fmla="*/ 12285 h 16340"/>
              <a:gd name="T32" fmla="*/ 4503 w 12126"/>
              <a:gd name="T33" fmla="*/ 12236 h 16340"/>
              <a:gd name="T34" fmla="*/ 4893 w 12126"/>
              <a:gd name="T35" fmla="*/ 12849 h 16340"/>
              <a:gd name="T36" fmla="*/ 5415 w 12126"/>
              <a:gd name="T37" fmla="*/ 12608 h 16340"/>
              <a:gd name="T38" fmla="*/ 5574 w 12126"/>
              <a:gd name="T39" fmla="*/ 10575 h 16340"/>
              <a:gd name="T40" fmla="*/ 5089 w 12126"/>
              <a:gd name="T41" fmla="*/ 9867 h 16340"/>
              <a:gd name="T42" fmla="*/ 4222 w 12126"/>
              <a:gd name="T43" fmla="*/ 9201 h 16340"/>
              <a:gd name="T44" fmla="*/ 2947 w 12126"/>
              <a:gd name="T45" fmla="*/ 10102 h 16340"/>
              <a:gd name="T46" fmla="*/ 2065 w 12126"/>
              <a:gd name="T47" fmla="*/ 10863 h 16340"/>
              <a:gd name="T48" fmla="*/ 1984 w 12126"/>
              <a:gd name="T49" fmla="*/ 12548 h 16340"/>
              <a:gd name="T50" fmla="*/ 2652 w 12126"/>
              <a:gd name="T51" fmla="*/ 13342 h 16340"/>
              <a:gd name="T52" fmla="*/ 7068 w 12126"/>
              <a:gd name="T53" fmla="*/ 7132 h 16340"/>
              <a:gd name="T54" fmla="*/ 8321 w 12126"/>
              <a:gd name="T55" fmla="*/ 8190 h 16340"/>
              <a:gd name="T56" fmla="*/ 10232 w 12126"/>
              <a:gd name="T57" fmla="*/ 10043 h 16340"/>
              <a:gd name="T58" fmla="*/ 11344 w 12126"/>
              <a:gd name="T59" fmla="*/ 11219 h 16340"/>
              <a:gd name="T60" fmla="*/ 10366 w 12126"/>
              <a:gd name="T61" fmla="*/ 12488 h 16340"/>
              <a:gd name="T62" fmla="*/ 10225 w 12126"/>
              <a:gd name="T63" fmla="*/ 13312 h 16340"/>
              <a:gd name="T64" fmla="*/ 8474 w 12126"/>
              <a:gd name="T65" fmla="*/ 14436 h 16340"/>
              <a:gd name="T66" fmla="*/ 7626 w 12126"/>
              <a:gd name="T67" fmla="*/ 15235 h 16340"/>
              <a:gd name="T68" fmla="*/ 6471 w 12126"/>
              <a:gd name="T69" fmla="*/ 15613 h 16340"/>
              <a:gd name="T70" fmla="*/ 8382 w 12126"/>
              <a:gd name="T71" fmla="*/ 15110 h 16340"/>
              <a:gd name="T72" fmla="*/ 10679 w 12126"/>
              <a:gd name="T73" fmla="*/ 14849 h 16340"/>
              <a:gd name="T74" fmla="*/ 10708 w 12126"/>
              <a:gd name="T75" fmla="*/ 12820 h 16340"/>
              <a:gd name="T76" fmla="*/ 11910 w 12126"/>
              <a:gd name="T77" fmla="*/ 11591 h 16340"/>
              <a:gd name="T78" fmla="*/ 11103 w 12126"/>
              <a:gd name="T79" fmla="*/ 10332 h 16340"/>
              <a:gd name="T80" fmla="*/ 10694 w 12126"/>
              <a:gd name="T81" fmla="*/ 9786 h 16340"/>
              <a:gd name="T82" fmla="*/ 8326 w 12126"/>
              <a:gd name="T83" fmla="*/ 7539 h 16340"/>
              <a:gd name="T84" fmla="*/ 4840 w 12126"/>
              <a:gd name="T85" fmla="*/ 2652 h 16340"/>
              <a:gd name="T86" fmla="*/ 4879 w 12126"/>
              <a:gd name="T87" fmla="*/ 2426 h 16340"/>
              <a:gd name="T88" fmla="*/ 4851 w 12126"/>
              <a:gd name="T89" fmla="*/ 1701 h 16340"/>
              <a:gd name="T90" fmla="*/ 5123 w 12126"/>
              <a:gd name="T91" fmla="*/ 962 h 16340"/>
              <a:gd name="T92" fmla="*/ 4695 w 12126"/>
              <a:gd name="T93" fmla="*/ 391 h 16340"/>
              <a:gd name="T94" fmla="*/ 4097 w 12126"/>
              <a:gd name="T95" fmla="*/ 440 h 16340"/>
              <a:gd name="T96" fmla="*/ 3709 w 12126"/>
              <a:gd name="T97" fmla="*/ 932 h 16340"/>
              <a:gd name="T98" fmla="*/ 4042 w 12126"/>
              <a:gd name="T99" fmla="*/ 1917 h 16340"/>
              <a:gd name="T100" fmla="*/ 3934 w 12126"/>
              <a:gd name="T101" fmla="*/ 2559 h 16340"/>
              <a:gd name="T102" fmla="*/ 6059 w 12126"/>
              <a:gd name="T103" fmla="*/ 5058 h 16340"/>
              <a:gd name="T104" fmla="*/ 6039 w 12126"/>
              <a:gd name="T105" fmla="*/ 4403 h 16340"/>
              <a:gd name="T106" fmla="*/ 6346 w 12126"/>
              <a:gd name="T107" fmla="*/ 3485 h 16340"/>
              <a:gd name="T108" fmla="*/ 6111 w 12126"/>
              <a:gd name="T109" fmla="*/ 2881 h 16340"/>
              <a:gd name="T110" fmla="*/ 5565 w 12126"/>
              <a:gd name="T111" fmla="*/ 2473 h 16340"/>
              <a:gd name="T112" fmla="*/ 4975 w 12126"/>
              <a:gd name="T113" fmla="*/ 3175 h 16340"/>
              <a:gd name="T114" fmla="*/ 5238 w 12126"/>
              <a:gd name="T115" fmla="*/ 4069 h 16340"/>
              <a:gd name="T116" fmla="*/ 5170 w 12126"/>
              <a:gd name="T117" fmla="*/ 4866 h 16340"/>
              <a:gd name="T118" fmla="*/ 5241 w 12126"/>
              <a:gd name="T119" fmla="*/ 5951 h 16340"/>
              <a:gd name="T120" fmla="*/ 9783 w 12126"/>
              <a:gd name="T121" fmla="*/ 11924 h 16340"/>
              <a:gd name="T122" fmla="*/ 10015 w 12126"/>
              <a:gd name="T123" fmla="*/ 10746 h 16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26" h="16340">
                <a:moveTo>
                  <a:pt x="403" y="8068"/>
                </a:moveTo>
                <a:lnTo>
                  <a:pt x="523" y="8013"/>
                </a:lnTo>
                <a:lnTo>
                  <a:pt x="641" y="7959"/>
                </a:lnTo>
                <a:lnTo>
                  <a:pt x="756" y="7908"/>
                </a:lnTo>
                <a:lnTo>
                  <a:pt x="869" y="7859"/>
                </a:lnTo>
                <a:lnTo>
                  <a:pt x="926" y="7835"/>
                </a:lnTo>
                <a:lnTo>
                  <a:pt x="982" y="7812"/>
                </a:lnTo>
                <a:lnTo>
                  <a:pt x="1038" y="7789"/>
                </a:lnTo>
                <a:lnTo>
                  <a:pt x="1095" y="7769"/>
                </a:lnTo>
                <a:lnTo>
                  <a:pt x="1152" y="7748"/>
                </a:lnTo>
                <a:lnTo>
                  <a:pt x="1209" y="7728"/>
                </a:lnTo>
                <a:lnTo>
                  <a:pt x="1267" y="7709"/>
                </a:lnTo>
                <a:lnTo>
                  <a:pt x="1326" y="7692"/>
                </a:lnTo>
                <a:lnTo>
                  <a:pt x="1385" y="7675"/>
                </a:lnTo>
                <a:lnTo>
                  <a:pt x="1445" y="7659"/>
                </a:lnTo>
                <a:lnTo>
                  <a:pt x="1506" y="7644"/>
                </a:lnTo>
                <a:lnTo>
                  <a:pt x="1567" y="7631"/>
                </a:lnTo>
                <a:lnTo>
                  <a:pt x="1630" y="7618"/>
                </a:lnTo>
                <a:lnTo>
                  <a:pt x="1694" y="7606"/>
                </a:lnTo>
                <a:lnTo>
                  <a:pt x="1759" y="7596"/>
                </a:lnTo>
                <a:lnTo>
                  <a:pt x="1826" y="7587"/>
                </a:lnTo>
                <a:lnTo>
                  <a:pt x="1894" y="7579"/>
                </a:lnTo>
                <a:lnTo>
                  <a:pt x="1964" y="7573"/>
                </a:lnTo>
                <a:lnTo>
                  <a:pt x="2035" y="7567"/>
                </a:lnTo>
                <a:lnTo>
                  <a:pt x="2109" y="7563"/>
                </a:lnTo>
                <a:lnTo>
                  <a:pt x="2184" y="7561"/>
                </a:lnTo>
                <a:lnTo>
                  <a:pt x="2261" y="7559"/>
                </a:lnTo>
                <a:lnTo>
                  <a:pt x="2341" y="7560"/>
                </a:lnTo>
                <a:lnTo>
                  <a:pt x="2422" y="7562"/>
                </a:lnTo>
                <a:lnTo>
                  <a:pt x="2492" y="7564"/>
                </a:lnTo>
                <a:lnTo>
                  <a:pt x="2561" y="7570"/>
                </a:lnTo>
                <a:lnTo>
                  <a:pt x="2629" y="7575"/>
                </a:lnTo>
                <a:lnTo>
                  <a:pt x="2697" y="7582"/>
                </a:lnTo>
                <a:lnTo>
                  <a:pt x="2765" y="7590"/>
                </a:lnTo>
                <a:lnTo>
                  <a:pt x="2832" y="7599"/>
                </a:lnTo>
                <a:lnTo>
                  <a:pt x="2899" y="7609"/>
                </a:lnTo>
                <a:lnTo>
                  <a:pt x="2966" y="7622"/>
                </a:lnTo>
                <a:lnTo>
                  <a:pt x="3032" y="7634"/>
                </a:lnTo>
                <a:lnTo>
                  <a:pt x="3098" y="7648"/>
                </a:lnTo>
                <a:lnTo>
                  <a:pt x="3162" y="7663"/>
                </a:lnTo>
                <a:lnTo>
                  <a:pt x="3226" y="7680"/>
                </a:lnTo>
                <a:lnTo>
                  <a:pt x="3290" y="7697"/>
                </a:lnTo>
                <a:lnTo>
                  <a:pt x="3353" y="7716"/>
                </a:lnTo>
                <a:lnTo>
                  <a:pt x="3415" y="7734"/>
                </a:lnTo>
                <a:lnTo>
                  <a:pt x="3476" y="7754"/>
                </a:lnTo>
                <a:lnTo>
                  <a:pt x="3537" y="7776"/>
                </a:lnTo>
                <a:lnTo>
                  <a:pt x="3597" y="7797"/>
                </a:lnTo>
                <a:lnTo>
                  <a:pt x="3657" y="7821"/>
                </a:lnTo>
                <a:lnTo>
                  <a:pt x="3716" y="7844"/>
                </a:lnTo>
                <a:lnTo>
                  <a:pt x="3774" y="7869"/>
                </a:lnTo>
                <a:lnTo>
                  <a:pt x="3832" y="7894"/>
                </a:lnTo>
                <a:lnTo>
                  <a:pt x="3888" y="7920"/>
                </a:lnTo>
                <a:lnTo>
                  <a:pt x="3944" y="7947"/>
                </a:lnTo>
                <a:lnTo>
                  <a:pt x="3999" y="7975"/>
                </a:lnTo>
                <a:lnTo>
                  <a:pt x="4054" y="8003"/>
                </a:lnTo>
                <a:lnTo>
                  <a:pt x="4106" y="8031"/>
                </a:lnTo>
                <a:lnTo>
                  <a:pt x="4159" y="8061"/>
                </a:lnTo>
                <a:lnTo>
                  <a:pt x="4210" y="8090"/>
                </a:lnTo>
                <a:lnTo>
                  <a:pt x="4261" y="8121"/>
                </a:lnTo>
                <a:lnTo>
                  <a:pt x="4311" y="8153"/>
                </a:lnTo>
                <a:lnTo>
                  <a:pt x="4359" y="8183"/>
                </a:lnTo>
                <a:lnTo>
                  <a:pt x="4583" y="8342"/>
                </a:lnTo>
                <a:lnTo>
                  <a:pt x="4789" y="8511"/>
                </a:lnTo>
                <a:lnTo>
                  <a:pt x="4978" y="8691"/>
                </a:lnTo>
                <a:lnTo>
                  <a:pt x="5152" y="8881"/>
                </a:lnTo>
                <a:lnTo>
                  <a:pt x="5308" y="9079"/>
                </a:lnTo>
                <a:lnTo>
                  <a:pt x="5448" y="9284"/>
                </a:lnTo>
                <a:lnTo>
                  <a:pt x="5573" y="9497"/>
                </a:lnTo>
                <a:lnTo>
                  <a:pt x="5682" y="9715"/>
                </a:lnTo>
                <a:lnTo>
                  <a:pt x="5775" y="9940"/>
                </a:lnTo>
                <a:lnTo>
                  <a:pt x="5854" y="10169"/>
                </a:lnTo>
                <a:lnTo>
                  <a:pt x="5917" y="10400"/>
                </a:lnTo>
                <a:lnTo>
                  <a:pt x="5964" y="10635"/>
                </a:lnTo>
                <a:lnTo>
                  <a:pt x="5997" y="10872"/>
                </a:lnTo>
                <a:lnTo>
                  <a:pt x="6015" y="11110"/>
                </a:lnTo>
                <a:lnTo>
                  <a:pt x="6018" y="11349"/>
                </a:lnTo>
                <a:lnTo>
                  <a:pt x="6007" y="11587"/>
                </a:lnTo>
                <a:lnTo>
                  <a:pt x="5982" y="11823"/>
                </a:lnTo>
                <a:lnTo>
                  <a:pt x="5943" y="12058"/>
                </a:lnTo>
                <a:lnTo>
                  <a:pt x="5889" y="12289"/>
                </a:lnTo>
                <a:lnTo>
                  <a:pt x="5822" y="12516"/>
                </a:lnTo>
                <a:lnTo>
                  <a:pt x="5742" y="12739"/>
                </a:lnTo>
                <a:lnTo>
                  <a:pt x="5649" y="12956"/>
                </a:lnTo>
                <a:lnTo>
                  <a:pt x="5542" y="13166"/>
                </a:lnTo>
                <a:lnTo>
                  <a:pt x="5421" y="13370"/>
                </a:lnTo>
                <a:lnTo>
                  <a:pt x="5288" y="13565"/>
                </a:lnTo>
                <a:lnTo>
                  <a:pt x="5143" y="13751"/>
                </a:lnTo>
                <a:lnTo>
                  <a:pt x="4985" y="13928"/>
                </a:lnTo>
                <a:lnTo>
                  <a:pt x="4814" y="14094"/>
                </a:lnTo>
                <a:lnTo>
                  <a:pt x="4632" y="14250"/>
                </a:lnTo>
                <a:lnTo>
                  <a:pt x="4438" y="14391"/>
                </a:lnTo>
                <a:lnTo>
                  <a:pt x="4230" y="14521"/>
                </a:lnTo>
                <a:lnTo>
                  <a:pt x="4013" y="14637"/>
                </a:lnTo>
                <a:lnTo>
                  <a:pt x="3919" y="14680"/>
                </a:lnTo>
                <a:lnTo>
                  <a:pt x="3825" y="14722"/>
                </a:lnTo>
                <a:lnTo>
                  <a:pt x="3731" y="14761"/>
                </a:lnTo>
                <a:lnTo>
                  <a:pt x="3636" y="14799"/>
                </a:lnTo>
                <a:lnTo>
                  <a:pt x="3541" y="14834"/>
                </a:lnTo>
                <a:lnTo>
                  <a:pt x="3446" y="14866"/>
                </a:lnTo>
                <a:lnTo>
                  <a:pt x="3349" y="14896"/>
                </a:lnTo>
                <a:lnTo>
                  <a:pt x="3253" y="14924"/>
                </a:lnTo>
                <a:lnTo>
                  <a:pt x="3156" y="14949"/>
                </a:lnTo>
                <a:lnTo>
                  <a:pt x="3059" y="14972"/>
                </a:lnTo>
                <a:lnTo>
                  <a:pt x="2961" y="14992"/>
                </a:lnTo>
                <a:lnTo>
                  <a:pt x="2864" y="15009"/>
                </a:lnTo>
                <a:lnTo>
                  <a:pt x="2766" y="15025"/>
                </a:lnTo>
                <a:lnTo>
                  <a:pt x="2668" y="15038"/>
                </a:lnTo>
                <a:lnTo>
                  <a:pt x="2569" y="15047"/>
                </a:lnTo>
                <a:lnTo>
                  <a:pt x="2471" y="15054"/>
                </a:lnTo>
                <a:lnTo>
                  <a:pt x="2371" y="15058"/>
                </a:lnTo>
                <a:lnTo>
                  <a:pt x="2273" y="15060"/>
                </a:lnTo>
                <a:lnTo>
                  <a:pt x="2173" y="15059"/>
                </a:lnTo>
                <a:lnTo>
                  <a:pt x="2073" y="15055"/>
                </a:lnTo>
                <a:lnTo>
                  <a:pt x="1974" y="15048"/>
                </a:lnTo>
                <a:lnTo>
                  <a:pt x="1874" y="15039"/>
                </a:lnTo>
                <a:lnTo>
                  <a:pt x="1775" y="15026"/>
                </a:lnTo>
                <a:lnTo>
                  <a:pt x="1675" y="15010"/>
                </a:lnTo>
                <a:lnTo>
                  <a:pt x="1575" y="14992"/>
                </a:lnTo>
                <a:lnTo>
                  <a:pt x="1475" y="14971"/>
                </a:lnTo>
                <a:lnTo>
                  <a:pt x="1375" y="14945"/>
                </a:lnTo>
                <a:lnTo>
                  <a:pt x="1275" y="14917"/>
                </a:lnTo>
                <a:lnTo>
                  <a:pt x="1175" y="14887"/>
                </a:lnTo>
                <a:lnTo>
                  <a:pt x="1075" y="14852"/>
                </a:lnTo>
                <a:lnTo>
                  <a:pt x="975" y="14815"/>
                </a:lnTo>
                <a:lnTo>
                  <a:pt x="876" y="14774"/>
                </a:lnTo>
                <a:lnTo>
                  <a:pt x="810" y="14745"/>
                </a:lnTo>
                <a:lnTo>
                  <a:pt x="746" y="14716"/>
                </a:lnTo>
                <a:lnTo>
                  <a:pt x="686" y="14687"/>
                </a:lnTo>
                <a:lnTo>
                  <a:pt x="628" y="14656"/>
                </a:lnTo>
                <a:lnTo>
                  <a:pt x="572" y="14626"/>
                </a:lnTo>
                <a:lnTo>
                  <a:pt x="518" y="14596"/>
                </a:lnTo>
                <a:lnTo>
                  <a:pt x="465" y="14565"/>
                </a:lnTo>
                <a:lnTo>
                  <a:pt x="413" y="14534"/>
                </a:lnTo>
                <a:lnTo>
                  <a:pt x="363" y="14504"/>
                </a:lnTo>
                <a:lnTo>
                  <a:pt x="313" y="14472"/>
                </a:lnTo>
                <a:lnTo>
                  <a:pt x="262" y="14441"/>
                </a:lnTo>
                <a:lnTo>
                  <a:pt x="212" y="14410"/>
                </a:lnTo>
                <a:lnTo>
                  <a:pt x="161" y="14379"/>
                </a:lnTo>
                <a:lnTo>
                  <a:pt x="109" y="14348"/>
                </a:lnTo>
                <a:lnTo>
                  <a:pt x="55" y="14316"/>
                </a:lnTo>
                <a:lnTo>
                  <a:pt x="0" y="14285"/>
                </a:lnTo>
                <a:lnTo>
                  <a:pt x="26" y="14334"/>
                </a:lnTo>
                <a:lnTo>
                  <a:pt x="51" y="14377"/>
                </a:lnTo>
                <a:lnTo>
                  <a:pt x="74" y="14415"/>
                </a:lnTo>
                <a:lnTo>
                  <a:pt x="94" y="14448"/>
                </a:lnTo>
                <a:lnTo>
                  <a:pt x="115" y="14475"/>
                </a:lnTo>
                <a:lnTo>
                  <a:pt x="134" y="14500"/>
                </a:lnTo>
                <a:lnTo>
                  <a:pt x="152" y="14522"/>
                </a:lnTo>
                <a:lnTo>
                  <a:pt x="172" y="14543"/>
                </a:lnTo>
                <a:lnTo>
                  <a:pt x="211" y="14580"/>
                </a:lnTo>
                <a:lnTo>
                  <a:pt x="256" y="14621"/>
                </a:lnTo>
                <a:lnTo>
                  <a:pt x="281" y="14645"/>
                </a:lnTo>
                <a:lnTo>
                  <a:pt x="310" y="14670"/>
                </a:lnTo>
                <a:lnTo>
                  <a:pt x="340" y="14701"/>
                </a:lnTo>
                <a:lnTo>
                  <a:pt x="374" y="14735"/>
                </a:lnTo>
                <a:lnTo>
                  <a:pt x="596" y="14952"/>
                </a:lnTo>
                <a:lnTo>
                  <a:pt x="828" y="15150"/>
                </a:lnTo>
                <a:lnTo>
                  <a:pt x="1067" y="15329"/>
                </a:lnTo>
                <a:lnTo>
                  <a:pt x="1314" y="15490"/>
                </a:lnTo>
                <a:lnTo>
                  <a:pt x="1567" y="15633"/>
                </a:lnTo>
                <a:lnTo>
                  <a:pt x="1826" y="15758"/>
                </a:lnTo>
                <a:lnTo>
                  <a:pt x="2089" y="15865"/>
                </a:lnTo>
                <a:lnTo>
                  <a:pt x="2357" y="15955"/>
                </a:lnTo>
                <a:lnTo>
                  <a:pt x="2628" y="16027"/>
                </a:lnTo>
                <a:lnTo>
                  <a:pt x="2901" y="16083"/>
                </a:lnTo>
                <a:lnTo>
                  <a:pt x="3177" y="16121"/>
                </a:lnTo>
                <a:lnTo>
                  <a:pt x="3453" y="16143"/>
                </a:lnTo>
                <a:lnTo>
                  <a:pt x="3729" y="16149"/>
                </a:lnTo>
                <a:lnTo>
                  <a:pt x="4005" y="16138"/>
                </a:lnTo>
                <a:lnTo>
                  <a:pt x="4279" y="16112"/>
                </a:lnTo>
                <a:lnTo>
                  <a:pt x="4551" y="16070"/>
                </a:lnTo>
                <a:lnTo>
                  <a:pt x="4821" y="16013"/>
                </a:lnTo>
                <a:lnTo>
                  <a:pt x="5086" y="15941"/>
                </a:lnTo>
                <a:lnTo>
                  <a:pt x="5347" y="15853"/>
                </a:lnTo>
                <a:lnTo>
                  <a:pt x="5602" y="15752"/>
                </a:lnTo>
                <a:lnTo>
                  <a:pt x="5851" y="15635"/>
                </a:lnTo>
                <a:lnTo>
                  <a:pt x="6093" y="15505"/>
                </a:lnTo>
                <a:lnTo>
                  <a:pt x="6327" y="15360"/>
                </a:lnTo>
                <a:lnTo>
                  <a:pt x="6554" y="15201"/>
                </a:lnTo>
                <a:lnTo>
                  <a:pt x="6770" y="15030"/>
                </a:lnTo>
                <a:lnTo>
                  <a:pt x="6977" y="14845"/>
                </a:lnTo>
                <a:lnTo>
                  <a:pt x="7172" y="14647"/>
                </a:lnTo>
                <a:lnTo>
                  <a:pt x="7356" y="14436"/>
                </a:lnTo>
                <a:lnTo>
                  <a:pt x="7528" y="14213"/>
                </a:lnTo>
                <a:lnTo>
                  <a:pt x="7686" y="13978"/>
                </a:lnTo>
                <a:lnTo>
                  <a:pt x="7831" y="13730"/>
                </a:lnTo>
                <a:lnTo>
                  <a:pt x="7961" y="13470"/>
                </a:lnTo>
                <a:lnTo>
                  <a:pt x="8035" y="13300"/>
                </a:lnTo>
                <a:lnTo>
                  <a:pt x="8103" y="13129"/>
                </a:lnTo>
                <a:lnTo>
                  <a:pt x="8164" y="12958"/>
                </a:lnTo>
                <a:lnTo>
                  <a:pt x="8218" y="12786"/>
                </a:lnTo>
                <a:lnTo>
                  <a:pt x="8266" y="12614"/>
                </a:lnTo>
                <a:lnTo>
                  <a:pt x="8306" y="12442"/>
                </a:lnTo>
                <a:lnTo>
                  <a:pt x="8341" y="12269"/>
                </a:lnTo>
                <a:lnTo>
                  <a:pt x="8369" y="12098"/>
                </a:lnTo>
                <a:lnTo>
                  <a:pt x="8390" y="11926"/>
                </a:lnTo>
                <a:lnTo>
                  <a:pt x="8406" y="11755"/>
                </a:lnTo>
                <a:lnTo>
                  <a:pt x="8416" y="11584"/>
                </a:lnTo>
                <a:lnTo>
                  <a:pt x="8419" y="11415"/>
                </a:lnTo>
                <a:lnTo>
                  <a:pt x="8416" y="11245"/>
                </a:lnTo>
                <a:lnTo>
                  <a:pt x="8408" y="11077"/>
                </a:lnTo>
                <a:lnTo>
                  <a:pt x="8393" y="10910"/>
                </a:lnTo>
                <a:lnTo>
                  <a:pt x="8373" y="10745"/>
                </a:lnTo>
                <a:lnTo>
                  <a:pt x="8347" y="10580"/>
                </a:lnTo>
                <a:lnTo>
                  <a:pt x="8315" y="10418"/>
                </a:lnTo>
                <a:lnTo>
                  <a:pt x="8278" y="10256"/>
                </a:lnTo>
                <a:lnTo>
                  <a:pt x="8236" y="10097"/>
                </a:lnTo>
                <a:lnTo>
                  <a:pt x="8187" y="9940"/>
                </a:lnTo>
                <a:lnTo>
                  <a:pt x="8134" y="9785"/>
                </a:lnTo>
                <a:lnTo>
                  <a:pt x="8077" y="9631"/>
                </a:lnTo>
                <a:lnTo>
                  <a:pt x="8013" y="9481"/>
                </a:lnTo>
                <a:lnTo>
                  <a:pt x="7944" y="9333"/>
                </a:lnTo>
                <a:lnTo>
                  <a:pt x="7870" y="9188"/>
                </a:lnTo>
                <a:lnTo>
                  <a:pt x="7792" y="9045"/>
                </a:lnTo>
                <a:lnTo>
                  <a:pt x="7709" y="8905"/>
                </a:lnTo>
                <a:lnTo>
                  <a:pt x="7620" y="8768"/>
                </a:lnTo>
                <a:lnTo>
                  <a:pt x="7528" y="8636"/>
                </a:lnTo>
                <a:lnTo>
                  <a:pt x="7430" y="8505"/>
                </a:lnTo>
                <a:lnTo>
                  <a:pt x="7329" y="8378"/>
                </a:lnTo>
                <a:lnTo>
                  <a:pt x="7209" y="8240"/>
                </a:lnTo>
                <a:lnTo>
                  <a:pt x="7085" y="8111"/>
                </a:lnTo>
                <a:lnTo>
                  <a:pt x="6958" y="7988"/>
                </a:lnTo>
                <a:lnTo>
                  <a:pt x="6829" y="7874"/>
                </a:lnTo>
                <a:lnTo>
                  <a:pt x="6698" y="7768"/>
                </a:lnTo>
                <a:lnTo>
                  <a:pt x="6566" y="7668"/>
                </a:lnTo>
                <a:lnTo>
                  <a:pt x="6432" y="7574"/>
                </a:lnTo>
                <a:lnTo>
                  <a:pt x="6298" y="7487"/>
                </a:lnTo>
                <a:lnTo>
                  <a:pt x="6163" y="7404"/>
                </a:lnTo>
                <a:lnTo>
                  <a:pt x="6027" y="7327"/>
                </a:lnTo>
                <a:lnTo>
                  <a:pt x="5892" y="7256"/>
                </a:lnTo>
                <a:lnTo>
                  <a:pt x="5758" y="7189"/>
                </a:lnTo>
                <a:lnTo>
                  <a:pt x="5624" y="7124"/>
                </a:lnTo>
                <a:lnTo>
                  <a:pt x="5492" y="7064"/>
                </a:lnTo>
                <a:lnTo>
                  <a:pt x="5362" y="7007"/>
                </a:lnTo>
                <a:lnTo>
                  <a:pt x="5233" y="6953"/>
                </a:lnTo>
                <a:lnTo>
                  <a:pt x="4984" y="6851"/>
                </a:lnTo>
                <a:lnTo>
                  <a:pt x="4747" y="6755"/>
                </a:lnTo>
                <a:lnTo>
                  <a:pt x="4636" y="6707"/>
                </a:lnTo>
                <a:lnTo>
                  <a:pt x="4527" y="6660"/>
                </a:lnTo>
                <a:lnTo>
                  <a:pt x="4423" y="6613"/>
                </a:lnTo>
                <a:lnTo>
                  <a:pt x="4325" y="6565"/>
                </a:lnTo>
                <a:lnTo>
                  <a:pt x="4231" y="6516"/>
                </a:lnTo>
                <a:lnTo>
                  <a:pt x="4144" y="6466"/>
                </a:lnTo>
                <a:lnTo>
                  <a:pt x="4063" y="6412"/>
                </a:lnTo>
                <a:lnTo>
                  <a:pt x="3987" y="6358"/>
                </a:lnTo>
                <a:lnTo>
                  <a:pt x="3919" y="6300"/>
                </a:lnTo>
                <a:lnTo>
                  <a:pt x="3858" y="6240"/>
                </a:lnTo>
                <a:lnTo>
                  <a:pt x="3806" y="6175"/>
                </a:lnTo>
                <a:lnTo>
                  <a:pt x="3761" y="6107"/>
                </a:lnTo>
                <a:lnTo>
                  <a:pt x="3704" y="6133"/>
                </a:lnTo>
                <a:lnTo>
                  <a:pt x="3675" y="6144"/>
                </a:lnTo>
                <a:lnTo>
                  <a:pt x="3669" y="6146"/>
                </a:lnTo>
                <a:lnTo>
                  <a:pt x="3667" y="6146"/>
                </a:lnTo>
                <a:lnTo>
                  <a:pt x="3668" y="6145"/>
                </a:lnTo>
                <a:lnTo>
                  <a:pt x="3672" y="6143"/>
                </a:lnTo>
                <a:lnTo>
                  <a:pt x="3676" y="6141"/>
                </a:lnTo>
                <a:lnTo>
                  <a:pt x="3680" y="6140"/>
                </a:lnTo>
                <a:lnTo>
                  <a:pt x="3683" y="6140"/>
                </a:lnTo>
                <a:lnTo>
                  <a:pt x="3685" y="6141"/>
                </a:lnTo>
                <a:lnTo>
                  <a:pt x="3683" y="6144"/>
                </a:lnTo>
                <a:lnTo>
                  <a:pt x="3677" y="6150"/>
                </a:lnTo>
                <a:lnTo>
                  <a:pt x="3665" y="6159"/>
                </a:lnTo>
                <a:lnTo>
                  <a:pt x="3649" y="6172"/>
                </a:lnTo>
                <a:lnTo>
                  <a:pt x="3612" y="6201"/>
                </a:lnTo>
                <a:lnTo>
                  <a:pt x="3582" y="6228"/>
                </a:lnTo>
                <a:lnTo>
                  <a:pt x="3556" y="6252"/>
                </a:lnTo>
                <a:lnTo>
                  <a:pt x="3533" y="6276"/>
                </a:lnTo>
                <a:lnTo>
                  <a:pt x="3513" y="6298"/>
                </a:lnTo>
                <a:lnTo>
                  <a:pt x="3492" y="6321"/>
                </a:lnTo>
                <a:lnTo>
                  <a:pt x="3469" y="6343"/>
                </a:lnTo>
                <a:lnTo>
                  <a:pt x="3444" y="6366"/>
                </a:lnTo>
                <a:lnTo>
                  <a:pt x="3430" y="6379"/>
                </a:lnTo>
                <a:lnTo>
                  <a:pt x="3415" y="6391"/>
                </a:lnTo>
                <a:lnTo>
                  <a:pt x="3397" y="6404"/>
                </a:lnTo>
                <a:lnTo>
                  <a:pt x="3378" y="6419"/>
                </a:lnTo>
                <a:lnTo>
                  <a:pt x="3357" y="6433"/>
                </a:lnTo>
                <a:lnTo>
                  <a:pt x="3334" y="6448"/>
                </a:lnTo>
                <a:lnTo>
                  <a:pt x="3309" y="6463"/>
                </a:lnTo>
                <a:lnTo>
                  <a:pt x="3280" y="6480"/>
                </a:lnTo>
                <a:lnTo>
                  <a:pt x="3250" y="6498"/>
                </a:lnTo>
                <a:lnTo>
                  <a:pt x="3216" y="6517"/>
                </a:lnTo>
                <a:lnTo>
                  <a:pt x="3180" y="6536"/>
                </a:lnTo>
                <a:lnTo>
                  <a:pt x="3140" y="6557"/>
                </a:lnTo>
                <a:lnTo>
                  <a:pt x="3049" y="6602"/>
                </a:lnTo>
                <a:lnTo>
                  <a:pt x="2943" y="6653"/>
                </a:lnTo>
                <a:lnTo>
                  <a:pt x="2884" y="6680"/>
                </a:lnTo>
                <a:lnTo>
                  <a:pt x="2826" y="6706"/>
                </a:lnTo>
                <a:lnTo>
                  <a:pt x="2768" y="6731"/>
                </a:lnTo>
                <a:lnTo>
                  <a:pt x="2709" y="6756"/>
                </a:lnTo>
                <a:lnTo>
                  <a:pt x="2652" y="6780"/>
                </a:lnTo>
                <a:lnTo>
                  <a:pt x="2593" y="6804"/>
                </a:lnTo>
                <a:lnTo>
                  <a:pt x="2535" y="6826"/>
                </a:lnTo>
                <a:lnTo>
                  <a:pt x="2476" y="6849"/>
                </a:lnTo>
                <a:lnTo>
                  <a:pt x="2418" y="6871"/>
                </a:lnTo>
                <a:lnTo>
                  <a:pt x="2359" y="6893"/>
                </a:lnTo>
                <a:lnTo>
                  <a:pt x="2300" y="6916"/>
                </a:lnTo>
                <a:lnTo>
                  <a:pt x="2242" y="6937"/>
                </a:lnTo>
                <a:lnTo>
                  <a:pt x="2183" y="6960"/>
                </a:lnTo>
                <a:lnTo>
                  <a:pt x="2124" y="6982"/>
                </a:lnTo>
                <a:lnTo>
                  <a:pt x="2064" y="7005"/>
                </a:lnTo>
                <a:lnTo>
                  <a:pt x="2005" y="7027"/>
                </a:lnTo>
                <a:lnTo>
                  <a:pt x="1949" y="7050"/>
                </a:lnTo>
                <a:lnTo>
                  <a:pt x="1891" y="7073"/>
                </a:lnTo>
                <a:lnTo>
                  <a:pt x="1833" y="7098"/>
                </a:lnTo>
                <a:lnTo>
                  <a:pt x="1774" y="7123"/>
                </a:lnTo>
                <a:lnTo>
                  <a:pt x="1716" y="7149"/>
                </a:lnTo>
                <a:lnTo>
                  <a:pt x="1658" y="7175"/>
                </a:lnTo>
                <a:lnTo>
                  <a:pt x="1601" y="7202"/>
                </a:lnTo>
                <a:lnTo>
                  <a:pt x="1544" y="7230"/>
                </a:lnTo>
                <a:lnTo>
                  <a:pt x="1487" y="7258"/>
                </a:lnTo>
                <a:lnTo>
                  <a:pt x="1432" y="7287"/>
                </a:lnTo>
                <a:lnTo>
                  <a:pt x="1378" y="7315"/>
                </a:lnTo>
                <a:lnTo>
                  <a:pt x="1325" y="7345"/>
                </a:lnTo>
                <a:lnTo>
                  <a:pt x="1273" y="7374"/>
                </a:lnTo>
                <a:lnTo>
                  <a:pt x="1222" y="7404"/>
                </a:lnTo>
                <a:lnTo>
                  <a:pt x="1173" y="7434"/>
                </a:lnTo>
                <a:lnTo>
                  <a:pt x="1127" y="7463"/>
                </a:lnTo>
                <a:lnTo>
                  <a:pt x="1066" y="7504"/>
                </a:lnTo>
                <a:lnTo>
                  <a:pt x="1009" y="7543"/>
                </a:lnTo>
                <a:lnTo>
                  <a:pt x="956" y="7580"/>
                </a:lnTo>
                <a:lnTo>
                  <a:pt x="906" y="7615"/>
                </a:lnTo>
                <a:lnTo>
                  <a:pt x="860" y="7651"/>
                </a:lnTo>
                <a:lnTo>
                  <a:pt x="817" y="7686"/>
                </a:lnTo>
                <a:lnTo>
                  <a:pt x="774" y="7721"/>
                </a:lnTo>
                <a:lnTo>
                  <a:pt x="733" y="7754"/>
                </a:lnTo>
                <a:lnTo>
                  <a:pt x="695" y="7789"/>
                </a:lnTo>
                <a:lnTo>
                  <a:pt x="655" y="7825"/>
                </a:lnTo>
                <a:lnTo>
                  <a:pt x="617" y="7862"/>
                </a:lnTo>
                <a:lnTo>
                  <a:pt x="577" y="7899"/>
                </a:lnTo>
                <a:lnTo>
                  <a:pt x="494" y="7979"/>
                </a:lnTo>
                <a:lnTo>
                  <a:pt x="403" y="8068"/>
                </a:lnTo>
                <a:close/>
                <a:moveTo>
                  <a:pt x="2710" y="13630"/>
                </a:moveTo>
                <a:lnTo>
                  <a:pt x="2717" y="14643"/>
                </a:lnTo>
                <a:lnTo>
                  <a:pt x="2745" y="14643"/>
                </a:lnTo>
                <a:lnTo>
                  <a:pt x="2773" y="14642"/>
                </a:lnTo>
                <a:lnTo>
                  <a:pt x="2802" y="14640"/>
                </a:lnTo>
                <a:lnTo>
                  <a:pt x="2829" y="14638"/>
                </a:lnTo>
                <a:lnTo>
                  <a:pt x="2858" y="14635"/>
                </a:lnTo>
                <a:lnTo>
                  <a:pt x="2885" y="14630"/>
                </a:lnTo>
                <a:lnTo>
                  <a:pt x="2913" y="14626"/>
                </a:lnTo>
                <a:lnTo>
                  <a:pt x="2940" y="14621"/>
                </a:lnTo>
                <a:lnTo>
                  <a:pt x="2995" y="14610"/>
                </a:lnTo>
                <a:lnTo>
                  <a:pt x="3049" y="14597"/>
                </a:lnTo>
                <a:lnTo>
                  <a:pt x="3102" y="14582"/>
                </a:lnTo>
                <a:lnTo>
                  <a:pt x="3155" y="14567"/>
                </a:lnTo>
                <a:lnTo>
                  <a:pt x="3207" y="14551"/>
                </a:lnTo>
                <a:lnTo>
                  <a:pt x="3259" y="14534"/>
                </a:lnTo>
                <a:lnTo>
                  <a:pt x="3311" y="14518"/>
                </a:lnTo>
                <a:lnTo>
                  <a:pt x="3362" y="14503"/>
                </a:lnTo>
                <a:lnTo>
                  <a:pt x="3412" y="14487"/>
                </a:lnTo>
                <a:lnTo>
                  <a:pt x="3463" y="14473"/>
                </a:lnTo>
                <a:lnTo>
                  <a:pt x="3513" y="14461"/>
                </a:lnTo>
                <a:lnTo>
                  <a:pt x="3562" y="14450"/>
                </a:lnTo>
                <a:lnTo>
                  <a:pt x="3567" y="14363"/>
                </a:lnTo>
                <a:lnTo>
                  <a:pt x="3571" y="14276"/>
                </a:lnTo>
                <a:lnTo>
                  <a:pt x="3573" y="14189"/>
                </a:lnTo>
                <a:lnTo>
                  <a:pt x="3574" y="14102"/>
                </a:lnTo>
                <a:lnTo>
                  <a:pt x="3573" y="14017"/>
                </a:lnTo>
                <a:lnTo>
                  <a:pt x="3572" y="13932"/>
                </a:lnTo>
                <a:lnTo>
                  <a:pt x="3571" y="13847"/>
                </a:lnTo>
                <a:lnTo>
                  <a:pt x="3569" y="13763"/>
                </a:lnTo>
                <a:lnTo>
                  <a:pt x="3564" y="13600"/>
                </a:lnTo>
                <a:lnTo>
                  <a:pt x="3559" y="13441"/>
                </a:lnTo>
                <a:lnTo>
                  <a:pt x="3558" y="13363"/>
                </a:lnTo>
                <a:lnTo>
                  <a:pt x="3557" y="13286"/>
                </a:lnTo>
                <a:lnTo>
                  <a:pt x="3556" y="13212"/>
                </a:lnTo>
                <a:lnTo>
                  <a:pt x="3557" y="13139"/>
                </a:lnTo>
                <a:lnTo>
                  <a:pt x="3559" y="13069"/>
                </a:lnTo>
                <a:lnTo>
                  <a:pt x="3562" y="12999"/>
                </a:lnTo>
                <a:lnTo>
                  <a:pt x="3567" y="12933"/>
                </a:lnTo>
                <a:lnTo>
                  <a:pt x="3574" y="12869"/>
                </a:lnTo>
                <a:lnTo>
                  <a:pt x="3582" y="12806"/>
                </a:lnTo>
                <a:lnTo>
                  <a:pt x="3593" y="12746"/>
                </a:lnTo>
                <a:lnTo>
                  <a:pt x="3607" y="12689"/>
                </a:lnTo>
                <a:lnTo>
                  <a:pt x="3622" y="12634"/>
                </a:lnTo>
                <a:lnTo>
                  <a:pt x="3640" y="12582"/>
                </a:lnTo>
                <a:lnTo>
                  <a:pt x="3661" y="12533"/>
                </a:lnTo>
                <a:lnTo>
                  <a:pt x="3686" y="12487"/>
                </a:lnTo>
                <a:lnTo>
                  <a:pt x="3713" y="12443"/>
                </a:lnTo>
                <a:lnTo>
                  <a:pt x="3745" y="12403"/>
                </a:lnTo>
                <a:lnTo>
                  <a:pt x="3779" y="12366"/>
                </a:lnTo>
                <a:lnTo>
                  <a:pt x="3818" y="12334"/>
                </a:lnTo>
                <a:lnTo>
                  <a:pt x="3860" y="12304"/>
                </a:lnTo>
                <a:lnTo>
                  <a:pt x="3891" y="12285"/>
                </a:lnTo>
                <a:lnTo>
                  <a:pt x="3921" y="12266"/>
                </a:lnTo>
                <a:lnTo>
                  <a:pt x="3951" y="12250"/>
                </a:lnTo>
                <a:lnTo>
                  <a:pt x="3980" y="12236"/>
                </a:lnTo>
                <a:lnTo>
                  <a:pt x="4009" y="12222"/>
                </a:lnTo>
                <a:lnTo>
                  <a:pt x="4036" y="12210"/>
                </a:lnTo>
                <a:lnTo>
                  <a:pt x="4064" y="12199"/>
                </a:lnTo>
                <a:lnTo>
                  <a:pt x="4090" y="12190"/>
                </a:lnTo>
                <a:lnTo>
                  <a:pt x="4117" y="12181"/>
                </a:lnTo>
                <a:lnTo>
                  <a:pt x="4142" y="12175"/>
                </a:lnTo>
                <a:lnTo>
                  <a:pt x="4167" y="12170"/>
                </a:lnTo>
                <a:lnTo>
                  <a:pt x="4193" y="12166"/>
                </a:lnTo>
                <a:lnTo>
                  <a:pt x="4217" y="12164"/>
                </a:lnTo>
                <a:lnTo>
                  <a:pt x="4241" y="12163"/>
                </a:lnTo>
                <a:lnTo>
                  <a:pt x="4266" y="12163"/>
                </a:lnTo>
                <a:lnTo>
                  <a:pt x="4290" y="12164"/>
                </a:lnTo>
                <a:lnTo>
                  <a:pt x="4314" y="12167"/>
                </a:lnTo>
                <a:lnTo>
                  <a:pt x="4337" y="12171"/>
                </a:lnTo>
                <a:lnTo>
                  <a:pt x="4360" y="12176"/>
                </a:lnTo>
                <a:lnTo>
                  <a:pt x="4385" y="12184"/>
                </a:lnTo>
                <a:lnTo>
                  <a:pt x="4408" y="12191"/>
                </a:lnTo>
                <a:lnTo>
                  <a:pt x="4431" y="12201"/>
                </a:lnTo>
                <a:lnTo>
                  <a:pt x="4455" y="12211"/>
                </a:lnTo>
                <a:lnTo>
                  <a:pt x="4479" y="12223"/>
                </a:lnTo>
                <a:lnTo>
                  <a:pt x="4503" y="12236"/>
                </a:lnTo>
                <a:lnTo>
                  <a:pt x="4527" y="12250"/>
                </a:lnTo>
                <a:lnTo>
                  <a:pt x="4551" y="12265"/>
                </a:lnTo>
                <a:lnTo>
                  <a:pt x="4576" y="12283"/>
                </a:lnTo>
                <a:lnTo>
                  <a:pt x="4601" y="12300"/>
                </a:lnTo>
                <a:lnTo>
                  <a:pt x="4626" y="12319"/>
                </a:lnTo>
                <a:lnTo>
                  <a:pt x="4652" y="12340"/>
                </a:lnTo>
                <a:lnTo>
                  <a:pt x="4678" y="12362"/>
                </a:lnTo>
                <a:lnTo>
                  <a:pt x="4706" y="12386"/>
                </a:lnTo>
                <a:lnTo>
                  <a:pt x="4730" y="12409"/>
                </a:lnTo>
                <a:lnTo>
                  <a:pt x="4751" y="12435"/>
                </a:lnTo>
                <a:lnTo>
                  <a:pt x="4772" y="12460"/>
                </a:lnTo>
                <a:lnTo>
                  <a:pt x="4790" y="12487"/>
                </a:lnTo>
                <a:lnTo>
                  <a:pt x="4807" y="12513"/>
                </a:lnTo>
                <a:lnTo>
                  <a:pt x="4822" y="12541"/>
                </a:lnTo>
                <a:lnTo>
                  <a:pt x="4835" y="12570"/>
                </a:lnTo>
                <a:lnTo>
                  <a:pt x="4846" y="12598"/>
                </a:lnTo>
                <a:lnTo>
                  <a:pt x="4856" y="12628"/>
                </a:lnTo>
                <a:lnTo>
                  <a:pt x="4864" y="12657"/>
                </a:lnTo>
                <a:lnTo>
                  <a:pt x="4872" y="12688"/>
                </a:lnTo>
                <a:lnTo>
                  <a:pt x="4878" y="12720"/>
                </a:lnTo>
                <a:lnTo>
                  <a:pt x="4884" y="12751"/>
                </a:lnTo>
                <a:lnTo>
                  <a:pt x="4888" y="12783"/>
                </a:lnTo>
                <a:lnTo>
                  <a:pt x="4891" y="12816"/>
                </a:lnTo>
                <a:lnTo>
                  <a:pt x="4893" y="12849"/>
                </a:lnTo>
                <a:lnTo>
                  <a:pt x="4895" y="12883"/>
                </a:lnTo>
                <a:lnTo>
                  <a:pt x="4896" y="12917"/>
                </a:lnTo>
                <a:lnTo>
                  <a:pt x="4896" y="12953"/>
                </a:lnTo>
                <a:lnTo>
                  <a:pt x="4896" y="13023"/>
                </a:lnTo>
                <a:lnTo>
                  <a:pt x="4895" y="13095"/>
                </a:lnTo>
                <a:lnTo>
                  <a:pt x="4894" y="13169"/>
                </a:lnTo>
                <a:lnTo>
                  <a:pt x="4893" y="13246"/>
                </a:lnTo>
                <a:lnTo>
                  <a:pt x="4893" y="13283"/>
                </a:lnTo>
                <a:lnTo>
                  <a:pt x="4894" y="13322"/>
                </a:lnTo>
                <a:lnTo>
                  <a:pt x="4895" y="13362"/>
                </a:lnTo>
                <a:lnTo>
                  <a:pt x="4897" y="13401"/>
                </a:lnTo>
                <a:lnTo>
                  <a:pt x="4945" y="13359"/>
                </a:lnTo>
                <a:lnTo>
                  <a:pt x="4992" y="13313"/>
                </a:lnTo>
                <a:lnTo>
                  <a:pt x="5038" y="13264"/>
                </a:lnTo>
                <a:lnTo>
                  <a:pt x="5083" y="13211"/>
                </a:lnTo>
                <a:lnTo>
                  <a:pt x="5125" y="13155"/>
                </a:lnTo>
                <a:lnTo>
                  <a:pt x="5167" y="13095"/>
                </a:lnTo>
                <a:lnTo>
                  <a:pt x="5207" y="13034"/>
                </a:lnTo>
                <a:lnTo>
                  <a:pt x="5245" y="12969"/>
                </a:lnTo>
                <a:lnTo>
                  <a:pt x="5283" y="12901"/>
                </a:lnTo>
                <a:lnTo>
                  <a:pt x="5318" y="12831"/>
                </a:lnTo>
                <a:lnTo>
                  <a:pt x="5352" y="12759"/>
                </a:lnTo>
                <a:lnTo>
                  <a:pt x="5384" y="12685"/>
                </a:lnTo>
                <a:lnTo>
                  <a:pt x="5415" y="12608"/>
                </a:lnTo>
                <a:lnTo>
                  <a:pt x="5443" y="12530"/>
                </a:lnTo>
                <a:lnTo>
                  <a:pt x="5471" y="12450"/>
                </a:lnTo>
                <a:lnTo>
                  <a:pt x="5496" y="12369"/>
                </a:lnTo>
                <a:lnTo>
                  <a:pt x="5519" y="12287"/>
                </a:lnTo>
                <a:lnTo>
                  <a:pt x="5542" y="12202"/>
                </a:lnTo>
                <a:lnTo>
                  <a:pt x="5562" y="12117"/>
                </a:lnTo>
                <a:lnTo>
                  <a:pt x="5580" y="12031"/>
                </a:lnTo>
                <a:lnTo>
                  <a:pt x="5597" y="11946"/>
                </a:lnTo>
                <a:lnTo>
                  <a:pt x="5611" y="11858"/>
                </a:lnTo>
                <a:lnTo>
                  <a:pt x="5623" y="11771"/>
                </a:lnTo>
                <a:lnTo>
                  <a:pt x="5633" y="11683"/>
                </a:lnTo>
                <a:lnTo>
                  <a:pt x="5641" y="11595"/>
                </a:lnTo>
                <a:lnTo>
                  <a:pt x="5647" y="11507"/>
                </a:lnTo>
                <a:lnTo>
                  <a:pt x="5652" y="11420"/>
                </a:lnTo>
                <a:lnTo>
                  <a:pt x="5654" y="11333"/>
                </a:lnTo>
                <a:lnTo>
                  <a:pt x="5654" y="11247"/>
                </a:lnTo>
                <a:lnTo>
                  <a:pt x="5652" y="11161"/>
                </a:lnTo>
                <a:lnTo>
                  <a:pt x="5646" y="11076"/>
                </a:lnTo>
                <a:lnTo>
                  <a:pt x="5640" y="10993"/>
                </a:lnTo>
                <a:lnTo>
                  <a:pt x="5631" y="10907"/>
                </a:lnTo>
                <a:lnTo>
                  <a:pt x="5619" y="10823"/>
                </a:lnTo>
                <a:lnTo>
                  <a:pt x="5606" y="10739"/>
                </a:lnTo>
                <a:lnTo>
                  <a:pt x="5592" y="10656"/>
                </a:lnTo>
                <a:lnTo>
                  <a:pt x="5574" y="10575"/>
                </a:lnTo>
                <a:lnTo>
                  <a:pt x="5556" y="10494"/>
                </a:lnTo>
                <a:lnTo>
                  <a:pt x="5537" y="10417"/>
                </a:lnTo>
                <a:lnTo>
                  <a:pt x="5516" y="10341"/>
                </a:lnTo>
                <a:lnTo>
                  <a:pt x="5500" y="10282"/>
                </a:lnTo>
                <a:lnTo>
                  <a:pt x="5485" y="10231"/>
                </a:lnTo>
                <a:lnTo>
                  <a:pt x="5471" y="10186"/>
                </a:lnTo>
                <a:lnTo>
                  <a:pt x="5456" y="10149"/>
                </a:lnTo>
                <a:lnTo>
                  <a:pt x="5449" y="10132"/>
                </a:lnTo>
                <a:lnTo>
                  <a:pt x="5443" y="10117"/>
                </a:lnTo>
                <a:lnTo>
                  <a:pt x="5436" y="10102"/>
                </a:lnTo>
                <a:lnTo>
                  <a:pt x="5429" y="10089"/>
                </a:lnTo>
                <a:lnTo>
                  <a:pt x="5421" y="10077"/>
                </a:lnTo>
                <a:lnTo>
                  <a:pt x="5414" y="10065"/>
                </a:lnTo>
                <a:lnTo>
                  <a:pt x="5406" y="10055"/>
                </a:lnTo>
                <a:lnTo>
                  <a:pt x="5397" y="10045"/>
                </a:lnTo>
                <a:lnTo>
                  <a:pt x="5387" y="10036"/>
                </a:lnTo>
                <a:lnTo>
                  <a:pt x="5377" y="10028"/>
                </a:lnTo>
                <a:lnTo>
                  <a:pt x="5367" y="10018"/>
                </a:lnTo>
                <a:lnTo>
                  <a:pt x="5356" y="10010"/>
                </a:lnTo>
                <a:lnTo>
                  <a:pt x="5332" y="9995"/>
                </a:lnTo>
                <a:lnTo>
                  <a:pt x="5303" y="9979"/>
                </a:lnTo>
                <a:lnTo>
                  <a:pt x="5233" y="9942"/>
                </a:lnTo>
                <a:lnTo>
                  <a:pt x="5142" y="9896"/>
                </a:lnTo>
                <a:lnTo>
                  <a:pt x="5089" y="9867"/>
                </a:lnTo>
                <a:lnTo>
                  <a:pt x="5039" y="9840"/>
                </a:lnTo>
                <a:lnTo>
                  <a:pt x="4992" y="9812"/>
                </a:lnTo>
                <a:lnTo>
                  <a:pt x="4948" y="9787"/>
                </a:lnTo>
                <a:lnTo>
                  <a:pt x="4906" y="9760"/>
                </a:lnTo>
                <a:lnTo>
                  <a:pt x="4867" y="9736"/>
                </a:lnTo>
                <a:lnTo>
                  <a:pt x="4831" y="9711"/>
                </a:lnTo>
                <a:lnTo>
                  <a:pt x="4796" y="9688"/>
                </a:lnTo>
                <a:lnTo>
                  <a:pt x="4763" y="9664"/>
                </a:lnTo>
                <a:lnTo>
                  <a:pt x="4732" y="9641"/>
                </a:lnTo>
                <a:lnTo>
                  <a:pt x="4704" y="9618"/>
                </a:lnTo>
                <a:lnTo>
                  <a:pt x="4676" y="9597"/>
                </a:lnTo>
                <a:lnTo>
                  <a:pt x="4625" y="9554"/>
                </a:lnTo>
                <a:lnTo>
                  <a:pt x="4580" y="9512"/>
                </a:lnTo>
                <a:lnTo>
                  <a:pt x="4537" y="9471"/>
                </a:lnTo>
                <a:lnTo>
                  <a:pt x="4496" y="9431"/>
                </a:lnTo>
                <a:lnTo>
                  <a:pt x="4457" y="9392"/>
                </a:lnTo>
                <a:lnTo>
                  <a:pt x="4416" y="9354"/>
                </a:lnTo>
                <a:lnTo>
                  <a:pt x="4376" y="9315"/>
                </a:lnTo>
                <a:lnTo>
                  <a:pt x="4331" y="9276"/>
                </a:lnTo>
                <a:lnTo>
                  <a:pt x="4307" y="9257"/>
                </a:lnTo>
                <a:lnTo>
                  <a:pt x="4283" y="9237"/>
                </a:lnTo>
                <a:lnTo>
                  <a:pt x="4258" y="9217"/>
                </a:lnTo>
                <a:lnTo>
                  <a:pt x="4230" y="9197"/>
                </a:lnTo>
                <a:lnTo>
                  <a:pt x="4222" y="9201"/>
                </a:lnTo>
                <a:lnTo>
                  <a:pt x="4213" y="9205"/>
                </a:lnTo>
                <a:lnTo>
                  <a:pt x="4209" y="9207"/>
                </a:lnTo>
                <a:lnTo>
                  <a:pt x="4206" y="9210"/>
                </a:lnTo>
                <a:lnTo>
                  <a:pt x="4203" y="9214"/>
                </a:lnTo>
                <a:lnTo>
                  <a:pt x="4200" y="9220"/>
                </a:lnTo>
                <a:lnTo>
                  <a:pt x="3978" y="9424"/>
                </a:lnTo>
                <a:lnTo>
                  <a:pt x="3913" y="9484"/>
                </a:lnTo>
                <a:lnTo>
                  <a:pt x="3855" y="9536"/>
                </a:lnTo>
                <a:lnTo>
                  <a:pt x="3803" y="9582"/>
                </a:lnTo>
                <a:lnTo>
                  <a:pt x="3753" y="9623"/>
                </a:lnTo>
                <a:lnTo>
                  <a:pt x="3707" y="9659"/>
                </a:lnTo>
                <a:lnTo>
                  <a:pt x="3663" y="9691"/>
                </a:lnTo>
                <a:lnTo>
                  <a:pt x="3621" y="9720"/>
                </a:lnTo>
                <a:lnTo>
                  <a:pt x="3579" y="9747"/>
                </a:lnTo>
                <a:lnTo>
                  <a:pt x="3535" y="9773"/>
                </a:lnTo>
                <a:lnTo>
                  <a:pt x="3490" y="9800"/>
                </a:lnTo>
                <a:lnTo>
                  <a:pt x="3441" y="9826"/>
                </a:lnTo>
                <a:lnTo>
                  <a:pt x="3388" y="9856"/>
                </a:lnTo>
                <a:lnTo>
                  <a:pt x="3330" y="9887"/>
                </a:lnTo>
                <a:lnTo>
                  <a:pt x="3265" y="9922"/>
                </a:lnTo>
                <a:lnTo>
                  <a:pt x="3194" y="9962"/>
                </a:lnTo>
                <a:lnTo>
                  <a:pt x="3114" y="10007"/>
                </a:lnTo>
                <a:lnTo>
                  <a:pt x="3029" y="10055"/>
                </a:lnTo>
                <a:lnTo>
                  <a:pt x="2947" y="10102"/>
                </a:lnTo>
                <a:lnTo>
                  <a:pt x="2867" y="10148"/>
                </a:lnTo>
                <a:lnTo>
                  <a:pt x="2790" y="10194"/>
                </a:lnTo>
                <a:lnTo>
                  <a:pt x="2716" y="10240"/>
                </a:lnTo>
                <a:lnTo>
                  <a:pt x="2642" y="10286"/>
                </a:lnTo>
                <a:lnTo>
                  <a:pt x="2608" y="10308"/>
                </a:lnTo>
                <a:lnTo>
                  <a:pt x="2572" y="10332"/>
                </a:lnTo>
                <a:lnTo>
                  <a:pt x="2539" y="10356"/>
                </a:lnTo>
                <a:lnTo>
                  <a:pt x="2505" y="10380"/>
                </a:lnTo>
                <a:lnTo>
                  <a:pt x="2473" y="10406"/>
                </a:lnTo>
                <a:lnTo>
                  <a:pt x="2440" y="10430"/>
                </a:lnTo>
                <a:lnTo>
                  <a:pt x="2410" y="10456"/>
                </a:lnTo>
                <a:lnTo>
                  <a:pt x="2378" y="10482"/>
                </a:lnTo>
                <a:lnTo>
                  <a:pt x="2349" y="10509"/>
                </a:lnTo>
                <a:lnTo>
                  <a:pt x="2319" y="10536"/>
                </a:lnTo>
                <a:lnTo>
                  <a:pt x="2291" y="10565"/>
                </a:lnTo>
                <a:lnTo>
                  <a:pt x="2263" y="10594"/>
                </a:lnTo>
                <a:lnTo>
                  <a:pt x="2236" y="10624"/>
                </a:lnTo>
                <a:lnTo>
                  <a:pt x="2210" y="10655"/>
                </a:lnTo>
                <a:lnTo>
                  <a:pt x="2183" y="10687"/>
                </a:lnTo>
                <a:lnTo>
                  <a:pt x="2159" y="10720"/>
                </a:lnTo>
                <a:lnTo>
                  <a:pt x="2134" y="10754"/>
                </a:lnTo>
                <a:lnTo>
                  <a:pt x="2110" y="10790"/>
                </a:lnTo>
                <a:lnTo>
                  <a:pt x="2088" y="10825"/>
                </a:lnTo>
                <a:lnTo>
                  <a:pt x="2065" y="10863"/>
                </a:lnTo>
                <a:lnTo>
                  <a:pt x="2031" y="10927"/>
                </a:lnTo>
                <a:lnTo>
                  <a:pt x="1999" y="10992"/>
                </a:lnTo>
                <a:lnTo>
                  <a:pt x="1971" y="11058"/>
                </a:lnTo>
                <a:lnTo>
                  <a:pt x="1944" y="11125"/>
                </a:lnTo>
                <a:lnTo>
                  <a:pt x="1922" y="11194"/>
                </a:lnTo>
                <a:lnTo>
                  <a:pt x="1901" y="11263"/>
                </a:lnTo>
                <a:lnTo>
                  <a:pt x="1884" y="11334"/>
                </a:lnTo>
                <a:lnTo>
                  <a:pt x="1868" y="11404"/>
                </a:lnTo>
                <a:lnTo>
                  <a:pt x="1856" y="11476"/>
                </a:lnTo>
                <a:lnTo>
                  <a:pt x="1846" y="11547"/>
                </a:lnTo>
                <a:lnTo>
                  <a:pt x="1840" y="11620"/>
                </a:lnTo>
                <a:lnTo>
                  <a:pt x="1835" y="11692"/>
                </a:lnTo>
                <a:lnTo>
                  <a:pt x="1834" y="11766"/>
                </a:lnTo>
                <a:lnTo>
                  <a:pt x="1834" y="11838"/>
                </a:lnTo>
                <a:lnTo>
                  <a:pt x="1838" y="11911"/>
                </a:lnTo>
                <a:lnTo>
                  <a:pt x="1844" y="11984"/>
                </a:lnTo>
                <a:lnTo>
                  <a:pt x="1853" y="12056"/>
                </a:lnTo>
                <a:lnTo>
                  <a:pt x="1864" y="12128"/>
                </a:lnTo>
                <a:lnTo>
                  <a:pt x="1877" y="12200"/>
                </a:lnTo>
                <a:lnTo>
                  <a:pt x="1894" y="12271"/>
                </a:lnTo>
                <a:lnTo>
                  <a:pt x="1913" y="12342"/>
                </a:lnTo>
                <a:lnTo>
                  <a:pt x="1934" y="12412"/>
                </a:lnTo>
                <a:lnTo>
                  <a:pt x="1958" y="12481"/>
                </a:lnTo>
                <a:lnTo>
                  <a:pt x="1984" y="12548"/>
                </a:lnTo>
                <a:lnTo>
                  <a:pt x="2013" y="12616"/>
                </a:lnTo>
                <a:lnTo>
                  <a:pt x="2043" y="12681"/>
                </a:lnTo>
                <a:lnTo>
                  <a:pt x="2077" y="12745"/>
                </a:lnTo>
                <a:lnTo>
                  <a:pt x="2113" y="12809"/>
                </a:lnTo>
                <a:lnTo>
                  <a:pt x="2151" y="12870"/>
                </a:lnTo>
                <a:lnTo>
                  <a:pt x="2191" y="12930"/>
                </a:lnTo>
                <a:lnTo>
                  <a:pt x="2234" y="12988"/>
                </a:lnTo>
                <a:lnTo>
                  <a:pt x="2280" y="13044"/>
                </a:lnTo>
                <a:lnTo>
                  <a:pt x="2312" y="13083"/>
                </a:lnTo>
                <a:lnTo>
                  <a:pt x="2344" y="13117"/>
                </a:lnTo>
                <a:lnTo>
                  <a:pt x="2373" y="13148"/>
                </a:lnTo>
                <a:lnTo>
                  <a:pt x="2402" y="13175"/>
                </a:lnTo>
                <a:lnTo>
                  <a:pt x="2428" y="13199"/>
                </a:lnTo>
                <a:lnTo>
                  <a:pt x="2452" y="13219"/>
                </a:lnTo>
                <a:lnTo>
                  <a:pt x="2477" y="13237"/>
                </a:lnTo>
                <a:lnTo>
                  <a:pt x="2498" y="13254"/>
                </a:lnTo>
                <a:lnTo>
                  <a:pt x="2519" y="13267"/>
                </a:lnTo>
                <a:lnTo>
                  <a:pt x="2539" y="13279"/>
                </a:lnTo>
                <a:lnTo>
                  <a:pt x="2557" y="13290"/>
                </a:lnTo>
                <a:lnTo>
                  <a:pt x="2574" y="13299"/>
                </a:lnTo>
                <a:lnTo>
                  <a:pt x="2604" y="13314"/>
                </a:lnTo>
                <a:lnTo>
                  <a:pt x="2630" y="13327"/>
                </a:lnTo>
                <a:lnTo>
                  <a:pt x="2641" y="13334"/>
                </a:lnTo>
                <a:lnTo>
                  <a:pt x="2652" y="13342"/>
                </a:lnTo>
                <a:lnTo>
                  <a:pt x="2661" y="13349"/>
                </a:lnTo>
                <a:lnTo>
                  <a:pt x="2669" y="13358"/>
                </a:lnTo>
                <a:lnTo>
                  <a:pt x="2676" y="13367"/>
                </a:lnTo>
                <a:lnTo>
                  <a:pt x="2683" y="13378"/>
                </a:lnTo>
                <a:lnTo>
                  <a:pt x="2688" y="13392"/>
                </a:lnTo>
                <a:lnTo>
                  <a:pt x="2693" y="13406"/>
                </a:lnTo>
                <a:lnTo>
                  <a:pt x="2698" y="13423"/>
                </a:lnTo>
                <a:lnTo>
                  <a:pt x="2701" y="13443"/>
                </a:lnTo>
                <a:lnTo>
                  <a:pt x="2704" y="13465"/>
                </a:lnTo>
                <a:lnTo>
                  <a:pt x="2706" y="13492"/>
                </a:lnTo>
                <a:lnTo>
                  <a:pt x="2708" y="13520"/>
                </a:lnTo>
                <a:lnTo>
                  <a:pt x="2709" y="13553"/>
                </a:lnTo>
                <a:lnTo>
                  <a:pt x="2710" y="13589"/>
                </a:lnTo>
                <a:lnTo>
                  <a:pt x="2710" y="13630"/>
                </a:lnTo>
                <a:close/>
                <a:moveTo>
                  <a:pt x="6441" y="7115"/>
                </a:moveTo>
                <a:lnTo>
                  <a:pt x="6849" y="7350"/>
                </a:lnTo>
                <a:lnTo>
                  <a:pt x="6889" y="7308"/>
                </a:lnTo>
                <a:lnTo>
                  <a:pt x="6924" y="7269"/>
                </a:lnTo>
                <a:lnTo>
                  <a:pt x="6958" y="7235"/>
                </a:lnTo>
                <a:lnTo>
                  <a:pt x="6992" y="7200"/>
                </a:lnTo>
                <a:lnTo>
                  <a:pt x="7009" y="7183"/>
                </a:lnTo>
                <a:lnTo>
                  <a:pt x="7027" y="7167"/>
                </a:lnTo>
                <a:lnTo>
                  <a:pt x="7046" y="7150"/>
                </a:lnTo>
                <a:lnTo>
                  <a:pt x="7068" y="7132"/>
                </a:lnTo>
                <a:lnTo>
                  <a:pt x="7090" y="7114"/>
                </a:lnTo>
                <a:lnTo>
                  <a:pt x="7113" y="7096"/>
                </a:lnTo>
                <a:lnTo>
                  <a:pt x="7140" y="7077"/>
                </a:lnTo>
                <a:lnTo>
                  <a:pt x="7169" y="7057"/>
                </a:lnTo>
                <a:lnTo>
                  <a:pt x="7186" y="7067"/>
                </a:lnTo>
                <a:lnTo>
                  <a:pt x="7205" y="7081"/>
                </a:lnTo>
                <a:lnTo>
                  <a:pt x="7227" y="7099"/>
                </a:lnTo>
                <a:lnTo>
                  <a:pt x="7252" y="7118"/>
                </a:lnTo>
                <a:lnTo>
                  <a:pt x="7307" y="7166"/>
                </a:lnTo>
                <a:lnTo>
                  <a:pt x="7369" y="7223"/>
                </a:lnTo>
                <a:lnTo>
                  <a:pt x="7439" y="7289"/>
                </a:lnTo>
                <a:lnTo>
                  <a:pt x="7513" y="7361"/>
                </a:lnTo>
                <a:lnTo>
                  <a:pt x="7590" y="7437"/>
                </a:lnTo>
                <a:lnTo>
                  <a:pt x="7669" y="7516"/>
                </a:lnTo>
                <a:lnTo>
                  <a:pt x="7749" y="7598"/>
                </a:lnTo>
                <a:lnTo>
                  <a:pt x="7829" y="7679"/>
                </a:lnTo>
                <a:lnTo>
                  <a:pt x="7907" y="7758"/>
                </a:lnTo>
                <a:lnTo>
                  <a:pt x="7981" y="7835"/>
                </a:lnTo>
                <a:lnTo>
                  <a:pt x="8050" y="7907"/>
                </a:lnTo>
                <a:lnTo>
                  <a:pt x="8113" y="7972"/>
                </a:lnTo>
                <a:lnTo>
                  <a:pt x="8169" y="8030"/>
                </a:lnTo>
                <a:lnTo>
                  <a:pt x="8217" y="8078"/>
                </a:lnTo>
                <a:lnTo>
                  <a:pt x="8276" y="8140"/>
                </a:lnTo>
                <a:lnTo>
                  <a:pt x="8321" y="8190"/>
                </a:lnTo>
                <a:lnTo>
                  <a:pt x="8341" y="8211"/>
                </a:lnTo>
                <a:lnTo>
                  <a:pt x="8360" y="8228"/>
                </a:lnTo>
                <a:lnTo>
                  <a:pt x="8369" y="8236"/>
                </a:lnTo>
                <a:lnTo>
                  <a:pt x="8378" y="8244"/>
                </a:lnTo>
                <a:lnTo>
                  <a:pt x="8388" y="8251"/>
                </a:lnTo>
                <a:lnTo>
                  <a:pt x="8399" y="8257"/>
                </a:lnTo>
                <a:lnTo>
                  <a:pt x="8410" y="8263"/>
                </a:lnTo>
                <a:lnTo>
                  <a:pt x="8421" y="8268"/>
                </a:lnTo>
                <a:lnTo>
                  <a:pt x="8433" y="8273"/>
                </a:lnTo>
                <a:lnTo>
                  <a:pt x="8446" y="8277"/>
                </a:lnTo>
                <a:lnTo>
                  <a:pt x="8460" y="8280"/>
                </a:lnTo>
                <a:lnTo>
                  <a:pt x="8475" y="8284"/>
                </a:lnTo>
                <a:lnTo>
                  <a:pt x="8491" y="8286"/>
                </a:lnTo>
                <a:lnTo>
                  <a:pt x="8508" y="8289"/>
                </a:lnTo>
                <a:lnTo>
                  <a:pt x="8547" y="8294"/>
                </a:lnTo>
                <a:lnTo>
                  <a:pt x="8593" y="8296"/>
                </a:lnTo>
                <a:lnTo>
                  <a:pt x="8645" y="8298"/>
                </a:lnTo>
                <a:lnTo>
                  <a:pt x="8706" y="8298"/>
                </a:lnTo>
                <a:lnTo>
                  <a:pt x="10226" y="8299"/>
                </a:lnTo>
                <a:lnTo>
                  <a:pt x="10222" y="9905"/>
                </a:lnTo>
                <a:lnTo>
                  <a:pt x="10223" y="9947"/>
                </a:lnTo>
                <a:lnTo>
                  <a:pt x="10225" y="9983"/>
                </a:lnTo>
                <a:lnTo>
                  <a:pt x="10228" y="10015"/>
                </a:lnTo>
                <a:lnTo>
                  <a:pt x="10232" y="10043"/>
                </a:lnTo>
                <a:lnTo>
                  <a:pt x="10237" y="10066"/>
                </a:lnTo>
                <a:lnTo>
                  <a:pt x="10244" y="10088"/>
                </a:lnTo>
                <a:lnTo>
                  <a:pt x="10251" y="10106"/>
                </a:lnTo>
                <a:lnTo>
                  <a:pt x="10260" y="10124"/>
                </a:lnTo>
                <a:lnTo>
                  <a:pt x="10270" y="10139"/>
                </a:lnTo>
                <a:lnTo>
                  <a:pt x="10281" y="10154"/>
                </a:lnTo>
                <a:lnTo>
                  <a:pt x="10294" y="10169"/>
                </a:lnTo>
                <a:lnTo>
                  <a:pt x="10310" y="10184"/>
                </a:lnTo>
                <a:lnTo>
                  <a:pt x="10345" y="10217"/>
                </a:lnTo>
                <a:lnTo>
                  <a:pt x="10388" y="10257"/>
                </a:lnTo>
                <a:lnTo>
                  <a:pt x="10454" y="10324"/>
                </a:lnTo>
                <a:lnTo>
                  <a:pt x="10522" y="10390"/>
                </a:lnTo>
                <a:lnTo>
                  <a:pt x="10591" y="10457"/>
                </a:lnTo>
                <a:lnTo>
                  <a:pt x="10660" y="10525"/>
                </a:lnTo>
                <a:lnTo>
                  <a:pt x="10730" y="10593"/>
                </a:lnTo>
                <a:lnTo>
                  <a:pt x="10801" y="10662"/>
                </a:lnTo>
                <a:lnTo>
                  <a:pt x="10871" y="10731"/>
                </a:lnTo>
                <a:lnTo>
                  <a:pt x="10941" y="10801"/>
                </a:lnTo>
                <a:lnTo>
                  <a:pt x="11011" y="10870"/>
                </a:lnTo>
                <a:lnTo>
                  <a:pt x="11080" y="10940"/>
                </a:lnTo>
                <a:lnTo>
                  <a:pt x="11148" y="11010"/>
                </a:lnTo>
                <a:lnTo>
                  <a:pt x="11215" y="11080"/>
                </a:lnTo>
                <a:lnTo>
                  <a:pt x="11280" y="11149"/>
                </a:lnTo>
                <a:lnTo>
                  <a:pt x="11344" y="11219"/>
                </a:lnTo>
                <a:lnTo>
                  <a:pt x="11406" y="11288"/>
                </a:lnTo>
                <a:lnTo>
                  <a:pt x="11466" y="11357"/>
                </a:lnTo>
                <a:lnTo>
                  <a:pt x="11452" y="11378"/>
                </a:lnTo>
                <a:lnTo>
                  <a:pt x="11436" y="11400"/>
                </a:lnTo>
                <a:lnTo>
                  <a:pt x="11418" y="11425"/>
                </a:lnTo>
                <a:lnTo>
                  <a:pt x="11396" y="11452"/>
                </a:lnTo>
                <a:lnTo>
                  <a:pt x="11370" y="11482"/>
                </a:lnTo>
                <a:lnTo>
                  <a:pt x="11344" y="11513"/>
                </a:lnTo>
                <a:lnTo>
                  <a:pt x="11314" y="11546"/>
                </a:lnTo>
                <a:lnTo>
                  <a:pt x="11282" y="11581"/>
                </a:lnTo>
                <a:lnTo>
                  <a:pt x="11214" y="11653"/>
                </a:lnTo>
                <a:lnTo>
                  <a:pt x="11139" y="11731"/>
                </a:lnTo>
                <a:lnTo>
                  <a:pt x="11060" y="11812"/>
                </a:lnTo>
                <a:lnTo>
                  <a:pt x="10978" y="11893"/>
                </a:lnTo>
                <a:lnTo>
                  <a:pt x="10896" y="11975"/>
                </a:lnTo>
                <a:lnTo>
                  <a:pt x="10812" y="12057"/>
                </a:lnTo>
                <a:lnTo>
                  <a:pt x="10732" y="12134"/>
                </a:lnTo>
                <a:lnTo>
                  <a:pt x="10655" y="12209"/>
                </a:lnTo>
                <a:lnTo>
                  <a:pt x="10584" y="12277"/>
                </a:lnTo>
                <a:lnTo>
                  <a:pt x="10519" y="12341"/>
                </a:lnTo>
                <a:lnTo>
                  <a:pt x="10462" y="12395"/>
                </a:lnTo>
                <a:lnTo>
                  <a:pt x="10415" y="12439"/>
                </a:lnTo>
                <a:lnTo>
                  <a:pt x="10390" y="12464"/>
                </a:lnTo>
                <a:lnTo>
                  <a:pt x="10366" y="12488"/>
                </a:lnTo>
                <a:lnTo>
                  <a:pt x="10345" y="12511"/>
                </a:lnTo>
                <a:lnTo>
                  <a:pt x="10327" y="12534"/>
                </a:lnTo>
                <a:lnTo>
                  <a:pt x="10309" y="12555"/>
                </a:lnTo>
                <a:lnTo>
                  <a:pt x="10293" y="12577"/>
                </a:lnTo>
                <a:lnTo>
                  <a:pt x="10279" y="12597"/>
                </a:lnTo>
                <a:lnTo>
                  <a:pt x="10267" y="12618"/>
                </a:lnTo>
                <a:lnTo>
                  <a:pt x="10256" y="12638"/>
                </a:lnTo>
                <a:lnTo>
                  <a:pt x="10247" y="12658"/>
                </a:lnTo>
                <a:lnTo>
                  <a:pt x="10238" y="12679"/>
                </a:lnTo>
                <a:lnTo>
                  <a:pt x="10231" y="12699"/>
                </a:lnTo>
                <a:lnTo>
                  <a:pt x="10226" y="12720"/>
                </a:lnTo>
                <a:lnTo>
                  <a:pt x="10221" y="12741"/>
                </a:lnTo>
                <a:lnTo>
                  <a:pt x="10217" y="12763"/>
                </a:lnTo>
                <a:lnTo>
                  <a:pt x="10215" y="12784"/>
                </a:lnTo>
                <a:lnTo>
                  <a:pt x="10213" y="12807"/>
                </a:lnTo>
                <a:lnTo>
                  <a:pt x="10212" y="12831"/>
                </a:lnTo>
                <a:lnTo>
                  <a:pt x="10211" y="12855"/>
                </a:lnTo>
                <a:lnTo>
                  <a:pt x="10211" y="12881"/>
                </a:lnTo>
                <a:lnTo>
                  <a:pt x="10213" y="12936"/>
                </a:lnTo>
                <a:lnTo>
                  <a:pt x="10215" y="12996"/>
                </a:lnTo>
                <a:lnTo>
                  <a:pt x="10219" y="13064"/>
                </a:lnTo>
                <a:lnTo>
                  <a:pt x="10222" y="13137"/>
                </a:lnTo>
                <a:lnTo>
                  <a:pt x="10224" y="13220"/>
                </a:lnTo>
                <a:lnTo>
                  <a:pt x="10225" y="13312"/>
                </a:lnTo>
                <a:lnTo>
                  <a:pt x="10225" y="13381"/>
                </a:lnTo>
                <a:lnTo>
                  <a:pt x="10225" y="13451"/>
                </a:lnTo>
                <a:lnTo>
                  <a:pt x="10225" y="13519"/>
                </a:lnTo>
                <a:lnTo>
                  <a:pt x="10225" y="13590"/>
                </a:lnTo>
                <a:lnTo>
                  <a:pt x="10225" y="13659"/>
                </a:lnTo>
                <a:lnTo>
                  <a:pt x="10225" y="13729"/>
                </a:lnTo>
                <a:lnTo>
                  <a:pt x="10224" y="13798"/>
                </a:lnTo>
                <a:lnTo>
                  <a:pt x="10224" y="13868"/>
                </a:lnTo>
                <a:lnTo>
                  <a:pt x="10224" y="13937"/>
                </a:lnTo>
                <a:lnTo>
                  <a:pt x="10224" y="14006"/>
                </a:lnTo>
                <a:lnTo>
                  <a:pt x="10224" y="14076"/>
                </a:lnTo>
                <a:lnTo>
                  <a:pt x="10224" y="14145"/>
                </a:lnTo>
                <a:lnTo>
                  <a:pt x="10225" y="14215"/>
                </a:lnTo>
                <a:lnTo>
                  <a:pt x="10225" y="14284"/>
                </a:lnTo>
                <a:lnTo>
                  <a:pt x="10225" y="14354"/>
                </a:lnTo>
                <a:lnTo>
                  <a:pt x="10226" y="14423"/>
                </a:lnTo>
                <a:lnTo>
                  <a:pt x="8661" y="14421"/>
                </a:lnTo>
                <a:lnTo>
                  <a:pt x="8609" y="14422"/>
                </a:lnTo>
                <a:lnTo>
                  <a:pt x="8564" y="14424"/>
                </a:lnTo>
                <a:lnTo>
                  <a:pt x="8543" y="14426"/>
                </a:lnTo>
                <a:lnTo>
                  <a:pt x="8525" y="14428"/>
                </a:lnTo>
                <a:lnTo>
                  <a:pt x="8506" y="14430"/>
                </a:lnTo>
                <a:lnTo>
                  <a:pt x="8490" y="14433"/>
                </a:lnTo>
                <a:lnTo>
                  <a:pt x="8474" y="14436"/>
                </a:lnTo>
                <a:lnTo>
                  <a:pt x="8460" y="14440"/>
                </a:lnTo>
                <a:lnTo>
                  <a:pt x="8446" y="14445"/>
                </a:lnTo>
                <a:lnTo>
                  <a:pt x="8433" y="14450"/>
                </a:lnTo>
                <a:lnTo>
                  <a:pt x="8421" y="14455"/>
                </a:lnTo>
                <a:lnTo>
                  <a:pt x="8410" y="14460"/>
                </a:lnTo>
                <a:lnTo>
                  <a:pt x="8400" y="14466"/>
                </a:lnTo>
                <a:lnTo>
                  <a:pt x="8388" y="14473"/>
                </a:lnTo>
                <a:lnTo>
                  <a:pt x="8369" y="14487"/>
                </a:lnTo>
                <a:lnTo>
                  <a:pt x="8351" y="14504"/>
                </a:lnTo>
                <a:lnTo>
                  <a:pt x="8334" y="14522"/>
                </a:lnTo>
                <a:lnTo>
                  <a:pt x="8315" y="14543"/>
                </a:lnTo>
                <a:lnTo>
                  <a:pt x="8274" y="14589"/>
                </a:lnTo>
                <a:lnTo>
                  <a:pt x="8224" y="14645"/>
                </a:lnTo>
                <a:lnTo>
                  <a:pt x="8180" y="14691"/>
                </a:lnTo>
                <a:lnTo>
                  <a:pt x="8138" y="14734"/>
                </a:lnTo>
                <a:lnTo>
                  <a:pt x="8097" y="14775"/>
                </a:lnTo>
                <a:lnTo>
                  <a:pt x="8056" y="14816"/>
                </a:lnTo>
                <a:lnTo>
                  <a:pt x="8016" y="14856"/>
                </a:lnTo>
                <a:lnTo>
                  <a:pt x="7974" y="14898"/>
                </a:lnTo>
                <a:lnTo>
                  <a:pt x="7930" y="14940"/>
                </a:lnTo>
                <a:lnTo>
                  <a:pt x="7885" y="14985"/>
                </a:lnTo>
                <a:lnTo>
                  <a:pt x="7807" y="15060"/>
                </a:lnTo>
                <a:lnTo>
                  <a:pt x="7720" y="15145"/>
                </a:lnTo>
                <a:lnTo>
                  <a:pt x="7626" y="15235"/>
                </a:lnTo>
                <a:lnTo>
                  <a:pt x="7531" y="15329"/>
                </a:lnTo>
                <a:lnTo>
                  <a:pt x="7484" y="15376"/>
                </a:lnTo>
                <a:lnTo>
                  <a:pt x="7438" y="15422"/>
                </a:lnTo>
                <a:lnTo>
                  <a:pt x="7394" y="15468"/>
                </a:lnTo>
                <a:lnTo>
                  <a:pt x="7351" y="15513"/>
                </a:lnTo>
                <a:lnTo>
                  <a:pt x="7313" y="15556"/>
                </a:lnTo>
                <a:lnTo>
                  <a:pt x="7276" y="15598"/>
                </a:lnTo>
                <a:lnTo>
                  <a:pt x="7243" y="15637"/>
                </a:lnTo>
                <a:lnTo>
                  <a:pt x="7216" y="15674"/>
                </a:lnTo>
                <a:lnTo>
                  <a:pt x="7184" y="15654"/>
                </a:lnTo>
                <a:lnTo>
                  <a:pt x="7155" y="15635"/>
                </a:lnTo>
                <a:lnTo>
                  <a:pt x="7128" y="15616"/>
                </a:lnTo>
                <a:lnTo>
                  <a:pt x="7104" y="15598"/>
                </a:lnTo>
                <a:lnTo>
                  <a:pt x="7081" y="15580"/>
                </a:lnTo>
                <a:lnTo>
                  <a:pt x="7061" y="15563"/>
                </a:lnTo>
                <a:lnTo>
                  <a:pt x="7040" y="15545"/>
                </a:lnTo>
                <a:lnTo>
                  <a:pt x="7021" y="15528"/>
                </a:lnTo>
                <a:lnTo>
                  <a:pt x="6984" y="15494"/>
                </a:lnTo>
                <a:lnTo>
                  <a:pt x="6945" y="15461"/>
                </a:lnTo>
                <a:lnTo>
                  <a:pt x="6924" y="15443"/>
                </a:lnTo>
                <a:lnTo>
                  <a:pt x="6902" y="15425"/>
                </a:lnTo>
                <a:lnTo>
                  <a:pt x="6879" y="15407"/>
                </a:lnTo>
                <a:lnTo>
                  <a:pt x="6852" y="15387"/>
                </a:lnTo>
                <a:lnTo>
                  <a:pt x="6471" y="15613"/>
                </a:lnTo>
                <a:lnTo>
                  <a:pt x="7174" y="16340"/>
                </a:lnTo>
                <a:lnTo>
                  <a:pt x="7224" y="16291"/>
                </a:lnTo>
                <a:lnTo>
                  <a:pt x="7273" y="16242"/>
                </a:lnTo>
                <a:lnTo>
                  <a:pt x="7322" y="16194"/>
                </a:lnTo>
                <a:lnTo>
                  <a:pt x="7370" y="16145"/>
                </a:lnTo>
                <a:lnTo>
                  <a:pt x="7419" y="16097"/>
                </a:lnTo>
                <a:lnTo>
                  <a:pt x="7468" y="16048"/>
                </a:lnTo>
                <a:lnTo>
                  <a:pt x="7517" y="16000"/>
                </a:lnTo>
                <a:lnTo>
                  <a:pt x="7565" y="15951"/>
                </a:lnTo>
                <a:lnTo>
                  <a:pt x="7613" y="15903"/>
                </a:lnTo>
                <a:lnTo>
                  <a:pt x="7662" y="15854"/>
                </a:lnTo>
                <a:lnTo>
                  <a:pt x="7710" y="15805"/>
                </a:lnTo>
                <a:lnTo>
                  <a:pt x="7759" y="15755"/>
                </a:lnTo>
                <a:lnTo>
                  <a:pt x="7807" y="15706"/>
                </a:lnTo>
                <a:lnTo>
                  <a:pt x="7856" y="15656"/>
                </a:lnTo>
                <a:lnTo>
                  <a:pt x="7906" y="15606"/>
                </a:lnTo>
                <a:lnTo>
                  <a:pt x="7955" y="15556"/>
                </a:lnTo>
                <a:lnTo>
                  <a:pt x="8035" y="15473"/>
                </a:lnTo>
                <a:lnTo>
                  <a:pt x="8107" y="15397"/>
                </a:lnTo>
                <a:lnTo>
                  <a:pt x="8173" y="15328"/>
                </a:lnTo>
                <a:lnTo>
                  <a:pt x="8232" y="15265"/>
                </a:lnTo>
                <a:lnTo>
                  <a:pt x="8287" y="15207"/>
                </a:lnTo>
                <a:lnTo>
                  <a:pt x="8337" y="15156"/>
                </a:lnTo>
                <a:lnTo>
                  <a:pt x="8382" y="15110"/>
                </a:lnTo>
                <a:lnTo>
                  <a:pt x="8425" y="15069"/>
                </a:lnTo>
                <a:lnTo>
                  <a:pt x="8467" y="15032"/>
                </a:lnTo>
                <a:lnTo>
                  <a:pt x="8506" y="15000"/>
                </a:lnTo>
                <a:lnTo>
                  <a:pt x="8545" y="14973"/>
                </a:lnTo>
                <a:lnTo>
                  <a:pt x="8585" y="14949"/>
                </a:lnTo>
                <a:lnTo>
                  <a:pt x="8625" y="14929"/>
                </a:lnTo>
                <a:lnTo>
                  <a:pt x="8668" y="14912"/>
                </a:lnTo>
                <a:lnTo>
                  <a:pt x="8714" y="14899"/>
                </a:lnTo>
                <a:lnTo>
                  <a:pt x="8762" y="14888"/>
                </a:lnTo>
                <a:lnTo>
                  <a:pt x="8815" y="14880"/>
                </a:lnTo>
                <a:lnTo>
                  <a:pt x="8874" y="14875"/>
                </a:lnTo>
                <a:lnTo>
                  <a:pt x="8938" y="14870"/>
                </a:lnTo>
                <a:lnTo>
                  <a:pt x="9008" y="14868"/>
                </a:lnTo>
                <a:lnTo>
                  <a:pt x="9087" y="14868"/>
                </a:lnTo>
                <a:lnTo>
                  <a:pt x="9174" y="14869"/>
                </a:lnTo>
                <a:lnTo>
                  <a:pt x="9269" y="14870"/>
                </a:lnTo>
                <a:lnTo>
                  <a:pt x="9376" y="14873"/>
                </a:lnTo>
                <a:lnTo>
                  <a:pt x="9620" y="14879"/>
                </a:lnTo>
                <a:lnTo>
                  <a:pt x="9913" y="14884"/>
                </a:lnTo>
                <a:lnTo>
                  <a:pt x="10081" y="14886"/>
                </a:lnTo>
                <a:lnTo>
                  <a:pt x="10263" y="14887"/>
                </a:lnTo>
                <a:lnTo>
                  <a:pt x="10461" y="14886"/>
                </a:lnTo>
                <a:lnTo>
                  <a:pt x="10675" y="14884"/>
                </a:lnTo>
                <a:lnTo>
                  <a:pt x="10679" y="14849"/>
                </a:lnTo>
                <a:lnTo>
                  <a:pt x="10683" y="14811"/>
                </a:lnTo>
                <a:lnTo>
                  <a:pt x="10686" y="14769"/>
                </a:lnTo>
                <a:lnTo>
                  <a:pt x="10689" y="14723"/>
                </a:lnTo>
                <a:lnTo>
                  <a:pt x="10694" y="14624"/>
                </a:lnTo>
                <a:lnTo>
                  <a:pt x="10697" y="14514"/>
                </a:lnTo>
                <a:lnTo>
                  <a:pt x="10698" y="14396"/>
                </a:lnTo>
                <a:lnTo>
                  <a:pt x="10698" y="14270"/>
                </a:lnTo>
                <a:lnTo>
                  <a:pt x="10698" y="14139"/>
                </a:lnTo>
                <a:lnTo>
                  <a:pt x="10697" y="14005"/>
                </a:lnTo>
                <a:lnTo>
                  <a:pt x="10695" y="13870"/>
                </a:lnTo>
                <a:lnTo>
                  <a:pt x="10693" y="13735"/>
                </a:lnTo>
                <a:lnTo>
                  <a:pt x="10691" y="13602"/>
                </a:lnTo>
                <a:lnTo>
                  <a:pt x="10688" y="13473"/>
                </a:lnTo>
                <a:lnTo>
                  <a:pt x="10686" y="13350"/>
                </a:lnTo>
                <a:lnTo>
                  <a:pt x="10685" y="13235"/>
                </a:lnTo>
                <a:lnTo>
                  <a:pt x="10685" y="13129"/>
                </a:lnTo>
                <a:lnTo>
                  <a:pt x="10685" y="13035"/>
                </a:lnTo>
                <a:lnTo>
                  <a:pt x="10686" y="12983"/>
                </a:lnTo>
                <a:lnTo>
                  <a:pt x="10689" y="12937"/>
                </a:lnTo>
                <a:lnTo>
                  <a:pt x="10693" y="12898"/>
                </a:lnTo>
                <a:lnTo>
                  <a:pt x="10698" y="12864"/>
                </a:lnTo>
                <a:lnTo>
                  <a:pt x="10701" y="12848"/>
                </a:lnTo>
                <a:lnTo>
                  <a:pt x="10704" y="12834"/>
                </a:lnTo>
                <a:lnTo>
                  <a:pt x="10708" y="12820"/>
                </a:lnTo>
                <a:lnTo>
                  <a:pt x="10712" y="12807"/>
                </a:lnTo>
                <a:lnTo>
                  <a:pt x="10717" y="12795"/>
                </a:lnTo>
                <a:lnTo>
                  <a:pt x="10721" y="12785"/>
                </a:lnTo>
                <a:lnTo>
                  <a:pt x="10727" y="12774"/>
                </a:lnTo>
                <a:lnTo>
                  <a:pt x="10732" y="12764"/>
                </a:lnTo>
                <a:lnTo>
                  <a:pt x="10745" y="12745"/>
                </a:lnTo>
                <a:lnTo>
                  <a:pt x="10760" y="12727"/>
                </a:lnTo>
                <a:lnTo>
                  <a:pt x="10777" y="12709"/>
                </a:lnTo>
                <a:lnTo>
                  <a:pt x="10795" y="12691"/>
                </a:lnTo>
                <a:lnTo>
                  <a:pt x="10840" y="12651"/>
                </a:lnTo>
                <a:lnTo>
                  <a:pt x="10893" y="12601"/>
                </a:lnTo>
                <a:lnTo>
                  <a:pt x="10970" y="12527"/>
                </a:lnTo>
                <a:lnTo>
                  <a:pt x="11048" y="12450"/>
                </a:lnTo>
                <a:lnTo>
                  <a:pt x="11126" y="12373"/>
                </a:lnTo>
                <a:lnTo>
                  <a:pt x="11206" y="12297"/>
                </a:lnTo>
                <a:lnTo>
                  <a:pt x="11285" y="12219"/>
                </a:lnTo>
                <a:lnTo>
                  <a:pt x="11364" y="12142"/>
                </a:lnTo>
                <a:lnTo>
                  <a:pt x="11443" y="12063"/>
                </a:lnTo>
                <a:lnTo>
                  <a:pt x="11523" y="11984"/>
                </a:lnTo>
                <a:lnTo>
                  <a:pt x="11602" y="11906"/>
                </a:lnTo>
                <a:lnTo>
                  <a:pt x="11680" y="11827"/>
                </a:lnTo>
                <a:lnTo>
                  <a:pt x="11757" y="11747"/>
                </a:lnTo>
                <a:lnTo>
                  <a:pt x="11833" y="11669"/>
                </a:lnTo>
                <a:lnTo>
                  <a:pt x="11910" y="11591"/>
                </a:lnTo>
                <a:lnTo>
                  <a:pt x="11983" y="11513"/>
                </a:lnTo>
                <a:lnTo>
                  <a:pt x="12055" y="11435"/>
                </a:lnTo>
                <a:lnTo>
                  <a:pt x="12126" y="11357"/>
                </a:lnTo>
                <a:lnTo>
                  <a:pt x="12074" y="11302"/>
                </a:lnTo>
                <a:lnTo>
                  <a:pt x="12023" y="11249"/>
                </a:lnTo>
                <a:lnTo>
                  <a:pt x="11973" y="11197"/>
                </a:lnTo>
                <a:lnTo>
                  <a:pt x="11923" y="11146"/>
                </a:lnTo>
                <a:lnTo>
                  <a:pt x="11873" y="11096"/>
                </a:lnTo>
                <a:lnTo>
                  <a:pt x="11824" y="11047"/>
                </a:lnTo>
                <a:lnTo>
                  <a:pt x="11776" y="10998"/>
                </a:lnTo>
                <a:lnTo>
                  <a:pt x="11727" y="10951"/>
                </a:lnTo>
                <a:lnTo>
                  <a:pt x="11679" y="10903"/>
                </a:lnTo>
                <a:lnTo>
                  <a:pt x="11631" y="10856"/>
                </a:lnTo>
                <a:lnTo>
                  <a:pt x="11583" y="10809"/>
                </a:lnTo>
                <a:lnTo>
                  <a:pt x="11535" y="10762"/>
                </a:lnTo>
                <a:lnTo>
                  <a:pt x="11487" y="10715"/>
                </a:lnTo>
                <a:lnTo>
                  <a:pt x="11439" y="10668"/>
                </a:lnTo>
                <a:lnTo>
                  <a:pt x="11390" y="10620"/>
                </a:lnTo>
                <a:lnTo>
                  <a:pt x="11342" y="10571"/>
                </a:lnTo>
                <a:lnTo>
                  <a:pt x="11291" y="10521"/>
                </a:lnTo>
                <a:lnTo>
                  <a:pt x="11242" y="10472"/>
                </a:lnTo>
                <a:lnTo>
                  <a:pt x="11195" y="10425"/>
                </a:lnTo>
                <a:lnTo>
                  <a:pt x="11150" y="10378"/>
                </a:lnTo>
                <a:lnTo>
                  <a:pt x="11103" y="10332"/>
                </a:lnTo>
                <a:lnTo>
                  <a:pt x="11056" y="10285"/>
                </a:lnTo>
                <a:lnTo>
                  <a:pt x="11008" y="10236"/>
                </a:lnTo>
                <a:lnTo>
                  <a:pt x="10958" y="10185"/>
                </a:lnTo>
                <a:lnTo>
                  <a:pt x="10920" y="10148"/>
                </a:lnTo>
                <a:lnTo>
                  <a:pt x="10886" y="10117"/>
                </a:lnTo>
                <a:lnTo>
                  <a:pt x="10854" y="10089"/>
                </a:lnTo>
                <a:lnTo>
                  <a:pt x="10827" y="10064"/>
                </a:lnTo>
                <a:lnTo>
                  <a:pt x="10801" y="10042"/>
                </a:lnTo>
                <a:lnTo>
                  <a:pt x="10780" y="10021"/>
                </a:lnTo>
                <a:lnTo>
                  <a:pt x="10770" y="10009"/>
                </a:lnTo>
                <a:lnTo>
                  <a:pt x="10761" y="9999"/>
                </a:lnTo>
                <a:lnTo>
                  <a:pt x="10751" y="9988"/>
                </a:lnTo>
                <a:lnTo>
                  <a:pt x="10744" y="9976"/>
                </a:lnTo>
                <a:lnTo>
                  <a:pt x="10736" y="9964"/>
                </a:lnTo>
                <a:lnTo>
                  <a:pt x="10730" y="9951"/>
                </a:lnTo>
                <a:lnTo>
                  <a:pt x="10724" y="9938"/>
                </a:lnTo>
                <a:lnTo>
                  <a:pt x="10718" y="9923"/>
                </a:lnTo>
                <a:lnTo>
                  <a:pt x="10713" y="9907"/>
                </a:lnTo>
                <a:lnTo>
                  <a:pt x="10709" y="9891"/>
                </a:lnTo>
                <a:lnTo>
                  <a:pt x="10705" y="9873"/>
                </a:lnTo>
                <a:lnTo>
                  <a:pt x="10701" y="9854"/>
                </a:lnTo>
                <a:lnTo>
                  <a:pt x="10698" y="9833"/>
                </a:lnTo>
                <a:lnTo>
                  <a:pt x="10696" y="9810"/>
                </a:lnTo>
                <a:lnTo>
                  <a:pt x="10694" y="9786"/>
                </a:lnTo>
                <a:lnTo>
                  <a:pt x="10692" y="9759"/>
                </a:lnTo>
                <a:lnTo>
                  <a:pt x="10689" y="9700"/>
                </a:lnTo>
                <a:lnTo>
                  <a:pt x="10688" y="9630"/>
                </a:lnTo>
                <a:lnTo>
                  <a:pt x="10681" y="7834"/>
                </a:lnTo>
                <a:lnTo>
                  <a:pt x="8838" y="7835"/>
                </a:lnTo>
                <a:lnTo>
                  <a:pt x="8787" y="7833"/>
                </a:lnTo>
                <a:lnTo>
                  <a:pt x="8742" y="7830"/>
                </a:lnTo>
                <a:lnTo>
                  <a:pt x="8702" y="7826"/>
                </a:lnTo>
                <a:lnTo>
                  <a:pt x="8668" y="7820"/>
                </a:lnTo>
                <a:lnTo>
                  <a:pt x="8653" y="7817"/>
                </a:lnTo>
                <a:lnTo>
                  <a:pt x="8637" y="7813"/>
                </a:lnTo>
                <a:lnTo>
                  <a:pt x="8624" y="7808"/>
                </a:lnTo>
                <a:lnTo>
                  <a:pt x="8611" y="7804"/>
                </a:lnTo>
                <a:lnTo>
                  <a:pt x="8599" y="7799"/>
                </a:lnTo>
                <a:lnTo>
                  <a:pt x="8588" y="7794"/>
                </a:lnTo>
                <a:lnTo>
                  <a:pt x="8576" y="7788"/>
                </a:lnTo>
                <a:lnTo>
                  <a:pt x="8566" y="7782"/>
                </a:lnTo>
                <a:lnTo>
                  <a:pt x="8547" y="7769"/>
                </a:lnTo>
                <a:lnTo>
                  <a:pt x="8529" y="7753"/>
                </a:lnTo>
                <a:lnTo>
                  <a:pt x="8510" y="7736"/>
                </a:lnTo>
                <a:lnTo>
                  <a:pt x="8492" y="7717"/>
                </a:lnTo>
                <a:lnTo>
                  <a:pt x="8452" y="7672"/>
                </a:lnTo>
                <a:lnTo>
                  <a:pt x="8403" y="7618"/>
                </a:lnTo>
                <a:lnTo>
                  <a:pt x="8326" y="7539"/>
                </a:lnTo>
                <a:lnTo>
                  <a:pt x="8249" y="7461"/>
                </a:lnTo>
                <a:lnTo>
                  <a:pt x="8172" y="7384"/>
                </a:lnTo>
                <a:lnTo>
                  <a:pt x="8094" y="7306"/>
                </a:lnTo>
                <a:lnTo>
                  <a:pt x="8017" y="7229"/>
                </a:lnTo>
                <a:lnTo>
                  <a:pt x="7937" y="7153"/>
                </a:lnTo>
                <a:lnTo>
                  <a:pt x="7859" y="7076"/>
                </a:lnTo>
                <a:lnTo>
                  <a:pt x="7781" y="7001"/>
                </a:lnTo>
                <a:lnTo>
                  <a:pt x="7704" y="6924"/>
                </a:lnTo>
                <a:lnTo>
                  <a:pt x="7626" y="6847"/>
                </a:lnTo>
                <a:lnTo>
                  <a:pt x="7549" y="6771"/>
                </a:lnTo>
                <a:lnTo>
                  <a:pt x="7474" y="6693"/>
                </a:lnTo>
                <a:lnTo>
                  <a:pt x="7399" y="6616"/>
                </a:lnTo>
                <a:lnTo>
                  <a:pt x="7325" y="6538"/>
                </a:lnTo>
                <a:lnTo>
                  <a:pt x="7253" y="6459"/>
                </a:lnTo>
                <a:lnTo>
                  <a:pt x="7182" y="6380"/>
                </a:lnTo>
                <a:lnTo>
                  <a:pt x="6441" y="7115"/>
                </a:lnTo>
                <a:close/>
                <a:moveTo>
                  <a:pt x="4015" y="5542"/>
                </a:moveTo>
                <a:lnTo>
                  <a:pt x="4802" y="5883"/>
                </a:lnTo>
                <a:lnTo>
                  <a:pt x="4813" y="2769"/>
                </a:lnTo>
                <a:lnTo>
                  <a:pt x="4827" y="2697"/>
                </a:lnTo>
                <a:lnTo>
                  <a:pt x="4835" y="2662"/>
                </a:lnTo>
                <a:lnTo>
                  <a:pt x="4837" y="2654"/>
                </a:lnTo>
                <a:lnTo>
                  <a:pt x="4839" y="2651"/>
                </a:lnTo>
                <a:lnTo>
                  <a:pt x="4840" y="2652"/>
                </a:lnTo>
                <a:lnTo>
                  <a:pt x="4842" y="2655"/>
                </a:lnTo>
                <a:lnTo>
                  <a:pt x="4843" y="2658"/>
                </a:lnTo>
                <a:lnTo>
                  <a:pt x="4845" y="2661"/>
                </a:lnTo>
                <a:lnTo>
                  <a:pt x="4846" y="2662"/>
                </a:lnTo>
                <a:lnTo>
                  <a:pt x="4847" y="2663"/>
                </a:lnTo>
                <a:lnTo>
                  <a:pt x="4849" y="2662"/>
                </a:lnTo>
                <a:lnTo>
                  <a:pt x="4851" y="2661"/>
                </a:lnTo>
                <a:lnTo>
                  <a:pt x="4855" y="2655"/>
                </a:lnTo>
                <a:lnTo>
                  <a:pt x="4861" y="2643"/>
                </a:lnTo>
                <a:lnTo>
                  <a:pt x="4868" y="2624"/>
                </a:lnTo>
                <a:lnTo>
                  <a:pt x="4877" y="2595"/>
                </a:lnTo>
                <a:lnTo>
                  <a:pt x="4884" y="2574"/>
                </a:lnTo>
                <a:lnTo>
                  <a:pt x="4889" y="2555"/>
                </a:lnTo>
                <a:lnTo>
                  <a:pt x="4893" y="2538"/>
                </a:lnTo>
                <a:lnTo>
                  <a:pt x="4896" y="2522"/>
                </a:lnTo>
                <a:lnTo>
                  <a:pt x="4898" y="2508"/>
                </a:lnTo>
                <a:lnTo>
                  <a:pt x="4899" y="2496"/>
                </a:lnTo>
                <a:lnTo>
                  <a:pt x="4899" y="2485"/>
                </a:lnTo>
                <a:lnTo>
                  <a:pt x="4898" y="2474"/>
                </a:lnTo>
                <a:lnTo>
                  <a:pt x="4897" y="2465"/>
                </a:lnTo>
                <a:lnTo>
                  <a:pt x="4895" y="2457"/>
                </a:lnTo>
                <a:lnTo>
                  <a:pt x="4892" y="2449"/>
                </a:lnTo>
                <a:lnTo>
                  <a:pt x="4888" y="2442"/>
                </a:lnTo>
                <a:lnTo>
                  <a:pt x="4879" y="2426"/>
                </a:lnTo>
                <a:lnTo>
                  <a:pt x="4870" y="2411"/>
                </a:lnTo>
                <a:lnTo>
                  <a:pt x="4859" y="2394"/>
                </a:lnTo>
                <a:lnTo>
                  <a:pt x="4848" y="2372"/>
                </a:lnTo>
                <a:lnTo>
                  <a:pt x="4842" y="2360"/>
                </a:lnTo>
                <a:lnTo>
                  <a:pt x="4837" y="2346"/>
                </a:lnTo>
                <a:lnTo>
                  <a:pt x="4831" y="2330"/>
                </a:lnTo>
                <a:lnTo>
                  <a:pt x="4826" y="2313"/>
                </a:lnTo>
                <a:lnTo>
                  <a:pt x="4821" y="2294"/>
                </a:lnTo>
                <a:lnTo>
                  <a:pt x="4815" y="2272"/>
                </a:lnTo>
                <a:lnTo>
                  <a:pt x="4811" y="2249"/>
                </a:lnTo>
                <a:lnTo>
                  <a:pt x="4807" y="2222"/>
                </a:lnTo>
                <a:lnTo>
                  <a:pt x="4804" y="2194"/>
                </a:lnTo>
                <a:lnTo>
                  <a:pt x="4801" y="2162"/>
                </a:lnTo>
                <a:lnTo>
                  <a:pt x="4800" y="2126"/>
                </a:lnTo>
                <a:lnTo>
                  <a:pt x="4798" y="2088"/>
                </a:lnTo>
                <a:lnTo>
                  <a:pt x="4798" y="2032"/>
                </a:lnTo>
                <a:lnTo>
                  <a:pt x="4799" y="1980"/>
                </a:lnTo>
                <a:lnTo>
                  <a:pt x="4802" y="1932"/>
                </a:lnTo>
                <a:lnTo>
                  <a:pt x="4807" y="1886"/>
                </a:lnTo>
                <a:lnTo>
                  <a:pt x="4813" y="1844"/>
                </a:lnTo>
                <a:lnTo>
                  <a:pt x="4821" y="1805"/>
                </a:lnTo>
                <a:lnTo>
                  <a:pt x="4830" y="1768"/>
                </a:lnTo>
                <a:lnTo>
                  <a:pt x="4840" y="1733"/>
                </a:lnTo>
                <a:lnTo>
                  <a:pt x="4851" y="1701"/>
                </a:lnTo>
                <a:lnTo>
                  <a:pt x="4862" y="1671"/>
                </a:lnTo>
                <a:lnTo>
                  <a:pt x="4875" y="1642"/>
                </a:lnTo>
                <a:lnTo>
                  <a:pt x="4889" y="1616"/>
                </a:lnTo>
                <a:lnTo>
                  <a:pt x="4902" y="1589"/>
                </a:lnTo>
                <a:lnTo>
                  <a:pt x="4917" y="1565"/>
                </a:lnTo>
                <a:lnTo>
                  <a:pt x="4931" y="1541"/>
                </a:lnTo>
                <a:lnTo>
                  <a:pt x="4947" y="1518"/>
                </a:lnTo>
                <a:lnTo>
                  <a:pt x="4976" y="1472"/>
                </a:lnTo>
                <a:lnTo>
                  <a:pt x="5006" y="1425"/>
                </a:lnTo>
                <a:lnTo>
                  <a:pt x="5021" y="1401"/>
                </a:lnTo>
                <a:lnTo>
                  <a:pt x="5035" y="1377"/>
                </a:lnTo>
                <a:lnTo>
                  <a:pt x="5048" y="1351"/>
                </a:lnTo>
                <a:lnTo>
                  <a:pt x="5060" y="1325"/>
                </a:lnTo>
                <a:lnTo>
                  <a:pt x="5072" y="1296"/>
                </a:lnTo>
                <a:lnTo>
                  <a:pt x="5084" y="1265"/>
                </a:lnTo>
                <a:lnTo>
                  <a:pt x="5094" y="1234"/>
                </a:lnTo>
                <a:lnTo>
                  <a:pt x="5102" y="1200"/>
                </a:lnTo>
                <a:lnTo>
                  <a:pt x="5110" y="1163"/>
                </a:lnTo>
                <a:lnTo>
                  <a:pt x="5116" y="1124"/>
                </a:lnTo>
                <a:lnTo>
                  <a:pt x="5121" y="1083"/>
                </a:lnTo>
                <a:lnTo>
                  <a:pt x="5124" y="1038"/>
                </a:lnTo>
                <a:lnTo>
                  <a:pt x="5125" y="1012"/>
                </a:lnTo>
                <a:lnTo>
                  <a:pt x="5125" y="987"/>
                </a:lnTo>
                <a:lnTo>
                  <a:pt x="5123" y="962"/>
                </a:lnTo>
                <a:lnTo>
                  <a:pt x="5122" y="940"/>
                </a:lnTo>
                <a:lnTo>
                  <a:pt x="5119" y="917"/>
                </a:lnTo>
                <a:lnTo>
                  <a:pt x="5115" y="895"/>
                </a:lnTo>
                <a:lnTo>
                  <a:pt x="5110" y="874"/>
                </a:lnTo>
                <a:lnTo>
                  <a:pt x="5105" y="854"/>
                </a:lnTo>
                <a:lnTo>
                  <a:pt x="5099" y="834"/>
                </a:lnTo>
                <a:lnTo>
                  <a:pt x="5092" y="816"/>
                </a:lnTo>
                <a:lnTo>
                  <a:pt x="5085" y="799"/>
                </a:lnTo>
                <a:lnTo>
                  <a:pt x="5077" y="781"/>
                </a:lnTo>
                <a:lnTo>
                  <a:pt x="5067" y="764"/>
                </a:lnTo>
                <a:lnTo>
                  <a:pt x="5057" y="748"/>
                </a:lnTo>
                <a:lnTo>
                  <a:pt x="5047" y="732"/>
                </a:lnTo>
                <a:lnTo>
                  <a:pt x="5037" y="716"/>
                </a:lnTo>
                <a:lnTo>
                  <a:pt x="5026" y="702"/>
                </a:lnTo>
                <a:lnTo>
                  <a:pt x="5014" y="687"/>
                </a:lnTo>
                <a:lnTo>
                  <a:pt x="5001" y="673"/>
                </a:lnTo>
                <a:lnTo>
                  <a:pt x="4989" y="659"/>
                </a:lnTo>
                <a:lnTo>
                  <a:pt x="4963" y="632"/>
                </a:lnTo>
                <a:lnTo>
                  <a:pt x="4934" y="606"/>
                </a:lnTo>
                <a:lnTo>
                  <a:pt x="4875" y="554"/>
                </a:lnTo>
                <a:lnTo>
                  <a:pt x="4814" y="501"/>
                </a:lnTo>
                <a:lnTo>
                  <a:pt x="4768" y="461"/>
                </a:lnTo>
                <a:lnTo>
                  <a:pt x="4728" y="424"/>
                </a:lnTo>
                <a:lnTo>
                  <a:pt x="4695" y="391"/>
                </a:lnTo>
                <a:lnTo>
                  <a:pt x="4667" y="361"/>
                </a:lnTo>
                <a:lnTo>
                  <a:pt x="4643" y="333"/>
                </a:lnTo>
                <a:lnTo>
                  <a:pt x="4622" y="306"/>
                </a:lnTo>
                <a:lnTo>
                  <a:pt x="4605" y="282"/>
                </a:lnTo>
                <a:lnTo>
                  <a:pt x="4588" y="257"/>
                </a:lnTo>
                <a:lnTo>
                  <a:pt x="4557" y="206"/>
                </a:lnTo>
                <a:lnTo>
                  <a:pt x="4522" y="150"/>
                </a:lnTo>
                <a:lnTo>
                  <a:pt x="4501" y="118"/>
                </a:lnTo>
                <a:lnTo>
                  <a:pt x="4476" y="83"/>
                </a:lnTo>
                <a:lnTo>
                  <a:pt x="4447" y="44"/>
                </a:lnTo>
                <a:lnTo>
                  <a:pt x="4411" y="0"/>
                </a:lnTo>
                <a:lnTo>
                  <a:pt x="4386" y="41"/>
                </a:lnTo>
                <a:lnTo>
                  <a:pt x="4362" y="79"/>
                </a:lnTo>
                <a:lnTo>
                  <a:pt x="4341" y="113"/>
                </a:lnTo>
                <a:lnTo>
                  <a:pt x="4322" y="147"/>
                </a:lnTo>
                <a:lnTo>
                  <a:pt x="4287" y="208"/>
                </a:lnTo>
                <a:lnTo>
                  <a:pt x="4254" y="265"/>
                </a:lnTo>
                <a:lnTo>
                  <a:pt x="4236" y="291"/>
                </a:lnTo>
                <a:lnTo>
                  <a:pt x="4218" y="317"/>
                </a:lnTo>
                <a:lnTo>
                  <a:pt x="4199" y="342"/>
                </a:lnTo>
                <a:lnTo>
                  <a:pt x="4177" y="367"/>
                </a:lnTo>
                <a:lnTo>
                  <a:pt x="4154" y="391"/>
                </a:lnTo>
                <a:lnTo>
                  <a:pt x="4128" y="416"/>
                </a:lnTo>
                <a:lnTo>
                  <a:pt x="4097" y="440"/>
                </a:lnTo>
                <a:lnTo>
                  <a:pt x="4065" y="466"/>
                </a:lnTo>
                <a:lnTo>
                  <a:pt x="4000" y="512"/>
                </a:lnTo>
                <a:lnTo>
                  <a:pt x="3938" y="555"/>
                </a:lnTo>
                <a:lnTo>
                  <a:pt x="3909" y="576"/>
                </a:lnTo>
                <a:lnTo>
                  <a:pt x="3881" y="597"/>
                </a:lnTo>
                <a:lnTo>
                  <a:pt x="3868" y="610"/>
                </a:lnTo>
                <a:lnTo>
                  <a:pt x="3854" y="621"/>
                </a:lnTo>
                <a:lnTo>
                  <a:pt x="3842" y="633"/>
                </a:lnTo>
                <a:lnTo>
                  <a:pt x="3830" y="646"/>
                </a:lnTo>
                <a:lnTo>
                  <a:pt x="3818" y="660"/>
                </a:lnTo>
                <a:lnTo>
                  <a:pt x="3807" y="673"/>
                </a:lnTo>
                <a:lnTo>
                  <a:pt x="3795" y="687"/>
                </a:lnTo>
                <a:lnTo>
                  <a:pt x="3785" y="703"/>
                </a:lnTo>
                <a:lnTo>
                  <a:pt x="3775" y="719"/>
                </a:lnTo>
                <a:lnTo>
                  <a:pt x="3766" y="735"/>
                </a:lnTo>
                <a:lnTo>
                  <a:pt x="3757" y="754"/>
                </a:lnTo>
                <a:lnTo>
                  <a:pt x="3749" y="772"/>
                </a:lnTo>
                <a:lnTo>
                  <a:pt x="3742" y="791"/>
                </a:lnTo>
                <a:lnTo>
                  <a:pt x="3735" y="812"/>
                </a:lnTo>
                <a:lnTo>
                  <a:pt x="3727" y="833"/>
                </a:lnTo>
                <a:lnTo>
                  <a:pt x="3722" y="857"/>
                </a:lnTo>
                <a:lnTo>
                  <a:pt x="3717" y="880"/>
                </a:lnTo>
                <a:lnTo>
                  <a:pt x="3713" y="906"/>
                </a:lnTo>
                <a:lnTo>
                  <a:pt x="3709" y="932"/>
                </a:lnTo>
                <a:lnTo>
                  <a:pt x="3706" y="961"/>
                </a:lnTo>
                <a:lnTo>
                  <a:pt x="3704" y="1009"/>
                </a:lnTo>
                <a:lnTo>
                  <a:pt x="3704" y="1054"/>
                </a:lnTo>
                <a:lnTo>
                  <a:pt x="3708" y="1098"/>
                </a:lnTo>
                <a:lnTo>
                  <a:pt x="3714" y="1139"/>
                </a:lnTo>
                <a:lnTo>
                  <a:pt x="3723" y="1180"/>
                </a:lnTo>
                <a:lnTo>
                  <a:pt x="3735" y="1217"/>
                </a:lnTo>
                <a:lnTo>
                  <a:pt x="3747" y="1255"/>
                </a:lnTo>
                <a:lnTo>
                  <a:pt x="3762" y="1291"/>
                </a:lnTo>
                <a:lnTo>
                  <a:pt x="3778" y="1327"/>
                </a:lnTo>
                <a:lnTo>
                  <a:pt x="3795" y="1361"/>
                </a:lnTo>
                <a:lnTo>
                  <a:pt x="3814" y="1395"/>
                </a:lnTo>
                <a:lnTo>
                  <a:pt x="3833" y="1429"/>
                </a:lnTo>
                <a:lnTo>
                  <a:pt x="3873" y="1496"/>
                </a:lnTo>
                <a:lnTo>
                  <a:pt x="3913" y="1564"/>
                </a:lnTo>
                <a:lnTo>
                  <a:pt x="3933" y="1598"/>
                </a:lnTo>
                <a:lnTo>
                  <a:pt x="3951" y="1634"/>
                </a:lnTo>
                <a:lnTo>
                  <a:pt x="3969" y="1670"/>
                </a:lnTo>
                <a:lnTo>
                  <a:pt x="3985" y="1708"/>
                </a:lnTo>
                <a:lnTo>
                  <a:pt x="4001" y="1746"/>
                </a:lnTo>
                <a:lnTo>
                  <a:pt x="4014" y="1786"/>
                </a:lnTo>
                <a:lnTo>
                  <a:pt x="4026" y="1828"/>
                </a:lnTo>
                <a:lnTo>
                  <a:pt x="4035" y="1871"/>
                </a:lnTo>
                <a:lnTo>
                  <a:pt x="4042" y="1917"/>
                </a:lnTo>
                <a:lnTo>
                  <a:pt x="4046" y="1965"/>
                </a:lnTo>
                <a:lnTo>
                  <a:pt x="4047" y="2014"/>
                </a:lnTo>
                <a:lnTo>
                  <a:pt x="4045" y="2067"/>
                </a:lnTo>
                <a:lnTo>
                  <a:pt x="4040" y="2122"/>
                </a:lnTo>
                <a:lnTo>
                  <a:pt x="4031" y="2180"/>
                </a:lnTo>
                <a:lnTo>
                  <a:pt x="4019" y="2242"/>
                </a:lnTo>
                <a:lnTo>
                  <a:pt x="4002" y="2306"/>
                </a:lnTo>
                <a:lnTo>
                  <a:pt x="3997" y="2322"/>
                </a:lnTo>
                <a:lnTo>
                  <a:pt x="3992" y="2337"/>
                </a:lnTo>
                <a:lnTo>
                  <a:pt x="3986" y="2350"/>
                </a:lnTo>
                <a:lnTo>
                  <a:pt x="3981" y="2361"/>
                </a:lnTo>
                <a:lnTo>
                  <a:pt x="3971" y="2382"/>
                </a:lnTo>
                <a:lnTo>
                  <a:pt x="3961" y="2397"/>
                </a:lnTo>
                <a:lnTo>
                  <a:pt x="3943" y="2419"/>
                </a:lnTo>
                <a:lnTo>
                  <a:pt x="3929" y="2436"/>
                </a:lnTo>
                <a:lnTo>
                  <a:pt x="3923" y="2445"/>
                </a:lnTo>
                <a:lnTo>
                  <a:pt x="3919" y="2454"/>
                </a:lnTo>
                <a:lnTo>
                  <a:pt x="3918" y="2460"/>
                </a:lnTo>
                <a:lnTo>
                  <a:pt x="3917" y="2467"/>
                </a:lnTo>
                <a:lnTo>
                  <a:pt x="3917" y="2474"/>
                </a:lnTo>
                <a:lnTo>
                  <a:pt x="3918" y="2483"/>
                </a:lnTo>
                <a:lnTo>
                  <a:pt x="3920" y="2503"/>
                </a:lnTo>
                <a:lnTo>
                  <a:pt x="3926" y="2528"/>
                </a:lnTo>
                <a:lnTo>
                  <a:pt x="3934" y="2559"/>
                </a:lnTo>
                <a:lnTo>
                  <a:pt x="3945" y="2597"/>
                </a:lnTo>
                <a:lnTo>
                  <a:pt x="3953" y="2624"/>
                </a:lnTo>
                <a:lnTo>
                  <a:pt x="3961" y="2645"/>
                </a:lnTo>
                <a:lnTo>
                  <a:pt x="3968" y="2662"/>
                </a:lnTo>
                <a:lnTo>
                  <a:pt x="3975" y="2677"/>
                </a:lnTo>
                <a:lnTo>
                  <a:pt x="3988" y="2700"/>
                </a:lnTo>
                <a:lnTo>
                  <a:pt x="3999" y="2723"/>
                </a:lnTo>
                <a:lnTo>
                  <a:pt x="4004" y="2736"/>
                </a:lnTo>
                <a:lnTo>
                  <a:pt x="4008" y="2752"/>
                </a:lnTo>
                <a:lnTo>
                  <a:pt x="4011" y="2771"/>
                </a:lnTo>
                <a:lnTo>
                  <a:pt x="4015" y="2794"/>
                </a:lnTo>
                <a:lnTo>
                  <a:pt x="4017" y="2823"/>
                </a:lnTo>
                <a:lnTo>
                  <a:pt x="4019" y="2856"/>
                </a:lnTo>
                <a:lnTo>
                  <a:pt x="4021" y="2898"/>
                </a:lnTo>
                <a:lnTo>
                  <a:pt x="4022" y="2947"/>
                </a:lnTo>
                <a:lnTo>
                  <a:pt x="4015" y="5542"/>
                </a:lnTo>
                <a:close/>
                <a:moveTo>
                  <a:pt x="5266" y="6768"/>
                </a:moveTo>
                <a:lnTo>
                  <a:pt x="6046" y="7114"/>
                </a:lnTo>
                <a:lnTo>
                  <a:pt x="6044" y="5220"/>
                </a:lnTo>
                <a:lnTo>
                  <a:pt x="6046" y="5172"/>
                </a:lnTo>
                <a:lnTo>
                  <a:pt x="6049" y="5133"/>
                </a:lnTo>
                <a:lnTo>
                  <a:pt x="6052" y="5101"/>
                </a:lnTo>
                <a:lnTo>
                  <a:pt x="6056" y="5077"/>
                </a:lnTo>
                <a:lnTo>
                  <a:pt x="6059" y="5058"/>
                </a:lnTo>
                <a:lnTo>
                  <a:pt x="6063" y="5044"/>
                </a:lnTo>
                <a:lnTo>
                  <a:pt x="6068" y="5034"/>
                </a:lnTo>
                <a:lnTo>
                  <a:pt x="6072" y="5027"/>
                </a:lnTo>
                <a:lnTo>
                  <a:pt x="6082" y="5014"/>
                </a:lnTo>
                <a:lnTo>
                  <a:pt x="6093" y="5000"/>
                </a:lnTo>
                <a:lnTo>
                  <a:pt x="6099" y="4989"/>
                </a:lnTo>
                <a:lnTo>
                  <a:pt x="6105" y="4975"/>
                </a:lnTo>
                <a:lnTo>
                  <a:pt x="6111" y="4954"/>
                </a:lnTo>
                <a:lnTo>
                  <a:pt x="6117" y="4929"/>
                </a:lnTo>
                <a:lnTo>
                  <a:pt x="6119" y="4917"/>
                </a:lnTo>
                <a:lnTo>
                  <a:pt x="6121" y="4906"/>
                </a:lnTo>
                <a:lnTo>
                  <a:pt x="6121" y="4893"/>
                </a:lnTo>
                <a:lnTo>
                  <a:pt x="6121" y="4880"/>
                </a:lnTo>
                <a:lnTo>
                  <a:pt x="6118" y="4851"/>
                </a:lnTo>
                <a:lnTo>
                  <a:pt x="6113" y="4819"/>
                </a:lnTo>
                <a:lnTo>
                  <a:pt x="6099" y="4748"/>
                </a:lnTo>
                <a:lnTo>
                  <a:pt x="6080" y="4668"/>
                </a:lnTo>
                <a:lnTo>
                  <a:pt x="6071" y="4624"/>
                </a:lnTo>
                <a:lnTo>
                  <a:pt x="6062" y="4578"/>
                </a:lnTo>
                <a:lnTo>
                  <a:pt x="6054" y="4530"/>
                </a:lnTo>
                <a:lnTo>
                  <a:pt x="6047" y="4480"/>
                </a:lnTo>
                <a:lnTo>
                  <a:pt x="6044" y="4455"/>
                </a:lnTo>
                <a:lnTo>
                  <a:pt x="6041" y="4429"/>
                </a:lnTo>
                <a:lnTo>
                  <a:pt x="6039" y="4403"/>
                </a:lnTo>
                <a:lnTo>
                  <a:pt x="6037" y="4376"/>
                </a:lnTo>
                <a:lnTo>
                  <a:pt x="6036" y="4348"/>
                </a:lnTo>
                <a:lnTo>
                  <a:pt x="6036" y="4322"/>
                </a:lnTo>
                <a:lnTo>
                  <a:pt x="6036" y="4293"/>
                </a:lnTo>
                <a:lnTo>
                  <a:pt x="6037" y="4266"/>
                </a:lnTo>
                <a:lnTo>
                  <a:pt x="6040" y="4230"/>
                </a:lnTo>
                <a:lnTo>
                  <a:pt x="6046" y="4195"/>
                </a:lnTo>
                <a:lnTo>
                  <a:pt x="6053" y="4162"/>
                </a:lnTo>
                <a:lnTo>
                  <a:pt x="6062" y="4128"/>
                </a:lnTo>
                <a:lnTo>
                  <a:pt x="6073" y="4094"/>
                </a:lnTo>
                <a:lnTo>
                  <a:pt x="6086" y="4060"/>
                </a:lnTo>
                <a:lnTo>
                  <a:pt x="6100" y="4028"/>
                </a:lnTo>
                <a:lnTo>
                  <a:pt x="6115" y="3994"/>
                </a:lnTo>
                <a:lnTo>
                  <a:pt x="6148" y="3929"/>
                </a:lnTo>
                <a:lnTo>
                  <a:pt x="6183" y="3862"/>
                </a:lnTo>
                <a:lnTo>
                  <a:pt x="6219" y="3796"/>
                </a:lnTo>
                <a:lnTo>
                  <a:pt x="6254" y="3730"/>
                </a:lnTo>
                <a:lnTo>
                  <a:pt x="6270" y="3695"/>
                </a:lnTo>
                <a:lnTo>
                  <a:pt x="6287" y="3661"/>
                </a:lnTo>
                <a:lnTo>
                  <a:pt x="6302" y="3626"/>
                </a:lnTo>
                <a:lnTo>
                  <a:pt x="6315" y="3592"/>
                </a:lnTo>
                <a:lnTo>
                  <a:pt x="6327" y="3557"/>
                </a:lnTo>
                <a:lnTo>
                  <a:pt x="6338" y="3521"/>
                </a:lnTo>
                <a:lnTo>
                  <a:pt x="6346" y="3485"/>
                </a:lnTo>
                <a:lnTo>
                  <a:pt x="6354" y="3448"/>
                </a:lnTo>
                <a:lnTo>
                  <a:pt x="6359" y="3410"/>
                </a:lnTo>
                <a:lnTo>
                  <a:pt x="6361" y="3372"/>
                </a:lnTo>
                <a:lnTo>
                  <a:pt x="6361" y="3333"/>
                </a:lnTo>
                <a:lnTo>
                  <a:pt x="6358" y="3295"/>
                </a:lnTo>
                <a:lnTo>
                  <a:pt x="6352" y="3254"/>
                </a:lnTo>
                <a:lnTo>
                  <a:pt x="6342" y="3213"/>
                </a:lnTo>
                <a:lnTo>
                  <a:pt x="6330" y="3171"/>
                </a:lnTo>
                <a:lnTo>
                  <a:pt x="6315" y="3128"/>
                </a:lnTo>
                <a:lnTo>
                  <a:pt x="6306" y="3107"/>
                </a:lnTo>
                <a:lnTo>
                  <a:pt x="6297" y="3087"/>
                </a:lnTo>
                <a:lnTo>
                  <a:pt x="6288" y="3068"/>
                </a:lnTo>
                <a:lnTo>
                  <a:pt x="6277" y="3050"/>
                </a:lnTo>
                <a:lnTo>
                  <a:pt x="6268" y="3034"/>
                </a:lnTo>
                <a:lnTo>
                  <a:pt x="6259" y="3020"/>
                </a:lnTo>
                <a:lnTo>
                  <a:pt x="6249" y="3006"/>
                </a:lnTo>
                <a:lnTo>
                  <a:pt x="6240" y="2992"/>
                </a:lnTo>
                <a:lnTo>
                  <a:pt x="6230" y="2980"/>
                </a:lnTo>
                <a:lnTo>
                  <a:pt x="6219" y="2968"/>
                </a:lnTo>
                <a:lnTo>
                  <a:pt x="6210" y="2958"/>
                </a:lnTo>
                <a:lnTo>
                  <a:pt x="6200" y="2947"/>
                </a:lnTo>
                <a:lnTo>
                  <a:pt x="6179" y="2928"/>
                </a:lnTo>
                <a:lnTo>
                  <a:pt x="6157" y="2912"/>
                </a:lnTo>
                <a:lnTo>
                  <a:pt x="6111" y="2881"/>
                </a:lnTo>
                <a:lnTo>
                  <a:pt x="6062" y="2849"/>
                </a:lnTo>
                <a:lnTo>
                  <a:pt x="6036" y="2832"/>
                </a:lnTo>
                <a:lnTo>
                  <a:pt x="6007" y="2814"/>
                </a:lnTo>
                <a:lnTo>
                  <a:pt x="5979" y="2792"/>
                </a:lnTo>
                <a:lnTo>
                  <a:pt x="5948" y="2769"/>
                </a:lnTo>
                <a:lnTo>
                  <a:pt x="5934" y="2755"/>
                </a:lnTo>
                <a:lnTo>
                  <a:pt x="5921" y="2743"/>
                </a:lnTo>
                <a:lnTo>
                  <a:pt x="5908" y="2731"/>
                </a:lnTo>
                <a:lnTo>
                  <a:pt x="5895" y="2719"/>
                </a:lnTo>
                <a:lnTo>
                  <a:pt x="5873" y="2693"/>
                </a:lnTo>
                <a:lnTo>
                  <a:pt x="5853" y="2668"/>
                </a:lnTo>
                <a:lnTo>
                  <a:pt x="5834" y="2641"/>
                </a:lnTo>
                <a:lnTo>
                  <a:pt x="5818" y="2614"/>
                </a:lnTo>
                <a:lnTo>
                  <a:pt x="5802" y="2588"/>
                </a:lnTo>
                <a:lnTo>
                  <a:pt x="5787" y="2560"/>
                </a:lnTo>
                <a:lnTo>
                  <a:pt x="5756" y="2505"/>
                </a:lnTo>
                <a:lnTo>
                  <a:pt x="5724" y="2447"/>
                </a:lnTo>
                <a:lnTo>
                  <a:pt x="5705" y="2417"/>
                </a:lnTo>
                <a:lnTo>
                  <a:pt x="5686" y="2387"/>
                </a:lnTo>
                <a:lnTo>
                  <a:pt x="5664" y="2356"/>
                </a:lnTo>
                <a:lnTo>
                  <a:pt x="5639" y="2324"/>
                </a:lnTo>
                <a:lnTo>
                  <a:pt x="5609" y="2388"/>
                </a:lnTo>
                <a:lnTo>
                  <a:pt x="5579" y="2446"/>
                </a:lnTo>
                <a:lnTo>
                  <a:pt x="5565" y="2473"/>
                </a:lnTo>
                <a:lnTo>
                  <a:pt x="5550" y="2500"/>
                </a:lnTo>
                <a:lnTo>
                  <a:pt x="5535" y="2526"/>
                </a:lnTo>
                <a:lnTo>
                  <a:pt x="5520" y="2551"/>
                </a:lnTo>
                <a:lnTo>
                  <a:pt x="5504" y="2576"/>
                </a:lnTo>
                <a:lnTo>
                  <a:pt x="5488" y="2599"/>
                </a:lnTo>
                <a:lnTo>
                  <a:pt x="5471" y="2623"/>
                </a:lnTo>
                <a:lnTo>
                  <a:pt x="5453" y="2645"/>
                </a:lnTo>
                <a:lnTo>
                  <a:pt x="5435" y="2668"/>
                </a:lnTo>
                <a:lnTo>
                  <a:pt x="5415" y="2690"/>
                </a:lnTo>
                <a:lnTo>
                  <a:pt x="5395" y="2712"/>
                </a:lnTo>
                <a:lnTo>
                  <a:pt x="5372" y="2735"/>
                </a:lnTo>
                <a:lnTo>
                  <a:pt x="5332" y="2772"/>
                </a:lnTo>
                <a:lnTo>
                  <a:pt x="5284" y="2812"/>
                </a:lnTo>
                <a:lnTo>
                  <a:pt x="5234" y="2854"/>
                </a:lnTo>
                <a:lnTo>
                  <a:pt x="5181" y="2901"/>
                </a:lnTo>
                <a:lnTo>
                  <a:pt x="5155" y="2927"/>
                </a:lnTo>
                <a:lnTo>
                  <a:pt x="5128" y="2953"/>
                </a:lnTo>
                <a:lnTo>
                  <a:pt x="5103" y="2981"/>
                </a:lnTo>
                <a:lnTo>
                  <a:pt x="5078" y="3010"/>
                </a:lnTo>
                <a:lnTo>
                  <a:pt x="5054" y="3040"/>
                </a:lnTo>
                <a:lnTo>
                  <a:pt x="5032" y="3072"/>
                </a:lnTo>
                <a:lnTo>
                  <a:pt x="5011" y="3105"/>
                </a:lnTo>
                <a:lnTo>
                  <a:pt x="4992" y="3139"/>
                </a:lnTo>
                <a:lnTo>
                  <a:pt x="4975" y="3175"/>
                </a:lnTo>
                <a:lnTo>
                  <a:pt x="4961" y="3212"/>
                </a:lnTo>
                <a:lnTo>
                  <a:pt x="4950" y="3252"/>
                </a:lnTo>
                <a:lnTo>
                  <a:pt x="4940" y="3291"/>
                </a:lnTo>
                <a:lnTo>
                  <a:pt x="4934" y="3334"/>
                </a:lnTo>
                <a:lnTo>
                  <a:pt x="4932" y="3378"/>
                </a:lnTo>
                <a:lnTo>
                  <a:pt x="4934" y="3424"/>
                </a:lnTo>
                <a:lnTo>
                  <a:pt x="4939" y="3472"/>
                </a:lnTo>
                <a:lnTo>
                  <a:pt x="4949" y="3522"/>
                </a:lnTo>
                <a:lnTo>
                  <a:pt x="4963" y="3574"/>
                </a:lnTo>
                <a:lnTo>
                  <a:pt x="4982" y="3627"/>
                </a:lnTo>
                <a:lnTo>
                  <a:pt x="5005" y="3684"/>
                </a:lnTo>
                <a:lnTo>
                  <a:pt x="5035" y="3742"/>
                </a:lnTo>
                <a:lnTo>
                  <a:pt x="5069" y="3802"/>
                </a:lnTo>
                <a:lnTo>
                  <a:pt x="5110" y="3864"/>
                </a:lnTo>
                <a:lnTo>
                  <a:pt x="5156" y="3929"/>
                </a:lnTo>
                <a:lnTo>
                  <a:pt x="5179" y="3959"/>
                </a:lnTo>
                <a:lnTo>
                  <a:pt x="5198" y="3984"/>
                </a:lnTo>
                <a:lnTo>
                  <a:pt x="5206" y="3995"/>
                </a:lnTo>
                <a:lnTo>
                  <a:pt x="5213" y="4006"/>
                </a:lnTo>
                <a:lnTo>
                  <a:pt x="5219" y="4017"/>
                </a:lnTo>
                <a:lnTo>
                  <a:pt x="5225" y="4028"/>
                </a:lnTo>
                <a:lnTo>
                  <a:pt x="5230" y="4040"/>
                </a:lnTo>
                <a:lnTo>
                  <a:pt x="5234" y="4053"/>
                </a:lnTo>
                <a:lnTo>
                  <a:pt x="5238" y="4069"/>
                </a:lnTo>
                <a:lnTo>
                  <a:pt x="5241" y="4085"/>
                </a:lnTo>
                <a:lnTo>
                  <a:pt x="5248" y="4127"/>
                </a:lnTo>
                <a:lnTo>
                  <a:pt x="5254" y="4180"/>
                </a:lnTo>
                <a:lnTo>
                  <a:pt x="5259" y="4234"/>
                </a:lnTo>
                <a:lnTo>
                  <a:pt x="5262" y="4284"/>
                </a:lnTo>
                <a:lnTo>
                  <a:pt x="5266" y="4330"/>
                </a:lnTo>
                <a:lnTo>
                  <a:pt x="5267" y="4372"/>
                </a:lnTo>
                <a:lnTo>
                  <a:pt x="5266" y="4412"/>
                </a:lnTo>
                <a:lnTo>
                  <a:pt x="5264" y="4448"/>
                </a:lnTo>
                <a:lnTo>
                  <a:pt x="5261" y="4482"/>
                </a:lnTo>
                <a:lnTo>
                  <a:pt x="5257" y="4515"/>
                </a:lnTo>
                <a:lnTo>
                  <a:pt x="5252" y="4547"/>
                </a:lnTo>
                <a:lnTo>
                  <a:pt x="5246" y="4577"/>
                </a:lnTo>
                <a:lnTo>
                  <a:pt x="5238" y="4608"/>
                </a:lnTo>
                <a:lnTo>
                  <a:pt x="5229" y="4639"/>
                </a:lnTo>
                <a:lnTo>
                  <a:pt x="5209" y="4703"/>
                </a:lnTo>
                <a:lnTo>
                  <a:pt x="5183" y="4773"/>
                </a:lnTo>
                <a:lnTo>
                  <a:pt x="5179" y="4788"/>
                </a:lnTo>
                <a:lnTo>
                  <a:pt x="5175" y="4801"/>
                </a:lnTo>
                <a:lnTo>
                  <a:pt x="5173" y="4814"/>
                </a:lnTo>
                <a:lnTo>
                  <a:pt x="5171" y="4827"/>
                </a:lnTo>
                <a:lnTo>
                  <a:pt x="5170" y="4841"/>
                </a:lnTo>
                <a:lnTo>
                  <a:pt x="5170" y="4854"/>
                </a:lnTo>
                <a:lnTo>
                  <a:pt x="5170" y="4866"/>
                </a:lnTo>
                <a:lnTo>
                  <a:pt x="5172" y="4880"/>
                </a:lnTo>
                <a:lnTo>
                  <a:pt x="5176" y="4905"/>
                </a:lnTo>
                <a:lnTo>
                  <a:pt x="5182" y="4932"/>
                </a:lnTo>
                <a:lnTo>
                  <a:pt x="5189" y="4959"/>
                </a:lnTo>
                <a:lnTo>
                  <a:pt x="5198" y="4988"/>
                </a:lnTo>
                <a:lnTo>
                  <a:pt x="5208" y="5018"/>
                </a:lnTo>
                <a:lnTo>
                  <a:pt x="5217" y="5051"/>
                </a:lnTo>
                <a:lnTo>
                  <a:pt x="5227" y="5086"/>
                </a:lnTo>
                <a:lnTo>
                  <a:pt x="5235" y="5124"/>
                </a:lnTo>
                <a:lnTo>
                  <a:pt x="5239" y="5144"/>
                </a:lnTo>
                <a:lnTo>
                  <a:pt x="5242" y="5164"/>
                </a:lnTo>
                <a:lnTo>
                  <a:pt x="5245" y="5186"/>
                </a:lnTo>
                <a:lnTo>
                  <a:pt x="5248" y="5209"/>
                </a:lnTo>
                <a:lnTo>
                  <a:pt x="5250" y="5233"/>
                </a:lnTo>
                <a:lnTo>
                  <a:pt x="5251" y="5257"/>
                </a:lnTo>
                <a:lnTo>
                  <a:pt x="5252" y="5284"/>
                </a:lnTo>
                <a:lnTo>
                  <a:pt x="5253" y="5311"/>
                </a:lnTo>
                <a:lnTo>
                  <a:pt x="5252" y="5393"/>
                </a:lnTo>
                <a:lnTo>
                  <a:pt x="5251" y="5480"/>
                </a:lnTo>
                <a:lnTo>
                  <a:pt x="5249" y="5570"/>
                </a:lnTo>
                <a:lnTo>
                  <a:pt x="5247" y="5663"/>
                </a:lnTo>
                <a:lnTo>
                  <a:pt x="5245" y="5758"/>
                </a:lnTo>
                <a:lnTo>
                  <a:pt x="5243" y="5854"/>
                </a:lnTo>
                <a:lnTo>
                  <a:pt x="5241" y="5951"/>
                </a:lnTo>
                <a:lnTo>
                  <a:pt x="5240" y="6048"/>
                </a:lnTo>
                <a:lnTo>
                  <a:pt x="5239" y="6145"/>
                </a:lnTo>
                <a:lnTo>
                  <a:pt x="5239" y="6241"/>
                </a:lnTo>
                <a:lnTo>
                  <a:pt x="5240" y="6336"/>
                </a:lnTo>
                <a:lnTo>
                  <a:pt x="5242" y="6429"/>
                </a:lnTo>
                <a:lnTo>
                  <a:pt x="5245" y="6519"/>
                </a:lnTo>
                <a:lnTo>
                  <a:pt x="5250" y="6605"/>
                </a:lnTo>
                <a:lnTo>
                  <a:pt x="5253" y="6647"/>
                </a:lnTo>
                <a:lnTo>
                  <a:pt x="5257" y="6689"/>
                </a:lnTo>
                <a:lnTo>
                  <a:pt x="5260" y="6729"/>
                </a:lnTo>
                <a:lnTo>
                  <a:pt x="5266" y="6768"/>
                </a:lnTo>
                <a:close/>
                <a:moveTo>
                  <a:pt x="9243" y="11357"/>
                </a:moveTo>
                <a:lnTo>
                  <a:pt x="9266" y="11390"/>
                </a:lnTo>
                <a:lnTo>
                  <a:pt x="9296" y="11428"/>
                </a:lnTo>
                <a:lnTo>
                  <a:pt x="9332" y="11471"/>
                </a:lnTo>
                <a:lnTo>
                  <a:pt x="9373" y="11519"/>
                </a:lnTo>
                <a:lnTo>
                  <a:pt x="9419" y="11569"/>
                </a:lnTo>
                <a:lnTo>
                  <a:pt x="9468" y="11621"/>
                </a:lnTo>
                <a:lnTo>
                  <a:pt x="9519" y="11675"/>
                </a:lnTo>
                <a:lnTo>
                  <a:pt x="9573" y="11728"/>
                </a:lnTo>
                <a:lnTo>
                  <a:pt x="9627" y="11781"/>
                </a:lnTo>
                <a:lnTo>
                  <a:pt x="9681" y="11832"/>
                </a:lnTo>
                <a:lnTo>
                  <a:pt x="9732" y="11880"/>
                </a:lnTo>
                <a:lnTo>
                  <a:pt x="9783" y="11924"/>
                </a:lnTo>
                <a:lnTo>
                  <a:pt x="9830" y="11963"/>
                </a:lnTo>
                <a:lnTo>
                  <a:pt x="9874" y="11997"/>
                </a:lnTo>
                <a:lnTo>
                  <a:pt x="9894" y="12011"/>
                </a:lnTo>
                <a:lnTo>
                  <a:pt x="9912" y="12023"/>
                </a:lnTo>
                <a:lnTo>
                  <a:pt x="9930" y="12033"/>
                </a:lnTo>
                <a:lnTo>
                  <a:pt x="9946" y="12043"/>
                </a:lnTo>
                <a:lnTo>
                  <a:pt x="10582" y="11357"/>
                </a:lnTo>
                <a:lnTo>
                  <a:pt x="10571" y="11337"/>
                </a:lnTo>
                <a:lnTo>
                  <a:pt x="10557" y="11316"/>
                </a:lnTo>
                <a:lnTo>
                  <a:pt x="10544" y="11296"/>
                </a:lnTo>
                <a:lnTo>
                  <a:pt x="10529" y="11275"/>
                </a:lnTo>
                <a:lnTo>
                  <a:pt x="10513" y="11252"/>
                </a:lnTo>
                <a:lnTo>
                  <a:pt x="10495" y="11231"/>
                </a:lnTo>
                <a:lnTo>
                  <a:pt x="10477" y="11208"/>
                </a:lnTo>
                <a:lnTo>
                  <a:pt x="10459" y="11186"/>
                </a:lnTo>
                <a:lnTo>
                  <a:pt x="10418" y="11140"/>
                </a:lnTo>
                <a:lnTo>
                  <a:pt x="10376" y="11093"/>
                </a:lnTo>
                <a:lnTo>
                  <a:pt x="10332" y="11047"/>
                </a:lnTo>
                <a:lnTo>
                  <a:pt x="10285" y="11000"/>
                </a:lnTo>
                <a:lnTo>
                  <a:pt x="10239" y="10955"/>
                </a:lnTo>
                <a:lnTo>
                  <a:pt x="10192" y="10910"/>
                </a:lnTo>
                <a:lnTo>
                  <a:pt x="10146" y="10866"/>
                </a:lnTo>
                <a:lnTo>
                  <a:pt x="10100" y="10824"/>
                </a:lnTo>
                <a:lnTo>
                  <a:pt x="10015" y="10746"/>
                </a:lnTo>
                <a:lnTo>
                  <a:pt x="9940" y="10677"/>
                </a:lnTo>
                <a:lnTo>
                  <a:pt x="9925" y="10686"/>
                </a:lnTo>
                <a:lnTo>
                  <a:pt x="9906" y="10698"/>
                </a:lnTo>
                <a:lnTo>
                  <a:pt x="9888" y="10710"/>
                </a:lnTo>
                <a:lnTo>
                  <a:pt x="9868" y="10724"/>
                </a:lnTo>
                <a:lnTo>
                  <a:pt x="9824" y="10758"/>
                </a:lnTo>
                <a:lnTo>
                  <a:pt x="9777" y="10798"/>
                </a:lnTo>
                <a:lnTo>
                  <a:pt x="9727" y="10842"/>
                </a:lnTo>
                <a:lnTo>
                  <a:pt x="9676" y="10889"/>
                </a:lnTo>
                <a:lnTo>
                  <a:pt x="9622" y="10940"/>
                </a:lnTo>
                <a:lnTo>
                  <a:pt x="9569" y="10991"/>
                </a:lnTo>
                <a:lnTo>
                  <a:pt x="9517" y="11044"/>
                </a:lnTo>
                <a:lnTo>
                  <a:pt x="9466" y="11097"/>
                </a:lnTo>
                <a:lnTo>
                  <a:pt x="9418" y="11148"/>
                </a:lnTo>
                <a:lnTo>
                  <a:pt x="9373" y="11198"/>
                </a:lnTo>
                <a:lnTo>
                  <a:pt x="9332" y="11245"/>
                </a:lnTo>
                <a:lnTo>
                  <a:pt x="9296" y="11287"/>
                </a:lnTo>
                <a:lnTo>
                  <a:pt x="9266" y="11326"/>
                </a:lnTo>
                <a:lnTo>
                  <a:pt x="9243" y="11357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endParaRPr lang="aa-ET" sz="2699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73223A4-6501-53C3-FF42-D1C839514959}"/>
              </a:ext>
            </a:extLst>
          </p:cNvPr>
          <p:cNvGrpSpPr/>
          <p:nvPr/>
        </p:nvGrpSpPr>
        <p:grpSpPr>
          <a:xfrm>
            <a:off x="11128469" y="8363418"/>
            <a:ext cx="2114073" cy="959290"/>
            <a:chOff x="6714612" y="4951601"/>
            <a:chExt cx="2403476" cy="1090612"/>
          </a:xfrm>
          <a:solidFill>
            <a:schemeClr val="bg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3235350C-7F68-7259-5347-AB97FED70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1675" y="5643751"/>
              <a:ext cx="506413" cy="398462"/>
            </a:xfrm>
            <a:custGeom>
              <a:avLst/>
              <a:gdLst>
                <a:gd name="T0" fmla="*/ 2 w 3508"/>
                <a:gd name="T1" fmla="*/ 393 h 2760"/>
                <a:gd name="T2" fmla="*/ 12 w 3508"/>
                <a:gd name="T3" fmla="*/ 649 h 2760"/>
                <a:gd name="T4" fmla="*/ 28 w 3508"/>
                <a:gd name="T5" fmla="*/ 904 h 2760"/>
                <a:gd name="T6" fmla="*/ 53 w 3508"/>
                <a:gd name="T7" fmla="*/ 1154 h 2760"/>
                <a:gd name="T8" fmla="*/ 92 w 3508"/>
                <a:gd name="T9" fmla="*/ 1421 h 2760"/>
                <a:gd name="T10" fmla="*/ 125 w 3508"/>
                <a:gd name="T11" fmla="*/ 1577 h 2760"/>
                <a:gd name="T12" fmla="*/ 167 w 3508"/>
                <a:gd name="T13" fmla="*/ 1727 h 2760"/>
                <a:gd name="T14" fmla="*/ 218 w 3508"/>
                <a:gd name="T15" fmla="*/ 1871 h 2760"/>
                <a:gd name="T16" fmla="*/ 281 w 3508"/>
                <a:gd name="T17" fmla="*/ 2007 h 2760"/>
                <a:gd name="T18" fmla="*/ 358 w 3508"/>
                <a:gd name="T19" fmla="*/ 2136 h 2760"/>
                <a:gd name="T20" fmla="*/ 451 w 3508"/>
                <a:gd name="T21" fmla="*/ 2258 h 2760"/>
                <a:gd name="T22" fmla="*/ 558 w 3508"/>
                <a:gd name="T23" fmla="*/ 2371 h 2760"/>
                <a:gd name="T24" fmla="*/ 679 w 3508"/>
                <a:gd name="T25" fmla="*/ 2468 h 2760"/>
                <a:gd name="T26" fmla="*/ 813 w 3508"/>
                <a:gd name="T27" fmla="*/ 2551 h 2760"/>
                <a:gd name="T28" fmla="*/ 958 w 3508"/>
                <a:gd name="T29" fmla="*/ 2619 h 2760"/>
                <a:gd name="T30" fmla="*/ 1112 w 3508"/>
                <a:gd name="T31" fmla="*/ 2674 h 2760"/>
                <a:gd name="T32" fmla="*/ 1272 w 3508"/>
                <a:gd name="T33" fmla="*/ 2714 h 2760"/>
                <a:gd name="T34" fmla="*/ 1436 w 3508"/>
                <a:gd name="T35" fmla="*/ 2741 h 2760"/>
                <a:gd name="T36" fmla="*/ 1600 w 3508"/>
                <a:gd name="T37" fmla="*/ 2757 h 2760"/>
                <a:gd name="T38" fmla="*/ 1814 w 3508"/>
                <a:gd name="T39" fmla="*/ 2760 h 2760"/>
                <a:gd name="T40" fmla="*/ 1938 w 3508"/>
                <a:gd name="T41" fmla="*/ 2756 h 2760"/>
                <a:gd name="T42" fmla="*/ 2057 w 3508"/>
                <a:gd name="T43" fmla="*/ 2742 h 2760"/>
                <a:gd name="T44" fmla="*/ 2280 w 3508"/>
                <a:gd name="T45" fmla="*/ 2693 h 2760"/>
                <a:gd name="T46" fmla="*/ 2485 w 3508"/>
                <a:gd name="T47" fmla="*/ 2617 h 2760"/>
                <a:gd name="T48" fmla="*/ 2671 w 3508"/>
                <a:gd name="T49" fmla="*/ 2521 h 2760"/>
                <a:gd name="T50" fmla="*/ 2753 w 3508"/>
                <a:gd name="T51" fmla="*/ 2465 h 2760"/>
                <a:gd name="T52" fmla="*/ 2829 w 3508"/>
                <a:gd name="T53" fmla="*/ 2407 h 2760"/>
                <a:gd name="T54" fmla="*/ 2867 w 3508"/>
                <a:gd name="T55" fmla="*/ 2375 h 2760"/>
                <a:gd name="T56" fmla="*/ 2924 w 3508"/>
                <a:gd name="T57" fmla="*/ 2324 h 2760"/>
                <a:gd name="T58" fmla="*/ 3050 w 3508"/>
                <a:gd name="T59" fmla="*/ 2187 h 2760"/>
                <a:gd name="T60" fmla="*/ 3127 w 3508"/>
                <a:gd name="T61" fmla="*/ 2088 h 2760"/>
                <a:gd name="T62" fmla="*/ 3182 w 3508"/>
                <a:gd name="T63" fmla="*/ 2006 h 2760"/>
                <a:gd name="T64" fmla="*/ 3258 w 3508"/>
                <a:gd name="T65" fmla="*/ 1871 h 2760"/>
                <a:gd name="T66" fmla="*/ 3343 w 3508"/>
                <a:gd name="T67" fmla="*/ 1675 h 2760"/>
                <a:gd name="T68" fmla="*/ 3407 w 3508"/>
                <a:gd name="T69" fmla="*/ 1463 h 2760"/>
                <a:gd name="T70" fmla="*/ 3451 w 3508"/>
                <a:gd name="T71" fmla="*/ 1238 h 2760"/>
                <a:gd name="T72" fmla="*/ 3479 w 3508"/>
                <a:gd name="T73" fmla="*/ 983 h 2760"/>
                <a:gd name="T74" fmla="*/ 3496 w 3508"/>
                <a:gd name="T75" fmla="*/ 704 h 2760"/>
                <a:gd name="T76" fmla="*/ 3505 w 3508"/>
                <a:gd name="T77" fmla="*/ 423 h 2760"/>
                <a:gd name="T78" fmla="*/ 3508 w 3508"/>
                <a:gd name="T79" fmla="*/ 141 h 2760"/>
                <a:gd name="T80" fmla="*/ 2022 w 3508"/>
                <a:gd name="T81" fmla="*/ 58 h 2760"/>
                <a:gd name="T82" fmla="*/ 2022 w 3508"/>
                <a:gd name="T83" fmla="*/ 282 h 2760"/>
                <a:gd name="T84" fmla="*/ 2023 w 3508"/>
                <a:gd name="T85" fmla="*/ 506 h 2760"/>
                <a:gd name="T86" fmla="*/ 2022 w 3508"/>
                <a:gd name="T87" fmla="*/ 730 h 2760"/>
                <a:gd name="T88" fmla="*/ 2021 w 3508"/>
                <a:gd name="T89" fmla="*/ 977 h 2760"/>
                <a:gd name="T90" fmla="*/ 2006 w 3508"/>
                <a:gd name="T91" fmla="*/ 1204 h 2760"/>
                <a:gd name="T92" fmla="*/ 1985 w 3508"/>
                <a:gd name="T93" fmla="*/ 1307 h 2760"/>
                <a:gd name="T94" fmla="*/ 1952 w 3508"/>
                <a:gd name="T95" fmla="*/ 1400 h 2760"/>
                <a:gd name="T96" fmla="*/ 1900 w 3508"/>
                <a:gd name="T97" fmla="*/ 1474 h 2760"/>
                <a:gd name="T98" fmla="*/ 1827 w 3508"/>
                <a:gd name="T99" fmla="*/ 1520 h 2760"/>
                <a:gd name="T100" fmla="*/ 1730 w 3508"/>
                <a:gd name="T101" fmla="*/ 1529 h 2760"/>
                <a:gd name="T102" fmla="*/ 1643 w 3508"/>
                <a:gd name="T103" fmla="*/ 1502 h 2760"/>
                <a:gd name="T104" fmla="*/ 1579 w 3508"/>
                <a:gd name="T105" fmla="*/ 1444 h 2760"/>
                <a:gd name="T106" fmla="*/ 1536 w 3508"/>
                <a:gd name="T107" fmla="*/ 1362 h 2760"/>
                <a:gd name="T108" fmla="*/ 1507 w 3508"/>
                <a:gd name="T109" fmla="*/ 1262 h 2760"/>
                <a:gd name="T110" fmla="*/ 1491 w 3508"/>
                <a:gd name="T111" fmla="*/ 1123 h 2760"/>
                <a:gd name="T112" fmla="*/ 1485 w 3508"/>
                <a:gd name="T113" fmla="*/ 900 h 2760"/>
                <a:gd name="T114" fmla="*/ 0 w 3508"/>
                <a:gd name="T115" fmla="*/ 205 h 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08" h="2760">
                  <a:moveTo>
                    <a:pt x="0" y="205"/>
                  </a:moveTo>
                  <a:lnTo>
                    <a:pt x="0" y="267"/>
                  </a:lnTo>
                  <a:lnTo>
                    <a:pt x="1" y="331"/>
                  </a:lnTo>
                  <a:lnTo>
                    <a:pt x="2" y="393"/>
                  </a:lnTo>
                  <a:lnTo>
                    <a:pt x="3" y="457"/>
                  </a:lnTo>
                  <a:lnTo>
                    <a:pt x="5" y="522"/>
                  </a:lnTo>
                  <a:lnTo>
                    <a:pt x="9" y="585"/>
                  </a:lnTo>
                  <a:lnTo>
                    <a:pt x="12" y="649"/>
                  </a:lnTo>
                  <a:lnTo>
                    <a:pt x="15" y="713"/>
                  </a:lnTo>
                  <a:lnTo>
                    <a:pt x="19" y="777"/>
                  </a:lnTo>
                  <a:lnTo>
                    <a:pt x="23" y="841"/>
                  </a:lnTo>
                  <a:lnTo>
                    <a:pt x="28" y="904"/>
                  </a:lnTo>
                  <a:lnTo>
                    <a:pt x="34" y="968"/>
                  </a:lnTo>
                  <a:lnTo>
                    <a:pt x="40" y="1030"/>
                  </a:lnTo>
                  <a:lnTo>
                    <a:pt x="46" y="1092"/>
                  </a:lnTo>
                  <a:lnTo>
                    <a:pt x="53" y="1154"/>
                  </a:lnTo>
                  <a:lnTo>
                    <a:pt x="61" y="1215"/>
                  </a:lnTo>
                  <a:lnTo>
                    <a:pt x="72" y="1298"/>
                  </a:lnTo>
                  <a:lnTo>
                    <a:pt x="86" y="1380"/>
                  </a:lnTo>
                  <a:lnTo>
                    <a:pt x="92" y="1421"/>
                  </a:lnTo>
                  <a:lnTo>
                    <a:pt x="99" y="1461"/>
                  </a:lnTo>
                  <a:lnTo>
                    <a:pt x="107" y="1500"/>
                  </a:lnTo>
                  <a:lnTo>
                    <a:pt x="116" y="1539"/>
                  </a:lnTo>
                  <a:lnTo>
                    <a:pt x="125" y="1577"/>
                  </a:lnTo>
                  <a:lnTo>
                    <a:pt x="135" y="1616"/>
                  </a:lnTo>
                  <a:lnTo>
                    <a:pt x="145" y="1653"/>
                  </a:lnTo>
                  <a:lnTo>
                    <a:pt x="155" y="1691"/>
                  </a:lnTo>
                  <a:lnTo>
                    <a:pt x="167" y="1727"/>
                  </a:lnTo>
                  <a:lnTo>
                    <a:pt x="178" y="1764"/>
                  </a:lnTo>
                  <a:lnTo>
                    <a:pt x="191" y="1800"/>
                  </a:lnTo>
                  <a:lnTo>
                    <a:pt x="204" y="1836"/>
                  </a:lnTo>
                  <a:lnTo>
                    <a:pt x="218" y="1871"/>
                  </a:lnTo>
                  <a:lnTo>
                    <a:pt x="232" y="1906"/>
                  </a:lnTo>
                  <a:lnTo>
                    <a:pt x="248" y="1940"/>
                  </a:lnTo>
                  <a:lnTo>
                    <a:pt x="265" y="1973"/>
                  </a:lnTo>
                  <a:lnTo>
                    <a:pt x="281" y="2007"/>
                  </a:lnTo>
                  <a:lnTo>
                    <a:pt x="299" y="2040"/>
                  </a:lnTo>
                  <a:lnTo>
                    <a:pt x="318" y="2072"/>
                  </a:lnTo>
                  <a:lnTo>
                    <a:pt x="337" y="2105"/>
                  </a:lnTo>
                  <a:lnTo>
                    <a:pt x="358" y="2136"/>
                  </a:lnTo>
                  <a:lnTo>
                    <a:pt x="380" y="2167"/>
                  </a:lnTo>
                  <a:lnTo>
                    <a:pt x="403" y="2197"/>
                  </a:lnTo>
                  <a:lnTo>
                    <a:pt x="426" y="2228"/>
                  </a:lnTo>
                  <a:lnTo>
                    <a:pt x="451" y="2258"/>
                  </a:lnTo>
                  <a:lnTo>
                    <a:pt x="476" y="2287"/>
                  </a:lnTo>
                  <a:lnTo>
                    <a:pt x="503" y="2316"/>
                  </a:lnTo>
                  <a:lnTo>
                    <a:pt x="531" y="2344"/>
                  </a:lnTo>
                  <a:lnTo>
                    <a:pt x="558" y="2371"/>
                  </a:lnTo>
                  <a:lnTo>
                    <a:pt x="587" y="2397"/>
                  </a:lnTo>
                  <a:lnTo>
                    <a:pt x="616" y="2421"/>
                  </a:lnTo>
                  <a:lnTo>
                    <a:pt x="648" y="2445"/>
                  </a:lnTo>
                  <a:lnTo>
                    <a:pt x="679" y="2468"/>
                  </a:lnTo>
                  <a:lnTo>
                    <a:pt x="711" y="2490"/>
                  </a:lnTo>
                  <a:lnTo>
                    <a:pt x="744" y="2511"/>
                  </a:lnTo>
                  <a:lnTo>
                    <a:pt x="779" y="2532"/>
                  </a:lnTo>
                  <a:lnTo>
                    <a:pt x="813" y="2551"/>
                  </a:lnTo>
                  <a:lnTo>
                    <a:pt x="849" y="2569"/>
                  </a:lnTo>
                  <a:lnTo>
                    <a:pt x="884" y="2587"/>
                  </a:lnTo>
                  <a:lnTo>
                    <a:pt x="921" y="2604"/>
                  </a:lnTo>
                  <a:lnTo>
                    <a:pt x="958" y="2619"/>
                  </a:lnTo>
                  <a:lnTo>
                    <a:pt x="996" y="2634"/>
                  </a:lnTo>
                  <a:lnTo>
                    <a:pt x="1034" y="2647"/>
                  </a:lnTo>
                  <a:lnTo>
                    <a:pt x="1073" y="2661"/>
                  </a:lnTo>
                  <a:lnTo>
                    <a:pt x="1112" y="2674"/>
                  </a:lnTo>
                  <a:lnTo>
                    <a:pt x="1151" y="2684"/>
                  </a:lnTo>
                  <a:lnTo>
                    <a:pt x="1191" y="2695"/>
                  </a:lnTo>
                  <a:lnTo>
                    <a:pt x="1232" y="2705"/>
                  </a:lnTo>
                  <a:lnTo>
                    <a:pt x="1272" y="2714"/>
                  </a:lnTo>
                  <a:lnTo>
                    <a:pt x="1313" y="2721"/>
                  </a:lnTo>
                  <a:lnTo>
                    <a:pt x="1353" y="2729"/>
                  </a:lnTo>
                  <a:lnTo>
                    <a:pt x="1394" y="2736"/>
                  </a:lnTo>
                  <a:lnTo>
                    <a:pt x="1436" y="2741"/>
                  </a:lnTo>
                  <a:lnTo>
                    <a:pt x="1476" y="2746"/>
                  </a:lnTo>
                  <a:lnTo>
                    <a:pt x="1518" y="2751"/>
                  </a:lnTo>
                  <a:lnTo>
                    <a:pt x="1558" y="2754"/>
                  </a:lnTo>
                  <a:lnTo>
                    <a:pt x="1600" y="2757"/>
                  </a:lnTo>
                  <a:lnTo>
                    <a:pt x="1641" y="2758"/>
                  </a:lnTo>
                  <a:lnTo>
                    <a:pt x="1681" y="2760"/>
                  </a:lnTo>
                  <a:lnTo>
                    <a:pt x="1722" y="2760"/>
                  </a:lnTo>
                  <a:lnTo>
                    <a:pt x="1814" y="2760"/>
                  </a:lnTo>
                  <a:lnTo>
                    <a:pt x="1846" y="2760"/>
                  </a:lnTo>
                  <a:lnTo>
                    <a:pt x="1877" y="2759"/>
                  </a:lnTo>
                  <a:lnTo>
                    <a:pt x="1908" y="2758"/>
                  </a:lnTo>
                  <a:lnTo>
                    <a:pt x="1938" y="2756"/>
                  </a:lnTo>
                  <a:lnTo>
                    <a:pt x="1969" y="2753"/>
                  </a:lnTo>
                  <a:lnTo>
                    <a:pt x="1998" y="2750"/>
                  </a:lnTo>
                  <a:lnTo>
                    <a:pt x="2028" y="2746"/>
                  </a:lnTo>
                  <a:lnTo>
                    <a:pt x="2057" y="2742"/>
                  </a:lnTo>
                  <a:lnTo>
                    <a:pt x="2114" y="2733"/>
                  </a:lnTo>
                  <a:lnTo>
                    <a:pt x="2170" y="2721"/>
                  </a:lnTo>
                  <a:lnTo>
                    <a:pt x="2226" y="2708"/>
                  </a:lnTo>
                  <a:lnTo>
                    <a:pt x="2280" y="2693"/>
                  </a:lnTo>
                  <a:lnTo>
                    <a:pt x="2333" y="2677"/>
                  </a:lnTo>
                  <a:lnTo>
                    <a:pt x="2385" y="2659"/>
                  </a:lnTo>
                  <a:lnTo>
                    <a:pt x="2435" y="2639"/>
                  </a:lnTo>
                  <a:lnTo>
                    <a:pt x="2485" y="2617"/>
                  </a:lnTo>
                  <a:lnTo>
                    <a:pt x="2533" y="2595"/>
                  </a:lnTo>
                  <a:lnTo>
                    <a:pt x="2581" y="2571"/>
                  </a:lnTo>
                  <a:lnTo>
                    <a:pt x="2626" y="2547"/>
                  </a:lnTo>
                  <a:lnTo>
                    <a:pt x="2671" y="2521"/>
                  </a:lnTo>
                  <a:lnTo>
                    <a:pt x="2693" y="2508"/>
                  </a:lnTo>
                  <a:lnTo>
                    <a:pt x="2714" y="2494"/>
                  </a:lnTo>
                  <a:lnTo>
                    <a:pt x="2734" y="2480"/>
                  </a:lnTo>
                  <a:lnTo>
                    <a:pt x="2753" y="2465"/>
                  </a:lnTo>
                  <a:lnTo>
                    <a:pt x="2773" y="2452"/>
                  </a:lnTo>
                  <a:lnTo>
                    <a:pt x="2792" y="2436"/>
                  </a:lnTo>
                  <a:lnTo>
                    <a:pt x="2811" y="2421"/>
                  </a:lnTo>
                  <a:lnTo>
                    <a:pt x="2829" y="2407"/>
                  </a:lnTo>
                  <a:lnTo>
                    <a:pt x="2840" y="2398"/>
                  </a:lnTo>
                  <a:lnTo>
                    <a:pt x="2848" y="2391"/>
                  </a:lnTo>
                  <a:lnTo>
                    <a:pt x="2857" y="2383"/>
                  </a:lnTo>
                  <a:lnTo>
                    <a:pt x="2867" y="2375"/>
                  </a:lnTo>
                  <a:lnTo>
                    <a:pt x="2880" y="2365"/>
                  </a:lnTo>
                  <a:lnTo>
                    <a:pt x="2894" y="2354"/>
                  </a:lnTo>
                  <a:lnTo>
                    <a:pt x="2908" y="2340"/>
                  </a:lnTo>
                  <a:lnTo>
                    <a:pt x="2924" y="2324"/>
                  </a:lnTo>
                  <a:lnTo>
                    <a:pt x="2955" y="2292"/>
                  </a:lnTo>
                  <a:lnTo>
                    <a:pt x="2989" y="2258"/>
                  </a:lnTo>
                  <a:lnTo>
                    <a:pt x="3020" y="2222"/>
                  </a:lnTo>
                  <a:lnTo>
                    <a:pt x="3050" y="2187"/>
                  </a:lnTo>
                  <a:lnTo>
                    <a:pt x="3076" y="2156"/>
                  </a:lnTo>
                  <a:lnTo>
                    <a:pt x="3098" y="2129"/>
                  </a:lnTo>
                  <a:lnTo>
                    <a:pt x="3112" y="2109"/>
                  </a:lnTo>
                  <a:lnTo>
                    <a:pt x="3127" y="2088"/>
                  </a:lnTo>
                  <a:lnTo>
                    <a:pt x="3142" y="2068"/>
                  </a:lnTo>
                  <a:lnTo>
                    <a:pt x="3155" y="2047"/>
                  </a:lnTo>
                  <a:lnTo>
                    <a:pt x="3169" y="2026"/>
                  </a:lnTo>
                  <a:lnTo>
                    <a:pt x="3182" y="2006"/>
                  </a:lnTo>
                  <a:lnTo>
                    <a:pt x="3196" y="1984"/>
                  </a:lnTo>
                  <a:lnTo>
                    <a:pt x="3208" y="1961"/>
                  </a:lnTo>
                  <a:lnTo>
                    <a:pt x="3234" y="1917"/>
                  </a:lnTo>
                  <a:lnTo>
                    <a:pt x="3258" y="1871"/>
                  </a:lnTo>
                  <a:lnTo>
                    <a:pt x="3281" y="1823"/>
                  </a:lnTo>
                  <a:lnTo>
                    <a:pt x="3303" y="1775"/>
                  </a:lnTo>
                  <a:lnTo>
                    <a:pt x="3323" y="1725"/>
                  </a:lnTo>
                  <a:lnTo>
                    <a:pt x="3343" y="1675"/>
                  </a:lnTo>
                  <a:lnTo>
                    <a:pt x="3360" y="1623"/>
                  </a:lnTo>
                  <a:lnTo>
                    <a:pt x="3377" y="1571"/>
                  </a:lnTo>
                  <a:lnTo>
                    <a:pt x="3392" y="1517"/>
                  </a:lnTo>
                  <a:lnTo>
                    <a:pt x="3407" y="1463"/>
                  </a:lnTo>
                  <a:lnTo>
                    <a:pt x="3420" y="1407"/>
                  </a:lnTo>
                  <a:lnTo>
                    <a:pt x="3432" y="1351"/>
                  </a:lnTo>
                  <a:lnTo>
                    <a:pt x="3442" y="1295"/>
                  </a:lnTo>
                  <a:lnTo>
                    <a:pt x="3451" y="1238"/>
                  </a:lnTo>
                  <a:lnTo>
                    <a:pt x="3459" y="1180"/>
                  </a:lnTo>
                  <a:lnTo>
                    <a:pt x="3466" y="1122"/>
                  </a:lnTo>
                  <a:lnTo>
                    <a:pt x="3473" y="1052"/>
                  </a:lnTo>
                  <a:lnTo>
                    <a:pt x="3479" y="983"/>
                  </a:lnTo>
                  <a:lnTo>
                    <a:pt x="3484" y="913"/>
                  </a:lnTo>
                  <a:lnTo>
                    <a:pt x="3488" y="844"/>
                  </a:lnTo>
                  <a:lnTo>
                    <a:pt x="3492" y="774"/>
                  </a:lnTo>
                  <a:lnTo>
                    <a:pt x="3496" y="704"/>
                  </a:lnTo>
                  <a:lnTo>
                    <a:pt x="3499" y="634"/>
                  </a:lnTo>
                  <a:lnTo>
                    <a:pt x="3501" y="563"/>
                  </a:lnTo>
                  <a:lnTo>
                    <a:pt x="3503" y="494"/>
                  </a:lnTo>
                  <a:lnTo>
                    <a:pt x="3505" y="423"/>
                  </a:lnTo>
                  <a:lnTo>
                    <a:pt x="3506" y="352"/>
                  </a:lnTo>
                  <a:lnTo>
                    <a:pt x="3507" y="282"/>
                  </a:lnTo>
                  <a:lnTo>
                    <a:pt x="3507" y="211"/>
                  </a:lnTo>
                  <a:lnTo>
                    <a:pt x="3508" y="141"/>
                  </a:lnTo>
                  <a:lnTo>
                    <a:pt x="3508" y="70"/>
                  </a:lnTo>
                  <a:lnTo>
                    <a:pt x="3508" y="0"/>
                  </a:lnTo>
                  <a:lnTo>
                    <a:pt x="2022" y="2"/>
                  </a:lnTo>
                  <a:lnTo>
                    <a:pt x="2022" y="58"/>
                  </a:lnTo>
                  <a:lnTo>
                    <a:pt x="2022" y="114"/>
                  </a:lnTo>
                  <a:lnTo>
                    <a:pt x="2022" y="169"/>
                  </a:lnTo>
                  <a:lnTo>
                    <a:pt x="2022" y="226"/>
                  </a:lnTo>
                  <a:lnTo>
                    <a:pt x="2022" y="282"/>
                  </a:lnTo>
                  <a:lnTo>
                    <a:pt x="2022" y="338"/>
                  </a:lnTo>
                  <a:lnTo>
                    <a:pt x="2023" y="395"/>
                  </a:lnTo>
                  <a:lnTo>
                    <a:pt x="2023" y="450"/>
                  </a:lnTo>
                  <a:lnTo>
                    <a:pt x="2023" y="506"/>
                  </a:lnTo>
                  <a:lnTo>
                    <a:pt x="2023" y="562"/>
                  </a:lnTo>
                  <a:lnTo>
                    <a:pt x="2022" y="619"/>
                  </a:lnTo>
                  <a:lnTo>
                    <a:pt x="2022" y="674"/>
                  </a:lnTo>
                  <a:lnTo>
                    <a:pt x="2022" y="730"/>
                  </a:lnTo>
                  <a:lnTo>
                    <a:pt x="2022" y="786"/>
                  </a:lnTo>
                  <a:lnTo>
                    <a:pt x="2022" y="842"/>
                  </a:lnTo>
                  <a:lnTo>
                    <a:pt x="2021" y="898"/>
                  </a:lnTo>
                  <a:lnTo>
                    <a:pt x="2021" y="977"/>
                  </a:lnTo>
                  <a:lnTo>
                    <a:pt x="2017" y="1073"/>
                  </a:lnTo>
                  <a:lnTo>
                    <a:pt x="2014" y="1125"/>
                  </a:lnTo>
                  <a:lnTo>
                    <a:pt x="2009" y="1178"/>
                  </a:lnTo>
                  <a:lnTo>
                    <a:pt x="2006" y="1204"/>
                  </a:lnTo>
                  <a:lnTo>
                    <a:pt x="2002" y="1231"/>
                  </a:lnTo>
                  <a:lnTo>
                    <a:pt x="1998" y="1257"/>
                  </a:lnTo>
                  <a:lnTo>
                    <a:pt x="1992" y="1282"/>
                  </a:lnTo>
                  <a:lnTo>
                    <a:pt x="1985" y="1307"/>
                  </a:lnTo>
                  <a:lnTo>
                    <a:pt x="1979" y="1332"/>
                  </a:lnTo>
                  <a:lnTo>
                    <a:pt x="1971" y="1356"/>
                  </a:lnTo>
                  <a:lnTo>
                    <a:pt x="1961" y="1378"/>
                  </a:lnTo>
                  <a:lnTo>
                    <a:pt x="1952" y="1400"/>
                  </a:lnTo>
                  <a:lnTo>
                    <a:pt x="1940" y="1421"/>
                  </a:lnTo>
                  <a:lnTo>
                    <a:pt x="1928" y="1440"/>
                  </a:lnTo>
                  <a:lnTo>
                    <a:pt x="1914" y="1457"/>
                  </a:lnTo>
                  <a:lnTo>
                    <a:pt x="1900" y="1474"/>
                  </a:lnTo>
                  <a:lnTo>
                    <a:pt x="1883" y="1489"/>
                  </a:lnTo>
                  <a:lnTo>
                    <a:pt x="1867" y="1501"/>
                  </a:lnTo>
                  <a:lnTo>
                    <a:pt x="1848" y="1512"/>
                  </a:lnTo>
                  <a:lnTo>
                    <a:pt x="1827" y="1520"/>
                  </a:lnTo>
                  <a:lnTo>
                    <a:pt x="1805" y="1526"/>
                  </a:lnTo>
                  <a:lnTo>
                    <a:pt x="1781" y="1529"/>
                  </a:lnTo>
                  <a:lnTo>
                    <a:pt x="1756" y="1530"/>
                  </a:lnTo>
                  <a:lnTo>
                    <a:pt x="1730" y="1529"/>
                  </a:lnTo>
                  <a:lnTo>
                    <a:pt x="1706" y="1526"/>
                  </a:lnTo>
                  <a:lnTo>
                    <a:pt x="1683" y="1520"/>
                  </a:lnTo>
                  <a:lnTo>
                    <a:pt x="1663" y="1512"/>
                  </a:lnTo>
                  <a:lnTo>
                    <a:pt x="1643" y="1502"/>
                  </a:lnTo>
                  <a:lnTo>
                    <a:pt x="1625" y="1490"/>
                  </a:lnTo>
                  <a:lnTo>
                    <a:pt x="1608" y="1476"/>
                  </a:lnTo>
                  <a:lnTo>
                    <a:pt x="1594" y="1461"/>
                  </a:lnTo>
                  <a:lnTo>
                    <a:pt x="1579" y="1444"/>
                  </a:lnTo>
                  <a:lnTo>
                    <a:pt x="1567" y="1425"/>
                  </a:lnTo>
                  <a:lnTo>
                    <a:pt x="1555" y="1405"/>
                  </a:lnTo>
                  <a:lnTo>
                    <a:pt x="1545" y="1383"/>
                  </a:lnTo>
                  <a:lnTo>
                    <a:pt x="1536" y="1362"/>
                  </a:lnTo>
                  <a:lnTo>
                    <a:pt x="1527" y="1338"/>
                  </a:lnTo>
                  <a:lnTo>
                    <a:pt x="1520" y="1314"/>
                  </a:lnTo>
                  <a:lnTo>
                    <a:pt x="1514" y="1288"/>
                  </a:lnTo>
                  <a:lnTo>
                    <a:pt x="1507" y="1262"/>
                  </a:lnTo>
                  <a:lnTo>
                    <a:pt x="1503" y="1234"/>
                  </a:lnTo>
                  <a:lnTo>
                    <a:pt x="1499" y="1207"/>
                  </a:lnTo>
                  <a:lnTo>
                    <a:pt x="1495" y="1179"/>
                  </a:lnTo>
                  <a:lnTo>
                    <a:pt x="1491" y="1123"/>
                  </a:lnTo>
                  <a:lnTo>
                    <a:pt x="1487" y="1066"/>
                  </a:lnTo>
                  <a:lnTo>
                    <a:pt x="1486" y="1009"/>
                  </a:lnTo>
                  <a:lnTo>
                    <a:pt x="1485" y="953"/>
                  </a:lnTo>
                  <a:lnTo>
                    <a:pt x="1485" y="900"/>
                  </a:lnTo>
                  <a:lnTo>
                    <a:pt x="1485" y="849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29A69096-3B01-AD34-0106-B5EECA119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0962" y="5643751"/>
              <a:ext cx="482600" cy="398462"/>
            </a:xfrm>
            <a:custGeom>
              <a:avLst/>
              <a:gdLst>
                <a:gd name="T0" fmla="*/ 1933 w 3345"/>
                <a:gd name="T1" fmla="*/ 1031 h 2764"/>
                <a:gd name="T2" fmla="*/ 1922 w 3345"/>
                <a:gd name="T3" fmla="*/ 1167 h 2764"/>
                <a:gd name="T4" fmla="*/ 1904 w 3345"/>
                <a:gd name="T5" fmla="*/ 1273 h 2764"/>
                <a:gd name="T6" fmla="*/ 1872 w 3345"/>
                <a:gd name="T7" fmla="*/ 1370 h 2764"/>
                <a:gd name="T8" fmla="*/ 1824 w 3345"/>
                <a:gd name="T9" fmla="*/ 1450 h 2764"/>
                <a:gd name="T10" fmla="*/ 1757 w 3345"/>
                <a:gd name="T11" fmla="*/ 1507 h 2764"/>
                <a:gd name="T12" fmla="*/ 1666 w 3345"/>
                <a:gd name="T13" fmla="*/ 1533 h 2764"/>
                <a:gd name="T14" fmla="*/ 1577 w 3345"/>
                <a:gd name="T15" fmla="*/ 1527 h 2764"/>
                <a:gd name="T16" fmla="*/ 1510 w 3345"/>
                <a:gd name="T17" fmla="*/ 1497 h 2764"/>
                <a:gd name="T18" fmla="*/ 1461 w 3345"/>
                <a:gd name="T19" fmla="*/ 1446 h 2764"/>
                <a:gd name="T20" fmla="*/ 1426 w 3345"/>
                <a:gd name="T21" fmla="*/ 1381 h 2764"/>
                <a:gd name="T22" fmla="*/ 1403 w 3345"/>
                <a:gd name="T23" fmla="*/ 1307 h 2764"/>
                <a:gd name="T24" fmla="*/ 1385 w 3345"/>
                <a:gd name="T25" fmla="*/ 1169 h 2764"/>
                <a:gd name="T26" fmla="*/ 1386 w 3345"/>
                <a:gd name="T27" fmla="*/ 12 h 2764"/>
                <a:gd name="T28" fmla="*/ 0 w 3345"/>
                <a:gd name="T29" fmla="*/ 381 h 2764"/>
                <a:gd name="T30" fmla="*/ 7 w 3345"/>
                <a:gd name="T31" fmla="*/ 845 h 2764"/>
                <a:gd name="T32" fmla="*/ 23 w 3345"/>
                <a:gd name="T33" fmla="*/ 1112 h 2764"/>
                <a:gd name="T34" fmla="*/ 52 w 3345"/>
                <a:gd name="T35" fmla="*/ 1373 h 2764"/>
                <a:gd name="T36" fmla="*/ 97 w 3345"/>
                <a:gd name="T37" fmla="*/ 1618 h 2764"/>
                <a:gd name="T38" fmla="*/ 162 w 3345"/>
                <a:gd name="T39" fmla="*/ 1841 h 2764"/>
                <a:gd name="T40" fmla="*/ 253 w 3345"/>
                <a:gd name="T41" fmla="*/ 2036 h 2764"/>
                <a:gd name="T42" fmla="*/ 372 w 3345"/>
                <a:gd name="T43" fmla="*/ 2206 h 2764"/>
                <a:gd name="T44" fmla="*/ 520 w 3345"/>
                <a:gd name="T45" fmla="*/ 2357 h 2764"/>
                <a:gd name="T46" fmla="*/ 690 w 3345"/>
                <a:gd name="T47" fmla="*/ 2484 h 2764"/>
                <a:gd name="T48" fmla="*/ 878 w 3345"/>
                <a:gd name="T49" fmla="*/ 2588 h 2764"/>
                <a:gd name="T50" fmla="*/ 1079 w 3345"/>
                <a:gd name="T51" fmla="*/ 2668 h 2764"/>
                <a:gd name="T52" fmla="*/ 1288 w 3345"/>
                <a:gd name="T53" fmla="*/ 2724 h 2764"/>
                <a:gd name="T54" fmla="*/ 1501 w 3345"/>
                <a:gd name="T55" fmla="*/ 2757 h 2764"/>
                <a:gd name="T56" fmla="*/ 1742 w 3345"/>
                <a:gd name="T57" fmla="*/ 2764 h 2764"/>
                <a:gd name="T58" fmla="*/ 1865 w 3345"/>
                <a:gd name="T59" fmla="*/ 2760 h 2764"/>
                <a:gd name="T60" fmla="*/ 2100 w 3345"/>
                <a:gd name="T61" fmla="*/ 2728 h 2764"/>
                <a:gd name="T62" fmla="*/ 2319 w 3345"/>
                <a:gd name="T63" fmla="*/ 2667 h 2764"/>
                <a:gd name="T64" fmla="*/ 2520 w 3345"/>
                <a:gd name="T65" fmla="*/ 2584 h 2764"/>
                <a:gd name="T66" fmla="*/ 2718 w 3345"/>
                <a:gd name="T67" fmla="*/ 2473 h 2764"/>
                <a:gd name="T68" fmla="*/ 2896 w 3345"/>
                <a:gd name="T69" fmla="*/ 2335 h 2764"/>
                <a:gd name="T70" fmla="*/ 3036 w 3345"/>
                <a:gd name="T71" fmla="*/ 2179 h 2764"/>
                <a:gd name="T72" fmla="*/ 3144 w 3345"/>
                <a:gd name="T73" fmla="*/ 2009 h 2764"/>
                <a:gd name="T74" fmla="*/ 3224 w 3345"/>
                <a:gd name="T75" fmla="*/ 1823 h 2764"/>
                <a:gd name="T76" fmla="*/ 3280 w 3345"/>
                <a:gd name="T77" fmla="*/ 1622 h 2764"/>
                <a:gd name="T78" fmla="*/ 3315 w 3345"/>
                <a:gd name="T79" fmla="*/ 1406 h 2764"/>
                <a:gd name="T80" fmla="*/ 3335 w 3345"/>
                <a:gd name="T81" fmla="*/ 1178 h 2764"/>
                <a:gd name="T82" fmla="*/ 3344 w 3345"/>
                <a:gd name="T83" fmla="*/ 926 h 2764"/>
                <a:gd name="T84" fmla="*/ 3345 w 3345"/>
                <a:gd name="T85" fmla="*/ 661 h 2764"/>
                <a:gd name="T86" fmla="*/ 3337 w 3345"/>
                <a:gd name="T87" fmla="*/ 397 h 2764"/>
                <a:gd name="T88" fmla="*/ 3315 w 3345"/>
                <a:gd name="T89" fmla="*/ 136 h 2764"/>
                <a:gd name="T90" fmla="*/ 3258 w 3345"/>
                <a:gd name="T91" fmla="*/ 4 h 2764"/>
                <a:gd name="T92" fmla="*/ 3059 w 3345"/>
                <a:gd name="T93" fmla="*/ 0 h 2764"/>
                <a:gd name="T94" fmla="*/ 2795 w 3345"/>
                <a:gd name="T95" fmla="*/ 2 h 2764"/>
                <a:gd name="T96" fmla="*/ 2573 w 3345"/>
                <a:gd name="T97" fmla="*/ 4 h 2764"/>
                <a:gd name="T98" fmla="*/ 2414 w 3345"/>
                <a:gd name="T99" fmla="*/ 4 h 2764"/>
                <a:gd name="T100" fmla="*/ 2215 w 3345"/>
                <a:gd name="T101" fmla="*/ 3 h 2764"/>
                <a:gd name="T102" fmla="*/ 2015 w 3345"/>
                <a:gd name="T103" fmla="*/ 2 h 2764"/>
                <a:gd name="T104" fmla="*/ 1816 w 3345"/>
                <a:gd name="T105" fmla="*/ 3 h 2764"/>
                <a:gd name="T106" fmla="*/ 1733 w 3345"/>
                <a:gd name="T107" fmla="*/ 28 h 2764"/>
                <a:gd name="T108" fmla="*/ 1785 w 3345"/>
                <a:gd name="T109" fmla="*/ 108 h 2764"/>
                <a:gd name="T110" fmla="*/ 1846 w 3345"/>
                <a:gd name="T111" fmla="*/ 258 h 2764"/>
                <a:gd name="T112" fmla="*/ 1892 w 3345"/>
                <a:gd name="T113" fmla="*/ 432 h 2764"/>
                <a:gd name="T114" fmla="*/ 1920 w 3345"/>
                <a:gd name="T115" fmla="*/ 614 h 2764"/>
                <a:gd name="T116" fmla="*/ 1933 w 3345"/>
                <a:gd name="T117" fmla="*/ 796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45" h="2764">
                  <a:moveTo>
                    <a:pt x="1935" y="882"/>
                  </a:moveTo>
                  <a:lnTo>
                    <a:pt x="1935" y="929"/>
                  </a:lnTo>
                  <a:lnTo>
                    <a:pt x="1934" y="979"/>
                  </a:lnTo>
                  <a:lnTo>
                    <a:pt x="1933" y="1031"/>
                  </a:lnTo>
                  <a:lnTo>
                    <a:pt x="1930" y="1084"/>
                  </a:lnTo>
                  <a:lnTo>
                    <a:pt x="1928" y="1111"/>
                  </a:lnTo>
                  <a:lnTo>
                    <a:pt x="1925" y="1139"/>
                  </a:lnTo>
                  <a:lnTo>
                    <a:pt x="1922" y="1167"/>
                  </a:lnTo>
                  <a:lnTo>
                    <a:pt x="1919" y="1194"/>
                  </a:lnTo>
                  <a:lnTo>
                    <a:pt x="1915" y="1220"/>
                  </a:lnTo>
                  <a:lnTo>
                    <a:pt x="1910" y="1247"/>
                  </a:lnTo>
                  <a:lnTo>
                    <a:pt x="1904" y="1273"/>
                  </a:lnTo>
                  <a:lnTo>
                    <a:pt x="1897" y="1298"/>
                  </a:lnTo>
                  <a:lnTo>
                    <a:pt x="1890" y="1323"/>
                  </a:lnTo>
                  <a:lnTo>
                    <a:pt x="1882" y="1347"/>
                  </a:lnTo>
                  <a:lnTo>
                    <a:pt x="1872" y="1370"/>
                  </a:lnTo>
                  <a:lnTo>
                    <a:pt x="1862" y="1392"/>
                  </a:lnTo>
                  <a:lnTo>
                    <a:pt x="1851" y="1412"/>
                  </a:lnTo>
                  <a:lnTo>
                    <a:pt x="1838" y="1431"/>
                  </a:lnTo>
                  <a:lnTo>
                    <a:pt x="1824" y="1450"/>
                  </a:lnTo>
                  <a:lnTo>
                    <a:pt x="1810" y="1467"/>
                  </a:lnTo>
                  <a:lnTo>
                    <a:pt x="1793" y="1481"/>
                  </a:lnTo>
                  <a:lnTo>
                    <a:pt x="1777" y="1495"/>
                  </a:lnTo>
                  <a:lnTo>
                    <a:pt x="1757" y="1507"/>
                  </a:lnTo>
                  <a:lnTo>
                    <a:pt x="1737" y="1517"/>
                  </a:lnTo>
                  <a:lnTo>
                    <a:pt x="1715" y="1525"/>
                  </a:lnTo>
                  <a:lnTo>
                    <a:pt x="1691" y="1530"/>
                  </a:lnTo>
                  <a:lnTo>
                    <a:pt x="1666" y="1533"/>
                  </a:lnTo>
                  <a:lnTo>
                    <a:pt x="1640" y="1535"/>
                  </a:lnTo>
                  <a:lnTo>
                    <a:pt x="1617" y="1534"/>
                  </a:lnTo>
                  <a:lnTo>
                    <a:pt x="1597" y="1531"/>
                  </a:lnTo>
                  <a:lnTo>
                    <a:pt x="1577" y="1527"/>
                  </a:lnTo>
                  <a:lnTo>
                    <a:pt x="1559" y="1522"/>
                  </a:lnTo>
                  <a:lnTo>
                    <a:pt x="1541" y="1515"/>
                  </a:lnTo>
                  <a:lnTo>
                    <a:pt x="1525" y="1506"/>
                  </a:lnTo>
                  <a:lnTo>
                    <a:pt x="1510" y="1497"/>
                  </a:lnTo>
                  <a:lnTo>
                    <a:pt x="1497" y="1485"/>
                  </a:lnTo>
                  <a:lnTo>
                    <a:pt x="1483" y="1474"/>
                  </a:lnTo>
                  <a:lnTo>
                    <a:pt x="1472" y="1460"/>
                  </a:lnTo>
                  <a:lnTo>
                    <a:pt x="1461" y="1446"/>
                  </a:lnTo>
                  <a:lnTo>
                    <a:pt x="1451" y="1431"/>
                  </a:lnTo>
                  <a:lnTo>
                    <a:pt x="1441" y="1416"/>
                  </a:lnTo>
                  <a:lnTo>
                    <a:pt x="1433" y="1399"/>
                  </a:lnTo>
                  <a:lnTo>
                    <a:pt x="1426" y="1381"/>
                  </a:lnTo>
                  <a:lnTo>
                    <a:pt x="1420" y="1363"/>
                  </a:lnTo>
                  <a:lnTo>
                    <a:pt x="1413" y="1346"/>
                  </a:lnTo>
                  <a:lnTo>
                    <a:pt x="1408" y="1327"/>
                  </a:lnTo>
                  <a:lnTo>
                    <a:pt x="1403" y="1307"/>
                  </a:lnTo>
                  <a:lnTo>
                    <a:pt x="1399" y="1287"/>
                  </a:lnTo>
                  <a:lnTo>
                    <a:pt x="1393" y="1248"/>
                  </a:lnTo>
                  <a:lnTo>
                    <a:pt x="1388" y="1208"/>
                  </a:lnTo>
                  <a:lnTo>
                    <a:pt x="1385" y="1169"/>
                  </a:lnTo>
                  <a:lnTo>
                    <a:pt x="1383" y="1130"/>
                  </a:lnTo>
                  <a:lnTo>
                    <a:pt x="1382" y="1093"/>
                  </a:lnTo>
                  <a:lnTo>
                    <a:pt x="1381" y="1058"/>
                  </a:lnTo>
                  <a:lnTo>
                    <a:pt x="1386" y="12"/>
                  </a:lnTo>
                  <a:lnTo>
                    <a:pt x="1" y="12"/>
                  </a:lnTo>
                  <a:lnTo>
                    <a:pt x="0" y="131"/>
                  </a:lnTo>
                  <a:lnTo>
                    <a:pt x="0" y="254"/>
                  </a:lnTo>
                  <a:lnTo>
                    <a:pt x="0" y="381"/>
                  </a:lnTo>
                  <a:lnTo>
                    <a:pt x="0" y="511"/>
                  </a:lnTo>
                  <a:lnTo>
                    <a:pt x="2" y="643"/>
                  </a:lnTo>
                  <a:lnTo>
                    <a:pt x="5" y="778"/>
                  </a:lnTo>
                  <a:lnTo>
                    <a:pt x="7" y="845"/>
                  </a:lnTo>
                  <a:lnTo>
                    <a:pt x="10" y="912"/>
                  </a:lnTo>
                  <a:lnTo>
                    <a:pt x="13" y="979"/>
                  </a:lnTo>
                  <a:lnTo>
                    <a:pt x="18" y="1046"/>
                  </a:lnTo>
                  <a:lnTo>
                    <a:pt x="23" y="1112"/>
                  </a:lnTo>
                  <a:lnTo>
                    <a:pt x="29" y="1178"/>
                  </a:lnTo>
                  <a:lnTo>
                    <a:pt x="35" y="1244"/>
                  </a:lnTo>
                  <a:lnTo>
                    <a:pt x="44" y="1308"/>
                  </a:lnTo>
                  <a:lnTo>
                    <a:pt x="52" y="1373"/>
                  </a:lnTo>
                  <a:lnTo>
                    <a:pt x="61" y="1435"/>
                  </a:lnTo>
                  <a:lnTo>
                    <a:pt x="72" y="1498"/>
                  </a:lnTo>
                  <a:lnTo>
                    <a:pt x="84" y="1558"/>
                  </a:lnTo>
                  <a:lnTo>
                    <a:pt x="97" y="1618"/>
                  </a:lnTo>
                  <a:lnTo>
                    <a:pt x="111" y="1676"/>
                  </a:lnTo>
                  <a:lnTo>
                    <a:pt x="127" y="1732"/>
                  </a:lnTo>
                  <a:lnTo>
                    <a:pt x="145" y="1788"/>
                  </a:lnTo>
                  <a:lnTo>
                    <a:pt x="162" y="1841"/>
                  </a:lnTo>
                  <a:lnTo>
                    <a:pt x="182" y="1893"/>
                  </a:lnTo>
                  <a:lnTo>
                    <a:pt x="204" y="1942"/>
                  </a:lnTo>
                  <a:lnTo>
                    <a:pt x="227" y="1990"/>
                  </a:lnTo>
                  <a:lnTo>
                    <a:pt x="253" y="2036"/>
                  </a:lnTo>
                  <a:lnTo>
                    <a:pt x="280" y="2080"/>
                  </a:lnTo>
                  <a:lnTo>
                    <a:pt x="309" y="2124"/>
                  </a:lnTo>
                  <a:lnTo>
                    <a:pt x="339" y="2166"/>
                  </a:lnTo>
                  <a:lnTo>
                    <a:pt x="372" y="2206"/>
                  </a:lnTo>
                  <a:lnTo>
                    <a:pt x="407" y="2246"/>
                  </a:lnTo>
                  <a:lnTo>
                    <a:pt x="443" y="2285"/>
                  </a:lnTo>
                  <a:lnTo>
                    <a:pt x="481" y="2321"/>
                  </a:lnTo>
                  <a:lnTo>
                    <a:pt x="520" y="2357"/>
                  </a:lnTo>
                  <a:lnTo>
                    <a:pt x="561" y="2390"/>
                  </a:lnTo>
                  <a:lnTo>
                    <a:pt x="603" y="2422"/>
                  </a:lnTo>
                  <a:lnTo>
                    <a:pt x="646" y="2453"/>
                  </a:lnTo>
                  <a:lnTo>
                    <a:pt x="690" y="2484"/>
                  </a:lnTo>
                  <a:lnTo>
                    <a:pt x="736" y="2512"/>
                  </a:lnTo>
                  <a:lnTo>
                    <a:pt x="783" y="2538"/>
                  </a:lnTo>
                  <a:lnTo>
                    <a:pt x="830" y="2564"/>
                  </a:lnTo>
                  <a:lnTo>
                    <a:pt x="878" y="2588"/>
                  </a:lnTo>
                  <a:lnTo>
                    <a:pt x="927" y="2610"/>
                  </a:lnTo>
                  <a:lnTo>
                    <a:pt x="977" y="2631"/>
                  </a:lnTo>
                  <a:lnTo>
                    <a:pt x="1028" y="2650"/>
                  </a:lnTo>
                  <a:lnTo>
                    <a:pt x="1079" y="2668"/>
                  </a:lnTo>
                  <a:lnTo>
                    <a:pt x="1131" y="2685"/>
                  </a:lnTo>
                  <a:lnTo>
                    <a:pt x="1183" y="2699"/>
                  </a:lnTo>
                  <a:lnTo>
                    <a:pt x="1236" y="2713"/>
                  </a:lnTo>
                  <a:lnTo>
                    <a:pt x="1288" y="2724"/>
                  </a:lnTo>
                  <a:lnTo>
                    <a:pt x="1342" y="2735"/>
                  </a:lnTo>
                  <a:lnTo>
                    <a:pt x="1395" y="2744"/>
                  </a:lnTo>
                  <a:lnTo>
                    <a:pt x="1448" y="2751"/>
                  </a:lnTo>
                  <a:lnTo>
                    <a:pt x="1501" y="2757"/>
                  </a:lnTo>
                  <a:lnTo>
                    <a:pt x="1554" y="2761"/>
                  </a:lnTo>
                  <a:lnTo>
                    <a:pt x="1607" y="2763"/>
                  </a:lnTo>
                  <a:lnTo>
                    <a:pt x="1659" y="2764"/>
                  </a:lnTo>
                  <a:lnTo>
                    <a:pt x="1742" y="2764"/>
                  </a:lnTo>
                  <a:lnTo>
                    <a:pt x="1773" y="2764"/>
                  </a:lnTo>
                  <a:lnTo>
                    <a:pt x="1805" y="2763"/>
                  </a:lnTo>
                  <a:lnTo>
                    <a:pt x="1835" y="2762"/>
                  </a:lnTo>
                  <a:lnTo>
                    <a:pt x="1865" y="2760"/>
                  </a:lnTo>
                  <a:lnTo>
                    <a:pt x="1925" y="2755"/>
                  </a:lnTo>
                  <a:lnTo>
                    <a:pt x="1985" y="2747"/>
                  </a:lnTo>
                  <a:lnTo>
                    <a:pt x="2043" y="2738"/>
                  </a:lnTo>
                  <a:lnTo>
                    <a:pt x="2100" y="2728"/>
                  </a:lnTo>
                  <a:lnTo>
                    <a:pt x="2157" y="2715"/>
                  </a:lnTo>
                  <a:lnTo>
                    <a:pt x="2212" y="2700"/>
                  </a:lnTo>
                  <a:lnTo>
                    <a:pt x="2266" y="2685"/>
                  </a:lnTo>
                  <a:lnTo>
                    <a:pt x="2319" y="2667"/>
                  </a:lnTo>
                  <a:lnTo>
                    <a:pt x="2370" y="2648"/>
                  </a:lnTo>
                  <a:lnTo>
                    <a:pt x="2421" y="2629"/>
                  </a:lnTo>
                  <a:lnTo>
                    <a:pt x="2471" y="2607"/>
                  </a:lnTo>
                  <a:lnTo>
                    <a:pt x="2520" y="2584"/>
                  </a:lnTo>
                  <a:lnTo>
                    <a:pt x="2568" y="2561"/>
                  </a:lnTo>
                  <a:lnTo>
                    <a:pt x="2613" y="2536"/>
                  </a:lnTo>
                  <a:lnTo>
                    <a:pt x="2667" y="2505"/>
                  </a:lnTo>
                  <a:lnTo>
                    <a:pt x="2718" y="2473"/>
                  </a:lnTo>
                  <a:lnTo>
                    <a:pt x="2765" y="2440"/>
                  </a:lnTo>
                  <a:lnTo>
                    <a:pt x="2811" y="2406"/>
                  </a:lnTo>
                  <a:lnTo>
                    <a:pt x="2855" y="2371"/>
                  </a:lnTo>
                  <a:lnTo>
                    <a:pt x="2896" y="2335"/>
                  </a:lnTo>
                  <a:lnTo>
                    <a:pt x="2934" y="2297"/>
                  </a:lnTo>
                  <a:lnTo>
                    <a:pt x="2970" y="2260"/>
                  </a:lnTo>
                  <a:lnTo>
                    <a:pt x="3005" y="2220"/>
                  </a:lnTo>
                  <a:lnTo>
                    <a:pt x="3036" y="2179"/>
                  </a:lnTo>
                  <a:lnTo>
                    <a:pt x="3066" y="2139"/>
                  </a:lnTo>
                  <a:lnTo>
                    <a:pt x="3094" y="2096"/>
                  </a:lnTo>
                  <a:lnTo>
                    <a:pt x="3120" y="2053"/>
                  </a:lnTo>
                  <a:lnTo>
                    <a:pt x="3144" y="2009"/>
                  </a:lnTo>
                  <a:lnTo>
                    <a:pt x="3167" y="1964"/>
                  </a:lnTo>
                  <a:lnTo>
                    <a:pt x="3188" y="1918"/>
                  </a:lnTo>
                  <a:lnTo>
                    <a:pt x="3207" y="1871"/>
                  </a:lnTo>
                  <a:lnTo>
                    <a:pt x="3224" y="1823"/>
                  </a:lnTo>
                  <a:lnTo>
                    <a:pt x="3240" y="1774"/>
                  </a:lnTo>
                  <a:lnTo>
                    <a:pt x="3255" y="1724"/>
                  </a:lnTo>
                  <a:lnTo>
                    <a:pt x="3268" y="1673"/>
                  </a:lnTo>
                  <a:lnTo>
                    <a:pt x="3280" y="1622"/>
                  </a:lnTo>
                  <a:lnTo>
                    <a:pt x="3290" y="1570"/>
                  </a:lnTo>
                  <a:lnTo>
                    <a:pt x="3299" y="1516"/>
                  </a:lnTo>
                  <a:lnTo>
                    <a:pt x="3308" y="1461"/>
                  </a:lnTo>
                  <a:lnTo>
                    <a:pt x="3315" y="1406"/>
                  </a:lnTo>
                  <a:lnTo>
                    <a:pt x="3321" y="1351"/>
                  </a:lnTo>
                  <a:lnTo>
                    <a:pt x="3326" y="1294"/>
                  </a:lnTo>
                  <a:lnTo>
                    <a:pt x="3332" y="1236"/>
                  </a:lnTo>
                  <a:lnTo>
                    <a:pt x="3335" y="1178"/>
                  </a:lnTo>
                  <a:lnTo>
                    <a:pt x="3338" y="1119"/>
                  </a:lnTo>
                  <a:lnTo>
                    <a:pt x="3340" y="1058"/>
                  </a:lnTo>
                  <a:lnTo>
                    <a:pt x="3342" y="991"/>
                  </a:lnTo>
                  <a:lnTo>
                    <a:pt x="3344" y="926"/>
                  </a:lnTo>
                  <a:lnTo>
                    <a:pt x="3345" y="859"/>
                  </a:lnTo>
                  <a:lnTo>
                    <a:pt x="3345" y="793"/>
                  </a:lnTo>
                  <a:lnTo>
                    <a:pt x="3345" y="727"/>
                  </a:lnTo>
                  <a:lnTo>
                    <a:pt x="3345" y="661"/>
                  </a:lnTo>
                  <a:lnTo>
                    <a:pt x="3344" y="594"/>
                  </a:lnTo>
                  <a:lnTo>
                    <a:pt x="3342" y="529"/>
                  </a:lnTo>
                  <a:lnTo>
                    <a:pt x="3340" y="463"/>
                  </a:lnTo>
                  <a:lnTo>
                    <a:pt x="3337" y="397"/>
                  </a:lnTo>
                  <a:lnTo>
                    <a:pt x="3333" y="332"/>
                  </a:lnTo>
                  <a:lnTo>
                    <a:pt x="3328" y="266"/>
                  </a:lnTo>
                  <a:lnTo>
                    <a:pt x="3321" y="202"/>
                  </a:lnTo>
                  <a:lnTo>
                    <a:pt x="3315" y="136"/>
                  </a:lnTo>
                  <a:lnTo>
                    <a:pt x="3308" y="71"/>
                  </a:lnTo>
                  <a:lnTo>
                    <a:pt x="3298" y="8"/>
                  </a:lnTo>
                  <a:lnTo>
                    <a:pt x="3285" y="6"/>
                  </a:lnTo>
                  <a:lnTo>
                    <a:pt x="3258" y="4"/>
                  </a:lnTo>
                  <a:lnTo>
                    <a:pt x="3220" y="3"/>
                  </a:lnTo>
                  <a:lnTo>
                    <a:pt x="3173" y="2"/>
                  </a:lnTo>
                  <a:lnTo>
                    <a:pt x="3119" y="0"/>
                  </a:lnTo>
                  <a:lnTo>
                    <a:pt x="3059" y="0"/>
                  </a:lnTo>
                  <a:lnTo>
                    <a:pt x="2994" y="0"/>
                  </a:lnTo>
                  <a:lnTo>
                    <a:pt x="2928" y="0"/>
                  </a:lnTo>
                  <a:lnTo>
                    <a:pt x="2861" y="2"/>
                  </a:lnTo>
                  <a:lnTo>
                    <a:pt x="2795" y="2"/>
                  </a:lnTo>
                  <a:lnTo>
                    <a:pt x="2731" y="3"/>
                  </a:lnTo>
                  <a:lnTo>
                    <a:pt x="2672" y="3"/>
                  </a:lnTo>
                  <a:lnTo>
                    <a:pt x="2619" y="4"/>
                  </a:lnTo>
                  <a:lnTo>
                    <a:pt x="2573" y="4"/>
                  </a:lnTo>
                  <a:lnTo>
                    <a:pt x="2537" y="4"/>
                  </a:lnTo>
                  <a:lnTo>
                    <a:pt x="2513" y="4"/>
                  </a:lnTo>
                  <a:lnTo>
                    <a:pt x="2463" y="4"/>
                  </a:lnTo>
                  <a:lnTo>
                    <a:pt x="2414" y="4"/>
                  </a:lnTo>
                  <a:lnTo>
                    <a:pt x="2364" y="4"/>
                  </a:lnTo>
                  <a:lnTo>
                    <a:pt x="2314" y="4"/>
                  </a:lnTo>
                  <a:lnTo>
                    <a:pt x="2265" y="3"/>
                  </a:lnTo>
                  <a:lnTo>
                    <a:pt x="2215" y="3"/>
                  </a:lnTo>
                  <a:lnTo>
                    <a:pt x="2165" y="3"/>
                  </a:lnTo>
                  <a:lnTo>
                    <a:pt x="2115" y="3"/>
                  </a:lnTo>
                  <a:lnTo>
                    <a:pt x="2065" y="2"/>
                  </a:lnTo>
                  <a:lnTo>
                    <a:pt x="2015" y="2"/>
                  </a:lnTo>
                  <a:lnTo>
                    <a:pt x="1965" y="2"/>
                  </a:lnTo>
                  <a:lnTo>
                    <a:pt x="1916" y="3"/>
                  </a:lnTo>
                  <a:lnTo>
                    <a:pt x="1866" y="3"/>
                  </a:lnTo>
                  <a:lnTo>
                    <a:pt x="1816" y="3"/>
                  </a:lnTo>
                  <a:lnTo>
                    <a:pt x="1767" y="4"/>
                  </a:lnTo>
                  <a:lnTo>
                    <a:pt x="1717" y="5"/>
                  </a:lnTo>
                  <a:lnTo>
                    <a:pt x="1725" y="15"/>
                  </a:lnTo>
                  <a:lnTo>
                    <a:pt x="1733" y="28"/>
                  </a:lnTo>
                  <a:lnTo>
                    <a:pt x="1743" y="42"/>
                  </a:lnTo>
                  <a:lnTo>
                    <a:pt x="1756" y="60"/>
                  </a:lnTo>
                  <a:lnTo>
                    <a:pt x="1769" y="81"/>
                  </a:lnTo>
                  <a:lnTo>
                    <a:pt x="1785" y="108"/>
                  </a:lnTo>
                  <a:lnTo>
                    <a:pt x="1801" y="139"/>
                  </a:lnTo>
                  <a:lnTo>
                    <a:pt x="1817" y="178"/>
                  </a:lnTo>
                  <a:lnTo>
                    <a:pt x="1833" y="217"/>
                  </a:lnTo>
                  <a:lnTo>
                    <a:pt x="1846" y="258"/>
                  </a:lnTo>
                  <a:lnTo>
                    <a:pt x="1860" y="301"/>
                  </a:lnTo>
                  <a:lnTo>
                    <a:pt x="1871" y="343"/>
                  </a:lnTo>
                  <a:lnTo>
                    <a:pt x="1883" y="387"/>
                  </a:lnTo>
                  <a:lnTo>
                    <a:pt x="1892" y="432"/>
                  </a:lnTo>
                  <a:lnTo>
                    <a:pt x="1900" y="477"/>
                  </a:lnTo>
                  <a:lnTo>
                    <a:pt x="1908" y="523"/>
                  </a:lnTo>
                  <a:lnTo>
                    <a:pt x="1914" y="568"/>
                  </a:lnTo>
                  <a:lnTo>
                    <a:pt x="1920" y="614"/>
                  </a:lnTo>
                  <a:lnTo>
                    <a:pt x="1924" y="660"/>
                  </a:lnTo>
                  <a:lnTo>
                    <a:pt x="1929" y="705"/>
                  </a:lnTo>
                  <a:lnTo>
                    <a:pt x="1931" y="751"/>
                  </a:lnTo>
                  <a:lnTo>
                    <a:pt x="1933" y="796"/>
                  </a:lnTo>
                  <a:lnTo>
                    <a:pt x="1934" y="839"/>
                  </a:lnTo>
                  <a:lnTo>
                    <a:pt x="1935" y="8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6E602BFA-DE04-E2B0-4E53-55568B5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987" y="5643751"/>
              <a:ext cx="214313" cy="376237"/>
            </a:xfrm>
            <a:custGeom>
              <a:avLst/>
              <a:gdLst>
                <a:gd name="T0" fmla="*/ 0 w 1487"/>
                <a:gd name="T1" fmla="*/ 2608 h 2608"/>
                <a:gd name="T2" fmla="*/ 6 w 1487"/>
                <a:gd name="T3" fmla="*/ 2608 h 2608"/>
                <a:gd name="T4" fmla="*/ 1487 w 1487"/>
                <a:gd name="T5" fmla="*/ 2608 h 2608"/>
                <a:gd name="T6" fmla="*/ 1487 w 1487"/>
                <a:gd name="T7" fmla="*/ 0 h 2608"/>
                <a:gd name="T8" fmla="*/ 0 w 1487"/>
                <a:gd name="T9" fmla="*/ 0 h 2608"/>
                <a:gd name="T10" fmla="*/ 0 w 1487"/>
                <a:gd name="T11" fmla="*/ 2608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7" h="2608">
                  <a:moveTo>
                    <a:pt x="0" y="2608"/>
                  </a:moveTo>
                  <a:lnTo>
                    <a:pt x="6" y="2608"/>
                  </a:lnTo>
                  <a:lnTo>
                    <a:pt x="1487" y="2608"/>
                  </a:lnTo>
                  <a:lnTo>
                    <a:pt x="1487" y="0"/>
                  </a:lnTo>
                  <a:lnTo>
                    <a:pt x="0" y="0"/>
                  </a:lnTo>
                  <a:lnTo>
                    <a:pt x="0" y="2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90D23B2-191F-5B38-854B-18D001780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7950" y="5643751"/>
              <a:ext cx="214313" cy="376237"/>
            </a:xfrm>
            <a:custGeom>
              <a:avLst/>
              <a:gdLst>
                <a:gd name="T0" fmla="*/ 0 w 1485"/>
                <a:gd name="T1" fmla="*/ 2606 h 2608"/>
                <a:gd name="T2" fmla="*/ 18 w 1485"/>
                <a:gd name="T3" fmla="*/ 2608 h 2608"/>
                <a:gd name="T4" fmla="*/ 1485 w 1485"/>
                <a:gd name="T5" fmla="*/ 2608 h 2608"/>
                <a:gd name="T6" fmla="*/ 1485 w 1485"/>
                <a:gd name="T7" fmla="*/ 0 h 2608"/>
                <a:gd name="T8" fmla="*/ 0 w 1485"/>
                <a:gd name="T9" fmla="*/ 0 h 2608"/>
                <a:gd name="T10" fmla="*/ 0 w 1485"/>
                <a:gd name="T11" fmla="*/ 260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5" h="2608">
                  <a:moveTo>
                    <a:pt x="0" y="2606"/>
                  </a:moveTo>
                  <a:lnTo>
                    <a:pt x="18" y="2608"/>
                  </a:lnTo>
                  <a:lnTo>
                    <a:pt x="1485" y="2608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26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84521AB9-CB9C-7911-C7A8-F1D833ED8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4900" y="5643751"/>
              <a:ext cx="187325" cy="376237"/>
            </a:xfrm>
            <a:custGeom>
              <a:avLst/>
              <a:gdLst>
                <a:gd name="T0" fmla="*/ 0 w 1298"/>
                <a:gd name="T1" fmla="*/ 2606 h 2608"/>
                <a:gd name="T2" fmla="*/ 18 w 1298"/>
                <a:gd name="T3" fmla="*/ 2608 h 2608"/>
                <a:gd name="T4" fmla="*/ 1298 w 1298"/>
                <a:gd name="T5" fmla="*/ 2608 h 2608"/>
                <a:gd name="T6" fmla="*/ 1298 w 1298"/>
                <a:gd name="T7" fmla="*/ 0 h 2608"/>
                <a:gd name="T8" fmla="*/ 0 w 1298"/>
                <a:gd name="T9" fmla="*/ 0 h 2608"/>
                <a:gd name="T10" fmla="*/ 0 w 1298"/>
                <a:gd name="T11" fmla="*/ 260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8" h="2608">
                  <a:moveTo>
                    <a:pt x="0" y="2606"/>
                  </a:moveTo>
                  <a:lnTo>
                    <a:pt x="18" y="2608"/>
                  </a:lnTo>
                  <a:lnTo>
                    <a:pt x="1298" y="2608"/>
                  </a:lnTo>
                  <a:lnTo>
                    <a:pt x="1298" y="0"/>
                  </a:lnTo>
                  <a:lnTo>
                    <a:pt x="0" y="0"/>
                  </a:lnTo>
                  <a:lnTo>
                    <a:pt x="0" y="26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5E7D49D6-0759-31DC-2699-B9C1918AE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825" y="5643751"/>
              <a:ext cx="187325" cy="376237"/>
            </a:xfrm>
            <a:custGeom>
              <a:avLst/>
              <a:gdLst>
                <a:gd name="T0" fmla="*/ 0 w 1298"/>
                <a:gd name="T1" fmla="*/ 2606 h 2608"/>
                <a:gd name="T2" fmla="*/ 18 w 1298"/>
                <a:gd name="T3" fmla="*/ 2608 h 2608"/>
                <a:gd name="T4" fmla="*/ 1298 w 1298"/>
                <a:gd name="T5" fmla="*/ 2608 h 2608"/>
                <a:gd name="T6" fmla="*/ 1298 w 1298"/>
                <a:gd name="T7" fmla="*/ 0 h 2608"/>
                <a:gd name="T8" fmla="*/ 0 w 1298"/>
                <a:gd name="T9" fmla="*/ 0 h 2608"/>
                <a:gd name="T10" fmla="*/ 0 w 1298"/>
                <a:gd name="T11" fmla="*/ 2606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8" h="2608">
                  <a:moveTo>
                    <a:pt x="0" y="2606"/>
                  </a:moveTo>
                  <a:lnTo>
                    <a:pt x="18" y="2608"/>
                  </a:lnTo>
                  <a:lnTo>
                    <a:pt x="1298" y="2608"/>
                  </a:lnTo>
                  <a:lnTo>
                    <a:pt x="1298" y="0"/>
                  </a:lnTo>
                  <a:lnTo>
                    <a:pt x="0" y="0"/>
                  </a:lnTo>
                  <a:lnTo>
                    <a:pt x="0" y="26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9797698E-DDAE-ED03-9E10-AF4693FCC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075" y="5643751"/>
              <a:ext cx="215900" cy="376237"/>
            </a:xfrm>
            <a:custGeom>
              <a:avLst/>
              <a:gdLst>
                <a:gd name="T0" fmla="*/ 298 w 1495"/>
                <a:gd name="T1" fmla="*/ 2607 h 2608"/>
                <a:gd name="T2" fmla="*/ 1220 w 1495"/>
                <a:gd name="T3" fmla="*/ 2608 h 2608"/>
                <a:gd name="T4" fmla="*/ 1495 w 1495"/>
                <a:gd name="T5" fmla="*/ 2 h 2608"/>
                <a:gd name="T6" fmla="*/ 0 w 1495"/>
                <a:gd name="T7" fmla="*/ 0 h 2608"/>
                <a:gd name="T8" fmla="*/ 298 w 1495"/>
                <a:gd name="T9" fmla="*/ 260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5" h="2608">
                  <a:moveTo>
                    <a:pt x="298" y="2607"/>
                  </a:moveTo>
                  <a:lnTo>
                    <a:pt x="1220" y="2608"/>
                  </a:lnTo>
                  <a:lnTo>
                    <a:pt x="1495" y="2"/>
                  </a:lnTo>
                  <a:lnTo>
                    <a:pt x="0" y="0"/>
                  </a:lnTo>
                  <a:lnTo>
                    <a:pt x="298" y="2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DB30D19E-B164-BBB3-F028-DA934514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212" y="5508813"/>
              <a:ext cx="374650" cy="101600"/>
            </a:xfrm>
            <a:custGeom>
              <a:avLst/>
              <a:gdLst>
                <a:gd name="T0" fmla="*/ 832 w 2602"/>
                <a:gd name="T1" fmla="*/ 703 h 703"/>
                <a:gd name="T2" fmla="*/ 2602 w 2602"/>
                <a:gd name="T3" fmla="*/ 702 h 703"/>
                <a:gd name="T4" fmla="*/ 2591 w 2602"/>
                <a:gd name="T5" fmla="*/ 656 h 703"/>
                <a:gd name="T6" fmla="*/ 2582 w 2602"/>
                <a:gd name="T7" fmla="*/ 611 h 703"/>
                <a:gd name="T8" fmla="*/ 2571 w 2602"/>
                <a:gd name="T9" fmla="*/ 567 h 703"/>
                <a:gd name="T10" fmla="*/ 2559 w 2602"/>
                <a:gd name="T11" fmla="*/ 524 h 703"/>
                <a:gd name="T12" fmla="*/ 2548 w 2602"/>
                <a:gd name="T13" fmla="*/ 480 h 703"/>
                <a:gd name="T14" fmla="*/ 2534 w 2602"/>
                <a:gd name="T15" fmla="*/ 438 h 703"/>
                <a:gd name="T16" fmla="*/ 2521 w 2602"/>
                <a:gd name="T17" fmla="*/ 397 h 703"/>
                <a:gd name="T18" fmla="*/ 2507 w 2602"/>
                <a:gd name="T19" fmla="*/ 355 h 703"/>
                <a:gd name="T20" fmla="*/ 2491 w 2602"/>
                <a:gd name="T21" fmla="*/ 314 h 703"/>
                <a:gd name="T22" fmla="*/ 2476 w 2602"/>
                <a:gd name="T23" fmla="*/ 274 h 703"/>
                <a:gd name="T24" fmla="*/ 2458 w 2602"/>
                <a:gd name="T25" fmla="*/ 233 h 703"/>
                <a:gd name="T26" fmla="*/ 2440 w 2602"/>
                <a:gd name="T27" fmla="*/ 194 h 703"/>
                <a:gd name="T28" fmla="*/ 2422 w 2602"/>
                <a:gd name="T29" fmla="*/ 153 h 703"/>
                <a:gd name="T30" fmla="*/ 2402 w 2602"/>
                <a:gd name="T31" fmla="*/ 113 h 703"/>
                <a:gd name="T32" fmla="*/ 2381 w 2602"/>
                <a:gd name="T33" fmla="*/ 74 h 703"/>
                <a:gd name="T34" fmla="*/ 2359 w 2602"/>
                <a:gd name="T35" fmla="*/ 33 h 703"/>
                <a:gd name="T36" fmla="*/ 2354 w 2602"/>
                <a:gd name="T37" fmla="*/ 23 h 703"/>
                <a:gd name="T38" fmla="*/ 2348 w 2602"/>
                <a:gd name="T39" fmla="*/ 11 h 703"/>
                <a:gd name="T40" fmla="*/ 2345 w 2602"/>
                <a:gd name="T41" fmla="*/ 7 h 703"/>
                <a:gd name="T42" fmla="*/ 2341 w 2602"/>
                <a:gd name="T43" fmla="*/ 3 h 703"/>
                <a:gd name="T44" fmla="*/ 2335 w 2602"/>
                <a:gd name="T45" fmla="*/ 1 h 703"/>
                <a:gd name="T46" fmla="*/ 2329 w 2602"/>
                <a:gd name="T47" fmla="*/ 0 h 703"/>
                <a:gd name="T48" fmla="*/ 0 w 2602"/>
                <a:gd name="T49" fmla="*/ 1 h 703"/>
                <a:gd name="T50" fmla="*/ 148 w 2602"/>
                <a:gd name="T51" fmla="*/ 133 h 703"/>
                <a:gd name="T52" fmla="*/ 162 w 2602"/>
                <a:gd name="T53" fmla="*/ 145 h 703"/>
                <a:gd name="T54" fmla="*/ 175 w 2602"/>
                <a:gd name="T55" fmla="*/ 156 h 703"/>
                <a:gd name="T56" fmla="*/ 189 w 2602"/>
                <a:gd name="T57" fmla="*/ 168 h 703"/>
                <a:gd name="T58" fmla="*/ 202 w 2602"/>
                <a:gd name="T59" fmla="*/ 178 h 703"/>
                <a:gd name="T60" fmla="*/ 244 w 2602"/>
                <a:gd name="T61" fmla="*/ 218 h 703"/>
                <a:gd name="T62" fmla="*/ 294 w 2602"/>
                <a:gd name="T63" fmla="*/ 260 h 703"/>
                <a:gd name="T64" fmla="*/ 347 w 2602"/>
                <a:gd name="T65" fmla="*/ 305 h 703"/>
                <a:gd name="T66" fmla="*/ 404 w 2602"/>
                <a:gd name="T67" fmla="*/ 352 h 703"/>
                <a:gd name="T68" fmla="*/ 462 w 2602"/>
                <a:gd name="T69" fmla="*/ 399 h 703"/>
                <a:gd name="T70" fmla="*/ 517 w 2602"/>
                <a:gd name="T71" fmla="*/ 446 h 703"/>
                <a:gd name="T72" fmla="*/ 570 w 2602"/>
                <a:gd name="T73" fmla="*/ 491 h 703"/>
                <a:gd name="T74" fmla="*/ 618 w 2602"/>
                <a:gd name="T75" fmla="*/ 532 h 703"/>
                <a:gd name="T76" fmla="*/ 772 w 2602"/>
                <a:gd name="T77" fmla="*/ 666 h 703"/>
                <a:gd name="T78" fmla="*/ 794 w 2602"/>
                <a:gd name="T79" fmla="*/ 685 h 703"/>
                <a:gd name="T80" fmla="*/ 806 w 2602"/>
                <a:gd name="T81" fmla="*/ 697 h 703"/>
                <a:gd name="T82" fmla="*/ 810 w 2602"/>
                <a:gd name="T83" fmla="*/ 700 h 703"/>
                <a:gd name="T84" fmla="*/ 816 w 2602"/>
                <a:gd name="T85" fmla="*/ 702 h 703"/>
                <a:gd name="T86" fmla="*/ 823 w 2602"/>
                <a:gd name="T87" fmla="*/ 702 h 703"/>
                <a:gd name="T88" fmla="*/ 832 w 2602"/>
                <a:gd name="T8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02" h="703">
                  <a:moveTo>
                    <a:pt x="832" y="703"/>
                  </a:moveTo>
                  <a:lnTo>
                    <a:pt x="2602" y="702"/>
                  </a:lnTo>
                  <a:lnTo>
                    <a:pt x="2591" y="656"/>
                  </a:lnTo>
                  <a:lnTo>
                    <a:pt x="2582" y="611"/>
                  </a:lnTo>
                  <a:lnTo>
                    <a:pt x="2571" y="567"/>
                  </a:lnTo>
                  <a:lnTo>
                    <a:pt x="2559" y="524"/>
                  </a:lnTo>
                  <a:lnTo>
                    <a:pt x="2548" y="480"/>
                  </a:lnTo>
                  <a:lnTo>
                    <a:pt x="2534" y="438"/>
                  </a:lnTo>
                  <a:lnTo>
                    <a:pt x="2521" y="397"/>
                  </a:lnTo>
                  <a:lnTo>
                    <a:pt x="2507" y="355"/>
                  </a:lnTo>
                  <a:lnTo>
                    <a:pt x="2491" y="314"/>
                  </a:lnTo>
                  <a:lnTo>
                    <a:pt x="2476" y="274"/>
                  </a:lnTo>
                  <a:lnTo>
                    <a:pt x="2458" y="233"/>
                  </a:lnTo>
                  <a:lnTo>
                    <a:pt x="2440" y="194"/>
                  </a:lnTo>
                  <a:lnTo>
                    <a:pt x="2422" y="153"/>
                  </a:lnTo>
                  <a:lnTo>
                    <a:pt x="2402" y="113"/>
                  </a:lnTo>
                  <a:lnTo>
                    <a:pt x="2381" y="74"/>
                  </a:lnTo>
                  <a:lnTo>
                    <a:pt x="2359" y="33"/>
                  </a:lnTo>
                  <a:lnTo>
                    <a:pt x="2354" y="23"/>
                  </a:lnTo>
                  <a:lnTo>
                    <a:pt x="2348" y="11"/>
                  </a:lnTo>
                  <a:lnTo>
                    <a:pt x="2345" y="7"/>
                  </a:lnTo>
                  <a:lnTo>
                    <a:pt x="2341" y="3"/>
                  </a:lnTo>
                  <a:lnTo>
                    <a:pt x="2335" y="1"/>
                  </a:lnTo>
                  <a:lnTo>
                    <a:pt x="2329" y="0"/>
                  </a:lnTo>
                  <a:lnTo>
                    <a:pt x="0" y="1"/>
                  </a:lnTo>
                  <a:lnTo>
                    <a:pt x="148" y="133"/>
                  </a:lnTo>
                  <a:lnTo>
                    <a:pt x="162" y="145"/>
                  </a:lnTo>
                  <a:lnTo>
                    <a:pt x="175" y="156"/>
                  </a:lnTo>
                  <a:lnTo>
                    <a:pt x="189" y="168"/>
                  </a:lnTo>
                  <a:lnTo>
                    <a:pt x="202" y="178"/>
                  </a:lnTo>
                  <a:lnTo>
                    <a:pt x="244" y="218"/>
                  </a:lnTo>
                  <a:lnTo>
                    <a:pt x="294" y="260"/>
                  </a:lnTo>
                  <a:lnTo>
                    <a:pt x="347" y="305"/>
                  </a:lnTo>
                  <a:lnTo>
                    <a:pt x="404" y="352"/>
                  </a:lnTo>
                  <a:lnTo>
                    <a:pt x="462" y="399"/>
                  </a:lnTo>
                  <a:lnTo>
                    <a:pt x="517" y="446"/>
                  </a:lnTo>
                  <a:lnTo>
                    <a:pt x="570" y="491"/>
                  </a:lnTo>
                  <a:lnTo>
                    <a:pt x="618" y="532"/>
                  </a:lnTo>
                  <a:lnTo>
                    <a:pt x="772" y="666"/>
                  </a:lnTo>
                  <a:lnTo>
                    <a:pt x="794" y="685"/>
                  </a:lnTo>
                  <a:lnTo>
                    <a:pt x="806" y="697"/>
                  </a:lnTo>
                  <a:lnTo>
                    <a:pt x="810" y="700"/>
                  </a:lnTo>
                  <a:lnTo>
                    <a:pt x="816" y="702"/>
                  </a:lnTo>
                  <a:lnTo>
                    <a:pt x="823" y="702"/>
                  </a:lnTo>
                  <a:lnTo>
                    <a:pt x="832" y="7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5A9DC9F7-D8A6-1AB8-B6AF-7D54DA6B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250" y="5392926"/>
              <a:ext cx="392113" cy="82550"/>
            </a:xfrm>
            <a:custGeom>
              <a:avLst/>
              <a:gdLst>
                <a:gd name="T0" fmla="*/ 319 w 2713"/>
                <a:gd name="T1" fmla="*/ 562 h 562"/>
                <a:gd name="T2" fmla="*/ 2713 w 2713"/>
                <a:gd name="T3" fmla="*/ 562 h 562"/>
                <a:gd name="T4" fmla="*/ 2702 w 2713"/>
                <a:gd name="T5" fmla="*/ 547 h 562"/>
                <a:gd name="T6" fmla="*/ 2690 w 2713"/>
                <a:gd name="T7" fmla="*/ 535 h 562"/>
                <a:gd name="T8" fmla="*/ 2678 w 2713"/>
                <a:gd name="T9" fmla="*/ 523 h 562"/>
                <a:gd name="T10" fmla="*/ 2665 w 2713"/>
                <a:gd name="T11" fmla="*/ 509 h 562"/>
                <a:gd name="T12" fmla="*/ 2653 w 2713"/>
                <a:gd name="T13" fmla="*/ 495 h 562"/>
                <a:gd name="T14" fmla="*/ 2642 w 2713"/>
                <a:gd name="T15" fmla="*/ 482 h 562"/>
                <a:gd name="T16" fmla="*/ 2629 w 2713"/>
                <a:gd name="T17" fmla="*/ 470 h 562"/>
                <a:gd name="T18" fmla="*/ 2616 w 2713"/>
                <a:gd name="T19" fmla="*/ 456 h 562"/>
                <a:gd name="T20" fmla="*/ 2407 w 2713"/>
                <a:gd name="T21" fmla="*/ 255 h 562"/>
                <a:gd name="T22" fmla="*/ 2373 w 2713"/>
                <a:gd name="T23" fmla="*/ 225 h 562"/>
                <a:gd name="T24" fmla="*/ 2339 w 2713"/>
                <a:gd name="T25" fmla="*/ 196 h 562"/>
                <a:gd name="T26" fmla="*/ 2304 w 2713"/>
                <a:gd name="T27" fmla="*/ 165 h 562"/>
                <a:gd name="T28" fmla="*/ 2269 w 2713"/>
                <a:gd name="T29" fmla="*/ 136 h 562"/>
                <a:gd name="T30" fmla="*/ 2234 w 2713"/>
                <a:gd name="T31" fmla="*/ 107 h 562"/>
                <a:gd name="T32" fmla="*/ 2199 w 2713"/>
                <a:gd name="T33" fmla="*/ 77 h 562"/>
                <a:gd name="T34" fmla="*/ 2165 w 2713"/>
                <a:gd name="T35" fmla="*/ 49 h 562"/>
                <a:gd name="T36" fmla="*/ 2130 w 2713"/>
                <a:gd name="T37" fmla="*/ 19 h 562"/>
                <a:gd name="T38" fmla="*/ 2121 w 2713"/>
                <a:gd name="T39" fmla="*/ 11 h 562"/>
                <a:gd name="T40" fmla="*/ 2112 w 2713"/>
                <a:gd name="T41" fmla="*/ 6 h 562"/>
                <a:gd name="T42" fmla="*/ 2103 w 2713"/>
                <a:gd name="T43" fmla="*/ 3 h 562"/>
                <a:gd name="T44" fmla="*/ 2095 w 2713"/>
                <a:gd name="T45" fmla="*/ 1 h 562"/>
                <a:gd name="T46" fmla="*/ 2075 w 2713"/>
                <a:gd name="T47" fmla="*/ 1 h 562"/>
                <a:gd name="T48" fmla="*/ 2046 w 2713"/>
                <a:gd name="T49" fmla="*/ 2 h 562"/>
                <a:gd name="T50" fmla="*/ 203 w 2713"/>
                <a:gd name="T51" fmla="*/ 2 h 562"/>
                <a:gd name="T52" fmla="*/ 180 w 2713"/>
                <a:gd name="T53" fmla="*/ 2 h 562"/>
                <a:gd name="T54" fmla="*/ 154 w 2713"/>
                <a:gd name="T55" fmla="*/ 1 h 562"/>
                <a:gd name="T56" fmla="*/ 128 w 2713"/>
                <a:gd name="T57" fmla="*/ 1 h 562"/>
                <a:gd name="T58" fmla="*/ 101 w 2713"/>
                <a:gd name="T59" fmla="*/ 0 h 562"/>
                <a:gd name="T60" fmla="*/ 74 w 2713"/>
                <a:gd name="T61" fmla="*/ 0 h 562"/>
                <a:gd name="T62" fmla="*/ 48 w 2713"/>
                <a:gd name="T63" fmla="*/ 0 h 562"/>
                <a:gd name="T64" fmla="*/ 23 w 2713"/>
                <a:gd name="T65" fmla="*/ 1 h 562"/>
                <a:gd name="T66" fmla="*/ 0 w 2713"/>
                <a:gd name="T67" fmla="*/ 3 h 562"/>
                <a:gd name="T68" fmla="*/ 12 w 2713"/>
                <a:gd name="T69" fmla="*/ 39 h 562"/>
                <a:gd name="T70" fmla="*/ 28 w 2713"/>
                <a:gd name="T71" fmla="*/ 78 h 562"/>
                <a:gd name="T72" fmla="*/ 45 w 2713"/>
                <a:gd name="T73" fmla="*/ 118 h 562"/>
                <a:gd name="T74" fmla="*/ 62 w 2713"/>
                <a:gd name="T75" fmla="*/ 158 h 562"/>
                <a:gd name="T76" fmla="*/ 82 w 2713"/>
                <a:gd name="T77" fmla="*/ 198 h 562"/>
                <a:gd name="T78" fmla="*/ 101 w 2713"/>
                <a:gd name="T79" fmla="*/ 235 h 562"/>
                <a:gd name="T80" fmla="*/ 121 w 2713"/>
                <a:gd name="T81" fmla="*/ 271 h 562"/>
                <a:gd name="T82" fmla="*/ 138 w 2713"/>
                <a:gd name="T83" fmla="*/ 301 h 562"/>
                <a:gd name="T84" fmla="*/ 159 w 2713"/>
                <a:gd name="T85" fmla="*/ 336 h 562"/>
                <a:gd name="T86" fmla="*/ 180 w 2713"/>
                <a:gd name="T87" fmla="*/ 371 h 562"/>
                <a:gd name="T88" fmla="*/ 202 w 2713"/>
                <a:gd name="T89" fmla="*/ 403 h 562"/>
                <a:gd name="T90" fmla="*/ 224 w 2713"/>
                <a:gd name="T91" fmla="*/ 435 h 562"/>
                <a:gd name="T92" fmla="*/ 319 w 2713"/>
                <a:gd name="T9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3" h="562">
                  <a:moveTo>
                    <a:pt x="319" y="562"/>
                  </a:moveTo>
                  <a:lnTo>
                    <a:pt x="2713" y="562"/>
                  </a:lnTo>
                  <a:lnTo>
                    <a:pt x="2702" y="547"/>
                  </a:lnTo>
                  <a:lnTo>
                    <a:pt x="2690" y="535"/>
                  </a:lnTo>
                  <a:lnTo>
                    <a:pt x="2678" y="523"/>
                  </a:lnTo>
                  <a:lnTo>
                    <a:pt x="2665" y="509"/>
                  </a:lnTo>
                  <a:lnTo>
                    <a:pt x="2653" y="495"/>
                  </a:lnTo>
                  <a:lnTo>
                    <a:pt x="2642" y="482"/>
                  </a:lnTo>
                  <a:lnTo>
                    <a:pt x="2629" y="470"/>
                  </a:lnTo>
                  <a:lnTo>
                    <a:pt x="2616" y="456"/>
                  </a:lnTo>
                  <a:lnTo>
                    <a:pt x="2407" y="255"/>
                  </a:lnTo>
                  <a:lnTo>
                    <a:pt x="2373" y="225"/>
                  </a:lnTo>
                  <a:lnTo>
                    <a:pt x="2339" y="196"/>
                  </a:lnTo>
                  <a:lnTo>
                    <a:pt x="2304" y="165"/>
                  </a:lnTo>
                  <a:lnTo>
                    <a:pt x="2269" y="136"/>
                  </a:lnTo>
                  <a:lnTo>
                    <a:pt x="2234" y="107"/>
                  </a:lnTo>
                  <a:lnTo>
                    <a:pt x="2199" y="77"/>
                  </a:lnTo>
                  <a:lnTo>
                    <a:pt x="2165" y="49"/>
                  </a:lnTo>
                  <a:lnTo>
                    <a:pt x="2130" y="19"/>
                  </a:lnTo>
                  <a:lnTo>
                    <a:pt x="2121" y="11"/>
                  </a:lnTo>
                  <a:lnTo>
                    <a:pt x="2112" y="6"/>
                  </a:lnTo>
                  <a:lnTo>
                    <a:pt x="2103" y="3"/>
                  </a:lnTo>
                  <a:lnTo>
                    <a:pt x="2095" y="1"/>
                  </a:lnTo>
                  <a:lnTo>
                    <a:pt x="2075" y="1"/>
                  </a:lnTo>
                  <a:lnTo>
                    <a:pt x="2046" y="2"/>
                  </a:lnTo>
                  <a:lnTo>
                    <a:pt x="203" y="2"/>
                  </a:lnTo>
                  <a:lnTo>
                    <a:pt x="180" y="2"/>
                  </a:lnTo>
                  <a:lnTo>
                    <a:pt x="154" y="1"/>
                  </a:lnTo>
                  <a:lnTo>
                    <a:pt x="128" y="1"/>
                  </a:lnTo>
                  <a:lnTo>
                    <a:pt x="101" y="0"/>
                  </a:lnTo>
                  <a:lnTo>
                    <a:pt x="74" y="0"/>
                  </a:lnTo>
                  <a:lnTo>
                    <a:pt x="48" y="0"/>
                  </a:lnTo>
                  <a:lnTo>
                    <a:pt x="23" y="1"/>
                  </a:lnTo>
                  <a:lnTo>
                    <a:pt x="0" y="3"/>
                  </a:lnTo>
                  <a:lnTo>
                    <a:pt x="12" y="39"/>
                  </a:lnTo>
                  <a:lnTo>
                    <a:pt x="28" y="78"/>
                  </a:lnTo>
                  <a:lnTo>
                    <a:pt x="45" y="118"/>
                  </a:lnTo>
                  <a:lnTo>
                    <a:pt x="62" y="158"/>
                  </a:lnTo>
                  <a:lnTo>
                    <a:pt x="82" y="198"/>
                  </a:lnTo>
                  <a:lnTo>
                    <a:pt x="101" y="235"/>
                  </a:lnTo>
                  <a:lnTo>
                    <a:pt x="121" y="271"/>
                  </a:lnTo>
                  <a:lnTo>
                    <a:pt x="138" y="301"/>
                  </a:lnTo>
                  <a:lnTo>
                    <a:pt x="159" y="336"/>
                  </a:lnTo>
                  <a:lnTo>
                    <a:pt x="180" y="371"/>
                  </a:lnTo>
                  <a:lnTo>
                    <a:pt x="202" y="403"/>
                  </a:lnTo>
                  <a:lnTo>
                    <a:pt x="224" y="435"/>
                  </a:lnTo>
                  <a:lnTo>
                    <a:pt x="319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069DFCDD-4866-0819-FD4F-732B2C41D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9612" y="5108763"/>
              <a:ext cx="488950" cy="53975"/>
            </a:xfrm>
            <a:custGeom>
              <a:avLst/>
              <a:gdLst>
                <a:gd name="T0" fmla="*/ 1460 w 3384"/>
                <a:gd name="T1" fmla="*/ 371 h 371"/>
                <a:gd name="T2" fmla="*/ 1472 w 3384"/>
                <a:gd name="T3" fmla="*/ 327 h 371"/>
                <a:gd name="T4" fmla="*/ 1490 w 3384"/>
                <a:gd name="T5" fmla="*/ 285 h 371"/>
                <a:gd name="T6" fmla="*/ 1513 w 3384"/>
                <a:gd name="T7" fmla="*/ 247 h 371"/>
                <a:gd name="T8" fmla="*/ 1540 w 3384"/>
                <a:gd name="T9" fmla="*/ 212 h 371"/>
                <a:gd name="T10" fmla="*/ 1572 w 3384"/>
                <a:gd name="T11" fmla="*/ 183 h 371"/>
                <a:gd name="T12" fmla="*/ 1590 w 3384"/>
                <a:gd name="T13" fmla="*/ 172 h 371"/>
                <a:gd name="T14" fmla="*/ 1609 w 3384"/>
                <a:gd name="T15" fmla="*/ 161 h 371"/>
                <a:gd name="T16" fmla="*/ 1629 w 3384"/>
                <a:gd name="T17" fmla="*/ 153 h 371"/>
                <a:gd name="T18" fmla="*/ 1651 w 3384"/>
                <a:gd name="T19" fmla="*/ 147 h 371"/>
                <a:gd name="T20" fmla="*/ 1674 w 3384"/>
                <a:gd name="T21" fmla="*/ 143 h 371"/>
                <a:gd name="T22" fmla="*/ 1699 w 3384"/>
                <a:gd name="T23" fmla="*/ 141 h 371"/>
                <a:gd name="T24" fmla="*/ 1725 w 3384"/>
                <a:gd name="T25" fmla="*/ 141 h 371"/>
                <a:gd name="T26" fmla="*/ 1749 w 3384"/>
                <a:gd name="T27" fmla="*/ 144 h 371"/>
                <a:gd name="T28" fmla="*/ 1771 w 3384"/>
                <a:gd name="T29" fmla="*/ 149 h 371"/>
                <a:gd name="T30" fmla="*/ 1793 w 3384"/>
                <a:gd name="T31" fmla="*/ 157 h 371"/>
                <a:gd name="T32" fmla="*/ 1813 w 3384"/>
                <a:gd name="T33" fmla="*/ 167 h 371"/>
                <a:gd name="T34" fmla="*/ 1831 w 3384"/>
                <a:gd name="T35" fmla="*/ 179 h 371"/>
                <a:gd name="T36" fmla="*/ 1849 w 3384"/>
                <a:gd name="T37" fmla="*/ 193 h 371"/>
                <a:gd name="T38" fmla="*/ 1865 w 3384"/>
                <a:gd name="T39" fmla="*/ 208 h 371"/>
                <a:gd name="T40" fmla="*/ 1892 w 3384"/>
                <a:gd name="T41" fmla="*/ 243 h 371"/>
                <a:gd name="T42" fmla="*/ 1915 w 3384"/>
                <a:gd name="T43" fmla="*/ 282 h 371"/>
                <a:gd name="T44" fmla="*/ 1931 w 3384"/>
                <a:gd name="T45" fmla="*/ 326 h 371"/>
                <a:gd name="T46" fmla="*/ 1943 w 3384"/>
                <a:gd name="T47" fmla="*/ 371 h 371"/>
                <a:gd name="T48" fmla="*/ 3380 w 3384"/>
                <a:gd name="T49" fmla="*/ 340 h 371"/>
                <a:gd name="T50" fmla="*/ 3368 w 3384"/>
                <a:gd name="T51" fmla="*/ 268 h 371"/>
                <a:gd name="T52" fmla="*/ 3353 w 3384"/>
                <a:gd name="T53" fmla="*/ 191 h 371"/>
                <a:gd name="T54" fmla="*/ 3338 w 3384"/>
                <a:gd name="T55" fmla="*/ 118 h 371"/>
                <a:gd name="T56" fmla="*/ 3312 w 3384"/>
                <a:gd name="T57" fmla="*/ 17 h 371"/>
                <a:gd name="T58" fmla="*/ 3306 w 3384"/>
                <a:gd name="T59" fmla="*/ 3 h 371"/>
                <a:gd name="T60" fmla="*/ 3301 w 3384"/>
                <a:gd name="T61" fmla="*/ 1 h 371"/>
                <a:gd name="T62" fmla="*/ 3289 w 3384"/>
                <a:gd name="T63" fmla="*/ 0 h 371"/>
                <a:gd name="T64" fmla="*/ 83 w 3384"/>
                <a:gd name="T65" fmla="*/ 49 h 371"/>
                <a:gd name="T66" fmla="*/ 58 w 3384"/>
                <a:gd name="T67" fmla="*/ 132 h 371"/>
                <a:gd name="T68" fmla="*/ 34 w 3384"/>
                <a:gd name="T69" fmla="*/ 212 h 371"/>
                <a:gd name="T70" fmla="*/ 17 w 3384"/>
                <a:gd name="T71" fmla="*/ 283 h 371"/>
                <a:gd name="T72" fmla="*/ 6 w 3384"/>
                <a:gd name="T73" fmla="*/ 3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84" h="371">
                  <a:moveTo>
                    <a:pt x="0" y="371"/>
                  </a:moveTo>
                  <a:lnTo>
                    <a:pt x="1460" y="371"/>
                  </a:lnTo>
                  <a:lnTo>
                    <a:pt x="1466" y="349"/>
                  </a:lnTo>
                  <a:lnTo>
                    <a:pt x="1472" y="327"/>
                  </a:lnTo>
                  <a:lnTo>
                    <a:pt x="1481" y="305"/>
                  </a:lnTo>
                  <a:lnTo>
                    <a:pt x="1490" y="285"/>
                  </a:lnTo>
                  <a:lnTo>
                    <a:pt x="1501" y="266"/>
                  </a:lnTo>
                  <a:lnTo>
                    <a:pt x="1513" y="247"/>
                  </a:lnTo>
                  <a:lnTo>
                    <a:pt x="1525" y="229"/>
                  </a:lnTo>
                  <a:lnTo>
                    <a:pt x="1540" y="212"/>
                  </a:lnTo>
                  <a:lnTo>
                    <a:pt x="1556" y="197"/>
                  </a:lnTo>
                  <a:lnTo>
                    <a:pt x="1572" y="183"/>
                  </a:lnTo>
                  <a:lnTo>
                    <a:pt x="1581" y="177"/>
                  </a:lnTo>
                  <a:lnTo>
                    <a:pt x="1590" y="172"/>
                  </a:lnTo>
                  <a:lnTo>
                    <a:pt x="1599" y="167"/>
                  </a:lnTo>
                  <a:lnTo>
                    <a:pt x="1609" y="161"/>
                  </a:lnTo>
                  <a:lnTo>
                    <a:pt x="1619" y="157"/>
                  </a:lnTo>
                  <a:lnTo>
                    <a:pt x="1629" y="153"/>
                  </a:lnTo>
                  <a:lnTo>
                    <a:pt x="1640" y="150"/>
                  </a:lnTo>
                  <a:lnTo>
                    <a:pt x="1651" y="147"/>
                  </a:lnTo>
                  <a:lnTo>
                    <a:pt x="1663" y="144"/>
                  </a:lnTo>
                  <a:lnTo>
                    <a:pt x="1674" y="143"/>
                  </a:lnTo>
                  <a:lnTo>
                    <a:pt x="1687" y="141"/>
                  </a:lnTo>
                  <a:lnTo>
                    <a:pt x="1699" y="141"/>
                  </a:lnTo>
                  <a:lnTo>
                    <a:pt x="1712" y="141"/>
                  </a:lnTo>
                  <a:lnTo>
                    <a:pt x="1725" y="141"/>
                  </a:lnTo>
                  <a:lnTo>
                    <a:pt x="1737" y="142"/>
                  </a:lnTo>
                  <a:lnTo>
                    <a:pt x="1749" y="144"/>
                  </a:lnTo>
                  <a:lnTo>
                    <a:pt x="1761" y="146"/>
                  </a:lnTo>
                  <a:lnTo>
                    <a:pt x="1771" y="149"/>
                  </a:lnTo>
                  <a:lnTo>
                    <a:pt x="1782" y="153"/>
                  </a:lnTo>
                  <a:lnTo>
                    <a:pt x="1793" y="157"/>
                  </a:lnTo>
                  <a:lnTo>
                    <a:pt x="1803" y="161"/>
                  </a:lnTo>
                  <a:lnTo>
                    <a:pt x="1813" y="167"/>
                  </a:lnTo>
                  <a:lnTo>
                    <a:pt x="1822" y="173"/>
                  </a:lnTo>
                  <a:lnTo>
                    <a:pt x="1831" y="179"/>
                  </a:lnTo>
                  <a:lnTo>
                    <a:pt x="1840" y="185"/>
                  </a:lnTo>
                  <a:lnTo>
                    <a:pt x="1849" y="193"/>
                  </a:lnTo>
                  <a:lnTo>
                    <a:pt x="1856" y="200"/>
                  </a:lnTo>
                  <a:lnTo>
                    <a:pt x="1865" y="208"/>
                  </a:lnTo>
                  <a:lnTo>
                    <a:pt x="1879" y="225"/>
                  </a:lnTo>
                  <a:lnTo>
                    <a:pt x="1892" y="243"/>
                  </a:lnTo>
                  <a:lnTo>
                    <a:pt x="1904" y="263"/>
                  </a:lnTo>
                  <a:lnTo>
                    <a:pt x="1915" y="282"/>
                  </a:lnTo>
                  <a:lnTo>
                    <a:pt x="1923" y="304"/>
                  </a:lnTo>
                  <a:lnTo>
                    <a:pt x="1931" y="326"/>
                  </a:lnTo>
                  <a:lnTo>
                    <a:pt x="1938" y="348"/>
                  </a:lnTo>
                  <a:lnTo>
                    <a:pt x="1943" y="371"/>
                  </a:lnTo>
                  <a:lnTo>
                    <a:pt x="3384" y="371"/>
                  </a:lnTo>
                  <a:lnTo>
                    <a:pt x="3380" y="340"/>
                  </a:lnTo>
                  <a:lnTo>
                    <a:pt x="3375" y="304"/>
                  </a:lnTo>
                  <a:lnTo>
                    <a:pt x="3368" y="268"/>
                  </a:lnTo>
                  <a:lnTo>
                    <a:pt x="3361" y="229"/>
                  </a:lnTo>
                  <a:lnTo>
                    <a:pt x="3353" y="191"/>
                  </a:lnTo>
                  <a:lnTo>
                    <a:pt x="3346" y="153"/>
                  </a:lnTo>
                  <a:lnTo>
                    <a:pt x="3338" y="118"/>
                  </a:lnTo>
                  <a:lnTo>
                    <a:pt x="3329" y="85"/>
                  </a:lnTo>
                  <a:lnTo>
                    <a:pt x="3312" y="17"/>
                  </a:lnTo>
                  <a:lnTo>
                    <a:pt x="3308" y="8"/>
                  </a:lnTo>
                  <a:lnTo>
                    <a:pt x="3306" y="3"/>
                  </a:lnTo>
                  <a:lnTo>
                    <a:pt x="3304" y="2"/>
                  </a:lnTo>
                  <a:lnTo>
                    <a:pt x="3301" y="1"/>
                  </a:lnTo>
                  <a:lnTo>
                    <a:pt x="3296" y="0"/>
                  </a:lnTo>
                  <a:lnTo>
                    <a:pt x="3289" y="0"/>
                  </a:lnTo>
                  <a:lnTo>
                    <a:pt x="95" y="1"/>
                  </a:lnTo>
                  <a:lnTo>
                    <a:pt x="83" y="49"/>
                  </a:lnTo>
                  <a:lnTo>
                    <a:pt x="70" y="93"/>
                  </a:lnTo>
                  <a:lnTo>
                    <a:pt x="58" y="132"/>
                  </a:lnTo>
                  <a:lnTo>
                    <a:pt x="45" y="172"/>
                  </a:lnTo>
                  <a:lnTo>
                    <a:pt x="34" y="212"/>
                  </a:lnTo>
                  <a:lnTo>
                    <a:pt x="22" y="258"/>
                  </a:lnTo>
                  <a:lnTo>
                    <a:pt x="17" y="283"/>
                  </a:lnTo>
                  <a:lnTo>
                    <a:pt x="11" y="310"/>
                  </a:lnTo>
                  <a:lnTo>
                    <a:pt x="6" y="340"/>
                  </a:lnTo>
                  <a:lnTo>
                    <a:pt x="0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630FAFCA-B395-D2C5-F874-599BFC40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200" y="5508813"/>
              <a:ext cx="246063" cy="101600"/>
            </a:xfrm>
            <a:custGeom>
              <a:avLst/>
              <a:gdLst>
                <a:gd name="T0" fmla="*/ 80 w 1701"/>
                <a:gd name="T1" fmla="*/ 700 h 703"/>
                <a:gd name="T2" fmla="*/ 1627 w 1701"/>
                <a:gd name="T3" fmla="*/ 703 h 703"/>
                <a:gd name="T4" fmla="*/ 1701 w 1701"/>
                <a:gd name="T5" fmla="*/ 0 h 703"/>
                <a:gd name="T6" fmla="*/ 0 w 1701"/>
                <a:gd name="T7" fmla="*/ 0 h 703"/>
                <a:gd name="T8" fmla="*/ 80 w 1701"/>
                <a:gd name="T9" fmla="*/ 70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1" h="703">
                  <a:moveTo>
                    <a:pt x="80" y="700"/>
                  </a:moveTo>
                  <a:lnTo>
                    <a:pt x="1627" y="703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80" y="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7C76E6F8-8E3F-3D44-4789-5C1920D4A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7787" y="5108763"/>
              <a:ext cx="465138" cy="53975"/>
            </a:xfrm>
            <a:custGeom>
              <a:avLst/>
              <a:gdLst>
                <a:gd name="T0" fmla="*/ 1401 w 3224"/>
                <a:gd name="T1" fmla="*/ 371 h 371"/>
                <a:gd name="T2" fmla="*/ 1414 w 3224"/>
                <a:gd name="T3" fmla="*/ 328 h 371"/>
                <a:gd name="T4" fmla="*/ 1430 w 3224"/>
                <a:gd name="T5" fmla="*/ 286 h 371"/>
                <a:gd name="T6" fmla="*/ 1451 w 3224"/>
                <a:gd name="T7" fmla="*/ 248 h 371"/>
                <a:gd name="T8" fmla="*/ 1476 w 3224"/>
                <a:gd name="T9" fmla="*/ 214 h 371"/>
                <a:gd name="T10" fmla="*/ 1506 w 3224"/>
                <a:gd name="T11" fmla="*/ 184 h 371"/>
                <a:gd name="T12" fmla="*/ 1523 w 3224"/>
                <a:gd name="T13" fmla="*/ 172 h 371"/>
                <a:gd name="T14" fmla="*/ 1541 w 3224"/>
                <a:gd name="T15" fmla="*/ 161 h 371"/>
                <a:gd name="T16" fmla="*/ 1560 w 3224"/>
                <a:gd name="T17" fmla="*/ 153 h 371"/>
                <a:gd name="T18" fmla="*/ 1581 w 3224"/>
                <a:gd name="T19" fmla="*/ 147 h 371"/>
                <a:gd name="T20" fmla="*/ 1603 w 3224"/>
                <a:gd name="T21" fmla="*/ 143 h 371"/>
                <a:gd name="T22" fmla="*/ 1627 w 3224"/>
                <a:gd name="T23" fmla="*/ 141 h 371"/>
                <a:gd name="T24" fmla="*/ 1650 w 3224"/>
                <a:gd name="T25" fmla="*/ 141 h 371"/>
                <a:gd name="T26" fmla="*/ 1671 w 3224"/>
                <a:gd name="T27" fmla="*/ 143 h 371"/>
                <a:gd name="T28" fmla="*/ 1690 w 3224"/>
                <a:gd name="T29" fmla="*/ 147 h 371"/>
                <a:gd name="T30" fmla="*/ 1709 w 3224"/>
                <a:gd name="T31" fmla="*/ 153 h 371"/>
                <a:gd name="T32" fmla="*/ 1742 w 3224"/>
                <a:gd name="T33" fmla="*/ 171 h 371"/>
                <a:gd name="T34" fmla="*/ 1771 w 3224"/>
                <a:gd name="T35" fmla="*/ 195 h 371"/>
                <a:gd name="T36" fmla="*/ 1794 w 3224"/>
                <a:gd name="T37" fmla="*/ 223 h 371"/>
                <a:gd name="T38" fmla="*/ 1813 w 3224"/>
                <a:gd name="T39" fmla="*/ 256 h 371"/>
                <a:gd name="T40" fmla="*/ 1828 w 3224"/>
                <a:gd name="T41" fmla="*/ 292 h 371"/>
                <a:gd name="T42" fmla="*/ 1839 w 3224"/>
                <a:gd name="T43" fmla="*/ 329 h 371"/>
                <a:gd name="T44" fmla="*/ 1844 w 3224"/>
                <a:gd name="T45" fmla="*/ 353 h 371"/>
                <a:gd name="T46" fmla="*/ 1848 w 3224"/>
                <a:gd name="T47" fmla="*/ 369 h 371"/>
                <a:gd name="T48" fmla="*/ 1856 w 3224"/>
                <a:gd name="T49" fmla="*/ 371 h 371"/>
                <a:gd name="T50" fmla="*/ 3222 w 3224"/>
                <a:gd name="T51" fmla="*/ 340 h 371"/>
                <a:gd name="T52" fmla="*/ 3212 w 3224"/>
                <a:gd name="T53" fmla="*/ 237 h 371"/>
                <a:gd name="T54" fmla="*/ 3199 w 3224"/>
                <a:gd name="T55" fmla="*/ 120 h 371"/>
                <a:gd name="T56" fmla="*/ 3187 w 3224"/>
                <a:gd name="T57" fmla="*/ 45 h 371"/>
                <a:gd name="T58" fmla="*/ 3181 w 3224"/>
                <a:gd name="T59" fmla="*/ 11 h 371"/>
                <a:gd name="T60" fmla="*/ 56 w 3224"/>
                <a:gd name="T61" fmla="*/ 0 h 371"/>
                <a:gd name="T62" fmla="*/ 41 w 3224"/>
                <a:gd name="T63" fmla="*/ 93 h 371"/>
                <a:gd name="T64" fmla="*/ 25 w 3224"/>
                <a:gd name="T65" fmla="*/ 183 h 371"/>
                <a:gd name="T66" fmla="*/ 11 w 3224"/>
                <a:gd name="T67" fmla="*/ 274 h 371"/>
                <a:gd name="T68" fmla="*/ 0 w 3224"/>
                <a:gd name="T69" fmla="*/ 37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24" h="371">
                  <a:moveTo>
                    <a:pt x="0" y="370"/>
                  </a:moveTo>
                  <a:lnTo>
                    <a:pt x="1401" y="371"/>
                  </a:lnTo>
                  <a:lnTo>
                    <a:pt x="1407" y="349"/>
                  </a:lnTo>
                  <a:lnTo>
                    <a:pt x="1414" y="328"/>
                  </a:lnTo>
                  <a:lnTo>
                    <a:pt x="1422" y="306"/>
                  </a:lnTo>
                  <a:lnTo>
                    <a:pt x="1430" y="286"/>
                  </a:lnTo>
                  <a:lnTo>
                    <a:pt x="1440" y="267"/>
                  </a:lnTo>
                  <a:lnTo>
                    <a:pt x="1451" y="248"/>
                  </a:lnTo>
                  <a:lnTo>
                    <a:pt x="1462" y="230"/>
                  </a:lnTo>
                  <a:lnTo>
                    <a:pt x="1476" y="214"/>
                  </a:lnTo>
                  <a:lnTo>
                    <a:pt x="1491" y="198"/>
                  </a:lnTo>
                  <a:lnTo>
                    <a:pt x="1506" y="184"/>
                  </a:lnTo>
                  <a:lnTo>
                    <a:pt x="1514" y="178"/>
                  </a:lnTo>
                  <a:lnTo>
                    <a:pt x="1523" y="172"/>
                  </a:lnTo>
                  <a:lnTo>
                    <a:pt x="1531" y="167"/>
                  </a:lnTo>
                  <a:lnTo>
                    <a:pt x="1541" y="161"/>
                  </a:lnTo>
                  <a:lnTo>
                    <a:pt x="1550" y="157"/>
                  </a:lnTo>
                  <a:lnTo>
                    <a:pt x="1560" y="153"/>
                  </a:lnTo>
                  <a:lnTo>
                    <a:pt x="1571" y="150"/>
                  </a:lnTo>
                  <a:lnTo>
                    <a:pt x="1581" y="147"/>
                  </a:lnTo>
                  <a:lnTo>
                    <a:pt x="1592" y="144"/>
                  </a:lnTo>
                  <a:lnTo>
                    <a:pt x="1603" y="143"/>
                  </a:lnTo>
                  <a:lnTo>
                    <a:pt x="1614" y="141"/>
                  </a:lnTo>
                  <a:lnTo>
                    <a:pt x="1627" y="141"/>
                  </a:lnTo>
                  <a:lnTo>
                    <a:pt x="1638" y="141"/>
                  </a:lnTo>
                  <a:lnTo>
                    <a:pt x="1650" y="141"/>
                  </a:lnTo>
                  <a:lnTo>
                    <a:pt x="1660" y="142"/>
                  </a:lnTo>
                  <a:lnTo>
                    <a:pt x="1671" y="143"/>
                  </a:lnTo>
                  <a:lnTo>
                    <a:pt x="1681" y="145"/>
                  </a:lnTo>
                  <a:lnTo>
                    <a:pt x="1690" y="147"/>
                  </a:lnTo>
                  <a:lnTo>
                    <a:pt x="1701" y="150"/>
                  </a:lnTo>
                  <a:lnTo>
                    <a:pt x="1709" y="153"/>
                  </a:lnTo>
                  <a:lnTo>
                    <a:pt x="1727" y="161"/>
                  </a:lnTo>
                  <a:lnTo>
                    <a:pt x="1742" y="171"/>
                  </a:lnTo>
                  <a:lnTo>
                    <a:pt x="1757" y="182"/>
                  </a:lnTo>
                  <a:lnTo>
                    <a:pt x="1771" y="195"/>
                  </a:lnTo>
                  <a:lnTo>
                    <a:pt x="1783" y="208"/>
                  </a:lnTo>
                  <a:lnTo>
                    <a:pt x="1794" y="223"/>
                  </a:lnTo>
                  <a:lnTo>
                    <a:pt x="1804" y="239"/>
                  </a:lnTo>
                  <a:lnTo>
                    <a:pt x="1813" y="256"/>
                  </a:lnTo>
                  <a:lnTo>
                    <a:pt x="1822" y="273"/>
                  </a:lnTo>
                  <a:lnTo>
                    <a:pt x="1828" y="292"/>
                  </a:lnTo>
                  <a:lnTo>
                    <a:pt x="1834" y="310"/>
                  </a:lnTo>
                  <a:lnTo>
                    <a:pt x="1839" y="329"/>
                  </a:lnTo>
                  <a:lnTo>
                    <a:pt x="1841" y="341"/>
                  </a:lnTo>
                  <a:lnTo>
                    <a:pt x="1844" y="353"/>
                  </a:lnTo>
                  <a:lnTo>
                    <a:pt x="1848" y="366"/>
                  </a:lnTo>
                  <a:lnTo>
                    <a:pt x="1848" y="369"/>
                  </a:lnTo>
                  <a:lnTo>
                    <a:pt x="1850" y="369"/>
                  </a:lnTo>
                  <a:lnTo>
                    <a:pt x="1856" y="371"/>
                  </a:lnTo>
                  <a:lnTo>
                    <a:pt x="3224" y="371"/>
                  </a:lnTo>
                  <a:lnTo>
                    <a:pt x="3222" y="340"/>
                  </a:lnTo>
                  <a:lnTo>
                    <a:pt x="3217" y="293"/>
                  </a:lnTo>
                  <a:lnTo>
                    <a:pt x="3212" y="237"/>
                  </a:lnTo>
                  <a:lnTo>
                    <a:pt x="3206" y="178"/>
                  </a:lnTo>
                  <a:lnTo>
                    <a:pt x="3199" y="120"/>
                  </a:lnTo>
                  <a:lnTo>
                    <a:pt x="3191" y="68"/>
                  </a:lnTo>
                  <a:lnTo>
                    <a:pt x="3187" y="45"/>
                  </a:lnTo>
                  <a:lnTo>
                    <a:pt x="3184" y="26"/>
                  </a:lnTo>
                  <a:lnTo>
                    <a:pt x="3181" y="11"/>
                  </a:lnTo>
                  <a:lnTo>
                    <a:pt x="3177" y="2"/>
                  </a:lnTo>
                  <a:lnTo>
                    <a:pt x="56" y="0"/>
                  </a:lnTo>
                  <a:lnTo>
                    <a:pt x="49" y="47"/>
                  </a:lnTo>
                  <a:lnTo>
                    <a:pt x="41" y="93"/>
                  </a:lnTo>
                  <a:lnTo>
                    <a:pt x="33" y="137"/>
                  </a:lnTo>
                  <a:lnTo>
                    <a:pt x="25" y="183"/>
                  </a:lnTo>
                  <a:lnTo>
                    <a:pt x="18" y="228"/>
                  </a:lnTo>
                  <a:lnTo>
                    <a:pt x="11" y="274"/>
                  </a:lnTo>
                  <a:lnTo>
                    <a:pt x="5" y="321"/>
                  </a:lnTo>
                  <a:lnTo>
                    <a:pt x="0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57FABDAC-CB4E-89FF-C518-527096A1B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987" y="5508813"/>
              <a:ext cx="214313" cy="101600"/>
            </a:xfrm>
            <a:custGeom>
              <a:avLst/>
              <a:gdLst>
                <a:gd name="T0" fmla="*/ 0 w 1487"/>
                <a:gd name="T1" fmla="*/ 703 h 703"/>
                <a:gd name="T2" fmla="*/ 1469 w 1487"/>
                <a:gd name="T3" fmla="*/ 703 h 703"/>
                <a:gd name="T4" fmla="*/ 1487 w 1487"/>
                <a:gd name="T5" fmla="*/ 701 h 703"/>
                <a:gd name="T6" fmla="*/ 1487 w 1487"/>
                <a:gd name="T7" fmla="*/ 2 h 703"/>
                <a:gd name="T8" fmla="*/ 1469 w 1487"/>
                <a:gd name="T9" fmla="*/ 0 h 703"/>
                <a:gd name="T10" fmla="*/ 0 w 1487"/>
                <a:gd name="T11" fmla="*/ 0 h 703"/>
                <a:gd name="T12" fmla="*/ 0 w 1487"/>
                <a:gd name="T13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7" h="703">
                  <a:moveTo>
                    <a:pt x="0" y="703"/>
                  </a:moveTo>
                  <a:lnTo>
                    <a:pt x="1469" y="703"/>
                  </a:lnTo>
                  <a:lnTo>
                    <a:pt x="1487" y="701"/>
                  </a:lnTo>
                  <a:lnTo>
                    <a:pt x="1487" y="2"/>
                  </a:lnTo>
                  <a:lnTo>
                    <a:pt x="1469" y="0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7F7BDD2C-FABB-1E66-A537-9A1C85BF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1675" y="5508813"/>
              <a:ext cx="214313" cy="101600"/>
            </a:xfrm>
            <a:custGeom>
              <a:avLst/>
              <a:gdLst>
                <a:gd name="T0" fmla="*/ 0 w 1485"/>
                <a:gd name="T1" fmla="*/ 703 h 703"/>
                <a:gd name="T2" fmla="*/ 1485 w 1485"/>
                <a:gd name="T3" fmla="*/ 703 h 703"/>
                <a:gd name="T4" fmla="*/ 1485 w 1485"/>
                <a:gd name="T5" fmla="*/ 683 h 703"/>
                <a:gd name="T6" fmla="*/ 1485 w 1485"/>
                <a:gd name="T7" fmla="*/ 0 h 703"/>
                <a:gd name="T8" fmla="*/ 0 w 1485"/>
                <a:gd name="T9" fmla="*/ 0 h 703"/>
                <a:gd name="T10" fmla="*/ 0 w 1485"/>
                <a:gd name="T11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5" h="703">
                  <a:moveTo>
                    <a:pt x="0" y="703"/>
                  </a:moveTo>
                  <a:lnTo>
                    <a:pt x="1485" y="703"/>
                  </a:lnTo>
                  <a:lnTo>
                    <a:pt x="1485" y="683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7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FA571346-2CC9-84CC-2B33-036DC4F37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7950" y="5508813"/>
              <a:ext cx="214313" cy="101600"/>
            </a:xfrm>
            <a:custGeom>
              <a:avLst/>
              <a:gdLst>
                <a:gd name="T0" fmla="*/ 0 w 1485"/>
                <a:gd name="T1" fmla="*/ 702 h 703"/>
                <a:gd name="T2" fmla="*/ 1485 w 1485"/>
                <a:gd name="T3" fmla="*/ 703 h 703"/>
                <a:gd name="T4" fmla="*/ 1485 w 1485"/>
                <a:gd name="T5" fmla="*/ 698 h 703"/>
                <a:gd name="T6" fmla="*/ 1485 w 1485"/>
                <a:gd name="T7" fmla="*/ 0 h 703"/>
                <a:gd name="T8" fmla="*/ 0 w 1485"/>
                <a:gd name="T9" fmla="*/ 0 h 703"/>
                <a:gd name="T10" fmla="*/ 0 w 1485"/>
                <a:gd name="T11" fmla="*/ 702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5" h="703">
                  <a:moveTo>
                    <a:pt x="0" y="702"/>
                  </a:moveTo>
                  <a:lnTo>
                    <a:pt x="1485" y="703"/>
                  </a:lnTo>
                  <a:lnTo>
                    <a:pt x="1485" y="698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7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641A40E7-EB6C-1728-DE21-E86961C40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825" y="5294501"/>
              <a:ext cx="320675" cy="65087"/>
            </a:xfrm>
            <a:custGeom>
              <a:avLst/>
              <a:gdLst>
                <a:gd name="T0" fmla="*/ 0 w 2229"/>
                <a:gd name="T1" fmla="*/ 455 h 456"/>
                <a:gd name="T2" fmla="*/ 1298 w 2229"/>
                <a:gd name="T3" fmla="*/ 455 h 456"/>
                <a:gd name="T4" fmla="*/ 1303 w 2229"/>
                <a:gd name="T5" fmla="*/ 325 h 456"/>
                <a:gd name="T6" fmla="*/ 1304 w 2229"/>
                <a:gd name="T7" fmla="*/ 327 h 456"/>
                <a:gd name="T8" fmla="*/ 1305 w 2229"/>
                <a:gd name="T9" fmla="*/ 329 h 456"/>
                <a:gd name="T10" fmla="*/ 1320 w 2229"/>
                <a:gd name="T11" fmla="*/ 456 h 456"/>
                <a:gd name="T12" fmla="*/ 2229 w 2229"/>
                <a:gd name="T13" fmla="*/ 456 h 456"/>
                <a:gd name="T14" fmla="*/ 2180 w 2229"/>
                <a:gd name="T15" fmla="*/ 6 h 456"/>
                <a:gd name="T16" fmla="*/ 2156 w 2229"/>
                <a:gd name="T17" fmla="*/ 4 h 456"/>
                <a:gd name="T18" fmla="*/ 2098 w 2229"/>
                <a:gd name="T19" fmla="*/ 3 h 456"/>
                <a:gd name="T20" fmla="*/ 2011 w 2229"/>
                <a:gd name="T21" fmla="*/ 2 h 456"/>
                <a:gd name="T22" fmla="*/ 1900 w 2229"/>
                <a:gd name="T23" fmla="*/ 1 h 456"/>
                <a:gd name="T24" fmla="*/ 1768 w 2229"/>
                <a:gd name="T25" fmla="*/ 1 h 456"/>
                <a:gd name="T26" fmla="*/ 1621 w 2229"/>
                <a:gd name="T27" fmla="*/ 1 h 456"/>
                <a:gd name="T28" fmla="*/ 1462 w 2229"/>
                <a:gd name="T29" fmla="*/ 1 h 456"/>
                <a:gd name="T30" fmla="*/ 1296 w 2229"/>
                <a:gd name="T31" fmla="*/ 1 h 456"/>
                <a:gd name="T32" fmla="*/ 1129 w 2229"/>
                <a:gd name="T33" fmla="*/ 1 h 456"/>
                <a:gd name="T34" fmla="*/ 963 w 2229"/>
                <a:gd name="T35" fmla="*/ 1 h 456"/>
                <a:gd name="T36" fmla="*/ 805 w 2229"/>
                <a:gd name="T37" fmla="*/ 2 h 456"/>
                <a:gd name="T38" fmla="*/ 657 w 2229"/>
                <a:gd name="T39" fmla="*/ 2 h 456"/>
                <a:gd name="T40" fmla="*/ 526 w 2229"/>
                <a:gd name="T41" fmla="*/ 2 h 456"/>
                <a:gd name="T42" fmla="*/ 416 w 2229"/>
                <a:gd name="T43" fmla="*/ 2 h 456"/>
                <a:gd name="T44" fmla="*/ 329 w 2229"/>
                <a:gd name="T45" fmla="*/ 3 h 456"/>
                <a:gd name="T46" fmla="*/ 272 w 2229"/>
                <a:gd name="T47" fmla="*/ 3 h 456"/>
                <a:gd name="T48" fmla="*/ 240 w 2229"/>
                <a:gd name="T49" fmla="*/ 2 h 456"/>
                <a:gd name="T50" fmla="*/ 206 w 2229"/>
                <a:gd name="T51" fmla="*/ 2 h 456"/>
                <a:gd name="T52" fmla="*/ 171 w 2229"/>
                <a:gd name="T53" fmla="*/ 1 h 456"/>
                <a:gd name="T54" fmla="*/ 135 w 2229"/>
                <a:gd name="T55" fmla="*/ 1 h 456"/>
                <a:gd name="T56" fmla="*/ 99 w 2229"/>
                <a:gd name="T57" fmla="*/ 0 h 456"/>
                <a:gd name="T58" fmla="*/ 65 w 2229"/>
                <a:gd name="T59" fmla="*/ 1 h 456"/>
                <a:gd name="T60" fmla="*/ 32 w 2229"/>
                <a:gd name="T61" fmla="*/ 2 h 456"/>
                <a:gd name="T62" fmla="*/ 0 w 2229"/>
                <a:gd name="T63" fmla="*/ 4 h 456"/>
                <a:gd name="T64" fmla="*/ 0 w 2229"/>
                <a:gd name="T65" fmla="*/ 45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29" h="456">
                  <a:moveTo>
                    <a:pt x="0" y="455"/>
                  </a:moveTo>
                  <a:lnTo>
                    <a:pt x="1298" y="455"/>
                  </a:lnTo>
                  <a:lnTo>
                    <a:pt x="1303" y="325"/>
                  </a:lnTo>
                  <a:lnTo>
                    <a:pt x="1304" y="327"/>
                  </a:lnTo>
                  <a:lnTo>
                    <a:pt x="1305" y="329"/>
                  </a:lnTo>
                  <a:lnTo>
                    <a:pt x="1320" y="456"/>
                  </a:lnTo>
                  <a:lnTo>
                    <a:pt x="2229" y="456"/>
                  </a:lnTo>
                  <a:lnTo>
                    <a:pt x="2180" y="6"/>
                  </a:lnTo>
                  <a:lnTo>
                    <a:pt x="2156" y="4"/>
                  </a:lnTo>
                  <a:lnTo>
                    <a:pt x="2098" y="3"/>
                  </a:lnTo>
                  <a:lnTo>
                    <a:pt x="2011" y="2"/>
                  </a:lnTo>
                  <a:lnTo>
                    <a:pt x="1900" y="1"/>
                  </a:lnTo>
                  <a:lnTo>
                    <a:pt x="1768" y="1"/>
                  </a:lnTo>
                  <a:lnTo>
                    <a:pt x="1621" y="1"/>
                  </a:lnTo>
                  <a:lnTo>
                    <a:pt x="1462" y="1"/>
                  </a:lnTo>
                  <a:lnTo>
                    <a:pt x="1296" y="1"/>
                  </a:lnTo>
                  <a:lnTo>
                    <a:pt x="1129" y="1"/>
                  </a:lnTo>
                  <a:lnTo>
                    <a:pt x="963" y="1"/>
                  </a:lnTo>
                  <a:lnTo>
                    <a:pt x="805" y="2"/>
                  </a:lnTo>
                  <a:lnTo>
                    <a:pt x="657" y="2"/>
                  </a:lnTo>
                  <a:lnTo>
                    <a:pt x="526" y="2"/>
                  </a:lnTo>
                  <a:lnTo>
                    <a:pt x="416" y="2"/>
                  </a:lnTo>
                  <a:lnTo>
                    <a:pt x="329" y="3"/>
                  </a:lnTo>
                  <a:lnTo>
                    <a:pt x="272" y="3"/>
                  </a:lnTo>
                  <a:lnTo>
                    <a:pt x="240" y="2"/>
                  </a:lnTo>
                  <a:lnTo>
                    <a:pt x="206" y="2"/>
                  </a:lnTo>
                  <a:lnTo>
                    <a:pt x="171" y="1"/>
                  </a:lnTo>
                  <a:lnTo>
                    <a:pt x="135" y="1"/>
                  </a:lnTo>
                  <a:lnTo>
                    <a:pt x="99" y="0"/>
                  </a:lnTo>
                  <a:lnTo>
                    <a:pt x="65" y="1"/>
                  </a:lnTo>
                  <a:lnTo>
                    <a:pt x="32" y="2"/>
                  </a:lnTo>
                  <a:lnTo>
                    <a:pt x="0" y="4"/>
                  </a:lnTo>
                  <a:lnTo>
                    <a:pt x="0" y="4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C320F65D-A3A6-D0F0-B850-5D9B65EC3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5500" y="5394513"/>
              <a:ext cx="271463" cy="80962"/>
            </a:xfrm>
            <a:custGeom>
              <a:avLst/>
              <a:gdLst>
                <a:gd name="T0" fmla="*/ 64 w 1876"/>
                <a:gd name="T1" fmla="*/ 558 h 563"/>
                <a:gd name="T2" fmla="*/ 88 w 1876"/>
                <a:gd name="T3" fmla="*/ 559 h 563"/>
                <a:gd name="T4" fmla="*/ 145 w 1876"/>
                <a:gd name="T5" fmla="*/ 560 h 563"/>
                <a:gd name="T6" fmla="*/ 231 w 1876"/>
                <a:gd name="T7" fmla="*/ 561 h 563"/>
                <a:gd name="T8" fmla="*/ 341 w 1876"/>
                <a:gd name="T9" fmla="*/ 562 h 563"/>
                <a:gd name="T10" fmla="*/ 469 w 1876"/>
                <a:gd name="T11" fmla="*/ 562 h 563"/>
                <a:gd name="T12" fmla="*/ 612 w 1876"/>
                <a:gd name="T13" fmla="*/ 563 h 563"/>
                <a:gd name="T14" fmla="*/ 764 w 1876"/>
                <a:gd name="T15" fmla="*/ 563 h 563"/>
                <a:gd name="T16" fmla="*/ 923 w 1876"/>
                <a:gd name="T17" fmla="*/ 563 h 563"/>
                <a:gd name="T18" fmla="*/ 1082 w 1876"/>
                <a:gd name="T19" fmla="*/ 562 h 563"/>
                <a:gd name="T20" fmla="*/ 1236 w 1876"/>
                <a:gd name="T21" fmla="*/ 562 h 563"/>
                <a:gd name="T22" fmla="*/ 1382 w 1876"/>
                <a:gd name="T23" fmla="*/ 562 h 563"/>
                <a:gd name="T24" fmla="*/ 1514 w 1876"/>
                <a:gd name="T25" fmla="*/ 561 h 563"/>
                <a:gd name="T26" fmla="*/ 1628 w 1876"/>
                <a:gd name="T27" fmla="*/ 561 h 563"/>
                <a:gd name="T28" fmla="*/ 1720 w 1876"/>
                <a:gd name="T29" fmla="*/ 561 h 563"/>
                <a:gd name="T30" fmla="*/ 1784 w 1876"/>
                <a:gd name="T31" fmla="*/ 561 h 563"/>
                <a:gd name="T32" fmla="*/ 1818 w 1876"/>
                <a:gd name="T33" fmla="*/ 560 h 563"/>
                <a:gd name="T34" fmla="*/ 1876 w 1876"/>
                <a:gd name="T35" fmla="*/ 0 h 563"/>
                <a:gd name="T36" fmla="*/ 1004 w 1876"/>
                <a:gd name="T37" fmla="*/ 0 h 563"/>
                <a:gd name="T38" fmla="*/ 1001 w 1876"/>
                <a:gd name="T39" fmla="*/ 36 h 563"/>
                <a:gd name="T40" fmla="*/ 995 w 1876"/>
                <a:gd name="T41" fmla="*/ 91 h 563"/>
                <a:gd name="T42" fmla="*/ 989 w 1876"/>
                <a:gd name="T43" fmla="*/ 159 h 563"/>
                <a:gd name="T44" fmla="*/ 983 w 1876"/>
                <a:gd name="T45" fmla="*/ 232 h 563"/>
                <a:gd name="T46" fmla="*/ 976 w 1876"/>
                <a:gd name="T47" fmla="*/ 303 h 563"/>
                <a:gd name="T48" fmla="*/ 969 w 1876"/>
                <a:gd name="T49" fmla="*/ 364 h 563"/>
                <a:gd name="T50" fmla="*/ 966 w 1876"/>
                <a:gd name="T51" fmla="*/ 390 h 563"/>
                <a:gd name="T52" fmla="*/ 963 w 1876"/>
                <a:gd name="T53" fmla="*/ 411 h 563"/>
                <a:gd name="T54" fmla="*/ 960 w 1876"/>
                <a:gd name="T55" fmla="*/ 426 h 563"/>
                <a:gd name="T56" fmla="*/ 958 w 1876"/>
                <a:gd name="T57" fmla="*/ 434 h 563"/>
                <a:gd name="T58" fmla="*/ 908 w 1876"/>
                <a:gd name="T59" fmla="*/ 1 h 563"/>
                <a:gd name="T60" fmla="*/ 0 w 1876"/>
                <a:gd name="T61" fmla="*/ 0 h 563"/>
                <a:gd name="T62" fmla="*/ 64 w 1876"/>
                <a:gd name="T63" fmla="*/ 55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6" h="563">
                  <a:moveTo>
                    <a:pt x="64" y="558"/>
                  </a:moveTo>
                  <a:lnTo>
                    <a:pt x="88" y="559"/>
                  </a:lnTo>
                  <a:lnTo>
                    <a:pt x="145" y="560"/>
                  </a:lnTo>
                  <a:lnTo>
                    <a:pt x="231" y="561"/>
                  </a:lnTo>
                  <a:lnTo>
                    <a:pt x="341" y="562"/>
                  </a:lnTo>
                  <a:lnTo>
                    <a:pt x="469" y="562"/>
                  </a:lnTo>
                  <a:lnTo>
                    <a:pt x="612" y="563"/>
                  </a:lnTo>
                  <a:lnTo>
                    <a:pt x="764" y="563"/>
                  </a:lnTo>
                  <a:lnTo>
                    <a:pt x="923" y="563"/>
                  </a:lnTo>
                  <a:lnTo>
                    <a:pt x="1082" y="562"/>
                  </a:lnTo>
                  <a:lnTo>
                    <a:pt x="1236" y="562"/>
                  </a:lnTo>
                  <a:lnTo>
                    <a:pt x="1382" y="562"/>
                  </a:lnTo>
                  <a:lnTo>
                    <a:pt x="1514" y="561"/>
                  </a:lnTo>
                  <a:lnTo>
                    <a:pt x="1628" y="561"/>
                  </a:lnTo>
                  <a:lnTo>
                    <a:pt x="1720" y="561"/>
                  </a:lnTo>
                  <a:lnTo>
                    <a:pt x="1784" y="561"/>
                  </a:lnTo>
                  <a:lnTo>
                    <a:pt x="1818" y="560"/>
                  </a:lnTo>
                  <a:lnTo>
                    <a:pt x="1876" y="0"/>
                  </a:lnTo>
                  <a:lnTo>
                    <a:pt x="1004" y="0"/>
                  </a:lnTo>
                  <a:lnTo>
                    <a:pt x="1001" y="36"/>
                  </a:lnTo>
                  <a:lnTo>
                    <a:pt x="995" y="91"/>
                  </a:lnTo>
                  <a:lnTo>
                    <a:pt x="989" y="159"/>
                  </a:lnTo>
                  <a:lnTo>
                    <a:pt x="983" y="232"/>
                  </a:lnTo>
                  <a:lnTo>
                    <a:pt x="976" y="303"/>
                  </a:lnTo>
                  <a:lnTo>
                    <a:pt x="969" y="364"/>
                  </a:lnTo>
                  <a:lnTo>
                    <a:pt x="966" y="390"/>
                  </a:lnTo>
                  <a:lnTo>
                    <a:pt x="963" y="411"/>
                  </a:lnTo>
                  <a:lnTo>
                    <a:pt x="960" y="426"/>
                  </a:lnTo>
                  <a:lnTo>
                    <a:pt x="958" y="434"/>
                  </a:lnTo>
                  <a:lnTo>
                    <a:pt x="908" y="1"/>
                  </a:lnTo>
                  <a:lnTo>
                    <a:pt x="0" y="0"/>
                  </a:lnTo>
                  <a:lnTo>
                    <a:pt x="64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6E4BD740-A3D4-42F8-3607-740B3EC19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4725" y="5294501"/>
              <a:ext cx="317500" cy="65087"/>
            </a:xfrm>
            <a:custGeom>
              <a:avLst/>
              <a:gdLst>
                <a:gd name="T0" fmla="*/ 0 w 2204"/>
                <a:gd name="T1" fmla="*/ 452 h 453"/>
                <a:gd name="T2" fmla="*/ 874 w 2204"/>
                <a:gd name="T3" fmla="*/ 453 h 453"/>
                <a:gd name="T4" fmla="*/ 902 w 2204"/>
                <a:gd name="T5" fmla="*/ 175 h 453"/>
                <a:gd name="T6" fmla="*/ 906 w 2204"/>
                <a:gd name="T7" fmla="*/ 452 h 453"/>
                <a:gd name="T8" fmla="*/ 2204 w 2204"/>
                <a:gd name="T9" fmla="*/ 453 h 453"/>
                <a:gd name="T10" fmla="*/ 2204 w 2204"/>
                <a:gd name="T11" fmla="*/ 2 h 453"/>
                <a:gd name="T12" fmla="*/ 44 w 2204"/>
                <a:gd name="T13" fmla="*/ 0 h 453"/>
                <a:gd name="T14" fmla="*/ 0 w 2204"/>
                <a:gd name="T15" fmla="*/ 45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4" h="453">
                  <a:moveTo>
                    <a:pt x="0" y="452"/>
                  </a:moveTo>
                  <a:lnTo>
                    <a:pt x="874" y="453"/>
                  </a:lnTo>
                  <a:lnTo>
                    <a:pt x="902" y="175"/>
                  </a:lnTo>
                  <a:lnTo>
                    <a:pt x="906" y="452"/>
                  </a:lnTo>
                  <a:lnTo>
                    <a:pt x="2204" y="453"/>
                  </a:lnTo>
                  <a:lnTo>
                    <a:pt x="2204" y="2"/>
                  </a:lnTo>
                  <a:lnTo>
                    <a:pt x="44" y="0"/>
                  </a:lnTo>
                  <a:lnTo>
                    <a:pt x="0" y="4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D514ADDA-E01C-A9B4-8301-81515658B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825" y="5196076"/>
              <a:ext cx="309563" cy="65087"/>
            </a:xfrm>
            <a:custGeom>
              <a:avLst/>
              <a:gdLst>
                <a:gd name="T0" fmla="*/ 0 w 2153"/>
                <a:gd name="T1" fmla="*/ 448 h 449"/>
                <a:gd name="T2" fmla="*/ 18 w 2153"/>
                <a:gd name="T3" fmla="*/ 449 h 449"/>
                <a:gd name="T4" fmla="*/ 2134 w 2153"/>
                <a:gd name="T5" fmla="*/ 449 h 449"/>
                <a:gd name="T6" fmla="*/ 2153 w 2153"/>
                <a:gd name="T7" fmla="*/ 448 h 449"/>
                <a:gd name="T8" fmla="*/ 2104 w 2153"/>
                <a:gd name="T9" fmla="*/ 1 h 449"/>
                <a:gd name="T10" fmla="*/ 0 w 2153"/>
                <a:gd name="T11" fmla="*/ 0 h 449"/>
                <a:gd name="T12" fmla="*/ 0 w 2153"/>
                <a:gd name="T13" fmla="*/ 44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3" h="449">
                  <a:moveTo>
                    <a:pt x="0" y="448"/>
                  </a:moveTo>
                  <a:lnTo>
                    <a:pt x="18" y="449"/>
                  </a:lnTo>
                  <a:lnTo>
                    <a:pt x="2134" y="449"/>
                  </a:lnTo>
                  <a:lnTo>
                    <a:pt x="2153" y="448"/>
                  </a:lnTo>
                  <a:lnTo>
                    <a:pt x="2104" y="1"/>
                  </a:lnTo>
                  <a:lnTo>
                    <a:pt x="0" y="0"/>
                  </a:lnTo>
                  <a:lnTo>
                    <a:pt x="0" y="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A3088059-31CA-E8E2-B2E6-EA3E934A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4250" y="5196076"/>
              <a:ext cx="307975" cy="65087"/>
            </a:xfrm>
            <a:custGeom>
              <a:avLst/>
              <a:gdLst>
                <a:gd name="T0" fmla="*/ 0 w 2137"/>
                <a:gd name="T1" fmla="*/ 449 h 449"/>
                <a:gd name="T2" fmla="*/ 2137 w 2137"/>
                <a:gd name="T3" fmla="*/ 449 h 449"/>
                <a:gd name="T4" fmla="*/ 2137 w 2137"/>
                <a:gd name="T5" fmla="*/ 2 h 449"/>
                <a:gd name="T6" fmla="*/ 45 w 2137"/>
                <a:gd name="T7" fmla="*/ 0 h 449"/>
                <a:gd name="T8" fmla="*/ 0 w 2137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7" h="449">
                  <a:moveTo>
                    <a:pt x="0" y="449"/>
                  </a:moveTo>
                  <a:lnTo>
                    <a:pt x="2137" y="449"/>
                  </a:lnTo>
                  <a:lnTo>
                    <a:pt x="2137" y="2"/>
                  </a:lnTo>
                  <a:lnTo>
                    <a:pt x="45" y="0"/>
                  </a:ln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72" name="Freeform 26">
              <a:extLst>
                <a:ext uri="{FF2B5EF4-FFF2-40B4-BE49-F238E27FC236}">
                  <a16:creationId xmlns:a16="http://schemas.microsoft.com/office/drawing/2014/main" id="{41EE0F05-A259-91BF-40A2-23E66BF47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825" y="5508813"/>
              <a:ext cx="187325" cy="101600"/>
            </a:xfrm>
            <a:custGeom>
              <a:avLst/>
              <a:gdLst>
                <a:gd name="T0" fmla="*/ 0 w 1298"/>
                <a:gd name="T1" fmla="*/ 702 h 703"/>
                <a:gd name="T2" fmla="*/ 18 w 1298"/>
                <a:gd name="T3" fmla="*/ 703 h 703"/>
                <a:gd name="T4" fmla="*/ 1281 w 1298"/>
                <a:gd name="T5" fmla="*/ 703 h 703"/>
                <a:gd name="T6" fmla="*/ 1298 w 1298"/>
                <a:gd name="T7" fmla="*/ 701 h 703"/>
                <a:gd name="T8" fmla="*/ 1298 w 1298"/>
                <a:gd name="T9" fmla="*/ 2 h 703"/>
                <a:gd name="T10" fmla="*/ 0 w 1298"/>
                <a:gd name="T11" fmla="*/ 0 h 703"/>
                <a:gd name="T12" fmla="*/ 0 w 1298"/>
                <a:gd name="T13" fmla="*/ 702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8" h="703">
                  <a:moveTo>
                    <a:pt x="0" y="702"/>
                  </a:moveTo>
                  <a:lnTo>
                    <a:pt x="18" y="703"/>
                  </a:lnTo>
                  <a:lnTo>
                    <a:pt x="1281" y="703"/>
                  </a:lnTo>
                  <a:lnTo>
                    <a:pt x="1298" y="701"/>
                  </a:lnTo>
                  <a:lnTo>
                    <a:pt x="1298" y="2"/>
                  </a:lnTo>
                  <a:lnTo>
                    <a:pt x="0" y="0"/>
                  </a:lnTo>
                  <a:lnTo>
                    <a:pt x="0" y="7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73" name="Freeform 27">
              <a:extLst>
                <a:ext uri="{FF2B5EF4-FFF2-40B4-BE49-F238E27FC236}">
                  <a16:creationId xmlns:a16="http://schemas.microsoft.com/office/drawing/2014/main" id="{5A6127A7-7BA0-96F8-C3D5-CA8854B42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4900" y="5508813"/>
              <a:ext cx="187325" cy="101600"/>
            </a:xfrm>
            <a:custGeom>
              <a:avLst/>
              <a:gdLst>
                <a:gd name="T0" fmla="*/ 0 w 1298"/>
                <a:gd name="T1" fmla="*/ 702 h 703"/>
                <a:gd name="T2" fmla="*/ 18 w 1298"/>
                <a:gd name="T3" fmla="*/ 703 h 703"/>
                <a:gd name="T4" fmla="*/ 1281 w 1298"/>
                <a:gd name="T5" fmla="*/ 703 h 703"/>
                <a:gd name="T6" fmla="*/ 1298 w 1298"/>
                <a:gd name="T7" fmla="*/ 701 h 703"/>
                <a:gd name="T8" fmla="*/ 1298 w 1298"/>
                <a:gd name="T9" fmla="*/ 2 h 703"/>
                <a:gd name="T10" fmla="*/ 0 w 1298"/>
                <a:gd name="T11" fmla="*/ 0 h 703"/>
                <a:gd name="T12" fmla="*/ 0 w 1298"/>
                <a:gd name="T13" fmla="*/ 702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8" h="703">
                  <a:moveTo>
                    <a:pt x="0" y="702"/>
                  </a:moveTo>
                  <a:lnTo>
                    <a:pt x="18" y="703"/>
                  </a:lnTo>
                  <a:lnTo>
                    <a:pt x="1281" y="703"/>
                  </a:lnTo>
                  <a:lnTo>
                    <a:pt x="1298" y="701"/>
                  </a:lnTo>
                  <a:lnTo>
                    <a:pt x="1298" y="2"/>
                  </a:lnTo>
                  <a:lnTo>
                    <a:pt x="0" y="0"/>
                  </a:lnTo>
                  <a:lnTo>
                    <a:pt x="0" y="7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75" name="Freeform 28">
              <a:extLst>
                <a:ext uri="{FF2B5EF4-FFF2-40B4-BE49-F238E27FC236}">
                  <a16:creationId xmlns:a16="http://schemas.microsoft.com/office/drawing/2014/main" id="{43387B83-A0F8-0588-D1CD-45902E38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837" y="5027801"/>
              <a:ext cx="431800" cy="47625"/>
            </a:xfrm>
            <a:custGeom>
              <a:avLst/>
              <a:gdLst>
                <a:gd name="T0" fmla="*/ 0 w 2990"/>
                <a:gd name="T1" fmla="*/ 322 h 323"/>
                <a:gd name="T2" fmla="*/ 2990 w 2990"/>
                <a:gd name="T3" fmla="*/ 323 h 323"/>
                <a:gd name="T4" fmla="*/ 2980 w 2990"/>
                <a:gd name="T5" fmla="*/ 294 h 323"/>
                <a:gd name="T6" fmla="*/ 2968 w 2990"/>
                <a:gd name="T7" fmla="*/ 262 h 323"/>
                <a:gd name="T8" fmla="*/ 2953 w 2990"/>
                <a:gd name="T9" fmla="*/ 229 h 323"/>
                <a:gd name="T10" fmla="*/ 2936 w 2990"/>
                <a:gd name="T11" fmla="*/ 195 h 323"/>
                <a:gd name="T12" fmla="*/ 2919 w 2990"/>
                <a:gd name="T13" fmla="*/ 161 h 323"/>
                <a:gd name="T14" fmla="*/ 2901 w 2990"/>
                <a:gd name="T15" fmla="*/ 130 h 323"/>
                <a:gd name="T16" fmla="*/ 2883 w 2990"/>
                <a:gd name="T17" fmla="*/ 99 h 323"/>
                <a:gd name="T18" fmla="*/ 2866 w 2990"/>
                <a:gd name="T19" fmla="*/ 74 h 323"/>
                <a:gd name="T20" fmla="*/ 2852 w 2990"/>
                <a:gd name="T21" fmla="*/ 56 h 323"/>
                <a:gd name="T22" fmla="*/ 2838 w 2990"/>
                <a:gd name="T23" fmla="*/ 37 h 323"/>
                <a:gd name="T24" fmla="*/ 2823 w 2990"/>
                <a:gd name="T25" fmla="*/ 17 h 323"/>
                <a:gd name="T26" fmla="*/ 2813 w 2990"/>
                <a:gd name="T27" fmla="*/ 1 h 323"/>
                <a:gd name="T28" fmla="*/ 194 w 2990"/>
                <a:gd name="T29" fmla="*/ 0 h 323"/>
                <a:gd name="T30" fmla="*/ 190 w 2990"/>
                <a:gd name="T31" fmla="*/ 1 h 323"/>
                <a:gd name="T32" fmla="*/ 185 w 2990"/>
                <a:gd name="T33" fmla="*/ 1 h 323"/>
                <a:gd name="T34" fmla="*/ 183 w 2990"/>
                <a:gd name="T35" fmla="*/ 3 h 323"/>
                <a:gd name="T36" fmla="*/ 182 w 2990"/>
                <a:gd name="T37" fmla="*/ 4 h 323"/>
                <a:gd name="T38" fmla="*/ 180 w 2990"/>
                <a:gd name="T39" fmla="*/ 7 h 323"/>
                <a:gd name="T40" fmla="*/ 176 w 2990"/>
                <a:gd name="T41" fmla="*/ 12 h 323"/>
                <a:gd name="T42" fmla="*/ 166 w 2990"/>
                <a:gd name="T43" fmla="*/ 23 h 323"/>
                <a:gd name="T44" fmla="*/ 155 w 2990"/>
                <a:gd name="T45" fmla="*/ 38 h 323"/>
                <a:gd name="T46" fmla="*/ 143 w 2990"/>
                <a:gd name="T47" fmla="*/ 55 h 323"/>
                <a:gd name="T48" fmla="*/ 131 w 2990"/>
                <a:gd name="T49" fmla="*/ 73 h 323"/>
                <a:gd name="T50" fmla="*/ 105 w 2990"/>
                <a:gd name="T51" fmla="*/ 115 h 323"/>
                <a:gd name="T52" fmla="*/ 78 w 2990"/>
                <a:gd name="T53" fmla="*/ 161 h 323"/>
                <a:gd name="T54" fmla="*/ 53 w 2990"/>
                <a:gd name="T55" fmla="*/ 208 h 323"/>
                <a:gd name="T56" fmla="*/ 31 w 2990"/>
                <a:gd name="T57" fmla="*/ 252 h 323"/>
                <a:gd name="T58" fmla="*/ 13 w 2990"/>
                <a:gd name="T59" fmla="*/ 291 h 323"/>
                <a:gd name="T60" fmla="*/ 0 w 2990"/>
                <a:gd name="T61" fmla="*/ 32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90" h="323">
                  <a:moveTo>
                    <a:pt x="0" y="322"/>
                  </a:moveTo>
                  <a:lnTo>
                    <a:pt x="2990" y="323"/>
                  </a:lnTo>
                  <a:lnTo>
                    <a:pt x="2980" y="294"/>
                  </a:lnTo>
                  <a:lnTo>
                    <a:pt x="2968" y="262"/>
                  </a:lnTo>
                  <a:lnTo>
                    <a:pt x="2953" y="229"/>
                  </a:lnTo>
                  <a:lnTo>
                    <a:pt x="2936" y="195"/>
                  </a:lnTo>
                  <a:lnTo>
                    <a:pt x="2919" y="161"/>
                  </a:lnTo>
                  <a:lnTo>
                    <a:pt x="2901" y="130"/>
                  </a:lnTo>
                  <a:lnTo>
                    <a:pt x="2883" y="99"/>
                  </a:lnTo>
                  <a:lnTo>
                    <a:pt x="2866" y="74"/>
                  </a:lnTo>
                  <a:lnTo>
                    <a:pt x="2852" y="56"/>
                  </a:lnTo>
                  <a:lnTo>
                    <a:pt x="2838" y="37"/>
                  </a:lnTo>
                  <a:lnTo>
                    <a:pt x="2823" y="17"/>
                  </a:lnTo>
                  <a:lnTo>
                    <a:pt x="2813" y="1"/>
                  </a:lnTo>
                  <a:lnTo>
                    <a:pt x="194" y="0"/>
                  </a:lnTo>
                  <a:lnTo>
                    <a:pt x="190" y="1"/>
                  </a:lnTo>
                  <a:lnTo>
                    <a:pt x="185" y="1"/>
                  </a:lnTo>
                  <a:lnTo>
                    <a:pt x="183" y="3"/>
                  </a:lnTo>
                  <a:lnTo>
                    <a:pt x="182" y="4"/>
                  </a:lnTo>
                  <a:lnTo>
                    <a:pt x="180" y="7"/>
                  </a:lnTo>
                  <a:lnTo>
                    <a:pt x="176" y="12"/>
                  </a:lnTo>
                  <a:lnTo>
                    <a:pt x="166" y="23"/>
                  </a:lnTo>
                  <a:lnTo>
                    <a:pt x="155" y="38"/>
                  </a:lnTo>
                  <a:lnTo>
                    <a:pt x="143" y="55"/>
                  </a:lnTo>
                  <a:lnTo>
                    <a:pt x="131" y="73"/>
                  </a:lnTo>
                  <a:lnTo>
                    <a:pt x="105" y="115"/>
                  </a:lnTo>
                  <a:lnTo>
                    <a:pt x="78" y="161"/>
                  </a:lnTo>
                  <a:lnTo>
                    <a:pt x="53" y="208"/>
                  </a:lnTo>
                  <a:lnTo>
                    <a:pt x="31" y="252"/>
                  </a:lnTo>
                  <a:lnTo>
                    <a:pt x="13" y="291"/>
                  </a:lnTo>
                  <a:lnTo>
                    <a:pt x="0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76" name="Freeform 29">
              <a:extLst>
                <a:ext uri="{FF2B5EF4-FFF2-40B4-BE49-F238E27FC236}">
                  <a16:creationId xmlns:a16="http://schemas.microsoft.com/office/drawing/2014/main" id="{85D4EB06-08DE-9979-1928-6104260C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187" y="5027801"/>
              <a:ext cx="434975" cy="47625"/>
            </a:xfrm>
            <a:custGeom>
              <a:avLst/>
              <a:gdLst>
                <a:gd name="T0" fmla="*/ 0 w 3016"/>
                <a:gd name="T1" fmla="*/ 323 h 323"/>
                <a:gd name="T2" fmla="*/ 3016 w 3016"/>
                <a:gd name="T3" fmla="*/ 322 h 323"/>
                <a:gd name="T4" fmla="*/ 2998 w 3016"/>
                <a:gd name="T5" fmla="*/ 291 h 323"/>
                <a:gd name="T6" fmla="*/ 2981 w 3016"/>
                <a:gd name="T7" fmla="*/ 258 h 323"/>
                <a:gd name="T8" fmla="*/ 2972 w 3016"/>
                <a:gd name="T9" fmla="*/ 241 h 323"/>
                <a:gd name="T10" fmla="*/ 2962 w 3016"/>
                <a:gd name="T11" fmla="*/ 222 h 323"/>
                <a:gd name="T12" fmla="*/ 2950 w 3016"/>
                <a:gd name="T13" fmla="*/ 203 h 323"/>
                <a:gd name="T14" fmla="*/ 2936 w 3016"/>
                <a:gd name="T15" fmla="*/ 182 h 323"/>
                <a:gd name="T16" fmla="*/ 2916 w 3016"/>
                <a:gd name="T17" fmla="*/ 153 h 323"/>
                <a:gd name="T18" fmla="*/ 2899 w 3016"/>
                <a:gd name="T19" fmla="*/ 129 h 323"/>
                <a:gd name="T20" fmla="*/ 2885 w 3016"/>
                <a:gd name="T21" fmla="*/ 109 h 323"/>
                <a:gd name="T22" fmla="*/ 2871 w 3016"/>
                <a:gd name="T23" fmla="*/ 91 h 323"/>
                <a:gd name="T24" fmla="*/ 2857 w 3016"/>
                <a:gd name="T25" fmla="*/ 74 h 323"/>
                <a:gd name="T26" fmla="*/ 2845 w 3016"/>
                <a:gd name="T27" fmla="*/ 58 h 323"/>
                <a:gd name="T28" fmla="*/ 2830 w 3016"/>
                <a:gd name="T29" fmla="*/ 40 h 323"/>
                <a:gd name="T30" fmla="*/ 2815 w 3016"/>
                <a:gd name="T31" fmla="*/ 19 h 323"/>
                <a:gd name="T32" fmla="*/ 2811 w 3016"/>
                <a:gd name="T33" fmla="*/ 13 h 323"/>
                <a:gd name="T34" fmla="*/ 2808 w 3016"/>
                <a:gd name="T35" fmla="*/ 9 h 323"/>
                <a:gd name="T36" fmla="*/ 2804 w 3016"/>
                <a:gd name="T37" fmla="*/ 6 h 323"/>
                <a:gd name="T38" fmla="*/ 2800 w 3016"/>
                <a:gd name="T39" fmla="*/ 4 h 323"/>
                <a:gd name="T40" fmla="*/ 2796 w 3016"/>
                <a:gd name="T41" fmla="*/ 2 h 323"/>
                <a:gd name="T42" fmla="*/ 2791 w 3016"/>
                <a:gd name="T43" fmla="*/ 1 h 323"/>
                <a:gd name="T44" fmla="*/ 2784 w 3016"/>
                <a:gd name="T45" fmla="*/ 1 h 323"/>
                <a:gd name="T46" fmla="*/ 2774 w 3016"/>
                <a:gd name="T47" fmla="*/ 1 h 323"/>
                <a:gd name="T48" fmla="*/ 366 w 3016"/>
                <a:gd name="T49" fmla="*/ 1 h 323"/>
                <a:gd name="T50" fmla="*/ 315 w 3016"/>
                <a:gd name="T51" fmla="*/ 1 h 323"/>
                <a:gd name="T52" fmla="*/ 277 w 3016"/>
                <a:gd name="T53" fmla="*/ 0 h 323"/>
                <a:gd name="T54" fmla="*/ 250 w 3016"/>
                <a:gd name="T55" fmla="*/ 0 h 323"/>
                <a:gd name="T56" fmla="*/ 230 w 3016"/>
                <a:gd name="T57" fmla="*/ 1 h 323"/>
                <a:gd name="T58" fmla="*/ 222 w 3016"/>
                <a:gd name="T59" fmla="*/ 4 h 323"/>
                <a:gd name="T60" fmla="*/ 216 w 3016"/>
                <a:gd name="T61" fmla="*/ 6 h 323"/>
                <a:gd name="T62" fmla="*/ 209 w 3016"/>
                <a:gd name="T63" fmla="*/ 9 h 323"/>
                <a:gd name="T64" fmla="*/ 204 w 3016"/>
                <a:gd name="T65" fmla="*/ 13 h 323"/>
                <a:gd name="T66" fmla="*/ 192 w 3016"/>
                <a:gd name="T67" fmla="*/ 25 h 323"/>
                <a:gd name="T68" fmla="*/ 178 w 3016"/>
                <a:gd name="T69" fmla="*/ 43 h 323"/>
                <a:gd name="T70" fmla="*/ 154 w 3016"/>
                <a:gd name="T71" fmla="*/ 75 h 323"/>
                <a:gd name="T72" fmla="*/ 130 w 3016"/>
                <a:gd name="T73" fmla="*/ 109 h 323"/>
                <a:gd name="T74" fmla="*/ 107 w 3016"/>
                <a:gd name="T75" fmla="*/ 143 h 323"/>
                <a:gd name="T76" fmla="*/ 84 w 3016"/>
                <a:gd name="T77" fmla="*/ 179 h 323"/>
                <a:gd name="T78" fmla="*/ 64 w 3016"/>
                <a:gd name="T79" fmla="*/ 209 h 323"/>
                <a:gd name="T80" fmla="*/ 39 w 3016"/>
                <a:gd name="T81" fmla="*/ 249 h 323"/>
                <a:gd name="T82" fmla="*/ 26 w 3016"/>
                <a:gd name="T83" fmla="*/ 271 h 323"/>
                <a:gd name="T84" fmla="*/ 15 w 3016"/>
                <a:gd name="T85" fmla="*/ 291 h 323"/>
                <a:gd name="T86" fmla="*/ 7 w 3016"/>
                <a:gd name="T87" fmla="*/ 310 h 323"/>
                <a:gd name="T88" fmla="*/ 0 w 3016"/>
                <a:gd name="T8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16" h="323">
                  <a:moveTo>
                    <a:pt x="0" y="323"/>
                  </a:moveTo>
                  <a:lnTo>
                    <a:pt x="3016" y="322"/>
                  </a:lnTo>
                  <a:lnTo>
                    <a:pt x="2998" y="291"/>
                  </a:lnTo>
                  <a:lnTo>
                    <a:pt x="2981" y="258"/>
                  </a:lnTo>
                  <a:lnTo>
                    <a:pt x="2972" y="241"/>
                  </a:lnTo>
                  <a:lnTo>
                    <a:pt x="2962" y="222"/>
                  </a:lnTo>
                  <a:lnTo>
                    <a:pt x="2950" y="203"/>
                  </a:lnTo>
                  <a:lnTo>
                    <a:pt x="2936" y="182"/>
                  </a:lnTo>
                  <a:lnTo>
                    <a:pt x="2916" y="153"/>
                  </a:lnTo>
                  <a:lnTo>
                    <a:pt x="2899" y="129"/>
                  </a:lnTo>
                  <a:lnTo>
                    <a:pt x="2885" y="109"/>
                  </a:lnTo>
                  <a:lnTo>
                    <a:pt x="2871" y="91"/>
                  </a:lnTo>
                  <a:lnTo>
                    <a:pt x="2857" y="74"/>
                  </a:lnTo>
                  <a:lnTo>
                    <a:pt x="2845" y="58"/>
                  </a:lnTo>
                  <a:lnTo>
                    <a:pt x="2830" y="40"/>
                  </a:lnTo>
                  <a:lnTo>
                    <a:pt x="2815" y="19"/>
                  </a:lnTo>
                  <a:lnTo>
                    <a:pt x="2811" y="13"/>
                  </a:lnTo>
                  <a:lnTo>
                    <a:pt x="2808" y="9"/>
                  </a:lnTo>
                  <a:lnTo>
                    <a:pt x="2804" y="6"/>
                  </a:lnTo>
                  <a:lnTo>
                    <a:pt x="2800" y="4"/>
                  </a:lnTo>
                  <a:lnTo>
                    <a:pt x="2796" y="2"/>
                  </a:lnTo>
                  <a:lnTo>
                    <a:pt x="2791" y="1"/>
                  </a:lnTo>
                  <a:lnTo>
                    <a:pt x="2784" y="1"/>
                  </a:lnTo>
                  <a:lnTo>
                    <a:pt x="2774" y="1"/>
                  </a:lnTo>
                  <a:lnTo>
                    <a:pt x="366" y="1"/>
                  </a:lnTo>
                  <a:lnTo>
                    <a:pt x="315" y="1"/>
                  </a:lnTo>
                  <a:lnTo>
                    <a:pt x="277" y="0"/>
                  </a:lnTo>
                  <a:lnTo>
                    <a:pt x="250" y="0"/>
                  </a:lnTo>
                  <a:lnTo>
                    <a:pt x="230" y="1"/>
                  </a:lnTo>
                  <a:lnTo>
                    <a:pt x="222" y="4"/>
                  </a:lnTo>
                  <a:lnTo>
                    <a:pt x="216" y="6"/>
                  </a:lnTo>
                  <a:lnTo>
                    <a:pt x="209" y="9"/>
                  </a:lnTo>
                  <a:lnTo>
                    <a:pt x="204" y="13"/>
                  </a:lnTo>
                  <a:lnTo>
                    <a:pt x="192" y="25"/>
                  </a:lnTo>
                  <a:lnTo>
                    <a:pt x="178" y="43"/>
                  </a:lnTo>
                  <a:lnTo>
                    <a:pt x="154" y="75"/>
                  </a:lnTo>
                  <a:lnTo>
                    <a:pt x="130" y="109"/>
                  </a:lnTo>
                  <a:lnTo>
                    <a:pt x="107" y="143"/>
                  </a:lnTo>
                  <a:lnTo>
                    <a:pt x="84" y="179"/>
                  </a:lnTo>
                  <a:lnTo>
                    <a:pt x="64" y="209"/>
                  </a:lnTo>
                  <a:lnTo>
                    <a:pt x="39" y="249"/>
                  </a:lnTo>
                  <a:lnTo>
                    <a:pt x="26" y="271"/>
                  </a:lnTo>
                  <a:lnTo>
                    <a:pt x="15" y="291"/>
                  </a:lnTo>
                  <a:lnTo>
                    <a:pt x="7" y="310"/>
                  </a:lnTo>
                  <a:lnTo>
                    <a:pt x="0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77" name="Freeform 30">
              <a:extLst>
                <a:ext uri="{FF2B5EF4-FFF2-40B4-BE49-F238E27FC236}">
                  <a16:creationId xmlns:a16="http://schemas.microsoft.com/office/drawing/2014/main" id="{4933D851-8657-C9D6-E178-FEA82CE4E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987" y="5394513"/>
              <a:ext cx="214313" cy="80962"/>
            </a:xfrm>
            <a:custGeom>
              <a:avLst/>
              <a:gdLst>
                <a:gd name="T0" fmla="*/ 0 w 1487"/>
                <a:gd name="T1" fmla="*/ 561 h 561"/>
                <a:gd name="T2" fmla="*/ 1469 w 1487"/>
                <a:gd name="T3" fmla="*/ 560 h 561"/>
                <a:gd name="T4" fmla="*/ 1487 w 1487"/>
                <a:gd name="T5" fmla="*/ 559 h 561"/>
                <a:gd name="T6" fmla="*/ 1487 w 1487"/>
                <a:gd name="T7" fmla="*/ 2 h 561"/>
                <a:gd name="T8" fmla="*/ 1469 w 1487"/>
                <a:gd name="T9" fmla="*/ 0 h 561"/>
                <a:gd name="T10" fmla="*/ 0 w 1487"/>
                <a:gd name="T11" fmla="*/ 0 h 561"/>
                <a:gd name="T12" fmla="*/ 0 w 1487"/>
                <a:gd name="T13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7" h="561">
                  <a:moveTo>
                    <a:pt x="0" y="561"/>
                  </a:moveTo>
                  <a:lnTo>
                    <a:pt x="1469" y="560"/>
                  </a:lnTo>
                  <a:lnTo>
                    <a:pt x="1487" y="559"/>
                  </a:lnTo>
                  <a:lnTo>
                    <a:pt x="1487" y="2"/>
                  </a:lnTo>
                  <a:lnTo>
                    <a:pt x="1469" y="0"/>
                  </a:lnTo>
                  <a:lnTo>
                    <a:pt x="0" y="0"/>
                  </a:lnTo>
                  <a:lnTo>
                    <a:pt x="0" y="5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78" name="Freeform 31">
              <a:extLst>
                <a:ext uri="{FF2B5EF4-FFF2-40B4-BE49-F238E27FC236}">
                  <a16:creationId xmlns:a16="http://schemas.microsoft.com/office/drawing/2014/main" id="{11231583-7579-BF83-6DFC-01FD447B1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1675" y="5394513"/>
              <a:ext cx="214313" cy="80962"/>
            </a:xfrm>
            <a:custGeom>
              <a:avLst/>
              <a:gdLst>
                <a:gd name="T0" fmla="*/ 0 w 1485"/>
                <a:gd name="T1" fmla="*/ 560 h 560"/>
                <a:gd name="T2" fmla="*/ 1485 w 1485"/>
                <a:gd name="T3" fmla="*/ 560 h 560"/>
                <a:gd name="T4" fmla="*/ 1485 w 1485"/>
                <a:gd name="T5" fmla="*/ 542 h 560"/>
                <a:gd name="T6" fmla="*/ 1485 w 1485"/>
                <a:gd name="T7" fmla="*/ 0 h 560"/>
                <a:gd name="T8" fmla="*/ 0 w 1485"/>
                <a:gd name="T9" fmla="*/ 0 h 560"/>
                <a:gd name="T10" fmla="*/ 0 w 1485"/>
                <a:gd name="T11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5" h="560">
                  <a:moveTo>
                    <a:pt x="0" y="560"/>
                  </a:moveTo>
                  <a:lnTo>
                    <a:pt x="1485" y="560"/>
                  </a:lnTo>
                  <a:lnTo>
                    <a:pt x="1485" y="542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79" name="Freeform 32">
              <a:extLst>
                <a:ext uri="{FF2B5EF4-FFF2-40B4-BE49-F238E27FC236}">
                  <a16:creationId xmlns:a16="http://schemas.microsoft.com/office/drawing/2014/main" id="{2EA66D79-7759-3174-6239-E865B1CE3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7950" y="5394513"/>
              <a:ext cx="214313" cy="80962"/>
            </a:xfrm>
            <a:custGeom>
              <a:avLst/>
              <a:gdLst>
                <a:gd name="T0" fmla="*/ 0 w 1485"/>
                <a:gd name="T1" fmla="*/ 559 h 560"/>
                <a:gd name="T2" fmla="*/ 1485 w 1485"/>
                <a:gd name="T3" fmla="*/ 560 h 560"/>
                <a:gd name="T4" fmla="*/ 1485 w 1485"/>
                <a:gd name="T5" fmla="*/ 556 h 560"/>
                <a:gd name="T6" fmla="*/ 1485 w 1485"/>
                <a:gd name="T7" fmla="*/ 0 h 560"/>
                <a:gd name="T8" fmla="*/ 0 w 1485"/>
                <a:gd name="T9" fmla="*/ 0 h 560"/>
                <a:gd name="T10" fmla="*/ 0 w 1485"/>
                <a:gd name="T11" fmla="*/ 55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5" h="560">
                  <a:moveTo>
                    <a:pt x="0" y="559"/>
                  </a:moveTo>
                  <a:lnTo>
                    <a:pt x="1485" y="560"/>
                  </a:lnTo>
                  <a:lnTo>
                    <a:pt x="1485" y="556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5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80" name="Freeform 33">
              <a:extLst>
                <a:ext uri="{FF2B5EF4-FFF2-40B4-BE49-F238E27FC236}">
                  <a16:creationId xmlns:a16="http://schemas.microsoft.com/office/drawing/2014/main" id="{84E3489F-610B-2B0A-0BE7-48CCCB5EB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825" y="5108763"/>
              <a:ext cx="300038" cy="53975"/>
            </a:xfrm>
            <a:custGeom>
              <a:avLst/>
              <a:gdLst>
                <a:gd name="T0" fmla="*/ 0 w 2078"/>
                <a:gd name="T1" fmla="*/ 370 h 371"/>
                <a:gd name="T2" fmla="*/ 2078 w 2078"/>
                <a:gd name="T3" fmla="*/ 371 h 371"/>
                <a:gd name="T4" fmla="*/ 2036 w 2078"/>
                <a:gd name="T5" fmla="*/ 1 h 371"/>
                <a:gd name="T6" fmla="*/ 0 w 2078"/>
                <a:gd name="T7" fmla="*/ 0 h 371"/>
                <a:gd name="T8" fmla="*/ 0 w 2078"/>
                <a:gd name="T9" fmla="*/ 37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8" h="371">
                  <a:moveTo>
                    <a:pt x="0" y="370"/>
                  </a:moveTo>
                  <a:lnTo>
                    <a:pt x="2078" y="371"/>
                  </a:lnTo>
                  <a:lnTo>
                    <a:pt x="2036" y="1"/>
                  </a:lnTo>
                  <a:lnTo>
                    <a:pt x="0" y="0"/>
                  </a:lnTo>
                  <a:lnTo>
                    <a:pt x="0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81" name="Freeform 34">
              <a:extLst>
                <a:ext uri="{FF2B5EF4-FFF2-40B4-BE49-F238E27FC236}">
                  <a16:creationId xmlns:a16="http://schemas.microsoft.com/office/drawing/2014/main" id="{22FAE38E-1F8D-2032-1176-8D9F02A81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3775" y="5108763"/>
              <a:ext cx="298450" cy="53975"/>
            </a:xfrm>
            <a:custGeom>
              <a:avLst/>
              <a:gdLst>
                <a:gd name="T0" fmla="*/ 0 w 2068"/>
                <a:gd name="T1" fmla="*/ 370 h 371"/>
                <a:gd name="T2" fmla="*/ 18 w 2068"/>
                <a:gd name="T3" fmla="*/ 371 h 371"/>
                <a:gd name="T4" fmla="*/ 2051 w 2068"/>
                <a:gd name="T5" fmla="*/ 371 h 371"/>
                <a:gd name="T6" fmla="*/ 2068 w 2068"/>
                <a:gd name="T7" fmla="*/ 370 h 371"/>
                <a:gd name="T8" fmla="*/ 2068 w 2068"/>
                <a:gd name="T9" fmla="*/ 2 h 371"/>
                <a:gd name="T10" fmla="*/ 37 w 2068"/>
                <a:gd name="T11" fmla="*/ 0 h 371"/>
                <a:gd name="T12" fmla="*/ 0 w 2068"/>
                <a:gd name="T13" fmla="*/ 37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8" h="371">
                  <a:moveTo>
                    <a:pt x="0" y="370"/>
                  </a:moveTo>
                  <a:lnTo>
                    <a:pt x="18" y="371"/>
                  </a:lnTo>
                  <a:lnTo>
                    <a:pt x="2051" y="371"/>
                  </a:lnTo>
                  <a:lnTo>
                    <a:pt x="2068" y="370"/>
                  </a:lnTo>
                  <a:lnTo>
                    <a:pt x="2068" y="2"/>
                  </a:lnTo>
                  <a:lnTo>
                    <a:pt x="37" y="0"/>
                  </a:lnTo>
                  <a:lnTo>
                    <a:pt x="0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82" name="Freeform 35">
              <a:extLst>
                <a:ext uri="{FF2B5EF4-FFF2-40B4-BE49-F238E27FC236}">
                  <a16:creationId xmlns:a16="http://schemas.microsoft.com/office/drawing/2014/main" id="{F60F93EC-FFA2-D519-FBEF-D0A0BEB22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200" y="5294501"/>
              <a:ext cx="280988" cy="65087"/>
            </a:xfrm>
            <a:custGeom>
              <a:avLst/>
              <a:gdLst>
                <a:gd name="T0" fmla="*/ 63 w 1943"/>
                <a:gd name="T1" fmla="*/ 453 h 453"/>
                <a:gd name="T2" fmla="*/ 1943 w 1943"/>
                <a:gd name="T3" fmla="*/ 453 h 453"/>
                <a:gd name="T4" fmla="*/ 1813 w 1943"/>
                <a:gd name="T5" fmla="*/ 352 h 453"/>
                <a:gd name="T6" fmla="*/ 1791 w 1943"/>
                <a:gd name="T7" fmla="*/ 335 h 453"/>
                <a:gd name="T8" fmla="*/ 1768 w 1943"/>
                <a:gd name="T9" fmla="*/ 317 h 453"/>
                <a:gd name="T10" fmla="*/ 1744 w 1943"/>
                <a:gd name="T11" fmla="*/ 297 h 453"/>
                <a:gd name="T12" fmla="*/ 1720 w 1943"/>
                <a:gd name="T13" fmla="*/ 276 h 453"/>
                <a:gd name="T14" fmla="*/ 1696 w 1943"/>
                <a:gd name="T15" fmla="*/ 254 h 453"/>
                <a:gd name="T16" fmla="*/ 1673 w 1943"/>
                <a:gd name="T17" fmla="*/ 233 h 453"/>
                <a:gd name="T18" fmla="*/ 1651 w 1943"/>
                <a:gd name="T19" fmla="*/ 213 h 453"/>
                <a:gd name="T20" fmla="*/ 1632 w 1943"/>
                <a:gd name="T21" fmla="*/ 193 h 453"/>
                <a:gd name="T22" fmla="*/ 1612 w 1943"/>
                <a:gd name="T23" fmla="*/ 174 h 453"/>
                <a:gd name="T24" fmla="*/ 1591 w 1943"/>
                <a:gd name="T25" fmla="*/ 152 h 453"/>
                <a:gd name="T26" fmla="*/ 1569 w 1943"/>
                <a:gd name="T27" fmla="*/ 128 h 453"/>
                <a:gd name="T28" fmla="*/ 1547 w 1943"/>
                <a:gd name="T29" fmla="*/ 103 h 453"/>
                <a:gd name="T30" fmla="*/ 1526 w 1943"/>
                <a:gd name="T31" fmla="*/ 77 h 453"/>
                <a:gd name="T32" fmla="*/ 1507 w 1943"/>
                <a:gd name="T33" fmla="*/ 51 h 453"/>
                <a:gd name="T34" fmla="*/ 1498 w 1943"/>
                <a:gd name="T35" fmla="*/ 38 h 453"/>
                <a:gd name="T36" fmla="*/ 1491 w 1943"/>
                <a:gd name="T37" fmla="*/ 25 h 453"/>
                <a:gd name="T38" fmla="*/ 1485 w 1943"/>
                <a:gd name="T39" fmla="*/ 12 h 453"/>
                <a:gd name="T40" fmla="*/ 1480 w 1943"/>
                <a:gd name="T41" fmla="*/ 0 h 453"/>
                <a:gd name="T42" fmla="*/ 0 w 1943"/>
                <a:gd name="T43" fmla="*/ 0 h 453"/>
                <a:gd name="T44" fmla="*/ 1 w 1943"/>
                <a:gd name="T45" fmla="*/ 30 h 453"/>
                <a:gd name="T46" fmla="*/ 3 w 1943"/>
                <a:gd name="T47" fmla="*/ 59 h 453"/>
                <a:gd name="T48" fmla="*/ 6 w 1943"/>
                <a:gd name="T49" fmla="*/ 89 h 453"/>
                <a:gd name="T50" fmla="*/ 9 w 1943"/>
                <a:gd name="T51" fmla="*/ 118 h 453"/>
                <a:gd name="T52" fmla="*/ 16 w 1943"/>
                <a:gd name="T53" fmla="*/ 175 h 453"/>
                <a:gd name="T54" fmla="*/ 25 w 1943"/>
                <a:gd name="T55" fmla="*/ 230 h 453"/>
                <a:gd name="T56" fmla="*/ 34 w 1943"/>
                <a:gd name="T57" fmla="*/ 285 h 453"/>
                <a:gd name="T58" fmla="*/ 44 w 1943"/>
                <a:gd name="T59" fmla="*/ 341 h 453"/>
                <a:gd name="T60" fmla="*/ 54 w 1943"/>
                <a:gd name="T61" fmla="*/ 397 h 453"/>
                <a:gd name="T62" fmla="*/ 63 w 1943"/>
                <a:gd name="T63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3" h="453">
                  <a:moveTo>
                    <a:pt x="63" y="453"/>
                  </a:moveTo>
                  <a:lnTo>
                    <a:pt x="1943" y="453"/>
                  </a:lnTo>
                  <a:lnTo>
                    <a:pt x="1813" y="352"/>
                  </a:lnTo>
                  <a:lnTo>
                    <a:pt x="1791" y="335"/>
                  </a:lnTo>
                  <a:lnTo>
                    <a:pt x="1768" y="317"/>
                  </a:lnTo>
                  <a:lnTo>
                    <a:pt x="1744" y="297"/>
                  </a:lnTo>
                  <a:lnTo>
                    <a:pt x="1720" y="276"/>
                  </a:lnTo>
                  <a:lnTo>
                    <a:pt x="1696" y="254"/>
                  </a:lnTo>
                  <a:lnTo>
                    <a:pt x="1673" y="233"/>
                  </a:lnTo>
                  <a:lnTo>
                    <a:pt x="1651" y="213"/>
                  </a:lnTo>
                  <a:lnTo>
                    <a:pt x="1632" y="193"/>
                  </a:lnTo>
                  <a:lnTo>
                    <a:pt x="1612" y="174"/>
                  </a:lnTo>
                  <a:lnTo>
                    <a:pt x="1591" y="152"/>
                  </a:lnTo>
                  <a:lnTo>
                    <a:pt x="1569" y="128"/>
                  </a:lnTo>
                  <a:lnTo>
                    <a:pt x="1547" y="103"/>
                  </a:lnTo>
                  <a:lnTo>
                    <a:pt x="1526" y="77"/>
                  </a:lnTo>
                  <a:lnTo>
                    <a:pt x="1507" y="51"/>
                  </a:lnTo>
                  <a:lnTo>
                    <a:pt x="1498" y="38"/>
                  </a:lnTo>
                  <a:lnTo>
                    <a:pt x="1491" y="25"/>
                  </a:lnTo>
                  <a:lnTo>
                    <a:pt x="1485" y="12"/>
                  </a:lnTo>
                  <a:lnTo>
                    <a:pt x="1480" y="0"/>
                  </a:lnTo>
                  <a:lnTo>
                    <a:pt x="0" y="0"/>
                  </a:lnTo>
                  <a:lnTo>
                    <a:pt x="1" y="30"/>
                  </a:lnTo>
                  <a:lnTo>
                    <a:pt x="3" y="59"/>
                  </a:lnTo>
                  <a:lnTo>
                    <a:pt x="6" y="89"/>
                  </a:lnTo>
                  <a:lnTo>
                    <a:pt x="9" y="118"/>
                  </a:lnTo>
                  <a:lnTo>
                    <a:pt x="16" y="175"/>
                  </a:lnTo>
                  <a:lnTo>
                    <a:pt x="25" y="230"/>
                  </a:lnTo>
                  <a:lnTo>
                    <a:pt x="34" y="285"/>
                  </a:lnTo>
                  <a:lnTo>
                    <a:pt x="44" y="341"/>
                  </a:lnTo>
                  <a:lnTo>
                    <a:pt x="54" y="397"/>
                  </a:lnTo>
                  <a:lnTo>
                    <a:pt x="63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83" name="Freeform 36">
              <a:extLst>
                <a:ext uri="{FF2B5EF4-FFF2-40B4-BE49-F238E27FC236}">
                  <a16:creationId xmlns:a16="http://schemas.microsoft.com/office/drawing/2014/main" id="{075E6FA6-123C-86FA-F68E-3A055BBD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825" y="5394513"/>
              <a:ext cx="187325" cy="80962"/>
            </a:xfrm>
            <a:custGeom>
              <a:avLst/>
              <a:gdLst>
                <a:gd name="T0" fmla="*/ 0 w 1298"/>
                <a:gd name="T1" fmla="*/ 559 h 561"/>
                <a:gd name="T2" fmla="*/ 18 w 1298"/>
                <a:gd name="T3" fmla="*/ 561 h 561"/>
                <a:gd name="T4" fmla="*/ 1281 w 1298"/>
                <a:gd name="T5" fmla="*/ 560 h 561"/>
                <a:gd name="T6" fmla="*/ 1298 w 1298"/>
                <a:gd name="T7" fmla="*/ 559 h 561"/>
                <a:gd name="T8" fmla="*/ 1298 w 1298"/>
                <a:gd name="T9" fmla="*/ 2 h 561"/>
                <a:gd name="T10" fmla="*/ 0 w 1298"/>
                <a:gd name="T11" fmla="*/ 0 h 561"/>
                <a:gd name="T12" fmla="*/ 0 w 1298"/>
                <a:gd name="T13" fmla="*/ 55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8" h="561">
                  <a:moveTo>
                    <a:pt x="0" y="559"/>
                  </a:moveTo>
                  <a:lnTo>
                    <a:pt x="18" y="561"/>
                  </a:lnTo>
                  <a:lnTo>
                    <a:pt x="1281" y="560"/>
                  </a:lnTo>
                  <a:lnTo>
                    <a:pt x="1298" y="559"/>
                  </a:lnTo>
                  <a:lnTo>
                    <a:pt x="1298" y="2"/>
                  </a:lnTo>
                  <a:lnTo>
                    <a:pt x="0" y="0"/>
                  </a:lnTo>
                  <a:lnTo>
                    <a:pt x="0" y="5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84" name="Freeform 37">
              <a:extLst>
                <a:ext uri="{FF2B5EF4-FFF2-40B4-BE49-F238E27FC236}">
                  <a16:creationId xmlns:a16="http://schemas.microsoft.com/office/drawing/2014/main" id="{D6E7FB76-74D2-C31A-B270-34D539BFC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4900" y="5394513"/>
              <a:ext cx="187325" cy="80962"/>
            </a:xfrm>
            <a:custGeom>
              <a:avLst/>
              <a:gdLst>
                <a:gd name="T0" fmla="*/ 0 w 1298"/>
                <a:gd name="T1" fmla="*/ 559 h 561"/>
                <a:gd name="T2" fmla="*/ 18 w 1298"/>
                <a:gd name="T3" fmla="*/ 561 h 561"/>
                <a:gd name="T4" fmla="*/ 1281 w 1298"/>
                <a:gd name="T5" fmla="*/ 560 h 561"/>
                <a:gd name="T6" fmla="*/ 1298 w 1298"/>
                <a:gd name="T7" fmla="*/ 559 h 561"/>
                <a:gd name="T8" fmla="*/ 1298 w 1298"/>
                <a:gd name="T9" fmla="*/ 2 h 561"/>
                <a:gd name="T10" fmla="*/ 0 w 1298"/>
                <a:gd name="T11" fmla="*/ 0 h 561"/>
                <a:gd name="T12" fmla="*/ 0 w 1298"/>
                <a:gd name="T13" fmla="*/ 55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8" h="561">
                  <a:moveTo>
                    <a:pt x="0" y="559"/>
                  </a:moveTo>
                  <a:lnTo>
                    <a:pt x="18" y="561"/>
                  </a:lnTo>
                  <a:lnTo>
                    <a:pt x="1281" y="560"/>
                  </a:lnTo>
                  <a:lnTo>
                    <a:pt x="1298" y="559"/>
                  </a:lnTo>
                  <a:lnTo>
                    <a:pt x="1298" y="2"/>
                  </a:lnTo>
                  <a:lnTo>
                    <a:pt x="0" y="0"/>
                  </a:lnTo>
                  <a:lnTo>
                    <a:pt x="0" y="5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85" name="Freeform 38">
              <a:extLst>
                <a:ext uri="{FF2B5EF4-FFF2-40B4-BE49-F238E27FC236}">
                  <a16:creationId xmlns:a16="http://schemas.microsoft.com/office/drawing/2014/main" id="{44F9894E-CECE-0087-A2EB-762600DFF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987" y="5294501"/>
              <a:ext cx="214313" cy="65087"/>
            </a:xfrm>
            <a:custGeom>
              <a:avLst/>
              <a:gdLst>
                <a:gd name="T0" fmla="*/ 0 w 1487"/>
                <a:gd name="T1" fmla="*/ 454 h 454"/>
                <a:gd name="T2" fmla="*/ 1469 w 1487"/>
                <a:gd name="T3" fmla="*/ 454 h 454"/>
                <a:gd name="T4" fmla="*/ 1487 w 1487"/>
                <a:gd name="T5" fmla="*/ 453 h 454"/>
                <a:gd name="T6" fmla="*/ 1487 w 1487"/>
                <a:gd name="T7" fmla="*/ 3 h 454"/>
                <a:gd name="T8" fmla="*/ 1469 w 1487"/>
                <a:gd name="T9" fmla="*/ 0 h 454"/>
                <a:gd name="T10" fmla="*/ 0 w 1487"/>
                <a:gd name="T11" fmla="*/ 1 h 454"/>
                <a:gd name="T12" fmla="*/ 0 w 1487"/>
                <a:gd name="T13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7" h="454">
                  <a:moveTo>
                    <a:pt x="0" y="454"/>
                  </a:moveTo>
                  <a:lnTo>
                    <a:pt x="1469" y="454"/>
                  </a:lnTo>
                  <a:lnTo>
                    <a:pt x="1487" y="453"/>
                  </a:lnTo>
                  <a:lnTo>
                    <a:pt x="1487" y="3"/>
                  </a:lnTo>
                  <a:lnTo>
                    <a:pt x="1469" y="0"/>
                  </a:lnTo>
                  <a:lnTo>
                    <a:pt x="0" y="1"/>
                  </a:lnTo>
                  <a:lnTo>
                    <a:pt x="0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86" name="Freeform 39">
              <a:extLst>
                <a:ext uri="{FF2B5EF4-FFF2-40B4-BE49-F238E27FC236}">
                  <a16:creationId xmlns:a16="http://schemas.microsoft.com/office/drawing/2014/main" id="{CD3D192C-3B92-DF50-1823-DB6E2946C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7950" y="5294501"/>
              <a:ext cx="214313" cy="65087"/>
            </a:xfrm>
            <a:custGeom>
              <a:avLst/>
              <a:gdLst>
                <a:gd name="T0" fmla="*/ 0 w 1485"/>
                <a:gd name="T1" fmla="*/ 452 h 453"/>
                <a:gd name="T2" fmla="*/ 18 w 1485"/>
                <a:gd name="T3" fmla="*/ 453 h 453"/>
                <a:gd name="T4" fmla="*/ 1485 w 1485"/>
                <a:gd name="T5" fmla="*/ 453 h 453"/>
                <a:gd name="T6" fmla="*/ 1485 w 1485"/>
                <a:gd name="T7" fmla="*/ 0 h 453"/>
                <a:gd name="T8" fmla="*/ 0 w 1485"/>
                <a:gd name="T9" fmla="*/ 0 h 453"/>
                <a:gd name="T10" fmla="*/ 0 w 1485"/>
                <a:gd name="T11" fmla="*/ 45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5" h="453">
                  <a:moveTo>
                    <a:pt x="0" y="452"/>
                  </a:moveTo>
                  <a:lnTo>
                    <a:pt x="18" y="453"/>
                  </a:lnTo>
                  <a:lnTo>
                    <a:pt x="1485" y="453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4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87" name="Freeform 40">
              <a:extLst>
                <a:ext uri="{FF2B5EF4-FFF2-40B4-BE49-F238E27FC236}">
                  <a16:creationId xmlns:a16="http://schemas.microsoft.com/office/drawing/2014/main" id="{D39892D2-BAAC-520B-C2A3-6F07C7CEE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1675" y="5294501"/>
              <a:ext cx="214313" cy="65087"/>
            </a:xfrm>
            <a:custGeom>
              <a:avLst/>
              <a:gdLst>
                <a:gd name="T0" fmla="*/ 1 w 1485"/>
                <a:gd name="T1" fmla="*/ 15 h 453"/>
                <a:gd name="T2" fmla="*/ 0 w 1485"/>
                <a:gd name="T3" fmla="*/ 44 h 453"/>
                <a:gd name="T4" fmla="*/ 0 w 1485"/>
                <a:gd name="T5" fmla="*/ 453 h 453"/>
                <a:gd name="T6" fmla="*/ 1485 w 1485"/>
                <a:gd name="T7" fmla="*/ 453 h 453"/>
                <a:gd name="T8" fmla="*/ 1485 w 1485"/>
                <a:gd name="T9" fmla="*/ 0 h 453"/>
                <a:gd name="T10" fmla="*/ 1 w 1485"/>
                <a:gd name="T11" fmla="*/ 0 h 453"/>
                <a:gd name="T12" fmla="*/ 1 w 1485"/>
                <a:gd name="T13" fmla="*/ 1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5" h="453">
                  <a:moveTo>
                    <a:pt x="1" y="15"/>
                  </a:moveTo>
                  <a:lnTo>
                    <a:pt x="0" y="44"/>
                  </a:lnTo>
                  <a:lnTo>
                    <a:pt x="0" y="453"/>
                  </a:lnTo>
                  <a:lnTo>
                    <a:pt x="1485" y="453"/>
                  </a:lnTo>
                  <a:lnTo>
                    <a:pt x="1485" y="0"/>
                  </a:lnTo>
                  <a:lnTo>
                    <a:pt x="1" y="0"/>
                  </a:lnTo>
                  <a:lnTo>
                    <a:pt x="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88" name="Freeform 41">
              <a:extLst>
                <a:ext uri="{FF2B5EF4-FFF2-40B4-BE49-F238E27FC236}">
                  <a16:creationId xmlns:a16="http://schemas.microsoft.com/office/drawing/2014/main" id="{02D2200A-10B5-C450-B3CD-FAFF724A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3775" y="5294501"/>
              <a:ext cx="214313" cy="65087"/>
            </a:xfrm>
            <a:custGeom>
              <a:avLst/>
              <a:gdLst>
                <a:gd name="T0" fmla="*/ 0 w 1486"/>
                <a:gd name="T1" fmla="*/ 451 h 454"/>
                <a:gd name="T2" fmla="*/ 17 w 1486"/>
                <a:gd name="T3" fmla="*/ 454 h 454"/>
                <a:gd name="T4" fmla="*/ 1486 w 1486"/>
                <a:gd name="T5" fmla="*/ 453 h 454"/>
                <a:gd name="T6" fmla="*/ 1486 w 1486"/>
                <a:gd name="T7" fmla="*/ 195 h 454"/>
                <a:gd name="T8" fmla="*/ 1484 w 1486"/>
                <a:gd name="T9" fmla="*/ 1 h 454"/>
                <a:gd name="T10" fmla="*/ 0 w 1486"/>
                <a:gd name="T11" fmla="*/ 0 h 454"/>
                <a:gd name="T12" fmla="*/ 0 w 1486"/>
                <a:gd name="T13" fmla="*/ 45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6" h="454">
                  <a:moveTo>
                    <a:pt x="0" y="451"/>
                  </a:moveTo>
                  <a:lnTo>
                    <a:pt x="17" y="454"/>
                  </a:lnTo>
                  <a:lnTo>
                    <a:pt x="1486" y="453"/>
                  </a:lnTo>
                  <a:lnTo>
                    <a:pt x="1486" y="195"/>
                  </a:lnTo>
                  <a:lnTo>
                    <a:pt x="1484" y="1"/>
                  </a:lnTo>
                  <a:lnTo>
                    <a:pt x="0" y="0"/>
                  </a:lnTo>
                  <a:lnTo>
                    <a:pt x="0" y="4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89" name="Freeform 42">
              <a:extLst>
                <a:ext uri="{FF2B5EF4-FFF2-40B4-BE49-F238E27FC236}">
                  <a16:creationId xmlns:a16="http://schemas.microsoft.com/office/drawing/2014/main" id="{CB324FE8-0E19-6234-A0D4-7A3EBA713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987" y="5196076"/>
              <a:ext cx="214313" cy="65087"/>
            </a:xfrm>
            <a:custGeom>
              <a:avLst/>
              <a:gdLst>
                <a:gd name="T0" fmla="*/ 0 w 1487"/>
                <a:gd name="T1" fmla="*/ 449 h 449"/>
                <a:gd name="T2" fmla="*/ 1469 w 1487"/>
                <a:gd name="T3" fmla="*/ 449 h 449"/>
                <a:gd name="T4" fmla="*/ 1487 w 1487"/>
                <a:gd name="T5" fmla="*/ 447 h 449"/>
                <a:gd name="T6" fmla="*/ 1487 w 1487"/>
                <a:gd name="T7" fmla="*/ 2 h 449"/>
                <a:gd name="T8" fmla="*/ 1469 w 1487"/>
                <a:gd name="T9" fmla="*/ 0 h 449"/>
                <a:gd name="T10" fmla="*/ 0 w 1487"/>
                <a:gd name="T11" fmla="*/ 0 h 449"/>
                <a:gd name="T12" fmla="*/ 0 w 1487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7" h="449">
                  <a:moveTo>
                    <a:pt x="0" y="449"/>
                  </a:moveTo>
                  <a:lnTo>
                    <a:pt x="1469" y="449"/>
                  </a:lnTo>
                  <a:lnTo>
                    <a:pt x="1487" y="447"/>
                  </a:lnTo>
                  <a:lnTo>
                    <a:pt x="1487" y="2"/>
                  </a:lnTo>
                  <a:lnTo>
                    <a:pt x="1469" y="0"/>
                  </a:lnTo>
                  <a:lnTo>
                    <a:pt x="0" y="0"/>
                  </a:ln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90" name="Freeform 43">
              <a:extLst>
                <a:ext uri="{FF2B5EF4-FFF2-40B4-BE49-F238E27FC236}">
                  <a16:creationId xmlns:a16="http://schemas.microsoft.com/office/drawing/2014/main" id="{CD3E2A24-08BC-9872-79EF-1DDE83D40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7950" y="5196076"/>
              <a:ext cx="214313" cy="65087"/>
            </a:xfrm>
            <a:custGeom>
              <a:avLst/>
              <a:gdLst>
                <a:gd name="T0" fmla="*/ 0 w 1485"/>
                <a:gd name="T1" fmla="*/ 448 h 449"/>
                <a:gd name="T2" fmla="*/ 1485 w 1485"/>
                <a:gd name="T3" fmla="*/ 449 h 449"/>
                <a:gd name="T4" fmla="*/ 1485 w 1485"/>
                <a:gd name="T5" fmla="*/ 444 h 449"/>
                <a:gd name="T6" fmla="*/ 1485 w 1485"/>
                <a:gd name="T7" fmla="*/ 0 h 449"/>
                <a:gd name="T8" fmla="*/ 1481 w 1485"/>
                <a:gd name="T9" fmla="*/ 0 h 449"/>
                <a:gd name="T10" fmla="*/ 0 w 1485"/>
                <a:gd name="T11" fmla="*/ 0 h 449"/>
                <a:gd name="T12" fmla="*/ 0 w 1485"/>
                <a:gd name="T13" fmla="*/ 44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5" h="449">
                  <a:moveTo>
                    <a:pt x="0" y="448"/>
                  </a:moveTo>
                  <a:lnTo>
                    <a:pt x="1485" y="449"/>
                  </a:lnTo>
                  <a:lnTo>
                    <a:pt x="1485" y="444"/>
                  </a:lnTo>
                  <a:lnTo>
                    <a:pt x="1485" y="0"/>
                  </a:lnTo>
                  <a:lnTo>
                    <a:pt x="1481" y="0"/>
                  </a:lnTo>
                  <a:lnTo>
                    <a:pt x="0" y="0"/>
                  </a:lnTo>
                  <a:lnTo>
                    <a:pt x="0" y="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91" name="Freeform 44">
              <a:extLst>
                <a:ext uri="{FF2B5EF4-FFF2-40B4-BE49-F238E27FC236}">
                  <a16:creationId xmlns:a16="http://schemas.microsoft.com/office/drawing/2014/main" id="{E8CC09B8-5A89-D3C0-2BCC-6A1AFDE28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1675" y="5196076"/>
              <a:ext cx="214313" cy="65087"/>
            </a:xfrm>
            <a:custGeom>
              <a:avLst/>
              <a:gdLst>
                <a:gd name="T0" fmla="*/ 0 w 1484"/>
                <a:gd name="T1" fmla="*/ 449 h 449"/>
                <a:gd name="T2" fmla="*/ 1481 w 1484"/>
                <a:gd name="T3" fmla="*/ 449 h 449"/>
                <a:gd name="T4" fmla="*/ 1484 w 1484"/>
                <a:gd name="T5" fmla="*/ 0 h 449"/>
                <a:gd name="T6" fmla="*/ 21 w 1484"/>
                <a:gd name="T7" fmla="*/ 0 h 449"/>
                <a:gd name="T8" fmla="*/ 16 w 1484"/>
                <a:gd name="T9" fmla="*/ 57 h 449"/>
                <a:gd name="T10" fmla="*/ 13 w 1484"/>
                <a:gd name="T11" fmla="*/ 113 h 449"/>
                <a:gd name="T12" fmla="*/ 11 w 1484"/>
                <a:gd name="T13" fmla="*/ 168 h 449"/>
                <a:gd name="T14" fmla="*/ 9 w 1484"/>
                <a:gd name="T15" fmla="*/ 224 h 449"/>
                <a:gd name="T16" fmla="*/ 8 w 1484"/>
                <a:gd name="T17" fmla="*/ 281 h 449"/>
                <a:gd name="T18" fmla="*/ 6 w 1484"/>
                <a:gd name="T19" fmla="*/ 337 h 449"/>
                <a:gd name="T20" fmla="*/ 4 w 1484"/>
                <a:gd name="T21" fmla="*/ 393 h 449"/>
                <a:gd name="T22" fmla="*/ 0 w 1484"/>
                <a:gd name="T2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4" h="449">
                  <a:moveTo>
                    <a:pt x="0" y="449"/>
                  </a:moveTo>
                  <a:lnTo>
                    <a:pt x="1481" y="449"/>
                  </a:lnTo>
                  <a:lnTo>
                    <a:pt x="1484" y="0"/>
                  </a:lnTo>
                  <a:lnTo>
                    <a:pt x="21" y="0"/>
                  </a:lnTo>
                  <a:lnTo>
                    <a:pt x="16" y="57"/>
                  </a:lnTo>
                  <a:lnTo>
                    <a:pt x="13" y="113"/>
                  </a:lnTo>
                  <a:lnTo>
                    <a:pt x="11" y="168"/>
                  </a:lnTo>
                  <a:lnTo>
                    <a:pt x="9" y="224"/>
                  </a:lnTo>
                  <a:lnTo>
                    <a:pt x="8" y="281"/>
                  </a:lnTo>
                  <a:lnTo>
                    <a:pt x="6" y="337"/>
                  </a:lnTo>
                  <a:lnTo>
                    <a:pt x="4" y="393"/>
                  </a:lnTo>
                  <a:lnTo>
                    <a:pt x="0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92" name="Freeform 45">
              <a:extLst>
                <a:ext uri="{FF2B5EF4-FFF2-40B4-BE49-F238E27FC236}">
                  <a16:creationId xmlns:a16="http://schemas.microsoft.com/office/drawing/2014/main" id="{8A1E3FD1-6213-4A31-6DDC-03955E0AD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3775" y="5196076"/>
              <a:ext cx="212725" cy="65087"/>
            </a:xfrm>
            <a:custGeom>
              <a:avLst/>
              <a:gdLst>
                <a:gd name="T0" fmla="*/ 1 w 1478"/>
                <a:gd name="T1" fmla="*/ 447 h 449"/>
                <a:gd name="T2" fmla="*/ 1478 w 1478"/>
                <a:gd name="T3" fmla="*/ 449 h 449"/>
                <a:gd name="T4" fmla="*/ 1451 w 1478"/>
                <a:gd name="T5" fmla="*/ 2 h 449"/>
                <a:gd name="T6" fmla="*/ 0 w 1478"/>
                <a:gd name="T7" fmla="*/ 0 h 449"/>
                <a:gd name="T8" fmla="*/ 1 w 1478"/>
                <a:gd name="T9" fmla="*/ 44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8" h="449">
                  <a:moveTo>
                    <a:pt x="1" y="447"/>
                  </a:moveTo>
                  <a:lnTo>
                    <a:pt x="1478" y="449"/>
                  </a:lnTo>
                  <a:lnTo>
                    <a:pt x="1451" y="2"/>
                  </a:lnTo>
                  <a:lnTo>
                    <a:pt x="0" y="0"/>
                  </a:lnTo>
                  <a:lnTo>
                    <a:pt x="1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93" name="Freeform 46">
              <a:extLst>
                <a:ext uri="{FF2B5EF4-FFF2-40B4-BE49-F238E27FC236}">
                  <a16:creationId xmlns:a16="http://schemas.microsoft.com/office/drawing/2014/main" id="{7636977C-A08E-E996-9122-7BCEB24E8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712" y="5027801"/>
              <a:ext cx="290513" cy="47625"/>
            </a:xfrm>
            <a:custGeom>
              <a:avLst/>
              <a:gdLst>
                <a:gd name="T0" fmla="*/ 0 w 2008"/>
                <a:gd name="T1" fmla="*/ 322 h 322"/>
                <a:gd name="T2" fmla="*/ 2008 w 2008"/>
                <a:gd name="T3" fmla="*/ 322 h 322"/>
                <a:gd name="T4" fmla="*/ 2008 w 2008"/>
                <a:gd name="T5" fmla="*/ 4 h 322"/>
                <a:gd name="T6" fmla="*/ 32 w 2008"/>
                <a:gd name="T7" fmla="*/ 0 h 322"/>
                <a:gd name="T8" fmla="*/ 0 w 2008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8" h="322">
                  <a:moveTo>
                    <a:pt x="0" y="322"/>
                  </a:moveTo>
                  <a:lnTo>
                    <a:pt x="2008" y="322"/>
                  </a:lnTo>
                  <a:lnTo>
                    <a:pt x="2008" y="4"/>
                  </a:lnTo>
                  <a:lnTo>
                    <a:pt x="32" y="0"/>
                  </a:lnTo>
                  <a:lnTo>
                    <a:pt x="0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94" name="Freeform 47">
              <a:extLst>
                <a:ext uri="{FF2B5EF4-FFF2-40B4-BE49-F238E27FC236}">
                  <a16:creationId xmlns:a16="http://schemas.microsoft.com/office/drawing/2014/main" id="{2220B423-02D2-3ED2-5BD2-F4ACEE4FD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825" y="5027801"/>
              <a:ext cx="288925" cy="47625"/>
            </a:xfrm>
            <a:custGeom>
              <a:avLst/>
              <a:gdLst>
                <a:gd name="T0" fmla="*/ 0 w 2009"/>
                <a:gd name="T1" fmla="*/ 321 h 323"/>
                <a:gd name="T2" fmla="*/ 2009 w 2009"/>
                <a:gd name="T3" fmla="*/ 323 h 323"/>
                <a:gd name="T4" fmla="*/ 1972 w 2009"/>
                <a:gd name="T5" fmla="*/ 3 h 323"/>
                <a:gd name="T6" fmla="*/ 0 w 2009"/>
                <a:gd name="T7" fmla="*/ 0 h 323"/>
                <a:gd name="T8" fmla="*/ 0 w 2009"/>
                <a:gd name="T9" fmla="*/ 32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323">
                  <a:moveTo>
                    <a:pt x="0" y="321"/>
                  </a:moveTo>
                  <a:lnTo>
                    <a:pt x="2009" y="323"/>
                  </a:lnTo>
                  <a:lnTo>
                    <a:pt x="1972" y="3"/>
                  </a:lnTo>
                  <a:lnTo>
                    <a:pt x="0" y="0"/>
                  </a:lnTo>
                  <a:lnTo>
                    <a:pt x="0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95" name="Freeform 48">
              <a:extLst>
                <a:ext uri="{FF2B5EF4-FFF2-40B4-BE49-F238E27FC236}">
                  <a16:creationId xmlns:a16="http://schemas.microsoft.com/office/drawing/2014/main" id="{544B84F3-FEAA-1931-64F5-0A2922481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4612" y="5196076"/>
              <a:ext cx="204788" cy="65087"/>
            </a:xfrm>
            <a:custGeom>
              <a:avLst/>
              <a:gdLst>
                <a:gd name="T0" fmla="*/ 0 w 1418"/>
                <a:gd name="T1" fmla="*/ 447 h 449"/>
                <a:gd name="T2" fmla="*/ 1418 w 1418"/>
                <a:gd name="T3" fmla="*/ 449 h 449"/>
                <a:gd name="T4" fmla="*/ 1415 w 1418"/>
                <a:gd name="T5" fmla="*/ 422 h 449"/>
                <a:gd name="T6" fmla="*/ 1411 w 1418"/>
                <a:gd name="T7" fmla="*/ 396 h 449"/>
                <a:gd name="T8" fmla="*/ 1408 w 1418"/>
                <a:gd name="T9" fmla="*/ 371 h 449"/>
                <a:gd name="T10" fmla="*/ 1405 w 1418"/>
                <a:gd name="T11" fmla="*/ 345 h 449"/>
                <a:gd name="T12" fmla="*/ 1402 w 1418"/>
                <a:gd name="T13" fmla="*/ 319 h 449"/>
                <a:gd name="T14" fmla="*/ 1400 w 1418"/>
                <a:gd name="T15" fmla="*/ 293 h 449"/>
                <a:gd name="T16" fmla="*/ 1397 w 1418"/>
                <a:gd name="T17" fmla="*/ 267 h 449"/>
                <a:gd name="T18" fmla="*/ 1396 w 1418"/>
                <a:gd name="T19" fmla="*/ 240 h 449"/>
                <a:gd name="T20" fmla="*/ 1394 w 1418"/>
                <a:gd name="T21" fmla="*/ 210 h 449"/>
                <a:gd name="T22" fmla="*/ 1393 w 1418"/>
                <a:gd name="T23" fmla="*/ 180 h 449"/>
                <a:gd name="T24" fmla="*/ 1393 w 1418"/>
                <a:gd name="T25" fmla="*/ 150 h 449"/>
                <a:gd name="T26" fmla="*/ 1393 w 1418"/>
                <a:gd name="T27" fmla="*/ 120 h 449"/>
                <a:gd name="T28" fmla="*/ 1393 w 1418"/>
                <a:gd name="T29" fmla="*/ 91 h 449"/>
                <a:gd name="T30" fmla="*/ 1393 w 1418"/>
                <a:gd name="T31" fmla="*/ 61 h 449"/>
                <a:gd name="T32" fmla="*/ 1393 w 1418"/>
                <a:gd name="T33" fmla="*/ 32 h 449"/>
                <a:gd name="T34" fmla="*/ 1394 w 1418"/>
                <a:gd name="T35" fmla="*/ 1 h 449"/>
                <a:gd name="T36" fmla="*/ 9 w 1418"/>
                <a:gd name="T37" fmla="*/ 0 h 449"/>
                <a:gd name="T38" fmla="*/ 0 w 1418"/>
                <a:gd name="T39" fmla="*/ 44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8" h="449">
                  <a:moveTo>
                    <a:pt x="0" y="447"/>
                  </a:moveTo>
                  <a:lnTo>
                    <a:pt x="1418" y="449"/>
                  </a:lnTo>
                  <a:lnTo>
                    <a:pt x="1415" y="422"/>
                  </a:lnTo>
                  <a:lnTo>
                    <a:pt x="1411" y="396"/>
                  </a:lnTo>
                  <a:lnTo>
                    <a:pt x="1408" y="371"/>
                  </a:lnTo>
                  <a:lnTo>
                    <a:pt x="1405" y="345"/>
                  </a:lnTo>
                  <a:lnTo>
                    <a:pt x="1402" y="319"/>
                  </a:lnTo>
                  <a:lnTo>
                    <a:pt x="1400" y="293"/>
                  </a:lnTo>
                  <a:lnTo>
                    <a:pt x="1397" y="267"/>
                  </a:lnTo>
                  <a:lnTo>
                    <a:pt x="1396" y="240"/>
                  </a:lnTo>
                  <a:lnTo>
                    <a:pt x="1394" y="210"/>
                  </a:lnTo>
                  <a:lnTo>
                    <a:pt x="1393" y="180"/>
                  </a:lnTo>
                  <a:lnTo>
                    <a:pt x="1393" y="150"/>
                  </a:lnTo>
                  <a:lnTo>
                    <a:pt x="1393" y="120"/>
                  </a:lnTo>
                  <a:lnTo>
                    <a:pt x="1393" y="91"/>
                  </a:lnTo>
                  <a:lnTo>
                    <a:pt x="1393" y="61"/>
                  </a:lnTo>
                  <a:lnTo>
                    <a:pt x="1393" y="32"/>
                  </a:lnTo>
                  <a:lnTo>
                    <a:pt x="1394" y="1"/>
                  </a:lnTo>
                  <a:lnTo>
                    <a:pt x="9" y="0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96" name="Freeform 49">
              <a:extLst>
                <a:ext uri="{FF2B5EF4-FFF2-40B4-BE49-F238E27FC236}">
                  <a16:creationId xmlns:a16="http://schemas.microsoft.com/office/drawing/2014/main" id="{5632DD12-7058-3297-5D5D-4B4DFB419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7662" y="5196076"/>
              <a:ext cx="198438" cy="65087"/>
            </a:xfrm>
            <a:custGeom>
              <a:avLst/>
              <a:gdLst>
                <a:gd name="T0" fmla="*/ 1 w 1381"/>
                <a:gd name="T1" fmla="*/ 39 h 449"/>
                <a:gd name="T2" fmla="*/ 1 w 1381"/>
                <a:gd name="T3" fmla="*/ 449 h 449"/>
                <a:gd name="T4" fmla="*/ 1363 w 1381"/>
                <a:gd name="T5" fmla="*/ 449 h 449"/>
                <a:gd name="T6" fmla="*/ 1381 w 1381"/>
                <a:gd name="T7" fmla="*/ 448 h 449"/>
                <a:gd name="T8" fmla="*/ 1375 w 1381"/>
                <a:gd name="T9" fmla="*/ 0 h 449"/>
                <a:gd name="T10" fmla="*/ 0 w 1381"/>
                <a:gd name="T11" fmla="*/ 0 h 449"/>
                <a:gd name="T12" fmla="*/ 1 w 1381"/>
                <a:gd name="T13" fmla="*/ 3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1" h="449">
                  <a:moveTo>
                    <a:pt x="1" y="39"/>
                  </a:moveTo>
                  <a:lnTo>
                    <a:pt x="1" y="449"/>
                  </a:lnTo>
                  <a:lnTo>
                    <a:pt x="1363" y="449"/>
                  </a:lnTo>
                  <a:lnTo>
                    <a:pt x="1381" y="448"/>
                  </a:lnTo>
                  <a:lnTo>
                    <a:pt x="1375" y="0"/>
                  </a:lnTo>
                  <a:lnTo>
                    <a:pt x="0" y="0"/>
                  </a:lnTo>
                  <a:lnTo>
                    <a:pt x="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97" name="Freeform 50">
              <a:extLst>
                <a:ext uri="{FF2B5EF4-FFF2-40B4-BE49-F238E27FC236}">
                  <a16:creationId xmlns:a16="http://schemas.microsoft.com/office/drawing/2014/main" id="{8F06D145-EA48-ABE1-552D-894783AF9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987" y="5108763"/>
              <a:ext cx="214313" cy="53975"/>
            </a:xfrm>
            <a:custGeom>
              <a:avLst/>
              <a:gdLst>
                <a:gd name="T0" fmla="*/ 0 w 1487"/>
                <a:gd name="T1" fmla="*/ 371 h 371"/>
                <a:gd name="T2" fmla="*/ 1469 w 1487"/>
                <a:gd name="T3" fmla="*/ 371 h 371"/>
                <a:gd name="T4" fmla="*/ 1487 w 1487"/>
                <a:gd name="T5" fmla="*/ 370 h 371"/>
                <a:gd name="T6" fmla="*/ 1487 w 1487"/>
                <a:gd name="T7" fmla="*/ 2 h 371"/>
                <a:gd name="T8" fmla="*/ 1469 w 1487"/>
                <a:gd name="T9" fmla="*/ 0 h 371"/>
                <a:gd name="T10" fmla="*/ 0 w 1487"/>
                <a:gd name="T11" fmla="*/ 0 h 371"/>
                <a:gd name="T12" fmla="*/ 0 w 1487"/>
                <a:gd name="T13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7" h="371">
                  <a:moveTo>
                    <a:pt x="0" y="371"/>
                  </a:moveTo>
                  <a:lnTo>
                    <a:pt x="1469" y="371"/>
                  </a:lnTo>
                  <a:lnTo>
                    <a:pt x="1487" y="370"/>
                  </a:lnTo>
                  <a:lnTo>
                    <a:pt x="1487" y="2"/>
                  </a:lnTo>
                  <a:lnTo>
                    <a:pt x="1469" y="0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98" name="Freeform 51">
              <a:extLst>
                <a:ext uri="{FF2B5EF4-FFF2-40B4-BE49-F238E27FC236}">
                  <a16:creationId xmlns:a16="http://schemas.microsoft.com/office/drawing/2014/main" id="{B766EF58-0BE7-898A-55BC-9200489A1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7950" y="5108763"/>
              <a:ext cx="214313" cy="53975"/>
            </a:xfrm>
            <a:custGeom>
              <a:avLst/>
              <a:gdLst>
                <a:gd name="T0" fmla="*/ 0 w 1485"/>
                <a:gd name="T1" fmla="*/ 370 h 371"/>
                <a:gd name="T2" fmla="*/ 18 w 1485"/>
                <a:gd name="T3" fmla="*/ 371 h 371"/>
                <a:gd name="T4" fmla="*/ 1485 w 1485"/>
                <a:gd name="T5" fmla="*/ 371 h 371"/>
                <a:gd name="T6" fmla="*/ 1485 w 1485"/>
                <a:gd name="T7" fmla="*/ 0 h 371"/>
                <a:gd name="T8" fmla="*/ 0 w 1485"/>
                <a:gd name="T9" fmla="*/ 0 h 371"/>
                <a:gd name="T10" fmla="*/ 0 w 1485"/>
                <a:gd name="T11" fmla="*/ 37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5" h="371">
                  <a:moveTo>
                    <a:pt x="0" y="370"/>
                  </a:moveTo>
                  <a:lnTo>
                    <a:pt x="18" y="371"/>
                  </a:lnTo>
                  <a:lnTo>
                    <a:pt x="1485" y="371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099" name="Freeform 52">
              <a:extLst>
                <a:ext uri="{FF2B5EF4-FFF2-40B4-BE49-F238E27FC236}">
                  <a16:creationId xmlns:a16="http://schemas.microsoft.com/office/drawing/2014/main" id="{94986F29-C843-B7A3-D607-858354B1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987" y="5027801"/>
              <a:ext cx="214313" cy="47625"/>
            </a:xfrm>
            <a:custGeom>
              <a:avLst/>
              <a:gdLst>
                <a:gd name="T0" fmla="*/ 0 w 1487"/>
                <a:gd name="T1" fmla="*/ 323 h 323"/>
                <a:gd name="T2" fmla="*/ 1469 w 1487"/>
                <a:gd name="T3" fmla="*/ 322 h 323"/>
                <a:gd name="T4" fmla="*/ 1487 w 1487"/>
                <a:gd name="T5" fmla="*/ 321 h 323"/>
                <a:gd name="T6" fmla="*/ 1487 w 1487"/>
                <a:gd name="T7" fmla="*/ 3 h 323"/>
                <a:gd name="T8" fmla="*/ 1469 w 1487"/>
                <a:gd name="T9" fmla="*/ 0 h 323"/>
                <a:gd name="T10" fmla="*/ 0 w 1487"/>
                <a:gd name="T11" fmla="*/ 0 h 323"/>
                <a:gd name="T12" fmla="*/ 0 w 1487"/>
                <a:gd name="T1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7" h="323">
                  <a:moveTo>
                    <a:pt x="0" y="323"/>
                  </a:moveTo>
                  <a:lnTo>
                    <a:pt x="1469" y="322"/>
                  </a:lnTo>
                  <a:lnTo>
                    <a:pt x="1487" y="321"/>
                  </a:lnTo>
                  <a:lnTo>
                    <a:pt x="1487" y="3"/>
                  </a:lnTo>
                  <a:lnTo>
                    <a:pt x="1469" y="0"/>
                  </a:lnTo>
                  <a:lnTo>
                    <a:pt x="0" y="0"/>
                  </a:lnTo>
                  <a:lnTo>
                    <a:pt x="0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100" name="Freeform 53">
              <a:extLst>
                <a:ext uri="{FF2B5EF4-FFF2-40B4-BE49-F238E27FC236}">
                  <a16:creationId xmlns:a16="http://schemas.microsoft.com/office/drawing/2014/main" id="{4267B64C-669E-5CCF-DB36-DE57D31D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7950" y="5027801"/>
              <a:ext cx="214313" cy="47625"/>
            </a:xfrm>
            <a:custGeom>
              <a:avLst/>
              <a:gdLst>
                <a:gd name="T0" fmla="*/ 0 w 1485"/>
                <a:gd name="T1" fmla="*/ 321 h 323"/>
                <a:gd name="T2" fmla="*/ 1485 w 1485"/>
                <a:gd name="T3" fmla="*/ 323 h 323"/>
                <a:gd name="T4" fmla="*/ 1485 w 1485"/>
                <a:gd name="T5" fmla="*/ 318 h 323"/>
                <a:gd name="T6" fmla="*/ 1485 w 1485"/>
                <a:gd name="T7" fmla="*/ 0 h 323"/>
                <a:gd name="T8" fmla="*/ 0 w 1485"/>
                <a:gd name="T9" fmla="*/ 0 h 323"/>
                <a:gd name="T10" fmla="*/ 0 w 1485"/>
                <a:gd name="T11" fmla="*/ 32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5" h="323">
                  <a:moveTo>
                    <a:pt x="0" y="321"/>
                  </a:moveTo>
                  <a:lnTo>
                    <a:pt x="1485" y="323"/>
                  </a:lnTo>
                  <a:lnTo>
                    <a:pt x="1485" y="318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101" name="Freeform 54">
              <a:extLst>
                <a:ext uri="{FF2B5EF4-FFF2-40B4-BE49-F238E27FC236}">
                  <a16:creationId xmlns:a16="http://schemas.microsoft.com/office/drawing/2014/main" id="{8BD51D36-A4F3-6157-E798-BE4677477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337" y="4951601"/>
              <a:ext cx="303213" cy="42862"/>
            </a:xfrm>
            <a:custGeom>
              <a:avLst/>
              <a:gdLst>
                <a:gd name="T0" fmla="*/ 1153 w 2100"/>
                <a:gd name="T1" fmla="*/ 0 h 293"/>
                <a:gd name="T2" fmla="*/ 907 w 2100"/>
                <a:gd name="T3" fmla="*/ 0 h 293"/>
                <a:gd name="T4" fmla="*/ 898 w 2100"/>
                <a:gd name="T5" fmla="*/ 2 h 293"/>
                <a:gd name="T6" fmla="*/ 882 w 2100"/>
                <a:gd name="T7" fmla="*/ 4 h 293"/>
                <a:gd name="T8" fmla="*/ 864 w 2100"/>
                <a:gd name="T9" fmla="*/ 5 h 293"/>
                <a:gd name="T10" fmla="*/ 844 w 2100"/>
                <a:gd name="T11" fmla="*/ 7 h 293"/>
                <a:gd name="T12" fmla="*/ 805 w 2100"/>
                <a:gd name="T13" fmla="*/ 9 h 293"/>
                <a:gd name="T14" fmla="*/ 775 w 2100"/>
                <a:gd name="T15" fmla="*/ 11 h 293"/>
                <a:gd name="T16" fmla="*/ 736 w 2100"/>
                <a:gd name="T17" fmla="*/ 16 h 293"/>
                <a:gd name="T18" fmla="*/ 699 w 2100"/>
                <a:gd name="T19" fmla="*/ 21 h 293"/>
                <a:gd name="T20" fmla="*/ 661 w 2100"/>
                <a:gd name="T21" fmla="*/ 27 h 293"/>
                <a:gd name="T22" fmla="*/ 623 w 2100"/>
                <a:gd name="T23" fmla="*/ 33 h 293"/>
                <a:gd name="T24" fmla="*/ 585 w 2100"/>
                <a:gd name="T25" fmla="*/ 41 h 293"/>
                <a:gd name="T26" fmla="*/ 548 w 2100"/>
                <a:gd name="T27" fmla="*/ 49 h 293"/>
                <a:gd name="T28" fmla="*/ 510 w 2100"/>
                <a:gd name="T29" fmla="*/ 58 h 293"/>
                <a:gd name="T30" fmla="*/ 473 w 2100"/>
                <a:gd name="T31" fmla="*/ 68 h 293"/>
                <a:gd name="T32" fmla="*/ 435 w 2100"/>
                <a:gd name="T33" fmla="*/ 78 h 293"/>
                <a:gd name="T34" fmla="*/ 399 w 2100"/>
                <a:gd name="T35" fmla="*/ 90 h 293"/>
                <a:gd name="T36" fmla="*/ 363 w 2100"/>
                <a:gd name="T37" fmla="*/ 102 h 293"/>
                <a:gd name="T38" fmla="*/ 327 w 2100"/>
                <a:gd name="T39" fmla="*/ 116 h 293"/>
                <a:gd name="T40" fmla="*/ 291 w 2100"/>
                <a:gd name="T41" fmla="*/ 129 h 293"/>
                <a:gd name="T42" fmla="*/ 256 w 2100"/>
                <a:gd name="T43" fmla="*/ 144 h 293"/>
                <a:gd name="T44" fmla="*/ 222 w 2100"/>
                <a:gd name="T45" fmla="*/ 159 h 293"/>
                <a:gd name="T46" fmla="*/ 188 w 2100"/>
                <a:gd name="T47" fmla="*/ 176 h 293"/>
                <a:gd name="T48" fmla="*/ 167 w 2100"/>
                <a:gd name="T49" fmla="*/ 188 h 293"/>
                <a:gd name="T50" fmla="*/ 142 w 2100"/>
                <a:gd name="T51" fmla="*/ 201 h 293"/>
                <a:gd name="T52" fmla="*/ 115 w 2100"/>
                <a:gd name="T53" fmla="*/ 216 h 293"/>
                <a:gd name="T54" fmla="*/ 88 w 2100"/>
                <a:gd name="T55" fmla="*/ 231 h 293"/>
                <a:gd name="T56" fmla="*/ 61 w 2100"/>
                <a:gd name="T57" fmla="*/ 248 h 293"/>
                <a:gd name="T58" fmla="*/ 37 w 2100"/>
                <a:gd name="T59" fmla="*/ 264 h 293"/>
                <a:gd name="T60" fmla="*/ 16 w 2100"/>
                <a:gd name="T61" fmla="*/ 279 h 293"/>
                <a:gd name="T62" fmla="*/ 0 w 2100"/>
                <a:gd name="T63" fmla="*/ 293 h 293"/>
                <a:gd name="T64" fmla="*/ 2100 w 2100"/>
                <a:gd name="T65" fmla="*/ 293 h 293"/>
                <a:gd name="T66" fmla="*/ 2084 w 2100"/>
                <a:gd name="T67" fmla="*/ 280 h 293"/>
                <a:gd name="T68" fmla="*/ 2065 w 2100"/>
                <a:gd name="T69" fmla="*/ 267 h 293"/>
                <a:gd name="T70" fmla="*/ 2042 w 2100"/>
                <a:gd name="T71" fmla="*/ 253 h 293"/>
                <a:gd name="T72" fmla="*/ 2018 w 2100"/>
                <a:gd name="T73" fmla="*/ 239 h 293"/>
                <a:gd name="T74" fmla="*/ 1990 w 2100"/>
                <a:gd name="T75" fmla="*/ 224 h 293"/>
                <a:gd name="T76" fmla="*/ 1961 w 2100"/>
                <a:gd name="T77" fmla="*/ 210 h 293"/>
                <a:gd name="T78" fmla="*/ 1930 w 2100"/>
                <a:gd name="T79" fmla="*/ 196 h 293"/>
                <a:gd name="T80" fmla="*/ 1899 w 2100"/>
                <a:gd name="T81" fmla="*/ 182 h 293"/>
                <a:gd name="T82" fmla="*/ 1835 w 2100"/>
                <a:gd name="T83" fmla="*/ 155 h 293"/>
                <a:gd name="T84" fmla="*/ 1774 w 2100"/>
                <a:gd name="T85" fmla="*/ 132 h 293"/>
                <a:gd name="T86" fmla="*/ 1720 w 2100"/>
                <a:gd name="T87" fmla="*/ 112 h 293"/>
                <a:gd name="T88" fmla="*/ 1675 w 2100"/>
                <a:gd name="T89" fmla="*/ 97 h 293"/>
                <a:gd name="T90" fmla="*/ 1646 w 2100"/>
                <a:gd name="T91" fmla="*/ 88 h 293"/>
                <a:gd name="T92" fmla="*/ 1616 w 2100"/>
                <a:gd name="T93" fmla="*/ 78 h 293"/>
                <a:gd name="T94" fmla="*/ 1585 w 2100"/>
                <a:gd name="T95" fmla="*/ 70 h 293"/>
                <a:gd name="T96" fmla="*/ 1554 w 2100"/>
                <a:gd name="T97" fmla="*/ 61 h 293"/>
                <a:gd name="T98" fmla="*/ 1523 w 2100"/>
                <a:gd name="T99" fmla="*/ 54 h 293"/>
                <a:gd name="T100" fmla="*/ 1492 w 2100"/>
                <a:gd name="T101" fmla="*/ 48 h 293"/>
                <a:gd name="T102" fmla="*/ 1461 w 2100"/>
                <a:gd name="T103" fmla="*/ 42 h 293"/>
                <a:gd name="T104" fmla="*/ 1429 w 2100"/>
                <a:gd name="T105" fmla="*/ 35 h 293"/>
                <a:gd name="T106" fmla="*/ 1395 w 2100"/>
                <a:gd name="T107" fmla="*/ 29 h 293"/>
                <a:gd name="T108" fmla="*/ 1362 w 2100"/>
                <a:gd name="T109" fmla="*/ 24 h 293"/>
                <a:gd name="T110" fmla="*/ 1328 w 2100"/>
                <a:gd name="T111" fmla="*/ 20 h 293"/>
                <a:gd name="T112" fmla="*/ 1294 w 2100"/>
                <a:gd name="T113" fmla="*/ 15 h 293"/>
                <a:gd name="T114" fmla="*/ 1261 w 2100"/>
                <a:gd name="T115" fmla="*/ 13 h 293"/>
                <a:gd name="T116" fmla="*/ 1219 w 2100"/>
                <a:gd name="T117" fmla="*/ 9 h 293"/>
                <a:gd name="T118" fmla="*/ 1198 w 2100"/>
                <a:gd name="T119" fmla="*/ 8 h 293"/>
                <a:gd name="T120" fmla="*/ 1180 w 2100"/>
                <a:gd name="T121" fmla="*/ 6 h 293"/>
                <a:gd name="T122" fmla="*/ 1164 w 2100"/>
                <a:gd name="T123" fmla="*/ 3 h 293"/>
                <a:gd name="T124" fmla="*/ 1153 w 2100"/>
                <a:gd name="T12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0" h="293">
                  <a:moveTo>
                    <a:pt x="1153" y="0"/>
                  </a:moveTo>
                  <a:lnTo>
                    <a:pt x="907" y="0"/>
                  </a:lnTo>
                  <a:lnTo>
                    <a:pt x="898" y="2"/>
                  </a:lnTo>
                  <a:lnTo>
                    <a:pt x="882" y="4"/>
                  </a:lnTo>
                  <a:lnTo>
                    <a:pt x="864" y="5"/>
                  </a:lnTo>
                  <a:lnTo>
                    <a:pt x="844" y="7"/>
                  </a:lnTo>
                  <a:lnTo>
                    <a:pt x="805" y="9"/>
                  </a:lnTo>
                  <a:lnTo>
                    <a:pt x="775" y="11"/>
                  </a:lnTo>
                  <a:lnTo>
                    <a:pt x="736" y="16"/>
                  </a:lnTo>
                  <a:lnTo>
                    <a:pt x="699" y="21"/>
                  </a:lnTo>
                  <a:lnTo>
                    <a:pt x="661" y="27"/>
                  </a:lnTo>
                  <a:lnTo>
                    <a:pt x="623" y="33"/>
                  </a:lnTo>
                  <a:lnTo>
                    <a:pt x="585" y="41"/>
                  </a:lnTo>
                  <a:lnTo>
                    <a:pt x="548" y="49"/>
                  </a:lnTo>
                  <a:lnTo>
                    <a:pt x="510" y="58"/>
                  </a:lnTo>
                  <a:lnTo>
                    <a:pt x="473" y="68"/>
                  </a:lnTo>
                  <a:lnTo>
                    <a:pt x="435" y="78"/>
                  </a:lnTo>
                  <a:lnTo>
                    <a:pt x="399" y="90"/>
                  </a:lnTo>
                  <a:lnTo>
                    <a:pt x="363" y="102"/>
                  </a:lnTo>
                  <a:lnTo>
                    <a:pt x="327" y="116"/>
                  </a:lnTo>
                  <a:lnTo>
                    <a:pt x="291" y="129"/>
                  </a:lnTo>
                  <a:lnTo>
                    <a:pt x="256" y="144"/>
                  </a:lnTo>
                  <a:lnTo>
                    <a:pt x="222" y="159"/>
                  </a:lnTo>
                  <a:lnTo>
                    <a:pt x="188" y="176"/>
                  </a:lnTo>
                  <a:lnTo>
                    <a:pt x="167" y="188"/>
                  </a:lnTo>
                  <a:lnTo>
                    <a:pt x="142" y="201"/>
                  </a:lnTo>
                  <a:lnTo>
                    <a:pt x="115" y="216"/>
                  </a:lnTo>
                  <a:lnTo>
                    <a:pt x="88" y="231"/>
                  </a:lnTo>
                  <a:lnTo>
                    <a:pt x="61" y="248"/>
                  </a:lnTo>
                  <a:lnTo>
                    <a:pt x="37" y="264"/>
                  </a:lnTo>
                  <a:lnTo>
                    <a:pt x="16" y="279"/>
                  </a:lnTo>
                  <a:lnTo>
                    <a:pt x="0" y="293"/>
                  </a:lnTo>
                  <a:lnTo>
                    <a:pt x="2100" y="293"/>
                  </a:lnTo>
                  <a:lnTo>
                    <a:pt x="2084" y="280"/>
                  </a:lnTo>
                  <a:lnTo>
                    <a:pt x="2065" y="267"/>
                  </a:lnTo>
                  <a:lnTo>
                    <a:pt x="2042" y="253"/>
                  </a:lnTo>
                  <a:lnTo>
                    <a:pt x="2018" y="239"/>
                  </a:lnTo>
                  <a:lnTo>
                    <a:pt x="1990" y="224"/>
                  </a:lnTo>
                  <a:lnTo>
                    <a:pt x="1961" y="210"/>
                  </a:lnTo>
                  <a:lnTo>
                    <a:pt x="1930" y="196"/>
                  </a:lnTo>
                  <a:lnTo>
                    <a:pt x="1899" y="182"/>
                  </a:lnTo>
                  <a:lnTo>
                    <a:pt x="1835" y="155"/>
                  </a:lnTo>
                  <a:lnTo>
                    <a:pt x="1774" y="132"/>
                  </a:lnTo>
                  <a:lnTo>
                    <a:pt x="1720" y="112"/>
                  </a:lnTo>
                  <a:lnTo>
                    <a:pt x="1675" y="97"/>
                  </a:lnTo>
                  <a:lnTo>
                    <a:pt x="1646" y="88"/>
                  </a:lnTo>
                  <a:lnTo>
                    <a:pt x="1616" y="78"/>
                  </a:lnTo>
                  <a:lnTo>
                    <a:pt x="1585" y="70"/>
                  </a:lnTo>
                  <a:lnTo>
                    <a:pt x="1554" y="61"/>
                  </a:lnTo>
                  <a:lnTo>
                    <a:pt x="1523" y="54"/>
                  </a:lnTo>
                  <a:lnTo>
                    <a:pt x="1492" y="48"/>
                  </a:lnTo>
                  <a:lnTo>
                    <a:pt x="1461" y="42"/>
                  </a:lnTo>
                  <a:lnTo>
                    <a:pt x="1429" y="35"/>
                  </a:lnTo>
                  <a:lnTo>
                    <a:pt x="1395" y="29"/>
                  </a:lnTo>
                  <a:lnTo>
                    <a:pt x="1362" y="24"/>
                  </a:lnTo>
                  <a:lnTo>
                    <a:pt x="1328" y="20"/>
                  </a:lnTo>
                  <a:lnTo>
                    <a:pt x="1294" y="15"/>
                  </a:lnTo>
                  <a:lnTo>
                    <a:pt x="1261" y="13"/>
                  </a:lnTo>
                  <a:lnTo>
                    <a:pt x="1219" y="9"/>
                  </a:lnTo>
                  <a:lnTo>
                    <a:pt x="1198" y="8"/>
                  </a:lnTo>
                  <a:lnTo>
                    <a:pt x="1180" y="6"/>
                  </a:lnTo>
                  <a:lnTo>
                    <a:pt x="1164" y="3"/>
                  </a:lnTo>
                  <a:lnTo>
                    <a:pt x="11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102" name="Freeform 55">
              <a:extLst>
                <a:ext uri="{FF2B5EF4-FFF2-40B4-BE49-F238E27FC236}">
                  <a16:creationId xmlns:a16="http://schemas.microsoft.com/office/drawing/2014/main" id="{00CA3BB8-1F12-6681-0692-E65B8BA96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450" y="4951601"/>
              <a:ext cx="295275" cy="42862"/>
            </a:xfrm>
            <a:custGeom>
              <a:avLst/>
              <a:gdLst>
                <a:gd name="T0" fmla="*/ 1133 w 2042"/>
                <a:gd name="T1" fmla="*/ 0 h 293"/>
                <a:gd name="T2" fmla="*/ 872 w 2042"/>
                <a:gd name="T3" fmla="*/ 0 h 293"/>
                <a:gd name="T4" fmla="*/ 616 w 2042"/>
                <a:gd name="T5" fmla="*/ 33 h 293"/>
                <a:gd name="T6" fmla="*/ 574 w 2042"/>
                <a:gd name="T7" fmla="*/ 42 h 293"/>
                <a:gd name="T8" fmla="*/ 533 w 2042"/>
                <a:gd name="T9" fmla="*/ 51 h 293"/>
                <a:gd name="T10" fmla="*/ 491 w 2042"/>
                <a:gd name="T11" fmla="*/ 61 h 293"/>
                <a:gd name="T12" fmla="*/ 449 w 2042"/>
                <a:gd name="T13" fmla="*/ 73 h 293"/>
                <a:gd name="T14" fmla="*/ 409 w 2042"/>
                <a:gd name="T15" fmla="*/ 85 h 293"/>
                <a:gd name="T16" fmla="*/ 368 w 2042"/>
                <a:gd name="T17" fmla="*/ 99 h 293"/>
                <a:gd name="T18" fmla="*/ 329 w 2042"/>
                <a:gd name="T19" fmla="*/ 114 h 293"/>
                <a:gd name="T20" fmla="*/ 289 w 2042"/>
                <a:gd name="T21" fmla="*/ 129 h 293"/>
                <a:gd name="T22" fmla="*/ 251 w 2042"/>
                <a:gd name="T23" fmla="*/ 146 h 293"/>
                <a:gd name="T24" fmla="*/ 212 w 2042"/>
                <a:gd name="T25" fmla="*/ 164 h 293"/>
                <a:gd name="T26" fmla="*/ 175 w 2042"/>
                <a:gd name="T27" fmla="*/ 182 h 293"/>
                <a:gd name="T28" fmla="*/ 138 w 2042"/>
                <a:gd name="T29" fmla="*/ 202 h 293"/>
                <a:gd name="T30" fmla="*/ 102 w 2042"/>
                <a:gd name="T31" fmla="*/ 223 h 293"/>
                <a:gd name="T32" fmla="*/ 67 w 2042"/>
                <a:gd name="T33" fmla="*/ 244 h 293"/>
                <a:gd name="T34" fmla="*/ 33 w 2042"/>
                <a:gd name="T35" fmla="*/ 267 h 293"/>
                <a:gd name="T36" fmla="*/ 0 w 2042"/>
                <a:gd name="T37" fmla="*/ 291 h 293"/>
                <a:gd name="T38" fmla="*/ 2042 w 2042"/>
                <a:gd name="T39" fmla="*/ 293 h 293"/>
                <a:gd name="T40" fmla="*/ 2026 w 2042"/>
                <a:gd name="T41" fmla="*/ 280 h 293"/>
                <a:gd name="T42" fmla="*/ 2007 w 2042"/>
                <a:gd name="T43" fmla="*/ 268 h 293"/>
                <a:gd name="T44" fmla="*/ 1986 w 2042"/>
                <a:gd name="T45" fmla="*/ 254 h 293"/>
                <a:gd name="T46" fmla="*/ 1962 w 2042"/>
                <a:gd name="T47" fmla="*/ 240 h 293"/>
                <a:gd name="T48" fmla="*/ 1936 w 2042"/>
                <a:gd name="T49" fmla="*/ 226 h 293"/>
                <a:gd name="T50" fmla="*/ 1908 w 2042"/>
                <a:gd name="T51" fmla="*/ 212 h 293"/>
                <a:gd name="T52" fmla="*/ 1878 w 2042"/>
                <a:gd name="T53" fmla="*/ 197 h 293"/>
                <a:gd name="T54" fmla="*/ 1849 w 2042"/>
                <a:gd name="T55" fmla="*/ 182 h 293"/>
                <a:gd name="T56" fmla="*/ 1790 w 2042"/>
                <a:gd name="T57" fmla="*/ 156 h 293"/>
                <a:gd name="T58" fmla="*/ 1733 w 2042"/>
                <a:gd name="T59" fmla="*/ 131 h 293"/>
                <a:gd name="T60" fmla="*/ 1681 w 2042"/>
                <a:gd name="T61" fmla="*/ 112 h 293"/>
                <a:gd name="T62" fmla="*/ 1637 w 2042"/>
                <a:gd name="T63" fmla="*/ 96 h 293"/>
                <a:gd name="T64" fmla="*/ 1592 w 2042"/>
                <a:gd name="T65" fmla="*/ 82 h 293"/>
                <a:gd name="T66" fmla="*/ 1547 w 2042"/>
                <a:gd name="T67" fmla="*/ 70 h 293"/>
                <a:gd name="T68" fmla="*/ 1502 w 2042"/>
                <a:gd name="T69" fmla="*/ 57 h 293"/>
                <a:gd name="T70" fmla="*/ 1456 w 2042"/>
                <a:gd name="T71" fmla="*/ 47 h 293"/>
                <a:gd name="T72" fmla="*/ 1410 w 2042"/>
                <a:gd name="T73" fmla="*/ 38 h 293"/>
                <a:gd name="T74" fmla="*/ 1364 w 2042"/>
                <a:gd name="T75" fmla="*/ 28 h 293"/>
                <a:gd name="T76" fmla="*/ 1317 w 2042"/>
                <a:gd name="T77" fmla="*/ 21 h 293"/>
                <a:gd name="T78" fmla="*/ 1270 w 2042"/>
                <a:gd name="T79" fmla="*/ 15 h 293"/>
                <a:gd name="T80" fmla="*/ 1238 w 2042"/>
                <a:gd name="T81" fmla="*/ 13 h 293"/>
                <a:gd name="T82" fmla="*/ 1198 w 2042"/>
                <a:gd name="T83" fmla="*/ 9 h 293"/>
                <a:gd name="T84" fmla="*/ 1178 w 2042"/>
                <a:gd name="T85" fmla="*/ 7 h 293"/>
                <a:gd name="T86" fmla="*/ 1159 w 2042"/>
                <a:gd name="T87" fmla="*/ 5 h 293"/>
                <a:gd name="T88" fmla="*/ 1145 w 2042"/>
                <a:gd name="T89" fmla="*/ 3 h 293"/>
                <a:gd name="T90" fmla="*/ 1133 w 2042"/>
                <a:gd name="T9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42" h="293">
                  <a:moveTo>
                    <a:pt x="1133" y="0"/>
                  </a:moveTo>
                  <a:lnTo>
                    <a:pt x="872" y="0"/>
                  </a:lnTo>
                  <a:lnTo>
                    <a:pt x="616" y="33"/>
                  </a:lnTo>
                  <a:lnTo>
                    <a:pt x="574" y="42"/>
                  </a:lnTo>
                  <a:lnTo>
                    <a:pt x="533" y="51"/>
                  </a:lnTo>
                  <a:lnTo>
                    <a:pt x="491" y="61"/>
                  </a:lnTo>
                  <a:lnTo>
                    <a:pt x="449" y="73"/>
                  </a:lnTo>
                  <a:lnTo>
                    <a:pt x="409" y="85"/>
                  </a:lnTo>
                  <a:lnTo>
                    <a:pt x="368" y="99"/>
                  </a:lnTo>
                  <a:lnTo>
                    <a:pt x="329" y="114"/>
                  </a:lnTo>
                  <a:lnTo>
                    <a:pt x="289" y="129"/>
                  </a:lnTo>
                  <a:lnTo>
                    <a:pt x="251" y="146"/>
                  </a:lnTo>
                  <a:lnTo>
                    <a:pt x="212" y="164"/>
                  </a:lnTo>
                  <a:lnTo>
                    <a:pt x="175" y="182"/>
                  </a:lnTo>
                  <a:lnTo>
                    <a:pt x="138" y="202"/>
                  </a:lnTo>
                  <a:lnTo>
                    <a:pt x="102" y="223"/>
                  </a:lnTo>
                  <a:lnTo>
                    <a:pt x="67" y="244"/>
                  </a:lnTo>
                  <a:lnTo>
                    <a:pt x="33" y="267"/>
                  </a:lnTo>
                  <a:lnTo>
                    <a:pt x="0" y="291"/>
                  </a:lnTo>
                  <a:lnTo>
                    <a:pt x="2042" y="293"/>
                  </a:lnTo>
                  <a:lnTo>
                    <a:pt x="2026" y="280"/>
                  </a:lnTo>
                  <a:lnTo>
                    <a:pt x="2007" y="268"/>
                  </a:lnTo>
                  <a:lnTo>
                    <a:pt x="1986" y="254"/>
                  </a:lnTo>
                  <a:lnTo>
                    <a:pt x="1962" y="240"/>
                  </a:lnTo>
                  <a:lnTo>
                    <a:pt x="1936" y="226"/>
                  </a:lnTo>
                  <a:lnTo>
                    <a:pt x="1908" y="212"/>
                  </a:lnTo>
                  <a:lnTo>
                    <a:pt x="1878" y="197"/>
                  </a:lnTo>
                  <a:lnTo>
                    <a:pt x="1849" y="182"/>
                  </a:lnTo>
                  <a:lnTo>
                    <a:pt x="1790" y="156"/>
                  </a:lnTo>
                  <a:lnTo>
                    <a:pt x="1733" y="131"/>
                  </a:lnTo>
                  <a:lnTo>
                    <a:pt x="1681" y="112"/>
                  </a:lnTo>
                  <a:lnTo>
                    <a:pt x="1637" y="96"/>
                  </a:lnTo>
                  <a:lnTo>
                    <a:pt x="1592" y="82"/>
                  </a:lnTo>
                  <a:lnTo>
                    <a:pt x="1547" y="70"/>
                  </a:lnTo>
                  <a:lnTo>
                    <a:pt x="1502" y="57"/>
                  </a:lnTo>
                  <a:lnTo>
                    <a:pt x="1456" y="47"/>
                  </a:lnTo>
                  <a:lnTo>
                    <a:pt x="1410" y="38"/>
                  </a:lnTo>
                  <a:lnTo>
                    <a:pt x="1364" y="28"/>
                  </a:lnTo>
                  <a:lnTo>
                    <a:pt x="1317" y="21"/>
                  </a:lnTo>
                  <a:lnTo>
                    <a:pt x="1270" y="15"/>
                  </a:lnTo>
                  <a:lnTo>
                    <a:pt x="1238" y="13"/>
                  </a:lnTo>
                  <a:lnTo>
                    <a:pt x="1198" y="9"/>
                  </a:lnTo>
                  <a:lnTo>
                    <a:pt x="1178" y="7"/>
                  </a:lnTo>
                  <a:lnTo>
                    <a:pt x="1159" y="5"/>
                  </a:lnTo>
                  <a:lnTo>
                    <a:pt x="1145" y="3"/>
                  </a:lnTo>
                  <a:lnTo>
                    <a:pt x="1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103" name="Rectangle 56">
              <a:extLst>
                <a:ext uri="{FF2B5EF4-FFF2-40B4-BE49-F238E27FC236}">
                  <a16:creationId xmlns:a16="http://schemas.microsoft.com/office/drawing/2014/main" id="{9ACE1828-BD37-C36D-1E7E-8FCE6543D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775" y="5394513"/>
              <a:ext cx="2143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104" name="Freeform 57">
              <a:extLst>
                <a:ext uri="{FF2B5EF4-FFF2-40B4-BE49-F238E27FC236}">
                  <a16:creationId xmlns:a16="http://schemas.microsoft.com/office/drawing/2014/main" id="{B2795FBB-5439-855E-5DEE-7CC947148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650" y="4973826"/>
              <a:ext cx="282575" cy="20637"/>
            </a:xfrm>
            <a:custGeom>
              <a:avLst/>
              <a:gdLst>
                <a:gd name="T0" fmla="*/ 0 w 1952"/>
                <a:gd name="T1" fmla="*/ 142 h 142"/>
                <a:gd name="T2" fmla="*/ 1952 w 1952"/>
                <a:gd name="T3" fmla="*/ 142 h 142"/>
                <a:gd name="T4" fmla="*/ 1952 w 1952"/>
                <a:gd name="T5" fmla="*/ 2 h 142"/>
                <a:gd name="T6" fmla="*/ 14 w 1952"/>
                <a:gd name="T7" fmla="*/ 0 h 142"/>
                <a:gd name="T8" fmla="*/ 0 w 1952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2" h="142">
                  <a:moveTo>
                    <a:pt x="0" y="142"/>
                  </a:moveTo>
                  <a:lnTo>
                    <a:pt x="1952" y="142"/>
                  </a:lnTo>
                  <a:lnTo>
                    <a:pt x="1952" y="2"/>
                  </a:lnTo>
                  <a:lnTo>
                    <a:pt x="14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105" name="Freeform 58">
              <a:extLst>
                <a:ext uri="{FF2B5EF4-FFF2-40B4-BE49-F238E27FC236}">
                  <a16:creationId xmlns:a16="http://schemas.microsoft.com/office/drawing/2014/main" id="{8D1F5AD1-AC6B-D7D0-77A8-55AF07A9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825" y="4973826"/>
              <a:ext cx="279400" cy="20637"/>
            </a:xfrm>
            <a:custGeom>
              <a:avLst/>
              <a:gdLst>
                <a:gd name="T0" fmla="*/ 0 w 1942"/>
                <a:gd name="T1" fmla="*/ 141 h 142"/>
                <a:gd name="T2" fmla="*/ 1942 w 1942"/>
                <a:gd name="T3" fmla="*/ 142 h 142"/>
                <a:gd name="T4" fmla="*/ 1924 w 1942"/>
                <a:gd name="T5" fmla="*/ 0 h 142"/>
                <a:gd name="T6" fmla="*/ 0 w 1942"/>
                <a:gd name="T7" fmla="*/ 0 h 142"/>
                <a:gd name="T8" fmla="*/ 0 w 1942"/>
                <a:gd name="T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2" h="142">
                  <a:moveTo>
                    <a:pt x="0" y="141"/>
                  </a:moveTo>
                  <a:lnTo>
                    <a:pt x="1942" y="142"/>
                  </a:lnTo>
                  <a:lnTo>
                    <a:pt x="1924" y="0"/>
                  </a:lnTo>
                  <a:lnTo>
                    <a:pt x="0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106" name="Freeform 59">
              <a:extLst>
                <a:ext uri="{FF2B5EF4-FFF2-40B4-BE49-F238E27FC236}">
                  <a16:creationId xmlns:a16="http://schemas.microsoft.com/office/drawing/2014/main" id="{51E9C435-569A-9FEE-8D02-F9A2BEF49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987" y="4973826"/>
              <a:ext cx="214313" cy="20637"/>
            </a:xfrm>
            <a:custGeom>
              <a:avLst/>
              <a:gdLst>
                <a:gd name="T0" fmla="*/ 0 w 1487"/>
                <a:gd name="T1" fmla="*/ 142 h 142"/>
                <a:gd name="T2" fmla="*/ 1469 w 1487"/>
                <a:gd name="T3" fmla="*/ 142 h 142"/>
                <a:gd name="T4" fmla="*/ 1487 w 1487"/>
                <a:gd name="T5" fmla="*/ 140 h 142"/>
                <a:gd name="T6" fmla="*/ 1487 w 1487"/>
                <a:gd name="T7" fmla="*/ 2 h 142"/>
                <a:gd name="T8" fmla="*/ 1469 w 1487"/>
                <a:gd name="T9" fmla="*/ 0 h 142"/>
                <a:gd name="T10" fmla="*/ 2 w 1487"/>
                <a:gd name="T11" fmla="*/ 0 h 142"/>
                <a:gd name="T12" fmla="*/ 0 w 1487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7" h="142">
                  <a:moveTo>
                    <a:pt x="0" y="142"/>
                  </a:moveTo>
                  <a:lnTo>
                    <a:pt x="1469" y="142"/>
                  </a:lnTo>
                  <a:lnTo>
                    <a:pt x="1487" y="140"/>
                  </a:lnTo>
                  <a:lnTo>
                    <a:pt x="1487" y="2"/>
                  </a:lnTo>
                  <a:lnTo>
                    <a:pt x="1469" y="0"/>
                  </a:lnTo>
                  <a:lnTo>
                    <a:pt x="2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107" name="Freeform 60">
              <a:extLst>
                <a:ext uri="{FF2B5EF4-FFF2-40B4-BE49-F238E27FC236}">
                  <a16:creationId xmlns:a16="http://schemas.microsoft.com/office/drawing/2014/main" id="{90EF9DCD-A7DD-40A8-D8A6-A2A400ECE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7950" y="4973826"/>
              <a:ext cx="214313" cy="20637"/>
            </a:xfrm>
            <a:custGeom>
              <a:avLst/>
              <a:gdLst>
                <a:gd name="T0" fmla="*/ 0 w 1485"/>
                <a:gd name="T1" fmla="*/ 141 h 142"/>
                <a:gd name="T2" fmla="*/ 18 w 1485"/>
                <a:gd name="T3" fmla="*/ 142 h 142"/>
                <a:gd name="T4" fmla="*/ 1485 w 1485"/>
                <a:gd name="T5" fmla="*/ 142 h 142"/>
                <a:gd name="T6" fmla="*/ 1485 w 1485"/>
                <a:gd name="T7" fmla="*/ 0 h 142"/>
                <a:gd name="T8" fmla="*/ 0 w 1485"/>
                <a:gd name="T9" fmla="*/ 0 h 142"/>
                <a:gd name="T10" fmla="*/ 0 w 1485"/>
                <a:gd name="T11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5" h="142">
                  <a:moveTo>
                    <a:pt x="0" y="141"/>
                  </a:moveTo>
                  <a:lnTo>
                    <a:pt x="18" y="142"/>
                  </a:lnTo>
                  <a:lnTo>
                    <a:pt x="1485" y="142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3108" name="Freeform 61">
              <a:extLst>
                <a:ext uri="{FF2B5EF4-FFF2-40B4-BE49-F238E27FC236}">
                  <a16:creationId xmlns:a16="http://schemas.microsoft.com/office/drawing/2014/main" id="{B1AA391B-EAEA-6F63-D595-54624F1A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3775" y="5600888"/>
              <a:ext cx="214313" cy="9525"/>
            </a:xfrm>
            <a:custGeom>
              <a:avLst/>
              <a:gdLst>
                <a:gd name="T0" fmla="*/ 0 w 1486"/>
                <a:gd name="T1" fmla="*/ 60 h 62"/>
                <a:gd name="T2" fmla="*/ 1486 w 1486"/>
                <a:gd name="T3" fmla="*/ 62 h 62"/>
                <a:gd name="T4" fmla="*/ 1485 w 1486"/>
                <a:gd name="T5" fmla="*/ 0 h 62"/>
                <a:gd name="T6" fmla="*/ 1 w 1486"/>
                <a:gd name="T7" fmla="*/ 0 h 62"/>
                <a:gd name="T8" fmla="*/ 0 w 1486"/>
                <a:gd name="T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6" h="62">
                  <a:moveTo>
                    <a:pt x="0" y="60"/>
                  </a:moveTo>
                  <a:lnTo>
                    <a:pt x="1486" y="62"/>
                  </a:lnTo>
                  <a:lnTo>
                    <a:pt x="1485" y="0"/>
                  </a:lnTo>
                  <a:lnTo>
                    <a:pt x="1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grpSp>
        <p:nvGrpSpPr>
          <p:cNvPr id="3109" name="Группа 3108">
            <a:extLst>
              <a:ext uri="{FF2B5EF4-FFF2-40B4-BE49-F238E27FC236}">
                <a16:creationId xmlns:a16="http://schemas.microsoft.com/office/drawing/2014/main" id="{84964C81-BD3F-D1DD-B072-76E009C6AAFD}"/>
              </a:ext>
            </a:extLst>
          </p:cNvPr>
          <p:cNvGrpSpPr/>
          <p:nvPr/>
        </p:nvGrpSpPr>
        <p:grpSpPr>
          <a:xfrm>
            <a:off x="954830" y="8459781"/>
            <a:ext cx="2975121" cy="883170"/>
            <a:chOff x="6472238" y="4373563"/>
            <a:chExt cx="1058862" cy="314325"/>
          </a:xfrm>
          <a:solidFill>
            <a:schemeClr val="bg1"/>
          </a:solidFill>
        </p:grpSpPr>
        <p:sp>
          <p:nvSpPr>
            <p:cNvPr id="3110" name="Freeform 5">
              <a:extLst>
                <a:ext uri="{FF2B5EF4-FFF2-40B4-BE49-F238E27FC236}">
                  <a16:creationId xmlns:a16="http://schemas.microsoft.com/office/drawing/2014/main" id="{47BC894C-5F6B-4B92-D030-1A11B4E4D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2238" y="4373563"/>
              <a:ext cx="1058862" cy="303213"/>
            </a:xfrm>
            <a:custGeom>
              <a:avLst/>
              <a:gdLst>
                <a:gd name="T0" fmla="*/ 9773 w 16006"/>
                <a:gd name="T1" fmla="*/ 2240 h 4784"/>
                <a:gd name="T2" fmla="*/ 9360 w 16006"/>
                <a:gd name="T3" fmla="*/ 2162 h 4784"/>
                <a:gd name="T4" fmla="*/ 10594 w 16006"/>
                <a:gd name="T5" fmla="*/ 2357 h 4784"/>
                <a:gd name="T6" fmla="*/ 9888 w 16006"/>
                <a:gd name="T7" fmla="*/ 2420 h 4784"/>
                <a:gd name="T8" fmla="*/ 9291 w 16006"/>
                <a:gd name="T9" fmla="*/ 1872 h 4784"/>
                <a:gd name="T10" fmla="*/ 9321 w 16006"/>
                <a:gd name="T11" fmla="*/ 2505 h 4784"/>
                <a:gd name="T12" fmla="*/ 8471 w 16006"/>
                <a:gd name="T13" fmla="*/ 2506 h 4784"/>
                <a:gd name="T14" fmla="*/ 7971 w 16006"/>
                <a:gd name="T15" fmla="*/ 1910 h 4784"/>
                <a:gd name="T16" fmla="*/ 7274 w 16006"/>
                <a:gd name="T17" fmla="*/ 2425 h 4784"/>
                <a:gd name="T18" fmla="*/ 7038 w 16006"/>
                <a:gd name="T19" fmla="*/ 2485 h 4784"/>
                <a:gd name="T20" fmla="*/ 6593 w 16006"/>
                <a:gd name="T21" fmla="*/ 2262 h 4784"/>
                <a:gd name="T22" fmla="*/ 6095 w 16006"/>
                <a:gd name="T23" fmla="*/ 2503 h 4784"/>
                <a:gd name="T24" fmla="*/ 5420 w 16006"/>
                <a:gd name="T25" fmla="*/ 2420 h 4784"/>
                <a:gd name="T26" fmla="*/ 5707 w 16006"/>
                <a:gd name="T27" fmla="*/ 3017 h 4784"/>
                <a:gd name="T28" fmla="*/ 9367 w 16006"/>
                <a:gd name="T29" fmla="*/ 2708 h 4784"/>
                <a:gd name="T30" fmla="*/ 11207 w 16006"/>
                <a:gd name="T31" fmla="*/ 2677 h 4784"/>
                <a:gd name="T32" fmla="*/ 15215 w 16006"/>
                <a:gd name="T33" fmla="*/ 2171 h 4784"/>
                <a:gd name="T34" fmla="*/ 15304 w 16006"/>
                <a:gd name="T35" fmla="*/ 2520 h 4784"/>
                <a:gd name="T36" fmla="*/ 12422 w 16006"/>
                <a:gd name="T37" fmla="*/ 2044 h 4784"/>
                <a:gd name="T38" fmla="*/ 15450 w 16006"/>
                <a:gd name="T39" fmla="*/ 1877 h 4784"/>
                <a:gd name="T40" fmla="*/ 15601 w 16006"/>
                <a:gd name="T41" fmla="*/ 2485 h 4784"/>
                <a:gd name="T42" fmla="*/ 15248 w 16006"/>
                <a:gd name="T43" fmla="*/ 1989 h 4784"/>
                <a:gd name="T44" fmla="*/ 14496 w 16006"/>
                <a:gd name="T45" fmla="*/ 2436 h 4784"/>
                <a:gd name="T46" fmla="*/ 14249 w 16006"/>
                <a:gd name="T47" fmla="*/ 2500 h 4784"/>
                <a:gd name="T48" fmla="*/ 13527 w 16006"/>
                <a:gd name="T49" fmla="*/ 2483 h 4784"/>
                <a:gd name="T50" fmla="*/ 12300 w 16006"/>
                <a:gd name="T51" fmla="*/ 1860 h 4784"/>
                <a:gd name="T52" fmla="*/ 12792 w 16006"/>
                <a:gd name="T53" fmla="*/ 2487 h 4784"/>
                <a:gd name="T54" fmla="*/ 15994 w 16006"/>
                <a:gd name="T55" fmla="*/ 2695 h 4784"/>
                <a:gd name="T56" fmla="*/ 15431 w 16006"/>
                <a:gd name="T57" fmla="*/ 1663 h 4784"/>
                <a:gd name="T58" fmla="*/ 13761 w 16006"/>
                <a:gd name="T59" fmla="*/ 1917 h 4784"/>
                <a:gd name="T60" fmla="*/ 13625 w 16006"/>
                <a:gd name="T61" fmla="*/ 1629 h 4784"/>
                <a:gd name="T62" fmla="*/ 13425 w 16006"/>
                <a:gd name="T63" fmla="*/ 1622 h 4784"/>
                <a:gd name="T64" fmla="*/ 8236 w 16006"/>
                <a:gd name="T65" fmla="*/ 3111 h 4784"/>
                <a:gd name="T66" fmla="*/ 7649 w 16006"/>
                <a:gd name="T67" fmla="*/ 3117 h 4784"/>
                <a:gd name="T68" fmla="*/ 8003 w 16006"/>
                <a:gd name="T69" fmla="*/ 3086 h 4784"/>
                <a:gd name="T70" fmla="*/ 8740 w 16006"/>
                <a:gd name="T71" fmla="*/ 3111 h 4784"/>
                <a:gd name="T72" fmla="*/ 10268 w 16006"/>
                <a:gd name="T73" fmla="*/ 1754 h 4784"/>
                <a:gd name="T74" fmla="*/ 3225 w 16006"/>
                <a:gd name="T75" fmla="*/ 4289 h 4784"/>
                <a:gd name="T76" fmla="*/ 2828 w 16006"/>
                <a:gd name="T77" fmla="*/ 4294 h 4784"/>
                <a:gd name="T78" fmla="*/ 2443 w 16006"/>
                <a:gd name="T79" fmla="*/ 4594 h 4784"/>
                <a:gd name="T80" fmla="*/ 2188 w 16006"/>
                <a:gd name="T81" fmla="*/ 4425 h 4784"/>
                <a:gd name="T82" fmla="*/ 2276 w 16006"/>
                <a:gd name="T83" fmla="*/ 4299 h 4784"/>
                <a:gd name="T84" fmla="*/ 1725 w 16006"/>
                <a:gd name="T85" fmla="*/ 4344 h 4784"/>
                <a:gd name="T86" fmla="*/ 1508 w 16006"/>
                <a:gd name="T87" fmla="*/ 4425 h 4784"/>
                <a:gd name="T88" fmla="*/ 1868 w 16006"/>
                <a:gd name="T89" fmla="*/ 4185 h 4784"/>
                <a:gd name="T90" fmla="*/ 15 w 16006"/>
                <a:gd name="T91" fmla="*/ 2684 h 4784"/>
                <a:gd name="T92" fmla="*/ 929 w 16006"/>
                <a:gd name="T93" fmla="*/ 4305 h 4784"/>
                <a:gd name="T94" fmla="*/ 2979 w 16006"/>
                <a:gd name="T95" fmla="*/ 4688 h 4784"/>
                <a:gd name="T96" fmla="*/ 4339 w 16006"/>
                <a:gd name="T97" fmla="*/ 3581 h 4784"/>
                <a:gd name="T98" fmla="*/ 3537 w 16006"/>
                <a:gd name="T99" fmla="*/ 2483 h 4784"/>
                <a:gd name="T100" fmla="*/ 2642 w 16006"/>
                <a:gd name="T101" fmla="*/ 2213 h 4784"/>
                <a:gd name="T102" fmla="*/ 1713 w 16006"/>
                <a:gd name="T103" fmla="*/ 2239 h 4784"/>
                <a:gd name="T104" fmla="*/ 3120 w 16006"/>
                <a:gd name="T105" fmla="*/ 2699 h 4784"/>
                <a:gd name="T106" fmla="*/ 3683 w 16006"/>
                <a:gd name="T107" fmla="*/ 3337 h 4784"/>
                <a:gd name="T108" fmla="*/ 2181 w 16006"/>
                <a:gd name="T109" fmla="*/ 4068 h 4784"/>
                <a:gd name="T110" fmla="*/ 1380 w 16006"/>
                <a:gd name="T111" fmla="*/ 1011 h 4784"/>
                <a:gd name="T112" fmla="*/ 2641 w 16006"/>
                <a:gd name="T113" fmla="*/ 735 h 4784"/>
                <a:gd name="T114" fmla="*/ 3702 w 16006"/>
                <a:gd name="T115" fmla="*/ 1480 h 4784"/>
                <a:gd name="T116" fmla="*/ 4173 w 16006"/>
                <a:gd name="T117" fmla="*/ 942 h 4784"/>
                <a:gd name="T118" fmla="*/ 2726 w 16006"/>
                <a:gd name="T119" fmla="*/ 33 h 4784"/>
                <a:gd name="T120" fmla="*/ 1049 w 16006"/>
                <a:gd name="T121" fmla="*/ 390 h 4784"/>
                <a:gd name="T122" fmla="*/ 84 w 16006"/>
                <a:gd name="T123" fmla="*/ 1736 h 4784"/>
                <a:gd name="T124" fmla="*/ 2933 w 16006"/>
                <a:gd name="T125" fmla="*/ 4203 h 4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06" h="4784">
                  <a:moveTo>
                    <a:pt x="9360" y="2146"/>
                  </a:moveTo>
                  <a:lnTo>
                    <a:pt x="9361" y="2116"/>
                  </a:lnTo>
                  <a:lnTo>
                    <a:pt x="9365" y="2089"/>
                  </a:lnTo>
                  <a:lnTo>
                    <a:pt x="9370" y="2064"/>
                  </a:lnTo>
                  <a:lnTo>
                    <a:pt x="9378" y="2040"/>
                  </a:lnTo>
                  <a:lnTo>
                    <a:pt x="9388" y="2019"/>
                  </a:lnTo>
                  <a:lnTo>
                    <a:pt x="9399" y="2001"/>
                  </a:lnTo>
                  <a:lnTo>
                    <a:pt x="9412" y="1983"/>
                  </a:lnTo>
                  <a:lnTo>
                    <a:pt x="9427" y="1968"/>
                  </a:lnTo>
                  <a:lnTo>
                    <a:pt x="9442" y="1955"/>
                  </a:lnTo>
                  <a:lnTo>
                    <a:pt x="9459" y="1944"/>
                  </a:lnTo>
                  <a:lnTo>
                    <a:pt x="9477" y="1934"/>
                  </a:lnTo>
                  <a:lnTo>
                    <a:pt x="9495" y="1927"/>
                  </a:lnTo>
                  <a:lnTo>
                    <a:pt x="9514" y="1922"/>
                  </a:lnTo>
                  <a:lnTo>
                    <a:pt x="9534" y="1918"/>
                  </a:lnTo>
                  <a:lnTo>
                    <a:pt x="9554" y="1916"/>
                  </a:lnTo>
                  <a:lnTo>
                    <a:pt x="9574" y="1915"/>
                  </a:lnTo>
                  <a:lnTo>
                    <a:pt x="9594" y="1917"/>
                  </a:lnTo>
                  <a:lnTo>
                    <a:pt x="9614" y="1919"/>
                  </a:lnTo>
                  <a:lnTo>
                    <a:pt x="9633" y="1924"/>
                  </a:lnTo>
                  <a:lnTo>
                    <a:pt x="9653" y="1929"/>
                  </a:lnTo>
                  <a:lnTo>
                    <a:pt x="9671" y="1937"/>
                  </a:lnTo>
                  <a:lnTo>
                    <a:pt x="9689" y="1947"/>
                  </a:lnTo>
                  <a:lnTo>
                    <a:pt x="9706" y="1957"/>
                  </a:lnTo>
                  <a:lnTo>
                    <a:pt x="9721" y="1969"/>
                  </a:lnTo>
                  <a:lnTo>
                    <a:pt x="9736" y="1983"/>
                  </a:lnTo>
                  <a:lnTo>
                    <a:pt x="9749" y="1997"/>
                  </a:lnTo>
                  <a:lnTo>
                    <a:pt x="9760" y="2014"/>
                  </a:lnTo>
                  <a:lnTo>
                    <a:pt x="9770" y="2031"/>
                  </a:lnTo>
                  <a:lnTo>
                    <a:pt x="9778" y="2050"/>
                  </a:lnTo>
                  <a:lnTo>
                    <a:pt x="9783" y="2070"/>
                  </a:lnTo>
                  <a:lnTo>
                    <a:pt x="9787" y="2092"/>
                  </a:lnTo>
                  <a:lnTo>
                    <a:pt x="9788" y="2113"/>
                  </a:lnTo>
                  <a:lnTo>
                    <a:pt x="9788" y="2147"/>
                  </a:lnTo>
                  <a:lnTo>
                    <a:pt x="9786" y="2177"/>
                  </a:lnTo>
                  <a:lnTo>
                    <a:pt x="9784" y="2190"/>
                  </a:lnTo>
                  <a:lnTo>
                    <a:pt x="9782" y="2204"/>
                  </a:lnTo>
                  <a:lnTo>
                    <a:pt x="9780" y="2216"/>
                  </a:lnTo>
                  <a:lnTo>
                    <a:pt x="9777" y="2228"/>
                  </a:lnTo>
                  <a:lnTo>
                    <a:pt x="9773" y="2240"/>
                  </a:lnTo>
                  <a:lnTo>
                    <a:pt x="9768" y="2252"/>
                  </a:lnTo>
                  <a:lnTo>
                    <a:pt x="9763" y="2264"/>
                  </a:lnTo>
                  <a:lnTo>
                    <a:pt x="9757" y="2274"/>
                  </a:lnTo>
                  <a:lnTo>
                    <a:pt x="9750" y="2285"/>
                  </a:lnTo>
                  <a:lnTo>
                    <a:pt x="9742" y="2297"/>
                  </a:lnTo>
                  <a:lnTo>
                    <a:pt x="9732" y="2308"/>
                  </a:lnTo>
                  <a:lnTo>
                    <a:pt x="9722" y="2321"/>
                  </a:lnTo>
                  <a:lnTo>
                    <a:pt x="9709" y="2334"/>
                  </a:lnTo>
                  <a:lnTo>
                    <a:pt x="9693" y="2348"/>
                  </a:lnTo>
                  <a:lnTo>
                    <a:pt x="9676" y="2360"/>
                  </a:lnTo>
                  <a:lnTo>
                    <a:pt x="9660" y="2371"/>
                  </a:lnTo>
                  <a:lnTo>
                    <a:pt x="9635" y="2390"/>
                  </a:lnTo>
                  <a:lnTo>
                    <a:pt x="9613" y="2405"/>
                  </a:lnTo>
                  <a:lnTo>
                    <a:pt x="9602" y="2411"/>
                  </a:lnTo>
                  <a:lnTo>
                    <a:pt x="9592" y="2415"/>
                  </a:lnTo>
                  <a:lnTo>
                    <a:pt x="9581" y="2417"/>
                  </a:lnTo>
                  <a:lnTo>
                    <a:pt x="9570" y="2418"/>
                  </a:lnTo>
                  <a:lnTo>
                    <a:pt x="9564" y="2417"/>
                  </a:lnTo>
                  <a:lnTo>
                    <a:pt x="9558" y="2416"/>
                  </a:lnTo>
                  <a:lnTo>
                    <a:pt x="9551" y="2414"/>
                  </a:lnTo>
                  <a:lnTo>
                    <a:pt x="9545" y="2412"/>
                  </a:lnTo>
                  <a:lnTo>
                    <a:pt x="9530" y="2405"/>
                  </a:lnTo>
                  <a:lnTo>
                    <a:pt x="9515" y="2395"/>
                  </a:lnTo>
                  <a:lnTo>
                    <a:pt x="9498" y="2383"/>
                  </a:lnTo>
                  <a:lnTo>
                    <a:pt x="9478" y="2366"/>
                  </a:lnTo>
                  <a:lnTo>
                    <a:pt x="9457" y="2347"/>
                  </a:lnTo>
                  <a:lnTo>
                    <a:pt x="9433" y="2323"/>
                  </a:lnTo>
                  <a:lnTo>
                    <a:pt x="9417" y="2305"/>
                  </a:lnTo>
                  <a:lnTo>
                    <a:pt x="9402" y="2287"/>
                  </a:lnTo>
                  <a:lnTo>
                    <a:pt x="9396" y="2279"/>
                  </a:lnTo>
                  <a:lnTo>
                    <a:pt x="9390" y="2270"/>
                  </a:lnTo>
                  <a:lnTo>
                    <a:pt x="9384" y="2261"/>
                  </a:lnTo>
                  <a:lnTo>
                    <a:pt x="9379" y="2251"/>
                  </a:lnTo>
                  <a:lnTo>
                    <a:pt x="9375" y="2241"/>
                  </a:lnTo>
                  <a:lnTo>
                    <a:pt x="9371" y="2229"/>
                  </a:lnTo>
                  <a:lnTo>
                    <a:pt x="9368" y="2218"/>
                  </a:lnTo>
                  <a:lnTo>
                    <a:pt x="9365" y="2206"/>
                  </a:lnTo>
                  <a:lnTo>
                    <a:pt x="9363" y="2192"/>
                  </a:lnTo>
                  <a:lnTo>
                    <a:pt x="9361" y="2178"/>
                  </a:lnTo>
                  <a:lnTo>
                    <a:pt x="9360" y="2162"/>
                  </a:lnTo>
                  <a:lnTo>
                    <a:pt x="9360" y="2146"/>
                  </a:lnTo>
                  <a:close/>
                  <a:moveTo>
                    <a:pt x="11126" y="2314"/>
                  </a:moveTo>
                  <a:lnTo>
                    <a:pt x="11125" y="2350"/>
                  </a:lnTo>
                  <a:lnTo>
                    <a:pt x="11123" y="2381"/>
                  </a:lnTo>
                  <a:lnTo>
                    <a:pt x="11120" y="2408"/>
                  </a:lnTo>
                  <a:lnTo>
                    <a:pt x="11116" y="2430"/>
                  </a:lnTo>
                  <a:lnTo>
                    <a:pt x="11113" y="2441"/>
                  </a:lnTo>
                  <a:lnTo>
                    <a:pt x="11110" y="2450"/>
                  </a:lnTo>
                  <a:lnTo>
                    <a:pt x="11107" y="2458"/>
                  </a:lnTo>
                  <a:lnTo>
                    <a:pt x="11103" y="2466"/>
                  </a:lnTo>
                  <a:lnTo>
                    <a:pt x="11099" y="2473"/>
                  </a:lnTo>
                  <a:lnTo>
                    <a:pt x="11095" y="2479"/>
                  </a:lnTo>
                  <a:lnTo>
                    <a:pt x="11090" y="2485"/>
                  </a:lnTo>
                  <a:lnTo>
                    <a:pt x="11085" y="2491"/>
                  </a:lnTo>
                  <a:lnTo>
                    <a:pt x="11079" y="2495"/>
                  </a:lnTo>
                  <a:lnTo>
                    <a:pt x="11073" y="2499"/>
                  </a:lnTo>
                  <a:lnTo>
                    <a:pt x="11067" y="2502"/>
                  </a:lnTo>
                  <a:lnTo>
                    <a:pt x="11060" y="2505"/>
                  </a:lnTo>
                  <a:lnTo>
                    <a:pt x="11045" y="2509"/>
                  </a:lnTo>
                  <a:lnTo>
                    <a:pt x="11028" y="2512"/>
                  </a:lnTo>
                  <a:lnTo>
                    <a:pt x="11010" y="2514"/>
                  </a:lnTo>
                  <a:lnTo>
                    <a:pt x="10988" y="2515"/>
                  </a:lnTo>
                  <a:lnTo>
                    <a:pt x="10966" y="2515"/>
                  </a:lnTo>
                  <a:lnTo>
                    <a:pt x="10941" y="2515"/>
                  </a:lnTo>
                  <a:lnTo>
                    <a:pt x="10894" y="2515"/>
                  </a:lnTo>
                  <a:lnTo>
                    <a:pt x="10847" y="2515"/>
                  </a:lnTo>
                  <a:lnTo>
                    <a:pt x="10799" y="2515"/>
                  </a:lnTo>
                  <a:lnTo>
                    <a:pt x="10752" y="2515"/>
                  </a:lnTo>
                  <a:lnTo>
                    <a:pt x="10705" y="2515"/>
                  </a:lnTo>
                  <a:lnTo>
                    <a:pt x="10658" y="2515"/>
                  </a:lnTo>
                  <a:lnTo>
                    <a:pt x="10611" y="2515"/>
                  </a:lnTo>
                  <a:lnTo>
                    <a:pt x="10563" y="2515"/>
                  </a:lnTo>
                  <a:lnTo>
                    <a:pt x="10568" y="2497"/>
                  </a:lnTo>
                  <a:lnTo>
                    <a:pt x="10573" y="2481"/>
                  </a:lnTo>
                  <a:lnTo>
                    <a:pt x="10578" y="2466"/>
                  </a:lnTo>
                  <a:lnTo>
                    <a:pt x="10583" y="2450"/>
                  </a:lnTo>
                  <a:lnTo>
                    <a:pt x="10588" y="2434"/>
                  </a:lnTo>
                  <a:lnTo>
                    <a:pt x="10591" y="2413"/>
                  </a:lnTo>
                  <a:lnTo>
                    <a:pt x="10593" y="2388"/>
                  </a:lnTo>
                  <a:lnTo>
                    <a:pt x="10594" y="2357"/>
                  </a:lnTo>
                  <a:lnTo>
                    <a:pt x="10594" y="1912"/>
                  </a:lnTo>
                  <a:lnTo>
                    <a:pt x="10400" y="1912"/>
                  </a:lnTo>
                  <a:lnTo>
                    <a:pt x="10400" y="2325"/>
                  </a:lnTo>
                  <a:lnTo>
                    <a:pt x="10400" y="2348"/>
                  </a:lnTo>
                  <a:lnTo>
                    <a:pt x="10399" y="2367"/>
                  </a:lnTo>
                  <a:lnTo>
                    <a:pt x="10397" y="2386"/>
                  </a:lnTo>
                  <a:lnTo>
                    <a:pt x="10395" y="2404"/>
                  </a:lnTo>
                  <a:lnTo>
                    <a:pt x="10392" y="2419"/>
                  </a:lnTo>
                  <a:lnTo>
                    <a:pt x="10388" y="2434"/>
                  </a:lnTo>
                  <a:lnTo>
                    <a:pt x="10384" y="2447"/>
                  </a:lnTo>
                  <a:lnTo>
                    <a:pt x="10378" y="2458"/>
                  </a:lnTo>
                  <a:lnTo>
                    <a:pt x="10372" y="2469"/>
                  </a:lnTo>
                  <a:lnTo>
                    <a:pt x="10365" y="2478"/>
                  </a:lnTo>
                  <a:lnTo>
                    <a:pt x="10357" y="2486"/>
                  </a:lnTo>
                  <a:lnTo>
                    <a:pt x="10348" y="2493"/>
                  </a:lnTo>
                  <a:lnTo>
                    <a:pt x="10338" y="2499"/>
                  </a:lnTo>
                  <a:lnTo>
                    <a:pt x="10327" y="2504"/>
                  </a:lnTo>
                  <a:lnTo>
                    <a:pt x="10315" y="2508"/>
                  </a:lnTo>
                  <a:lnTo>
                    <a:pt x="10301" y="2512"/>
                  </a:lnTo>
                  <a:lnTo>
                    <a:pt x="10287" y="2515"/>
                  </a:lnTo>
                  <a:lnTo>
                    <a:pt x="10271" y="2517"/>
                  </a:lnTo>
                  <a:lnTo>
                    <a:pt x="10255" y="2519"/>
                  </a:lnTo>
                  <a:lnTo>
                    <a:pt x="10236" y="2520"/>
                  </a:lnTo>
                  <a:lnTo>
                    <a:pt x="10197" y="2521"/>
                  </a:lnTo>
                  <a:lnTo>
                    <a:pt x="10151" y="2521"/>
                  </a:lnTo>
                  <a:lnTo>
                    <a:pt x="10043" y="2517"/>
                  </a:lnTo>
                  <a:lnTo>
                    <a:pt x="9911" y="2515"/>
                  </a:lnTo>
                  <a:lnTo>
                    <a:pt x="9894" y="2515"/>
                  </a:lnTo>
                  <a:lnTo>
                    <a:pt x="9881" y="2513"/>
                  </a:lnTo>
                  <a:lnTo>
                    <a:pt x="9871" y="2512"/>
                  </a:lnTo>
                  <a:lnTo>
                    <a:pt x="9863" y="2510"/>
                  </a:lnTo>
                  <a:lnTo>
                    <a:pt x="9855" y="2508"/>
                  </a:lnTo>
                  <a:lnTo>
                    <a:pt x="9845" y="2507"/>
                  </a:lnTo>
                  <a:lnTo>
                    <a:pt x="9834" y="2505"/>
                  </a:lnTo>
                  <a:lnTo>
                    <a:pt x="9819" y="2505"/>
                  </a:lnTo>
                  <a:lnTo>
                    <a:pt x="9834" y="2483"/>
                  </a:lnTo>
                  <a:lnTo>
                    <a:pt x="9849" y="2466"/>
                  </a:lnTo>
                  <a:lnTo>
                    <a:pt x="9864" y="2448"/>
                  </a:lnTo>
                  <a:lnTo>
                    <a:pt x="9880" y="2430"/>
                  </a:lnTo>
                  <a:lnTo>
                    <a:pt x="9888" y="2420"/>
                  </a:lnTo>
                  <a:lnTo>
                    <a:pt x="9896" y="2410"/>
                  </a:lnTo>
                  <a:lnTo>
                    <a:pt x="9904" y="2397"/>
                  </a:lnTo>
                  <a:lnTo>
                    <a:pt x="9912" y="2384"/>
                  </a:lnTo>
                  <a:lnTo>
                    <a:pt x="9921" y="2368"/>
                  </a:lnTo>
                  <a:lnTo>
                    <a:pt x="9930" y="2352"/>
                  </a:lnTo>
                  <a:lnTo>
                    <a:pt x="9938" y="2332"/>
                  </a:lnTo>
                  <a:lnTo>
                    <a:pt x="9947" y="2310"/>
                  </a:lnTo>
                  <a:lnTo>
                    <a:pt x="9961" y="2271"/>
                  </a:lnTo>
                  <a:lnTo>
                    <a:pt x="9971" y="2232"/>
                  </a:lnTo>
                  <a:lnTo>
                    <a:pt x="9977" y="2193"/>
                  </a:lnTo>
                  <a:lnTo>
                    <a:pt x="9980" y="2157"/>
                  </a:lnTo>
                  <a:lnTo>
                    <a:pt x="9980" y="2121"/>
                  </a:lnTo>
                  <a:lnTo>
                    <a:pt x="9976" y="2087"/>
                  </a:lnTo>
                  <a:lnTo>
                    <a:pt x="9969" y="2052"/>
                  </a:lnTo>
                  <a:lnTo>
                    <a:pt x="9960" y="2020"/>
                  </a:lnTo>
                  <a:lnTo>
                    <a:pt x="9947" y="1990"/>
                  </a:lnTo>
                  <a:lnTo>
                    <a:pt x="9933" y="1961"/>
                  </a:lnTo>
                  <a:lnTo>
                    <a:pt x="9915" y="1933"/>
                  </a:lnTo>
                  <a:lnTo>
                    <a:pt x="9896" y="1907"/>
                  </a:lnTo>
                  <a:lnTo>
                    <a:pt x="9875" y="1883"/>
                  </a:lnTo>
                  <a:lnTo>
                    <a:pt x="9852" y="1861"/>
                  </a:lnTo>
                  <a:lnTo>
                    <a:pt x="9827" y="1840"/>
                  </a:lnTo>
                  <a:lnTo>
                    <a:pt x="9801" y="1821"/>
                  </a:lnTo>
                  <a:lnTo>
                    <a:pt x="9773" y="1805"/>
                  </a:lnTo>
                  <a:lnTo>
                    <a:pt x="9744" y="1790"/>
                  </a:lnTo>
                  <a:lnTo>
                    <a:pt x="9714" y="1779"/>
                  </a:lnTo>
                  <a:lnTo>
                    <a:pt x="9683" y="1768"/>
                  </a:lnTo>
                  <a:lnTo>
                    <a:pt x="9652" y="1761"/>
                  </a:lnTo>
                  <a:lnTo>
                    <a:pt x="9620" y="1756"/>
                  </a:lnTo>
                  <a:lnTo>
                    <a:pt x="9587" y="1753"/>
                  </a:lnTo>
                  <a:lnTo>
                    <a:pt x="9555" y="1753"/>
                  </a:lnTo>
                  <a:lnTo>
                    <a:pt x="9522" y="1756"/>
                  </a:lnTo>
                  <a:lnTo>
                    <a:pt x="9489" y="1761"/>
                  </a:lnTo>
                  <a:lnTo>
                    <a:pt x="9457" y="1771"/>
                  </a:lnTo>
                  <a:lnTo>
                    <a:pt x="9425" y="1781"/>
                  </a:lnTo>
                  <a:lnTo>
                    <a:pt x="9394" y="1795"/>
                  </a:lnTo>
                  <a:lnTo>
                    <a:pt x="9364" y="1813"/>
                  </a:lnTo>
                  <a:lnTo>
                    <a:pt x="9334" y="1834"/>
                  </a:lnTo>
                  <a:lnTo>
                    <a:pt x="9306" y="1858"/>
                  </a:lnTo>
                  <a:lnTo>
                    <a:pt x="9291" y="1872"/>
                  </a:lnTo>
                  <a:lnTo>
                    <a:pt x="9276" y="1888"/>
                  </a:lnTo>
                  <a:lnTo>
                    <a:pt x="9263" y="1904"/>
                  </a:lnTo>
                  <a:lnTo>
                    <a:pt x="9250" y="1920"/>
                  </a:lnTo>
                  <a:lnTo>
                    <a:pt x="9238" y="1937"/>
                  </a:lnTo>
                  <a:lnTo>
                    <a:pt x="9228" y="1954"/>
                  </a:lnTo>
                  <a:lnTo>
                    <a:pt x="9218" y="1972"/>
                  </a:lnTo>
                  <a:lnTo>
                    <a:pt x="9210" y="1989"/>
                  </a:lnTo>
                  <a:lnTo>
                    <a:pt x="9202" y="2008"/>
                  </a:lnTo>
                  <a:lnTo>
                    <a:pt x="9195" y="2026"/>
                  </a:lnTo>
                  <a:lnTo>
                    <a:pt x="9190" y="2045"/>
                  </a:lnTo>
                  <a:lnTo>
                    <a:pt x="9185" y="2064"/>
                  </a:lnTo>
                  <a:lnTo>
                    <a:pt x="9181" y="2082"/>
                  </a:lnTo>
                  <a:lnTo>
                    <a:pt x="9178" y="2102"/>
                  </a:lnTo>
                  <a:lnTo>
                    <a:pt x="9176" y="2122"/>
                  </a:lnTo>
                  <a:lnTo>
                    <a:pt x="9175" y="2141"/>
                  </a:lnTo>
                  <a:lnTo>
                    <a:pt x="9174" y="2160"/>
                  </a:lnTo>
                  <a:lnTo>
                    <a:pt x="9175" y="2180"/>
                  </a:lnTo>
                  <a:lnTo>
                    <a:pt x="9177" y="2199"/>
                  </a:lnTo>
                  <a:lnTo>
                    <a:pt x="9179" y="2219"/>
                  </a:lnTo>
                  <a:lnTo>
                    <a:pt x="9183" y="2239"/>
                  </a:lnTo>
                  <a:lnTo>
                    <a:pt x="9187" y="2258"/>
                  </a:lnTo>
                  <a:lnTo>
                    <a:pt x="9192" y="2278"/>
                  </a:lnTo>
                  <a:lnTo>
                    <a:pt x="9198" y="2297"/>
                  </a:lnTo>
                  <a:lnTo>
                    <a:pt x="9205" y="2316"/>
                  </a:lnTo>
                  <a:lnTo>
                    <a:pt x="9212" y="2335"/>
                  </a:lnTo>
                  <a:lnTo>
                    <a:pt x="9221" y="2354"/>
                  </a:lnTo>
                  <a:lnTo>
                    <a:pt x="9230" y="2372"/>
                  </a:lnTo>
                  <a:lnTo>
                    <a:pt x="9241" y="2391"/>
                  </a:lnTo>
                  <a:lnTo>
                    <a:pt x="9252" y="2409"/>
                  </a:lnTo>
                  <a:lnTo>
                    <a:pt x="9263" y="2426"/>
                  </a:lnTo>
                  <a:lnTo>
                    <a:pt x="9276" y="2443"/>
                  </a:lnTo>
                  <a:lnTo>
                    <a:pt x="9285" y="2454"/>
                  </a:lnTo>
                  <a:lnTo>
                    <a:pt x="9294" y="2463"/>
                  </a:lnTo>
                  <a:lnTo>
                    <a:pt x="9302" y="2470"/>
                  </a:lnTo>
                  <a:lnTo>
                    <a:pt x="9310" y="2476"/>
                  </a:lnTo>
                  <a:lnTo>
                    <a:pt x="9318" y="2482"/>
                  </a:lnTo>
                  <a:lnTo>
                    <a:pt x="9325" y="2488"/>
                  </a:lnTo>
                  <a:lnTo>
                    <a:pt x="9332" y="2496"/>
                  </a:lnTo>
                  <a:lnTo>
                    <a:pt x="9339" y="2505"/>
                  </a:lnTo>
                  <a:lnTo>
                    <a:pt x="9321" y="2505"/>
                  </a:lnTo>
                  <a:lnTo>
                    <a:pt x="9304" y="2506"/>
                  </a:lnTo>
                  <a:lnTo>
                    <a:pt x="9288" y="2508"/>
                  </a:lnTo>
                  <a:lnTo>
                    <a:pt x="9273" y="2510"/>
                  </a:lnTo>
                  <a:lnTo>
                    <a:pt x="9256" y="2512"/>
                  </a:lnTo>
                  <a:lnTo>
                    <a:pt x="9239" y="2514"/>
                  </a:lnTo>
                  <a:lnTo>
                    <a:pt x="9219" y="2515"/>
                  </a:lnTo>
                  <a:lnTo>
                    <a:pt x="9197" y="2515"/>
                  </a:lnTo>
                  <a:lnTo>
                    <a:pt x="8716" y="2515"/>
                  </a:lnTo>
                  <a:lnTo>
                    <a:pt x="8721" y="2504"/>
                  </a:lnTo>
                  <a:lnTo>
                    <a:pt x="8725" y="2492"/>
                  </a:lnTo>
                  <a:lnTo>
                    <a:pt x="8729" y="2478"/>
                  </a:lnTo>
                  <a:lnTo>
                    <a:pt x="8733" y="2464"/>
                  </a:lnTo>
                  <a:lnTo>
                    <a:pt x="8738" y="2431"/>
                  </a:lnTo>
                  <a:lnTo>
                    <a:pt x="8743" y="2397"/>
                  </a:lnTo>
                  <a:lnTo>
                    <a:pt x="8747" y="2359"/>
                  </a:lnTo>
                  <a:lnTo>
                    <a:pt x="8749" y="2320"/>
                  </a:lnTo>
                  <a:lnTo>
                    <a:pt x="8750" y="2278"/>
                  </a:lnTo>
                  <a:lnTo>
                    <a:pt x="8751" y="2235"/>
                  </a:lnTo>
                  <a:lnTo>
                    <a:pt x="8751" y="2149"/>
                  </a:lnTo>
                  <a:lnTo>
                    <a:pt x="8749" y="2063"/>
                  </a:lnTo>
                  <a:lnTo>
                    <a:pt x="8747" y="1983"/>
                  </a:lnTo>
                  <a:lnTo>
                    <a:pt x="8747" y="1912"/>
                  </a:lnTo>
                  <a:lnTo>
                    <a:pt x="8553" y="1912"/>
                  </a:lnTo>
                  <a:lnTo>
                    <a:pt x="8554" y="2103"/>
                  </a:lnTo>
                  <a:lnTo>
                    <a:pt x="8557" y="2249"/>
                  </a:lnTo>
                  <a:lnTo>
                    <a:pt x="8556" y="2307"/>
                  </a:lnTo>
                  <a:lnTo>
                    <a:pt x="8555" y="2356"/>
                  </a:lnTo>
                  <a:lnTo>
                    <a:pt x="8553" y="2377"/>
                  </a:lnTo>
                  <a:lnTo>
                    <a:pt x="8551" y="2396"/>
                  </a:lnTo>
                  <a:lnTo>
                    <a:pt x="8549" y="2414"/>
                  </a:lnTo>
                  <a:lnTo>
                    <a:pt x="8545" y="2429"/>
                  </a:lnTo>
                  <a:lnTo>
                    <a:pt x="8541" y="2443"/>
                  </a:lnTo>
                  <a:lnTo>
                    <a:pt x="8536" y="2455"/>
                  </a:lnTo>
                  <a:lnTo>
                    <a:pt x="8530" y="2467"/>
                  </a:lnTo>
                  <a:lnTo>
                    <a:pt x="8523" y="2476"/>
                  </a:lnTo>
                  <a:lnTo>
                    <a:pt x="8515" y="2484"/>
                  </a:lnTo>
                  <a:lnTo>
                    <a:pt x="8506" y="2492"/>
                  </a:lnTo>
                  <a:lnTo>
                    <a:pt x="8495" y="2497"/>
                  </a:lnTo>
                  <a:lnTo>
                    <a:pt x="8484" y="2502"/>
                  </a:lnTo>
                  <a:lnTo>
                    <a:pt x="8471" y="2506"/>
                  </a:lnTo>
                  <a:lnTo>
                    <a:pt x="8457" y="2509"/>
                  </a:lnTo>
                  <a:lnTo>
                    <a:pt x="8441" y="2511"/>
                  </a:lnTo>
                  <a:lnTo>
                    <a:pt x="8424" y="2513"/>
                  </a:lnTo>
                  <a:lnTo>
                    <a:pt x="8385" y="2515"/>
                  </a:lnTo>
                  <a:lnTo>
                    <a:pt x="8339" y="2515"/>
                  </a:lnTo>
                  <a:lnTo>
                    <a:pt x="8293" y="2515"/>
                  </a:lnTo>
                  <a:lnTo>
                    <a:pt x="8247" y="2515"/>
                  </a:lnTo>
                  <a:lnTo>
                    <a:pt x="8201" y="2515"/>
                  </a:lnTo>
                  <a:lnTo>
                    <a:pt x="8155" y="2515"/>
                  </a:lnTo>
                  <a:lnTo>
                    <a:pt x="8109" y="2515"/>
                  </a:lnTo>
                  <a:lnTo>
                    <a:pt x="8063" y="2515"/>
                  </a:lnTo>
                  <a:lnTo>
                    <a:pt x="8017" y="2515"/>
                  </a:lnTo>
                  <a:lnTo>
                    <a:pt x="7971" y="2515"/>
                  </a:lnTo>
                  <a:lnTo>
                    <a:pt x="7977" y="2503"/>
                  </a:lnTo>
                  <a:lnTo>
                    <a:pt x="7982" y="2491"/>
                  </a:lnTo>
                  <a:lnTo>
                    <a:pt x="7987" y="2476"/>
                  </a:lnTo>
                  <a:lnTo>
                    <a:pt x="7991" y="2462"/>
                  </a:lnTo>
                  <a:lnTo>
                    <a:pt x="7995" y="2446"/>
                  </a:lnTo>
                  <a:lnTo>
                    <a:pt x="7998" y="2429"/>
                  </a:lnTo>
                  <a:lnTo>
                    <a:pt x="8001" y="2413"/>
                  </a:lnTo>
                  <a:lnTo>
                    <a:pt x="8004" y="2395"/>
                  </a:lnTo>
                  <a:lnTo>
                    <a:pt x="8008" y="2358"/>
                  </a:lnTo>
                  <a:lnTo>
                    <a:pt x="8012" y="2319"/>
                  </a:lnTo>
                  <a:lnTo>
                    <a:pt x="8014" y="2278"/>
                  </a:lnTo>
                  <a:lnTo>
                    <a:pt x="8015" y="2238"/>
                  </a:lnTo>
                  <a:lnTo>
                    <a:pt x="8016" y="2156"/>
                  </a:lnTo>
                  <a:lnTo>
                    <a:pt x="8014" y="2076"/>
                  </a:lnTo>
                  <a:lnTo>
                    <a:pt x="8013" y="2005"/>
                  </a:lnTo>
                  <a:lnTo>
                    <a:pt x="8012" y="1945"/>
                  </a:lnTo>
                  <a:lnTo>
                    <a:pt x="8012" y="1940"/>
                  </a:lnTo>
                  <a:lnTo>
                    <a:pt x="8011" y="1936"/>
                  </a:lnTo>
                  <a:lnTo>
                    <a:pt x="8010" y="1932"/>
                  </a:lnTo>
                  <a:lnTo>
                    <a:pt x="8009" y="1929"/>
                  </a:lnTo>
                  <a:lnTo>
                    <a:pt x="8007" y="1926"/>
                  </a:lnTo>
                  <a:lnTo>
                    <a:pt x="8004" y="1923"/>
                  </a:lnTo>
                  <a:lnTo>
                    <a:pt x="8002" y="1921"/>
                  </a:lnTo>
                  <a:lnTo>
                    <a:pt x="7998" y="1918"/>
                  </a:lnTo>
                  <a:lnTo>
                    <a:pt x="7991" y="1915"/>
                  </a:lnTo>
                  <a:lnTo>
                    <a:pt x="7982" y="1912"/>
                  </a:lnTo>
                  <a:lnTo>
                    <a:pt x="7971" y="1910"/>
                  </a:lnTo>
                  <a:lnTo>
                    <a:pt x="7959" y="1909"/>
                  </a:lnTo>
                  <a:lnTo>
                    <a:pt x="7930" y="1909"/>
                  </a:lnTo>
                  <a:lnTo>
                    <a:pt x="7895" y="1910"/>
                  </a:lnTo>
                  <a:lnTo>
                    <a:pt x="7854" y="1912"/>
                  </a:lnTo>
                  <a:lnTo>
                    <a:pt x="7808" y="1912"/>
                  </a:lnTo>
                  <a:lnTo>
                    <a:pt x="7810" y="2103"/>
                  </a:lnTo>
                  <a:lnTo>
                    <a:pt x="7812" y="2249"/>
                  </a:lnTo>
                  <a:lnTo>
                    <a:pt x="7812" y="2307"/>
                  </a:lnTo>
                  <a:lnTo>
                    <a:pt x="7811" y="2356"/>
                  </a:lnTo>
                  <a:lnTo>
                    <a:pt x="7809" y="2377"/>
                  </a:lnTo>
                  <a:lnTo>
                    <a:pt x="7807" y="2396"/>
                  </a:lnTo>
                  <a:lnTo>
                    <a:pt x="7805" y="2414"/>
                  </a:lnTo>
                  <a:lnTo>
                    <a:pt x="7801" y="2429"/>
                  </a:lnTo>
                  <a:lnTo>
                    <a:pt x="7797" y="2443"/>
                  </a:lnTo>
                  <a:lnTo>
                    <a:pt x="7792" y="2455"/>
                  </a:lnTo>
                  <a:lnTo>
                    <a:pt x="7786" y="2467"/>
                  </a:lnTo>
                  <a:lnTo>
                    <a:pt x="7779" y="2476"/>
                  </a:lnTo>
                  <a:lnTo>
                    <a:pt x="7771" y="2484"/>
                  </a:lnTo>
                  <a:lnTo>
                    <a:pt x="7762" y="2492"/>
                  </a:lnTo>
                  <a:lnTo>
                    <a:pt x="7752" y="2497"/>
                  </a:lnTo>
                  <a:lnTo>
                    <a:pt x="7740" y="2502"/>
                  </a:lnTo>
                  <a:lnTo>
                    <a:pt x="7727" y="2506"/>
                  </a:lnTo>
                  <a:lnTo>
                    <a:pt x="7713" y="2509"/>
                  </a:lnTo>
                  <a:lnTo>
                    <a:pt x="7697" y="2511"/>
                  </a:lnTo>
                  <a:lnTo>
                    <a:pt x="7680" y="2513"/>
                  </a:lnTo>
                  <a:lnTo>
                    <a:pt x="7640" y="2515"/>
                  </a:lnTo>
                  <a:lnTo>
                    <a:pt x="7594" y="2515"/>
                  </a:lnTo>
                  <a:lnTo>
                    <a:pt x="7551" y="2515"/>
                  </a:lnTo>
                  <a:lnTo>
                    <a:pt x="7507" y="2515"/>
                  </a:lnTo>
                  <a:lnTo>
                    <a:pt x="7464" y="2515"/>
                  </a:lnTo>
                  <a:lnTo>
                    <a:pt x="7420" y="2515"/>
                  </a:lnTo>
                  <a:lnTo>
                    <a:pt x="7377" y="2515"/>
                  </a:lnTo>
                  <a:lnTo>
                    <a:pt x="7334" y="2515"/>
                  </a:lnTo>
                  <a:lnTo>
                    <a:pt x="7290" y="2515"/>
                  </a:lnTo>
                  <a:lnTo>
                    <a:pt x="7247" y="2515"/>
                  </a:lnTo>
                  <a:lnTo>
                    <a:pt x="7253" y="2503"/>
                  </a:lnTo>
                  <a:lnTo>
                    <a:pt x="7258" y="2488"/>
                  </a:lnTo>
                  <a:lnTo>
                    <a:pt x="7262" y="2474"/>
                  </a:lnTo>
                  <a:lnTo>
                    <a:pt x="7266" y="2458"/>
                  </a:lnTo>
                  <a:lnTo>
                    <a:pt x="7274" y="2425"/>
                  </a:lnTo>
                  <a:lnTo>
                    <a:pt x="7279" y="2389"/>
                  </a:lnTo>
                  <a:lnTo>
                    <a:pt x="7284" y="2352"/>
                  </a:lnTo>
                  <a:lnTo>
                    <a:pt x="7287" y="2311"/>
                  </a:lnTo>
                  <a:lnTo>
                    <a:pt x="7289" y="2271"/>
                  </a:lnTo>
                  <a:lnTo>
                    <a:pt x="7290" y="2228"/>
                  </a:lnTo>
                  <a:lnTo>
                    <a:pt x="7291" y="2143"/>
                  </a:lnTo>
                  <a:lnTo>
                    <a:pt x="7290" y="2061"/>
                  </a:lnTo>
                  <a:lnTo>
                    <a:pt x="7289" y="1983"/>
                  </a:lnTo>
                  <a:lnTo>
                    <a:pt x="7288" y="1912"/>
                  </a:lnTo>
                  <a:lnTo>
                    <a:pt x="7200" y="1910"/>
                  </a:lnTo>
                  <a:lnTo>
                    <a:pt x="7140" y="1908"/>
                  </a:lnTo>
                  <a:lnTo>
                    <a:pt x="7129" y="1909"/>
                  </a:lnTo>
                  <a:lnTo>
                    <a:pt x="7120" y="1910"/>
                  </a:lnTo>
                  <a:lnTo>
                    <a:pt x="7111" y="1912"/>
                  </a:lnTo>
                  <a:lnTo>
                    <a:pt x="7104" y="1916"/>
                  </a:lnTo>
                  <a:lnTo>
                    <a:pt x="7098" y="1920"/>
                  </a:lnTo>
                  <a:lnTo>
                    <a:pt x="7093" y="1925"/>
                  </a:lnTo>
                  <a:lnTo>
                    <a:pt x="7089" y="1931"/>
                  </a:lnTo>
                  <a:lnTo>
                    <a:pt x="7086" y="1938"/>
                  </a:lnTo>
                  <a:lnTo>
                    <a:pt x="7084" y="1948"/>
                  </a:lnTo>
                  <a:lnTo>
                    <a:pt x="7082" y="1959"/>
                  </a:lnTo>
                  <a:lnTo>
                    <a:pt x="7081" y="1972"/>
                  </a:lnTo>
                  <a:lnTo>
                    <a:pt x="7080" y="1986"/>
                  </a:lnTo>
                  <a:lnTo>
                    <a:pt x="7080" y="2022"/>
                  </a:lnTo>
                  <a:lnTo>
                    <a:pt x="7082" y="2067"/>
                  </a:lnTo>
                  <a:lnTo>
                    <a:pt x="7083" y="2122"/>
                  </a:lnTo>
                  <a:lnTo>
                    <a:pt x="7085" y="2188"/>
                  </a:lnTo>
                  <a:lnTo>
                    <a:pt x="7085" y="2266"/>
                  </a:lnTo>
                  <a:lnTo>
                    <a:pt x="7084" y="2357"/>
                  </a:lnTo>
                  <a:lnTo>
                    <a:pt x="7084" y="2375"/>
                  </a:lnTo>
                  <a:lnTo>
                    <a:pt x="7082" y="2391"/>
                  </a:lnTo>
                  <a:lnTo>
                    <a:pt x="7080" y="2406"/>
                  </a:lnTo>
                  <a:lnTo>
                    <a:pt x="7077" y="2419"/>
                  </a:lnTo>
                  <a:lnTo>
                    <a:pt x="7073" y="2431"/>
                  </a:lnTo>
                  <a:lnTo>
                    <a:pt x="7069" y="2443"/>
                  </a:lnTo>
                  <a:lnTo>
                    <a:pt x="7064" y="2453"/>
                  </a:lnTo>
                  <a:lnTo>
                    <a:pt x="7058" y="2463"/>
                  </a:lnTo>
                  <a:lnTo>
                    <a:pt x="7052" y="2471"/>
                  </a:lnTo>
                  <a:lnTo>
                    <a:pt x="7045" y="2478"/>
                  </a:lnTo>
                  <a:lnTo>
                    <a:pt x="7038" y="2485"/>
                  </a:lnTo>
                  <a:lnTo>
                    <a:pt x="7030" y="2492"/>
                  </a:lnTo>
                  <a:lnTo>
                    <a:pt x="7021" y="2497"/>
                  </a:lnTo>
                  <a:lnTo>
                    <a:pt x="7012" y="2501"/>
                  </a:lnTo>
                  <a:lnTo>
                    <a:pt x="7001" y="2505"/>
                  </a:lnTo>
                  <a:lnTo>
                    <a:pt x="6991" y="2508"/>
                  </a:lnTo>
                  <a:lnTo>
                    <a:pt x="6980" y="2510"/>
                  </a:lnTo>
                  <a:lnTo>
                    <a:pt x="6968" y="2512"/>
                  </a:lnTo>
                  <a:lnTo>
                    <a:pt x="6957" y="2514"/>
                  </a:lnTo>
                  <a:lnTo>
                    <a:pt x="6944" y="2515"/>
                  </a:lnTo>
                  <a:lnTo>
                    <a:pt x="6918" y="2517"/>
                  </a:lnTo>
                  <a:lnTo>
                    <a:pt x="6891" y="2517"/>
                  </a:lnTo>
                  <a:lnTo>
                    <a:pt x="6831" y="2516"/>
                  </a:lnTo>
                  <a:lnTo>
                    <a:pt x="6767" y="2515"/>
                  </a:lnTo>
                  <a:lnTo>
                    <a:pt x="6771" y="2497"/>
                  </a:lnTo>
                  <a:lnTo>
                    <a:pt x="6776" y="2481"/>
                  </a:lnTo>
                  <a:lnTo>
                    <a:pt x="6782" y="2466"/>
                  </a:lnTo>
                  <a:lnTo>
                    <a:pt x="6786" y="2450"/>
                  </a:lnTo>
                  <a:lnTo>
                    <a:pt x="6791" y="2434"/>
                  </a:lnTo>
                  <a:lnTo>
                    <a:pt x="6794" y="2413"/>
                  </a:lnTo>
                  <a:lnTo>
                    <a:pt x="6796" y="2388"/>
                  </a:lnTo>
                  <a:lnTo>
                    <a:pt x="6797" y="2357"/>
                  </a:lnTo>
                  <a:lnTo>
                    <a:pt x="6797" y="1912"/>
                  </a:lnTo>
                  <a:lnTo>
                    <a:pt x="6715" y="1911"/>
                  </a:lnTo>
                  <a:lnTo>
                    <a:pt x="6657" y="1909"/>
                  </a:lnTo>
                  <a:lnTo>
                    <a:pt x="6646" y="1910"/>
                  </a:lnTo>
                  <a:lnTo>
                    <a:pt x="6636" y="1910"/>
                  </a:lnTo>
                  <a:lnTo>
                    <a:pt x="6627" y="1912"/>
                  </a:lnTo>
                  <a:lnTo>
                    <a:pt x="6620" y="1915"/>
                  </a:lnTo>
                  <a:lnTo>
                    <a:pt x="6613" y="1918"/>
                  </a:lnTo>
                  <a:lnTo>
                    <a:pt x="6608" y="1922"/>
                  </a:lnTo>
                  <a:lnTo>
                    <a:pt x="6603" y="1927"/>
                  </a:lnTo>
                  <a:lnTo>
                    <a:pt x="6599" y="1933"/>
                  </a:lnTo>
                  <a:lnTo>
                    <a:pt x="6596" y="1940"/>
                  </a:lnTo>
                  <a:lnTo>
                    <a:pt x="6593" y="1949"/>
                  </a:lnTo>
                  <a:lnTo>
                    <a:pt x="6591" y="1959"/>
                  </a:lnTo>
                  <a:lnTo>
                    <a:pt x="6590" y="1970"/>
                  </a:lnTo>
                  <a:lnTo>
                    <a:pt x="6589" y="1998"/>
                  </a:lnTo>
                  <a:lnTo>
                    <a:pt x="6589" y="2034"/>
                  </a:lnTo>
                  <a:lnTo>
                    <a:pt x="6591" y="2128"/>
                  </a:lnTo>
                  <a:lnTo>
                    <a:pt x="6593" y="2262"/>
                  </a:lnTo>
                  <a:lnTo>
                    <a:pt x="6593" y="2311"/>
                  </a:lnTo>
                  <a:lnTo>
                    <a:pt x="6591" y="2353"/>
                  </a:lnTo>
                  <a:lnTo>
                    <a:pt x="6590" y="2372"/>
                  </a:lnTo>
                  <a:lnTo>
                    <a:pt x="6588" y="2389"/>
                  </a:lnTo>
                  <a:lnTo>
                    <a:pt x="6586" y="2406"/>
                  </a:lnTo>
                  <a:lnTo>
                    <a:pt x="6583" y="2420"/>
                  </a:lnTo>
                  <a:lnTo>
                    <a:pt x="6580" y="2433"/>
                  </a:lnTo>
                  <a:lnTo>
                    <a:pt x="6576" y="2445"/>
                  </a:lnTo>
                  <a:lnTo>
                    <a:pt x="6572" y="2455"/>
                  </a:lnTo>
                  <a:lnTo>
                    <a:pt x="6567" y="2466"/>
                  </a:lnTo>
                  <a:lnTo>
                    <a:pt x="6562" y="2474"/>
                  </a:lnTo>
                  <a:lnTo>
                    <a:pt x="6556" y="2481"/>
                  </a:lnTo>
                  <a:lnTo>
                    <a:pt x="6549" y="2488"/>
                  </a:lnTo>
                  <a:lnTo>
                    <a:pt x="6542" y="2494"/>
                  </a:lnTo>
                  <a:lnTo>
                    <a:pt x="6534" y="2499"/>
                  </a:lnTo>
                  <a:lnTo>
                    <a:pt x="6525" y="2503"/>
                  </a:lnTo>
                  <a:lnTo>
                    <a:pt x="6516" y="2506"/>
                  </a:lnTo>
                  <a:lnTo>
                    <a:pt x="6505" y="2509"/>
                  </a:lnTo>
                  <a:lnTo>
                    <a:pt x="6494" y="2511"/>
                  </a:lnTo>
                  <a:lnTo>
                    <a:pt x="6482" y="2513"/>
                  </a:lnTo>
                  <a:lnTo>
                    <a:pt x="6469" y="2514"/>
                  </a:lnTo>
                  <a:lnTo>
                    <a:pt x="6455" y="2515"/>
                  </a:lnTo>
                  <a:lnTo>
                    <a:pt x="6390" y="2516"/>
                  </a:lnTo>
                  <a:lnTo>
                    <a:pt x="6307" y="2515"/>
                  </a:lnTo>
                  <a:lnTo>
                    <a:pt x="6307" y="1912"/>
                  </a:lnTo>
                  <a:lnTo>
                    <a:pt x="6114" y="1912"/>
                  </a:lnTo>
                  <a:lnTo>
                    <a:pt x="6114" y="1960"/>
                  </a:lnTo>
                  <a:lnTo>
                    <a:pt x="6115" y="2009"/>
                  </a:lnTo>
                  <a:lnTo>
                    <a:pt x="6116" y="2057"/>
                  </a:lnTo>
                  <a:lnTo>
                    <a:pt x="6117" y="2108"/>
                  </a:lnTo>
                  <a:lnTo>
                    <a:pt x="6117" y="2159"/>
                  </a:lnTo>
                  <a:lnTo>
                    <a:pt x="6117" y="2211"/>
                  </a:lnTo>
                  <a:lnTo>
                    <a:pt x="6117" y="2262"/>
                  </a:lnTo>
                  <a:lnTo>
                    <a:pt x="6115" y="2312"/>
                  </a:lnTo>
                  <a:lnTo>
                    <a:pt x="6113" y="2362"/>
                  </a:lnTo>
                  <a:lnTo>
                    <a:pt x="6108" y="2411"/>
                  </a:lnTo>
                  <a:lnTo>
                    <a:pt x="6106" y="2435"/>
                  </a:lnTo>
                  <a:lnTo>
                    <a:pt x="6102" y="2458"/>
                  </a:lnTo>
                  <a:lnTo>
                    <a:pt x="6099" y="2481"/>
                  </a:lnTo>
                  <a:lnTo>
                    <a:pt x="6095" y="2503"/>
                  </a:lnTo>
                  <a:lnTo>
                    <a:pt x="6090" y="2526"/>
                  </a:lnTo>
                  <a:lnTo>
                    <a:pt x="6085" y="2546"/>
                  </a:lnTo>
                  <a:lnTo>
                    <a:pt x="6079" y="2567"/>
                  </a:lnTo>
                  <a:lnTo>
                    <a:pt x="6072" y="2588"/>
                  </a:lnTo>
                  <a:lnTo>
                    <a:pt x="6065" y="2607"/>
                  </a:lnTo>
                  <a:lnTo>
                    <a:pt x="6057" y="2625"/>
                  </a:lnTo>
                  <a:lnTo>
                    <a:pt x="6049" y="2643"/>
                  </a:lnTo>
                  <a:lnTo>
                    <a:pt x="6039" y="2660"/>
                  </a:lnTo>
                  <a:lnTo>
                    <a:pt x="6022" y="2687"/>
                  </a:lnTo>
                  <a:lnTo>
                    <a:pt x="6003" y="2712"/>
                  </a:lnTo>
                  <a:lnTo>
                    <a:pt x="5983" y="2735"/>
                  </a:lnTo>
                  <a:lnTo>
                    <a:pt x="5961" y="2755"/>
                  </a:lnTo>
                  <a:lnTo>
                    <a:pt x="5939" y="2771"/>
                  </a:lnTo>
                  <a:lnTo>
                    <a:pt x="5916" y="2786"/>
                  </a:lnTo>
                  <a:lnTo>
                    <a:pt x="5892" y="2798"/>
                  </a:lnTo>
                  <a:lnTo>
                    <a:pt x="5867" y="2809"/>
                  </a:lnTo>
                  <a:lnTo>
                    <a:pt x="5842" y="2816"/>
                  </a:lnTo>
                  <a:lnTo>
                    <a:pt x="5816" y="2821"/>
                  </a:lnTo>
                  <a:lnTo>
                    <a:pt x="5790" y="2823"/>
                  </a:lnTo>
                  <a:lnTo>
                    <a:pt x="5765" y="2824"/>
                  </a:lnTo>
                  <a:lnTo>
                    <a:pt x="5739" y="2822"/>
                  </a:lnTo>
                  <a:lnTo>
                    <a:pt x="5713" y="2819"/>
                  </a:lnTo>
                  <a:lnTo>
                    <a:pt x="5687" y="2813"/>
                  </a:lnTo>
                  <a:lnTo>
                    <a:pt x="5662" y="2804"/>
                  </a:lnTo>
                  <a:lnTo>
                    <a:pt x="5638" y="2794"/>
                  </a:lnTo>
                  <a:lnTo>
                    <a:pt x="5614" y="2782"/>
                  </a:lnTo>
                  <a:lnTo>
                    <a:pt x="5591" y="2768"/>
                  </a:lnTo>
                  <a:lnTo>
                    <a:pt x="5569" y="2752"/>
                  </a:lnTo>
                  <a:lnTo>
                    <a:pt x="5547" y="2734"/>
                  </a:lnTo>
                  <a:lnTo>
                    <a:pt x="5527" y="2713"/>
                  </a:lnTo>
                  <a:lnTo>
                    <a:pt x="5509" y="2692"/>
                  </a:lnTo>
                  <a:lnTo>
                    <a:pt x="5492" y="2669"/>
                  </a:lnTo>
                  <a:lnTo>
                    <a:pt x="5476" y="2643"/>
                  </a:lnTo>
                  <a:lnTo>
                    <a:pt x="5462" y="2616"/>
                  </a:lnTo>
                  <a:lnTo>
                    <a:pt x="5450" y="2588"/>
                  </a:lnTo>
                  <a:lnTo>
                    <a:pt x="5439" y="2557"/>
                  </a:lnTo>
                  <a:lnTo>
                    <a:pt x="5431" y="2525"/>
                  </a:lnTo>
                  <a:lnTo>
                    <a:pt x="5425" y="2492"/>
                  </a:lnTo>
                  <a:lnTo>
                    <a:pt x="5421" y="2456"/>
                  </a:lnTo>
                  <a:lnTo>
                    <a:pt x="5420" y="2420"/>
                  </a:lnTo>
                  <a:lnTo>
                    <a:pt x="5420" y="1912"/>
                  </a:lnTo>
                  <a:lnTo>
                    <a:pt x="5216" y="1912"/>
                  </a:lnTo>
                  <a:lnTo>
                    <a:pt x="5216" y="2410"/>
                  </a:lnTo>
                  <a:lnTo>
                    <a:pt x="5216" y="2437"/>
                  </a:lnTo>
                  <a:lnTo>
                    <a:pt x="5218" y="2463"/>
                  </a:lnTo>
                  <a:lnTo>
                    <a:pt x="5220" y="2488"/>
                  </a:lnTo>
                  <a:lnTo>
                    <a:pt x="5224" y="2514"/>
                  </a:lnTo>
                  <a:lnTo>
                    <a:pt x="5228" y="2539"/>
                  </a:lnTo>
                  <a:lnTo>
                    <a:pt x="5234" y="2564"/>
                  </a:lnTo>
                  <a:lnTo>
                    <a:pt x="5240" y="2588"/>
                  </a:lnTo>
                  <a:lnTo>
                    <a:pt x="5247" y="2612"/>
                  </a:lnTo>
                  <a:lnTo>
                    <a:pt x="5255" y="2635"/>
                  </a:lnTo>
                  <a:lnTo>
                    <a:pt x="5263" y="2657"/>
                  </a:lnTo>
                  <a:lnTo>
                    <a:pt x="5272" y="2679"/>
                  </a:lnTo>
                  <a:lnTo>
                    <a:pt x="5282" y="2700"/>
                  </a:lnTo>
                  <a:lnTo>
                    <a:pt x="5293" y="2721"/>
                  </a:lnTo>
                  <a:lnTo>
                    <a:pt x="5305" y="2741"/>
                  </a:lnTo>
                  <a:lnTo>
                    <a:pt x="5317" y="2760"/>
                  </a:lnTo>
                  <a:lnTo>
                    <a:pt x="5330" y="2780"/>
                  </a:lnTo>
                  <a:lnTo>
                    <a:pt x="5343" y="2797"/>
                  </a:lnTo>
                  <a:lnTo>
                    <a:pt x="5357" y="2815"/>
                  </a:lnTo>
                  <a:lnTo>
                    <a:pt x="5371" y="2832"/>
                  </a:lnTo>
                  <a:lnTo>
                    <a:pt x="5386" y="2849"/>
                  </a:lnTo>
                  <a:lnTo>
                    <a:pt x="5401" y="2865"/>
                  </a:lnTo>
                  <a:lnTo>
                    <a:pt x="5417" y="2879"/>
                  </a:lnTo>
                  <a:lnTo>
                    <a:pt x="5434" y="2894"/>
                  </a:lnTo>
                  <a:lnTo>
                    <a:pt x="5450" y="2907"/>
                  </a:lnTo>
                  <a:lnTo>
                    <a:pt x="5467" y="2920"/>
                  </a:lnTo>
                  <a:lnTo>
                    <a:pt x="5485" y="2933"/>
                  </a:lnTo>
                  <a:lnTo>
                    <a:pt x="5502" y="2944"/>
                  </a:lnTo>
                  <a:lnTo>
                    <a:pt x="5520" y="2955"/>
                  </a:lnTo>
                  <a:lnTo>
                    <a:pt x="5539" y="2965"/>
                  </a:lnTo>
                  <a:lnTo>
                    <a:pt x="5557" y="2973"/>
                  </a:lnTo>
                  <a:lnTo>
                    <a:pt x="5576" y="2983"/>
                  </a:lnTo>
                  <a:lnTo>
                    <a:pt x="5595" y="2990"/>
                  </a:lnTo>
                  <a:lnTo>
                    <a:pt x="5617" y="2997"/>
                  </a:lnTo>
                  <a:lnTo>
                    <a:pt x="5639" y="3004"/>
                  </a:lnTo>
                  <a:lnTo>
                    <a:pt x="5662" y="3010"/>
                  </a:lnTo>
                  <a:lnTo>
                    <a:pt x="5685" y="3014"/>
                  </a:lnTo>
                  <a:lnTo>
                    <a:pt x="5707" y="3017"/>
                  </a:lnTo>
                  <a:lnTo>
                    <a:pt x="5730" y="3019"/>
                  </a:lnTo>
                  <a:lnTo>
                    <a:pt x="5753" y="3020"/>
                  </a:lnTo>
                  <a:lnTo>
                    <a:pt x="5776" y="3020"/>
                  </a:lnTo>
                  <a:lnTo>
                    <a:pt x="5799" y="3019"/>
                  </a:lnTo>
                  <a:lnTo>
                    <a:pt x="5821" y="3017"/>
                  </a:lnTo>
                  <a:lnTo>
                    <a:pt x="5844" y="3013"/>
                  </a:lnTo>
                  <a:lnTo>
                    <a:pt x="5866" y="3009"/>
                  </a:lnTo>
                  <a:lnTo>
                    <a:pt x="5888" y="3003"/>
                  </a:lnTo>
                  <a:lnTo>
                    <a:pt x="5910" y="2997"/>
                  </a:lnTo>
                  <a:lnTo>
                    <a:pt x="5932" y="2989"/>
                  </a:lnTo>
                  <a:lnTo>
                    <a:pt x="5953" y="2981"/>
                  </a:lnTo>
                  <a:lnTo>
                    <a:pt x="5974" y="2971"/>
                  </a:lnTo>
                  <a:lnTo>
                    <a:pt x="5995" y="2961"/>
                  </a:lnTo>
                  <a:lnTo>
                    <a:pt x="6015" y="2949"/>
                  </a:lnTo>
                  <a:lnTo>
                    <a:pt x="6035" y="2938"/>
                  </a:lnTo>
                  <a:lnTo>
                    <a:pt x="6055" y="2925"/>
                  </a:lnTo>
                  <a:lnTo>
                    <a:pt x="6073" y="2911"/>
                  </a:lnTo>
                  <a:lnTo>
                    <a:pt x="6092" y="2896"/>
                  </a:lnTo>
                  <a:lnTo>
                    <a:pt x="6109" y="2880"/>
                  </a:lnTo>
                  <a:lnTo>
                    <a:pt x="6127" y="2863"/>
                  </a:lnTo>
                  <a:lnTo>
                    <a:pt x="6143" y="2847"/>
                  </a:lnTo>
                  <a:lnTo>
                    <a:pt x="6159" y="2828"/>
                  </a:lnTo>
                  <a:lnTo>
                    <a:pt x="6174" y="2810"/>
                  </a:lnTo>
                  <a:lnTo>
                    <a:pt x="6188" y="2790"/>
                  </a:lnTo>
                  <a:lnTo>
                    <a:pt x="6201" y="2770"/>
                  </a:lnTo>
                  <a:lnTo>
                    <a:pt x="6214" y="2749"/>
                  </a:lnTo>
                  <a:lnTo>
                    <a:pt x="6226" y="2727"/>
                  </a:lnTo>
                  <a:lnTo>
                    <a:pt x="8798" y="2727"/>
                  </a:lnTo>
                  <a:lnTo>
                    <a:pt x="8852" y="2727"/>
                  </a:lnTo>
                  <a:lnTo>
                    <a:pt x="8907" y="2728"/>
                  </a:lnTo>
                  <a:lnTo>
                    <a:pt x="8961" y="2729"/>
                  </a:lnTo>
                  <a:lnTo>
                    <a:pt x="9016" y="2729"/>
                  </a:lnTo>
                  <a:lnTo>
                    <a:pt x="9070" y="2730"/>
                  </a:lnTo>
                  <a:lnTo>
                    <a:pt x="9122" y="2729"/>
                  </a:lnTo>
                  <a:lnTo>
                    <a:pt x="9174" y="2728"/>
                  </a:lnTo>
                  <a:lnTo>
                    <a:pt x="9224" y="2726"/>
                  </a:lnTo>
                  <a:lnTo>
                    <a:pt x="9273" y="2722"/>
                  </a:lnTo>
                  <a:lnTo>
                    <a:pt x="9321" y="2715"/>
                  </a:lnTo>
                  <a:lnTo>
                    <a:pt x="9344" y="2712"/>
                  </a:lnTo>
                  <a:lnTo>
                    <a:pt x="9367" y="2708"/>
                  </a:lnTo>
                  <a:lnTo>
                    <a:pt x="9389" y="2703"/>
                  </a:lnTo>
                  <a:lnTo>
                    <a:pt x="9411" y="2698"/>
                  </a:lnTo>
                  <a:lnTo>
                    <a:pt x="9432" y="2693"/>
                  </a:lnTo>
                  <a:lnTo>
                    <a:pt x="9453" y="2686"/>
                  </a:lnTo>
                  <a:lnTo>
                    <a:pt x="9473" y="2679"/>
                  </a:lnTo>
                  <a:lnTo>
                    <a:pt x="9492" y="2671"/>
                  </a:lnTo>
                  <a:lnTo>
                    <a:pt x="9511" y="2663"/>
                  </a:lnTo>
                  <a:lnTo>
                    <a:pt x="9529" y="2653"/>
                  </a:lnTo>
                  <a:lnTo>
                    <a:pt x="9547" y="2643"/>
                  </a:lnTo>
                  <a:lnTo>
                    <a:pt x="9564" y="2631"/>
                  </a:lnTo>
                  <a:lnTo>
                    <a:pt x="9579" y="2636"/>
                  </a:lnTo>
                  <a:lnTo>
                    <a:pt x="9594" y="2642"/>
                  </a:lnTo>
                  <a:lnTo>
                    <a:pt x="9608" y="2648"/>
                  </a:lnTo>
                  <a:lnTo>
                    <a:pt x="9623" y="2655"/>
                  </a:lnTo>
                  <a:lnTo>
                    <a:pt x="9639" y="2663"/>
                  </a:lnTo>
                  <a:lnTo>
                    <a:pt x="9655" y="2671"/>
                  </a:lnTo>
                  <a:lnTo>
                    <a:pt x="9673" y="2679"/>
                  </a:lnTo>
                  <a:lnTo>
                    <a:pt x="9694" y="2687"/>
                  </a:lnTo>
                  <a:lnTo>
                    <a:pt x="9716" y="2695"/>
                  </a:lnTo>
                  <a:lnTo>
                    <a:pt x="9742" y="2702"/>
                  </a:lnTo>
                  <a:lnTo>
                    <a:pt x="9771" y="2709"/>
                  </a:lnTo>
                  <a:lnTo>
                    <a:pt x="9804" y="2714"/>
                  </a:lnTo>
                  <a:lnTo>
                    <a:pt x="9841" y="2719"/>
                  </a:lnTo>
                  <a:lnTo>
                    <a:pt x="9883" y="2724"/>
                  </a:lnTo>
                  <a:lnTo>
                    <a:pt x="9930" y="2726"/>
                  </a:lnTo>
                  <a:lnTo>
                    <a:pt x="9982" y="2727"/>
                  </a:lnTo>
                  <a:lnTo>
                    <a:pt x="11024" y="2727"/>
                  </a:lnTo>
                  <a:lnTo>
                    <a:pt x="11040" y="2727"/>
                  </a:lnTo>
                  <a:lnTo>
                    <a:pt x="11056" y="2726"/>
                  </a:lnTo>
                  <a:lnTo>
                    <a:pt x="11072" y="2724"/>
                  </a:lnTo>
                  <a:lnTo>
                    <a:pt x="11087" y="2722"/>
                  </a:lnTo>
                  <a:lnTo>
                    <a:pt x="11102" y="2719"/>
                  </a:lnTo>
                  <a:lnTo>
                    <a:pt x="11117" y="2716"/>
                  </a:lnTo>
                  <a:lnTo>
                    <a:pt x="11131" y="2712"/>
                  </a:lnTo>
                  <a:lnTo>
                    <a:pt x="11145" y="2708"/>
                  </a:lnTo>
                  <a:lnTo>
                    <a:pt x="11158" y="2703"/>
                  </a:lnTo>
                  <a:lnTo>
                    <a:pt x="11171" y="2697"/>
                  </a:lnTo>
                  <a:lnTo>
                    <a:pt x="11183" y="2692"/>
                  </a:lnTo>
                  <a:lnTo>
                    <a:pt x="11195" y="2684"/>
                  </a:lnTo>
                  <a:lnTo>
                    <a:pt x="11207" y="2677"/>
                  </a:lnTo>
                  <a:lnTo>
                    <a:pt x="11217" y="2670"/>
                  </a:lnTo>
                  <a:lnTo>
                    <a:pt x="11228" y="2661"/>
                  </a:lnTo>
                  <a:lnTo>
                    <a:pt x="11238" y="2652"/>
                  </a:lnTo>
                  <a:lnTo>
                    <a:pt x="11247" y="2643"/>
                  </a:lnTo>
                  <a:lnTo>
                    <a:pt x="11256" y="2632"/>
                  </a:lnTo>
                  <a:lnTo>
                    <a:pt x="11265" y="2622"/>
                  </a:lnTo>
                  <a:lnTo>
                    <a:pt x="11272" y="2612"/>
                  </a:lnTo>
                  <a:lnTo>
                    <a:pt x="11280" y="2600"/>
                  </a:lnTo>
                  <a:lnTo>
                    <a:pt x="11286" y="2588"/>
                  </a:lnTo>
                  <a:lnTo>
                    <a:pt x="11293" y="2575"/>
                  </a:lnTo>
                  <a:lnTo>
                    <a:pt x="11298" y="2563"/>
                  </a:lnTo>
                  <a:lnTo>
                    <a:pt x="11303" y="2550"/>
                  </a:lnTo>
                  <a:lnTo>
                    <a:pt x="11307" y="2535"/>
                  </a:lnTo>
                  <a:lnTo>
                    <a:pt x="11311" y="2521"/>
                  </a:lnTo>
                  <a:lnTo>
                    <a:pt x="11314" y="2506"/>
                  </a:lnTo>
                  <a:lnTo>
                    <a:pt x="11316" y="2491"/>
                  </a:lnTo>
                  <a:lnTo>
                    <a:pt x="11318" y="2475"/>
                  </a:lnTo>
                  <a:lnTo>
                    <a:pt x="11319" y="2458"/>
                  </a:lnTo>
                  <a:lnTo>
                    <a:pt x="11319" y="2442"/>
                  </a:lnTo>
                  <a:lnTo>
                    <a:pt x="11319" y="1575"/>
                  </a:lnTo>
                  <a:lnTo>
                    <a:pt x="11126" y="1575"/>
                  </a:lnTo>
                  <a:lnTo>
                    <a:pt x="11126" y="2314"/>
                  </a:lnTo>
                  <a:close/>
                  <a:moveTo>
                    <a:pt x="15137" y="2357"/>
                  </a:moveTo>
                  <a:lnTo>
                    <a:pt x="15137" y="2332"/>
                  </a:lnTo>
                  <a:lnTo>
                    <a:pt x="15138" y="2309"/>
                  </a:lnTo>
                  <a:lnTo>
                    <a:pt x="15141" y="2289"/>
                  </a:lnTo>
                  <a:lnTo>
                    <a:pt x="15144" y="2269"/>
                  </a:lnTo>
                  <a:lnTo>
                    <a:pt x="15148" y="2250"/>
                  </a:lnTo>
                  <a:lnTo>
                    <a:pt x="15154" y="2234"/>
                  </a:lnTo>
                  <a:lnTo>
                    <a:pt x="15158" y="2226"/>
                  </a:lnTo>
                  <a:lnTo>
                    <a:pt x="15162" y="2219"/>
                  </a:lnTo>
                  <a:lnTo>
                    <a:pt x="15166" y="2212"/>
                  </a:lnTo>
                  <a:lnTo>
                    <a:pt x="15170" y="2206"/>
                  </a:lnTo>
                  <a:lnTo>
                    <a:pt x="15175" y="2199"/>
                  </a:lnTo>
                  <a:lnTo>
                    <a:pt x="15181" y="2194"/>
                  </a:lnTo>
                  <a:lnTo>
                    <a:pt x="15187" y="2189"/>
                  </a:lnTo>
                  <a:lnTo>
                    <a:pt x="15193" y="2184"/>
                  </a:lnTo>
                  <a:lnTo>
                    <a:pt x="15200" y="2180"/>
                  </a:lnTo>
                  <a:lnTo>
                    <a:pt x="15207" y="2176"/>
                  </a:lnTo>
                  <a:lnTo>
                    <a:pt x="15215" y="2171"/>
                  </a:lnTo>
                  <a:lnTo>
                    <a:pt x="15223" y="2168"/>
                  </a:lnTo>
                  <a:lnTo>
                    <a:pt x="15242" y="2163"/>
                  </a:lnTo>
                  <a:lnTo>
                    <a:pt x="15262" y="2159"/>
                  </a:lnTo>
                  <a:lnTo>
                    <a:pt x="15285" y="2157"/>
                  </a:lnTo>
                  <a:lnTo>
                    <a:pt x="15310" y="2156"/>
                  </a:lnTo>
                  <a:lnTo>
                    <a:pt x="15318" y="2156"/>
                  </a:lnTo>
                  <a:lnTo>
                    <a:pt x="15326" y="2157"/>
                  </a:lnTo>
                  <a:lnTo>
                    <a:pt x="15334" y="2158"/>
                  </a:lnTo>
                  <a:lnTo>
                    <a:pt x="15342" y="2160"/>
                  </a:lnTo>
                  <a:lnTo>
                    <a:pt x="15349" y="2162"/>
                  </a:lnTo>
                  <a:lnTo>
                    <a:pt x="15356" y="2165"/>
                  </a:lnTo>
                  <a:lnTo>
                    <a:pt x="15362" y="2168"/>
                  </a:lnTo>
                  <a:lnTo>
                    <a:pt x="15369" y="2171"/>
                  </a:lnTo>
                  <a:lnTo>
                    <a:pt x="15381" y="2180"/>
                  </a:lnTo>
                  <a:lnTo>
                    <a:pt x="15392" y="2190"/>
                  </a:lnTo>
                  <a:lnTo>
                    <a:pt x="15401" y="2201"/>
                  </a:lnTo>
                  <a:lnTo>
                    <a:pt x="15410" y="2214"/>
                  </a:lnTo>
                  <a:lnTo>
                    <a:pt x="15418" y="2227"/>
                  </a:lnTo>
                  <a:lnTo>
                    <a:pt x="15425" y="2243"/>
                  </a:lnTo>
                  <a:lnTo>
                    <a:pt x="15430" y="2258"/>
                  </a:lnTo>
                  <a:lnTo>
                    <a:pt x="15435" y="2275"/>
                  </a:lnTo>
                  <a:lnTo>
                    <a:pt x="15438" y="2292"/>
                  </a:lnTo>
                  <a:lnTo>
                    <a:pt x="15441" y="2309"/>
                  </a:lnTo>
                  <a:lnTo>
                    <a:pt x="15442" y="2328"/>
                  </a:lnTo>
                  <a:lnTo>
                    <a:pt x="15443" y="2347"/>
                  </a:lnTo>
                  <a:lnTo>
                    <a:pt x="15442" y="2367"/>
                  </a:lnTo>
                  <a:lnTo>
                    <a:pt x="15439" y="2387"/>
                  </a:lnTo>
                  <a:lnTo>
                    <a:pt x="15435" y="2406"/>
                  </a:lnTo>
                  <a:lnTo>
                    <a:pt x="15430" y="2422"/>
                  </a:lnTo>
                  <a:lnTo>
                    <a:pt x="15423" y="2438"/>
                  </a:lnTo>
                  <a:lnTo>
                    <a:pt x="15414" y="2452"/>
                  </a:lnTo>
                  <a:lnTo>
                    <a:pt x="15405" y="2465"/>
                  </a:lnTo>
                  <a:lnTo>
                    <a:pt x="15395" y="2476"/>
                  </a:lnTo>
                  <a:lnTo>
                    <a:pt x="15384" y="2486"/>
                  </a:lnTo>
                  <a:lnTo>
                    <a:pt x="15372" y="2496"/>
                  </a:lnTo>
                  <a:lnTo>
                    <a:pt x="15359" y="2503"/>
                  </a:lnTo>
                  <a:lnTo>
                    <a:pt x="15346" y="2509"/>
                  </a:lnTo>
                  <a:lnTo>
                    <a:pt x="15332" y="2514"/>
                  </a:lnTo>
                  <a:lnTo>
                    <a:pt x="15318" y="2517"/>
                  </a:lnTo>
                  <a:lnTo>
                    <a:pt x="15304" y="2520"/>
                  </a:lnTo>
                  <a:lnTo>
                    <a:pt x="15290" y="2521"/>
                  </a:lnTo>
                  <a:lnTo>
                    <a:pt x="15275" y="2521"/>
                  </a:lnTo>
                  <a:lnTo>
                    <a:pt x="15261" y="2519"/>
                  </a:lnTo>
                  <a:lnTo>
                    <a:pt x="15247" y="2515"/>
                  </a:lnTo>
                  <a:lnTo>
                    <a:pt x="15234" y="2511"/>
                  </a:lnTo>
                  <a:lnTo>
                    <a:pt x="15220" y="2505"/>
                  </a:lnTo>
                  <a:lnTo>
                    <a:pt x="15208" y="2499"/>
                  </a:lnTo>
                  <a:lnTo>
                    <a:pt x="15196" y="2491"/>
                  </a:lnTo>
                  <a:lnTo>
                    <a:pt x="15184" y="2480"/>
                  </a:lnTo>
                  <a:lnTo>
                    <a:pt x="15174" y="2470"/>
                  </a:lnTo>
                  <a:lnTo>
                    <a:pt x="15165" y="2457"/>
                  </a:lnTo>
                  <a:lnTo>
                    <a:pt x="15157" y="2444"/>
                  </a:lnTo>
                  <a:lnTo>
                    <a:pt x="15150" y="2429"/>
                  </a:lnTo>
                  <a:lnTo>
                    <a:pt x="15144" y="2413"/>
                  </a:lnTo>
                  <a:lnTo>
                    <a:pt x="15140" y="2395"/>
                  </a:lnTo>
                  <a:lnTo>
                    <a:pt x="15138" y="2377"/>
                  </a:lnTo>
                  <a:lnTo>
                    <a:pt x="15137" y="2357"/>
                  </a:lnTo>
                  <a:close/>
                  <a:moveTo>
                    <a:pt x="12615" y="2420"/>
                  </a:moveTo>
                  <a:lnTo>
                    <a:pt x="12564" y="2420"/>
                  </a:lnTo>
                  <a:lnTo>
                    <a:pt x="12546" y="2419"/>
                  </a:lnTo>
                  <a:lnTo>
                    <a:pt x="12528" y="2415"/>
                  </a:lnTo>
                  <a:lnTo>
                    <a:pt x="12512" y="2408"/>
                  </a:lnTo>
                  <a:lnTo>
                    <a:pt x="12496" y="2398"/>
                  </a:lnTo>
                  <a:lnTo>
                    <a:pt x="12482" y="2386"/>
                  </a:lnTo>
                  <a:lnTo>
                    <a:pt x="12469" y="2372"/>
                  </a:lnTo>
                  <a:lnTo>
                    <a:pt x="12456" y="2357"/>
                  </a:lnTo>
                  <a:lnTo>
                    <a:pt x="12445" y="2339"/>
                  </a:lnTo>
                  <a:lnTo>
                    <a:pt x="12435" y="2321"/>
                  </a:lnTo>
                  <a:lnTo>
                    <a:pt x="12426" y="2300"/>
                  </a:lnTo>
                  <a:lnTo>
                    <a:pt x="12419" y="2279"/>
                  </a:lnTo>
                  <a:lnTo>
                    <a:pt x="12413" y="2256"/>
                  </a:lnTo>
                  <a:lnTo>
                    <a:pt x="12408" y="2234"/>
                  </a:lnTo>
                  <a:lnTo>
                    <a:pt x="12404" y="2210"/>
                  </a:lnTo>
                  <a:lnTo>
                    <a:pt x="12402" y="2186"/>
                  </a:lnTo>
                  <a:lnTo>
                    <a:pt x="12402" y="2161"/>
                  </a:lnTo>
                  <a:lnTo>
                    <a:pt x="12402" y="2137"/>
                  </a:lnTo>
                  <a:lnTo>
                    <a:pt x="12405" y="2113"/>
                  </a:lnTo>
                  <a:lnTo>
                    <a:pt x="12409" y="2090"/>
                  </a:lnTo>
                  <a:lnTo>
                    <a:pt x="12415" y="2066"/>
                  </a:lnTo>
                  <a:lnTo>
                    <a:pt x="12422" y="2044"/>
                  </a:lnTo>
                  <a:lnTo>
                    <a:pt x="12431" y="2022"/>
                  </a:lnTo>
                  <a:lnTo>
                    <a:pt x="12442" y="2003"/>
                  </a:lnTo>
                  <a:lnTo>
                    <a:pt x="12454" y="1983"/>
                  </a:lnTo>
                  <a:lnTo>
                    <a:pt x="12469" y="1966"/>
                  </a:lnTo>
                  <a:lnTo>
                    <a:pt x="12485" y="1950"/>
                  </a:lnTo>
                  <a:lnTo>
                    <a:pt x="12503" y="1936"/>
                  </a:lnTo>
                  <a:lnTo>
                    <a:pt x="12524" y="1925"/>
                  </a:lnTo>
                  <a:lnTo>
                    <a:pt x="12546" y="1916"/>
                  </a:lnTo>
                  <a:lnTo>
                    <a:pt x="12570" y="1908"/>
                  </a:lnTo>
                  <a:lnTo>
                    <a:pt x="12597" y="1904"/>
                  </a:lnTo>
                  <a:lnTo>
                    <a:pt x="12625" y="1902"/>
                  </a:lnTo>
                  <a:lnTo>
                    <a:pt x="12788" y="1902"/>
                  </a:lnTo>
                  <a:lnTo>
                    <a:pt x="12789" y="1961"/>
                  </a:lnTo>
                  <a:lnTo>
                    <a:pt x="12791" y="2037"/>
                  </a:lnTo>
                  <a:lnTo>
                    <a:pt x="12790" y="2079"/>
                  </a:lnTo>
                  <a:lnTo>
                    <a:pt x="12789" y="2122"/>
                  </a:lnTo>
                  <a:lnTo>
                    <a:pt x="12787" y="2145"/>
                  </a:lnTo>
                  <a:lnTo>
                    <a:pt x="12786" y="2166"/>
                  </a:lnTo>
                  <a:lnTo>
                    <a:pt x="12783" y="2188"/>
                  </a:lnTo>
                  <a:lnTo>
                    <a:pt x="12780" y="2209"/>
                  </a:lnTo>
                  <a:lnTo>
                    <a:pt x="12777" y="2231"/>
                  </a:lnTo>
                  <a:lnTo>
                    <a:pt x="12773" y="2251"/>
                  </a:lnTo>
                  <a:lnTo>
                    <a:pt x="12768" y="2271"/>
                  </a:lnTo>
                  <a:lnTo>
                    <a:pt x="12762" y="2290"/>
                  </a:lnTo>
                  <a:lnTo>
                    <a:pt x="12755" y="2308"/>
                  </a:lnTo>
                  <a:lnTo>
                    <a:pt x="12748" y="2326"/>
                  </a:lnTo>
                  <a:lnTo>
                    <a:pt x="12740" y="2342"/>
                  </a:lnTo>
                  <a:lnTo>
                    <a:pt x="12731" y="2357"/>
                  </a:lnTo>
                  <a:lnTo>
                    <a:pt x="12720" y="2371"/>
                  </a:lnTo>
                  <a:lnTo>
                    <a:pt x="12709" y="2384"/>
                  </a:lnTo>
                  <a:lnTo>
                    <a:pt x="12696" y="2394"/>
                  </a:lnTo>
                  <a:lnTo>
                    <a:pt x="12683" y="2404"/>
                  </a:lnTo>
                  <a:lnTo>
                    <a:pt x="12668" y="2411"/>
                  </a:lnTo>
                  <a:lnTo>
                    <a:pt x="12651" y="2416"/>
                  </a:lnTo>
                  <a:lnTo>
                    <a:pt x="12634" y="2419"/>
                  </a:lnTo>
                  <a:lnTo>
                    <a:pt x="12615" y="2420"/>
                  </a:lnTo>
                  <a:close/>
                  <a:moveTo>
                    <a:pt x="15382" y="1849"/>
                  </a:moveTo>
                  <a:lnTo>
                    <a:pt x="15407" y="1862"/>
                  </a:lnTo>
                  <a:lnTo>
                    <a:pt x="15430" y="1870"/>
                  </a:lnTo>
                  <a:lnTo>
                    <a:pt x="15450" y="1877"/>
                  </a:lnTo>
                  <a:lnTo>
                    <a:pt x="15470" y="1884"/>
                  </a:lnTo>
                  <a:lnTo>
                    <a:pt x="15489" y="1892"/>
                  </a:lnTo>
                  <a:lnTo>
                    <a:pt x="15509" y="1901"/>
                  </a:lnTo>
                  <a:lnTo>
                    <a:pt x="15520" y="1907"/>
                  </a:lnTo>
                  <a:lnTo>
                    <a:pt x="15532" y="1915"/>
                  </a:lnTo>
                  <a:lnTo>
                    <a:pt x="15544" y="1923"/>
                  </a:lnTo>
                  <a:lnTo>
                    <a:pt x="15557" y="1932"/>
                  </a:lnTo>
                  <a:lnTo>
                    <a:pt x="15573" y="1946"/>
                  </a:lnTo>
                  <a:lnTo>
                    <a:pt x="15589" y="1959"/>
                  </a:lnTo>
                  <a:lnTo>
                    <a:pt x="15605" y="1973"/>
                  </a:lnTo>
                  <a:lnTo>
                    <a:pt x="15619" y="1987"/>
                  </a:lnTo>
                  <a:lnTo>
                    <a:pt x="15634" y="2002"/>
                  </a:lnTo>
                  <a:lnTo>
                    <a:pt x="15647" y="2016"/>
                  </a:lnTo>
                  <a:lnTo>
                    <a:pt x="15660" y="2031"/>
                  </a:lnTo>
                  <a:lnTo>
                    <a:pt x="15673" y="2046"/>
                  </a:lnTo>
                  <a:lnTo>
                    <a:pt x="15684" y="2062"/>
                  </a:lnTo>
                  <a:lnTo>
                    <a:pt x="15696" y="2077"/>
                  </a:lnTo>
                  <a:lnTo>
                    <a:pt x="15706" y="2094"/>
                  </a:lnTo>
                  <a:lnTo>
                    <a:pt x="15716" y="2110"/>
                  </a:lnTo>
                  <a:lnTo>
                    <a:pt x="15726" y="2127"/>
                  </a:lnTo>
                  <a:lnTo>
                    <a:pt x="15735" y="2145"/>
                  </a:lnTo>
                  <a:lnTo>
                    <a:pt x="15743" y="2162"/>
                  </a:lnTo>
                  <a:lnTo>
                    <a:pt x="15751" y="2180"/>
                  </a:lnTo>
                  <a:lnTo>
                    <a:pt x="15759" y="2198"/>
                  </a:lnTo>
                  <a:lnTo>
                    <a:pt x="15765" y="2217"/>
                  </a:lnTo>
                  <a:lnTo>
                    <a:pt x="15772" y="2236"/>
                  </a:lnTo>
                  <a:lnTo>
                    <a:pt x="15778" y="2255"/>
                  </a:lnTo>
                  <a:lnTo>
                    <a:pt x="15783" y="2275"/>
                  </a:lnTo>
                  <a:lnTo>
                    <a:pt x="15788" y="2295"/>
                  </a:lnTo>
                  <a:lnTo>
                    <a:pt x="15792" y="2314"/>
                  </a:lnTo>
                  <a:lnTo>
                    <a:pt x="15796" y="2335"/>
                  </a:lnTo>
                  <a:lnTo>
                    <a:pt x="15799" y="2357"/>
                  </a:lnTo>
                  <a:lnTo>
                    <a:pt x="15802" y="2379"/>
                  </a:lnTo>
                  <a:lnTo>
                    <a:pt x="15805" y="2400"/>
                  </a:lnTo>
                  <a:lnTo>
                    <a:pt x="15807" y="2422"/>
                  </a:lnTo>
                  <a:lnTo>
                    <a:pt x="15809" y="2468"/>
                  </a:lnTo>
                  <a:lnTo>
                    <a:pt x="15810" y="2515"/>
                  </a:lnTo>
                  <a:lnTo>
                    <a:pt x="15596" y="2515"/>
                  </a:lnTo>
                  <a:lnTo>
                    <a:pt x="15598" y="2501"/>
                  </a:lnTo>
                  <a:lnTo>
                    <a:pt x="15601" y="2485"/>
                  </a:lnTo>
                  <a:lnTo>
                    <a:pt x="15606" y="2469"/>
                  </a:lnTo>
                  <a:lnTo>
                    <a:pt x="15611" y="2451"/>
                  </a:lnTo>
                  <a:lnTo>
                    <a:pt x="15616" y="2431"/>
                  </a:lnTo>
                  <a:lnTo>
                    <a:pt x="15621" y="2412"/>
                  </a:lnTo>
                  <a:lnTo>
                    <a:pt x="15626" y="2391"/>
                  </a:lnTo>
                  <a:lnTo>
                    <a:pt x="15630" y="2369"/>
                  </a:lnTo>
                  <a:lnTo>
                    <a:pt x="15633" y="2346"/>
                  </a:lnTo>
                  <a:lnTo>
                    <a:pt x="15634" y="2321"/>
                  </a:lnTo>
                  <a:lnTo>
                    <a:pt x="15634" y="2308"/>
                  </a:lnTo>
                  <a:lnTo>
                    <a:pt x="15633" y="2295"/>
                  </a:lnTo>
                  <a:lnTo>
                    <a:pt x="15632" y="2281"/>
                  </a:lnTo>
                  <a:lnTo>
                    <a:pt x="15630" y="2268"/>
                  </a:lnTo>
                  <a:lnTo>
                    <a:pt x="15627" y="2253"/>
                  </a:lnTo>
                  <a:lnTo>
                    <a:pt x="15624" y="2239"/>
                  </a:lnTo>
                  <a:lnTo>
                    <a:pt x="15620" y="2224"/>
                  </a:lnTo>
                  <a:lnTo>
                    <a:pt x="15615" y="2210"/>
                  </a:lnTo>
                  <a:lnTo>
                    <a:pt x="15609" y="2194"/>
                  </a:lnTo>
                  <a:lnTo>
                    <a:pt x="15602" y="2179"/>
                  </a:lnTo>
                  <a:lnTo>
                    <a:pt x="15594" y="2162"/>
                  </a:lnTo>
                  <a:lnTo>
                    <a:pt x="15585" y="2146"/>
                  </a:lnTo>
                  <a:lnTo>
                    <a:pt x="15575" y="2128"/>
                  </a:lnTo>
                  <a:lnTo>
                    <a:pt x="15563" y="2111"/>
                  </a:lnTo>
                  <a:lnTo>
                    <a:pt x="15550" y="2096"/>
                  </a:lnTo>
                  <a:lnTo>
                    <a:pt x="15537" y="2082"/>
                  </a:lnTo>
                  <a:lnTo>
                    <a:pt x="15522" y="2069"/>
                  </a:lnTo>
                  <a:lnTo>
                    <a:pt x="15507" y="2056"/>
                  </a:lnTo>
                  <a:lnTo>
                    <a:pt x="15492" y="2045"/>
                  </a:lnTo>
                  <a:lnTo>
                    <a:pt x="15475" y="2035"/>
                  </a:lnTo>
                  <a:lnTo>
                    <a:pt x="15458" y="2025"/>
                  </a:lnTo>
                  <a:lnTo>
                    <a:pt x="15440" y="2017"/>
                  </a:lnTo>
                  <a:lnTo>
                    <a:pt x="15422" y="2010"/>
                  </a:lnTo>
                  <a:lnTo>
                    <a:pt x="15404" y="2004"/>
                  </a:lnTo>
                  <a:lnTo>
                    <a:pt x="15385" y="1998"/>
                  </a:lnTo>
                  <a:lnTo>
                    <a:pt x="15366" y="1994"/>
                  </a:lnTo>
                  <a:lnTo>
                    <a:pt x="15346" y="1991"/>
                  </a:lnTo>
                  <a:lnTo>
                    <a:pt x="15327" y="1989"/>
                  </a:lnTo>
                  <a:lnTo>
                    <a:pt x="15307" y="1988"/>
                  </a:lnTo>
                  <a:lnTo>
                    <a:pt x="15287" y="1987"/>
                  </a:lnTo>
                  <a:lnTo>
                    <a:pt x="15268" y="1988"/>
                  </a:lnTo>
                  <a:lnTo>
                    <a:pt x="15248" y="1989"/>
                  </a:lnTo>
                  <a:lnTo>
                    <a:pt x="15229" y="1992"/>
                  </a:lnTo>
                  <a:lnTo>
                    <a:pt x="15210" y="1995"/>
                  </a:lnTo>
                  <a:lnTo>
                    <a:pt x="15191" y="1999"/>
                  </a:lnTo>
                  <a:lnTo>
                    <a:pt x="15172" y="2005"/>
                  </a:lnTo>
                  <a:lnTo>
                    <a:pt x="15154" y="2011"/>
                  </a:lnTo>
                  <a:lnTo>
                    <a:pt x="15136" y="2018"/>
                  </a:lnTo>
                  <a:lnTo>
                    <a:pt x="15119" y="2026"/>
                  </a:lnTo>
                  <a:lnTo>
                    <a:pt x="15102" y="2035"/>
                  </a:lnTo>
                  <a:lnTo>
                    <a:pt x="15086" y="2045"/>
                  </a:lnTo>
                  <a:lnTo>
                    <a:pt x="15070" y="2055"/>
                  </a:lnTo>
                  <a:lnTo>
                    <a:pt x="15056" y="2067"/>
                  </a:lnTo>
                  <a:lnTo>
                    <a:pt x="15042" y="2079"/>
                  </a:lnTo>
                  <a:lnTo>
                    <a:pt x="15027" y="2095"/>
                  </a:lnTo>
                  <a:lnTo>
                    <a:pt x="15013" y="2110"/>
                  </a:lnTo>
                  <a:lnTo>
                    <a:pt x="15000" y="2127"/>
                  </a:lnTo>
                  <a:lnTo>
                    <a:pt x="14989" y="2143"/>
                  </a:lnTo>
                  <a:lnTo>
                    <a:pt x="14980" y="2160"/>
                  </a:lnTo>
                  <a:lnTo>
                    <a:pt x="14972" y="2178"/>
                  </a:lnTo>
                  <a:lnTo>
                    <a:pt x="14965" y="2194"/>
                  </a:lnTo>
                  <a:lnTo>
                    <a:pt x="14959" y="2212"/>
                  </a:lnTo>
                  <a:lnTo>
                    <a:pt x="14955" y="2229"/>
                  </a:lnTo>
                  <a:lnTo>
                    <a:pt x="14951" y="2246"/>
                  </a:lnTo>
                  <a:lnTo>
                    <a:pt x="14948" y="2264"/>
                  </a:lnTo>
                  <a:lnTo>
                    <a:pt x="14947" y="2281"/>
                  </a:lnTo>
                  <a:lnTo>
                    <a:pt x="14946" y="2298"/>
                  </a:lnTo>
                  <a:lnTo>
                    <a:pt x="14945" y="2314"/>
                  </a:lnTo>
                  <a:lnTo>
                    <a:pt x="14946" y="2331"/>
                  </a:lnTo>
                  <a:lnTo>
                    <a:pt x="14947" y="2347"/>
                  </a:lnTo>
                  <a:lnTo>
                    <a:pt x="14950" y="2378"/>
                  </a:lnTo>
                  <a:lnTo>
                    <a:pt x="14955" y="2407"/>
                  </a:lnTo>
                  <a:lnTo>
                    <a:pt x="14961" y="2434"/>
                  </a:lnTo>
                  <a:lnTo>
                    <a:pt x="14967" y="2457"/>
                  </a:lnTo>
                  <a:lnTo>
                    <a:pt x="14977" y="2495"/>
                  </a:lnTo>
                  <a:lnTo>
                    <a:pt x="14983" y="2515"/>
                  </a:lnTo>
                  <a:lnTo>
                    <a:pt x="14473" y="2515"/>
                  </a:lnTo>
                  <a:lnTo>
                    <a:pt x="14477" y="2505"/>
                  </a:lnTo>
                  <a:lnTo>
                    <a:pt x="14482" y="2494"/>
                  </a:lnTo>
                  <a:lnTo>
                    <a:pt x="14486" y="2480"/>
                  </a:lnTo>
                  <a:lnTo>
                    <a:pt x="14490" y="2467"/>
                  </a:lnTo>
                  <a:lnTo>
                    <a:pt x="14496" y="2436"/>
                  </a:lnTo>
                  <a:lnTo>
                    <a:pt x="14502" y="2402"/>
                  </a:lnTo>
                  <a:lnTo>
                    <a:pt x="14506" y="2366"/>
                  </a:lnTo>
                  <a:lnTo>
                    <a:pt x="14509" y="2327"/>
                  </a:lnTo>
                  <a:lnTo>
                    <a:pt x="14512" y="2287"/>
                  </a:lnTo>
                  <a:lnTo>
                    <a:pt x="14513" y="2246"/>
                  </a:lnTo>
                  <a:lnTo>
                    <a:pt x="14515" y="2162"/>
                  </a:lnTo>
                  <a:lnTo>
                    <a:pt x="14515" y="2081"/>
                  </a:lnTo>
                  <a:lnTo>
                    <a:pt x="14514" y="2008"/>
                  </a:lnTo>
                  <a:lnTo>
                    <a:pt x="14513" y="1945"/>
                  </a:lnTo>
                  <a:lnTo>
                    <a:pt x="14513" y="1940"/>
                  </a:lnTo>
                  <a:lnTo>
                    <a:pt x="14513" y="1936"/>
                  </a:lnTo>
                  <a:lnTo>
                    <a:pt x="14511" y="1932"/>
                  </a:lnTo>
                  <a:lnTo>
                    <a:pt x="14510" y="1929"/>
                  </a:lnTo>
                  <a:lnTo>
                    <a:pt x="14508" y="1926"/>
                  </a:lnTo>
                  <a:lnTo>
                    <a:pt x="14506" y="1923"/>
                  </a:lnTo>
                  <a:lnTo>
                    <a:pt x="14503" y="1921"/>
                  </a:lnTo>
                  <a:lnTo>
                    <a:pt x="14500" y="1918"/>
                  </a:lnTo>
                  <a:lnTo>
                    <a:pt x="14492" y="1915"/>
                  </a:lnTo>
                  <a:lnTo>
                    <a:pt x="14483" y="1912"/>
                  </a:lnTo>
                  <a:lnTo>
                    <a:pt x="14472" y="1910"/>
                  </a:lnTo>
                  <a:lnTo>
                    <a:pt x="14460" y="1909"/>
                  </a:lnTo>
                  <a:lnTo>
                    <a:pt x="14431" y="1909"/>
                  </a:lnTo>
                  <a:lnTo>
                    <a:pt x="14396" y="1910"/>
                  </a:lnTo>
                  <a:lnTo>
                    <a:pt x="14355" y="1912"/>
                  </a:lnTo>
                  <a:lnTo>
                    <a:pt x="14309" y="1912"/>
                  </a:lnTo>
                  <a:lnTo>
                    <a:pt x="14311" y="2107"/>
                  </a:lnTo>
                  <a:lnTo>
                    <a:pt x="14313" y="2255"/>
                  </a:lnTo>
                  <a:lnTo>
                    <a:pt x="14313" y="2313"/>
                  </a:lnTo>
                  <a:lnTo>
                    <a:pt x="14311" y="2362"/>
                  </a:lnTo>
                  <a:lnTo>
                    <a:pt x="14310" y="2383"/>
                  </a:lnTo>
                  <a:lnTo>
                    <a:pt x="14308" y="2402"/>
                  </a:lnTo>
                  <a:lnTo>
                    <a:pt x="14305" y="2419"/>
                  </a:lnTo>
                  <a:lnTo>
                    <a:pt x="14301" y="2435"/>
                  </a:lnTo>
                  <a:lnTo>
                    <a:pt x="14297" y="2448"/>
                  </a:lnTo>
                  <a:lnTo>
                    <a:pt x="14291" y="2460"/>
                  </a:lnTo>
                  <a:lnTo>
                    <a:pt x="14285" y="2471"/>
                  </a:lnTo>
                  <a:lnTo>
                    <a:pt x="14278" y="2480"/>
                  </a:lnTo>
                  <a:lnTo>
                    <a:pt x="14269" y="2487"/>
                  </a:lnTo>
                  <a:lnTo>
                    <a:pt x="14260" y="2495"/>
                  </a:lnTo>
                  <a:lnTo>
                    <a:pt x="14249" y="2500"/>
                  </a:lnTo>
                  <a:lnTo>
                    <a:pt x="14237" y="2504"/>
                  </a:lnTo>
                  <a:lnTo>
                    <a:pt x="14223" y="2507"/>
                  </a:lnTo>
                  <a:lnTo>
                    <a:pt x="14209" y="2510"/>
                  </a:lnTo>
                  <a:lnTo>
                    <a:pt x="14192" y="2512"/>
                  </a:lnTo>
                  <a:lnTo>
                    <a:pt x="14174" y="2513"/>
                  </a:lnTo>
                  <a:lnTo>
                    <a:pt x="14133" y="2515"/>
                  </a:lnTo>
                  <a:lnTo>
                    <a:pt x="14085" y="2515"/>
                  </a:lnTo>
                  <a:lnTo>
                    <a:pt x="14040" y="2515"/>
                  </a:lnTo>
                  <a:lnTo>
                    <a:pt x="13996" y="2515"/>
                  </a:lnTo>
                  <a:lnTo>
                    <a:pt x="13951" y="2515"/>
                  </a:lnTo>
                  <a:lnTo>
                    <a:pt x="13906" y="2515"/>
                  </a:lnTo>
                  <a:lnTo>
                    <a:pt x="13862" y="2515"/>
                  </a:lnTo>
                  <a:lnTo>
                    <a:pt x="13817" y="2515"/>
                  </a:lnTo>
                  <a:lnTo>
                    <a:pt x="13773" y="2515"/>
                  </a:lnTo>
                  <a:lnTo>
                    <a:pt x="13728" y="2515"/>
                  </a:lnTo>
                  <a:lnTo>
                    <a:pt x="13733" y="2505"/>
                  </a:lnTo>
                  <a:lnTo>
                    <a:pt x="13737" y="2495"/>
                  </a:lnTo>
                  <a:lnTo>
                    <a:pt x="13741" y="2483"/>
                  </a:lnTo>
                  <a:lnTo>
                    <a:pt x="13744" y="2471"/>
                  </a:lnTo>
                  <a:lnTo>
                    <a:pt x="13751" y="2444"/>
                  </a:lnTo>
                  <a:lnTo>
                    <a:pt x="13756" y="2415"/>
                  </a:lnTo>
                  <a:lnTo>
                    <a:pt x="13760" y="2384"/>
                  </a:lnTo>
                  <a:lnTo>
                    <a:pt x="13763" y="2351"/>
                  </a:lnTo>
                  <a:lnTo>
                    <a:pt x="13766" y="2316"/>
                  </a:lnTo>
                  <a:lnTo>
                    <a:pt x="13767" y="2281"/>
                  </a:lnTo>
                  <a:lnTo>
                    <a:pt x="13769" y="2211"/>
                  </a:lnTo>
                  <a:lnTo>
                    <a:pt x="13769" y="2140"/>
                  </a:lnTo>
                  <a:lnTo>
                    <a:pt x="13769" y="2076"/>
                  </a:lnTo>
                  <a:lnTo>
                    <a:pt x="13769" y="2019"/>
                  </a:lnTo>
                  <a:lnTo>
                    <a:pt x="13565" y="2019"/>
                  </a:lnTo>
                  <a:lnTo>
                    <a:pt x="13565" y="2378"/>
                  </a:lnTo>
                  <a:lnTo>
                    <a:pt x="13564" y="2394"/>
                  </a:lnTo>
                  <a:lnTo>
                    <a:pt x="13563" y="2410"/>
                  </a:lnTo>
                  <a:lnTo>
                    <a:pt x="13560" y="2423"/>
                  </a:lnTo>
                  <a:lnTo>
                    <a:pt x="13557" y="2436"/>
                  </a:lnTo>
                  <a:lnTo>
                    <a:pt x="13553" y="2448"/>
                  </a:lnTo>
                  <a:lnTo>
                    <a:pt x="13548" y="2458"/>
                  </a:lnTo>
                  <a:lnTo>
                    <a:pt x="13542" y="2468"/>
                  </a:lnTo>
                  <a:lnTo>
                    <a:pt x="13535" y="2476"/>
                  </a:lnTo>
                  <a:lnTo>
                    <a:pt x="13527" y="2483"/>
                  </a:lnTo>
                  <a:lnTo>
                    <a:pt x="13519" y="2491"/>
                  </a:lnTo>
                  <a:lnTo>
                    <a:pt x="13509" y="2496"/>
                  </a:lnTo>
                  <a:lnTo>
                    <a:pt x="13499" y="2501"/>
                  </a:lnTo>
                  <a:lnTo>
                    <a:pt x="13488" y="2506"/>
                  </a:lnTo>
                  <a:lnTo>
                    <a:pt x="13477" y="2509"/>
                  </a:lnTo>
                  <a:lnTo>
                    <a:pt x="13465" y="2512"/>
                  </a:lnTo>
                  <a:lnTo>
                    <a:pt x="13452" y="2514"/>
                  </a:lnTo>
                  <a:lnTo>
                    <a:pt x="13424" y="2519"/>
                  </a:lnTo>
                  <a:lnTo>
                    <a:pt x="13394" y="2520"/>
                  </a:lnTo>
                  <a:lnTo>
                    <a:pt x="13361" y="2521"/>
                  </a:lnTo>
                  <a:lnTo>
                    <a:pt x="13326" y="2520"/>
                  </a:lnTo>
                  <a:lnTo>
                    <a:pt x="13250" y="2516"/>
                  </a:lnTo>
                  <a:lnTo>
                    <a:pt x="13167" y="2515"/>
                  </a:lnTo>
                  <a:lnTo>
                    <a:pt x="13146" y="2514"/>
                  </a:lnTo>
                  <a:lnTo>
                    <a:pt x="13127" y="2511"/>
                  </a:lnTo>
                  <a:lnTo>
                    <a:pt x="13109" y="2507"/>
                  </a:lnTo>
                  <a:lnTo>
                    <a:pt x="13092" y="2501"/>
                  </a:lnTo>
                  <a:lnTo>
                    <a:pt x="13084" y="2497"/>
                  </a:lnTo>
                  <a:lnTo>
                    <a:pt x="13077" y="2493"/>
                  </a:lnTo>
                  <a:lnTo>
                    <a:pt x="13069" y="2488"/>
                  </a:lnTo>
                  <a:lnTo>
                    <a:pt x="13062" y="2483"/>
                  </a:lnTo>
                  <a:lnTo>
                    <a:pt x="13049" y="2472"/>
                  </a:lnTo>
                  <a:lnTo>
                    <a:pt x="13038" y="2459"/>
                  </a:lnTo>
                  <a:lnTo>
                    <a:pt x="13027" y="2446"/>
                  </a:lnTo>
                  <a:lnTo>
                    <a:pt x="13018" y="2430"/>
                  </a:lnTo>
                  <a:lnTo>
                    <a:pt x="13011" y="2414"/>
                  </a:lnTo>
                  <a:lnTo>
                    <a:pt x="13004" y="2396"/>
                  </a:lnTo>
                  <a:lnTo>
                    <a:pt x="12999" y="2378"/>
                  </a:lnTo>
                  <a:lnTo>
                    <a:pt x="12995" y="2358"/>
                  </a:lnTo>
                  <a:lnTo>
                    <a:pt x="12993" y="2336"/>
                  </a:lnTo>
                  <a:lnTo>
                    <a:pt x="12992" y="2314"/>
                  </a:lnTo>
                  <a:lnTo>
                    <a:pt x="12992" y="1744"/>
                  </a:lnTo>
                  <a:lnTo>
                    <a:pt x="12544" y="1744"/>
                  </a:lnTo>
                  <a:lnTo>
                    <a:pt x="12499" y="1747"/>
                  </a:lnTo>
                  <a:lnTo>
                    <a:pt x="12458" y="1755"/>
                  </a:lnTo>
                  <a:lnTo>
                    <a:pt x="12421" y="1767"/>
                  </a:lnTo>
                  <a:lnTo>
                    <a:pt x="12386" y="1785"/>
                  </a:lnTo>
                  <a:lnTo>
                    <a:pt x="12354" y="1806"/>
                  </a:lnTo>
                  <a:lnTo>
                    <a:pt x="12326" y="1831"/>
                  </a:lnTo>
                  <a:lnTo>
                    <a:pt x="12300" y="1860"/>
                  </a:lnTo>
                  <a:lnTo>
                    <a:pt x="12278" y="1891"/>
                  </a:lnTo>
                  <a:lnTo>
                    <a:pt x="12259" y="1925"/>
                  </a:lnTo>
                  <a:lnTo>
                    <a:pt x="12242" y="1962"/>
                  </a:lnTo>
                  <a:lnTo>
                    <a:pt x="12229" y="1999"/>
                  </a:lnTo>
                  <a:lnTo>
                    <a:pt x="12219" y="2040"/>
                  </a:lnTo>
                  <a:lnTo>
                    <a:pt x="12212" y="2080"/>
                  </a:lnTo>
                  <a:lnTo>
                    <a:pt x="12207" y="2123"/>
                  </a:lnTo>
                  <a:lnTo>
                    <a:pt x="12206" y="2164"/>
                  </a:lnTo>
                  <a:lnTo>
                    <a:pt x="12207" y="2207"/>
                  </a:lnTo>
                  <a:lnTo>
                    <a:pt x="12212" y="2249"/>
                  </a:lnTo>
                  <a:lnTo>
                    <a:pt x="12219" y="2290"/>
                  </a:lnTo>
                  <a:lnTo>
                    <a:pt x="12230" y="2330"/>
                  </a:lnTo>
                  <a:lnTo>
                    <a:pt x="12243" y="2368"/>
                  </a:lnTo>
                  <a:lnTo>
                    <a:pt x="12259" y="2406"/>
                  </a:lnTo>
                  <a:lnTo>
                    <a:pt x="12278" y="2441"/>
                  </a:lnTo>
                  <a:lnTo>
                    <a:pt x="12300" y="2473"/>
                  </a:lnTo>
                  <a:lnTo>
                    <a:pt x="12325" y="2502"/>
                  </a:lnTo>
                  <a:lnTo>
                    <a:pt x="12352" y="2528"/>
                  </a:lnTo>
                  <a:lnTo>
                    <a:pt x="12382" y="2551"/>
                  </a:lnTo>
                  <a:lnTo>
                    <a:pt x="12415" y="2568"/>
                  </a:lnTo>
                  <a:lnTo>
                    <a:pt x="12451" y="2583"/>
                  </a:lnTo>
                  <a:lnTo>
                    <a:pt x="12490" y="2592"/>
                  </a:lnTo>
                  <a:lnTo>
                    <a:pt x="12531" y="2596"/>
                  </a:lnTo>
                  <a:lnTo>
                    <a:pt x="12576" y="2594"/>
                  </a:lnTo>
                  <a:lnTo>
                    <a:pt x="12623" y="2587"/>
                  </a:lnTo>
                  <a:lnTo>
                    <a:pt x="12639" y="2583"/>
                  </a:lnTo>
                  <a:lnTo>
                    <a:pt x="12653" y="2579"/>
                  </a:lnTo>
                  <a:lnTo>
                    <a:pt x="12666" y="2572"/>
                  </a:lnTo>
                  <a:lnTo>
                    <a:pt x="12678" y="2567"/>
                  </a:lnTo>
                  <a:lnTo>
                    <a:pt x="12689" y="2561"/>
                  </a:lnTo>
                  <a:lnTo>
                    <a:pt x="12699" y="2554"/>
                  </a:lnTo>
                  <a:lnTo>
                    <a:pt x="12708" y="2546"/>
                  </a:lnTo>
                  <a:lnTo>
                    <a:pt x="12716" y="2539"/>
                  </a:lnTo>
                  <a:lnTo>
                    <a:pt x="12733" y="2523"/>
                  </a:lnTo>
                  <a:lnTo>
                    <a:pt x="12749" y="2506"/>
                  </a:lnTo>
                  <a:lnTo>
                    <a:pt x="12758" y="2498"/>
                  </a:lnTo>
                  <a:lnTo>
                    <a:pt x="12767" y="2490"/>
                  </a:lnTo>
                  <a:lnTo>
                    <a:pt x="12777" y="2481"/>
                  </a:lnTo>
                  <a:lnTo>
                    <a:pt x="12788" y="2473"/>
                  </a:lnTo>
                  <a:lnTo>
                    <a:pt x="12792" y="2487"/>
                  </a:lnTo>
                  <a:lnTo>
                    <a:pt x="12796" y="2501"/>
                  </a:lnTo>
                  <a:lnTo>
                    <a:pt x="12800" y="2514"/>
                  </a:lnTo>
                  <a:lnTo>
                    <a:pt x="12805" y="2528"/>
                  </a:lnTo>
                  <a:lnTo>
                    <a:pt x="12811" y="2540"/>
                  </a:lnTo>
                  <a:lnTo>
                    <a:pt x="12817" y="2553"/>
                  </a:lnTo>
                  <a:lnTo>
                    <a:pt x="12824" y="2565"/>
                  </a:lnTo>
                  <a:lnTo>
                    <a:pt x="12831" y="2577"/>
                  </a:lnTo>
                  <a:lnTo>
                    <a:pt x="12838" y="2588"/>
                  </a:lnTo>
                  <a:lnTo>
                    <a:pt x="12846" y="2599"/>
                  </a:lnTo>
                  <a:lnTo>
                    <a:pt x="12854" y="2610"/>
                  </a:lnTo>
                  <a:lnTo>
                    <a:pt x="12863" y="2620"/>
                  </a:lnTo>
                  <a:lnTo>
                    <a:pt x="12872" y="2630"/>
                  </a:lnTo>
                  <a:lnTo>
                    <a:pt x="12882" y="2640"/>
                  </a:lnTo>
                  <a:lnTo>
                    <a:pt x="12892" y="2648"/>
                  </a:lnTo>
                  <a:lnTo>
                    <a:pt x="12903" y="2657"/>
                  </a:lnTo>
                  <a:lnTo>
                    <a:pt x="12913" y="2665"/>
                  </a:lnTo>
                  <a:lnTo>
                    <a:pt x="12925" y="2673"/>
                  </a:lnTo>
                  <a:lnTo>
                    <a:pt x="12936" y="2680"/>
                  </a:lnTo>
                  <a:lnTo>
                    <a:pt x="12948" y="2686"/>
                  </a:lnTo>
                  <a:lnTo>
                    <a:pt x="12960" y="2693"/>
                  </a:lnTo>
                  <a:lnTo>
                    <a:pt x="12973" y="2699"/>
                  </a:lnTo>
                  <a:lnTo>
                    <a:pt x="12986" y="2704"/>
                  </a:lnTo>
                  <a:lnTo>
                    <a:pt x="12999" y="2708"/>
                  </a:lnTo>
                  <a:lnTo>
                    <a:pt x="13014" y="2712"/>
                  </a:lnTo>
                  <a:lnTo>
                    <a:pt x="13027" y="2716"/>
                  </a:lnTo>
                  <a:lnTo>
                    <a:pt x="13041" y="2719"/>
                  </a:lnTo>
                  <a:lnTo>
                    <a:pt x="13056" y="2723"/>
                  </a:lnTo>
                  <a:lnTo>
                    <a:pt x="13070" y="2724"/>
                  </a:lnTo>
                  <a:lnTo>
                    <a:pt x="13085" y="2726"/>
                  </a:lnTo>
                  <a:lnTo>
                    <a:pt x="13100" y="2727"/>
                  </a:lnTo>
                  <a:lnTo>
                    <a:pt x="13116" y="2727"/>
                  </a:lnTo>
                  <a:lnTo>
                    <a:pt x="15963" y="2727"/>
                  </a:lnTo>
                  <a:lnTo>
                    <a:pt x="15968" y="2726"/>
                  </a:lnTo>
                  <a:lnTo>
                    <a:pt x="15973" y="2725"/>
                  </a:lnTo>
                  <a:lnTo>
                    <a:pt x="15977" y="2722"/>
                  </a:lnTo>
                  <a:lnTo>
                    <a:pt x="15981" y="2718"/>
                  </a:lnTo>
                  <a:lnTo>
                    <a:pt x="15985" y="2713"/>
                  </a:lnTo>
                  <a:lnTo>
                    <a:pt x="15988" y="2708"/>
                  </a:lnTo>
                  <a:lnTo>
                    <a:pt x="15991" y="2702"/>
                  </a:lnTo>
                  <a:lnTo>
                    <a:pt x="15994" y="2695"/>
                  </a:lnTo>
                  <a:lnTo>
                    <a:pt x="15998" y="2678"/>
                  </a:lnTo>
                  <a:lnTo>
                    <a:pt x="16001" y="2660"/>
                  </a:lnTo>
                  <a:lnTo>
                    <a:pt x="16004" y="2641"/>
                  </a:lnTo>
                  <a:lnTo>
                    <a:pt x="16005" y="2620"/>
                  </a:lnTo>
                  <a:lnTo>
                    <a:pt x="16006" y="2577"/>
                  </a:lnTo>
                  <a:lnTo>
                    <a:pt x="16006" y="2535"/>
                  </a:lnTo>
                  <a:lnTo>
                    <a:pt x="16004" y="2499"/>
                  </a:lnTo>
                  <a:lnTo>
                    <a:pt x="16004" y="2473"/>
                  </a:lnTo>
                  <a:lnTo>
                    <a:pt x="16003" y="2431"/>
                  </a:lnTo>
                  <a:lnTo>
                    <a:pt x="16000" y="2391"/>
                  </a:lnTo>
                  <a:lnTo>
                    <a:pt x="15996" y="2351"/>
                  </a:lnTo>
                  <a:lnTo>
                    <a:pt x="15991" y="2312"/>
                  </a:lnTo>
                  <a:lnTo>
                    <a:pt x="15983" y="2274"/>
                  </a:lnTo>
                  <a:lnTo>
                    <a:pt x="15975" y="2238"/>
                  </a:lnTo>
                  <a:lnTo>
                    <a:pt x="15965" y="2201"/>
                  </a:lnTo>
                  <a:lnTo>
                    <a:pt x="15954" y="2167"/>
                  </a:lnTo>
                  <a:lnTo>
                    <a:pt x="15942" y="2134"/>
                  </a:lnTo>
                  <a:lnTo>
                    <a:pt x="15929" y="2101"/>
                  </a:lnTo>
                  <a:lnTo>
                    <a:pt x="15915" y="2070"/>
                  </a:lnTo>
                  <a:lnTo>
                    <a:pt x="15900" y="2040"/>
                  </a:lnTo>
                  <a:lnTo>
                    <a:pt x="15884" y="2011"/>
                  </a:lnTo>
                  <a:lnTo>
                    <a:pt x="15868" y="1983"/>
                  </a:lnTo>
                  <a:lnTo>
                    <a:pt x="15851" y="1956"/>
                  </a:lnTo>
                  <a:lnTo>
                    <a:pt x="15833" y="1931"/>
                  </a:lnTo>
                  <a:lnTo>
                    <a:pt x="15815" y="1906"/>
                  </a:lnTo>
                  <a:lnTo>
                    <a:pt x="15794" y="1882"/>
                  </a:lnTo>
                  <a:lnTo>
                    <a:pt x="15772" y="1859"/>
                  </a:lnTo>
                  <a:lnTo>
                    <a:pt x="15748" y="1835"/>
                  </a:lnTo>
                  <a:lnTo>
                    <a:pt x="15722" y="1812"/>
                  </a:lnTo>
                  <a:lnTo>
                    <a:pt x="15696" y="1791"/>
                  </a:lnTo>
                  <a:lnTo>
                    <a:pt x="15668" y="1771"/>
                  </a:lnTo>
                  <a:lnTo>
                    <a:pt x="15639" y="1751"/>
                  </a:lnTo>
                  <a:lnTo>
                    <a:pt x="15610" y="1733"/>
                  </a:lnTo>
                  <a:lnTo>
                    <a:pt x="15581" y="1717"/>
                  </a:lnTo>
                  <a:lnTo>
                    <a:pt x="15550" y="1702"/>
                  </a:lnTo>
                  <a:lnTo>
                    <a:pt x="15520" y="1689"/>
                  </a:lnTo>
                  <a:lnTo>
                    <a:pt x="15490" y="1678"/>
                  </a:lnTo>
                  <a:lnTo>
                    <a:pt x="15460" y="1669"/>
                  </a:lnTo>
                  <a:lnTo>
                    <a:pt x="15446" y="1666"/>
                  </a:lnTo>
                  <a:lnTo>
                    <a:pt x="15431" y="1663"/>
                  </a:lnTo>
                  <a:lnTo>
                    <a:pt x="15416" y="1661"/>
                  </a:lnTo>
                  <a:lnTo>
                    <a:pt x="15402" y="1660"/>
                  </a:lnTo>
                  <a:lnTo>
                    <a:pt x="15402" y="1685"/>
                  </a:lnTo>
                  <a:lnTo>
                    <a:pt x="15400" y="1709"/>
                  </a:lnTo>
                  <a:lnTo>
                    <a:pt x="15399" y="1734"/>
                  </a:lnTo>
                  <a:lnTo>
                    <a:pt x="15396" y="1759"/>
                  </a:lnTo>
                  <a:lnTo>
                    <a:pt x="15393" y="1783"/>
                  </a:lnTo>
                  <a:lnTo>
                    <a:pt x="15390" y="1807"/>
                  </a:lnTo>
                  <a:lnTo>
                    <a:pt x="15386" y="1829"/>
                  </a:lnTo>
                  <a:lnTo>
                    <a:pt x="15382" y="1849"/>
                  </a:lnTo>
                  <a:close/>
                  <a:moveTo>
                    <a:pt x="11493" y="2727"/>
                  </a:moveTo>
                  <a:lnTo>
                    <a:pt x="11687" y="2727"/>
                  </a:lnTo>
                  <a:lnTo>
                    <a:pt x="11687" y="1575"/>
                  </a:lnTo>
                  <a:lnTo>
                    <a:pt x="11493" y="1575"/>
                  </a:lnTo>
                  <a:lnTo>
                    <a:pt x="11493" y="2727"/>
                  </a:lnTo>
                  <a:close/>
                  <a:moveTo>
                    <a:pt x="13412" y="1691"/>
                  </a:moveTo>
                  <a:lnTo>
                    <a:pt x="13422" y="1796"/>
                  </a:lnTo>
                  <a:lnTo>
                    <a:pt x="13330" y="1796"/>
                  </a:lnTo>
                  <a:lnTo>
                    <a:pt x="13328" y="1851"/>
                  </a:lnTo>
                  <a:lnTo>
                    <a:pt x="13327" y="1888"/>
                  </a:lnTo>
                  <a:lnTo>
                    <a:pt x="13328" y="1895"/>
                  </a:lnTo>
                  <a:lnTo>
                    <a:pt x="13329" y="1901"/>
                  </a:lnTo>
                  <a:lnTo>
                    <a:pt x="13331" y="1906"/>
                  </a:lnTo>
                  <a:lnTo>
                    <a:pt x="13334" y="1911"/>
                  </a:lnTo>
                  <a:lnTo>
                    <a:pt x="13338" y="1916"/>
                  </a:lnTo>
                  <a:lnTo>
                    <a:pt x="13343" y="1919"/>
                  </a:lnTo>
                  <a:lnTo>
                    <a:pt x="13349" y="1922"/>
                  </a:lnTo>
                  <a:lnTo>
                    <a:pt x="13357" y="1924"/>
                  </a:lnTo>
                  <a:lnTo>
                    <a:pt x="13365" y="1926"/>
                  </a:lnTo>
                  <a:lnTo>
                    <a:pt x="13376" y="1927"/>
                  </a:lnTo>
                  <a:lnTo>
                    <a:pt x="13388" y="1928"/>
                  </a:lnTo>
                  <a:lnTo>
                    <a:pt x="13401" y="1928"/>
                  </a:lnTo>
                  <a:lnTo>
                    <a:pt x="13434" y="1928"/>
                  </a:lnTo>
                  <a:lnTo>
                    <a:pt x="13475" y="1928"/>
                  </a:lnTo>
                  <a:lnTo>
                    <a:pt x="13585" y="1925"/>
                  </a:lnTo>
                  <a:lnTo>
                    <a:pt x="13738" y="1924"/>
                  </a:lnTo>
                  <a:lnTo>
                    <a:pt x="13745" y="1923"/>
                  </a:lnTo>
                  <a:lnTo>
                    <a:pt x="13752" y="1922"/>
                  </a:lnTo>
                  <a:lnTo>
                    <a:pt x="13757" y="1920"/>
                  </a:lnTo>
                  <a:lnTo>
                    <a:pt x="13761" y="1917"/>
                  </a:lnTo>
                  <a:lnTo>
                    <a:pt x="13764" y="1912"/>
                  </a:lnTo>
                  <a:lnTo>
                    <a:pt x="13766" y="1907"/>
                  </a:lnTo>
                  <a:lnTo>
                    <a:pt x="13768" y="1901"/>
                  </a:lnTo>
                  <a:lnTo>
                    <a:pt x="13769" y="1894"/>
                  </a:lnTo>
                  <a:lnTo>
                    <a:pt x="13770" y="1854"/>
                  </a:lnTo>
                  <a:lnTo>
                    <a:pt x="13769" y="1796"/>
                  </a:lnTo>
                  <a:lnTo>
                    <a:pt x="13688" y="1797"/>
                  </a:lnTo>
                  <a:lnTo>
                    <a:pt x="13628" y="1798"/>
                  </a:lnTo>
                  <a:lnTo>
                    <a:pt x="13604" y="1798"/>
                  </a:lnTo>
                  <a:lnTo>
                    <a:pt x="13584" y="1798"/>
                  </a:lnTo>
                  <a:lnTo>
                    <a:pt x="13568" y="1796"/>
                  </a:lnTo>
                  <a:lnTo>
                    <a:pt x="13555" y="1794"/>
                  </a:lnTo>
                  <a:lnTo>
                    <a:pt x="13550" y="1792"/>
                  </a:lnTo>
                  <a:lnTo>
                    <a:pt x="13545" y="1790"/>
                  </a:lnTo>
                  <a:lnTo>
                    <a:pt x="13541" y="1787"/>
                  </a:lnTo>
                  <a:lnTo>
                    <a:pt x="13537" y="1784"/>
                  </a:lnTo>
                  <a:lnTo>
                    <a:pt x="13534" y="1781"/>
                  </a:lnTo>
                  <a:lnTo>
                    <a:pt x="13532" y="1777"/>
                  </a:lnTo>
                  <a:lnTo>
                    <a:pt x="13530" y="1773"/>
                  </a:lnTo>
                  <a:lnTo>
                    <a:pt x="13528" y="1767"/>
                  </a:lnTo>
                  <a:lnTo>
                    <a:pt x="13526" y="1755"/>
                  </a:lnTo>
                  <a:lnTo>
                    <a:pt x="13524" y="1740"/>
                  </a:lnTo>
                  <a:lnTo>
                    <a:pt x="13524" y="1723"/>
                  </a:lnTo>
                  <a:lnTo>
                    <a:pt x="13524" y="1701"/>
                  </a:lnTo>
                  <a:lnTo>
                    <a:pt x="13525" y="1687"/>
                  </a:lnTo>
                  <a:lnTo>
                    <a:pt x="13526" y="1674"/>
                  </a:lnTo>
                  <a:lnTo>
                    <a:pt x="13529" y="1664"/>
                  </a:lnTo>
                  <a:lnTo>
                    <a:pt x="13533" y="1654"/>
                  </a:lnTo>
                  <a:lnTo>
                    <a:pt x="13538" y="1647"/>
                  </a:lnTo>
                  <a:lnTo>
                    <a:pt x="13543" y="1642"/>
                  </a:lnTo>
                  <a:lnTo>
                    <a:pt x="13549" y="1637"/>
                  </a:lnTo>
                  <a:lnTo>
                    <a:pt x="13556" y="1634"/>
                  </a:lnTo>
                  <a:lnTo>
                    <a:pt x="13563" y="1631"/>
                  </a:lnTo>
                  <a:lnTo>
                    <a:pt x="13571" y="1629"/>
                  </a:lnTo>
                  <a:lnTo>
                    <a:pt x="13578" y="1628"/>
                  </a:lnTo>
                  <a:lnTo>
                    <a:pt x="13586" y="1628"/>
                  </a:lnTo>
                  <a:lnTo>
                    <a:pt x="13601" y="1628"/>
                  </a:lnTo>
                  <a:lnTo>
                    <a:pt x="13616" y="1628"/>
                  </a:lnTo>
                  <a:lnTo>
                    <a:pt x="13620" y="1628"/>
                  </a:lnTo>
                  <a:lnTo>
                    <a:pt x="13625" y="1629"/>
                  </a:lnTo>
                  <a:lnTo>
                    <a:pt x="13629" y="1630"/>
                  </a:lnTo>
                  <a:lnTo>
                    <a:pt x="13633" y="1632"/>
                  </a:lnTo>
                  <a:lnTo>
                    <a:pt x="13640" y="1637"/>
                  </a:lnTo>
                  <a:lnTo>
                    <a:pt x="13647" y="1643"/>
                  </a:lnTo>
                  <a:lnTo>
                    <a:pt x="13661" y="1657"/>
                  </a:lnTo>
                  <a:lnTo>
                    <a:pt x="13677" y="1670"/>
                  </a:lnTo>
                  <a:lnTo>
                    <a:pt x="13697" y="1659"/>
                  </a:lnTo>
                  <a:lnTo>
                    <a:pt x="13716" y="1647"/>
                  </a:lnTo>
                  <a:lnTo>
                    <a:pt x="13725" y="1641"/>
                  </a:lnTo>
                  <a:lnTo>
                    <a:pt x="13734" y="1634"/>
                  </a:lnTo>
                  <a:lnTo>
                    <a:pt x="13741" y="1625"/>
                  </a:lnTo>
                  <a:lnTo>
                    <a:pt x="13748" y="1617"/>
                  </a:lnTo>
                  <a:lnTo>
                    <a:pt x="13744" y="1602"/>
                  </a:lnTo>
                  <a:lnTo>
                    <a:pt x="13738" y="1587"/>
                  </a:lnTo>
                  <a:lnTo>
                    <a:pt x="13731" y="1575"/>
                  </a:lnTo>
                  <a:lnTo>
                    <a:pt x="13723" y="1563"/>
                  </a:lnTo>
                  <a:lnTo>
                    <a:pt x="13713" y="1553"/>
                  </a:lnTo>
                  <a:lnTo>
                    <a:pt x="13703" y="1544"/>
                  </a:lnTo>
                  <a:lnTo>
                    <a:pt x="13692" y="1535"/>
                  </a:lnTo>
                  <a:lnTo>
                    <a:pt x="13680" y="1528"/>
                  </a:lnTo>
                  <a:lnTo>
                    <a:pt x="13667" y="1522"/>
                  </a:lnTo>
                  <a:lnTo>
                    <a:pt x="13653" y="1518"/>
                  </a:lnTo>
                  <a:lnTo>
                    <a:pt x="13639" y="1515"/>
                  </a:lnTo>
                  <a:lnTo>
                    <a:pt x="13625" y="1512"/>
                  </a:lnTo>
                  <a:lnTo>
                    <a:pt x="13610" y="1510"/>
                  </a:lnTo>
                  <a:lnTo>
                    <a:pt x="13595" y="1510"/>
                  </a:lnTo>
                  <a:lnTo>
                    <a:pt x="13581" y="1512"/>
                  </a:lnTo>
                  <a:lnTo>
                    <a:pt x="13566" y="1514"/>
                  </a:lnTo>
                  <a:lnTo>
                    <a:pt x="13551" y="1517"/>
                  </a:lnTo>
                  <a:lnTo>
                    <a:pt x="13536" y="1521"/>
                  </a:lnTo>
                  <a:lnTo>
                    <a:pt x="13522" y="1526"/>
                  </a:lnTo>
                  <a:lnTo>
                    <a:pt x="13508" y="1533"/>
                  </a:lnTo>
                  <a:lnTo>
                    <a:pt x="13495" y="1541"/>
                  </a:lnTo>
                  <a:lnTo>
                    <a:pt x="13482" y="1549"/>
                  </a:lnTo>
                  <a:lnTo>
                    <a:pt x="13470" y="1558"/>
                  </a:lnTo>
                  <a:lnTo>
                    <a:pt x="13459" y="1570"/>
                  </a:lnTo>
                  <a:lnTo>
                    <a:pt x="13449" y="1581"/>
                  </a:lnTo>
                  <a:lnTo>
                    <a:pt x="13439" y="1593"/>
                  </a:lnTo>
                  <a:lnTo>
                    <a:pt x="13431" y="1607"/>
                  </a:lnTo>
                  <a:lnTo>
                    <a:pt x="13425" y="1622"/>
                  </a:lnTo>
                  <a:lnTo>
                    <a:pt x="13419" y="1638"/>
                  </a:lnTo>
                  <a:lnTo>
                    <a:pt x="13415" y="1654"/>
                  </a:lnTo>
                  <a:lnTo>
                    <a:pt x="13412" y="1672"/>
                  </a:lnTo>
                  <a:lnTo>
                    <a:pt x="13412" y="1691"/>
                  </a:lnTo>
                  <a:close/>
                  <a:moveTo>
                    <a:pt x="13983" y="3086"/>
                  </a:moveTo>
                  <a:lnTo>
                    <a:pt x="13983" y="3095"/>
                  </a:lnTo>
                  <a:lnTo>
                    <a:pt x="13985" y="3101"/>
                  </a:lnTo>
                  <a:lnTo>
                    <a:pt x="13988" y="3107"/>
                  </a:lnTo>
                  <a:lnTo>
                    <a:pt x="13993" y="3111"/>
                  </a:lnTo>
                  <a:lnTo>
                    <a:pt x="13998" y="3114"/>
                  </a:lnTo>
                  <a:lnTo>
                    <a:pt x="14005" y="3117"/>
                  </a:lnTo>
                  <a:lnTo>
                    <a:pt x="14013" y="3119"/>
                  </a:lnTo>
                  <a:lnTo>
                    <a:pt x="14023" y="3119"/>
                  </a:lnTo>
                  <a:lnTo>
                    <a:pt x="14046" y="3120"/>
                  </a:lnTo>
                  <a:lnTo>
                    <a:pt x="14074" y="3119"/>
                  </a:lnTo>
                  <a:lnTo>
                    <a:pt x="14107" y="3118"/>
                  </a:lnTo>
                  <a:lnTo>
                    <a:pt x="14146" y="3117"/>
                  </a:lnTo>
                  <a:lnTo>
                    <a:pt x="14151" y="3117"/>
                  </a:lnTo>
                  <a:lnTo>
                    <a:pt x="14155" y="3117"/>
                  </a:lnTo>
                  <a:lnTo>
                    <a:pt x="14158" y="3116"/>
                  </a:lnTo>
                  <a:lnTo>
                    <a:pt x="14162" y="3114"/>
                  </a:lnTo>
                  <a:lnTo>
                    <a:pt x="14165" y="3112"/>
                  </a:lnTo>
                  <a:lnTo>
                    <a:pt x="14167" y="3110"/>
                  </a:lnTo>
                  <a:lnTo>
                    <a:pt x="14170" y="3107"/>
                  </a:lnTo>
                  <a:lnTo>
                    <a:pt x="14172" y="3104"/>
                  </a:lnTo>
                  <a:lnTo>
                    <a:pt x="14175" y="3096"/>
                  </a:lnTo>
                  <a:lnTo>
                    <a:pt x="14178" y="3086"/>
                  </a:lnTo>
                  <a:lnTo>
                    <a:pt x="14179" y="3075"/>
                  </a:lnTo>
                  <a:lnTo>
                    <a:pt x="14180" y="3062"/>
                  </a:lnTo>
                  <a:lnTo>
                    <a:pt x="14180" y="3032"/>
                  </a:lnTo>
                  <a:lnTo>
                    <a:pt x="14179" y="2996"/>
                  </a:lnTo>
                  <a:lnTo>
                    <a:pt x="14177" y="2954"/>
                  </a:lnTo>
                  <a:lnTo>
                    <a:pt x="14177" y="2906"/>
                  </a:lnTo>
                  <a:lnTo>
                    <a:pt x="13983" y="2906"/>
                  </a:lnTo>
                  <a:lnTo>
                    <a:pt x="13983" y="3086"/>
                  </a:lnTo>
                  <a:close/>
                  <a:moveTo>
                    <a:pt x="8226" y="3086"/>
                  </a:moveTo>
                  <a:lnTo>
                    <a:pt x="8227" y="3095"/>
                  </a:lnTo>
                  <a:lnTo>
                    <a:pt x="8229" y="3101"/>
                  </a:lnTo>
                  <a:lnTo>
                    <a:pt x="8232" y="3107"/>
                  </a:lnTo>
                  <a:lnTo>
                    <a:pt x="8236" y="3111"/>
                  </a:lnTo>
                  <a:lnTo>
                    <a:pt x="8242" y="3114"/>
                  </a:lnTo>
                  <a:lnTo>
                    <a:pt x="8249" y="3117"/>
                  </a:lnTo>
                  <a:lnTo>
                    <a:pt x="8257" y="3119"/>
                  </a:lnTo>
                  <a:lnTo>
                    <a:pt x="8266" y="3119"/>
                  </a:lnTo>
                  <a:lnTo>
                    <a:pt x="8289" y="3120"/>
                  </a:lnTo>
                  <a:lnTo>
                    <a:pt x="8317" y="3119"/>
                  </a:lnTo>
                  <a:lnTo>
                    <a:pt x="8351" y="3118"/>
                  </a:lnTo>
                  <a:lnTo>
                    <a:pt x="8390" y="3117"/>
                  </a:lnTo>
                  <a:lnTo>
                    <a:pt x="8394" y="3117"/>
                  </a:lnTo>
                  <a:lnTo>
                    <a:pt x="8398" y="3117"/>
                  </a:lnTo>
                  <a:lnTo>
                    <a:pt x="8402" y="3116"/>
                  </a:lnTo>
                  <a:lnTo>
                    <a:pt x="8405" y="3114"/>
                  </a:lnTo>
                  <a:lnTo>
                    <a:pt x="8408" y="3112"/>
                  </a:lnTo>
                  <a:lnTo>
                    <a:pt x="8411" y="3110"/>
                  </a:lnTo>
                  <a:lnTo>
                    <a:pt x="8413" y="3107"/>
                  </a:lnTo>
                  <a:lnTo>
                    <a:pt x="8415" y="3104"/>
                  </a:lnTo>
                  <a:lnTo>
                    <a:pt x="8419" y="3096"/>
                  </a:lnTo>
                  <a:lnTo>
                    <a:pt x="8421" y="3086"/>
                  </a:lnTo>
                  <a:lnTo>
                    <a:pt x="8423" y="3075"/>
                  </a:lnTo>
                  <a:lnTo>
                    <a:pt x="8423" y="3062"/>
                  </a:lnTo>
                  <a:lnTo>
                    <a:pt x="8424" y="3032"/>
                  </a:lnTo>
                  <a:lnTo>
                    <a:pt x="8422" y="2996"/>
                  </a:lnTo>
                  <a:lnTo>
                    <a:pt x="8421" y="2954"/>
                  </a:lnTo>
                  <a:lnTo>
                    <a:pt x="8420" y="2906"/>
                  </a:lnTo>
                  <a:lnTo>
                    <a:pt x="8226" y="2906"/>
                  </a:lnTo>
                  <a:lnTo>
                    <a:pt x="8226" y="3086"/>
                  </a:lnTo>
                  <a:close/>
                  <a:moveTo>
                    <a:pt x="7482" y="3086"/>
                  </a:moveTo>
                  <a:lnTo>
                    <a:pt x="7482" y="3095"/>
                  </a:lnTo>
                  <a:lnTo>
                    <a:pt x="7484" y="3101"/>
                  </a:lnTo>
                  <a:lnTo>
                    <a:pt x="7487" y="3107"/>
                  </a:lnTo>
                  <a:lnTo>
                    <a:pt x="7492" y="3111"/>
                  </a:lnTo>
                  <a:lnTo>
                    <a:pt x="7497" y="3114"/>
                  </a:lnTo>
                  <a:lnTo>
                    <a:pt x="7504" y="3117"/>
                  </a:lnTo>
                  <a:lnTo>
                    <a:pt x="7512" y="3119"/>
                  </a:lnTo>
                  <a:lnTo>
                    <a:pt x="7522" y="3119"/>
                  </a:lnTo>
                  <a:lnTo>
                    <a:pt x="7544" y="3120"/>
                  </a:lnTo>
                  <a:lnTo>
                    <a:pt x="7573" y="3119"/>
                  </a:lnTo>
                  <a:lnTo>
                    <a:pt x="7606" y="3118"/>
                  </a:lnTo>
                  <a:lnTo>
                    <a:pt x="7645" y="3117"/>
                  </a:lnTo>
                  <a:lnTo>
                    <a:pt x="7649" y="3117"/>
                  </a:lnTo>
                  <a:lnTo>
                    <a:pt x="7653" y="3117"/>
                  </a:lnTo>
                  <a:lnTo>
                    <a:pt x="7657" y="3116"/>
                  </a:lnTo>
                  <a:lnTo>
                    <a:pt x="7660" y="3114"/>
                  </a:lnTo>
                  <a:lnTo>
                    <a:pt x="7663" y="3112"/>
                  </a:lnTo>
                  <a:lnTo>
                    <a:pt x="7666" y="3110"/>
                  </a:lnTo>
                  <a:lnTo>
                    <a:pt x="7668" y="3107"/>
                  </a:lnTo>
                  <a:lnTo>
                    <a:pt x="7671" y="3104"/>
                  </a:lnTo>
                  <a:lnTo>
                    <a:pt x="7674" y="3096"/>
                  </a:lnTo>
                  <a:lnTo>
                    <a:pt x="7676" y="3086"/>
                  </a:lnTo>
                  <a:lnTo>
                    <a:pt x="7678" y="3075"/>
                  </a:lnTo>
                  <a:lnTo>
                    <a:pt x="7679" y="3062"/>
                  </a:lnTo>
                  <a:lnTo>
                    <a:pt x="7679" y="3032"/>
                  </a:lnTo>
                  <a:lnTo>
                    <a:pt x="7678" y="2996"/>
                  </a:lnTo>
                  <a:lnTo>
                    <a:pt x="7676" y="2954"/>
                  </a:lnTo>
                  <a:lnTo>
                    <a:pt x="7675" y="2906"/>
                  </a:lnTo>
                  <a:lnTo>
                    <a:pt x="7482" y="2906"/>
                  </a:lnTo>
                  <a:lnTo>
                    <a:pt x="7482" y="3086"/>
                  </a:lnTo>
                  <a:close/>
                  <a:moveTo>
                    <a:pt x="7808" y="3086"/>
                  </a:moveTo>
                  <a:lnTo>
                    <a:pt x="7809" y="3095"/>
                  </a:lnTo>
                  <a:lnTo>
                    <a:pt x="7811" y="3101"/>
                  </a:lnTo>
                  <a:lnTo>
                    <a:pt x="7814" y="3107"/>
                  </a:lnTo>
                  <a:lnTo>
                    <a:pt x="7818" y="3111"/>
                  </a:lnTo>
                  <a:lnTo>
                    <a:pt x="7824" y="3114"/>
                  </a:lnTo>
                  <a:lnTo>
                    <a:pt x="7830" y="3117"/>
                  </a:lnTo>
                  <a:lnTo>
                    <a:pt x="7839" y="3119"/>
                  </a:lnTo>
                  <a:lnTo>
                    <a:pt x="7848" y="3119"/>
                  </a:lnTo>
                  <a:lnTo>
                    <a:pt x="7871" y="3120"/>
                  </a:lnTo>
                  <a:lnTo>
                    <a:pt x="7899" y="3119"/>
                  </a:lnTo>
                  <a:lnTo>
                    <a:pt x="7932" y="3118"/>
                  </a:lnTo>
                  <a:lnTo>
                    <a:pt x="7971" y="3117"/>
                  </a:lnTo>
                  <a:lnTo>
                    <a:pt x="7976" y="3117"/>
                  </a:lnTo>
                  <a:lnTo>
                    <a:pt x="7980" y="3117"/>
                  </a:lnTo>
                  <a:lnTo>
                    <a:pt x="7984" y="3116"/>
                  </a:lnTo>
                  <a:lnTo>
                    <a:pt x="7987" y="3114"/>
                  </a:lnTo>
                  <a:lnTo>
                    <a:pt x="7990" y="3112"/>
                  </a:lnTo>
                  <a:lnTo>
                    <a:pt x="7993" y="3110"/>
                  </a:lnTo>
                  <a:lnTo>
                    <a:pt x="7995" y="3107"/>
                  </a:lnTo>
                  <a:lnTo>
                    <a:pt x="7997" y="3104"/>
                  </a:lnTo>
                  <a:lnTo>
                    <a:pt x="8000" y="3096"/>
                  </a:lnTo>
                  <a:lnTo>
                    <a:pt x="8003" y="3086"/>
                  </a:lnTo>
                  <a:lnTo>
                    <a:pt x="8004" y="3075"/>
                  </a:lnTo>
                  <a:lnTo>
                    <a:pt x="8005" y="3062"/>
                  </a:lnTo>
                  <a:lnTo>
                    <a:pt x="8005" y="3032"/>
                  </a:lnTo>
                  <a:lnTo>
                    <a:pt x="8004" y="2996"/>
                  </a:lnTo>
                  <a:lnTo>
                    <a:pt x="8003" y="2954"/>
                  </a:lnTo>
                  <a:lnTo>
                    <a:pt x="8002" y="2906"/>
                  </a:lnTo>
                  <a:lnTo>
                    <a:pt x="7808" y="2906"/>
                  </a:lnTo>
                  <a:lnTo>
                    <a:pt x="7808" y="3086"/>
                  </a:lnTo>
                  <a:close/>
                  <a:moveTo>
                    <a:pt x="12452" y="1575"/>
                  </a:moveTo>
                  <a:lnTo>
                    <a:pt x="12452" y="1583"/>
                  </a:lnTo>
                  <a:lnTo>
                    <a:pt x="12453" y="1590"/>
                  </a:lnTo>
                  <a:lnTo>
                    <a:pt x="12455" y="1595"/>
                  </a:lnTo>
                  <a:lnTo>
                    <a:pt x="12458" y="1600"/>
                  </a:lnTo>
                  <a:lnTo>
                    <a:pt x="12462" y="1603"/>
                  </a:lnTo>
                  <a:lnTo>
                    <a:pt x="12468" y="1605"/>
                  </a:lnTo>
                  <a:lnTo>
                    <a:pt x="12474" y="1606"/>
                  </a:lnTo>
                  <a:lnTo>
                    <a:pt x="12482" y="1607"/>
                  </a:lnTo>
                  <a:lnTo>
                    <a:pt x="12656" y="1607"/>
                  </a:lnTo>
                  <a:lnTo>
                    <a:pt x="12656" y="1406"/>
                  </a:lnTo>
                  <a:lnTo>
                    <a:pt x="12452" y="1406"/>
                  </a:lnTo>
                  <a:lnTo>
                    <a:pt x="12452" y="1575"/>
                  </a:lnTo>
                  <a:close/>
                  <a:moveTo>
                    <a:pt x="14309" y="3117"/>
                  </a:moveTo>
                  <a:lnTo>
                    <a:pt x="14473" y="3117"/>
                  </a:lnTo>
                  <a:lnTo>
                    <a:pt x="14481" y="3117"/>
                  </a:lnTo>
                  <a:lnTo>
                    <a:pt x="14487" y="3116"/>
                  </a:lnTo>
                  <a:lnTo>
                    <a:pt x="14493" y="3114"/>
                  </a:lnTo>
                  <a:lnTo>
                    <a:pt x="14497" y="3111"/>
                  </a:lnTo>
                  <a:lnTo>
                    <a:pt x="14500" y="3107"/>
                  </a:lnTo>
                  <a:lnTo>
                    <a:pt x="14502" y="3102"/>
                  </a:lnTo>
                  <a:lnTo>
                    <a:pt x="14503" y="3095"/>
                  </a:lnTo>
                  <a:lnTo>
                    <a:pt x="14503" y="3086"/>
                  </a:lnTo>
                  <a:lnTo>
                    <a:pt x="14503" y="2906"/>
                  </a:lnTo>
                  <a:lnTo>
                    <a:pt x="14309" y="2906"/>
                  </a:lnTo>
                  <a:lnTo>
                    <a:pt x="14309" y="3117"/>
                  </a:lnTo>
                  <a:close/>
                  <a:moveTo>
                    <a:pt x="8553" y="3117"/>
                  </a:moveTo>
                  <a:lnTo>
                    <a:pt x="8716" y="3117"/>
                  </a:lnTo>
                  <a:lnTo>
                    <a:pt x="8724" y="3117"/>
                  </a:lnTo>
                  <a:lnTo>
                    <a:pt x="8731" y="3116"/>
                  </a:lnTo>
                  <a:lnTo>
                    <a:pt x="8736" y="3114"/>
                  </a:lnTo>
                  <a:lnTo>
                    <a:pt x="8740" y="3111"/>
                  </a:lnTo>
                  <a:lnTo>
                    <a:pt x="8743" y="3107"/>
                  </a:lnTo>
                  <a:lnTo>
                    <a:pt x="8745" y="3102"/>
                  </a:lnTo>
                  <a:lnTo>
                    <a:pt x="8746" y="3095"/>
                  </a:lnTo>
                  <a:lnTo>
                    <a:pt x="8747" y="3086"/>
                  </a:lnTo>
                  <a:lnTo>
                    <a:pt x="8747" y="2906"/>
                  </a:lnTo>
                  <a:lnTo>
                    <a:pt x="8553" y="2906"/>
                  </a:lnTo>
                  <a:lnTo>
                    <a:pt x="8553" y="3117"/>
                  </a:lnTo>
                  <a:close/>
                  <a:moveTo>
                    <a:pt x="9635" y="1595"/>
                  </a:moveTo>
                  <a:lnTo>
                    <a:pt x="9635" y="1605"/>
                  </a:lnTo>
                  <a:lnTo>
                    <a:pt x="9637" y="1611"/>
                  </a:lnTo>
                  <a:lnTo>
                    <a:pt x="9639" y="1616"/>
                  </a:lnTo>
                  <a:lnTo>
                    <a:pt x="9642" y="1621"/>
                  </a:lnTo>
                  <a:lnTo>
                    <a:pt x="9646" y="1624"/>
                  </a:lnTo>
                  <a:lnTo>
                    <a:pt x="9651" y="1627"/>
                  </a:lnTo>
                  <a:lnTo>
                    <a:pt x="9658" y="1628"/>
                  </a:lnTo>
                  <a:lnTo>
                    <a:pt x="9666" y="1628"/>
                  </a:lnTo>
                  <a:lnTo>
                    <a:pt x="9829" y="1628"/>
                  </a:lnTo>
                  <a:lnTo>
                    <a:pt x="9829" y="1416"/>
                  </a:lnTo>
                  <a:lnTo>
                    <a:pt x="9635" y="1416"/>
                  </a:lnTo>
                  <a:lnTo>
                    <a:pt x="9635" y="1595"/>
                  </a:lnTo>
                  <a:close/>
                  <a:moveTo>
                    <a:pt x="9309" y="1595"/>
                  </a:moveTo>
                  <a:lnTo>
                    <a:pt x="9309" y="1605"/>
                  </a:lnTo>
                  <a:lnTo>
                    <a:pt x="9310" y="1611"/>
                  </a:lnTo>
                  <a:lnTo>
                    <a:pt x="9312" y="1616"/>
                  </a:lnTo>
                  <a:lnTo>
                    <a:pt x="9315" y="1621"/>
                  </a:lnTo>
                  <a:lnTo>
                    <a:pt x="9319" y="1624"/>
                  </a:lnTo>
                  <a:lnTo>
                    <a:pt x="9325" y="1627"/>
                  </a:lnTo>
                  <a:lnTo>
                    <a:pt x="9331" y="1628"/>
                  </a:lnTo>
                  <a:lnTo>
                    <a:pt x="9339" y="1628"/>
                  </a:lnTo>
                  <a:lnTo>
                    <a:pt x="9503" y="1628"/>
                  </a:lnTo>
                  <a:lnTo>
                    <a:pt x="9503" y="1416"/>
                  </a:lnTo>
                  <a:lnTo>
                    <a:pt x="9309" y="1416"/>
                  </a:lnTo>
                  <a:lnTo>
                    <a:pt x="9309" y="1595"/>
                  </a:lnTo>
                  <a:close/>
                  <a:moveTo>
                    <a:pt x="12778" y="1607"/>
                  </a:moveTo>
                  <a:lnTo>
                    <a:pt x="12972" y="1607"/>
                  </a:lnTo>
                  <a:lnTo>
                    <a:pt x="12972" y="1406"/>
                  </a:lnTo>
                  <a:lnTo>
                    <a:pt x="12778" y="1406"/>
                  </a:lnTo>
                  <a:lnTo>
                    <a:pt x="12778" y="1607"/>
                  </a:lnTo>
                  <a:close/>
                  <a:moveTo>
                    <a:pt x="10074" y="1754"/>
                  </a:moveTo>
                  <a:lnTo>
                    <a:pt x="10268" y="1754"/>
                  </a:lnTo>
                  <a:lnTo>
                    <a:pt x="10268" y="1554"/>
                  </a:lnTo>
                  <a:lnTo>
                    <a:pt x="10074" y="1554"/>
                  </a:lnTo>
                  <a:lnTo>
                    <a:pt x="10074" y="1754"/>
                  </a:lnTo>
                  <a:close/>
                  <a:moveTo>
                    <a:pt x="10400" y="1754"/>
                  </a:moveTo>
                  <a:lnTo>
                    <a:pt x="10594" y="1754"/>
                  </a:lnTo>
                  <a:lnTo>
                    <a:pt x="10594" y="1554"/>
                  </a:lnTo>
                  <a:lnTo>
                    <a:pt x="10400" y="1554"/>
                  </a:lnTo>
                  <a:lnTo>
                    <a:pt x="10400" y="1754"/>
                  </a:lnTo>
                  <a:close/>
                  <a:moveTo>
                    <a:pt x="2827" y="4281"/>
                  </a:moveTo>
                  <a:lnTo>
                    <a:pt x="2828" y="4263"/>
                  </a:lnTo>
                  <a:lnTo>
                    <a:pt x="2831" y="4246"/>
                  </a:lnTo>
                  <a:lnTo>
                    <a:pt x="2837" y="4229"/>
                  </a:lnTo>
                  <a:lnTo>
                    <a:pt x="2844" y="4213"/>
                  </a:lnTo>
                  <a:lnTo>
                    <a:pt x="2853" y="4198"/>
                  </a:lnTo>
                  <a:lnTo>
                    <a:pt x="2864" y="4182"/>
                  </a:lnTo>
                  <a:lnTo>
                    <a:pt x="2876" y="4169"/>
                  </a:lnTo>
                  <a:lnTo>
                    <a:pt x="2889" y="4155"/>
                  </a:lnTo>
                  <a:lnTo>
                    <a:pt x="2903" y="4143"/>
                  </a:lnTo>
                  <a:lnTo>
                    <a:pt x="2919" y="4132"/>
                  </a:lnTo>
                  <a:lnTo>
                    <a:pt x="2935" y="4121"/>
                  </a:lnTo>
                  <a:lnTo>
                    <a:pt x="2953" y="4112"/>
                  </a:lnTo>
                  <a:lnTo>
                    <a:pt x="2970" y="4105"/>
                  </a:lnTo>
                  <a:lnTo>
                    <a:pt x="2989" y="4098"/>
                  </a:lnTo>
                  <a:lnTo>
                    <a:pt x="3008" y="4093"/>
                  </a:lnTo>
                  <a:lnTo>
                    <a:pt x="3027" y="4090"/>
                  </a:lnTo>
                  <a:lnTo>
                    <a:pt x="3045" y="4088"/>
                  </a:lnTo>
                  <a:lnTo>
                    <a:pt x="3064" y="4089"/>
                  </a:lnTo>
                  <a:lnTo>
                    <a:pt x="3082" y="4090"/>
                  </a:lnTo>
                  <a:lnTo>
                    <a:pt x="3100" y="4094"/>
                  </a:lnTo>
                  <a:lnTo>
                    <a:pt x="3117" y="4100"/>
                  </a:lnTo>
                  <a:lnTo>
                    <a:pt x="3133" y="4108"/>
                  </a:lnTo>
                  <a:lnTo>
                    <a:pt x="3149" y="4118"/>
                  </a:lnTo>
                  <a:lnTo>
                    <a:pt x="3164" y="4131"/>
                  </a:lnTo>
                  <a:lnTo>
                    <a:pt x="3177" y="4146"/>
                  </a:lnTo>
                  <a:lnTo>
                    <a:pt x="3189" y="4163"/>
                  </a:lnTo>
                  <a:lnTo>
                    <a:pt x="3200" y="4182"/>
                  </a:lnTo>
                  <a:lnTo>
                    <a:pt x="3209" y="4205"/>
                  </a:lnTo>
                  <a:lnTo>
                    <a:pt x="3216" y="4230"/>
                  </a:lnTo>
                  <a:lnTo>
                    <a:pt x="3221" y="4258"/>
                  </a:lnTo>
                  <a:lnTo>
                    <a:pt x="3225" y="4289"/>
                  </a:lnTo>
                  <a:lnTo>
                    <a:pt x="3226" y="4322"/>
                  </a:lnTo>
                  <a:lnTo>
                    <a:pt x="3225" y="4333"/>
                  </a:lnTo>
                  <a:lnTo>
                    <a:pt x="3223" y="4343"/>
                  </a:lnTo>
                  <a:lnTo>
                    <a:pt x="3219" y="4353"/>
                  </a:lnTo>
                  <a:lnTo>
                    <a:pt x="3215" y="4364"/>
                  </a:lnTo>
                  <a:lnTo>
                    <a:pt x="3209" y="4374"/>
                  </a:lnTo>
                  <a:lnTo>
                    <a:pt x="3202" y="4384"/>
                  </a:lnTo>
                  <a:lnTo>
                    <a:pt x="3194" y="4394"/>
                  </a:lnTo>
                  <a:lnTo>
                    <a:pt x="3185" y="4404"/>
                  </a:lnTo>
                  <a:lnTo>
                    <a:pt x="3175" y="4413"/>
                  </a:lnTo>
                  <a:lnTo>
                    <a:pt x="3165" y="4423"/>
                  </a:lnTo>
                  <a:lnTo>
                    <a:pt x="3153" y="4431"/>
                  </a:lnTo>
                  <a:lnTo>
                    <a:pt x="3141" y="4439"/>
                  </a:lnTo>
                  <a:lnTo>
                    <a:pt x="3129" y="4447"/>
                  </a:lnTo>
                  <a:lnTo>
                    <a:pt x="3116" y="4454"/>
                  </a:lnTo>
                  <a:lnTo>
                    <a:pt x="3102" y="4460"/>
                  </a:lnTo>
                  <a:lnTo>
                    <a:pt x="3088" y="4466"/>
                  </a:lnTo>
                  <a:lnTo>
                    <a:pt x="3074" y="4471"/>
                  </a:lnTo>
                  <a:lnTo>
                    <a:pt x="3059" y="4476"/>
                  </a:lnTo>
                  <a:lnTo>
                    <a:pt x="3045" y="4479"/>
                  </a:lnTo>
                  <a:lnTo>
                    <a:pt x="3030" y="4481"/>
                  </a:lnTo>
                  <a:lnTo>
                    <a:pt x="3015" y="4482"/>
                  </a:lnTo>
                  <a:lnTo>
                    <a:pt x="3000" y="4482"/>
                  </a:lnTo>
                  <a:lnTo>
                    <a:pt x="2985" y="4482"/>
                  </a:lnTo>
                  <a:lnTo>
                    <a:pt x="2971" y="4480"/>
                  </a:lnTo>
                  <a:lnTo>
                    <a:pt x="2957" y="4476"/>
                  </a:lnTo>
                  <a:lnTo>
                    <a:pt x="2943" y="4471"/>
                  </a:lnTo>
                  <a:lnTo>
                    <a:pt x="2930" y="4465"/>
                  </a:lnTo>
                  <a:lnTo>
                    <a:pt x="2917" y="4458"/>
                  </a:lnTo>
                  <a:lnTo>
                    <a:pt x="2905" y="4449"/>
                  </a:lnTo>
                  <a:lnTo>
                    <a:pt x="2894" y="4438"/>
                  </a:lnTo>
                  <a:lnTo>
                    <a:pt x="2883" y="4426"/>
                  </a:lnTo>
                  <a:lnTo>
                    <a:pt x="2873" y="4412"/>
                  </a:lnTo>
                  <a:lnTo>
                    <a:pt x="2866" y="4401"/>
                  </a:lnTo>
                  <a:lnTo>
                    <a:pt x="2859" y="4385"/>
                  </a:lnTo>
                  <a:lnTo>
                    <a:pt x="2851" y="4368"/>
                  </a:lnTo>
                  <a:lnTo>
                    <a:pt x="2844" y="4349"/>
                  </a:lnTo>
                  <a:lnTo>
                    <a:pt x="2837" y="4329"/>
                  </a:lnTo>
                  <a:lnTo>
                    <a:pt x="2832" y="4312"/>
                  </a:lnTo>
                  <a:lnTo>
                    <a:pt x="2828" y="4294"/>
                  </a:lnTo>
                  <a:lnTo>
                    <a:pt x="2827" y="4281"/>
                  </a:lnTo>
                  <a:close/>
                  <a:moveTo>
                    <a:pt x="2256" y="4376"/>
                  </a:moveTo>
                  <a:lnTo>
                    <a:pt x="2273" y="4379"/>
                  </a:lnTo>
                  <a:lnTo>
                    <a:pt x="2290" y="4381"/>
                  </a:lnTo>
                  <a:lnTo>
                    <a:pt x="2309" y="4382"/>
                  </a:lnTo>
                  <a:lnTo>
                    <a:pt x="2328" y="4383"/>
                  </a:lnTo>
                  <a:lnTo>
                    <a:pt x="2365" y="4384"/>
                  </a:lnTo>
                  <a:lnTo>
                    <a:pt x="2402" y="4384"/>
                  </a:lnTo>
                  <a:lnTo>
                    <a:pt x="2420" y="4385"/>
                  </a:lnTo>
                  <a:lnTo>
                    <a:pt x="2437" y="4387"/>
                  </a:lnTo>
                  <a:lnTo>
                    <a:pt x="2453" y="4391"/>
                  </a:lnTo>
                  <a:lnTo>
                    <a:pt x="2468" y="4395"/>
                  </a:lnTo>
                  <a:lnTo>
                    <a:pt x="2474" y="4397"/>
                  </a:lnTo>
                  <a:lnTo>
                    <a:pt x="2481" y="4400"/>
                  </a:lnTo>
                  <a:lnTo>
                    <a:pt x="2487" y="4403"/>
                  </a:lnTo>
                  <a:lnTo>
                    <a:pt x="2493" y="4407"/>
                  </a:lnTo>
                  <a:lnTo>
                    <a:pt x="2498" y="4411"/>
                  </a:lnTo>
                  <a:lnTo>
                    <a:pt x="2503" y="4416"/>
                  </a:lnTo>
                  <a:lnTo>
                    <a:pt x="2507" y="4422"/>
                  </a:lnTo>
                  <a:lnTo>
                    <a:pt x="2511" y="4428"/>
                  </a:lnTo>
                  <a:lnTo>
                    <a:pt x="2515" y="4435"/>
                  </a:lnTo>
                  <a:lnTo>
                    <a:pt x="2518" y="4442"/>
                  </a:lnTo>
                  <a:lnTo>
                    <a:pt x="2521" y="4450"/>
                  </a:lnTo>
                  <a:lnTo>
                    <a:pt x="2524" y="4458"/>
                  </a:lnTo>
                  <a:lnTo>
                    <a:pt x="2527" y="4472"/>
                  </a:lnTo>
                  <a:lnTo>
                    <a:pt x="2528" y="4487"/>
                  </a:lnTo>
                  <a:lnTo>
                    <a:pt x="2527" y="4501"/>
                  </a:lnTo>
                  <a:lnTo>
                    <a:pt x="2525" y="4516"/>
                  </a:lnTo>
                  <a:lnTo>
                    <a:pt x="2520" y="4529"/>
                  </a:lnTo>
                  <a:lnTo>
                    <a:pt x="2514" y="4542"/>
                  </a:lnTo>
                  <a:lnTo>
                    <a:pt x="2506" y="4553"/>
                  </a:lnTo>
                  <a:lnTo>
                    <a:pt x="2497" y="4565"/>
                  </a:lnTo>
                  <a:lnTo>
                    <a:pt x="2491" y="4569"/>
                  </a:lnTo>
                  <a:lnTo>
                    <a:pt x="2486" y="4574"/>
                  </a:lnTo>
                  <a:lnTo>
                    <a:pt x="2479" y="4578"/>
                  </a:lnTo>
                  <a:lnTo>
                    <a:pt x="2473" y="4582"/>
                  </a:lnTo>
                  <a:lnTo>
                    <a:pt x="2466" y="4585"/>
                  </a:lnTo>
                  <a:lnTo>
                    <a:pt x="2459" y="4588"/>
                  </a:lnTo>
                  <a:lnTo>
                    <a:pt x="2451" y="4592"/>
                  </a:lnTo>
                  <a:lnTo>
                    <a:pt x="2443" y="4594"/>
                  </a:lnTo>
                  <a:lnTo>
                    <a:pt x="2435" y="4596"/>
                  </a:lnTo>
                  <a:lnTo>
                    <a:pt x="2427" y="4597"/>
                  </a:lnTo>
                  <a:lnTo>
                    <a:pt x="2418" y="4597"/>
                  </a:lnTo>
                  <a:lnTo>
                    <a:pt x="2409" y="4598"/>
                  </a:lnTo>
                  <a:lnTo>
                    <a:pt x="2174" y="4598"/>
                  </a:lnTo>
                  <a:lnTo>
                    <a:pt x="2174" y="4545"/>
                  </a:lnTo>
                  <a:lnTo>
                    <a:pt x="2216" y="4544"/>
                  </a:lnTo>
                  <a:lnTo>
                    <a:pt x="2252" y="4542"/>
                  </a:lnTo>
                  <a:lnTo>
                    <a:pt x="2285" y="4539"/>
                  </a:lnTo>
                  <a:lnTo>
                    <a:pt x="2318" y="4536"/>
                  </a:lnTo>
                  <a:lnTo>
                    <a:pt x="2357" y="4535"/>
                  </a:lnTo>
                  <a:lnTo>
                    <a:pt x="2393" y="4532"/>
                  </a:lnTo>
                  <a:lnTo>
                    <a:pt x="2400" y="4531"/>
                  </a:lnTo>
                  <a:lnTo>
                    <a:pt x="2407" y="4529"/>
                  </a:lnTo>
                  <a:lnTo>
                    <a:pt x="2414" y="4525"/>
                  </a:lnTo>
                  <a:lnTo>
                    <a:pt x="2419" y="4521"/>
                  </a:lnTo>
                  <a:lnTo>
                    <a:pt x="2423" y="4516"/>
                  </a:lnTo>
                  <a:lnTo>
                    <a:pt x="2426" y="4510"/>
                  </a:lnTo>
                  <a:lnTo>
                    <a:pt x="2428" y="4501"/>
                  </a:lnTo>
                  <a:lnTo>
                    <a:pt x="2429" y="4492"/>
                  </a:lnTo>
                  <a:lnTo>
                    <a:pt x="2428" y="4482"/>
                  </a:lnTo>
                  <a:lnTo>
                    <a:pt x="2426" y="4472"/>
                  </a:lnTo>
                  <a:lnTo>
                    <a:pt x="2422" y="4465"/>
                  </a:lnTo>
                  <a:lnTo>
                    <a:pt x="2417" y="4459"/>
                  </a:lnTo>
                  <a:lnTo>
                    <a:pt x="2410" y="4454"/>
                  </a:lnTo>
                  <a:lnTo>
                    <a:pt x="2403" y="4450"/>
                  </a:lnTo>
                  <a:lnTo>
                    <a:pt x="2394" y="4445"/>
                  </a:lnTo>
                  <a:lnTo>
                    <a:pt x="2384" y="4443"/>
                  </a:lnTo>
                  <a:lnTo>
                    <a:pt x="2374" y="4441"/>
                  </a:lnTo>
                  <a:lnTo>
                    <a:pt x="2363" y="4440"/>
                  </a:lnTo>
                  <a:lnTo>
                    <a:pt x="2351" y="4439"/>
                  </a:lnTo>
                  <a:lnTo>
                    <a:pt x="2339" y="4439"/>
                  </a:lnTo>
                  <a:lnTo>
                    <a:pt x="2313" y="4439"/>
                  </a:lnTo>
                  <a:lnTo>
                    <a:pt x="2286" y="4439"/>
                  </a:lnTo>
                  <a:lnTo>
                    <a:pt x="2259" y="4439"/>
                  </a:lnTo>
                  <a:lnTo>
                    <a:pt x="2234" y="4437"/>
                  </a:lnTo>
                  <a:lnTo>
                    <a:pt x="2221" y="4435"/>
                  </a:lnTo>
                  <a:lnTo>
                    <a:pt x="2210" y="4433"/>
                  </a:lnTo>
                  <a:lnTo>
                    <a:pt x="2198" y="4429"/>
                  </a:lnTo>
                  <a:lnTo>
                    <a:pt x="2188" y="4425"/>
                  </a:lnTo>
                  <a:lnTo>
                    <a:pt x="2178" y="4420"/>
                  </a:lnTo>
                  <a:lnTo>
                    <a:pt x="2170" y="4413"/>
                  </a:lnTo>
                  <a:lnTo>
                    <a:pt x="2162" y="4405"/>
                  </a:lnTo>
                  <a:lnTo>
                    <a:pt x="2156" y="4396"/>
                  </a:lnTo>
                  <a:lnTo>
                    <a:pt x="2150" y="4385"/>
                  </a:lnTo>
                  <a:lnTo>
                    <a:pt x="2147" y="4373"/>
                  </a:lnTo>
                  <a:lnTo>
                    <a:pt x="2144" y="4359"/>
                  </a:lnTo>
                  <a:lnTo>
                    <a:pt x="2143" y="4344"/>
                  </a:lnTo>
                  <a:lnTo>
                    <a:pt x="2144" y="4332"/>
                  </a:lnTo>
                  <a:lnTo>
                    <a:pt x="2146" y="4319"/>
                  </a:lnTo>
                  <a:lnTo>
                    <a:pt x="2149" y="4309"/>
                  </a:lnTo>
                  <a:lnTo>
                    <a:pt x="2153" y="4299"/>
                  </a:lnTo>
                  <a:lnTo>
                    <a:pt x="2158" y="4290"/>
                  </a:lnTo>
                  <a:lnTo>
                    <a:pt x="2164" y="4282"/>
                  </a:lnTo>
                  <a:lnTo>
                    <a:pt x="2171" y="4275"/>
                  </a:lnTo>
                  <a:lnTo>
                    <a:pt x="2179" y="4268"/>
                  </a:lnTo>
                  <a:lnTo>
                    <a:pt x="2187" y="4262"/>
                  </a:lnTo>
                  <a:lnTo>
                    <a:pt x="2197" y="4257"/>
                  </a:lnTo>
                  <a:lnTo>
                    <a:pt x="2207" y="4253"/>
                  </a:lnTo>
                  <a:lnTo>
                    <a:pt x="2218" y="4249"/>
                  </a:lnTo>
                  <a:lnTo>
                    <a:pt x="2229" y="4246"/>
                  </a:lnTo>
                  <a:lnTo>
                    <a:pt x="2241" y="4242"/>
                  </a:lnTo>
                  <a:lnTo>
                    <a:pt x="2254" y="4240"/>
                  </a:lnTo>
                  <a:lnTo>
                    <a:pt x="2267" y="4238"/>
                  </a:lnTo>
                  <a:lnTo>
                    <a:pt x="2294" y="4236"/>
                  </a:lnTo>
                  <a:lnTo>
                    <a:pt x="2323" y="4234"/>
                  </a:lnTo>
                  <a:lnTo>
                    <a:pt x="2353" y="4234"/>
                  </a:lnTo>
                  <a:lnTo>
                    <a:pt x="2383" y="4235"/>
                  </a:lnTo>
                  <a:lnTo>
                    <a:pt x="2443" y="4237"/>
                  </a:lnTo>
                  <a:lnTo>
                    <a:pt x="2500" y="4238"/>
                  </a:lnTo>
                  <a:lnTo>
                    <a:pt x="2500" y="4291"/>
                  </a:lnTo>
                  <a:lnTo>
                    <a:pt x="2461" y="4290"/>
                  </a:lnTo>
                  <a:lnTo>
                    <a:pt x="2422" y="4289"/>
                  </a:lnTo>
                  <a:lnTo>
                    <a:pt x="2383" y="4287"/>
                  </a:lnTo>
                  <a:lnTo>
                    <a:pt x="2347" y="4287"/>
                  </a:lnTo>
                  <a:lnTo>
                    <a:pt x="2331" y="4288"/>
                  </a:lnTo>
                  <a:lnTo>
                    <a:pt x="2315" y="4290"/>
                  </a:lnTo>
                  <a:lnTo>
                    <a:pt x="2301" y="4292"/>
                  </a:lnTo>
                  <a:lnTo>
                    <a:pt x="2288" y="4295"/>
                  </a:lnTo>
                  <a:lnTo>
                    <a:pt x="2276" y="4299"/>
                  </a:lnTo>
                  <a:lnTo>
                    <a:pt x="2266" y="4306"/>
                  </a:lnTo>
                  <a:lnTo>
                    <a:pt x="2262" y="4309"/>
                  </a:lnTo>
                  <a:lnTo>
                    <a:pt x="2259" y="4312"/>
                  </a:lnTo>
                  <a:lnTo>
                    <a:pt x="2256" y="4316"/>
                  </a:lnTo>
                  <a:lnTo>
                    <a:pt x="2253" y="4320"/>
                  </a:lnTo>
                  <a:lnTo>
                    <a:pt x="2249" y="4328"/>
                  </a:lnTo>
                  <a:lnTo>
                    <a:pt x="2248" y="4336"/>
                  </a:lnTo>
                  <a:lnTo>
                    <a:pt x="2247" y="4342"/>
                  </a:lnTo>
                  <a:lnTo>
                    <a:pt x="2248" y="4347"/>
                  </a:lnTo>
                  <a:lnTo>
                    <a:pt x="2251" y="4359"/>
                  </a:lnTo>
                  <a:lnTo>
                    <a:pt x="2256" y="4376"/>
                  </a:lnTo>
                  <a:close/>
                  <a:moveTo>
                    <a:pt x="1531" y="4312"/>
                  </a:moveTo>
                  <a:lnTo>
                    <a:pt x="1531" y="4320"/>
                  </a:lnTo>
                  <a:lnTo>
                    <a:pt x="1532" y="4328"/>
                  </a:lnTo>
                  <a:lnTo>
                    <a:pt x="1534" y="4336"/>
                  </a:lnTo>
                  <a:lnTo>
                    <a:pt x="1536" y="4343"/>
                  </a:lnTo>
                  <a:lnTo>
                    <a:pt x="1538" y="4350"/>
                  </a:lnTo>
                  <a:lnTo>
                    <a:pt x="1541" y="4356"/>
                  </a:lnTo>
                  <a:lnTo>
                    <a:pt x="1544" y="4363"/>
                  </a:lnTo>
                  <a:lnTo>
                    <a:pt x="1548" y="4369"/>
                  </a:lnTo>
                  <a:lnTo>
                    <a:pt x="1556" y="4380"/>
                  </a:lnTo>
                  <a:lnTo>
                    <a:pt x="1566" y="4391"/>
                  </a:lnTo>
                  <a:lnTo>
                    <a:pt x="1578" y="4400"/>
                  </a:lnTo>
                  <a:lnTo>
                    <a:pt x="1590" y="4408"/>
                  </a:lnTo>
                  <a:lnTo>
                    <a:pt x="1603" y="4415"/>
                  </a:lnTo>
                  <a:lnTo>
                    <a:pt x="1617" y="4422"/>
                  </a:lnTo>
                  <a:lnTo>
                    <a:pt x="1631" y="4427"/>
                  </a:lnTo>
                  <a:lnTo>
                    <a:pt x="1646" y="4431"/>
                  </a:lnTo>
                  <a:lnTo>
                    <a:pt x="1661" y="4434"/>
                  </a:lnTo>
                  <a:lnTo>
                    <a:pt x="1676" y="4436"/>
                  </a:lnTo>
                  <a:lnTo>
                    <a:pt x="1690" y="4438"/>
                  </a:lnTo>
                  <a:lnTo>
                    <a:pt x="1705" y="4439"/>
                  </a:lnTo>
                  <a:lnTo>
                    <a:pt x="1706" y="4424"/>
                  </a:lnTo>
                  <a:lnTo>
                    <a:pt x="1709" y="4411"/>
                  </a:lnTo>
                  <a:lnTo>
                    <a:pt x="1712" y="4401"/>
                  </a:lnTo>
                  <a:lnTo>
                    <a:pt x="1715" y="4392"/>
                  </a:lnTo>
                  <a:lnTo>
                    <a:pt x="1718" y="4382"/>
                  </a:lnTo>
                  <a:lnTo>
                    <a:pt x="1721" y="4371"/>
                  </a:lnTo>
                  <a:lnTo>
                    <a:pt x="1723" y="4359"/>
                  </a:lnTo>
                  <a:lnTo>
                    <a:pt x="1725" y="4344"/>
                  </a:lnTo>
                  <a:lnTo>
                    <a:pt x="1706" y="4341"/>
                  </a:lnTo>
                  <a:lnTo>
                    <a:pt x="1691" y="4338"/>
                  </a:lnTo>
                  <a:lnTo>
                    <a:pt x="1678" y="4333"/>
                  </a:lnTo>
                  <a:lnTo>
                    <a:pt x="1667" y="4327"/>
                  </a:lnTo>
                  <a:lnTo>
                    <a:pt x="1655" y="4323"/>
                  </a:lnTo>
                  <a:lnTo>
                    <a:pt x="1643" y="4318"/>
                  </a:lnTo>
                  <a:lnTo>
                    <a:pt x="1630" y="4315"/>
                  </a:lnTo>
                  <a:lnTo>
                    <a:pt x="1613" y="4312"/>
                  </a:lnTo>
                  <a:lnTo>
                    <a:pt x="1617" y="4295"/>
                  </a:lnTo>
                  <a:lnTo>
                    <a:pt x="1621" y="4284"/>
                  </a:lnTo>
                  <a:lnTo>
                    <a:pt x="1626" y="4272"/>
                  </a:lnTo>
                  <a:lnTo>
                    <a:pt x="1633" y="4259"/>
                  </a:lnTo>
                  <a:lnTo>
                    <a:pt x="1658" y="4266"/>
                  </a:lnTo>
                  <a:lnTo>
                    <a:pt x="1681" y="4273"/>
                  </a:lnTo>
                  <a:lnTo>
                    <a:pt x="1703" y="4282"/>
                  </a:lnTo>
                  <a:lnTo>
                    <a:pt x="1725" y="4291"/>
                  </a:lnTo>
                  <a:lnTo>
                    <a:pt x="1747" y="4299"/>
                  </a:lnTo>
                  <a:lnTo>
                    <a:pt x="1769" y="4308"/>
                  </a:lnTo>
                  <a:lnTo>
                    <a:pt x="1792" y="4316"/>
                  </a:lnTo>
                  <a:lnTo>
                    <a:pt x="1817" y="4322"/>
                  </a:lnTo>
                  <a:lnTo>
                    <a:pt x="1816" y="4335"/>
                  </a:lnTo>
                  <a:lnTo>
                    <a:pt x="1814" y="4346"/>
                  </a:lnTo>
                  <a:lnTo>
                    <a:pt x="1812" y="4358"/>
                  </a:lnTo>
                  <a:lnTo>
                    <a:pt x="1809" y="4372"/>
                  </a:lnTo>
                  <a:lnTo>
                    <a:pt x="1800" y="4398"/>
                  </a:lnTo>
                  <a:lnTo>
                    <a:pt x="1791" y="4425"/>
                  </a:lnTo>
                  <a:lnTo>
                    <a:pt x="1780" y="4451"/>
                  </a:lnTo>
                  <a:lnTo>
                    <a:pt x="1770" y="4477"/>
                  </a:lnTo>
                  <a:lnTo>
                    <a:pt x="1762" y="4500"/>
                  </a:lnTo>
                  <a:lnTo>
                    <a:pt x="1756" y="4523"/>
                  </a:lnTo>
                  <a:lnTo>
                    <a:pt x="1723" y="4515"/>
                  </a:lnTo>
                  <a:lnTo>
                    <a:pt x="1682" y="4502"/>
                  </a:lnTo>
                  <a:lnTo>
                    <a:pt x="1660" y="4495"/>
                  </a:lnTo>
                  <a:lnTo>
                    <a:pt x="1637" y="4487"/>
                  </a:lnTo>
                  <a:lnTo>
                    <a:pt x="1614" y="4478"/>
                  </a:lnTo>
                  <a:lnTo>
                    <a:pt x="1591" y="4468"/>
                  </a:lnTo>
                  <a:lnTo>
                    <a:pt x="1569" y="4458"/>
                  </a:lnTo>
                  <a:lnTo>
                    <a:pt x="1547" y="4448"/>
                  </a:lnTo>
                  <a:lnTo>
                    <a:pt x="1527" y="4436"/>
                  </a:lnTo>
                  <a:lnTo>
                    <a:pt x="1508" y="4425"/>
                  </a:lnTo>
                  <a:lnTo>
                    <a:pt x="1492" y="4413"/>
                  </a:lnTo>
                  <a:lnTo>
                    <a:pt x="1478" y="4401"/>
                  </a:lnTo>
                  <a:lnTo>
                    <a:pt x="1472" y="4395"/>
                  </a:lnTo>
                  <a:lnTo>
                    <a:pt x="1467" y="4388"/>
                  </a:lnTo>
                  <a:lnTo>
                    <a:pt x="1463" y="4382"/>
                  </a:lnTo>
                  <a:lnTo>
                    <a:pt x="1460" y="4376"/>
                  </a:lnTo>
                  <a:lnTo>
                    <a:pt x="1454" y="4361"/>
                  </a:lnTo>
                  <a:lnTo>
                    <a:pt x="1449" y="4345"/>
                  </a:lnTo>
                  <a:lnTo>
                    <a:pt x="1446" y="4328"/>
                  </a:lnTo>
                  <a:lnTo>
                    <a:pt x="1445" y="4312"/>
                  </a:lnTo>
                  <a:lnTo>
                    <a:pt x="1444" y="4295"/>
                  </a:lnTo>
                  <a:lnTo>
                    <a:pt x="1445" y="4279"/>
                  </a:lnTo>
                  <a:lnTo>
                    <a:pt x="1447" y="4262"/>
                  </a:lnTo>
                  <a:lnTo>
                    <a:pt x="1451" y="4246"/>
                  </a:lnTo>
                  <a:lnTo>
                    <a:pt x="1455" y="4229"/>
                  </a:lnTo>
                  <a:lnTo>
                    <a:pt x="1461" y="4213"/>
                  </a:lnTo>
                  <a:lnTo>
                    <a:pt x="1467" y="4198"/>
                  </a:lnTo>
                  <a:lnTo>
                    <a:pt x="1475" y="4183"/>
                  </a:lnTo>
                  <a:lnTo>
                    <a:pt x="1483" y="4170"/>
                  </a:lnTo>
                  <a:lnTo>
                    <a:pt x="1493" y="4157"/>
                  </a:lnTo>
                  <a:lnTo>
                    <a:pt x="1503" y="4146"/>
                  </a:lnTo>
                  <a:lnTo>
                    <a:pt x="1515" y="4137"/>
                  </a:lnTo>
                  <a:lnTo>
                    <a:pt x="1530" y="4125"/>
                  </a:lnTo>
                  <a:lnTo>
                    <a:pt x="1545" y="4116"/>
                  </a:lnTo>
                  <a:lnTo>
                    <a:pt x="1560" y="4109"/>
                  </a:lnTo>
                  <a:lnTo>
                    <a:pt x="1574" y="4105"/>
                  </a:lnTo>
                  <a:lnTo>
                    <a:pt x="1589" y="4102"/>
                  </a:lnTo>
                  <a:lnTo>
                    <a:pt x="1603" y="4099"/>
                  </a:lnTo>
                  <a:lnTo>
                    <a:pt x="1617" y="4099"/>
                  </a:lnTo>
                  <a:lnTo>
                    <a:pt x="1631" y="4100"/>
                  </a:lnTo>
                  <a:lnTo>
                    <a:pt x="1646" y="4104"/>
                  </a:lnTo>
                  <a:lnTo>
                    <a:pt x="1660" y="4107"/>
                  </a:lnTo>
                  <a:lnTo>
                    <a:pt x="1674" y="4111"/>
                  </a:lnTo>
                  <a:lnTo>
                    <a:pt x="1689" y="4116"/>
                  </a:lnTo>
                  <a:lnTo>
                    <a:pt x="1718" y="4127"/>
                  </a:lnTo>
                  <a:lnTo>
                    <a:pt x="1749" y="4139"/>
                  </a:lnTo>
                  <a:lnTo>
                    <a:pt x="1779" y="4150"/>
                  </a:lnTo>
                  <a:lnTo>
                    <a:pt x="1811" y="4162"/>
                  </a:lnTo>
                  <a:lnTo>
                    <a:pt x="1842" y="4174"/>
                  </a:lnTo>
                  <a:lnTo>
                    <a:pt x="1868" y="4185"/>
                  </a:lnTo>
                  <a:lnTo>
                    <a:pt x="1864" y="4200"/>
                  </a:lnTo>
                  <a:lnTo>
                    <a:pt x="1862" y="4210"/>
                  </a:lnTo>
                  <a:lnTo>
                    <a:pt x="1859" y="4222"/>
                  </a:lnTo>
                  <a:lnTo>
                    <a:pt x="1858" y="4238"/>
                  </a:lnTo>
                  <a:lnTo>
                    <a:pt x="1844" y="4236"/>
                  </a:lnTo>
                  <a:lnTo>
                    <a:pt x="1831" y="4234"/>
                  </a:lnTo>
                  <a:lnTo>
                    <a:pt x="1818" y="4231"/>
                  </a:lnTo>
                  <a:lnTo>
                    <a:pt x="1805" y="4227"/>
                  </a:lnTo>
                  <a:lnTo>
                    <a:pt x="1780" y="4218"/>
                  </a:lnTo>
                  <a:lnTo>
                    <a:pt x="1755" y="4207"/>
                  </a:lnTo>
                  <a:lnTo>
                    <a:pt x="1730" y="4197"/>
                  </a:lnTo>
                  <a:lnTo>
                    <a:pt x="1706" y="4186"/>
                  </a:lnTo>
                  <a:lnTo>
                    <a:pt x="1694" y="4181"/>
                  </a:lnTo>
                  <a:lnTo>
                    <a:pt x="1682" y="4177"/>
                  </a:lnTo>
                  <a:lnTo>
                    <a:pt x="1670" y="4173"/>
                  </a:lnTo>
                  <a:lnTo>
                    <a:pt x="1657" y="4170"/>
                  </a:lnTo>
                  <a:lnTo>
                    <a:pt x="1650" y="4169"/>
                  </a:lnTo>
                  <a:lnTo>
                    <a:pt x="1644" y="4168"/>
                  </a:lnTo>
                  <a:lnTo>
                    <a:pt x="1637" y="4168"/>
                  </a:lnTo>
                  <a:lnTo>
                    <a:pt x="1630" y="4168"/>
                  </a:lnTo>
                  <a:lnTo>
                    <a:pt x="1618" y="4170"/>
                  </a:lnTo>
                  <a:lnTo>
                    <a:pt x="1606" y="4174"/>
                  </a:lnTo>
                  <a:lnTo>
                    <a:pt x="1595" y="4179"/>
                  </a:lnTo>
                  <a:lnTo>
                    <a:pt x="1584" y="4186"/>
                  </a:lnTo>
                  <a:lnTo>
                    <a:pt x="1575" y="4196"/>
                  </a:lnTo>
                  <a:lnTo>
                    <a:pt x="1566" y="4205"/>
                  </a:lnTo>
                  <a:lnTo>
                    <a:pt x="1558" y="4217"/>
                  </a:lnTo>
                  <a:lnTo>
                    <a:pt x="1551" y="4228"/>
                  </a:lnTo>
                  <a:lnTo>
                    <a:pt x="1545" y="4241"/>
                  </a:lnTo>
                  <a:lnTo>
                    <a:pt x="1540" y="4255"/>
                  </a:lnTo>
                  <a:lnTo>
                    <a:pt x="1536" y="4268"/>
                  </a:lnTo>
                  <a:lnTo>
                    <a:pt x="1534" y="4283"/>
                  </a:lnTo>
                  <a:lnTo>
                    <a:pt x="1532" y="4297"/>
                  </a:lnTo>
                  <a:lnTo>
                    <a:pt x="1531" y="4312"/>
                  </a:lnTo>
                  <a:close/>
                  <a:moveTo>
                    <a:pt x="0" y="2304"/>
                  </a:moveTo>
                  <a:lnTo>
                    <a:pt x="0" y="2391"/>
                  </a:lnTo>
                  <a:lnTo>
                    <a:pt x="2" y="2472"/>
                  </a:lnTo>
                  <a:lnTo>
                    <a:pt x="5" y="2546"/>
                  </a:lnTo>
                  <a:lnTo>
                    <a:pt x="9" y="2618"/>
                  </a:lnTo>
                  <a:lnTo>
                    <a:pt x="15" y="2684"/>
                  </a:lnTo>
                  <a:lnTo>
                    <a:pt x="22" y="2749"/>
                  </a:lnTo>
                  <a:lnTo>
                    <a:pt x="26" y="2780"/>
                  </a:lnTo>
                  <a:lnTo>
                    <a:pt x="31" y="2810"/>
                  </a:lnTo>
                  <a:lnTo>
                    <a:pt x="36" y="2840"/>
                  </a:lnTo>
                  <a:lnTo>
                    <a:pt x="42" y="2870"/>
                  </a:lnTo>
                  <a:lnTo>
                    <a:pt x="48" y="2900"/>
                  </a:lnTo>
                  <a:lnTo>
                    <a:pt x="55" y="2930"/>
                  </a:lnTo>
                  <a:lnTo>
                    <a:pt x="62" y="2959"/>
                  </a:lnTo>
                  <a:lnTo>
                    <a:pt x="69" y="2989"/>
                  </a:lnTo>
                  <a:lnTo>
                    <a:pt x="86" y="3049"/>
                  </a:lnTo>
                  <a:lnTo>
                    <a:pt x="106" y="3110"/>
                  </a:lnTo>
                  <a:lnTo>
                    <a:pt x="127" y="3174"/>
                  </a:lnTo>
                  <a:lnTo>
                    <a:pt x="152" y="3242"/>
                  </a:lnTo>
                  <a:lnTo>
                    <a:pt x="179" y="3312"/>
                  </a:lnTo>
                  <a:lnTo>
                    <a:pt x="208" y="3388"/>
                  </a:lnTo>
                  <a:lnTo>
                    <a:pt x="218" y="3412"/>
                  </a:lnTo>
                  <a:lnTo>
                    <a:pt x="230" y="3436"/>
                  </a:lnTo>
                  <a:lnTo>
                    <a:pt x="243" y="3464"/>
                  </a:lnTo>
                  <a:lnTo>
                    <a:pt x="257" y="3492"/>
                  </a:lnTo>
                  <a:lnTo>
                    <a:pt x="290" y="3553"/>
                  </a:lnTo>
                  <a:lnTo>
                    <a:pt x="325" y="3616"/>
                  </a:lnTo>
                  <a:lnTo>
                    <a:pt x="362" y="3677"/>
                  </a:lnTo>
                  <a:lnTo>
                    <a:pt x="399" y="3735"/>
                  </a:lnTo>
                  <a:lnTo>
                    <a:pt x="417" y="3762"/>
                  </a:lnTo>
                  <a:lnTo>
                    <a:pt x="434" y="3787"/>
                  </a:lnTo>
                  <a:lnTo>
                    <a:pt x="451" y="3809"/>
                  </a:lnTo>
                  <a:lnTo>
                    <a:pt x="466" y="3829"/>
                  </a:lnTo>
                  <a:lnTo>
                    <a:pt x="520" y="3897"/>
                  </a:lnTo>
                  <a:lnTo>
                    <a:pt x="567" y="3955"/>
                  </a:lnTo>
                  <a:lnTo>
                    <a:pt x="611" y="4007"/>
                  </a:lnTo>
                  <a:lnTo>
                    <a:pt x="653" y="4055"/>
                  </a:lnTo>
                  <a:lnTo>
                    <a:pt x="674" y="4078"/>
                  </a:lnTo>
                  <a:lnTo>
                    <a:pt x="697" y="4100"/>
                  </a:lnTo>
                  <a:lnTo>
                    <a:pt x="721" y="4123"/>
                  </a:lnTo>
                  <a:lnTo>
                    <a:pt x="746" y="4147"/>
                  </a:lnTo>
                  <a:lnTo>
                    <a:pt x="802" y="4199"/>
                  </a:lnTo>
                  <a:lnTo>
                    <a:pt x="869" y="4257"/>
                  </a:lnTo>
                  <a:lnTo>
                    <a:pt x="890" y="4273"/>
                  </a:lnTo>
                  <a:lnTo>
                    <a:pt x="910" y="4290"/>
                  </a:lnTo>
                  <a:lnTo>
                    <a:pt x="929" y="4305"/>
                  </a:lnTo>
                  <a:lnTo>
                    <a:pt x="950" y="4321"/>
                  </a:lnTo>
                  <a:lnTo>
                    <a:pt x="994" y="4354"/>
                  </a:lnTo>
                  <a:lnTo>
                    <a:pt x="1040" y="4386"/>
                  </a:lnTo>
                  <a:lnTo>
                    <a:pt x="1086" y="4417"/>
                  </a:lnTo>
                  <a:lnTo>
                    <a:pt x="1133" y="4447"/>
                  </a:lnTo>
                  <a:lnTo>
                    <a:pt x="1181" y="4476"/>
                  </a:lnTo>
                  <a:lnTo>
                    <a:pt x="1230" y="4503"/>
                  </a:lnTo>
                  <a:lnTo>
                    <a:pt x="1280" y="4529"/>
                  </a:lnTo>
                  <a:lnTo>
                    <a:pt x="1331" y="4554"/>
                  </a:lnTo>
                  <a:lnTo>
                    <a:pt x="1383" y="4578"/>
                  </a:lnTo>
                  <a:lnTo>
                    <a:pt x="1436" y="4601"/>
                  </a:lnTo>
                  <a:lnTo>
                    <a:pt x="1489" y="4623"/>
                  </a:lnTo>
                  <a:lnTo>
                    <a:pt x="1543" y="4643"/>
                  </a:lnTo>
                  <a:lnTo>
                    <a:pt x="1598" y="4662"/>
                  </a:lnTo>
                  <a:lnTo>
                    <a:pt x="1653" y="4680"/>
                  </a:lnTo>
                  <a:lnTo>
                    <a:pt x="1708" y="4696"/>
                  </a:lnTo>
                  <a:lnTo>
                    <a:pt x="1764" y="4711"/>
                  </a:lnTo>
                  <a:lnTo>
                    <a:pt x="1820" y="4725"/>
                  </a:lnTo>
                  <a:lnTo>
                    <a:pt x="1877" y="4738"/>
                  </a:lnTo>
                  <a:lnTo>
                    <a:pt x="1934" y="4748"/>
                  </a:lnTo>
                  <a:lnTo>
                    <a:pt x="1991" y="4757"/>
                  </a:lnTo>
                  <a:lnTo>
                    <a:pt x="2048" y="4766"/>
                  </a:lnTo>
                  <a:lnTo>
                    <a:pt x="2105" y="4773"/>
                  </a:lnTo>
                  <a:lnTo>
                    <a:pt x="2162" y="4778"/>
                  </a:lnTo>
                  <a:lnTo>
                    <a:pt x="2219" y="4781"/>
                  </a:lnTo>
                  <a:lnTo>
                    <a:pt x="2275" y="4784"/>
                  </a:lnTo>
                  <a:lnTo>
                    <a:pt x="2332" y="4784"/>
                  </a:lnTo>
                  <a:lnTo>
                    <a:pt x="2388" y="4783"/>
                  </a:lnTo>
                  <a:lnTo>
                    <a:pt x="2444" y="4781"/>
                  </a:lnTo>
                  <a:lnTo>
                    <a:pt x="2500" y="4777"/>
                  </a:lnTo>
                  <a:lnTo>
                    <a:pt x="2555" y="4772"/>
                  </a:lnTo>
                  <a:lnTo>
                    <a:pt x="2610" y="4765"/>
                  </a:lnTo>
                  <a:lnTo>
                    <a:pt x="2664" y="4756"/>
                  </a:lnTo>
                  <a:lnTo>
                    <a:pt x="2724" y="4745"/>
                  </a:lnTo>
                  <a:lnTo>
                    <a:pt x="2778" y="4735"/>
                  </a:lnTo>
                  <a:lnTo>
                    <a:pt x="2826" y="4725"/>
                  </a:lnTo>
                  <a:lnTo>
                    <a:pt x="2870" y="4716"/>
                  </a:lnTo>
                  <a:lnTo>
                    <a:pt x="2909" y="4707"/>
                  </a:lnTo>
                  <a:lnTo>
                    <a:pt x="2945" y="4697"/>
                  </a:lnTo>
                  <a:lnTo>
                    <a:pt x="2979" y="4688"/>
                  </a:lnTo>
                  <a:lnTo>
                    <a:pt x="3012" y="4678"/>
                  </a:lnTo>
                  <a:lnTo>
                    <a:pt x="3043" y="4667"/>
                  </a:lnTo>
                  <a:lnTo>
                    <a:pt x="3074" y="4656"/>
                  </a:lnTo>
                  <a:lnTo>
                    <a:pt x="3105" y="4643"/>
                  </a:lnTo>
                  <a:lnTo>
                    <a:pt x="3138" y="4630"/>
                  </a:lnTo>
                  <a:lnTo>
                    <a:pt x="3212" y="4598"/>
                  </a:lnTo>
                  <a:lnTo>
                    <a:pt x="3301" y="4559"/>
                  </a:lnTo>
                  <a:lnTo>
                    <a:pt x="3339" y="4543"/>
                  </a:lnTo>
                  <a:lnTo>
                    <a:pt x="3376" y="4525"/>
                  </a:lnTo>
                  <a:lnTo>
                    <a:pt x="3413" y="4506"/>
                  </a:lnTo>
                  <a:lnTo>
                    <a:pt x="3450" y="4486"/>
                  </a:lnTo>
                  <a:lnTo>
                    <a:pt x="3487" y="4464"/>
                  </a:lnTo>
                  <a:lnTo>
                    <a:pt x="3524" y="4441"/>
                  </a:lnTo>
                  <a:lnTo>
                    <a:pt x="3561" y="4419"/>
                  </a:lnTo>
                  <a:lnTo>
                    <a:pt x="3597" y="4394"/>
                  </a:lnTo>
                  <a:lnTo>
                    <a:pt x="3633" y="4368"/>
                  </a:lnTo>
                  <a:lnTo>
                    <a:pt x="3669" y="4342"/>
                  </a:lnTo>
                  <a:lnTo>
                    <a:pt x="3705" y="4314"/>
                  </a:lnTo>
                  <a:lnTo>
                    <a:pt x="3740" y="4286"/>
                  </a:lnTo>
                  <a:lnTo>
                    <a:pt x="3775" y="4257"/>
                  </a:lnTo>
                  <a:lnTo>
                    <a:pt x="3810" y="4227"/>
                  </a:lnTo>
                  <a:lnTo>
                    <a:pt x="3844" y="4197"/>
                  </a:lnTo>
                  <a:lnTo>
                    <a:pt x="3877" y="4166"/>
                  </a:lnTo>
                  <a:lnTo>
                    <a:pt x="3910" y="4134"/>
                  </a:lnTo>
                  <a:lnTo>
                    <a:pt x="3943" y="4102"/>
                  </a:lnTo>
                  <a:lnTo>
                    <a:pt x="3975" y="4069"/>
                  </a:lnTo>
                  <a:lnTo>
                    <a:pt x="4006" y="4036"/>
                  </a:lnTo>
                  <a:lnTo>
                    <a:pt x="4037" y="4002"/>
                  </a:lnTo>
                  <a:lnTo>
                    <a:pt x="4066" y="3968"/>
                  </a:lnTo>
                  <a:lnTo>
                    <a:pt x="4096" y="3934"/>
                  </a:lnTo>
                  <a:lnTo>
                    <a:pt x="4124" y="3899"/>
                  </a:lnTo>
                  <a:lnTo>
                    <a:pt x="4152" y="3864"/>
                  </a:lnTo>
                  <a:lnTo>
                    <a:pt x="4178" y="3829"/>
                  </a:lnTo>
                  <a:lnTo>
                    <a:pt x="4204" y="3794"/>
                  </a:lnTo>
                  <a:lnTo>
                    <a:pt x="4229" y="3759"/>
                  </a:lnTo>
                  <a:lnTo>
                    <a:pt x="4253" y="3723"/>
                  </a:lnTo>
                  <a:lnTo>
                    <a:pt x="4276" y="3687"/>
                  </a:lnTo>
                  <a:lnTo>
                    <a:pt x="4298" y="3652"/>
                  </a:lnTo>
                  <a:lnTo>
                    <a:pt x="4319" y="3617"/>
                  </a:lnTo>
                  <a:lnTo>
                    <a:pt x="4339" y="3581"/>
                  </a:lnTo>
                  <a:lnTo>
                    <a:pt x="4360" y="3540"/>
                  </a:lnTo>
                  <a:lnTo>
                    <a:pt x="4383" y="3494"/>
                  </a:lnTo>
                  <a:lnTo>
                    <a:pt x="4407" y="3444"/>
                  </a:lnTo>
                  <a:lnTo>
                    <a:pt x="4432" y="3390"/>
                  </a:lnTo>
                  <a:lnTo>
                    <a:pt x="4456" y="3333"/>
                  </a:lnTo>
                  <a:lnTo>
                    <a:pt x="4480" y="3275"/>
                  </a:lnTo>
                  <a:lnTo>
                    <a:pt x="4504" y="3215"/>
                  </a:lnTo>
                  <a:lnTo>
                    <a:pt x="4526" y="3155"/>
                  </a:lnTo>
                  <a:lnTo>
                    <a:pt x="4546" y="3095"/>
                  </a:lnTo>
                  <a:lnTo>
                    <a:pt x="4565" y="3035"/>
                  </a:lnTo>
                  <a:lnTo>
                    <a:pt x="4581" y="2977"/>
                  </a:lnTo>
                  <a:lnTo>
                    <a:pt x="4588" y="2949"/>
                  </a:lnTo>
                  <a:lnTo>
                    <a:pt x="4594" y="2923"/>
                  </a:lnTo>
                  <a:lnTo>
                    <a:pt x="4600" y="2897"/>
                  </a:lnTo>
                  <a:lnTo>
                    <a:pt x="4604" y="2871"/>
                  </a:lnTo>
                  <a:lnTo>
                    <a:pt x="4608" y="2846"/>
                  </a:lnTo>
                  <a:lnTo>
                    <a:pt x="4611" y="2823"/>
                  </a:lnTo>
                  <a:lnTo>
                    <a:pt x="4612" y="2800"/>
                  </a:lnTo>
                  <a:lnTo>
                    <a:pt x="4613" y="2780"/>
                  </a:lnTo>
                  <a:lnTo>
                    <a:pt x="4193" y="2739"/>
                  </a:lnTo>
                  <a:lnTo>
                    <a:pt x="4138" y="2731"/>
                  </a:lnTo>
                  <a:lnTo>
                    <a:pt x="4086" y="2723"/>
                  </a:lnTo>
                  <a:lnTo>
                    <a:pt x="4038" y="2714"/>
                  </a:lnTo>
                  <a:lnTo>
                    <a:pt x="3991" y="2705"/>
                  </a:lnTo>
                  <a:lnTo>
                    <a:pt x="3946" y="2695"/>
                  </a:lnTo>
                  <a:lnTo>
                    <a:pt x="3901" y="2682"/>
                  </a:lnTo>
                  <a:lnTo>
                    <a:pt x="3878" y="2676"/>
                  </a:lnTo>
                  <a:lnTo>
                    <a:pt x="3855" y="2669"/>
                  </a:lnTo>
                  <a:lnTo>
                    <a:pt x="3832" y="2660"/>
                  </a:lnTo>
                  <a:lnTo>
                    <a:pt x="3809" y="2651"/>
                  </a:lnTo>
                  <a:lnTo>
                    <a:pt x="3780" y="2640"/>
                  </a:lnTo>
                  <a:lnTo>
                    <a:pt x="3752" y="2626"/>
                  </a:lnTo>
                  <a:lnTo>
                    <a:pt x="3723" y="2612"/>
                  </a:lnTo>
                  <a:lnTo>
                    <a:pt x="3695" y="2597"/>
                  </a:lnTo>
                  <a:lnTo>
                    <a:pt x="3668" y="2581"/>
                  </a:lnTo>
                  <a:lnTo>
                    <a:pt x="3640" y="2563"/>
                  </a:lnTo>
                  <a:lnTo>
                    <a:pt x="3614" y="2544"/>
                  </a:lnTo>
                  <a:lnTo>
                    <a:pt x="3588" y="2525"/>
                  </a:lnTo>
                  <a:lnTo>
                    <a:pt x="3562" y="2505"/>
                  </a:lnTo>
                  <a:lnTo>
                    <a:pt x="3537" y="2483"/>
                  </a:lnTo>
                  <a:lnTo>
                    <a:pt x="3513" y="2463"/>
                  </a:lnTo>
                  <a:lnTo>
                    <a:pt x="3490" y="2440"/>
                  </a:lnTo>
                  <a:lnTo>
                    <a:pt x="3468" y="2418"/>
                  </a:lnTo>
                  <a:lnTo>
                    <a:pt x="3447" y="2394"/>
                  </a:lnTo>
                  <a:lnTo>
                    <a:pt x="3427" y="2371"/>
                  </a:lnTo>
                  <a:lnTo>
                    <a:pt x="3408" y="2348"/>
                  </a:lnTo>
                  <a:lnTo>
                    <a:pt x="3384" y="2316"/>
                  </a:lnTo>
                  <a:lnTo>
                    <a:pt x="3366" y="2290"/>
                  </a:lnTo>
                  <a:lnTo>
                    <a:pt x="3351" y="2268"/>
                  </a:lnTo>
                  <a:lnTo>
                    <a:pt x="3340" y="2250"/>
                  </a:lnTo>
                  <a:lnTo>
                    <a:pt x="3331" y="2236"/>
                  </a:lnTo>
                  <a:lnTo>
                    <a:pt x="3323" y="2224"/>
                  </a:lnTo>
                  <a:lnTo>
                    <a:pt x="3320" y="2220"/>
                  </a:lnTo>
                  <a:lnTo>
                    <a:pt x="3317" y="2217"/>
                  </a:lnTo>
                  <a:lnTo>
                    <a:pt x="3313" y="2214"/>
                  </a:lnTo>
                  <a:lnTo>
                    <a:pt x="3310" y="2213"/>
                  </a:lnTo>
                  <a:lnTo>
                    <a:pt x="3306" y="2211"/>
                  </a:lnTo>
                  <a:lnTo>
                    <a:pt x="3302" y="2211"/>
                  </a:lnTo>
                  <a:lnTo>
                    <a:pt x="3298" y="2210"/>
                  </a:lnTo>
                  <a:lnTo>
                    <a:pt x="3293" y="2211"/>
                  </a:lnTo>
                  <a:lnTo>
                    <a:pt x="3282" y="2213"/>
                  </a:lnTo>
                  <a:lnTo>
                    <a:pt x="3267" y="2217"/>
                  </a:lnTo>
                  <a:lnTo>
                    <a:pt x="3247" y="2222"/>
                  </a:lnTo>
                  <a:lnTo>
                    <a:pt x="3223" y="2228"/>
                  </a:lnTo>
                  <a:lnTo>
                    <a:pt x="3193" y="2236"/>
                  </a:lnTo>
                  <a:lnTo>
                    <a:pt x="3157" y="2244"/>
                  </a:lnTo>
                  <a:lnTo>
                    <a:pt x="3121" y="2250"/>
                  </a:lnTo>
                  <a:lnTo>
                    <a:pt x="3085" y="2255"/>
                  </a:lnTo>
                  <a:lnTo>
                    <a:pt x="3048" y="2260"/>
                  </a:lnTo>
                  <a:lnTo>
                    <a:pt x="3011" y="2262"/>
                  </a:lnTo>
                  <a:lnTo>
                    <a:pt x="2972" y="2264"/>
                  </a:lnTo>
                  <a:lnTo>
                    <a:pt x="2935" y="2264"/>
                  </a:lnTo>
                  <a:lnTo>
                    <a:pt x="2897" y="2262"/>
                  </a:lnTo>
                  <a:lnTo>
                    <a:pt x="2860" y="2260"/>
                  </a:lnTo>
                  <a:lnTo>
                    <a:pt x="2822" y="2255"/>
                  </a:lnTo>
                  <a:lnTo>
                    <a:pt x="2785" y="2250"/>
                  </a:lnTo>
                  <a:lnTo>
                    <a:pt x="2749" y="2243"/>
                  </a:lnTo>
                  <a:lnTo>
                    <a:pt x="2713" y="2234"/>
                  </a:lnTo>
                  <a:lnTo>
                    <a:pt x="2677" y="2224"/>
                  </a:lnTo>
                  <a:lnTo>
                    <a:pt x="2642" y="2213"/>
                  </a:lnTo>
                  <a:lnTo>
                    <a:pt x="2608" y="2199"/>
                  </a:lnTo>
                  <a:lnTo>
                    <a:pt x="2575" y="2184"/>
                  </a:lnTo>
                  <a:lnTo>
                    <a:pt x="2546" y="2169"/>
                  </a:lnTo>
                  <a:lnTo>
                    <a:pt x="2517" y="2153"/>
                  </a:lnTo>
                  <a:lnTo>
                    <a:pt x="2488" y="2135"/>
                  </a:lnTo>
                  <a:lnTo>
                    <a:pt x="2460" y="2116"/>
                  </a:lnTo>
                  <a:lnTo>
                    <a:pt x="2433" y="2096"/>
                  </a:lnTo>
                  <a:lnTo>
                    <a:pt x="2406" y="2075"/>
                  </a:lnTo>
                  <a:lnTo>
                    <a:pt x="2380" y="2053"/>
                  </a:lnTo>
                  <a:lnTo>
                    <a:pt x="2355" y="2031"/>
                  </a:lnTo>
                  <a:lnTo>
                    <a:pt x="2330" y="2007"/>
                  </a:lnTo>
                  <a:lnTo>
                    <a:pt x="2306" y="1983"/>
                  </a:lnTo>
                  <a:lnTo>
                    <a:pt x="2282" y="1959"/>
                  </a:lnTo>
                  <a:lnTo>
                    <a:pt x="2260" y="1935"/>
                  </a:lnTo>
                  <a:lnTo>
                    <a:pt x="2238" y="1910"/>
                  </a:lnTo>
                  <a:lnTo>
                    <a:pt x="2217" y="1887"/>
                  </a:lnTo>
                  <a:lnTo>
                    <a:pt x="2196" y="1862"/>
                  </a:lnTo>
                  <a:lnTo>
                    <a:pt x="2177" y="1838"/>
                  </a:lnTo>
                  <a:lnTo>
                    <a:pt x="2140" y="1791"/>
                  </a:lnTo>
                  <a:lnTo>
                    <a:pt x="2107" y="1747"/>
                  </a:lnTo>
                  <a:lnTo>
                    <a:pt x="2078" y="1705"/>
                  </a:lnTo>
                  <a:lnTo>
                    <a:pt x="2052" y="1669"/>
                  </a:lnTo>
                  <a:lnTo>
                    <a:pt x="2030" y="1638"/>
                  </a:lnTo>
                  <a:lnTo>
                    <a:pt x="2013" y="1612"/>
                  </a:lnTo>
                  <a:lnTo>
                    <a:pt x="1999" y="1594"/>
                  </a:lnTo>
                  <a:lnTo>
                    <a:pt x="1990" y="1585"/>
                  </a:lnTo>
                  <a:lnTo>
                    <a:pt x="1626" y="1958"/>
                  </a:lnTo>
                  <a:lnTo>
                    <a:pt x="1612" y="1975"/>
                  </a:lnTo>
                  <a:lnTo>
                    <a:pt x="1600" y="1990"/>
                  </a:lnTo>
                  <a:lnTo>
                    <a:pt x="1594" y="1998"/>
                  </a:lnTo>
                  <a:lnTo>
                    <a:pt x="1588" y="2006"/>
                  </a:lnTo>
                  <a:lnTo>
                    <a:pt x="1580" y="2012"/>
                  </a:lnTo>
                  <a:lnTo>
                    <a:pt x="1572" y="2019"/>
                  </a:lnTo>
                  <a:lnTo>
                    <a:pt x="1613" y="2083"/>
                  </a:lnTo>
                  <a:lnTo>
                    <a:pt x="1641" y="2131"/>
                  </a:lnTo>
                  <a:lnTo>
                    <a:pt x="1661" y="2165"/>
                  </a:lnTo>
                  <a:lnTo>
                    <a:pt x="1679" y="2194"/>
                  </a:lnTo>
                  <a:lnTo>
                    <a:pt x="1688" y="2208"/>
                  </a:lnTo>
                  <a:lnTo>
                    <a:pt x="1699" y="2222"/>
                  </a:lnTo>
                  <a:lnTo>
                    <a:pt x="1713" y="2239"/>
                  </a:lnTo>
                  <a:lnTo>
                    <a:pt x="1729" y="2257"/>
                  </a:lnTo>
                  <a:lnTo>
                    <a:pt x="1772" y="2304"/>
                  </a:lnTo>
                  <a:lnTo>
                    <a:pt x="1835" y="2370"/>
                  </a:lnTo>
                  <a:lnTo>
                    <a:pt x="1864" y="2399"/>
                  </a:lnTo>
                  <a:lnTo>
                    <a:pt x="1894" y="2428"/>
                  </a:lnTo>
                  <a:lnTo>
                    <a:pt x="1924" y="2456"/>
                  </a:lnTo>
                  <a:lnTo>
                    <a:pt x="1955" y="2484"/>
                  </a:lnTo>
                  <a:lnTo>
                    <a:pt x="1987" y="2510"/>
                  </a:lnTo>
                  <a:lnTo>
                    <a:pt x="2020" y="2536"/>
                  </a:lnTo>
                  <a:lnTo>
                    <a:pt x="2053" y="2561"/>
                  </a:lnTo>
                  <a:lnTo>
                    <a:pt x="2087" y="2585"/>
                  </a:lnTo>
                  <a:lnTo>
                    <a:pt x="2121" y="2608"/>
                  </a:lnTo>
                  <a:lnTo>
                    <a:pt x="2156" y="2630"/>
                  </a:lnTo>
                  <a:lnTo>
                    <a:pt x="2192" y="2651"/>
                  </a:lnTo>
                  <a:lnTo>
                    <a:pt x="2228" y="2671"/>
                  </a:lnTo>
                  <a:lnTo>
                    <a:pt x="2264" y="2688"/>
                  </a:lnTo>
                  <a:lnTo>
                    <a:pt x="2301" y="2706"/>
                  </a:lnTo>
                  <a:lnTo>
                    <a:pt x="2338" y="2722"/>
                  </a:lnTo>
                  <a:lnTo>
                    <a:pt x="2376" y="2736"/>
                  </a:lnTo>
                  <a:lnTo>
                    <a:pt x="2414" y="2750"/>
                  </a:lnTo>
                  <a:lnTo>
                    <a:pt x="2453" y="2761"/>
                  </a:lnTo>
                  <a:lnTo>
                    <a:pt x="2492" y="2771"/>
                  </a:lnTo>
                  <a:lnTo>
                    <a:pt x="2531" y="2780"/>
                  </a:lnTo>
                  <a:lnTo>
                    <a:pt x="2571" y="2786"/>
                  </a:lnTo>
                  <a:lnTo>
                    <a:pt x="2611" y="2791"/>
                  </a:lnTo>
                  <a:lnTo>
                    <a:pt x="2651" y="2795"/>
                  </a:lnTo>
                  <a:lnTo>
                    <a:pt x="2692" y="2796"/>
                  </a:lnTo>
                  <a:lnTo>
                    <a:pt x="2732" y="2796"/>
                  </a:lnTo>
                  <a:lnTo>
                    <a:pt x="2773" y="2794"/>
                  </a:lnTo>
                  <a:lnTo>
                    <a:pt x="2814" y="2790"/>
                  </a:lnTo>
                  <a:lnTo>
                    <a:pt x="2856" y="2784"/>
                  </a:lnTo>
                  <a:lnTo>
                    <a:pt x="2897" y="2775"/>
                  </a:lnTo>
                  <a:lnTo>
                    <a:pt x="2939" y="2766"/>
                  </a:lnTo>
                  <a:lnTo>
                    <a:pt x="2980" y="2754"/>
                  </a:lnTo>
                  <a:lnTo>
                    <a:pt x="3023" y="2739"/>
                  </a:lnTo>
                  <a:lnTo>
                    <a:pt x="3051" y="2728"/>
                  </a:lnTo>
                  <a:lnTo>
                    <a:pt x="3079" y="2715"/>
                  </a:lnTo>
                  <a:lnTo>
                    <a:pt x="3092" y="2709"/>
                  </a:lnTo>
                  <a:lnTo>
                    <a:pt x="3106" y="2704"/>
                  </a:lnTo>
                  <a:lnTo>
                    <a:pt x="3120" y="2699"/>
                  </a:lnTo>
                  <a:lnTo>
                    <a:pt x="3134" y="2695"/>
                  </a:lnTo>
                  <a:lnTo>
                    <a:pt x="3135" y="2708"/>
                  </a:lnTo>
                  <a:lnTo>
                    <a:pt x="3136" y="2723"/>
                  </a:lnTo>
                  <a:lnTo>
                    <a:pt x="3139" y="2737"/>
                  </a:lnTo>
                  <a:lnTo>
                    <a:pt x="3143" y="2752"/>
                  </a:lnTo>
                  <a:lnTo>
                    <a:pt x="3147" y="2766"/>
                  </a:lnTo>
                  <a:lnTo>
                    <a:pt x="3153" y="2782"/>
                  </a:lnTo>
                  <a:lnTo>
                    <a:pt x="3159" y="2797"/>
                  </a:lnTo>
                  <a:lnTo>
                    <a:pt x="3165" y="2813"/>
                  </a:lnTo>
                  <a:lnTo>
                    <a:pt x="3181" y="2844"/>
                  </a:lnTo>
                  <a:lnTo>
                    <a:pt x="3198" y="2875"/>
                  </a:lnTo>
                  <a:lnTo>
                    <a:pt x="3218" y="2906"/>
                  </a:lnTo>
                  <a:lnTo>
                    <a:pt x="3239" y="2937"/>
                  </a:lnTo>
                  <a:lnTo>
                    <a:pt x="3262" y="2966"/>
                  </a:lnTo>
                  <a:lnTo>
                    <a:pt x="3285" y="2995"/>
                  </a:lnTo>
                  <a:lnTo>
                    <a:pt x="3309" y="3023"/>
                  </a:lnTo>
                  <a:lnTo>
                    <a:pt x="3332" y="3048"/>
                  </a:lnTo>
                  <a:lnTo>
                    <a:pt x="3356" y="3072"/>
                  </a:lnTo>
                  <a:lnTo>
                    <a:pt x="3379" y="3092"/>
                  </a:lnTo>
                  <a:lnTo>
                    <a:pt x="3401" y="3111"/>
                  </a:lnTo>
                  <a:lnTo>
                    <a:pt x="3421" y="3127"/>
                  </a:lnTo>
                  <a:lnTo>
                    <a:pt x="3443" y="3141"/>
                  </a:lnTo>
                  <a:lnTo>
                    <a:pt x="3465" y="3156"/>
                  </a:lnTo>
                  <a:lnTo>
                    <a:pt x="3486" y="3169"/>
                  </a:lnTo>
                  <a:lnTo>
                    <a:pt x="3509" y="3184"/>
                  </a:lnTo>
                  <a:lnTo>
                    <a:pt x="3528" y="3194"/>
                  </a:lnTo>
                  <a:lnTo>
                    <a:pt x="3551" y="3206"/>
                  </a:lnTo>
                  <a:lnTo>
                    <a:pt x="3578" y="3220"/>
                  </a:lnTo>
                  <a:lnTo>
                    <a:pt x="3607" y="3232"/>
                  </a:lnTo>
                  <a:lnTo>
                    <a:pt x="3637" y="3245"/>
                  </a:lnTo>
                  <a:lnTo>
                    <a:pt x="3665" y="3254"/>
                  </a:lnTo>
                  <a:lnTo>
                    <a:pt x="3679" y="3258"/>
                  </a:lnTo>
                  <a:lnTo>
                    <a:pt x="3692" y="3262"/>
                  </a:lnTo>
                  <a:lnTo>
                    <a:pt x="3704" y="3264"/>
                  </a:lnTo>
                  <a:lnTo>
                    <a:pt x="3715" y="3265"/>
                  </a:lnTo>
                  <a:lnTo>
                    <a:pt x="3712" y="3278"/>
                  </a:lnTo>
                  <a:lnTo>
                    <a:pt x="3707" y="3291"/>
                  </a:lnTo>
                  <a:lnTo>
                    <a:pt x="3700" y="3306"/>
                  </a:lnTo>
                  <a:lnTo>
                    <a:pt x="3692" y="3321"/>
                  </a:lnTo>
                  <a:lnTo>
                    <a:pt x="3683" y="3337"/>
                  </a:lnTo>
                  <a:lnTo>
                    <a:pt x="3672" y="3354"/>
                  </a:lnTo>
                  <a:lnTo>
                    <a:pt x="3660" y="3371"/>
                  </a:lnTo>
                  <a:lnTo>
                    <a:pt x="3647" y="3389"/>
                  </a:lnTo>
                  <a:lnTo>
                    <a:pt x="3619" y="3426"/>
                  </a:lnTo>
                  <a:lnTo>
                    <a:pt x="3586" y="3465"/>
                  </a:lnTo>
                  <a:lnTo>
                    <a:pt x="3551" y="3505"/>
                  </a:lnTo>
                  <a:lnTo>
                    <a:pt x="3514" y="3544"/>
                  </a:lnTo>
                  <a:lnTo>
                    <a:pt x="3476" y="3585"/>
                  </a:lnTo>
                  <a:lnTo>
                    <a:pt x="3436" y="3623"/>
                  </a:lnTo>
                  <a:lnTo>
                    <a:pt x="3397" y="3659"/>
                  </a:lnTo>
                  <a:lnTo>
                    <a:pt x="3358" y="3694"/>
                  </a:lnTo>
                  <a:lnTo>
                    <a:pt x="3320" y="3726"/>
                  </a:lnTo>
                  <a:lnTo>
                    <a:pt x="3285" y="3755"/>
                  </a:lnTo>
                  <a:lnTo>
                    <a:pt x="3251" y="3780"/>
                  </a:lnTo>
                  <a:lnTo>
                    <a:pt x="3221" y="3800"/>
                  </a:lnTo>
                  <a:lnTo>
                    <a:pt x="3183" y="3824"/>
                  </a:lnTo>
                  <a:lnTo>
                    <a:pt x="3144" y="3847"/>
                  </a:lnTo>
                  <a:lnTo>
                    <a:pt x="3105" y="3868"/>
                  </a:lnTo>
                  <a:lnTo>
                    <a:pt x="3066" y="3890"/>
                  </a:lnTo>
                  <a:lnTo>
                    <a:pt x="3026" y="3910"/>
                  </a:lnTo>
                  <a:lnTo>
                    <a:pt x="2986" y="3929"/>
                  </a:lnTo>
                  <a:lnTo>
                    <a:pt x="2946" y="3946"/>
                  </a:lnTo>
                  <a:lnTo>
                    <a:pt x="2905" y="3963"/>
                  </a:lnTo>
                  <a:lnTo>
                    <a:pt x="2865" y="3978"/>
                  </a:lnTo>
                  <a:lnTo>
                    <a:pt x="2824" y="3993"/>
                  </a:lnTo>
                  <a:lnTo>
                    <a:pt x="2783" y="4005"/>
                  </a:lnTo>
                  <a:lnTo>
                    <a:pt x="2742" y="4018"/>
                  </a:lnTo>
                  <a:lnTo>
                    <a:pt x="2701" y="4029"/>
                  </a:lnTo>
                  <a:lnTo>
                    <a:pt x="2659" y="4038"/>
                  </a:lnTo>
                  <a:lnTo>
                    <a:pt x="2617" y="4048"/>
                  </a:lnTo>
                  <a:lnTo>
                    <a:pt x="2575" y="4055"/>
                  </a:lnTo>
                  <a:lnTo>
                    <a:pt x="2532" y="4061"/>
                  </a:lnTo>
                  <a:lnTo>
                    <a:pt x="2489" y="4066"/>
                  </a:lnTo>
                  <a:lnTo>
                    <a:pt x="2446" y="4070"/>
                  </a:lnTo>
                  <a:lnTo>
                    <a:pt x="2403" y="4074"/>
                  </a:lnTo>
                  <a:lnTo>
                    <a:pt x="2359" y="4075"/>
                  </a:lnTo>
                  <a:lnTo>
                    <a:pt x="2315" y="4075"/>
                  </a:lnTo>
                  <a:lnTo>
                    <a:pt x="2271" y="4074"/>
                  </a:lnTo>
                  <a:lnTo>
                    <a:pt x="2226" y="4071"/>
                  </a:lnTo>
                  <a:lnTo>
                    <a:pt x="2181" y="4068"/>
                  </a:lnTo>
                  <a:lnTo>
                    <a:pt x="2136" y="4063"/>
                  </a:lnTo>
                  <a:lnTo>
                    <a:pt x="2090" y="4057"/>
                  </a:lnTo>
                  <a:lnTo>
                    <a:pt x="2044" y="4050"/>
                  </a:lnTo>
                  <a:lnTo>
                    <a:pt x="1998" y="4040"/>
                  </a:lnTo>
                  <a:lnTo>
                    <a:pt x="1952" y="4030"/>
                  </a:lnTo>
                  <a:lnTo>
                    <a:pt x="1905" y="4019"/>
                  </a:lnTo>
                  <a:lnTo>
                    <a:pt x="1858" y="4005"/>
                  </a:lnTo>
                  <a:lnTo>
                    <a:pt x="1746" y="3969"/>
                  </a:lnTo>
                  <a:lnTo>
                    <a:pt x="1639" y="3924"/>
                  </a:lnTo>
                  <a:lnTo>
                    <a:pt x="1536" y="3873"/>
                  </a:lnTo>
                  <a:lnTo>
                    <a:pt x="1439" y="3814"/>
                  </a:lnTo>
                  <a:lnTo>
                    <a:pt x="1347" y="3749"/>
                  </a:lnTo>
                  <a:lnTo>
                    <a:pt x="1260" y="3678"/>
                  </a:lnTo>
                  <a:lnTo>
                    <a:pt x="1179" y="3601"/>
                  </a:lnTo>
                  <a:lnTo>
                    <a:pt x="1104" y="3519"/>
                  </a:lnTo>
                  <a:lnTo>
                    <a:pt x="1034" y="3432"/>
                  </a:lnTo>
                  <a:lnTo>
                    <a:pt x="969" y="3341"/>
                  </a:lnTo>
                  <a:lnTo>
                    <a:pt x="911" y="3247"/>
                  </a:lnTo>
                  <a:lnTo>
                    <a:pt x="859" y="3147"/>
                  </a:lnTo>
                  <a:lnTo>
                    <a:pt x="814" y="3046"/>
                  </a:lnTo>
                  <a:lnTo>
                    <a:pt x="775" y="2941"/>
                  </a:lnTo>
                  <a:lnTo>
                    <a:pt x="743" y="2833"/>
                  </a:lnTo>
                  <a:lnTo>
                    <a:pt x="717" y="2725"/>
                  </a:lnTo>
                  <a:lnTo>
                    <a:pt x="699" y="2614"/>
                  </a:lnTo>
                  <a:lnTo>
                    <a:pt x="687" y="2501"/>
                  </a:lnTo>
                  <a:lnTo>
                    <a:pt x="683" y="2388"/>
                  </a:lnTo>
                  <a:lnTo>
                    <a:pt x="687" y="2275"/>
                  </a:lnTo>
                  <a:lnTo>
                    <a:pt x="698" y="2162"/>
                  </a:lnTo>
                  <a:lnTo>
                    <a:pt x="716" y="2049"/>
                  </a:lnTo>
                  <a:lnTo>
                    <a:pt x="742" y="1936"/>
                  </a:lnTo>
                  <a:lnTo>
                    <a:pt x="777" y="1825"/>
                  </a:lnTo>
                  <a:lnTo>
                    <a:pt x="820" y="1716"/>
                  </a:lnTo>
                  <a:lnTo>
                    <a:pt x="870" y="1608"/>
                  </a:lnTo>
                  <a:lnTo>
                    <a:pt x="930" y="1503"/>
                  </a:lnTo>
                  <a:lnTo>
                    <a:pt x="998" y="1401"/>
                  </a:lnTo>
                  <a:lnTo>
                    <a:pt x="1075" y="1301"/>
                  </a:lnTo>
                  <a:lnTo>
                    <a:pt x="1161" y="1206"/>
                  </a:lnTo>
                  <a:lnTo>
                    <a:pt x="1255" y="1114"/>
                  </a:lnTo>
                  <a:lnTo>
                    <a:pt x="1359" y="1027"/>
                  </a:lnTo>
                  <a:lnTo>
                    <a:pt x="1380" y="1011"/>
                  </a:lnTo>
                  <a:lnTo>
                    <a:pt x="1401" y="996"/>
                  </a:lnTo>
                  <a:lnTo>
                    <a:pt x="1424" y="980"/>
                  </a:lnTo>
                  <a:lnTo>
                    <a:pt x="1447" y="965"/>
                  </a:lnTo>
                  <a:lnTo>
                    <a:pt x="1471" y="950"/>
                  </a:lnTo>
                  <a:lnTo>
                    <a:pt x="1495" y="934"/>
                  </a:lnTo>
                  <a:lnTo>
                    <a:pt x="1520" y="920"/>
                  </a:lnTo>
                  <a:lnTo>
                    <a:pt x="1546" y="905"/>
                  </a:lnTo>
                  <a:lnTo>
                    <a:pt x="1573" y="892"/>
                  </a:lnTo>
                  <a:lnTo>
                    <a:pt x="1600" y="879"/>
                  </a:lnTo>
                  <a:lnTo>
                    <a:pt x="1627" y="865"/>
                  </a:lnTo>
                  <a:lnTo>
                    <a:pt x="1655" y="852"/>
                  </a:lnTo>
                  <a:lnTo>
                    <a:pt x="1683" y="839"/>
                  </a:lnTo>
                  <a:lnTo>
                    <a:pt x="1712" y="827"/>
                  </a:lnTo>
                  <a:lnTo>
                    <a:pt x="1741" y="815"/>
                  </a:lnTo>
                  <a:lnTo>
                    <a:pt x="1771" y="804"/>
                  </a:lnTo>
                  <a:lnTo>
                    <a:pt x="1800" y="794"/>
                  </a:lnTo>
                  <a:lnTo>
                    <a:pt x="1830" y="783"/>
                  </a:lnTo>
                  <a:lnTo>
                    <a:pt x="1860" y="774"/>
                  </a:lnTo>
                  <a:lnTo>
                    <a:pt x="1890" y="765"/>
                  </a:lnTo>
                  <a:lnTo>
                    <a:pt x="1920" y="756"/>
                  </a:lnTo>
                  <a:lnTo>
                    <a:pt x="1950" y="748"/>
                  </a:lnTo>
                  <a:lnTo>
                    <a:pt x="1981" y="741"/>
                  </a:lnTo>
                  <a:lnTo>
                    <a:pt x="2011" y="735"/>
                  </a:lnTo>
                  <a:lnTo>
                    <a:pt x="2041" y="728"/>
                  </a:lnTo>
                  <a:lnTo>
                    <a:pt x="2071" y="723"/>
                  </a:lnTo>
                  <a:lnTo>
                    <a:pt x="2101" y="719"/>
                  </a:lnTo>
                  <a:lnTo>
                    <a:pt x="2130" y="715"/>
                  </a:lnTo>
                  <a:lnTo>
                    <a:pt x="2159" y="712"/>
                  </a:lnTo>
                  <a:lnTo>
                    <a:pt x="2188" y="710"/>
                  </a:lnTo>
                  <a:lnTo>
                    <a:pt x="2217" y="709"/>
                  </a:lnTo>
                  <a:lnTo>
                    <a:pt x="2245" y="708"/>
                  </a:lnTo>
                  <a:lnTo>
                    <a:pt x="2298" y="709"/>
                  </a:lnTo>
                  <a:lnTo>
                    <a:pt x="2348" y="709"/>
                  </a:lnTo>
                  <a:lnTo>
                    <a:pt x="2394" y="710"/>
                  </a:lnTo>
                  <a:lnTo>
                    <a:pt x="2439" y="712"/>
                  </a:lnTo>
                  <a:lnTo>
                    <a:pt x="2482" y="714"/>
                  </a:lnTo>
                  <a:lnTo>
                    <a:pt x="2523" y="717"/>
                  </a:lnTo>
                  <a:lnTo>
                    <a:pt x="2563" y="722"/>
                  </a:lnTo>
                  <a:lnTo>
                    <a:pt x="2602" y="727"/>
                  </a:lnTo>
                  <a:lnTo>
                    <a:pt x="2641" y="735"/>
                  </a:lnTo>
                  <a:lnTo>
                    <a:pt x="2681" y="743"/>
                  </a:lnTo>
                  <a:lnTo>
                    <a:pt x="2721" y="752"/>
                  </a:lnTo>
                  <a:lnTo>
                    <a:pt x="2762" y="765"/>
                  </a:lnTo>
                  <a:lnTo>
                    <a:pt x="2804" y="778"/>
                  </a:lnTo>
                  <a:lnTo>
                    <a:pt x="2848" y="793"/>
                  </a:lnTo>
                  <a:lnTo>
                    <a:pt x="2894" y="810"/>
                  </a:lnTo>
                  <a:lnTo>
                    <a:pt x="2943" y="830"/>
                  </a:lnTo>
                  <a:lnTo>
                    <a:pt x="2972" y="842"/>
                  </a:lnTo>
                  <a:lnTo>
                    <a:pt x="3000" y="855"/>
                  </a:lnTo>
                  <a:lnTo>
                    <a:pt x="3028" y="868"/>
                  </a:lnTo>
                  <a:lnTo>
                    <a:pt x="3056" y="882"/>
                  </a:lnTo>
                  <a:lnTo>
                    <a:pt x="3083" y="896"/>
                  </a:lnTo>
                  <a:lnTo>
                    <a:pt x="3110" y="911"/>
                  </a:lnTo>
                  <a:lnTo>
                    <a:pt x="3136" y="926"/>
                  </a:lnTo>
                  <a:lnTo>
                    <a:pt x="3163" y="942"/>
                  </a:lnTo>
                  <a:lnTo>
                    <a:pt x="3189" y="958"/>
                  </a:lnTo>
                  <a:lnTo>
                    <a:pt x="3215" y="976"/>
                  </a:lnTo>
                  <a:lnTo>
                    <a:pt x="3240" y="992"/>
                  </a:lnTo>
                  <a:lnTo>
                    <a:pt x="3265" y="1011"/>
                  </a:lnTo>
                  <a:lnTo>
                    <a:pt x="3290" y="1030"/>
                  </a:lnTo>
                  <a:lnTo>
                    <a:pt x="3314" y="1048"/>
                  </a:lnTo>
                  <a:lnTo>
                    <a:pt x="3338" y="1067"/>
                  </a:lnTo>
                  <a:lnTo>
                    <a:pt x="3362" y="1087"/>
                  </a:lnTo>
                  <a:lnTo>
                    <a:pt x="3386" y="1107"/>
                  </a:lnTo>
                  <a:lnTo>
                    <a:pt x="3409" y="1128"/>
                  </a:lnTo>
                  <a:lnTo>
                    <a:pt x="3431" y="1149"/>
                  </a:lnTo>
                  <a:lnTo>
                    <a:pt x="3454" y="1171"/>
                  </a:lnTo>
                  <a:lnTo>
                    <a:pt x="3475" y="1192"/>
                  </a:lnTo>
                  <a:lnTo>
                    <a:pt x="3497" y="1214"/>
                  </a:lnTo>
                  <a:lnTo>
                    <a:pt x="3518" y="1237"/>
                  </a:lnTo>
                  <a:lnTo>
                    <a:pt x="3538" y="1260"/>
                  </a:lnTo>
                  <a:lnTo>
                    <a:pt x="3559" y="1284"/>
                  </a:lnTo>
                  <a:lnTo>
                    <a:pt x="3578" y="1307"/>
                  </a:lnTo>
                  <a:lnTo>
                    <a:pt x="3598" y="1331"/>
                  </a:lnTo>
                  <a:lnTo>
                    <a:pt x="3616" y="1356"/>
                  </a:lnTo>
                  <a:lnTo>
                    <a:pt x="3635" y="1380"/>
                  </a:lnTo>
                  <a:lnTo>
                    <a:pt x="3653" y="1406"/>
                  </a:lnTo>
                  <a:lnTo>
                    <a:pt x="3670" y="1431"/>
                  </a:lnTo>
                  <a:lnTo>
                    <a:pt x="3687" y="1457"/>
                  </a:lnTo>
                  <a:lnTo>
                    <a:pt x="3702" y="1480"/>
                  </a:lnTo>
                  <a:lnTo>
                    <a:pt x="3718" y="1506"/>
                  </a:lnTo>
                  <a:lnTo>
                    <a:pt x="3733" y="1533"/>
                  </a:lnTo>
                  <a:lnTo>
                    <a:pt x="3749" y="1561"/>
                  </a:lnTo>
                  <a:lnTo>
                    <a:pt x="3765" y="1589"/>
                  </a:lnTo>
                  <a:lnTo>
                    <a:pt x="3780" y="1619"/>
                  </a:lnTo>
                  <a:lnTo>
                    <a:pt x="3795" y="1649"/>
                  </a:lnTo>
                  <a:lnTo>
                    <a:pt x="3809" y="1680"/>
                  </a:lnTo>
                  <a:lnTo>
                    <a:pt x="3823" y="1711"/>
                  </a:lnTo>
                  <a:lnTo>
                    <a:pt x="3837" y="1743"/>
                  </a:lnTo>
                  <a:lnTo>
                    <a:pt x="3850" y="1775"/>
                  </a:lnTo>
                  <a:lnTo>
                    <a:pt x="3861" y="1807"/>
                  </a:lnTo>
                  <a:lnTo>
                    <a:pt x="3872" y="1839"/>
                  </a:lnTo>
                  <a:lnTo>
                    <a:pt x="3882" y="1871"/>
                  </a:lnTo>
                  <a:lnTo>
                    <a:pt x="3891" y="1902"/>
                  </a:lnTo>
                  <a:lnTo>
                    <a:pt x="3899" y="1934"/>
                  </a:lnTo>
                  <a:lnTo>
                    <a:pt x="4603" y="1934"/>
                  </a:lnTo>
                  <a:lnTo>
                    <a:pt x="4602" y="1917"/>
                  </a:lnTo>
                  <a:lnTo>
                    <a:pt x="4599" y="1895"/>
                  </a:lnTo>
                  <a:lnTo>
                    <a:pt x="4595" y="1872"/>
                  </a:lnTo>
                  <a:lnTo>
                    <a:pt x="4589" y="1845"/>
                  </a:lnTo>
                  <a:lnTo>
                    <a:pt x="4575" y="1788"/>
                  </a:lnTo>
                  <a:lnTo>
                    <a:pt x="4558" y="1728"/>
                  </a:lnTo>
                  <a:lnTo>
                    <a:pt x="4540" y="1668"/>
                  </a:lnTo>
                  <a:lnTo>
                    <a:pt x="4523" y="1613"/>
                  </a:lnTo>
                  <a:lnTo>
                    <a:pt x="4507" y="1565"/>
                  </a:lnTo>
                  <a:lnTo>
                    <a:pt x="4494" y="1529"/>
                  </a:lnTo>
                  <a:lnTo>
                    <a:pt x="4476" y="1484"/>
                  </a:lnTo>
                  <a:lnTo>
                    <a:pt x="4457" y="1438"/>
                  </a:lnTo>
                  <a:lnTo>
                    <a:pt x="4438" y="1393"/>
                  </a:lnTo>
                  <a:lnTo>
                    <a:pt x="4417" y="1350"/>
                  </a:lnTo>
                  <a:lnTo>
                    <a:pt x="4396" y="1306"/>
                  </a:lnTo>
                  <a:lnTo>
                    <a:pt x="4374" y="1264"/>
                  </a:lnTo>
                  <a:lnTo>
                    <a:pt x="4352" y="1221"/>
                  </a:lnTo>
                  <a:lnTo>
                    <a:pt x="4329" y="1180"/>
                  </a:lnTo>
                  <a:lnTo>
                    <a:pt x="4304" y="1139"/>
                  </a:lnTo>
                  <a:lnTo>
                    <a:pt x="4279" y="1098"/>
                  </a:lnTo>
                  <a:lnTo>
                    <a:pt x="4254" y="1059"/>
                  </a:lnTo>
                  <a:lnTo>
                    <a:pt x="4227" y="1019"/>
                  </a:lnTo>
                  <a:lnTo>
                    <a:pt x="4200" y="980"/>
                  </a:lnTo>
                  <a:lnTo>
                    <a:pt x="4173" y="942"/>
                  </a:lnTo>
                  <a:lnTo>
                    <a:pt x="4144" y="903"/>
                  </a:lnTo>
                  <a:lnTo>
                    <a:pt x="4115" y="865"/>
                  </a:lnTo>
                  <a:lnTo>
                    <a:pt x="4087" y="830"/>
                  </a:lnTo>
                  <a:lnTo>
                    <a:pt x="4059" y="798"/>
                  </a:lnTo>
                  <a:lnTo>
                    <a:pt x="4032" y="766"/>
                  </a:lnTo>
                  <a:lnTo>
                    <a:pt x="4005" y="736"/>
                  </a:lnTo>
                  <a:lnTo>
                    <a:pt x="3978" y="708"/>
                  </a:lnTo>
                  <a:lnTo>
                    <a:pt x="3951" y="680"/>
                  </a:lnTo>
                  <a:lnTo>
                    <a:pt x="3923" y="653"/>
                  </a:lnTo>
                  <a:lnTo>
                    <a:pt x="3896" y="628"/>
                  </a:lnTo>
                  <a:lnTo>
                    <a:pt x="3867" y="602"/>
                  </a:lnTo>
                  <a:lnTo>
                    <a:pt x="3839" y="577"/>
                  </a:lnTo>
                  <a:lnTo>
                    <a:pt x="3810" y="552"/>
                  </a:lnTo>
                  <a:lnTo>
                    <a:pt x="3780" y="527"/>
                  </a:lnTo>
                  <a:lnTo>
                    <a:pt x="3718" y="478"/>
                  </a:lnTo>
                  <a:lnTo>
                    <a:pt x="3651" y="426"/>
                  </a:lnTo>
                  <a:lnTo>
                    <a:pt x="3623" y="404"/>
                  </a:lnTo>
                  <a:lnTo>
                    <a:pt x="3592" y="382"/>
                  </a:lnTo>
                  <a:lnTo>
                    <a:pt x="3561" y="362"/>
                  </a:lnTo>
                  <a:lnTo>
                    <a:pt x="3528" y="340"/>
                  </a:lnTo>
                  <a:lnTo>
                    <a:pt x="3495" y="320"/>
                  </a:lnTo>
                  <a:lnTo>
                    <a:pt x="3460" y="299"/>
                  </a:lnTo>
                  <a:lnTo>
                    <a:pt x="3424" y="280"/>
                  </a:lnTo>
                  <a:lnTo>
                    <a:pt x="3387" y="261"/>
                  </a:lnTo>
                  <a:lnTo>
                    <a:pt x="3350" y="241"/>
                  </a:lnTo>
                  <a:lnTo>
                    <a:pt x="3311" y="224"/>
                  </a:lnTo>
                  <a:lnTo>
                    <a:pt x="3272" y="205"/>
                  </a:lnTo>
                  <a:lnTo>
                    <a:pt x="3232" y="189"/>
                  </a:lnTo>
                  <a:lnTo>
                    <a:pt x="3192" y="172"/>
                  </a:lnTo>
                  <a:lnTo>
                    <a:pt x="3151" y="155"/>
                  </a:lnTo>
                  <a:lnTo>
                    <a:pt x="3109" y="140"/>
                  </a:lnTo>
                  <a:lnTo>
                    <a:pt x="3067" y="125"/>
                  </a:lnTo>
                  <a:lnTo>
                    <a:pt x="3025" y="111"/>
                  </a:lnTo>
                  <a:lnTo>
                    <a:pt x="2982" y="97"/>
                  </a:lnTo>
                  <a:lnTo>
                    <a:pt x="2939" y="85"/>
                  </a:lnTo>
                  <a:lnTo>
                    <a:pt x="2896" y="74"/>
                  </a:lnTo>
                  <a:lnTo>
                    <a:pt x="2854" y="62"/>
                  </a:lnTo>
                  <a:lnTo>
                    <a:pt x="2811" y="52"/>
                  </a:lnTo>
                  <a:lnTo>
                    <a:pt x="2768" y="42"/>
                  </a:lnTo>
                  <a:lnTo>
                    <a:pt x="2726" y="33"/>
                  </a:lnTo>
                  <a:lnTo>
                    <a:pt x="2683" y="26"/>
                  </a:lnTo>
                  <a:lnTo>
                    <a:pt x="2641" y="20"/>
                  </a:lnTo>
                  <a:lnTo>
                    <a:pt x="2599" y="13"/>
                  </a:lnTo>
                  <a:lnTo>
                    <a:pt x="2558" y="8"/>
                  </a:lnTo>
                  <a:lnTo>
                    <a:pt x="2517" y="5"/>
                  </a:lnTo>
                  <a:lnTo>
                    <a:pt x="2477" y="2"/>
                  </a:lnTo>
                  <a:lnTo>
                    <a:pt x="2437" y="1"/>
                  </a:lnTo>
                  <a:lnTo>
                    <a:pt x="2398" y="0"/>
                  </a:lnTo>
                  <a:lnTo>
                    <a:pt x="2299" y="0"/>
                  </a:lnTo>
                  <a:lnTo>
                    <a:pt x="2217" y="2"/>
                  </a:lnTo>
                  <a:lnTo>
                    <a:pt x="2181" y="3"/>
                  </a:lnTo>
                  <a:lnTo>
                    <a:pt x="2146" y="4"/>
                  </a:lnTo>
                  <a:lnTo>
                    <a:pt x="2113" y="7"/>
                  </a:lnTo>
                  <a:lnTo>
                    <a:pt x="2081" y="10"/>
                  </a:lnTo>
                  <a:lnTo>
                    <a:pt x="2049" y="13"/>
                  </a:lnTo>
                  <a:lnTo>
                    <a:pt x="2016" y="18"/>
                  </a:lnTo>
                  <a:lnTo>
                    <a:pt x="1982" y="24"/>
                  </a:lnTo>
                  <a:lnTo>
                    <a:pt x="1946" y="30"/>
                  </a:lnTo>
                  <a:lnTo>
                    <a:pt x="1865" y="46"/>
                  </a:lnTo>
                  <a:lnTo>
                    <a:pt x="1768" y="66"/>
                  </a:lnTo>
                  <a:lnTo>
                    <a:pt x="1733" y="75"/>
                  </a:lnTo>
                  <a:lnTo>
                    <a:pt x="1697" y="83"/>
                  </a:lnTo>
                  <a:lnTo>
                    <a:pt x="1660" y="93"/>
                  </a:lnTo>
                  <a:lnTo>
                    <a:pt x="1624" y="105"/>
                  </a:lnTo>
                  <a:lnTo>
                    <a:pt x="1588" y="117"/>
                  </a:lnTo>
                  <a:lnTo>
                    <a:pt x="1551" y="129"/>
                  </a:lnTo>
                  <a:lnTo>
                    <a:pt x="1514" y="144"/>
                  </a:lnTo>
                  <a:lnTo>
                    <a:pt x="1478" y="159"/>
                  </a:lnTo>
                  <a:lnTo>
                    <a:pt x="1441" y="174"/>
                  </a:lnTo>
                  <a:lnTo>
                    <a:pt x="1404" y="190"/>
                  </a:lnTo>
                  <a:lnTo>
                    <a:pt x="1368" y="207"/>
                  </a:lnTo>
                  <a:lnTo>
                    <a:pt x="1331" y="225"/>
                  </a:lnTo>
                  <a:lnTo>
                    <a:pt x="1295" y="243"/>
                  </a:lnTo>
                  <a:lnTo>
                    <a:pt x="1259" y="262"/>
                  </a:lnTo>
                  <a:lnTo>
                    <a:pt x="1223" y="282"/>
                  </a:lnTo>
                  <a:lnTo>
                    <a:pt x="1188" y="303"/>
                  </a:lnTo>
                  <a:lnTo>
                    <a:pt x="1153" y="323"/>
                  </a:lnTo>
                  <a:lnTo>
                    <a:pt x="1118" y="345"/>
                  </a:lnTo>
                  <a:lnTo>
                    <a:pt x="1083" y="367"/>
                  </a:lnTo>
                  <a:lnTo>
                    <a:pt x="1049" y="390"/>
                  </a:lnTo>
                  <a:lnTo>
                    <a:pt x="1015" y="412"/>
                  </a:lnTo>
                  <a:lnTo>
                    <a:pt x="981" y="436"/>
                  </a:lnTo>
                  <a:lnTo>
                    <a:pt x="949" y="460"/>
                  </a:lnTo>
                  <a:lnTo>
                    <a:pt x="917" y="484"/>
                  </a:lnTo>
                  <a:lnTo>
                    <a:pt x="885" y="509"/>
                  </a:lnTo>
                  <a:lnTo>
                    <a:pt x="855" y="534"/>
                  </a:lnTo>
                  <a:lnTo>
                    <a:pt x="825" y="559"/>
                  </a:lnTo>
                  <a:lnTo>
                    <a:pt x="795" y="585"/>
                  </a:lnTo>
                  <a:lnTo>
                    <a:pt x="767" y="611"/>
                  </a:lnTo>
                  <a:lnTo>
                    <a:pt x="739" y="637"/>
                  </a:lnTo>
                  <a:lnTo>
                    <a:pt x="712" y="663"/>
                  </a:lnTo>
                  <a:lnTo>
                    <a:pt x="686" y="690"/>
                  </a:lnTo>
                  <a:lnTo>
                    <a:pt x="658" y="719"/>
                  </a:lnTo>
                  <a:lnTo>
                    <a:pt x="631" y="748"/>
                  </a:lnTo>
                  <a:lnTo>
                    <a:pt x="605" y="776"/>
                  </a:lnTo>
                  <a:lnTo>
                    <a:pt x="580" y="805"/>
                  </a:lnTo>
                  <a:lnTo>
                    <a:pt x="556" y="834"/>
                  </a:lnTo>
                  <a:lnTo>
                    <a:pt x="532" y="862"/>
                  </a:lnTo>
                  <a:lnTo>
                    <a:pt x="509" y="891"/>
                  </a:lnTo>
                  <a:lnTo>
                    <a:pt x="487" y="920"/>
                  </a:lnTo>
                  <a:lnTo>
                    <a:pt x="465" y="950"/>
                  </a:lnTo>
                  <a:lnTo>
                    <a:pt x="443" y="980"/>
                  </a:lnTo>
                  <a:lnTo>
                    <a:pt x="422" y="1010"/>
                  </a:lnTo>
                  <a:lnTo>
                    <a:pt x="401" y="1042"/>
                  </a:lnTo>
                  <a:lnTo>
                    <a:pt x="380" y="1073"/>
                  </a:lnTo>
                  <a:lnTo>
                    <a:pt x="359" y="1106"/>
                  </a:lnTo>
                  <a:lnTo>
                    <a:pt x="339" y="1141"/>
                  </a:lnTo>
                  <a:lnTo>
                    <a:pt x="318" y="1175"/>
                  </a:lnTo>
                  <a:lnTo>
                    <a:pt x="291" y="1224"/>
                  </a:lnTo>
                  <a:lnTo>
                    <a:pt x="265" y="1271"/>
                  </a:lnTo>
                  <a:lnTo>
                    <a:pt x="241" y="1319"/>
                  </a:lnTo>
                  <a:lnTo>
                    <a:pt x="219" y="1366"/>
                  </a:lnTo>
                  <a:lnTo>
                    <a:pt x="198" y="1415"/>
                  </a:lnTo>
                  <a:lnTo>
                    <a:pt x="177" y="1465"/>
                  </a:lnTo>
                  <a:lnTo>
                    <a:pt x="157" y="1516"/>
                  </a:lnTo>
                  <a:lnTo>
                    <a:pt x="137" y="1569"/>
                  </a:lnTo>
                  <a:lnTo>
                    <a:pt x="123" y="1608"/>
                  </a:lnTo>
                  <a:lnTo>
                    <a:pt x="109" y="1649"/>
                  </a:lnTo>
                  <a:lnTo>
                    <a:pt x="96" y="1692"/>
                  </a:lnTo>
                  <a:lnTo>
                    <a:pt x="84" y="1736"/>
                  </a:lnTo>
                  <a:lnTo>
                    <a:pt x="72" y="1782"/>
                  </a:lnTo>
                  <a:lnTo>
                    <a:pt x="61" y="1830"/>
                  </a:lnTo>
                  <a:lnTo>
                    <a:pt x="50" y="1877"/>
                  </a:lnTo>
                  <a:lnTo>
                    <a:pt x="40" y="1925"/>
                  </a:lnTo>
                  <a:lnTo>
                    <a:pt x="31" y="1974"/>
                  </a:lnTo>
                  <a:lnTo>
                    <a:pt x="23" y="2022"/>
                  </a:lnTo>
                  <a:lnTo>
                    <a:pt x="17" y="2071"/>
                  </a:lnTo>
                  <a:lnTo>
                    <a:pt x="11" y="2120"/>
                  </a:lnTo>
                  <a:lnTo>
                    <a:pt x="6" y="2167"/>
                  </a:lnTo>
                  <a:lnTo>
                    <a:pt x="3" y="2214"/>
                  </a:lnTo>
                  <a:lnTo>
                    <a:pt x="1" y="2260"/>
                  </a:lnTo>
                  <a:lnTo>
                    <a:pt x="0" y="2304"/>
                  </a:lnTo>
                  <a:close/>
                  <a:moveTo>
                    <a:pt x="3144" y="4334"/>
                  </a:moveTo>
                  <a:lnTo>
                    <a:pt x="3143" y="4312"/>
                  </a:lnTo>
                  <a:lnTo>
                    <a:pt x="3142" y="4291"/>
                  </a:lnTo>
                  <a:lnTo>
                    <a:pt x="3139" y="4273"/>
                  </a:lnTo>
                  <a:lnTo>
                    <a:pt x="3135" y="4256"/>
                  </a:lnTo>
                  <a:lnTo>
                    <a:pt x="3130" y="4240"/>
                  </a:lnTo>
                  <a:lnTo>
                    <a:pt x="3124" y="4227"/>
                  </a:lnTo>
                  <a:lnTo>
                    <a:pt x="3118" y="4214"/>
                  </a:lnTo>
                  <a:lnTo>
                    <a:pt x="3110" y="4203"/>
                  </a:lnTo>
                  <a:lnTo>
                    <a:pt x="3103" y="4193"/>
                  </a:lnTo>
                  <a:lnTo>
                    <a:pt x="3094" y="4184"/>
                  </a:lnTo>
                  <a:lnTo>
                    <a:pt x="3085" y="4177"/>
                  </a:lnTo>
                  <a:lnTo>
                    <a:pt x="3076" y="4171"/>
                  </a:lnTo>
                  <a:lnTo>
                    <a:pt x="3066" y="4166"/>
                  </a:lnTo>
                  <a:lnTo>
                    <a:pt x="3056" y="4163"/>
                  </a:lnTo>
                  <a:lnTo>
                    <a:pt x="3046" y="4160"/>
                  </a:lnTo>
                  <a:lnTo>
                    <a:pt x="3035" y="4158"/>
                  </a:lnTo>
                  <a:lnTo>
                    <a:pt x="3025" y="4157"/>
                  </a:lnTo>
                  <a:lnTo>
                    <a:pt x="3014" y="4158"/>
                  </a:lnTo>
                  <a:lnTo>
                    <a:pt x="3004" y="4160"/>
                  </a:lnTo>
                  <a:lnTo>
                    <a:pt x="2993" y="4163"/>
                  </a:lnTo>
                  <a:lnTo>
                    <a:pt x="2983" y="4166"/>
                  </a:lnTo>
                  <a:lnTo>
                    <a:pt x="2973" y="4170"/>
                  </a:lnTo>
                  <a:lnTo>
                    <a:pt x="2964" y="4175"/>
                  </a:lnTo>
                  <a:lnTo>
                    <a:pt x="2956" y="4181"/>
                  </a:lnTo>
                  <a:lnTo>
                    <a:pt x="2947" y="4188"/>
                  </a:lnTo>
                  <a:lnTo>
                    <a:pt x="2940" y="4195"/>
                  </a:lnTo>
                  <a:lnTo>
                    <a:pt x="2933" y="4203"/>
                  </a:lnTo>
                  <a:lnTo>
                    <a:pt x="2927" y="4211"/>
                  </a:lnTo>
                  <a:lnTo>
                    <a:pt x="2922" y="4221"/>
                  </a:lnTo>
                  <a:lnTo>
                    <a:pt x="2918" y="4231"/>
                  </a:lnTo>
                  <a:lnTo>
                    <a:pt x="2914" y="4241"/>
                  </a:lnTo>
                  <a:lnTo>
                    <a:pt x="2912" y="4252"/>
                  </a:lnTo>
                  <a:lnTo>
                    <a:pt x="2911" y="4263"/>
                  </a:lnTo>
                  <a:lnTo>
                    <a:pt x="2912" y="4275"/>
                  </a:lnTo>
                  <a:lnTo>
                    <a:pt x="2913" y="4286"/>
                  </a:lnTo>
                  <a:lnTo>
                    <a:pt x="2915" y="4298"/>
                  </a:lnTo>
                  <a:lnTo>
                    <a:pt x="2918" y="4310"/>
                  </a:lnTo>
                  <a:lnTo>
                    <a:pt x="2922" y="4322"/>
                  </a:lnTo>
                  <a:lnTo>
                    <a:pt x="2927" y="4334"/>
                  </a:lnTo>
                  <a:lnTo>
                    <a:pt x="2932" y="4345"/>
                  </a:lnTo>
                  <a:lnTo>
                    <a:pt x="2938" y="4356"/>
                  </a:lnTo>
                  <a:lnTo>
                    <a:pt x="2944" y="4367"/>
                  </a:lnTo>
                  <a:lnTo>
                    <a:pt x="2951" y="4376"/>
                  </a:lnTo>
                  <a:lnTo>
                    <a:pt x="2958" y="4384"/>
                  </a:lnTo>
                  <a:lnTo>
                    <a:pt x="2966" y="4393"/>
                  </a:lnTo>
                  <a:lnTo>
                    <a:pt x="2974" y="4399"/>
                  </a:lnTo>
                  <a:lnTo>
                    <a:pt x="2982" y="4405"/>
                  </a:lnTo>
                  <a:lnTo>
                    <a:pt x="2989" y="4409"/>
                  </a:lnTo>
                  <a:lnTo>
                    <a:pt x="3000" y="4412"/>
                  </a:lnTo>
                  <a:lnTo>
                    <a:pt x="3012" y="4414"/>
                  </a:lnTo>
                  <a:lnTo>
                    <a:pt x="3024" y="4414"/>
                  </a:lnTo>
                  <a:lnTo>
                    <a:pt x="3037" y="4413"/>
                  </a:lnTo>
                  <a:lnTo>
                    <a:pt x="3049" y="4411"/>
                  </a:lnTo>
                  <a:lnTo>
                    <a:pt x="3062" y="4408"/>
                  </a:lnTo>
                  <a:lnTo>
                    <a:pt x="3075" y="4404"/>
                  </a:lnTo>
                  <a:lnTo>
                    <a:pt x="3087" y="4399"/>
                  </a:lnTo>
                  <a:lnTo>
                    <a:pt x="3099" y="4393"/>
                  </a:lnTo>
                  <a:lnTo>
                    <a:pt x="3109" y="4386"/>
                  </a:lnTo>
                  <a:lnTo>
                    <a:pt x="3119" y="4378"/>
                  </a:lnTo>
                  <a:lnTo>
                    <a:pt x="3127" y="4370"/>
                  </a:lnTo>
                  <a:lnTo>
                    <a:pt x="3134" y="4362"/>
                  </a:lnTo>
                  <a:lnTo>
                    <a:pt x="3140" y="4352"/>
                  </a:lnTo>
                  <a:lnTo>
                    <a:pt x="3142" y="4348"/>
                  </a:lnTo>
                  <a:lnTo>
                    <a:pt x="3143" y="4343"/>
                  </a:lnTo>
                  <a:lnTo>
                    <a:pt x="3144" y="4338"/>
                  </a:lnTo>
                  <a:lnTo>
                    <a:pt x="3144" y="4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aa-ET" sz="2699"/>
            </a:p>
          </p:txBody>
        </p:sp>
        <p:sp>
          <p:nvSpPr>
            <p:cNvPr id="3111" name="Freeform 6">
              <a:extLst>
                <a:ext uri="{FF2B5EF4-FFF2-40B4-BE49-F238E27FC236}">
                  <a16:creationId xmlns:a16="http://schemas.microsoft.com/office/drawing/2014/main" id="{6B583E4F-2BB9-2DE6-29A3-087A01BE6A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6725" y="4595813"/>
              <a:ext cx="714375" cy="92075"/>
            </a:xfrm>
            <a:custGeom>
              <a:avLst/>
              <a:gdLst>
                <a:gd name="T0" fmla="*/ 8088 w 10797"/>
                <a:gd name="T1" fmla="*/ 275 h 1462"/>
                <a:gd name="T2" fmla="*/ 7732 w 10797"/>
                <a:gd name="T3" fmla="*/ 413 h 1462"/>
                <a:gd name="T4" fmla="*/ 9110 w 10797"/>
                <a:gd name="T5" fmla="*/ 496 h 1462"/>
                <a:gd name="T6" fmla="*/ 8648 w 10797"/>
                <a:gd name="T7" fmla="*/ 263 h 1462"/>
                <a:gd name="T8" fmla="*/ 2333 w 10797"/>
                <a:gd name="T9" fmla="*/ 359 h 1462"/>
                <a:gd name="T10" fmla="*/ 2083 w 10797"/>
                <a:gd name="T11" fmla="*/ 545 h 1462"/>
                <a:gd name="T12" fmla="*/ 3505 w 10797"/>
                <a:gd name="T13" fmla="*/ 53 h 1462"/>
                <a:gd name="T14" fmla="*/ 3245 w 10797"/>
                <a:gd name="T15" fmla="*/ 336 h 1462"/>
                <a:gd name="T16" fmla="*/ 7098 w 10797"/>
                <a:gd name="T17" fmla="*/ 426 h 1462"/>
                <a:gd name="T18" fmla="*/ 6577 w 10797"/>
                <a:gd name="T19" fmla="*/ 341 h 1462"/>
                <a:gd name="T20" fmla="*/ 1261 w 10797"/>
                <a:gd name="T21" fmla="*/ 237 h 1462"/>
                <a:gd name="T22" fmla="*/ 975 w 10797"/>
                <a:gd name="T23" fmla="*/ 169 h 1462"/>
                <a:gd name="T24" fmla="*/ 1689 w 10797"/>
                <a:gd name="T25" fmla="*/ 348 h 1462"/>
                <a:gd name="T26" fmla="*/ 790 w 10797"/>
                <a:gd name="T27" fmla="*/ 410 h 1462"/>
                <a:gd name="T28" fmla="*/ 279 w 10797"/>
                <a:gd name="T29" fmla="*/ 279 h 1462"/>
                <a:gd name="T30" fmla="*/ 7121 w 10797"/>
                <a:gd name="T31" fmla="*/ 1230 h 1462"/>
                <a:gd name="T32" fmla="*/ 7259 w 10797"/>
                <a:gd name="T33" fmla="*/ 879 h 1462"/>
                <a:gd name="T34" fmla="*/ 333 w 10797"/>
                <a:gd name="T35" fmla="*/ 1109 h 1462"/>
                <a:gd name="T36" fmla="*/ 231 w 10797"/>
                <a:gd name="T37" fmla="*/ 767 h 1462"/>
                <a:gd name="T38" fmla="*/ 7654 w 10797"/>
                <a:gd name="T39" fmla="*/ 1176 h 1462"/>
                <a:gd name="T40" fmla="*/ 7770 w 10797"/>
                <a:gd name="T41" fmla="*/ 1460 h 1462"/>
                <a:gd name="T42" fmla="*/ 4679 w 10797"/>
                <a:gd name="T43" fmla="*/ 200 h 1462"/>
                <a:gd name="T44" fmla="*/ 10687 w 10797"/>
                <a:gd name="T45" fmla="*/ 378 h 1462"/>
                <a:gd name="T46" fmla="*/ 10721 w 10797"/>
                <a:gd name="T47" fmla="*/ 317 h 1462"/>
                <a:gd name="T48" fmla="*/ 4110 w 10797"/>
                <a:gd name="T49" fmla="*/ 1225 h 1462"/>
                <a:gd name="T50" fmla="*/ 3244 w 10797"/>
                <a:gd name="T51" fmla="*/ 912 h 1462"/>
                <a:gd name="T52" fmla="*/ 790 w 10797"/>
                <a:gd name="T53" fmla="*/ 1236 h 1462"/>
                <a:gd name="T54" fmla="*/ 1028 w 10797"/>
                <a:gd name="T55" fmla="*/ 1162 h 1462"/>
                <a:gd name="T56" fmla="*/ 1359 w 10797"/>
                <a:gd name="T57" fmla="*/ 780 h 1462"/>
                <a:gd name="T58" fmla="*/ 1748 w 10797"/>
                <a:gd name="T59" fmla="*/ 1296 h 1462"/>
                <a:gd name="T60" fmla="*/ 1919 w 10797"/>
                <a:gd name="T61" fmla="*/ 774 h 1462"/>
                <a:gd name="T62" fmla="*/ 3646 w 10797"/>
                <a:gd name="T63" fmla="*/ 961 h 1462"/>
                <a:gd name="T64" fmla="*/ 3817 w 10797"/>
                <a:gd name="T65" fmla="*/ 1255 h 1462"/>
                <a:gd name="T66" fmla="*/ 9420 w 10797"/>
                <a:gd name="T67" fmla="*/ 1251 h 1462"/>
                <a:gd name="T68" fmla="*/ 9558 w 10797"/>
                <a:gd name="T69" fmla="*/ 1269 h 1462"/>
                <a:gd name="T70" fmla="*/ 5271 w 10797"/>
                <a:gd name="T71" fmla="*/ 1110 h 1462"/>
                <a:gd name="T72" fmla="*/ 5017 w 10797"/>
                <a:gd name="T73" fmla="*/ 1206 h 1462"/>
                <a:gd name="T74" fmla="*/ 5083 w 10797"/>
                <a:gd name="T75" fmla="*/ 931 h 1462"/>
                <a:gd name="T76" fmla="*/ 2328 w 10797"/>
                <a:gd name="T77" fmla="*/ 1090 h 1462"/>
                <a:gd name="T78" fmla="*/ 2299 w 10797"/>
                <a:gd name="T79" fmla="*/ 959 h 1462"/>
                <a:gd name="T80" fmla="*/ 8080 w 10797"/>
                <a:gd name="T81" fmla="*/ 1085 h 1462"/>
                <a:gd name="T82" fmla="*/ 8027 w 10797"/>
                <a:gd name="T83" fmla="*/ 957 h 1462"/>
                <a:gd name="T84" fmla="*/ 6113 w 10797"/>
                <a:gd name="T85" fmla="*/ 1206 h 1462"/>
                <a:gd name="T86" fmla="*/ 10316 w 10797"/>
                <a:gd name="T87" fmla="*/ 1209 h 1462"/>
                <a:gd name="T88" fmla="*/ 10280 w 10797"/>
                <a:gd name="T89" fmla="*/ 906 h 1462"/>
                <a:gd name="T90" fmla="*/ 4241 w 10797"/>
                <a:gd name="T91" fmla="*/ 58 h 1462"/>
                <a:gd name="T92" fmla="*/ 9726 w 10797"/>
                <a:gd name="T93" fmla="*/ 553 h 1462"/>
                <a:gd name="T94" fmla="*/ 10548 w 10797"/>
                <a:gd name="T95" fmla="*/ 962 h 1462"/>
                <a:gd name="T96" fmla="*/ 6227 w 10797"/>
                <a:gd name="T97" fmla="*/ 907 h 1462"/>
                <a:gd name="T98" fmla="*/ 5417 w 10797"/>
                <a:gd name="T99" fmla="*/ 401 h 1462"/>
                <a:gd name="T100" fmla="*/ 8935 w 10797"/>
                <a:gd name="T101" fmla="*/ 1273 h 1462"/>
                <a:gd name="T102" fmla="*/ 8568 w 10797"/>
                <a:gd name="T103" fmla="*/ 909 h 1462"/>
                <a:gd name="T104" fmla="*/ 2740 w 10797"/>
                <a:gd name="T105" fmla="*/ 962 h 1462"/>
                <a:gd name="T106" fmla="*/ 4485 w 10797"/>
                <a:gd name="T107" fmla="*/ 444 h 1462"/>
                <a:gd name="T108" fmla="*/ 10029 w 10797"/>
                <a:gd name="T109" fmla="*/ 256 h 1462"/>
                <a:gd name="T110" fmla="*/ 10189 w 10797"/>
                <a:gd name="T111" fmla="*/ 501 h 1462"/>
                <a:gd name="T112" fmla="*/ 5899 w 10797"/>
                <a:gd name="T113" fmla="*/ 389 h 1462"/>
                <a:gd name="T114" fmla="*/ 5986 w 10797"/>
                <a:gd name="T115" fmla="*/ 200 h 1462"/>
                <a:gd name="T116" fmla="*/ 5414 w 10797"/>
                <a:gd name="T117" fmla="*/ 910 h 1462"/>
                <a:gd name="T118" fmla="*/ 9728 w 10797"/>
                <a:gd name="T119" fmla="*/ 1126 h 1462"/>
                <a:gd name="T120" fmla="*/ 3945 w 10797"/>
                <a:gd name="T121" fmla="*/ 962 h 1462"/>
                <a:gd name="T122" fmla="*/ 9926 w 10797"/>
                <a:gd name="T123" fmla="*/ 1299 h 1462"/>
                <a:gd name="T124" fmla="*/ 9926 w 10797"/>
                <a:gd name="T125" fmla="*/ 771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97" h="1462">
                  <a:moveTo>
                    <a:pt x="9119" y="370"/>
                  </a:moveTo>
                  <a:lnTo>
                    <a:pt x="9129" y="306"/>
                  </a:lnTo>
                  <a:lnTo>
                    <a:pt x="9141" y="301"/>
                  </a:lnTo>
                  <a:lnTo>
                    <a:pt x="9153" y="297"/>
                  </a:lnTo>
                  <a:lnTo>
                    <a:pt x="9164" y="293"/>
                  </a:lnTo>
                  <a:lnTo>
                    <a:pt x="9174" y="292"/>
                  </a:lnTo>
                  <a:lnTo>
                    <a:pt x="9184" y="292"/>
                  </a:lnTo>
                  <a:lnTo>
                    <a:pt x="9193" y="293"/>
                  </a:lnTo>
                  <a:lnTo>
                    <a:pt x="9201" y="295"/>
                  </a:lnTo>
                  <a:lnTo>
                    <a:pt x="9208" y="299"/>
                  </a:lnTo>
                  <a:lnTo>
                    <a:pt x="9214" y="303"/>
                  </a:lnTo>
                  <a:lnTo>
                    <a:pt x="9220" y="308"/>
                  </a:lnTo>
                  <a:lnTo>
                    <a:pt x="9226" y="313"/>
                  </a:lnTo>
                  <a:lnTo>
                    <a:pt x="9230" y="320"/>
                  </a:lnTo>
                  <a:lnTo>
                    <a:pt x="9234" y="327"/>
                  </a:lnTo>
                  <a:lnTo>
                    <a:pt x="9237" y="334"/>
                  </a:lnTo>
                  <a:lnTo>
                    <a:pt x="9239" y="341"/>
                  </a:lnTo>
                  <a:lnTo>
                    <a:pt x="9241" y="349"/>
                  </a:lnTo>
                  <a:lnTo>
                    <a:pt x="9242" y="358"/>
                  </a:lnTo>
                  <a:lnTo>
                    <a:pt x="9242" y="366"/>
                  </a:lnTo>
                  <a:lnTo>
                    <a:pt x="9242" y="374"/>
                  </a:lnTo>
                  <a:lnTo>
                    <a:pt x="9241" y="382"/>
                  </a:lnTo>
                  <a:lnTo>
                    <a:pt x="9240" y="390"/>
                  </a:lnTo>
                  <a:lnTo>
                    <a:pt x="9237" y="398"/>
                  </a:lnTo>
                  <a:lnTo>
                    <a:pt x="9234" y="405"/>
                  </a:lnTo>
                  <a:lnTo>
                    <a:pt x="9231" y="413"/>
                  </a:lnTo>
                  <a:lnTo>
                    <a:pt x="9227" y="419"/>
                  </a:lnTo>
                  <a:lnTo>
                    <a:pt x="9222" y="425"/>
                  </a:lnTo>
                  <a:lnTo>
                    <a:pt x="9216" y="430"/>
                  </a:lnTo>
                  <a:lnTo>
                    <a:pt x="9210" y="435"/>
                  </a:lnTo>
                  <a:lnTo>
                    <a:pt x="9204" y="438"/>
                  </a:lnTo>
                  <a:lnTo>
                    <a:pt x="9196" y="442"/>
                  </a:lnTo>
                  <a:lnTo>
                    <a:pt x="9188" y="443"/>
                  </a:lnTo>
                  <a:lnTo>
                    <a:pt x="9180" y="444"/>
                  </a:lnTo>
                  <a:lnTo>
                    <a:pt x="9173" y="444"/>
                  </a:lnTo>
                  <a:lnTo>
                    <a:pt x="9166" y="443"/>
                  </a:lnTo>
                  <a:lnTo>
                    <a:pt x="9160" y="441"/>
                  </a:lnTo>
                  <a:lnTo>
                    <a:pt x="9154" y="438"/>
                  </a:lnTo>
                  <a:lnTo>
                    <a:pt x="9148" y="435"/>
                  </a:lnTo>
                  <a:lnTo>
                    <a:pt x="9143" y="431"/>
                  </a:lnTo>
                  <a:lnTo>
                    <a:pt x="9139" y="427"/>
                  </a:lnTo>
                  <a:lnTo>
                    <a:pt x="9135" y="423"/>
                  </a:lnTo>
                  <a:lnTo>
                    <a:pt x="9131" y="418"/>
                  </a:lnTo>
                  <a:lnTo>
                    <a:pt x="9128" y="411"/>
                  </a:lnTo>
                  <a:lnTo>
                    <a:pt x="9125" y="405"/>
                  </a:lnTo>
                  <a:lnTo>
                    <a:pt x="9123" y="399"/>
                  </a:lnTo>
                  <a:lnTo>
                    <a:pt x="9121" y="392"/>
                  </a:lnTo>
                  <a:lnTo>
                    <a:pt x="9120" y="385"/>
                  </a:lnTo>
                  <a:lnTo>
                    <a:pt x="9119" y="377"/>
                  </a:lnTo>
                  <a:lnTo>
                    <a:pt x="9119" y="370"/>
                  </a:lnTo>
                  <a:close/>
                  <a:moveTo>
                    <a:pt x="8343" y="317"/>
                  </a:moveTo>
                  <a:lnTo>
                    <a:pt x="8343" y="333"/>
                  </a:lnTo>
                  <a:lnTo>
                    <a:pt x="8341" y="346"/>
                  </a:lnTo>
                  <a:lnTo>
                    <a:pt x="8339" y="352"/>
                  </a:lnTo>
                  <a:lnTo>
                    <a:pt x="8337" y="358"/>
                  </a:lnTo>
                  <a:lnTo>
                    <a:pt x="8334" y="362"/>
                  </a:lnTo>
                  <a:lnTo>
                    <a:pt x="8331" y="366"/>
                  </a:lnTo>
                  <a:lnTo>
                    <a:pt x="8327" y="369"/>
                  </a:lnTo>
                  <a:lnTo>
                    <a:pt x="8323" y="372"/>
                  </a:lnTo>
                  <a:lnTo>
                    <a:pt x="8318" y="375"/>
                  </a:lnTo>
                  <a:lnTo>
                    <a:pt x="8313" y="377"/>
                  </a:lnTo>
                  <a:lnTo>
                    <a:pt x="8299" y="379"/>
                  </a:lnTo>
                  <a:lnTo>
                    <a:pt x="8283" y="381"/>
                  </a:lnTo>
                  <a:lnTo>
                    <a:pt x="8251" y="382"/>
                  </a:lnTo>
                  <a:lnTo>
                    <a:pt x="8217" y="381"/>
                  </a:lnTo>
                  <a:lnTo>
                    <a:pt x="8182" y="380"/>
                  </a:lnTo>
                  <a:lnTo>
                    <a:pt x="8150" y="380"/>
                  </a:lnTo>
                  <a:lnTo>
                    <a:pt x="8153" y="372"/>
                  </a:lnTo>
                  <a:lnTo>
                    <a:pt x="8156" y="363"/>
                  </a:lnTo>
                  <a:lnTo>
                    <a:pt x="8158" y="351"/>
                  </a:lnTo>
                  <a:lnTo>
                    <a:pt x="8160" y="338"/>
                  </a:lnTo>
                  <a:lnTo>
                    <a:pt x="8162" y="310"/>
                  </a:lnTo>
                  <a:lnTo>
                    <a:pt x="8162" y="279"/>
                  </a:lnTo>
                  <a:lnTo>
                    <a:pt x="8162" y="248"/>
                  </a:lnTo>
                  <a:lnTo>
                    <a:pt x="8161" y="218"/>
                  </a:lnTo>
                  <a:lnTo>
                    <a:pt x="8160" y="191"/>
                  </a:lnTo>
                  <a:lnTo>
                    <a:pt x="8160" y="169"/>
                  </a:lnTo>
                  <a:lnTo>
                    <a:pt x="8119" y="169"/>
                  </a:lnTo>
                  <a:lnTo>
                    <a:pt x="8112" y="169"/>
                  </a:lnTo>
                  <a:lnTo>
                    <a:pt x="8106" y="171"/>
                  </a:lnTo>
                  <a:lnTo>
                    <a:pt x="8101" y="174"/>
                  </a:lnTo>
                  <a:lnTo>
                    <a:pt x="8097" y="178"/>
                  </a:lnTo>
                  <a:lnTo>
                    <a:pt x="8093" y="183"/>
                  </a:lnTo>
                  <a:lnTo>
                    <a:pt x="8091" y="189"/>
                  </a:lnTo>
                  <a:lnTo>
                    <a:pt x="8089" y="195"/>
                  </a:lnTo>
                  <a:lnTo>
                    <a:pt x="8087" y="202"/>
                  </a:lnTo>
                  <a:lnTo>
                    <a:pt x="8086" y="218"/>
                  </a:lnTo>
                  <a:lnTo>
                    <a:pt x="8086" y="235"/>
                  </a:lnTo>
                  <a:lnTo>
                    <a:pt x="8087" y="255"/>
                  </a:lnTo>
                  <a:lnTo>
                    <a:pt x="8088" y="275"/>
                  </a:lnTo>
                  <a:lnTo>
                    <a:pt x="8090" y="294"/>
                  </a:lnTo>
                  <a:lnTo>
                    <a:pt x="8090" y="313"/>
                  </a:lnTo>
                  <a:lnTo>
                    <a:pt x="8090" y="322"/>
                  </a:lnTo>
                  <a:lnTo>
                    <a:pt x="8089" y="331"/>
                  </a:lnTo>
                  <a:lnTo>
                    <a:pt x="8088" y="339"/>
                  </a:lnTo>
                  <a:lnTo>
                    <a:pt x="8087" y="347"/>
                  </a:lnTo>
                  <a:lnTo>
                    <a:pt x="8085" y="355"/>
                  </a:lnTo>
                  <a:lnTo>
                    <a:pt x="8082" y="361"/>
                  </a:lnTo>
                  <a:lnTo>
                    <a:pt x="8078" y="366"/>
                  </a:lnTo>
                  <a:lnTo>
                    <a:pt x="8074" y="371"/>
                  </a:lnTo>
                  <a:lnTo>
                    <a:pt x="8069" y="375"/>
                  </a:lnTo>
                  <a:lnTo>
                    <a:pt x="8063" y="377"/>
                  </a:lnTo>
                  <a:lnTo>
                    <a:pt x="8056" y="379"/>
                  </a:lnTo>
                  <a:lnTo>
                    <a:pt x="8048" y="380"/>
                  </a:lnTo>
                  <a:lnTo>
                    <a:pt x="7986" y="380"/>
                  </a:lnTo>
                  <a:lnTo>
                    <a:pt x="7987" y="350"/>
                  </a:lnTo>
                  <a:lnTo>
                    <a:pt x="7988" y="323"/>
                  </a:lnTo>
                  <a:lnTo>
                    <a:pt x="7990" y="300"/>
                  </a:lnTo>
                  <a:lnTo>
                    <a:pt x="7992" y="278"/>
                  </a:lnTo>
                  <a:lnTo>
                    <a:pt x="7996" y="241"/>
                  </a:lnTo>
                  <a:lnTo>
                    <a:pt x="7999" y="213"/>
                  </a:lnTo>
                  <a:lnTo>
                    <a:pt x="7998" y="201"/>
                  </a:lnTo>
                  <a:lnTo>
                    <a:pt x="7997" y="192"/>
                  </a:lnTo>
                  <a:lnTo>
                    <a:pt x="7996" y="189"/>
                  </a:lnTo>
                  <a:lnTo>
                    <a:pt x="7994" y="185"/>
                  </a:lnTo>
                  <a:lnTo>
                    <a:pt x="7992" y="182"/>
                  </a:lnTo>
                  <a:lnTo>
                    <a:pt x="7989" y="178"/>
                  </a:lnTo>
                  <a:lnTo>
                    <a:pt x="7986" y="176"/>
                  </a:lnTo>
                  <a:lnTo>
                    <a:pt x="7982" y="174"/>
                  </a:lnTo>
                  <a:lnTo>
                    <a:pt x="7977" y="172"/>
                  </a:lnTo>
                  <a:lnTo>
                    <a:pt x="7972" y="171"/>
                  </a:lnTo>
                  <a:lnTo>
                    <a:pt x="7960" y="169"/>
                  </a:lnTo>
                  <a:lnTo>
                    <a:pt x="7946" y="169"/>
                  </a:lnTo>
                  <a:lnTo>
                    <a:pt x="7939" y="169"/>
                  </a:lnTo>
                  <a:lnTo>
                    <a:pt x="7933" y="171"/>
                  </a:lnTo>
                  <a:lnTo>
                    <a:pt x="7928" y="174"/>
                  </a:lnTo>
                  <a:lnTo>
                    <a:pt x="7923" y="178"/>
                  </a:lnTo>
                  <a:lnTo>
                    <a:pt x="7920" y="183"/>
                  </a:lnTo>
                  <a:lnTo>
                    <a:pt x="7917" y="189"/>
                  </a:lnTo>
                  <a:lnTo>
                    <a:pt x="7915" y="195"/>
                  </a:lnTo>
                  <a:lnTo>
                    <a:pt x="7914" y="202"/>
                  </a:lnTo>
                  <a:lnTo>
                    <a:pt x="7912" y="218"/>
                  </a:lnTo>
                  <a:lnTo>
                    <a:pt x="7912" y="235"/>
                  </a:lnTo>
                  <a:lnTo>
                    <a:pt x="7913" y="255"/>
                  </a:lnTo>
                  <a:lnTo>
                    <a:pt x="7915" y="275"/>
                  </a:lnTo>
                  <a:lnTo>
                    <a:pt x="7916" y="294"/>
                  </a:lnTo>
                  <a:lnTo>
                    <a:pt x="7917" y="313"/>
                  </a:lnTo>
                  <a:lnTo>
                    <a:pt x="7917" y="322"/>
                  </a:lnTo>
                  <a:lnTo>
                    <a:pt x="7916" y="331"/>
                  </a:lnTo>
                  <a:lnTo>
                    <a:pt x="7915" y="339"/>
                  </a:lnTo>
                  <a:lnTo>
                    <a:pt x="7913" y="347"/>
                  </a:lnTo>
                  <a:lnTo>
                    <a:pt x="7911" y="355"/>
                  </a:lnTo>
                  <a:lnTo>
                    <a:pt x="7909" y="361"/>
                  </a:lnTo>
                  <a:lnTo>
                    <a:pt x="7905" y="366"/>
                  </a:lnTo>
                  <a:lnTo>
                    <a:pt x="7901" y="371"/>
                  </a:lnTo>
                  <a:lnTo>
                    <a:pt x="7896" y="375"/>
                  </a:lnTo>
                  <a:lnTo>
                    <a:pt x="7889" y="377"/>
                  </a:lnTo>
                  <a:lnTo>
                    <a:pt x="7882" y="379"/>
                  </a:lnTo>
                  <a:lnTo>
                    <a:pt x="7874" y="380"/>
                  </a:lnTo>
                  <a:lnTo>
                    <a:pt x="7823" y="380"/>
                  </a:lnTo>
                  <a:lnTo>
                    <a:pt x="7824" y="309"/>
                  </a:lnTo>
                  <a:lnTo>
                    <a:pt x="7825" y="255"/>
                  </a:lnTo>
                  <a:lnTo>
                    <a:pt x="7825" y="234"/>
                  </a:lnTo>
                  <a:lnTo>
                    <a:pt x="7825" y="218"/>
                  </a:lnTo>
                  <a:lnTo>
                    <a:pt x="7824" y="204"/>
                  </a:lnTo>
                  <a:lnTo>
                    <a:pt x="7823" y="193"/>
                  </a:lnTo>
                  <a:lnTo>
                    <a:pt x="7821" y="185"/>
                  </a:lnTo>
                  <a:lnTo>
                    <a:pt x="7818" y="178"/>
                  </a:lnTo>
                  <a:lnTo>
                    <a:pt x="7814" y="174"/>
                  </a:lnTo>
                  <a:lnTo>
                    <a:pt x="7809" y="171"/>
                  </a:lnTo>
                  <a:lnTo>
                    <a:pt x="7802" y="170"/>
                  </a:lnTo>
                  <a:lnTo>
                    <a:pt x="7793" y="169"/>
                  </a:lnTo>
                  <a:lnTo>
                    <a:pt x="7783" y="169"/>
                  </a:lnTo>
                  <a:lnTo>
                    <a:pt x="7771" y="169"/>
                  </a:lnTo>
                  <a:lnTo>
                    <a:pt x="7763" y="170"/>
                  </a:lnTo>
                  <a:lnTo>
                    <a:pt x="7756" y="172"/>
                  </a:lnTo>
                  <a:lnTo>
                    <a:pt x="7751" y="176"/>
                  </a:lnTo>
                  <a:lnTo>
                    <a:pt x="7747" y="183"/>
                  </a:lnTo>
                  <a:lnTo>
                    <a:pt x="7743" y="190"/>
                  </a:lnTo>
                  <a:lnTo>
                    <a:pt x="7741" y="198"/>
                  </a:lnTo>
                  <a:lnTo>
                    <a:pt x="7739" y="207"/>
                  </a:lnTo>
                  <a:lnTo>
                    <a:pt x="7738" y="219"/>
                  </a:lnTo>
                  <a:lnTo>
                    <a:pt x="7739" y="270"/>
                  </a:lnTo>
                  <a:lnTo>
                    <a:pt x="7742" y="328"/>
                  </a:lnTo>
                  <a:lnTo>
                    <a:pt x="7742" y="342"/>
                  </a:lnTo>
                  <a:lnTo>
                    <a:pt x="7741" y="357"/>
                  </a:lnTo>
                  <a:lnTo>
                    <a:pt x="7740" y="371"/>
                  </a:lnTo>
                  <a:lnTo>
                    <a:pt x="7738" y="386"/>
                  </a:lnTo>
                  <a:lnTo>
                    <a:pt x="7735" y="399"/>
                  </a:lnTo>
                  <a:lnTo>
                    <a:pt x="7732" y="413"/>
                  </a:lnTo>
                  <a:lnTo>
                    <a:pt x="7727" y="425"/>
                  </a:lnTo>
                  <a:lnTo>
                    <a:pt x="7721" y="436"/>
                  </a:lnTo>
                  <a:lnTo>
                    <a:pt x="7714" y="447"/>
                  </a:lnTo>
                  <a:lnTo>
                    <a:pt x="7706" y="457"/>
                  </a:lnTo>
                  <a:lnTo>
                    <a:pt x="7695" y="465"/>
                  </a:lnTo>
                  <a:lnTo>
                    <a:pt x="7684" y="473"/>
                  </a:lnTo>
                  <a:lnTo>
                    <a:pt x="7670" y="478"/>
                  </a:lnTo>
                  <a:lnTo>
                    <a:pt x="7655" y="482"/>
                  </a:lnTo>
                  <a:lnTo>
                    <a:pt x="7638" y="485"/>
                  </a:lnTo>
                  <a:lnTo>
                    <a:pt x="7618" y="486"/>
                  </a:lnTo>
                  <a:lnTo>
                    <a:pt x="7607" y="485"/>
                  </a:lnTo>
                  <a:lnTo>
                    <a:pt x="7597" y="484"/>
                  </a:lnTo>
                  <a:lnTo>
                    <a:pt x="7587" y="482"/>
                  </a:lnTo>
                  <a:lnTo>
                    <a:pt x="7578" y="479"/>
                  </a:lnTo>
                  <a:lnTo>
                    <a:pt x="7570" y="475"/>
                  </a:lnTo>
                  <a:lnTo>
                    <a:pt x="7562" y="470"/>
                  </a:lnTo>
                  <a:lnTo>
                    <a:pt x="7555" y="464"/>
                  </a:lnTo>
                  <a:lnTo>
                    <a:pt x="7549" y="458"/>
                  </a:lnTo>
                  <a:lnTo>
                    <a:pt x="7543" y="452"/>
                  </a:lnTo>
                  <a:lnTo>
                    <a:pt x="7537" y="445"/>
                  </a:lnTo>
                  <a:lnTo>
                    <a:pt x="7533" y="436"/>
                  </a:lnTo>
                  <a:lnTo>
                    <a:pt x="7528" y="429"/>
                  </a:lnTo>
                  <a:lnTo>
                    <a:pt x="7521" y="411"/>
                  </a:lnTo>
                  <a:lnTo>
                    <a:pt x="7516" y="393"/>
                  </a:lnTo>
                  <a:lnTo>
                    <a:pt x="7512" y="374"/>
                  </a:lnTo>
                  <a:lnTo>
                    <a:pt x="7509" y="355"/>
                  </a:lnTo>
                  <a:lnTo>
                    <a:pt x="7507" y="335"/>
                  </a:lnTo>
                  <a:lnTo>
                    <a:pt x="7506" y="316"/>
                  </a:lnTo>
                  <a:lnTo>
                    <a:pt x="7506" y="281"/>
                  </a:lnTo>
                  <a:lnTo>
                    <a:pt x="7507" y="253"/>
                  </a:lnTo>
                  <a:lnTo>
                    <a:pt x="7507" y="224"/>
                  </a:lnTo>
                  <a:lnTo>
                    <a:pt x="7507" y="202"/>
                  </a:lnTo>
                  <a:lnTo>
                    <a:pt x="7506" y="194"/>
                  </a:lnTo>
                  <a:lnTo>
                    <a:pt x="7505" y="188"/>
                  </a:lnTo>
                  <a:lnTo>
                    <a:pt x="7503" y="183"/>
                  </a:lnTo>
                  <a:lnTo>
                    <a:pt x="7501" y="177"/>
                  </a:lnTo>
                  <a:lnTo>
                    <a:pt x="7497" y="174"/>
                  </a:lnTo>
                  <a:lnTo>
                    <a:pt x="7492" y="172"/>
                  </a:lnTo>
                  <a:lnTo>
                    <a:pt x="7486" y="170"/>
                  </a:lnTo>
                  <a:lnTo>
                    <a:pt x="7479" y="169"/>
                  </a:lnTo>
                  <a:lnTo>
                    <a:pt x="7460" y="169"/>
                  </a:lnTo>
                  <a:lnTo>
                    <a:pt x="7435" y="169"/>
                  </a:lnTo>
                  <a:lnTo>
                    <a:pt x="7434" y="222"/>
                  </a:lnTo>
                  <a:lnTo>
                    <a:pt x="7432" y="272"/>
                  </a:lnTo>
                  <a:lnTo>
                    <a:pt x="7432" y="294"/>
                  </a:lnTo>
                  <a:lnTo>
                    <a:pt x="7432" y="317"/>
                  </a:lnTo>
                  <a:lnTo>
                    <a:pt x="7432" y="338"/>
                  </a:lnTo>
                  <a:lnTo>
                    <a:pt x="7433" y="359"/>
                  </a:lnTo>
                  <a:lnTo>
                    <a:pt x="7435" y="378"/>
                  </a:lnTo>
                  <a:lnTo>
                    <a:pt x="7439" y="398"/>
                  </a:lnTo>
                  <a:lnTo>
                    <a:pt x="7443" y="416"/>
                  </a:lnTo>
                  <a:lnTo>
                    <a:pt x="7449" y="433"/>
                  </a:lnTo>
                  <a:lnTo>
                    <a:pt x="7457" y="451"/>
                  </a:lnTo>
                  <a:lnTo>
                    <a:pt x="7467" y="467"/>
                  </a:lnTo>
                  <a:lnTo>
                    <a:pt x="7473" y="476"/>
                  </a:lnTo>
                  <a:lnTo>
                    <a:pt x="7479" y="484"/>
                  </a:lnTo>
                  <a:lnTo>
                    <a:pt x="7485" y="492"/>
                  </a:lnTo>
                  <a:lnTo>
                    <a:pt x="7493" y="500"/>
                  </a:lnTo>
                  <a:lnTo>
                    <a:pt x="7507" y="514"/>
                  </a:lnTo>
                  <a:lnTo>
                    <a:pt x="7522" y="525"/>
                  </a:lnTo>
                  <a:lnTo>
                    <a:pt x="7536" y="536"/>
                  </a:lnTo>
                  <a:lnTo>
                    <a:pt x="7551" y="544"/>
                  </a:lnTo>
                  <a:lnTo>
                    <a:pt x="7565" y="551"/>
                  </a:lnTo>
                  <a:lnTo>
                    <a:pt x="7579" y="556"/>
                  </a:lnTo>
                  <a:lnTo>
                    <a:pt x="7592" y="560"/>
                  </a:lnTo>
                  <a:lnTo>
                    <a:pt x="7606" y="561"/>
                  </a:lnTo>
                  <a:lnTo>
                    <a:pt x="7619" y="562"/>
                  </a:lnTo>
                  <a:lnTo>
                    <a:pt x="7632" y="561"/>
                  </a:lnTo>
                  <a:lnTo>
                    <a:pt x="7645" y="560"/>
                  </a:lnTo>
                  <a:lnTo>
                    <a:pt x="7657" y="557"/>
                  </a:lnTo>
                  <a:lnTo>
                    <a:pt x="7670" y="553"/>
                  </a:lnTo>
                  <a:lnTo>
                    <a:pt x="7681" y="548"/>
                  </a:lnTo>
                  <a:lnTo>
                    <a:pt x="7693" y="543"/>
                  </a:lnTo>
                  <a:lnTo>
                    <a:pt x="7704" y="538"/>
                  </a:lnTo>
                  <a:lnTo>
                    <a:pt x="7724" y="525"/>
                  </a:lnTo>
                  <a:lnTo>
                    <a:pt x="7743" y="511"/>
                  </a:lnTo>
                  <a:lnTo>
                    <a:pt x="7761" y="497"/>
                  </a:lnTo>
                  <a:lnTo>
                    <a:pt x="7776" y="484"/>
                  </a:lnTo>
                  <a:lnTo>
                    <a:pt x="7788" y="473"/>
                  </a:lnTo>
                  <a:lnTo>
                    <a:pt x="7800" y="463"/>
                  </a:lnTo>
                  <a:lnTo>
                    <a:pt x="7808" y="456"/>
                  </a:lnTo>
                  <a:lnTo>
                    <a:pt x="7813" y="454"/>
                  </a:lnTo>
                  <a:lnTo>
                    <a:pt x="9047" y="454"/>
                  </a:lnTo>
                  <a:lnTo>
                    <a:pt x="9054" y="455"/>
                  </a:lnTo>
                  <a:lnTo>
                    <a:pt x="9060" y="457"/>
                  </a:lnTo>
                  <a:lnTo>
                    <a:pt x="9066" y="461"/>
                  </a:lnTo>
                  <a:lnTo>
                    <a:pt x="9072" y="465"/>
                  </a:lnTo>
                  <a:lnTo>
                    <a:pt x="9086" y="478"/>
                  </a:lnTo>
                  <a:lnTo>
                    <a:pt x="9101" y="490"/>
                  </a:lnTo>
                  <a:lnTo>
                    <a:pt x="9110" y="496"/>
                  </a:lnTo>
                  <a:lnTo>
                    <a:pt x="9119" y="502"/>
                  </a:lnTo>
                  <a:lnTo>
                    <a:pt x="9130" y="506"/>
                  </a:lnTo>
                  <a:lnTo>
                    <a:pt x="9142" y="510"/>
                  </a:lnTo>
                  <a:lnTo>
                    <a:pt x="9155" y="513"/>
                  </a:lnTo>
                  <a:lnTo>
                    <a:pt x="9169" y="514"/>
                  </a:lnTo>
                  <a:lnTo>
                    <a:pt x="9185" y="513"/>
                  </a:lnTo>
                  <a:lnTo>
                    <a:pt x="9203" y="510"/>
                  </a:lnTo>
                  <a:lnTo>
                    <a:pt x="9218" y="506"/>
                  </a:lnTo>
                  <a:lnTo>
                    <a:pt x="9232" y="502"/>
                  </a:lnTo>
                  <a:lnTo>
                    <a:pt x="9244" y="495"/>
                  </a:lnTo>
                  <a:lnTo>
                    <a:pt x="9256" y="488"/>
                  </a:lnTo>
                  <a:lnTo>
                    <a:pt x="9266" y="480"/>
                  </a:lnTo>
                  <a:lnTo>
                    <a:pt x="9276" y="471"/>
                  </a:lnTo>
                  <a:lnTo>
                    <a:pt x="9284" y="461"/>
                  </a:lnTo>
                  <a:lnTo>
                    <a:pt x="9292" y="451"/>
                  </a:lnTo>
                  <a:lnTo>
                    <a:pt x="9298" y="439"/>
                  </a:lnTo>
                  <a:lnTo>
                    <a:pt x="9303" y="428"/>
                  </a:lnTo>
                  <a:lnTo>
                    <a:pt x="9308" y="416"/>
                  </a:lnTo>
                  <a:lnTo>
                    <a:pt x="9311" y="404"/>
                  </a:lnTo>
                  <a:lnTo>
                    <a:pt x="9313" y="391"/>
                  </a:lnTo>
                  <a:lnTo>
                    <a:pt x="9315" y="378"/>
                  </a:lnTo>
                  <a:lnTo>
                    <a:pt x="9315" y="366"/>
                  </a:lnTo>
                  <a:lnTo>
                    <a:pt x="9314" y="353"/>
                  </a:lnTo>
                  <a:lnTo>
                    <a:pt x="9313" y="340"/>
                  </a:lnTo>
                  <a:lnTo>
                    <a:pt x="9310" y="328"/>
                  </a:lnTo>
                  <a:lnTo>
                    <a:pt x="9307" y="316"/>
                  </a:lnTo>
                  <a:lnTo>
                    <a:pt x="9302" y="304"/>
                  </a:lnTo>
                  <a:lnTo>
                    <a:pt x="9297" y="292"/>
                  </a:lnTo>
                  <a:lnTo>
                    <a:pt x="9291" y="282"/>
                  </a:lnTo>
                  <a:lnTo>
                    <a:pt x="9284" y="272"/>
                  </a:lnTo>
                  <a:lnTo>
                    <a:pt x="9276" y="262"/>
                  </a:lnTo>
                  <a:lnTo>
                    <a:pt x="9267" y="253"/>
                  </a:lnTo>
                  <a:lnTo>
                    <a:pt x="9257" y="246"/>
                  </a:lnTo>
                  <a:lnTo>
                    <a:pt x="9246" y="238"/>
                  </a:lnTo>
                  <a:lnTo>
                    <a:pt x="9235" y="232"/>
                  </a:lnTo>
                  <a:lnTo>
                    <a:pt x="9222" y="228"/>
                  </a:lnTo>
                  <a:lnTo>
                    <a:pt x="9209" y="225"/>
                  </a:lnTo>
                  <a:lnTo>
                    <a:pt x="9195" y="222"/>
                  </a:lnTo>
                  <a:lnTo>
                    <a:pt x="9180" y="222"/>
                  </a:lnTo>
                  <a:lnTo>
                    <a:pt x="9163" y="223"/>
                  </a:lnTo>
                  <a:lnTo>
                    <a:pt x="9148" y="225"/>
                  </a:lnTo>
                  <a:lnTo>
                    <a:pt x="9133" y="228"/>
                  </a:lnTo>
                  <a:lnTo>
                    <a:pt x="9120" y="233"/>
                  </a:lnTo>
                  <a:lnTo>
                    <a:pt x="9107" y="240"/>
                  </a:lnTo>
                  <a:lnTo>
                    <a:pt x="9095" y="248"/>
                  </a:lnTo>
                  <a:lnTo>
                    <a:pt x="9085" y="256"/>
                  </a:lnTo>
                  <a:lnTo>
                    <a:pt x="9075" y="266"/>
                  </a:lnTo>
                  <a:lnTo>
                    <a:pt x="9067" y="278"/>
                  </a:lnTo>
                  <a:lnTo>
                    <a:pt x="9059" y="290"/>
                  </a:lnTo>
                  <a:lnTo>
                    <a:pt x="9053" y="303"/>
                  </a:lnTo>
                  <a:lnTo>
                    <a:pt x="9048" y="317"/>
                  </a:lnTo>
                  <a:lnTo>
                    <a:pt x="9043" y="332"/>
                  </a:lnTo>
                  <a:lnTo>
                    <a:pt x="9040" y="347"/>
                  </a:lnTo>
                  <a:lnTo>
                    <a:pt x="9038" y="364"/>
                  </a:lnTo>
                  <a:lnTo>
                    <a:pt x="9037" y="380"/>
                  </a:lnTo>
                  <a:lnTo>
                    <a:pt x="8915" y="380"/>
                  </a:lnTo>
                  <a:lnTo>
                    <a:pt x="8914" y="363"/>
                  </a:lnTo>
                  <a:lnTo>
                    <a:pt x="8912" y="346"/>
                  </a:lnTo>
                  <a:lnTo>
                    <a:pt x="8910" y="330"/>
                  </a:lnTo>
                  <a:lnTo>
                    <a:pt x="8906" y="314"/>
                  </a:lnTo>
                  <a:lnTo>
                    <a:pt x="8901" y="299"/>
                  </a:lnTo>
                  <a:lnTo>
                    <a:pt x="8895" y="284"/>
                  </a:lnTo>
                  <a:lnTo>
                    <a:pt x="8888" y="271"/>
                  </a:lnTo>
                  <a:lnTo>
                    <a:pt x="8881" y="257"/>
                  </a:lnTo>
                  <a:lnTo>
                    <a:pt x="8872" y="246"/>
                  </a:lnTo>
                  <a:lnTo>
                    <a:pt x="8863" y="234"/>
                  </a:lnTo>
                  <a:lnTo>
                    <a:pt x="8853" y="224"/>
                  </a:lnTo>
                  <a:lnTo>
                    <a:pt x="8842" y="215"/>
                  </a:lnTo>
                  <a:lnTo>
                    <a:pt x="8831" y="206"/>
                  </a:lnTo>
                  <a:lnTo>
                    <a:pt x="8819" y="199"/>
                  </a:lnTo>
                  <a:lnTo>
                    <a:pt x="8807" y="193"/>
                  </a:lnTo>
                  <a:lnTo>
                    <a:pt x="8794" y="188"/>
                  </a:lnTo>
                  <a:lnTo>
                    <a:pt x="8776" y="183"/>
                  </a:lnTo>
                  <a:lnTo>
                    <a:pt x="8759" y="178"/>
                  </a:lnTo>
                  <a:lnTo>
                    <a:pt x="8742" y="175"/>
                  </a:lnTo>
                  <a:lnTo>
                    <a:pt x="8727" y="174"/>
                  </a:lnTo>
                  <a:lnTo>
                    <a:pt x="8712" y="173"/>
                  </a:lnTo>
                  <a:lnTo>
                    <a:pt x="8698" y="174"/>
                  </a:lnTo>
                  <a:lnTo>
                    <a:pt x="8684" y="175"/>
                  </a:lnTo>
                  <a:lnTo>
                    <a:pt x="8671" y="178"/>
                  </a:lnTo>
                  <a:lnTo>
                    <a:pt x="8658" y="183"/>
                  </a:lnTo>
                  <a:lnTo>
                    <a:pt x="8645" y="188"/>
                  </a:lnTo>
                  <a:lnTo>
                    <a:pt x="8633" y="193"/>
                  </a:lnTo>
                  <a:lnTo>
                    <a:pt x="8620" y="199"/>
                  </a:lnTo>
                  <a:lnTo>
                    <a:pt x="8594" y="215"/>
                  </a:lnTo>
                  <a:lnTo>
                    <a:pt x="8568" y="232"/>
                  </a:lnTo>
                  <a:lnTo>
                    <a:pt x="8599" y="295"/>
                  </a:lnTo>
                  <a:lnTo>
                    <a:pt x="8615" y="284"/>
                  </a:lnTo>
                  <a:lnTo>
                    <a:pt x="8636" y="271"/>
                  </a:lnTo>
                  <a:lnTo>
                    <a:pt x="8648" y="263"/>
                  </a:lnTo>
                  <a:lnTo>
                    <a:pt x="8660" y="257"/>
                  </a:lnTo>
                  <a:lnTo>
                    <a:pt x="8673" y="252"/>
                  </a:lnTo>
                  <a:lnTo>
                    <a:pt x="8687" y="247"/>
                  </a:lnTo>
                  <a:lnTo>
                    <a:pt x="8701" y="244"/>
                  </a:lnTo>
                  <a:lnTo>
                    <a:pt x="8716" y="242"/>
                  </a:lnTo>
                  <a:lnTo>
                    <a:pt x="8723" y="242"/>
                  </a:lnTo>
                  <a:lnTo>
                    <a:pt x="8731" y="242"/>
                  </a:lnTo>
                  <a:lnTo>
                    <a:pt x="8738" y="243"/>
                  </a:lnTo>
                  <a:lnTo>
                    <a:pt x="8746" y="245"/>
                  </a:lnTo>
                  <a:lnTo>
                    <a:pt x="8753" y="247"/>
                  </a:lnTo>
                  <a:lnTo>
                    <a:pt x="8761" y="250"/>
                  </a:lnTo>
                  <a:lnTo>
                    <a:pt x="8768" y="253"/>
                  </a:lnTo>
                  <a:lnTo>
                    <a:pt x="8776" y="257"/>
                  </a:lnTo>
                  <a:lnTo>
                    <a:pt x="8783" y="262"/>
                  </a:lnTo>
                  <a:lnTo>
                    <a:pt x="8790" y="269"/>
                  </a:lnTo>
                  <a:lnTo>
                    <a:pt x="8798" y="275"/>
                  </a:lnTo>
                  <a:lnTo>
                    <a:pt x="8805" y="283"/>
                  </a:lnTo>
                  <a:lnTo>
                    <a:pt x="8813" y="293"/>
                  </a:lnTo>
                  <a:lnTo>
                    <a:pt x="8819" y="304"/>
                  </a:lnTo>
                  <a:lnTo>
                    <a:pt x="8825" y="315"/>
                  </a:lnTo>
                  <a:lnTo>
                    <a:pt x="8830" y="327"/>
                  </a:lnTo>
                  <a:lnTo>
                    <a:pt x="8837" y="352"/>
                  </a:lnTo>
                  <a:lnTo>
                    <a:pt x="8843" y="380"/>
                  </a:lnTo>
                  <a:lnTo>
                    <a:pt x="8405" y="380"/>
                  </a:lnTo>
                  <a:lnTo>
                    <a:pt x="8408" y="362"/>
                  </a:lnTo>
                  <a:lnTo>
                    <a:pt x="8411" y="343"/>
                  </a:lnTo>
                  <a:lnTo>
                    <a:pt x="8414" y="323"/>
                  </a:lnTo>
                  <a:lnTo>
                    <a:pt x="8415" y="303"/>
                  </a:lnTo>
                  <a:lnTo>
                    <a:pt x="8417" y="261"/>
                  </a:lnTo>
                  <a:lnTo>
                    <a:pt x="8418" y="219"/>
                  </a:lnTo>
                  <a:lnTo>
                    <a:pt x="8417" y="175"/>
                  </a:lnTo>
                  <a:lnTo>
                    <a:pt x="8416" y="133"/>
                  </a:lnTo>
                  <a:lnTo>
                    <a:pt x="8415" y="91"/>
                  </a:lnTo>
                  <a:lnTo>
                    <a:pt x="8415" y="53"/>
                  </a:lnTo>
                  <a:lnTo>
                    <a:pt x="8343" y="53"/>
                  </a:lnTo>
                  <a:lnTo>
                    <a:pt x="8343" y="317"/>
                  </a:lnTo>
                  <a:close/>
                  <a:moveTo>
                    <a:pt x="2760" y="295"/>
                  </a:moveTo>
                  <a:lnTo>
                    <a:pt x="2760" y="309"/>
                  </a:lnTo>
                  <a:lnTo>
                    <a:pt x="2759" y="321"/>
                  </a:lnTo>
                  <a:lnTo>
                    <a:pt x="2757" y="333"/>
                  </a:lnTo>
                  <a:lnTo>
                    <a:pt x="2755" y="343"/>
                  </a:lnTo>
                  <a:lnTo>
                    <a:pt x="2748" y="362"/>
                  </a:lnTo>
                  <a:lnTo>
                    <a:pt x="2740" y="380"/>
                  </a:lnTo>
                  <a:lnTo>
                    <a:pt x="2556" y="380"/>
                  </a:lnTo>
                  <a:lnTo>
                    <a:pt x="2560" y="372"/>
                  </a:lnTo>
                  <a:lnTo>
                    <a:pt x="2563" y="363"/>
                  </a:lnTo>
                  <a:lnTo>
                    <a:pt x="2565" y="351"/>
                  </a:lnTo>
                  <a:lnTo>
                    <a:pt x="2566" y="338"/>
                  </a:lnTo>
                  <a:lnTo>
                    <a:pt x="2569" y="310"/>
                  </a:lnTo>
                  <a:lnTo>
                    <a:pt x="2569" y="279"/>
                  </a:lnTo>
                  <a:lnTo>
                    <a:pt x="2569" y="248"/>
                  </a:lnTo>
                  <a:lnTo>
                    <a:pt x="2568" y="218"/>
                  </a:lnTo>
                  <a:lnTo>
                    <a:pt x="2567" y="191"/>
                  </a:lnTo>
                  <a:lnTo>
                    <a:pt x="2566" y="169"/>
                  </a:lnTo>
                  <a:lnTo>
                    <a:pt x="2526" y="169"/>
                  </a:lnTo>
                  <a:lnTo>
                    <a:pt x="2519" y="169"/>
                  </a:lnTo>
                  <a:lnTo>
                    <a:pt x="2513" y="171"/>
                  </a:lnTo>
                  <a:lnTo>
                    <a:pt x="2508" y="174"/>
                  </a:lnTo>
                  <a:lnTo>
                    <a:pt x="2503" y="178"/>
                  </a:lnTo>
                  <a:lnTo>
                    <a:pt x="2500" y="183"/>
                  </a:lnTo>
                  <a:lnTo>
                    <a:pt x="2497" y="189"/>
                  </a:lnTo>
                  <a:lnTo>
                    <a:pt x="2495" y="195"/>
                  </a:lnTo>
                  <a:lnTo>
                    <a:pt x="2494" y="202"/>
                  </a:lnTo>
                  <a:lnTo>
                    <a:pt x="2492" y="218"/>
                  </a:lnTo>
                  <a:lnTo>
                    <a:pt x="2493" y="235"/>
                  </a:lnTo>
                  <a:lnTo>
                    <a:pt x="2494" y="255"/>
                  </a:lnTo>
                  <a:lnTo>
                    <a:pt x="2495" y="275"/>
                  </a:lnTo>
                  <a:lnTo>
                    <a:pt x="2496" y="294"/>
                  </a:lnTo>
                  <a:lnTo>
                    <a:pt x="2497" y="313"/>
                  </a:lnTo>
                  <a:lnTo>
                    <a:pt x="2497" y="322"/>
                  </a:lnTo>
                  <a:lnTo>
                    <a:pt x="2496" y="331"/>
                  </a:lnTo>
                  <a:lnTo>
                    <a:pt x="2495" y="339"/>
                  </a:lnTo>
                  <a:lnTo>
                    <a:pt x="2493" y="347"/>
                  </a:lnTo>
                  <a:lnTo>
                    <a:pt x="2491" y="355"/>
                  </a:lnTo>
                  <a:lnTo>
                    <a:pt x="2489" y="361"/>
                  </a:lnTo>
                  <a:lnTo>
                    <a:pt x="2485" y="366"/>
                  </a:lnTo>
                  <a:lnTo>
                    <a:pt x="2481" y="371"/>
                  </a:lnTo>
                  <a:lnTo>
                    <a:pt x="2476" y="375"/>
                  </a:lnTo>
                  <a:lnTo>
                    <a:pt x="2470" y="377"/>
                  </a:lnTo>
                  <a:lnTo>
                    <a:pt x="2462" y="379"/>
                  </a:lnTo>
                  <a:lnTo>
                    <a:pt x="2454" y="380"/>
                  </a:lnTo>
                  <a:lnTo>
                    <a:pt x="2426" y="379"/>
                  </a:lnTo>
                  <a:lnTo>
                    <a:pt x="2402" y="378"/>
                  </a:lnTo>
                  <a:lnTo>
                    <a:pt x="2381" y="376"/>
                  </a:lnTo>
                  <a:lnTo>
                    <a:pt x="2364" y="373"/>
                  </a:lnTo>
                  <a:lnTo>
                    <a:pt x="2356" y="371"/>
                  </a:lnTo>
                  <a:lnTo>
                    <a:pt x="2350" y="368"/>
                  </a:lnTo>
                  <a:lnTo>
                    <a:pt x="2343" y="366"/>
                  </a:lnTo>
                  <a:lnTo>
                    <a:pt x="2338" y="363"/>
                  </a:lnTo>
                  <a:lnTo>
                    <a:pt x="2333" y="359"/>
                  </a:lnTo>
                  <a:lnTo>
                    <a:pt x="2328" y="356"/>
                  </a:lnTo>
                  <a:lnTo>
                    <a:pt x="2324" y="351"/>
                  </a:lnTo>
                  <a:lnTo>
                    <a:pt x="2321" y="347"/>
                  </a:lnTo>
                  <a:lnTo>
                    <a:pt x="2315" y="337"/>
                  </a:lnTo>
                  <a:lnTo>
                    <a:pt x="2310" y="326"/>
                  </a:lnTo>
                  <a:lnTo>
                    <a:pt x="2306" y="312"/>
                  </a:lnTo>
                  <a:lnTo>
                    <a:pt x="2302" y="297"/>
                  </a:lnTo>
                  <a:lnTo>
                    <a:pt x="2295" y="261"/>
                  </a:lnTo>
                  <a:lnTo>
                    <a:pt x="2285" y="218"/>
                  </a:lnTo>
                  <a:lnTo>
                    <a:pt x="2280" y="200"/>
                  </a:lnTo>
                  <a:lnTo>
                    <a:pt x="2274" y="185"/>
                  </a:lnTo>
                  <a:lnTo>
                    <a:pt x="2267" y="170"/>
                  </a:lnTo>
                  <a:lnTo>
                    <a:pt x="2258" y="158"/>
                  </a:lnTo>
                  <a:lnTo>
                    <a:pt x="2249" y="146"/>
                  </a:lnTo>
                  <a:lnTo>
                    <a:pt x="2239" y="137"/>
                  </a:lnTo>
                  <a:lnTo>
                    <a:pt x="2228" y="128"/>
                  </a:lnTo>
                  <a:lnTo>
                    <a:pt x="2216" y="120"/>
                  </a:lnTo>
                  <a:lnTo>
                    <a:pt x="2203" y="114"/>
                  </a:lnTo>
                  <a:lnTo>
                    <a:pt x="2190" y="108"/>
                  </a:lnTo>
                  <a:lnTo>
                    <a:pt x="2176" y="104"/>
                  </a:lnTo>
                  <a:lnTo>
                    <a:pt x="2161" y="101"/>
                  </a:lnTo>
                  <a:lnTo>
                    <a:pt x="2146" y="98"/>
                  </a:lnTo>
                  <a:lnTo>
                    <a:pt x="2130" y="97"/>
                  </a:lnTo>
                  <a:lnTo>
                    <a:pt x="2114" y="96"/>
                  </a:lnTo>
                  <a:lnTo>
                    <a:pt x="2097" y="94"/>
                  </a:lnTo>
                  <a:lnTo>
                    <a:pt x="2090" y="96"/>
                  </a:lnTo>
                  <a:lnTo>
                    <a:pt x="2085" y="97"/>
                  </a:lnTo>
                  <a:lnTo>
                    <a:pt x="2080" y="99"/>
                  </a:lnTo>
                  <a:lnTo>
                    <a:pt x="2076" y="101"/>
                  </a:lnTo>
                  <a:lnTo>
                    <a:pt x="2073" y="104"/>
                  </a:lnTo>
                  <a:lnTo>
                    <a:pt x="2070" y="108"/>
                  </a:lnTo>
                  <a:lnTo>
                    <a:pt x="2068" y="112"/>
                  </a:lnTo>
                  <a:lnTo>
                    <a:pt x="2067" y="117"/>
                  </a:lnTo>
                  <a:lnTo>
                    <a:pt x="2066" y="129"/>
                  </a:lnTo>
                  <a:lnTo>
                    <a:pt x="2066" y="141"/>
                  </a:lnTo>
                  <a:lnTo>
                    <a:pt x="2066" y="155"/>
                  </a:lnTo>
                  <a:lnTo>
                    <a:pt x="2067" y="169"/>
                  </a:lnTo>
                  <a:lnTo>
                    <a:pt x="2080" y="163"/>
                  </a:lnTo>
                  <a:lnTo>
                    <a:pt x="2093" y="160"/>
                  </a:lnTo>
                  <a:lnTo>
                    <a:pt x="2105" y="158"/>
                  </a:lnTo>
                  <a:lnTo>
                    <a:pt x="2118" y="158"/>
                  </a:lnTo>
                  <a:lnTo>
                    <a:pt x="2130" y="159"/>
                  </a:lnTo>
                  <a:lnTo>
                    <a:pt x="2141" y="162"/>
                  </a:lnTo>
                  <a:lnTo>
                    <a:pt x="2152" y="166"/>
                  </a:lnTo>
                  <a:lnTo>
                    <a:pt x="2162" y="171"/>
                  </a:lnTo>
                  <a:lnTo>
                    <a:pt x="2172" y="178"/>
                  </a:lnTo>
                  <a:lnTo>
                    <a:pt x="2180" y="187"/>
                  </a:lnTo>
                  <a:lnTo>
                    <a:pt x="2188" y="196"/>
                  </a:lnTo>
                  <a:lnTo>
                    <a:pt x="2195" y="205"/>
                  </a:lnTo>
                  <a:lnTo>
                    <a:pt x="2200" y="217"/>
                  </a:lnTo>
                  <a:lnTo>
                    <a:pt x="2205" y="228"/>
                  </a:lnTo>
                  <a:lnTo>
                    <a:pt x="2208" y="241"/>
                  </a:lnTo>
                  <a:lnTo>
                    <a:pt x="2209" y="253"/>
                  </a:lnTo>
                  <a:lnTo>
                    <a:pt x="2186" y="253"/>
                  </a:lnTo>
                  <a:lnTo>
                    <a:pt x="2164" y="253"/>
                  </a:lnTo>
                  <a:lnTo>
                    <a:pt x="2143" y="253"/>
                  </a:lnTo>
                  <a:lnTo>
                    <a:pt x="2123" y="254"/>
                  </a:lnTo>
                  <a:lnTo>
                    <a:pt x="2105" y="256"/>
                  </a:lnTo>
                  <a:lnTo>
                    <a:pt x="2087" y="259"/>
                  </a:lnTo>
                  <a:lnTo>
                    <a:pt x="2079" y="262"/>
                  </a:lnTo>
                  <a:lnTo>
                    <a:pt x="2071" y="265"/>
                  </a:lnTo>
                  <a:lnTo>
                    <a:pt x="2063" y="270"/>
                  </a:lnTo>
                  <a:lnTo>
                    <a:pt x="2056" y="274"/>
                  </a:lnTo>
                  <a:lnTo>
                    <a:pt x="2047" y="280"/>
                  </a:lnTo>
                  <a:lnTo>
                    <a:pt x="2039" y="287"/>
                  </a:lnTo>
                  <a:lnTo>
                    <a:pt x="2032" y="295"/>
                  </a:lnTo>
                  <a:lnTo>
                    <a:pt x="2025" y="305"/>
                  </a:lnTo>
                  <a:lnTo>
                    <a:pt x="2019" y="314"/>
                  </a:lnTo>
                  <a:lnTo>
                    <a:pt x="2014" y="323"/>
                  </a:lnTo>
                  <a:lnTo>
                    <a:pt x="2009" y="335"/>
                  </a:lnTo>
                  <a:lnTo>
                    <a:pt x="2005" y="345"/>
                  </a:lnTo>
                  <a:lnTo>
                    <a:pt x="2002" y="357"/>
                  </a:lnTo>
                  <a:lnTo>
                    <a:pt x="2000" y="368"/>
                  </a:lnTo>
                  <a:lnTo>
                    <a:pt x="1998" y="380"/>
                  </a:lnTo>
                  <a:lnTo>
                    <a:pt x="1997" y="392"/>
                  </a:lnTo>
                  <a:lnTo>
                    <a:pt x="1997" y="404"/>
                  </a:lnTo>
                  <a:lnTo>
                    <a:pt x="1997" y="417"/>
                  </a:lnTo>
                  <a:lnTo>
                    <a:pt x="1999" y="429"/>
                  </a:lnTo>
                  <a:lnTo>
                    <a:pt x="2001" y="441"/>
                  </a:lnTo>
                  <a:lnTo>
                    <a:pt x="2004" y="453"/>
                  </a:lnTo>
                  <a:lnTo>
                    <a:pt x="2008" y="464"/>
                  </a:lnTo>
                  <a:lnTo>
                    <a:pt x="2013" y="476"/>
                  </a:lnTo>
                  <a:lnTo>
                    <a:pt x="2018" y="486"/>
                  </a:lnTo>
                  <a:lnTo>
                    <a:pt x="2025" y="496"/>
                  </a:lnTo>
                  <a:lnTo>
                    <a:pt x="2032" y="507"/>
                  </a:lnTo>
                  <a:lnTo>
                    <a:pt x="2040" y="515"/>
                  </a:lnTo>
                  <a:lnTo>
                    <a:pt x="2050" y="524"/>
                  </a:lnTo>
                  <a:lnTo>
                    <a:pt x="2060" y="532"/>
                  </a:lnTo>
                  <a:lnTo>
                    <a:pt x="2071" y="539"/>
                  </a:lnTo>
                  <a:lnTo>
                    <a:pt x="2083" y="545"/>
                  </a:lnTo>
                  <a:lnTo>
                    <a:pt x="2096" y="550"/>
                  </a:lnTo>
                  <a:lnTo>
                    <a:pt x="2110" y="554"/>
                  </a:lnTo>
                  <a:lnTo>
                    <a:pt x="2125" y="558"/>
                  </a:lnTo>
                  <a:lnTo>
                    <a:pt x="2141" y="560"/>
                  </a:lnTo>
                  <a:lnTo>
                    <a:pt x="2158" y="560"/>
                  </a:lnTo>
                  <a:lnTo>
                    <a:pt x="2220" y="560"/>
                  </a:lnTo>
                  <a:lnTo>
                    <a:pt x="2220" y="486"/>
                  </a:lnTo>
                  <a:lnTo>
                    <a:pt x="2181" y="486"/>
                  </a:lnTo>
                  <a:lnTo>
                    <a:pt x="2149" y="484"/>
                  </a:lnTo>
                  <a:lnTo>
                    <a:pt x="2136" y="482"/>
                  </a:lnTo>
                  <a:lnTo>
                    <a:pt x="2125" y="480"/>
                  </a:lnTo>
                  <a:lnTo>
                    <a:pt x="2114" y="477"/>
                  </a:lnTo>
                  <a:lnTo>
                    <a:pt x="2106" y="472"/>
                  </a:lnTo>
                  <a:lnTo>
                    <a:pt x="2098" y="466"/>
                  </a:lnTo>
                  <a:lnTo>
                    <a:pt x="2092" y="459"/>
                  </a:lnTo>
                  <a:lnTo>
                    <a:pt x="2087" y="451"/>
                  </a:lnTo>
                  <a:lnTo>
                    <a:pt x="2083" y="441"/>
                  </a:lnTo>
                  <a:lnTo>
                    <a:pt x="2080" y="428"/>
                  </a:lnTo>
                  <a:lnTo>
                    <a:pt x="2078" y="415"/>
                  </a:lnTo>
                  <a:lnTo>
                    <a:pt x="2077" y="398"/>
                  </a:lnTo>
                  <a:lnTo>
                    <a:pt x="2077" y="380"/>
                  </a:lnTo>
                  <a:lnTo>
                    <a:pt x="2077" y="374"/>
                  </a:lnTo>
                  <a:lnTo>
                    <a:pt x="2078" y="369"/>
                  </a:lnTo>
                  <a:lnTo>
                    <a:pt x="2079" y="364"/>
                  </a:lnTo>
                  <a:lnTo>
                    <a:pt x="2081" y="360"/>
                  </a:lnTo>
                  <a:lnTo>
                    <a:pt x="2083" y="356"/>
                  </a:lnTo>
                  <a:lnTo>
                    <a:pt x="2086" y="351"/>
                  </a:lnTo>
                  <a:lnTo>
                    <a:pt x="2089" y="348"/>
                  </a:lnTo>
                  <a:lnTo>
                    <a:pt x="2092" y="345"/>
                  </a:lnTo>
                  <a:lnTo>
                    <a:pt x="2100" y="340"/>
                  </a:lnTo>
                  <a:lnTo>
                    <a:pt x="2109" y="336"/>
                  </a:lnTo>
                  <a:lnTo>
                    <a:pt x="2119" y="333"/>
                  </a:lnTo>
                  <a:lnTo>
                    <a:pt x="2130" y="330"/>
                  </a:lnTo>
                  <a:lnTo>
                    <a:pt x="2142" y="329"/>
                  </a:lnTo>
                  <a:lnTo>
                    <a:pt x="2154" y="328"/>
                  </a:lnTo>
                  <a:lnTo>
                    <a:pt x="2167" y="327"/>
                  </a:lnTo>
                  <a:lnTo>
                    <a:pt x="2180" y="327"/>
                  </a:lnTo>
                  <a:lnTo>
                    <a:pt x="2205" y="327"/>
                  </a:lnTo>
                  <a:lnTo>
                    <a:pt x="2230" y="328"/>
                  </a:lnTo>
                  <a:lnTo>
                    <a:pt x="2232" y="341"/>
                  </a:lnTo>
                  <a:lnTo>
                    <a:pt x="2235" y="353"/>
                  </a:lnTo>
                  <a:lnTo>
                    <a:pt x="2240" y="366"/>
                  </a:lnTo>
                  <a:lnTo>
                    <a:pt x="2245" y="377"/>
                  </a:lnTo>
                  <a:lnTo>
                    <a:pt x="2252" y="389"/>
                  </a:lnTo>
                  <a:lnTo>
                    <a:pt x="2261" y="399"/>
                  </a:lnTo>
                  <a:lnTo>
                    <a:pt x="2270" y="409"/>
                  </a:lnTo>
                  <a:lnTo>
                    <a:pt x="2280" y="418"/>
                  </a:lnTo>
                  <a:lnTo>
                    <a:pt x="2291" y="426"/>
                  </a:lnTo>
                  <a:lnTo>
                    <a:pt x="2302" y="433"/>
                  </a:lnTo>
                  <a:lnTo>
                    <a:pt x="2314" y="439"/>
                  </a:lnTo>
                  <a:lnTo>
                    <a:pt x="2327" y="445"/>
                  </a:lnTo>
                  <a:lnTo>
                    <a:pt x="2341" y="449"/>
                  </a:lnTo>
                  <a:lnTo>
                    <a:pt x="2354" y="452"/>
                  </a:lnTo>
                  <a:lnTo>
                    <a:pt x="2369" y="454"/>
                  </a:lnTo>
                  <a:lnTo>
                    <a:pt x="2383" y="454"/>
                  </a:lnTo>
                  <a:lnTo>
                    <a:pt x="3464" y="454"/>
                  </a:lnTo>
                  <a:lnTo>
                    <a:pt x="3475" y="454"/>
                  </a:lnTo>
                  <a:lnTo>
                    <a:pt x="3485" y="452"/>
                  </a:lnTo>
                  <a:lnTo>
                    <a:pt x="3495" y="449"/>
                  </a:lnTo>
                  <a:lnTo>
                    <a:pt x="3503" y="445"/>
                  </a:lnTo>
                  <a:lnTo>
                    <a:pt x="3511" y="438"/>
                  </a:lnTo>
                  <a:lnTo>
                    <a:pt x="3518" y="432"/>
                  </a:lnTo>
                  <a:lnTo>
                    <a:pt x="3524" y="425"/>
                  </a:lnTo>
                  <a:lnTo>
                    <a:pt x="3530" y="417"/>
                  </a:lnTo>
                  <a:lnTo>
                    <a:pt x="3535" y="407"/>
                  </a:lnTo>
                  <a:lnTo>
                    <a:pt x="3539" y="398"/>
                  </a:lnTo>
                  <a:lnTo>
                    <a:pt x="3543" y="387"/>
                  </a:lnTo>
                  <a:lnTo>
                    <a:pt x="3547" y="375"/>
                  </a:lnTo>
                  <a:lnTo>
                    <a:pt x="3549" y="364"/>
                  </a:lnTo>
                  <a:lnTo>
                    <a:pt x="3552" y="350"/>
                  </a:lnTo>
                  <a:lnTo>
                    <a:pt x="3554" y="338"/>
                  </a:lnTo>
                  <a:lnTo>
                    <a:pt x="3556" y="323"/>
                  </a:lnTo>
                  <a:lnTo>
                    <a:pt x="3558" y="295"/>
                  </a:lnTo>
                  <a:lnTo>
                    <a:pt x="3559" y="265"/>
                  </a:lnTo>
                  <a:lnTo>
                    <a:pt x="3559" y="234"/>
                  </a:lnTo>
                  <a:lnTo>
                    <a:pt x="3559" y="203"/>
                  </a:lnTo>
                  <a:lnTo>
                    <a:pt x="3557" y="142"/>
                  </a:lnTo>
                  <a:lnTo>
                    <a:pt x="3556" y="84"/>
                  </a:lnTo>
                  <a:lnTo>
                    <a:pt x="3556" y="78"/>
                  </a:lnTo>
                  <a:lnTo>
                    <a:pt x="3555" y="73"/>
                  </a:lnTo>
                  <a:lnTo>
                    <a:pt x="3554" y="68"/>
                  </a:lnTo>
                  <a:lnTo>
                    <a:pt x="3553" y="64"/>
                  </a:lnTo>
                  <a:lnTo>
                    <a:pt x="3551" y="61"/>
                  </a:lnTo>
                  <a:lnTo>
                    <a:pt x="3549" y="58"/>
                  </a:lnTo>
                  <a:lnTo>
                    <a:pt x="3546" y="56"/>
                  </a:lnTo>
                  <a:lnTo>
                    <a:pt x="3543" y="55"/>
                  </a:lnTo>
                  <a:lnTo>
                    <a:pt x="3536" y="53"/>
                  </a:lnTo>
                  <a:lnTo>
                    <a:pt x="3527" y="52"/>
                  </a:lnTo>
                  <a:lnTo>
                    <a:pt x="3517" y="52"/>
                  </a:lnTo>
                  <a:lnTo>
                    <a:pt x="3505" y="53"/>
                  </a:lnTo>
                  <a:lnTo>
                    <a:pt x="3498" y="53"/>
                  </a:lnTo>
                  <a:lnTo>
                    <a:pt x="3491" y="56"/>
                  </a:lnTo>
                  <a:lnTo>
                    <a:pt x="3486" y="60"/>
                  </a:lnTo>
                  <a:lnTo>
                    <a:pt x="3481" y="67"/>
                  </a:lnTo>
                  <a:lnTo>
                    <a:pt x="3478" y="74"/>
                  </a:lnTo>
                  <a:lnTo>
                    <a:pt x="3475" y="83"/>
                  </a:lnTo>
                  <a:lnTo>
                    <a:pt x="3473" y="92"/>
                  </a:lnTo>
                  <a:lnTo>
                    <a:pt x="3471" y="104"/>
                  </a:lnTo>
                  <a:lnTo>
                    <a:pt x="3470" y="129"/>
                  </a:lnTo>
                  <a:lnTo>
                    <a:pt x="3471" y="157"/>
                  </a:lnTo>
                  <a:lnTo>
                    <a:pt x="3472" y="186"/>
                  </a:lnTo>
                  <a:lnTo>
                    <a:pt x="3474" y="217"/>
                  </a:lnTo>
                  <a:lnTo>
                    <a:pt x="3477" y="247"/>
                  </a:lnTo>
                  <a:lnTo>
                    <a:pt x="3478" y="277"/>
                  </a:lnTo>
                  <a:lnTo>
                    <a:pt x="3479" y="304"/>
                  </a:lnTo>
                  <a:lnTo>
                    <a:pt x="3477" y="329"/>
                  </a:lnTo>
                  <a:lnTo>
                    <a:pt x="3476" y="340"/>
                  </a:lnTo>
                  <a:lnTo>
                    <a:pt x="3474" y="350"/>
                  </a:lnTo>
                  <a:lnTo>
                    <a:pt x="3471" y="359"/>
                  </a:lnTo>
                  <a:lnTo>
                    <a:pt x="3467" y="366"/>
                  </a:lnTo>
                  <a:lnTo>
                    <a:pt x="3463" y="372"/>
                  </a:lnTo>
                  <a:lnTo>
                    <a:pt x="3458" y="376"/>
                  </a:lnTo>
                  <a:lnTo>
                    <a:pt x="3451" y="379"/>
                  </a:lnTo>
                  <a:lnTo>
                    <a:pt x="3444" y="380"/>
                  </a:lnTo>
                  <a:lnTo>
                    <a:pt x="3332" y="380"/>
                  </a:lnTo>
                  <a:lnTo>
                    <a:pt x="3331" y="366"/>
                  </a:lnTo>
                  <a:lnTo>
                    <a:pt x="3330" y="352"/>
                  </a:lnTo>
                  <a:lnTo>
                    <a:pt x="3328" y="339"/>
                  </a:lnTo>
                  <a:lnTo>
                    <a:pt x="3325" y="327"/>
                  </a:lnTo>
                  <a:lnTo>
                    <a:pt x="3322" y="314"/>
                  </a:lnTo>
                  <a:lnTo>
                    <a:pt x="3318" y="303"/>
                  </a:lnTo>
                  <a:lnTo>
                    <a:pt x="3314" y="291"/>
                  </a:lnTo>
                  <a:lnTo>
                    <a:pt x="3309" y="280"/>
                  </a:lnTo>
                  <a:lnTo>
                    <a:pt x="3304" y="270"/>
                  </a:lnTo>
                  <a:lnTo>
                    <a:pt x="3298" y="260"/>
                  </a:lnTo>
                  <a:lnTo>
                    <a:pt x="3291" y="251"/>
                  </a:lnTo>
                  <a:lnTo>
                    <a:pt x="3285" y="242"/>
                  </a:lnTo>
                  <a:lnTo>
                    <a:pt x="3277" y="233"/>
                  </a:lnTo>
                  <a:lnTo>
                    <a:pt x="3270" y="226"/>
                  </a:lnTo>
                  <a:lnTo>
                    <a:pt x="3262" y="219"/>
                  </a:lnTo>
                  <a:lnTo>
                    <a:pt x="3253" y="212"/>
                  </a:lnTo>
                  <a:lnTo>
                    <a:pt x="3245" y="205"/>
                  </a:lnTo>
                  <a:lnTo>
                    <a:pt x="3236" y="200"/>
                  </a:lnTo>
                  <a:lnTo>
                    <a:pt x="3226" y="195"/>
                  </a:lnTo>
                  <a:lnTo>
                    <a:pt x="3217" y="191"/>
                  </a:lnTo>
                  <a:lnTo>
                    <a:pt x="3207" y="187"/>
                  </a:lnTo>
                  <a:lnTo>
                    <a:pt x="3197" y="183"/>
                  </a:lnTo>
                  <a:lnTo>
                    <a:pt x="3186" y="179"/>
                  </a:lnTo>
                  <a:lnTo>
                    <a:pt x="3176" y="177"/>
                  </a:lnTo>
                  <a:lnTo>
                    <a:pt x="3165" y="175"/>
                  </a:lnTo>
                  <a:lnTo>
                    <a:pt x="3154" y="174"/>
                  </a:lnTo>
                  <a:lnTo>
                    <a:pt x="3143" y="174"/>
                  </a:lnTo>
                  <a:lnTo>
                    <a:pt x="3132" y="173"/>
                  </a:lnTo>
                  <a:lnTo>
                    <a:pt x="3121" y="174"/>
                  </a:lnTo>
                  <a:lnTo>
                    <a:pt x="3110" y="175"/>
                  </a:lnTo>
                  <a:lnTo>
                    <a:pt x="3099" y="177"/>
                  </a:lnTo>
                  <a:lnTo>
                    <a:pt x="3087" y="179"/>
                  </a:lnTo>
                  <a:lnTo>
                    <a:pt x="3069" y="184"/>
                  </a:lnTo>
                  <a:lnTo>
                    <a:pt x="3054" y="189"/>
                  </a:lnTo>
                  <a:lnTo>
                    <a:pt x="3041" y="194"/>
                  </a:lnTo>
                  <a:lnTo>
                    <a:pt x="3030" y="200"/>
                  </a:lnTo>
                  <a:lnTo>
                    <a:pt x="3009" y="215"/>
                  </a:lnTo>
                  <a:lnTo>
                    <a:pt x="2985" y="232"/>
                  </a:lnTo>
                  <a:lnTo>
                    <a:pt x="2988" y="242"/>
                  </a:lnTo>
                  <a:lnTo>
                    <a:pt x="2991" y="250"/>
                  </a:lnTo>
                  <a:lnTo>
                    <a:pt x="2994" y="258"/>
                  </a:lnTo>
                  <a:lnTo>
                    <a:pt x="2998" y="264"/>
                  </a:lnTo>
                  <a:lnTo>
                    <a:pt x="3006" y="279"/>
                  </a:lnTo>
                  <a:lnTo>
                    <a:pt x="3015" y="295"/>
                  </a:lnTo>
                  <a:lnTo>
                    <a:pt x="3039" y="278"/>
                  </a:lnTo>
                  <a:lnTo>
                    <a:pt x="3063" y="261"/>
                  </a:lnTo>
                  <a:lnTo>
                    <a:pt x="3076" y="254"/>
                  </a:lnTo>
                  <a:lnTo>
                    <a:pt x="3091" y="248"/>
                  </a:lnTo>
                  <a:lnTo>
                    <a:pt x="3099" y="246"/>
                  </a:lnTo>
                  <a:lnTo>
                    <a:pt x="3108" y="245"/>
                  </a:lnTo>
                  <a:lnTo>
                    <a:pt x="3117" y="244"/>
                  </a:lnTo>
                  <a:lnTo>
                    <a:pt x="3128" y="243"/>
                  </a:lnTo>
                  <a:lnTo>
                    <a:pt x="3142" y="244"/>
                  </a:lnTo>
                  <a:lnTo>
                    <a:pt x="3156" y="245"/>
                  </a:lnTo>
                  <a:lnTo>
                    <a:pt x="3168" y="248"/>
                  </a:lnTo>
                  <a:lnTo>
                    <a:pt x="3180" y="252"/>
                  </a:lnTo>
                  <a:lnTo>
                    <a:pt x="3191" y="257"/>
                  </a:lnTo>
                  <a:lnTo>
                    <a:pt x="3201" y="263"/>
                  </a:lnTo>
                  <a:lnTo>
                    <a:pt x="3210" y="272"/>
                  </a:lnTo>
                  <a:lnTo>
                    <a:pt x="3218" y="280"/>
                  </a:lnTo>
                  <a:lnTo>
                    <a:pt x="3226" y="289"/>
                  </a:lnTo>
                  <a:lnTo>
                    <a:pt x="3232" y="300"/>
                  </a:lnTo>
                  <a:lnTo>
                    <a:pt x="3238" y="311"/>
                  </a:lnTo>
                  <a:lnTo>
                    <a:pt x="3242" y="322"/>
                  </a:lnTo>
                  <a:lnTo>
                    <a:pt x="3245" y="336"/>
                  </a:lnTo>
                  <a:lnTo>
                    <a:pt x="3248" y="349"/>
                  </a:lnTo>
                  <a:lnTo>
                    <a:pt x="3249" y="365"/>
                  </a:lnTo>
                  <a:lnTo>
                    <a:pt x="3250" y="380"/>
                  </a:lnTo>
                  <a:lnTo>
                    <a:pt x="2822" y="380"/>
                  </a:lnTo>
                  <a:lnTo>
                    <a:pt x="2825" y="362"/>
                  </a:lnTo>
                  <a:lnTo>
                    <a:pt x="2828" y="343"/>
                  </a:lnTo>
                  <a:lnTo>
                    <a:pt x="2830" y="323"/>
                  </a:lnTo>
                  <a:lnTo>
                    <a:pt x="2832" y="303"/>
                  </a:lnTo>
                  <a:lnTo>
                    <a:pt x="2834" y="261"/>
                  </a:lnTo>
                  <a:lnTo>
                    <a:pt x="2835" y="219"/>
                  </a:lnTo>
                  <a:lnTo>
                    <a:pt x="2834" y="175"/>
                  </a:lnTo>
                  <a:lnTo>
                    <a:pt x="2833" y="133"/>
                  </a:lnTo>
                  <a:lnTo>
                    <a:pt x="2832" y="91"/>
                  </a:lnTo>
                  <a:lnTo>
                    <a:pt x="2832" y="53"/>
                  </a:lnTo>
                  <a:lnTo>
                    <a:pt x="2760" y="53"/>
                  </a:lnTo>
                  <a:lnTo>
                    <a:pt x="2760" y="295"/>
                  </a:lnTo>
                  <a:close/>
                  <a:moveTo>
                    <a:pt x="6414" y="243"/>
                  </a:moveTo>
                  <a:lnTo>
                    <a:pt x="6436" y="237"/>
                  </a:lnTo>
                  <a:lnTo>
                    <a:pt x="6456" y="234"/>
                  </a:lnTo>
                  <a:lnTo>
                    <a:pt x="6475" y="231"/>
                  </a:lnTo>
                  <a:lnTo>
                    <a:pt x="6493" y="231"/>
                  </a:lnTo>
                  <a:lnTo>
                    <a:pt x="6501" y="231"/>
                  </a:lnTo>
                  <a:lnTo>
                    <a:pt x="6510" y="232"/>
                  </a:lnTo>
                  <a:lnTo>
                    <a:pt x="6519" y="234"/>
                  </a:lnTo>
                  <a:lnTo>
                    <a:pt x="6528" y="236"/>
                  </a:lnTo>
                  <a:lnTo>
                    <a:pt x="6538" y="240"/>
                  </a:lnTo>
                  <a:lnTo>
                    <a:pt x="6547" y="244"/>
                  </a:lnTo>
                  <a:lnTo>
                    <a:pt x="6557" y="248"/>
                  </a:lnTo>
                  <a:lnTo>
                    <a:pt x="6567" y="253"/>
                  </a:lnTo>
                  <a:lnTo>
                    <a:pt x="6509" y="319"/>
                  </a:lnTo>
                  <a:lnTo>
                    <a:pt x="6496" y="315"/>
                  </a:lnTo>
                  <a:lnTo>
                    <a:pt x="6488" y="311"/>
                  </a:lnTo>
                  <a:lnTo>
                    <a:pt x="6482" y="308"/>
                  </a:lnTo>
                  <a:lnTo>
                    <a:pt x="6478" y="305"/>
                  </a:lnTo>
                  <a:lnTo>
                    <a:pt x="6471" y="298"/>
                  </a:lnTo>
                  <a:lnTo>
                    <a:pt x="6456" y="284"/>
                  </a:lnTo>
                  <a:lnTo>
                    <a:pt x="6414" y="243"/>
                  </a:lnTo>
                  <a:close/>
                  <a:moveTo>
                    <a:pt x="6098" y="380"/>
                  </a:moveTo>
                  <a:lnTo>
                    <a:pt x="6099" y="390"/>
                  </a:lnTo>
                  <a:lnTo>
                    <a:pt x="6100" y="398"/>
                  </a:lnTo>
                  <a:lnTo>
                    <a:pt x="6103" y="406"/>
                  </a:lnTo>
                  <a:lnTo>
                    <a:pt x="6106" y="414"/>
                  </a:lnTo>
                  <a:lnTo>
                    <a:pt x="6111" y="420"/>
                  </a:lnTo>
                  <a:lnTo>
                    <a:pt x="6116" y="426"/>
                  </a:lnTo>
                  <a:lnTo>
                    <a:pt x="6122" y="431"/>
                  </a:lnTo>
                  <a:lnTo>
                    <a:pt x="6128" y="436"/>
                  </a:lnTo>
                  <a:lnTo>
                    <a:pt x="6136" y="441"/>
                  </a:lnTo>
                  <a:lnTo>
                    <a:pt x="6144" y="444"/>
                  </a:lnTo>
                  <a:lnTo>
                    <a:pt x="6152" y="447"/>
                  </a:lnTo>
                  <a:lnTo>
                    <a:pt x="6161" y="450"/>
                  </a:lnTo>
                  <a:lnTo>
                    <a:pt x="6181" y="454"/>
                  </a:lnTo>
                  <a:lnTo>
                    <a:pt x="6202" y="456"/>
                  </a:lnTo>
                  <a:lnTo>
                    <a:pt x="6224" y="458"/>
                  </a:lnTo>
                  <a:lnTo>
                    <a:pt x="6247" y="458"/>
                  </a:lnTo>
                  <a:lnTo>
                    <a:pt x="6270" y="458"/>
                  </a:lnTo>
                  <a:lnTo>
                    <a:pt x="6292" y="457"/>
                  </a:lnTo>
                  <a:lnTo>
                    <a:pt x="6336" y="455"/>
                  </a:lnTo>
                  <a:lnTo>
                    <a:pt x="6374" y="454"/>
                  </a:lnTo>
                  <a:lnTo>
                    <a:pt x="6384" y="454"/>
                  </a:lnTo>
                  <a:lnTo>
                    <a:pt x="6394" y="453"/>
                  </a:lnTo>
                  <a:lnTo>
                    <a:pt x="6403" y="451"/>
                  </a:lnTo>
                  <a:lnTo>
                    <a:pt x="6412" y="449"/>
                  </a:lnTo>
                  <a:lnTo>
                    <a:pt x="6428" y="444"/>
                  </a:lnTo>
                  <a:lnTo>
                    <a:pt x="6441" y="438"/>
                  </a:lnTo>
                  <a:lnTo>
                    <a:pt x="6453" y="432"/>
                  </a:lnTo>
                  <a:lnTo>
                    <a:pt x="6465" y="427"/>
                  </a:lnTo>
                  <a:lnTo>
                    <a:pt x="6470" y="425"/>
                  </a:lnTo>
                  <a:lnTo>
                    <a:pt x="6475" y="424"/>
                  </a:lnTo>
                  <a:lnTo>
                    <a:pt x="6481" y="423"/>
                  </a:lnTo>
                  <a:lnTo>
                    <a:pt x="6486" y="423"/>
                  </a:lnTo>
                  <a:lnTo>
                    <a:pt x="6492" y="423"/>
                  </a:lnTo>
                  <a:lnTo>
                    <a:pt x="6497" y="424"/>
                  </a:lnTo>
                  <a:lnTo>
                    <a:pt x="6501" y="425"/>
                  </a:lnTo>
                  <a:lnTo>
                    <a:pt x="6505" y="427"/>
                  </a:lnTo>
                  <a:lnTo>
                    <a:pt x="6512" y="432"/>
                  </a:lnTo>
                  <a:lnTo>
                    <a:pt x="6519" y="438"/>
                  </a:lnTo>
                  <a:lnTo>
                    <a:pt x="6526" y="444"/>
                  </a:lnTo>
                  <a:lnTo>
                    <a:pt x="6536" y="449"/>
                  </a:lnTo>
                  <a:lnTo>
                    <a:pt x="6542" y="451"/>
                  </a:lnTo>
                  <a:lnTo>
                    <a:pt x="6550" y="453"/>
                  </a:lnTo>
                  <a:lnTo>
                    <a:pt x="6558" y="454"/>
                  </a:lnTo>
                  <a:lnTo>
                    <a:pt x="6567" y="454"/>
                  </a:lnTo>
                  <a:lnTo>
                    <a:pt x="7037" y="454"/>
                  </a:lnTo>
                  <a:lnTo>
                    <a:pt x="7048" y="454"/>
                  </a:lnTo>
                  <a:lnTo>
                    <a:pt x="7058" y="452"/>
                  </a:lnTo>
                  <a:lnTo>
                    <a:pt x="7068" y="449"/>
                  </a:lnTo>
                  <a:lnTo>
                    <a:pt x="7076" y="445"/>
                  </a:lnTo>
                  <a:lnTo>
                    <a:pt x="7084" y="439"/>
                  </a:lnTo>
                  <a:lnTo>
                    <a:pt x="7091" y="433"/>
                  </a:lnTo>
                  <a:lnTo>
                    <a:pt x="7098" y="426"/>
                  </a:lnTo>
                  <a:lnTo>
                    <a:pt x="7103" y="418"/>
                  </a:lnTo>
                  <a:lnTo>
                    <a:pt x="7109" y="408"/>
                  </a:lnTo>
                  <a:lnTo>
                    <a:pt x="7113" y="399"/>
                  </a:lnTo>
                  <a:lnTo>
                    <a:pt x="7117" y="389"/>
                  </a:lnTo>
                  <a:lnTo>
                    <a:pt x="7120" y="377"/>
                  </a:lnTo>
                  <a:lnTo>
                    <a:pt x="7123" y="365"/>
                  </a:lnTo>
                  <a:lnTo>
                    <a:pt x="7126" y="352"/>
                  </a:lnTo>
                  <a:lnTo>
                    <a:pt x="7128" y="339"/>
                  </a:lnTo>
                  <a:lnTo>
                    <a:pt x="7129" y="326"/>
                  </a:lnTo>
                  <a:lnTo>
                    <a:pt x="7131" y="298"/>
                  </a:lnTo>
                  <a:lnTo>
                    <a:pt x="7132" y="267"/>
                  </a:lnTo>
                  <a:lnTo>
                    <a:pt x="7132" y="237"/>
                  </a:lnTo>
                  <a:lnTo>
                    <a:pt x="7132" y="205"/>
                  </a:lnTo>
                  <a:lnTo>
                    <a:pt x="7130" y="143"/>
                  </a:lnTo>
                  <a:lnTo>
                    <a:pt x="7129" y="84"/>
                  </a:lnTo>
                  <a:lnTo>
                    <a:pt x="7128" y="78"/>
                  </a:lnTo>
                  <a:lnTo>
                    <a:pt x="7128" y="73"/>
                  </a:lnTo>
                  <a:lnTo>
                    <a:pt x="7127" y="68"/>
                  </a:lnTo>
                  <a:lnTo>
                    <a:pt x="7125" y="64"/>
                  </a:lnTo>
                  <a:lnTo>
                    <a:pt x="7123" y="61"/>
                  </a:lnTo>
                  <a:lnTo>
                    <a:pt x="7121" y="58"/>
                  </a:lnTo>
                  <a:lnTo>
                    <a:pt x="7118" y="56"/>
                  </a:lnTo>
                  <a:lnTo>
                    <a:pt x="7115" y="55"/>
                  </a:lnTo>
                  <a:lnTo>
                    <a:pt x="7108" y="53"/>
                  </a:lnTo>
                  <a:lnTo>
                    <a:pt x="7099" y="52"/>
                  </a:lnTo>
                  <a:lnTo>
                    <a:pt x="7089" y="52"/>
                  </a:lnTo>
                  <a:lnTo>
                    <a:pt x="7077" y="53"/>
                  </a:lnTo>
                  <a:lnTo>
                    <a:pt x="7073" y="53"/>
                  </a:lnTo>
                  <a:lnTo>
                    <a:pt x="7069" y="54"/>
                  </a:lnTo>
                  <a:lnTo>
                    <a:pt x="7065" y="56"/>
                  </a:lnTo>
                  <a:lnTo>
                    <a:pt x="7062" y="59"/>
                  </a:lnTo>
                  <a:lnTo>
                    <a:pt x="7059" y="62"/>
                  </a:lnTo>
                  <a:lnTo>
                    <a:pt x="7056" y="68"/>
                  </a:lnTo>
                  <a:lnTo>
                    <a:pt x="7054" y="72"/>
                  </a:lnTo>
                  <a:lnTo>
                    <a:pt x="7051" y="78"/>
                  </a:lnTo>
                  <a:lnTo>
                    <a:pt x="7048" y="90"/>
                  </a:lnTo>
                  <a:lnTo>
                    <a:pt x="7046" y="105"/>
                  </a:lnTo>
                  <a:lnTo>
                    <a:pt x="7044" y="121"/>
                  </a:lnTo>
                  <a:lnTo>
                    <a:pt x="7043" y="139"/>
                  </a:lnTo>
                  <a:lnTo>
                    <a:pt x="7043" y="178"/>
                  </a:lnTo>
                  <a:lnTo>
                    <a:pt x="7044" y="219"/>
                  </a:lnTo>
                  <a:lnTo>
                    <a:pt x="7046" y="259"/>
                  </a:lnTo>
                  <a:lnTo>
                    <a:pt x="7048" y="297"/>
                  </a:lnTo>
                  <a:lnTo>
                    <a:pt x="7048" y="330"/>
                  </a:lnTo>
                  <a:lnTo>
                    <a:pt x="7048" y="353"/>
                  </a:lnTo>
                  <a:lnTo>
                    <a:pt x="7046" y="362"/>
                  </a:lnTo>
                  <a:lnTo>
                    <a:pt x="7043" y="369"/>
                  </a:lnTo>
                  <a:lnTo>
                    <a:pt x="7041" y="371"/>
                  </a:lnTo>
                  <a:lnTo>
                    <a:pt x="7039" y="373"/>
                  </a:lnTo>
                  <a:lnTo>
                    <a:pt x="7036" y="375"/>
                  </a:lnTo>
                  <a:lnTo>
                    <a:pt x="7032" y="377"/>
                  </a:lnTo>
                  <a:lnTo>
                    <a:pt x="7023" y="379"/>
                  </a:lnTo>
                  <a:lnTo>
                    <a:pt x="7011" y="381"/>
                  </a:lnTo>
                  <a:lnTo>
                    <a:pt x="6996" y="381"/>
                  </a:lnTo>
                  <a:lnTo>
                    <a:pt x="6978" y="381"/>
                  </a:lnTo>
                  <a:lnTo>
                    <a:pt x="6929" y="380"/>
                  </a:lnTo>
                  <a:lnTo>
                    <a:pt x="6863" y="380"/>
                  </a:lnTo>
                  <a:lnTo>
                    <a:pt x="6869" y="315"/>
                  </a:lnTo>
                  <a:lnTo>
                    <a:pt x="6875" y="264"/>
                  </a:lnTo>
                  <a:lnTo>
                    <a:pt x="6876" y="244"/>
                  </a:lnTo>
                  <a:lnTo>
                    <a:pt x="6878" y="227"/>
                  </a:lnTo>
                  <a:lnTo>
                    <a:pt x="6878" y="213"/>
                  </a:lnTo>
                  <a:lnTo>
                    <a:pt x="6877" y="201"/>
                  </a:lnTo>
                  <a:lnTo>
                    <a:pt x="6876" y="196"/>
                  </a:lnTo>
                  <a:lnTo>
                    <a:pt x="6874" y="191"/>
                  </a:lnTo>
                  <a:lnTo>
                    <a:pt x="6872" y="188"/>
                  </a:lnTo>
                  <a:lnTo>
                    <a:pt x="6870" y="184"/>
                  </a:lnTo>
                  <a:lnTo>
                    <a:pt x="6867" y="180"/>
                  </a:lnTo>
                  <a:lnTo>
                    <a:pt x="6864" y="178"/>
                  </a:lnTo>
                  <a:lnTo>
                    <a:pt x="6861" y="176"/>
                  </a:lnTo>
                  <a:lnTo>
                    <a:pt x="6857" y="174"/>
                  </a:lnTo>
                  <a:lnTo>
                    <a:pt x="6847" y="171"/>
                  </a:lnTo>
                  <a:lnTo>
                    <a:pt x="6834" y="170"/>
                  </a:lnTo>
                  <a:lnTo>
                    <a:pt x="6820" y="169"/>
                  </a:lnTo>
                  <a:lnTo>
                    <a:pt x="6802" y="169"/>
                  </a:lnTo>
                  <a:lnTo>
                    <a:pt x="6802" y="195"/>
                  </a:lnTo>
                  <a:lnTo>
                    <a:pt x="6803" y="222"/>
                  </a:lnTo>
                  <a:lnTo>
                    <a:pt x="6803" y="250"/>
                  </a:lnTo>
                  <a:lnTo>
                    <a:pt x="6802" y="278"/>
                  </a:lnTo>
                  <a:lnTo>
                    <a:pt x="6800" y="306"/>
                  </a:lnTo>
                  <a:lnTo>
                    <a:pt x="6796" y="332"/>
                  </a:lnTo>
                  <a:lnTo>
                    <a:pt x="6793" y="345"/>
                  </a:lnTo>
                  <a:lnTo>
                    <a:pt x="6790" y="358"/>
                  </a:lnTo>
                  <a:lnTo>
                    <a:pt x="6786" y="369"/>
                  </a:lnTo>
                  <a:lnTo>
                    <a:pt x="6782" y="380"/>
                  </a:lnTo>
                  <a:lnTo>
                    <a:pt x="6557" y="380"/>
                  </a:lnTo>
                  <a:lnTo>
                    <a:pt x="6561" y="369"/>
                  </a:lnTo>
                  <a:lnTo>
                    <a:pt x="6565" y="360"/>
                  </a:lnTo>
                  <a:lnTo>
                    <a:pt x="6571" y="350"/>
                  </a:lnTo>
                  <a:lnTo>
                    <a:pt x="6577" y="341"/>
                  </a:lnTo>
                  <a:lnTo>
                    <a:pt x="6592" y="324"/>
                  </a:lnTo>
                  <a:lnTo>
                    <a:pt x="6607" y="308"/>
                  </a:lnTo>
                  <a:lnTo>
                    <a:pt x="6615" y="300"/>
                  </a:lnTo>
                  <a:lnTo>
                    <a:pt x="6623" y="291"/>
                  </a:lnTo>
                  <a:lnTo>
                    <a:pt x="6631" y="282"/>
                  </a:lnTo>
                  <a:lnTo>
                    <a:pt x="6638" y="272"/>
                  </a:lnTo>
                  <a:lnTo>
                    <a:pt x="6644" y="261"/>
                  </a:lnTo>
                  <a:lnTo>
                    <a:pt x="6650" y="249"/>
                  </a:lnTo>
                  <a:lnTo>
                    <a:pt x="6655" y="236"/>
                  </a:lnTo>
                  <a:lnTo>
                    <a:pt x="6659" y="222"/>
                  </a:lnTo>
                  <a:lnTo>
                    <a:pt x="6645" y="217"/>
                  </a:lnTo>
                  <a:lnTo>
                    <a:pt x="6634" y="213"/>
                  </a:lnTo>
                  <a:lnTo>
                    <a:pt x="6624" y="208"/>
                  </a:lnTo>
                  <a:lnTo>
                    <a:pt x="6617" y="203"/>
                  </a:lnTo>
                  <a:lnTo>
                    <a:pt x="6605" y="195"/>
                  </a:lnTo>
                  <a:lnTo>
                    <a:pt x="6593" y="187"/>
                  </a:lnTo>
                  <a:lnTo>
                    <a:pt x="6586" y="183"/>
                  </a:lnTo>
                  <a:lnTo>
                    <a:pt x="6577" y="179"/>
                  </a:lnTo>
                  <a:lnTo>
                    <a:pt x="6566" y="176"/>
                  </a:lnTo>
                  <a:lnTo>
                    <a:pt x="6552" y="174"/>
                  </a:lnTo>
                  <a:lnTo>
                    <a:pt x="6534" y="172"/>
                  </a:lnTo>
                  <a:lnTo>
                    <a:pt x="6513" y="170"/>
                  </a:lnTo>
                  <a:lnTo>
                    <a:pt x="6486" y="169"/>
                  </a:lnTo>
                  <a:lnTo>
                    <a:pt x="6455" y="169"/>
                  </a:lnTo>
                  <a:lnTo>
                    <a:pt x="6439" y="169"/>
                  </a:lnTo>
                  <a:lnTo>
                    <a:pt x="6425" y="170"/>
                  </a:lnTo>
                  <a:lnTo>
                    <a:pt x="6411" y="172"/>
                  </a:lnTo>
                  <a:lnTo>
                    <a:pt x="6398" y="174"/>
                  </a:lnTo>
                  <a:lnTo>
                    <a:pt x="6386" y="177"/>
                  </a:lnTo>
                  <a:lnTo>
                    <a:pt x="6375" y="180"/>
                  </a:lnTo>
                  <a:lnTo>
                    <a:pt x="6365" y="186"/>
                  </a:lnTo>
                  <a:lnTo>
                    <a:pt x="6356" y="191"/>
                  </a:lnTo>
                  <a:lnTo>
                    <a:pt x="6349" y="197"/>
                  </a:lnTo>
                  <a:lnTo>
                    <a:pt x="6342" y="204"/>
                  </a:lnTo>
                  <a:lnTo>
                    <a:pt x="6336" y="212"/>
                  </a:lnTo>
                  <a:lnTo>
                    <a:pt x="6331" y="220"/>
                  </a:lnTo>
                  <a:lnTo>
                    <a:pt x="6327" y="230"/>
                  </a:lnTo>
                  <a:lnTo>
                    <a:pt x="6325" y="241"/>
                  </a:lnTo>
                  <a:lnTo>
                    <a:pt x="6323" y="252"/>
                  </a:lnTo>
                  <a:lnTo>
                    <a:pt x="6323" y="264"/>
                  </a:lnTo>
                  <a:lnTo>
                    <a:pt x="6323" y="277"/>
                  </a:lnTo>
                  <a:lnTo>
                    <a:pt x="6324" y="285"/>
                  </a:lnTo>
                  <a:lnTo>
                    <a:pt x="6324" y="287"/>
                  </a:lnTo>
                  <a:lnTo>
                    <a:pt x="6325" y="289"/>
                  </a:lnTo>
                  <a:lnTo>
                    <a:pt x="6326" y="289"/>
                  </a:lnTo>
                  <a:lnTo>
                    <a:pt x="6327" y="290"/>
                  </a:lnTo>
                  <a:lnTo>
                    <a:pt x="6330" y="290"/>
                  </a:lnTo>
                  <a:lnTo>
                    <a:pt x="6334" y="290"/>
                  </a:lnTo>
                  <a:lnTo>
                    <a:pt x="6339" y="291"/>
                  </a:lnTo>
                  <a:lnTo>
                    <a:pt x="6344" y="294"/>
                  </a:lnTo>
                  <a:lnTo>
                    <a:pt x="6378" y="313"/>
                  </a:lnTo>
                  <a:lnTo>
                    <a:pt x="6394" y="322"/>
                  </a:lnTo>
                  <a:lnTo>
                    <a:pt x="6407" y="330"/>
                  </a:lnTo>
                  <a:lnTo>
                    <a:pt x="6416" y="336"/>
                  </a:lnTo>
                  <a:lnTo>
                    <a:pt x="6422" y="341"/>
                  </a:lnTo>
                  <a:lnTo>
                    <a:pt x="6427" y="347"/>
                  </a:lnTo>
                  <a:lnTo>
                    <a:pt x="6430" y="352"/>
                  </a:lnTo>
                  <a:lnTo>
                    <a:pt x="6432" y="360"/>
                  </a:lnTo>
                  <a:lnTo>
                    <a:pt x="6435" y="370"/>
                  </a:lnTo>
                  <a:lnTo>
                    <a:pt x="6210" y="380"/>
                  </a:lnTo>
                  <a:lnTo>
                    <a:pt x="6201" y="379"/>
                  </a:lnTo>
                  <a:lnTo>
                    <a:pt x="6193" y="376"/>
                  </a:lnTo>
                  <a:lnTo>
                    <a:pt x="6187" y="372"/>
                  </a:lnTo>
                  <a:lnTo>
                    <a:pt x="6181" y="366"/>
                  </a:lnTo>
                  <a:lnTo>
                    <a:pt x="6177" y="359"/>
                  </a:lnTo>
                  <a:lnTo>
                    <a:pt x="6173" y="350"/>
                  </a:lnTo>
                  <a:lnTo>
                    <a:pt x="6170" y="340"/>
                  </a:lnTo>
                  <a:lnTo>
                    <a:pt x="6168" y="329"/>
                  </a:lnTo>
                  <a:lnTo>
                    <a:pt x="6167" y="317"/>
                  </a:lnTo>
                  <a:lnTo>
                    <a:pt x="6166" y="304"/>
                  </a:lnTo>
                  <a:lnTo>
                    <a:pt x="6166" y="290"/>
                  </a:lnTo>
                  <a:lnTo>
                    <a:pt x="6166" y="277"/>
                  </a:lnTo>
                  <a:lnTo>
                    <a:pt x="6167" y="247"/>
                  </a:lnTo>
                  <a:lnTo>
                    <a:pt x="6169" y="217"/>
                  </a:lnTo>
                  <a:lnTo>
                    <a:pt x="6171" y="186"/>
                  </a:lnTo>
                  <a:lnTo>
                    <a:pt x="6173" y="157"/>
                  </a:lnTo>
                  <a:lnTo>
                    <a:pt x="6174" y="129"/>
                  </a:lnTo>
                  <a:lnTo>
                    <a:pt x="6173" y="104"/>
                  </a:lnTo>
                  <a:lnTo>
                    <a:pt x="6171" y="92"/>
                  </a:lnTo>
                  <a:lnTo>
                    <a:pt x="6169" y="83"/>
                  </a:lnTo>
                  <a:lnTo>
                    <a:pt x="6167" y="74"/>
                  </a:lnTo>
                  <a:lnTo>
                    <a:pt x="6163" y="67"/>
                  </a:lnTo>
                  <a:lnTo>
                    <a:pt x="6159" y="60"/>
                  </a:lnTo>
                  <a:lnTo>
                    <a:pt x="6153" y="56"/>
                  </a:lnTo>
                  <a:lnTo>
                    <a:pt x="6147" y="53"/>
                  </a:lnTo>
                  <a:lnTo>
                    <a:pt x="6139" y="53"/>
                  </a:lnTo>
                  <a:lnTo>
                    <a:pt x="6098" y="53"/>
                  </a:lnTo>
                  <a:lnTo>
                    <a:pt x="6098" y="380"/>
                  </a:lnTo>
                  <a:close/>
                  <a:moveTo>
                    <a:pt x="1239" y="243"/>
                  </a:moveTo>
                  <a:lnTo>
                    <a:pt x="1261" y="237"/>
                  </a:lnTo>
                  <a:lnTo>
                    <a:pt x="1281" y="234"/>
                  </a:lnTo>
                  <a:lnTo>
                    <a:pt x="1300" y="231"/>
                  </a:lnTo>
                  <a:lnTo>
                    <a:pt x="1318" y="231"/>
                  </a:lnTo>
                  <a:lnTo>
                    <a:pt x="1326" y="231"/>
                  </a:lnTo>
                  <a:lnTo>
                    <a:pt x="1335" y="232"/>
                  </a:lnTo>
                  <a:lnTo>
                    <a:pt x="1344" y="234"/>
                  </a:lnTo>
                  <a:lnTo>
                    <a:pt x="1353" y="236"/>
                  </a:lnTo>
                  <a:lnTo>
                    <a:pt x="1362" y="240"/>
                  </a:lnTo>
                  <a:lnTo>
                    <a:pt x="1372" y="244"/>
                  </a:lnTo>
                  <a:lnTo>
                    <a:pt x="1382" y="248"/>
                  </a:lnTo>
                  <a:lnTo>
                    <a:pt x="1392" y="253"/>
                  </a:lnTo>
                  <a:lnTo>
                    <a:pt x="1333" y="319"/>
                  </a:lnTo>
                  <a:lnTo>
                    <a:pt x="1321" y="314"/>
                  </a:lnTo>
                  <a:lnTo>
                    <a:pt x="1308" y="307"/>
                  </a:lnTo>
                  <a:lnTo>
                    <a:pt x="1295" y="299"/>
                  </a:lnTo>
                  <a:lnTo>
                    <a:pt x="1282" y="288"/>
                  </a:lnTo>
                  <a:lnTo>
                    <a:pt x="1270" y="278"/>
                  </a:lnTo>
                  <a:lnTo>
                    <a:pt x="1259" y="266"/>
                  </a:lnTo>
                  <a:lnTo>
                    <a:pt x="1248" y="254"/>
                  </a:lnTo>
                  <a:lnTo>
                    <a:pt x="1239" y="243"/>
                  </a:lnTo>
                  <a:close/>
                  <a:moveTo>
                    <a:pt x="1617" y="328"/>
                  </a:moveTo>
                  <a:lnTo>
                    <a:pt x="1617" y="337"/>
                  </a:lnTo>
                  <a:lnTo>
                    <a:pt x="1616" y="344"/>
                  </a:lnTo>
                  <a:lnTo>
                    <a:pt x="1615" y="350"/>
                  </a:lnTo>
                  <a:lnTo>
                    <a:pt x="1614" y="356"/>
                  </a:lnTo>
                  <a:lnTo>
                    <a:pt x="1610" y="366"/>
                  </a:lnTo>
                  <a:lnTo>
                    <a:pt x="1607" y="380"/>
                  </a:lnTo>
                  <a:lnTo>
                    <a:pt x="1382" y="380"/>
                  </a:lnTo>
                  <a:lnTo>
                    <a:pt x="1386" y="369"/>
                  </a:lnTo>
                  <a:lnTo>
                    <a:pt x="1390" y="360"/>
                  </a:lnTo>
                  <a:lnTo>
                    <a:pt x="1396" y="350"/>
                  </a:lnTo>
                  <a:lnTo>
                    <a:pt x="1402" y="341"/>
                  </a:lnTo>
                  <a:lnTo>
                    <a:pt x="1416" y="324"/>
                  </a:lnTo>
                  <a:lnTo>
                    <a:pt x="1432" y="308"/>
                  </a:lnTo>
                  <a:lnTo>
                    <a:pt x="1440" y="300"/>
                  </a:lnTo>
                  <a:lnTo>
                    <a:pt x="1448" y="291"/>
                  </a:lnTo>
                  <a:lnTo>
                    <a:pt x="1456" y="282"/>
                  </a:lnTo>
                  <a:lnTo>
                    <a:pt x="1463" y="272"/>
                  </a:lnTo>
                  <a:lnTo>
                    <a:pt x="1469" y="261"/>
                  </a:lnTo>
                  <a:lnTo>
                    <a:pt x="1475" y="249"/>
                  </a:lnTo>
                  <a:lnTo>
                    <a:pt x="1480" y="236"/>
                  </a:lnTo>
                  <a:lnTo>
                    <a:pt x="1484" y="222"/>
                  </a:lnTo>
                  <a:lnTo>
                    <a:pt x="1472" y="217"/>
                  </a:lnTo>
                  <a:lnTo>
                    <a:pt x="1453" y="206"/>
                  </a:lnTo>
                  <a:lnTo>
                    <a:pt x="1440" y="200"/>
                  </a:lnTo>
                  <a:lnTo>
                    <a:pt x="1426" y="193"/>
                  </a:lnTo>
                  <a:lnTo>
                    <a:pt x="1410" y="187"/>
                  </a:lnTo>
                  <a:lnTo>
                    <a:pt x="1392" y="180"/>
                  </a:lnTo>
                  <a:lnTo>
                    <a:pt x="1374" y="175"/>
                  </a:lnTo>
                  <a:lnTo>
                    <a:pt x="1354" y="171"/>
                  </a:lnTo>
                  <a:lnTo>
                    <a:pt x="1332" y="168"/>
                  </a:lnTo>
                  <a:lnTo>
                    <a:pt x="1310" y="166"/>
                  </a:lnTo>
                  <a:lnTo>
                    <a:pt x="1299" y="166"/>
                  </a:lnTo>
                  <a:lnTo>
                    <a:pt x="1287" y="167"/>
                  </a:lnTo>
                  <a:lnTo>
                    <a:pt x="1275" y="168"/>
                  </a:lnTo>
                  <a:lnTo>
                    <a:pt x="1263" y="169"/>
                  </a:lnTo>
                  <a:lnTo>
                    <a:pt x="1250" y="172"/>
                  </a:lnTo>
                  <a:lnTo>
                    <a:pt x="1238" y="174"/>
                  </a:lnTo>
                  <a:lnTo>
                    <a:pt x="1225" y="178"/>
                  </a:lnTo>
                  <a:lnTo>
                    <a:pt x="1212" y="183"/>
                  </a:lnTo>
                  <a:lnTo>
                    <a:pt x="1191" y="192"/>
                  </a:lnTo>
                  <a:lnTo>
                    <a:pt x="1177" y="199"/>
                  </a:lnTo>
                  <a:lnTo>
                    <a:pt x="1171" y="202"/>
                  </a:lnTo>
                  <a:lnTo>
                    <a:pt x="1165" y="205"/>
                  </a:lnTo>
                  <a:lnTo>
                    <a:pt x="1157" y="208"/>
                  </a:lnTo>
                  <a:lnTo>
                    <a:pt x="1147" y="212"/>
                  </a:lnTo>
                  <a:lnTo>
                    <a:pt x="1147" y="285"/>
                  </a:lnTo>
                  <a:lnTo>
                    <a:pt x="1181" y="300"/>
                  </a:lnTo>
                  <a:lnTo>
                    <a:pt x="1214" y="315"/>
                  </a:lnTo>
                  <a:lnTo>
                    <a:pt x="1222" y="319"/>
                  </a:lnTo>
                  <a:lnTo>
                    <a:pt x="1229" y="324"/>
                  </a:lnTo>
                  <a:lnTo>
                    <a:pt x="1236" y="331"/>
                  </a:lnTo>
                  <a:lnTo>
                    <a:pt x="1242" y="337"/>
                  </a:lnTo>
                  <a:lnTo>
                    <a:pt x="1248" y="343"/>
                  </a:lnTo>
                  <a:lnTo>
                    <a:pt x="1253" y="351"/>
                  </a:lnTo>
                  <a:lnTo>
                    <a:pt x="1257" y="360"/>
                  </a:lnTo>
                  <a:lnTo>
                    <a:pt x="1260" y="370"/>
                  </a:lnTo>
                  <a:lnTo>
                    <a:pt x="1005" y="380"/>
                  </a:lnTo>
                  <a:lnTo>
                    <a:pt x="1005" y="309"/>
                  </a:lnTo>
                  <a:lnTo>
                    <a:pt x="1006" y="255"/>
                  </a:lnTo>
                  <a:lnTo>
                    <a:pt x="1006" y="234"/>
                  </a:lnTo>
                  <a:lnTo>
                    <a:pt x="1006" y="218"/>
                  </a:lnTo>
                  <a:lnTo>
                    <a:pt x="1006" y="204"/>
                  </a:lnTo>
                  <a:lnTo>
                    <a:pt x="1004" y="193"/>
                  </a:lnTo>
                  <a:lnTo>
                    <a:pt x="1002" y="185"/>
                  </a:lnTo>
                  <a:lnTo>
                    <a:pt x="999" y="178"/>
                  </a:lnTo>
                  <a:lnTo>
                    <a:pt x="995" y="174"/>
                  </a:lnTo>
                  <a:lnTo>
                    <a:pt x="990" y="171"/>
                  </a:lnTo>
                  <a:lnTo>
                    <a:pt x="983" y="170"/>
                  </a:lnTo>
                  <a:lnTo>
                    <a:pt x="975" y="169"/>
                  </a:lnTo>
                  <a:lnTo>
                    <a:pt x="965" y="169"/>
                  </a:lnTo>
                  <a:lnTo>
                    <a:pt x="954" y="169"/>
                  </a:lnTo>
                  <a:lnTo>
                    <a:pt x="949" y="169"/>
                  </a:lnTo>
                  <a:lnTo>
                    <a:pt x="945" y="170"/>
                  </a:lnTo>
                  <a:lnTo>
                    <a:pt x="942" y="171"/>
                  </a:lnTo>
                  <a:lnTo>
                    <a:pt x="938" y="173"/>
                  </a:lnTo>
                  <a:lnTo>
                    <a:pt x="935" y="175"/>
                  </a:lnTo>
                  <a:lnTo>
                    <a:pt x="933" y="178"/>
                  </a:lnTo>
                  <a:lnTo>
                    <a:pt x="930" y="182"/>
                  </a:lnTo>
                  <a:lnTo>
                    <a:pt x="928" y="186"/>
                  </a:lnTo>
                  <a:lnTo>
                    <a:pt x="925" y="194"/>
                  </a:lnTo>
                  <a:lnTo>
                    <a:pt x="922" y="204"/>
                  </a:lnTo>
                  <a:lnTo>
                    <a:pt x="921" y="216"/>
                  </a:lnTo>
                  <a:lnTo>
                    <a:pt x="920" y="228"/>
                  </a:lnTo>
                  <a:lnTo>
                    <a:pt x="920" y="257"/>
                  </a:lnTo>
                  <a:lnTo>
                    <a:pt x="921" y="289"/>
                  </a:lnTo>
                  <a:lnTo>
                    <a:pt x="922" y="323"/>
                  </a:lnTo>
                  <a:lnTo>
                    <a:pt x="923" y="360"/>
                  </a:lnTo>
                  <a:lnTo>
                    <a:pt x="924" y="393"/>
                  </a:lnTo>
                  <a:lnTo>
                    <a:pt x="923" y="420"/>
                  </a:lnTo>
                  <a:lnTo>
                    <a:pt x="923" y="432"/>
                  </a:lnTo>
                  <a:lnTo>
                    <a:pt x="921" y="443"/>
                  </a:lnTo>
                  <a:lnTo>
                    <a:pt x="919" y="453"/>
                  </a:lnTo>
                  <a:lnTo>
                    <a:pt x="916" y="461"/>
                  </a:lnTo>
                  <a:lnTo>
                    <a:pt x="912" y="468"/>
                  </a:lnTo>
                  <a:lnTo>
                    <a:pt x="907" y="475"/>
                  </a:lnTo>
                  <a:lnTo>
                    <a:pt x="900" y="481"/>
                  </a:lnTo>
                  <a:lnTo>
                    <a:pt x="892" y="485"/>
                  </a:lnTo>
                  <a:lnTo>
                    <a:pt x="882" y="489"/>
                  </a:lnTo>
                  <a:lnTo>
                    <a:pt x="871" y="492"/>
                  </a:lnTo>
                  <a:lnTo>
                    <a:pt x="857" y="494"/>
                  </a:lnTo>
                  <a:lnTo>
                    <a:pt x="841" y="496"/>
                  </a:lnTo>
                  <a:lnTo>
                    <a:pt x="841" y="560"/>
                  </a:lnTo>
                  <a:lnTo>
                    <a:pt x="856" y="560"/>
                  </a:lnTo>
                  <a:lnTo>
                    <a:pt x="871" y="559"/>
                  </a:lnTo>
                  <a:lnTo>
                    <a:pt x="885" y="557"/>
                  </a:lnTo>
                  <a:lnTo>
                    <a:pt x="898" y="554"/>
                  </a:lnTo>
                  <a:lnTo>
                    <a:pt x="911" y="550"/>
                  </a:lnTo>
                  <a:lnTo>
                    <a:pt x="923" y="546"/>
                  </a:lnTo>
                  <a:lnTo>
                    <a:pt x="935" y="541"/>
                  </a:lnTo>
                  <a:lnTo>
                    <a:pt x="946" y="535"/>
                  </a:lnTo>
                  <a:lnTo>
                    <a:pt x="955" y="529"/>
                  </a:lnTo>
                  <a:lnTo>
                    <a:pt x="964" y="520"/>
                  </a:lnTo>
                  <a:lnTo>
                    <a:pt x="972" y="512"/>
                  </a:lnTo>
                  <a:lnTo>
                    <a:pt x="979" y="503"/>
                  </a:lnTo>
                  <a:lnTo>
                    <a:pt x="985" y="492"/>
                  </a:lnTo>
                  <a:lnTo>
                    <a:pt x="989" y="480"/>
                  </a:lnTo>
                  <a:lnTo>
                    <a:pt x="993" y="467"/>
                  </a:lnTo>
                  <a:lnTo>
                    <a:pt x="994" y="454"/>
                  </a:lnTo>
                  <a:lnTo>
                    <a:pt x="1016" y="454"/>
                  </a:lnTo>
                  <a:lnTo>
                    <a:pt x="1038" y="454"/>
                  </a:lnTo>
                  <a:lnTo>
                    <a:pt x="1060" y="454"/>
                  </a:lnTo>
                  <a:lnTo>
                    <a:pt x="1081" y="454"/>
                  </a:lnTo>
                  <a:lnTo>
                    <a:pt x="1103" y="454"/>
                  </a:lnTo>
                  <a:lnTo>
                    <a:pt x="1125" y="454"/>
                  </a:lnTo>
                  <a:lnTo>
                    <a:pt x="1147" y="455"/>
                  </a:lnTo>
                  <a:lnTo>
                    <a:pt x="1168" y="455"/>
                  </a:lnTo>
                  <a:lnTo>
                    <a:pt x="1186" y="454"/>
                  </a:lnTo>
                  <a:lnTo>
                    <a:pt x="1203" y="454"/>
                  </a:lnTo>
                  <a:lnTo>
                    <a:pt x="1219" y="452"/>
                  </a:lnTo>
                  <a:lnTo>
                    <a:pt x="1233" y="450"/>
                  </a:lnTo>
                  <a:lnTo>
                    <a:pt x="1247" y="447"/>
                  </a:lnTo>
                  <a:lnTo>
                    <a:pt x="1261" y="443"/>
                  </a:lnTo>
                  <a:lnTo>
                    <a:pt x="1274" y="437"/>
                  </a:lnTo>
                  <a:lnTo>
                    <a:pt x="1287" y="430"/>
                  </a:lnTo>
                  <a:lnTo>
                    <a:pt x="1311" y="411"/>
                  </a:lnTo>
                  <a:lnTo>
                    <a:pt x="1329" y="427"/>
                  </a:lnTo>
                  <a:lnTo>
                    <a:pt x="1345" y="441"/>
                  </a:lnTo>
                  <a:lnTo>
                    <a:pt x="1354" y="446"/>
                  </a:lnTo>
                  <a:lnTo>
                    <a:pt x="1364" y="450"/>
                  </a:lnTo>
                  <a:lnTo>
                    <a:pt x="1370" y="452"/>
                  </a:lnTo>
                  <a:lnTo>
                    <a:pt x="1377" y="453"/>
                  </a:lnTo>
                  <a:lnTo>
                    <a:pt x="1384" y="454"/>
                  </a:lnTo>
                  <a:lnTo>
                    <a:pt x="1392" y="454"/>
                  </a:lnTo>
                  <a:lnTo>
                    <a:pt x="1504" y="456"/>
                  </a:lnTo>
                  <a:lnTo>
                    <a:pt x="1583" y="456"/>
                  </a:lnTo>
                  <a:lnTo>
                    <a:pt x="1599" y="455"/>
                  </a:lnTo>
                  <a:lnTo>
                    <a:pt x="1613" y="453"/>
                  </a:lnTo>
                  <a:lnTo>
                    <a:pt x="1626" y="451"/>
                  </a:lnTo>
                  <a:lnTo>
                    <a:pt x="1637" y="448"/>
                  </a:lnTo>
                  <a:lnTo>
                    <a:pt x="1647" y="444"/>
                  </a:lnTo>
                  <a:lnTo>
                    <a:pt x="1655" y="438"/>
                  </a:lnTo>
                  <a:lnTo>
                    <a:pt x="1663" y="432"/>
                  </a:lnTo>
                  <a:lnTo>
                    <a:pt x="1669" y="425"/>
                  </a:lnTo>
                  <a:lnTo>
                    <a:pt x="1674" y="416"/>
                  </a:lnTo>
                  <a:lnTo>
                    <a:pt x="1679" y="405"/>
                  </a:lnTo>
                  <a:lnTo>
                    <a:pt x="1682" y="394"/>
                  </a:lnTo>
                  <a:lnTo>
                    <a:pt x="1685" y="380"/>
                  </a:lnTo>
                  <a:lnTo>
                    <a:pt x="1687" y="365"/>
                  </a:lnTo>
                  <a:lnTo>
                    <a:pt x="1689" y="348"/>
                  </a:lnTo>
                  <a:lnTo>
                    <a:pt x="1690" y="329"/>
                  </a:lnTo>
                  <a:lnTo>
                    <a:pt x="1690" y="308"/>
                  </a:lnTo>
                  <a:lnTo>
                    <a:pt x="1690" y="201"/>
                  </a:lnTo>
                  <a:lnTo>
                    <a:pt x="1688" y="53"/>
                  </a:lnTo>
                  <a:lnTo>
                    <a:pt x="1617" y="53"/>
                  </a:lnTo>
                  <a:lnTo>
                    <a:pt x="1617" y="328"/>
                  </a:lnTo>
                  <a:close/>
                  <a:moveTo>
                    <a:pt x="76" y="275"/>
                  </a:moveTo>
                  <a:lnTo>
                    <a:pt x="76" y="253"/>
                  </a:lnTo>
                  <a:lnTo>
                    <a:pt x="77" y="232"/>
                  </a:lnTo>
                  <a:lnTo>
                    <a:pt x="79" y="223"/>
                  </a:lnTo>
                  <a:lnTo>
                    <a:pt x="81" y="215"/>
                  </a:lnTo>
                  <a:lnTo>
                    <a:pt x="84" y="206"/>
                  </a:lnTo>
                  <a:lnTo>
                    <a:pt x="89" y="199"/>
                  </a:lnTo>
                  <a:lnTo>
                    <a:pt x="95" y="192"/>
                  </a:lnTo>
                  <a:lnTo>
                    <a:pt x="103" y="187"/>
                  </a:lnTo>
                  <a:lnTo>
                    <a:pt x="113" y="182"/>
                  </a:lnTo>
                  <a:lnTo>
                    <a:pt x="125" y="176"/>
                  </a:lnTo>
                  <a:lnTo>
                    <a:pt x="139" y="173"/>
                  </a:lnTo>
                  <a:lnTo>
                    <a:pt x="156" y="171"/>
                  </a:lnTo>
                  <a:lnTo>
                    <a:pt x="176" y="169"/>
                  </a:lnTo>
                  <a:lnTo>
                    <a:pt x="199" y="169"/>
                  </a:lnTo>
                  <a:lnTo>
                    <a:pt x="199" y="204"/>
                  </a:lnTo>
                  <a:lnTo>
                    <a:pt x="200" y="238"/>
                  </a:lnTo>
                  <a:lnTo>
                    <a:pt x="200" y="254"/>
                  </a:lnTo>
                  <a:lnTo>
                    <a:pt x="200" y="269"/>
                  </a:lnTo>
                  <a:lnTo>
                    <a:pt x="198" y="283"/>
                  </a:lnTo>
                  <a:lnTo>
                    <a:pt x="196" y="295"/>
                  </a:lnTo>
                  <a:lnTo>
                    <a:pt x="193" y="307"/>
                  </a:lnTo>
                  <a:lnTo>
                    <a:pt x="189" y="317"/>
                  </a:lnTo>
                  <a:lnTo>
                    <a:pt x="186" y="322"/>
                  </a:lnTo>
                  <a:lnTo>
                    <a:pt x="183" y="327"/>
                  </a:lnTo>
                  <a:lnTo>
                    <a:pt x="180" y="331"/>
                  </a:lnTo>
                  <a:lnTo>
                    <a:pt x="176" y="334"/>
                  </a:lnTo>
                  <a:lnTo>
                    <a:pt x="172" y="338"/>
                  </a:lnTo>
                  <a:lnTo>
                    <a:pt x="167" y="340"/>
                  </a:lnTo>
                  <a:lnTo>
                    <a:pt x="162" y="343"/>
                  </a:lnTo>
                  <a:lnTo>
                    <a:pt x="156" y="345"/>
                  </a:lnTo>
                  <a:lnTo>
                    <a:pt x="150" y="346"/>
                  </a:lnTo>
                  <a:lnTo>
                    <a:pt x="143" y="347"/>
                  </a:lnTo>
                  <a:lnTo>
                    <a:pt x="135" y="348"/>
                  </a:lnTo>
                  <a:lnTo>
                    <a:pt x="127" y="348"/>
                  </a:lnTo>
                  <a:lnTo>
                    <a:pt x="121" y="348"/>
                  </a:lnTo>
                  <a:lnTo>
                    <a:pt x="116" y="347"/>
                  </a:lnTo>
                  <a:lnTo>
                    <a:pt x="110" y="345"/>
                  </a:lnTo>
                  <a:lnTo>
                    <a:pt x="105" y="342"/>
                  </a:lnTo>
                  <a:lnTo>
                    <a:pt x="101" y="339"/>
                  </a:lnTo>
                  <a:lnTo>
                    <a:pt x="97" y="335"/>
                  </a:lnTo>
                  <a:lnTo>
                    <a:pt x="93" y="330"/>
                  </a:lnTo>
                  <a:lnTo>
                    <a:pt x="89" y="324"/>
                  </a:lnTo>
                  <a:lnTo>
                    <a:pt x="84" y="314"/>
                  </a:lnTo>
                  <a:lnTo>
                    <a:pt x="80" y="301"/>
                  </a:lnTo>
                  <a:lnTo>
                    <a:pt x="77" y="288"/>
                  </a:lnTo>
                  <a:lnTo>
                    <a:pt x="76" y="275"/>
                  </a:lnTo>
                  <a:close/>
                  <a:moveTo>
                    <a:pt x="117" y="411"/>
                  </a:moveTo>
                  <a:lnTo>
                    <a:pt x="137" y="411"/>
                  </a:lnTo>
                  <a:lnTo>
                    <a:pt x="152" y="409"/>
                  </a:lnTo>
                  <a:lnTo>
                    <a:pt x="158" y="407"/>
                  </a:lnTo>
                  <a:lnTo>
                    <a:pt x="163" y="405"/>
                  </a:lnTo>
                  <a:lnTo>
                    <a:pt x="168" y="403"/>
                  </a:lnTo>
                  <a:lnTo>
                    <a:pt x="172" y="400"/>
                  </a:lnTo>
                  <a:lnTo>
                    <a:pt x="187" y="388"/>
                  </a:lnTo>
                  <a:lnTo>
                    <a:pt x="209" y="370"/>
                  </a:lnTo>
                  <a:lnTo>
                    <a:pt x="210" y="378"/>
                  </a:lnTo>
                  <a:lnTo>
                    <a:pt x="212" y="388"/>
                  </a:lnTo>
                  <a:lnTo>
                    <a:pt x="215" y="396"/>
                  </a:lnTo>
                  <a:lnTo>
                    <a:pt x="218" y="403"/>
                  </a:lnTo>
                  <a:lnTo>
                    <a:pt x="222" y="411"/>
                  </a:lnTo>
                  <a:lnTo>
                    <a:pt x="226" y="418"/>
                  </a:lnTo>
                  <a:lnTo>
                    <a:pt x="232" y="425"/>
                  </a:lnTo>
                  <a:lnTo>
                    <a:pt x="237" y="430"/>
                  </a:lnTo>
                  <a:lnTo>
                    <a:pt x="244" y="435"/>
                  </a:lnTo>
                  <a:lnTo>
                    <a:pt x="251" y="441"/>
                  </a:lnTo>
                  <a:lnTo>
                    <a:pt x="258" y="445"/>
                  </a:lnTo>
                  <a:lnTo>
                    <a:pt x="266" y="448"/>
                  </a:lnTo>
                  <a:lnTo>
                    <a:pt x="274" y="451"/>
                  </a:lnTo>
                  <a:lnTo>
                    <a:pt x="282" y="453"/>
                  </a:lnTo>
                  <a:lnTo>
                    <a:pt x="291" y="454"/>
                  </a:lnTo>
                  <a:lnTo>
                    <a:pt x="301" y="454"/>
                  </a:lnTo>
                  <a:lnTo>
                    <a:pt x="719" y="454"/>
                  </a:lnTo>
                  <a:lnTo>
                    <a:pt x="729" y="454"/>
                  </a:lnTo>
                  <a:lnTo>
                    <a:pt x="738" y="453"/>
                  </a:lnTo>
                  <a:lnTo>
                    <a:pt x="746" y="451"/>
                  </a:lnTo>
                  <a:lnTo>
                    <a:pt x="754" y="448"/>
                  </a:lnTo>
                  <a:lnTo>
                    <a:pt x="761" y="445"/>
                  </a:lnTo>
                  <a:lnTo>
                    <a:pt x="767" y="441"/>
                  </a:lnTo>
                  <a:lnTo>
                    <a:pt x="773" y="435"/>
                  </a:lnTo>
                  <a:lnTo>
                    <a:pt x="778" y="430"/>
                  </a:lnTo>
                  <a:lnTo>
                    <a:pt x="783" y="424"/>
                  </a:lnTo>
                  <a:lnTo>
                    <a:pt x="787" y="418"/>
                  </a:lnTo>
                  <a:lnTo>
                    <a:pt x="790" y="410"/>
                  </a:lnTo>
                  <a:lnTo>
                    <a:pt x="793" y="403"/>
                  </a:lnTo>
                  <a:lnTo>
                    <a:pt x="798" y="386"/>
                  </a:lnTo>
                  <a:lnTo>
                    <a:pt x="801" y="367"/>
                  </a:lnTo>
                  <a:lnTo>
                    <a:pt x="803" y="346"/>
                  </a:lnTo>
                  <a:lnTo>
                    <a:pt x="804" y="323"/>
                  </a:lnTo>
                  <a:lnTo>
                    <a:pt x="804" y="301"/>
                  </a:lnTo>
                  <a:lnTo>
                    <a:pt x="803" y="276"/>
                  </a:lnTo>
                  <a:lnTo>
                    <a:pt x="802" y="223"/>
                  </a:lnTo>
                  <a:lnTo>
                    <a:pt x="801" y="169"/>
                  </a:lnTo>
                  <a:lnTo>
                    <a:pt x="760" y="169"/>
                  </a:lnTo>
                  <a:lnTo>
                    <a:pt x="753" y="169"/>
                  </a:lnTo>
                  <a:lnTo>
                    <a:pt x="747" y="171"/>
                  </a:lnTo>
                  <a:lnTo>
                    <a:pt x="742" y="174"/>
                  </a:lnTo>
                  <a:lnTo>
                    <a:pt x="738" y="178"/>
                  </a:lnTo>
                  <a:lnTo>
                    <a:pt x="734" y="183"/>
                  </a:lnTo>
                  <a:lnTo>
                    <a:pt x="731" y="189"/>
                  </a:lnTo>
                  <a:lnTo>
                    <a:pt x="729" y="195"/>
                  </a:lnTo>
                  <a:lnTo>
                    <a:pt x="728" y="202"/>
                  </a:lnTo>
                  <a:lnTo>
                    <a:pt x="726" y="218"/>
                  </a:lnTo>
                  <a:lnTo>
                    <a:pt x="726" y="235"/>
                  </a:lnTo>
                  <a:lnTo>
                    <a:pt x="728" y="255"/>
                  </a:lnTo>
                  <a:lnTo>
                    <a:pt x="729" y="275"/>
                  </a:lnTo>
                  <a:lnTo>
                    <a:pt x="731" y="294"/>
                  </a:lnTo>
                  <a:lnTo>
                    <a:pt x="732" y="313"/>
                  </a:lnTo>
                  <a:lnTo>
                    <a:pt x="732" y="331"/>
                  </a:lnTo>
                  <a:lnTo>
                    <a:pt x="731" y="347"/>
                  </a:lnTo>
                  <a:lnTo>
                    <a:pt x="729" y="355"/>
                  </a:lnTo>
                  <a:lnTo>
                    <a:pt x="727" y="361"/>
                  </a:lnTo>
                  <a:lnTo>
                    <a:pt x="724" y="366"/>
                  </a:lnTo>
                  <a:lnTo>
                    <a:pt x="721" y="371"/>
                  </a:lnTo>
                  <a:lnTo>
                    <a:pt x="717" y="375"/>
                  </a:lnTo>
                  <a:lnTo>
                    <a:pt x="712" y="377"/>
                  </a:lnTo>
                  <a:lnTo>
                    <a:pt x="706" y="379"/>
                  </a:lnTo>
                  <a:lnTo>
                    <a:pt x="699" y="380"/>
                  </a:lnTo>
                  <a:lnTo>
                    <a:pt x="546" y="380"/>
                  </a:lnTo>
                  <a:lnTo>
                    <a:pt x="546" y="350"/>
                  </a:lnTo>
                  <a:lnTo>
                    <a:pt x="547" y="323"/>
                  </a:lnTo>
                  <a:lnTo>
                    <a:pt x="549" y="300"/>
                  </a:lnTo>
                  <a:lnTo>
                    <a:pt x="552" y="278"/>
                  </a:lnTo>
                  <a:lnTo>
                    <a:pt x="556" y="241"/>
                  </a:lnTo>
                  <a:lnTo>
                    <a:pt x="558" y="213"/>
                  </a:lnTo>
                  <a:lnTo>
                    <a:pt x="558" y="201"/>
                  </a:lnTo>
                  <a:lnTo>
                    <a:pt x="556" y="192"/>
                  </a:lnTo>
                  <a:lnTo>
                    <a:pt x="555" y="189"/>
                  </a:lnTo>
                  <a:lnTo>
                    <a:pt x="553" y="185"/>
                  </a:lnTo>
                  <a:lnTo>
                    <a:pt x="551" y="182"/>
                  </a:lnTo>
                  <a:lnTo>
                    <a:pt x="548" y="178"/>
                  </a:lnTo>
                  <a:lnTo>
                    <a:pt x="545" y="176"/>
                  </a:lnTo>
                  <a:lnTo>
                    <a:pt x="541" y="174"/>
                  </a:lnTo>
                  <a:lnTo>
                    <a:pt x="537" y="172"/>
                  </a:lnTo>
                  <a:lnTo>
                    <a:pt x="532" y="171"/>
                  </a:lnTo>
                  <a:lnTo>
                    <a:pt x="520" y="169"/>
                  </a:lnTo>
                  <a:lnTo>
                    <a:pt x="505" y="169"/>
                  </a:lnTo>
                  <a:lnTo>
                    <a:pt x="498" y="169"/>
                  </a:lnTo>
                  <a:lnTo>
                    <a:pt x="492" y="171"/>
                  </a:lnTo>
                  <a:lnTo>
                    <a:pt x="487" y="174"/>
                  </a:lnTo>
                  <a:lnTo>
                    <a:pt x="482" y="178"/>
                  </a:lnTo>
                  <a:lnTo>
                    <a:pt x="479" y="183"/>
                  </a:lnTo>
                  <a:lnTo>
                    <a:pt x="476" y="189"/>
                  </a:lnTo>
                  <a:lnTo>
                    <a:pt x="474" y="195"/>
                  </a:lnTo>
                  <a:lnTo>
                    <a:pt x="473" y="202"/>
                  </a:lnTo>
                  <a:lnTo>
                    <a:pt x="471" y="218"/>
                  </a:lnTo>
                  <a:lnTo>
                    <a:pt x="471" y="235"/>
                  </a:lnTo>
                  <a:lnTo>
                    <a:pt x="473" y="255"/>
                  </a:lnTo>
                  <a:lnTo>
                    <a:pt x="474" y="275"/>
                  </a:lnTo>
                  <a:lnTo>
                    <a:pt x="476" y="294"/>
                  </a:lnTo>
                  <a:lnTo>
                    <a:pt x="477" y="313"/>
                  </a:lnTo>
                  <a:lnTo>
                    <a:pt x="477" y="331"/>
                  </a:lnTo>
                  <a:lnTo>
                    <a:pt x="476" y="347"/>
                  </a:lnTo>
                  <a:lnTo>
                    <a:pt x="474" y="355"/>
                  </a:lnTo>
                  <a:lnTo>
                    <a:pt x="472" y="361"/>
                  </a:lnTo>
                  <a:lnTo>
                    <a:pt x="469" y="366"/>
                  </a:lnTo>
                  <a:lnTo>
                    <a:pt x="466" y="371"/>
                  </a:lnTo>
                  <a:lnTo>
                    <a:pt x="462" y="375"/>
                  </a:lnTo>
                  <a:lnTo>
                    <a:pt x="457" y="377"/>
                  </a:lnTo>
                  <a:lnTo>
                    <a:pt x="451" y="379"/>
                  </a:lnTo>
                  <a:lnTo>
                    <a:pt x="444" y="380"/>
                  </a:lnTo>
                  <a:lnTo>
                    <a:pt x="415" y="380"/>
                  </a:lnTo>
                  <a:lnTo>
                    <a:pt x="394" y="381"/>
                  </a:lnTo>
                  <a:lnTo>
                    <a:pt x="376" y="381"/>
                  </a:lnTo>
                  <a:lnTo>
                    <a:pt x="362" y="381"/>
                  </a:lnTo>
                  <a:lnTo>
                    <a:pt x="348" y="380"/>
                  </a:lnTo>
                  <a:lnTo>
                    <a:pt x="332" y="378"/>
                  </a:lnTo>
                  <a:lnTo>
                    <a:pt x="314" y="375"/>
                  </a:lnTo>
                  <a:lnTo>
                    <a:pt x="291" y="370"/>
                  </a:lnTo>
                  <a:lnTo>
                    <a:pt x="287" y="355"/>
                  </a:lnTo>
                  <a:lnTo>
                    <a:pt x="285" y="339"/>
                  </a:lnTo>
                  <a:lnTo>
                    <a:pt x="283" y="324"/>
                  </a:lnTo>
                  <a:lnTo>
                    <a:pt x="281" y="309"/>
                  </a:lnTo>
                  <a:lnTo>
                    <a:pt x="279" y="279"/>
                  </a:lnTo>
                  <a:lnTo>
                    <a:pt x="279" y="249"/>
                  </a:lnTo>
                  <a:lnTo>
                    <a:pt x="279" y="218"/>
                  </a:lnTo>
                  <a:lnTo>
                    <a:pt x="279" y="186"/>
                  </a:lnTo>
                  <a:lnTo>
                    <a:pt x="280" y="151"/>
                  </a:lnTo>
                  <a:lnTo>
                    <a:pt x="280" y="116"/>
                  </a:lnTo>
                  <a:lnTo>
                    <a:pt x="117" y="116"/>
                  </a:lnTo>
                  <a:lnTo>
                    <a:pt x="103" y="117"/>
                  </a:lnTo>
                  <a:lnTo>
                    <a:pt x="90" y="119"/>
                  </a:lnTo>
                  <a:lnTo>
                    <a:pt x="77" y="123"/>
                  </a:lnTo>
                  <a:lnTo>
                    <a:pt x="66" y="129"/>
                  </a:lnTo>
                  <a:lnTo>
                    <a:pt x="55" y="136"/>
                  </a:lnTo>
                  <a:lnTo>
                    <a:pt x="46" y="143"/>
                  </a:lnTo>
                  <a:lnTo>
                    <a:pt x="37" y="152"/>
                  </a:lnTo>
                  <a:lnTo>
                    <a:pt x="29" y="162"/>
                  </a:lnTo>
                  <a:lnTo>
                    <a:pt x="22" y="173"/>
                  </a:lnTo>
                  <a:lnTo>
                    <a:pt x="16" y="185"/>
                  </a:lnTo>
                  <a:lnTo>
                    <a:pt x="11" y="197"/>
                  </a:lnTo>
                  <a:lnTo>
                    <a:pt x="7" y="209"/>
                  </a:lnTo>
                  <a:lnTo>
                    <a:pt x="4" y="223"/>
                  </a:lnTo>
                  <a:lnTo>
                    <a:pt x="2" y="236"/>
                  </a:lnTo>
                  <a:lnTo>
                    <a:pt x="0" y="250"/>
                  </a:lnTo>
                  <a:lnTo>
                    <a:pt x="0" y="264"/>
                  </a:lnTo>
                  <a:lnTo>
                    <a:pt x="0" y="278"/>
                  </a:lnTo>
                  <a:lnTo>
                    <a:pt x="1" y="291"/>
                  </a:lnTo>
                  <a:lnTo>
                    <a:pt x="4" y="305"/>
                  </a:lnTo>
                  <a:lnTo>
                    <a:pt x="7" y="318"/>
                  </a:lnTo>
                  <a:lnTo>
                    <a:pt x="11" y="331"/>
                  </a:lnTo>
                  <a:lnTo>
                    <a:pt x="16" y="343"/>
                  </a:lnTo>
                  <a:lnTo>
                    <a:pt x="22" y="355"/>
                  </a:lnTo>
                  <a:lnTo>
                    <a:pt x="29" y="366"/>
                  </a:lnTo>
                  <a:lnTo>
                    <a:pt x="37" y="375"/>
                  </a:lnTo>
                  <a:lnTo>
                    <a:pt x="45" y="385"/>
                  </a:lnTo>
                  <a:lnTo>
                    <a:pt x="55" y="393"/>
                  </a:lnTo>
                  <a:lnTo>
                    <a:pt x="66" y="399"/>
                  </a:lnTo>
                  <a:lnTo>
                    <a:pt x="77" y="404"/>
                  </a:lnTo>
                  <a:lnTo>
                    <a:pt x="90" y="408"/>
                  </a:lnTo>
                  <a:lnTo>
                    <a:pt x="103" y="411"/>
                  </a:lnTo>
                  <a:lnTo>
                    <a:pt x="117" y="411"/>
                  </a:lnTo>
                  <a:close/>
                  <a:moveTo>
                    <a:pt x="6863" y="1047"/>
                  </a:moveTo>
                  <a:lnTo>
                    <a:pt x="6864" y="1018"/>
                  </a:lnTo>
                  <a:lnTo>
                    <a:pt x="6867" y="992"/>
                  </a:lnTo>
                  <a:lnTo>
                    <a:pt x="6872" y="967"/>
                  </a:lnTo>
                  <a:lnTo>
                    <a:pt x="6878" y="945"/>
                  </a:lnTo>
                  <a:lnTo>
                    <a:pt x="6886" y="924"/>
                  </a:lnTo>
                  <a:lnTo>
                    <a:pt x="6895" y="907"/>
                  </a:lnTo>
                  <a:lnTo>
                    <a:pt x="6906" y="890"/>
                  </a:lnTo>
                  <a:lnTo>
                    <a:pt x="6917" y="876"/>
                  </a:lnTo>
                  <a:lnTo>
                    <a:pt x="6930" y="863"/>
                  </a:lnTo>
                  <a:lnTo>
                    <a:pt x="6944" y="853"/>
                  </a:lnTo>
                  <a:lnTo>
                    <a:pt x="6958" y="844"/>
                  </a:lnTo>
                  <a:lnTo>
                    <a:pt x="6973" y="836"/>
                  </a:lnTo>
                  <a:lnTo>
                    <a:pt x="6988" y="831"/>
                  </a:lnTo>
                  <a:lnTo>
                    <a:pt x="7004" y="827"/>
                  </a:lnTo>
                  <a:lnTo>
                    <a:pt x="7020" y="825"/>
                  </a:lnTo>
                  <a:lnTo>
                    <a:pt x="7037" y="824"/>
                  </a:lnTo>
                  <a:lnTo>
                    <a:pt x="7053" y="824"/>
                  </a:lnTo>
                  <a:lnTo>
                    <a:pt x="7069" y="827"/>
                  </a:lnTo>
                  <a:lnTo>
                    <a:pt x="7085" y="830"/>
                  </a:lnTo>
                  <a:lnTo>
                    <a:pt x="7100" y="835"/>
                  </a:lnTo>
                  <a:lnTo>
                    <a:pt x="7115" y="841"/>
                  </a:lnTo>
                  <a:lnTo>
                    <a:pt x="7130" y="850"/>
                  </a:lnTo>
                  <a:lnTo>
                    <a:pt x="7143" y="859"/>
                  </a:lnTo>
                  <a:lnTo>
                    <a:pt x="7156" y="869"/>
                  </a:lnTo>
                  <a:lnTo>
                    <a:pt x="7168" y="881"/>
                  </a:lnTo>
                  <a:lnTo>
                    <a:pt x="7178" y="893"/>
                  </a:lnTo>
                  <a:lnTo>
                    <a:pt x="7187" y="908"/>
                  </a:lnTo>
                  <a:lnTo>
                    <a:pt x="7195" y="922"/>
                  </a:lnTo>
                  <a:lnTo>
                    <a:pt x="7202" y="939"/>
                  </a:lnTo>
                  <a:lnTo>
                    <a:pt x="7206" y="956"/>
                  </a:lnTo>
                  <a:lnTo>
                    <a:pt x="7209" y="974"/>
                  </a:lnTo>
                  <a:lnTo>
                    <a:pt x="7210" y="993"/>
                  </a:lnTo>
                  <a:lnTo>
                    <a:pt x="7210" y="1017"/>
                  </a:lnTo>
                  <a:lnTo>
                    <a:pt x="7210" y="1039"/>
                  </a:lnTo>
                  <a:lnTo>
                    <a:pt x="7208" y="1062"/>
                  </a:lnTo>
                  <a:lnTo>
                    <a:pt x="7207" y="1085"/>
                  </a:lnTo>
                  <a:lnTo>
                    <a:pt x="7204" y="1107"/>
                  </a:lnTo>
                  <a:lnTo>
                    <a:pt x="7199" y="1127"/>
                  </a:lnTo>
                  <a:lnTo>
                    <a:pt x="7196" y="1138"/>
                  </a:lnTo>
                  <a:lnTo>
                    <a:pt x="7193" y="1147"/>
                  </a:lnTo>
                  <a:lnTo>
                    <a:pt x="7190" y="1156"/>
                  </a:lnTo>
                  <a:lnTo>
                    <a:pt x="7185" y="1166"/>
                  </a:lnTo>
                  <a:lnTo>
                    <a:pt x="7181" y="1175"/>
                  </a:lnTo>
                  <a:lnTo>
                    <a:pt x="7175" y="1183"/>
                  </a:lnTo>
                  <a:lnTo>
                    <a:pt x="7170" y="1192"/>
                  </a:lnTo>
                  <a:lnTo>
                    <a:pt x="7163" y="1199"/>
                  </a:lnTo>
                  <a:lnTo>
                    <a:pt x="7156" y="1206"/>
                  </a:lnTo>
                  <a:lnTo>
                    <a:pt x="7148" y="1212"/>
                  </a:lnTo>
                  <a:lnTo>
                    <a:pt x="7140" y="1219"/>
                  </a:lnTo>
                  <a:lnTo>
                    <a:pt x="7131" y="1225"/>
                  </a:lnTo>
                  <a:lnTo>
                    <a:pt x="7121" y="1230"/>
                  </a:lnTo>
                  <a:lnTo>
                    <a:pt x="7110" y="1234"/>
                  </a:lnTo>
                  <a:lnTo>
                    <a:pt x="7098" y="1238"/>
                  </a:lnTo>
                  <a:lnTo>
                    <a:pt x="7086" y="1241"/>
                  </a:lnTo>
                  <a:lnTo>
                    <a:pt x="7072" y="1243"/>
                  </a:lnTo>
                  <a:lnTo>
                    <a:pt x="7058" y="1245"/>
                  </a:lnTo>
                  <a:lnTo>
                    <a:pt x="7043" y="1247"/>
                  </a:lnTo>
                  <a:lnTo>
                    <a:pt x="7026" y="1247"/>
                  </a:lnTo>
                  <a:lnTo>
                    <a:pt x="7016" y="1247"/>
                  </a:lnTo>
                  <a:lnTo>
                    <a:pt x="7007" y="1245"/>
                  </a:lnTo>
                  <a:lnTo>
                    <a:pt x="6997" y="1244"/>
                  </a:lnTo>
                  <a:lnTo>
                    <a:pt x="6988" y="1242"/>
                  </a:lnTo>
                  <a:lnTo>
                    <a:pt x="6980" y="1240"/>
                  </a:lnTo>
                  <a:lnTo>
                    <a:pt x="6971" y="1238"/>
                  </a:lnTo>
                  <a:lnTo>
                    <a:pt x="6963" y="1235"/>
                  </a:lnTo>
                  <a:lnTo>
                    <a:pt x="6955" y="1231"/>
                  </a:lnTo>
                  <a:lnTo>
                    <a:pt x="6948" y="1228"/>
                  </a:lnTo>
                  <a:lnTo>
                    <a:pt x="6941" y="1223"/>
                  </a:lnTo>
                  <a:lnTo>
                    <a:pt x="6934" y="1219"/>
                  </a:lnTo>
                  <a:lnTo>
                    <a:pt x="6927" y="1213"/>
                  </a:lnTo>
                  <a:lnTo>
                    <a:pt x="6915" y="1202"/>
                  </a:lnTo>
                  <a:lnTo>
                    <a:pt x="6904" y="1188"/>
                  </a:lnTo>
                  <a:lnTo>
                    <a:pt x="6895" y="1175"/>
                  </a:lnTo>
                  <a:lnTo>
                    <a:pt x="6886" y="1159"/>
                  </a:lnTo>
                  <a:lnTo>
                    <a:pt x="6879" y="1143"/>
                  </a:lnTo>
                  <a:lnTo>
                    <a:pt x="6874" y="1125"/>
                  </a:lnTo>
                  <a:lnTo>
                    <a:pt x="6869" y="1107"/>
                  </a:lnTo>
                  <a:lnTo>
                    <a:pt x="6866" y="1087"/>
                  </a:lnTo>
                  <a:lnTo>
                    <a:pt x="6864" y="1067"/>
                  </a:lnTo>
                  <a:lnTo>
                    <a:pt x="6863" y="1047"/>
                  </a:lnTo>
                  <a:close/>
                  <a:moveTo>
                    <a:pt x="6782" y="1035"/>
                  </a:moveTo>
                  <a:lnTo>
                    <a:pt x="6782" y="1052"/>
                  </a:lnTo>
                  <a:lnTo>
                    <a:pt x="6783" y="1067"/>
                  </a:lnTo>
                  <a:lnTo>
                    <a:pt x="6784" y="1082"/>
                  </a:lnTo>
                  <a:lnTo>
                    <a:pt x="6786" y="1097"/>
                  </a:lnTo>
                  <a:lnTo>
                    <a:pt x="6789" y="1112"/>
                  </a:lnTo>
                  <a:lnTo>
                    <a:pt x="6792" y="1125"/>
                  </a:lnTo>
                  <a:lnTo>
                    <a:pt x="6796" y="1139"/>
                  </a:lnTo>
                  <a:lnTo>
                    <a:pt x="6800" y="1152"/>
                  </a:lnTo>
                  <a:lnTo>
                    <a:pt x="6804" y="1165"/>
                  </a:lnTo>
                  <a:lnTo>
                    <a:pt x="6810" y="1177"/>
                  </a:lnTo>
                  <a:lnTo>
                    <a:pt x="6815" y="1188"/>
                  </a:lnTo>
                  <a:lnTo>
                    <a:pt x="6821" y="1200"/>
                  </a:lnTo>
                  <a:lnTo>
                    <a:pt x="6828" y="1211"/>
                  </a:lnTo>
                  <a:lnTo>
                    <a:pt x="6835" y="1221"/>
                  </a:lnTo>
                  <a:lnTo>
                    <a:pt x="6842" y="1231"/>
                  </a:lnTo>
                  <a:lnTo>
                    <a:pt x="6850" y="1239"/>
                  </a:lnTo>
                  <a:lnTo>
                    <a:pt x="6859" y="1250"/>
                  </a:lnTo>
                  <a:lnTo>
                    <a:pt x="6868" y="1258"/>
                  </a:lnTo>
                  <a:lnTo>
                    <a:pt x="6876" y="1265"/>
                  </a:lnTo>
                  <a:lnTo>
                    <a:pt x="6884" y="1272"/>
                  </a:lnTo>
                  <a:lnTo>
                    <a:pt x="6893" y="1279"/>
                  </a:lnTo>
                  <a:lnTo>
                    <a:pt x="6903" y="1285"/>
                  </a:lnTo>
                  <a:lnTo>
                    <a:pt x="6915" y="1290"/>
                  </a:lnTo>
                  <a:lnTo>
                    <a:pt x="6928" y="1296"/>
                  </a:lnTo>
                  <a:lnTo>
                    <a:pt x="6947" y="1302"/>
                  </a:lnTo>
                  <a:lnTo>
                    <a:pt x="6967" y="1309"/>
                  </a:lnTo>
                  <a:lnTo>
                    <a:pt x="6986" y="1313"/>
                  </a:lnTo>
                  <a:lnTo>
                    <a:pt x="7006" y="1316"/>
                  </a:lnTo>
                  <a:lnTo>
                    <a:pt x="7026" y="1318"/>
                  </a:lnTo>
                  <a:lnTo>
                    <a:pt x="7045" y="1318"/>
                  </a:lnTo>
                  <a:lnTo>
                    <a:pt x="7064" y="1317"/>
                  </a:lnTo>
                  <a:lnTo>
                    <a:pt x="7083" y="1315"/>
                  </a:lnTo>
                  <a:lnTo>
                    <a:pt x="7102" y="1311"/>
                  </a:lnTo>
                  <a:lnTo>
                    <a:pt x="7121" y="1306"/>
                  </a:lnTo>
                  <a:lnTo>
                    <a:pt x="7138" y="1299"/>
                  </a:lnTo>
                  <a:lnTo>
                    <a:pt x="7156" y="1291"/>
                  </a:lnTo>
                  <a:lnTo>
                    <a:pt x="7173" y="1282"/>
                  </a:lnTo>
                  <a:lnTo>
                    <a:pt x="7189" y="1270"/>
                  </a:lnTo>
                  <a:lnTo>
                    <a:pt x="7204" y="1258"/>
                  </a:lnTo>
                  <a:lnTo>
                    <a:pt x="7218" y="1244"/>
                  </a:lnTo>
                  <a:lnTo>
                    <a:pt x="7230" y="1232"/>
                  </a:lnTo>
                  <a:lnTo>
                    <a:pt x="7240" y="1218"/>
                  </a:lnTo>
                  <a:lnTo>
                    <a:pt x="7250" y="1202"/>
                  </a:lnTo>
                  <a:lnTo>
                    <a:pt x="7259" y="1185"/>
                  </a:lnTo>
                  <a:lnTo>
                    <a:pt x="7266" y="1169"/>
                  </a:lnTo>
                  <a:lnTo>
                    <a:pt x="7273" y="1150"/>
                  </a:lnTo>
                  <a:lnTo>
                    <a:pt x="7279" y="1132"/>
                  </a:lnTo>
                  <a:lnTo>
                    <a:pt x="7283" y="1113"/>
                  </a:lnTo>
                  <a:lnTo>
                    <a:pt x="7287" y="1093"/>
                  </a:lnTo>
                  <a:lnTo>
                    <a:pt x="7290" y="1074"/>
                  </a:lnTo>
                  <a:lnTo>
                    <a:pt x="7291" y="1053"/>
                  </a:lnTo>
                  <a:lnTo>
                    <a:pt x="7292" y="1033"/>
                  </a:lnTo>
                  <a:lnTo>
                    <a:pt x="7291" y="1012"/>
                  </a:lnTo>
                  <a:lnTo>
                    <a:pt x="7290" y="993"/>
                  </a:lnTo>
                  <a:lnTo>
                    <a:pt x="7287" y="972"/>
                  </a:lnTo>
                  <a:lnTo>
                    <a:pt x="7284" y="952"/>
                  </a:lnTo>
                  <a:lnTo>
                    <a:pt x="7279" y="934"/>
                  </a:lnTo>
                  <a:lnTo>
                    <a:pt x="7273" y="914"/>
                  </a:lnTo>
                  <a:lnTo>
                    <a:pt x="7266" y="896"/>
                  </a:lnTo>
                  <a:lnTo>
                    <a:pt x="7259" y="879"/>
                  </a:lnTo>
                  <a:lnTo>
                    <a:pt x="7250" y="862"/>
                  </a:lnTo>
                  <a:lnTo>
                    <a:pt x="7239" y="846"/>
                  </a:lnTo>
                  <a:lnTo>
                    <a:pt x="7228" y="831"/>
                  </a:lnTo>
                  <a:lnTo>
                    <a:pt x="7216" y="818"/>
                  </a:lnTo>
                  <a:lnTo>
                    <a:pt x="7203" y="805"/>
                  </a:lnTo>
                  <a:lnTo>
                    <a:pt x="7188" y="794"/>
                  </a:lnTo>
                  <a:lnTo>
                    <a:pt x="7173" y="784"/>
                  </a:lnTo>
                  <a:lnTo>
                    <a:pt x="7156" y="776"/>
                  </a:lnTo>
                  <a:lnTo>
                    <a:pt x="7138" y="770"/>
                  </a:lnTo>
                  <a:lnTo>
                    <a:pt x="7119" y="765"/>
                  </a:lnTo>
                  <a:lnTo>
                    <a:pt x="7099" y="762"/>
                  </a:lnTo>
                  <a:lnTo>
                    <a:pt x="7077" y="761"/>
                  </a:lnTo>
                  <a:lnTo>
                    <a:pt x="7006" y="761"/>
                  </a:lnTo>
                  <a:lnTo>
                    <a:pt x="6994" y="761"/>
                  </a:lnTo>
                  <a:lnTo>
                    <a:pt x="6982" y="763"/>
                  </a:lnTo>
                  <a:lnTo>
                    <a:pt x="6970" y="764"/>
                  </a:lnTo>
                  <a:lnTo>
                    <a:pt x="6958" y="767"/>
                  </a:lnTo>
                  <a:lnTo>
                    <a:pt x="6947" y="770"/>
                  </a:lnTo>
                  <a:lnTo>
                    <a:pt x="6936" y="774"/>
                  </a:lnTo>
                  <a:lnTo>
                    <a:pt x="6926" y="779"/>
                  </a:lnTo>
                  <a:lnTo>
                    <a:pt x="6915" y="784"/>
                  </a:lnTo>
                  <a:lnTo>
                    <a:pt x="6905" y="790"/>
                  </a:lnTo>
                  <a:lnTo>
                    <a:pt x="6895" y="797"/>
                  </a:lnTo>
                  <a:lnTo>
                    <a:pt x="6886" y="803"/>
                  </a:lnTo>
                  <a:lnTo>
                    <a:pt x="6877" y="811"/>
                  </a:lnTo>
                  <a:lnTo>
                    <a:pt x="6868" y="819"/>
                  </a:lnTo>
                  <a:lnTo>
                    <a:pt x="6860" y="828"/>
                  </a:lnTo>
                  <a:lnTo>
                    <a:pt x="6852" y="836"/>
                  </a:lnTo>
                  <a:lnTo>
                    <a:pt x="6844" y="846"/>
                  </a:lnTo>
                  <a:lnTo>
                    <a:pt x="6837" y="856"/>
                  </a:lnTo>
                  <a:lnTo>
                    <a:pt x="6830" y="866"/>
                  </a:lnTo>
                  <a:lnTo>
                    <a:pt x="6824" y="877"/>
                  </a:lnTo>
                  <a:lnTo>
                    <a:pt x="6818" y="887"/>
                  </a:lnTo>
                  <a:lnTo>
                    <a:pt x="6812" y="898"/>
                  </a:lnTo>
                  <a:lnTo>
                    <a:pt x="6807" y="910"/>
                  </a:lnTo>
                  <a:lnTo>
                    <a:pt x="6802" y="922"/>
                  </a:lnTo>
                  <a:lnTo>
                    <a:pt x="6798" y="934"/>
                  </a:lnTo>
                  <a:lnTo>
                    <a:pt x="6794" y="946"/>
                  </a:lnTo>
                  <a:lnTo>
                    <a:pt x="6791" y="959"/>
                  </a:lnTo>
                  <a:lnTo>
                    <a:pt x="6788" y="971"/>
                  </a:lnTo>
                  <a:lnTo>
                    <a:pt x="6786" y="983"/>
                  </a:lnTo>
                  <a:lnTo>
                    <a:pt x="6784" y="997"/>
                  </a:lnTo>
                  <a:lnTo>
                    <a:pt x="6783" y="1009"/>
                  </a:lnTo>
                  <a:lnTo>
                    <a:pt x="6782" y="1023"/>
                  </a:lnTo>
                  <a:lnTo>
                    <a:pt x="6782" y="1035"/>
                  </a:lnTo>
                  <a:close/>
                  <a:moveTo>
                    <a:pt x="15" y="1004"/>
                  </a:moveTo>
                  <a:lnTo>
                    <a:pt x="15" y="1067"/>
                  </a:lnTo>
                  <a:lnTo>
                    <a:pt x="16" y="1094"/>
                  </a:lnTo>
                  <a:lnTo>
                    <a:pt x="20" y="1120"/>
                  </a:lnTo>
                  <a:lnTo>
                    <a:pt x="26" y="1144"/>
                  </a:lnTo>
                  <a:lnTo>
                    <a:pt x="35" y="1166"/>
                  </a:lnTo>
                  <a:lnTo>
                    <a:pt x="45" y="1185"/>
                  </a:lnTo>
                  <a:lnTo>
                    <a:pt x="57" y="1204"/>
                  </a:lnTo>
                  <a:lnTo>
                    <a:pt x="71" y="1221"/>
                  </a:lnTo>
                  <a:lnTo>
                    <a:pt x="87" y="1235"/>
                  </a:lnTo>
                  <a:lnTo>
                    <a:pt x="104" y="1249"/>
                  </a:lnTo>
                  <a:lnTo>
                    <a:pt x="122" y="1261"/>
                  </a:lnTo>
                  <a:lnTo>
                    <a:pt x="141" y="1271"/>
                  </a:lnTo>
                  <a:lnTo>
                    <a:pt x="160" y="1280"/>
                  </a:lnTo>
                  <a:lnTo>
                    <a:pt x="181" y="1288"/>
                  </a:lnTo>
                  <a:lnTo>
                    <a:pt x="202" y="1294"/>
                  </a:lnTo>
                  <a:lnTo>
                    <a:pt x="223" y="1299"/>
                  </a:lnTo>
                  <a:lnTo>
                    <a:pt x="245" y="1302"/>
                  </a:lnTo>
                  <a:lnTo>
                    <a:pt x="266" y="1305"/>
                  </a:lnTo>
                  <a:lnTo>
                    <a:pt x="287" y="1307"/>
                  </a:lnTo>
                  <a:lnTo>
                    <a:pt x="308" y="1307"/>
                  </a:lnTo>
                  <a:lnTo>
                    <a:pt x="329" y="1306"/>
                  </a:lnTo>
                  <a:lnTo>
                    <a:pt x="349" y="1303"/>
                  </a:lnTo>
                  <a:lnTo>
                    <a:pt x="368" y="1300"/>
                  </a:lnTo>
                  <a:lnTo>
                    <a:pt x="386" y="1296"/>
                  </a:lnTo>
                  <a:lnTo>
                    <a:pt x="402" y="1292"/>
                  </a:lnTo>
                  <a:lnTo>
                    <a:pt x="418" y="1286"/>
                  </a:lnTo>
                  <a:lnTo>
                    <a:pt x="432" y="1280"/>
                  </a:lnTo>
                  <a:lnTo>
                    <a:pt x="444" y="1272"/>
                  </a:lnTo>
                  <a:lnTo>
                    <a:pt x="454" y="1264"/>
                  </a:lnTo>
                  <a:lnTo>
                    <a:pt x="463" y="1256"/>
                  </a:lnTo>
                  <a:lnTo>
                    <a:pt x="469" y="1247"/>
                  </a:lnTo>
                  <a:lnTo>
                    <a:pt x="473" y="1236"/>
                  </a:lnTo>
                  <a:lnTo>
                    <a:pt x="474" y="1226"/>
                  </a:lnTo>
                  <a:lnTo>
                    <a:pt x="474" y="1047"/>
                  </a:lnTo>
                  <a:lnTo>
                    <a:pt x="301" y="1047"/>
                  </a:lnTo>
                  <a:lnTo>
                    <a:pt x="301" y="1068"/>
                  </a:lnTo>
                  <a:lnTo>
                    <a:pt x="303" y="1085"/>
                  </a:lnTo>
                  <a:lnTo>
                    <a:pt x="305" y="1092"/>
                  </a:lnTo>
                  <a:lnTo>
                    <a:pt x="307" y="1096"/>
                  </a:lnTo>
                  <a:lnTo>
                    <a:pt x="311" y="1100"/>
                  </a:lnTo>
                  <a:lnTo>
                    <a:pt x="315" y="1104"/>
                  </a:lnTo>
                  <a:lnTo>
                    <a:pt x="320" y="1107"/>
                  </a:lnTo>
                  <a:lnTo>
                    <a:pt x="326" y="1108"/>
                  </a:lnTo>
                  <a:lnTo>
                    <a:pt x="333" y="1109"/>
                  </a:lnTo>
                  <a:lnTo>
                    <a:pt x="342" y="1110"/>
                  </a:lnTo>
                  <a:lnTo>
                    <a:pt x="364" y="1110"/>
                  </a:lnTo>
                  <a:lnTo>
                    <a:pt x="393" y="1110"/>
                  </a:lnTo>
                  <a:lnTo>
                    <a:pt x="393" y="1150"/>
                  </a:lnTo>
                  <a:lnTo>
                    <a:pt x="393" y="1181"/>
                  </a:lnTo>
                  <a:lnTo>
                    <a:pt x="392" y="1194"/>
                  </a:lnTo>
                  <a:lnTo>
                    <a:pt x="390" y="1204"/>
                  </a:lnTo>
                  <a:lnTo>
                    <a:pt x="389" y="1208"/>
                  </a:lnTo>
                  <a:lnTo>
                    <a:pt x="387" y="1212"/>
                  </a:lnTo>
                  <a:lnTo>
                    <a:pt x="385" y="1216"/>
                  </a:lnTo>
                  <a:lnTo>
                    <a:pt x="382" y="1220"/>
                  </a:lnTo>
                  <a:lnTo>
                    <a:pt x="380" y="1223"/>
                  </a:lnTo>
                  <a:lnTo>
                    <a:pt x="376" y="1225"/>
                  </a:lnTo>
                  <a:lnTo>
                    <a:pt x="372" y="1227"/>
                  </a:lnTo>
                  <a:lnTo>
                    <a:pt x="368" y="1229"/>
                  </a:lnTo>
                  <a:lnTo>
                    <a:pt x="357" y="1232"/>
                  </a:lnTo>
                  <a:lnTo>
                    <a:pt x="344" y="1234"/>
                  </a:lnTo>
                  <a:lnTo>
                    <a:pt x="328" y="1235"/>
                  </a:lnTo>
                  <a:lnTo>
                    <a:pt x="309" y="1236"/>
                  </a:lnTo>
                  <a:lnTo>
                    <a:pt x="286" y="1236"/>
                  </a:lnTo>
                  <a:lnTo>
                    <a:pt x="260" y="1236"/>
                  </a:lnTo>
                  <a:lnTo>
                    <a:pt x="240" y="1235"/>
                  </a:lnTo>
                  <a:lnTo>
                    <a:pt x="222" y="1232"/>
                  </a:lnTo>
                  <a:lnTo>
                    <a:pt x="205" y="1227"/>
                  </a:lnTo>
                  <a:lnTo>
                    <a:pt x="189" y="1219"/>
                  </a:lnTo>
                  <a:lnTo>
                    <a:pt x="174" y="1210"/>
                  </a:lnTo>
                  <a:lnTo>
                    <a:pt x="160" y="1199"/>
                  </a:lnTo>
                  <a:lnTo>
                    <a:pt x="148" y="1187"/>
                  </a:lnTo>
                  <a:lnTo>
                    <a:pt x="137" y="1174"/>
                  </a:lnTo>
                  <a:lnTo>
                    <a:pt x="127" y="1158"/>
                  </a:lnTo>
                  <a:lnTo>
                    <a:pt x="118" y="1143"/>
                  </a:lnTo>
                  <a:lnTo>
                    <a:pt x="111" y="1126"/>
                  </a:lnTo>
                  <a:lnTo>
                    <a:pt x="104" y="1109"/>
                  </a:lnTo>
                  <a:lnTo>
                    <a:pt x="100" y="1091"/>
                  </a:lnTo>
                  <a:lnTo>
                    <a:pt x="96" y="1072"/>
                  </a:lnTo>
                  <a:lnTo>
                    <a:pt x="94" y="1054"/>
                  </a:lnTo>
                  <a:lnTo>
                    <a:pt x="93" y="1035"/>
                  </a:lnTo>
                  <a:lnTo>
                    <a:pt x="94" y="1017"/>
                  </a:lnTo>
                  <a:lnTo>
                    <a:pt x="96" y="998"/>
                  </a:lnTo>
                  <a:lnTo>
                    <a:pt x="99" y="979"/>
                  </a:lnTo>
                  <a:lnTo>
                    <a:pt x="104" y="962"/>
                  </a:lnTo>
                  <a:lnTo>
                    <a:pt x="111" y="944"/>
                  </a:lnTo>
                  <a:lnTo>
                    <a:pt x="118" y="927"/>
                  </a:lnTo>
                  <a:lnTo>
                    <a:pt x="128" y="912"/>
                  </a:lnTo>
                  <a:lnTo>
                    <a:pt x="138" y="897"/>
                  </a:lnTo>
                  <a:lnTo>
                    <a:pt x="151" y="884"/>
                  </a:lnTo>
                  <a:lnTo>
                    <a:pt x="165" y="871"/>
                  </a:lnTo>
                  <a:lnTo>
                    <a:pt x="180" y="861"/>
                  </a:lnTo>
                  <a:lnTo>
                    <a:pt x="197" y="852"/>
                  </a:lnTo>
                  <a:lnTo>
                    <a:pt x="215" y="845"/>
                  </a:lnTo>
                  <a:lnTo>
                    <a:pt x="235" y="839"/>
                  </a:lnTo>
                  <a:lnTo>
                    <a:pt x="257" y="836"/>
                  </a:lnTo>
                  <a:lnTo>
                    <a:pt x="280" y="834"/>
                  </a:lnTo>
                  <a:lnTo>
                    <a:pt x="291" y="835"/>
                  </a:lnTo>
                  <a:lnTo>
                    <a:pt x="300" y="836"/>
                  </a:lnTo>
                  <a:lnTo>
                    <a:pt x="310" y="837"/>
                  </a:lnTo>
                  <a:lnTo>
                    <a:pt x="319" y="839"/>
                  </a:lnTo>
                  <a:lnTo>
                    <a:pt x="336" y="844"/>
                  </a:lnTo>
                  <a:lnTo>
                    <a:pt x="352" y="849"/>
                  </a:lnTo>
                  <a:lnTo>
                    <a:pt x="380" y="861"/>
                  </a:lnTo>
                  <a:lnTo>
                    <a:pt x="404" y="873"/>
                  </a:lnTo>
                  <a:lnTo>
                    <a:pt x="414" y="876"/>
                  </a:lnTo>
                  <a:lnTo>
                    <a:pt x="424" y="878"/>
                  </a:lnTo>
                  <a:lnTo>
                    <a:pt x="428" y="878"/>
                  </a:lnTo>
                  <a:lnTo>
                    <a:pt x="432" y="878"/>
                  </a:lnTo>
                  <a:lnTo>
                    <a:pt x="436" y="876"/>
                  </a:lnTo>
                  <a:lnTo>
                    <a:pt x="440" y="874"/>
                  </a:lnTo>
                  <a:lnTo>
                    <a:pt x="444" y="871"/>
                  </a:lnTo>
                  <a:lnTo>
                    <a:pt x="447" y="867"/>
                  </a:lnTo>
                  <a:lnTo>
                    <a:pt x="450" y="863"/>
                  </a:lnTo>
                  <a:lnTo>
                    <a:pt x="453" y="857"/>
                  </a:lnTo>
                  <a:lnTo>
                    <a:pt x="459" y="844"/>
                  </a:lnTo>
                  <a:lnTo>
                    <a:pt x="464" y="824"/>
                  </a:lnTo>
                  <a:lnTo>
                    <a:pt x="454" y="821"/>
                  </a:lnTo>
                  <a:lnTo>
                    <a:pt x="446" y="818"/>
                  </a:lnTo>
                  <a:lnTo>
                    <a:pt x="439" y="815"/>
                  </a:lnTo>
                  <a:lnTo>
                    <a:pt x="433" y="810"/>
                  </a:lnTo>
                  <a:lnTo>
                    <a:pt x="420" y="802"/>
                  </a:lnTo>
                  <a:lnTo>
                    <a:pt x="403" y="793"/>
                  </a:lnTo>
                  <a:lnTo>
                    <a:pt x="386" y="784"/>
                  </a:lnTo>
                  <a:lnTo>
                    <a:pt x="371" y="779"/>
                  </a:lnTo>
                  <a:lnTo>
                    <a:pt x="354" y="774"/>
                  </a:lnTo>
                  <a:lnTo>
                    <a:pt x="333" y="770"/>
                  </a:lnTo>
                  <a:lnTo>
                    <a:pt x="318" y="767"/>
                  </a:lnTo>
                  <a:lnTo>
                    <a:pt x="303" y="765"/>
                  </a:lnTo>
                  <a:lnTo>
                    <a:pt x="289" y="764"/>
                  </a:lnTo>
                  <a:lnTo>
                    <a:pt x="274" y="764"/>
                  </a:lnTo>
                  <a:lnTo>
                    <a:pt x="260" y="764"/>
                  </a:lnTo>
                  <a:lnTo>
                    <a:pt x="245" y="765"/>
                  </a:lnTo>
                  <a:lnTo>
                    <a:pt x="231" y="767"/>
                  </a:lnTo>
                  <a:lnTo>
                    <a:pt x="217" y="769"/>
                  </a:lnTo>
                  <a:lnTo>
                    <a:pt x="203" y="773"/>
                  </a:lnTo>
                  <a:lnTo>
                    <a:pt x="190" y="777"/>
                  </a:lnTo>
                  <a:lnTo>
                    <a:pt x="176" y="781"/>
                  </a:lnTo>
                  <a:lnTo>
                    <a:pt x="163" y="787"/>
                  </a:lnTo>
                  <a:lnTo>
                    <a:pt x="151" y="793"/>
                  </a:lnTo>
                  <a:lnTo>
                    <a:pt x="138" y="799"/>
                  </a:lnTo>
                  <a:lnTo>
                    <a:pt x="127" y="806"/>
                  </a:lnTo>
                  <a:lnTo>
                    <a:pt x="115" y="815"/>
                  </a:lnTo>
                  <a:lnTo>
                    <a:pt x="104" y="823"/>
                  </a:lnTo>
                  <a:lnTo>
                    <a:pt x="94" y="832"/>
                  </a:lnTo>
                  <a:lnTo>
                    <a:pt x="84" y="841"/>
                  </a:lnTo>
                  <a:lnTo>
                    <a:pt x="74" y="851"/>
                  </a:lnTo>
                  <a:lnTo>
                    <a:pt x="65" y="861"/>
                  </a:lnTo>
                  <a:lnTo>
                    <a:pt x="57" y="873"/>
                  </a:lnTo>
                  <a:lnTo>
                    <a:pt x="50" y="884"/>
                  </a:lnTo>
                  <a:lnTo>
                    <a:pt x="43" y="895"/>
                  </a:lnTo>
                  <a:lnTo>
                    <a:pt x="37" y="908"/>
                  </a:lnTo>
                  <a:lnTo>
                    <a:pt x="31" y="920"/>
                  </a:lnTo>
                  <a:lnTo>
                    <a:pt x="26" y="934"/>
                  </a:lnTo>
                  <a:lnTo>
                    <a:pt x="22" y="947"/>
                  </a:lnTo>
                  <a:lnTo>
                    <a:pt x="19" y="961"/>
                  </a:lnTo>
                  <a:lnTo>
                    <a:pt x="17" y="975"/>
                  </a:lnTo>
                  <a:lnTo>
                    <a:pt x="16" y="990"/>
                  </a:lnTo>
                  <a:lnTo>
                    <a:pt x="15" y="1004"/>
                  </a:lnTo>
                  <a:close/>
                  <a:moveTo>
                    <a:pt x="7649" y="1130"/>
                  </a:moveTo>
                  <a:lnTo>
                    <a:pt x="7649" y="1109"/>
                  </a:lnTo>
                  <a:lnTo>
                    <a:pt x="7651" y="1089"/>
                  </a:lnTo>
                  <a:lnTo>
                    <a:pt x="7654" y="1071"/>
                  </a:lnTo>
                  <a:lnTo>
                    <a:pt x="7657" y="1055"/>
                  </a:lnTo>
                  <a:lnTo>
                    <a:pt x="7661" y="1039"/>
                  </a:lnTo>
                  <a:lnTo>
                    <a:pt x="7667" y="1026"/>
                  </a:lnTo>
                  <a:lnTo>
                    <a:pt x="7673" y="1014"/>
                  </a:lnTo>
                  <a:lnTo>
                    <a:pt x="7679" y="1004"/>
                  </a:lnTo>
                  <a:lnTo>
                    <a:pt x="7686" y="996"/>
                  </a:lnTo>
                  <a:lnTo>
                    <a:pt x="7694" y="988"/>
                  </a:lnTo>
                  <a:lnTo>
                    <a:pt x="7702" y="981"/>
                  </a:lnTo>
                  <a:lnTo>
                    <a:pt x="7710" y="977"/>
                  </a:lnTo>
                  <a:lnTo>
                    <a:pt x="7719" y="973"/>
                  </a:lnTo>
                  <a:lnTo>
                    <a:pt x="7728" y="971"/>
                  </a:lnTo>
                  <a:lnTo>
                    <a:pt x="7737" y="969"/>
                  </a:lnTo>
                  <a:lnTo>
                    <a:pt x="7746" y="969"/>
                  </a:lnTo>
                  <a:lnTo>
                    <a:pt x="7755" y="970"/>
                  </a:lnTo>
                  <a:lnTo>
                    <a:pt x="7764" y="971"/>
                  </a:lnTo>
                  <a:lnTo>
                    <a:pt x="7773" y="974"/>
                  </a:lnTo>
                  <a:lnTo>
                    <a:pt x="7781" y="977"/>
                  </a:lnTo>
                  <a:lnTo>
                    <a:pt x="7790" y="981"/>
                  </a:lnTo>
                  <a:lnTo>
                    <a:pt x="7799" y="986"/>
                  </a:lnTo>
                  <a:lnTo>
                    <a:pt x="7806" y="993"/>
                  </a:lnTo>
                  <a:lnTo>
                    <a:pt x="7813" y="999"/>
                  </a:lnTo>
                  <a:lnTo>
                    <a:pt x="7820" y="1006"/>
                  </a:lnTo>
                  <a:lnTo>
                    <a:pt x="7826" y="1013"/>
                  </a:lnTo>
                  <a:lnTo>
                    <a:pt x="7831" y="1022"/>
                  </a:lnTo>
                  <a:lnTo>
                    <a:pt x="7835" y="1030"/>
                  </a:lnTo>
                  <a:lnTo>
                    <a:pt x="7839" y="1038"/>
                  </a:lnTo>
                  <a:lnTo>
                    <a:pt x="7841" y="1048"/>
                  </a:lnTo>
                  <a:lnTo>
                    <a:pt x="7843" y="1057"/>
                  </a:lnTo>
                  <a:lnTo>
                    <a:pt x="7844" y="1067"/>
                  </a:lnTo>
                  <a:lnTo>
                    <a:pt x="7844" y="1094"/>
                  </a:lnTo>
                  <a:lnTo>
                    <a:pt x="7844" y="1123"/>
                  </a:lnTo>
                  <a:lnTo>
                    <a:pt x="7843" y="1139"/>
                  </a:lnTo>
                  <a:lnTo>
                    <a:pt x="7841" y="1153"/>
                  </a:lnTo>
                  <a:lnTo>
                    <a:pt x="7839" y="1168"/>
                  </a:lnTo>
                  <a:lnTo>
                    <a:pt x="7835" y="1182"/>
                  </a:lnTo>
                  <a:lnTo>
                    <a:pt x="7831" y="1196"/>
                  </a:lnTo>
                  <a:lnTo>
                    <a:pt x="7824" y="1207"/>
                  </a:lnTo>
                  <a:lnTo>
                    <a:pt x="7820" y="1213"/>
                  </a:lnTo>
                  <a:lnTo>
                    <a:pt x="7816" y="1219"/>
                  </a:lnTo>
                  <a:lnTo>
                    <a:pt x="7811" y="1224"/>
                  </a:lnTo>
                  <a:lnTo>
                    <a:pt x="7806" y="1228"/>
                  </a:lnTo>
                  <a:lnTo>
                    <a:pt x="7800" y="1232"/>
                  </a:lnTo>
                  <a:lnTo>
                    <a:pt x="7792" y="1236"/>
                  </a:lnTo>
                  <a:lnTo>
                    <a:pt x="7785" y="1239"/>
                  </a:lnTo>
                  <a:lnTo>
                    <a:pt x="7778" y="1242"/>
                  </a:lnTo>
                  <a:lnTo>
                    <a:pt x="7769" y="1244"/>
                  </a:lnTo>
                  <a:lnTo>
                    <a:pt x="7761" y="1245"/>
                  </a:lnTo>
                  <a:lnTo>
                    <a:pt x="7751" y="1247"/>
                  </a:lnTo>
                  <a:lnTo>
                    <a:pt x="7741" y="1247"/>
                  </a:lnTo>
                  <a:lnTo>
                    <a:pt x="7729" y="1247"/>
                  </a:lnTo>
                  <a:lnTo>
                    <a:pt x="7719" y="1244"/>
                  </a:lnTo>
                  <a:lnTo>
                    <a:pt x="7709" y="1241"/>
                  </a:lnTo>
                  <a:lnTo>
                    <a:pt x="7700" y="1238"/>
                  </a:lnTo>
                  <a:lnTo>
                    <a:pt x="7692" y="1233"/>
                  </a:lnTo>
                  <a:lnTo>
                    <a:pt x="7684" y="1228"/>
                  </a:lnTo>
                  <a:lnTo>
                    <a:pt x="7677" y="1221"/>
                  </a:lnTo>
                  <a:lnTo>
                    <a:pt x="7671" y="1213"/>
                  </a:lnTo>
                  <a:lnTo>
                    <a:pt x="7666" y="1205"/>
                  </a:lnTo>
                  <a:lnTo>
                    <a:pt x="7661" y="1197"/>
                  </a:lnTo>
                  <a:lnTo>
                    <a:pt x="7657" y="1186"/>
                  </a:lnTo>
                  <a:lnTo>
                    <a:pt x="7654" y="1176"/>
                  </a:lnTo>
                  <a:lnTo>
                    <a:pt x="7652" y="1166"/>
                  </a:lnTo>
                  <a:lnTo>
                    <a:pt x="7650" y="1154"/>
                  </a:lnTo>
                  <a:lnTo>
                    <a:pt x="7649" y="1143"/>
                  </a:lnTo>
                  <a:lnTo>
                    <a:pt x="7649" y="1130"/>
                  </a:lnTo>
                  <a:close/>
                  <a:moveTo>
                    <a:pt x="7577" y="1088"/>
                  </a:moveTo>
                  <a:lnTo>
                    <a:pt x="7578" y="1113"/>
                  </a:lnTo>
                  <a:lnTo>
                    <a:pt x="7580" y="1138"/>
                  </a:lnTo>
                  <a:lnTo>
                    <a:pt x="7583" y="1161"/>
                  </a:lnTo>
                  <a:lnTo>
                    <a:pt x="7587" y="1182"/>
                  </a:lnTo>
                  <a:lnTo>
                    <a:pt x="7593" y="1203"/>
                  </a:lnTo>
                  <a:lnTo>
                    <a:pt x="7601" y="1222"/>
                  </a:lnTo>
                  <a:lnTo>
                    <a:pt x="7605" y="1231"/>
                  </a:lnTo>
                  <a:lnTo>
                    <a:pt x="7609" y="1239"/>
                  </a:lnTo>
                  <a:lnTo>
                    <a:pt x="7614" y="1248"/>
                  </a:lnTo>
                  <a:lnTo>
                    <a:pt x="7619" y="1256"/>
                  </a:lnTo>
                  <a:lnTo>
                    <a:pt x="7625" y="1263"/>
                  </a:lnTo>
                  <a:lnTo>
                    <a:pt x="7631" y="1269"/>
                  </a:lnTo>
                  <a:lnTo>
                    <a:pt x="7637" y="1276"/>
                  </a:lnTo>
                  <a:lnTo>
                    <a:pt x="7644" y="1282"/>
                  </a:lnTo>
                  <a:lnTo>
                    <a:pt x="7651" y="1287"/>
                  </a:lnTo>
                  <a:lnTo>
                    <a:pt x="7659" y="1292"/>
                  </a:lnTo>
                  <a:lnTo>
                    <a:pt x="7667" y="1296"/>
                  </a:lnTo>
                  <a:lnTo>
                    <a:pt x="7675" y="1299"/>
                  </a:lnTo>
                  <a:lnTo>
                    <a:pt x="7684" y="1302"/>
                  </a:lnTo>
                  <a:lnTo>
                    <a:pt x="7693" y="1306"/>
                  </a:lnTo>
                  <a:lnTo>
                    <a:pt x="7703" y="1307"/>
                  </a:lnTo>
                  <a:lnTo>
                    <a:pt x="7713" y="1309"/>
                  </a:lnTo>
                  <a:lnTo>
                    <a:pt x="7723" y="1309"/>
                  </a:lnTo>
                  <a:lnTo>
                    <a:pt x="7734" y="1309"/>
                  </a:lnTo>
                  <a:lnTo>
                    <a:pt x="7746" y="1308"/>
                  </a:lnTo>
                  <a:lnTo>
                    <a:pt x="7757" y="1307"/>
                  </a:lnTo>
                  <a:lnTo>
                    <a:pt x="7771" y="1305"/>
                  </a:lnTo>
                  <a:lnTo>
                    <a:pt x="7783" y="1300"/>
                  </a:lnTo>
                  <a:lnTo>
                    <a:pt x="7796" y="1296"/>
                  </a:lnTo>
                  <a:lnTo>
                    <a:pt x="7806" y="1291"/>
                  </a:lnTo>
                  <a:lnTo>
                    <a:pt x="7824" y="1280"/>
                  </a:lnTo>
                  <a:lnTo>
                    <a:pt x="7844" y="1268"/>
                  </a:lnTo>
                  <a:lnTo>
                    <a:pt x="7843" y="1285"/>
                  </a:lnTo>
                  <a:lnTo>
                    <a:pt x="7842" y="1300"/>
                  </a:lnTo>
                  <a:lnTo>
                    <a:pt x="7840" y="1316"/>
                  </a:lnTo>
                  <a:lnTo>
                    <a:pt x="7836" y="1329"/>
                  </a:lnTo>
                  <a:lnTo>
                    <a:pt x="7833" y="1341"/>
                  </a:lnTo>
                  <a:lnTo>
                    <a:pt x="7828" y="1352"/>
                  </a:lnTo>
                  <a:lnTo>
                    <a:pt x="7823" y="1363"/>
                  </a:lnTo>
                  <a:lnTo>
                    <a:pt x="7818" y="1372"/>
                  </a:lnTo>
                  <a:lnTo>
                    <a:pt x="7812" y="1380"/>
                  </a:lnTo>
                  <a:lnTo>
                    <a:pt x="7805" y="1386"/>
                  </a:lnTo>
                  <a:lnTo>
                    <a:pt x="7798" y="1393"/>
                  </a:lnTo>
                  <a:lnTo>
                    <a:pt x="7790" y="1398"/>
                  </a:lnTo>
                  <a:lnTo>
                    <a:pt x="7782" y="1402"/>
                  </a:lnTo>
                  <a:lnTo>
                    <a:pt x="7774" y="1405"/>
                  </a:lnTo>
                  <a:lnTo>
                    <a:pt x="7766" y="1408"/>
                  </a:lnTo>
                  <a:lnTo>
                    <a:pt x="7758" y="1409"/>
                  </a:lnTo>
                  <a:lnTo>
                    <a:pt x="7750" y="1410"/>
                  </a:lnTo>
                  <a:lnTo>
                    <a:pt x="7742" y="1410"/>
                  </a:lnTo>
                  <a:lnTo>
                    <a:pt x="7734" y="1409"/>
                  </a:lnTo>
                  <a:lnTo>
                    <a:pt x="7726" y="1407"/>
                  </a:lnTo>
                  <a:lnTo>
                    <a:pt x="7718" y="1405"/>
                  </a:lnTo>
                  <a:lnTo>
                    <a:pt x="7710" y="1402"/>
                  </a:lnTo>
                  <a:lnTo>
                    <a:pt x="7703" y="1399"/>
                  </a:lnTo>
                  <a:lnTo>
                    <a:pt x="7696" y="1395"/>
                  </a:lnTo>
                  <a:lnTo>
                    <a:pt x="7690" y="1389"/>
                  </a:lnTo>
                  <a:lnTo>
                    <a:pt x="7683" y="1384"/>
                  </a:lnTo>
                  <a:lnTo>
                    <a:pt x="7678" y="1378"/>
                  </a:lnTo>
                  <a:lnTo>
                    <a:pt x="7673" y="1372"/>
                  </a:lnTo>
                  <a:lnTo>
                    <a:pt x="7668" y="1366"/>
                  </a:lnTo>
                  <a:lnTo>
                    <a:pt x="7664" y="1358"/>
                  </a:lnTo>
                  <a:lnTo>
                    <a:pt x="7661" y="1350"/>
                  </a:lnTo>
                  <a:lnTo>
                    <a:pt x="7659" y="1342"/>
                  </a:lnTo>
                  <a:lnTo>
                    <a:pt x="7588" y="1342"/>
                  </a:lnTo>
                  <a:lnTo>
                    <a:pt x="7589" y="1356"/>
                  </a:lnTo>
                  <a:lnTo>
                    <a:pt x="7592" y="1370"/>
                  </a:lnTo>
                  <a:lnTo>
                    <a:pt x="7597" y="1382"/>
                  </a:lnTo>
                  <a:lnTo>
                    <a:pt x="7602" y="1393"/>
                  </a:lnTo>
                  <a:lnTo>
                    <a:pt x="7608" y="1404"/>
                  </a:lnTo>
                  <a:lnTo>
                    <a:pt x="7615" y="1413"/>
                  </a:lnTo>
                  <a:lnTo>
                    <a:pt x="7623" y="1422"/>
                  </a:lnTo>
                  <a:lnTo>
                    <a:pt x="7632" y="1429"/>
                  </a:lnTo>
                  <a:lnTo>
                    <a:pt x="7641" y="1436"/>
                  </a:lnTo>
                  <a:lnTo>
                    <a:pt x="7651" y="1442"/>
                  </a:lnTo>
                  <a:lnTo>
                    <a:pt x="7662" y="1447"/>
                  </a:lnTo>
                  <a:lnTo>
                    <a:pt x="7673" y="1452"/>
                  </a:lnTo>
                  <a:lnTo>
                    <a:pt x="7684" y="1456"/>
                  </a:lnTo>
                  <a:lnTo>
                    <a:pt x="7696" y="1458"/>
                  </a:lnTo>
                  <a:lnTo>
                    <a:pt x="7708" y="1460"/>
                  </a:lnTo>
                  <a:lnTo>
                    <a:pt x="7720" y="1461"/>
                  </a:lnTo>
                  <a:lnTo>
                    <a:pt x="7733" y="1462"/>
                  </a:lnTo>
                  <a:lnTo>
                    <a:pt x="7745" y="1462"/>
                  </a:lnTo>
                  <a:lnTo>
                    <a:pt x="7758" y="1461"/>
                  </a:lnTo>
                  <a:lnTo>
                    <a:pt x="7770" y="1460"/>
                  </a:lnTo>
                  <a:lnTo>
                    <a:pt x="7782" y="1457"/>
                  </a:lnTo>
                  <a:lnTo>
                    <a:pt x="7794" y="1455"/>
                  </a:lnTo>
                  <a:lnTo>
                    <a:pt x="7807" y="1451"/>
                  </a:lnTo>
                  <a:lnTo>
                    <a:pt x="7818" y="1447"/>
                  </a:lnTo>
                  <a:lnTo>
                    <a:pt x="7829" y="1442"/>
                  </a:lnTo>
                  <a:lnTo>
                    <a:pt x="7839" y="1437"/>
                  </a:lnTo>
                  <a:lnTo>
                    <a:pt x="7848" y="1432"/>
                  </a:lnTo>
                  <a:lnTo>
                    <a:pt x="7857" y="1426"/>
                  </a:lnTo>
                  <a:lnTo>
                    <a:pt x="7865" y="1418"/>
                  </a:lnTo>
                  <a:lnTo>
                    <a:pt x="7873" y="1411"/>
                  </a:lnTo>
                  <a:lnTo>
                    <a:pt x="7879" y="1403"/>
                  </a:lnTo>
                  <a:lnTo>
                    <a:pt x="7885" y="1396"/>
                  </a:lnTo>
                  <a:lnTo>
                    <a:pt x="7889" y="1387"/>
                  </a:lnTo>
                  <a:lnTo>
                    <a:pt x="7893" y="1378"/>
                  </a:lnTo>
                  <a:lnTo>
                    <a:pt x="7896" y="1368"/>
                  </a:lnTo>
                  <a:lnTo>
                    <a:pt x="7900" y="1356"/>
                  </a:lnTo>
                  <a:lnTo>
                    <a:pt x="7905" y="1331"/>
                  </a:lnTo>
                  <a:lnTo>
                    <a:pt x="7909" y="1303"/>
                  </a:lnTo>
                  <a:lnTo>
                    <a:pt x="7913" y="1272"/>
                  </a:lnTo>
                  <a:lnTo>
                    <a:pt x="7915" y="1240"/>
                  </a:lnTo>
                  <a:lnTo>
                    <a:pt x="7917" y="1206"/>
                  </a:lnTo>
                  <a:lnTo>
                    <a:pt x="7917" y="1171"/>
                  </a:lnTo>
                  <a:lnTo>
                    <a:pt x="7918" y="1099"/>
                  </a:lnTo>
                  <a:lnTo>
                    <a:pt x="7917" y="1031"/>
                  </a:lnTo>
                  <a:lnTo>
                    <a:pt x="7916" y="970"/>
                  </a:lnTo>
                  <a:lnTo>
                    <a:pt x="7915" y="919"/>
                  </a:lnTo>
                  <a:lnTo>
                    <a:pt x="7844" y="919"/>
                  </a:lnTo>
                  <a:lnTo>
                    <a:pt x="7844" y="951"/>
                  </a:lnTo>
                  <a:lnTo>
                    <a:pt x="7828" y="939"/>
                  </a:lnTo>
                  <a:lnTo>
                    <a:pt x="7816" y="929"/>
                  </a:lnTo>
                  <a:lnTo>
                    <a:pt x="7806" y="922"/>
                  </a:lnTo>
                  <a:lnTo>
                    <a:pt x="7796" y="917"/>
                  </a:lnTo>
                  <a:lnTo>
                    <a:pt x="7790" y="915"/>
                  </a:lnTo>
                  <a:lnTo>
                    <a:pt x="7784" y="913"/>
                  </a:lnTo>
                  <a:lnTo>
                    <a:pt x="7777" y="912"/>
                  </a:lnTo>
                  <a:lnTo>
                    <a:pt x="7769" y="911"/>
                  </a:lnTo>
                  <a:lnTo>
                    <a:pt x="7748" y="909"/>
                  </a:lnTo>
                  <a:lnTo>
                    <a:pt x="7720" y="909"/>
                  </a:lnTo>
                  <a:lnTo>
                    <a:pt x="7713" y="909"/>
                  </a:lnTo>
                  <a:lnTo>
                    <a:pt x="7706" y="910"/>
                  </a:lnTo>
                  <a:lnTo>
                    <a:pt x="7698" y="911"/>
                  </a:lnTo>
                  <a:lnTo>
                    <a:pt x="7691" y="913"/>
                  </a:lnTo>
                  <a:lnTo>
                    <a:pt x="7678" y="918"/>
                  </a:lnTo>
                  <a:lnTo>
                    <a:pt x="7665" y="924"/>
                  </a:lnTo>
                  <a:lnTo>
                    <a:pt x="7652" y="934"/>
                  </a:lnTo>
                  <a:lnTo>
                    <a:pt x="7640" y="943"/>
                  </a:lnTo>
                  <a:lnTo>
                    <a:pt x="7629" y="954"/>
                  </a:lnTo>
                  <a:lnTo>
                    <a:pt x="7619" y="967"/>
                  </a:lnTo>
                  <a:lnTo>
                    <a:pt x="7610" y="980"/>
                  </a:lnTo>
                  <a:lnTo>
                    <a:pt x="7602" y="994"/>
                  </a:lnTo>
                  <a:lnTo>
                    <a:pt x="7595" y="1009"/>
                  </a:lnTo>
                  <a:lnTo>
                    <a:pt x="7589" y="1025"/>
                  </a:lnTo>
                  <a:lnTo>
                    <a:pt x="7584" y="1040"/>
                  </a:lnTo>
                  <a:lnTo>
                    <a:pt x="7580" y="1056"/>
                  </a:lnTo>
                  <a:lnTo>
                    <a:pt x="7578" y="1072"/>
                  </a:lnTo>
                  <a:lnTo>
                    <a:pt x="7577" y="1088"/>
                  </a:lnTo>
                  <a:close/>
                  <a:moveTo>
                    <a:pt x="5046" y="380"/>
                  </a:moveTo>
                  <a:lnTo>
                    <a:pt x="4904" y="380"/>
                  </a:lnTo>
                  <a:lnTo>
                    <a:pt x="4903" y="362"/>
                  </a:lnTo>
                  <a:lnTo>
                    <a:pt x="4901" y="343"/>
                  </a:lnTo>
                  <a:lnTo>
                    <a:pt x="4898" y="327"/>
                  </a:lnTo>
                  <a:lnTo>
                    <a:pt x="4894" y="310"/>
                  </a:lnTo>
                  <a:lnTo>
                    <a:pt x="4889" y="294"/>
                  </a:lnTo>
                  <a:lnTo>
                    <a:pt x="4883" y="280"/>
                  </a:lnTo>
                  <a:lnTo>
                    <a:pt x="4876" y="266"/>
                  </a:lnTo>
                  <a:lnTo>
                    <a:pt x="4869" y="254"/>
                  </a:lnTo>
                  <a:lnTo>
                    <a:pt x="4860" y="243"/>
                  </a:lnTo>
                  <a:lnTo>
                    <a:pt x="4852" y="231"/>
                  </a:lnTo>
                  <a:lnTo>
                    <a:pt x="4842" y="222"/>
                  </a:lnTo>
                  <a:lnTo>
                    <a:pt x="4833" y="213"/>
                  </a:lnTo>
                  <a:lnTo>
                    <a:pt x="4823" y="204"/>
                  </a:lnTo>
                  <a:lnTo>
                    <a:pt x="4812" y="197"/>
                  </a:lnTo>
                  <a:lnTo>
                    <a:pt x="4802" y="190"/>
                  </a:lnTo>
                  <a:lnTo>
                    <a:pt x="4791" y="185"/>
                  </a:lnTo>
                  <a:lnTo>
                    <a:pt x="4781" y="179"/>
                  </a:lnTo>
                  <a:lnTo>
                    <a:pt x="4770" y="175"/>
                  </a:lnTo>
                  <a:lnTo>
                    <a:pt x="4760" y="172"/>
                  </a:lnTo>
                  <a:lnTo>
                    <a:pt x="4750" y="169"/>
                  </a:lnTo>
                  <a:lnTo>
                    <a:pt x="4740" y="168"/>
                  </a:lnTo>
                  <a:lnTo>
                    <a:pt x="4731" y="167"/>
                  </a:lnTo>
                  <a:lnTo>
                    <a:pt x="4722" y="167"/>
                  </a:lnTo>
                  <a:lnTo>
                    <a:pt x="4714" y="167"/>
                  </a:lnTo>
                  <a:lnTo>
                    <a:pt x="4707" y="169"/>
                  </a:lnTo>
                  <a:lnTo>
                    <a:pt x="4700" y="171"/>
                  </a:lnTo>
                  <a:lnTo>
                    <a:pt x="4694" y="174"/>
                  </a:lnTo>
                  <a:lnTo>
                    <a:pt x="4689" y="178"/>
                  </a:lnTo>
                  <a:lnTo>
                    <a:pt x="4685" y="183"/>
                  </a:lnTo>
                  <a:lnTo>
                    <a:pt x="4682" y="188"/>
                  </a:lnTo>
                  <a:lnTo>
                    <a:pt x="4680" y="194"/>
                  </a:lnTo>
                  <a:lnTo>
                    <a:pt x="4679" y="200"/>
                  </a:lnTo>
                  <a:lnTo>
                    <a:pt x="4679" y="243"/>
                  </a:lnTo>
                  <a:lnTo>
                    <a:pt x="4698" y="244"/>
                  </a:lnTo>
                  <a:lnTo>
                    <a:pt x="4715" y="245"/>
                  </a:lnTo>
                  <a:lnTo>
                    <a:pt x="4731" y="247"/>
                  </a:lnTo>
                  <a:lnTo>
                    <a:pt x="4746" y="250"/>
                  </a:lnTo>
                  <a:lnTo>
                    <a:pt x="4760" y="254"/>
                  </a:lnTo>
                  <a:lnTo>
                    <a:pt x="4772" y="259"/>
                  </a:lnTo>
                  <a:lnTo>
                    <a:pt x="4783" y="265"/>
                  </a:lnTo>
                  <a:lnTo>
                    <a:pt x="4793" y="273"/>
                  </a:lnTo>
                  <a:lnTo>
                    <a:pt x="4802" y="281"/>
                  </a:lnTo>
                  <a:lnTo>
                    <a:pt x="4810" y="291"/>
                  </a:lnTo>
                  <a:lnTo>
                    <a:pt x="4816" y="303"/>
                  </a:lnTo>
                  <a:lnTo>
                    <a:pt x="4822" y="315"/>
                  </a:lnTo>
                  <a:lnTo>
                    <a:pt x="4826" y="329"/>
                  </a:lnTo>
                  <a:lnTo>
                    <a:pt x="4829" y="344"/>
                  </a:lnTo>
                  <a:lnTo>
                    <a:pt x="4831" y="362"/>
                  </a:lnTo>
                  <a:lnTo>
                    <a:pt x="4832" y="380"/>
                  </a:lnTo>
                  <a:lnTo>
                    <a:pt x="4618" y="380"/>
                  </a:lnTo>
                  <a:lnTo>
                    <a:pt x="4618" y="454"/>
                  </a:lnTo>
                  <a:lnTo>
                    <a:pt x="5067" y="454"/>
                  </a:lnTo>
                  <a:lnTo>
                    <a:pt x="5078" y="454"/>
                  </a:lnTo>
                  <a:lnTo>
                    <a:pt x="5088" y="452"/>
                  </a:lnTo>
                  <a:lnTo>
                    <a:pt x="5097" y="449"/>
                  </a:lnTo>
                  <a:lnTo>
                    <a:pt x="5106" y="445"/>
                  </a:lnTo>
                  <a:lnTo>
                    <a:pt x="5114" y="439"/>
                  </a:lnTo>
                  <a:lnTo>
                    <a:pt x="5121" y="432"/>
                  </a:lnTo>
                  <a:lnTo>
                    <a:pt x="5127" y="425"/>
                  </a:lnTo>
                  <a:lnTo>
                    <a:pt x="5133" y="417"/>
                  </a:lnTo>
                  <a:lnTo>
                    <a:pt x="5138" y="408"/>
                  </a:lnTo>
                  <a:lnTo>
                    <a:pt x="5142" y="398"/>
                  </a:lnTo>
                  <a:lnTo>
                    <a:pt x="5146" y="388"/>
                  </a:lnTo>
                  <a:lnTo>
                    <a:pt x="5150" y="376"/>
                  </a:lnTo>
                  <a:lnTo>
                    <a:pt x="5153" y="364"/>
                  </a:lnTo>
                  <a:lnTo>
                    <a:pt x="5155" y="351"/>
                  </a:lnTo>
                  <a:lnTo>
                    <a:pt x="5157" y="338"/>
                  </a:lnTo>
                  <a:lnTo>
                    <a:pt x="5159" y="324"/>
                  </a:lnTo>
                  <a:lnTo>
                    <a:pt x="5161" y="295"/>
                  </a:lnTo>
                  <a:lnTo>
                    <a:pt x="5162" y="266"/>
                  </a:lnTo>
                  <a:lnTo>
                    <a:pt x="5162" y="235"/>
                  </a:lnTo>
                  <a:lnTo>
                    <a:pt x="5162" y="204"/>
                  </a:lnTo>
                  <a:lnTo>
                    <a:pt x="5160" y="142"/>
                  </a:lnTo>
                  <a:lnTo>
                    <a:pt x="5159" y="84"/>
                  </a:lnTo>
                  <a:lnTo>
                    <a:pt x="5158" y="78"/>
                  </a:lnTo>
                  <a:lnTo>
                    <a:pt x="5158" y="73"/>
                  </a:lnTo>
                  <a:lnTo>
                    <a:pt x="5157" y="68"/>
                  </a:lnTo>
                  <a:lnTo>
                    <a:pt x="5155" y="64"/>
                  </a:lnTo>
                  <a:lnTo>
                    <a:pt x="5153" y="61"/>
                  </a:lnTo>
                  <a:lnTo>
                    <a:pt x="5151" y="58"/>
                  </a:lnTo>
                  <a:lnTo>
                    <a:pt x="5149" y="56"/>
                  </a:lnTo>
                  <a:lnTo>
                    <a:pt x="5146" y="55"/>
                  </a:lnTo>
                  <a:lnTo>
                    <a:pt x="5138" y="53"/>
                  </a:lnTo>
                  <a:lnTo>
                    <a:pt x="5130" y="52"/>
                  </a:lnTo>
                  <a:lnTo>
                    <a:pt x="5119" y="52"/>
                  </a:lnTo>
                  <a:lnTo>
                    <a:pt x="5108" y="53"/>
                  </a:lnTo>
                  <a:lnTo>
                    <a:pt x="5100" y="53"/>
                  </a:lnTo>
                  <a:lnTo>
                    <a:pt x="5094" y="56"/>
                  </a:lnTo>
                  <a:lnTo>
                    <a:pt x="5088" y="60"/>
                  </a:lnTo>
                  <a:lnTo>
                    <a:pt x="5084" y="67"/>
                  </a:lnTo>
                  <a:lnTo>
                    <a:pt x="5080" y="74"/>
                  </a:lnTo>
                  <a:lnTo>
                    <a:pt x="5078" y="83"/>
                  </a:lnTo>
                  <a:lnTo>
                    <a:pt x="5075" y="92"/>
                  </a:lnTo>
                  <a:lnTo>
                    <a:pt x="5074" y="104"/>
                  </a:lnTo>
                  <a:lnTo>
                    <a:pt x="5073" y="129"/>
                  </a:lnTo>
                  <a:lnTo>
                    <a:pt x="5073" y="157"/>
                  </a:lnTo>
                  <a:lnTo>
                    <a:pt x="5075" y="186"/>
                  </a:lnTo>
                  <a:lnTo>
                    <a:pt x="5077" y="217"/>
                  </a:lnTo>
                  <a:lnTo>
                    <a:pt x="5079" y="247"/>
                  </a:lnTo>
                  <a:lnTo>
                    <a:pt x="5081" y="277"/>
                  </a:lnTo>
                  <a:lnTo>
                    <a:pt x="5081" y="304"/>
                  </a:lnTo>
                  <a:lnTo>
                    <a:pt x="5080" y="329"/>
                  </a:lnTo>
                  <a:lnTo>
                    <a:pt x="5079" y="340"/>
                  </a:lnTo>
                  <a:lnTo>
                    <a:pt x="5076" y="350"/>
                  </a:lnTo>
                  <a:lnTo>
                    <a:pt x="5074" y="359"/>
                  </a:lnTo>
                  <a:lnTo>
                    <a:pt x="5070" y="366"/>
                  </a:lnTo>
                  <a:lnTo>
                    <a:pt x="5066" y="372"/>
                  </a:lnTo>
                  <a:lnTo>
                    <a:pt x="5060" y="376"/>
                  </a:lnTo>
                  <a:lnTo>
                    <a:pt x="5054" y="379"/>
                  </a:lnTo>
                  <a:lnTo>
                    <a:pt x="5046" y="380"/>
                  </a:lnTo>
                  <a:close/>
                  <a:moveTo>
                    <a:pt x="10721" y="317"/>
                  </a:moveTo>
                  <a:lnTo>
                    <a:pt x="10721" y="332"/>
                  </a:lnTo>
                  <a:lnTo>
                    <a:pt x="10718" y="344"/>
                  </a:lnTo>
                  <a:lnTo>
                    <a:pt x="10717" y="349"/>
                  </a:lnTo>
                  <a:lnTo>
                    <a:pt x="10715" y="355"/>
                  </a:lnTo>
                  <a:lnTo>
                    <a:pt x="10713" y="360"/>
                  </a:lnTo>
                  <a:lnTo>
                    <a:pt x="10710" y="363"/>
                  </a:lnTo>
                  <a:lnTo>
                    <a:pt x="10707" y="367"/>
                  </a:lnTo>
                  <a:lnTo>
                    <a:pt x="10703" y="370"/>
                  </a:lnTo>
                  <a:lnTo>
                    <a:pt x="10700" y="372"/>
                  </a:lnTo>
                  <a:lnTo>
                    <a:pt x="10696" y="375"/>
                  </a:lnTo>
                  <a:lnTo>
                    <a:pt x="10687" y="378"/>
                  </a:lnTo>
                  <a:lnTo>
                    <a:pt x="10676" y="380"/>
                  </a:lnTo>
                  <a:lnTo>
                    <a:pt x="10664" y="382"/>
                  </a:lnTo>
                  <a:lnTo>
                    <a:pt x="10651" y="382"/>
                  </a:lnTo>
                  <a:lnTo>
                    <a:pt x="10637" y="382"/>
                  </a:lnTo>
                  <a:lnTo>
                    <a:pt x="10622" y="382"/>
                  </a:lnTo>
                  <a:lnTo>
                    <a:pt x="10587" y="381"/>
                  </a:lnTo>
                  <a:lnTo>
                    <a:pt x="10548" y="380"/>
                  </a:lnTo>
                  <a:lnTo>
                    <a:pt x="10546" y="361"/>
                  </a:lnTo>
                  <a:lnTo>
                    <a:pt x="10542" y="342"/>
                  </a:lnTo>
                  <a:lnTo>
                    <a:pt x="10538" y="324"/>
                  </a:lnTo>
                  <a:lnTo>
                    <a:pt x="10533" y="308"/>
                  </a:lnTo>
                  <a:lnTo>
                    <a:pt x="10527" y="292"/>
                  </a:lnTo>
                  <a:lnTo>
                    <a:pt x="10520" y="278"/>
                  </a:lnTo>
                  <a:lnTo>
                    <a:pt x="10512" y="264"/>
                  </a:lnTo>
                  <a:lnTo>
                    <a:pt x="10504" y="252"/>
                  </a:lnTo>
                  <a:lnTo>
                    <a:pt x="10495" y="241"/>
                  </a:lnTo>
                  <a:lnTo>
                    <a:pt x="10486" y="230"/>
                  </a:lnTo>
                  <a:lnTo>
                    <a:pt x="10476" y="220"/>
                  </a:lnTo>
                  <a:lnTo>
                    <a:pt x="10466" y="212"/>
                  </a:lnTo>
                  <a:lnTo>
                    <a:pt x="10456" y="203"/>
                  </a:lnTo>
                  <a:lnTo>
                    <a:pt x="10445" y="196"/>
                  </a:lnTo>
                  <a:lnTo>
                    <a:pt x="10435" y="190"/>
                  </a:lnTo>
                  <a:lnTo>
                    <a:pt x="10424" y="185"/>
                  </a:lnTo>
                  <a:lnTo>
                    <a:pt x="10414" y="179"/>
                  </a:lnTo>
                  <a:lnTo>
                    <a:pt x="10403" y="176"/>
                  </a:lnTo>
                  <a:lnTo>
                    <a:pt x="10393" y="173"/>
                  </a:lnTo>
                  <a:lnTo>
                    <a:pt x="10383" y="171"/>
                  </a:lnTo>
                  <a:lnTo>
                    <a:pt x="10373" y="169"/>
                  </a:lnTo>
                  <a:lnTo>
                    <a:pt x="10364" y="168"/>
                  </a:lnTo>
                  <a:lnTo>
                    <a:pt x="10356" y="169"/>
                  </a:lnTo>
                  <a:lnTo>
                    <a:pt x="10348" y="169"/>
                  </a:lnTo>
                  <a:lnTo>
                    <a:pt x="10340" y="171"/>
                  </a:lnTo>
                  <a:lnTo>
                    <a:pt x="10334" y="173"/>
                  </a:lnTo>
                  <a:lnTo>
                    <a:pt x="10328" y="176"/>
                  </a:lnTo>
                  <a:lnTo>
                    <a:pt x="10323" y="179"/>
                  </a:lnTo>
                  <a:lnTo>
                    <a:pt x="10319" y="184"/>
                  </a:lnTo>
                  <a:lnTo>
                    <a:pt x="10316" y="189"/>
                  </a:lnTo>
                  <a:lnTo>
                    <a:pt x="10314" y="194"/>
                  </a:lnTo>
                  <a:lnTo>
                    <a:pt x="10313" y="200"/>
                  </a:lnTo>
                  <a:lnTo>
                    <a:pt x="10314" y="209"/>
                  </a:lnTo>
                  <a:lnTo>
                    <a:pt x="10315" y="217"/>
                  </a:lnTo>
                  <a:lnTo>
                    <a:pt x="10317" y="223"/>
                  </a:lnTo>
                  <a:lnTo>
                    <a:pt x="10320" y="228"/>
                  </a:lnTo>
                  <a:lnTo>
                    <a:pt x="10323" y="232"/>
                  </a:lnTo>
                  <a:lnTo>
                    <a:pt x="10327" y="236"/>
                  </a:lnTo>
                  <a:lnTo>
                    <a:pt x="10332" y="240"/>
                  </a:lnTo>
                  <a:lnTo>
                    <a:pt x="10337" y="242"/>
                  </a:lnTo>
                  <a:lnTo>
                    <a:pt x="10349" y="245"/>
                  </a:lnTo>
                  <a:lnTo>
                    <a:pt x="10362" y="248"/>
                  </a:lnTo>
                  <a:lnTo>
                    <a:pt x="10376" y="250"/>
                  </a:lnTo>
                  <a:lnTo>
                    <a:pt x="10390" y="252"/>
                  </a:lnTo>
                  <a:lnTo>
                    <a:pt x="10404" y="256"/>
                  </a:lnTo>
                  <a:lnTo>
                    <a:pt x="10418" y="261"/>
                  </a:lnTo>
                  <a:lnTo>
                    <a:pt x="10425" y="265"/>
                  </a:lnTo>
                  <a:lnTo>
                    <a:pt x="10431" y="270"/>
                  </a:lnTo>
                  <a:lnTo>
                    <a:pt x="10437" y="275"/>
                  </a:lnTo>
                  <a:lnTo>
                    <a:pt x="10442" y="282"/>
                  </a:lnTo>
                  <a:lnTo>
                    <a:pt x="10448" y="289"/>
                  </a:lnTo>
                  <a:lnTo>
                    <a:pt x="10452" y="298"/>
                  </a:lnTo>
                  <a:lnTo>
                    <a:pt x="10456" y="308"/>
                  </a:lnTo>
                  <a:lnTo>
                    <a:pt x="10460" y="319"/>
                  </a:lnTo>
                  <a:lnTo>
                    <a:pt x="10463" y="332"/>
                  </a:lnTo>
                  <a:lnTo>
                    <a:pt x="10465" y="346"/>
                  </a:lnTo>
                  <a:lnTo>
                    <a:pt x="10466" y="363"/>
                  </a:lnTo>
                  <a:lnTo>
                    <a:pt x="10466" y="380"/>
                  </a:lnTo>
                  <a:lnTo>
                    <a:pt x="10252" y="380"/>
                  </a:lnTo>
                  <a:lnTo>
                    <a:pt x="10252" y="454"/>
                  </a:lnTo>
                  <a:lnTo>
                    <a:pt x="10721" y="454"/>
                  </a:lnTo>
                  <a:lnTo>
                    <a:pt x="10731" y="453"/>
                  </a:lnTo>
                  <a:lnTo>
                    <a:pt x="10739" y="451"/>
                  </a:lnTo>
                  <a:lnTo>
                    <a:pt x="10747" y="447"/>
                  </a:lnTo>
                  <a:lnTo>
                    <a:pt x="10754" y="442"/>
                  </a:lnTo>
                  <a:lnTo>
                    <a:pt x="10760" y="435"/>
                  </a:lnTo>
                  <a:lnTo>
                    <a:pt x="10766" y="427"/>
                  </a:lnTo>
                  <a:lnTo>
                    <a:pt x="10771" y="418"/>
                  </a:lnTo>
                  <a:lnTo>
                    <a:pt x="10775" y="407"/>
                  </a:lnTo>
                  <a:lnTo>
                    <a:pt x="10780" y="396"/>
                  </a:lnTo>
                  <a:lnTo>
                    <a:pt x="10783" y="384"/>
                  </a:lnTo>
                  <a:lnTo>
                    <a:pt x="10786" y="371"/>
                  </a:lnTo>
                  <a:lnTo>
                    <a:pt x="10789" y="358"/>
                  </a:lnTo>
                  <a:lnTo>
                    <a:pt x="10793" y="328"/>
                  </a:lnTo>
                  <a:lnTo>
                    <a:pt x="10795" y="297"/>
                  </a:lnTo>
                  <a:lnTo>
                    <a:pt x="10797" y="263"/>
                  </a:lnTo>
                  <a:lnTo>
                    <a:pt x="10797" y="230"/>
                  </a:lnTo>
                  <a:lnTo>
                    <a:pt x="10797" y="196"/>
                  </a:lnTo>
                  <a:lnTo>
                    <a:pt x="10796" y="164"/>
                  </a:lnTo>
                  <a:lnTo>
                    <a:pt x="10794" y="103"/>
                  </a:lnTo>
                  <a:lnTo>
                    <a:pt x="10793" y="53"/>
                  </a:lnTo>
                  <a:lnTo>
                    <a:pt x="10721" y="53"/>
                  </a:lnTo>
                  <a:lnTo>
                    <a:pt x="10721" y="317"/>
                  </a:lnTo>
                  <a:close/>
                  <a:moveTo>
                    <a:pt x="4159" y="1110"/>
                  </a:moveTo>
                  <a:lnTo>
                    <a:pt x="4159" y="1094"/>
                  </a:lnTo>
                  <a:lnTo>
                    <a:pt x="4161" y="1079"/>
                  </a:lnTo>
                  <a:lnTo>
                    <a:pt x="4164" y="1065"/>
                  </a:lnTo>
                  <a:lnTo>
                    <a:pt x="4168" y="1052"/>
                  </a:lnTo>
                  <a:lnTo>
                    <a:pt x="4172" y="1039"/>
                  </a:lnTo>
                  <a:lnTo>
                    <a:pt x="4178" y="1028"/>
                  </a:lnTo>
                  <a:lnTo>
                    <a:pt x="4184" y="1018"/>
                  </a:lnTo>
                  <a:lnTo>
                    <a:pt x="4191" y="1008"/>
                  </a:lnTo>
                  <a:lnTo>
                    <a:pt x="4198" y="1000"/>
                  </a:lnTo>
                  <a:lnTo>
                    <a:pt x="4206" y="993"/>
                  </a:lnTo>
                  <a:lnTo>
                    <a:pt x="4215" y="986"/>
                  </a:lnTo>
                  <a:lnTo>
                    <a:pt x="4223" y="980"/>
                  </a:lnTo>
                  <a:lnTo>
                    <a:pt x="4233" y="976"/>
                  </a:lnTo>
                  <a:lnTo>
                    <a:pt x="4242" y="973"/>
                  </a:lnTo>
                  <a:lnTo>
                    <a:pt x="4251" y="971"/>
                  </a:lnTo>
                  <a:lnTo>
                    <a:pt x="4261" y="970"/>
                  </a:lnTo>
                  <a:lnTo>
                    <a:pt x="4270" y="970"/>
                  </a:lnTo>
                  <a:lnTo>
                    <a:pt x="4280" y="971"/>
                  </a:lnTo>
                  <a:lnTo>
                    <a:pt x="4289" y="973"/>
                  </a:lnTo>
                  <a:lnTo>
                    <a:pt x="4298" y="976"/>
                  </a:lnTo>
                  <a:lnTo>
                    <a:pt x="4307" y="981"/>
                  </a:lnTo>
                  <a:lnTo>
                    <a:pt x="4316" y="988"/>
                  </a:lnTo>
                  <a:lnTo>
                    <a:pt x="4324" y="995"/>
                  </a:lnTo>
                  <a:lnTo>
                    <a:pt x="4331" y="1003"/>
                  </a:lnTo>
                  <a:lnTo>
                    <a:pt x="4338" y="1012"/>
                  </a:lnTo>
                  <a:lnTo>
                    <a:pt x="4344" y="1024"/>
                  </a:lnTo>
                  <a:lnTo>
                    <a:pt x="4350" y="1036"/>
                  </a:lnTo>
                  <a:lnTo>
                    <a:pt x="4354" y="1051"/>
                  </a:lnTo>
                  <a:lnTo>
                    <a:pt x="4358" y="1065"/>
                  </a:lnTo>
                  <a:lnTo>
                    <a:pt x="4361" y="1083"/>
                  </a:lnTo>
                  <a:lnTo>
                    <a:pt x="4362" y="1100"/>
                  </a:lnTo>
                  <a:lnTo>
                    <a:pt x="4363" y="1120"/>
                  </a:lnTo>
                  <a:lnTo>
                    <a:pt x="4362" y="1135"/>
                  </a:lnTo>
                  <a:lnTo>
                    <a:pt x="4361" y="1148"/>
                  </a:lnTo>
                  <a:lnTo>
                    <a:pt x="4359" y="1161"/>
                  </a:lnTo>
                  <a:lnTo>
                    <a:pt x="4356" y="1173"/>
                  </a:lnTo>
                  <a:lnTo>
                    <a:pt x="4353" y="1184"/>
                  </a:lnTo>
                  <a:lnTo>
                    <a:pt x="4348" y="1196"/>
                  </a:lnTo>
                  <a:lnTo>
                    <a:pt x="4343" y="1206"/>
                  </a:lnTo>
                  <a:lnTo>
                    <a:pt x="4337" y="1215"/>
                  </a:lnTo>
                  <a:lnTo>
                    <a:pt x="4330" y="1224"/>
                  </a:lnTo>
                  <a:lnTo>
                    <a:pt x="4323" y="1231"/>
                  </a:lnTo>
                  <a:lnTo>
                    <a:pt x="4314" y="1237"/>
                  </a:lnTo>
                  <a:lnTo>
                    <a:pt x="4305" y="1242"/>
                  </a:lnTo>
                  <a:lnTo>
                    <a:pt x="4296" y="1247"/>
                  </a:lnTo>
                  <a:lnTo>
                    <a:pt x="4285" y="1250"/>
                  </a:lnTo>
                  <a:lnTo>
                    <a:pt x="4274" y="1252"/>
                  </a:lnTo>
                  <a:lnTo>
                    <a:pt x="4262" y="1252"/>
                  </a:lnTo>
                  <a:lnTo>
                    <a:pt x="4249" y="1251"/>
                  </a:lnTo>
                  <a:lnTo>
                    <a:pt x="4237" y="1249"/>
                  </a:lnTo>
                  <a:lnTo>
                    <a:pt x="4226" y="1245"/>
                  </a:lnTo>
                  <a:lnTo>
                    <a:pt x="4216" y="1240"/>
                  </a:lnTo>
                  <a:lnTo>
                    <a:pt x="4207" y="1235"/>
                  </a:lnTo>
                  <a:lnTo>
                    <a:pt x="4199" y="1228"/>
                  </a:lnTo>
                  <a:lnTo>
                    <a:pt x="4192" y="1219"/>
                  </a:lnTo>
                  <a:lnTo>
                    <a:pt x="4185" y="1209"/>
                  </a:lnTo>
                  <a:lnTo>
                    <a:pt x="4181" y="1201"/>
                  </a:lnTo>
                  <a:lnTo>
                    <a:pt x="4177" y="1188"/>
                  </a:lnTo>
                  <a:lnTo>
                    <a:pt x="4172" y="1176"/>
                  </a:lnTo>
                  <a:lnTo>
                    <a:pt x="4168" y="1162"/>
                  </a:lnTo>
                  <a:lnTo>
                    <a:pt x="4164" y="1147"/>
                  </a:lnTo>
                  <a:lnTo>
                    <a:pt x="4162" y="1133"/>
                  </a:lnTo>
                  <a:lnTo>
                    <a:pt x="4160" y="1120"/>
                  </a:lnTo>
                  <a:lnTo>
                    <a:pt x="4159" y="1110"/>
                  </a:lnTo>
                  <a:close/>
                  <a:moveTo>
                    <a:pt x="4363" y="951"/>
                  </a:moveTo>
                  <a:lnTo>
                    <a:pt x="4336" y="934"/>
                  </a:lnTo>
                  <a:lnTo>
                    <a:pt x="4310" y="921"/>
                  </a:lnTo>
                  <a:lnTo>
                    <a:pt x="4285" y="912"/>
                  </a:lnTo>
                  <a:lnTo>
                    <a:pt x="4262" y="907"/>
                  </a:lnTo>
                  <a:lnTo>
                    <a:pt x="4240" y="906"/>
                  </a:lnTo>
                  <a:lnTo>
                    <a:pt x="4220" y="908"/>
                  </a:lnTo>
                  <a:lnTo>
                    <a:pt x="4201" y="912"/>
                  </a:lnTo>
                  <a:lnTo>
                    <a:pt x="4184" y="920"/>
                  </a:lnTo>
                  <a:lnTo>
                    <a:pt x="4168" y="931"/>
                  </a:lnTo>
                  <a:lnTo>
                    <a:pt x="4153" y="943"/>
                  </a:lnTo>
                  <a:lnTo>
                    <a:pt x="4140" y="957"/>
                  </a:lnTo>
                  <a:lnTo>
                    <a:pt x="4128" y="974"/>
                  </a:lnTo>
                  <a:lnTo>
                    <a:pt x="4118" y="992"/>
                  </a:lnTo>
                  <a:lnTo>
                    <a:pt x="4109" y="1011"/>
                  </a:lnTo>
                  <a:lnTo>
                    <a:pt x="4102" y="1032"/>
                  </a:lnTo>
                  <a:lnTo>
                    <a:pt x="4097" y="1053"/>
                  </a:lnTo>
                  <a:lnTo>
                    <a:pt x="4093" y="1076"/>
                  </a:lnTo>
                  <a:lnTo>
                    <a:pt x="4090" y="1097"/>
                  </a:lnTo>
                  <a:lnTo>
                    <a:pt x="4090" y="1120"/>
                  </a:lnTo>
                  <a:lnTo>
                    <a:pt x="4090" y="1142"/>
                  </a:lnTo>
                  <a:lnTo>
                    <a:pt x="4093" y="1164"/>
                  </a:lnTo>
                  <a:lnTo>
                    <a:pt x="4097" y="1185"/>
                  </a:lnTo>
                  <a:lnTo>
                    <a:pt x="4103" y="1206"/>
                  </a:lnTo>
                  <a:lnTo>
                    <a:pt x="4110" y="1225"/>
                  </a:lnTo>
                  <a:lnTo>
                    <a:pt x="4119" y="1243"/>
                  </a:lnTo>
                  <a:lnTo>
                    <a:pt x="4130" y="1259"/>
                  </a:lnTo>
                  <a:lnTo>
                    <a:pt x="4142" y="1273"/>
                  </a:lnTo>
                  <a:lnTo>
                    <a:pt x="4156" y="1286"/>
                  </a:lnTo>
                  <a:lnTo>
                    <a:pt x="4172" y="1296"/>
                  </a:lnTo>
                  <a:lnTo>
                    <a:pt x="4190" y="1303"/>
                  </a:lnTo>
                  <a:lnTo>
                    <a:pt x="4209" y="1309"/>
                  </a:lnTo>
                  <a:lnTo>
                    <a:pt x="4230" y="1311"/>
                  </a:lnTo>
                  <a:lnTo>
                    <a:pt x="4255" y="1311"/>
                  </a:lnTo>
                  <a:lnTo>
                    <a:pt x="4274" y="1310"/>
                  </a:lnTo>
                  <a:lnTo>
                    <a:pt x="4288" y="1309"/>
                  </a:lnTo>
                  <a:lnTo>
                    <a:pt x="4301" y="1306"/>
                  </a:lnTo>
                  <a:lnTo>
                    <a:pt x="4313" y="1300"/>
                  </a:lnTo>
                  <a:lnTo>
                    <a:pt x="4326" y="1293"/>
                  </a:lnTo>
                  <a:lnTo>
                    <a:pt x="4342" y="1283"/>
                  </a:lnTo>
                  <a:lnTo>
                    <a:pt x="4363" y="1268"/>
                  </a:lnTo>
                  <a:lnTo>
                    <a:pt x="4363" y="1299"/>
                  </a:lnTo>
                  <a:lnTo>
                    <a:pt x="4424" y="1299"/>
                  </a:lnTo>
                  <a:lnTo>
                    <a:pt x="4424" y="771"/>
                  </a:lnTo>
                  <a:lnTo>
                    <a:pt x="4363" y="771"/>
                  </a:lnTo>
                  <a:lnTo>
                    <a:pt x="4363" y="951"/>
                  </a:lnTo>
                  <a:close/>
                  <a:moveTo>
                    <a:pt x="3117" y="1110"/>
                  </a:moveTo>
                  <a:lnTo>
                    <a:pt x="3118" y="1094"/>
                  </a:lnTo>
                  <a:lnTo>
                    <a:pt x="3120" y="1079"/>
                  </a:lnTo>
                  <a:lnTo>
                    <a:pt x="3122" y="1065"/>
                  </a:lnTo>
                  <a:lnTo>
                    <a:pt x="3126" y="1052"/>
                  </a:lnTo>
                  <a:lnTo>
                    <a:pt x="3131" y="1039"/>
                  </a:lnTo>
                  <a:lnTo>
                    <a:pt x="3136" y="1028"/>
                  </a:lnTo>
                  <a:lnTo>
                    <a:pt x="3142" y="1018"/>
                  </a:lnTo>
                  <a:lnTo>
                    <a:pt x="3149" y="1008"/>
                  </a:lnTo>
                  <a:lnTo>
                    <a:pt x="3157" y="1000"/>
                  </a:lnTo>
                  <a:lnTo>
                    <a:pt x="3165" y="993"/>
                  </a:lnTo>
                  <a:lnTo>
                    <a:pt x="3173" y="986"/>
                  </a:lnTo>
                  <a:lnTo>
                    <a:pt x="3182" y="980"/>
                  </a:lnTo>
                  <a:lnTo>
                    <a:pt x="3191" y="976"/>
                  </a:lnTo>
                  <a:lnTo>
                    <a:pt x="3200" y="973"/>
                  </a:lnTo>
                  <a:lnTo>
                    <a:pt x="3210" y="971"/>
                  </a:lnTo>
                  <a:lnTo>
                    <a:pt x="3219" y="970"/>
                  </a:lnTo>
                  <a:lnTo>
                    <a:pt x="3229" y="970"/>
                  </a:lnTo>
                  <a:lnTo>
                    <a:pt x="3238" y="971"/>
                  </a:lnTo>
                  <a:lnTo>
                    <a:pt x="3248" y="973"/>
                  </a:lnTo>
                  <a:lnTo>
                    <a:pt x="3257" y="976"/>
                  </a:lnTo>
                  <a:lnTo>
                    <a:pt x="3266" y="981"/>
                  </a:lnTo>
                  <a:lnTo>
                    <a:pt x="3274" y="988"/>
                  </a:lnTo>
                  <a:lnTo>
                    <a:pt x="3282" y="995"/>
                  </a:lnTo>
                  <a:lnTo>
                    <a:pt x="3290" y="1003"/>
                  </a:lnTo>
                  <a:lnTo>
                    <a:pt x="3296" y="1012"/>
                  </a:lnTo>
                  <a:lnTo>
                    <a:pt x="3303" y="1024"/>
                  </a:lnTo>
                  <a:lnTo>
                    <a:pt x="3308" y="1036"/>
                  </a:lnTo>
                  <a:lnTo>
                    <a:pt x="3313" y="1051"/>
                  </a:lnTo>
                  <a:lnTo>
                    <a:pt x="3316" y="1065"/>
                  </a:lnTo>
                  <a:lnTo>
                    <a:pt x="3319" y="1083"/>
                  </a:lnTo>
                  <a:lnTo>
                    <a:pt x="3321" y="1100"/>
                  </a:lnTo>
                  <a:lnTo>
                    <a:pt x="3321" y="1120"/>
                  </a:lnTo>
                  <a:lnTo>
                    <a:pt x="3321" y="1135"/>
                  </a:lnTo>
                  <a:lnTo>
                    <a:pt x="3320" y="1148"/>
                  </a:lnTo>
                  <a:lnTo>
                    <a:pt x="3318" y="1161"/>
                  </a:lnTo>
                  <a:lnTo>
                    <a:pt x="3315" y="1173"/>
                  </a:lnTo>
                  <a:lnTo>
                    <a:pt x="3311" y="1184"/>
                  </a:lnTo>
                  <a:lnTo>
                    <a:pt x="3307" y="1196"/>
                  </a:lnTo>
                  <a:lnTo>
                    <a:pt x="3301" y="1206"/>
                  </a:lnTo>
                  <a:lnTo>
                    <a:pt x="3295" y="1215"/>
                  </a:lnTo>
                  <a:lnTo>
                    <a:pt x="3289" y="1224"/>
                  </a:lnTo>
                  <a:lnTo>
                    <a:pt x="3281" y="1231"/>
                  </a:lnTo>
                  <a:lnTo>
                    <a:pt x="3273" y="1237"/>
                  </a:lnTo>
                  <a:lnTo>
                    <a:pt x="3264" y="1242"/>
                  </a:lnTo>
                  <a:lnTo>
                    <a:pt x="3254" y="1247"/>
                  </a:lnTo>
                  <a:lnTo>
                    <a:pt x="3244" y="1250"/>
                  </a:lnTo>
                  <a:lnTo>
                    <a:pt x="3233" y="1252"/>
                  </a:lnTo>
                  <a:lnTo>
                    <a:pt x="3221" y="1252"/>
                  </a:lnTo>
                  <a:lnTo>
                    <a:pt x="3207" y="1251"/>
                  </a:lnTo>
                  <a:lnTo>
                    <a:pt x="3195" y="1249"/>
                  </a:lnTo>
                  <a:lnTo>
                    <a:pt x="3184" y="1245"/>
                  </a:lnTo>
                  <a:lnTo>
                    <a:pt x="3174" y="1240"/>
                  </a:lnTo>
                  <a:lnTo>
                    <a:pt x="3165" y="1235"/>
                  </a:lnTo>
                  <a:lnTo>
                    <a:pt x="3157" y="1228"/>
                  </a:lnTo>
                  <a:lnTo>
                    <a:pt x="3150" y="1219"/>
                  </a:lnTo>
                  <a:lnTo>
                    <a:pt x="3144" y="1209"/>
                  </a:lnTo>
                  <a:lnTo>
                    <a:pt x="3139" y="1201"/>
                  </a:lnTo>
                  <a:lnTo>
                    <a:pt x="3135" y="1188"/>
                  </a:lnTo>
                  <a:lnTo>
                    <a:pt x="3131" y="1176"/>
                  </a:lnTo>
                  <a:lnTo>
                    <a:pt x="3127" y="1162"/>
                  </a:lnTo>
                  <a:lnTo>
                    <a:pt x="3123" y="1147"/>
                  </a:lnTo>
                  <a:lnTo>
                    <a:pt x="3120" y="1133"/>
                  </a:lnTo>
                  <a:lnTo>
                    <a:pt x="3118" y="1120"/>
                  </a:lnTo>
                  <a:lnTo>
                    <a:pt x="3117" y="1110"/>
                  </a:lnTo>
                  <a:close/>
                  <a:moveTo>
                    <a:pt x="3321" y="951"/>
                  </a:moveTo>
                  <a:lnTo>
                    <a:pt x="3294" y="934"/>
                  </a:lnTo>
                  <a:lnTo>
                    <a:pt x="3268" y="921"/>
                  </a:lnTo>
                  <a:lnTo>
                    <a:pt x="3244" y="912"/>
                  </a:lnTo>
                  <a:lnTo>
                    <a:pt x="3221" y="908"/>
                  </a:lnTo>
                  <a:lnTo>
                    <a:pt x="3199" y="906"/>
                  </a:lnTo>
                  <a:lnTo>
                    <a:pt x="3179" y="908"/>
                  </a:lnTo>
                  <a:lnTo>
                    <a:pt x="3160" y="913"/>
                  </a:lnTo>
                  <a:lnTo>
                    <a:pt x="3142" y="920"/>
                  </a:lnTo>
                  <a:lnTo>
                    <a:pt x="3126" y="931"/>
                  </a:lnTo>
                  <a:lnTo>
                    <a:pt x="3112" y="943"/>
                  </a:lnTo>
                  <a:lnTo>
                    <a:pt x="3099" y="957"/>
                  </a:lnTo>
                  <a:lnTo>
                    <a:pt x="3087" y="974"/>
                  </a:lnTo>
                  <a:lnTo>
                    <a:pt x="3077" y="993"/>
                  </a:lnTo>
                  <a:lnTo>
                    <a:pt x="3068" y="1011"/>
                  </a:lnTo>
                  <a:lnTo>
                    <a:pt x="3061" y="1032"/>
                  </a:lnTo>
                  <a:lnTo>
                    <a:pt x="3056" y="1054"/>
                  </a:lnTo>
                  <a:lnTo>
                    <a:pt x="3052" y="1076"/>
                  </a:lnTo>
                  <a:lnTo>
                    <a:pt x="3049" y="1097"/>
                  </a:lnTo>
                  <a:lnTo>
                    <a:pt x="3048" y="1120"/>
                  </a:lnTo>
                  <a:lnTo>
                    <a:pt x="3049" y="1142"/>
                  </a:lnTo>
                  <a:lnTo>
                    <a:pt x="3051" y="1165"/>
                  </a:lnTo>
                  <a:lnTo>
                    <a:pt x="3055" y="1185"/>
                  </a:lnTo>
                  <a:lnTo>
                    <a:pt x="3061" y="1206"/>
                  </a:lnTo>
                  <a:lnTo>
                    <a:pt x="3068" y="1225"/>
                  </a:lnTo>
                  <a:lnTo>
                    <a:pt x="3077" y="1243"/>
                  </a:lnTo>
                  <a:lnTo>
                    <a:pt x="3088" y="1260"/>
                  </a:lnTo>
                  <a:lnTo>
                    <a:pt x="3101" y="1273"/>
                  </a:lnTo>
                  <a:lnTo>
                    <a:pt x="3115" y="1286"/>
                  </a:lnTo>
                  <a:lnTo>
                    <a:pt x="3131" y="1296"/>
                  </a:lnTo>
                  <a:lnTo>
                    <a:pt x="3148" y="1303"/>
                  </a:lnTo>
                  <a:lnTo>
                    <a:pt x="3168" y="1309"/>
                  </a:lnTo>
                  <a:lnTo>
                    <a:pt x="3189" y="1311"/>
                  </a:lnTo>
                  <a:lnTo>
                    <a:pt x="3213" y="1311"/>
                  </a:lnTo>
                  <a:lnTo>
                    <a:pt x="3232" y="1310"/>
                  </a:lnTo>
                  <a:lnTo>
                    <a:pt x="3247" y="1309"/>
                  </a:lnTo>
                  <a:lnTo>
                    <a:pt x="3259" y="1306"/>
                  </a:lnTo>
                  <a:lnTo>
                    <a:pt x="3271" y="1300"/>
                  </a:lnTo>
                  <a:lnTo>
                    <a:pt x="3285" y="1293"/>
                  </a:lnTo>
                  <a:lnTo>
                    <a:pt x="3301" y="1283"/>
                  </a:lnTo>
                  <a:lnTo>
                    <a:pt x="3321" y="1268"/>
                  </a:lnTo>
                  <a:lnTo>
                    <a:pt x="3321" y="1299"/>
                  </a:lnTo>
                  <a:lnTo>
                    <a:pt x="3383" y="1299"/>
                  </a:lnTo>
                  <a:lnTo>
                    <a:pt x="3383" y="771"/>
                  </a:lnTo>
                  <a:lnTo>
                    <a:pt x="3321" y="771"/>
                  </a:lnTo>
                  <a:lnTo>
                    <a:pt x="3321" y="951"/>
                  </a:lnTo>
                  <a:close/>
                  <a:moveTo>
                    <a:pt x="535" y="1035"/>
                  </a:moveTo>
                  <a:lnTo>
                    <a:pt x="536" y="1064"/>
                  </a:lnTo>
                  <a:lnTo>
                    <a:pt x="539" y="1091"/>
                  </a:lnTo>
                  <a:lnTo>
                    <a:pt x="544" y="1116"/>
                  </a:lnTo>
                  <a:lnTo>
                    <a:pt x="551" y="1140"/>
                  </a:lnTo>
                  <a:lnTo>
                    <a:pt x="559" y="1162"/>
                  </a:lnTo>
                  <a:lnTo>
                    <a:pt x="568" y="1181"/>
                  </a:lnTo>
                  <a:lnTo>
                    <a:pt x="579" y="1200"/>
                  </a:lnTo>
                  <a:lnTo>
                    <a:pt x="591" y="1216"/>
                  </a:lnTo>
                  <a:lnTo>
                    <a:pt x="605" y="1232"/>
                  </a:lnTo>
                  <a:lnTo>
                    <a:pt x="619" y="1247"/>
                  </a:lnTo>
                  <a:lnTo>
                    <a:pt x="635" y="1259"/>
                  </a:lnTo>
                  <a:lnTo>
                    <a:pt x="651" y="1269"/>
                  </a:lnTo>
                  <a:lnTo>
                    <a:pt x="668" y="1280"/>
                  </a:lnTo>
                  <a:lnTo>
                    <a:pt x="685" y="1288"/>
                  </a:lnTo>
                  <a:lnTo>
                    <a:pt x="703" y="1294"/>
                  </a:lnTo>
                  <a:lnTo>
                    <a:pt x="721" y="1299"/>
                  </a:lnTo>
                  <a:lnTo>
                    <a:pt x="740" y="1303"/>
                  </a:lnTo>
                  <a:lnTo>
                    <a:pt x="759" y="1307"/>
                  </a:lnTo>
                  <a:lnTo>
                    <a:pt x="777" y="1309"/>
                  </a:lnTo>
                  <a:lnTo>
                    <a:pt x="796" y="1309"/>
                  </a:lnTo>
                  <a:lnTo>
                    <a:pt x="815" y="1308"/>
                  </a:lnTo>
                  <a:lnTo>
                    <a:pt x="833" y="1306"/>
                  </a:lnTo>
                  <a:lnTo>
                    <a:pt x="851" y="1302"/>
                  </a:lnTo>
                  <a:lnTo>
                    <a:pt x="868" y="1298"/>
                  </a:lnTo>
                  <a:lnTo>
                    <a:pt x="885" y="1293"/>
                  </a:lnTo>
                  <a:lnTo>
                    <a:pt x="901" y="1286"/>
                  </a:lnTo>
                  <a:lnTo>
                    <a:pt x="916" y="1279"/>
                  </a:lnTo>
                  <a:lnTo>
                    <a:pt x="930" y="1270"/>
                  </a:lnTo>
                  <a:lnTo>
                    <a:pt x="943" y="1260"/>
                  </a:lnTo>
                  <a:lnTo>
                    <a:pt x="955" y="1250"/>
                  </a:lnTo>
                  <a:lnTo>
                    <a:pt x="965" y="1238"/>
                  </a:lnTo>
                  <a:lnTo>
                    <a:pt x="974" y="1226"/>
                  </a:lnTo>
                  <a:lnTo>
                    <a:pt x="942" y="1185"/>
                  </a:lnTo>
                  <a:lnTo>
                    <a:pt x="931" y="1187"/>
                  </a:lnTo>
                  <a:lnTo>
                    <a:pt x="921" y="1192"/>
                  </a:lnTo>
                  <a:lnTo>
                    <a:pt x="913" y="1195"/>
                  </a:lnTo>
                  <a:lnTo>
                    <a:pt x="906" y="1199"/>
                  </a:lnTo>
                  <a:lnTo>
                    <a:pt x="893" y="1207"/>
                  </a:lnTo>
                  <a:lnTo>
                    <a:pt x="880" y="1215"/>
                  </a:lnTo>
                  <a:lnTo>
                    <a:pt x="873" y="1220"/>
                  </a:lnTo>
                  <a:lnTo>
                    <a:pt x="865" y="1224"/>
                  </a:lnTo>
                  <a:lnTo>
                    <a:pt x="857" y="1227"/>
                  </a:lnTo>
                  <a:lnTo>
                    <a:pt x="847" y="1230"/>
                  </a:lnTo>
                  <a:lnTo>
                    <a:pt x="836" y="1233"/>
                  </a:lnTo>
                  <a:lnTo>
                    <a:pt x="823" y="1235"/>
                  </a:lnTo>
                  <a:lnTo>
                    <a:pt x="808" y="1236"/>
                  </a:lnTo>
                  <a:lnTo>
                    <a:pt x="790" y="1236"/>
                  </a:lnTo>
                  <a:lnTo>
                    <a:pt x="769" y="1235"/>
                  </a:lnTo>
                  <a:lnTo>
                    <a:pt x="750" y="1232"/>
                  </a:lnTo>
                  <a:lnTo>
                    <a:pt x="731" y="1227"/>
                  </a:lnTo>
                  <a:lnTo>
                    <a:pt x="714" y="1219"/>
                  </a:lnTo>
                  <a:lnTo>
                    <a:pt x="698" y="1210"/>
                  </a:lnTo>
                  <a:lnTo>
                    <a:pt x="684" y="1199"/>
                  </a:lnTo>
                  <a:lnTo>
                    <a:pt x="671" y="1187"/>
                  </a:lnTo>
                  <a:lnTo>
                    <a:pt x="659" y="1174"/>
                  </a:lnTo>
                  <a:lnTo>
                    <a:pt x="649" y="1158"/>
                  </a:lnTo>
                  <a:lnTo>
                    <a:pt x="640" y="1143"/>
                  </a:lnTo>
                  <a:lnTo>
                    <a:pt x="633" y="1126"/>
                  </a:lnTo>
                  <a:lnTo>
                    <a:pt x="627" y="1109"/>
                  </a:lnTo>
                  <a:lnTo>
                    <a:pt x="622" y="1091"/>
                  </a:lnTo>
                  <a:lnTo>
                    <a:pt x="619" y="1072"/>
                  </a:lnTo>
                  <a:lnTo>
                    <a:pt x="617" y="1054"/>
                  </a:lnTo>
                  <a:lnTo>
                    <a:pt x="616" y="1035"/>
                  </a:lnTo>
                  <a:lnTo>
                    <a:pt x="617" y="1017"/>
                  </a:lnTo>
                  <a:lnTo>
                    <a:pt x="619" y="998"/>
                  </a:lnTo>
                  <a:lnTo>
                    <a:pt x="623" y="979"/>
                  </a:lnTo>
                  <a:lnTo>
                    <a:pt x="628" y="962"/>
                  </a:lnTo>
                  <a:lnTo>
                    <a:pt x="635" y="944"/>
                  </a:lnTo>
                  <a:lnTo>
                    <a:pt x="643" y="927"/>
                  </a:lnTo>
                  <a:lnTo>
                    <a:pt x="652" y="912"/>
                  </a:lnTo>
                  <a:lnTo>
                    <a:pt x="663" y="897"/>
                  </a:lnTo>
                  <a:lnTo>
                    <a:pt x="675" y="884"/>
                  </a:lnTo>
                  <a:lnTo>
                    <a:pt x="689" y="871"/>
                  </a:lnTo>
                  <a:lnTo>
                    <a:pt x="704" y="861"/>
                  </a:lnTo>
                  <a:lnTo>
                    <a:pt x="720" y="852"/>
                  </a:lnTo>
                  <a:lnTo>
                    <a:pt x="738" y="845"/>
                  </a:lnTo>
                  <a:lnTo>
                    <a:pt x="758" y="839"/>
                  </a:lnTo>
                  <a:lnTo>
                    <a:pt x="778" y="836"/>
                  </a:lnTo>
                  <a:lnTo>
                    <a:pt x="801" y="834"/>
                  </a:lnTo>
                  <a:lnTo>
                    <a:pt x="810" y="835"/>
                  </a:lnTo>
                  <a:lnTo>
                    <a:pt x="818" y="836"/>
                  </a:lnTo>
                  <a:lnTo>
                    <a:pt x="826" y="837"/>
                  </a:lnTo>
                  <a:lnTo>
                    <a:pt x="834" y="838"/>
                  </a:lnTo>
                  <a:lnTo>
                    <a:pt x="848" y="844"/>
                  </a:lnTo>
                  <a:lnTo>
                    <a:pt x="861" y="849"/>
                  </a:lnTo>
                  <a:lnTo>
                    <a:pt x="882" y="861"/>
                  </a:lnTo>
                  <a:lnTo>
                    <a:pt x="900" y="873"/>
                  </a:lnTo>
                  <a:lnTo>
                    <a:pt x="908" y="877"/>
                  </a:lnTo>
                  <a:lnTo>
                    <a:pt x="916" y="879"/>
                  </a:lnTo>
                  <a:lnTo>
                    <a:pt x="919" y="879"/>
                  </a:lnTo>
                  <a:lnTo>
                    <a:pt x="923" y="879"/>
                  </a:lnTo>
                  <a:lnTo>
                    <a:pt x="927" y="879"/>
                  </a:lnTo>
                  <a:lnTo>
                    <a:pt x="931" y="877"/>
                  </a:lnTo>
                  <a:lnTo>
                    <a:pt x="934" y="875"/>
                  </a:lnTo>
                  <a:lnTo>
                    <a:pt x="938" y="871"/>
                  </a:lnTo>
                  <a:lnTo>
                    <a:pt x="942" y="868"/>
                  </a:lnTo>
                  <a:lnTo>
                    <a:pt x="946" y="863"/>
                  </a:lnTo>
                  <a:lnTo>
                    <a:pt x="955" y="851"/>
                  </a:lnTo>
                  <a:lnTo>
                    <a:pt x="964" y="834"/>
                  </a:lnTo>
                  <a:lnTo>
                    <a:pt x="955" y="824"/>
                  </a:lnTo>
                  <a:lnTo>
                    <a:pt x="945" y="813"/>
                  </a:lnTo>
                  <a:lnTo>
                    <a:pt x="933" y="804"/>
                  </a:lnTo>
                  <a:lnTo>
                    <a:pt x="921" y="796"/>
                  </a:lnTo>
                  <a:lnTo>
                    <a:pt x="907" y="789"/>
                  </a:lnTo>
                  <a:lnTo>
                    <a:pt x="892" y="782"/>
                  </a:lnTo>
                  <a:lnTo>
                    <a:pt x="877" y="776"/>
                  </a:lnTo>
                  <a:lnTo>
                    <a:pt x="861" y="772"/>
                  </a:lnTo>
                  <a:lnTo>
                    <a:pt x="844" y="769"/>
                  </a:lnTo>
                  <a:lnTo>
                    <a:pt x="826" y="766"/>
                  </a:lnTo>
                  <a:lnTo>
                    <a:pt x="809" y="765"/>
                  </a:lnTo>
                  <a:lnTo>
                    <a:pt x="790" y="765"/>
                  </a:lnTo>
                  <a:lnTo>
                    <a:pt x="772" y="766"/>
                  </a:lnTo>
                  <a:lnTo>
                    <a:pt x="754" y="768"/>
                  </a:lnTo>
                  <a:lnTo>
                    <a:pt x="735" y="771"/>
                  </a:lnTo>
                  <a:lnTo>
                    <a:pt x="717" y="776"/>
                  </a:lnTo>
                  <a:lnTo>
                    <a:pt x="699" y="781"/>
                  </a:lnTo>
                  <a:lnTo>
                    <a:pt x="682" y="789"/>
                  </a:lnTo>
                  <a:lnTo>
                    <a:pt x="665" y="797"/>
                  </a:lnTo>
                  <a:lnTo>
                    <a:pt x="648" y="807"/>
                  </a:lnTo>
                  <a:lnTo>
                    <a:pt x="632" y="818"/>
                  </a:lnTo>
                  <a:lnTo>
                    <a:pt x="617" y="830"/>
                  </a:lnTo>
                  <a:lnTo>
                    <a:pt x="603" y="844"/>
                  </a:lnTo>
                  <a:lnTo>
                    <a:pt x="590" y="859"/>
                  </a:lnTo>
                  <a:lnTo>
                    <a:pt x="578" y="876"/>
                  </a:lnTo>
                  <a:lnTo>
                    <a:pt x="568" y="894"/>
                  </a:lnTo>
                  <a:lnTo>
                    <a:pt x="558" y="914"/>
                  </a:lnTo>
                  <a:lnTo>
                    <a:pt x="550" y="935"/>
                  </a:lnTo>
                  <a:lnTo>
                    <a:pt x="544" y="957"/>
                  </a:lnTo>
                  <a:lnTo>
                    <a:pt x="539" y="982"/>
                  </a:lnTo>
                  <a:lnTo>
                    <a:pt x="536" y="1008"/>
                  </a:lnTo>
                  <a:lnTo>
                    <a:pt x="535" y="1035"/>
                  </a:lnTo>
                  <a:close/>
                  <a:moveTo>
                    <a:pt x="1005" y="1035"/>
                  </a:moveTo>
                  <a:lnTo>
                    <a:pt x="1006" y="1064"/>
                  </a:lnTo>
                  <a:lnTo>
                    <a:pt x="1009" y="1091"/>
                  </a:lnTo>
                  <a:lnTo>
                    <a:pt x="1013" y="1116"/>
                  </a:lnTo>
                  <a:lnTo>
                    <a:pt x="1020" y="1140"/>
                  </a:lnTo>
                  <a:lnTo>
                    <a:pt x="1028" y="1162"/>
                  </a:lnTo>
                  <a:lnTo>
                    <a:pt x="1038" y="1181"/>
                  </a:lnTo>
                  <a:lnTo>
                    <a:pt x="1048" y="1200"/>
                  </a:lnTo>
                  <a:lnTo>
                    <a:pt x="1061" y="1216"/>
                  </a:lnTo>
                  <a:lnTo>
                    <a:pt x="1074" y="1232"/>
                  </a:lnTo>
                  <a:lnTo>
                    <a:pt x="1088" y="1247"/>
                  </a:lnTo>
                  <a:lnTo>
                    <a:pt x="1104" y="1259"/>
                  </a:lnTo>
                  <a:lnTo>
                    <a:pt x="1120" y="1269"/>
                  </a:lnTo>
                  <a:lnTo>
                    <a:pt x="1137" y="1280"/>
                  </a:lnTo>
                  <a:lnTo>
                    <a:pt x="1154" y="1288"/>
                  </a:lnTo>
                  <a:lnTo>
                    <a:pt x="1172" y="1294"/>
                  </a:lnTo>
                  <a:lnTo>
                    <a:pt x="1191" y="1299"/>
                  </a:lnTo>
                  <a:lnTo>
                    <a:pt x="1209" y="1303"/>
                  </a:lnTo>
                  <a:lnTo>
                    <a:pt x="1228" y="1307"/>
                  </a:lnTo>
                  <a:lnTo>
                    <a:pt x="1247" y="1309"/>
                  </a:lnTo>
                  <a:lnTo>
                    <a:pt x="1265" y="1309"/>
                  </a:lnTo>
                  <a:lnTo>
                    <a:pt x="1284" y="1308"/>
                  </a:lnTo>
                  <a:lnTo>
                    <a:pt x="1302" y="1306"/>
                  </a:lnTo>
                  <a:lnTo>
                    <a:pt x="1320" y="1302"/>
                  </a:lnTo>
                  <a:lnTo>
                    <a:pt x="1337" y="1298"/>
                  </a:lnTo>
                  <a:lnTo>
                    <a:pt x="1354" y="1293"/>
                  </a:lnTo>
                  <a:lnTo>
                    <a:pt x="1370" y="1286"/>
                  </a:lnTo>
                  <a:lnTo>
                    <a:pt x="1385" y="1279"/>
                  </a:lnTo>
                  <a:lnTo>
                    <a:pt x="1399" y="1270"/>
                  </a:lnTo>
                  <a:lnTo>
                    <a:pt x="1412" y="1260"/>
                  </a:lnTo>
                  <a:lnTo>
                    <a:pt x="1424" y="1250"/>
                  </a:lnTo>
                  <a:lnTo>
                    <a:pt x="1434" y="1238"/>
                  </a:lnTo>
                  <a:lnTo>
                    <a:pt x="1443" y="1226"/>
                  </a:lnTo>
                  <a:lnTo>
                    <a:pt x="1411" y="1185"/>
                  </a:lnTo>
                  <a:lnTo>
                    <a:pt x="1401" y="1187"/>
                  </a:lnTo>
                  <a:lnTo>
                    <a:pt x="1392" y="1192"/>
                  </a:lnTo>
                  <a:lnTo>
                    <a:pt x="1385" y="1195"/>
                  </a:lnTo>
                  <a:lnTo>
                    <a:pt x="1377" y="1199"/>
                  </a:lnTo>
                  <a:lnTo>
                    <a:pt x="1364" y="1207"/>
                  </a:lnTo>
                  <a:lnTo>
                    <a:pt x="1350" y="1215"/>
                  </a:lnTo>
                  <a:lnTo>
                    <a:pt x="1343" y="1220"/>
                  </a:lnTo>
                  <a:lnTo>
                    <a:pt x="1335" y="1224"/>
                  </a:lnTo>
                  <a:lnTo>
                    <a:pt x="1326" y="1227"/>
                  </a:lnTo>
                  <a:lnTo>
                    <a:pt x="1315" y="1230"/>
                  </a:lnTo>
                  <a:lnTo>
                    <a:pt x="1304" y="1233"/>
                  </a:lnTo>
                  <a:lnTo>
                    <a:pt x="1291" y="1235"/>
                  </a:lnTo>
                  <a:lnTo>
                    <a:pt x="1276" y="1236"/>
                  </a:lnTo>
                  <a:lnTo>
                    <a:pt x="1260" y="1236"/>
                  </a:lnTo>
                  <a:lnTo>
                    <a:pt x="1236" y="1235"/>
                  </a:lnTo>
                  <a:lnTo>
                    <a:pt x="1215" y="1231"/>
                  </a:lnTo>
                  <a:lnTo>
                    <a:pt x="1195" y="1225"/>
                  </a:lnTo>
                  <a:lnTo>
                    <a:pt x="1176" y="1215"/>
                  </a:lnTo>
                  <a:lnTo>
                    <a:pt x="1160" y="1204"/>
                  </a:lnTo>
                  <a:lnTo>
                    <a:pt x="1145" y="1192"/>
                  </a:lnTo>
                  <a:lnTo>
                    <a:pt x="1132" y="1177"/>
                  </a:lnTo>
                  <a:lnTo>
                    <a:pt x="1121" y="1162"/>
                  </a:lnTo>
                  <a:lnTo>
                    <a:pt x="1111" y="1144"/>
                  </a:lnTo>
                  <a:lnTo>
                    <a:pt x="1103" y="1126"/>
                  </a:lnTo>
                  <a:lnTo>
                    <a:pt x="1097" y="1107"/>
                  </a:lnTo>
                  <a:lnTo>
                    <a:pt x="1092" y="1087"/>
                  </a:lnTo>
                  <a:lnTo>
                    <a:pt x="1089" y="1066"/>
                  </a:lnTo>
                  <a:lnTo>
                    <a:pt x="1088" y="1046"/>
                  </a:lnTo>
                  <a:lnTo>
                    <a:pt x="1088" y="1025"/>
                  </a:lnTo>
                  <a:lnTo>
                    <a:pt x="1090" y="1004"/>
                  </a:lnTo>
                  <a:lnTo>
                    <a:pt x="1094" y="983"/>
                  </a:lnTo>
                  <a:lnTo>
                    <a:pt x="1099" y="964"/>
                  </a:lnTo>
                  <a:lnTo>
                    <a:pt x="1105" y="945"/>
                  </a:lnTo>
                  <a:lnTo>
                    <a:pt x="1114" y="926"/>
                  </a:lnTo>
                  <a:lnTo>
                    <a:pt x="1123" y="909"/>
                  </a:lnTo>
                  <a:lnTo>
                    <a:pt x="1135" y="893"/>
                  </a:lnTo>
                  <a:lnTo>
                    <a:pt x="1147" y="879"/>
                  </a:lnTo>
                  <a:lnTo>
                    <a:pt x="1162" y="865"/>
                  </a:lnTo>
                  <a:lnTo>
                    <a:pt x="1178" y="855"/>
                  </a:lnTo>
                  <a:lnTo>
                    <a:pt x="1195" y="846"/>
                  </a:lnTo>
                  <a:lnTo>
                    <a:pt x="1214" y="839"/>
                  </a:lnTo>
                  <a:lnTo>
                    <a:pt x="1234" y="835"/>
                  </a:lnTo>
                  <a:lnTo>
                    <a:pt x="1256" y="833"/>
                  </a:lnTo>
                  <a:lnTo>
                    <a:pt x="1279" y="835"/>
                  </a:lnTo>
                  <a:lnTo>
                    <a:pt x="1303" y="839"/>
                  </a:lnTo>
                  <a:lnTo>
                    <a:pt x="1329" y="847"/>
                  </a:lnTo>
                  <a:lnTo>
                    <a:pt x="1368" y="866"/>
                  </a:lnTo>
                  <a:lnTo>
                    <a:pt x="1391" y="879"/>
                  </a:lnTo>
                  <a:lnTo>
                    <a:pt x="1396" y="880"/>
                  </a:lnTo>
                  <a:lnTo>
                    <a:pt x="1400" y="879"/>
                  </a:lnTo>
                  <a:lnTo>
                    <a:pt x="1405" y="877"/>
                  </a:lnTo>
                  <a:lnTo>
                    <a:pt x="1409" y="873"/>
                  </a:lnTo>
                  <a:lnTo>
                    <a:pt x="1414" y="867"/>
                  </a:lnTo>
                  <a:lnTo>
                    <a:pt x="1420" y="859"/>
                  </a:lnTo>
                  <a:lnTo>
                    <a:pt x="1426" y="848"/>
                  </a:lnTo>
                  <a:lnTo>
                    <a:pt x="1433" y="834"/>
                  </a:lnTo>
                  <a:lnTo>
                    <a:pt x="1424" y="823"/>
                  </a:lnTo>
                  <a:lnTo>
                    <a:pt x="1413" y="812"/>
                  </a:lnTo>
                  <a:lnTo>
                    <a:pt x="1401" y="803"/>
                  </a:lnTo>
                  <a:lnTo>
                    <a:pt x="1388" y="794"/>
                  </a:lnTo>
                  <a:lnTo>
                    <a:pt x="1374" y="787"/>
                  </a:lnTo>
                  <a:lnTo>
                    <a:pt x="1359" y="780"/>
                  </a:lnTo>
                  <a:lnTo>
                    <a:pt x="1344" y="774"/>
                  </a:lnTo>
                  <a:lnTo>
                    <a:pt x="1327" y="770"/>
                  </a:lnTo>
                  <a:lnTo>
                    <a:pt x="1310" y="767"/>
                  </a:lnTo>
                  <a:lnTo>
                    <a:pt x="1293" y="765"/>
                  </a:lnTo>
                  <a:lnTo>
                    <a:pt x="1275" y="764"/>
                  </a:lnTo>
                  <a:lnTo>
                    <a:pt x="1257" y="764"/>
                  </a:lnTo>
                  <a:lnTo>
                    <a:pt x="1239" y="766"/>
                  </a:lnTo>
                  <a:lnTo>
                    <a:pt x="1221" y="768"/>
                  </a:lnTo>
                  <a:lnTo>
                    <a:pt x="1202" y="772"/>
                  </a:lnTo>
                  <a:lnTo>
                    <a:pt x="1184" y="777"/>
                  </a:lnTo>
                  <a:lnTo>
                    <a:pt x="1167" y="783"/>
                  </a:lnTo>
                  <a:lnTo>
                    <a:pt x="1149" y="791"/>
                  </a:lnTo>
                  <a:lnTo>
                    <a:pt x="1132" y="799"/>
                  </a:lnTo>
                  <a:lnTo>
                    <a:pt x="1116" y="809"/>
                  </a:lnTo>
                  <a:lnTo>
                    <a:pt x="1100" y="821"/>
                  </a:lnTo>
                  <a:lnTo>
                    <a:pt x="1085" y="833"/>
                  </a:lnTo>
                  <a:lnTo>
                    <a:pt x="1072" y="848"/>
                  </a:lnTo>
                  <a:lnTo>
                    <a:pt x="1059" y="863"/>
                  </a:lnTo>
                  <a:lnTo>
                    <a:pt x="1047" y="880"/>
                  </a:lnTo>
                  <a:lnTo>
                    <a:pt x="1036" y="897"/>
                  </a:lnTo>
                  <a:lnTo>
                    <a:pt x="1027" y="917"/>
                  </a:lnTo>
                  <a:lnTo>
                    <a:pt x="1019" y="938"/>
                  </a:lnTo>
                  <a:lnTo>
                    <a:pt x="1013" y="960"/>
                  </a:lnTo>
                  <a:lnTo>
                    <a:pt x="1008" y="983"/>
                  </a:lnTo>
                  <a:lnTo>
                    <a:pt x="1006" y="1009"/>
                  </a:lnTo>
                  <a:lnTo>
                    <a:pt x="1005" y="1035"/>
                  </a:lnTo>
                  <a:close/>
                  <a:moveTo>
                    <a:pt x="1678" y="919"/>
                  </a:moveTo>
                  <a:lnTo>
                    <a:pt x="1679" y="932"/>
                  </a:lnTo>
                  <a:lnTo>
                    <a:pt x="1680" y="943"/>
                  </a:lnTo>
                  <a:lnTo>
                    <a:pt x="1683" y="954"/>
                  </a:lnTo>
                  <a:lnTo>
                    <a:pt x="1687" y="966"/>
                  </a:lnTo>
                  <a:lnTo>
                    <a:pt x="1692" y="975"/>
                  </a:lnTo>
                  <a:lnTo>
                    <a:pt x="1698" y="985"/>
                  </a:lnTo>
                  <a:lnTo>
                    <a:pt x="1704" y="995"/>
                  </a:lnTo>
                  <a:lnTo>
                    <a:pt x="1712" y="1003"/>
                  </a:lnTo>
                  <a:lnTo>
                    <a:pt x="1720" y="1011"/>
                  </a:lnTo>
                  <a:lnTo>
                    <a:pt x="1728" y="1019"/>
                  </a:lnTo>
                  <a:lnTo>
                    <a:pt x="1737" y="1025"/>
                  </a:lnTo>
                  <a:lnTo>
                    <a:pt x="1746" y="1031"/>
                  </a:lnTo>
                  <a:lnTo>
                    <a:pt x="1756" y="1037"/>
                  </a:lnTo>
                  <a:lnTo>
                    <a:pt x="1766" y="1042"/>
                  </a:lnTo>
                  <a:lnTo>
                    <a:pt x="1776" y="1047"/>
                  </a:lnTo>
                  <a:lnTo>
                    <a:pt x="1786" y="1051"/>
                  </a:lnTo>
                  <a:lnTo>
                    <a:pt x="1819" y="1061"/>
                  </a:lnTo>
                  <a:lnTo>
                    <a:pt x="1847" y="1068"/>
                  </a:lnTo>
                  <a:lnTo>
                    <a:pt x="1859" y="1072"/>
                  </a:lnTo>
                  <a:lnTo>
                    <a:pt x="1870" y="1077"/>
                  </a:lnTo>
                  <a:lnTo>
                    <a:pt x="1880" y="1081"/>
                  </a:lnTo>
                  <a:lnTo>
                    <a:pt x="1889" y="1086"/>
                  </a:lnTo>
                  <a:lnTo>
                    <a:pt x="1897" y="1092"/>
                  </a:lnTo>
                  <a:lnTo>
                    <a:pt x="1904" y="1098"/>
                  </a:lnTo>
                  <a:lnTo>
                    <a:pt x="1910" y="1107"/>
                  </a:lnTo>
                  <a:lnTo>
                    <a:pt x="1915" y="1116"/>
                  </a:lnTo>
                  <a:lnTo>
                    <a:pt x="1919" y="1127"/>
                  </a:lnTo>
                  <a:lnTo>
                    <a:pt x="1922" y="1140"/>
                  </a:lnTo>
                  <a:lnTo>
                    <a:pt x="1923" y="1155"/>
                  </a:lnTo>
                  <a:lnTo>
                    <a:pt x="1924" y="1173"/>
                  </a:lnTo>
                  <a:lnTo>
                    <a:pt x="1923" y="1179"/>
                  </a:lnTo>
                  <a:lnTo>
                    <a:pt x="1923" y="1185"/>
                  </a:lnTo>
                  <a:lnTo>
                    <a:pt x="1921" y="1191"/>
                  </a:lnTo>
                  <a:lnTo>
                    <a:pt x="1919" y="1197"/>
                  </a:lnTo>
                  <a:lnTo>
                    <a:pt x="1917" y="1202"/>
                  </a:lnTo>
                  <a:lnTo>
                    <a:pt x="1913" y="1206"/>
                  </a:lnTo>
                  <a:lnTo>
                    <a:pt x="1910" y="1211"/>
                  </a:lnTo>
                  <a:lnTo>
                    <a:pt x="1906" y="1215"/>
                  </a:lnTo>
                  <a:lnTo>
                    <a:pt x="1901" y="1220"/>
                  </a:lnTo>
                  <a:lnTo>
                    <a:pt x="1896" y="1223"/>
                  </a:lnTo>
                  <a:lnTo>
                    <a:pt x="1890" y="1226"/>
                  </a:lnTo>
                  <a:lnTo>
                    <a:pt x="1884" y="1229"/>
                  </a:lnTo>
                  <a:lnTo>
                    <a:pt x="1871" y="1233"/>
                  </a:lnTo>
                  <a:lnTo>
                    <a:pt x="1857" y="1235"/>
                  </a:lnTo>
                  <a:lnTo>
                    <a:pt x="1841" y="1236"/>
                  </a:lnTo>
                  <a:lnTo>
                    <a:pt x="1823" y="1235"/>
                  </a:lnTo>
                  <a:lnTo>
                    <a:pt x="1805" y="1232"/>
                  </a:lnTo>
                  <a:lnTo>
                    <a:pt x="1784" y="1227"/>
                  </a:lnTo>
                  <a:lnTo>
                    <a:pt x="1764" y="1220"/>
                  </a:lnTo>
                  <a:lnTo>
                    <a:pt x="1742" y="1209"/>
                  </a:lnTo>
                  <a:lnTo>
                    <a:pt x="1721" y="1198"/>
                  </a:lnTo>
                  <a:lnTo>
                    <a:pt x="1698" y="1183"/>
                  </a:lnTo>
                  <a:lnTo>
                    <a:pt x="1685" y="1197"/>
                  </a:lnTo>
                  <a:lnTo>
                    <a:pt x="1676" y="1208"/>
                  </a:lnTo>
                  <a:lnTo>
                    <a:pt x="1668" y="1221"/>
                  </a:lnTo>
                  <a:lnTo>
                    <a:pt x="1658" y="1236"/>
                  </a:lnTo>
                  <a:lnTo>
                    <a:pt x="1668" y="1244"/>
                  </a:lnTo>
                  <a:lnTo>
                    <a:pt x="1681" y="1255"/>
                  </a:lnTo>
                  <a:lnTo>
                    <a:pt x="1696" y="1267"/>
                  </a:lnTo>
                  <a:lnTo>
                    <a:pt x="1715" y="1280"/>
                  </a:lnTo>
                  <a:lnTo>
                    <a:pt x="1725" y="1286"/>
                  </a:lnTo>
                  <a:lnTo>
                    <a:pt x="1736" y="1291"/>
                  </a:lnTo>
                  <a:lnTo>
                    <a:pt x="1748" y="1296"/>
                  </a:lnTo>
                  <a:lnTo>
                    <a:pt x="1761" y="1301"/>
                  </a:lnTo>
                  <a:lnTo>
                    <a:pt x="1774" y="1305"/>
                  </a:lnTo>
                  <a:lnTo>
                    <a:pt x="1789" y="1308"/>
                  </a:lnTo>
                  <a:lnTo>
                    <a:pt x="1805" y="1310"/>
                  </a:lnTo>
                  <a:lnTo>
                    <a:pt x="1822" y="1311"/>
                  </a:lnTo>
                  <a:lnTo>
                    <a:pt x="1842" y="1310"/>
                  </a:lnTo>
                  <a:lnTo>
                    <a:pt x="1861" y="1307"/>
                  </a:lnTo>
                  <a:lnTo>
                    <a:pt x="1879" y="1302"/>
                  </a:lnTo>
                  <a:lnTo>
                    <a:pt x="1896" y="1296"/>
                  </a:lnTo>
                  <a:lnTo>
                    <a:pt x="1912" y="1288"/>
                  </a:lnTo>
                  <a:lnTo>
                    <a:pt x="1927" y="1280"/>
                  </a:lnTo>
                  <a:lnTo>
                    <a:pt x="1941" y="1269"/>
                  </a:lnTo>
                  <a:lnTo>
                    <a:pt x="1954" y="1258"/>
                  </a:lnTo>
                  <a:lnTo>
                    <a:pt x="1966" y="1245"/>
                  </a:lnTo>
                  <a:lnTo>
                    <a:pt x="1976" y="1232"/>
                  </a:lnTo>
                  <a:lnTo>
                    <a:pt x="1985" y="1219"/>
                  </a:lnTo>
                  <a:lnTo>
                    <a:pt x="1992" y="1204"/>
                  </a:lnTo>
                  <a:lnTo>
                    <a:pt x="1998" y="1188"/>
                  </a:lnTo>
                  <a:lnTo>
                    <a:pt x="2002" y="1173"/>
                  </a:lnTo>
                  <a:lnTo>
                    <a:pt x="2005" y="1157"/>
                  </a:lnTo>
                  <a:lnTo>
                    <a:pt x="2005" y="1141"/>
                  </a:lnTo>
                  <a:lnTo>
                    <a:pt x="2005" y="1125"/>
                  </a:lnTo>
                  <a:lnTo>
                    <a:pt x="2003" y="1111"/>
                  </a:lnTo>
                  <a:lnTo>
                    <a:pt x="1999" y="1097"/>
                  </a:lnTo>
                  <a:lnTo>
                    <a:pt x="1995" y="1085"/>
                  </a:lnTo>
                  <a:lnTo>
                    <a:pt x="1989" y="1074"/>
                  </a:lnTo>
                  <a:lnTo>
                    <a:pt x="1983" y="1064"/>
                  </a:lnTo>
                  <a:lnTo>
                    <a:pt x="1975" y="1055"/>
                  </a:lnTo>
                  <a:lnTo>
                    <a:pt x="1967" y="1047"/>
                  </a:lnTo>
                  <a:lnTo>
                    <a:pt x="1958" y="1039"/>
                  </a:lnTo>
                  <a:lnTo>
                    <a:pt x="1949" y="1032"/>
                  </a:lnTo>
                  <a:lnTo>
                    <a:pt x="1939" y="1026"/>
                  </a:lnTo>
                  <a:lnTo>
                    <a:pt x="1928" y="1021"/>
                  </a:lnTo>
                  <a:lnTo>
                    <a:pt x="1906" y="1011"/>
                  </a:lnTo>
                  <a:lnTo>
                    <a:pt x="1883" y="1003"/>
                  </a:lnTo>
                  <a:lnTo>
                    <a:pt x="1860" y="995"/>
                  </a:lnTo>
                  <a:lnTo>
                    <a:pt x="1838" y="988"/>
                  </a:lnTo>
                  <a:lnTo>
                    <a:pt x="1817" y="979"/>
                  </a:lnTo>
                  <a:lnTo>
                    <a:pt x="1799" y="970"/>
                  </a:lnTo>
                  <a:lnTo>
                    <a:pt x="1790" y="965"/>
                  </a:lnTo>
                  <a:lnTo>
                    <a:pt x="1782" y="959"/>
                  </a:lnTo>
                  <a:lnTo>
                    <a:pt x="1776" y="952"/>
                  </a:lnTo>
                  <a:lnTo>
                    <a:pt x="1770" y="945"/>
                  </a:lnTo>
                  <a:lnTo>
                    <a:pt x="1766" y="938"/>
                  </a:lnTo>
                  <a:lnTo>
                    <a:pt x="1762" y="928"/>
                  </a:lnTo>
                  <a:lnTo>
                    <a:pt x="1760" y="919"/>
                  </a:lnTo>
                  <a:lnTo>
                    <a:pt x="1760" y="909"/>
                  </a:lnTo>
                  <a:lnTo>
                    <a:pt x="1760" y="899"/>
                  </a:lnTo>
                  <a:lnTo>
                    <a:pt x="1761" y="891"/>
                  </a:lnTo>
                  <a:lnTo>
                    <a:pt x="1762" y="883"/>
                  </a:lnTo>
                  <a:lnTo>
                    <a:pt x="1764" y="876"/>
                  </a:lnTo>
                  <a:lnTo>
                    <a:pt x="1767" y="869"/>
                  </a:lnTo>
                  <a:lnTo>
                    <a:pt x="1770" y="863"/>
                  </a:lnTo>
                  <a:lnTo>
                    <a:pt x="1773" y="858"/>
                  </a:lnTo>
                  <a:lnTo>
                    <a:pt x="1777" y="853"/>
                  </a:lnTo>
                  <a:lnTo>
                    <a:pt x="1782" y="849"/>
                  </a:lnTo>
                  <a:lnTo>
                    <a:pt x="1786" y="846"/>
                  </a:lnTo>
                  <a:lnTo>
                    <a:pt x="1791" y="842"/>
                  </a:lnTo>
                  <a:lnTo>
                    <a:pt x="1798" y="840"/>
                  </a:lnTo>
                  <a:lnTo>
                    <a:pt x="1809" y="836"/>
                  </a:lnTo>
                  <a:lnTo>
                    <a:pt x="1822" y="834"/>
                  </a:lnTo>
                  <a:lnTo>
                    <a:pt x="1835" y="834"/>
                  </a:lnTo>
                  <a:lnTo>
                    <a:pt x="1849" y="835"/>
                  </a:lnTo>
                  <a:lnTo>
                    <a:pt x="1863" y="837"/>
                  </a:lnTo>
                  <a:lnTo>
                    <a:pt x="1877" y="840"/>
                  </a:lnTo>
                  <a:lnTo>
                    <a:pt x="1891" y="845"/>
                  </a:lnTo>
                  <a:lnTo>
                    <a:pt x="1905" y="850"/>
                  </a:lnTo>
                  <a:lnTo>
                    <a:pt x="1918" y="856"/>
                  </a:lnTo>
                  <a:lnTo>
                    <a:pt x="1930" y="861"/>
                  </a:lnTo>
                  <a:lnTo>
                    <a:pt x="1934" y="864"/>
                  </a:lnTo>
                  <a:lnTo>
                    <a:pt x="1940" y="868"/>
                  </a:lnTo>
                  <a:lnTo>
                    <a:pt x="1944" y="870"/>
                  </a:lnTo>
                  <a:lnTo>
                    <a:pt x="1947" y="871"/>
                  </a:lnTo>
                  <a:lnTo>
                    <a:pt x="1951" y="873"/>
                  </a:lnTo>
                  <a:lnTo>
                    <a:pt x="1955" y="873"/>
                  </a:lnTo>
                  <a:lnTo>
                    <a:pt x="1959" y="873"/>
                  </a:lnTo>
                  <a:lnTo>
                    <a:pt x="1963" y="870"/>
                  </a:lnTo>
                  <a:lnTo>
                    <a:pt x="1967" y="867"/>
                  </a:lnTo>
                  <a:lnTo>
                    <a:pt x="1971" y="862"/>
                  </a:lnTo>
                  <a:lnTo>
                    <a:pt x="1974" y="856"/>
                  </a:lnTo>
                  <a:lnTo>
                    <a:pt x="1978" y="848"/>
                  </a:lnTo>
                  <a:lnTo>
                    <a:pt x="1982" y="837"/>
                  </a:lnTo>
                  <a:lnTo>
                    <a:pt x="1985" y="824"/>
                  </a:lnTo>
                  <a:lnTo>
                    <a:pt x="1978" y="815"/>
                  </a:lnTo>
                  <a:lnTo>
                    <a:pt x="1970" y="805"/>
                  </a:lnTo>
                  <a:lnTo>
                    <a:pt x="1961" y="797"/>
                  </a:lnTo>
                  <a:lnTo>
                    <a:pt x="1952" y="790"/>
                  </a:lnTo>
                  <a:lnTo>
                    <a:pt x="1941" y="783"/>
                  </a:lnTo>
                  <a:lnTo>
                    <a:pt x="1930" y="778"/>
                  </a:lnTo>
                  <a:lnTo>
                    <a:pt x="1919" y="774"/>
                  </a:lnTo>
                  <a:lnTo>
                    <a:pt x="1907" y="770"/>
                  </a:lnTo>
                  <a:lnTo>
                    <a:pt x="1895" y="767"/>
                  </a:lnTo>
                  <a:lnTo>
                    <a:pt x="1883" y="765"/>
                  </a:lnTo>
                  <a:lnTo>
                    <a:pt x="1870" y="764"/>
                  </a:lnTo>
                  <a:lnTo>
                    <a:pt x="1857" y="763"/>
                  </a:lnTo>
                  <a:lnTo>
                    <a:pt x="1844" y="764"/>
                  </a:lnTo>
                  <a:lnTo>
                    <a:pt x="1831" y="765"/>
                  </a:lnTo>
                  <a:lnTo>
                    <a:pt x="1818" y="767"/>
                  </a:lnTo>
                  <a:lnTo>
                    <a:pt x="1805" y="770"/>
                  </a:lnTo>
                  <a:lnTo>
                    <a:pt x="1793" y="773"/>
                  </a:lnTo>
                  <a:lnTo>
                    <a:pt x="1780" y="777"/>
                  </a:lnTo>
                  <a:lnTo>
                    <a:pt x="1768" y="782"/>
                  </a:lnTo>
                  <a:lnTo>
                    <a:pt x="1756" y="789"/>
                  </a:lnTo>
                  <a:lnTo>
                    <a:pt x="1745" y="796"/>
                  </a:lnTo>
                  <a:lnTo>
                    <a:pt x="1735" y="803"/>
                  </a:lnTo>
                  <a:lnTo>
                    <a:pt x="1725" y="811"/>
                  </a:lnTo>
                  <a:lnTo>
                    <a:pt x="1716" y="821"/>
                  </a:lnTo>
                  <a:lnTo>
                    <a:pt x="1708" y="830"/>
                  </a:lnTo>
                  <a:lnTo>
                    <a:pt x="1700" y="840"/>
                  </a:lnTo>
                  <a:lnTo>
                    <a:pt x="1694" y="852"/>
                  </a:lnTo>
                  <a:lnTo>
                    <a:pt x="1688" y="864"/>
                  </a:lnTo>
                  <a:lnTo>
                    <a:pt x="1684" y="877"/>
                  </a:lnTo>
                  <a:lnTo>
                    <a:pt x="1681" y="890"/>
                  </a:lnTo>
                  <a:lnTo>
                    <a:pt x="1679" y="905"/>
                  </a:lnTo>
                  <a:lnTo>
                    <a:pt x="1678" y="919"/>
                  </a:lnTo>
                  <a:close/>
                  <a:moveTo>
                    <a:pt x="3597" y="1258"/>
                  </a:moveTo>
                  <a:lnTo>
                    <a:pt x="3592" y="1257"/>
                  </a:lnTo>
                  <a:lnTo>
                    <a:pt x="3586" y="1256"/>
                  </a:lnTo>
                  <a:lnTo>
                    <a:pt x="3580" y="1254"/>
                  </a:lnTo>
                  <a:lnTo>
                    <a:pt x="3573" y="1252"/>
                  </a:lnTo>
                  <a:lnTo>
                    <a:pt x="3562" y="1245"/>
                  </a:lnTo>
                  <a:lnTo>
                    <a:pt x="3552" y="1240"/>
                  </a:lnTo>
                  <a:lnTo>
                    <a:pt x="3544" y="1233"/>
                  </a:lnTo>
                  <a:lnTo>
                    <a:pt x="3538" y="1229"/>
                  </a:lnTo>
                  <a:lnTo>
                    <a:pt x="3536" y="1226"/>
                  </a:lnTo>
                  <a:lnTo>
                    <a:pt x="3535" y="1223"/>
                  </a:lnTo>
                  <a:lnTo>
                    <a:pt x="3534" y="1220"/>
                  </a:lnTo>
                  <a:lnTo>
                    <a:pt x="3533" y="1214"/>
                  </a:lnTo>
                  <a:lnTo>
                    <a:pt x="3530" y="1206"/>
                  </a:lnTo>
                  <a:lnTo>
                    <a:pt x="3525" y="1194"/>
                  </a:lnTo>
                  <a:lnTo>
                    <a:pt x="3535" y="1177"/>
                  </a:lnTo>
                  <a:lnTo>
                    <a:pt x="3544" y="1164"/>
                  </a:lnTo>
                  <a:lnTo>
                    <a:pt x="3554" y="1153"/>
                  </a:lnTo>
                  <a:lnTo>
                    <a:pt x="3563" y="1145"/>
                  </a:lnTo>
                  <a:lnTo>
                    <a:pt x="3572" y="1139"/>
                  </a:lnTo>
                  <a:lnTo>
                    <a:pt x="3582" y="1135"/>
                  </a:lnTo>
                  <a:lnTo>
                    <a:pt x="3592" y="1133"/>
                  </a:lnTo>
                  <a:lnTo>
                    <a:pt x="3602" y="1132"/>
                  </a:lnTo>
                  <a:lnTo>
                    <a:pt x="3625" y="1129"/>
                  </a:lnTo>
                  <a:lnTo>
                    <a:pt x="3649" y="1127"/>
                  </a:lnTo>
                  <a:lnTo>
                    <a:pt x="3663" y="1125"/>
                  </a:lnTo>
                  <a:lnTo>
                    <a:pt x="3677" y="1122"/>
                  </a:lnTo>
                  <a:lnTo>
                    <a:pt x="3693" y="1117"/>
                  </a:lnTo>
                  <a:lnTo>
                    <a:pt x="3709" y="1110"/>
                  </a:lnTo>
                  <a:lnTo>
                    <a:pt x="3709" y="1124"/>
                  </a:lnTo>
                  <a:lnTo>
                    <a:pt x="3708" y="1139"/>
                  </a:lnTo>
                  <a:lnTo>
                    <a:pt x="3706" y="1152"/>
                  </a:lnTo>
                  <a:lnTo>
                    <a:pt x="3704" y="1166"/>
                  </a:lnTo>
                  <a:lnTo>
                    <a:pt x="3700" y="1179"/>
                  </a:lnTo>
                  <a:lnTo>
                    <a:pt x="3696" y="1191"/>
                  </a:lnTo>
                  <a:lnTo>
                    <a:pt x="3691" y="1202"/>
                  </a:lnTo>
                  <a:lnTo>
                    <a:pt x="3685" y="1213"/>
                  </a:lnTo>
                  <a:lnTo>
                    <a:pt x="3678" y="1223"/>
                  </a:lnTo>
                  <a:lnTo>
                    <a:pt x="3670" y="1231"/>
                  </a:lnTo>
                  <a:lnTo>
                    <a:pt x="3661" y="1239"/>
                  </a:lnTo>
                  <a:lnTo>
                    <a:pt x="3651" y="1245"/>
                  </a:lnTo>
                  <a:lnTo>
                    <a:pt x="3639" y="1251"/>
                  </a:lnTo>
                  <a:lnTo>
                    <a:pt x="3626" y="1255"/>
                  </a:lnTo>
                  <a:lnTo>
                    <a:pt x="3612" y="1257"/>
                  </a:lnTo>
                  <a:lnTo>
                    <a:pt x="3597" y="1258"/>
                  </a:lnTo>
                  <a:close/>
                  <a:moveTo>
                    <a:pt x="3474" y="1035"/>
                  </a:moveTo>
                  <a:lnTo>
                    <a:pt x="3546" y="1035"/>
                  </a:lnTo>
                  <a:lnTo>
                    <a:pt x="3547" y="1026"/>
                  </a:lnTo>
                  <a:lnTo>
                    <a:pt x="3549" y="1017"/>
                  </a:lnTo>
                  <a:lnTo>
                    <a:pt x="3552" y="1008"/>
                  </a:lnTo>
                  <a:lnTo>
                    <a:pt x="3555" y="1000"/>
                  </a:lnTo>
                  <a:lnTo>
                    <a:pt x="3559" y="993"/>
                  </a:lnTo>
                  <a:lnTo>
                    <a:pt x="3564" y="986"/>
                  </a:lnTo>
                  <a:lnTo>
                    <a:pt x="3569" y="981"/>
                  </a:lnTo>
                  <a:lnTo>
                    <a:pt x="3575" y="976"/>
                  </a:lnTo>
                  <a:lnTo>
                    <a:pt x="3581" y="972"/>
                  </a:lnTo>
                  <a:lnTo>
                    <a:pt x="3588" y="968"/>
                  </a:lnTo>
                  <a:lnTo>
                    <a:pt x="3594" y="965"/>
                  </a:lnTo>
                  <a:lnTo>
                    <a:pt x="3601" y="963"/>
                  </a:lnTo>
                  <a:lnTo>
                    <a:pt x="3609" y="961"/>
                  </a:lnTo>
                  <a:lnTo>
                    <a:pt x="3616" y="960"/>
                  </a:lnTo>
                  <a:lnTo>
                    <a:pt x="3623" y="960"/>
                  </a:lnTo>
                  <a:lnTo>
                    <a:pt x="3631" y="960"/>
                  </a:lnTo>
                  <a:lnTo>
                    <a:pt x="3638" y="960"/>
                  </a:lnTo>
                  <a:lnTo>
                    <a:pt x="3646" y="961"/>
                  </a:lnTo>
                  <a:lnTo>
                    <a:pt x="3653" y="963"/>
                  </a:lnTo>
                  <a:lnTo>
                    <a:pt x="3660" y="965"/>
                  </a:lnTo>
                  <a:lnTo>
                    <a:pt x="3666" y="967"/>
                  </a:lnTo>
                  <a:lnTo>
                    <a:pt x="3673" y="970"/>
                  </a:lnTo>
                  <a:lnTo>
                    <a:pt x="3679" y="973"/>
                  </a:lnTo>
                  <a:lnTo>
                    <a:pt x="3685" y="977"/>
                  </a:lnTo>
                  <a:lnTo>
                    <a:pt x="3690" y="982"/>
                  </a:lnTo>
                  <a:lnTo>
                    <a:pt x="3695" y="986"/>
                  </a:lnTo>
                  <a:lnTo>
                    <a:pt x="3699" y="993"/>
                  </a:lnTo>
                  <a:lnTo>
                    <a:pt x="3702" y="998"/>
                  </a:lnTo>
                  <a:lnTo>
                    <a:pt x="3705" y="1004"/>
                  </a:lnTo>
                  <a:lnTo>
                    <a:pt x="3707" y="1010"/>
                  </a:lnTo>
                  <a:lnTo>
                    <a:pt x="3709" y="1018"/>
                  </a:lnTo>
                  <a:lnTo>
                    <a:pt x="3709" y="1025"/>
                  </a:lnTo>
                  <a:lnTo>
                    <a:pt x="3708" y="1032"/>
                  </a:lnTo>
                  <a:lnTo>
                    <a:pt x="3706" y="1038"/>
                  </a:lnTo>
                  <a:lnTo>
                    <a:pt x="3703" y="1044"/>
                  </a:lnTo>
                  <a:lnTo>
                    <a:pt x="3698" y="1050"/>
                  </a:lnTo>
                  <a:lnTo>
                    <a:pt x="3692" y="1054"/>
                  </a:lnTo>
                  <a:lnTo>
                    <a:pt x="3685" y="1057"/>
                  </a:lnTo>
                  <a:lnTo>
                    <a:pt x="3678" y="1061"/>
                  </a:lnTo>
                  <a:lnTo>
                    <a:pt x="3669" y="1063"/>
                  </a:lnTo>
                  <a:lnTo>
                    <a:pt x="3628" y="1072"/>
                  </a:lnTo>
                  <a:lnTo>
                    <a:pt x="3582" y="1080"/>
                  </a:lnTo>
                  <a:lnTo>
                    <a:pt x="3558" y="1085"/>
                  </a:lnTo>
                  <a:lnTo>
                    <a:pt x="3535" y="1091"/>
                  </a:lnTo>
                  <a:lnTo>
                    <a:pt x="3524" y="1095"/>
                  </a:lnTo>
                  <a:lnTo>
                    <a:pt x="3513" y="1099"/>
                  </a:lnTo>
                  <a:lnTo>
                    <a:pt x="3503" y="1105"/>
                  </a:lnTo>
                  <a:lnTo>
                    <a:pt x="3494" y="1111"/>
                  </a:lnTo>
                  <a:lnTo>
                    <a:pt x="3485" y="1117"/>
                  </a:lnTo>
                  <a:lnTo>
                    <a:pt x="3478" y="1125"/>
                  </a:lnTo>
                  <a:lnTo>
                    <a:pt x="3471" y="1134"/>
                  </a:lnTo>
                  <a:lnTo>
                    <a:pt x="3465" y="1144"/>
                  </a:lnTo>
                  <a:lnTo>
                    <a:pt x="3460" y="1154"/>
                  </a:lnTo>
                  <a:lnTo>
                    <a:pt x="3457" y="1167"/>
                  </a:lnTo>
                  <a:lnTo>
                    <a:pt x="3455" y="1179"/>
                  </a:lnTo>
                  <a:lnTo>
                    <a:pt x="3454" y="1194"/>
                  </a:lnTo>
                  <a:lnTo>
                    <a:pt x="3455" y="1202"/>
                  </a:lnTo>
                  <a:lnTo>
                    <a:pt x="3457" y="1211"/>
                  </a:lnTo>
                  <a:lnTo>
                    <a:pt x="3460" y="1223"/>
                  </a:lnTo>
                  <a:lnTo>
                    <a:pt x="3465" y="1234"/>
                  </a:lnTo>
                  <a:lnTo>
                    <a:pt x="3469" y="1245"/>
                  </a:lnTo>
                  <a:lnTo>
                    <a:pt x="3474" y="1256"/>
                  </a:lnTo>
                  <a:lnTo>
                    <a:pt x="3478" y="1264"/>
                  </a:lnTo>
                  <a:lnTo>
                    <a:pt x="3482" y="1270"/>
                  </a:lnTo>
                  <a:lnTo>
                    <a:pt x="3488" y="1279"/>
                  </a:lnTo>
                  <a:lnTo>
                    <a:pt x="3495" y="1286"/>
                  </a:lnTo>
                  <a:lnTo>
                    <a:pt x="3501" y="1292"/>
                  </a:lnTo>
                  <a:lnTo>
                    <a:pt x="3508" y="1296"/>
                  </a:lnTo>
                  <a:lnTo>
                    <a:pt x="3515" y="1300"/>
                  </a:lnTo>
                  <a:lnTo>
                    <a:pt x="3522" y="1303"/>
                  </a:lnTo>
                  <a:lnTo>
                    <a:pt x="3529" y="1307"/>
                  </a:lnTo>
                  <a:lnTo>
                    <a:pt x="3536" y="1308"/>
                  </a:lnTo>
                  <a:lnTo>
                    <a:pt x="3552" y="1310"/>
                  </a:lnTo>
                  <a:lnTo>
                    <a:pt x="3569" y="1311"/>
                  </a:lnTo>
                  <a:lnTo>
                    <a:pt x="3587" y="1311"/>
                  </a:lnTo>
                  <a:lnTo>
                    <a:pt x="3607" y="1311"/>
                  </a:lnTo>
                  <a:lnTo>
                    <a:pt x="3615" y="1310"/>
                  </a:lnTo>
                  <a:lnTo>
                    <a:pt x="3622" y="1309"/>
                  </a:lnTo>
                  <a:lnTo>
                    <a:pt x="3630" y="1307"/>
                  </a:lnTo>
                  <a:lnTo>
                    <a:pt x="3637" y="1305"/>
                  </a:lnTo>
                  <a:lnTo>
                    <a:pt x="3652" y="1298"/>
                  </a:lnTo>
                  <a:lnTo>
                    <a:pt x="3667" y="1290"/>
                  </a:lnTo>
                  <a:lnTo>
                    <a:pt x="3694" y="1273"/>
                  </a:lnTo>
                  <a:lnTo>
                    <a:pt x="3719" y="1258"/>
                  </a:lnTo>
                  <a:lnTo>
                    <a:pt x="3720" y="1264"/>
                  </a:lnTo>
                  <a:lnTo>
                    <a:pt x="3721" y="1269"/>
                  </a:lnTo>
                  <a:lnTo>
                    <a:pt x="3723" y="1276"/>
                  </a:lnTo>
                  <a:lnTo>
                    <a:pt x="3725" y="1281"/>
                  </a:lnTo>
                  <a:lnTo>
                    <a:pt x="3731" y="1289"/>
                  </a:lnTo>
                  <a:lnTo>
                    <a:pt x="3738" y="1297"/>
                  </a:lnTo>
                  <a:lnTo>
                    <a:pt x="3745" y="1302"/>
                  </a:lnTo>
                  <a:lnTo>
                    <a:pt x="3754" y="1308"/>
                  </a:lnTo>
                  <a:lnTo>
                    <a:pt x="3763" y="1311"/>
                  </a:lnTo>
                  <a:lnTo>
                    <a:pt x="3772" y="1313"/>
                  </a:lnTo>
                  <a:lnTo>
                    <a:pt x="3782" y="1313"/>
                  </a:lnTo>
                  <a:lnTo>
                    <a:pt x="3790" y="1312"/>
                  </a:lnTo>
                  <a:lnTo>
                    <a:pt x="3800" y="1310"/>
                  </a:lnTo>
                  <a:lnTo>
                    <a:pt x="3807" y="1306"/>
                  </a:lnTo>
                  <a:lnTo>
                    <a:pt x="3813" y="1300"/>
                  </a:lnTo>
                  <a:lnTo>
                    <a:pt x="3818" y="1294"/>
                  </a:lnTo>
                  <a:lnTo>
                    <a:pt x="3820" y="1291"/>
                  </a:lnTo>
                  <a:lnTo>
                    <a:pt x="3821" y="1287"/>
                  </a:lnTo>
                  <a:lnTo>
                    <a:pt x="3822" y="1283"/>
                  </a:lnTo>
                  <a:lnTo>
                    <a:pt x="3822" y="1279"/>
                  </a:lnTo>
                  <a:lnTo>
                    <a:pt x="3822" y="1268"/>
                  </a:lnTo>
                  <a:lnTo>
                    <a:pt x="3820" y="1261"/>
                  </a:lnTo>
                  <a:lnTo>
                    <a:pt x="3819" y="1258"/>
                  </a:lnTo>
                  <a:lnTo>
                    <a:pt x="3817" y="1255"/>
                  </a:lnTo>
                  <a:lnTo>
                    <a:pt x="3815" y="1253"/>
                  </a:lnTo>
                  <a:lnTo>
                    <a:pt x="3813" y="1252"/>
                  </a:lnTo>
                  <a:lnTo>
                    <a:pt x="3807" y="1250"/>
                  </a:lnTo>
                  <a:lnTo>
                    <a:pt x="3800" y="1249"/>
                  </a:lnTo>
                  <a:lnTo>
                    <a:pt x="3790" y="1248"/>
                  </a:lnTo>
                  <a:lnTo>
                    <a:pt x="3780" y="1247"/>
                  </a:lnTo>
                  <a:lnTo>
                    <a:pt x="3782" y="1158"/>
                  </a:lnTo>
                  <a:lnTo>
                    <a:pt x="3783" y="1086"/>
                  </a:lnTo>
                  <a:lnTo>
                    <a:pt x="3783" y="1055"/>
                  </a:lnTo>
                  <a:lnTo>
                    <a:pt x="3781" y="1027"/>
                  </a:lnTo>
                  <a:lnTo>
                    <a:pt x="3780" y="1014"/>
                  </a:lnTo>
                  <a:lnTo>
                    <a:pt x="3778" y="1003"/>
                  </a:lnTo>
                  <a:lnTo>
                    <a:pt x="3776" y="992"/>
                  </a:lnTo>
                  <a:lnTo>
                    <a:pt x="3773" y="981"/>
                  </a:lnTo>
                  <a:lnTo>
                    <a:pt x="3769" y="972"/>
                  </a:lnTo>
                  <a:lnTo>
                    <a:pt x="3765" y="964"/>
                  </a:lnTo>
                  <a:lnTo>
                    <a:pt x="3760" y="955"/>
                  </a:lnTo>
                  <a:lnTo>
                    <a:pt x="3754" y="948"/>
                  </a:lnTo>
                  <a:lnTo>
                    <a:pt x="3748" y="942"/>
                  </a:lnTo>
                  <a:lnTo>
                    <a:pt x="3741" y="936"/>
                  </a:lnTo>
                  <a:lnTo>
                    <a:pt x="3732" y="931"/>
                  </a:lnTo>
                  <a:lnTo>
                    <a:pt x="3723" y="925"/>
                  </a:lnTo>
                  <a:lnTo>
                    <a:pt x="3713" y="921"/>
                  </a:lnTo>
                  <a:lnTo>
                    <a:pt x="3701" y="918"/>
                  </a:lnTo>
                  <a:lnTo>
                    <a:pt x="3689" y="915"/>
                  </a:lnTo>
                  <a:lnTo>
                    <a:pt x="3675" y="913"/>
                  </a:lnTo>
                  <a:lnTo>
                    <a:pt x="3660" y="911"/>
                  </a:lnTo>
                  <a:lnTo>
                    <a:pt x="3644" y="910"/>
                  </a:lnTo>
                  <a:lnTo>
                    <a:pt x="3626" y="909"/>
                  </a:lnTo>
                  <a:lnTo>
                    <a:pt x="3607" y="909"/>
                  </a:lnTo>
                  <a:lnTo>
                    <a:pt x="3591" y="909"/>
                  </a:lnTo>
                  <a:lnTo>
                    <a:pt x="3577" y="911"/>
                  </a:lnTo>
                  <a:lnTo>
                    <a:pt x="3563" y="913"/>
                  </a:lnTo>
                  <a:lnTo>
                    <a:pt x="3551" y="917"/>
                  </a:lnTo>
                  <a:lnTo>
                    <a:pt x="3539" y="921"/>
                  </a:lnTo>
                  <a:lnTo>
                    <a:pt x="3529" y="927"/>
                  </a:lnTo>
                  <a:lnTo>
                    <a:pt x="3519" y="934"/>
                  </a:lnTo>
                  <a:lnTo>
                    <a:pt x="3511" y="941"/>
                  </a:lnTo>
                  <a:lnTo>
                    <a:pt x="3503" y="949"/>
                  </a:lnTo>
                  <a:lnTo>
                    <a:pt x="3497" y="959"/>
                  </a:lnTo>
                  <a:lnTo>
                    <a:pt x="3491" y="970"/>
                  </a:lnTo>
                  <a:lnTo>
                    <a:pt x="3486" y="981"/>
                  </a:lnTo>
                  <a:lnTo>
                    <a:pt x="3482" y="993"/>
                  </a:lnTo>
                  <a:lnTo>
                    <a:pt x="3478" y="1006"/>
                  </a:lnTo>
                  <a:lnTo>
                    <a:pt x="3476" y="1021"/>
                  </a:lnTo>
                  <a:lnTo>
                    <a:pt x="3474" y="1035"/>
                  </a:lnTo>
                  <a:close/>
                  <a:moveTo>
                    <a:pt x="9374" y="1215"/>
                  </a:moveTo>
                  <a:lnTo>
                    <a:pt x="9375" y="1205"/>
                  </a:lnTo>
                  <a:lnTo>
                    <a:pt x="9377" y="1196"/>
                  </a:lnTo>
                  <a:lnTo>
                    <a:pt x="9379" y="1187"/>
                  </a:lnTo>
                  <a:lnTo>
                    <a:pt x="9381" y="1179"/>
                  </a:lnTo>
                  <a:lnTo>
                    <a:pt x="9384" y="1173"/>
                  </a:lnTo>
                  <a:lnTo>
                    <a:pt x="9388" y="1167"/>
                  </a:lnTo>
                  <a:lnTo>
                    <a:pt x="9391" y="1161"/>
                  </a:lnTo>
                  <a:lnTo>
                    <a:pt x="9396" y="1155"/>
                  </a:lnTo>
                  <a:lnTo>
                    <a:pt x="9400" y="1151"/>
                  </a:lnTo>
                  <a:lnTo>
                    <a:pt x="9405" y="1148"/>
                  </a:lnTo>
                  <a:lnTo>
                    <a:pt x="9410" y="1144"/>
                  </a:lnTo>
                  <a:lnTo>
                    <a:pt x="9416" y="1142"/>
                  </a:lnTo>
                  <a:lnTo>
                    <a:pt x="9427" y="1137"/>
                  </a:lnTo>
                  <a:lnTo>
                    <a:pt x="9440" y="1134"/>
                  </a:lnTo>
                  <a:lnTo>
                    <a:pt x="9468" y="1129"/>
                  </a:lnTo>
                  <a:lnTo>
                    <a:pt x="9498" y="1126"/>
                  </a:lnTo>
                  <a:lnTo>
                    <a:pt x="9513" y="1123"/>
                  </a:lnTo>
                  <a:lnTo>
                    <a:pt x="9528" y="1120"/>
                  </a:lnTo>
                  <a:lnTo>
                    <a:pt x="9543" y="1116"/>
                  </a:lnTo>
                  <a:lnTo>
                    <a:pt x="9557" y="1110"/>
                  </a:lnTo>
                  <a:lnTo>
                    <a:pt x="9557" y="1136"/>
                  </a:lnTo>
                  <a:lnTo>
                    <a:pt x="9556" y="1157"/>
                  </a:lnTo>
                  <a:lnTo>
                    <a:pt x="9555" y="1168"/>
                  </a:lnTo>
                  <a:lnTo>
                    <a:pt x="9553" y="1177"/>
                  </a:lnTo>
                  <a:lnTo>
                    <a:pt x="9551" y="1185"/>
                  </a:lnTo>
                  <a:lnTo>
                    <a:pt x="9548" y="1194"/>
                  </a:lnTo>
                  <a:lnTo>
                    <a:pt x="9545" y="1201"/>
                  </a:lnTo>
                  <a:lnTo>
                    <a:pt x="9541" y="1207"/>
                  </a:lnTo>
                  <a:lnTo>
                    <a:pt x="9536" y="1213"/>
                  </a:lnTo>
                  <a:lnTo>
                    <a:pt x="9531" y="1220"/>
                  </a:lnTo>
                  <a:lnTo>
                    <a:pt x="9524" y="1225"/>
                  </a:lnTo>
                  <a:lnTo>
                    <a:pt x="9517" y="1230"/>
                  </a:lnTo>
                  <a:lnTo>
                    <a:pt x="9509" y="1235"/>
                  </a:lnTo>
                  <a:lnTo>
                    <a:pt x="9499" y="1240"/>
                  </a:lnTo>
                  <a:lnTo>
                    <a:pt x="9488" y="1244"/>
                  </a:lnTo>
                  <a:lnTo>
                    <a:pt x="9478" y="1249"/>
                  </a:lnTo>
                  <a:lnTo>
                    <a:pt x="9468" y="1252"/>
                  </a:lnTo>
                  <a:lnTo>
                    <a:pt x="9459" y="1254"/>
                  </a:lnTo>
                  <a:lnTo>
                    <a:pt x="9450" y="1255"/>
                  </a:lnTo>
                  <a:lnTo>
                    <a:pt x="9442" y="1255"/>
                  </a:lnTo>
                  <a:lnTo>
                    <a:pt x="9434" y="1255"/>
                  </a:lnTo>
                  <a:lnTo>
                    <a:pt x="9427" y="1253"/>
                  </a:lnTo>
                  <a:lnTo>
                    <a:pt x="9420" y="1251"/>
                  </a:lnTo>
                  <a:lnTo>
                    <a:pt x="9413" y="1248"/>
                  </a:lnTo>
                  <a:lnTo>
                    <a:pt x="9406" y="1244"/>
                  </a:lnTo>
                  <a:lnTo>
                    <a:pt x="9400" y="1239"/>
                  </a:lnTo>
                  <a:lnTo>
                    <a:pt x="9387" y="1229"/>
                  </a:lnTo>
                  <a:lnTo>
                    <a:pt x="9374" y="1215"/>
                  </a:lnTo>
                  <a:close/>
                  <a:moveTo>
                    <a:pt x="9323" y="1035"/>
                  </a:moveTo>
                  <a:lnTo>
                    <a:pt x="9394" y="1035"/>
                  </a:lnTo>
                  <a:lnTo>
                    <a:pt x="9395" y="1022"/>
                  </a:lnTo>
                  <a:lnTo>
                    <a:pt x="9396" y="1009"/>
                  </a:lnTo>
                  <a:lnTo>
                    <a:pt x="9398" y="1002"/>
                  </a:lnTo>
                  <a:lnTo>
                    <a:pt x="9400" y="997"/>
                  </a:lnTo>
                  <a:lnTo>
                    <a:pt x="9402" y="991"/>
                  </a:lnTo>
                  <a:lnTo>
                    <a:pt x="9406" y="985"/>
                  </a:lnTo>
                  <a:lnTo>
                    <a:pt x="9410" y="980"/>
                  </a:lnTo>
                  <a:lnTo>
                    <a:pt x="9416" y="975"/>
                  </a:lnTo>
                  <a:lnTo>
                    <a:pt x="9422" y="972"/>
                  </a:lnTo>
                  <a:lnTo>
                    <a:pt x="9430" y="968"/>
                  </a:lnTo>
                  <a:lnTo>
                    <a:pt x="9439" y="966"/>
                  </a:lnTo>
                  <a:lnTo>
                    <a:pt x="9450" y="963"/>
                  </a:lnTo>
                  <a:lnTo>
                    <a:pt x="9462" y="962"/>
                  </a:lnTo>
                  <a:lnTo>
                    <a:pt x="9476" y="962"/>
                  </a:lnTo>
                  <a:lnTo>
                    <a:pt x="9493" y="963"/>
                  </a:lnTo>
                  <a:lnTo>
                    <a:pt x="9508" y="965"/>
                  </a:lnTo>
                  <a:lnTo>
                    <a:pt x="9516" y="967"/>
                  </a:lnTo>
                  <a:lnTo>
                    <a:pt x="9522" y="969"/>
                  </a:lnTo>
                  <a:lnTo>
                    <a:pt x="9528" y="972"/>
                  </a:lnTo>
                  <a:lnTo>
                    <a:pt x="9534" y="975"/>
                  </a:lnTo>
                  <a:lnTo>
                    <a:pt x="9539" y="979"/>
                  </a:lnTo>
                  <a:lnTo>
                    <a:pt x="9544" y="984"/>
                  </a:lnTo>
                  <a:lnTo>
                    <a:pt x="9548" y="990"/>
                  </a:lnTo>
                  <a:lnTo>
                    <a:pt x="9551" y="995"/>
                  </a:lnTo>
                  <a:lnTo>
                    <a:pt x="9554" y="1002"/>
                  </a:lnTo>
                  <a:lnTo>
                    <a:pt x="9556" y="1008"/>
                  </a:lnTo>
                  <a:lnTo>
                    <a:pt x="9557" y="1017"/>
                  </a:lnTo>
                  <a:lnTo>
                    <a:pt x="9557" y="1025"/>
                  </a:lnTo>
                  <a:lnTo>
                    <a:pt x="9557" y="1033"/>
                  </a:lnTo>
                  <a:lnTo>
                    <a:pt x="9555" y="1039"/>
                  </a:lnTo>
                  <a:lnTo>
                    <a:pt x="9551" y="1046"/>
                  </a:lnTo>
                  <a:lnTo>
                    <a:pt x="9546" y="1051"/>
                  </a:lnTo>
                  <a:lnTo>
                    <a:pt x="9541" y="1055"/>
                  </a:lnTo>
                  <a:lnTo>
                    <a:pt x="9534" y="1058"/>
                  </a:lnTo>
                  <a:lnTo>
                    <a:pt x="9526" y="1061"/>
                  </a:lnTo>
                  <a:lnTo>
                    <a:pt x="9518" y="1064"/>
                  </a:lnTo>
                  <a:lnTo>
                    <a:pt x="9477" y="1071"/>
                  </a:lnTo>
                  <a:lnTo>
                    <a:pt x="9430" y="1079"/>
                  </a:lnTo>
                  <a:lnTo>
                    <a:pt x="9406" y="1084"/>
                  </a:lnTo>
                  <a:lnTo>
                    <a:pt x="9383" y="1090"/>
                  </a:lnTo>
                  <a:lnTo>
                    <a:pt x="9372" y="1094"/>
                  </a:lnTo>
                  <a:lnTo>
                    <a:pt x="9362" y="1099"/>
                  </a:lnTo>
                  <a:lnTo>
                    <a:pt x="9352" y="1105"/>
                  </a:lnTo>
                  <a:lnTo>
                    <a:pt x="9342" y="1111"/>
                  </a:lnTo>
                  <a:lnTo>
                    <a:pt x="9334" y="1119"/>
                  </a:lnTo>
                  <a:lnTo>
                    <a:pt x="9326" y="1127"/>
                  </a:lnTo>
                  <a:lnTo>
                    <a:pt x="9319" y="1137"/>
                  </a:lnTo>
                  <a:lnTo>
                    <a:pt x="9313" y="1148"/>
                  </a:lnTo>
                  <a:lnTo>
                    <a:pt x="9309" y="1159"/>
                  </a:lnTo>
                  <a:lnTo>
                    <a:pt x="9305" y="1173"/>
                  </a:lnTo>
                  <a:lnTo>
                    <a:pt x="9303" y="1188"/>
                  </a:lnTo>
                  <a:lnTo>
                    <a:pt x="9302" y="1205"/>
                  </a:lnTo>
                  <a:lnTo>
                    <a:pt x="9303" y="1212"/>
                  </a:lnTo>
                  <a:lnTo>
                    <a:pt x="9303" y="1221"/>
                  </a:lnTo>
                  <a:lnTo>
                    <a:pt x="9305" y="1228"/>
                  </a:lnTo>
                  <a:lnTo>
                    <a:pt x="9306" y="1235"/>
                  </a:lnTo>
                  <a:lnTo>
                    <a:pt x="9308" y="1241"/>
                  </a:lnTo>
                  <a:lnTo>
                    <a:pt x="9311" y="1248"/>
                  </a:lnTo>
                  <a:lnTo>
                    <a:pt x="9313" y="1254"/>
                  </a:lnTo>
                  <a:lnTo>
                    <a:pt x="9317" y="1259"/>
                  </a:lnTo>
                  <a:lnTo>
                    <a:pt x="9324" y="1269"/>
                  </a:lnTo>
                  <a:lnTo>
                    <a:pt x="9333" y="1278"/>
                  </a:lnTo>
                  <a:lnTo>
                    <a:pt x="9342" y="1285"/>
                  </a:lnTo>
                  <a:lnTo>
                    <a:pt x="9353" y="1291"/>
                  </a:lnTo>
                  <a:lnTo>
                    <a:pt x="9365" y="1296"/>
                  </a:lnTo>
                  <a:lnTo>
                    <a:pt x="9377" y="1300"/>
                  </a:lnTo>
                  <a:lnTo>
                    <a:pt x="9389" y="1303"/>
                  </a:lnTo>
                  <a:lnTo>
                    <a:pt x="9403" y="1307"/>
                  </a:lnTo>
                  <a:lnTo>
                    <a:pt x="9416" y="1309"/>
                  </a:lnTo>
                  <a:lnTo>
                    <a:pt x="9429" y="1310"/>
                  </a:lnTo>
                  <a:lnTo>
                    <a:pt x="9442" y="1310"/>
                  </a:lnTo>
                  <a:lnTo>
                    <a:pt x="9455" y="1311"/>
                  </a:lnTo>
                  <a:lnTo>
                    <a:pt x="9465" y="1310"/>
                  </a:lnTo>
                  <a:lnTo>
                    <a:pt x="9474" y="1309"/>
                  </a:lnTo>
                  <a:lnTo>
                    <a:pt x="9482" y="1307"/>
                  </a:lnTo>
                  <a:lnTo>
                    <a:pt x="9489" y="1305"/>
                  </a:lnTo>
                  <a:lnTo>
                    <a:pt x="9502" y="1298"/>
                  </a:lnTo>
                  <a:lnTo>
                    <a:pt x="9513" y="1291"/>
                  </a:lnTo>
                  <a:lnTo>
                    <a:pt x="9523" y="1284"/>
                  </a:lnTo>
                  <a:lnTo>
                    <a:pt x="9535" y="1277"/>
                  </a:lnTo>
                  <a:lnTo>
                    <a:pt x="9542" y="1273"/>
                  </a:lnTo>
                  <a:lnTo>
                    <a:pt x="9550" y="1271"/>
                  </a:lnTo>
                  <a:lnTo>
                    <a:pt x="9558" y="1269"/>
                  </a:lnTo>
                  <a:lnTo>
                    <a:pt x="9568" y="1268"/>
                  </a:lnTo>
                  <a:lnTo>
                    <a:pt x="9571" y="1278"/>
                  </a:lnTo>
                  <a:lnTo>
                    <a:pt x="9576" y="1287"/>
                  </a:lnTo>
                  <a:lnTo>
                    <a:pt x="9582" y="1294"/>
                  </a:lnTo>
                  <a:lnTo>
                    <a:pt x="9590" y="1300"/>
                  </a:lnTo>
                  <a:lnTo>
                    <a:pt x="9598" y="1305"/>
                  </a:lnTo>
                  <a:lnTo>
                    <a:pt x="9606" y="1309"/>
                  </a:lnTo>
                  <a:lnTo>
                    <a:pt x="9615" y="1311"/>
                  </a:lnTo>
                  <a:lnTo>
                    <a:pt x="9624" y="1313"/>
                  </a:lnTo>
                  <a:lnTo>
                    <a:pt x="9633" y="1313"/>
                  </a:lnTo>
                  <a:lnTo>
                    <a:pt x="9641" y="1312"/>
                  </a:lnTo>
                  <a:lnTo>
                    <a:pt x="9649" y="1309"/>
                  </a:lnTo>
                  <a:lnTo>
                    <a:pt x="9656" y="1306"/>
                  </a:lnTo>
                  <a:lnTo>
                    <a:pt x="9661" y="1300"/>
                  </a:lnTo>
                  <a:lnTo>
                    <a:pt x="9666" y="1294"/>
                  </a:lnTo>
                  <a:lnTo>
                    <a:pt x="9667" y="1291"/>
                  </a:lnTo>
                  <a:lnTo>
                    <a:pt x="9669" y="1287"/>
                  </a:lnTo>
                  <a:lnTo>
                    <a:pt x="9669" y="1283"/>
                  </a:lnTo>
                  <a:lnTo>
                    <a:pt x="9670" y="1279"/>
                  </a:lnTo>
                  <a:lnTo>
                    <a:pt x="9669" y="1268"/>
                  </a:lnTo>
                  <a:lnTo>
                    <a:pt x="9667" y="1261"/>
                  </a:lnTo>
                  <a:lnTo>
                    <a:pt x="9666" y="1258"/>
                  </a:lnTo>
                  <a:lnTo>
                    <a:pt x="9664" y="1255"/>
                  </a:lnTo>
                  <a:lnTo>
                    <a:pt x="9662" y="1253"/>
                  </a:lnTo>
                  <a:lnTo>
                    <a:pt x="9660" y="1252"/>
                  </a:lnTo>
                  <a:lnTo>
                    <a:pt x="9654" y="1250"/>
                  </a:lnTo>
                  <a:lnTo>
                    <a:pt x="9647" y="1249"/>
                  </a:lnTo>
                  <a:lnTo>
                    <a:pt x="9639" y="1248"/>
                  </a:lnTo>
                  <a:lnTo>
                    <a:pt x="9629" y="1247"/>
                  </a:lnTo>
                  <a:lnTo>
                    <a:pt x="9630" y="1158"/>
                  </a:lnTo>
                  <a:lnTo>
                    <a:pt x="9631" y="1086"/>
                  </a:lnTo>
                  <a:lnTo>
                    <a:pt x="9631" y="1055"/>
                  </a:lnTo>
                  <a:lnTo>
                    <a:pt x="9629" y="1027"/>
                  </a:lnTo>
                  <a:lnTo>
                    <a:pt x="9628" y="1014"/>
                  </a:lnTo>
                  <a:lnTo>
                    <a:pt x="9626" y="1003"/>
                  </a:lnTo>
                  <a:lnTo>
                    <a:pt x="9624" y="992"/>
                  </a:lnTo>
                  <a:lnTo>
                    <a:pt x="9621" y="981"/>
                  </a:lnTo>
                  <a:lnTo>
                    <a:pt x="9618" y="972"/>
                  </a:lnTo>
                  <a:lnTo>
                    <a:pt x="9613" y="964"/>
                  </a:lnTo>
                  <a:lnTo>
                    <a:pt x="9609" y="955"/>
                  </a:lnTo>
                  <a:lnTo>
                    <a:pt x="9603" y="948"/>
                  </a:lnTo>
                  <a:lnTo>
                    <a:pt x="9596" y="942"/>
                  </a:lnTo>
                  <a:lnTo>
                    <a:pt x="9589" y="936"/>
                  </a:lnTo>
                  <a:lnTo>
                    <a:pt x="9581" y="931"/>
                  </a:lnTo>
                  <a:lnTo>
                    <a:pt x="9571" y="925"/>
                  </a:lnTo>
                  <a:lnTo>
                    <a:pt x="9561" y="921"/>
                  </a:lnTo>
                  <a:lnTo>
                    <a:pt x="9550" y="918"/>
                  </a:lnTo>
                  <a:lnTo>
                    <a:pt x="9537" y="915"/>
                  </a:lnTo>
                  <a:lnTo>
                    <a:pt x="9523" y="913"/>
                  </a:lnTo>
                  <a:lnTo>
                    <a:pt x="9508" y="911"/>
                  </a:lnTo>
                  <a:lnTo>
                    <a:pt x="9492" y="910"/>
                  </a:lnTo>
                  <a:lnTo>
                    <a:pt x="9474" y="909"/>
                  </a:lnTo>
                  <a:lnTo>
                    <a:pt x="9455" y="909"/>
                  </a:lnTo>
                  <a:lnTo>
                    <a:pt x="9440" y="909"/>
                  </a:lnTo>
                  <a:lnTo>
                    <a:pt x="9425" y="911"/>
                  </a:lnTo>
                  <a:lnTo>
                    <a:pt x="9412" y="913"/>
                  </a:lnTo>
                  <a:lnTo>
                    <a:pt x="9399" y="917"/>
                  </a:lnTo>
                  <a:lnTo>
                    <a:pt x="9388" y="921"/>
                  </a:lnTo>
                  <a:lnTo>
                    <a:pt x="9377" y="927"/>
                  </a:lnTo>
                  <a:lnTo>
                    <a:pt x="9368" y="934"/>
                  </a:lnTo>
                  <a:lnTo>
                    <a:pt x="9359" y="941"/>
                  </a:lnTo>
                  <a:lnTo>
                    <a:pt x="9352" y="949"/>
                  </a:lnTo>
                  <a:lnTo>
                    <a:pt x="9345" y="959"/>
                  </a:lnTo>
                  <a:lnTo>
                    <a:pt x="9339" y="970"/>
                  </a:lnTo>
                  <a:lnTo>
                    <a:pt x="9334" y="981"/>
                  </a:lnTo>
                  <a:lnTo>
                    <a:pt x="9330" y="993"/>
                  </a:lnTo>
                  <a:lnTo>
                    <a:pt x="9327" y="1006"/>
                  </a:lnTo>
                  <a:lnTo>
                    <a:pt x="9324" y="1021"/>
                  </a:lnTo>
                  <a:lnTo>
                    <a:pt x="9323" y="1035"/>
                  </a:lnTo>
                  <a:close/>
                  <a:moveTo>
                    <a:pt x="5087" y="1215"/>
                  </a:moveTo>
                  <a:lnTo>
                    <a:pt x="5088" y="1205"/>
                  </a:lnTo>
                  <a:lnTo>
                    <a:pt x="5090" y="1196"/>
                  </a:lnTo>
                  <a:lnTo>
                    <a:pt x="5092" y="1187"/>
                  </a:lnTo>
                  <a:lnTo>
                    <a:pt x="5095" y="1179"/>
                  </a:lnTo>
                  <a:lnTo>
                    <a:pt x="5098" y="1173"/>
                  </a:lnTo>
                  <a:lnTo>
                    <a:pt x="5101" y="1167"/>
                  </a:lnTo>
                  <a:lnTo>
                    <a:pt x="5105" y="1161"/>
                  </a:lnTo>
                  <a:lnTo>
                    <a:pt x="5109" y="1155"/>
                  </a:lnTo>
                  <a:lnTo>
                    <a:pt x="5114" y="1151"/>
                  </a:lnTo>
                  <a:lnTo>
                    <a:pt x="5118" y="1148"/>
                  </a:lnTo>
                  <a:lnTo>
                    <a:pt x="5124" y="1144"/>
                  </a:lnTo>
                  <a:lnTo>
                    <a:pt x="5129" y="1142"/>
                  </a:lnTo>
                  <a:lnTo>
                    <a:pt x="5141" y="1137"/>
                  </a:lnTo>
                  <a:lnTo>
                    <a:pt x="5154" y="1134"/>
                  </a:lnTo>
                  <a:lnTo>
                    <a:pt x="5181" y="1129"/>
                  </a:lnTo>
                  <a:lnTo>
                    <a:pt x="5211" y="1126"/>
                  </a:lnTo>
                  <a:lnTo>
                    <a:pt x="5226" y="1123"/>
                  </a:lnTo>
                  <a:lnTo>
                    <a:pt x="5241" y="1120"/>
                  </a:lnTo>
                  <a:lnTo>
                    <a:pt x="5256" y="1116"/>
                  </a:lnTo>
                  <a:lnTo>
                    <a:pt x="5271" y="1110"/>
                  </a:lnTo>
                  <a:lnTo>
                    <a:pt x="5271" y="1136"/>
                  </a:lnTo>
                  <a:lnTo>
                    <a:pt x="5269" y="1157"/>
                  </a:lnTo>
                  <a:lnTo>
                    <a:pt x="5268" y="1168"/>
                  </a:lnTo>
                  <a:lnTo>
                    <a:pt x="5266" y="1177"/>
                  </a:lnTo>
                  <a:lnTo>
                    <a:pt x="5264" y="1185"/>
                  </a:lnTo>
                  <a:lnTo>
                    <a:pt x="5262" y="1194"/>
                  </a:lnTo>
                  <a:lnTo>
                    <a:pt x="5258" y="1201"/>
                  </a:lnTo>
                  <a:lnTo>
                    <a:pt x="5254" y="1207"/>
                  </a:lnTo>
                  <a:lnTo>
                    <a:pt x="5250" y="1213"/>
                  </a:lnTo>
                  <a:lnTo>
                    <a:pt x="5244" y="1220"/>
                  </a:lnTo>
                  <a:lnTo>
                    <a:pt x="5238" y="1225"/>
                  </a:lnTo>
                  <a:lnTo>
                    <a:pt x="5231" y="1230"/>
                  </a:lnTo>
                  <a:lnTo>
                    <a:pt x="5222" y="1235"/>
                  </a:lnTo>
                  <a:lnTo>
                    <a:pt x="5213" y="1240"/>
                  </a:lnTo>
                  <a:lnTo>
                    <a:pt x="5202" y="1244"/>
                  </a:lnTo>
                  <a:lnTo>
                    <a:pt x="5191" y="1249"/>
                  </a:lnTo>
                  <a:lnTo>
                    <a:pt x="5181" y="1252"/>
                  </a:lnTo>
                  <a:lnTo>
                    <a:pt x="5172" y="1254"/>
                  </a:lnTo>
                  <a:lnTo>
                    <a:pt x="5164" y="1255"/>
                  </a:lnTo>
                  <a:lnTo>
                    <a:pt x="5156" y="1255"/>
                  </a:lnTo>
                  <a:lnTo>
                    <a:pt x="5148" y="1255"/>
                  </a:lnTo>
                  <a:lnTo>
                    <a:pt x="5140" y="1253"/>
                  </a:lnTo>
                  <a:lnTo>
                    <a:pt x="5133" y="1251"/>
                  </a:lnTo>
                  <a:lnTo>
                    <a:pt x="5126" y="1248"/>
                  </a:lnTo>
                  <a:lnTo>
                    <a:pt x="5120" y="1244"/>
                  </a:lnTo>
                  <a:lnTo>
                    <a:pt x="5113" y="1239"/>
                  </a:lnTo>
                  <a:lnTo>
                    <a:pt x="5100" y="1229"/>
                  </a:lnTo>
                  <a:lnTo>
                    <a:pt x="5087" y="1215"/>
                  </a:lnTo>
                  <a:close/>
                  <a:moveTo>
                    <a:pt x="5036" y="1035"/>
                  </a:moveTo>
                  <a:lnTo>
                    <a:pt x="5108" y="1035"/>
                  </a:lnTo>
                  <a:lnTo>
                    <a:pt x="5108" y="1014"/>
                  </a:lnTo>
                  <a:lnTo>
                    <a:pt x="5109" y="1001"/>
                  </a:lnTo>
                  <a:lnTo>
                    <a:pt x="5110" y="997"/>
                  </a:lnTo>
                  <a:lnTo>
                    <a:pt x="5113" y="992"/>
                  </a:lnTo>
                  <a:lnTo>
                    <a:pt x="5118" y="986"/>
                  </a:lnTo>
                  <a:lnTo>
                    <a:pt x="5126" y="980"/>
                  </a:lnTo>
                  <a:lnTo>
                    <a:pt x="5132" y="976"/>
                  </a:lnTo>
                  <a:lnTo>
                    <a:pt x="5140" y="972"/>
                  </a:lnTo>
                  <a:lnTo>
                    <a:pt x="5149" y="968"/>
                  </a:lnTo>
                  <a:lnTo>
                    <a:pt x="5160" y="966"/>
                  </a:lnTo>
                  <a:lnTo>
                    <a:pt x="5172" y="964"/>
                  </a:lnTo>
                  <a:lnTo>
                    <a:pt x="5184" y="963"/>
                  </a:lnTo>
                  <a:lnTo>
                    <a:pt x="5196" y="962"/>
                  </a:lnTo>
                  <a:lnTo>
                    <a:pt x="5209" y="963"/>
                  </a:lnTo>
                  <a:lnTo>
                    <a:pt x="5221" y="965"/>
                  </a:lnTo>
                  <a:lnTo>
                    <a:pt x="5232" y="969"/>
                  </a:lnTo>
                  <a:lnTo>
                    <a:pt x="5243" y="974"/>
                  </a:lnTo>
                  <a:lnTo>
                    <a:pt x="5252" y="980"/>
                  </a:lnTo>
                  <a:lnTo>
                    <a:pt x="5256" y="984"/>
                  </a:lnTo>
                  <a:lnTo>
                    <a:pt x="5260" y="989"/>
                  </a:lnTo>
                  <a:lnTo>
                    <a:pt x="5263" y="994"/>
                  </a:lnTo>
                  <a:lnTo>
                    <a:pt x="5266" y="999"/>
                  </a:lnTo>
                  <a:lnTo>
                    <a:pt x="5268" y="1004"/>
                  </a:lnTo>
                  <a:lnTo>
                    <a:pt x="5270" y="1010"/>
                  </a:lnTo>
                  <a:lnTo>
                    <a:pt x="5271" y="1018"/>
                  </a:lnTo>
                  <a:lnTo>
                    <a:pt x="5271" y="1025"/>
                  </a:lnTo>
                  <a:lnTo>
                    <a:pt x="5270" y="1032"/>
                  </a:lnTo>
                  <a:lnTo>
                    <a:pt x="5269" y="1037"/>
                  </a:lnTo>
                  <a:lnTo>
                    <a:pt x="5267" y="1043"/>
                  </a:lnTo>
                  <a:lnTo>
                    <a:pt x="5264" y="1048"/>
                  </a:lnTo>
                  <a:lnTo>
                    <a:pt x="5261" y="1052"/>
                  </a:lnTo>
                  <a:lnTo>
                    <a:pt x="5257" y="1055"/>
                  </a:lnTo>
                  <a:lnTo>
                    <a:pt x="5252" y="1058"/>
                  </a:lnTo>
                  <a:lnTo>
                    <a:pt x="5247" y="1061"/>
                  </a:lnTo>
                  <a:lnTo>
                    <a:pt x="5235" y="1065"/>
                  </a:lnTo>
                  <a:lnTo>
                    <a:pt x="5221" y="1068"/>
                  </a:lnTo>
                  <a:lnTo>
                    <a:pt x="5206" y="1070"/>
                  </a:lnTo>
                  <a:lnTo>
                    <a:pt x="5189" y="1071"/>
                  </a:lnTo>
                  <a:lnTo>
                    <a:pt x="5172" y="1074"/>
                  </a:lnTo>
                  <a:lnTo>
                    <a:pt x="5154" y="1076"/>
                  </a:lnTo>
                  <a:lnTo>
                    <a:pt x="5135" y="1078"/>
                  </a:lnTo>
                  <a:lnTo>
                    <a:pt x="5117" y="1082"/>
                  </a:lnTo>
                  <a:lnTo>
                    <a:pt x="5100" y="1087"/>
                  </a:lnTo>
                  <a:lnTo>
                    <a:pt x="5083" y="1094"/>
                  </a:lnTo>
                  <a:lnTo>
                    <a:pt x="5074" y="1098"/>
                  </a:lnTo>
                  <a:lnTo>
                    <a:pt x="5066" y="1104"/>
                  </a:lnTo>
                  <a:lnTo>
                    <a:pt x="5059" y="1109"/>
                  </a:lnTo>
                  <a:lnTo>
                    <a:pt x="5052" y="1115"/>
                  </a:lnTo>
                  <a:lnTo>
                    <a:pt x="5046" y="1121"/>
                  </a:lnTo>
                  <a:lnTo>
                    <a:pt x="5040" y="1128"/>
                  </a:lnTo>
                  <a:lnTo>
                    <a:pt x="5035" y="1136"/>
                  </a:lnTo>
                  <a:lnTo>
                    <a:pt x="5031" y="1143"/>
                  </a:lnTo>
                  <a:lnTo>
                    <a:pt x="5027" y="1150"/>
                  </a:lnTo>
                  <a:lnTo>
                    <a:pt x="5024" y="1157"/>
                  </a:lnTo>
                  <a:lnTo>
                    <a:pt x="5021" y="1166"/>
                  </a:lnTo>
                  <a:lnTo>
                    <a:pt x="5020" y="1174"/>
                  </a:lnTo>
                  <a:lnTo>
                    <a:pt x="5018" y="1181"/>
                  </a:lnTo>
                  <a:lnTo>
                    <a:pt x="5017" y="1190"/>
                  </a:lnTo>
                  <a:lnTo>
                    <a:pt x="5017" y="1198"/>
                  </a:lnTo>
                  <a:lnTo>
                    <a:pt x="5017" y="1206"/>
                  </a:lnTo>
                  <a:lnTo>
                    <a:pt x="5018" y="1214"/>
                  </a:lnTo>
                  <a:lnTo>
                    <a:pt x="5020" y="1222"/>
                  </a:lnTo>
                  <a:lnTo>
                    <a:pt x="5021" y="1230"/>
                  </a:lnTo>
                  <a:lnTo>
                    <a:pt x="5024" y="1237"/>
                  </a:lnTo>
                  <a:lnTo>
                    <a:pt x="5026" y="1245"/>
                  </a:lnTo>
                  <a:lnTo>
                    <a:pt x="5030" y="1253"/>
                  </a:lnTo>
                  <a:lnTo>
                    <a:pt x="5033" y="1259"/>
                  </a:lnTo>
                  <a:lnTo>
                    <a:pt x="5038" y="1266"/>
                  </a:lnTo>
                  <a:lnTo>
                    <a:pt x="5042" y="1272"/>
                  </a:lnTo>
                  <a:lnTo>
                    <a:pt x="5047" y="1279"/>
                  </a:lnTo>
                  <a:lnTo>
                    <a:pt x="5053" y="1284"/>
                  </a:lnTo>
                  <a:lnTo>
                    <a:pt x="5058" y="1289"/>
                  </a:lnTo>
                  <a:lnTo>
                    <a:pt x="5065" y="1294"/>
                  </a:lnTo>
                  <a:lnTo>
                    <a:pt x="5071" y="1298"/>
                  </a:lnTo>
                  <a:lnTo>
                    <a:pt x="5078" y="1301"/>
                  </a:lnTo>
                  <a:lnTo>
                    <a:pt x="5085" y="1305"/>
                  </a:lnTo>
                  <a:lnTo>
                    <a:pt x="5093" y="1307"/>
                  </a:lnTo>
                  <a:lnTo>
                    <a:pt x="5101" y="1309"/>
                  </a:lnTo>
                  <a:lnTo>
                    <a:pt x="5109" y="1310"/>
                  </a:lnTo>
                  <a:lnTo>
                    <a:pt x="5118" y="1311"/>
                  </a:lnTo>
                  <a:lnTo>
                    <a:pt x="5152" y="1310"/>
                  </a:lnTo>
                  <a:lnTo>
                    <a:pt x="5177" y="1310"/>
                  </a:lnTo>
                  <a:lnTo>
                    <a:pt x="5186" y="1309"/>
                  </a:lnTo>
                  <a:lnTo>
                    <a:pt x="5194" y="1308"/>
                  </a:lnTo>
                  <a:lnTo>
                    <a:pt x="5200" y="1306"/>
                  </a:lnTo>
                  <a:lnTo>
                    <a:pt x="5206" y="1303"/>
                  </a:lnTo>
                  <a:lnTo>
                    <a:pt x="5218" y="1297"/>
                  </a:lnTo>
                  <a:lnTo>
                    <a:pt x="5230" y="1288"/>
                  </a:lnTo>
                  <a:lnTo>
                    <a:pt x="5247" y="1274"/>
                  </a:lnTo>
                  <a:lnTo>
                    <a:pt x="5271" y="1258"/>
                  </a:lnTo>
                  <a:lnTo>
                    <a:pt x="5277" y="1268"/>
                  </a:lnTo>
                  <a:lnTo>
                    <a:pt x="5283" y="1279"/>
                  </a:lnTo>
                  <a:lnTo>
                    <a:pt x="5290" y="1287"/>
                  </a:lnTo>
                  <a:lnTo>
                    <a:pt x="5297" y="1294"/>
                  </a:lnTo>
                  <a:lnTo>
                    <a:pt x="5304" y="1299"/>
                  </a:lnTo>
                  <a:lnTo>
                    <a:pt x="5311" y="1305"/>
                  </a:lnTo>
                  <a:lnTo>
                    <a:pt x="5318" y="1308"/>
                  </a:lnTo>
                  <a:lnTo>
                    <a:pt x="5324" y="1311"/>
                  </a:lnTo>
                  <a:lnTo>
                    <a:pt x="5331" y="1312"/>
                  </a:lnTo>
                  <a:lnTo>
                    <a:pt x="5338" y="1313"/>
                  </a:lnTo>
                  <a:lnTo>
                    <a:pt x="5344" y="1313"/>
                  </a:lnTo>
                  <a:lnTo>
                    <a:pt x="5350" y="1312"/>
                  </a:lnTo>
                  <a:lnTo>
                    <a:pt x="5356" y="1311"/>
                  </a:lnTo>
                  <a:lnTo>
                    <a:pt x="5362" y="1309"/>
                  </a:lnTo>
                  <a:lnTo>
                    <a:pt x="5367" y="1307"/>
                  </a:lnTo>
                  <a:lnTo>
                    <a:pt x="5371" y="1303"/>
                  </a:lnTo>
                  <a:lnTo>
                    <a:pt x="5375" y="1299"/>
                  </a:lnTo>
                  <a:lnTo>
                    <a:pt x="5379" y="1296"/>
                  </a:lnTo>
                  <a:lnTo>
                    <a:pt x="5382" y="1292"/>
                  </a:lnTo>
                  <a:lnTo>
                    <a:pt x="5384" y="1288"/>
                  </a:lnTo>
                  <a:lnTo>
                    <a:pt x="5386" y="1284"/>
                  </a:lnTo>
                  <a:lnTo>
                    <a:pt x="5387" y="1279"/>
                  </a:lnTo>
                  <a:lnTo>
                    <a:pt x="5387" y="1274"/>
                  </a:lnTo>
                  <a:lnTo>
                    <a:pt x="5386" y="1270"/>
                  </a:lnTo>
                  <a:lnTo>
                    <a:pt x="5384" y="1266"/>
                  </a:lnTo>
                  <a:lnTo>
                    <a:pt x="5381" y="1262"/>
                  </a:lnTo>
                  <a:lnTo>
                    <a:pt x="5378" y="1259"/>
                  </a:lnTo>
                  <a:lnTo>
                    <a:pt x="5373" y="1255"/>
                  </a:lnTo>
                  <a:lnTo>
                    <a:pt x="5367" y="1253"/>
                  </a:lnTo>
                  <a:lnTo>
                    <a:pt x="5360" y="1250"/>
                  </a:lnTo>
                  <a:lnTo>
                    <a:pt x="5352" y="1248"/>
                  </a:lnTo>
                  <a:lnTo>
                    <a:pt x="5342" y="1247"/>
                  </a:lnTo>
                  <a:lnTo>
                    <a:pt x="5343" y="1149"/>
                  </a:lnTo>
                  <a:lnTo>
                    <a:pt x="5343" y="1071"/>
                  </a:lnTo>
                  <a:lnTo>
                    <a:pt x="5342" y="1040"/>
                  </a:lnTo>
                  <a:lnTo>
                    <a:pt x="5340" y="1012"/>
                  </a:lnTo>
                  <a:lnTo>
                    <a:pt x="5338" y="1000"/>
                  </a:lnTo>
                  <a:lnTo>
                    <a:pt x="5336" y="989"/>
                  </a:lnTo>
                  <a:lnTo>
                    <a:pt x="5333" y="978"/>
                  </a:lnTo>
                  <a:lnTo>
                    <a:pt x="5329" y="969"/>
                  </a:lnTo>
                  <a:lnTo>
                    <a:pt x="5325" y="961"/>
                  </a:lnTo>
                  <a:lnTo>
                    <a:pt x="5320" y="952"/>
                  </a:lnTo>
                  <a:lnTo>
                    <a:pt x="5314" y="946"/>
                  </a:lnTo>
                  <a:lnTo>
                    <a:pt x="5308" y="939"/>
                  </a:lnTo>
                  <a:lnTo>
                    <a:pt x="5301" y="934"/>
                  </a:lnTo>
                  <a:lnTo>
                    <a:pt x="5292" y="928"/>
                  </a:lnTo>
                  <a:lnTo>
                    <a:pt x="5283" y="924"/>
                  </a:lnTo>
                  <a:lnTo>
                    <a:pt x="5273" y="921"/>
                  </a:lnTo>
                  <a:lnTo>
                    <a:pt x="5262" y="918"/>
                  </a:lnTo>
                  <a:lnTo>
                    <a:pt x="5249" y="915"/>
                  </a:lnTo>
                  <a:lnTo>
                    <a:pt x="5236" y="913"/>
                  </a:lnTo>
                  <a:lnTo>
                    <a:pt x="5221" y="911"/>
                  </a:lnTo>
                  <a:lnTo>
                    <a:pt x="5187" y="909"/>
                  </a:lnTo>
                  <a:lnTo>
                    <a:pt x="5148" y="909"/>
                  </a:lnTo>
                  <a:lnTo>
                    <a:pt x="5136" y="910"/>
                  </a:lnTo>
                  <a:lnTo>
                    <a:pt x="5123" y="911"/>
                  </a:lnTo>
                  <a:lnTo>
                    <a:pt x="5112" y="914"/>
                  </a:lnTo>
                  <a:lnTo>
                    <a:pt x="5102" y="919"/>
                  </a:lnTo>
                  <a:lnTo>
                    <a:pt x="5092" y="924"/>
                  </a:lnTo>
                  <a:lnTo>
                    <a:pt x="5083" y="931"/>
                  </a:lnTo>
                  <a:lnTo>
                    <a:pt x="5075" y="938"/>
                  </a:lnTo>
                  <a:lnTo>
                    <a:pt x="5068" y="946"/>
                  </a:lnTo>
                  <a:lnTo>
                    <a:pt x="5061" y="954"/>
                  </a:lnTo>
                  <a:lnTo>
                    <a:pt x="5055" y="965"/>
                  </a:lnTo>
                  <a:lnTo>
                    <a:pt x="5050" y="975"/>
                  </a:lnTo>
                  <a:lnTo>
                    <a:pt x="5046" y="986"/>
                  </a:lnTo>
                  <a:lnTo>
                    <a:pt x="5043" y="998"/>
                  </a:lnTo>
                  <a:lnTo>
                    <a:pt x="5040" y="1010"/>
                  </a:lnTo>
                  <a:lnTo>
                    <a:pt x="5038" y="1023"/>
                  </a:lnTo>
                  <a:lnTo>
                    <a:pt x="5036" y="1035"/>
                  </a:lnTo>
                  <a:close/>
                  <a:moveTo>
                    <a:pt x="2332" y="1205"/>
                  </a:moveTo>
                  <a:lnTo>
                    <a:pt x="2332" y="1196"/>
                  </a:lnTo>
                  <a:lnTo>
                    <a:pt x="2333" y="1187"/>
                  </a:lnTo>
                  <a:lnTo>
                    <a:pt x="2334" y="1179"/>
                  </a:lnTo>
                  <a:lnTo>
                    <a:pt x="2336" y="1173"/>
                  </a:lnTo>
                  <a:lnTo>
                    <a:pt x="2338" y="1167"/>
                  </a:lnTo>
                  <a:lnTo>
                    <a:pt x="2341" y="1162"/>
                  </a:lnTo>
                  <a:lnTo>
                    <a:pt x="2344" y="1156"/>
                  </a:lnTo>
                  <a:lnTo>
                    <a:pt x="2348" y="1152"/>
                  </a:lnTo>
                  <a:lnTo>
                    <a:pt x="2352" y="1148"/>
                  </a:lnTo>
                  <a:lnTo>
                    <a:pt x="2356" y="1145"/>
                  </a:lnTo>
                  <a:lnTo>
                    <a:pt x="2361" y="1142"/>
                  </a:lnTo>
                  <a:lnTo>
                    <a:pt x="2366" y="1140"/>
                  </a:lnTo>
                  <a:lnTo>
                    <a:pt x="2377" y="1136"/>
                  </a:lnTo>
                  <a:lnTo>
                    <a:pt x="2389" y="1134"/>
                  </a:lnTo>
                  <a:lnTo>
                    <a:pt x="2416" y="1129"/>
                  </a:lnTo>
                  <a:lnTo>
                    <a:pt x="2445" y="1126"/>
                  </a:lnTo>
                  <a:lnTo>
                    <a:pt x="2460" y="1124"/>
                  </a:lnTo>
                  <a:lnTo>
                    <a:pt x="2476" y="1120"/>
                  </a:lnTo>
                  <a:lnTo>
                    <a:pt x="2491" y="1116"/>
                  </a:lnTo>
                  <a:lnTo>
                    <a:pt x="2505" y="1110"/>
                  </a:lnTo>
                  <a:lnTo>
                    <a:pt x="2505" y="1136"/>
                  </a:lnTo>
                  <a:lnTo>
                    <a:pt x="2504" y="1159"/>
                  </a:lnTo>
                  <a:lnTo>
                    <a:pt x="2503" y="1169"/>
                  </a:lnTo>
                  <a:lnTo>
                    <a:pt x="2502" y="1179"/>
                  </a:lnTo>
                  <a:lnTo>
                    <a:pt x="2500" y="1187"/>
                  </a:lnTo>
                  <a:lnTo>
                    <a:pt x="2498" y="1196"/>
                  </a:lnTo>
                  <a:lnTo>
                    <a:pt x="2495" y="1203"/>
                  </a:lnTo>
                  <a:lnTo>
                    <a:pt x="2491" y="1209"/>
                  </a:lnTo>
                  <a:lnTo>
                    <a:pt x="2486" y="1216"/>
                  </a:lnTo>
                  <a:lnTo>
                    <a:pt x="2481" y="1222"/>
                  </a:lnTo>
                  <a:lnTo>
                    <a:pt x="2475" y="1228"/>
                  </a:lnTo>
                  <a:lnTo>
                    <a:pt x="2467" y="1233"/>
                  </a:lnTo>
                  <a:lnTo>
                    <a:pt x="2459" y="1237"/>
                  </a:lnTo>
                  <a:lnTo>
                    <a:pt x="2449" y="1242"/>
                  </a:lnTo>
                  <a:lnTo>
                    <a:pt x="2441" y="1245"/>
                  </a:lnTo>
                  <a:lnTo>
                    <a:pt x="2432" y="1249"/>
                  </a:lnTo>
                  <a:lnTo>
                    <a:pt x="2422" y="1251"/>
                  </a:lnTo>
                  <a:lnTo>
                    <a:pt x="2413" y="1252"/>
                  </a:lnTo>
                  <a:lnTo>
                    <a:pt x="2403" y="1253"/>
                  </a:lnTo>
                  <a:lnTo>
                    <a:pt x="2393" y="1253"/>
                  </a:lnTo>
                  <a:lnTo>
                    <a:pt x="2384" y="1253"/>
                  </a:lnTo>
                  <a:lnTo>
                    <a:pt x="2374" y="1251"/>
                  </a:lnTo>
                  <a:lnTo>
                    <a:pt x="2366" y="1249"/>
                  </a:lnTo>
                  <a:lnTo>
                    <a:pt x="2358" y="1245"/>
                  </a:lnTo>
                  <a:lnTo>
                    <a:pt x="2350" y="1241"/>
                  </a:lnTo>
                  <a:lnTo>
                    <a:pt x="2344" y="1236"/>
                  </a:lnTo>
                  <a:lnTo>
                    <a:pt x="2339" y="1230"/>
                  </a:lnTo>
                  <a:lnTo>
                    <a:pt x="2335" y="1223"/>
                  </a:lnTo>
                  <a:lnTo>
                    <a:pt x="2333" y="1214"/>
                  </a:lnTo>
                  <a:lnTo>
                    <a:pt x="2332" y="1205"/>
                  </a:lnTo>
                  <a:close/>
                  <a:moveTo>
                    <a:pt x="2281" y="1035"/>
                  </a:moveTo>
                  <a:lnTo>
                    <a:pt x="2342" y="1035"/>
                  </a:lnTo>
                  <a:lnTo>
                    <a:pt x="2344" y="1021"/>
                  </a:lnTo>
                  <a:lnTo>
                    <a:pt x="2348" y="1007"/>
                  </a:lnTo>
                  <a:lnTo>
                    <a:pt x="2350" y="1001"/>
                  </a:lnTo>
                  <a:lnTo>
                    <a:pt x="2353" y="996"/>
                  </a:lnTo>
                  <a:lnTo>
                    <a:pt x="2356" y="991"/>
                  </a:lnTo>
                  <a:lnTo>
                    <a:pt x="2360" y="986"/>
                  </a:lnTo>
                  <a:lnTo>
                    <a:pt x="2368" y="978"/>
                  </a:lnTo>
                  <a:lnTo>
                    <a:pt x="2377" y="971"/>
                  </a:lnTo>
                  <a:lnTo>
                    <a:pt x="2387" y="967"/>
                  </a:lnTo>
                  <a:lnTo>
                    <a:pt x="2398" y="964"/>
                  </a:lnTo>
                  <a:lnTo>
                    <a:pt x="2410" y="962"/>
                  </a:lnTo>
                  <a:lnTo>
                    <a:pt x="2422" y="962"/>
                  </a:lnTo>
                  <a:lnTo>
                    <a:pt x="2435" y="963"/>
                  </a:lnTo>
                  <a:lnTo>
                    <a:pt x="2449" y="966"/>
                  </a:lnTo>
                  <a:lnTo>
                    <a:pt x="2463" y="971"/>
                  </a:lnTo>
                  <a:lnTo>
                    <a:pt x="2477" y="976"/>
                  </a:lnTo>
                  <a:lnTo>
                    <a:pt x="2491" y="984"/>
                  </a:lnTo>
                  <a:lnTo>
                    <a:pt x="2505" y="993"/>
                  </a:lnTo>
                  <a:lnTo>
                    <a:pt x="2505" y="1057"/>
                  </a:lnTo>
                  <a:lnTo>
                    <a:pt x="2478" y="1062"/>
                  </a:lnTo>
                  <a:lnTo>
                    <a:pt x="2452" y="1067"/>
                  </a:lnTo>
                  <a:lnTo>
                    <a:pt x="2428" y="1071"/>
                  </a:lnTo>
                  <a:lnTo>
                    <a:pt x="2405" y="1075"/>
                  </a:lnTo>
                  <a:lnTo>
                    <a:pt x="2383" y="1078"/>
                  </a:lnTo>
                  <a:lnTo>
                    <a:pt x="2363" y="1081"/>
                  </a:lnTo>
                  <a:lnTo>
                    <a:pt x="2344" y="1085"/>
                  </a:lnTo>
                  <a:lnTo>
                    <a:pt x="2328" y="1090"/>
                  </a:lnTo>
                  <a:lnTo>
                    <a:pt x="2320" y="1093"/>
                  </a:lnTo>
                  <a:lnTo>
                    <a:pt x="2312" y="1096"/>
                  </a:lnTo>
                  <a:lnTo>
                    <a:pt x="2305" y="1100"/>
                  </a:lnTo>
                  <a:lnTo>
                    <a:pt x="2299" y="1106"/>
                  </a:lnTo>
                  <a:lnTo>
                    <a:pt x="2293" y="1110"/>
                  </a:lnTo>
                  <a:lnTo>
                    <a:pt x="2288" y="1116"/>
                  </a:lnTo>
                  <a:lnTo>
                    <a:pt x="2282" y="1122"/>
                  </a:lnTo>
                  <a:lnTo>
                    <a:pt x="2278" y="1129"/>
                  </a:lnTo>
                  <a:lnTo>
                    <a:pt x="2274" y="1137"/>
                  </a:lnTo>
                  <a:lnTo>
                    <a:pt x="2270" y="1145"/>
                  </a:lnTo>
                  <a:lnTo>
                    <a:pt x="2267" y="1154"/>
                  </a:lnTo>
                  <a:lnTo>
                    <a:pt x="2265" y="1165"/>
                  </a:lnTo>
                  <a:lnTo>
                    <a:pt x="2263" y="1176"/>
                  </a:lnTo>
                  <a:lnTo>
                    <a:pt x="2262" y="1187"/>
                  </a:lnTo>
                  <a:lnTo>
                    <a:pt x="2261" y="1201"/>
                  </a:lnTo>
                  <a:lnTo>
                    <a:pt x="2260" y="1215"/>
                  </a:lnTo>
                  <a:lnTo>
                    <a:pt x="2261" y="1230"/>
                  </a:lnTo>
                  <a:lnTo>
                    <a:pt x="2264" y="1242"/>
                  </a:lnTo>
                  <a:lnTo>
                    <a:pt x="2268" y="1255"/>
                  </a:lnTo>
                  <a:lnTo>
                    <a:pt x="2273" y="1264"/>
                  </a:lnTo>
                  <a:lnTo>
                    <a:pt x="2279" y="1273"/>
                  </a:lnTo>
                  <a:lnTo>
                    <a:pt x="2287" y="1281"/>
                  </a:lnTo>
                  <a:lnTo>
                    <a:pt x="2295" y="1288"/>
                  </a:lnTo>
                  <a:lnTo>
                    <a:pt x="2305" y="1293"/>
                  </a:lnTo>
                  <a:lnTo>
                    <a:pt x="2315" y="1298"/>
                  </a:lnTo>
                  <a:lnTo>
                    <a:pt x="2325" y="1301"/>
                  </a:lnTo>
                  <a:lnTo>
                    <a:pt x="2336" y="1305"/>
                  </a:lnTo>
                  <a:lnTo>
                    <a:pt x="2348" y="1307"/>
                  </a:lnTo>
                  <a:lnTo>
                    <a:pt x="2371" y="1310"/>
                  </a:lnTo>
                  <a:lnTo>
                    <a:pt x="2393" y="1311"/>
                  </a:lnTo>
                  <a:lnTo>
                    <a:pt x="2404" y="1310"/>
                  </a:lnTo>
                  <a:lnTo>
                    <a:pt x="2414" y="1309"/>
                  </a:lnTo>
                  <a:lnTo>
                    <a:pt x="2424" y="1308"/>
                  </a:lnTo>
                  <a:lnTo>
                    <a:pt x="2433" y="1306"/>
                  </a:lnTo>
                  <a:lnTo>
                    <a:pt x="2441" y="1303"/>
                  </a:lnTo>
                  <a:lnTo>
                    <a:pt x="2449" y="1300"/>
                  </a:lnTo>
                  <a:lnTo>
                    <a:pt x="2456" y="1297"/>
                  </a:lnTo>
                  <a:lnTo>
                    <a:pt x="2463" y="1293"/>
                  </a:lnTo>
                  <a:lnTo>
                    <a:pt x="2490" y="1277"/>
                  </a:lnTo>
                  <a:lnTo>
                    <a:pt x="2515" y="1258"/>
                  </a:lnTo>
                  <a:lnTo>
                    <a:pt x="2519" y="1270"/>
                  </a:lnTo>
                  <a:lnTo>
                    <a:pt x="2525" y="1282"/>
                  </a:lnTo>
                  <a:lnTo>
                    <a:pt x="2531" y="1291"/>
                  </a:lnTo>
                  <a:lnTo>
                    <a:pt x="2539" y="1298"/>
                  </a:lnTo>
                  <a:lnTo>
                    <a:pt x="2547" y="1305"/>
                  </a:lnTo>
                  <a:lnTo>
                    <a:pt x="2555" y="1309"/>
                  </a:lnTo>
                  <a:lnTo>
                    <a:pt x="2564" y="1312"/>
                  </a:lnTo>
                  <a:lnTo>
                    <a:pt x="2573" y="1313"/>
                  </a:lnTo>
                  <a:lnTo>
                    <a:pt x="2581" y="1313"/>
                  </a:lnTo>
                  <a:lnTo>
                    <a:pt x="2590" y="1312"/>
                  </a:lnTo>
                  <a:lnTo>
                    <a:pt x="2597" y="1309"/>
                  </a:lnTo>
                  <a:lnTo>
                    <a:pt x="2604" y="1305"/>
                  </a:lnTo>
                  <a:lnTo>
                    <a:pt x="2609" y="1299"/>
                  </a:lnTo>
                  <a:lnTo>
                    <a:pt x="2614" y="1294"/>
                  </a:lnTo>
                  <a:lnTo>
                    <a:pt x="2616" y="1287"/>
                  </a:lnTo>
                  <a:lnTo>
                    <a:pt x="2617" y="1279"/>
                  </a:lnTo>
                  <a:lnTo>
                    <a:pt x="2617" y="1247"/>
                  </a:lnTo>
                  <a:lnTo>
                    <a:pt x="2577" y="1247"/>
                  </a:lnTo>
                  <a:lnTo>
                    <a:pt x="2578" y="1151"/>
                  </a:lnTo>
                  <a:lnTo>
                    <a:pt x="2579" y="1076"/>
                  </a:lnTo>
                  <a:lnTo>
                    <a:pt x="2578" y="1043"/>
                  </a:lnTo>
                  <a:lnTo>
                    <a:pt x="2576" y="1017"/>
                  </a:lnTo>
                  <a:lnTo>
                    <a:pt x="2575" y="1004"/>
                  </a:lnTo>
                  <a:lnTo>
                    <a:pt x="2573" y="993"/>
                  </a:lnTo>
                  <a:lnTo>
                    <a:pt x="2571" y="982"/>
                  </a:lnTo>
                  <a:lnTo>
                    <a:pt x="2568" y="972"/>
                  </a:lnTo>
                  <a:lnTo>
                    <a:pt x="2564" y="964"/>
                  </a:lnTo>
                  <a:lnTo>
                    <a:pt x="2560" y="955"/>
                  </a:lnTo>
                  <a:lnTo>
                    <a:pt x="2555" y="948"/>
                  </a:lnTo>
                  <a:lnTo>
                    <a:pt x="2549" y="942"/>
                  </a:lnTo>
                  <a:lnTo>
                    <a:pt x="2543" y="936"/>
                  </a:lnTo>
                  <a:lnTo>
                    <a:pt x="2535" y="931"/>
                  </a:lnTo>
                  <a:lnTo>
                    <a:pt x="2527" y="926"/>
                  </a:lnTo>
                  <a:lnTo>
                    <a:pt x="2518" y="922"/>
                  </a:lnTo>
                  <a:lnTo>
                    <a:pt x="2508" y="918"/>
                  </a:lnTo>
                  <a:lnTo>
                    <a:pt x="2496" y="916"/>
                  </a:lnTo>
                  <a:lnTo>
                    <a:pt x="2484" y="914"/>
                  </a:lnTo>
                  <a:lnTo>
                    <a:pt x="2470" y="912"/>
                  </a:lnTo>
                  <a:lnTo>
                    <a:pt x="2439" y="910"/>
                  </a:lnTo>
                  <a:lnTo>
                    <a:pt x="2403" y="909"/>
                  </a:lnTo>
                  <a:lnTo>
                    <a:pt x="2389" y="909"/>
                  </a:lnTo>
                  <a:lnTo>
                    <a:pt x="2375" y="911"/>
                  </a:lnTo>
                  <a:lnTo>
                    <a:pt x="2362" y="913"/>
                  </a:lnTo>
                  <a:lnTo>
                    <a:pt x="2350" y="917"/>
                  </a:lnTo>
                  <a:lnTo>
                    <a:pt x="2339" y="921"/>
                  </a:lnTo>
                  <a:lnTo>
                    <a:pt x="2329" y="926"/>
                  </a:lnTo>
                  <a:lnTo>
                    <a:pt x="2320" y="933"/>
                  </a:lnTo>
                  <a:lnTo>
                    <a:pt x="2312" y="941"/>
                  </a:lnTo>
                  <a:lnTo>
                    <a:pt x="2305" y="949"/>
                  </a:lnTo>
                  <a:lnTo>
                    <a:pt x="2299" y="959"/>
                  </a:lnTo>
                  <a:lnTo>
                    <a:pt x="2293" y="969"/>
                  </a:lnTo>
                  <a:lnTo>
                    <a:pt x="2289" y="980"/>
                  </a:lnTo>
                  <a:lnTo>
                    <a:pt x="2285" y="993"/>
                  </a:lnTo>
                  <a:lnTo>
                    <a:pt x="2283" y="1006"/>
                  </a:lnTo>
                  <a:lnTo>
                    <a:pt x="2281" y="1021"/>
                  </a:lnTo>
                  <a:lnTo>
                    <a:pt x="2281" y="1035"/>
                  </a:lnTo>
                  <a:close/>
                  <a:moveTo>
                    <a:pt x="8058" y="1205"/>
                  </a:moveTo>
                  <a:lnTo>
                    <a:pt x="8058" y="1196"/>
                  </a:lnTo>
                  <a:lnTo>
                    <a:pt x="8059" y="1188"/>
                  </a:lnTo>
                  <a:lnTo>
                    <a:pt x="8060" y="1181"/>
                  </a:lnTo>
                  <a:lnTo>
                    <a:pt x="8062" y="1175"/>
                  </a:lnTo>
                  <a:lnTo>
                    <a:pt x="8064" y="1169"/>
                  </a:lnTo>
                  <a:lnTo>
                    <a:pt x="8067" y="1164"/>
                  </a:lnTo>
                  <a:lnTo>
                    <a:pt x="8071" y="1159"/>
                  </a:lnTo>
                  <a:lnTo>
                    <a:pt x="8074" y="1155"/>
                  </a:lnTo>
                  <a:lnTo>
                    <a:pt x="8078" y="1151"/>
                  </a:lnTo>
                  <a:lnTo>
                    <a:pt x="8083" y="1148"/>
                  </a:lnTo>
                  <a:lnTo>
                    <a:pt x="8087" y="1145"/>
                  </a:lnTo>
                  <a:lnTo>
                    <a:pt x="8093" y="1143"/>
                  </a:lnTo>
                  <a:lnTo>
                    <a:pt x="8104" y="1139"/>
                  </a:lnTo>
                  <a:lnTo>
                    <a:pt x="8116" y="1136"/>
                  </a:lnTo>
                  <a:lnTo>
                    <a:pt x="8143" y="1132"/>
                  </a:lnTo>
                  <a:lnTo>
                    <a:pt x="8172" y="1127"/>
                  </a:lnTo>
                  <a:lnTo>
                    <a:pt x="8187" y="1124"/>
                  </a:lnTo>
                  <a:lnTo>
                    <a:pt x="8202" y="1120"/>
                  </a:lnTo>
                  <a:lnTo>
                    <a:pt x="8217" y="1116"/>
                  </a:lnTo>
                  <a:lnTo>
                    <a:pt x="8231" y="1110"/>
                  </a:lnTo>
                  <a:lnTo>
                    <a:pt x="8231" y="1138"/>
                  </a:lnTo>
                  <a:lnTo>
                    <a:pt x="8231" y="1162"/>
                  </a:lnTo>
                  <a:lnTo>
                    <a:pt x="8231" y="1172"/>
                  </a:lnTo>
                  <a:lnTo>
                    <a:pt x="8230" y="1181"/>
                  </a:lnTo>
                  <a:lnTo>
                    <a:pt x="8229" y="1190"/>
                  </a:lnTo>
                  <a:lnTo>
                    <a:pt x="8227" y="1198"/>
                  </a:lnTo>
                  <a:lnTo>
                    <a:pt x="8225" y="1205"/>
                  </a:lnTo>
                  <a:lnTo>
                    <a:pt x="8221" y="1211"/>
                  </a:lnTo>
                  <a:lnTo>
                    <a:pt x="8217" y="1218"/>
                  </a:lnTo>
                  <a:lnTo>
                    <a:pt x="8211" y="1223"/>
                  </a:lnTo>
                  <a:lnTo>
                    <a:pt x="8205" y="1229"/>
                  </a:lnTo>
                  <a:lnTo>
                    <a:pt x="8196" y="1233"/>
                  </a:lnTo>
                  <a:lnTo>
                    <a:pt x="8187" y="1238"/>
                  </a:lnTo>
                  <a:lnTo>
                    <a:pt x="8176" y="1243"/>
                  </a:lnTo>
                  <a:lnTo>
                    <a:pt x="8168" y="1245"/>
                  </a:lnTo>
                  <a:lnTo>
                    <a:pt x="8158" y="1249"/>
                  </a:lnTo>
                  <a:lnTo>
                    <a:pt x="8149" y="1251"/>
                  </a:lnTo>
                  <a:lnTo>
                    <a:pt x="8139" y="1252"/>
                  </a:lnTo>
                  <a:lnTo>
                    <a:pt x="8129" y="1253"/>
                  </a:lnTo>
                  <a:lnTo>
                    <a:pt x="8119" y="1253"/>
                  </a:lnTo>
                  <a:lnTo>
                    <a:pt x="8110" y="1253"/>
                  </a:lnTo>
                  <a:lnTo>
                    <a:pt x="8101" y="1251"/>
                  </a:lnTo>
                  <a:lnTo>
                    <a:pt x="8092" y="1249"/>
                  </a:lnTo>
                  <a:lnTo>
                    <a:pt x="8084" y="1245"/>
                  </a:lnTo>
                  <a:lnTo>
                    <a:pt x="8076" y="1241"/>
                  </a:lnTo>
                  <a:lnTo>
                    <a:pt x="8070" y="1236"/>
                  </a:lnTo>
                  <a:lnTo>
                    <a:pt x="8065" y="1230"/>
                  </a:lnTo>
                  <a:lnTo>
                    <a:pt x="8061" y="1223"/>
                  </a:lnTo>
                  <a:lnTo>
                    <a:pt x="8059" y="1214"/>
                  </a:lnTo>
                  <a:lnTo>
                    <a:pt x="8058" y="1205"/>
                  </a:lnTo>
                  <a:close/>
                  <a:moveTo>
                    <a:pt x="8007" y="1035"/>
                  </a:moveTo>
                  <a:lnTo>
                    <a:pt x="8046" y="1036"/>
                  </a:lnTo>
                  <a:lnTo>
                    <a:pt x="8061" y="1035"/>
                  </a:lnTo>
                  <a:lnTo>
                    <a:pt x="8067" y="1027"/>
                  </a:lnTo>
                  <a:lnTo>
                    <a:pt x="8079" y="1005"/>
                  </a:lnTo>
                  <a:lnTo>
                    <a:pt x="8088" y="992"/>
                  </a:lnTo>
                  <a:lnTo>
                    <a:pt x="8098" y="982"/>
                  </a:lnTo>
                  <a:lnTo>
                    <a:pt x="8107" y="974"/>
                  </a:lnTo>
                  <a:lnTo>
                    <a:pt x="8117" y="969"/>
                  </a:lnTo>
                  <a:lnTo>
                    <a:pt x="8126" y="965"/>
                  </a:lnTo>
                  <a:lnTo>
                    <a:pt x="8136" y="963"/>
                  </a:lnTo>
                  <a:lnTo>
                    <a:pt x="8145" y="962"/>
                  </a:lnTo>
                  <a:lnTo>
                    <a:pt x="8155" y="962"/>
                  </a:lnTo>
                  <a:lnTo>
                    <a:pt x="8164" y="963"/>
                  </a:lnTo>
                  <a:lnTo>
                    <a:pt x="8174" y="965"/>
                  </a:lnTo>
                  <a:lnTo>
                    <a:pt x="8183" y="968"/>
                  </a:lnTo>
                  <a:lnTo>
                    <a:pt x="8193" y="971"/>
                  </a:lnTo>
                  <a:lnTo>
                    <a:pt x="8212" y="977"/>
                  </a:lnTo>
                  <a:lnTo>
                    <a:pt x="8231" y="982"/>
                  </a:lnTo>
                  <a:lnTo>
                    <a:pt x="8234" y="1010"/>
                  </a:lnTo>
                  <a:lnTo>
                    <a:pt x="8236" y="1029"/>
                  </a:lnTo>
                  <a:lnTo>
                    <a:pt x="8237" y="1037"/>
                  </a:lnTo>
                  <a:lnTo>
                    <a:pt x="8236" y="1043"/>
                  </a:lnTo>
                  <a:lnTo>
                    <a:pt x="8234" y="1048"/>
                  </a:lnTo>
                  <a:lnTo>
                    <a:pt x="8230" y="1052"/>
                  </a:lnTo>
                  <a:lnTo>
                    <a:pt x="8225" y="1056"/>
                  </a:lnTo>
                  <a:lnTo>
                    <a:pt x="8218" y="1058"/>
                  </a:lnTo>
                  <a:lnTo>
                    <a:pt x="8208" y="1061"/>
                  </a:lnTo>
                  <a:lnTo>
                    <a:pt x="8196" y="1063"/>
                  </a:lnTo>
                  <a:lnTo>
                    <a:pt x="8163" y="1068"/>
                  </a:lnTo>
                  <a:lnTo>
                    <a:pt x="8117" y="1076"/>
                  </a:lnTo>
                  <a:lnTo>
                    <a:pt x="8098" y="1080"/>
                  </a:lnTo>
                  <a:lnTo>
                    <a:pt x="8080" y="1085"/>
                  </a:lnTo>
                  <a:lnTo>
                    <a:pt x="8064" y="1090"/>
                  </a:lnTo>
                  <a:lnTo>
                    <a:pt x="8050" y="1096"/>
                  </a:lnTo>
                  <a:lnTo>
                    <a:pt x="8037" y="1104"/>
                  </a:lnTo>
                  <a:lnTo>
                    <a:pt x="8026" y="1111"/>
                  </a:lnTo>
                  <a:lnTo>
                    <a:pt x="8016" y="1119"/>
                  </a:lnTo>
                  <a:lnTo>
                    <a:pt x="8008" y="1127"/>
                  </a:lnTo>
                  <a:lnTo>
                    <a:pt x="8001" y="1137"/>
                  </a:lnTo>
                  <a:lnTo>
                    <a:pt x="7995" y="1146"/>
                  </a:lnTo>
                  <a:lnTo>
                    <a:pt x="7991" y="1155"/>
                  </a:lnTo>
                  <a:lnTo>
                    <a:pt x="7987" y="1166"/>
                  </a:lnTo>
                  <a:lnTo>
                    <a:pt x="7985" y="1176"/>
                  </a:lnTo>
                  <a:lnTo>
                    <a:pt x="7984" y="1185"/>
                  </a:lnTo>
                  <a:lnTo>
                    <a:pt x="7984" y="1196"/>
                  </a:lnTo>
                  <a:lnTo>
                    <a:pt x="7985" y="1206"/>
                  </a:lnTo>
                  <a:lnTo>
                    <a:pt x="7987" y="1216"/>
                  </a:lnTo>
                  <a:lnTo>
                    <a:pt x="7990" y="1227"/>
                  </a:lnTo>
                  <a:lnTo>
                    <a:pt x="7994" y="1236"/>
                  </a:lnTo>
                  <a:lnTo>
                    <a:pt x="7998" y="1245"/>
                  </a:lnTo>
                  <a:lnTo>
                    <a:pt x="8003" y="1255"/>
                  </a:lnTo>
                  <a:lnTo>
                    <a:pt x="8009" y="1263"/>
                  </a:lnTo>
                  <a:lnTo>
                    <a:pt x="8015" y="1271"/>
                  </a:lnTo>
                  <a:lnTo>
                    <a:pt x="8022" y="1279"/>
                  </a:lnTo>
                  <a:lnTo>
                    <a:pt x="8029" y="1286"/>
                  </a:lnTo>
                  <a:lnTo>
                    <a:pt x="8037" y="1292"/>
                  </a:lnTo>
                  <a:lnTo>
                    <a:pt x="8045" y="1297"/>
                  </a:lnTo>
                  <a:lnTo>
                    <a:pt x="8053" y="1301"/>
                  </a:lnTo>
                  <a:lnTo>
                    <a:pt x="8062" y="1306"/>
                  </a:lnTo>
                  <a:lnTo>
                    <a:pt x="8071" y="1308"/>
                  </a:lnTo>
                  <a:lnTo>
                    <a:pt x="8079" y="1310"/>
                  </a:lnTo>
                  <a:lnTo>
                    <a:pt x="8088" y="1311"/>
                  </a:lnTo>
                  <a:lnTo>
                    <a:pt x="8122" y="1310"/>
                  </a:lnTo>
                  <a:lnTo>
                    <a:pt x="8147" y="1309"/>
                  </a:lnTo>
                  <a:lnTo>
                    <a:pt x="8156" y="1307"/>
                  </a:lnTo>
                  <a:lnTo>
                    <a:pt x="8165" y="1306"/>
                  </a:lnTo>
                  <a:lnTo>
                    <a:pt x="8173" y="1303"/>
                  </a:lnTo>
                  <a:lnTo>
                    <a:pt x="8179" y="1300"/>
                  </a:lnTo>
                  <a:lnTo>
                    <a:pt x="8192" y="1294"/>
                  </a:lnTo>
                  <a:lnTo>
                    <a:pt x="8205" y="1285"/>
                  </a:lnTo>
                  <a:lnTo>
                    <a:pt x="8221" y="1272"/>
                  </a:lnTo>
                  <a:lnTo>
                    <a:pt x="8241" y="1258"/>
                  </a:lnTo>
                  <a:lnTo>
                    <a:pt x="8246" y="1269"/>
                  </a:lnTo>
                  <a:lnTo>
                    <a:pt x="8251" y="1281"/>
                  </a:lnTo>
                  <a:lnTo>
                    <a:pt x="8258" y="1290"/>
                  </a:lnTo>
                  <a:lnTo>
                    <a:pt x="8265" y="1297"/>
                  </a:lnTo>
                  <a:lnTo>
                    <a:pt x="8273" y="1303"/>
                  </a:lnTo>
                  <a:lnTo>
                    <a:pt x="8282" y="1308"/>
                  </a:lnTo>
                  <a:lnTo>
                    <a:pt x="8290" y="1311"/>
                  </a:lnTo>
                  <a:lnTo>
                    <a:pt x="8299" y="1312"/>
                  </a:lnTo>
                  <a:lnTo>
                    <a:pt x="8308" y="1313"/>
                  </a:lnTo>
                  <a:lnTo>
                    <a:pt x="8316" y="1312"/>
                  </a:lnTo>
                  <a:lnTo>
                    <a:pt x="8323" y="1309"/>
                  </a:lnTo>
                  <a:lnTo>
                    <a:pt x="8330" y="1306"/>
                  </a:lnTo>
                  <a:lnTo>
                    <a:pt x="8336" y="1300"/>
                  </a:lnTo>
                  <a:lnTo>
                    <a:pt x="8340" y="1294"/>
                  </a:lnTo>
                  <a:lnTo>
                    <a:pt x="8343" y="1287"/>
                  </a:lnTo>
                  <a:lnTo>
                    <a:pt x="8343" y="1279"/>
                  </a:lnTo>
                  <a:lnTo>
                    <a:pt x="8343" y="1247"/>
                  </a:lnTo>
                  <a:lnTo>
                    <a:pt x="8303" y="1247"/>
                  </a:lnTo>
                  <a:lnTo>
                    <a:pt x="8304" y="1142"/>
                  </a:lnTo>
                  <a:lnTo>
                    <a:pt x="8304" y="1061"/>
                  </a:lnTo>
                  <a:lnTo>
                    <a:pt x="8303" y="1029"/>
                  </a:lnTo>
                  <a:lnTo>
                    <a:pt x="8301" y="1001"/>
                  </a:lnTo>
                  <a:lnTo>
                    <a:pt x="8299" y="990"/>
                  </a:lnTo>
                  <a:lnTo>
                    <a:pt x="8297" y="978"/>
                  </a:lnTo>
                  <a:lnTo>
                    <a:pt x="8295" y="969"/>
                  </a:lnTo>
                  <a:lnTo>
                    <a:pt x="8291" y="960"/>
                  </a:lnTo>
                  <a:lnTo>
                    <a:pt x="8287" y="951"/>
                  </a:lnTo>
                  <a:lnTo>
                    <a:pt x="8283" y="944"/>
                  </a:lnTo>
                  <a:lnTo>
                    <a:pt x="8278" y="938"/>
                  </a:lnTo>
                  <a:lnTo>
                    <a:pt x="8271" y="933"/>
                  </a:lnTo>
                  <a:lnTo>
                    <a:pt x="8265" y="927"/>
                  </a:lnTo>
                  <a:lnTo>
                    <a:pt x="8257" y="923"/>
                  </a:lnTo>
                  <a:lnTo>
                    <a:pt x="8248" y="920"/>
                  </a:lnTo>
                  <a:lnTo>
                    <a:pt x="8238" y="917"/>
                  </a:lnTo>
                  <a:lnTo>
                    <a:pt x="8227" y="915"/>
                  </a:lnTo>
                  <a:lnTo>
                    <a:pt x="8216" y="913"/>
                  </a:lnTo>
                  <a:lnTo>
                    <a:pt x="8203" y="912"/>
                  </a:lnTo>
                  <a:lnTo>
                    <a:pt x="8189" y="910"/>
                  </a:lnTo>
                  <a:lnTo>
                    <a:pt x="8156" y="909"/>
                  </a:lnTo>
                  <a:lnTo>
                    <a:pt x="8119" y="909"/>
                  </a:lnTo>
                  <a:lnTo>
                    <a:pt x="8109" y="909"/>
                  </a:lnTo>
                  <a:lnTo>
                    <a:pt x="8098" y="911"/>
                  </a:lnTo>
                  <a:lnTo>
                    <a:pt x="8088" y="913"/>
                  </a:lnTo>
                  <a:lnTo>
                    <a:pt x="8078" y="916"/>
                  </a:lnTo>
                  <a:lnTo>
                    <a:pt x="8068" y="920"/>
                  </a:lnTo>
                  <a:lnTo>
                    <a:pt x="8059" y="925"/>
                  </a:lnTo>
                  <a:lnTo>
                    <a:pt x="8050" y="933"/>
                  </a:lnTo>
                  <a:lnTo>
                    <a:pt x="8042" y="940"/>
                  </a:lnTo>
                  <a:lnTo>
                    <a:pt x="8034" y="948"/>
                  </a:lnTo>
                  <a:lnTo>
                    <a:pt x="8027" y="957"/>
                  </a:lnTo>
                  <a:lnTo>
                    <a:pt x="8022" y="968"/>
                  </a:lnTo>
                  <a:lnTo>
                    <a:pt x="8016" y="979"/>
                  </a:lnTo>
                  <a:lnTo>
                    <a:pt x="8012" y="992"/>
                  </a:lnTo>
                  <a:lnTo>
                    <a:pt x="8009" y="1005"/>
                  </a:lnTo>
                  <a:lnTo>
                    <a:pt x="8007" y="1020"/>
                  </a:lnTo>
                  <a:lnTo>
                    <a:pt x="8007" y="1035"/>
                  </a:lnTo>
                  <a:close/>
                  <a:moveTo>
                    <a:pt x="5945" y="962"/>
                  </a:moveTo>
                  <a:lnTo>
                    <a:pt x="5960" y="963"/>
                  </a:lnTo>
                  <a:lnTo>
                    <a:pt x="5974" y="965"/>
                  </a:lnTo>
                  <a:lnTo>
                    <a:pt x="5986" y="969"/>
                  </a:lnTo>
                  <a:lnTo>
                    <a:pt x="5998" y="974"/>
                  </a:lnTo>
                  <a:lnTo>
                    <a:pt x="6008" y="981"/>
                  </a:lnTo>
                  <a:lnTo>
                    <a:pt x="6018" y="989"/>
                  </a:lnTo>
                  <a:lnTo>
                    <a:pt x="6026" y="998"/>
                  </a:lnTo>
                  <a:lnTo>
                    <a:pt x="6034" y="1008"/>
                  </a:lnTo>
                  <a:lnTo>
                    <a:pt x="6040" y="1019"/>
                  </a:lnTo>
                  <a:lnTo>
                    <a:pt x="6046" y="1030"/>
                  </a:lnTo>
                  <a:lnTo>
                    <a:pt x="6050" y="1042"/>
                  </a:lnTo>
                  <a:lnTo>
                    <a:pt x="6054" y="1055"/>
                  </a:lnTo>
                  <a:lnTo>
                    <a:pt x="6057" y="1068"/>
                  </a:lnTo>
                  <a:lnTo>
                    <a:pt x="6058" y="1082"/>
                  </a:lnTo>
                  <a:lnTo>
                    <a:pt x="6059" y="1095"/>
                  </a:lnTo>
                  <a:lnTo>
                    <a:pt x="6059" y="1110"/>
                  </a:lnTo>
                  <a:lnTo>
                    <a:pt x="6058" y="1123"/>
                  </a:lnTo>
                  <a:lnTo>
                    <a:pt x="6057" y="1137"/>
                  </a:lnTo>
                  <a:lnTo>
                    <a:pt x="6054" y="1150"/>
                  </a:lnTo>
                  <a:lnTo>
                    <a:pt x="6051" y="1164"/>
                  </a:lnTo>
                  <a:lnTo>
                    <a:pt x="6047" y="1176"/>
                  </a:lnTo>
                  <a:lnTo>
                    <a:pt x="6042" y="1188"/>
                  </a:lnTo>
                  <a:lnTo>
                    <a:pt x="6037" y="1200"/>
                  </a:lnTo>
                  <a:lnTo>
                    <a:pt x="6030" y="1211"/>
                  </a:lnTo>
                  <a:lnTo>
                    <a:pt x="6023" y="1222"/>
                  </a:lnTo>
                  <a:lnTo>
                    <a:pt x="6016" y="1230"/>
                  </a:lnTo>
                  <a:lnTo>
                    <a:pt x="6007" y="1238"/>
                  </a:lnTo>
                  <a:lnTo>
                    <a:pt x="5998" y="1244"/>
                  </a:lnTo>
                  <a:lnTo>
                    <a:pt x="5988" y="1250"/>
                  </a:lnTo>
                  <a:lnTo>
                    <a:pt x="5978" y="1254"/>
                  </a:lnTo>
                  <a:lnTo>
                    <a:pt x="5967" y="1257"/>
                  </a:lnTo>
                  <a:lnTo>
                    <a:pt x="5955" y="1258"/>
                  </a:lnTo>
                  <a:lnTo>
                    <a:pt x="5942" y="1257"/>
                  </a:lnTo>
                  <a:lnTo>
                    <a:pt x="5929" y="1254"/>
                  </a:lnTo>
                  <a:lnTo>
                    <a:pt x="5917" y="1250"/>
                  </a:lnTo>
                  <a:lnTo>
                    <a:pt x="5907" y="1244"/>
                  </a:lnTo>
                  <a:lnTo>
                    <a:pt x="5897" y="1238"/>
                  </a:lnTo>
                  <a:lnTo>
                    <a:pt x="5888" y="1230"/>
                  </a:lnTo>
                  <a:lnTo>
                    <a:pt x="5880" y="1222"/>
                  </a:lnTo>
                  <a:lnTo>
                    <a:pt x="5872" y="1211"/>
                  </a:lnTo>
                  <a:lnTo>
                    <a:pt x="5866" y="1200"/>
                  </a:lnTo>
                  <a:lnTo>
                    <a:pt x="5860" y="1188"/>
                  </a:lnTo>
                  <a:lnTo>
                    <a:pt x="5856" y="1176"/>
                  </a:lnTo>
                  <a:lnTo>
                    <a:pt x="5852" y="1164"/>
                  </a:lnTo>
                  <a:lnTo>
                    <a:pt x="5849" y="1150"/>
                  </a:lnTo>
                  <a:lnTo>
                    <a:pt x="5847" y="1137"/>
                  </a:lnTo>
                  <a:lnTo>
                    <a:pt x="5846" y="1123"/>
                  </a:lnTo>
                  <a:lnTo>
                    <a:pt x="5845" y="1110"/>
                  </a:lnTo>
                  <a:lnTo>
                    <a:pt x="5846" y="1095"/>
                  </a:lnTo>
                  <a:lnTo>
                    <a:pt x="5847" y="1082"/>
                  </a:lnTo>
                  <a:lnTo>
                    <a:pt x="5849" y="1068"/>
                  </a:lnTo>
                  <a:lnTo>
                    <a:pt x="5852" y="1055"/>
                  </a:lnTo>
                  <a:lnTo>
                    <a:pt x="5855" y="1042"/>
                  </a:lnTo>
                  <a:lnTo>
                    <a:pt x="5860" y="1030"/>
                  </a:lnTo>
                  <a:lnTo>
                    <a:pt x="5865" y="1019"/>
                  </a:lnTo>
                  <a:lnTo>
                    <a:pt x="5871" y="1008"/>
                  </a:lnTo>
                  <a:lnTo>
                    <a:pt x="5878" y="998"/>
                  </a:lnTo>
                  <a:lnTo>
                    <a:pt x="5885" y="989"/>
                  </a:lnTo>
                  <a:lnTo>
                    <a:pt x="5893" y="981"/>
                  </a:lnTo>
                  <a:lnTo>
                    <a:pt x="5902" y="974"/>
                  </a:lnTo>
                  <a:lnTo>
                    <a:pt x="5912" y="969"/>
                  </a:lnTo>
                  <a:lnTo>
                    <a:pt x="5922" y="965"/>
                  </a:lnTo>
                  <a:lnTo>
                    <a:pt x="5933" y="963"/>
                  </a:lnTo>
                  <a:lnTo>
                    <a:pt x="5945" y="962"/>
                  </a:lnTo>
                  <a:close/>
                  <a:moveTo>
                    <a:pt x="5915" y="1311"/>
                  </a:moveTo>
                  <a:lnTo>
                    <a:pt x="5938" y="1310"/>
                  </a:lnTo>
                  <a:lnTo>
                    <a:pt x="5960" y="1310"/>
                  </a:lnTo>
                  <a:lnTo>
                    <a:pt x="5981" y="1308"/>
                  </a:lnTo>
                  <a:lnTo>
                    <a:pt x="6001" y="1305"/>
                  </a:lnTo>
                  <a:lnTo>
                    <a:pt x="6020" y="1300"/>
                  </a:lnTo>
                  <a:lnTo>
                    <a:pt x="6038" y="1294"/>
                  </a:lnTo>
                  <a:lnTo>
                    <a:pt x="6046" y="1290"/>
                  </a:lnTo>
                  <a:lnTo>
                    <a:pt x="6054" y="1286"/>
                  </a:lnTo>
                  <a:lnTo>
                    <a:pt x="6062" y="1282"/>
                  </a:lnTo>
                  <a:lnTo>
                    <a:pt x="6069" y="1276"/>
                  </a:lnTo>
                  <a:lnTo>
                    <a:pt x="6076" y="1269"/>
                  </a:lnTo>
                  <a:lnTo>
                    <a:pt x="6083" y="1263"/>
                  </a:lnTo>
                  <a:lnTo>
                    <a:pt x="6089" y="1256"/>
                  </a:lnTo>
                  <a:lnTo>
                    <a:pt x="6094" y="1248"/>
                  </a:lnTo>
                  <a:lnTo>
                    <a:pt x="6100" y="1238"/>
                  </a:lnTo>
                  <a:lnTo>
                    <a:pt x="6105" y="1228"/>
                  </a:lnTo>
                  <a:lnTo>
                    <a:pt x="6109" y="1218"/>
                  </a:lnTo>
                  <a:lnTo>
                    <a:pt x="6113" y="1206"/>
                  </a:lnTo>
                  <a:lnTo>
                    <a:pt x="6117" y="1194"/>
                  </a:lnTo>
                  <a:lnTo>
                    <a:pt x="6120" y="1180"/>
                  </a:lnTo>
                  <a:lnTo>
                    <a:pt x="6123" y="1166"/>
                  </a:lnTo>
                  <a:lnTo>
                    <a:pt x="6125" y="1150"/>
                  </a:lnTo>
                  <a:lnTo>
                    <a:pt x="6126" y="1134"/>
                  </a:lnTo>
                  <a:lnTo>
                    <a:pt x="6128" y="1116"/>
                  </a:lnTo>
                  <a:lnTo>
                    <a:pt x="6128" y="1097"/>
                  </a:lnTo>
                  <a:lnTo>
                    <a:pt x="6129" y="1078"/>
                  </a:lnTo>
                  <a:lnTo>
                    <a:pt x="6128" y="1064"/>
                  </a:lnTo>
                  <a:lnTo>
                    <a:pt x="6127" y="1051"/>
                  </a:lnTo>
                  <a:lnTo>
                    <a:pt x="6124" y="1037"/>
                  </a:lnTo>
                  <a:lnTo>
                    <a:pt x="6120" y="1024"/>
                  </a:lnTo>
                  <a:lnTo>
                    <a:pt x="6116" y="1011"/>
                  </a:lnTo>
                  <a:lnTo>
                    <a:pt x="6110" y="1000"/>
                  </a:lnTo>
                  <a:lnTo>
                    <a:pt x="6104" y="989"/>
                  </a:lnTo>
                  <a:lnTo>
                    <a:pt x="6098" y="977"/>
                  </a:lnTo>
                  <a:lnTo>
                    <a:pt x="6090" y="967"/>
                  </a:lnTo>
                  <a:lnTo>
                    <a:pt x="6082" y="957"/>
                  </a:lnTo>
                  <a:lnTo>
                    <a:pt x="6074" y="949"/>
                  </a:lnTo>
                  <a:lnTo>
                    <a:pt x="6066" y="941"/>
                  </a:lnTo>
                  <a:lnTo>
                    <a:pt x="6057" y="934"/>
                  </a:lnTo>
                  <a:lnTo>
                    <a:pt x="6047" y="927"/>
                  </a:lnTo>
                  <a:lnTo>
                    <a:pt x="6038" y="922"/>
                  </a:lnTo>
                  <a:lnTo>
                    <a:pt x="6028" y="917"/>
                  </a:lnTo>
                  <a:lnTo>
                    <a:pt x="6002" y="908"/>
                  </a:lnTo>
                  <a:lnTo>
                    <a:pt x="5976" y="903"/>
                  </a:lnTo>
                  <a:lnTo>
                    <a:pt x="5952" y="899"/>
                  </a:lnTo>
                  <a:lnTo>
                    <a:pt x="5930" y="900"/>
                  </a:lnTo>
                  <a:lnTo>
                    <a:pt x="5909" y="904"/>
                  </a:lnTo>
                  <a:lnTo>
                    <a:pt x="5890" y="910"/>
                  </a:lnTo>
                  <a:lnTo>
                    <a:pt x="5872" y="918"/>
                  </a:lnTo>
                  <a:lnTo>
                    <a:pt x="5856" y="928"/>
                  </a:lnTo>
                  <a:lnTo>
                    <a:pt x="5842" y="941"/>
                  </a:lnTo>
                  <a:lnTo>
                    <a:pt x="5828" y="955"/>
                  </a:lnTo>
                  <a:lnTo>
                    <a:pt x="5817" y="972"/>
                  </a:lnTo>
                  <a:lnTo>
                    <a:pt x="5807" y="990"/>
                  </a:lnTo>
                  <a:lnTo>
                    <a:pt x="5798" y="1008"/>
                  </a:lnTo>
                  <a:lnTo>
                    <a:pt x="5790" y="1028"/>
                  </a:lnTo>
                  <a:lnTo>
                    <a:pt x="5784" y="1049"/>
                  </a:lnTo>
                  <a:lnTo>
                    <a:pt x="5780" y="1069"/>
                  </a:lnTo>
                  <a:lnTo>
                    <a:pt x="5777" y="1090"/>
                  </a:lnTo>
                  <a:lnTo>
                    <a:pt x="5776" y="1112"/>
                  </a:lnTo>
                  <a:lnTo>
                    <a:pt x="5776" y="1134"/>
                  </a:lnTo>
                  <a:lnTo>
                    <a:pt x="5778" y="1154"/>
                  </a:lnTo>
                  <a:lnTo>
                    <a:pt x="5781" y="1175"/>
                  </a:lnTo>
                  <a:lnTo>
                    <a:pt x="5786" y="1195"/>
                  </a:lnTo>
                  <a:lnTo>
                    <a:pt x="5792" y="1214"/>
                  </a:lnTo>
                  <a:lnTo>
                    <a:pt x="5801" y="1232"/>
                  </a:lnTo>
                  <a:lnTo>
                    <a:pt x="5810" y="1249"/>
                  </a:lnTo>
                  <a:lnTo>
                    <a:pt x="5821" y="1264"/>
                  </a:lnTo>
                  <a:lnTo>
                    <a:pt x="5833" y="1278"/>
                  </a:lnTo>
                  <a:lnTo>
                    <a:pt x="5846" y="1289"/>
                  </a:lnTo>
                  <a:lnTo>
                    <a:pt x="5861" y="1297"/>
                  </a:lnTo>
                  <a:lnTo>
                    <a:pt x="5877" y="1305"/>
                  </a:lnTo>
                  <a:lnTo>
                    <a:pt x="5895" y="1309"/>
                  </a:lnTo>
                  <a:lnTo>
                    <a:pt x="5915" y="1311"/>
                  </a:lnTo>
                  <a:close/>
                  <a:moveTo>
                    <a:pt x="10130" y="1120"/>
                  </a:moveTo>
                  <a:lnTo>
                    <a:pt x="10131" y="1096"/>
                  </a:lnTo>
                  <a:lnTo>
                    <a:pt x="10133" y="1074"/>
                  </a:lnTo>
                  <a:lnTo>
                    <a:pt x="10137" y="1054"/>
                  </a:lnTo>
                  <a:lnTo>
                    <a:pt x="10142" y="1036"/>
                  </a:lnTo>
                  <a:lnTo>
                    <a:pt x="10149" y="1021"/>
                  </a:lnTo>
                  <a:lnTo>
                    <a:pt x="10156" y="1006"/>
                  </a:lnTo>
                  <a:lnTo>
                    <a:pt x="10165" y="994"/>
                  </a:lnTo>
                  <a:lnTo>
                    <a:pt x="10174" y="984"/>
                  </a:lnTo>
                  <a:lnTo>
                    <a:pt x="10184" y="976"/>
                  </a:lnTo>
                  <a:lnTo>
                    <a:pt x="10195" y="969"/>
                  </a:lnTo>
                  <a:lnTo>
                    <a:pt x="10206" y="965"/>
                  </a:lnTo>
                  <a:lnTo>
                    <a:pt x="10218" y="962"/>
                  </a:lnTo>
                  <a:lnTo>
                    <a:pt x="10229" y="960"/>
                  </a:lnTo>
                  <a:lnTo>
                    <a:pt x="10241" y="961"/>
                  </a:lnTo>
                  <a:lnTo>
                    <a:pt x="10253" y="962"/>
                  </a:lnTo>
                  <a:lnTo>
                    <a:pt x="10264" y="966"/>
                  </a:lnTo>
                  <a:lnTo>
                    <a:pt x="10275" y="970"/>
                  </a:lnTo>
                  <a:lnTo>
                    <a:pt x="10286" y="977"/>
                  </a:lnTo>
                  <a:lnTo>
                    <a:pt x="10296" y="984"/>
                  </a:lnTo>
                  <a:lnTo>
                    <a:pt x="10306" y="994"/>
                  </a:lnTo>
                  <a:lnTo>
                    <a:pt x="10315" y="1004"/>
                  </a:lnTo>
                  <a:lnTo>
                    <a:pt x="10322" y="1017"/>
                  </a:lnTo>
                  <a:lnTo>
                    <a:pt x="10329" y="1030"/>
                  </a:lnTo>
                  <a:lnTo>
                    <a:pt x="10335" y="1044"/>
                  </a:lnTo>
                  <a:lnTo>
                    <a:pt x="10339" y="1060"/>
                  </a:lnTo>
                  <a:lnTo>
                    <a:pt x="10342" y="1077"/>
                  </a:lnTo>
                  <a:lnTo>
                    <a:pt x="10343" y="1095"/>
                  </a:lnTo>
                  <a:lnTo>
                    <a:pt x="10342" y="1114"/>
                  </a:lnTo>
                  <a:lnTo>
                    <a:pt x="10340" y="1135"/>
                  </a:lnTo>
                  <a:lnTo>
                    <a:pt x="10335" y="1155"/>
                  </a:lnTo>
                  <a:lnTo>
                    <a:pt x="10329" y="1178"/>
                  </a:lnTo>
                  <a:lnTo>
                    <a:pt x="10320" y="1201"/>
                  </a:lnTo>
                  <a:lnTo>
                    <a:pt x="10316" y="1209"/>
                  </a:lnTo>
                  <a:lnTo>
                    <a:pt x="10312" y="1216"/>
                  </a:lnTo>
                  <a:lnTo>
                    <a:pt x="10307" y="1223"/>
                  </a:lnTo>
                  <a:lnTo>
                    <a:pt x="10302" y="1229"/>
                  </a:lnTo>
                  <a:lnTo>
                    <a:pt x="10296" y="1235"/>
                  </a:lnTo>
                  <a:lnTo>
                    <a:pt x="10289" y="1239"/>
                  </a:lnTo>
                  <a:lnTo>
                    <a:pt x="10282" y="1243"/>
                  </a:lnTo>
                  <a:lnTo>
                    <a:pt x="10275" y="1248"/>
                  </a:lnTo>
                  <a:lnTo>
                    <a:pt x="10268" y="1251"/>
                  </a:lnTo>
                  <a:lnTo>
                    <a:pt x="10260" y="1253"/>
                  </a:lnTo>
                  <a:lnTo>
                    <a:pt x="10252" y="1254"/>
                  </a:lnTo>
                  <a:lnTo>
                    <a:pt x="10244" y="1255"/>
                  </a:lnTo>
                  <a:lnTo>
                    <a:pt x="10236" y="1256"/>
                  </a:lnTo>
                  <a:lnTo>
                    <a:pt x="10228" y="1255"/>
                  </a:lnTo>
                  <a:lnTo>
                    <a:pt x="10219" y="1254"/>
                  </a:lnTo>
                  <a:lnTo>
                    <a:pt x="10211" y="1252"/>
                  </a:lnTo>
                  <a:lnTo>
                    <a:pt x="10203" y="1250"/>
                  </a:lnTo>
                  <a:lnTo>
                    <a:pt x="10195" y="1247"/>
                  </a:lnTo>
                  <a:lnTo>
                    <a:pt x="10188" y="1242"/>
                  </a:lnTo>
                  <a:lnTo>
                    <a:pt x="10180" y="1237"/>
                  </a:lnTo>
                  <a:lnTo>
                    <a:pt x="10173" y="1232"/>
                  </a:lnTo>
                  <a:lnTo>
                    <a:pt x="10167" y="1226"/>
                  </a:lnTo>
                  <a:lnTo>
                    <a:pt x="10160" y="1219"/>
                  </a:lnTo>
                  <a:lnTo>
                    <a:pt x="10154" y="1211"/>
                  </a:lnTo>
                  <a:lnTo>
                    <a:pt x="10149" y="1202"/>
                  </a:lnTo>
                  <a:lnTo>
                    <a:pt x="10144" y="1193"/>
                  </a:lnTo>
                  <a:lnTo>
                    <a:pt x="10140" y="1182"/>
                  </a:lnTo>
                  <a:lnTo>
                    <a:pt x="10136" y="1172"/>
                  </a:lnTo>
                  <a:lnTo>
                    <a:pt x="10134" y="1161"/>
                  </a:lnTo>
                  <a:lnTo>
                    <a:pt x="10131" y="1148"/>
                  </a:lnTo>
                  <a:lnTo>
                    <a:pt x="10130" y="1135"/>
                  </a:lnTo>
                  <a:lnTo>
                    <a:pt x="10130" y="1120"/>
                  </a:lnTo>
                  <a:close/>
                  <a:moveTo>
                    <a:pt x="10058" y="1110"/>
                  </a:moveTo>
                  <a:lnTo>
                    <a:pt x="10059" y="1133"/>
                  </a:lnTo>
                  <a:lnTo>
                    <a:pt x="10061" y="1154"/>
                  </a:lnTo>
                  <a:lnTo>
                    <a:pt x="10065" y="1174"/>
                  </a:lnTo>
                  <a:lnTo>
                    <a:pt x="10069" y="1193"/>
                  </a:lnTo>
                  <a:lnTo>
                    <a:pt x="10075" y="1209"/>
                  </a:lnTo>
                  <a:lnTo>
                    <a:pt x="10082" y="1225"/>
                  </a:lnTo>
                  <a:lnTo>
                    <a:pt x="10090" y="1239"/>
                  </a:lnTo>
                  <a:lnTo>
                    <a:pt x="10099" y="1252"/>
                  </a:lnTo>
                  <a:lnTo>
                    <a:pt x="10108" y="1263"/>
                  </a:lnTo>
                  <a:lnTo>
                    <a:pt x="10119" y="1273"/>
                  </a:lnTo>
                  <a:lnTo>
                    <a:pt x="10130" y="1282"/>
                  </a:lnTo>
                  <a:lnTo>
                    <a:pt x="10141" y="1290"/>
                  </a:lnTo>
                  <a:lnTo>
                    <a:pt x="10154" y="1296"/>
                  </a:lnTo>
                  <a:lnTo>
                    <a:pt x="10166" y="1301"/>
                  </a:lnTo>
                  <a:lnTo>
                    <a:pt x="10179" y="1306"/>
                  </a:lnTo>
                  <a:lnTo>
                    <a:pt x="10192" y="1310"/>
                  </a:lnTo>
                  <a:lnTo>
                    <a:pt x="10206" y="1312"/>
                  </a:lnTo>
                  <a:lnTo>
                    <a:pt x="10219" y="1313"/>
                  </a:lnTo>
                  <a:lnTo>
                    <a:pt x="10233" y="1313"/>
                  </a:lnTo>
                  <a:lnTo>
                    <a:pt x="10246" y="1312"/>
                  </a:lnTo>
                  <a:lnTo>
                    <a:pt x="10259" y="1311"/>
                  </a:lnTo>
                  <a:lnTo>
                    <a:pt x="10272" y="1309"/>
                  </a:lnTo>
                  <a:lnTo>
                    <a:pt x="10285" y="1306"/>
                  </a:lnTo>
                  <a:lnTo>
                    <a:pt x="10298" y="1301"/>
                  </a:lnTo>
                  <a:lnTo>
                    <a:pt x="10310" y="1296"/>
                  </a:lnTo>
                  <a:lnTo>
                    <a:pt x="10321" y="1291"/>
                  </a:lnTo>
                  <a:lnTo>
                    <a:pt x="10332" y="1285"/>
                  </a:lnTo>
                  <a:lnTo>
                    <a:pt x="10342" y="1279"/>
                  </a:lnTo>
                  <a:lnTo>
                    <a:pt x="10351" y="1270"/>
                  </a:lnTo>
                  <a:lnTo>
                    <a:pt x="10359" y="1263"/>
                  </a:lnTo>
                  <a:lnTo>
                    <a:pt x="10367" y="1255"/>
                  </a:lnTo>
                  <a:lnTo>
                    <a:pt x="10373" y="1245"/>
                  </a:lnTo>
                  <a:lnTo>
                    <a:pt x="10382" y="1230"/>
                  </a:lnTo>
                  <a:lnTo>
                    <a:pt x="10390" y="1214"/>
                  </a:lnTo>
                  <a:lnTo>
                    <a:pt x="10397" y="1197"/>
                  </a:lnTo>
                  <a:lnTo>
                    <a:pt x="10403" y="1178"/>
                  </a:lnTo>
                  <a:lnTo>
                    <a:pt x="10407" y="1159"/>
                  </a:lnTo>
                  <a:lnTo>
                    <a:pt x="10411" y="1140"/>
                  </a:lnTo>
                  <a:lnTo>
                    <a:pt x="10413" y="1120"/>
                  </a:lnTo>
                  <a:lnTo>
                    <a:pt x="10414" y="1100"/>
                  </a:lnTo>
                  <a:lnTo>
                    <a:pt x="10413" y="1081"/>
                  </a:lnTo>
                  <a:lnTo>
                    <a:pt x="10411" y="1062"/>
                  </a:lnTo>
                  <a:lnTo>
                    <a:pt x="10408" y="1042"/>
                  </a:lnTo>
                  <a:lnTo>
                    <a:pt x="10403" y="1024"/>
                  </a:lnTo>
                  <a:lnTo>
                    <a:pt x="10397" y="1006"/>
                  </a:lnTo>
                  <a:lnTo>
                    <a:pt x="10389" y="989"/>
                  </a:lnTo>
                  <a:lnTo>
                    <a:pt x="10384" y="981"/>
                  </a:lnTo>
                  <a:lnTo>
                    <a:pt x="10379" y="973"/>
                  </a:lnTo>
                  <a:lnTo>
                    <a:pt x="10373" y="966"/>
                  </a:lnTo>
                  <a:lnTo>
                    <a:pt x="10367" y="959"/>
                  </a:lnTo>
                  <a:lnTo>
                    <a:pt x="10358" y="949"/>
                  </a:lnTo>
                  <a:lnTo>
                    <a:pt x="10349" y="940"/>
                  </a:lnTo>
                  <a:lnTo>
                    <a:pt x="10338" y="933"/>
                  </a:lnTo>
                  <a:lnTo>
                    <a:pt x="10328" y="925"/>
                  </a:lnTo>
                  <a:lnTo>
                    <a:pt x="10316" y="919"/>
                  </a:lnTo>
                  <a:lnTo>
                    <a:pt x="10305" y="914"/>
                  </a:lnTo>
                  <a:lnTo>
                    <a:pt x="10293" y="910"/>
                  </a:lnTo>
                  <a:lnTo>
                    <a:pt x="10280" y="906"/>
                  </a:lnTo>
                  <a:lnTo>
                    <a:pt x="10268" y="904"/>
                  </a:lnTo>
                  <a:lnTo>
                    <a:pt x="10255" y="902"/>
                  </a:lnTo>
                  <a:lnTo>
                    <a:pt x="10242" y="900"/>
                  </a:lnTo>
                  <a:lnTo>
                    <a:pt x="10229" y="900"/>
                  </a:lnTo>
                  <a:lnTo>
                    <a:pt x="10216" y="902"/>
                  </a:lnTo>
                  <a:lnTo>
                    <a:pt x="10203" y="904"/>
                  </a:lnTo>
                  <a:lnTo>
                    <a:pt x="10191" y="907"/>
                  </a:lnTo>
                  <a:lnTo>
                    <a:pt x="10178" y="911"/>
                  </a:lnTo>
                  <a:lnTo>
                    <a:pt x="10166" y="915"/>
                  </a:lnTo>
                  <a:lnTo>
                    <a:pt x="10154" y="921"/>
                  </a:lnTo>
                  <a:lnTo>
                    <a:pt x="10143" y="927"/>
                  </a:lnTo>
                  <a:lnTo>
                    <a:pt x="10132" y="936"/>
                  </a:lnTo>
                  <a:lnTo>
                    <a:pt x="10121" y="944"/>
                  </a:lnTo>
                  <a:lnTo>
                    <a:pt x="10111" y="954"/>
                  </a:lnTo>
                  <a:lnTo>
                    <a:pt x="10102" y="965"/>
                  </a:lnTo>
                  <a:lnTo>
                    <a:pt x="10094" y="976"/>
                  </a:lnTo>
                  <a:lnTo>
                    <a:pt x="10086" y="990"/>
                  </a:lnTo>
                  <a:lnTo>
                    <a:pt x="10079" y="1003"/>
                  </a:lnTo>
                  <a:lnTo>
                    <a:pt x="10073" y="1019"/>
                  </a:lnTo>
                  <a:lnTo>
                    <a:pt x="10068" y="1034"/>
                  </a:lnTo>
                  <a:lnTo>
                    <a:pt x="10064" y="1052"/>
                  </a:lnTo>
                  <a:lnTo>
                    <a:pt x="10061" y="1069"/>
                  </a:lnTo>
                  <a:lnTo>
                    <a:pt x="10059" y="1089"/>
                  </a:lnTo>
                  <a:lnTo>
                    <a:pt x="10058" y="1110"/>
                  </a:lnTo>
                  <a:close/>
                  <a:moveTo>
                    <a:pt x="4057" y="486"/>
                  </a:moveTo>
                  <a:lnTo>
                    <a:pt x="4044" y="485"/>
                  </a:lnTo>
                  <a:lnTo>
                    <a:pt x="4031" y="484"/>
                  </a:lnTo>
                  <a:lnTo>
                    <a:pt x="4019" y="481"/>
                  </a:lnTo>
                  <a:lnTo>
                    <a:pt x="4007" y="478"/>
                  </a:lnTo>
                  <a:lnTo>
                    <a:pt x="3997" y="473"/>
                  </a:lnTo>
                  <a:lnTo>
                    <a:pt x="3987" y="466"/>
                  </a:lnTo>
                  <a:lnTo>
                    <a:pt x="3978" y="459"/>
                  </a:lnTo>
                  <a:lnTo>
                    <a:pt x="3969" y="450"/>
                  </a:lnTo>
                  <a:lnTo>
                    <a:pt x="3962" y="441"/>
                  </a:lnTo>
                  <a:lnTo>
                    <a:pt x="3956" y="431"/>
                  </a:lnTo>
                  <a:lnTo>
                    <a:pt x="3951" y="421"/>
                  </a:lnTo>
                  <a:lnTo>
                    <a:pt x="3947" y="411"/>
                  </a:lnTo>
                  <a:lnTo>
                    <a:pt x="3944" y="401"/>
                  </a:lnTo>
                  <a:lnTo>
                    <a:pt x="3941" y="392"/>
                  </a:lnTo>
                  <a:lnTo>
                    <a:pt x="3939" y="381"/>
                  </a:lnTo>
                  <a:lnTo>
                    <a:pt x="3937" y="371"/>
                  </a:lnTo>
                  <a:lnTo>
                    <a:pt x="3935" y="350"/>
                  </a:lnTo>
                  <a:lnTo>
                    <a:pt x="3934" y="329"/>
                  </a:lnTo>
                  <a:lnTo>
                    <a:pt x="3934" y="307"/>
                  </a:lnTo>
                  <a:lnTo>
                    <a:pt x="3934" y="285"/>
                  </a:lnTo>
                  <a:lnTo>
                    <a:pt x="3863" y="285"/>
                  </a:lnTo>
                  <a:lnTo>
                    <a:pt x="3863" y="370"/>
                  </a:lnTo>
                  <a:lnTo>
                    <a:pt x="3864" y="391"/>
                  </a:lnTo>
                  <a:lnTo>
                    <a:pt x="3867" y="411"/>
                  </a:lnTo>
                  <a:lnTo>
                    <a:pt x="3873" y="431"/>
                  </a:lnTo>
                  <a:lnTo>
                    <a:pt x="3880" y="449"/>
                  </a:lnTo>
                  <a:lnTo>
                    <a:pt x="3889" y="466"/>
                  </a:lnTo>
                  <a:lnTo>
                    <a:pt x="3899" y="482"/>
                  </a:lnTo>
                  <a:lnTo>
                    <a:pt x="3911" y="495"/>
                  </a:lnTo>
                  <a:lnTo>
                    <a:pt x="3924" y="509"/>
                  </a:lnTo>
                  <a:lnTo>
                    <a:pt x="3938" y="520"/>
                  </a:lnTo>
                  <a:lnTo>
                    <a:pt x="3953" y="531"/>
                  </a:lnTo>
                  <a:lnTo>
                    <a:pt x="3969" y="539"/>
                  </a:lnTo>
                  <a:lnTo>
                    <a:pt x="3986" y="546"/>
                  </a:lnTo>
                  <a:lnTo>
                    <a:pt x="4003" y="551"/>
                  </a:lnTo>
                  <a:lnTo>
                    <a:pt x="4021" y="556"/>
                  </a:lnTo>
                  <a:lnTo>
                    <a:pt x="4039" y="558"/>
                  </a:lnTo>
                  <a:lnTo>
                    <a:pt x="4057" y="559"/>
                  </a:lnTo>
                  <a:lnTo>
                    <a:pt x="4075" y="558"/>
                  </a:lnTo>
                  <a:lnTo>
                    <a:pt x="4093" y="554"/>
                  </a:lnTo>
                  <a:lnTo>
                    <a:pt x="4111" y="550"/>
                  </a:lnTo>
                  <a:lnTo>
                    <a:pt x="4128" y="544"/>
                  </a:lnTo>
                  <a:lnTo>
                    <a:pt x="4145" y="536"/>
                  </a:lnTo>
                  <a:lnTo>
                    <a:pt x="4161" y="526"/>
                  </a:lnTo>
                  <a:lnTo>
                    <a:pt x="4176" y="514"/>
                  </a:lnTo>
                  <a:lnTo>
                    <a:pt x="4190" y="501"/>
                  </a:lnTo>
                  <a:lnTo>
                    <a:pt x="4203" y="485"/>
                  </a:lnTo>
                  <a:lnTo>
                    <a:pt x="4215" y="467"/>
                  </a:lnTo>
                  <a:lnTo>
                    <a:pt x="4225" y="448"/>
                  </a:lnTo>
                  <a:lnTo>
                    <a:pt x="4234" y="426"/>
                  </a:lnTo>
                  <a:lnTo>
                    <a:pt x="4241" y="402"/>
                  </a:lnTo>
                  <a:lnTo>
                    <a:pt x="4246" y="375"/>
                  </a:lnTo>
                  <a:lnTo>
                    <a:pt x="4250" y="347"/>
                  </a:lnTo>
                  <a:lnTo>
                    <a:pt x="4251" y="317"/>
                  </a:lnTo>
                  <a:lnTo>
                    <a:pt x="4251" y="229"/>
                  </a:lnTo>
                  <a:lnTo>
                    <a:pt x="4253" y="163"/>
                  </a:lnTo>
                  <a:lnTo>
                    <a:pt x="4253" y="137"/>
                  </a:lnTo>
                  <a:lnTo>
                    <a:pt x="4253" y="116"/>
                  </a:lnTo>
                  <a:lnTo>
                    <a:pt x="4253" y="99"/>
                  </a:lnTo>
                  <a:lnTo>
                    <a:pt x="4252" y="85"/>
                  </a:lnTo>
                  <a:lnTo>
                    <a:pt x="4250" y="74"/>
                  </a:lnTo>
                  <a:lnTo>
                    <a:pt x="4247" y="65"/>
                  </a:lnTo>
                  <a:lnTo>
                    <a:pt x="4245" y="62"/>
                  </a:lnTo>
                  <a:lnTo>
                    <a:pt x="4243" y="60"/>
                  </a:lnTo>
                  <a:lnTo>
                    <a:pt x="4241" y="58"/>
                  </a:lnTo>
                  <a:lnTo>
                    <a:pt x="4238" y="56"/>
                  </a:lnTo>
                  <a:lnTo>
                    <a:pt x="4231" y="54"/>
                  </a:lnTo>
                  <a:lnTo>
                    <a:pt x="4222" y="53"/>
                  </a:lnTo>
                  <a:lnTo>
                    <a:pt x="4212" y="53"/>
                  </a:lnTo>
                  <a:lnTo>
                    <a:pt x="4200" y="53"/>
                  </a:lnTo>
                  <a:lnTo>
                    <a:pt x="4192" y="53"/>
                  </a:lnTo>
                  <a:lnTo>
                    <a:pt x="4186" y="55"/>
                  </a:lnTo>
                  <a:lnTo>
                    <a:pt x="4180" y="58"/>
                  </a:lnTo>
                  <a:lnTo>
                    <a:pt x="4176" y="62"/>
                  </a:lnTo>
                  <a:lnTo>
                    <a:pt x="4173" y="68"/>
                  </a:lnTo>
                  <a:lnTo>
                    <a:pt x="4170" y="73"/>
                  </a:lnTo>
                  <a:lnTo>
                    <a:pt x="4168" y="80"/>
                  </a:lnTo>
                  <a:lnTo>
                    <a:pt x="4167" y="87"/>
                  </a:lnTo>
                  <a:lnTo>
                    <a:pt x="4167" y="121"/>
                  </a:lnTo>
                  <a:lnTo>
                    <a:pt x="4169" y="158"/>
                  </a:lnTo>
                  <a:lnTo>
                    <a:pt x="4170" y="189"/>
                  </a:lnTo>
                  <a:lnTo>
                    <a:pt x="4171" y="224"/>
                  </a:lnTo>
                  <a:lnTo>
                    <a:pt x="4171" y="262"/>
                  </a:lnTo>
                  <a:lnTo>
                    <a:pt x="4171" y="302"/>
                  </a:lnTo>
                  <a:lnTo>
                    <a:pt x="4170" y="320"/>
                  </a:lnTo>
                  <a:lnTo>
                    <a:pt x="4169" y="340"/>
                  </a:lnTo>
                  <a:lnTo>
                    <a:pt x="4167" y="358"/>
                  </a:lnTo>
                  <a:lnTo>
                    <a:pt x="4165" y="375"/>
                  </a:lnTo>
                  <a:lnTo>
                    <a:pt x="4162" y="392"/>
                  </a:lnTo>
                  <a:lnTo>
                    <a:pt x="4158" y="407"/>
                  </a:lnTo>
                  <a:lnTo>
                    <a:pt x="4153" y="420"/>
                  </a:lnTo>
                  <a:lnTo>
                    <a:pt x="4147" y="432"/>
                  </a:lnTo>
                  <a:lnTo>
                    <a:pt x="4140" y="443"/>
                  </a:lnTo>
                  <a:lnTo>
                    <a:pt x="4132" y="453"/>
                  </a:lnTo>
                  <a:lnTo>
                    <a:pt x="4123" y="461"/>
                  </a:lnTo>
                  <a:lnTo>
                    <a:pt x="4112" y="470"/>
                  </a:lnTo>
                  <a:lnTo>
                    <a:pt x="4100" y="477"/>
                  </a:lnTo>
                  <a:lnTo>
                    <a:pt x="4087" y="482"/>
                  </a:lnTo>
                  <a:lnTo>
                    <a:pt x="4080" y="483"/>
                  </a:lnTo>
                  <a:lnTo>
                    <a:pt x="4072" y="485"/>
                  </a:lnTo>
                  <a:lnTo>
                    <a:pt x="4065" y="486"/>
                  </a:lnTo>
                  <a:lnTo>
                    <a:pt x="4057" y="486"/>
                  </a:lnTo>
                  <a:close/>
                  <a:moveTo>
                    <a:pt x="9813" y="306"/>
                  </a:moveTo>
                  <a:lnTo>
                    <a:pt x="9813" y="327"/>
                  </a:lnTo>
                  <a:lnTo>
                    <a:pt x="9811" y="346"/>
                  </a:lnTo>
                  <a:lnTo>
                    <a:pt x="9807" y="365"/>
                  </a:lnTo>
                  <a:lnTo>
                    <a:pt x="9803" y="381"/>
                  </a:lnTo>
                  <a:lnTo>
                    <a:pt x="9797" y="398"/>
                  </a:lnTo>
                  <a:lnTo>
                    <a:pt x="9790" y="413"/>
                  </a:lnTo>
                  <a:lnTo>
                    <a:pt x="9782" y="426"/>
                  </a:lnTo>
                  <a:lnTo>
                    <a:pt x="9774" y="438"/>
                  </a:lnTo>
                  <a:lnTo>
                    <a:pt x="9765" y="450"/>
                  </a:lnTo>
                  <a:lnTo>
                    <a:pt x="9756" y="459"/>
                  </a:lnTo>
                  <a:lnTo>
                    <a:pt x="9746" y="467"/>
                  </a:lnTo>
                  <a:lnTo>
                    <a:pt x="9735" y="475"/>
                  </a:lnTo>
                  <a:lnTo>
                    <a:pt x="9724" y="481"/>
                  </a:lnTo>
                  <a:lnTo>
                    <a:pt x="9713" y="485"/>
                  </a:lnTo>
                  <a:lnTo>
                    <a:pt x="9701" y="487"/>
                  </a:lnTo>
                  <a:lnTo>
                    <a:pt x="9690" y="489"/>
                  </a:lnTo>
                  <a:lnTo>
                    <a:pt x="9679" y="488"/>
                  </a:lnTo>
                  <a:lnTo>
                    <a:pt x="9667" y="487"/>
                  </a:lnTo>
                  <a:lnTo>
                    <a:pt x="9656" y="483"/>
                  </a:lnTo>
                  <a:lnTo>
                    <a:pt x="9645" y="479"/>
                  </a:lnTo>
                  <a:lnTo>
                    <a:pt x="9635" y="472"/>
                  </a:lnTo>
                  <a:lnTo>
                    <a:pt x="9624" y="463"/>
                  </a:lnTo>
                  <a:lnTo>
                    <a:pt x="9615" y="454"/>
                  </a:lnTo>
                  <a:lnTo>
                    <a:pt x="9606" y="443"/>
                  </a:lnTo>
                  <a:lnTo>
                    <a:pt x="9598" y="429"/>
                  </a:lnTo>
                  <a:lnTo>
                    <a:pt x="9590" y="414"/>
                  </a:lnTo>
                  <a:lnTo>
                    <a:pt x="9584" y="397"/>
                  </a:lnTo>
                  <a:lnTo>
                    <a:pt x="9578" y="378"/>
                  </a:lnTo>
                  <a:lnTo>
                    <a:pt x="9574" y="358"/>
                  </a:lnTo>
                  <a:lnTo>
                    <a:pt x="9570" y="336"/>
                  </a:lnTo>
                  <a:lnTo>
                    <a:pt x="9568" y="311"/>
                  </a:lnTo>
                  <a:lnTo>
                    <a:pt x="9568" y="285"/>
                  </a:lnTo>
                  <a:lnTo>
                    <a:pt x="9496" y="285"/>
                  </a:lnTo>
                  <a:lnTo>
                    <a:pt x="9496" y="359"/>
                  </a:lnTo>
                  <a:lnTo>
                    <a:pt x="9497" y="382"/>
                  </a:lnTo>
                  <a:lnTo>
                    <a:pt x="9501" y="404"/>
                  </a:lnTo>
                  <a:lnTo>
                    <a:pt x="9506" y="425"/>
                  </a:lnTo>
                  <a:lnTo>
                    <a:pt x="9513" y="445"/>
                  </a:lnTo>
                  <a:lnTo>
                    <a:pt x="9522" y="462"/>
                  </a:lnTo>
                  <a:lnTo>
                    <a:pt x="9532" y="478"/>
                  </a:lnTo>
                  <a:lnTo>
                    <a:pt x="9544" y="492"/>
                  </a:lnTo>
                  <a:lnTo>
                    <a:pt x="9557" y="506"/>
                  </a:lnTo>
                  <a:lnTo>
                    <a:pt x="9571" y="517"/>
                  </a:lnTo>
                  <a:lnTo>
                    <a:pt x="9586" y="528"/>
                  </a:lnTo>
                  <a:lnTo>
                    <a:pt x="9602" y="537"/>
                  </a:lnTo>
                  <a:lnTo>
                    <a:pt x="9619" y="543"/>
                  </a:lnTo>
                  <a:lnTo>
                    <a:pt x="9636" y="549"/>
                  </a:lnTo>
                  <a:lnTo>
                    <a:pt x="9654" y="553"/>
                  </a:lnTo>
                  <a:lnTo>
                    <a:pt x="9672" y="556"/>
                  </a:lnTo>
                  <a:lnTo>
                    <a:pt x="9690" y="557"/>
                  </a:lnTo>
                  <a:lnTo>
                    <a:pt x="9708" y="556"/>
                  </a:lnTo>
                  <a:lnTo>
                    <a:pt x="9726" y="553"/>
                  </a:lnTo>
                  <a:lnTo>
                    <a:pt x="9744" y="549"/>
                  </a:lnTo>
                  <a:lnTo>
                    <a:pt x="9761" y="544"/>
                  </a:lnTo>
                  <a:lnTo>
                    <a:pt x="9778" y="537"/>
                  </a:lnTo>
                  <a:lnTo>
                    <a:pt x="9794" y="529"/>
                  </a:lnTo>
                  <a:lnTo>
                    <a:pt x="9810" y="518"/>
                  </a:lnTo>
                  <a:lnTo>
                    <a:pt x="9824" y="506"/>
                  </a:lnTo>
                  <a:lnTo>
                    <a:pt x="9837" y="492"/>
                  </a:lnTo>
                  <a:lnTo>
                    <a:pt x="9849" y="477"/>
                  </a:lnTo>
                  <a:lnTo>
                    <a:pt x="9859" y="459"/>
                  </a:lnTo>
                  <a:lnTo>
                    <a:pt x="9868" y="441"/>
                  </a:lnTo>
                  <a:lnTo>
                    <a:pt x="9875" y="420"/>
                  </a:lnTo>
                  <a:lnTo>
                    <a:pt x="9881" y="398"/>
                  </a:lnTo>
                  <a:lnTo>
                    <a:pt x="9884" y="374"/>
                  </a:lnTo>
                  <a:lnTo>
                    <a:pt x="9885" y="348"/>
                  </a:lnTo>
                  <a:lnTo>
                    <a:pt x="9885" y="53"/>
                  </a:lnTo>
                  <a:lnTo>
                    <a:pt x="9813" y="53"/>
                  </a:lnTo>
                  <a:lnTo>
                    <a:pt x="9813" y="306"/>
                  </a:lnTo>
                  <a:close/>
                  <a:moveTo>
                    <a:pt x="10487" y="1299"/>
                  </a:moveTo>
                  <a:lnTo>
                    <a:pt x="10528" y="1299"/>
                  </a:lnTo>
                  <a:lnTo>
                    <a:pt x="10537" y="1298"/>
                  </a:lnTo>
                  <a:lnTo>
                    <a:pt x="10545" y="1295"/>
                  </a:lnTo>
                  <a:lnTo>
                    <a:pt x="10551" y="1290"/>
                  </a:lnTo>
                  <a:lnTo>
                    <a:pt x="10555" y="1283"/>
                  </a:lnTo>
                  <a:lnTo>
                    <a:pt x="10559" y="1274"/>
                  </a:lnTo>
                  <a:lnTo>
                    <a:pt x="10561" y="1264"/>
                  </a:lnTo>
                  <a:lnTo>
                    <a:pt x="10562" y="1253"/>
                  </a:lnTo>
                  <a:lnTo>
                    <a:pt x="10562" y="1240"/>
                  </a:lnTo>
                  <a:lnTo>
                    <a:pt x="10559" y="1181"/>
                  </a:lnTo>
                  <a:lnTo>
                    <a:pt x="10554" y="1115"/>
                  </a:lnTo>
                  <a:lnTo>
                    <a:pt x="10553" y="1099"/>
                  </a:lnTo>
                  <a:lnTo>
                    <a:pt x="10554" y="1083"/>
                  </a:lnTo>
                  <a:lnTo>
                    <a:pt x="10555" y="1067"/>
                  </a:lnTo>
                  <a:lnTo>
                    <a:pt x="10557" y="1053"/>
                  </a:lnTo>
                  <a:lnTo>
                    <a:pt x="10560" y="1038"/>
                  </a:lnTo>
                  <a:lnTo>
                    <a:pt x="10565" y="1026"/>
                  </a:lnTo>
                  <a:lnTo>
                    <a:pt x="10570" y="1013"/>
                  </a:lnTo>
                  <a:lnTo>
                    <a:pt x="10578" y="1003"/>
                  </a:lnTo>
                  <a:lnTo>
                    <a:pt x="10587" y="994"/>
                  </a:lnTo>
                  <a:lnTo>
                    <a:pt x="10598" y="986"/>
                  </a:lnTo>
                  <a:lnTo>
                    <a:pt x="10611" y="980"/>
                  </a:lnTo>
                  <a:lnTo>
                    <a:pt x="10626" y="976"/>
                  </a:lnTo>
                  <a:lnTo>
                    <a:pt x="10644" y="975"/>
                  </a:lnTo>
                  <a:lnTo>
                    <a:pt x="10663" y="975"/>
                  </a:lnTo>
                  <a:lnTo>
                    <a:pt x="10686" y="977"/>
                  </a:lnTo>
                  <a:lnTo>
                    <a:pt x="10711" y="982"/>
                  </a:lnTo>
                  <a:lnTo>
                    <a:pt x="10715" y="1001"/>
                  </a:lnTo>
                  <a:lnTo>
                    <a:pt x="10718" y="1020"/>
                  </a:lnTo>
                  <a:lnTo>
                    <a:pt x="10720" y="1038"/>
                  </a:lnTo>
                  <a:lnTo>
                    <a:pt x="10722" y="1058"/>
                  </a:lnTo>
                  <a:lnTo>
                    <a:pt x="10724" y="1098"/>
                  </a:lnTo>
                  <a:lnTo>
                    <a:pt x="10724" y="1139"/>
                  </a:lnTo>
                  <a:lnTo>
                    <a:pt x="10724" y="1180"/>
                  </a:lnTo>
                  <a:lnTo>
                    <a:pt x="10723" y="1222"/>
                  </a:lnTo>
                  <a:lnTo>
                    <a:pt x="10722" y="1261"/>
                  </a:lnTo>
                  <a:lnTo>
                    <a:pt x="10721" y="1299"/>
                  </a:lnTo>
                  <a:lnTo>
                    <a:pt x="10793" y="1299"/>
                  </a:lnTo>
                  <a:lnTo>
                    <a:pt x="10794" y="1199"/>
                  </a:lnTo>
                  <a:lnTo>
                    <a:pt x="10796" y="1116"/>
                  </a:lnTo>
                  <a:lnTo>
                    <a:pt x="10796" y="1080"/>
                  </a:lnTo>
                  <a:lnTo>
                    <a:pt x="10796" y="1048"/>
                  </a:lnTo>
                  <a:lnTo>
                    <a:pt x="10795" y="1033"/>
                  </a:lnTo>
                  <a:lnTo>
                    <a:pt x="10794" y="1020"/>
                  </a:lnTo>
                  <a:lnTo>
                    <a:pt x="10792" y="1007"/>
                  </a:lnTo>
                  <a:lnTo>
                    <a:pt x="10790" y="995"/>
                  </a:lnTo>
                  <a:lnTo>
                    <a:pt x="10788" y="984"/>
                  </a:lnTo>
                  <a:lnTo>
                    <a:pt x="10785" y="974"/>
                  </a:lnTo>
                  <a:lnTo>
                    <a:pt x="10781" y="965"/>
                  </a:lnTo>
                  <a:lnTo>
                    <a:pt x="10777" y="955"/>
                  </a:lnTo>
                  <a:lnTo>
                    <a:pt x="10772" y="948"/>
                  </a:lnTo>
                  <a:lnTo>
                    <a:pt x="10766" y="941"/>
                  </a:lnTo>
                  <a:lnTo>
                    <a:pt x="10760" y="935"/>
                  </a:lnTo>
                  <a:lnTo>
                    <a:pt x="10753" y="928"/>
                  </a:lnTo>
                  <a:lnTo>
                    <a:pt x="10745" y="924"/>
                  </a:lnTo>
                  <a:lnTo>
                    <a:pt x="10736" y="920"/>
                  </a:lnTo>
                  <a:lnTo>
                    <a:pt x="10726" y="916"/>
                  </a:lnTo>
                  <a:lnTo>
                    <a:pt x="10715" y="914"/>
                  </a:lnTo>
                  <a:lnTo>
                    <a:pt x="10703" y="912"/>
                  </a:lnTo>
                  <a:lnTo>
                    <a:pt x="10690" y="910"/>
                  </a:lnTo>
                  <a:lnTo>
                    <a:pt x="10676" y="909"/>
                  </a:lnTo>
                  <a:lnTo>
                    <a:pt x="10660" y="909"/>
                  </a:lnTo>
                  <a:lnTo>
                    <a:pt x="10647" y="909"/>
                  </a:lnTo>
                  <a:lnTo>
                    <a:pt x="10636" y="910"/>
                  </a:lnTo>
                  <a:lnTo>
                    <a:pt x="10626" y="911"/>
                  </a:lnTo>
                  <a:lnTo>
                    <a:pt x="10618" y="913"/>
                  </a:lnTo>
                  <a:lnTo>
                    <a:pt x="10610" y="915"/>
                  </a:lnTo>
                  <a:lnTo>
                    <a:pt x="10604" y="918"/>
                  </a:lnTo>
                  <a:lnTo>
                    <a:pt x="10598" y="921"/>
                  </a:lnTo>
                  <a:lnTo>
                    <a:pt x="10592" y="924"/>
                  </a:lnTo>
                  <a:lnTo>
                    <a:pt x="10572" y="941"/>
                  </a:lnTo>
                  <a:lnTo>
                    <a:pt x="10548" y="962"/>
                  </a:lnTo>
                  <a:lnTo>
                    <a:pt x="10548" y="909"/>
                  </a:lnTo>
                  <a:lnTo>
                    <a:pt x="10487" y="909"/>
                  </a:lnTo>
                  <a:lnTo>
                    <a:pt x="10487" y="1299"/>
                  </a:lnTo>
                  <a:close/>
                  <a:moveTo>
                    <a:pt x="6200" y="940"/>
                  </a:moveTo>
                  <a:lnTo>
                    <a:pt x="6200" y="1299"/>
                  </a:lnTo>
                  <a:lnTo>
                    <a:pt x="6272" y="1299"/>
                  </a:lnTo>
                  <a:lnTo>
                    <a:pt x="6270" y="1220"/>
                  </a:lnTo>
                  <a:lnTo>
                    <a:pt x="6269" y="1152"/>
                  </a:lnTo>
                  <a:lnTo>
                    <a:pt x="6269" y="1122"/>
                  </a:lnTo>
                  <a:lnTo>
                    <a:pt x="6269" y="1095"/>
                  </a:lnTo>
                  <a:lnTo>
                    <a:pt x="6271" y="1071"/>
                  </a:lnTo>
                  <a:lnTo>
                    <a:pt x="6274" y="1050"/>
                  </a:lnTo>
                  <a:lnTo>
                    <a:pt x="6277" y="1040"/>
                  </a:lnTo>
                  <a:lnTo>
                    <a:pt x="6280" y="1031"/>
                  </a:lnTo>
                  <a:lnTo>
                    <a:pt x="6283" y="1023"/>
                  </a:lnTo>
                  <a:lnTo>
                    <a:pt x="6287" y="1015"/>
                  </a:lnTo>
                  <a:lnTo>
                    <a:pt x="6291" y="1008"/>
                  </a:lnTo>
                  <a:lnTo>
                    <a:pt x="6297" y="1002"/>
                  </a:lnTo>
                  <a:lnTo>
                    <a:pt x="6303" y="996"/>
                  </a:lnTo>
                  <a:lnTo>
                    <a:pt x="6309" y="991"/>
                  </a:lnTo>
                  <a:lnTo>
                    <a:pt x="6317" y="986"/>
                  </a:lnTo>
                  <a:lnTo>
                    <a:pt x="6325" y="982"/>
                  </a:lnTo>
                  <a:lnTo>
                    <a:pt x="6334" y="979"/>
                  </a:lnTo>
                  <a:lnTo>
                    <a:pt x="6344" y="977"/>
                  </a:lnTo>
                  <a:lnTo>
                    <a:pt x="6355" y="975"/>
                  </a:lnTo>
                  <a:lnTo>
                    <a:pt x="6367" y="973"/>
                  </a:lnTo>
                  <a:lnTo>
                    <a:pt x="6380" y="972"/>
                  </a:lnTo>
                  <a:lnTo>
                    <a:pt x="6394" y="972"/>
                  </a:lnTo>
                  <a:lnTo>
                    <a:pt x="6401" y="973"/>
                  </a:lnTo>
                  <a:lnTo>
                    <a:pt x="6407" y="974"/>
                  </a:lnTo>
                  <a:lnTo>
                    <a:pt x="6413" y="977"/>
                  </a:lnTo>
                  <a:lnTo>
                    <a:pt x="6418" y="981"/>
                  </a:lnTo>
                  <a:lnTo>
                    <a:pt x="6423" y="986"/>
                  </a:lnTo>
                  <a:lnTo>
                    <a:pt x="6427" y="993"/>
                  </a:lnTo>
                  <a:lnTo>
                    <a:pt x="6431" y="999"/>
                  </a:lnTo>
                  <a:lnTo>
                    <a:pt x="6435" y="1007"/>
                  </a:lnTo>
                  <a:lnTo>
                    <a:pt x="6438" y="1015"/>
                  </a:lnTo>
                  <a:lnTo>
                    <a:pt x="6440" y="1025"/>
                  </a:lnTo>
                  <a:lnTo>
                    <a:pt x="6442" y="1034"/>
                  </a:lnTo>
                  <a:lnTo>
                    <a:pt x="6444" y="1044"/>
                  </a:lnTo>
                  <a:lnTo>
                    <a:pt x="6447" y="1067"/>
                  </a:lnTo>
                  <a:lnTo>
                    <a:pt x="6448" y="1092"/>
                  </a:lnTo>
                  <a:lnTo>
                    <a:pt x="6449" y="1118"/>
                  </a:lnTo>
                  <a:lnTo>
                    <a:pt x="6449" y="1144"/>
                  </a:lnTo>
                  <a:lnTo>
                    <a:pt x="6449" y="1172"/>
                  </a:lnTo>
                  <a:lnTo>
                    <a:pt x="6448" y="1199"/>
                  </a:lnTo>
                  <a:lnTo>
                    <a:pt x="6446" y="1252"/>
                  </a:lnTo>
                  <a:lnTo>
                    <a:pt x="6445" y="1299"/>
                  </a:lnTo>
                  <a:lnTo>
                    <a:pt x="6516" y="1299"/>
                  </a:lnTo>
                  <a:lnTo>
                    <a:pt x="6518" y="1201"/>
                  </a:lnTo>
                  <a:lnTo>
                    <a:pt x="6519" y="1117"/>
                  </a:lnTo>
                  <a:lnTo>
                    <a:pt x="6519" y="1082"/>
                  </a:lnTo>
                  <a:lnTo>
                    <a:pt x="6518" y="1050"/>
                  </a:lnTo>
                  <a:lnTo>
                    <a:pt x="6516" y="1035"/>
                  </a:lnTo>
                  <a:lnTo>
                    <a:pt x="6515" y="1022"/>
                  </a:lnTo>
                  <a:lnTo>
                    <a:pt x="6513" y="1008"/>
                  </a:lnTo>
                  <a:lnTo>
                    <a:pt x="6510" y="997"/>
                  </a:lnTo>
                  <a:lnTo>
                    <a:pt x="6507" y="985"/>
                  </a:lnTo>
                  <a:lnTo>
                    <a:pt x="6504" y="975"/>
                  </a:lnTo>
                  <a:lnTo>
                    <a:pt x="6499" y="966"/>
                  </a:lnTo>
                  <a:lnTo>
                    <a:pt x="6494" y="956"/>
                  </a:lnTo>
                  <a:lnTo>
                    <a:pt x="6489" y="949"/>
                  </a:lnTo>
                  <a:lnTo>
                    <a:pt x="6482" y="942"/>
                  </a:lnTo>
                  <a:lnTo>
                    <a:pt x="6475" y="935"/>
                  </a:lnTo>
                  <a:lnTo>
                    <a:pt x="6467" y="929"/>
                  </a:lnTo>
                  <a:lnTo>
                    <a:pt x="6457" y="924"/>
                  </a:lnTo>
                  <a:lnTo>
                    <a:pt x="6447" y="920"/>
                  </a:lnTo>
                  <a:lnTo>
                    <a:pt x="6436" y="917"/>
                  </a:lnTo>
                  <a:lnTo>
                    <a:pt x="6424" y="914"/>
                  </a:lnTo>
                  <a:lnTo>
                    <a:pt x="6411" y="912"/>
                  </a:lnTo>
                  <a:lnTo>
                    <a:pt x="6396" y="910"/>
                  </a:lnTo>
                  <a:lnTo>
                    <a:pt x="6380" y="909"/>
                  </a:lnTo>
                  <a:lnTo>
                    <a:pt x="6363" y="909"/>
                  </a:lnTo>
                  <a:lnTo>
                    <a:pt x="6356" y="909"/>
                  </a:lnTo>
                  <a:lnTo>
                    <a:pt x="6349" y="910"/>
                  </a:lnTo>
                  <a:lnTo>
                    <a:pt x="6343" y="911"/>
                  </a:lnTo>
                  <a:lnTo>
                    <a:pt x="6336" y="913"/>
                  </a:lnTo>
                  <a:lnTo>
                    <a:pt x="6324" y="918"/>
                  </a:lnTo>
                  <a:lnTo>
                    <a:pt x="6312" y="923"/>
                  </a:lnTo>
                  <a:lnTo>
                    <a:pt x="6291" y="938"/>
                  </a:lnTo>
                  <a:lnTo>
                    <a:pt x="6272" y="951"/>
                  </a:lnTo>
                  <a:lnTo>
                    <a:pt x="6270" y="939"/>
                  </a:lnTo>
                  <a:lnTo>
                    <a:pt x="6267" y="929"/>
                  </a:lnTo>
                  <a:lnTo>
                    <a:pt x="6263" y="921"/>
                  </a:lnTo>
                  <a:lnTo>
                    <a:pt x="6258" y="915"/>
                  </a:lnTo>
                  <a:lnTo>
                    <a:pt x="6253" y="911"/>
                  </a:lnTo>
                  <a:lnTo>
                    <a:pt x="6247" y="908"/>
                  </a:lnTo>
                  <a:lnTo>
                    <a:pt x="6240" y="906"/>
                  </a:lnTo>
                  <a:lnTo>
                    <a:pt x="6234" y="906"/>
                  </a:lnTo>
                  <a:lnTo>
                    <a:pt x="6227" y="907"/>
                  </a:lnTo>
                  <a:lnTo>
                    <a:pt x="6221" y="909"/>
                  </a:lnTo>
                  <a:lnTo>
                    <a:pt x="6216" y="912"/>
                  </a:lnTo>
                  <a:lnTo>
                    <a:pt x="6211" y="916"/>
                  </a:lnTo>
                  <a:lnTo>
                    <a:pt x="6206" y="921"/>
                  </a:lnTo>
                  <a:lnTo>
                    <a:pt x="6203" y="927"/>
                  </a:lnTo>
                  <a:lnTo>
                    <a:pt x="6201" y="934"/>
                  </a:lnTo>
                  <a:lnTo>
                    <a:pt x="6200" y="940"/>
                  </a:lnTo>
                  <a:close/>
                  <a:moveTo>
                    <a:pt x="5332" y="200"/>
                  </a:moveTo>
                  <a:lnTo>
                    <a:pt x="5332" y="359"/>
                  </a:lnTo>
                  <a:lnTo>
                    <a:pt x="5333" y="382"/>
                  </a:lnTo>
                  <a:lnTo>
                    <a:pt x="5336" y="404"/>
                  </a:lnTo>
                  <a:lnTo>
                    <a:pt x="5342" y="425"/>
                  </a:lnTo>
                  <a:lnTo>
                    <a:pt x="5349" y="444"/>
                  </a:lnTo>
                  <a:lnTo>
                    <a:pt x="5358" y="461"/>
                  </a:lnTo>
                  <a:lnTo>
                    <a:pt x="5368" y="478"/>
                  </a:lnTo>
                  <a:lnTo>
                    <a:pt x="5380" y="492"/>
                  </a:lnTo>
                  <a:lnTo>
                    <a:pt x="5393" y="506"/>
                  </a:lnTo>
                  <a:lnTo>
                    <a:pt x="5407" y="517"/>
                  </a:lnTo>
                  <a:lnTo>
                    <a:pt x="5422" y="528"/>
                  </a:lnTo>
                  <a:lnTo>
                    <a:pt x="5438" y="537"/>
                  </a:lnTo>
                  <a:lnTo>
                    <a:pt x="5455" y="544"/>
                  </a:lnTo>
                  <a:lnTo>
                    <a:pt x="5472" y="550"/>
                  </a:lnTo>
                  <a:lnTo>
                    <a:pt x="5490" y="554"/>
                  </a:lnTo>
                  <a:lnTo>
                    <a:pt x="5508" y="557"/>
                  </a:lnTo>
                  <a:lnTo>
                    <a:pt x="5526" y="558"/>
                  </a:lnTo>
                  <a:lnTo>
                    <a:pt x="5544" y="558"/>
                  </a:lnTo>
                  <a:lnTo>
                    <a:pt x="5562" y="554"/>
                  </a:lnTo>
                  <a:lnTo>
                    <a:pt x="5580" y="550"/>
                  </a:lnTo>
                  <a:lnTo>
                    <a:pt x="5597" y="545"/>
                  </a:lnTo>
                  <a:lnTo>
                    <a:pt x="5614" y="538"/>
                  </a:lnTo>
                  <a:lnTo>
                    <a:pt x="5630" y="529"/>
                  </a:lnTo>
                  <a:lnTo>
                    <a:pt x="5645" y="518"/>
                  </a:lnTo>
                  <a:lnTo>
                    <a:pt x="5659" y="505"/>
                  </a:lnTo>
                  <a:lnTo>
                    <a:pt x="5672" y="490"/>
                  </a:lnTo>
                  <a:lnTo>
                    <a:pt x="5684" y="475"/>
                  </a:lnTo>
                  <a:lnTo>
                    <a:pt x="5694" y="456"/>
                  </a:lnTo>
                  <a:lnTo>
                    <a:pt x="5703" y="436"/>
                  </a:lnTo>
                  <a:lnTo>
                    <a:pt x="5710" y="415"/>
                  </a:lnTo>
                  <a:lnTo>
                    <a:pt x="5715" y="391"/>
                  </a:lnTo>
                  <a:lnTo>
                    <a:pt x="5719" y="366"/>
                  </a:lnTo>
                  <a:lnTo>
                    <a:pt x="5720" y="338"/>
                  </a:lnTo>
                  <a:lnTo>
                    <a:pt x="5720" y="277"/>
                  </a:lnTo>
                  <a:lnTo>
                    <a:pt x="5721" y="232"/>
                  </a:lnTo>
                  <a:lnTo>
                    <a:pt x="5721" y="216"/>
                  </a:lnTo>
                  <a:lnTo>
                    <a:pt x="5720" y="201"/>
                  </a:lnTo>
                  <a:lnTo>
                    <a:pt x="5719" y="191"/>
                  </a:lnTo>
                  <a:lnTo>
                    <a:pt x="5717" y="183"/>
                  </a:lnTo>
                  <a:lnTo>
                    <a:pt x="5715" y="179"/>
                  </a:lnTo>
                  <a:lnTo>
                    <a:pt x="5714" y="176"/>
                  </a:lnTo>
                  <a:lnTo>
                    <a:pt x="5712" y="174"/>
                  </a:lnTo>
                  <a:lnTo>
                    <a:pt x="5709" y="172"/>
                  </a:lnTo>
                  <a:lnTo>
                    <a:pt x="5704" y="170"/>
                  </a:lnTo>
                  <a:lnTo>
                    <a:pt x="5696" y="169"/>
                  </a:lnTo>
                  <a:lnTo>
                    <a:pt x="5676" y="168"/>
                  </a:lnTo>
                  <a:lnTo>
                    <a:pt x="5648" y="169"/>
                  </a:lnTo>
                  <a:lnTo>
                    <a:pt x="5649" y="224"/>
                  </a:lnTo>
                  <a:lnTo>
                    <a:pt x="5650" y="280"/>
                  </a:lnTo>
                  <a:lnTo>
                    <a:pt x="5649" y="307"/>
                  </a:lnTo>
                  <a:lnTo>
                    <a:pt x="5648" y="333"/>
                  </a:lnTo>
                  <a:lnTo>
                    <a:pt x="5645" y="358"/>
                  </a:lnTo>
                  <a:lnTo>
                    <a:pt x="5641" y="381"/>
                  </a:lnTo>
                  <a:lnTo>
                    <a:pt x="5638" y="393"/>
                  </a:lnTo>
                  <a:lnTo>
                    <a:pt x="5635" y="404"/>
                  </a:lnTo>
                  <a:lnTo>
                    <a:pt x="5631" y="415"/>
                  </a:lnTo>
                  <a:lnTo>
                    <a:pt x="5627" y="424"/>
                  </a:lnTo>
                  <a:lnTo>
                    <a:pt x="5622" y="433"/>
                  </a:lnTo>
                  <a:lnTo>
                    <a:pt x="5616" y="442"/>
                  </a:lnTo>
                  <a:lnTo>
                    <a:pt x="5610" y="450"/>
                  </a:lnTo>
                  <a:lnTo>
                    <a:pt x="5603" y="457"/>
                  </a:lnTo>
                  <a:lnTo>
                    <a:pt x="5595" y="463"/>
                  </a:lnTo>
                  <a:lnTo>
                    <a:pt x="5586" y="470"/>
                  </a:lnTo>
                  <a:lnTo>
                    <a:pt x="5577" y="474"/>
                  </a:lnTo>
                  <a:lnTo>
                    <a:pt x="5566" y="478"/>
                  </a:lnTo>
                  <a:lnTo>
                    <a:pt x="5555" y="482"/>
                  </a:lnTo>
                  <a:lnTo>
                    <a:pt x="5543" y="484"/>
                  </a:lnTo>
                  <a:lnTo>
                    <a:pt x="5530" y="485"/>
                  </a:lnTo>
                  <a:lnTo>
                    <a:pt x="5516" y="486"/>
                  </a:lnTo>
                  <a:lnTo>
                    <a:pt x="5503" y="485"/>
                  </a:lnTo>
                  <a:lnTo>
                    <a:pt x="5492" y="483"/>
                  </a:lnTo>
                  <a:lnTo>
                    <a:pt x="5482" y="481"/>
                  </a:lnTo>
                  <a:lnTo>
                    <a:pt x="5472" y="477"/>
                  </a:lnTo>
                  <a:lnTo>
                    <a:pt x="5463" y="472"/>
                  </a:lnTo>
                  <a:lnTo>
                    <a:pt x="5455" y="465"/>
                  </a:lnTo>
                  <a:lnTo>
                    <a:pt x="5448" y="458"/>
                  </a:lnTo>
                  <a:lnTo>
                    <a:pt x="5441" y="450"/>
                  </a:lnTo>
                  <a:lnTo>
                    <a:pt x="5435" y="442"/>
                  </a:lnTo>
                  <a:lnTo>
                    <a:pt x="5430" y="432"/>
                  </a:lnTo>
                  <a:lnTo>
                    <a:pt x="5425" y="422"/>
                  </a:lnTo>
                  <a:lnTo>
                    <a:pt x="5421" y="411"/>
                  </a:lnTo>
                  <a:lnTo>
                    <a:pt x="5417" y="401"/>
                  </a:lnTo>
                  <a:lnTo>
                    <a:pt x="5414" y="389"/>
                  </a:lnTo>
                  <a:lnTo>
                    <a:pt x="5411" y="377"/>
                  </a:lnTo>
                  <a:lnTo>
                    <a:pt x="5409" y="365"/>
                  </a:lnTo>
                  <a:lnTo>
                    <a:pt x="5405" y="339"/>
                  </a:lnTo>
                  <a:lnTo>
                    <a:pt x="5403" y="313"/>
                  </a:lnTo>
                  <a:lnTo>
                    <a:pt x="5402" y="286"/>
                  </a:lnTo>
                  <a:lnTo>
                    <a:pt x="5402" y="260"/>
                  </a:lnTo>
                  <a:lnTo>
                    <a:pt x="5403" y="211"/>
                  </a:lnTo>
                  <a:lnTo>
                    <a:pt x="5403" y="169"/>
                  </a:lnTo>
                  <a:lnTo>
                    <a:pt x="5386" y="169"/>
                  </a:lnTo>
                  <a:lnTo>
                    <a:pt x="5371" y="168"/>
                  </a:lnTo>
                  <a:lnTo>
                    <a:pt x="5359" y="169"/>
                  </a:lnTo>
                  <a:lnTo>
                    <a:pt x="5349" y="170"/>
                  </a:lnTo>
                  <a:lnTo>
                    <a:pt x="5345" y="171"/>
                  </a:lnTo>
                  <a:lnTo>
                    <a:pt x="5342" y="173"/>
                  </a:lnTo>
                  <a:lnTo>
                    <a:pt x="5339" y="176"/>
                  </a:lnTo>
                  <a:lnTo>
                    <a:pt x="5336" y="179"/>
                  </a:lnTo>
                  <a:lnTo>
                    <a:pt x="5334" y="184"/>
                  </a:lnTo>
                  <a:lnTo>
                    <a:pt x="5333" y="188"/>
                  </a:lnTo>
                  <a:lnTo>
                    <a:pt x="5332" y="194"/>
                  </a:lnTo>
                  <a:lnTo>
                    <a:pt x="5332" y="200"/>
                  </a:lnTo>
                  <a:close/>
                  <a:moveTo>
                    <a:pt x="4669" y="972"/>
                  </a:moveTo>
                  <a:lnTo>
                    <a:pt x="4863" y="972"/>
                  </a:lnTo>
                  <a:lnTo>
                    <a:pt x="4861" y="977"/>
                  </a:lnTo>
                  <a:lnTo>
                    <a:pt x="4858" y="983"/>
                  </a:lnTo>
                  <a:lnTo>
                    <a:pt x="4854" y="991"/>
                  </a:lnTo>
                  <a:lnTo>
                    <a:pt x="4850" y="998"/>
                  </a:lnTo>
                  <a:lnTo>
                    <a:pt x="4838" y="1014"/>
                  </a:lnTo>
                  <a:lnTo>
                    <a:pt x="4824" y="1034"/>
                  </a:lnTo>
                  <a:lnTo>
                    <a:pt x="4789" y="1076"/>
                  </a:lnTo>
                  <a:lnTo>
                    <a:pt x="4751" y="1121"/>
                  </a:lnTo>
                  <a:lnTo>
                    <a:pt x="4713" y="1165"/>
                  </a:lnTo>
                  <a:lnTo>
                    <a:pt x="4680" y="1205"/>
                  </a:lnTo>
                  <a:lnTo>
                    <a:pt x="4667" y="1222"/>
                  </a:lnTo>
                  <a:lnTo>
                    <a:pt x="4657" y="1237"/>
                  </a:lnTo>
                  <a:lnTo>
                    <a:pt x="4654" y="1243"/>
                  </a:lnTo>
                  <a:lnTo>
                    <a:pt x="4651" y="1249"/>
                  </a:lnTo>
                  <a:lnTo>
                    <a:pt x="4649" y="1254"/>
                  </a:lnTo>
                  <a:lnTo>
                    <a:pt x="4649" y="1258"/>
                  </a:lnTo>
                  <a:lnTo>
                    <a:pt x="4649" y="1299"/>
                  </a:lnTo>
                  <a:lnTo>
                    <a:pt x="4965" y="1299"/>
                  </a:lnTo>
                  <a:lnTo>
                    <a:pt x="4965" y="1236"/>
                  </a:lnTo>
                  <a:lnTo>
                    <a:pt x="4751" y="1236"/>
                  </a:lnTo>
                  <a:lnTo>
                    <a:pt x="4916" y="1028"/>
                  </a:lnTo>
                  <a:lnTo>
                    <a:pt x="4929" y="1013"/>
                  </a:lnTo>
                  <a:lnTo>
                    <a:pt x="4939" y="1000"/>
                  </a:lnTo>
                  <a:lnTo>
                    <a:pt x="4948" y="988"/>
                  </a:lnTo>
                  <a:lnTo>
                    <a:pt x="4955" y="976"/>
                  </a:lnTo>
                  <a:lnTo>
                    <a:pt x="4961" y="966"/>
                  </a:lnTo>
                  <a:lnTo>
                    <a:pt x="4964" y="956"/>
                  </a:lnTo>
                  <a:lnTo>
                    <a:pt x="4967" y="948"/>
                  </a:lnTo>
                  <a:lnTo>
                    <a:pt x="4968" y="941"/>
                  </a:lnTo>
                  <a:lnTo>
                    <a:pt x="4967" y="935"/>
                  </a:lnTo>
                  <a:lnTo>
                    <a:pt x="4965" y="928"/>
                  </a:lnTo>
                  <a:lnTo>
                    <a:pt x="4962" y="923"/>
                  </a:lnTo>
                  <a:lnTo>
                    <a:pt x="4957" y="919"/>
                  </a:lnTo>
                  <a:lnTo>
                    <a:pt x="4952" y="915"/>
                  </a:lnTo>
                  <a:lnTo>
                    <a:pt x="4945" y="912"/>
                  </a:lnTo>
                  <a:lnTo>
                    <a:pt x="4936" y="910"/>
                  </a:lnTo>
                  <a:lnTo>
                    <a:pt x="4927" y="908"/>
                  </a:lnTo>
                  <a:lnTo>
                    <a:pt x="4906" y="905"/>
                  </a:lnTo>
                  <a:lnTo>
                    <a:pt x="4880" y="904"/>
                  </a:lnTo>
                  <a:lnTo>
                    <a:pt x="4851" y="904"/>
                  </a:lnTo>
                  <a:lnTo>
                    <a:pt x="4819" y="905"/>
                  </a:lnTo>
                  <a:lnTo>
                    <a:pt x="4748" y="907"/>
                  </a:lnTo>
                  <a:lnTo>
                    <a:pt x="4669" y="909"/>
                  </a:lnTo>
                  <a:lnTo>
                    <a:pt x="4669" y="972"/>
                  </a:lnTo>
                  <a:close/>
                  <a:moveTo>
                    <a:pt x="8956" y="972"/>
                  </a:moveTo>
                  <a:lnTo>
                    <a:pt x="9149" y="972"/>
                  </a:lnTo>
                  <a:lnTo>
                    <a:pt x="9147" y="978"/>
                  </a:lnTo>
                  <a:lnTo>
                    <a:pt x="9143" y="986"/>
                  </a:lnTo>
                  <a:lnTo>
                    <a:pt x="9139" y="995"/>
                  </a:lnTo>
                  <a:lnTo>
                    <a:pt x="9133" y="1003"/>
                  </a:lnTo>
                  <a:lnTo>
                    <a:pt x="9119" y="1023"/>
                  </a:lnTo>
                  <a:lnTo>
                    <a:pt x="9103" y="1042"/>
                  </a:lnTo>
                  <a:lnTo>
                    <a:pt x="9070" y="1083"/>
                  </a:lnTo>
                  <a:lnTo>
                    <a:pt x="9043" y="1116"/>
                  </a:lnTo>
                  <a:lnTo>
                    <a:pt x="9028" y="1135"/>
                  </a:lnTo>
                  <a:lnTo>
                    <a:pt x="9014" y="1150"/>
                  </a:lnTo>
                  <a:lnTo>
                    <a:pt x="9001" y="1166"/>
                  </a:lnTo>
                  <a:lnTo>
                    <a:pt x="8986" y="1183"/>
                  </a:lnTo>
                  <a:lnTo>
                    <a:pt x="8969" y="1204"/>
                  </a:lnTo>
                  <a:lnTo>
                    <a:pt x="8957" y="1219"/>
                  </a:lnTo>
                  <a:lnTo>
                    <a:pt x="8948" y="1228"/>
                  </a:lnTo>
                  <a:lnTo>
                    <a:pt x="8942" y="1236"/>
                  </a:lnTo>
                  <a:lnTo>
                    <a:pt x="8940" y="1240"/>
                  </a:lnTo>
                  <a:lnTo>
                    <a:pt x="8938" y="1244"/>
                  </a:lnTo>
                  <a:lnTo>
                    <a:pt x="8937" y="1250"/>
                  </a:lnTo>
                  <a:lnTo>
                    <a:pt x="8936" y="1256"/>
                  </a:lnTo>
                  <a:lnTo>
                    <a:pt x="8935" y="1273"/>
                  </a:lnTo>
                  <a:lnTo>
                    <a:pt x="8935" y="1299"/>
                  </a:lnTo>
                  <a:lnTo>
                    <a:pt x="9251" y="1299"/>
                  </a:lnTo>
                  <a:lnTo>
                    <a:pt x="9251" y="1236"/>
                  </a:lnTo>
                  <a:lnTo>
                    <a:pt x="9037" y="1236"/>
                  </a:lnTo>
                  <a:lnTo>
                    <a:pt x="9050" y="1218"/>
                  </a:lnTo>
                  <a:lnTo>
                    <a:pt x="9062" y="1200"/>
                  </a:lnTo>
                  <a:lnTo>
                    <a:pt x="9075" y="1182"/>
                  </a:lnTo>
                  <a:lnTo>
                    <a:pt x="9089" y="1165"/>
                  </a:lnTo>
                  <a:lnTo>
                    <a:pt x="9117" y="1130"/>
                  </a:lnTo>
                  <a:lnTo>
                    <a:pt x="9147" y="1096"/>
                  </a:lnTo>
                  <a:lnTo>
                    <a:pt x="9183" y="1055"/>
                  </a:lnTo>
                  <a:lnTo>
                    <a:pt x="9212" y="1020"/>
                  </a:lnTo>
                  <a:lnTo>
                    <a:pt x="9223" y="1004"/>
                  </a:lnTo>
                  <a:lnTo>
                    <a:pt x="9232" y="990"/>
                  </a:lnTo>
                  <a:lnTo>
                    <a:pt x="9240" y="977"/>
                  </a:lnTo>
                  <a:lnTo>
                    <a:pt x="9246" y="966"/>
                  </a:lnTo>
                  <a:lnTo>
                    <a:pt x="9250" y="955"/>
                  </a:lnTo>
                  <a:lnTo>
                    <a:pt x="9253" y="947"/>
                  </a:lnTo>
                  <a:lnTo>
                    <a:pt x="9254" y="939"/>
                  </a:lnTo>
                  <a:lnTo>
                    <a:pt x="9253" y="932"/>
                  </a:lnTo>
                  <a:lnTo>
                    <a:pt x="9250" y="925"/>
                  </a:lnTo>
                  <a:lnTo>
                    <a:pt x="9247" y="920"/>
                  </a:lnTo>
                  <a:lnTo>
                    <a:pt x="9241" y="916"/>
                  </a:lnTo>
                  <a:lnTo>
                    <a:pt x="9234" y="913"/>
                  </a:lnTo>
                  <a:lnTo>
                    <a:pt x="9226" y="910"/>
                  </a:lnTo>
                  <a:lnTo>
                    <a:pt x="9216" y="908"/>
                  </a:lnTo>
                  <a:lnTo>
                    <a:pt x="9205" y="906"/>
                  </a:lnTo>
                  <a:lnTo>
                    <a:pt x="9193" y="905"/>
                  </a:lnTo>
                  <a:lnTo>
                    <a:pt x="9164" y="904"/>
                  </a:lnTo>
                  <a:lnTo>
                    <a:pt x="9131" y="905"/>
                  </a:lnTo>
                  <a:lnTo>
                    <a:pt x="9051" y="907"/>
                  </a:lnTo>
                  <a:lnTo>
                    <a:pt x="8956" y="909"/>
                  </a:lnTo>
                  <a:lnTo>
                    <a:pt x="8956" y="972"/>
                  </a:lnTo>
                  <a:close/>
                  <a:moveTo>
                    <a:pt x="8405" y="1299"/>
                  </a:moveTo>
                  <a:lnTo>
                    <a:pt x="8476" y="1299"/>
                  </a:lnTo>
                  <a:lnTo>
                    <a:pt x="8475" y="1214"/>
                  </a:lnTo>
                  <a:lnTo>
                    <a:pt x="8473" y="1141"/>
                  </a:lnTo>
                  <a:lnTo>
                    <a:pt x="8473" y="1109"/>
                  </a:lnTo>
                  <a:lnTo>
                    <a:pt x="8474" y="1081"/>
                  </a:lnTo>
                  <a:lnTo>
                    <a:pt x="8476" y="1067"/>
                  </a:lnTo>
                  <a:lnTo>
                    <a:pt x="8477" y="1055"/>
                  </a:lnTo>
                  <a:lnTo>
                    <a:pt x="8479" y="1043"/>
                  </a:lnTo>
                  <a:lnTo>
                    <a:pt x="8481" y="1033"/>
                  </a:lnTo>
                  <a:lnTo>
                    <a:pt x="8484" y="1023"/>
                  </a:lnTo>
                  <a:lnTo>
                    <a:pt x="8488" y="1014"/>
                  </a:lnTo>
                  <a:lnTo>
                    <a:pt x="8492" y="1006"/>
                  </a:lnTo>
                  <a:lnTo>
                    <a:pt x="8497" y="999"/>
                  </a:lnTo>
                  <a:lnTo>
                    <a:pt x="8503" y="993"/>
                  </a:lnTo>
                  <a:lnTo>
                    <a:pt x="8510" y="986"/>
                  </a:lnTo>
                  <a:lnTo>
                    <a:pt x="8517" y="982"/>
                  </a:lnTo>
                  <a:lnTo>
                    <a:pt x="8525" y="978"/>
                  </a:lnTo>
                  <a:lnTo>
                    <a:pt x="8534" y="976"/>
                  </a:lnTo>
                  <a:lnTo>
                    <a:pt x="8545" y="974"/>
                  </a:lnTo>
                  <a:lnTo>
                    <a:pt x="8556" y="973"/>
                  </a:lnTo>
                  <a:lnTo>
                    <a:pt x="8568" y="973"/>
                  </a:lnTo>
                  <a:lnTo>
                    <a:pt x="8581" y="974"/>
                  </a:lnTo>
                  <a:lnTo>
                    <a:pt x="8596" y="976"/>
                  </a:lnTo>
                  <a:lnTo>
                    <a:pt x="8612" y="979"/>
                  </a:lnTo>
                  <a:lnTo>
                    <a:pt x="8629" y="982"/>
                  </a:lnTo>
                  <a:lnTo>
                    <a:pt x="8639" y="1030"/>
                  </a:lnTo>
                  <a:lnTo>
                    <a:pt x="8646" y="1069"/>
                  </a:lnTo>
                  <a:lnTo>
                    <a:pt x="8650" y="1103"/>
                  </a:lnTo>
                  <a:lnTo>
                    <a:pt x="8651" y="1134"/>
                  </a:lnTo>
                  <a:lnTo>
                    <a:pt x="8651" y="1166"/>
                  </a:lnTo>
                  <a:lnTo>
                    <a:pt x="8651" y="1202"/>
                  </a:lnTo>
                  <a:lnTo>
                    <a:pt x="8650" y="1245"/>
                  </a:lnTo>
                  <a:lnTo>
                    <a:pt x="8650" y="1299"/>
                  </a:lnTo>
                  <a:lnTo>
                    <a:pt x="8711" y="1299"/>
                  </a:lnTo>
                  <a:lnTo>
                    <a:pt x="8712" y="1188"/>
                  </a:lnTo>
                  <a:lnTo>
                    <a:pt x="8713" y="1099"/>
                  </a:lnTo>
                  <a:lnTo>
                    <a:pt x="8713" y="1063"/>
                  </a:lnTo>
                  <a:lnTo>
                    <a:pt x="8712" y="1031"/>
                  </a:lnTo>
                  <a:lnTo>
                    <a:pt x="8711" y="1018"/>
                  </a:lnTo>
                  <a:lnTo>
                    <a:pt x="8710" y="1004"/>
                  </a:lnTo>
                  <a:lnTo>
                    <a:pt x="8708" y="992"/>
                  </a:lnTo>
                  <a:lnTo>
                    <a:pt x="8706" y="981"/>
                  </a:lnTo>
                  <a:lnTo>
                    <a:pt x="8703" y="971"/>
                  </a:lnTo>
                  <a:lnTo>
                    <a:pt x="8699" y="962"/>
                  </a:lnTo>
                  <a:lnTo>
                    <a:pt x="8695" y="953"/>
                  </a:lnTo>
                  <a:lnTo>
                    <a:pt x="8691" y="946"/>
                  </a:lnTo>
                  <a:lnTo>
                    <a:pt x="8685" y="939"/>
                  </a:lnTo>
                  <a:lnTo>
                    <a:pt x="8679" y="933"/>
                  </a:lnTo>
                  <a:lnTo>
                    <a:pt x="8673" y="927"/>
                  </a:lnTo>
                  <a:lnTo>
                    <a:pt x="8665" y="923"/>
                  </a:lnTo>
                  <a:lnTo>
                    <a:pt x="8656" y="920"/>
                  </a:lnTo>
                  <a:lnTo>
                    <a:pt x="8647" y="917"/>
                  </a:lnTo>
                  <a:lnTo>
                    <a:pt x="8636" y="914"/>
                  </a:lnTo>
                  <a:lnTo>
                    <a:pt x="8625" y="912"/>
                  </a:lnTo>
                  <a:lnTo>
                    <a:pt x="8599" y="910"/>
                  </a:lnTo>
                  <a:lnTo>
                    <a:pt x="8568" y="909"/>
                  </a:lnTo>
                  <a:lnTo>
                    <a:pt x="8559" y="909"/>
                  </a:lnTo>
                  <a:lnTo>
                    <a:pt x="8551" y="910"/>
                  </a:lnTo>
                  <a:lnTo>
                    <a:pt x="8543" y="912"/>
                  </a:lnTo>
                  <a:lnTo>
                    <a:pt x="8536" y="914"/>
                  </a:lnTo>
                  <a:lnTo>
                    <a:pt x="8522" y="920"/>
                  </a:lnTo>
                  <a:lnTo>
                    <a:pt x="8510" y="927"/>
                  </a:lnTo>
                  <a:lnTo>
                    <a:pt x="8487" y="945"/>
                  </a:lnTo>
                  <a:lnTo>
                    <a:pt x="8466" y="962"/>
                  </a:lnTo>
                  <a:lnTo>
                    <a:pt x="8466" y="909"/>
                  </a:lnTo>
                  <a:lnTo>
                    <a:pt x="8405" y="909"/>
                  </a:lnTo>
                  <a:lnTo>
                    <a:pt x="8405" y="1299"/>
                  </a:lnTo>
                  <a:close/>
                  <a:moveTo>
                    <a:pt x="2679" y="1299"/>
                  </a:moveTo>
                  <a:lnTo>
                    <a:pt x="2740" y="1299"/>
                  </a:lnTo>
                  <a:lnTo>
                    <a:pt x="2739" y="1225"/>
                  </a:lnTo>
                  <a:lnTo>
                    <a:pt x="2738" y="1159"/>
                  </a:lnTo>
                  <a:lnTo>
                    <a:pt x="2738" y="1129"/>
                  </a:lnTo>
                  <a:lnTo>
                    <a:pt x="2739" y="1103"/>
                  </a:lnTo>
                  <a:lnTo>
                    <a:pt x="2741" y="1079"/>
                  </a:lnTo>
                  <a:lnTo>
                    <a:pt x="2745" y="1057"/>
                  </a:lnTo>
                  <a:lnTo>
                    <a:pt x="2747" y="1047"/>
                  </a:lnTo>
                  <a:lnTo>
                    <a:pt x="2750" y="1037"/>
                  </a:lnTo>
                  <a:lnTo>
                    <a:pt x="2753" y="1028"/>
                  </a:lnTo>
                  <a:lnTo>
                    <a:pt x="2757" y="1020"/>
                  </a:lnTo>
                  <a:lnTo>
                    <a:pt x="2762" y="1012"/>
                  </a:lnTo>
                  <a:lnTo>
                    <a:pt x="2767" y="1005"/>
                  </a:lnTo>
                  <a:lnTo>
                    <a:pt x="2773" y="999"/>
                  </a:lnTo>
                  <a:lnTo>
                    <a:pt x="2780" y="994"/>
                  </a:lnTo>
                  <a:lnTo>
                    <a:pt x="2787" y="989"/>
                  </a:lnTo>
                  <a:lnTo>
                    <a:pt x="2795" y="984"/>
                  </a:lnTo>
                  <a:lnTo>
                    <a:pt x="2804" y="980"/>
                  </a:lnTo>
                  <a:lnTo>
                    <a:pt x="2814" y="977"/>
                  </a:lnTo>
                  <a:lnTo>
                    <a:pt x="2824" y="975"/>
                  </a:lnTo>
                  <a:lnTo>
                    <a:pt x="2836" y="973"/>
                  </a:lnTo>
                  <a:lnTo>
                    <a:pt x="2849" y="972"/>
                  </a:lnTo>
                  <a:lnTo>
                    <a:pt x="2862" y="972"/>
                  </a:lnTo>
                  <a:lnTo>
                    <a:pt x="2869" y="973"/>
                  </a:lnTo>
                  <a:lnTo>
                    <a:pt x="2876" y="974"/>
                  </a:lnTo>
                  <a:lnTo>
                    <a:pt x="2882" y="977"/>
                  </a:lnTo>
                  <a:lnTo>
                    <a:pt x="2887" y="980"/>
                  </a:lnTo>
                  <a:lnTo>
                    <a:pt x="2892" y="984"/>
                  </a:lnTo>
                  <a:lnTo>
                    <a:pt x="2896" y="991"/>
                  </a:lnTo>
                  <a:lnTo>
                    <a:pt x="2900" y="996"/>
                  </a:lnTo>
                  <a:lnTo>
                    <a:pt x="2904" y="1003"/>
                  </a:lnTo>
                  <a:lnTo>
                    <a:pt x="2907" y="1011"/>
                  </a:lnTo>
                  <a:lnTo>
                    <a:pt x="2909" y="1020"/>
                  </a:lnTo>
                  <a:lnTo>
                    <a:pt x="2911" y="1029"/>
                  </a:lnTo>
                  <a:lnTo>
                    <a:pt x="2913" y="1038"/>
                  </a:lnTo>
                  <a:lnTo>
                    <a:pt x="2916" y="1059"/>
                  </a:lnTo>
                  <a:lnTo>
                    <a:pt x="2917" y="1083"/>
                  </a:lnTo>
                  <a:lnTo>
                    <a:pt x="2918" y="1108"/>
                  </a:lnTo>
                  <a:lnTo>
                    <a:pt x="2918" y="1134"/>
                  </a:lnTo>
                  <a:lnTo>
                    <a:pt x="2917" y="1161"/>
                  </a:lnTo>
                  <a:lnTo>
                    <a:pt x="2916" y="1188"/>
                  </a:lnTo>
                  <a:lnTo>
                    <a:pt x="2914" y="1244"/>
                  </a:lnTo>
                  <a:lnTo>
                    <a:pt x="2913" y="1299"/>
                  </a:lnTo>
                  <a:lnTo>
                    <a:pt x="2985" y="1299"/>
                  </a:lnTo>
                  <a:lnTo>
                    <a:pt x="2986" y="1192"/>
                  </a:lnTo>
                  <a:lnTo>
                    <a:pt x="2988" y="1105"/>
                  </a:lnTo>
                  <a:lnTo>
                    <a:pt x="2988" y="1068"/>
                  </a:lnTo>
                  <a:lnTo>
                    <a:pt x="2986" y="1036"/>
                  </a:lnTo>
                  <a:lnTo>
                    <a:pt x="2985" y="1022"/>
                  </a:lnTo>
                  <a:lnTo>
                    <a:pt x="2984" y="1008"/>
                  </a:lnTo>
                  <a:lnTo>
                    <a:pt x="2982" y="996"/>
                  </a:lnTo>
                  <a:lnTo>
                    <a:pt x="2980" y="984"/>
                  </a:lnTo>
                  <a:lnTo>
                    <a:pt x="2977" y="974"/>
                  </a:lnTo>
                  <a:lnTo>
                    <a:pt x="2973" y="965"/>
                  </a:lnTo>
                  <a:lnTo>
                    <a:pt x="2969" y="956"/>
                  </a:lnTo>
                  <a:lnTo>
                    <a:pt x="2964" y="948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4" y="929"/>
                  </a:lnTo>
                  <a:lnTo>
                    <a:pt x="2936" y="925"/>
                  </a:lnTo>
                  <a:lnTo>
                    <a:pt x="2927" y="921"/>
                  </a:lnTo>
                  <a:lnTo>
                    <a:pt x="2916" y="917"/>
                  </a:lnTo>
                  <a:lnTo>
                    <a:pt x="2905" y="915"/>
                  </a:lnTo>
                  <a:lnTo>
                    <a:pt x="2893" y="912"/>
                  </a:lnTo>
                  <a:lnTo>
                    <a:pt x="2879" y="911"/>
                  </a:lnTo>
                  <a:lnTo>
                    <a:pt x="2865" y="910"/>
                  </a:lnTo>
                  <a:lnTo>
                    <a:pt x="2849" y="909"/>
                  </a:lnTo>
                  <a:lnTo>
                    <a:pt x="2832" y="909"/>
                  </a:lnTo>
                  <a:lnTo>
                    <a:pt x="2823" y="909"/>
                  </a:lnTo>
                  <a:lnTo>
                    <a:pt x="2814" y="910"/>
                  </a:lnTo>
                  <a:lnTo>
                    <a:pt x="2807" y="912"/>
                  </a:lnTo>
                  <a:lnTo>
                    <a:pt x="2800" y="914"/>
                  </a:lnTo>
                  <a:lnTo>
                    <a:pt x="2794" y="916"/>
                  </a:lnTo>
                  <a:lnTo>
                    <a:pt x="2789" y="919"/>
                  </a:lnTo>
                  <a:lnTo>
                    <a:pt x="2784" y="923"/>
                  </a:lnTo>
                  <a:lnTo>
                    <a:pt x="2779" y="926"/>
                  </a:lnTo>
                  <a:lnTo>
                    <a:pt x="2761" y="944"/>
                  </a:lnTo>
                  <a:lnTo>
                    <a:pt x="2740" y="962"/>
                  </a:lnTo>
                  <a:lnTo>
                    <a:pt x="2740" y="909"/>
                  </a:lnTo>
                  <a:lnTo>
                    <a:pt x="2679" y="909"/>
                  </a:lnTo>
                  <a:lnTo>
                    <a:pt x="2679" y="1299"/>
                  </a:lnTo>
                  <a:close/>
                  <a:moveTo>
                    <a:pt x="4373" y="317"/>
                  </a:moveTo>
                  <a:lnTo>
                    <a:pt x="4373" y="307"/>
                  </a:lnTo>
                  <a:lnTo>
                    <a:pt x="4374" y="298"/>
                  </a:lnTo>
                  <a:lnTo>
                    <a:pt x="4376" y="289"/>
                  </a:lnTo>
                  <a:lnTo>
                    <a:pt x="4378" y="282"/>
                  </a:lnTo>
                  <a:lnTo>
                    <a:pt x="4380" y="275"/>
                  </a:lnTo>
                  <a:lnTo>
                    <a:pt x="4383" y="269"/>
                  </a:lnTo>
                  <a:lnTo>
                    <a:pt x="4387" y="263"/>
                  </a:lnTo>
                  <a:lnTo>
                    <a:pt x="4391" y="258"/>
                  </a:lnTo>
                  <a:lnTo>
                    <a:pt x="4395" y="254"/>
                  </a:lnTo>
                  <a:lnTo>
                    <a:pt x="4399" y="251"/>
                  </a:lnTo>
                  <a:lnTo>
                    <a:pt x="4404" y="248"/>
                  </a:lnTo>
                  <a:lnTo>
                    <a:pt x="4409" y="246"/>
                  </a:lnTo>
                  <a:lnTo>
                    <a:pt x="4414" y="245"/>
                  </a:lnTo>
                  <a:lnTo>
                    <a:pt x="4419" y="243"/>
                  </a:lnTo>
                  <a:lnTo>
                    <a:pt x="4424" y="243"/>
                  </a:lnTo>
                  <a:lnTo>
                    <a:pt x="4429" y="243"/>
                  </a:lnTo>
                  <a:lnTo>
                    <a:pt x="4440" y="244"/>
                  </a:lnTo>
                  <a:lnTo>
                    <a:pt x="4450" y="248"/>
                  </a:lnTo>
                  <a:lnTo>
                    <a:pt x="4459" y="252"/>
                  </a:lnTo>
                  <a:lnTo>
                    <a:pt x="4468" y="258"/>
                  </a:lnTo>
                  <a:lnTo>
                    <a:pt x="4472" y="262"/>
                  </a:lnTo>
                  <a:lnTo>
                    <a:pt x="4475" y="266"/>
                  </a:lnTo>
                  <a:lnTo>
                    <a:pt x="4478" y="271"/>
                  </a:lnTo>
                  <a:lnTo>
                    <a:pt x="4481" y="275"/>
                  </a:lnTo>
                  <a:lnTo>
                    <a:pt x="4483" y="280"/>
                  </a:lnTo>
                  <a:lnTo>
                    <a:pt x="4484" y="285"/>
                  </a:lnTo>
                  <a:lnTo>
                    <a:pt x="4485" y="290"/>
                  </a:lnTo>
                  <a:lnTo>
                    <a:pt x="4485" y="295"/>
                  </a:lnTo>
                  <a:lnTo>
                    <a:pt x="4485" y="309"/>
                  </a:lnTo>
                  <a:lnTo>
                    <a:pt x="4484" y="321"/>
                  </a:lnTo>
                  <a:lnTo>
                    <a:pt x="4483" y="333"/>
                  </a:lnTo>
                  <a:lnTo>
                    <a:pt x="4481" y="343"/>
                  </a:lnTo>
                  <a:lnTo>
                    <a:pt x="4478" y="352"/>
                  </a:lnTo>
                  <a:lnTo>
                    <a:pt x="4475" y="361"/>
                  </a:lnTo>
                  <a:lnTo>
                    <a:pt x="4472" y="368"/>
                  </a:lnTo>
                  <a:lnTo>
                    <a:pt x="4468" y="374"/>
                  </a:lnTo>
                  <a:lnTo>
                    <a:pt x="4464" y="379"/>
                  </a:lnTo>
                  <a:lnTo>
                    <a:pt x="4459" y="384"/>
                  </a:lnTo>
                  <a:lnTo>
                    <a:pt x="4455" y="387"/>
                  </a:lnTo>
                  <a:lnTo>
                    <a:pt x="4450" y="390"/>
                  </a:lnTo>
                  <a:lnTo>
                    <a:pt x="4445" y="392"/>
                  </a:lnTo>
                  <a:lnTo>
                    <a:pt x="4440" y="393"/>
                  </a:lnTo>
                  <a:lnTo>
                    <a:pt x="4434" y="393"/>
                  </a:lnTo>
                  <a:lnTo>
                    <a:pt x="4429" y="393"/>
                  </a:lnTo>
                  <a:lnTo>
                    <a:pt x="4424" y="392"/>
                  </a:lnTo>
                  <a:lnTo>
                    <a:pt x="4419" y="390"/>
                  </a:lnTo>
                  <a:lnTo>
                    <a:pt x="4414" y="388"/>
                  </a:lnTo>
                  <a:lnTo>
                    <a:pt x="4409" y="385"/>
                  </a:lnTo>
                  <a:lnTo>
                    <a:pt x="4404" y="381"/>
                  </a:lnTo>
                  <a:lnTo>
                    <a:pt x="4399" y="377"/>
                  </a:lnTo>
                  <a:lnTo>
                    <a:pt x="4395" y="373"/>
                  </a:lnTo>
                  <a:lnTo>
                    <a:pt x="4391" y="368"/>
                  </a:lnTo>
                  <a:lnTo>
                    <a:pt x="4387" y="363"/>
                  </a:lnTo>
                  <a:lnTo>
                    <a:pt x="4383" y="358"/>
                  </a:lnTo>
                  <a:lnTo>
                    <a:pt x="4380" y="351"/>
                  </a:lnTo>
                  <a:lnTo>
                    <a:pt x="4378" y="345"/>
                  </a:lnTo>
                  <a:lnTo>
                    <a:pt x="4376" y="338"/>
                  </a:lnTo>
                  <a:lnTo>
                    <a:pt x="4374" y="332"/>
                  </a:lnTo>
                  <a:lnTo>
                    <a:pt x="4373" y="324"/>
                  </a:lnTo>
                  <a:lnTo>
                    <a:pt x="4373" y="317"/>
                  </a:lnTo>
                  <a:close/>
                  <a:moveTo>
                    <a:pt x="4302" y="285"/>
                  </a:moveTo>
                  <a:lnTo>
                    <a:pt x="4302" y="338"/>
                  </a:lnTo>
                  <a:lnTo>
                    <a:pt x="4302" y="346"/>
                  </a:lnTo>
                  <a:lnTo>
                    <a:pt x="4303" y="353"/>
                  </a:lnTo>
                  <a:lnTo>
                    <a:pt x="4304" y="362"/>
                  </a:lnTo>
                  <a:lnTo>
                    <a:pt x="4306" y="369"/>
                  </a:lnTo>
                  <a:lnTo>
                    <a:pt x="4308" y="376"/>
                  </a:lnTo>
                  <a:lnTo>
                    <a:pt x="4311" y="384"/>
                  </a:lnTo>
                  <a:lnTo>
                    <a:pt x="4315" y="390"/>
                  </a:lnTo>
                  <a:lnTo>
                    <a:pt x="4318" y="397"/>
                  </a:lnTo>
                  <a:lnTo>
                    <a:pt x="4327" y="408"/>
                  </a:lnTo>
                  <a:lnTo>
                    <a:pt x="4337" y="420"/>
                  </a:lnTo>
                  <a:lnTo>
                    <a:pt x="4349" y="430"/>
                  </a:lnTo>
                  <a:lnTo>
                    <a:pt x="4361" y="438"/>
                  </a:lnTo>
                  <a:lnTo>
                    <a:pt x="4375" y="446"/>
                  </a:lnTo>
                  <a:lnTo>
                    <a:pt x="4390" y="452"/>
                  </a:lnTo>
                  <a:lnTo>
                    <a:pt x="4405" y="455"/>
                  </a:lnTo>
                  <a:lnTo>
                    <a:pt x="4420" y="457"/>
                  </a:lnTo>
                  <a:lnTo>
                    <a:pt x="4428" y="457"/>
                  </a:lnTo>
                  <a:lnTo>
                    <a:pt x="4437" y="457"/>
                  </a:lnTo>
                  <a:lnTo>
                    <a:pt x="4445" y="456"/>
                  </a:lnTo>
                  <a:lnTo>
                    <a:pt x="4453" y="455"/>
                  </a:lnTo>
                  <a:lnTo>
                    <a:pt x="4461" y="453"/>
                  </a:lnTo>
                  <a:lnTo>
                    <a:pt x="4469" y="451"/>
                  </a:lnTo>
                  <a:lnTo>
                    <a:pt x="4477" y="448"/>
                  </a:lnTo>
                  <a:lnTo>
                    <a:pt x="4485" y="444"/>
                  </a:lnTo>
                  <a:lnTo>
                    <a:pt x="4482" y="458"/>
                  </a:lnTo>
                  <a:lnTo>
                    <a:pt x="4478" y="470"/>
                  </a:lnTo>
                  <a:lnTo>
                    <a:pt x="4476" y="475"/>
                  </a:lnTo>
                  <a:lnTo>
                    <a:pt x="4474" y="478"/>
                  </a:lnTo>
                  <a:lnTo>
                    <a:pt x="4472" y="482"/>
                  </a:lnTo>
                  <a:lnTo>
                    <a:pt x="4469" y="485"/>
                  </a:lnTo>
                  <a:lnTo>
                    <a:pt x="4466" y="487"/>
                  </a:lnTo>
                  <a:lnTo>
                    <a:pt x="4462" y="489"/>
                  </a:lnTo>
                  <a:lnTo>
                    <a:pt x="4457" y="491"/>
                  </a:lnTo>
                  <a:lnTo>
                    <a:pt x="4452" y="492"/>
                  </a:lnTo>
                  <a:lnTo>
                    <a:pt x="4440" y="494"/>
                  </a:lnTo>
                  <a:lnTo>
                    <a:pt x="4424" y="496"/>
                  </a:lnTo>
                  <a:lnTo>
                    <a:pt x="4424" y="560"/>
                  </a:lnTo>
                  <a:lnTo>
                    <a:pt x="4438" y="560"/>
                  </a:lnTo>
                  <a:lnTo>
                    <a:pt x="4451" y="559"/>
                  </a:lnTo>
                  <a:lnTo>
                    <a:pt x="4464" y="558"/>
                  </a:lnTo>
                  <a:lnTo>
                    <a:pt x="4475" y="556"/>
                  </a:lnTo>
                  <a:lnTo>
                    <a:pt x="4485" y="552"/>
                  </a:lnTo>
                  <a:lnTo>
                    <a:pt x="4495" y="549"/>
                  </a:lnTo>
                  <a:lnTo>
                    <a:pt x="4504" y="546"/>
                  </a:lnTo>
                  <a:lnTo>
                    <a:pt x="4512" y="542"/>
                  </a:lnTo>
                  <a:lnTo>
                    <a:pt x="4519" y="537"/>
                  </a:lnTo>
                  <a:lnTo>
                    <a:pt x="4526" y="533"/>
                  </a:lnTo>
                  <a:lnTo>
                    <a:pt x="4532" y="526"/>
                  </a:lnTo>
                  <a:lnTo>
                    <a:pt x="4537" y="521"/>
                  </a:lnTo>
                  <a:lnTo>
                    <a:pt x="4542" y="515"/>
                  </a:lnTo>
                  <a:lnTo>
                    <a:pt x="4547" y="508"/>
                  </a:lnTo>
                  <a:lnTo>
                    <a:pt x="4550" y="502"/>
                  </a:lnTo>
                  <a:lnTo>
                    <a:pt x="4554" y="494"/>
                  </a:lnTo>
                  <a:lnTo>
                    <a:pt x="4559" y="479"/>
                  </a:lnTo>
                  <a:lnTo>
                    <a:pt x="4563" y="462"/>
                  </a:lnTo>
                  <a:lnTo>
                    <a:pt x="4565" y="445"/>
                  </a:lnTo>
                  <a:lnTo>
                    <a:pt x="4566" y="426"/>
                  </a:lnTo>
                  <a:lnTo>
                    <a:pt x="4567" y="388"/>
                  </a:lnTo>
                  <a:lnTo>
                    <a:pt x="4567" y="348"/>
                  </a:lnTo>
                  <a:lnTo>
                    <a:pt x="4566" y="326"/>
                  </a:lnTo>
                  <a:lnTo>
                    <a:pt x="4564" y="305"/>
                  </a:lnTo>
                  <a:lnTo>
                    <a:pt x="4560" y="286"/>
                  </a:lnTo>
                  <a:lnTo>
                    <a:pt x="4556" y="269"/>
                  </a:lnTo>
                  <a:lnTo>
                    <a:pt x="4550" y="252"/>
                  </a:lnTo>
                  <a:lnTo>
                    <a:pt x="4542" y="238"/>
                  </a:lnTo>
                  <a:lnTo>
                    <a:pt x="4534" y="225"/>
                  </a:lnTo>
                  <a:lnTo>
                    <a:pt x="4526" y="214"/>
                  </a:lnTo>
                  <a:lnTo>
                    <a:pt x="4516" y="204"/>
                  </a:lnTo>
                  <a:lnTo>
                    <a:pt x="4505" y="196"/>
                  </a:lnTo>
                  <a:lnTo>
                    <a:pt x="4494" y="189"/>
                  </a:lnTo>
                  <a:lnTo>
                    <a:pt x="4483" y="183"/>
                  </a:lnTo>
                  <a:lnTo>
                    <a:pt x="4471" y="178"/>
                  </a:lnTo>
                  <a:lnTo>
                    <a:pt x="4459" y="175"/>
                  </a:lnTo>
                  <a:lnTo>
                    <a:pt x="4447" y="173"/>
                  </a:lnTo>
                  <a:lnTo>
                    <a:pt x="4434" y="173"/>
                  </a:lnTo>
                  <a:lnTo>
                    <a:pt x="4422" y="173"/>
                  </a:lnTo>
                  <a:lnTo>
                    <a:pt x="4410" y="174"/>
                  </a:lnTo>
                  <a:lnTo>
                    <a:pt x="4397" y="177"/>
                  </a:lnTo>
                  <a:lnTo>
                    <a:pt x="4386" y="180"/>
                  </a:lnTo>
                  <a:lnTo>
                    <a:pt x="4374" y="185"/>
                  </a:lnTo>
                  <a:lnTo>
                    <a:pt x="4363" y="191"/>
                  </a:lnTo>
                  <a:lnTo>
                    <a:pt x="4353" y="197"/>
                  </a:lnTo>
                  <a:lnTo>
                    <a:pt x="4343" y="203"/>
                  </a:lnTo>
                  <a:lnTo>
                    <a:pt x="4334" y="212"/>
                  </a:lnTo>
                  <a:lnTo>
                    <a:pt x="4326" y="220"/>
                  </a:lnTo>
                  <a:lnTo>
                    <a:pt x="4319" y="229"/>
                  </a:lnTo>
                  <a:lnTo>
                    <a:pt x="4313" y="240"/>
                  </a:lnTo>
                  <a:lnTo>
                    <a:pt x="4308" y="250"/>
                  </a:lnTo>
                  <a:lnTo>
                    <a:pt x="4305" y="261"/>
                  </a:lnTo>
                  <a:lnTo>
                    <a:pt x="4302" y="273"/>
                  </a:lnTo>
                  <a:lnTo>
                    <a:pt x="4302" y="285"/>
                  </a:lnTo>
                  <a:close/>
                  <a:moveTo>
                    <a:pt x="10079" y="391"/>
                  </a:moveTo>
                  <a:lnTo>
                    <a:pt x="10069" y="391"/>
                  </a:lnTo>
                  <a:lnTo>
                    <a:pt x="10061" y="390"/>
                  </a:lnTo>
                  <a:lnTo>
                    <a:pt x="10053" y="388"/>
                  </a:lnTo>
                  <a:lnTo>
                    <a:pt x="10046" y="385"/>
                  </a:lnTo>
                  <a:lnTo>
                    <a:pt x="10039" y="381"/>
                  </a:lnTo>
                  <a:lnTo>
                    <a:pt x="10033" y="378"/>
                  </a:lnTo>
                  <a:lnTo>
                    <a:pt x="10028" y="373"/>
                  </a:lnTo>
                  <a:lnTo>
                    <a:pt x="10023" y="368"/>
                  </a:lnTo>
                  <a:lnTo>
                    <a:pt x="10019" y="363"/>
                  </a:lnTo>
                  <a:lnTo>
                    <a:pt x="10016" y="357"/>
                  </a:lnTo>
                  <a:lnTo>
                    <a:pt x="10013" y="349"/>
                  </a:lnTo>
                  <a:lnTo>
                    <a:pt x="10011" y="342"/>
                  </a:lnTo>
                  <a:lnTo>
                    <a:pt x="10009" y="334"/>
                  </a:lnTo>
                  <a:lnTo>
                    <a:pt x="10008" y="324"/>
                  </a:lnTo>
                  <a:lnTo>
                    <a:pt x="10007" y="316"/>
                  </a:lnTo>
                  <a:lnTo>
                    <a:pt x="10007" y="306"/>
                  </a:lnTo>
                  <a:lnTo>
                    <a:pt x="10008" y="295"/>
                  </a:lnTo>
                  <a:lnTo>
                    <a:pt x="10011" y="285"/>
                  </a:lnTo>
                  <a:lnTo>
                    <a:pt x="10016" y="275"/>
                  </a:lnTo>
                  <a:lnTo>
                    <a:pt x="10022" y="264"/>
                  </a:lnTo>
                  <a:lnTo>
                    <a:pt x="10026" y="260"/>
                  </a:lnTo>
                  <a:lnTo>
                    <a:pt x="10029" y="256"/>
                  </a:lnTo>
                  <a:lnTo>
                    <a:pt x="10034" y="252"/>
                  </a:lnTo>
                  <a:lnTo>
                    <a:pt x="10038" y="249"/>
                  </a:lnTo>
                  <a:lnTo>
                    <a:pt x="10043" y="247"/>
                  </a:lnTo>
                  <a:lnTo>
                    <a:pt x="10048" y="245"/>
                  </a:lnTo>
                  <a:lnTo>
                    <a:pt x="10053" y="244"/>
                  </a:lnTo>
                  <a:lnTo>
                    <a:pt x="10058" y="243"/>
                  </a:lnTo>
                  <a:lnTo>
                    <a:pt x="10068" y="244"/>
                  </a:lnTo>
                  <a:lnTo>
                    <a:pt x="10076" y="245"/>
                  </a:lnTo>
                  <a:lnTo>
                    <a:pt x="10084" y="247"/>
                  </a:lnTo>
                  <a:lnTo>
                    <a:pt x="10091" y="249"/>
                  </a:lnTo>
                  <a:lnTo>
                    <a:pt x="10097" y="253"/>
                  </a:lnTo>
                  <a:lnTo>
                    <a:pt x="10103" y="256"/>
                  </a:lnTo>
                  <a:lnTo>
                    <a:pt x="10108" y="261"/>
                  </a:lnTo>
                  <a:lnTo>
                    <a:pt x="10112" y="265"/>
                  </a:lnTo>
                  <a:lnTo>
                    <a:pt x="10116" y="272"/>
                  </a:lnTo>
                  <a:lnTo>
                    <a:pt x="10118" y="277"/>
                  </a:lnTo>
                  <a:lnTo>
                    <a:pt x="10121" y="283"/>
                  </a:lnTo>
                  <a:lnTo>
                    <a:pt x="10122" y="289"/>
                  </a:lnTo>
                  <a:lnTo>
                    <a:pt x="10124" y="297"/>
                  </a:lnTo>
                  <a:lnTo>
                    <a:pt x="10124" y="303"/>
                  </a:lnTo>
                  <a:lnTo>
                    <a:pt x="10125" y="310"/>
                  </a:lnTo>
                  <a:lnTo>
                    <a:pt x="10124" y="317"/>
                  </a:lnTo>
                  <a:lnTo>
                    <a:pt x="10122" y="331"/>
                  </a:lnTo>
                  <a:lnTo>
                    <a:pt x="10119" y="344"/>
                  </a:lnTo>
                  <a:lnTo>
                    <a:pt x="10114" y="357"/>
                  </a:lnTo>
                  <a:lnTo>
                    <a:pt x="10109" y="368"/>
                  </a:lnTo>
                  <a:lnTo>
                    <a:pt x="10102" y="377"/>
                  </a:lnTo>
                  <a:lnTo>
                    <a:pt x="10095" y="385"/>
                  </a:lnTo>
                  <a:lnTo>
                    <a:pt x="10091" y="387"/>
                  </a:lnTo>
                  <a:lnTo>
                    <a:pt x="10087" y="389"/>
                  </a:lnTo>
                  <a:lnTo>
                    <a:pt x="10083" y="391"/>
                  </a:lnTo>
                  <a:lnTo>
                    <a:pt x="10079" y="391"/>
                  </a:lnTo>
                  <a:close/>
                  <a:moveTo>
                    <a:pt x="9936" y="317"/>
                  </a:moveTo>
                  <a:lnTo>
                    <a:pt x="9936" y="328"/>
                  </a:lnTo>
                  <a:lnTo>
                    <a:pt x="9937" y="338"/>
                  </a:lnTo>
                  <a:lnTo>
                    <a:pt x="9939" y="348"/>
                  </a:lnTo>
                  <a:lnTo>
                    <a:pt x="9941" y="358"/>
                  </a:lnTo>
                  <a:lnTo>
                    <a:pt x="9943" y="367"/>
                  </a:lnTo>
                  <a:lnTo>
                    <a:pt x="9947" y="376"/>
                  </a:lnTo>
                  <a:lnTo>
                    <a:pt x="9950" y="385"/>
                  </a:lnTo>
                  <a:lnTo>
                    <a:pt x="9954" y="393"/>
                  </a:lnTo>
                  <a:lnTo>
                    <a:pt x="9959" y="400"/>
                  </a:lnTo>
                  <a:lnTo>
                    <a:pt x="9964" y="407"/>
                  </a:lnTo>
                  <a:lnTo>
                    <a:pt x="9969" y="415"/>
                  </a:lnTo>
                  <a:lnTo>
                    <a:pt x="9975" y="421"/>
                  </a:lnTo>
                  <a:lnTo>
                    <a:pt x="9981" y="427"/>
                  </a:lnTo>
                  <a:lnTo>
                    <a:pt x="9988" y="432"/>
                  </a:lnTo>
                  <a:lnTo>
                    <a:pt x="9995" y="436"/>
                  </a:lnTo>
                  <a:lnTo>
                    <a:pt x="10002" y="441"/>
                  </a:lnTo>
                  <a:lnTo>
                    <a:pt x="10009" y="445"/>
                  </a:lnTo>
                  <a:lnTo>
                    <a:pt x="10016" y="448"/>
                  </a:lnTo>
                  <a:lnTo>
                    <a:pt x="10024" y="451"/>
                  </a:lnTo>
                  <a:lnTo>
                    <a:pt x="10032" y="453"/>
                  </a:lnTo>
                  <a:lnTo>
                    <a:pt x="10040" y="454"/>
                  </a:lnTo>
                  <a:lnTo>
                    <a:pt x="10048" y="455"/>
                  </a:lnTo>
                  <a:lnTo>
                    <a:pt x="10056" y="456"/>
                  </a:lnTo>
                  <a:lnTo>
                    <a:pt x="10064" y="456"/>
                  </a:lnTo>
                  <a:lnTo>
                    <a:pt x="10073" y="455"/>
                  </a:lnTo>
                  <a:lnTo>
                    <a:pt x="10081" y="454"/>
                  </a:lnTo>
                  <a:lnTo>
                    <a:pt x="10089" y="452"/>
                  </a:lnTo>
                  <a:lnTo>
                    <a:pt x="10097" y="450"/>
                  </a:lnTo>
                  <a:lnTo>
                    <a:pt x="10106" y="447"/>
                  </a:lnTo>
                  <a:lnTo>
                    <a:pt x="10114" y="443"/>
                  </a:lnTo>
                  <a:lnTo>
                    <a:pt x="10122" y="438"/>
                  </a:lnTo>
                  <a:lnTo>
                    <a:pt x="10130" y="433"/>
                  </a:lnTo>
                  <a:lnTo>
                    <a:pt x="10126" y="448"/>
                  </a:lnTo>
                  <a:lnTo>
                    <a:pt x="10123" y="460"/>
                  </a:lnTo>
                  <a:lnTo>
                    <a:pt x="10118" y="471"/>
                  </a:lnTo>
                  <a:lnTo>
                    <a:pt x="10113" y="479"/>
                  </a:lnTo>
                  <a:lnTo>
                    <a:pt x="10110" y="483"/>
                  </a:lnTo>
                  <a:lnTo>
                    <a:pt x="10106" y="486"/>
                  </a:lnTo>
                  <a:lnTo>
                    <a:pt x="10101" y="488"/>
                  </a:lnTo>
                  <a:lnTo>
                    <a:pt x="10096" y="491"/>
                  </a:lnTo>
                  <a:lnTo>
                    <a:pt x="10084" y="494"/>
                  </a:lnTo>
                  <a:lnTo>
                    <a:pt x="10068" y="496"/>
                  </a:lnTo>
                  <a:lnTo>
                    <a:pt x="10068" y="560"/>
                  </a:lnTo>
                  <a:lnTo>
                    <a:pt x="10083" y="560"/>
                  </a:lnTo>
                  <a:lnTo>
                    <a:pt x="10096" y="559"/>
                  </a:lnTo>
                  <a:lnTo>
                    <a:pt x="10109" y="557"/>
                  </a:lnTo>
                  <a:lnTo>
                    <a:pt x="10120" y="554"/>
                  </a:lnTo>
                  <a:lnTo>
                    <a:pt x="10131" y="551"/>
                  </a:lnTo>
                  <a:lnTo>
                    <a:pt x="10140" y="548"/>
                  </a:lnTo>
                  <a:lnTo>
                    <a:pt x="10149" y="544"/>
                  </a:lnTo>
                  <a:lnTo>
                    <a:pt x="10157" y="539"/>
                  </a:lnTo>
                  <a:lnTo>
                    <a:pt x="10164" y="534"/>
                  </a:lnTo>
                  <a:lnTo>
                    <a:pt x="10170" y="528"/>
                  </a:lnTo>
                  <a:lnTo>
                    <a:pt x="10176" y="521"/>
                  </a:lnTo>
                  <a:lnTo>
                    <a:pt x="10181" y="515"/>
                  </a:lnTo>
                  <a:lnTo>
                    <a:pt x="10185" y="508"/>
                  </a:lnTo>
                  <a:lnTo>
                    <a:pt x="10189" y="501"/>
                  </a:lnTo>
                  <a:lnTo>
                    <a:pt x="10192" y="492"/>
                  </a:lnTo>
                  <a:lnTo>
                    <a:pt x="10195" y="484"/>
                  </a:lnTo>
                  <a:lnTo>
                    <a:pt x="10199" y="466"/>
                  </a:lnTo>
                  <a:lnTo>
                    <a:pt x="10201" y="447"/>
                  </a:lnTo>
                  <a:lnTo>
                    <a:pt x="10203" y="427"/>
                  </a:lnTo>
                  <a:lnTo>
                    <a:pt x="10203" y="406"/>
                  </a:lnTo>
                  <a:lnTo>
                    <a:pt x="10202" y="362"/>
                  </a:lnTo>
                  <a:lnTo>
                    <a:pt x="10201" y="317"/>
                  </a:lnTo>
                  <a:lnTo>
                    <a:pt x="10200" y="300"/>
                  </a:lnTo>
                  <a:lnTo>
                    <a:pt x="10198" y="283"/>
                  </a:lnTo>
                  <a:lnTo>
                    <a:pt x="10195" y="269"/>
                  </a:lnTo>
                  <a:lnTo>
                    <a:pt x="10190" y="254"/>
                  </a:lnTo>
                  <a:lnTo>
                    <a:pt x="10184" y="242"/>
                  </a:lnTo>
                  <a:lnTo>
                    <a:pt x="10177" y="230"/>
                  </a:lnTo>
                  <a:lnTo>
                    <a:pt x="10169" y="219"/>
                  </a:lnTo>
                  <a:lnTo>
                    <a:pt x="10160" y="209"/>
                  </a:lnTo>
                  <a:lnTo>
                    <a:pt x="10150" y="201"/>
                  </a:lnTo>
                  <a:lnTo>
                    <a:pt x="10140" y="194"/>
                  </a:lnTo>
                  <a:lnTo>
                    <a:pt x="10129" y="188"/>
                  </a:lnTo>
                  <a:lnTo>
                    <a:pt x="10117" y="183"/>
                  </a:lnTo>
                  <a:lnTo>
                    <a:pt x="10105" y="178"/>
                  </a:lnTo>
                  <a:lnTo>
                    <a:pt x="10093" y="175"/>
                  </a:lnTo>
                  <a:lnTo>
                    <a:pt x="10081" y="173"/>
                  </a:lnTo>
                  <a:lnTo>
                    <a:pt x="10068" y="172"/>
                  </a:lnTo>
                  <a:lnTo>
                    <a:pt x="10056" y="173"/>
                  </a:lnTo>
                  <a:lnTo>
                    <a:pt x="10044" y="174"/>
                  </a:lnTo>
                  <a:lnTo>
                    <a:pt x="10032" y="177"/>
                  </a:lnTo>
                  <a:lnTo>
                    <a:pt x="10020" y="182"/>
                  </a:lnTo>
                  <a:lnTo>
                    <a:pt x="10008" y="186"/>
                  </a:lnTo>
                  <a:lnTo>
                    <a:pt x="9997" y="192"/>
                  </a:lnTo>
                  <a:lnTo>
                    <a:pt x="9987" y="199"/>
                  </a:lnTo>
                  <a:lnTo>
                    <a:pt x="9977" y="207"/>
                  </a:lnTo>
                  <a:lnTo>
                    <a:pt x="9968" y="218"/>
                  </a:lnTo>
                  <a:lnTo>
                    <a:pt x="9960" y="228"/>
                  </a:lnTo>
                  <a:lnTo>
                    <a:pt x="9953" y="240"/>
                  </a:lnTo>
                  <a:lnTo>
                    <a:pt x="9947" y="253"/>
                  </a:lnTo>
                  <a:lnTo>
                    <a:pt x="9942" y="267"/>
                  </a:lnTo>
                  <a:lnTo>
                    <a:pt x="9939" y="282"/>
                  </a:lnTo>
                  <a:lnTo>
                    <a:pt x="9937" y="299"/>
                  </a:lnTo>
                  <a:lnTo>
                    <a:pt x="9936" y="317"/>
                  </a:lnTo>
                  <a:close/>
                  <a:moveTo>
                    <a:pt x="5843" y="317"/>
                  </a:moveTo>
                  <a:lnTo>
                    <a:pt x="5843" y="307"/>
                  </a:lnTo>
                  <a:lnTo>
                    <a:pt x="5844" y="298"/>
                  </a:lnTo>
                  <a:lnTo>
                    <a:pt x="5846" y="289"/>
                  </a:lnTo>
                  <a:lnTo>
                    <a:pt x="5848" y="281"/>
                  </a:lnTo>
                  <a:lnTo>
                    <a:pt x="5851" y="275"/>
                  </a:lnTo>
                  <a:lnTo>
                    <a:pt x="5854" y="269"/>
                  </a:lnTo>
                  <a:lnTo>
                    <a:pt x="5858" y="262"/>
                  </a:lnTo>
                  <a:lnTo>
                    <a:pt x="5862" y="258"/>
                  </a:lnTo>
                  <a:lnTo>
                    <a:pt x="5867" y="254"/>
                  </a:lnTo>
                  <a:lnTo>
                    <a:pt x="5872" y="251"/>
                  </a:lnTo>
                  <a:lnTo>
                    <a:pt x="5877" y="248"/>
                  </a:lnTo>
                  <a:lnTo>
                    <a:pt x="5882" y="246"/>
                  </a:lnTo>
                  <a:lnTo>
                    <a:pt x="5887" y="244"/>
                  </a:lnTo>
                  <a:lnTo>
                    <a:pt x="5893" y="243"/>
                  </a:lnTo>
                  <a:lnTo>
                    <a:pt x="5899" y="243"/>
                  </a:lnTo>
                  <a:lnTo>
                    <a:pt x="5904" y="243"/>
                  </a:lnTo>
                  <a:lnTo>
                    <a:pt x="5910" y="244"/>
                  </a:lnTo>
                  <a:lnTo>
                    <a:pt x="5916" y="246"/>
                  </a:lnTo>
                  <a:lnTo>
                    <a:pt x="5921" y="247"/>
                  </a:lnTo>
                  <a:lnTo>
                    <a:pt x="5927" y="250"/>
                  </a:lnTo>
                  <a:lnTo>
                    <a:pt x="5932" y="253"/>
                  </a:lnTo>
                  <a:lnTo>
                    <a:pt x="5937" y="256"/>
                  </a:lnTo>
                  <a:lnTo>
                    <a:pt x="5942" y="260"/>
                  </a:lnTo>
                  <a:lnTo>
                    <a:pt x="5946" y="264"/>
                  </a:lnTo>
                  <a:lnTo>
                    <a:pt x="5951" y="270"/>
                  </a:lnTo>
                  <a:lnTo>
                    <a:pt x="5954" y="276"/>
                  </a:lnTo>
                  <a:lnTo>
                    <a:pt x="5958" y="281"/>
                  </a:lnTo>
                  <a:lnTo>
                    <a:pt x="5960" y="287"/>
                  </a:lnTo>
                  <a:lnTo>
                    <a:pt x="5962" y="294"/>
                  </a:lnTo>
                  <a:lnTo>
                    <a:pt x="5964" y="302"/>
                  </a:lnTo>
                  <a:lnTo>
                    <a:pt x="5965" y="309"/>
                  </a:lnTo>
                  <a:lnTo>
                    <a:pt x="5966" y="317"/>
                  </a:lnTo>
                  <a:lnTo>
                    <a:pt x="5965" y="326"/>
                  </a:lnTo>
                  <a:lnTo>
                    <a:pt x="5964" y="334"/>
                  </a:lnTo>
                  <a:lnTo>
                    <a:pt x="5962" y="341"/>
                  </a:lnTo>
                  <a:lnTo>
                    <a:pt x="5960" y="348"/>
                  </a:lnTo>
                  <a:lnTo>
                    <a:pt x="5958" y="355"/>
                  </a:lnTo>
                  <a:lnTo>
                    <a:pt x="5954" y="361"/>
                  </a:lnTo>
                  <a:lnTo>
                    <a:pt x="5951" y="366"/>
                  </a:lnTo>
                  <a:lnTo>
                    <a:pt x="5946" y="371"/>
                  </a:lnTo>
                  <a:lnTo>
                    <a:pt x="5942" y="375"/>
                  </a:lnTo>
                  <a:lnTo>
                    <a:pt x="5937" y="378"/>
                  </a:lnTo>
                  <a:lnTo>
                    <a:pt x="5932" y="381"/>
                  </a:lnTo>
                  <a:lnTo>
                    <a:pt x="5927" y="385"/>
                  </a:lnTo>
                  <a:lnTo>
                    <a:pt x="5921" y="387"/>
                  </a:lnTo>
                  <a:lnTo>
                    <a:pt x="5916" y="388"/>
                  </a:lnTo>
                  <a:lnTo>
                    <a:pt x="5910" y="389"/>
                  </a:lnTo>
                  <a:lnTo>
                    <a:pt x="5904" y="389"/>
                  </a:lnTo>
                  <a:lnTo>
                    <a:pt x="5899" y="389"/>
                  </a:lnTo>
                  <a:lnTo>
                    <a:pt x="5893" y="388"/>
                  </a:lnTo>
                  <a:lnTo>
                    <a:pt x="5887" y="387"/>
                  </a:lnTo>
                  <a:lnTo>
                    <a:pt x="5882" y="385"/>
                  </a:lnTo>
                  <a:lnTo>
                    <a:pt x="5877" y="381"/>
                  </a:lnTo>
                  <a:lnTo>
                    <a:pt x="5872" y="378"/>
                  </a:lnTo>
                  <a:lnTo>
                    <a:pt x="5867" y="375"/>
                  </a:lnTo>
                  <a:lnTo>
                    <a:pt x="5862" y="371"/>
                  </a:lnTo>
                  <a:lnTo>
                    <a:pt x="5858" y="366"/>
                  </a:lnTo>
                  <a:lnTo>
                    <a:pt x="5854" y="361"/>
                  </a:lnTo>
                  <a:lnTo>
                    <a:pt x="5851" y="355"/>
                  </a:lnTo>
                  <a:lnTo>
                    <a:pt x="5848" y="348"/>
                  </a:lnTo>
                  <a:lnTo>
                    <a:pt x="5846" y="341"/>
                  </a:lnTo>
                  <a:lnTo>
                    <a:pt x="5844" y="334"/>
                  </a:lnTo>
                  <a:lnTo>
                    <a:pt x="5843" y="326"/>
                  </a:lnTo>
                  <a:lnTo>
                    <a:pt x="5843" y="317"/>
                  </a:lnTo>
                  <a:close/>
                  <a:moveTo>
                    <a:pt x="5771" y="317"/>
                  </a:moveTo>
                  <a:lnTo>
                    <a:pt x="5771" y="327"/>
                  </a:lnTo>
                  <a:lnTo>
                    <a:pt x="5772" y="336"/>
                  </a:lnTo>
                  <a:lnTo>
                    <a:pt x="5773" y="345"/>
                  </a:lnTo>
                  <a:lnTo>
                    <a:pt x="5775" y="355"/>
                  </a:lnTo>
                  <a:lnTo>
                    <a:pt x="5778" y="363"/>
                  </a:lnTo>
                  <a:lnTo>
                    <a:pt x="5781" y="371"/>
                  </a:lnTo>
                  <a:lnTo>
                    <a:pt x="5784" y="379"/>
                  </a:lnTo>
                  <a:lnTo>
                    <a:pt x="5788" y="388"/>
                  </a:lnTo>
                  <a:lnTo>
                    <a:pt x="5793" y="395"/>
                  </a:lnTo>
                  <a:lnTo>
                    <a:pt x="5799" y="402"/>
                  </a:lnTo>
                  <a:lnTo>
                    <a:pt x="5804" y="409"/>
                  </a:lnTo>
                  <a:lnTo>
                    <a:pt x="5809" y="416"/>
                  </a:lnTo>
                  <a:lnTo>
                    <a:pt x="5815" y="422"/>
                  </a:lnTo>
                  <a:lnTo>
                    <a:pt x="5822" y="427"/>
                  </a:lnTo>
                  <a:lnTo>
                    <a:pt x="5828" y="432"/>
                  </a:lnTo>
                  <a:lnTo>
                    <a:pt x="5835" y="437"/>
                  </a:lnTo>
                  <a:lnTo>
                    <a:pt x="5842" y="442"/>
                  </a:lnTo>
                  <a:lnTo>
                    <a:pt x="5849" y="446"/>
                  </a:lnTo>
                  <a:lnTo>
                    <a:pt x="5857" y="449"/>
                  </a:lnTo>
                  <a:lnTo>
                    <a:pt x="5865" y="451"/>
                  </a:lnTo>
                  <a:lnTo>
                    <a:pt x="5873" y="453"/>
                  </a:lnTo>
                  <a:lnTo>
                    <a:pt x="5881" y="455"/>
                  </a:lnTo>
                  <a:lnTo>
                    <a:pt x="5889" y="455"/>
                  </a:lnTo>
                  <a:lnTo>
                    <a:pt x="5897" y="456"/>
                  </a:lnTo>
                  <a:lnTo>
                    <a:pt x="5906" y="455"/>
                  </a:lnTo>
                  <a:lnTo>
                    <a:pt x="5914" y="454"/>
                  </a:lnTo>
                  <a:lnTo>
                    <a:pt x="5923" y="453"/>
                  </a:lnTo>
                  <a:lnTo>
                    <a:pt x="5931" y="450"/>
                  </a:lnTo>
                  <a:lnTo>
                    <a:pt x="5940" y="447"/>
                  </a:lnTo>
                  <a:lnTo>
                    <a:pt x="5949" y="444"/>
                  </a:lnTo>
                  <a:lnTo>
                    <a:pt x="5957" y="438"/>
                  </a:lnTo>
                  <a:lnTo>
                    <a:pt x="5966" y="433"/>
                  </a:lnTo>
                  <a:lnTo>
                    <a:pt x="5962" y="448"/>
                  </a:lnTo>
                  <a:lnTo>
                    <a:pt x="5958" y="460"/>
                  </a:lnTo>
                  <a:lnTo>
                    <a:pt x="5954" y="471"/>
                  </a:lnTo>
                  <a:lnTo>
                    <a:pt x="5949" y="479"/>
                  </a:lnTo>
                  <a:lnTo>
                    <a:pt x="5945" y="483"/>
                  </a:lnTo>
                  <a:lnTo>
                    <a:pt x="5942" y="486"/>
                  </a:lnTo>
                  <a:lnTo>
                    <a:pt x="5937" y="488"/>
                  </a:lnTo>
                  <a:lnTo>
                    <a:pt x="5932" y="491"/>
                  </a:lnTo>
                  <a:lnTo>
                    <a:pt x="5920" y="494"/>
                  </a:lnTo>
                  <a:lnTo>
                    <a:pt x="5904" y="496"/>
                  </a:lnTo>
                  <a:lnTo>
                    <a:pt x="5904" y="560"/>
                  </a:lnTo>
                  <a:lnTo>
                    <a:pt x="5919" y="560"/>
                  </a:lnTo>
                  <a:lnTo>
                    <a:pt x="5932" y="559"/>
                  </a:lnTo>
                  <a:lnTo>
                    <a:pt x="5945" y="557"/>
                  </a:lnTo>
                  <a:lnTo>
                    <a:pt x="5956" y="554"/>
                  </a:lnTo>
                  <a:lnTo>
                    <a:pt x="5967" y="551"/>
                  </a:lnTo>
                  <a:lnTo>
                    <a:pt x="5976" y="548"/>
                  </a:lnTo>
                  <a:lnTo>
                    <a:pt x="5985" y="544"/>
                  </a:lnTo>
                  <a:lnTo>
                    <a:pt x="5993" y="539"/>
                  </a:lnTo>
                  <a:lnTo>
                    <a:pt x="6000" y="534"/>
                  </a:lnTo>
                  <a:lnTo>
                    <a:pt x="6006" y="528"/>
                  </a:lnTo>
                  <a:lnTo>
                    <a:pt x="6012" y="521"/>
                  </a:lnTo>
                  <a:lnTo>
                    <a:pt x="6017" y="515"/>
                  </a:lnTo>
                  <a:lnTo>
                    <a:pt x="6021" y="508"/>
                  </a:lnTo>
                  <a:lnTo>
                    <a:pt x="6025" y="501"/>
                  </a:lnTo>
                  <a:lnTo>
                    <a:pt x="6028" y="492"/>
                  </a:lnTo>
                  <a:lnTo>
                    <a:pt x="6031" y="484"/>
                  </a:lnTo>
                  <a:lnTo>
                    <a:pt x="6035" y="466"/>
                  </a:lnTo>
                  <a:lnTo>
                    <a:pt x="6037" y="447"/>
                  </a:lnTo>
                  <a:lnTo>
                    <a:pt x="6039" y="427"/>
                  </a:lnTo>
                  <a:lnTo>
                    <a:pt x="6039" y="406"/>
                  </a:lnTo>
                  <a:lnTo>
                    <a:pt x="6038" y="362"/>
                  </a:lnTo>
                  <a:lnTo>
                    <a:pt x="6037" y="317"/>
                  </a:lnTo>
                  <a:lnTo>
                    <a:pt x="6036" y="300"/>
                  </a:lnTo>
                  <a:lnTo>
                    <a:pt x="6034" y="283"/>
                  </a:lnTo>
                  <a:lnTo>
                    <a:pt x="6030" y="267"/>
                  </a:lnTo>
                  <a:lnTo>
                    <a:pt x="6026" y="254"/>
                  </a:lnTo>
                  <a:lnTo>
                    <a:pt x="6020" y="241"/>
                  </a:lnTo>
                  <a:lnTo>
                    <a:pt x="6012" y="229"/>
                  </a:lnTo>
                  <a:lnTo>
                    <a:pt x="6004" y="218"/>
                  </a:lnTo>
                  <a:lnTo>
                    <a:pt x="5996" y="208"/>
                  </a:lnTo>
                  <a:lnTo>
                    <a:pt x="5986" y="200"/>
                  </a:lnTo>
                  <a:lnTo>
                    <a:pt x="5975" y="193"/>
                  </a:lnTo>
                  <a:lnTo>
                    <a:pt x="5964" y="187"/>
                  </a:lnTo>
                  <a:lnTo>
                    <a:pt x="5953" y="182"/>
                  </a:lnTo>
                  <a:lnTo>
                    <a:pt x="5941" y="177"/>
                  </a:lnTo>
                  <a:lnTo>
                    <a:pt x="5929" y="174"/>
                  </a:lnTo>
                  <a:lnTo>
                    <a:pt x="5917" y="173"/>
                  </a:lnTo>
                  <a:lnTo>
                    <a:pt x="5904" y="172"/>
                  </a:lnTo>
                  <a:lnTo>
                    <a:pt x="5892" y="173"/>
                  </a:lnTo>
                  <a:lnTo>
                    <a:pt x="5880" y="174"/>
                  </a:lnTo>
                  <a:lnTo>
                    <a:pt x="5867" y="177"/>
                  </a:lnTo>
                  <a:lnTo>
                    <a:pt x="5856" y="182"/>
                  </a:lnTo>
                  <a:lnTo>
                    <a:pt x="5844" y="187"/>
                  </a:lnTo>
                  <a:lnTo>
                    <a:pt x="5833" y="193"/>
                  </a:lnTo>
                  <a:lnTo>
                    <a:pt x="5823" y="200"/>
                  </a:lnTo>
                  <a:lnTo>
                    <a:pt x="5813" y="208"/>
                  </a:lnTo>
                  <a:lnTo>
                    <a:pt x="5804" y="218"/>
                  </a:lnTo>
                  <a:lnTo>
                    <a:pt x="5796" y="229"/>
                  </a:lnTo>
                  <a:lnTo>
                    <a:pt x="5788" y="241"/>
                  </a:lnTo>
                  <a:lnTo>
                    <a:pt x="5782" y="254"/>
                  </a:lnTo>
                  <a:lnTo>
                    <a:pt x="5777" y="267"/>
                  </a:lnTo>
                  <a:lnTo>
                    <a:pt x="5774" y="283"/>
                  </a:lnTo>
                  <a:lnTo>
                    <a:pt x="5771" y="300"/>
                  </a:lnTo>
                  <a:lnTo>
                    <a:pt x="5771" y="317"/>
                  </a:lnTo>
                  <a:close/>
                  <a:moveTo>
                    <a:pt x="2087" y="909"/>
                  </a:moveTo>
                  <a:lnTo>
                    <a:pt x="2036" y="909"/>
                  </a:lnTo>
                  <a:lnTo>
                    <a:pt x="2036" y="972"/>
                  </a:lnTo>
                  <a:lnTo>
                    <a:pt x="2087" y="972"/>
                  </a:lnTo>
                  <a:lnTo>
                    <a:pt x="2086" y="1061"/>
                  </a:lnTo>
                  <a:lnTo>
                    <a:pt x="2084" y="1136"/>
                  </a:lnTo>
                  <a:lnTo>
                    <a:pt x="2084" y="1169"/>
                  </a:lnTo>
                  <a:lnTo>
                    <a:pt x="2085" y="1198"/>
                  </a:lnTo>
                  <a:lnTo>
                    <a:pt x="2086" y="1211"/>
                  </a:lnTo>
                  <a:lnTo>
                    <a:pt x="2087" y="1224"/>
                  </a:lnTo>
                  <a:lnTo>
                    <a:pt x="2088" y="1235"/>
                  </a:lnTo>
                  <a:lnTo>
                    <a:pt x="2090" y="1247"/>
                  </a:lnTo>
                  <a:lnTo>
                    <a:pt x="2093" y="1256"/>
                  </a:lnTo>
                  <a:lnTo>
                    <a:pt x="2096" y="1265"/>
                  </a:lnTo>
                  <a:lnTo>
                    <a:pt x="2100" y="1273"/>
                  </a:lnTo>
                  <a:lnTo>
                    <a:pt x="2104" y="1281"/>
                  </a:lnTo>
                  <a:lnTo>
                    <a:pt x="2109" y="1287"/>
                  </a:lnTo>
                  <a:lnTo>
                    <a:pt x="2114" y="1293"/>
                  </a:lnTo>
                  <a:lnTo>
                    <a:pt x="2121" y="1297"/>
                  </a:lnTo>
                  <a:lnTo>
                    <a:pt x="2128" y="1301"/>
                  </a:lnTo>
                  <a:lnTo>
                    <a:pt x="2136" y="1305"/>
                  </a:lnTo>
                  <a:lnTo>
                    <a:pt x="2145" y="1307"/>
                  </a:lnTo>
                  <a:lnTo>
                    <a:pt x="2155" y="1308"/>
                  </a:lnTo>
                  <a:lnTo>
                    <a:pt x="2166" y="1308"/>
                  </a:lnTo>
                  <a:lnTo>
                    <a:pt x="2178" y="1307"/>
                  </a:lnTo>
                  <a:lnTo>
                    <a:pt x="2190" y="1306"/>
                  </a:lnTo>
                  <a:lnTo>
                    <a:pt x="2204" y="1303"/>
                  </a:lnTo>
                  <a:lnTo>
                    <a:pt x="2220" y="1299"/>
                  </a:lnTo>
                  <a:lnTo>
                    <a:pt x="2220" y="1247"/>
                  </a:lnTo>
                  <a:lnTo>
                    <a:pt x="2206" y="1247"/>
                  </a:lnTo>
                  <a:lnTo>
                    <a:pt x="2194" y="1248"/>
                  </a:lnTo>
                  <a:lnTo>
                    <a:pt x="2184" y="1247"/>
                  </a:lnTo>
                  <a:lnTo>
                    <a:pt x="2176" y="1245"/>
                  </a:lnTo>
                  <a:lnTo>
                    <a:pt x="2172" y="1244"/>
                  </a:lnTo>
                  <a:lnTo>
                    <a:pt x="2169" y="1242"/>
                  </a:lnTo>
                  <a:lnTo>
                    <a:pt x="2167" y="1240"/>
                  </a:lnTo>
                  <a:lnTo>
                    <a:pt x="2165" y="1238"/>
                  </a:lnTo>
                  <a:lnTo>
                    <a:pt x="2163" y="1235"/>
                  </a:lnTo>
                  <a:lnTo>
                    <a:pt x="2161" y="1231"/>
                  </a:lnTo>
                  <a:lnTo>
                    <a:pt x="2160" y="1226"/>
                  </a:lnTo>
                  <a:lnTo>
                    <a:pt x="2159" y="1221"/>
                  </a:lnTo>
                  <a:lnTo>
                    <a:pt x="2157" y="1207"/>
                  </a:lnTo>
                  <a:lnTo>
                    <a:pt x="2156" y="1190"/>
                  </a:lnTo>
                  <a:lnTo>
                    <a:pt x="2156" y="1168"/>
                  </a:lnTo>
                  <a:lnTo>
                    <a:pt x="2157" y="1140"/>
                  </a:lnTo>
                  <a:lnTo>
                    <a:pt x="2158" y="1069"/>
                  </a:lnTo>
                  <a:lnTo>
                    <a:pt x="2158" y="972"/>
                  </a:lnTo>
                  <a:lnTo>
                    <a:pt x="2220" y="972"/>
                  </a:lnTo>
                  <a:lnTo>
                    <a:pt x="2220" y="950"/>
                  </a:lnTo>
                  <a:lnTo>
                    <a:pt x="2219" y="934"/>
                  </a:lnTo>
                  <a:lnTo>
                    <a:pt x="2218" y="927"/>
                  </a:lnTo>
                  <a:lnTo>
                    <a:pt x="2217" y="922"/>
                  </a:lnTo>
                  <a:lnTo>
                    <a:pt x="2216" y="918"/>
                  </a:lnTo>
                  <a:lnTo>
                    <a:pt x="2213" y="915"/>
                  </a:lnTo>
                  <a:lnTo>
                    <a:pt x="2210" y="913"/>
                  </a:lnTo>
                  <a:lnTo>
                    <a:pt x="2206" y="911"/>
                  </a:lnTo>
                  <a:lnTo>
                    <a:pt x="2201" y="910"/>
                  </a:lnTo>
                  <a:lnTo>
                    <a:pt x="2195" y="909"/>
                  </a:lnTo>
                  <a:lnTo>
                    <a:pt x="2180" y="909"/>
                  </a:lnTo>
                  <a:lnTo>
                    <a:pt x="2158" y="909"/>
                  </a:lnTo>
                  <a:lnTo>
                    <a:pt x="2158" y="803"/>
                  </a:lnTo>
                  <a:lnTo>
                    <a:pt x="2087" y="803"/>
                  </a:lnTo>
                  <a:lnTo>
                    <a:pt x="2087" y="909"/>
                  </a:lnTo>
                  <a:close/>
                  <a:moveTo>
                    <a:pt x="5444" y="834"/>
                  </a:moveTo>
                  <a:lnTo>
                    <a:pt x="5444" y="909"/>
                  </a:lnTo>
                  <a:lnTo>
                    <a:pt x="5427" y="909"/>
                  </a:lnTo>
                  <a:lnTo>
                    <a:pt x="5414" y="910"/>
                  </a:lnTo>
                  <a:lnTo>
                    <a:pt x="5409" y="911"/>
                  </a:lnTo>
                  <a:lnTo>
                    <a:pt x="5405" y="913"/>
                  </a:lnTo>
                  <a:lnTo>
                    <a:pt x="5401" y="914"/>
                  </a:lnTo>
                  <a:lnTo>
                    <a:pt x="5399" y="917"/>
                  </a:lnTo>
                  <a:lnTo>
                    <a:pt x="5397" y="920"/>
                  </a:lnTo>
                  <a:lnTo>
                    <a:pt x="5395" y="924"/>
                  </a:lnTo>
                  <a:lnTo>
                    <a:pt x="5394" y="929"/>
                  </a:lnTo>
                  <a:lnTo>
                    <a:pt x="5394" y="936"/>
                  </a:lnTo>
                  <a:lnTo>
                    <a:pt x="5393" y="951"/>
                  </a:lnTo>
                  <a:lnTo>
                    <a:pt x="5393" y="972"/>
                  </a:lnTo>
                  <a:lnTo>
                    <a:pt x="5444" y="972"/>
                  </a:lnTo>
                  <a:lnTo>
                    <a:pt x="5443" y="1057"/>
                  </a:lnTo>
                  <a:lnTo>
                    <a:pt x="5442" y="1130"/>
                  </a:lnTo>
                  <a:lnTo>
                    <a:pt x="5442" y="1163"/>
                  </a:lnTo>
                  <a:lnTo>
                    <a:pt x="5443" y="1193"/>
                  </a:lnTo>
                  <a:lnTo>
                    <a:pt x="5444" y="1206"/>
                  </a:lnTo>
                  <a:lnTo>
                    <a:pt x="5445" y="1219"/>
                  </a:lnTo>
                  <a:lnTo>
                    <a:pt x="5447" y="1230"/>
                  </a:lnTo>
                  <a:lnTo>
                    <a:pt x="5449" y="1241"/>
                  </a:lnTo>
                  <a:lnTo>
                    <a:pt x="5451" y="1252"/>
                  </a:lnTo>
                  <a:lnTo>
                    <a:pt x="5454" y="1261"/>
                  </a:lnTo>
                  <a:lnTo>
                    <a:pt x="5458" y="1269"/>
                  </a:lnTo>
                  <a:lnTo>
                    <a:pt x="5462" y="1278"/>
                  </a:lnTo>
                  <a:lnTo>
                    <a:pt x="5467" y="1284"/>
                  </a:lnTo>
                  <a:lnTo>
                    <a:pt x="5473" y="1290"/>
                  </a:lnTo>
                  <a:lnTo>
                    <a:pt x="5479" y="1295"/>
                  </a:lnTo>
                  <a:lnTo>
                    <a:pt x="5486" y="1299"/>
                  </a:lnTo>
                  <a:lnTo>
                    <a:pt x="5494" y="1302"/>
                  </a:lnTo>
                  <a:lnTo>
                    <a:pt x="5503" y="1305"/>
                  </a:lnTo>
                  <a:lnTo>
                    <a:pt x="5513" y="1307"/>
                  </a:lnTo>
                  <a:lnTo>
                    <a:pt x="5524" y="1307"/>
                  </a:lnTo>
                  <a:lnTo>
                    <a:pt x="5535" y="1307"/>
                  </a:lnTo>
                  <a:lnTo>
                    <a:pt x="5548" y="1306"/>
                  </a:lnTo>
                  <a:lnTo>
                    <a:pt x="5562" y="1302"/>
                  </a:lnTo>
                  <a:lnTo>
                    <a:pt x="5577" y="1299"/>
                  </a:lnTo>
                  <a:lnTo>
                    <a:pt x="5577" y="1247"/>
                  </a:lnTo>
                  <a:lnTo>
                    <a:pt x="5563" y="1247"/>
                  </a:lnTo>
                  <a:lnTo>
                    <a:pt x="5551" y="1248"/>
                  </a:lnTo>
                  <a:lnTo>
                    <a:pt x="5541" y="1247"/>
                  </a:lnTo>
                  <a:lnTo>
                    <a:pt x="5533" y="1245"/>
                  </a:lnTo>
                  <a:lnTo>
                    <a:pt x="5530" y="1244"/>
                  </a:lnTo>
                  <a:lnTo>
                    <a:pt x="5527" y="1242"/>
                  </a:lnTo>
                  <a:lnTo>
                    <a:pt x="5524" y="1240"/>
                  </a:lnTo>
                  <a:lnTo>
                    <a:pt x="5522" y="1238"/>
                  </a:lnTo>
                  <a:lnTo>
                    <a:pt x="5520" y="1235"/>
                  </a:lnTo>
                  <a:lnTo>
                    <a:pt x="5518" y="1231"/>
                  </a:lnTo>
                  <a:lnTo>
                    <a:pt x="5517" y="1226"/>
                  </a:lnTo>
                  <a:lnTo>
                    <a:pt x="5516" y="1221"/>
                  </a:lnTo>
                  <a:lnTo>
                    <a:pt x="5514" y="1207"/>
                  </a:lnTo>
                  <a:lnTo>
                    <a:pt x="5514" y="1190"/>
                  </a:lnTo>
                  <a:lnTo>
                    <a:pt x="5513" y="1168"/>
                  </a:lnTo>
                  <a:lnTo>
                    <a:pt x="5514" y="1140"/>
                  </a:lnTo>
                  <a:lnTo>
                    <a:pt x="5515" y="1069"/>
                  </a:lnTo>
                  <a:lnTo>
                    <a:pt x="5516" y="972"/>
                  </a:lnTo>
                  <a:lnTo>
                    <a:pt x="5577" y="972"/>
                  </a:lnTo>
                  <a:lnTo>
                    <a:pt x="5577" y="909"/>
                  </a:lnTo>
                  <a:lnTo>
                    <a:pt x="5516" y="909"/>
                  </a:lnTo>
                  <a:lnTo>
                    <a:pt x="5516" y="803"/>
                  </a:lnTo>
                  <a:lnTo>
                    <a:pt x="5498" y="803"/>
                  </a:lnTo>
                  <a:lnTo>
                    <a:pt x="5484" y="802"/>
                  </a:lnTo>
                  <a:lnTo>
                    <a:pt x="5471" y="803"/>
                  </a:lnTo>
                  <a:lnTo>
                    <a:pt x="5461" y="804"/>
                  </a:lnTo>
                  <a:lnTo>
                    <a:pt x="5457" y="805"/>
                  </a:lnTo>
                  <a:lnTo>
                    <a:pt x="5454" y="807"/>
                  </a:lnTo>
                  <a:lnTo>
                    <a:pt x="5451" y="810"/>
                  </a:lnTo>
                  <a:lnTo>
                    <a:pt x="5448" y="813"/>
                  </a:lnTo>
                  <a:lnTo>
                    <a:pt x="5447" y="818"/>
                  </a:lnTo>
                  <a:lnTo>
                    <a:pt x="5445" y="822"/>
                  </a:lnTo>
                  <a:lnTo>
                    <a:pt x="5445" y="828"/>
                  </a:lnTo>
                  <a:lnTo>
                    <a:pt x="5444" y="834"/>
                  </a:lnTo>
                  <a:close/>
                  <a:moveTo>
                    <a:pt x="9731" y="834"/>
                  </a:moveTo>
                  <a:lnTo>
                    <a:pt x="9731" y="909"/>
                  </a:lnTo>
                  <a:lnTo>
                    <a:pt x="9718" y="910"/>
                  </a:lnTo>
                  <a:lnTo>
                    <a:pt x="9707" y="912"/>
                  </a:lnTo>
                  <a:lnTo>
                    <a:pt x="9697" y="915"/>
                  </a:lnTo>
                  <a:lnTo>
                    <a:pt x="9689" y="919"/>
                  </a:lnTo>
                  <a:lnTo>
                    <a:pt x="9683" y="924"/>
                  </a:lnTo>
                  <a:lnTo>
                    <a:pt x="9679" y="929"/>
                  </a:lnTo>
                  <a:lnTo>
                    <a:pt x="9676" y="935"/>
                  </a:lnTo>
                  <a:lnTo>
                    <a:pt x="9675" y="940"/>
                  </a:lnTo>
                  <a:lnTo>
                    <a:pt x="9676" y="946"/>
                  </a:lnTo>
                  <a:lnTo>
                    <a:pt x="9679" y="951"/>
                  </a:lnTo>
                  <a:lnTo>
                    <a:pt x="9683" y="957"/>
                  </a:lnTo>
                  <a:lnTo>
                    <a:pt x="9689" y="962"/>
                  </a:lnTo>
                  <a:lnTo>
                    <a:pt x="9697" y="966"/>
                  </a:lnTo>
                  <a:lnTo>
                    <a:pt x="9707" y="969"/>
                  </a:lnTo>
                  <a:lnTo>
                    <a:pt x="9718" y="971"/>
                  </a:lnTo>
                  <a:lnTo>
                    <a:pt x="9731" y="972"/>
                  </a:lnTo>
                  <a:lnTo>
                    <a:pt x="9730" y="1055"/>
                  </a:lnTo>
                  <a:lnTo>
                    <a:pt x="9728" y="1126"/>
                  </a:lnTo>
                  <a:lnTo>
                    <a:pt x="9728" y="1158"/>
                  </a:lnTo>
                  <a:lnTo>
                    <a:pt x="9729" y="1188"/>
                  </a:lnTo>
                  <a:lnTo>
                    <a:pt x="9731" y="1214"/>
                  </a:lnTo>
                  <a:lnTo>
                    <a:pt x="9735" y="1238"/>
                  </a:lnTo>
                  <a:lnTo>
                    <a:pt x="9738" y="1249"/>
                  </a:lnTo>
                  <a:lnTo>
                    <a:pt x="9741" y="1258"/>
                  </a:lnTo>
                  <a:lnTo>
                    <a:pt x="9744" y="1267"/>
                  </a:lnTo>
                  <a:lnTo>
                    <a:pt x="9749" y="1274"/>
                  </a:lnTo>
                  <a:lnTo>
                    <a:pt x="9754" y="1282"/>
                  </a:lnTo>
                  <a:lnTo>
                    <a:pt x="9759" y="1288"/>
                  </a:lnTo>
                  <a:lnTo>
                    <a:pt x="9766" y="1293"/>
                  </a:lnTo>
                  <a:lnTo>
                    <a:pt x="9773" y="1298"/>
                  </a:lnTo>
                  <a:lnTo>
                    <a:pt x="9781" y="1301"/>
                  </a:lnTo>
                  <a:lnTo>
                    <a:pt x="9790" y="1305"/>
                  </a:lnTo>
                  <a:lnTo>
                    <a:pt x="9800" y="1306"/>
                  </a:lnTo>
                  <a:lnTo>
                    <a:pt x="9811" y="1307"/>
                  </a:lnTo>
                  <a:lnTo>
                    <a:pt x="9823" y="1307"/>
                  </a:lnTo>
                  <a:lnTo>
                    <a:pt x="9836" y="1306"/>
                  </a:lnTo>
                  <a:lnTo>
                    <a:pt x="9849" y="1302"/>
                  </a:lnTo>
                  <a:lnTo>
                    <a:pt x="9864" y="1299"/>
                  </a:lnTo>
                  <a:lnTo>
                    <a:pt x="9864" y="1247"/>
                  </a:lnTo>
                  <a:lnTo>
                    <a:pt x="9850" y="1247"/>
                  </a:lnTo>
                  <a:lnTo>
                    <a:pt x="9838" y="1245"/>
                  </a:lnTo>
                  <a:lnTo>
                    <a:pt x="9827" y="1243"/>
                  </a:lnTo>
                  <a:lnTo>
                    <a:pt x="9819" y="1239"/>
                  </a:lnTo>
                  <a:lnTo>
                    <a:pt x="9816" y="1237"/>
                  </a:lnTo>
                  <a:lnTo>
                    <a:pt x="9813" y="1234"/>
                  </a:lnTo>
                  <a:lnTo>
                    <a:pt x="9810" y="1231"/>
                  </a:lnTo>
                  <a:lnTo>
                    <a:pt x="9808" y="1227"/>
                  </a:lnTo>
                  <a:lnTo>
                    <a:pt x="9804" y="1218"/>
                  </a:lnTo>
                  <a:lnTo>
                    <a:pt x="9802" y="1205"/>
                  </a:lnTo>
                  <a:lnTo>
                    <a:pt x="9801" y="1190"/>
                  </a:lnTo>
                  <a:lnTo>
                    <a:pt x="9800" y="1171"/>
                  </a:lnTo>
                  <a:lnTo>
                    <a:pt x="9800" y="1148"/>
                  </a:lnTo>
                  <a:lnTo>
                    <a:pt x="9801" y="1122"/>
                  </a:lnTo>
                  <a:lnTo>
                    <a:pt x="9802" y="1057"/>
                  </a:lnTo>
                  <a:lnTo>
                    <a:pt x="9803" y="972"/>
                  </a:lnTo>
                  <a:lnTo>
                    <a:pt x="9864" y="972"/>
                  </a:lnTo>
                  <a:lnTo>
                    <a:pt x="9864" y="909"/>
                  </a:lnTo>
                  <a:lnTo>
                    <a:pt x="9803" y="909"/>
                  </a:lnTo>
                  <a:lnTo>
                    <a:pt x="9803" y="803"/>
                  </a:lnTo>
                  <a:lnTo>
                    <a:pt x="9785" y="803"/>
                  </a:lnTo>
                  <a:lnTo>
                    <a:pt x="9770" y="802"/>
                  </a:lnTo>
                  <a:lnTo>
                    <a:pt x="9758" y="803"/>
                  </a:lnTo>
                  <a:lnTo>
                    <a:pt x="9748" y="804"/>
                  </a:lnTo>
                  <a:lnTo>
                    <a:pt x="9744" y="805"/>
                  </a:lnTo>
                  <a:lnTo>
                    <a:pt x="9740" y="807"/>
                  </a:lnTo>
                  <a:lnTo>
                    <a:pt x="9737" y="810"/>
                  </a:lnTo>
                  <a:lnTo>
                    <a:pt x="9735" y="813"/>
                  </a:lnTo>
                  <a:lnTo>
                    <a:pt x="9733" y="818"/>
                  </a:lnTo>
                  <a:lnTo>
                    <a:pt x="9732" y="822"/>
                  </a:lnTo>
                  <a:lnTo>
                    <a:pt x="9731" y="828"/>
                  </a:lnTo>
                  <a:lnTo>
                    <a:pt x="9731" y="834"/>
                  </a:lnTo>
                  <a:close/>
                  <a:moveTo>
                    <a:pt x="3873" y="940"/>
                  </a:moveTo>
                  <a:lnTo>
                    <a:pt x="3873" y="1299"/>
                  </a:lnTo>
                  <a:lnTo>
                    <a:pt x="3945" y="1299"/>
                  </a:lnTo>
                  <a:lnTo>
                    <a:pt x="3944" y="1261"/>
                  </a:lnTo>
                  <a:lnTo>
                    <a:pt x="3942" y="1214"/>
                  </a:lnTo>
                  <a:lnTo>
                    <a:pt x="3942" y="1188"/>
                  </a:lnTo>
                  <a:lnTo>
                    <a:pt x="3942" y="1162"/>
                  </a:lnTo>
                  <a:lnTo>
                    <a:pt x="3943" y="1135"/>
                  </a:lnTo>
                  <a:lnTo>
                    <a:pt x="3945" y="1109"/>
                  </a:lnTo>
                  <a:lnTo>
                    <a:pt x="3948" y="1084"/>
                  </a:lnTo>
                  <a:lnTo>
                    <a:pt x="3952" y="1060"/>
                  </a:lnTo>
                  <a:lnTo>
                    <a:pt x="3954" y="1050"/>
                  </a:lnTo>
                  <a:lnTo>
                    <a:pt x="3957" y="1039"/>
                  </a:lnTo>
                  <a:lnTo>
                    <a:pt x="3961" y="1029"/>
                  </a:lnTo>
                  <a:lnTo>
                    <a:pt x="3965" y="1020"/>
                  </a:lnTo>
                  <a:lnTo>
                    <a:pt x="3969" y="1012"/>
                  </a:lnTo>
                  <a:lnTo>
                    <a:pt x="3974" y="1004"/>
                  </a:lnTo>
                  <a:lnTo>
                    <a:pt x="3980" y="998"/>
                  </a:lnTo>
                  <a:lnTo>
                    <a:pt x="3986" y="993"/>
                  </a:lnTo>
                  <a:lnTo>
                    <a:pt x="3992" y="989"/>
                  </a:lnTo>
                  <a:lnTo>
                    <a:pt x="4000" y="985"/>
                  </a:lnTo>
                  <a:lnTo>
                    <a:pt x="4008" y="983"/>
                  </a:lnTo>
                  <a:lnTo>
                    <a:pt x="4016" y="982"/>
                  </a:lnTo>
                  <a:lnTo>
                    <a:pt x="4067" y="982"/>
                  </a:lnTo>
                  <a:lnTo>
                    <a:pt x="4067" y="909"/>
                  </a:lnTo>
                  <a:lnTo>
                    <a:pt x="4050" y="909"/>
                  </a:lnTo>
                  <a:lnTo>
                    <a:pt x="4036" y="910"/>
                  </a:lnTo>
                  <a:lnTo>
                    <a:pt x="4024" y="911"/>
                  </a:lnTo>
                  <a:lnTo>
                    <a:pt x="4015" y="912"/>
                  </a:lnTo>
                  <a:lnTo>
                    <a:pt x="4007" y="913"/>
                  </a:lnTo>
                  <a:lnTo>
                    <a:pt x="4000" y="916"/>
                  </a:lnTo>
                  <a:lnTo>
                    <a:pt x="3994" y="918"/>
                  </a:lnTo>
                  <a:lnTo>
                    <a:pt x="3990" y="921"/>
                  </a:lnTo>
                  <a:lnTo>
                    <a:pt x="3981" y="928"/>
                  </a:lnTo>
                  <a:lnTo>
                    <a:pt x="3973" y="938"/>
                  </a:lnTo>
                  <a:lnTo>
                    <a:pt x="3961" y="948"/>
                  </a:lnTo>
                  <a:lnTo>
                    <a:pt x="3945" y="962"/>
                  </a:lnTo>
                  <a:lnTo>
                    <a:pt x="3945" y="909"/>
                  </a:lnTo>
                  <a:lnTo>
                    <a:pt x="3927" y="909"/>
                  </a:lnTo>
                  <a:lnTo>
                    <a:pt x="3913" y="908"/>
                  </a:lnTo>
                  <a:lnTo>
                    <a:pt x="3900" y="909"/>
                  </a:lnTo>
                  <a:lnTo>
                    <a:pt x="3890" y="910"/>
                  </a:lnTo>
                  <a:lnTo>
                    <a:pt x="3886" y="911"/>
                  </a:lnTo>
                  <a:lnTo>
                    <a:pt x="3883" y="913"/>
                  </a:lnTo>
                  <a:lnTo>
                    <a:pt x="3880" y="916"/>
                  </a:lnTo>
                  <a:lnTo>
                    <a:pt x="3877" y="919"/>
                  </a:lnTo>
                  <a:lnTo>
                    <a:pt x="3876" y="923"/>
                  </a:lnTo>
                  <a:lnTo>
                    <a:pt x="3874" y="927"/>
                  </a:lnTo>
                  <a:lnTo>
                    <a:pt x="3874" y="934"/>
                  </a:lnTo>
                  <a:lnTo>
                    <a:pt x="3873" y="940"/>
                  </a:lnTo>
                  <a:close/>
                  <a:moveTo>
                    <a:pt x="7363" y="1299"/>
                  </a:moveTo>
                  <a:lnTo>
                    <a:pt x="7435" y="1299"/>
                  </a:lnTo>
                  <a:lnTo>
                    <a:pt x="7435" y="1067"/>
                  </a:lnTo>
                  <a:lnTo>
                    <a:pt x="7435" y="1054"/>
                  </a:lnTo>
                  <a:lnTo>
                    <a:pt x="7436" y="1042"/>
                  </a:lnTo>
                  <a:lnTo>
                    <a:pt x="7438" y="1032"/>
                  </a:lnTo>
                  <a:lnTo>
                    <a:pt x="7440" y="1024"/>
                  </a:lnTo>
                  <a:lnTo>
                    <a:pt x="7443" y="1017"/>
                  </a:lnTo>
                  <a:lnTo>
                    <a:pt x="7446" y="1010"/>
                  </a:lnTo>
                  <a:lnTo>
                    <a:pt x="7450" y="1005"/>
                  </a:lnTo>
                  <a:lnTo>
                    <a:pt x="7454" y="1001"/>
                  </a:lnTo>
                  <a:lnTo>
                    <a:pt x="7458" y="998"/>
                  </a:lnTo>
                  <a:lnTo>
                    <a:pt x="7463" y="996"/>
                  </a:lnTo>
                  <a:lnTo>
                    <a:pt x="7468" y="994"/>
                  </a:lnTo>
                  <a:lnTo>
                    <a:pt x="7473" y="993"/>
                  </a:lnTo>
                  <a:lnTo>
                    <a:pt x="7484" y="991"/>
                  </a:lnTo>
                  <a:lnTo>
                    <a:pt x="7496" y="991"/>
                  </a:lnTo>
                  <a:lnTo>
                    <a:pt x="7507" y="990"/>
                  </a:lnTo>
                  <a:lnTo>
                    <a:pt x="7518" y="988"/>
                  </a:lnTo>
                  <a:lnTo>
                    <a:pt x="7523" y="986"/>
                  </a:lnTo>
                  <a:lnTo>
                    <a:pt x="7529" y="984"/>
                  </a:lnTo>
                  <a:lnTo>
                    <a:pt x="7533" y="981"/>
                  </a:lnTo>
                  <a:lnTo>
                    <a:pt x="7538" y="978"/>
                  </a:lnTo>
                  <a:lnTo>
                    <a:pt x="7542" y="973"/>
                  </a:lnTo>
                  <a:lnTo>
                    <a:pt x="7546" y="968"/>
                  </a:lnTo>
                  <a:lnTo>
                    <a:pt x="7549" y="962"/>
                  </a:lnTo>
                  <a:lnTo>
                    <a:pt x="7552" y="954"/>
                  </a:lnTo>
                  <a:lnTo>
                    <a:pt x="7554" y="945"/>
                  </a:lnTo>
                  <a:lnTo>
                    <a:pt x="7556" y="935"/>
                  </a:lnTo>
                  <a:lnTo>
                    <a:pt x="7557" y="922"/>
                  </a:lnTo>
                  <a:lnTo>
                    <a:pt x="7557" y="909"/>
                  </a:lnTo>
                  <a:lnTo>
                    <a:pt x="7533" y="909"/>
                  </a:lnTo>
                  <a:lnTo>
                    <a:pt x="7515" y="909"/>
                  </a:lnTo>
                  <a:lnTo>
                    <a:pt x="7503" y="910"/>
                  </a:lnTo>
                  <a:lnTo>
                    <a:pt x="7493" y="912"/>
                  </a:lnTo>
                  <a:lnTo>
                    <a:pt x="7483" y="916"/>
                  </a:lnTo>
                  <a:lnTo>
                    <a:pt x="7472" y="924"/>
                  </a:lnTo>
                  <a:lnTo>
                    <a:pt x="7456" y="936"/>
                  </a:lnTo>
                  <a:lnTo>
                    <a:pt x="7435" y="951"/>
                  </a:lnTo>
                  <a:lnTo>
                    <a:pt x="7433" y="936"/>
                  </a:lnTo>
                  <a:lnTo>
                    <a:pt x="7432" y="924"/>
                  </a:lnTo>
                  <a:lnTo>
                    <a:pt x="7430" y="920"/>
                  </a:lnTo>
                  <a:lnTo>
                    <a:pt x="7429" y="917"/>
                  </a:lnTo>
                  <a:lnTo>
                    <a:pt x="7427" y="914"/>
                  </a:lnTo>
                  <a:lnTo>
                    <a:pt x="7424" y="912"/>
                  </a:lnTo>
                  <a:lnTo>
                    <a:pt x="7420" y="911"/>
                  </a:lnTo>
                  <a:lnTo>
                    <a:pt x="7416" y="910"/>
                  </a:lnTo>
                  <a:lnTo>
                    <a:pt x="7410" y="909"/>
                  </a:lnTo>
                  <a:lnTo>
                    <a:pt x="7403" y="909"/>
                  </a:lnTo>
                  <a:lnTo>
                    <a:pt x="7386" y="909"/>
                  </a:lnTo>
                  <a:lnTo>
                    <a:pt x="7363" y="909"/>
                  </a:lnTo>
                  <a:lnTo>
                    <a:pt x="7363" y="1299"/>
                  </a:lnTo>
                  <a:close/>
                  <a:moveTo>
                    <a:pt x="3607" y="454"/>
                  </a:moveTo>
                  <a:lnTo>
                    <a:pt x="3678" y="454"/>
                  </a:lnTo>
                  <a:lnTo>
                    <a:pt x="3678" y="53"/>
                  </a:lnTo>
                  <a:lnTo>
                    <a:pt x="3607" y="53"/>
                  </a:lnTo>
                  <a:lnTo>
                    <a:pt x="3607" y="454"/>
                  </a:lnTo>
                  <a:close/>
                  <a:moveTo>
                    <a:pt x="7179" y="454"/>
                  </a:moveTo>
                  <a:lnTo>
                    <a:pt x="7251" y="454"/>
                  </a:lnTo>
                  <a:lnTo>
                    <a:pt x="7251" y="53"/>
                  </a:lnTo>
                  <a:lnTo>
                    <a:pt x="7179" y="53"/>
                  </a:lnTo>
                  <a:lnTo>
                    <a:pt x="7179" y="454"/>
                  </a:lnTo>
                  <a:close/>
                  <a:moveTo>
                    <a:pt x="1749" y="454"/>
                  </a:moveTo>
                  <a:lnTo>
                    <a:pt x="1822" y="454"/>
                  </a:lnTo>
                  <a:lnTo>
                    <a:pt x="1822" y="53"/>
                  </a:lnTo>
                  <a:lnTo>
                    <a:pt x="1749" y="53"/>
                  </a:lnTo>
                  <a:lnTo>
                    <a:pt x="1749" y="454"/>
                  </a:lnTo>
                  <a:close/>
                  <a:moveTo>
                    <a:pt x="5638" y="1299"/>
                  </a:moveTo>
                  <a:lnTo>
                    <a:pt x="5709" y="1299"/>
                  </a:lnTo>
                  <a:lnTo>
                    <a:pt x="5709" y="919"/>
                  </a:lnTo>
                  <a:lnTo>
                    <a:pt x="5638" y="919"/>
                  </a:lnTo>
                  <a:lnTo>
                    <a:pt x="5638" y="1299"/>
                  </a:lnTo>
                  <a:close/>
                  <a:moveTo>
                    <a:pt x="9926" y="1299"/>
                  </a:moveTo>
                  <a:lnTo>
                    <a:pt x="9997" y="1299"/>
                  </a:lnTo>
                  <a:lnTo>
                    <a:pt x="9997" y="919"/>
                  </a:lnTo>
                  <a:lnTo>
                    <a:pt x="9926" y="919"/>
                  </a:lnTo>
                  <a:lnTo>
                    <a:pt x="9926" y="1299"/>
                  </a:lnTo>
                  <a:close/>
                  <a:moveTo>
                    <a:pt x="4516" y="1299"/>
                  </a:moveTo>
                  <a:lnTo>
                    <a:pt x="4587" y="1299"/>
                  </a:lnTo>
                  <a:lnTo>
                    <a:pt x="4587" y="919"/>
                  </a:lnTo>
                  <a:lnTo>
                    <a:pt x="4516" y="919"/>
                  </a:lnTo>
                  <a:lnTo>
                    <a:pt x="4516" y="1299"/>
                  </a:lnTo>
                  <a:close/>
                  <a:moveTo>
                    <a:pt x="8803" y="1299"/>
                  </a:moveTo>
                  <a:lnTo>
                    <a:pt x="8874" y="1299"/>
                  </a:lnTo>
                  <a:lnTo>
                    <a:pt x="8874" y="919"/>
                  </a:lnTo>
                  <a:lnTo>
                    <a:pt x="8803" y="919"/>
                  </a:lnTo>
                  <a:lnTo>
                    <a:pt x="8803" y="1299"/>
                  </a:lnTo>
                  <a:close/>
                  <a:moveTo>
                    <a:pt x="3097" y="127"/>
                  </a:moveTo>
                  <a:lnTo>
                    <a:pt x="3121" y="127"/>
                  </a:lnTo>
                  <a:lnTo>
                    <a:pt x="3138" y="127"/>
                  </a:lnTo>
                  <a:lnTo>
                    <a:pt x="3145" y="126"/>
                  </a:lnTo>
                  <a:lnTo>
                    <a:pt x="3151" y="126"/>
                  </a:lnTo>
                  <a:lnTo>
                    <a:pt x="3156" y="123"/>
                  </a:lnTo>
                  <a:lnTo>
                    <a:pt x="3159" y="122"/>
                  </a:lnTo>
                  <a:lnTo>
                    <a:pt x="3162" y="119"/>
                  </a:lnTo>
                  <a:lnTo>
                    <a:pt x="3165" y="116"/>
                  </a:lnTo>
                  <a:lnTo>
                    <a:pt x="3166" y="112"/>
                  </a:lnTo>
                  <a:lnTo>
                    <a:pt x="3167" y="107"/>
                  </a:lnTo>
                  <a:lnTo>
                    <a:pt x="3168" y="92"/>
                  </a:lnTo>
                  <a:lnTo>
                    <a:pt x="3168" y="74"/>
                  </a:lnTo>
                  <a:lnTo>
                    <a:pt x="3168" y="67"/>
                  </a:lnTo>
                  <a:lnTo>
                    <a:pt x="3167" y="61"/>
                  </a:lnTo>
                  <a:lnTo>
                    <a:pt x="3166" y="56"/>
                  </a:lnTo>
                  <a:lnTo>
                    <a:pt x="3164" y="52"/>
                  </a:lnTo>
                  <a:lnTo>
                    <a:pt x="3162" y="49"/>
                  </a:lnTo>
                  <a:lnTo>
                    <a:pt x="3159" y="47"/>
                  </a:lnTo>
                  <a:lnTo>
                    <a:pt x="3155" y="45"/>
                  </a:lnTo>
                  <a:lnTo>
                    <a:pt x="3151" y="44"/>
                  </a:lnTo>
                  <a:lnTo>
                    <a:pt x="3141" y="42"/>
                  </a:lnTo>
                  <a:lnTo>
                    <a:pt x="3129" y="42"/>
                  </a:lnTo>
                  <a:lnTo>
                    <a:pt x="3114" y="42"/>
                  </a:lnTo>
                  <a:lnTo>
                    <a:pt x="3097" y="42"/>
                  </a:lnTo>
                  <a:lnTo>
                    <a:pt x="3097" y="127"/>
                  </a:lnTo>
                  <a:close/>
                  <a:moveTo>
                    <a:pt x="2128" y="411"/>
                  </a:moveTo>
                  <a:lnTo>
                    <a:pt x="2129" y="420"/>
                  </a:lnTo>
                  <a:lnTo>
                    <a:pt x="2131" y="427"/>
                  </a:lnTo>
                  <a:lnTo>
                    <a:pt x="2135" y="433"/>
                  </a:lnTo>
                  <a:lnTo>
                    <a:pt x="2141" y="437"/>
                  </a:lnTo>
                  <a:lnTo>
                    <a:pt x="2147" y="442"/>
                  </a:lnTo>
                  <a:lnTo>
                    <a:pt x="2154" y="444"/>
                  </a:lnTo>
                  <a:lnTo>
                    <a:pt x="2161" y="446"/>
                  </a:lnTo>
                  <a:lnTo>
                    <a:pt x="2169" y="447"/>
                  </a:lnTo>
                  <a:lnTo>
                    <a:pt x="2176" y="446"/>
                  </a:lnTo>
                  <a:lnTo>
                    <a:pt x="2184" y="444"/>
                  </a:lnTo>
                  <a:lnTo>
                    <a:pt x="2191" y="442"/>
                  </a:lnTo>
                  <a:lnTo>
                    <a:pt x="2197" y="437"/>
                  </a:lnTo>
                  <a:lnTo>
                    <a:pt x="2202" y="433"/>
                  </a:lnTo>
                  <a:lnTo>
                    <a:pt x="2206" y="427"/>
                  </a:lnTo>
                  <a:lnTo>
                    <a:pt x="2209" y="420"/>
                  </a:lnTo>
                  <a:lnTo>
                    <a:pt x="2209" y="411"/>
                  </a:lnTo>
                  <a:lnTo>
                    <a:pt x="2209" y="370"/>
                  </a:lnTo>
                  <a:lnTo>
                    <a:pt x="2128" y="370"/>
                  </a:lnTo>
                  <a:lnTo>
                    <a:pt x="2128" y="411"/>
                  </a:lnTo>
                  <a:close/>
                  <a:moveTo>
                    <a:pt x="474" y="592"/>
                  </a:moveTo>
                  <a:lnTo>
                    <a:pt x="546" y="592"/>
                  </a:lnTo>
                  <a:lnTo>
                    <a:pt x="546" y="517"/>
                  </a:lnTo>
                  <a:lnTo>
                    <a:pt x="474" y="517"/>
                  </a:lnTo>
                  <a:lnTo>
                    <a:pt x="474" y="592"/>
                  </a:lnTo>
                  <a:close/>
                  <a:moveTo>
                    <a:pt x="2495" y="592"/>
                  </a:moveTo>
                  <a:lnTo>
                    <a:pt x="2566" y="592"/>
                  </a:lnTo>
                  <a:lnTo>
                    <a:pt x="2566" y="517"/>
                  </a:lnTo>
                  <a:lnTo>
                    <a:pt x="2495" y="517"/>
                  </a:lnTo>
                  <a:lnTo>
                    <a:pt x="2495" y="592"/>
                  </a:lnTo>
                  <a:close/>
                  <a:moveTo>
                    <a:pt x="8680" y="592"/>
                  </a:moveTo>
                  <a:lnTo>
                    <a:pt x="8751" y="592"/>
                  </a:lnTo>
                  <a:lnTo>
                    <a:pt x="8751" y="517"/>
                  </a:lnTo>
                  <a:lnTo>
                    <a:pt x="8680" y="517"/>
                  </a:lnTo>
                  <a:lnTo>
                    <a:pt x="8680" y="592"/>
                  </a:lnTo>
                  <a:close/>
                  <a:moveTo>
                    <a:pt x="87" y="74"/>
                  </a:moveTo>
                  <a:lnTo>
                    <a:pt x="158" y="74"/>
                  </a:lnTo>
                  <a:lnTo>
                    <a:pt x="158" y="0"/>
                  </a:lnTo>
                  <a:lnTo>
                    <a:pt x="87" y="0"/>
                  </a:lnTo>
                  <a:lnTo>
                    <a:pt x="87" y="74"/>
                  </a:lnTo>
                  <a:close/>
                  <a:moveTo>
                    <a:pt x="729" y="592"/>
                  </a:moveTo>
                  <a:lnTo>
                    <a:pt x="801" y="592"/>
                  </a:lnTo>
                  <a:lnTo>
                    <a:pt x="801" y="517"/>
                  </a:lnTo>
                  <a:lnTo>
                    <a:pt x="729" y="517"/>
                  </a:lnTo>
                  <a:lnTo>
                    <a:pt x="729" y="592"/>
                  </a:lnTo>
                  <a:close/>
                  <a:moveTo>
                    <a:pt x="2383" y="592"/>
                  </a:moveTo>
                  <a:lnTo>
                    <a:pt x="2454" y="592"/>
                  </a:lnTo>
                  <a:lnTo>
                    <a:pt x="2454" y="517"/>
                  </a:lnTo>
                  <a:lnTo>
                    <a:pt x="2383" y="517"/>
                  </a:lnTo>
                  <a:lnTo>
                    <a:pt x="2383" y="592"/>
                  </a:lnTo>
                  <a:close/>
                  <a:moveTo>
                    <a:pt x="9926" y="846"/>
                  </a:moveTo>
                  <a:lnTo>
                    <a:pt x="9997" y="846"/>
                  </a:lnTo>
                  <a:lnTo>
                    <a:pt x="9997" y="771"/>
                  </a:lnTo>
                  <a:lnTo>
                    <a:pt x="9926" y="771"/>
                  </a:lnTo>
                  <a:lnTo>
                    <a:pt x="9926" y="846"/>
                  </a:lnTo>
                  <a:close/>
                  <a:moveTo>
                    <a:pt x="5638" y="846"/>
                  </a:moveTo>
                  <a:lnTo>
                    <a:pt x="5709" y="846"/>
                  </a:lnTo>
                  <a:lnTo>
                    <a:pt x="5709" y="771"/>
                  </a:lnTo>
                  <a:lnTo>
                    <a:pt x="5638" y="771"/>
                  </a:lnTo>
                  <a:lnTo>
                    <a:pt x="5638" y="846"/>
                  </a:lnTo>
                  <a:close/>
                  <a:moveTo>
                    <a:pt x="362" y="592"/>
                  </a:moveTo>
                  <a:lnTo>
                    <a:pt x="433" y="592"/>
                  </a:lnTo>
                  <a:lnTo>
                    <a:pt x="433" y="517"/>
                  </a:lnTo>
                  <a:lnTo>
                    <a:pt x="362" y="517"/>
                  </a:lnTo>
                  <a:lnTo>
                    <a:pt x="362" y="592"/>
                  </a:lnTo>
                  <a:close/>
                  <a:moveTo>
                    <a:pt x="4516" y="846"/>
                  </a:moveTo>
                  <a:lnTo>
                    <a:pt x="4587" y="846"/>
                  </a:lnTo>
                  <a:lnTo>
                    <a:pt x="4587" y="771"/>
                  </a:lnTo>
                  <a:lnTo>
                    <a:pt x="4516" y="771"/>
                  </a:lnTo>
                  <a:lnTo>
                    <a:pt x="4516" y="846"/>
                  </a:lnTo>
                  <a:close/>
                  <a:moveTo>
                    <a:pt x="8803" y="846"/>
                  </a:moveTo>
                  <a:lnTo>
                    <a:pt x="8874" y="846"/>
                  </a:lnTo>
                  <a:lnTo>
                    <a:pt x="8874" y="771"/>
                  </a:lnTo>
                  <a:lnTo>
                    <a:pt x="8803" y="771"/>
                  </a:lnTo>
                  <a:lnTo>
                    <a:pt x="8803" y="846"/>
                  </a:lnTo>
                  <a:close/>
                  <a:moveTo>
                    <a:pt x="199" y="42"/>
                  </a:moveTo>
                  <a:lnTo>
                    <a:pt x="199" y="50"/>
                  </a:lnTo>
                  <a:lnTo>
                    <a:pt x="200" y="57"/>
                  </a:lnTo>
                  <a:lnTo>
                    <a:pt x="202" y="62"/>
                  </a:lnTo>
                  <a:lnTo>
                    <a:pt x="205" y="67"/>
                  </a:lnTo>
                  <a:lnTo>
                    <a:pt x="209" y="70"/>
                  </a:lnTo>
                  <a:lnTo>
                    <a:pt x="215" y="72"/>
                  </a:lnTo>
                  <a:lnTo>
                    <a:pt x="221" y="74"/>
                  </a:lnTo>
                  <a:lnTo>
                    <a:pt x="229" y="74"/>
                  </a:lnTo>
                  <a:lnTo>
                    <a:pt x="270" y="74"/>
                  </a:lnTo>
                  <a:lnTo>
                    <a:pt x="270" y="0"/>
                  </a:lnTo>
                  <a:lnTo>
                    <a:pt x="199" y="0"/>
                  </a:lnTo>
                  <a:lnTo>
                    <a:pt x="199" y="42"/>
                  </a:lnTo>
                  <a:close/>
                  <a:moveTo>
                    <a:pt x="5495" y="127"/>
                  </a:moveTo>
                  <a:lnTo>
                    <a:pt x="5536" y="127"/>
                  </a:lnTo>
                  <a:lnTo>
                    <a:pt x="5544" y="127"/>
                  </a:lnTo>
                  <a:lnTo>
                    <a:pt x="5551" y="125"/>
                  </a:lnTo>
                  <a:lnTo>
                    <a:pt x="5556" y="122"/>
                  </a:lnTo>
                  <a:lnTo>
                    <a:pt x="5560" y="119"/>
                  </a:lnTo>
                  <a:lnTo>
                    <a:pt x="5563" y="115"/>
                  </a:lnTo>
                  <a:lnTo>
                    <a:pt x="5565" y="110"/>
                  </a:lnTo>
                  <a:lnTo>
                    <a:pt x="5566" y="103"/>
                  </a:lnTo>
                  <a:lnTo>
                    <a:pt x="5567" y="94"/>
                  </a:lnTo>
                  <a:lnTo>
                    <a:pt x="5567" y="53"/>
                  </a:lnTo>
                  <a:lnTo>
                    <a:pt x="5495" y="53"/>
                  </a:lnTo>
                  <a:lnTo>
                    <a:pt x="5495" y="127"/>
                  </a:lnTo>
                  <a:close/>
                  <a:moveTo>
                    <a:pt x="6802" y="127"/>
                  </a:moveTo>
                  <a:lnTo>
                    <a:pt x="6843" y="127"/>
                  </a:lnTo>
                  <a:lnTo>
                    <a:pt x="6851" y="127"/>
                  </a:lnTo>
                  <a:lnTo>
                    <a:pt x="6858" y="125"/>
                  </a:lnTo>
                  <a:lnTo>
                    <a:pt x="6863" y="122"/>
                  </a:lnTo>
                  <a:lnTo>
                    <a:pt x="6867" y="119"/>
                  </a:lnTo>
                  <a:lnTo>
                    <a:pt x="6870" y="115"/>
                  </a:lnTo>
                  <a:lnTo>
                    <a:pt x="6872" y="110"/>
                  </a:lnTo>
                  <a:lnTo>
                    <a:pt x="6873" y="103"/>
                  </a:lnTo>
                  <a:lnTo>
                    <a:pt x="6873" y="94"/>
                  </a:lnTo>
                  <a:lnTo>
                    <a:pt x="6873" y="53"/>
                  </a:lnTo>
                  <a:lnTo>
                    <a:pt x="6802" y="53"/>
                  </a:lnTo>
                  <a:lnTo>
                    <a:pt x="6802" y="127"/>
                  </a:lnTo>
                  <a:close/>
                  <a:moveTo>
                    <a:pt x="6680" y="94"/>
                  </a:moveTo>
                  <a:lnTo>
                    <a:pt x="6680" y="103"/>
                  </a:lnTo>
                  <a:lnTo>
                    <a:pt x="6681" y="110"/>
                  </a:lnTo>
                  <a:lnTo>
                    <a:pt x="6683" y="115"/>
                  </a:lnTo>
                  <a:lnTo>
                    <a:pt x="6686" y="119"/>
                  </a:lnTo>
                  <a:lnTo>
                    <a:pt x="6690" y="122"/>
                  </a:lnTo>
                  <a:lnTo>
                    <a:pt x="6696" y="125"/>
                  </a:lnTo>
                  <a:lnTo>
                    <a:pt x="6702" y="127"/>
                  </a:lnTo>
                  <a:lnTo>
                    <a:pt x="6710" y="127"/>
                  </a:lnTo>
                  <a:lnTo>
                    <a:pt x="6751" y="127"/>
                  </a:lnTo>
                  <a:lnTo>
                    <a:pt x="6751" y="53"/>
                  </a:lnTo>
                  <a:lnTo>
                    <a:pt x="6680" y="53"/>
                  </a:lnTo>
                  <a:lnTo>
                    <a:pt x="668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aa-ET" sz="2699"/>
            </a:p>
          </p:txBody>
        </p:sp>
      </p:grpSp>
      <p:cxnSp>
        <p:nvCxnSpPr>
          <p:cNvPr id="3114" name="Прямая соединительная линия 3113">
            <a:extLst>
              <a:ext uri="{FF2B5EF4-FFF2-40B4-BE49-F238E27FC236}">
                <a16:creationId xmlns:a16="http://schemas.microsoft.com/office/drawing/2014/main" id="{E0BB375E-5671-282C-563F-9E9A05FD468A}"/>
              </a:ext>
            </a:extLst>
          </p:cNvPr>
          <p:cNvCxnSpPr>
            <a:cxnSpLocks/>
          </p:cNvCxnSpPr>
          <p:nvPr/>
        </p:nvCxnSpPr>
        <p:spPr>
          <a:xfrm>
            <a:off x="10165216" y="3607930"/>
            <a:ext cx="0" cy="4278136"/>
          </a:xfrm>
          <a:prstGeom prst="line">
            <a:avLst/>
          </a:prstGeom>
          <a:noFill/>
          <a:ln w="19050" cap="flat">
            <a:solidFill>
              <a:schemeClr val="tx1">
                <a:alpha val="50000"/>
              </a:schemeClr>
            </a:solidFill>
            <a:prstDash val="sysDash"/>
            <a:round/>
          </a:ln>
          <a:effectLst/>
          <a:sp3d/>
        </p:spPr>
      </p:cxnSp>
      <p:grpSp>
        <p:nvGrpSpPr>
          <p:cNvPr id="3522" name="Группа 3521">
            <a:extLst>
              <a:ext uri="{FF2B5EF4-FFF2-40B4-BE49-F238E27FC236}">
                <a16:creationId xmlns:a16="http://schemas.microsoft.com/office/drawing/2014/main" id="{A3A56335-1403-854D-420F-902D1CA10FB9}"/>
              </a:ext>
            </a:extLst>
          </p:cNvPr>
          <p:cNvGrpSpPr/>
          <p:nvPr/>
        </p:nvGrpSpPr>
        <p:grpSpPr>
          <a:xfrm>
            <a:off x="5224458" y="8398003"/>
            <a:ext cx="3139277" cy="1000427"/>
            <a:chOff x="3481573" y="5599965"/>
            <a:chExt cx="2093336" cy="667106"/>
          </a:xfrm>
        </p:grpSpPr>
        <p:pic>
          <p:nvPicPr>
            <p:cNvPr id="3113" name="Рисунок 3112">
              <a:extLst>
                <a:ext uri="{FF2B5EF4-FFF2-40B4-BE49-F238E27FC236}">
                  <a16:creationId xmlns:a16="http://schemas.microsoft.com/office/drawing/2014/main" id="{C9EE397F-2A51-B073-0A57-68D68676E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59"/>
            <a:stretch>
              <a:fillRect/>
            </a:stretch>
          </p:blipFill>
          <p:spPr>
            <a:xfrm>
              <a:off x="3481573" y="5599965"/>
              <a:ext cx="525903" cy="667106"/>
            </a:xfrm>
            <a:prstGeom prst="rect">
              <a:avLst/>
            </a:prstGeom>
          </p:spPr>
        </p:pic>
        <p:sp>
          <p:nvSpPr>
            <p:cNvPr id="3322" name="Freeform 10">
              <a:extLst>
                <a:ext uri="{FF2B5EF4-FFF2-40B4-BE49-F238E27FC236}">
                  <a16:creationId xmlns:a16="http://schemas.microsoft.com/office/drawing/2014/main" id="{81658ED3-6D60-5734-54F1-94FC856D0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8263" y="5798510"/>
              <a:ext cx="1486646" cy="385724"/>
            </a:xfrm>
            <a:custGeom>
              <a:avLst/>
              <a:gdLst>
                <a:gd name="T0" fmla="*/ 507 w 11647"/>
                <a:gd name="T1" fmla="*/ 1237 h 3043"/>
                <a:gd name="T2" fmla="*/ 6634 w 11647"/>
                <a:gd name="T3" fmla="*/ 304 h 3043"/>
                <a:gd name="T4" fmla="*/ 6772 w 11647"/>
                <a:gd name="T5" fmla="*/ 412 h 3043"/>
                <a:gd name="T6" fmla="*/ 785 w 11647"/>
                <a:gd name="T7" fmla="*/ 36 h 3043"/>
                <a:gd name="T8" fmla="*/ 6210 w 11647"/>
                <a:gd name="T9" fmla="*/ 1453 h 3043"/>
                <a:gd name="T10" fmla="*/ 1432 w 11647"/>
                <a:gd name="T11" fmla="*/ 1540 h 3043"/>
                <a:gd name="T12" fmla="*/ 9115 w 11647"/>
                <a:gd name="T13" fmla="*/ 2556 h 3043"/>
                <a:gd name="T14" fmla="*/ 9033 w 11647"/>
                <a:gd name="T15" fmla="*/ 3041 h 3043"/>
                <a:gd name="T16" fmla="*/ 5283 w 11647"/>
                <a:gd name="T17" fmla="*/ 2522 h 3043"/>
                <a:gd name="T18" fmla="*/ 5466 w 11647"/>
                <a:gd name="T19" fmla="*/ 2529 h 3043"/>
                <a:gd name="T20" fmla="*/ 7087 w 11647"/>
                <a:gd name="T21" fmla="*/ 1368 h 3043"/>
                <a:gd name="T22" fmla="*/ 1639 w 11647"/>
                <a:gd name="T23" fmla="*/ 2516 h 3043"/>
                <a:gd name="T24" fmla="*/ 4400 w 11647"/>
                <a:gd name="T25" fmla="*/ 1426 h 3043"/>
                <a:gd name="T26" fmla="*/ 4666 w 11647"/>
                <a:gd name="T27" fmla="*/ 1812 h 3043"/>
                <a:gd name="T28" fmla="*/ 9964 w 11647"/>
                <a:gd name="T29" fmla="*/ 2833 h 3043"/>
                <a:gd name="T30" fmla="*/ 10122 w 11647"/>
                <a:gd name="T31" fmla="*/ 3043 h 3043"/>
                <a:gd name="T32" fmla="*/ 256 w 11647"/>
                <a:gd name="T33" fmla="*/ 2940 h 3043"/>
                <a:gd name="T34" fmla="*/ 39 w 11647"/>
                <a:gd name="T35" fmla="*/ 2778 h 3043"/>
                <a:gd name="T36" fmla="*/ 415 w 11647"/>
                <a:gd name="T37" fmla="*/ 2725 h 3043"/>
                <a:gd name="T38" fmla="*/ 2892 w 11647"/>
                <a:gd name="T39" fmla="*/ 496 h 3043"/>
                <a:gd name="T40" fmla="*/ 8204 w 11647"/>
                <a:gd name="T41" fmla="*/ 2438 h 3043"/>
                <a:gd name="T42" fmla="*/ 5499 w 11647"/>
                <a:gd name="T43" fmla="*/ 380 h 3043"/>
                <a:gd name="T44" fmla="*/ 5583 w 11647"/>
                <a:gd name="T45" fmla="*/ 311 h 3043"/>
                <a:gd name="T46" fmla="*/ 7915 w 11647"/>
                <a:gd name="T47" fmla="*/ 3024 h 3043"/>
                <a:gd name="T48" fmla="*/ 8983 w 11647"/>
                <a:gd name="T49" fmla="*/ 1757 h 3043"/>
                <a:gd name="T50" fmla="*/ 3135 w 11647"/>
                <a:gd name="T51" fmla="*/ 1305 h 3043"/>
                <a:gd name="T52" fmla="*/ 3357 w 11647"/>
                <a:gd name="T53" fmla="*/ 1489 h 3043"/>
                <a:gd name="T54" fmla="*/ 7741 w 11647"/>
                <a:gd name="T55" fmla="*/ 411 h 3043"/>
                <a:gd name="T56" fmla="*/ 4289 w 11647"/>
                <a:gd name="T57" fmla="*/ 258 h 3043"/>
                <a:gd name="T58" fmla="*/ 4382 w 11647"/>
                <a:gd name="T59" fmla="*/ 54 h 3043"/>
                <a:gd name="T60" fmla="*/ 10824 w 11647"/>
                <a:gd name="T61" fmla="*/ 2958 h 3043"/>
                <a:gd name="T62" fmla="*/ 2 w 11647"/>
                <a:gd name="T63" fmla="*/ 396 h 3043"/>
                <a:gd name="T64" fmla="*/ 2950 w 11647"/>
                <a:gd name="T65" fmla="*/ 2646 h 3043"/>
                <a:gd name="T66" fmla="*/ 7233 w 11647"/>
                <a:gd name="T67" fmla="*/ 1565 h 3043"/>
                <a:gd name="T68" fmla="*/ 3600 w 11647"/>
                <a:gd name="T69" fmla="*/ 308 h 3043"/>
                <a:gd name="T70" fmla="*/ 3606 w 11647"/>
                <a:gd name="T71" fmla="*/ 28 h 3043"/>
                <a:gd name="T72" fmla="*/ 1038 w 11647"/>
                <a:gd name="T73" fmla="*/ 2551 h 3043"/>
                <a:gd name="T74" fmla="*/ 8279 w 11647"/>
                <a:gd name="T75" fmla="*/ 35 h 3043"/>
                <a:gd name="T76" fmla="*/ 4914 w 11647"/>
                <a:gd name="T77" fmla="*/ 47 h 3043"/>
                <a:gd name="T78" fmla="*/ 2207 w 11647"/>
                <a:gd name="T79" fmla="*/ 2436 h 3043"/>
                <a:gd name="T80" fmla="*/ 6310 w 11647"/>
                <a:gd name="T81" fmla="*/ 11 h 3043"/>
                <a:gd name="T82" fmla="*/ 6436 w 11647"/>
                <a:gd name="T83" fmla="*/ 3022 h 3043"/>
                <a:gd name="T84" fmla="*/ 4302 w 11647"/>
                <a:gd name="T85" fmla="*/ 3040 h 3043"/>
                <a:gd name="T86" fmla="*/ 4091 w 11647"/>
                <a:gd name="T87" fmla="*/ 2466 h 3043"/>
                <a:gd name="T88" fmla="*/ 6975 w 11647"/>
                <a:gd name="T89" fmla="*/ 2617 h 3043"/>
                <a:gd name="T90" fmla="*/ 9655 w 11647"/>
                <a:gd name="T91" fmla="*/ 490 h 3043"/>
                <a:gd name="T92" fmla="*/ 9946 w 11647"/>
                <a:gd name="T93" fmla="*/ 106 h 3043"/>
                <a:gd name="T94" fmla="*/ 2312 w 11647"/>
                <a:gd name="T95" fmla="*/ 97 h 3043"/>
                <a:gd name="T96" fmla="*/ 9535 w 11647"/>
                <a:gd name="T97" fmla="*/ 579 h 3043"/>
                <a:gd name="T98" fmla="*/ 9525 w 11647"/>
                <a:gd name="T99" fmla="*/ 27 h 3043"/>
                <a:gd name="T100" fmla="*/ 7980 w 11647"/>
                <a:gd name="T101" fmla="*/ 1829 h 3043"/>
                <a:gd name="T102" fmla="*/ 8128 w 11647"/>
                <a:gd name="T103" fmla="*/ 1222 h 3043"/>
                <a:gd name="T104" fmla="*/ 2181 w 11647"/>
                <a:gd name="T105" fmla="*/ 1828 h 3043"/>
                <a:gd name="T106" fmla="*/ 2123 w 11647"/>
                <a:gd name="T107" fmla="*/ 1221 h 3043"/>
                <a:gd name="T108" fmla="*/ 3903 w 11647"/>
                <a:gd name="T109" fmla="*/ 1225 h 3043"/>
                <a:gd name="T110" fmla="*/ 2909 w 11647"/>
                <a:gd name="T111" fmla="*/ 1265 h 3043"/>
                <a:gd name="T112" fmla="*/ 11491 w 11647"/>
                <a:gd name="T113" fmla="*/ 2540 h 3043"/>
                <a:gd name="T114" fmla="*/ 1998 w 11647"/>
                <a:gd name="T115" fmla="*/ 74 h 3043"/>
                <a:gd name="T116" fmla="*/ 9793 w 11647"/>
                <a:gd name="T117" fmla="*/ 1227 h 3043"/>
                <a:gd name="T118" fmla="*/ 5121 w 11647"/>
                <a:gd name="T119" fmla="*/ 1305 h 3043"/>
                <a:gd name="T120" fmla="*/ 6310 w 11647"/>
                <a:gd name="T121" fmla="*/ 2438 h 3043"/>
                <a:gd name="T122" fmla="*/ 8275 w 11647"/>
                <a:gd name="T123" fmla="*/ 1248 h 3043"/>
                <a:gd name="T124" fmla="*/ 7257 w 11647"/>
                <a:gd name="T125" fmla="*/ 606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47" h="3043">
                  <a:moveTo>
                    <a:pt x="0" y="1820"/>
                  </a:moveTo>
                  <a:lnTo>
                    <a:pt x="97" y="1820"/>
                  </a:lnTo>
                  <a:lnTo>
                    <a:pt x="98" y="1797"/>
                  </a:lnTo>
                  <a:lnTo>
                    <a:pt x="100" y="1773"/>
                  </a:lnTo>
                  <a:lnTo>
                    <a:pt x="104" y="1747"/>
                  </a:lnTo>
                  <a:lnTo>
                    <a:pt x="107" y="1721"/>
                  </a:lnTo>
                  <a:lnTo>
                    <a:pt x="112" y="1694"/>
                  </a:lnTo>
                  <a:lnTo>
                    <a:pt x="117" y="1667"/>
                  </a:lnTo>
                  <a:lnTo>
                    <a:pt x="121" y="1641"/>
                  </a:lnTo>
                  <a:lnTo>
                    <a:pt x="124" y="1615"/>
                  </a:lnTo>
                  <a:lnTo>
                    <a:pt x="127" y="1590"/>
                  </a:lnTo>
                  <a:lnTo>
                    <a:pt x="131" y="1564"/>
                  </a:lnTo>
                  <a:lnTo>
                    <a:pt x="134" y="1537"/>
                  </a:lnTo>
                  <a:lnTo>
                    <a:pt x="138" y="1511"/>
                  </a:lnTo>
                  <a:lnTo>
                    <a:pt x="141" y="1483"/>
                  </a:lnTo>
                  <a:lnTo>
                    <a:pt x="143" y="1454"/>
                  </a:lnTo>
                  <a:lnTo>
                    <a:pt x="145" y="1426"/>
                  </a:lnTo>
                  <a:lnTo>
                    <a:pt x="145" y="1395"/>
                  </a:lnTo>
                  <a:lnTo>
                    <a:pt x="149" y="1399"/>
                  </a:lnTo>
                  <a:lnTo>
                    <a:pt x="154" y="1404"/>
                  </a:lnTo>
                  <a:lnTo>
                    <a:pt x="160" y="1411"/>
                  </a:lnTo>
                  <a:lnTo>
                    <a:pt x="164" y="1420"/>
                  </a:lnTo>
                  <a:lnTo>
                    <a:pt x="175" y="1441"/>
                  </a:lnTo>
                  <a:lnTo>
                    <a:pt x="186" y="1467"/>
                  </a:lnTo>
                  <a:lnTo>
                    <a:pt x="197" y="1496"/>
                  </a:lnTo>
                  <a:lnTo>
                    <a:pt x="210" y="1528"/>
                  </a:lnTo>
                  <a:lnTo>
                    <a:pt x="222" y="1563"/>
                  </a:lnTo>
                  <a:lnTo>
                    <a:pt x="233" y="1598"/>
                  </a:lnTo>
                  <a:lnTo>
                    <a:pt x="255" y="1667"/>
                  </a:lnTo>
                  <a:lnTo>
                    <a:pt x="273" y="1731"/>
                  </a:lnTo>
                  <a:lnTo>
                    <a:pt x="280" y="1757"/>
                  </a:lnTo>
                  <a:lnTo>
                    <a:pt x="285" y="1780"/>
                  </a:lnTo>
                  <a:lnTo>
                    <a:pt x="290" y="1796"/>
                  </a:lnTo>
                  <a:lnTo>
                    <a:pt x="292" y="1808"/>
                  </a:lnTo>
                  <a:lnTo>
                    <a:pt x="377" y="1808"/>
                  </a:lnTo>
                  <a:lnTo>
                    <a:pt x="384" y="1792"/>
                  </a:lnTo>
                  <a:lnTo>
                    <a:pt x="392" y="1773"/>
                  </a:lnTo>
                  <a:lnTo>
                    <a:pt x="401" y="1750"/>
                  </a:lnTo>
                  <a:lnTo>
                    <a:pt x="410" y="1725"/>
                  </a:lnTo>
                  <a:lnTo>
                    <a:pt x="430" y="1668"/>
                  </a:lnTo>
                  <a:lnTo>
                    <a:pt x="450" y="1608"/>
                  </a:lnTo>
                  <a:lnTo>
                    <a:pt x="471" y="1547"/>
                  </a:lnTo>
                  <a:lnTo>
                    <a:pt x="489" y="1490"/>
                  </a:lnTo>
                  <a:lnTo>
                    <a:pt x="507" y="1442"/>
                  </a:lnTo>
                  <a:lnTo>
                    <a:pt x="521" y="1406"/>
                  </a:lnTo>
                  <a:lnTo>
                    <a:pt x="527" y="1394"/>
                  </a:lnTo>
                  <a:lnTo>
                    <a:pt x="528" y="1390"/>
                  </a:lnTo>
                  <a:lnTo>
                    <a:pt x="530" y="1388"/>
                  </a:lnTo>
                  <a:lnTo>
                    <a:pt x="534" y="1383"/>
                  </a:lnTo>
                  <a:lnTo>
                    <a:pt x="573" y="1732"/>
                  </a:lnTo>
                  <a:lnTo>
                    <a:pt x="577" y="1763"/>
                  </a:lnTo>
                  <a:lnTo>
                    <a:pt x="580" y="1785"/>
                  </a:lnTo>
                  <a:lnTo>
                    <a:pt x="582" y="1793"/>
                  </a:lnTo>
                  <a:lnTo>
                    <a:pt x="585" y="1800"/>
                  </a:lnTo>
                  <a:lnTo>
                    <a:pt x="588" y="1807"/>
                  </a:lnTo>
                  <a:lnTo>
                    <a:pt x="593" y="1811"/>
                  </a:lnTo>
                  <a:lnTo>
                    <a:pt x="597" y="1814"/>
                  </a:lnTo>
                  <a:lnTo>
                    <a:pt x="603" y="1817"/>
                  </a:lnTo>
                  <a:lnTo>
                    <a:pt x="610" y="1818"/>
                  </a:lnTo>
                  <a:lnTo>
                    <a:pt x="618" y="1819"/>
                  </a:lnTo>
                  <a:lnTo>
                    <a:pt x="640" y="1820"/>
                  </a:lnTo>
                  <a:lnTo>
                    <a:pt x="667" y="1820"/>
                  </a:lnTo>
                  <a:lnTo>
                    <a:pt x="678" y="1819"/>
                  </a:lnTo>
                  <a:lnTo>
                    <a:pt x="685" y="1817"/>
                  </a:lnTo>
                  <a:lnTo>
                    <a:pt x="691" y="1814"/>
                  </a:lnTo>
                  <a:lnTo>
                    <a:pt x="696" y="1810"/>
                  </a:lnTo>
                  <a:lnTo>
                    <a:pt x="699" y="1803"/>
                  </a:lnTo>
                  <a:lnTo>
                    <a:pt x="701" y="1797"/>
                  </a:lnTo>
                  <a:lnTo>
                    <a:pt x="702" y="1790"/>
                  </a:lnTo>
                  <a:lnTo>
                    <a:pt x="702" y="1782"/>
                  </a:lnTo>
                  <a:lnTo>
                    <a:pt x="696" y="1745"/>
                  </a:lnTo>
                  <a:lnTo>
                    <a:pt x="687" y="1704"/>
                  </a:lnTo>
                  <a:lnTo>
                    <a:pt x="683" y="1683"/>
                  </a:lnTo>
                  <a:lnTo>
                    <a:pt x="680" y="1662"/>
                  </a:lnTo>
                  <a:lnTo>
                    <a:pt x="676" y="1644"/>
                  </a:lnTo>
                  <a:lnTo>
                    <a:pt x="674" y="1624"/>
                  </a:lnTo>
                  <a:lnTo>
                    <a:pt x="671" y="1606"/>
                  </a:lnTo>
                  <a:lnTo>
                    <a:pt x="668" y="1586"/>
                  </a:lnTo>
                  <a:lnTo>
                    <a:pt x="665" y="1567"/>
                  </a:lnTo>
                  <a:lnTo>
                    <a:pt x="662" y="1545"/>
                  </a:lnTo>
                  <a:lnTo>
                    <a:pt x="619" y="1225"/>
                  </a:lnTo>
                  <a:lnTo>
                    <a:pt x="574" y="1224"/>
                  </a:lnTo>
                  <a:lnTo>
                    <a:pt x="542" y="1224"/>
                  </a:lnTo>
                  <a:lnTo>
                    <a:pt x="531" y="1225"/>
                  </a:lnTo>
                  <a:lnTo>
                    <a:pt x="522" y="1227"/>
                  </a:lnTo>
                  <a:lnTo>
                    <a:pt x="518" y="1229"/>
                  </a:lnTo>
                  <a:lnTo>
                    <a:pt x="514" y="1231"/>
                  </a:lnTo>
                  <a:lnTo>
                    <a:pt x="510" y="1233"/>
                  </a:lnTo>
                  <a:lnTo>
                    <a:pt x="507" y="1237"/>
                  </a:lnTo>
                  <a:lnTo>
                    <a:pt x="500" y="1246"/>
                  </a:lnTo>
                  <a:lnTo>
                    <a:pt x="494" y="1257"/>
                  </a:lnTo>
                  <a:lnTo>
                    <a:pt x="488" y="1271"/>
                  </a:lnTo>
                  <a:lnTo>
                    <a:pt x="481" y="1290"/>
                  </a:lnTo>
                  <a:lnTo>
                    <a:pt x="463" y="1339"/>
                  </a:lnTo>
                  <a:lnTo>
                    <a:pt x="437" y="1407"/>
                  </a:lnTo>
                  <a:lnTo>
                    <a:pt x="340" y="1613"/>
                  </a:lnTo>
                  <a:lnTo>
                    <a:pt x="338" y="1599"/>
                  </a:lnTo>
                  <a:lnTo>
                    <a:pt x="334" y="1580"/>
                  </a:lnTo>
                  <a:lnTo>
                    <a:pt x="327" y="1559"/>
                  </a:lnTo>
                  <a:lnTo>
                    <a:pt x="319" y="1535"/>
                  </a:lnTo>
                  <a:lnTo>
                    <a:pt x="300" y="1482"/>
                  </a:lnTo>
                  <a:lnTo>
                    <a:pt x="278" y="1425"/>
                  </a:lnTo>
                  <a:lnTo>
                    <a:pt x="256" y="1367"/>
                  </a:lnTo>
                  <a:lnTo>
                    <a:pt x="234" y="1312"/>
                  </a:lnTo>
                  <a:lnTo>
                    <a:pt x="225" y="1286"/>
                  </a:lnTo>
                  <a:lnTo>
                    <a:pt x="218" y="1263"/>
                  </a:lnTo>
                  <a:lnTo>
                    <a:pt x="211" y="1242"/>
                  </a:lnTo>
                  <a:lnTo>
                    <a:pt x="207" y="1225"/>
                  </a:lnTo>
                  <a:lnTo>
                    <a:pt x="172" y="1224"/>
                  </a:lnTo>
                  <a:lnTo>
                    <a:pt x="144" y="1222"/>
                  </a:lnTo>
                  <a:lnTo>
                    <a:pt x="134" y="1222"/>
                  </a:lnTo>
                  <a:lnTo>
                    <a:pt x="124" y="1222"/>
                  </a:lnTo>
                  <a:lnTo>
                    <a:pt x="115" y="1222"/>
                  </a:lnTo>
                  <a:lnTo>
                    <a:pt x="109" y="1224"/>
                  </a:lnTo>
                  <a:lnTo>
                    <a:pt x="103" y="1226"/>
                  </a:lnTo>
                  <a:lnTo>
                    <a:pt x="98" y="1230"/>
                  </a:lnTo>
                  <a:lnTo>
                    <a:pt x="94" y="1235"/>
                  </a:lnTo>
                  <a:lnTo>
                    <a:pt x="90" y="1242"/>
                  </a:lnTo>
                  <a:lnTo>
                    <a:pt x="87" y="1252"/>
                  </a:lnTo>
                  <a:lnTo>
                    <a:pt x="85" y="1262"/>
                  </a:lnTo>
                  <a:lnTo>
                    <a:pt x="82" y="1276"/>
                  </a:lnTo>
                  <a:lnTo>
                    <a:pt x="79" y="1292"/>
                  </a:lnTo>
                  <a:lnTo>
                    <a:pt x="75" y="1315"/>
                  </a:lnTo>
                  <a:lnTo>
                    <a:pt x="71" y="1339"/>
                  </a:lnTo>
                  <a:lnTo>
                    <a:pt x="67" y="1362"/>
                  </a:lnTo>
                  <a:lnTo>
                    <a:pt x="63" y="1384"/>
                  </a:lnTo>
                  <a:lnTo>
                    <a:pt x="60" y="1406"/>
                  </a:lnTo>
                  <a:lnTo>
                    <a:pt x="57" y="1428"/>
                  </a:lnTo>
                  <a:lnTo>
                    <a:pt x="53" y="1448"/>
                  </a:lnTo>
                  <a:lnTo>
                    <a:pt x="51" y="1470"/>
                  </a:lnTo>
                  <a:lnTo>
                    <a:pt x="45" y="1508"/>
                  </a:lnTo>
                  <a:lnTo>
                    <a:pt x="38" y="1553"/>
                  </a:lnTo>
                  <a:lnTo>
                    <a:pt x="29" y="1602"/>
                  </a:lnTo>
                  <a:lnTo>
                    <a:pt x="20" y="1653"/>
                  </a:lnTo>
                  <a:lnTo>
                    <a:pt x="13" y="1702"/>
                  </a:lnTo>
                  <a:lnTo>
                    <a:pt x="6" y="1748"/>
                  </a:lnTo>
                  <a:lnTo>
                    <a:pt x="2" y="1788"/>
                  </a:lnTo>
                  <a:lnTo>
                    <a:pt x="0" y="1820"/>
                  </a:lnTo>
                  <a:close/>
                  <a:moveTo>
                    <a:pt x="6517" y="23"/>
                  </a:moveTo>
                  <a:lnTo>
                    <a:pt x="6516" y="40"/>
                  </a:lnTo>
                  <a:lnTo>
                    <a:pt x="6514" y="58"/>
                  </a:lnTo>
                  <a:lnTo>
                    <a:pt x="6511" y="76"/>
                  </a:lnTo>
                  <a:lnTo>
                    <a:pt x="6508" y="95"/>
                  </a:lnTo>
                  <a:lnTo>
                    <a:pt x="6502" y="131"/>
                  </a:lnTo>
                  <a:lnTo>
                    <a:pt x="6497" y="160"/>
                  </a:lnTo>
                  <a:lnTo>
                    <a:pt x="6490" y="200"/>
                  </a:lnTo>
                  <a:lnTo>
                    <a:pt x="6485" y="235"/>
                  </a:lnTo>
                  <a:lnTo>
                    <a:pt x="6479" y="269"/>
                  </a:lnTo>
                  <a:lnTo>
                    <a:pt x="6473" y="308"/>
                  </a:lnTo>
                  <a:lnTo>
                    <a:pt x="6468" y="344"/>
                  </a:lnTo>
                  <a:lnTo>
                    <a:pt x="6461" y="381"/>
                  </a:lnTo>
                  <a:lnTo>
                    <a:pt x="6454" y="419"/>
                  </a:lnTo>
                  <a:lnTo>
                    <a:pt x="6447" y="458"/>
                  </a:lnTo>
                  <a:lnTo>
                    <a:pt x="6441" y="497"/>
                  </a:lnTo>
                  <a:lnTo>
                    <a:pt x="6436" y="535"/>
                  </a:lnTo>
                  <a:lnTo>
                    <a:pt x="6433" y="572"/>
                  </a:lnTo>
                  <a:lnTo>
                    <a:pt x="6432" y="606"/>
                  </a:lnTo>
                  <a:lnTo>
                    <a:pt x="6529" y="606"/>
                  </a:lnTo>
                  <a:lnTo>
                    <a:pt x="6529" y="588"/>
                  </a:lnTo>
                  <a:lnTo>
                    <a:pt x="6531" y="568"/>
                  </a:lnTo>
                  <a:lnTo>
                    <a:pt x="6533" y="546"/>
                  </a:lnTo>
                  <a:lnTo>
                    <a:pt x="6536" y="522"/>
                  </a:lnTo>
                  <a:lnTo>
                    <a:pt x="6545" y="470"/>
                  </a:lnTo>
                  <a:lnTo>
                    <a:pt x="6553" y="412"/>
                  </a:lnTo>
                  <a:lnTo>
                    <a:pt x="6562" y="353"/>
                  </a:lnTo>
                  <a:lnTo>
                    <a:pt x="6570" y="293"/>
                  </a:lnTo>
                  <a:lnTo>
                    <a:pt x="6573" y="264"/>
                  </a:lnTo>
                  <a:lnTo>
                    <a:pt x="6575" y="235"/>
                  </a:lnTo>
                  <a:lnTo>
                    <a:pt x="6577" y="207"/>
                  </a:lnTo>
                  <a:lnTo>
                    <a:pt x="6577" y="181"/>
                  </a:lnTo>
                  <a:lnTo>
                    <a:pt x="6581" y="185"/>
                  </a:lnTo>
                  <a:lnTo>
                    <a:pt x="6586" y="190"/>
                  </a:lnTo>
                  <a:lnTo>
                    <a:pt x="6591" y="196"/>
                  </a:lnTo>
                  <a:lnTo>
                    <a:pt x="6595" y="204"/>
                  </a:lnTo>
                  <a:lnTo>
                    <a:pt x="6604" y="224"/>
                  </a:lnTo>
                  <a:lnTo>
                    <a:pt x="6614" y="247"/>
                  </a:lnTo>
                  <a:lnTo>
                    <a:pt x="6623" y="274"/>
                  </a:lnTo>
                  <a:lnTo>
                    <a:pt x="6634" y="304"/>
                  </a:lnTo>
                  <a:lnTo>
                    <a:pt x="6645" y="335"/>
                  </a:lnTo>
                  <a:lnTo>
                    <a:pt x="6655" y="369"/>
                  </a:lnTo>
                  <a:lnTo>
                    <a:pt x="6677" y="437"/>
                  </a:lnTo>
                  <a:lnTo>
                    <a:pt x="6697" y="503"/>
                  </a:lnTo>
                  <a:lnTo>
                    <a:pt x="6707" y="533"/>
                  </a:lnTo>
                  <a:lnTo>
                    <a:pt x="6717" y="561"/>
                  </a:lnTo>
                  <a:lnTo>
                    <a:pt x="6727" y="585"/>
                  </a:lnTo>
                  <a:lnTo>
                    <a:pt x="6735" y="606"/>
                  </a:lnTo>
                  <a:lnTo>
                    <a:pt x="6768" y="599"/>
                  </a:lnTo>
                  <a:lnTo>
                    <a:pt x="6791" y="592"/>
                  </a:lnTo>
                  <a:lnTo>
                    <a:pt x="6801" y="589"/>
                  </a:lnTo>
                  <a:lnTo>
                    <a:pt x="6808" y="585"/>
                  </a:lnTo>
                  <a:lnTo>
                    <a:pt x="6814" y="580"/>
                  </a:lnTo>
                  <a:lnTo>
                    <a:pt x="6819" y="573"/>
                  </a:lnTo>
                  <a:lnTo>
                    <a:pt x="6824" y="565"/>
                  </a:lnTo>
                  <a:lnTo>
                    <a:pt x="6829" y="553"/>
                  </a:lnTo>
                  <a:lnTo>
                    <a:pt x="6834" y="539"/>
                  </a:lnTo>
                  <a:lnTo>
                    <a:pt x="6839" y="523"/>
                  </a:lnTo>
                  <a:lnTo>
                    <a:pt x="6854" y="478"/>
                  </a:lnTo>
                  <a:lnTo>
                    <a:pt x="6873" y="416"/>
                  </a:lnTo>
                  <a:lnTo>
                    <a:pt x="6965" y="169"/>
                  </a:lnTo>
                  <a:lnTo>
                    <a:pt x="6966" y="196"/>
                  </a:lnTo>
                  <a:lnTo>
                    <a:pt x="6968" y="224"/>
                  </a:lnTo>
                  <a:lnTo>
                    <a:pt x="6972" y="251"/>
                  </a:lnTo>
                  <a:lnTo>
                    <a:pt x="6975" y="279"/>
                  </a:lnTo>
                  <a:lnTo>
                    <a:pt x="6979" y="307"/>
                  </a:lnTo>
                  <a:lnTo>
                    <a:pt x="6983" y="334"/>
                  </a:lnTo>
                  <a:lnTo>
                    <a:pt x="6987" y="361"/>
                  </a:lnTo>
                  <a:lnTo>
                    <a:pt x="6990" y="388"/>
                  </a:lnTo>
                  <a:lnTo>
                    <a:pt x="6993" y="412"/>
                  </a:lnTo>
                  <a:lnTo>
                    <a:pt x="6997" y="440"/>
                  </a:lnTo>
                  <a:lnTo>
                    <a:pt x="7001" y="469"/>
                  </a:lnTo>
                  <a:lnTo>
                    <a:pt x="7005" y="497"/>
                  </a:lnTo>
                  <a:lnTo>
                    <a:pt x="7008" y="526"/>
                  </a:lnTo>
                  <a:lnTo>
                    <a:pt x="7011" y="555"/>
                  </a:lnTo>
                  <a:lnTo>
                    <a:pt x="7014" y="581"/>
                  </a:lnTo>
                  <a:lnTo>
                    <a:pt x="7015" y="606"/>
                  </a:lnTo>
                  <a:lnTo>
                    <a:pt x="7064" y="607"/>
                  </a:lnTo>
                  <a:lnTo>
                    <a:pt x="7098" y="607"/>
                  </a:lnTo>
                  <a:lnTo>
                    <a:pt x="7105" y="606"/>
                  </a:lnTo>
                  <a:lnTo>
                    <a:pt x="7111" y="605"/>
                  </a:lnTo>
                  <a:lnTo>
                    <a:pt x="7115" y="603"/>
                  </a:lnTo>
                  <a:lnTo>
                    <a:pt x="7120" y="601"/>
                  </a:lnTo>
                  <a:lnTo>
                    <a:pt x="7123" y="598"/>
                  </a:lnTo>
                  <a:lnTo>
                    <a:pt x="7126" y="594"/>
                  </a:lnTo>
                  <a:lnTo>
                    <a:pt x="7128" y="589"/>
                  </a:lnTo>
                  <a:lnTo>
                    <a:pt x="7129" y="584"/>
                  </a:lnTo>
                  <a:lnTo>
                    <a:pt x="7130" y="578"/>
                  </a:lnTo>
                  <a:lnTo>
                    <a:pt x="7131" y="572"/>
                  </a:lnTo>
                  <a:lnTo>
                    <a:pt x="7131" y="564"/>
                  </a:lnTo>
                  <a:lnTo>
                    <a:pt x="7130" y="555"/>
                  </a:lnTo>
                  <a:lnTo>
                    <a:pt x="7127" y="532"/>
                  </a:lnTo>
                  <a:lnTo>
                    <a:pt x="7123" y="505"/>
                  </a:lnTo>
                  <a:lnTo>
                    <a:pt x="7111" y="433"/>
                  </a:lnTo>
                  <a:lnTo>
                    <a:pt x="7094" y="332"/>
                  </a:lnTo>
                  <a:lnTo>
                    <a:pt x="7088" y="293"/>
                  </a:lnTo>
                  <a:lnTo>
                    <a:pt x="7081" y="255"/>
                  </a:lnTo>
                  <a:lnTo>
                    <a:pt x="7074" y="214"/>
                  </a:lnTo>
                  <a:lnTo>
                    <a:pt x="7067" y="173"/>
                  </a:lnTo>
                  <a:lnTo>
                    <a:pt x="7061" y="132"/>
                  </a:lnTo>
                  <a:lnTo>
                    <a:pt x="7055" y="91"/>
                  </a:lnTo>
                  <a:lnTo>
                    <a:pt x="7053" y="71"/>
                  </a:lnTo>
                  <a:lnTo>
                    <a:pt x="7052" y="51"/>
                  </a:lnTo>
                  <a:lnTo>
                    <a:pt x="7051" y="31"/>
                  </a:lnTo>
                  <a:lnTo>
                    <a:pt x="7050" y="11"/>
                  </a:lnTo>
                  <a:lnTo>
                    <a:pt x="7007" y="11"/>
                  </a:lnTo>
                  <a:lnTo>
                    <a:pt x="6976" y="12"/>
                  </a:lnTo>
                  <a:lnTo>
                    <a:pt x="6964" y="13"/>
                  </a:lnTo>
                  <a:lnTo>
                    <a:pt x="6954" y="16"/>
                  </a:lnTo>
                  <a:lnTo>
                    <a:pt x="6950" y="18"/>
                  </a:lnTo>
                  <a:lnTo>
                    <a:pt x="6946" y="21"/>
                  </a:lnTo>
                  <a:lnTo>
                    <a:pt x="6942" y="24"/>
                  </a:lnTo>
                  <a:lnTo>
                    <a:pt x="6939" y="27"/>
                  </a:lnTo>
                  <a:lnTo>
                    <a:pt x="6932" y="36"/>
                  </a:lnTo>
                  <a:lnTo>
                    <a:pt x="6925" y="48"/>
                  </a:lnTo>
                  <a:lnTo>
                    <a:pt x="6918" y="62"/>
                  </a:lnTo>
                  <a:lnTo>
                    <a:pt x="6911" y="81"/>
                  </a:lnTo>
                  <a:lnTo>
                    <a:pt x="6894" y="128"/>
                  </a:lnTo>
                  <a:lnTo>
                    <a:pt x="6869" y="193"/>
                  </a:lnTo>
                  <a:lnTo>
                    <a:pt x="6858" y="222"/>
                  </a:lnTo>
                  <a:lnTo>
                    <a:pt x="6849" y="249"/>
                  </a:lnTo>
                  <a:lnTo>
                    <a:pt x="6838" y="279"/>
                  </a:lnTo>
                  <a:lnTo>
                    <a:pt x="6827" y="310"/>
                  </a:lnTo>
                  <a:lnTo>
                    <a:pt x="6810" y="355"/>
                  </a:lnTo>
                  <a:lnTo>
                    <a:pt x="6800" y="381"/>
                  </a:lnTo>
                  <a:lnTo>
                    <a:pt x="6795" y="390"/>
                  </a:lnTo>
                  <a:lnTo>
                    <a:pt x="6789" y="397"/>
                  </a:lnTo>
                  <a:lnTo>
                    <a:pt x="6782" y="404"/>
                  </a:lnTo>
                  <a:lnTo>
                    <a:pt x="6772" y="412"/>
                  </a:lnTo>
                  <a:lnTo>
                    <a:pt x="6770" y="400"/>
                  </a:lnTo>
                  <a:lnTo>
                    <a:pt x="6768" y="388"/>
                  </a:lnTo>
                  <a:lnTo>
                    <a:pt x="6766" y="374"/>
                  </a:lnTo>
                  <a:lnTo>
                    <a:pt x="6762" y="361"/>
                  </a:lnTo>
                  <a:lnTo>
                    <a:pt x="6753" y="333"/>
                  </a:lnTo>
                  <a:lnTo>
                    <a:pt x="6743" y="306"/>
                  </a:lnTo>
                  <a:lnTo>
                    <a:pt x="6733" y="277"/>
                  </a:lnTo>
                  <a:lnTo>
                    <a:pt x="6723" y="250"/>
                  </a:lnTo>
                  <a:lnTo>
                    <a:pt x="6713" y="225"/>
                  </a:lnTo>
                  <a:lnTo>
                    <a:pt x="6703" y="201"/>
                  </a:lnTo>
                  <a:lnTo>
                    <a:pt x="6687" y="151"/>
                  </a:lnTo>
                  <a:lnTo>
                    <a:pt x="6673" y="106"/>
                  </a:lnTo>
                  <a:lnTo>
                    <a:pt x="6665" y="87"/>
                  </a:lnTo>
                  <a:lnTo>
                    <a:pt x="6658" y="69"/>
                  </a:lnTo>
                  <a:lnTo>
                    <a:pt x="6650" y="53"/>
                  </a:lnTo>
                  <a:lnTo>
                    <a:pt x="6642" y="40"/>
                  </a:lnTo>
                  <a:lnTo>
                    <a:pt x="6638" y="33"/>
                  </a:lnTo>
                  <a:lnTo>
                    <a:pt x="6633" y="28"/>
                  </a:lnTo>
                  <a:lnTo>
                    <a:pt x="6628" y="23"/>
                  </a:lnTo>
                  <a:lnTo>
                    <a:pt x="6622" y="19"/>
                  </a:lnTo>
                  <a:lnTo>
                    <a:pt x="6616" y="16"/>
                  </a:lnTo>
                  <a:lnTo>
                    <a:pt x="6610" y="13"/>
                  </a:lnTo>
                  <a:lnTo>
                    <a:pt x="6603" y="11"/>
                  </a:lnTo>
                  <a:lnTo>
                    <a:pt x="6596" y="9"/>
                  </a:lnTo>
                  <a:lnTo>
                    <a:pt x="6589" y="8"/>
                  </a:lnTo>
                  <a:lnTo>
                    <a:pt x="6580" y="8"/>
                  </a:lnTo>
                  <a:lnTo>
                    <a:pt x="6571" y="9"/>
                  </a:lnTo>
                  <a:lnTo>
                    <a:pt x="6562" y="10"/>
                  </a:lnTo>
                  <a:lnTo>
                    <a:pt x="6552" y="12"/>
                  </a:lnTo>
                  <a:lnTo>
                    <a:pt x="6541" y="15"/>
                  </a:lnTo>
                  <a:lnTo>
                    <a:pt x="6529" y="19"/>
                  </a:lnTo>
                  <a:lnTo>
                    <a:pt x="6517" y="23"/>
                  </a:lnTo>
                  <a:close/>
                  <a:moveTo>
                    <a:pt x="643" y="60"/>
                  </a:moveTo>
                  <a:lnTo>
                    <a:pt x="643" y="606"/>
                  </a:lnTo>
                  <a:lnTo>
                    <a:pt x="740" y="606"/>
                  </a:lnTo>
                  <a:lnTo>
                    <a:pt x="740" y="157"/>
                  </a:lnTo>
                  <a:lnTo>
                    <a:pt x="754" y="179"/>
                  </a:lnTo>
                  <a:lnTo>
                    <a:pt x="784" y="226"/>
                  </a:lnTo>
                  <a:lnTo>
                    <a:pt x="824" y="290"/>
                  </a:lnTo>
                  <a:lnTo>
                    <a:pt x="869" y="364"/>
                  </a:lnTo>
                  <a:lnTo>
                    <a:pt x="915" y="438"/>
                  </a:lnTo>
                  <a:lnTo>
                    <a:pt x="958" y="505"/>
                  </a:lnTo>
                  <a:lnTo>
                    <a:pt x="976" y="534"/>
                  </a:lnTo>
                  <a:lnTo>
                    <a:pt x="993" y="558"/>
                  </a:lnTo>
                  <a:lnTo>
                    <a:pt x="1006" y="575"/>
                  </a:lnTo>
                  <a:lnTo>
                    <a:pt x="1015" y="586"/>
                  </a:lnTo>
                  <a:lnTo>
                    <a:pt x="1023" y="593"/>
                  </a:lnTo>
                  <a:lnTo>
                    <a:pt x="1030" y="600"/>
                  </a:lnTo>
                  <a:lnTo>
                    <a:pt x="1037" y="605"/>
                  </a:lnTo>
                  <a:lnTo>
                    <a:pt x="1046" y="609"/>
                  </a:lnTo>
                  <a:lnTo>
                    <a:pt x="1055" y="612"/>
                  </a:lnTo>
                  <a:lnTo>
                    <a:pt x="1067" y="613"/>
                  </a:lnTo>
                  <a:lnTo>
                    <a:pt x="1079" y="612"/>
                  </a:lnTo>
                  <a:lnTo>
                    <a:pt x="1094" y="610"/>
                  </a:lnTo>
                  <a:lnTo>
                    <a:pt x="1105" y="607"/>
                  </a:lnTo>
                  <a:lnTo>
                    <a:pt x="1115" y="606"/>
                  </a:lnTo>
                  <a:lnTo>
                    <a:pt x="1123" y="603"/>
                  </a:lnTo>
                  <a:lnTo>
                    <a:pt x="1130" y="601"/>
                  </a:lnTo>
                  <a:lnTo>
                    <a:pt x="1132" y="599"/>
                  </a:lnTo>
                  <a:lnTo>
                    <a:pt x="1134" y="595"/>
                  </a:lnTo>
                  <a:lnTo>
                    <a:pt x="1136" y="593"/>
                  </a:lnTo>
                  <a:lnTo>
                    <a:pt x="1138" y="589"/>
                  </a:lnTo>
                  <a:lnTo>
                    <a:pt x="1140" y="581"/>
                  </a:lnTo>
                  <a:lnTo>
                    <a:pt x="1140" y="570"/>
                  </a:lnTo>
                  <a:lnTo>
                    <a:pt x="1140" y="11"/>
                  </a:lnTo>
                  <a:lnTo>
                    <a:pt x="1118" y="11"/>
                  </a:lnTo>
                  <a:lnTo>
                    <a:pt x="1098" y="12"/>
                  </a:lnTo>
                  <a:lnTo>
                    <a:pt x="1089" y="12"/>
                  </a:lnTo>
                  <a:lnTo>
                    <a:pt x="1082" y="13"/>
                  </a:lnTo>
                  <a:lnTo>
                    <a:pt x="1075" y="15"/>
                  </a:lnTo>
                  <a:lnTo>
                    <a:pt x="1069" y="16"/>
                  </a:lnTo>
                  <a:lnTo>
                    <a:pt x="1063" y="19"/>
                  </a:lnTo>
                  <a:lnTo>
                    <a:pt x="1058" y="22"/>
                  </a:lnTo>
                  <a:lnTo>
                    <a:pt x="1054" y="26"/>
                  </a:lnTo>
                  <a:lnTo>
                    <a:pt x="1051" y="30"/>
                  </a:lnTo>
                  <a:lnTo>
                    <a:pt x="1048" y="36"/>
                  </a:lnTo>
                  <a:lnTo>
                    <a:pt x="1045" y="44"/>
                  </a:lnTo>
                  <a:lnTo>
                    <a:pt x="1043" y="51"/>
                  </a:lnTo>
                  <a:lnTo>
                    <a:pt x="1042" y="60"/>
                  </a:lnTo>
                  <a:lnTo>
                    <a:pt x="1040" y="83"/>
                  </a:lnTo>
                  <a:lnTo>
                    <a:pt x="1039" y="110"/>
                  </a:lnTo>
                  <a:lnTo>
                    <a:pt x="1039" y="144"/>
                  </a:lnTo>
                  <a:lnTo>
                    <a:pt x="1040" y="186"/>
                  </a:lnTo>
                  <a:lnTo>
                    <a:pt x="1042" y="292"/>
                  </a:lnTo>
                  <a:lnTo>
                    <a:pt x="1044" y="436"/>
                  </a:lnTo>
                  <a:lnTo>
                    <a:pt x="829" y="105"/>
                  </a:lnTo>
                  <a:lnTo>
                    <a:pt x="809" y="70"/>
                  </a:lnTo>
                  <a:lnTo>
                    <a:pt x="792" y="46"/>
                  </a:lnTo>
                  <a:lnTo>
                    <a:pt x="785" y="36"/>
                  </a:lnTo>
                  <a:lnTo>
                    <a:pt x="778" y="28"/>
                  </a:lnTo>
                  <a:lnTo>
                    <a:pt x="772" y="23"/>
                  </a:lnTo>
                  <a:lnTo>
                    <a:pt x="765" y="18"/>
                  </a:lnTo>
                  <a:lnTo>
                    <a:pt x="756" y="15"/>
                  </a:lnTo>
                  <a:lnTo>
                    <a:pt x="748" y="13"/>
                  </a:lnTo>
                  <a:lnTo>
                    <a:pt x="739" y="12"/>
                  </a:lnTo>
                  <a:lnTo>
                    <a:pt x="729" y="11"/>
                  </a:lnTo>
                  <a:lnTo>
                    <a:pt x="702" y="11"/>
                  </a:lnTo>
                  <a:lnTo>
                    <a:pt x="667" y="11"/>
                  </a:lnTo>
                  <a:lnTo>
                    <a:pt x="659" y="12"/>
                  </a:lnTo>
                  <a:lnTo>
                    <a:pt x="652" y="12"/>
                  </a:lnTo>
                  <a:lnTo>
                    <a:pt x="646" y="13"/>
                  </a:lnTo>
                  <a:lnTo>
                    <a:pt x="642" y="15"/>
                  </a:lnTo>
                  <a:lnTo>
                    <a:pt x="639" y="17"/>
                  </a:lnTo>
                  <a:lnTo>
                    <a:pt x="638" y="19"/>
                  </a:lnTo>
                  <a:lnTo>
                    <a:pt x="637" y="21"/>
                  </a:lnTo>
                  <a:lnTo>
                    <a:pt x="637" y="24"/>
                  </a:lnTo>
                  <a:lnTo>
                    <a:pt x="640" y="40"/>
                  </a:lnTo>
                  <a:lnTo>
                    <a:pt x="643" y="60"/>
                  </a:lnTo>
                  <a:close/>
                  <a:moveTo>
                    <a:pt x="5934" y="1322"/>
                  </a:moveTo>
                  <a:lnTo>
                    <a:pt x="5934" y="1820"/>
                  </a:lnTo>
                  <a:lnTo>
                    <a:pt x="5973" y="1820"/>
                  </a:lnTo>
                  <a:lnTo>
                    <a:pt x="6001" y="1819"/>
                  </a:lnTo>
                  <a:lnTo>
                    <a:pt x="6010" y="1818"/>
                  </a:lnTo>
                  <a:lnTo>
                    <a:pt x="6018" y="1815"/>
                  </a:lnTo>
                  <a:lnTo>
                    <a:pt x="6021" y="1812"/>
                  </a:lnTo>
                  <a:lnTo>
                    <a:pt x="6025" y="1810"/>
                  </a:lnTo>
                  <a:lnTo>
                    <a:pt x="6027" y="1807"/>
                  </a:lnTo>
                  <a:lnTo>
                    <a:pt x="6029" y="1802"/>
                  </a:lnTo>
                  <a:lnTo>
                    <a:pt x="6031" y="1793"/>
                  </a:lnTo>
                  <a:lnTo>
                    <a:pt x="6033" y="1781"/>
                  </a:lnTo>
                  <a:lnTo>
                    <a:pt x="6034" y="1765"/>
                  </a:lnTo>
                  <a:lnTo>
                    <a:pt x="6034" y="1746"/>
                  </a:lnTo>
                  <a:lnTo>
                    <a:pt x="6033" y="1695"/>
                  </a:lnTo>
                  <a:lnTo>
                    <a:pt x="6032" y="1625"/>
                  </a:lnTo>
                  <a:lnTo>
                    <a:pt x="6032" y="1595"/>
                  </a:lnTo>
                  <a:lnTo>
                    <a:pt x="6032" y="1565"/>
                  </a:lnTo>
                  <a:lnTo>
                    <a:pt x="6032" y="1534"/>
                  </a:lnTo>
                  <a:lnTo>
                    <a:pt x="6032" y="1505"/>
                  </a:lnTo>
                  <a:lnTo>
                    <a:pt x="6032" y="1474"/>
                  </a:lnTo>
                  <a:lnTo>
                    <a:pt x="6032" y="1443"/>
                  </a:lnTo>
                  <a:lnTo>
                    <a:pt x="6032" y="1413"/>
                  </a:lnTo>
                  <a:lnTo>
                    <a:pt x="6032" y="1383"/>
                  </a:lnTo>
                  <a:lnTo>
                    <a:pt x="6037" y="1388"/>
                  </a:lnTo>
                  <a:lnTo>
                    <a:pt x="6044" y="1395"/>
                  </a:lnTo>
                  <a:lnTo>
                    <a:pt x="6051" y="1403"/>
                  </a:lnTo>
                  <a:lnTo>
                    <a:pt x="6059" y="1413"/>
                  </a:lnTo>
                  <a:lnTo>
                    <a:pt x="6077" y="1439"/>
                  </a:lnTo>
                  <a:lnTo>
                    <a:pt x="6095" y="1469"/>
                  </a:lnTo>
                  <a:lnTo>
                    <a:pt x="6138" y="1540"/>
                  </a:lnTo>
                  <a:lnTo>
                    <a:pt x="6184" y="1617"/>
                  </a:lnTo>
                  <a:lnTo>
                    <a:pt x="6208" y="1656"/>
                  </a:lnTo>
                  <a:lnTo>
                    <a:pt x="6231" y="1693"/>
                  </a:lnTo>
                  <a:lnTo>
                    <a:pt x="6254" y="1727"/>
                  </a:lnTo>
                  <a:lnTo>
                    <a:pt x="6275" y="1757"/>
                  </a:lnTo>
                  <a:lnTo>
                    <a:pt x="6287" y="1771"/>
                  </a:lnTo>
                  <a:lnTo>
                    <a:pt x="6297" y="1783"/>
                  </a:lnTo>
                  <a:lnTo>
                    <a:pt x="6306" y="1793"/>
                  </a:lnTo>
                  <a:lnTo>
                    <a:pt x="6315" y="1802"/>
                  </a:lnTo>
                  <a:lnTo>
                    <a:pt x="6325" y="1810"/>
                  </a:lnTo>
                  <a:lnTo>
                    <a:pt x="6333" y="1815"/>
                  </a:lnTo>
                  <a:lnTo>
                    <a:pt x="6340" y="1819"/>
                  </a:lnTo>
                  <a:lnTo>
                    <a:pt x="6347" y="1820"/>
                  </a:lnTo>
                  <a:lnTo>
                    <a:pt x="6368" y="1820"/>
                  </a:lnTo>
                  <a:lnTo>
                    <a:pt x="6385" y="1820"/>
                  </a:lnTo>
                  <a:lnTo>
                    <a:pt x="6400" y="1820"/>
                  </a:lnTo>
                  <a:lnTo>
                    <a:pt x="6412" y="1818"/>
                  </a:lnTo>
                  <a:lnTo>
                    <a:pt x="6417" y="1817"/>
                  </a:lnTo>
                  <a:lnTo>
                    <a:pt x="6421" y="1815"/>
                  </a:lnTo>
                  <a:lnTo>
                    <a:pt x="6424" y="1812"/>
                  </a:lnTo>
                  <a:lnTo>
                    <a:pt x="6427" y="1808"/>
                  </a:lnTo>
                  <a:lnTo>
                    <a:pt x="6429" y="1803"/>
                  </a:lnTo>
                  <a:lnTo>
                    <a:pt x="6431" y="1797"/>
                  </a:lnTo>
                  <a:lnTo>
                    <a:pt x="6432" y="1791"/>
                  </a:lnTo>
                  <a:lnTo>
                    <a:pt x="6432" y="1783"/>
                  </a:lnTo>
                  <a:lnTo>
                    <a:pt x="6432" y="1225"/>
                  </a:lnTo>
                  <a:lnTo>
                    <a:pt x="6335" y="1225"/>
                  </a:lnTo>
                  <a:lnTo>
                    <a:pt x="6335" y="1650"/>
                  </a:lnTo>
                  <a:lnTo>
                    <a:pt x="6330" y="1645"/>
                  </a:lnTo>
                  <a:lnTo>
                    <a:pt x="6329" y="1644"/>
                  </a:lnTo>
                  <a:lnTo>
                    <a:pt x="6327" y="1640"/>
                  </a:lnTo>
                  <a:lnTo>
                    <a:pt x="6319" y="1628"/>
                  </a:lnTo>
                  <a:lnTo>
                    <a:pt x="6314" y="1620"/>
                  </a:lnTo>
                  <a:lnTo>
                    <a:pt x="6310" y="1613"/>
                  </a:lnTo>
                  <a:lnTo>
                    <a:pt x="6307" y="1606"/>
                  </a:lnTo>
                  <a:lnTo>
                    <a:pt x="6302" y="1598"/>
                  </a:lnTo>
                  <a:lnTo>
                    <a:pt x="6278" y="1559"/>
                  </a:lnTo>
                  <a:lnTo>
                    <a:pt x="6247" y="1509"/>
                  </a:lnTo>
                  <a:lnTo>
                    <a:pt x="6210" y="1453"/>
                  </a:lnTo>
                  <a:lnTo>
                    <a:pt x="6171" y="1395"/>
                  </a:lnTo>
                  <a:lnTo>
                    <a:pt x="6134" y="1339"/>
                  </a:lnTo>
                  <a:lnTo>
                    <a:pt x="6102" y="1290"/>
                  </a:lnTo>
                  <a:lnTo>
                    <a:pt x="6090" y="1268"/>
                  </a:lnTo>
                  <a:lnTo>
                    <a:pt x="6079" y="1250"/>
                  </a:lnTo>
                  <a:lnTo>
                    <a:pt x="6072" y="1235"/>
                  </a:lnTo>
                  <a:lnTo>
                    <a:pt x="6068" y="1225"/>
                  </a:lnTo>
                  <a:lnTo>
                    <a:pt x="5922" y="1225"/>
                  </a:lnTo>
                  <a:lnTo>
                    <a:pt x="5929" y="1251"/>
                  </a:lnTo>
                  <a:lnTo>
                    <a:pt x="5933" y="1265"/>
                  </a:lnTo>
                  <a:lnTo>
                    <a:pt x="5937" y="1272"/>
                  </a:lnTo>
                  <a:lnTo>
                    <a:pt x="5937" y="1275"/>
                  </a:lnTo>
                  <a:lnTo>
                    <a:pt x="5937" y="1278"/>
                  </a:lnTo>
                  <a:lnTo>
                    <a:pt x="5935" y="1284"/>
                  </a:lnTo>
                  <a:lnTo>
                    <a:pt x="5934" y="1298"/>
                  </a:lnTo>
                  <a:lnTo>
                    <a:pt x="5934" y="1322"/>
                  </a:lnTo>
                  <a:close/>
                  <a:moveTo>
                    <a:pt x="1104" y="1285"/>
                  </a:moveTo>
                  <a:lnTo>
                    <a:pt x="1104" y="1820"/>
                  </a:lnTo>
                  <a:lnTo>
                    <a:pt x="1143" y="1820"/>
                  </a:lnTo>
                  <a:lnTo>
                    <a:pt x="1171" y="1819"/>
                  </a:lnTo>
                  <a:lnTo>
                    <a:pt x="1180" y="1818"/>
                  </a:lnTo>
                  <a:lnTo>
                    <a:pt x="1188" y="1815"/>
                  </a:lnTo>
                  <a:lnTo>
                    <a:pt x="1191" y="1812"/>
                  </a:lnTo>
                  <a:lnTo>
                    <a:pt x="1195" y="1810"/>
                  </a:lnTo>
                  <a:lnTo>
                    <a:pt x="1197" y="1807"/>
                  </a:lnTo>
                  <a:lnTo>
                    <a:pt x="1199" y="1802"/>
                  </a:lnTo>
                  <a:lnTo>
                    <a:pt x="1201" y="1793"/>
                  </a:lnTo>
                  <a:lnTo>
                    <a:pt x="1203" y="1781"/>
                  </a:lnTo>
                  <a:lnTo>
                    <a:pt x="1204" y="1765"/>
                  </a:lnTo>
                  <a:lnTo>
                    <a:pt x="1204" y="1746"/>
                  </a:lnTo>
                  <a:lnTo>
                    <a:pt x="1203" y="1695"/>
                  </a:lnTo>
                  <a:lnTo>
                    <a:pt x="1202" y="1625"/>
                  </a:lnTo>
                  <a:lnTo>
                    <a:pt x="1202" y="1595"/>
                  </a:lnTo>
                  <a:lnTo>
                    <a:pt x="1202" y="1565"/>
                  </a:lnTo>
                  <a:lnTo>
                    <a:pt x="1202" y="1534"/>
                  </a:lnTo>
                  <a:lnTo>
                    <a:pt x="1202" y="1505"/>
                  </a:lnTo>
                  <a:lnTo>
                    <a:pt x="1202" y="1474"/>
                  </a:lnTo>
                  <a:lnTo>
                    <a:pt x="1202" y="1443"/>
                  </a:lnTo>
                  <a:lnTo>
                    <a:pt x="1202" y="1413"/>
                  </a:lnTo>
                  <a:lnTo>
                    <a:pt x="1202" y="1383"/>
                  </a:lnTo>
                  <a:lnTo>
                    <a:pt x="1207" y="1388"/>
                  </a:lnTo>
                  <a:lnTo>
                    <a:pt x="1212" y="1395"/>
                  </a:lnTo>
                  <a:lnTo>
                    <a:pt x="1219" y="1404"/>
                  </a:lnTo>
                  <a:lnTo>
                    <a:pt x="1227" y="1416"/>
                  </a:lnTo>
                  <a:lnTo>
                    <a:pt x="1246" y="1445"/>
                  </a:lnTo>
                  <a:lnTo>
                    <a:pt x="1266" y="1479"/>
                  </a:lnTo>
                  <a:lnTo>
                    <a:pt x="1287" y="1514"/>
                  </a:lnTo>
                  <a:lnTo>
                    <a:pt x="1307" y="1549"/>
                  </a:lnTo>
                  <a:lnTo>
                    <a:pt x="1326" y="1580"/>
                  </a:lnTo>
                  <a:lnTo>
                    <a:pt x="1342" y="1606"/>
                  </a:lnTo>
                  <a:lnTo>
                    <a:pt x="1382" y="1667"/>
                  </a:lnTo>
                  <a:lnTo>
                    <a:pt x="1412" y="1715"/>
                  </a:lnTo>
                  <a:lnTo>
                    <a:pt x="1424" y="1736"/>
                  </a:lnTo>
                  <a:lnTo>
                    <a:pt x="1435" y="1753"/>
                  </a:lnTo>
                  <a:lnTo>
                    <a:pt x="1444" y="1768"/>
                  </a:lnTo>
                  <a:lnTo>
                    <a:pt x="1455" y="1780"/>
                  </a:lnTo>
                  <a:lnTo>
                    <a:pt x="1464" y="1791"/>
                  </a:lnTo>
                  <a:lnTo>
                    <a:pt x="1473" y="1799"/>
                  </a:lnTo>
                  <a:lnTo>
                    <a:pt x="1483" y="1807"/>
                  </a:lnTo>
                  <a:lnTo>
                    <a:pt x="1493" y="1812"/>
                  </a:lnTo>
                  <a:lnTo>
                    <a:pt x="1506" y="1816"/>
                  </a:lnTo>
                  <a:lnTo>
                    <a:pt x="1519" y="1818"/>
                  </a:lnTo>
                  <a:lnTo>
                    <a:pt x="1535" y="1819"/>
                  </a:lnTo>
                  <a:lnTo>
                    <a:pt x="1554" y="1820"/>
                  </a:lnTo>
                  <a:lnTo>
                    <a:pt x="1561" y="1819"/>
                  </a:lnTo>
                  <a:lnTo>
                    <a:pt x="1567" y="1817"/>
                  </a:lnTo>
                  <a:lnTo>
                    <a:pt x="1573" y="1815"/>
                  </a:lnTo>
                  <a:lnTo>
                    <a:pt x="1578" y="1811"/>
                  </a:lnTo>
                  <a:lnTo>
                    <a:pt x="1584" y="1806"/>
                  </a:lnTo>
                  <a:lnTo>
                    <a:pt x="1588" y="1800"/>
                  </a:lnTo>
                  <a:lnTo>
                    <a:pt x="1591" y="1794"/>
                  </a:lnTo>
                  <a:lnTo>
                    <a:pt x="1594" y="1787"/>
                  </a:lnTo>
                  <a:lnTo>
                    <a:pt x="1598" y="1773"/>
                  </a:lnTo>
                  <a:lnTo>
                    <a:pt x="1600" y="1756"/>
                  </a:lnTo>
                  <a:lnTo>
                    <a:pt x="1602" y="1739"/>
                  </a:lnTo>
                  <a:lnTo>
                    <a:pt x="1602" y="1723"/>
                  </a:lnTo>
                  <a:lnTo>
                    <a:pt x="1602" y="1225"/>
                  </a:lnTo>
                  <a:lnTo>
                    <a:pt x="1505" y="1225"/>
                  </a:lnTo>
                  <a:lnTo>
                    <a:pt x="1505" y="1638"/>
                  </a:lnTo>
                  <a:lnTo>
                    <a:pt x="1490" y="1633"/>
                  </a:lnTo>
                  <a:lnTo>
                    <a:pt x="1482" y="1627"/>
                  </a:lnTo>
                  <a:lnTo>
                    <a:pt x="1479" y="1625"/>
                  </a:lnTo>
                  <a:lnTo>
                    <a:pt x="1477" y="1622"/>
                  </a:lnTo>
                  <a:lnTo>
                    <a:pt x="1475" y="1619"/>
                  </a:lnTo>
                  <a:lnTo>
                    <a:pt x="1473" y="1616"/>
                  </a:lnTo>
                  <a:lnTo>
                    <a:pt x="1469" y="1606"/>
                  </a:lnTo>
                  <a:lnTo>
                    <a:pt x="1462" y="1591"/>
                  </a:lnTo>
                  <a:lnTo>
                    <a:pt x="1450" y="1569"/>
                  </a:lnTo>
                  <a:lnTo>
                    <a:pt x="1432" y="1540"/>
                  </a:lnTo>
                  <a:lnTo>
                    <a:pt x="1225" y="1225"/>
                  </a:lnTo>
                  <a:lnTo>
                    <a:pt x="1092" y="1225"/>
                  </a:lnTo>
                  <a:lnTo>
                    <a:pt x="1097" y="1241"/>
                  </a:lnTo>
                  <a:lnTo>
                    <a:pt x="1100" y="1253"/>
                  </a:lnTo>
                  <a:lnTo>
                    <a:pt x="1102" y="1259"/>
                  </a:lnTo>
                  <a:lnTo>
                    <a:pt x="1103" y="1266"/>
                  </a:lnTo>
                  <a:lnTo>
                    <a:pt x="1104" y="1275"/>
                  </a:lnTo>
                  <a:lnTo>
                    <a:pt x="1104" y="1285"/>
                  </a:lnTo>
                  <a:close/>
                  <a:moveTo>
                    <a:pt x="3313" y="2500"/>
                  </a:moveTo>
                  <a:lnTo>
                    <a:pt x="3313" y="3033"/>
                  </a:lnTo>
                  <a:lnTo>
                    <a:pt x="3410" y="3021"/>
                  </a:lnTo>
                  <a:lnTo>
                    <a:pt x="3410" y="2597"/>
                  </a:lnTo>
                  <a:lnTo>
                    <a:pt x="3619" y="2921"/>
                  </a:lnTo>
                  <a:lnTo>
                    <a:pt x="3628" y="2936"/>
                  </a:lnTo>
                  <a:lnTo>
                    <a:pt x="3636" y="2948"/>
                  </a:lnTo>
                  <a:lnTo>
                    <a:pt x="3644" y="2960"/>
                  </a:lnTo>
                  <a:lnTo>
                    <a:pt x="3654" y="2973"/>
                  </a:lnTo>
                  <a:lnTo>
                    <a:pt x="3667" y="2990"/>
                  </a:lnTo>
                  <a:lnTo>
                    <a:pt x="3676" y="3000"/>
                  </a:lnTo>
                  <a:lnTo>
                    <a:pt x="3679" y="3005"/>
                  </a:lnTo>
                  <a:lnTo>
                    <a:pt x="3682" y="3011"/>
                  </a:lnTo>
                  <a:lnTo>
                    <a:pt x="3685" y="3021"/>
                  </a:lnTo>
                  <a:lnTo>
                    <a:pt x="3689" y="3033"/>
                  </a:lnTo>
                  <a:lnTo>
                    <a:pt x="3718" y="3034"/>
                  </a:lnTo>
                  <a:lnTo>
                    <a:pt x="3742" y="3035"/>
                  </a:lnTo>
                  <a:lnTo>
                    <a:pt x="3752" y="3036"/>
                  </a:lnTo>
                  <a:lnTo>
                    <a:pt x="3760" y="3036"/>
                  </a:lnTo>
                  <a:lnTo>
                    <a:pt x="3768" y="3035"/>
                  </a:lnTo>
                  <a:lnTo>
                    <a:pt x="3775" y="3034"/>
                  </a:lnTo>
                  <a:lnTo>
                    <a:pt x="3781" y="3032"/>
                  </a:lnTo>
                  <a:lnTo>
                    <a:pt x="3786" y="3029"/>
                  </a:lnTo>
                  <a:lnTo>
                    <a:pt x="3790" y="3024"/>
                  </a:lnTo>
                  <a:lnTo>
                    <a:pt x="3793" y="3018"/>
                  </a:lnTo>
                  <a:lnTo>
                    <a:pt x="3796" y="3009"/>
                  </a:lnTo>
                  <a:lnTo>
                    <a:pt x="3798" y="3000"/>
                  </a:lnTo>
                  <a:lnTo>
                    <a:pt x="3799" y="2988"/>
                  </a:lnTo>
                  <a:lnTo>
                    <a:pt x="3800" y="2975"/>
                  </a:lnTo>
                  <a:lnTo>
                    <a:pt x="3802" y="2905"/>
                  </a:lnTo>
                  <a:lnTo>
                    <a:pt x="3802" y="2843"/>
                  </a:lnTo>
                  <a:lnTo>
                    <a:pt x="3802" y="2784"/>
                  </a:lnTo>
                  <a:lnTo>
                    <a:pt x="3801" y="2726"/>
                  </a:lnTo>
                  <a:lnTo>
                    <a:pt x="3800" y="2666"/>
                  </a:lnTo>
                  <a:lnTo>
                    <a:pt x="3801" y="2600"/>
                  </a:lnTo>
                  <a:lnTo>
                    <a:pt x="3803" y="2564"/>
                  </a:lnTo>
                  <a:lnTo>
                    <a:pt x="3804" y="2525"/>
                  </a:lnTo>
                  <a:lnTo>
                    <a:pt x="3807" y="2484"/>
                  </a:lnTo>
                  <a:lnTo>
                    <a:pt x="3810" y="2438"/>
                  </a:lnTo>
                  <a:lnTo>
                    <a:pt x="3767" y="2437"/>
                  </a:lnTo>
                  <a:lnTo>
                    <a:pt x="3736" y="2436"/>
                  </a:lnTo>
                  <a:lnTo>
                    <a:pt x="3730" y="2437"/>
                  </a:lnTo>
                  <a:lnTo>
                    <a:pt x="3725" y="2438"/>
                  </a:lnTo>
                  <a:lnTo>
                    <a:pt x="3720" y="2440"/>
                  </a:lnTo>
                  <a:lnTo>
                    <a:pt x="3716" y="2442"/>
                  </a:lnTo>
                  <a:lnTo>
                    <a:pt x="3713" y="2445"/>
                  </a:lnTo>
                  <a:lnTo>
                    <a:pt x="3710" y="2449"/>
                  </a:lnTo>
                  <a:lnTo>
                    <a:pt x="3707" y="2455"/>
                  </a:lnTo>
                  <a:lnTo>
                    <a:pt x="3705" y="2461"/>
                  </a:lnTo>
                  <a:lnTo>
                    <a:pt x="3702" y="2476"/>
                  </a:lnTo>
                  <a:lnTo>
                    <a:pt x="3701" y="2497"/>
                  </a:lnTo>
                  <a:lnTo>
                    <a:pt x="3700" y="2522"/>
                  </a:lnTo>
                  <a:lnTo>
                    <a:pt x="3700" y="2555"/>
                  </a:lnTo>
                  <a:lnTo>
                    <a:pt x="3701" y="2644"/>
                  </a:lnTo>
                  <a:lnTo>
                    <a:pt x="3702" y="2766"/>
                  </a:lnTo>
                  <a:lnTo>
                    <a:pt x="3702" y="2780"/>
                  </a:lnTo>
                  <a:lnTo>
                    <a:pt x="3703" y="2791"/>
                  </a:lnTo>
                  <a:lnTo>
                    <a:pt x="3705" y="2802"/>
                  </a:lnTo>
                  <a:lnTo>
                    <a:pt x="3706" y="2810"/>
                  </a:lnTo>
                  <a:lnTo>
                    <a:pt x="3710" y="2828"/>
                  </a:lnTo>
                  <a:lnTo>
                    <a:pt x="3714" y="2851"/>
                  </a:lnTo>
                  <a:lnTo>
                    <a:pt x="3696" y="2846"/>
                  </a:lnTo>
                  <a:lnTo>
                    <a:pt x="3689" y="2843"/>
                  </a:lnTo>
                  <a:lnTo>
                    <a:pt x="3685" y="2833"/>
                  </a:lnTo>
                  <a:lnTo>
                    <a:pt x="3672" y="2808"/>
                  </a:lnTo>
                  <a:lnTo>
                    <a:pt x="3434" y="2438"/>
                  </a:lnTo>
                  <a:lnTo>
                    <a:pt x="3301" y="2438"/>
                  </a:lnTo>
                  <a:lnTo>
                    <a:pt x="3305" y="2455"/>
                  </a:lnTo>
                  <a:lnTo>
                    <a:pt x="3310" y="2467"/>
                  </a:lnTo>
                  <a:lnTo>
                    <a:pt x="3311" y="2473"/>
                  </a:lnTo>
                  <a:lnTo>
                    <a:pt x="3312" y="2480"/>
                  </a:lnTo>
                  <a:lnTo>
                    <a:pt x="3313" y="2488"/>
                  </a:lnTo>
                  <a:lnTo>
                    <a:pt x="3313" y="2500"/>
                  </a:lnTo>
                  <a:close/>
                  <a:moveTo>
                    <a:pt x="8980" y="2500"/>
                  </a:moveTo>
                  <a:lnTo>
                    <a:pt x="9005" y="2501"/>
                  </a:lnTo>
                  <a:lnTo>
                    <a:pt x="9027" y="2505"/>
                  </a:lnTo>
                  <a:lnTo>
                    <a:pt x="9048" y="2511"/>
                  </a:lnTo>
                  <a:lnTo>
                    <a:pt x="9067" y="2519"/>
                  </a:lnTo>
                  <a:lnTo>
                    <a:pt x="9085" y="2529"/>
                  </a:lnTo>
                  <a:lnTo>
                    <a:pt x="9101" y="2542"/>
                  </a:lnTo>
                  <a:lnTo>
                    <a:pt x="9115" y="2556"/>
                  </a:lnTo>
                  <a:lnTo>
                    <a:pt x="9129" y="2571"/>
                  </a:lnTo>
                  <a:lnTo>
                    <a:pt x="9140" y="2589"/>
                  </a:lnTo>
                  <a:lnTo>
                    <a:pt x="9150" y="2606"/>
                  </a:lnTo>
                  <a:lnTo>
                    <a:pt x="9158" y="2626"/>
                  </a:lnTo>
                  <a:lnTo>
                    <a:pt x="9165" y="2645"/>
                  </a:lnTo>
                  <a:lnTo>
                    <a:pt x="9172" y="2665"/>
                  </a:lnTo>
                  <a:lnTo>
                    <a:pt x="9176" y="2687"/>
                  </a:lnTo>
                  <a:lnTo>
                    <a:pt x="9178" y="2708"/>
                  </a:lnTo>
                  <a:lnTo>
                    <a:pt x="9180" y="2730"/>
                  </a:lnTo>
                  <a:lnTo>
                    <a:pt x="9180" y="2751"/>
                  </a:lnTo>
                  <a:lnTo>
                    <a:pt x="9179" y="2773"/>
                  </a:lnTo>
                  <a:lnTo>
                    <a:pt x="9176" y="2794"/>
                  </a:lnTo>
                  <a:lnTo>
                    <a:pt x="9172" y="2815"/>
                  </a:lnTo>
                  <a:lnTo>
                    <a:pt x="9166" y="2834"/>
                  </a:lnTo>
                  <a:lnTo>
                    <a:pt x="9160" y="2854"/>
                  </a:lnTo>
                  <a:lnTo>
                    <a:pt x="9152" y="2871"/>
                  </a:lnTo>
                  <a:lnTo>
                    <a:pt x="9143" y="2889"/>
                  </a:lnTo>
                  <a:lnTo>
                    <a:pt x="9133" y="2904"/>
                  </a:lnTo>
                  <a:lnTo>
                    <a:pt x="9121" y="2918"/>
                  </a:lnTo>
                  <a:lnTo>
                    <a:pt x="9109" y="2931"/>
                  </a:lnTo>
                  <a:lnTo>
                    <a:pt x="9095" y="2941"/>
                  </a:lnTo>
                  <a:lnTo>
                    <a:pt x="9080" y="2949"/>
                  </a:lnTo>
                  <a:lnTo>
                    <a:pt x="9064" y="2955"/>
                  </a:lnTo>
                  <a:lnTo>
                    <a:pt x="9047" y="2959"/>
                  </a:lnTo>
                  <a:lnTo>
                    <a:pt x="9029" y="2960"/>
                  </a:lnTo>
                  <a:lnTo>
                    <a:pt x="9006" y="2959"/>
                  </a:lnTo>
                  <a:lnTo>
                    <a:pt x="8983" y="2957"/>
                  </a:lnTo>
                  <a:lnTo>
                    <a:pt x="8973" y="2955"/>
                  </a:lnTo>
                  <a:lnTo>
                    <a:pt x="8963" y="2952"/>
                  </a:lnTo>
                  <a:lnTo>
                    <a:pt x="8954" y="2950"/>
                  </a:lnTo>
                  <a:lnTo>
                    <a:pt x="8944" y="2946"/>
                  </a:lnTo>
                  <a:lnTo>
                    <a:pt x="8935" y="2943"/>
                  </a:lnTo>
                  <a:lnTo>
                    <a:pt x="8927" y="2939"/>
                  </a:lnTo>
                  <a:lnTo>
                    <a:pt x="8919" y="2934"/>
                  </a:lnTo>
                  <a:lnTo>
                    <a:pt x="8911" y="2929"/>
                  </a:lnTo>
                  <a:lnTo>
                    <a:pt x="8903" y="2923"/>
                  </a:lnTo>
                  <a:lnTo>
                    <a:pt x="8896" y="2917"/>
                  </a:lnTo>
                  <a:lnTo>
                    <a:pt x="8889" y="2911"/>
                  </a:lnTo>
                  <a:lnTo>
                    <a:pt x="8883" y="2904"/>
                  </a:lnTo>
                  <a:lnTo>
                    <a:pt x="8877" y="2897"/>
                  </a:lnTo>
                  <a:lnTo>
                    <a:pt x="8871" y="2890"/>
                  </a:lnTo>
                  <a:lnTo>
                    <a:pt x="8865" y="2881"/>
                  </a:lnTo>
                  <a:lnTo>
                    <a:pt x="8860" y="2873"/>
                  </a:lnTo>
                  <a:lnTo>
                    <a:pt x="8852" y="2855"/>
                  </a:lnTo>
                  <a:lnTo>
                    <a:pt x="8844" y="2835"/>
                  </a:lnTo>
                  <a:lnTo>
                    <a:pt x="8839" y="2814"/>
                  </a:lnTo>
                  <a:lnTo>
                    <a:pt x="8834" y="2790"/>
                  </a:lnTo>
                  <a:lnTo>
                    <a:pt x="8831" y="2766"/>
                  </a:lnTo>
                  <a:lnTo>
                    <a:pt x="8830" y="2739"/>
                  </a:lnTo>
                  <a:lnTo>
                    <a:pt x="8829" y="2720"/>
                  </a:lnTo>
                  <a:lnTo>
                    <a:pt x="8831" y="2699"/>
                  </a:lnTo>
                  <a:lnTo>
                    <a:pt x="8833" y="2679"/>
                  </a:lnTo>
                  <a:lnTo>
                    <a:pt x="8836" y="2658"/>
                  </a:lnTo>
                  <a:lnTo>
                    <a:pt x="8841" y="2638"/>
                  </a:lnTo>
                  <a:lnTo>
                    <a:pt x="8847" y="2618"/>
                  </a:lnTo>
                  <a:lnTo>
                    <a:pt x="8854" y="2599"/>
                  </a:lnTo>
                  <a:lnTo>
                    <a:pt x="8863" y="2580"/>
                  </a:lnTo>
                  <a:lnTo>
                    <a:pt x="8874" y="2564"/>
                  </a:lnTo>
                  <a:lnTo>
                    <a:pt x="8885" y="2548"/>
                  </a:lnTo>
                  <a:lnTo>
                    <a:pt x="8891" y="2541"/>
                  </a:lnTo>
                  <a:lnTo>
                    <a:pt x="8897" y="2534"/>
                  </a:lnTo>
                  <a:lnTo>
                    <a:pt x="8904" y="2528"/>
                  </a:lnTo>
                  <a:lnTo>
                    <a:pt x="8912" y="2522"/>
                  </a:lnTo>
                  <a:lnTo>
                    <a:pt x="8919" y="2517"/>
                  </a:lnTo>
                  <a:lnTo>
                    <a:pt x="8927" y="2513"/>
                  </a:lnTo>
                  <a:lnTo>
                    <a:pt x="8935" y="2509"/>
                  </a:lnTo>
                  <a:lnTo>
                    <a:pt x="8943" y="2506"/>
                  </a:lnTo>
                  <a:lnTo>
                    <a:pt x="8951" y="2503"/>
                  </a:lnTo>
                  <a:lnTo>
                    <a:pt x="8961" y="2501"/>
                  </a:lnTo>
                  <a:lnTo>
                    <a:pt x="8971" y="2500"/>
                  </a:lnTo>
                  <a:lnTo>
                    <a:pt x="8980" y="2500"/>
                  </a:lnTo>
                  <a:close/>
                  <a:moveTo>
                    <a:pt x="8702" y="2718"/>
                  </a:moveTo>
                  <a:lnTo>
                    <a:pt x="8703" y="2759"/>
                  </a:lnTo>
                  <a:lnTo>
                    <a:pt x="8708" y="2795"/>
                  </a:lnTo>
                  <a:lnTo>
                    <a:pt x="8716" y="2830"/>
                  </a:lnTo>
                  <a:lnTo>
                    <a:pt x="8727" y="2863"/>
                  </a:lnTo>
                  <a:lnTo>
                    <a:pt x="8742" y="2893"/>
                  </a:lnTo>
                  <a:lnTo>
                    <a:pt x="8757" y="2919"/>
                  </a:lnTo>
                  <a:lnTo>
                    <a:pt x="8775" y="2943"/>
                  </a:lnTo>
                  <a:lnTo>
                    <a:pt x="8796" y="2964"/>
                  </a:lnTo>
                  <a:lnTo>
                    <a:pt x="8818" y="2984"/>
                  </a:lnTo>
                  <a:lnTo>
                    <a:pt x="8842" y="2999"/>
                  </a:lnTo>
                  <a:lnTo>
                    <a:pt x="8868" y="3014"/>
                  </a:lnTo>
                  <a:lnTo>
                    <a:pt x="8893" y="3024"/>
                  </a:lnTo>
                  <a:lnTo>
                    <a:pt x="8921" y="3032"/>
                  </a:lnTo>
                  <a:lnTo>
                    <a:pt x="8948" y="3038"/>
                  </a:lnTo>
                  <a:lnTo>
                    <a:pt x="8976" y="3041"/>
                  </a:lnTo>
                  <a:lnTo>
                    <a:pt x="9005" y="3042"/>
                  </a:lnTo>
                  <a:lnTo>
                    <a:pt x="9033" y="3041"/>
                  </a:lnTo>
                  <a:lnTo>
                    <a:pt x="9061" y="3037"/>
                  </a:lnTo>
                  <a:lnTo>
                    <a:pt x="9089" y="3030"/>
                  </a:lnTo>
                  <a:lnTo>
                    <a:pt x="9116" y="3021"/>
                  </a:lnTo>
                  <a:lnTo>
                    <a:pt x="9142" y="3009"/>
                  </a:lnTo>
                  <a:lnTo>
                    <a:pt x="9167" y="2996"/>
                  </a:lnTo>
                  <a:lnTo>
                    <a:pt x="9191" y="2980"/>
                  </a:lnTo>
                  <a:lnTo>
                    <a:pt x="9214" y="2961"/>
                  </a:lnTo>
                  <a:lnTo>
                    <a:pt x="9234" y="2940"/>
                  </a:lnTo>
                  <a:lnTo>
                    <a:pt x="9252" y="2917"/>
                  </a:lnTo>
                  <a:lnTo>
                    <a:pt x="9268" y="2892"/>
                  </a:lnTo>
                  <a:lnTo>
                    <a:pt x="9282" y="2863"/>
                  </a:lnTo>
                  <a:lnTo>
                    <a:pt x="9293" y="2833"/>
                  </a:lnTo>
                  <a:lnTo>
                    <a:pt x="9302" y="2802"/>
                  </a:lnTo>
                  <a:lnTo>
                    <a:pt x="9307" y="2767"/>
                  </a:lnTo>
                  <a:lnTo>
                    <a:pt x="9308" y="2730"/>
                  </a:lnTo>
                  <a:lnTo>
                    <a:pt x="9308" y="2715"/>
                  </a:lnTo>
                  <a:lnTo>
                    <a:pt x="9307" y="2699"/>
                  </a:lnTo>
                  <a:lnTo>
                    <a:pt x="9305" y="2684"/>
                  </a:lnTo>
                  <a:lnTo>
                    <a:pt x="9303" y="2669"/>
                  </a:lnTo>
                  <a:lnTo>
                    <a:pt x="9300" y="2654"/>
                  </a:lnTo>
                  <a:lnTo>
                    <a:pt x="9296" y="2640"/>
                  </a:lnTo>
                  <a:lnTo>
                    <a:pt x="9292" y="2626"/>
                  </a:lnTo>
                  <a:lnTo>
                    <a:pt x="9287" y="2612"/>
                  </a:lnTo>
                  <a:lnTo>
                    <a:pt x="9283" y="2599"/>
                  </a:lnTo>
                  <a:lnTo>
                    <a:pt x="9277" y="2586"/>
                  </a:lnTo>
                  <a:lnTo>
                    <a:pt x="9272" y="2573"/>
                  </a:lnTo>
                  <a:lnTo>
                    <a:pt x="9266" y="2562"/>
                  </a:lnTo>
                  <a:lnTo>
                    <a:pt x="9259" y="2551"/>
                  </a:lnTo>
                  <a:lnTo>
                    <a:pt x="9252" y="2541"/>
                  </a:lnTo>
                  <a:lnTo>
                    <a:pt x="9245" y="2530"/>
                  </a:lnTo>
                  <a:lnTo>
                    <a:pt x="9238" y="2521"/>
                  </a:lnTo>
                  <a:lnTo>
                    <a:pt x="9228" y="2510"/>
                  </a:lnTo>
                  <a:lnTo>
                    <a:pt x="9217" y="2499"/>
                  </a:lnTo>
                  <a:lnTo>
                    <a:pt x="9204" y="2489"/>
                  </a:lnTo>
                  <a:lnTo>
                    <a:pt x="9192" y="2480"/>
                  </a:lnTo>
                  <a:lnTo>
                    <a:pt x="9180" y="2471"/>
                  </a:lnTo>
                  <a:lnTo>
                    <a:pt x="9165" y="2464"/>
                  </a:lnTo>
                  <a:lnTo>
                    <a:pt x="9152" y="2457"/>
                  </a:lnTo>
                  <a:lnTo>
                    <a:pt x="9137" y="2449"/>
                  </a:lnTo>
                  <a:lnTo>
                    <a:pt x="9122" y="2444"/>
                  </a:lnTo>
                  <a:lnTo>
                    <a:pt x="9107" y="2439"/>
                  </a:lnTo>
                  <a:lnTo>
                    <a:pt x="9091" y="2435"/>
                  </a:lnTo>
                  <a:lnTo>
                    <a:pt x="9075" y="2432"/>
                  </a:lnTo>
                  <a:lnTo>
                    <a:pt x="9059" y="2429"/>
                  </a:lnTo>
                  <a:lnTo>
                    <a:pt x="9043" y="2427"/>
                  </a:lnTo>
                  <a:lnTo>
                    <a:pt x="9026" y="2426"/>
                  </a:lnTo>
                  <a:lnTo>
                    <a:pt x="9010" y="2425"/>
                  </a:lnTo>
                  <a:lnTo>
                    <a:pt x="8992" y="2425"/>
                  </a:lnTo>
                  <a:lnTo>
                    <a:pt x="8976" y="2426"/>
                  </a:lnTo>
                  <a:lnTo>
                    <a:pt x="8960" y="2428"/>
                  </a:lnTo>
                  <a:lnTo>
                    <a:pt x="8943" y="2430"/>
                  </a:lnTo>
                  <a:lnTo>
                    <a:pt x="8928" y="2433"/>
                  </a:lnTo>
                  <a:lnTo>
                    <a:pt x="8912" y="2437"/>
                  </a:lnTo>
                  <a:lnTo>
                    <a:pt x="8896" y="2441"/>
                  </a:lnTo>
                  <a:lnTo>
                    <a:pt x="8881" y="2446"/>
                  </a:lnTo>
                  <a:lnTo>
                    <a:pt x="8865" y="2453"/>
                  </a:lnTo>
                  <a:lnTo>
                    <a:pt x="8851" y="2460"/>
                  </a:lnTo>
                  <a:lnTo>
                    <a:pt x="8838" y="2467"/>
                  </a:lnTo>
                  <a:lnTo>
                    <a:pt x="8825" y="2475"/>
                  </a:lnTo>
                  <a:lnTo>
                    <a:pt x="8811" y="2483"/>
                  </a:lnTo>
                  <a:lnTo>
                    <a:pt x="8799" y="2493"/>
                  </a:lnTo>
                  <a:lnTo>
                    <a:pt x="8788" y="2504"/>
                  </a:lnTo>
                  <a:lnTo>
                    <a:pt x="8777" y="2515"/>
                  </a:lnTo>
                  <a:lnTo>
                    <a:pt x="8769" y="2523"/>
                  </a:lnTo>
                  <a:lnTo>
                    <a:pt x="8762" y="2533"/>
                  </a:lnTo>
                  <a:lnTo>
                    <a:pt x="8755" y="2544"/>
                  </a:lnTo>
                  <a:lnTo>
                    <a:pt x="8748" y="2554"/>
                  </a:lnTo>
                  <a:lnTo>
                    <a:pt x="8741" y="2565"/>
                  </a:lnTo>
                  <a:lnTo>
                    <a:pt x="8734" y="2576"/>
                  </a:lnTo>
                  <a:lnTo>
                    <a:pt x="8728" y="2589"/>
                  </a:lnTo>
                  <a:lnTo>
                    <a:pt x="8723" y="2602"/>
                  </a:lnTo>
                  <a:lnTo>
                    <a:pt x="8718" y="2614"/>
                  </a:lnTo>
                  <a:lnTo>
                    <a:pt x="8714" y="2628"/>
                  </a:lnTo>
                  <a:lnTo>
                    <a:pt x="8710" y="2642"/>
                  </a:lnTo>
                  <a:lnTo>
                    <a:pt x="8707" y="2656"/>
                  </a:lnTo>
                  <a:lnTo>
                    <a:pt x="8705" y="2671"/>
                  </a:lnTo>
                  <a:lnTo>
                    <a:pt x="8703" y="2686"/>
                  </a:lnTo>
                  <a:lnTo>
                    <a:pt x="8702" y="2701"/>
                  </a:lnTo>
                  <a:lnTo>
                    <a:pt x="8702" y="2718"/>
                  </a:lnTo>
                  <a:close/>
                  <a:moveTo>
                    <a:pt x="5194" y="2960"/>
                  </a:moveTo>
                  <a:lnTo>
                    <a:pt x="5122" y="2960"/>
                  </a:lnTo>
                  <a:lnTo>
                    <a:pt x="5122" y="2512"/>
                  </a:lnTo>
                  <a:lnTo>
                    <a:pt x="5230" y="2512"/>
                  </a:lnTo>
                  <a:lnTo>
                    <a:pt x="5239" y="2512"/>
                  </a:lnTo>
                  <a:lnTo>
                    <a:pt x="5249" y="2513"/>
                  </a:lnTo>
                  <a:lnTo>
                    <a:pt x="5258" y="2514"/>
                  </a:lnTo>
                  <a:lnTo>
                    <a:pt x="5266" y="2516"/>
                  </a:lnTo>
                  <a:lnTo>
                    <a:pt x="5275" y="2519"/>
                  </a:lnTo>
                  <a:lnTo>
                    <a:pt x="5283" y="2522"/>
                  </a:lnTo>
                  <a:lnTo>
                    <a:pt x="5292" y="2526"/>
                  </a:lnTo>
                  <a:lnTo>
                    <a:pt x="5299" y="2530"/>
                  </a:lnTo>
                  <a:lnTo>
                    <a:pt x="5314" y="2541"/>
                  </a:lnTo>
                  <a:lnTo>
                    <a:pt x="5328" y="2553"/>
                  </a:lnTo>
                  <a:lnTo>
                    <a:pt x="5341" y="2566"/>
                  </a:lnTo>
                  <a:lnTo>
                    <a:pt x="5353" y="2582"/>
                  </a:lnTo>
                  <a:lnTo>
                    <a:pt x="5363" y="2597"/>
                  </a:lnTo>
                  <a:lnTo>
                    <a:pt x="5373" y="2614"/>
                  </a:lnTo>
                  <a:lnTo>
                    <a:pt x="5381" y="2633"/>
                  </a:lnTo>
                  <a:lnTo>
                    <a:pt x="5388" y="2651"/>
                  </a:lnTo>
                  <a:lnTo>
                    <a:pt x="5393" y="2671"/>
                  </a:lnTo>
                  <a:lnTo>
                    <a:pt x="5397" y="2690"/>
                  </a:lnTo>
                  <a:lnTo>
                    <a:pt x="5400" y="2711"/>
                  </a:lnTo>
                  <a:lnTo>
                    <a:pt x="5400" y="2730"/>
                  </a:lnTo>
                  <a:lnTo>
                    <a:pt x="5399" y="2755"/>
                  </a:lnTo>
                  <a:lnTo>
                    <a:pt x="5397" y="2777"/>
                  </a:lnTo>
                  <a:lnTo>
                    <a:pt x="5393" y="2800"/>
                  </a:lnTo>
                  <a:lnTo>
                    <a:pt x="5387" y="2821"/>
                  </a:lnTo>
                  <a:lnTo>
                    <a:pt x="5380" y="2842"/>
                  </a:lnTo>
                  <a:lnTo>
                    <a:pt x="5370" y="2860"/>
                  </a:lnTo>
                  <a:lnTo>
                    <a:pt x="5364" y="2869"/>
                  </a:lnTo>
                  <a:lnTo>
                    <a:pt x="5359" y="2878"/>
                  </a:lnTo>
                  <a:lnTo>
                    <a:pt x="5353" y="2887"/>
                  </a:lnTo>
                  <a:lnTo>
                    <a:pt x="5347" y="2895"/>
                  </a:lnTo>
                  <a:lnTo>
                    <a:pt x="5340" y="2902"/>
                  </a:lnTo>
                  <a:lnTo>
                    <a:pt x="5333" y="2909"/>
                  </a:lnTo>
                  <a:lnTo>
                    <a:pt x="5325" y="2915"/>
                  </a:lnTo>
                  <a:lnTo>
                    <a:pt x="5317" y="2922"/>
                  </a:lnTo>
                  <a:lnTo>
                    <a:pt x="5309" y="2928"/>
                  </a:lnTo>
                  <a:lnTo>
                    <a:pt x="5301" y="2934"/>
                  </a:lnTo>
                  <a:lnTo>
                    <a:pt x="5292" y="2939"/>
                  </a:lnTo>
                  <a:lnTo>
                    <a:pt x="5282" y="2943"/>
                  </a:lnTo>
                  <a:lnTo>
                    <a:pt x="5272" y="2947"/>
                  </a:lnTo>
                  <a:lnTo>
                    <a:pt x="5262" y="2950"/>
                  </a:lnTo>
                  <a:lnTo>
                    <a:pt x="5252" y="2953"/>
                  </a:lnTo>
                  <a:lnTo>
                    <a:pt x="5241" y="2956"/>
                  </a:lnTo>
                  <a:lnTo>
                    <a:pt x="5230" y="2958"/>
                  </a:lnTo>
                  <a:lnTo>
                    <a:pt x="5218" y="2959"/>
                  </a:lnTo>
                  <a:lnTo>
                    <a:pt x="5207" y="2960"/>
                  </a:lnTo>
                  <a:lnTo>
                    <a:pt x="5194" y="2960"/>
                  </a:lnTo>
                  <a:close/>
                  <a:moveTo>
                    <a:pt x="5000" y="2450"/>
                  </a:moveTo>
                  <a:lnTo>
                    <a:pt x="5000" y="3021"/>
                  </a:lnTo>
                  <a:lnTo>
                    <a:pt x="5218" y="3033"/>
                  </a:lnTo>
                  <a:lnTo>
                    <a:pt x="5233" y="3033"/>
                  </a:lnTo>
                  <a:lnTo>
                    <a:pt x="5248" y="3032"/>
                  </a:lnTo>
                  <a:lnTo>
                    <a:pt x="5262" y="3030"/>
                  </a:lnTo>
                  <a:lnTo>
                    <a:pt x="5275" y="3028"/>
                  </a:lnTo>
                  <a:lnTo>
                    <a:pt x="5290" y="3025"/>
                  </a:lnTo>
                  <a:lnTo>
                    <a:pt x="5304" y="3022"/>
                  </a:lnTo>
                  <a:lnTo>
                    <a:pt x="5317" y="3018"/>
                  </a:lnTo>
                  <a:lnTo>
                    <a:pt x="5330" y="3013"/>
                  </a:lnTo>
                  <a:lnTo>
                    <a:pt x="5344" y="3007"/>
                  </a:lnTo>
                  <a:lnTo>
                    <a:pt x="5357" y="3002"/>
                  </a:lnTo>
                  <a:lnTo>
                    <a:pt x="5369" y="2995"/>
                  </a:lnTo>
                  <a:lnTo>
                    <a:pt x="5382" y="2989"/>
                  </a:lnTo>
                  <a:lnTo>
                    <a:pt x="5394" y="2982"/>
                  </a:lnTo>
                  <a:lnTo>
                    <a:pt x="5406" y="2974"/>
                  </a:lnTo>
                  <a:lnTo>
                    <a:pt x="5417" y="2965"/>
                  </a:lnTo>
                  <a:lnTo>
                    <a:pt x="5428" y="2956"/>
                  </a:lnTo>
                  <a:lnTo>
                    <a:pt x="5438" y="2947"/>
                  </a:lnTo>
                  <a:lnTo>
                    <a:pt x="5448" y="2938"/>
                  </a:lnTo>
                  <a:lnTo>
                    <a:pt x="5457" y="2928"/>
                  </a:lnTo>
                  <a:lnTo>
                    <a:pt x="5467" y="2917"/>
                  </a:lnTo>
                  <a:lnTo>
                    <a:pt x="5475" y="2906"/>
                  </a:lnTo>
                  <a:lnTo>
                    <a:pt x="5482" y="2895"/>
                  </a:lnTo>
                  <a:lnTo>
                    <a:pt x="5489" y="2884"/>
                  </a:lnTo>
                  <a:lnTo>
                    <a:pt x="5496" y="2872"/>
                  </a:lnTo>
                  <a:lnTo>
                    <a:pt x="5501" y="2860"/>
                  </a:lnTo>
                  <a:lnTo>
                    <a:pt x="5507" y="2847"/>
                  </a:lnTo>
                  <a:lnTo>
                    <a:pt x="5512" y="2834"/>
                  </a:lnTo>
                  <a:lnTo>
                    <a:pt x="5515" y="2821"/>
                  </a:lnTo>
                  <a:lnTo>
                    <a:pt x="5518" y="2808"/>
                  </a:lnTo>
                  <a:lnTo>
                    <a:pt x="5520" y="2794"/>
                  </a:lnTo>
                  <a:lnTo>
                    <a:pt x="5521" y="2780"/>
                  </a:lnTo>
                  <a:lnTo>
                    <a:pt x="5522" y="2766"/>
                  </a:lnTo>
                  <a:lnTo>
                    <a:pt x="5522" y="2740"/>
                  </a:lnTo>
                  <a:lnTo>
                    <a:pt x="5522" y="2716"/>
                  </a:lnTo>
                  <a:lnTo>
                    <a:pt x="5521" y="2691"/>
                  </a:lnTo>
                  <a:lnTo>
                    <a:pt x="5519" y="2669"/>
                  </a:lnTo>
                  <a:lnTo>
                    <a:pt x="5517" y="2646"/>
                  </a:lnTo>
                  <a:lnTo>
                    <a:pt x="5513" y="2625"/>
                  </a:lnTo>
                  <a:lnTo>
                    <a:pt x="5508" y="2604"/>
                  </a:lnTo>
                  <a:lnTo>
                    <a:pt x="5500" y="2584"/>
                  </a:lnTo>
                  <a:lnTo>
                    <a:pt x="5496" y="2574"/>
                  </a:lnTo>
                  <a:lnTo>
                    <a:pt x="5491" y="2565"/>
                  </a:lnTo>
                  <a:lnTo>
                    <a:pt x="5485" y="2556"/>
                  </a:lnTo>
                  <a:lnTo>
                    <a:pt x="5480" y="2547"/>
                  </a:lnTo>
                  <a:lnTo>
                    <a:pt x="5473" y="2539"/>
                  </a:lnTo>
                  <a:lnTo>
                    <a:pt x="5466" y="2529"/>
                  </a:lnTo>
                  <a:lnTo>
                    <a:pt x="5457" y="2521"/>
                  </a:lnTo>
                  <a:lnTo>
                    <a:pt x="5448" y="2513"/>
                  </a:lnTo>
                  <a:lnTo>
                    <a:pt x="5439" y="2505"/>
                  </a:lnTo>
                  <a:lnTo>
                    <a:pt x="5429" y="2498"/>
                  </a:lnTo>
                  <a:lnTo>
                    <a:pt x="5417" y="2489"/>
                  </a:lnTo>
                  <a:lnTo>
                    <a:pt x="5405" y="2482"/>
                  </a:lnTo>
                  <a:lnTo>
                    <a:pt x="5392" y="2475"/>
                  </a:lnTo>
                  <a:lnTo>
                    <a:pt x="5379" y="2469"/>
                  </a:lnTo>
                  <a:lnTo>
                    <a:pt x="5363" y="2462"/>
                  </a:lnTo>
                  <a:lnTo>
                    <a:pt x="5348" y="2456"/>
                  </a:lnTo>
                  <a:lnTo>
                    <a:pt x="5329" y="2448"/>
                  </a:lnTo>
                  <a:lnTo>
                    <a:pt x="5310" y="2443"/>
                  </a:lnTo>
                  <a:lnTo>
                    <a:pt x="5290" y="2439"/>
                  </a:lnTo>
                  <a:lnTo>
                    <a:pt x="5268" y="2436"/>
                  </a:lnTo>
                  <a:lnTo>
                    <a:pt x="5245" y="2433"/>
                  </a:lnTo>
                  <a:lnTo>
                    <a:pt x="5223" y="2432"/>
                  </a:lnTo>
                  <a:lnTo>
                    <a:pt x="5199" y="2431"/>
                  </a:lnTo>
                  <a:lnTo>
                    <a:pt x="5176" y="2431"/>
                  </a:lnTo>
                  <a:lnTo>
                    <a:pt x="5152" y="2431"/>
                  </a:lnTo>
                  <a:lnTo>
                    <a:pt x="5129" y="2432"/>
                  </a:lnTo>
                  <a:lnTo>
                    <a:pt x="5105" y="2434"/>
                  </a:lnTo>
                  <a:lnTo>
                    <a:pt x="5083" y="2436"/>
                  </a:lnTo>
                  <a:lnTo>
                    <a:pt x="5061" y="2439"/>
                  </a:lnTo>
                  <a:lnTo>
                    <a:pt x="5040" y="2442"/>
                  </a:lnTo>
                  <a:lnTo>
                    <a:pt x="5019" y="2446"/>
                  </a:lnTo>
                  <a:lnTo>
                    <a:pt x="5000" y="2450"/>
                  </a:lnTo>
                  <a:close/>
                  <a:moveTo>
                    <a:pt x="6796" y="1747"/>
                  </a:moveTo>
                  <a:lnTo>
                    <a:pt x="6712" y="1747"/>
                  </a:lnTo>
                  <a:lnTo>
                    <a:pt x="6712" y="1298"/>
                  </a:lnTo>
                  <a:lnTo>
                    <a:pt x="6820" y="1298"/>
                  </a:lnTo>
                  <a:lnTo>
                    <a:pt x="6839" y="1299"/>
                  </a:lnTo>
                  <a:lnTo>
                    <a:pt x="6859" y="1303"/>
                  </a:lnTo>
                  <a:lnTo>
                    <a:pt x="6876" y="1309"/>
                  </a:lnTo>
                  <a:lnTo>
                    <a:pt x="6892" y="1317"/>
                  </a:lnTo>
                  <a:lnTo>
                    <a:pt x="6907" y="1327"/>
                  </a:lnTo>
                  <a:lnTo>
                    <a:pt x="6921" y="1339"/>
                  </a:lnTo>
                  <a:lnTo>
                    <a:pt x="6934" y="1353"/>
                  </a:lnTo>
                  <a:lnTo>
                    <a:pt x="6945" y="1368"/>
                  </a:lnTo>
                  <a:lnTo>
                    <a:pt x="6955" y="1385"/>
                  </a:lnTo>
                  <a:lnTo>
                    <a:pt x="6964" y="1402"/>
                  </a:lnTo>
                  <a:lnTo>
                    <a:pt x="6972" y="1421"/>
                  </a:lnTo>
                  <a:lnTo>
                    <a:pt x="6979" y="1440"/>
                  </a:lnTo>
                  <a:lnTo>
                    <a:pt x="6983" y="1459"/>
                  </a:lnTo>
                  <a:lnTo>
                    <a:pt x="6987" y="1480"/>
                  </a:lnTo>
                  <a:lnTo>
                    <a:pt x="6989" y="1501"/>
                  </a:lnTo>
                  <a:lnTo>
                    <a:pt x="6990" y="1522"/>
                  </a:lnTo>
                  <a:lnTo>
                    <a:pt x="6989" y="1543"/>
                  </a:lnTo>
                  <a:lnTo>
                    <a:pt x="6987" y="1564"/>
                  </a:lnTo>
                  <a:lnTo>
                    <a:pt x="6984" y="1584"/>
                  </a:lnTo>
                  <a:lnTo>
                    <a:pt x="6979" y="1605"/>
                  </a:lnTo>
                  <a:lnTo>
                    <a:pt x="6973" y="1624"/>
                  </a:lnTo>
                  <a:lnTo>
                    <a:pt x="6964" y="1643"/>
                  </a:lnTo>
                  <a:lnTo>
                    <a:pt x="6955" y="1660"/>
                  </a:lnTo>
                  <a:lnTo>
                    <a:pt x="6944" y="1677"/>
                  </a:lnTo>
                  <a:lnTo>
                    <a:pt x="6931" y="1692"/>
                  </a:lnTo>
                  <a:lnTo>
                    <a:pt x="6916" y="1705"/>
                  </a:lnTo>
                  <a:lnTo>
                    <a:pt x="6901" y="1717"/>
                  </a:lnTo>
                  <a:lnTo>
                    <a:pt x="6883" y="1728"/>
                  </a:lnTo>
                  <a:lnTo>
                    <a:pt x="6864" y="1736"/>
                  </a:lnTo>
                  <a:lnTo>
                    <a:pt x="6843" y="1742"/>
                  </a:lnTo>
                  <a:lnTo>
                    <a:pt x="6820" y="1745"/>
                  </a:lnTo>
                  <a:lnTo>
                    <a:pt x="6796" y="1747"/>
                  </a:lnTo>
                  <a:close/>
                  <a:moveTo>
                    <a:pt x="6590" y="1237"/>
                  </a:moveTo>
                  <a:lnTo>
                    <a:pt x="6590" y="1808"/>
                  </a:lnTo>
                  <a:lnTo>
                    <a:pt x="6808" y="1820"/>
                  </a:lnTo>
                  <a:lnTo>
                    <a:pt x="6840" y="1818"/>
                  </a:lnTo>
                  <a:lnTo>
                    <a:pt x="6871" y="1814"/>
                  </a:lnTo>
                  <a:lnTo>
                    <a:pt x="6900" y="1808"/>
                  </a:lnTo>
                  <a:lnTo>
                    <a:pt x="6928" y="1798"/>
                  </a:lnTo>
                  <a:lnTo>
                    <a:pt x="6953" y="1787"/>
                  </a:lnTo>
                  <a:lnTo>
                    <a:pt x="6977" y="1774"/>
                  </a:lnTo>
                  <a:lnTo>
                    <a:pt x="6999" y="1759"/>
                  </a:lnTo>
                  <a:lnTo>
                    <a:pt x="7020" y="1742"/>
                  </a:lnTo>
                  <a:lnTo>
                    <a:pt x="7038" y="1724"/>
                  </a:lnTo>
                  <a:lnTo>
                    <a:pt x="7055" y="1704"/>
                  </a:lnTo>
                  <a:lnTo>
                    <a:pt x="7070" y="1683"/>
                  </a:lnTo>
                  <a:lnTo>
                    <a:pt x="7083" y="1661"/>
                  </a:lnTo>
                  <a:lnTo>
                    <a:pt x="7094" y="1638"/>
                  </a:lnTo>
                  <a:lnTo>
                    <a:pt x="7104" y="1614"/>
                  </a:lnTo>
                  <a:lnTo>
                    <a:pt x="7112" y="1590"/>
                  </a:lnTo>
                  <a:lnTo>
                    <a:pt x="7117" y="1565"/>
                  </a:lnTo>
                  <a:lnTo>
                    <a:pt x="7120" y="1539"/>
                  </a:lnTo>
                  <a:lnTo>
                    <a:pt x="7122" y="1514"/>
                  </a:lnTo>
                  <a:lnTo>
                    <a:pt x="7121" y="1489"/>
                  </a:lnTo>
                  <a:lnTo>
                    <a:pt x="7119" y="1464"/>
                  </a:lnTo>
                  <a:lnTo>
                    <a:pt x="7114" y="1439"/>
                  </a:lnTo>
                  <a:lnTo>
                    <a:pt x="7108" y="1414"/>
                  </a:lnTo>
                  <a:lnTo>
                    <a:pt x="7098" y="1391"/>
                  </a:lnTo>
                  <a:lnTo>
                    <a:pt x="7087" y="1368"/>
                  </a:lnTo>
                  <a:lnTo>
                    <a:pt x="7075" y="1347"/>
                  </a:lnTo>
                  <a:lnTo>
                    <a:pt x="7060" y="1325"/>
                  </a:lnTo>
                  <a:lnTo>
                    <a:pt x="7041" y="1307"/>
                  </a:lnTo>
                  <a:lnTo>
                    <a:pt x="7022" y="1289"/>
                  </a:lnTo>
                  <a:lnTo>
                    <a:pt x="6999" y="1272"/>
                  </a:lnTo>
                  <a:lnTo>
                    <a:pt x="6976" y="1258"/>
                  </a:lnTo>
                  <a:lnTo>
                    <a:pt x="6949" y="1246"/>
                  </a:lnTo>
                  <a:lnTo>
                    <a:pt x="6919" y="1235"/>
                  </a:lnTo>
                  <a:lnTo>
                    <a:pt x="6900" y="1229"/>
                  </a:lnTo>
                  <a:lnTo>
                    <a:pt x="6879" y="1225"/>
                  </a:lnTo>
                  <a:lnTo>
                    <a:pt x="6859" y="1222"/>
                  </a:lnTo>
                  <a:lnTo>
                    <a:pt x="6839" y="1220"/>
                  </a:lnTo>
                  <a:lnTo>
                    <a:pt x="6819" y="1219"/>
                  </a:lnTo>
                  <a:lnTo>
                    <a:pt x="6799" y="1219"/>
                  </a:lnTo>
                  <a:lnTo>
                    <a:pt x="6778" y="1219"/>
                  </a:lnTo>
                  <a:lnTo>
                    <a:pt x="6758" y="1220"/>
                  </a:lnTo>
                  <a:lnTo>
                    <a:pt x="6717" y="1223"/>
                  </a:lnTo>
                  <a:lnTo>
                    <a:pt x="6675" y="1228"/>
                  </a:lnTo>
                  <a:lnTo>
                    <a:pt x="6633" y="1233"/>
                  </a:lnTo>
                  <a:lnTo>
                    <a:pt x="6590" y="1237"/>
                  </a:lnTo>
                  <a:close/>
                  <a:moveTo>
                    <a:pt x="1662" y="2512"/>
                  </a:moveTo>
                  <a:lnTo>
                    <a:pt x="1699" y="2512"/>
                  </a:lnTo>
                  <a:lnTo>
                    <a:pt x="1731" y="2515"/>
                  </a:lnTo>
                  <a:lnTo>
                    <a:pt x="1746" y="2517"/>
                  </a:lnTo>
                  <a:lnTo>
                    <a:pt x="1761" y="2519"/>
                  </a:lnTo>
                  <a:lnTo>
                    <a:pt x="1774" y="2522"/>
                  </a:lnTo>
                  <a:lnTo>
                    <a:pt x="1786" y="2525"/>
                  </a:lnTo>
                  <a:lnTo>
                    <a:pt x="1798" y="2529"/>
                  </a:lnTo>
                  <a:lnTo>
                    <a:pt x="1809" y="2533"/>
                  </a:lnTo>
                  <a:lnTo>
                    <a:pt x="1819" y="2539"/>
                  </a:lnTo>
                  <a:lnTo>
                    <a:pt x="1828" y="2544"/>
                  </a:lnTo>
                  <a:lnTo>
                    <a:pt x="1837" y="2550"/>
                  </a:lnTo>
                  <a:lnTo>
                    <a:pt x="1846" y="2556"/>
                  </a:lnTo>
                  <a:lnTo>
                    <a:pt x="1853" y="2563"/>
                  </a:lnTo>
                  <a:lnTo>
                    <a:pt x="1860" y="2570"/>
                  </a:lnTo>
                  <a:lnTo>
                    <a:pt x="1866" y="2578"/>
                  </a:lnTo>
                  <a:lnTo>
                    <a:pt x="1872" y="2587"/>
                  </a:lnTo>
                  <a:lnTo>
                    <a:pt x="1877" y="2596"/>
                  </a:lnTo>
                  <a:lnTo>
                    <a:pt x="1882" y="2605"/>
                  </a:lnTo>
                  <a:lnTo>
                    <a:pt x="1887" y="2615"/>
                  </a:lnTo>
                  <a:lnTo>
                    <a:pt x="1890" y="2626"/>
                  </a:lnTo>
                  <a:lnTo>
                    <a:pt x="1893" y="2637"/>
                  </a:lnTo>
                  <a:lnTo>
                    <a:pt x="1896" y="2649"/>
                  </a:lnTo>
                  <a:lnTo>
                    <a:pt x="1900" y="2675"/>
                  </a:lnTo>
                  <a:lnTo>
                    <a:pt x="1903" y="2702"/>
                  </a:lnTo>
                  <a:lnTo>
                    <a:pt x="1905" y="2733"/>
                  </a:lnTo>
                  <a:lnTo>
                    <a:pt x="1905" y="2766"/>
                  </a:lnTo>
                  <a:lnTo>
                    <a:pt x="1905" y="2782"/>
                  </a:lnTo>
                  <a:lnTo>
                    <a:pt x="1904" y="2796"/>
                  </a:lnTo>
                  <a:lnTo>
                    <a:pt x="1902" y="2811"/>
                  </a:lnTo>
                  <a:lnTo>
                    <a:pt x="1899" y="2824"/>
                  </a:lnTo>
                  <a:lnTo>
                    <a:pt x="1896" y="2836"/>
                  </a:lnTo>
                  <a:lnTo>
                    <a:pt x="1891" y="2849"/>
                  </a:lnTo>
                  <a:lnTo>
                    <a:pt x="1887" y="2859"/>
                  </a:lnTo>
                  <a:lnTo>
                    <a:pt x="1880" y="2869"/>
                  </a:lnTo>
                  <a:lnTo>
                    <a:pt x="1874" y="2879"/>
                  </a:lnTo>
                  <a:lnTo>
                    <a:pt x="1868" y="2888"/>
                  </a:lnTo>
                  <a:lnTo>
                    <a:pt x="1861" y="2896"/>
                  </a:lnTo>
                  <a:lnTo>
                    <a:pt x="1853" y="2904"/>
                  </a:lnTo>
                  <a:lnTo>
                    <a:pt x="1845" y="2911"/>
                  </a:lnTo>
                  <a:lnTo>
                    <a:pt x="1836" y="2917"/>
                  </a:lnTo>
                  <a:lnTo>
                    <a:pt x="1827" y="2923"/>
                  </a:lnTo>
                  <a:lnTo>
                    <a:pt x="1818" y="2929"/>
                  </a:lnTo>
                  <a:lnTo>
                    <a:pt x="1808" y="2933"/>
                  </a:lnTo>
                  <a:lnTo>
                    <a:pt x="1798" y="2938"/>
                  </a:lnTo>
                  <a:lnTo>
                    <a:pt x="1787" y="2941"/>
                  </a:lnTo>
                  <a:lnTo>
                    <a:pt x="1777" y="2945"/>
                  </a:lnTo>
                  <a:lnTo>
                    <a:pt x="1755" y="2950"/>
                  </a:lnTo>
                  <a:lnTo>
                    <a:pt x="1732" y="2954"/>
                  </a:lnTo>
                  <a:lnTo>
                    <a:pt x="1708" y="2957"/>
                  </a:lnTo>
                  <a:lnTo>
                    <a:pt x="1685" y="2959"/>
                  </a:lnTo>
                  <a:lnTo>
                    <a:pt x="1661" y="2960"/>
                  </a:lnTo>
                  <a:lnTo>
                    <a:pt x="1638" y="2960"/>
                  </a:lnTo>
                  <a:lnTo>
                    <a:pt x="1637" y="2949"/>
                  </a:lnTo>
                  <a:lnTo>
                    <a:pt x="1635" y="2934"/>
                  </a:lnTo>
                  <a:lnTo>
                    <a:pt x="1634" y="2916"/>
                  </a:lnTo>
                  <a:lnTo>
                    <a:pt x="1634" y="2896"/>
                  </a:lnTo>
                  <a:lnTo>
                    <a:pt x="1634" y="2849"/>
                  </a:lnTo>
                  <a:lnTo>
                    <a:pt x="1636" y="2795"/>
                  </a:lnTo>
                  <a:lnTo>
                    <a:pt x="1637" y="2741"/>
                  </a:lnTo>
                  <a:lnTo>
                    <a:pt x="1638" y="2687"/>
                  </a:lnTo>
                  <a:lnTo>
                    <a:pt x="1639" y="2638"/>
                  </a:lnTo>
                  <a:lnTo>
                    <a:pt x="1638" y="2595"/>
                  </a:lnTo>
                  <a:lnTo>
                    <a:pt x="1634" y="2558"/>
                  </a:lnTo>
                  <a:lnTo>
                    <a:pt x="1632" y="2531"/>
                  </a:lnTo>
                  <a:lnTo>
                    <a:pt x="1633" y="2527"/>
                  </a:lnTo>
                  <a:lnTo>
                    <a:pt x="1634" y="2522"/>
                  </a:lnTo>
                  <a:lnTo>
                    <a:pt x="1636" y="2519"/>
                  </a:lnTo>
                  <a:lnTo>
                    <a:pt x="1639" y="2516"/>
                  </a:lnTo>
                  <a:lnTo>
                    <a:pt x="1643" y="2514"/>
                  </a:lnTo>
                  <a:lnTo>
                    <a:pt x="1648" y="2513"/>
                  </a:lnTo>
                  <a:lnTo>
                    <a:pt x="1654" y="2512"/>
                  </a:lnTo>
                  <a:lnTo>
                    <a:pt x="1662" y="2512"/>
                  </a:lnTo>
                  <a:close/>
                  <a:moveTo>
                    <a:pt x="1517" y="2500"/>
                  </a:moveTo>
                  <a:lnTo>
                    <a:pt x="1517" y="3021"/>
                  </a:lnTo>
                  <a:lnTo>
                    <a:pt x="1723" y="3033"/>
                  </a:lnTo>
                  <a:lnTo>
                    <a:pt x="1756" y="3032"/>
                  </a:lnTo>
                  <a:lnTo>
                    <a:pt x="1786" y="3028"/>
                  </a:lnTo>
                  <a:lnTo>
                    <a:pt x="1816" y="3022"/>
                  </a:lnTo>
                  <a:lnTo>
                    <a:pt x="1844" y="3013"/>
                  </a:lnTo>
                  <a:lnTo>
                    <a:pt x="1869" y="3001"/>
                  </a:lnTo>
                  <a:lnTo>
                    <a:pt x="1893" y="2988"/>
                  </a:lnTo>
                  <a:lnTo>
                    <a:pt x="1915" y="2974"/>
                  </a:lnTo>
                  <a:lnTo>
                    <a:pt x="1936" y="2957"/>
                  </a:lnTo>
                  <a:lnTo>
                    <a:pt x="1955" y="2939"/>
                  </a:lnTo>
                  <a:lnTo>
                    <a:pt x="1972" y="2919"/>
                  </a:lnTo>
                  <a:lnTo>
                    <a:pt x="1987" y="2898"/>
                  </a:lnTo>
                  <a:lnTo>
                    <a:pt x="2000" y="2876"/>
                  </a:lnTo>
                  <a:lnTo>
                    <a:pt x="2011" y="2854"/>
                  </a:lnTo>
                  <a:lnTo>
                    <a:pt x="2022" y="2830"/>
                  </a:lnTo>
                  <a:lnTo>
                    <a:pt x="2029" y="2806"/>
                  </a:lnTo>
                  <a:lnTo>
                    <a:pt x="2035" y="2781"/>
                  </a:lnTo>
                  <a:lnTo>
                    <a:pt x="2039" y="2757"/>
                  </a:lnTo>
                  <a:lnTo>
                    <a:pt x="2041" y="2731"/>
                  </a:lnTo>
                  <a:lnTo>
                    <a:pt x="2041" y="2706"/>
                  </a:lnTo>
                  <a:lnTo>
                    <a:pt x="2039" y="2682"/>
                  </a:lnTo>
                  <a:lnTo>
                    <a:pt x="2035" y="2657"/>
                  </a:lnTo>
                  <a:lnTo>
                    <a:pt x="2029" y="2633"/>
                  </a:lnTo>
                  <a:lnTo>
                    <a:pt x="2021" y="2609"/>
                  </a:lnTo>
                  <a:lnTo>
                    <a:pt x="2010" y="2587"/>
                  </a:lnTo>
                  <a:lnTo>
                    <a:pt x="1998" y="2565"/>
                  </a:lnTo>
                  <a:lnTo>
                    <a:pt x="1984" y="2545"/>
                  </a:lnTo>
                  <a:lnTo>
                    <a:pt x="1967" y="2526"/>
                  </a:lnTo>
                  <a:lnTo>
                    <a:pt x="1949" y="2508"/>
                  </a:lnTo>
                  <a:lnTo>
                    <a:pt x="1929" y="2492"/>
                  </a:lnTo>
                  <a:lnTo>
                    <a:pt x="1905" y="2477"/>
                  </a:lnTo>
                  <a:lnTo>
                    <a:pt x="1880" y="2465"/>
                  </a:lnTo>
                  <a:lnTo>
                    <a:pt x="1853" y="2455"/>
                  </a:lnTo>
                  <a:lnTo>
                    <a:pt x="1831" y="2448"/>
                  </a:lnTo>
                  <a:lnTo>
                    <a:pt x="1809" y="2442"/>
                  </a:lnTo>
                  <a:lnTo>
                    <a:pt x="1784" y="2437"/>
                  </a:lnTo>
                  <a:lnTo>
                    <a:pt x="1759" y="2433"/>
                  </a:lnTo>
                  <a:lnTo>
                    <a:pt x="1733" y="2430"/>
                  </a:lnTo>
                  <a:lnTo>
                    <a:pt x="1706" y="2428"/>
                  </a:lnTo>
                  <a:lnTo>
                    <a:pt x="1694" y="2428"/>
                  </a:lnTo>
                  <a:lnTo>
                    <a:pt x="1681" y="2429"/>
                  </a:lnTo>
                  <a:lnTo>
                    <a:pt x="1669" y="2430"/>
                  </a:lnTo>
                  <a:lnTo>
                    <a:pt x="1656" y="2431"/>
                  </a:lnTo>
                  <a:lnTo>
                    <a:pt x="1597" y="2439"/>
                  </a:lnTo>
                  <a:lnTo>
                    <a:pt x="1557" y="2443"/>
                  </a:lnTo>
                  <a:lnTo>
                    <a:pt x="1531" y="2445"/>
                  </a:lnTo>
                  <a:lnTo>
                    <a:pt x="1517" y="2448"/>
                  </a:lnTo>
                  <a:lnTo>
                    <a:pt x="1514" y="2450"/>
                  </a:lnTo>
                  <a:lnTo>
                    <a:pt x="1512" y="2454"/>
                  </a:lnTo>
                  <a:lnTo>
                    <a:pt x="1512" y="2457"/>
                  </a:lnTo>
                  <a:lnTo>
                    <a:pt x="1513" y="2462"/>
                  </a:lnTo>
                  <a:lnTo>
                    <a:pt x="1515" y="2477"/>
                  </a:lnTo>
                  <a:lnTo>
                    <a:pt x="1517" y="2500"/>
                  </a:lnTo>
                  <a:close/>
                  <a:moveTo>
                    <a:pt x="4600" y="1747"/>
                  </a:moveTo>
                  <a:lnTo>
                    <a:pt x="4583" y="1746"/>
                  </a:lnTo>
                  <a:lnTo>
                    <a:pt x="4568" y="1745"/>
                  </a:lnTo>
                  <a:lnTo>
                    <a:pt x="4553" y="1744"/>
                  </a:lnTo>
                  <a:lnTo>
                    <a:pt x="4540" y="1742"/>
                  </a:lnTo>
                  <a:lnTo>
                    <a:pt x="4527" y="1740"/>
                  </a:lnTo>
                  <a:lnTo>
                    <a:pt x="4516" y="1737"/>
                  </a:lnTo>
                  <a:lnTo>
                    <a:pt x="4503" y="1733"/>
                  </a:lnTo>
                  <a:lnTo>
                    <a:pt x="4493" y="1729"/>
                  </a:lnTo>
                  <a:lnTo>
                    <a:pt x="4483" y="1724"/>
                  </a:lnTo>
                  <a:lnTo>
                    <a:pt x="4474" y="1719"/>
                  </a:lnTo>
                  <a:lnTo>
                    <a:pt x="4465" y="1712"/>
                  </a:lnTo>
                  <a:lnTo>
                    <a:pt x="4457" y="1706"/>
                  </a:lnTo>
                  <a:lnTo>
                    <a:pt x="4449" y="1699"/>
                  </a:lnTo>
                  <a:lnTo>
                    <a:pt x="4443" y="1692"/>
                  </a:lnTo>
                  <a:lnTo>
                    <a:pt x="4436" y="1685"/>
                  </a:lnTo>
                  <a:lnTo>
                    <a:pt x="4431" y="1676"/>
                  </a:lnTo>
                  <a:lnTo>
                    <a:pt x="4425" y="1667"/>
                  </a:lnTo>
                  <a:lnTo>
                    <a:pt x="4420" y="1658"/>
                  </a:lnTo>
                  <a:lnTo>
                    <a:pt x="4416" y="1648"/>
                  </a:lnTo>
                  <a:lnTo>
                    <a:pt x="4412" y="1638"/>
                  </a:lnTo>
                  <a:lnTo>
                    <a:pt x="4406" y="1616"/>
                  </a:lnTo>
                  <a:lnTo>
                    <a:pt x="4401" y="1592"/>
                  </a:lnTo>
                  <a:lnTo>
                    <a:pt x="4397" y="1566"/>
                  </a:lnTo>
                  <a:lnTo>
                    <a:pt x="4395" y="1539"/>
                  </a:lnTo>
                  <a:lnTo>
                    <a:pt x="4394" y="1511"/>
                  </a:lnTo>
                  <a:lnTo>
                    <a:pt x="4393" y="1480"/>
                  </a:lnTo>
                  <a:lnTo>
                    <a:pt x="4394" y="1462"/>
                  </a:lnTo>
                  <a:lnTo>
                    <a:pt x="4396" y="1444"/>
                  </a:lnTo>
                  <a:lnTo>
                    <a:pt x="4400" y="1426"/>
                  </a:lnTo>
                  <a:lnTo>
                    <a:pt x="4404" y="1408"/>
                  </a:lnTo>
                  <a:lnTo>
                    <a:pt x="4410" y="1392"/>
                  </a:lnTo>
                  <a:lnTo>
                    <a:pt x="4417" y="1376"/>
                  </a:lnTo>
                  <a:lnTo>
                    <a:pt x="4426" y="1361"/>
                  </a:lnTo>
                  <a:lnTo>
                    <a:pt x="4436" y="1347"/>
                  </a:lnTo>
                  <a:lnTo>
                    <a:pt x="4447" y="1334"/>
                  </a:lnTo>
                  <a:lnTo>
                    <a:pt x="4458" y="1321"/>
                  </a:lnTo>
                  <a:lnTo>
                    <a:pt x="4472" y="1311"/>
                  </a:lnTo>
                  <a:lnTo>
                    <a:pt x="4486" y="1303"/>
                  </a:lnTo>
                  <a:lnTo>
                    <a:pt x="4493" y="1299"/>
                  </a:lnTo>
                  <a:lnTo>
                    <a:pt x="4500" y="1296"/>
                  </a:lnTo>
                  <a:lnTo>
                    <a:pt x="4508" y="1293"/>
                  </a:lnTo>
                  <a:lnTo>
                    <a:pt x="4517" y="1290"/>
                  </a:lnTo>
                  <a:lnTo>
                    <a:pt x="4525" y="1289"/>
                  </a:lnTo>
                  <a:lnTo>
                    <a:pt x="4533" y="1286"/>
                  </a:lnTo>
                  <a:lnTo>
                    <a:pt x="4542" y="1285"/>
                  </a:lnTo>
                  <a:lnTo>
                    <a:pt x="4551" y="1285"/>
                  </a:lnTo>
                  <a:lnTo>
                    <a:pt x="4575" y="1286"/>
                  </a:lnTo>
                  <a:lnTo>
                    <a:pt x="4596" y="1291"/>
                  </a:lnTo>
                  <a:lnTo>
                    <a:pt x="4617" y="1297"/>
                  </a:lnTo>
                  <a:lnTo>
                    <a:pt x="4635" y="1306"/>
                  </a:lnTo>
                  <a:lnTo>
                    <a:pt x="4653" y="1316"/>
                  </a:lnTo>
                  <a:lnTo>
                    <a:pt x="4668" y="1328"/>
                  </a:lnTo>
                  <a:lnTo>
                    <a:pt x="4681" y="1342"/>
                  </a:lnTo>
                  <a:lnTo>
                    <a:pt x="4695" y="1358"/>
                  </a:lnTo>
                  <a:lnTo>
                    <a:pt x="4705" y="1375"/>
                  </a:lnTo>
                  <a:lnTo>
                    <a:pt x="4714" y="1393"/>
                  </a:lnTo>
                  <a:lnTo>
                    <a:pt x="4722" y="1411"/>
                  </a:lnTo>
                  <a:lnTo>
                    <a:pt x="4728" y="1432"/>
                  </a:lnTo>
                  <a:lnTo>
                    <a:pt x="4734" y="1452"/>
                  </a:lnTo>
                  <a:lnTo>
                    <a:pt x="4738" y="1473"/>
                  </a:lnTo>
                  <a:lnTo>
                    <a:pt x="4740" y="1494"/>
                  </a:lnTo>
                  <a:lnTo>
                    <a:pt x="4741" y="1516"/>
                  </a:lnTo>
                  <a:lnTo>
                    <a:pt x="4741" y="1537"/>
                  </a:lnTo>
                  <a:lnTo>
                    <a:pt x="4740" y="1559"/>
                  </a:lnTo>
                  <a:lnTo>
                    <a:pt x="4737" y="1580"/>
                  </a:lnTo>
                  <a:lnTo>
                    <a:pt x="4733" y="1601"/>
                  </a:lnTo>
                  <a:lnTo>
                    <a:pt x="4727" y="1621"/>
                  </a:lnTo>
                  <a:lnTo>
                    <a:pt x="4721" y="1640"/>
                  </a:lnTo>
                  <a:lnTo>
                    <a:pt x="4714" y="1658"/>
                  </a:lnTo>
                  <a:lnTo>
                    <a:pt x="4705" y="1674"/>
                  </a:lnTo>
                  <a:lnTo>
                    <a:pt x="4696" y="1690"/>
                  </a:lnTo>
                  <a:lnTo>
                    <a:pt x="4684" y="1704"/>
                  </a:lnTo>
                  <a:lnTo>
                    <a:pt x="4673" y="1716"/>
                  </a:lnTo>
                  <a:lnTo>
                    <a:pt x="4660" y="1727"/>
                  </a:lnTo>
                  <a:lnTo>
                    <a:pt x="4647" y="1736"/>
                  </a:lnTo>
                  <a:lnTo>
                    <a:pt x="4631" y="1742"/>
                  </a:lnTo>
                  <a:lnTo>
                    <a:pt x="4616" y="1745"/>
                  </a:lnTo>
                  <a:lnTo>
                    <a:pt x="4600" y="1747"/>
                  </a:lnTo>
                  <a:close/>
                  <a:moveTo>
                    <a:pt x="4260" y="1516"/>
                  </a:moveTo>
                  <a:lnTo>
                    <a:pt x="4260" y="1535"/>
                  </a:lnTo>
                  <a:lnTo>
                    <a:pt x="4261" y="1554"/>
                  </a:lnTo>
                  <a:lnTo>
                    <a:pt x="4263" y="1571"/>
                  </a:lnTo>
                  <a:lnTo>
                    <a:pt x="4265" y="1587"/>
                  </a:lnTo>
                  <a:lnTo>
                    <a:pt x="4268" y="1604"/>
                  </a:lnTo>
                  <a:lnTo>
                    <a:pt x="4272" y="1619"/>
                  </a:lnTo>
                  <a:lnTo>
                    <a:pt x="4276" y="1634"/>
                  </a:lnTo>
                  <a:lnTo>
                    <a:pt x="4282" y="1648"/>
                  </a:lnTo>
                  <a:lnTo>
                    <a:pt x="4287" y="1661"/>
                  </a:lnTo>
                  <a:lnTo>
                    <a:pt x="4294" y="1674"/>
                  </a:lnTo>
                  <a:lnTo>
                    <a:pt x="4302" y="1687"/>
                  </a:lnTo>
                  <a:lnTo>
                    <a:pt x="4309" y="1699"/>
                  </a:lnTo>
                  <a:lnTo>
                    <a:pt x="4318" y="1710"/>
                  </a:lnTo>
                  <a:lnTo>
                    <a:pt x="4326" y="1723"/>
                  </a:lnTo>
                  <a:lnTo>
                    <a:pt x="4336" y="1734"/>
                  </a:lnTo>
                  <a:lnTo>
                    <a:pt x="4347" y="1744"/>
                  </a:lnTo>
                  <a:lnTo>
                    <a:pt x="4357" y="1754"/>
                  </a:lnTo>
                  <a:lnTo>
                    <a:pt x="4367" y="1764"/>
                  </a:lnTo>
                  <a:lnTo>
                    <a:pt x="4376" y="1772"/>
                  </a:lnTo>
                  <a:lnTo>
                    <a:pt x="4386" y="1778"/>
                  </a:lnTo>
                  <a:lnTo>
                    <a:pt x="4395" y="1785"/>
                  </a:lnTo>
                  <a:lnTo>
                    <a:pt x="4406" y="1791"/>
                  </a:lnTo>
                  <a:lnTo>
                    <a:pt x="4419" y="1797"/>
                  </a:lnTo>
                  <a:lnTo>
                    <a:pt x="4434" y="1803"/>
                  </a:lnTo>
                  <a:lnTo>
                    <a:pt x="4451" y="1810"/>
                  </a:lnTo>
                  <a:lnTo>
                    <a:pt x="4467" y="1815"/>
                  </a:lnTo>
                  <a:lnTo>
                    <a:pt x="4483" y="1819"/>
                  </a:lnTo>
                  <a:lnTo>
                    <a:pt x="4499" y="1823"/>
                  </a:lnTo>
                  <a:lnTo>
                    <a:pt x="4514" y="1826"/>
                  </a:lnTo>
                  <a:lnTo>
                    <a:pt x="4529" y="1828"/>
                  </a:lnTo>
                  <a:lnTo>
                    <a:pt x="4544" y="1829"/>
                  </a:lnTo>
                  <a:lnTo>
                    <a:pt x="4559" y="1830"/>
                  </a:lnTo>
                  <a:lnTo>
                    <a:pt x="4574" y="1830"/>
                  </a:lnTo>
                  <a:lnTo>
                    <a:pt x="4588" y="1829"/>
                  </a:lnTo>
                  <a:lnTo>
                    <a:pt x="4604" y="1827"/>
                  </a:lnTo>
                  <a:lnTo>
                    <a:pt x="4619" y="1824"/>
                  </a:lnTo>
                  <a:lnTo>
                    <a:pt x="4634" y="1821"/>
                  </a:lnTo>
                  <a:lnTo>
                    <a:pt x="4650" y="1817"/>
                  </a:lnTo>
                  <a:lnTo>
                    <a:pt x="4666" y="1812"/>
                  </a:lnTo>
                  <a:lnTo>
                    <a:pt x="4683" y="1807"/>
                  </a:lnTo>
                  <a:lnTo>
                    <a:pt x="4699" y="1800"/>
                  </a:lnTo>
                  <a:lnTo>
                    <a:pt x="4712" y="1794"/>
                  </a:lnTo>
                  <a:lnTo>
                    <a:pt x="4724" y="1788"/>
                  </a:lnTo>
                  <a:lnTo>
                    <a:pt x="4736" y="1782"/>
                  </a:lnTo>
                  <a:lnTo>
                    <a:pt x="4746" y="1774"/>
                  </a:lnTo>
                  <a:lnTo>
                    <a:pt x="4756" y="1766"/>
                  </a:lnTo>
                  <a:lnTo>
                    <a:pt x="4767" y="1755"/>
                  </a:lnTo>
                  <a:lnTo>
                    <a:pt x="4779" y="1744"/>
                  </a:lnTo>
                  <a:lnTo>
                    <a:pt x="4792" y="1730"/>
                  </a:lnTo>
                  <a:lnTo>
                    <a:pt x="4804" y="1714"/>
                  </a:lnTo>
                  <a:lnTo>
                    <a:pt x="4816" y="1698"/>
                  </a:lnTo>
                  <a:lnTo>
                    <a:pt x="4826" y="1680"/>
                  </a:lnTo>
                  <a:lnTo>
                    <a:pt x="4835" y="1661"/>
                  </a:lnTo>
                  <a:lnTo>
                    <a:pt x="4843" y="1642"/>
                  </a:lnTo>
                  <a:lnTo>
                    <a:pt x="4850" y="1621"/>
                  </a:lnTo>
                  <a:lnTo>
                    <a:pt x="4856" y="1600"/>
                  </a:lnTo>
                  <a:lnTo>
                    <a:pt x="4861" y="1578"/>
                  </a:lnTo>
                  <a:lnTo>
                    <a:pt x="4865" y="1557"/>
                  </a:lnTo>
                  <a:lnTo>
                    <a:pt x="4867" y="1534"/>
                  </a:lnTo>
                  <a:lnTo>
                    <a:pt x="4868" y="1513"/>
                  </a:lnTo>
                  <a:lnTo>
                    <a:pt x="4867" y="1490"/>
                  </a:lnTo>
                  <a:lnTo>
                    <a:pt x="4866" y="1468"/>
                  </a:lnTo>
                  <a:lnTo>
                    <a:pt x="4862" y="1446"/>
                  </a:lnTo>
                  <a:lnTo>
                    <a:pt x="4857" y="1424"/>
                  </a:lnTo>
                  <a:lnTo>
                    <a:pt x="4851" y="1403"/>
                  </a:lnTo>
                  <a:lnTo>
                    <a:pt x="4843" y="1382"/>
                  </a:lnTo>
                  <a:lnTo>
                    <a:pt x="4834" y="1362"/>
                  </a:lnTo>
                  <a:lnTo>
                    <a:pt x="4823" y="1343"/>
                  </a:lnTo>
                  <a:lnTo>
                    <a:pt x="4810" y="1324"/>
                  </a:lnTo>
                  <a:lnTo>
                    <a:pt x="4796" y="1307"/>
                  </a:lnTo>
                  <a:lnTo>
                    <a:pt x="4780" y="1291"/>
                  </a:lnTo>
                  <a:lnTo>
                    <a:pt x="4762" y="1275"/>
                  </a:lnTo>
                  <a:lnTo>
                    <a:pt x="4742" y="1262"/>
                  </a:lnTo>
                  <a:lnTo>
                    <a:pt x="4720" y="1250"/>
                  </a:lnTo>
                  <a:lnTo>
                    <a:pt x="4698" y="1238"/>
                  </a:lnTo>
                  <a:lnTo>
                    <a:pt x="4672" y="1230"/>
                  </a:lnTo>
                  <a:lnTo>
                    <a:pt x="4645" y="1222"/>
                  </a:lnTo>
                  <a:lnTo>
                    <a:pt x="4616" y="1217"/>
                  </a:lnTo>
                  <a:lnTo>
                    <a:pt x="4584" y="1214"/>
                  </a:lnTo>
                  <a:lnTo>
                    <a:pt x="4551" y="1213"/>
                  </a:lnTo>
                  <a:lnTo>
                    <a:pt x="4535" y="1213"/>
                  </a:lnTo>
                  <a:lnTo>
                    <a:pt x="4520" y="1215"/>
                  </a:lnTo>
                  <a:lnTo>
                    <a:pt x="4505" y="1216"/>
                  </a:lnTo>
                  <a:lnTo>
                    <a:pt x="4491" y="1219"/>
                  </a:lnTo>
                  <a:lnTo>
                    <a:pt x="4476" y="1222"/>
                  </a:lnTo>
                  <a:lnTo>
                    <a:pt x="4462" y="1226"/>
                  </a:lnTo>
                  <a:lnTo>
                    <a:pt x="4448" y="1231"/>
                  </a:lnTo>
                  <a:lnTo>
                    <a:pt x="4435" y="1236"/>
                  </a:lnTo>
                  <a:lnTo>
                    <a:pt x="4422" y="1242"/>
                  </a:lnTo>
                  <a:lnTo>
                    <a:pt x="4409" y="1250"/>
                  </a:lnTo>
                  <a:lnTo>
                    <a:pt x="4397" y="1257"/>
                  </a:lnTo>
                  <a:lnTo>
                    <a:pt x="4386" y="1265"/>
                  </a:lnTo>
                  <a:lnTo>
                    <a:pt x="4374" y="1273"/>
                  </a:lnTo>
                  <a:lnTo>
                    <a:pt x="4363" y="1282"/>
                  </a:lnTo>
                  <a:lnTo>
                    <a:pt x="4353" y="1292"/>
                  </a:lnTo>
                  <a:lnTo>
                    <a:pt x="4343" y="1302"/>
                  </a:lnTo>
                  <a:lnTo>
                    <a:pt x="4333" y="1313"/>
                  </a:lnTo>
                  <a:lnTo>
                    <a:pt x="4324" y="1323"/>
                  </a:lnTo>
                  <a:lnTo>
                    <a:pt x="4316" y="1336"/>
                  </a:lnTo>
                  <a:lnTo>
                    <a:pt x="4308" y="1347"/>
                  </a:lnTo>
                  <a:lnTo>
                    <a:pt x="4301" y="1359"/>
                  </a:lnTo>
                  <a:lnTo>
                    <a:pt x="4293" y="1372"/>
                  </a:lnTo>
                  <a:lnTo>
                    <a:pt x="4287" y="1385"/>
                  </a:lnTo>
                  <a:lnTo>
                    <a:pt x="4282" y="1399"/>
                  </a:lnTo>
                  <a:lnTo>
                    <a:pt x="4277" y="1412"/>
                  </a:lnTo>
                  <a:lnTo>
                    <a:pt x="4272" y="1427"/>
                  </a:lnTo>
                  <a:lnTo>
                    <a:pt x="4269" y="1441"/>
                  </a:lnTo>
                  <a:lnTo>
                    <a:pt x="4266" y="1455"/>
                  </a:lnTo>
                  <a:lnTo>
                    <a:pt x="4263" y="1471"/>
                  </a:lnTo>
                  <a:lnTo>
                    <a:pt x="4261" y="1485"/>
                  </a:lnTo>
                  <a:lnTo>
                    <a:pt x="4260" y="1500"/>
                  </a:lnTo>
                  <a:lnTo>
                    <a:pt x="4260" y="1516"/>
                  </a:lnTo>
                  <a:close/>
                  <a:moveTo>
                    <a:pt x="10170" y="2960"/>
                  </a:moveTo>
                  <a:lnTo>
                    <a:pt x="10109" y="2960"/>
                  </a:lnTo>
                  <a:lnTo>
                    <a:pt x="10101" y="2960"/>
                  </a:lnTo>
                  <a:lnTo>
                    <a:pt x="10094" y="2959"/>
                  </a:lnTo>
                  <a:lnTo>
                    <a:pt x="10086" y="2957"/>
                  </a:lnTo>
                  <a:lnTo>
                    <a:pt x="10079" y="2955"/>
                  </a:lnTo>
                  <a:lnTo>
                    <a:pt x="10064" y="2950"/>
                  </a:lnTo>
                  <a:lnTo>
                    <a:pt x="10050" y="2942"/>
                  </a:lnTo>
                  <a:lnTo>
                    <a:pt x="10036" y="2933"/>
                  </a:lnTo>
                  <a:lnTo>
                    <a:pt x="10023" y="2921"/>
                  </a:lnTo>
                  <a:lnTo>
                    <a:pt x="10011" y="2909"/>
                  </a:lnTo>
                  <a:lnTo>
                    <a:pt x="10000" y="2896"/>
                  </a:lnTo>
                  <a:lnTo>
                    <a:pt x="9989" y="2881"/>
                  </a:lnTo>
                  <a:lnTo>
                    <a:pt x="9979" y="2866"/>
                  </a:lnTo>
                  <a:lnTo>
                    <a:pt x="9971" y="2850"/>
                  </a:lnTo>
                  <a:lnTo>
                    <a:pt x="9964" y="2833"/>
                  </a:lnTo>
                  <a:lnTo>
                    <a:pt x="9959" y="2816"/>
                  </a:lnTo>
                  <a:lnTo>
                    <a:pt x="9955" y="2800"/>
                  </a:lnTo>
                  <a:lnTo>
                    <a:pt x="9952" y="2782"/>
                  </a:lnTo>
                  <a:lnTo>
                    <a:pt x="9952" y="2766"/>
                  </a:lnTo>
                  <a:lnTo>
                    <a:pt x="9952" y="2744"/>
                  </a:lnTo>
                  <a:lnTo>
                    <a:pt x="9952" y="2721"/>
                  </a:lnTo>
                  <a:lnTo>
                    <a:pt x="9953" y="2698"/>
                  </a:lnTo>
                  <a:lnTo>
                    <a:pt x="9955" y="2675"/>
                  </a:lnTo>
                  <a:lnTo>
                    <a:pt x="9958" y="2652"/>
                  </a:lnTo>
                  <a:lnTo>
                    <a:pt x="9962" y="2630"/>
                  </a:lnTo>
                  <a:lnTo>
                    <a:pt x="9965" y="2619"/>
                  </a:lnTo>
                  <a:lnTo>
                    <a:pt x="9968" y="2609"/>
                  </a:lnTo>
                  <a:lnTo>
                    <a:pt x="9971" y="2599"/>
                  </a:lnTo>
                  <a:lnTo>
                    <a:pt x="9976" y="2589"/>
                  </a:lnTo>
                  <a:lnTo>
                    <a:pt x="9980" y="2579"/>
                  </a:lnTo>
                  <a:lnTo>
                    <a:pt x="9985" y="2570"/>
                  </a:lnTo>
                  <a:lnTo>
                    <a:pt x="9992" y="2561"/>
                  </a:lnTo>
                  <a:lnTo>
                    <a:pt x="9998" y="2553"/>
                  </a:lnTo>
                  <a:lnTo>
                    <a:pt x="10005" y="2545"/>
                  </a:lnTo>
                  <a:lnTo>
                    <a:pt x="10012" y="2537"/>
                  </a:lnTo>
                  <a:lnTo>
                    <a:pt x="10021" y="2530"/>
                  </a:lnTo>
                  <a:lnTo>
                    <a:pt x="10030" y="2524"/>
                  </a:lnTo>
                  <a:lnTo>
                    <a:pt x="10040" y="2519"/>
                  </a:lnTo>
                  <a:lnTo>
                    <a:pt x="10051" y="2514"/>
                  </a:lnTo>
                  <a:lnTo>
                    <a:pt x="10062" y="2510"/>
                  </a:lnTo>
                  <a:lnTo>
                    <a:pt x="10075" y="2506"/>
                  </a:lnTo>
                  <a:lnTo>
                    <a:pt x="10088" y="2503"/>
                  </a:lnTo>
                  <a:lnTo>
                    <a:pt x="10102" y="2501"/>
                  </a:lnTo>
                  <a:lnTo>
                    <a:pt x="10118" y="2500"/>
                  </a:lnTo>
                  <a:lnTo>
                    <a:pt x="10133" y="2500"/>
                  </a:lnTo>
                  <a:lnTo>
                    <a:pt x="10146" y="2500"/>
                  </a:lnTo>
                  <a:lnTo>
                    <a:pt x="10158" y="2502"/>
                  </a:lnTo>
                  <a:lnTo>
                    <a:pt x="10171" y="2505"/>
                  </a:lnTo>
                  <a:lnTo>
                    <a:pt x="10182" y="2509"/>
                  </a:lnTo>
                  <a:lnTo>
                    <a:pt x="10193" y="2515"/>
                  </a:lnTo>
                  <a:lnTo>
                    <a:pt x="10204" y="2521"/>
                  </a:lnTo>
                  <a:lnTo>
                    <a:pt x="10214" y="2528"/>
                  </a:lnTo>
                  <a:lnTo>
                    <a:pt x="10224" y="2536"/>
                  </a:lnTo>
                  <a:lnTo>
                    <a:pt x="10233" y="2546"/>
                  </a:lnTo>
                  <a:lnTo>
                    <a:pt x="10241" y="2556"/>
                  </a:lnTo>
                  <a:lnTo>
                    <a:pt x="10250" y="2566"/>
                  </a:lnTo>
                  <a:lnTo>
                    <a:pt x="10258" y="2578"/>
                  </a:lnTo>
                  <a:lnTo>
                    <a:pt x="10265" y="2591"/>
                  </a:lnTo>
                  <a:lnTo>
                    <a:pt x="10271" y="2603"/>
                  </a:lnTo>
                  <a:lnTo>
                    <a:pt x="10277" y="2616"/>
                  </a:lnTo>
                  <a:lnTo>
                    <a:pt x="10282" y="2631"/>
                  </a:lnTo>
                  <a:lnTo>
                    <a:pt x="10287" y="2645"/>
                  </a:lnTo>
                  <a:lnTo>
                    <a:pt x="10291" y="2659"/>
                  </a:lnTo>
                  <a:lnTo>
                    <a:pt x="10295" y="2675"/>
                  </a:lnTo>
                  <a:lnTo>
                    <a:pt x="10297" y="2690"/>
                  </a:lnTo>
                  <a:lnTo>
                    <a:pt x="10299" y="2705"/>
                  </a:lnTo>
                  <a:lnTo>
                    <a:pt x="10301" y="2722"/>
                  </a:lnTo>
                  <a:lnTo>
                    <a:pt x="10301" y="2738"/>
                  </a:lnTo>
                  <a:lnTo>
                    <a:pt x="10301" y="2754"/>
                  </a:lnTo>
                  <a:lnTo>
                    <a:pt x="10300" y="2770"/>
                  </a:lnTo>
                  <a:lnTo>
                    <a:pt x="10299" y="2786"/>
                  </a:lnTo>
                  <a:lnTo>
                    <a:pt x="10296" y="2803"/>
                  </a:lnTo>
                  <a:lnTo>
                    <a:pt x="10293" y="2818"/>
                  </a:lnTo>
                  <a:lnTo>
                    <a:pt x="10288" y="2834"/>
                  </a:lnTo>
                  <a:lnTo>
                    <a:pt x="10283" y="2850"/>
                  </a:lnTo>
                  <a:lnTo>
                    <a:pt x="10278" y="2865"/>
                  </a:lnTo>
                  <a:lnTo>
                    <a:pt x="10271" y="2879"/>
                  </a:lnTo>
                  <a:lnTo>
                    <a:pt x="10264" y="2892"/>
                  </a:lnTo>
                  <a:lnTo>
                    <a:pt x="10254" y="2905"/>
                  </a:lnTo>
                  <a:lnTo>
                    <a:pt x="10241" y="2918"/>
                  </a:lnTo>
                  <a:lnTo>
                    <a:pt x="10227" y="2932"/>
                  </a:lnTo>
                  <a:lnTo>
                    <a:pt x="10213" y="2943"/>
                  </a:lnTo>
                  <a:lnTo>
                    <a:pt x="10197" y="2952"/>
                  </a:lnTo>
                  <a:lnTo>
                    <a:pt x="10190" y="2955"/>
                  </a:lnTo>
                  <a:lnTo>
                    <a:pt x="10183" y="2958"/>
                  </a:lnTo>
                  <a:lnTo>
                    <a:pt x="10176" y="2960"/>
                  </a:lnTo>
                  <a:lnTo>
                    <a:pt x="10170" y="2960"/>
                  </a:lnTo>
                  <a:close/>
                  <a:moveTo>
                    <a:pt x="9818" y="2718"/>
                  </a:moveTo>
                  <a:lnTo>
                    <a:pt x="9820" y="2758"/>
                  </a:lnTo>
                  <a:lnTo>
                    <a:pt x="9825" y="2794"/>
                  </a:lnTo>
                  <a:lnTo>
                    <a:pt x="9833" y="2828"/>
                  </a:lnTo>
                  <a:lnTo>
                    <a:pt x="9844" y="2860"/>
                  </a:lnTo>
                  <a:lnTo>
                    <a:pt x="9857" y="2890"/>
                  </a:lnTo>
                  <a:lnTo>
                    <a:pt x="9874" y="2916"/>
                  </a:lnTo>
                  <a:lnTo>
                    <a:pt x="9892" y="2941"/>
                  </a:lnTo>
                  <a:lnTo>
                    <a:pt x="9913" y="2962"/>
                  </a:lnTo>
                  <a:lnTo>
                    <a:pt x="9935" y="2981"/>
                  </a:lnTo>
                  <a:lnTo>
                    <a:pt x="9959" y="2997"/>
                  </a:lnTo>
                  <a:lnTo>
                    <a:pt x="9983" y="3011"/>
                  </a:lnTo>
                  <a:lnTo>
                    <a:pt x="10010" y="3023"/>
                  </a:lnTo>
                  <a:lnTo>
                    <a:pt x="10037" y="3032"/>
                  </a:lnTo>
                  <a:lnTo>
                    <a:pt x="10064" y="3038"/>
                  </a:lnTo>
                  <a:lnTo>
                    <a:pt x="10093" y="3042"/>
                  </a:lnTo>
                  <a:lnTo>
                    <a:pt x="10122" y="3043"/>
                  </a:lnTo>
                  <a:lnTo>
                    <a:pt x="10149" y="3042"/>
                  </a:lnTo>
                  <a:lnTo>
                    <a:pt x="10178" y="3038"/>
                  </a:lnTo>
                  <a:lnTo>
                    <a:pt x="10206" y="3032"/>
                  </a:lnTo>
                  <a:lnTo>
                    <a:pt x="10232" y="3023"/>
                  </a:lnTo>
                  <a:lnTo>
                    <a:pt x="10259" y="3011"/>
                  </a:lnTo>
                  <a:lnTo>
                    <a:pt x="10283" y="2998"/>
                  </a:lnTo>
                  <a:lnTo>
                    <a:pt x="10308" y="2981"/>
                  </a:lnTo>
                  <a:lnTo>
                    <a:pt x="10329" y="2962"/>
                  </a:lnTo>
                  <a:lnTo>
                    <a:pt x="10350" y="2941"/>
                  </a:lnTo>
                  <a:lnTo>
                    <a:pt x="10368" y="2916"/>
                  </a:lnTo>
                  <a:lnTo>
                    <a:pt x="10385" y="2890"/>
                  </a:lnTo>
                  <a:lnTo>
                    <a:pt x="10398" y="2860"/>
                  </a:lnTo>
                  <a:lnTo>
                    <a:pt x="10409" y="2828"/>
                  </a:lnTo>
                  <a:lnTo>
                    <a:pt x="10417" y="2794"/>
                  </a:lnTo>
                  <a:lnTo>
                    <a:pt x="10423" y="2758"/>
                  </a:lnTo>
                  <a:lnTo>
                    <a:pt x="10425" y="2718"/>
                  </a:lnTo>
                  <a:lnTo>
                    <a:pt x="10425" y="2702"/>
                  </a:lnTo>
                  <a:lnTo>
                    <a:pt x="10424" y="2687"/>
                  </a:lnTo>
                  <a:lnTo>
                    <a:pt x="10422" y="2672"/>
                  </a:lnTo>
                  <a:lnTo>
                    <a:pt x="10419" y="2656"/>
                  </a:lnTo>
                  <a:lnTo>
                    <a:pt x="10415" y="2642"/>
                  </a:lnTo>
                  <a:lnTo>
                    <a:pt x="10412" y="2628"/>
                  </a:lnTo>
                  <a:lnTo>
                    <a:pt x="10407" y="2614"/>
                  </a:lnTo>
                  <a:lnTo>
                    <a:pt x="10403" y="2601"/>
                  </a:lnTo>
                  <a:lnTo>
                    <a:pt x="10398" y="2588"/>
                  </a:lnTo>
                  <a:lnTo>
                    <a:pt x="10392" y="2575"/>
                  </a:lnTo>
                  <a:lnTo>
                    <a:pt x="10386" y="2564"/>
                  </a:lnTo>
                  <a:lnTo>
                    <a:pt x="10379" y="2553"/>
                  </a:lnTo>
                  <a:lnTo>
                    <a:pt x="10372" y="2543"/>
                  </a:lnTo>
                  <a:lnTo>
                    <a:pt x="10365" y="2532"/>
                  </a:lnTo>
                  <a:lnTo>
                    <a:pt x="10357" y="2522"/>
                  </a:lnTo>
                  <a:lnTo>
                    <a:pt x="10350" y="2514"/>
                  </a:lnTo>
                  <a:lnTo>
                    <a:pt x="10334" y="2499"/>
                  </a:lnTo>
                  <a:lnTo>
                    <a:pt x="10317" y="2484"/>
                  </a:lnTo>
                  <a:lnTo>
                    <a:pt x="10299" y="2472"/>
                  </a:lnTo>
                  <a:lnTo>
                    <a:pt x="10280" y="2461"/>
                  </a:lnTo>
                  <a:lnTo>
                    <a:pt x="10261" y="2451"/>
                  </a:lnTo>
                  <a:lnTo>
                    <a:pt x="10240" y="2443"/>
                  </a:lnTo>
                  <a:lnTo>
                    <a:pt x="10220" y="2436"/>
                  </a:lnTo>
                  <a:lnTo>
                    <a:pt x="10198" y="2431"/>
                  </a:lnTo>
                  <a:lnTo>
                    <a:pt x="10177" y="2428"/>
                  </a:lnTo>
                  <a:lnTo>
                    <a:pt x="10154" y="2425"/>
                  </a:lnTo>
                  <a:lnTo>
                    <a:pt x="10133" y="2424"/>
                  </a:lnTo>
                  <a:lnTo>
                    <a:pt x="10110" y="2425"/>
                  </a:lnTo>
                  <a:lnTo>
                    <a:pt x="10088" y="2427"/>
                  </a:lnTo>
                  <a:lnTo>
                    <a:pt x="10066" y="2430"/>
                  </a:lnTo>
                  <a:lnTo>
                    <a:pt x="10045" y="2434"/>
                  </a:lnTo>
                  <a:lnTo>
                    <a:pt x="10023" y="2440"/>
                  </a:lnTo>
                  <a:lnTo>
                    <a:pt x="10002" y="2447"/>
                  </a:lnTo>
                  <a:lnTo>
                    <a:pt x="9982" y="2457"/>
                  </a:lnTo>
                  <a:lnTo>
                    <a:pt x="9962" y="2467"/>
                  </a:lnTo>
                  <a:lnTo>
                    <a:pt x="9943" y="2478"/>
                  </a:lnTo>
                  <a:lnTo>
                    <a:pt x="9925" y="2490"/>
                  </a:lnTo>
                  <a:lnTo>
                    <a:pt x="9909" y="2505"/>
                  </a:lnTo>
                  <a:lnTo>
                    <a:pt x="9892" y="2520"/>
                  </a:lnTo>
                  <a:lnTo>
                    <a:pt x="9878" y="2537"/>
                  </a:lnTo>
                  <a:lnTo>
                    <a:pt x="9865" y="2555"/>
                  </a:lnTo>
                  <a:lnTo>
                    <a:pt x="9853" y="2574"/>
                  </a:lnTo>
                  <a:lnTo>
                    <a:pt x="9843" y="2595"/>
                  </a:lnTo>
                  <a:lnTo>
                    <a:pt x="9834" y="2617"/>
                  </a:lnTo>
                  <a:lnTo>
                    <a:pt x="9827" y="2641"/>
                  </a:lnTo>
                  <a:lnTo>
                    <a:pt x="9822" y="2664"/>
                  </a:lnTo>
                  <a:lnTo>
                    <a:pt x="9819" y="2691"/>
                  </a:lnTo>
                  <a:lnTo>
                    <a:pt x="9818" y="2718"/>
                  </a:lnTo>
                  <a:close/>
                  <a:moveTo>
                    <a:pt x="109" y="2851"/>
                  </a:moveTo>
                  <a:lnTo>
                    <a:pt x="109" y="2838"/>
                  </a:lnTo>
                  <a:lnTo>
                    <a:pt x="111" y="2827"/>
                  </a:lnTo>
                  <a:lnTo>
                    <a:pt x="113" y="2818"/>
                  </a:lnTo>
                  <a:lnTo>
                    <a:pt x="117" y="2810"/>
                  </a:lnTo>
                  <a:lnTo>
                    <a:pt x="125" y="2794"/>
                  </a:lnTo>
                  <a:lnTo>
                    <a:pt x="134" y="2778"/>
                  </a:lnTo>
                  <a:lnTo>
                    <a:pt x="145" y="2780"/>
                  </a:lnTo>
                  <a:lnTo>
                    <a:pt x="157" y="2785"/>
                  </a:lnTo>
                  <a:lnTo>
                    <a:pt x="170" y="2791"/>
                  </a:lnTo>
                  <a:lnTo>
                    <a:pt x="182" y="2799"/>
                  </a:lnTo>
                  <a:lnTo>
                    <a:pt x="195" y="2808"/>
                  </a:lnTo>
                  <a:lnTo>
                    <a:pt x="208" y="2818"/>
                  </a:lnTo>
                  <a:lnTo>
                    <a:pt x="220" y="2829"/>
                  </a:lnTo>
                  <a:lnTo>
                    <a:pt x="231" y="2841"/>
                  </a:lnTo>
                  <a:lnTo>
                    <a:pt x="242" y="2853"/>
                  </a:lnTo>
                  <a:lnTo>
                    <a:pt x="254" y="2865"/>
                  </a:lnTo>
                  <a:lnTo>
                    <a:pt x="263" y="2877"/>
                  </a:lnTo>
                  <a:lnTo>
                    <a:pt x="271" y="2889"/>
                  </a:lnTo>
                  <a:lnTo>
                    <a:pt x="278" y="2899"/>
                  </a:lnTo>
                  <a:lnTo>
                    <a:pt x="284" y="2909"/>
                  </a:lnTo>
                  <a:lnTo>
                    <a:pt x="288" y="2917"/>
                  </a:lnTo>
                  <a:lnTo>
                    <a:pt x="292" y="2924"/>
                  </a:lnTo>
                  <a:lnTo>
                    <a:pt x="273" y="2933"/>
                  </a:lnTo>
                  <a:lnTo>
                    <a:pt x="256" y="2940"/>
                  </a:lnTo>
                  <a:lnTo>
                    <a:pt x="238" y="2944"/>
                  </a:lnTo>
                  <a:lnTo>
                    <a:pt x="222" y="2947"/>
                  </a:lnTo>
                  <a:lnTo>
                    <a:pt x="207" y="2948"/>
                  </a:lnTo>
                  <a:lnTo>
                    <a:pt x="191" y="2948"/>
                  </a:lnTo>
                  <a:lnTo>
                    <a:pt x="177" y="2945"/>
                  </a:lnTo>
                  <a:lnTo>
                    <a:pt x="164" y="2941"/>
                  </a:lnTo>
                  <a:lnTo>
                    <a:pt x="152" y="2936"/>
                  </a:lnTo>
                  <a:lnTo>
                    <a:pt x="141" y="2929"/>
                  </a:lnTo>
                  <a:lnTo>
                    <a:pt x="137" y="2923"/>
                  </a:lnTo>
                  <a:lnTo>
                    <a:pt x="132" y="2919"/>
                  </a:lnTo>
                  <a:lnTo>
                    <a:pt x="128" y="2914"/>
                  </a:lnTo>
                  <a:lnTo>
                    <a:pt x="124" y="2908"/>
                  </a:lnTo>
                  <a:lnTo>
                    <a:pt x="121" y="2903"/>
                  </a:lnTo>
                  <a:lnTo>
                    <a:pt x="118" y="2897"/>
                  </a:lnTo>
                  <a:lnTo>
                    <a:pt x="115" y="2890"/>
                  </a:lnTo>
                  <a:lnTo>
                    <a:pt x="113" y="2882"/>
                  </a:lnTo>
                  <a:lnTo>
                    <a:pt x="111" y="2875"/>
                  </a:lnTo>
                  <a:lnTo>
                    <a:pt x="110" y="2868"/>
                  </a:lnTo>
                  <a:lnTo>
                    <a:pt x="109" y="2860"/>
                  </a:lnTo>
                  <a:lnTo>
                    <a:pt x="109" y="2851"/>
                  </a:lnTo>
                  <a:close/>
                  <a:moveTo>
                    <a:pt x="219" y="2681"/>
                  </a:moveTo>
                  <a:lnTo>
                    <a:pt x="194" y="2681"/>
                  </a:lnTo>
                  <a:lnTo>
                    <a:pt x="190" y="2669"/>
                  </a:lnTo>
                  <a:lnTo>
                    <a:pt x="186" y="2658"/>
                  </a:lnTo>
                  <a:lnTo>
                    <a:pt x="183" y="2651"/>
                  </a:lnTo>
                  <a:lnTo>
                    <a:pt x="179" y="2647"/>
                  </a:lnTo>
                  <a:lnTo>
                    <a:pt x="173" y="2642"/>
                  </a:lnTo>
                  <a:lnTo>
                    <a:pt x="168" y="2639"/>
                  </a:lnTo>
                  <a:lnTo>
                    <a:pt x="166" y="2637"/>
                  </a:lnTo>
                  <a:lnTo>
                    <a:pt x="164" y="2635"/>
                  </a:lnTo>
                  <a:lnTo>
                    <a:pt x="162" y="2630"/>
                  </a:lnTo>
                  <a:lnTo>
                    <a:pt x="161" y="2622"/>
                  </a:lnTo>
                  <a:lnTo>
                    <a:pt x="158" y="2599"/>
                  </a:lnTo>
                  <a:lnTo>
                    <a:pt x="157" y="2560"/>
                  </a:lnTo>
                  <a:lnTo>
                    <a:pt x="158" y="2553"/>
                  </a:lnTo>
                  <a:lnTo>
                    <a:pt x="158" y="2547"/>
                  </a:lnTo>
                  <a:lnTo>
                    <a:pt x="161" y="2542"/>
                  </a:lnTo>
                  <a:lnTo>
                    <a:pt x="163" y="2536"/>
                  </a:lnTo>
                  <a:lnTo>
                    <a:pt x="165" y="2531"/>
                  </a:lnTo>
                  <a:lnTo>
                    <a:pt x="168" y="2527"/>
                  </a:lnTo>
                  <a:lnTo>
                    <a:pt x="171" y="2524"/>
                  </a:lnTo>
                  <a:lnTo>
                    <a:pt x="175" y="2521"/>
                  </a:lnTo>
                  <a:lnTo>
                    <a:pt x="179" y="2518"/>
                  </a:lnTo>
                  <a:lnTo>
                    <a:pt x="183" y="2516"/>
                  </a:lnTo>
                  <a:lnTo>
                    <a:pt x="187" y="2514"/>
                  </a:lnTo>
                  <a:lnTo>
                    <a:pt x="192" y="2513"/>
                  </a:lnTo>
                  <a:lnTo>
                    <a:pt x="202" y="2512"/>
                  </a:lnTo>
                  <a:lnTo>
                    <a:pt x="213" y="2513"/>
                  </a:lnTo>
                  <a:lnTo>
                    <a:pt x="223" y="2516"/>
                  </a:lnTo>
                  <a:lnTo>
                    <a:pt x="232" y="2520"/>
                  </a:lnTo>
                  <a:lnTo>
                    <a:pt x="241" y="2527"/>
                  </a:lnTo>
                  <a:lnTo>
                    <a:pt x="250" y="2535"/>
                  </a:lnTo>
                  <a:lnTo>
                    <a:pt x="254" y="2540"/>
                  </a:lnTo>
                  <a:lnTo>
                    <a:pt x="257" y="2545"/>
                  </a:lnTo>
                  <a:lnTo>
                    <a:pt x="260" y="2551"/>
                  </a:lnTo>
                  <a:lnTo>
                    <a:pt x="262" y="2556"/>
                  </a:lnTo>
                  <a:lnTo>
                    <a:pt x="264" y="2563"/>
                  </a:lnTo>
                  <a:lnTo>
                    <a:pt x="266" y="2569"/>
                  </a:lnTo>
                  <a:lnTo>
                    <a:pt x="267" y="2576"/>
                  </a:lnTo>
                  <a:lnTo>
                    <a:pt x="267" y="2585"/>
                  </a:lnTo>
                  <a:lnTo>
                    <a:pt x="267" y="2593"/>
                  </a:lnTo>
                  <a:lnTo>
                    <a:pt x="265" y="2600"/>
                  </a:lnTo>
                  <a:lnTo>
                    <a:pt x="264" y="2606"/>
                  </a:lnTo>
                  <a:lnTo>
                    <a:pt x="261" y="2612"/>
                  </a:lnTo>
                  <a:lnTo>
                    <a:pt x="255" y="2622"/>
                  </a:lnTo>
                  <a:lnTo>
                    <a:pt x="248" y="2632"/>
                  </a:lnTo>
                  <a:lnTo>
                    <a:pt x="239" y="2641"/>
                  </a:lnTo>
                  <a:lnTo>
                    <a:pt x="231" y="2652"/>
                  </a:lnTo>
                  <a:lnTo>
                    <a:pt x="228" y="2658"/>
                  </a:lnTo>
                  <a:lnTo>
                    <a:pt x="224" y="2665"/>
                  </a:lnTo>
                  <a:lnTo>
                    <a:pt x="221" y="2673"/>
                  </a:lnTo>
                  <a:lnTo>
                    <a:pt x="219" y="2681"/>
                  </a:lnTo>
                  <a:close/>
                  <a:moveTo>
                    <a:pt x="49" y="2597"/>
                  </a:moveTo>
                  <a:lnTo>
                    <a:pt x="49" y="2604"/>
                  </a:lnTo>
                  <a:lnTo>
                    <a:pt x="50" y="2612"/>
                  </a:lnTo>
                  <a:lnTo>
                    <a:pt x="53" y="2621"/>
                  </a:lnTo>
                  <a:lnTo>
                    <a:pt x="55" y="2631"/>
                  </a:lnTo>
                  <a:lnTo>
                    <a:pt x="63" y="2649"/>
                  </a:lnTo>
                  <a:lnTo>
                    <a:pt x="72" y="2669"/>
                  </a:lnTo>
                  <a:lnTo>
                    <a:pt x="93" y="2703"/>
                  </a:lnTo>
                  <a:lnTo>
                    <a:pt x="109" y="2730"/>
                  </a:lnTo>
                  <a:lnTo>
                    <a:pt x="101" y="2733"/>
                  </a:lnTo>
                  <a:lnTo>
                    <a:pt x="92" y="2737"/>
                  </a:lnTo>
                  <a:lnTo>
                    <a:pt x="83" y="2741"/>
                  </a:lnTo>
                  <a:lnTo>
                    <a:pt x="74" y="2747"/>
                  </a:lnTo>
                  <a:lnTo>
                    <a:pt x="64" y="2755"/>
                  </a:lnTo>
                  <a:lnTo>
                    <a:pt x="56" y="2762"/>
                  </a:lnTo>
                  <a:lnTo>
                    <a:pt x="47" y="2770"/>
                  </a:lnTo>
                  <a:lnTo>
                    <a:pt x="39" y="2778"/>
                  </a:lnTo>
                  <a:lnTo>
                    <a:pt x="31" y="2786"/>
                  </a:lnTo>
                  <a:lnTo>
                    <a:pt x="23" y="2794"/>
                  </a:lnTo>
                  <a:lnTo>
                    <a:pt x="16" y="2804"/>
                  </a:lnTo>
                  <a:lnTo>
                    <a:pt x="11" y="2812"/>
                  </a:lnTo>
                  <a:lnTo>
                    <a:pt x="6" y="2819"/>
                  </a:lnTo>
                  <a:lnTo>
                    <a:pt x="3" y="2826"/>
                  </a:lnTo>
                  <a:lnTo>
                    <a:pt x="1" y="2833"/>
                  </a:lnTo>
                  <a:lnTo>
                    <a:pt x="0" y="2839"/>
                  </a:lnTo>
                  <a:lnTo>
                    <a:pt x="1" y="2863"/>
                  </a:lnTo>
                  <a:lnTo>
                    <a:pt x="2" y="2886"/>
                  </a:lnTo>
                  <a:lnTo>
                    <a:pt x="5" y="2907"/>
                  </a:lnTo>
                  <a:lnTo>
                    <a:pt x="8" y="2927"/>
                  </a:lnTo>
                  <a:lnTo>
                    <a:pt x="13" y="2944"/>
                  </a:lnTo>
                  <a:lnTo>
                    <a:pt x="20" y="2959"/>
                  </a:lnTo>
                  <a:lnTo>
                    <a:pt x="24" y="2967"/>
                  </a:lnTo>
                  <a:lnTo>
                    <a:pt x="28" y="2974"/>
                  </a:lnTo>
                  <a:lnTo>
                    <a:pt x="33" y="2981"/>
                  </a:lnTo>
                  <a:lnTo>
                    <a:pt x="38" y="2987"/>
                  </a:lnTo>
                  <a:lnTo>
                    <a:pt x="44" y="2992"/>
                  </a:lnTo>
                  <a:lnTo>
                    <a:pt x="50" y="2998"/>
                  </a:lnTo>
                  <a:lnTo>
                    <a:pt x="56" y="3002"/>
                  </a:lnTo>
                  <a:lnTo>
                    <a:pt x="63" y="3007"/>
                  </a:lnTo>
                  <a:lnTo>
                    <a:pt x="71" y="3011"/>
                  </a:lnTo>
                  <a:lnTo>
                    <a:pt x="80" y="3016"/>
                  </a:lnTo>
                  <a:lnTo>
                    <a:pt x="88" y="3019"/>
                  </a:lnTo>
                  <a:lnTo>
                    <a:pt x="97" y="3022"/>
                  </a:lnTo>
                  <a:lnTo>
                    <a:pt x="118" y="3027"/>
                  </a:lnTo>
                  <a:lnTo>
                    <a:pt x="141" y="3031"/>
                  </a:lnTo>
                  <a:lnTo>
                    <a:pt x="166" y="3033"/>
                  </a:lnTo>
                  <a:lnTo>
                    <a:pt x="194" y="3033"/>
                  </a:lnTo>
                  <a:lnTo>
                    <a:pt x="208" y="3033"/>
                  </a:lnTo>
                  <a:lnTo>
                    <a:pt x="220" y="3032"/>
                  </a:lnTo>
                  <a:lnTo>
                    <a:pt x="232" y="3030"/>
                  </a:lnTo>
                  <a:lnTo>
                    <a:pt x="243" y="3028"/>
                  </a:lnTo>
                  <a:lnTo>
                    <a:pt x="255" y="3025"/>
                  </a:lnTo>
                  <a:lnTo>
                    <a:pt x="265" y="3022"/>
                  </a:lnTo>
                  <a:lnTo>
                    <a:pt x="274" y="3018"/>
                  </a:lnTo>
                  <a:lnTo>
                    <a:pt x="283" y="3014"/>
                  </a:lnTo>
                  <a:lnTo>
                    <a:pt x="292" y="3008"/>
                  </a:lnTo>
                  <a:lnTo>
                    <a:pt x="300" y="3003"/>
                  </a:lnTo>
                  <a:lnTo>
                    <a:pt x="308" y="2997"/>
                  </a:lnTo>
                  <a:lnTo>
                    <a:pt x="315" y="2991"/>
                  </a:lnTo>
                  <a:lnTo>
                    <a:pt x="321" y="2984"/>
                  </a:lnTo>
                  <a:lnTo>
                    <a:pt x="328" y="2977"/>
                  </a:lnTo>
                  <a:lnTo>
                    <a:pt x="335" y="2968"/>
                  </a:lnTo>
                  <a:lnTo>
                    <a:pt x="340" y="2960"/>
                  </a:lnTo>
                  <a:lnTo>
                    <a:pt x="359" y="2974"/>
                  </a:lnTo>
                  <a:lnTo>
                    <a:pt x="374" y="2985"/>
                  </a:lnTo>
                  <a:lnTo>
                    <a:pt x="388" y="2995"/>
                  </a:lnTo>
                  <a:lnTo>
                    <a:pt x="398" y="3003"/>
                  </a:lnTo>
                  <a:lnTo>
                    <a:pt x="412" y="3017"/>
                  </a:lnTo>
                  <a:lnTo>
                    <a:pt x="425" y="3025"/>
                  </a:lnTo>
                  <a:lnTo>
                    <a:pt x="430" y="3028"/>
                  </a:lnTo>
                  <a:lnTo>
                    <a:pt x="437" y="3030"/>
                  </a:lnTo>
                  <a:lnTo>
                    <a:pt x="445" y="3032"/>
                  </a:lnTo>
                  <a:lnTo>
                    <a:pt x="454" y="3033"/>
                  </a:lnTo>
                  <a:lnTo>
                    <a:pt x="481" y="3033"/>
                  </a:lnTo>
                  <a:lnTo>
                    <a:pt x="522" y="3033"/>
                  </a:lnTo>
                  <a:lnTo>
                    <a:pt x="533" y="3033"/>
                  </a:lnTo>
                  <a:lnTo>
                    <a:pt x="542" y="3031"/>
                  </a:lnTo>
                  <a:lnTo>
                    <a:pt x="549" y="3029"/>
                  </a:lnTo>
                  <a:lnTo>
                    <a:pt x="552" y="3025"/>
                  </a:lnTo>
                  <a:lnTo>
                    <a:pt x="554" y="3021"/>
                  </a:lnTo>
                  <a:lnTo>
                    <a:pt x="554" y="3017"/>
                  </a:lnTo>
                  <a:lnTo>
                    <a:pt x="552" y="3010"/>
                  </a:lnTo>
                  <a:lnTo>
                    <a:pt x="549" y="3005"/>
                  </a:lnTo>
                  <a:lnTo>
                    <a:pt x="539" y="2994"/>
                  </a:lnTo>
                  <a:lnTo>
                    <a:pt x="527" y="2982"/>
                  </a:lnTo>
                  <a:lnTo>
                    <a:pt x="516" y="2972"/>
                  </a:lnTo>
                  <a:lnTo>
                    <a:pt x="507" y="2963"/>
                  </a:lnTo>
                  <a:lnTo>
                    <a:pt x="484" y="2942"/>
                  </a:lnTo>
                  <a:lnTo>
                    <a:pt x="463" y="2921"/>
                  </a:lnTo>
                  <a:lnTo>
                    <a:pt x="452" y="2910"/>
                  </a:lnTo>
                  <a:lnTo>
                    <a:pt x="443" y="2900"/>
                  </a:lnTo>
                  <a:lnTo>
                    <a:pt x="434" y="2888"/>
                  </a:lnTo>
                  <a:lnTo>
                    <a:pt x="425" y="2875"/>
                  </a:lnTo>
                  <a:lnTo>
                    <a:pt x="558" y="2657"/>
                  </a:lnTo>
                  <a:lnTo>
                    <a:pt x="540" y="2649"/>
                  </a:lnTo>
                  <a:lnTo>
                    <a:pt x="524" y="2643"/>
                  </a:lnTo>
                  <a:lnTo>
                    <a:pt x="506" y="2638"/>
                  </a:lnTo>
                  <a:lnTo>
                    <a:pt x="485" y="2633"/>
                  </a:lnTo>
                  <a:lnTo>
                    <a:pt x="473" y="2643"/>
                  </a:lnTo>
                  <a:lnTo>
                    <a:pt x="462" y="2653"/>
                  </a:lnTo>
                  <a:lnTo>
                    <a:pt x="451" y="2663"/>
                  </a:lnTo>
                  <a:lnTo>
                    <a:pt x="442" y="2676"/>
                  </a:lnTo>
                  <a:lnTo>
                    <a:pt x="435" y="2687"/>
                  </a:lnTo>
                  <a:lnTo>
                    <a:pt x="428" y="2699"/>
                  </a:lnTo>
                  <a:lnTo>
                    <a:pt x="422" y="2713"/>
                  </a:lnTo>
                  <a:lnTo>
                    <a:pt x="415" y="2725"/>
                  </a:lnTo>
                  <a:lnTo>
                    <a:pt x="403" y="2749"/>
                  </a:lnTo>
                  <a:lnTo>
                    <a:pt x="390" y="2773"/>
                  </a:lnTo>
                  <a:lnTo>
                    <a:pt x="382" y="2785"/>
                  </a:lnTo>
                  <a:lnTo>
                    <a:pt x="373" y="2795"/>
                  </a:lnTo>
                  <a:lnTo>
                    <a:pt x="363" y="2806"/>
                  </a:lnTo>
                  <a:lnTo>
                    <a:pt x="352" y="2815"/>
                  </a:lnTo>
                  <a:lnTo>
                    <a:pt x="252" y="2721"/>
                  </a:lnTo>
                  <a:lnTo>
                    <a:pt x="276" y="2703"/>
                  </a:lnTo>
                  <a:lnTo>
                    <a:pt x="297" y="2686"/>
                  </a:lnTo>
                  <a:lnTo>
                    <a:pt x="314" y="2669"/>
                  </a:lnTo>
                  <a:lnTo>
                    <a:pt x="328" y="2652"/>
                  </a:lnTo>
                  <a:lnTo>
                    <a:pt x="340" y="2636"/>
                  </a:lnTo>
                  <a:lnTo>
                    <a:pt x="349" y="2619"/>
                  </a:lnTo>
                  <a:lnTo>
                    <a:pt x="356" y="2604"/>
                  </a:lnTo>
                  <a:lnTo>
                    <a:pt x="360" y="2589"/>
                  </a:lnTo>
                  <a:lnTo>
                    <a:pt x="361" y="2573"/>
                  </a:lnTo>
                  <a:lnTo>
                    <a:pt x="361" y="2559"/>
                  </a:lnTo>
                  <a:lnTo>
                    <a:pt x="359" y="2546"/>
                  </a:lnTo>
                  <a:lnTo>
                    <a:pt x="355" y="2533"/>
                  </a:lnTo>
                  <a:lnTo>
                    <a:pt x="349" y="2521"/>
                  </a:lnTo>
                  <a:lnTo>
                    <a:pt x="342" y="2510"/>
                  </a:lnTo>
                  <a:lnTo>
                    <a:pt x="333" y="2499"/>
                  </a:lnTo>
                  <a:lnTo>
                    <a:pt x="322" y="2489"/>
                  </a:lnTo>
                  <a:lnTo>
                    <a:pt x="311" y="2481"/>
                  </a:lnTo>
                  <a:lnTo>
                    <a:pt x="299" y="2473"/>
                  </a:lnTo>
                  <a:lnTo>
                    <a:pt x="285" y="2466"/>
                  </a:lnTo>
                  <a:lnTo>
                    <a:pt x="272" y="2461"/>
                  </a:lnTo>
                  <a:lnTo>
                    <a:pt x="257" y="2456"/>
                  </a:lnTo>
                  <a:lnTo>
                    <a:pt x="241" y="2453"/>
                  </a:lnTo>
                  <a:lnTo>
                    <a:pt x="226" y="2450"/>
                  </a:lnTo>
                  <a:lnTo>
                    <a:pt x="211" y="2449"/>
                  </a:lnTo>
                  <a:lnTo>
                    <a:pt x="194" y="2450"/>
                  </a:lnTo>
                  <a:lnTo>
                    <a:pt x="179" y="2453"/>
                  </a:lnTo>
                  <a:lnTo>
                    <a:pt x="164" y="2456"/>
                  </a:lnTo>
                  <a:lnTo>
                    <a:pt x="148" y="2461"/>
                  </a:lnTo>
                  <a:lnTo>
                    <a:pt x="134" y="2467"/>
                  </a:lnTo>
                  <a:lnTo>
                    <a:pt x="120" y="2475"/>
                  </a:lnTo>
                  <a:lnTo>
                    <a:pt x="106" y="2484"/>
                  </a:lnTo>
                  <a:lnTo>
                    <a:pt x="93" y="2496"/>
                  </a:lnTo>
                  <a:lnTo>
                    <a:pt x="86" y="2504"/>
                  </a:lnTo>
                  <a:lnTo>
                    <a:pt x="79" y="2515"/>
                  </a:lnTo>
                  <a:lnTo>
                    <a:pt x="71" y="2528"/>
                  </a:lnTo>
                  <a:lnTo>
                    <a:pt x="64" y="2543"/>
                  </a:lnTo>
                  <a:lnTo>
                    <a:pt x="58" y="2557"/>
                  </a:lnTo>
                  <a:lnTo>
                    <a:pt x="53" y="2571"/>
                  </a:lnTo>
                  <a:lnTo>
                    <a:pt x="50" y="2585"/>
                  </a:lnTo>
                  <a:lnTo>
                    <a:pt x="49" y="2597"/>
                  </a:lnTo>
                  <a:close/>
                  <a:moveTo>
                    <a:pt x="2779" y="533"/>
                  </a:moveTo>
                  <a:lnTo>
                    <a:pt x="2694" y="533"/>
                  </a:lnTo>
                  <a:lnTo>
                    <a:pt x="2694" y="85"/>
                  </a:lnTo>
                  <a:lnTo>
                    <a:pt x="2718" y="85"/>
                  </a:lnTo>
                  <a:lnTo>
                    <a:pt x="2742" y="85"/>
                  </a:lnTo>
                  <a:lnTo>
                    <a:pt x="2767" y="87"/>
                  </a:lnTo>
                  <a:lnTo>
                    <a:pt x="2792" y="89"/>
                  </a:lnTo>
                  <a:lnTo>
                    <a:pt x="2815" y="93"/>
                  </a:lnTo>
                  <a:lnTo>
                    <a:pt x="2838" y="99"/>
                  </a:lnTo>
                  <a:lnTo>
                    <a:pt x="2849" y="102"/>
                  </a:lnTo>
                  <a:lnTo>
                    <a:pt x="2860" y="106"/>
                  </a:lnTo>
                  <a:lnTo>
                    <a:pt x="2870" y="110"/>
                  </a:lnTo>
                  <a:lnTo>
                    <a:pt x="2881" y="115"/>
                  </a:lnTo>
                  <a:lnTo>
                    <a:pt x="2891" y="121"/>
                  </a:lnTo>
                  <a:lnTo>
                    <a:pt x="2900" y="128"/>
                  </a:lnTo>
                  <a:lnTo>
                    <a:pt x="2909" y="135"/>
                  </a:lnTo>
                  <a:lnTo>
                    <a:pt x="2919" y="142"/>
                  </a:lnTo>
                  <a:lnTo>
                    <a:pt x="2927" y="151"/>
                  </a:lnTo>
                  <a:lnTo>
                    <a:pt x="2934" y="160"/>
                  </a:lnTo>
                  <a:lnTo>
                    <a:pt x="2941" y="171"/>
                  </a:lnTo>
                  <a:lnTo>
                    <a:pt x="2947" y="181"/>
                  </a:lnTo>
                  <a:lnTo>
                    <a:pt x="2953" y="193"/>
                  </a:lnTo>
                  <a:lnTo>
                    <a:pt x="2958" y="205"/>
                  </a:lnTo>
                  <a:lnTo>
                    <a:pt x="2963" y="219"/>
                  </a:lnTo>
                  <a:lnTo>
                    <a:pt x="2967" y="234"/>
                  </a:lnTo>
                  <a:lnTo>
                    <a:pt x="2970" y="249"/>
                  </a:lnTo>
                  <a:lnTo>
                    <a:pt x="2972" y="266"/>
                  </a:lnTo>
                  <a:lnTo>
                    <a:pt x="2973" y="283"/>
                  </a:lnTo>
                  <a:lnTo>
                    <a:pt x="2973" y="303"/>
                  </a:lnTo>
                  <a:lnTo>
                    <a:pt x="2973" y="323"/>
                  </a:lnTo>
                  <a:lnTo>
                    <a:pt x="2971" y="345"/>
                  </a:lnTo>
                  <a:lnTo>
                    <a:pt x="2967" y="365"/>
                  </a:lnTo>
                  <a:lnTo>
                    <a:pt x="2962" y="386"/>
                  </a:lnTo>
                  <a:lnTo>
                    <a:pt x="2955" y="405"/>
                  </a:lnTo>
                  <a:lnTo>
                    <a:pt x="2947" y="424"/>
                  </a:lnTo>
                  <a:lnTo>
                    <a:pt x="2938" y="443"/>
                  </a:lnTo>
                  <a:lnTo>
                    <a:pt x="2927" y="459"/>
                  </a:lnTo>
                  <a:lnTo>
                    <a:pt x="2921" y="467"/>
                  </a:lnTo>
                  <a:lnTo>
                    <a:pt x="2914" y="476"/>
                  </a:lnTo>
                  <a:lnTo>
                    <a:pt x="2907" y="483"/>
                  </a:lnTo>
                  <a:lnTo>
                    <a:pt x="2900" y="490"/>
                  </a:lnTo>
                  <a:lnTo>
                    <a:pt x="2892" y="496"/>
                  </a:lnTo>
                  <a:lnTo>
                    <a:pt x="2884" y="502"/>
                  </a:lnTo>
                  <a:lnTo>
                    <a:pt x="2876" y="507"/>
                  </a:lnTo>
                  <a:lnTo>
                    <a:pt x="2866" y="513"/>
                  </a:lnTo>
                  <a:lnTo>
                    <a:pt x="2857" y="518"/>
                  </a:lnTo>
                  <a:lnTo>
                    <a:pt x="2847" y="522"/>
                  </a:lnTo>
                  <a:lnTo>
                    <a:pt x="2837" y="525"/>
                  </a:lnTo>
                  <a:lnTo>
                    <a:pt x="2826" y="528"/>
                  </a:lnTo>
                  <a:lnTo>
                    <a:pt x="2815" y="530"/>
                  </a:lnTo>
                  <a:lnTo>
                    <a:pt x="2804" y="532"/>
                  </a:lnTo>
                  <a:lnTo>
                    <a:pt x="2792" y="533"/>
                  </a:lnTo>
                  <a:lnTo>
                    <a:pt x="2779" y="533"/>
                  </a:lnTo>
                  <a:close/>
                  <a:moveTo>
                    <a:pt x="2572" y="23"/>
                  </a:moveTo>
                  <a:lnTo>
                    <a:pt x="2572" y="593"/>
                  </a:lnTo>
                  <a:lnTo>
                    <a:pt x="2628" y="600"/>
                  </a:lnTo>
                  <a:lnTo>
                    <a:pt x="2683" y="605"/>
                  </a:lnTo>
                  <a:lnTo>
                    <a:pt x="2710" y="607"/>
                  </a:lnTo>
                  <a:lnTo>
                    <a:pt x="2737" y="608"/>
                  </a:lnTo>
                  <a:lnTo>
                    <a:pt x="2765" y="608"/>
                  </a:lnTo>
                  <a:lnTo>
                    <a:pt x="2793" y="608"/>
                  </a:lnTo>
                  <a:lnTo>
                    <a:pt x="2819" y="605"/>
                  </a:lnTo>
                  <a:lnTo>
                    <a:pt x="2847" y="602"/>
                  </a:lnTo>
                  <a:lnTo>
                    <a:pt x="2860" y="599"/>
                  </a:lnTo>
                  <a:lnTo>
                    <a:pt x="2873" y="595"/>
                  </a:lnTo>
                  <a:lnTo>
                    <a:pt x="2887" y="591"/>
                  </a:lnTo>
                  <a:lnTo>
                    <a:pt x="2900" y="587"/>
                  </a:lnTo>
                  <a:lnTo>
                    <a:pt x="2913" y="582"/>
                  </a:lnTo>
                  <a:lnTo>
                    <a:pt x="2927" y="577"/>
                  </a:lnTo>
                  <a:lnTo>
                    <a:pt x="2940" y="571"/>
                  </a:lnTo>
                  <a:lnTo>
                    <a:pt x="2953" y="564"/>
                  </a:lnTo>
                  <a:lnTo>
                    <a:pt x="2967" y="557"/>
                  </a:lnTo>
                  <a:lnTo>
                    <a:pt x="2979" y="547"/>
                  </a:lnTo>
                  <a:lnTo>
                    <a:pt x="2992" y="538"/>
                  </a:lnTo>
                  <a:lnTo>
                    <a:pt x="3006" y="529"/>
                  </a:lnTo>
                  <a:lnTo>
                    <a:pt x="3016" y="519"/>
                  </a:lnTo>
                  <a:lnTo>
                    <a:pt x="3026" y="508"/>
                  </a:lnTo>
                  <a:lnTo>
                    <a:pt x="3036" y="497"/>
                  </a:lnTo>
                  <a:lnTo>
                    <a:pt x="3044" y="486"/>
                  </a:lnTo>
                  <a:lnTo>
                    <a:pt x="3053" y="473"/>
                  </a:lnTo>
                  <a:lnTo>
                    <a:pt x="3060" y="459"/>
                  </a:lnTo>
                  <a:lnTo>
                    <a:pt x="3067" y="446"/>
                  </a:lnTo>
                  <a:lnTo>
                    <a:pt x="3072" y="432"/>
                  </a:lnTo>
                  <a:lnTo>
                    <a:pt x="3078" y="417"/>
                  </a:lnTo>
                  <a:lnTo>
                    <a:pt x="3082" y="402"/>
                  </a:lnTo>
                  <a:lnTo>
                    <a:pt x="3086" y="387"/>
                  </a:lnTo>
                  <a:lnTo>
                    <a:pt x="3089" y="370"/>
                  </a:lnTo>
                  <a:lnTo>
                    <a:pt x="3093" y="355"/>
                  </a:lnTo>
                  <a:lnTo>
                    <a:pt x="3094" y="339"/>
                  </a:lnTo>
                  <a:lnTo>
                    <a:pt x="3096" y="322"/>
                  </a:lnTo>
                  <a:lnTo>
                    <a:pt x="3096" y="307"/>
                  </a:lnTo>
                  <a:lnTo>
                    <a:pt x="3096" y="290"/>
                  </a:lnTo>
                  <a:lnTo>
                    <a:pt x="3095" y="274"/>
                  </a:lnTo>
                  <a:lnTo>
                    <a:pt x="3094" y="258"/>
                  </a:lnTo>
                  <a:lnTo>
                    <a:pt x="3092" y="242"/>
                  </a:lnTo>
                  <a:lnTo>
                    <a:pt x="3088" y="227"/>
                  </a:lnTo>
                  <a:lnTo>
                    <a:pt x="3085" y="212"/>
                  </a:lnTo>
                  <a:lnTo>
                    <a:pt x="3081" y="196"/>
                  </a:lnTo>
                  <a:lnTo>
                    <a:pt x="3077" y="182"/>
                  </a:lnTo>
                  <a:lnTo>
                    <a:pt x="3072" y="168"/>
                  </a:lnTo>
                  <a:lnTo>
                    <a:pt x="3066" y="154"/>
                  </a:lnTo>
                  <a:lnTo>
                    <a:pt x="3060" y="141"/>
                  </a:lnTo>
                  <a:lnTo>
                    <a:pt x="3053" y="129"/>
                  </a:lnTo>
                  <a:lnTo>
                    <a:pt x="3045" y="117"/>
                  </a:lnTo>
                  <a:lnTo>
                    <a:pt x="3037" y="106"/>
                  </a:lnTo>
                  <a:lnTo>
                    <a:pt x="3028" y="96"/>
                  </a:lnTo>
                  <a:lnTo>
                    <a:pt x="3019" y="87"/>
                  </a:lnTo>
                  <a:lnTo>
                    <a:pt x="3007" y="76"/>
                  </a:lnTo>
                  <a:lnTo>
                    <a:pt x="2993" y="67"/>
                  </a:lnTo>
                  <a:lnTo>
                    <a:pt x="2980" y="58"/>
                  </a:lnTo>
                  <a:lnTo>
                    <a:pt x="2967" y="50"/>
                  </a:lnTo>
                  <a:lnTo>
                    <a:pt x="2953" y="43"/>
                  </a:lnTo>
                  <a:lnTo>
                    <a:pt x="2939" y="36"/>
                  </a:lnTo>
                  <a:lnTo>
                    <a:pt x="2925" y="31"/>
                  </a:lnTo>
                  <a:lnTo>
                    <a:pt x="2910" y="26"/>
                  </a:lnTo>
                  <a:lnTo>
                    <a:pt x="2895" y="22"/>
                  </a:lnTo>
                  <a:lnTo>
                    <a:pt x="2881" y="19"/>
                  </a:lnTo>
                  <a:lnTo>
                    <a:pt x="2865" y="16"/>
                  </a:lnTo>
                  <a:lnTo>
                    <a:pt x="2851" y="14"/>
                  </a:lnTo>
                  <a:lnTo>
                    <a:pt x="2820" y="11"/>
                  </a:lnTo>
                  <a:lnTo>
                    <a:pt x="2791" y="10"/>
                  </a:lnTo>
                  <a:lnTo>
                    <a:pt x="2760" y="10"/>
                  </a:lnTo>
                  <a:lnTo>
                    <a:pt x="2730" y="11"/>
                  </a:lnTo>
                  <a:lnTo>
                    <a:pt x="2701" y="13"/>
                  </a:lnTo>
                  <a:lnTo>
                    <a:pt x="2673" y="15"/>
                  </a:lnTo>
                  <a:lnTo>
                    <a:pt x="2620" y="20"/>
                  </a:lnTo>
                  <a:lnTo>
                    <a:pt x="2572" y="23"/>
                  </a:lnTo>
                  <a:close/>
                  <a:moveTo>
                    <a:pt x="8532" y="2438"/>
                  </a:moveTo>
                  <a:lnTo>
                    <a:pt x="8483" y="2438"/>
                  </a:lnTo>
                  <a:lnTo>
                    <a:pt x="8483" y="2863"/>
                  </a:lnTo>
                  <a:lnTo>
                    <a:pt x="8204" y="2438"/>
                  </a:lnTo>
                  <a:lnTo>
                    <a:pt x="8070" y="2438"/>
                  </a:lnTo>
                  <a:lnTo>
                    <a:pt x="8075" y="2463"/>
                  </a:lnTo>
                  <a:lnTo>
                    <a:pt x="8078" y="2491"/>
                  </a:lnTo>
                  <a:lnTo>
                    <a:pt x="8081" y="2524"/>
                  </a:lnTo>
                  <a:lnTo>
                    <a:pt x="8083" y="2560"/>
                  </a:lnTo>
                  <a:lnTo>
                    <a:pt x="8085" y="2641"/>
                  </a:lnTo>
                  <a:lnTo>
                    <a:pt x="8086" y="2727"/>
                  </a:lnTo>
                  <a:lnTo>
                    <a:pt x="8085" y="2814"/>
                  </a:lnTo>
                  <a:lnTo>
                    <a:pt x="8084" y="2898"/>
                  </a:lnTo>
                  <a:lnTo>
                    <a:pt x="8083" y="2973"/>
                  </a:lnTo>
                  <a:lnTo>
                    <a:pt x="8082" y="3033"/>
                  </a:lnTo>
                  <a:lnTo>
                    <a:pt x="8180" y="3021"/>
                  </a:lnTo>
                  <a:lnTo>
                    <a:pt x="8180" y="2597"/>
                  </a:lnTo>
                  <a:lnTo>
                    <a:pt x="8185" y="2601"/>
                  </a:lnTo>
                  <a:lnTo>
                    <a:pt x="8191" y="2608"/>
                  </a:lnTo>
                  <a:lnTo>
                    <a:pt x="8197" y="2617"/>
                  </a:lnTo>
                  <a:lnTo>
                    <a:pt x="8205" y="2630"/>
                  </a:lnTo>
                  <a:lnTo>
                    <a:pt x="8223" y="2657"/>
                  </a:lnTo>
                  <a:lnTo>
                    <a:pt x="8241" y="2689"/>
                  </a:lnTo>
                  <a:lnTo>
                    <a:pt x="8261" y="2723"/>
                  </a:lnTo>
                  <a:lnTo>
                    <a:pt x="8281" y="2757"/>
                  </a:lnTo>
                  <a:lnTo>
                    <a:pt x="8299" y="2787"/>
                  </a:lnTo>
                  <a:lnTo>
                    <a:pt x="8316" y="2813"/>
                  </a:lnTo>
                  <a:lnTo>
                    <a:pt x="8334" y="2841"/>
                  </a:lnTo>
                  <a:lnTo>
                    <a:pt x="8352" y="2867"/>
                  </a:lnTo>
                  <a:lnTo>
                    <a:pt x="8370" y="2894"/>
                  </a:lnTo>
                  <a:lnTo>
                    <a:pt x="8388" y="2921"/>
                  </a:lnTo>
                  <a:lnTo>
                    <a:pt x="8398" y="2936"/>
                  </a:lnTo>
                  <a:lnTo>
                    <a:pt x="8406" y="2948"/>
                  </a:lnTo>
                  <a:lnTo>
                    <a:pt x="8414" y="2960"/>
                  </a:lnTo>
                  <a:lnTo>
                    <a:pt x="8422" y="2973"/>
                  </a:lnTo>
                  <a:lnTo>
                    <a:pt x="8437" y="2990"/>
                  </a:lnTo>
                  <a:lnTo>
                    <a:pt x="8445" y="3000"/>
                  </a:lnTo>
                  <a:lnTo>
                    <a:pt x="8449" y="3005"/>
                  </a:lnTo>
                  <a:lnTo>
                    <a:pt x="8452" y="3011"/>
                  </a:lnTo>
                  <a:lnTo>
                    <a:pt x="8455" y="3021"/>
                  </a:lnTo>
                  <a:lnTo>
                    <a:pt x="8459" y="3033"/>
                  </a:lnTo>
                  <a:lnTo>
                    <a:pt x="8502" y="3035"/>
                  </a:lnTo>
                  <a:lnTo>
                    <a:pt x="8533" y="3035"/>
                  </a:lnTo>
                  <a:lnTo>
                    <a:pt x="8538" y="3035"/>
                  </a:lnTo>
                  <a:lnTo>
                    <a:pt x="8543" y="3034"/>
                  </a:lnTo>
                  <a:lnTo>
                    <a:pt x="8548" y="3033"/>
                  </a:lnTo>
                  <a:lnTo>
                    <a:pt x="8552" y="3031"/>
                  </a:lnTo>
                  <a:lnTo>
                    <a:pt x="8555" y="3028"/>
                  </a:lnTo>
                  <a:lnTo>
                    <a:pt x="8558" y="3025"/>
                  </a:lnTo>
                  <a:lnTo>
                    <a:pt x="8561" y="3021"/>
                  </a:lnTo>
                  <a:lnTo>
                    <a:pt x="8563" y="3016"/>
                  </a:lnTo>
                  <a:lnTo>
                    <a:pt x="8567" y="3003"/>
                  </a:lnTo>
                  <a:lnTo>
                    <a:pt x="8569" y="2986"/>
                  </a:lnTo>
                  <a:lnTo>
                    <a:pt x="8570" y="2963"/>
                  </a:lnTo>
                  <a:lnTo>
                    <a:pt x="8570" y="2935"/>
                  </a:lnTo>
                  <a:lnTo>
                    <a:pt x="8569" y="2860"/>
                  </a:lnTo>
                  <a:lnTo>
                    <a:pt x="8568" y="2755"/>
                  </a:lnTo>
                  <a:lnTo>
                    <a:pt x="8568" y="2730"/>
                  </a:lnTo>
                  <a:lnTo>
                    <a:pt x="8568" y="2706"/>
                  </a:lnTo>
                  <a:lnTo>
                    <a:pt x="8567" y="2683"/>
                  </a:lnTo>
                  <a:lnTo>
                    <a:pt x="8567" y="2658"/>
                  </a:lnTo>
                  <a:lnTo>
                    <a:pt x="8567" y="2634"/>
                  </a:lnTo>
                  <a:lnTo>
                    <a:pt x="8567" y="2610"/>
                  </a:lnTo>
                  <a:lnTo>
                    <a:pt x="8569" y="2587"/>
                  </a:lnTo>
                  <a:lnTo>
                    <a:pt x="8572" y="2563"/>
                  </a:lnTo>
                  <a:lnTo>
                    <a:pt x="8578" y="2509"/>
                  </a:lnTo>
                  <a:lnTo>
                    <a:pt x="8581" y="2472"/>
                  </a:lnTo>
                  <a:lnTo>
                    <a:pt x="8582" y="2459"/>
                  </a:lnTo>
                  <a:lnTo>
                    <a:pt x="8581" y="2448"/>
                  </a:lnTo>
                  <a:lnTo>
                    <a:pt x="8579" y="2441"/>
                  </a:lnTo>
                  <a:lnTo>
                    <a:pt x="8577" y="2437"/>
                  </a:lnTo>
                  <a:lnTo>
                    <a:pt x="8574" y="2434"/>
                  </a:lnTo>
                  <a:lnTo>
                    <a:pt x="8570" y="2433"/>
                  </a:lnTo>
                  <a:lnTo>
                    <a:pt x="8564" y="2433"/>
                  </a:lnTo>
                  <a:lnTo>
                    <a:pt x="8559" y="2434"/>
                  </a:lnTo>
                  <a:lnTo>
                    <a:pt x="8546" y="2437"/>
                  </a:lnTo>
                  <a:lnTo>
                    <a:pt x="8532" y="2438"/>
                  </a:lnTo>
                  <a:close/>
                  <a:moveTo>
                    <a:pt x="5437" y="533"/>
                  </a:moveTo>
                  <a:lnTo>
                    <a:pt x="5352" y="533"/>
                  </a:lnTo>
                  <a:lnTo>
                    <a:pt x="5352" y="339"/>
                  </a:lnTo>
                  <a:lnTo>
                    <a:pt x="5383" y="339"/>
                  </a:lnTo>
                  <a:lnTo>
                    <a:pt x="5411" y="339"/>
                  </a:lnTo>
                  <a:lnTo>
                    <a:pt x="5426" y="340"/>
                  </a:lnTo>
                  <a:lnTo>
                    <a:pt x="5439" y="341"/>
                  </a:lnTo>
                  <a:lnTo>
                    <a:pt x="5450" y="343"/>
                  </a:lnTo>
                  <a:lnTo>
                    <a:pt x="5463" y="347"/>
                  </a:lnTo>
                  <a:lnTo>
                    <a:pt x="5473" y="351"/>
                  </a:lnTo>
                  <a:lnTo>
                    <a:pt x="5482" y="357"/>
                  </a:lnTo>
                  <a:lnTo>
                    <a:pt x="5486" y="361"/>
                  </a:lnTo>
                  <a:lnTo>
                    <a:pt x="5490" y="365"/>
                  </a:lnTo>
                  <a:lnTo>
                    <a:pt x="5493" y="369"/>
                  </a:lnTo>
                  <a:lnTo>
                    <a:pt x="5496" y="374"/>
                  </a:lnTo>
                  <a:lnTo>
                    <a:pt x="5499" y="380"/>
                  </a:lnTo>
                  <a:lnTo>
                    <a:pt x="5502" y="387"/>
                  </a:lnTo>
                  <a:lnTo>
                    <a:pt x="5505" y="393"/>
                  </a:lnTo>
                  <a:lnTo>
                    <a:pt x="5507" y="400"/>
                  </a:lnTo>
                  <a:lnTo>
                    <a:pt x="5509" y="417"/>
                  </a:lnTo>
                  <a:lnTo>
                    <a:pt x="5510" y="436"/>
                  </a:lnTo>
                  <a:lnTo>
                    <a:pt x="5510" y="445"/>
                  </a:lnTo>
                  <a:lnTo>
                    <a:pt x="5509" y="453"/>
                  </a:lnTo>
                  <a:lnTo>
                    <a:pt x="5507" y="461"/>
                  </a:lnTo>
                  <a:lnTo>
                    <a:pt x="5503" y="470"/>
                  </a:lnTo>
                  <a:lnTo>
                    <a:pt x="5500" y="478"/>
                  </a:lnTo>
                  <a:lnTo>
                    <a:pt x="5497" y="486"/>
                  </a:lnTo>
                  <a:lnTo>
                    <a:pt x="5492" y="494"/>
                  </a:lnTo>
                  <a:lnTo>
                    <a:pt x="5488" y="501"/>
                  </a:lnTo>
                  <a:lnTo>
                    <a:pt x="5483" y="508"/>
                  </a:lnTo>
                  <a:lnTo>
                    <a:pt x="5477" y="515"/>
                  </a:lnTo>
                  <a:lnTo>
                    <a:pt x="5471" y="520"/>
                  </a:lnTo>
                  <a:lnTo>
                    <a:pt x="5465" y="524"/>
                  </a:lnTo>
                  <a:lnTo>
                    <a:pt x="5458" y="528"/>
                  </a:lnTo>
                  <a:lnTo>
                    <a:pt x="5451" y="531"/>
                  </a:lnTo>
                  <a:lnTo>
                    <a:pt x="5444" y="533"/>
                  </a:lnTo>
                  <a:lnTo>
                    <a:pt x="5437" y="533"/>
                  </a:lnTo>
                  <a:close/>
                  <a:moveTo>
                    <a:pt x="5425" y="266"/>
                  </a:moveTo>
                  <a:lnTo>
                    <a:pt x="5352" y="266"/>
                  </a:lnTo>
                  <a:lnTo>
                    <a:pt x="5352" y="85"/>
                  </a:lnTo>
                  <a:lnTo>
                    <a:pt x="5387" y="84"/>
                  </a:lnTo>
                  <a:lnTo>
                    <a:pt x="5415" y="85"/>
                  </a:lnTo>
                  <a:lnTo>
                    <a:pt x="5428" y="86"/>
                  </a:lnTo>
                  <a:lnTo>
                    <a:pt x="5439" y="88"/>
                  </a:lnTo>
                  <a:lnTo>
                    <a:pt x="5448" y="91"/>
                  </a:lnTo>
                  <a:lnTo>
                    <a:pt x="5456" y="95"/>
                  </a:lnTo>
                  <a:lnTo>
                    <a:pt x="5464" y="101"/>
                  </a:lnTo>
                  <a:lnTo>
                    <a:pt x="5470" y="109"/>
                  </a:lnTo>
                  <a:lnTo>
                    <a:pt x="5475" y="118"/>
                  </a:lnTo>
                  <a:lnTo>
                    <a:pt x="5479" y="131"/>
                  </a:lnTo>
                  <a:lnTo>
                    <a:pt x="5482" y="145"/>
                  </a:lnTo>
                  <a:lnTo>
                    <a:pt x="5484" y="162"/>
                  </a:lnTo>
                  <a:lnTo>
                    <a:pt x="5485" y="182"/>
                  </a:lnTo>
                  <a:lnTo>
                    <a:pt x="5485" y="205"/>
                  </a:lnTo>
                  <a:lnTo>
                    <a:pt x="5485" y="211"/>
                  </a:lnTo>
                  <a:lnTo>
                    <a:pt x="5484" y="217"/>
                  </a:lnTo>
                  <a:lnTo>
                    <a:pt x="5482" y="222"/>
                  </a:lnTo>
                  <a:lnTo>
                    <a:pt x="5480" y="227"/>
                  </a:lnTo>
                  <a:lnTo>
                    <a:pt x="5474" y="237"/>
                  </a:lnTo>
                  <a:lnTo>
                    <a:pt x="5466" y="246"/>
                  </a:lnTo>
                  <a:lnTo>
                    <a:pt x="5456" y="255"/>
                  </a:lnTo>
                  <a:lnTo>
                    <a:pt x="5446" y="261"/>
                  </a:lnTo>
                  <a:lnTo>
                    <a:pt x="5441" y="263"/>
                  </a:lnTo>
                  <a:lnTo>
                    <a:pt x="5435" y="265"/>
                  </a:lnTo>
                  <a:lnTo>
                    <a:pt x="5430" y="266"/>
                  </a:lnTo>
                  <a:lnTo>
                    <a:pt x="5425" y="266"/>
                  </a:lnTo>
                  <a:close/>
                  <a:moveTo>
                    <a:pt x="5230" y="23"/>
                  </a:moveTo>
                  <a:lnTo>
                    <a:pt x="5230" y="593"/>
                  </a:lnTo>
                  <a:lnTo>
                    <a:pt x="5261" y="600"/>
                  </a:lnTo>
                  <a:lnTo>
                    <a:pt x="5293" y="605"/>
                  </a:lnTo>
                  <a:lnTo>
                    <a:pt x="5325" y="608"/>
                  </a:lnTo>
                  <a:lnTo>
                    <a:pt x="5360" y="610"/>
                  </a:lnTo>
                  <a:lnTo>
                    <a:pt x="5378" y="610"/>
                  </a:lnTo>
                  <a:lnTo>
                    <a:pt x="5395" y="610"/>
                  </a:lnTo>
                  <a:lnTo>
                    <a:pt x="5411" y="609"/>
                  </a:lnTo>
                  <a:lnTo>
                    <a:pt x="5429" y="607"/>
                  </a:lnTo>
                  <a:lnTo>
                    <a:pt x="5446" y="605"/>
                  </a:lnTo>
                  <a:lnTo>
                    <a:pt x="5463" y="602"/>
                  </a:lnTo>
                  <a:lnTo>
                    <a:pt x="5479" y="599"/>
                  </a:lnTo>
                  <a:lnTo>
                    <a:pt x="5494" y="594"/>
                  </a:lnTo>
                  <a:lnTo>
                    <a:pt x="5510" y="589"/>
                  </a:lnTo>
                  <a:lnTo>
                    <a:pt x="5525" y="584"/>
                  </a:lnTo>
                  <a:lnTo>
                    <a:pt x="5539" y="577"/>
                  </a:lnTo>
                  <a:lnTo>
                    <a:pt x="5554" y="570"/>
                  </a:lnTo>
                  <a:lnTo>
                    <a:pt x="5566" y="562"/>
                  </a:lnTo>
                  <a:lnTo>
                    <a:pt x="5578" y="553"/>
                  </a:lnTo>
                  <a:lnTo>
                    <a:pt x="5589" y="543"/>
                  </a:lnTo>
                  <a:lnTo>
                    <a:pt x="5601" y="533"/>
                  </a:lnTo>
                  <a:lnTo>
                    <a:pt x="5610" y="522"/>
                  </a:lnTo>
                  <a:lnTo>
                    <a:pt x="5618" y="508"/>
                  </a:lnTo>
                  <a:lnTo>
                    <a:pt x="5625" y="495"/>
                  </a:lnTo>
                  <a:lnTo>
                    <a:pt x="5631" y="481"/>
                  </a:lnTo>
                  <a:lnTo>
                    <a:pt x="5637" y="465"/>
                  </a:lnTo>
                  <a:lnTo>
                    <a:pt x="5641" y="448"/>
                  </a:lnTo>
                  <a:lnTo>
                    <a:pt x="5643" y="431"/>
                  </a:lnTo>
                  <a:lnTo>
                    <a:pt x="5643" y="412"/>
                  </a:lnTo>
                  <a:lnTo>
                    <a:pt x="5643" y="397"/>
                  </a:lnTo>
                  <a:lnTo>
                    <a:pt x="5640" y="384"/>
                  </a:lnTo>
                  <a:lnTo>
                    <a:pt x="5636" y="372"/>
                  </a:lnTo>
                  <a:lnTo>
                    <a:pt x="5630" y="361"/>
                  </a:lnTo>
                  <a:lnTo>
                    <a:pt x="5624" y="351"/>
                  </a:lnTo>
                  <a:lnTo>
                    <a:pt x="5617" y="342"/>
                  </a:lnTo>
                  <a:lnTo>
                    <a:pt x="5609" y="333"/>
                  </a:lnTo>
                  <a:lnTo>
                    <a:pt x="5601" y="325"/>
                  </a:lnTo>
                  <a:lnTo>
                    <a:pt x="5583" y="311"/>
                  </a:lnTo>
                  <a:lnTo>
                    <a:pt x="5565" y="297"/>
                  </a:lnTo>
                  <a:lnTo>
                    <a:pt x="5557" y="289"/>
                  </a:lnTo>
                  <a:lnTo>
                    <a:pt x="5549" y="282"/>
                  </a:lnTo>
                  <a:lnTo>
                    <a:pt x="5540" y="274"/>
                  </a:lnTo>
                  <a:lnTo>
                    <a:pt x="5534" y="266"/>
                  </a:lnTo>
                  <a:lnTo>
                    <a:pt x="5543" y="263"/>
                  </a:lnTo>
                  <a:lnTo>
                    <a:pt x="5553" y="259"/>
                  </a:lnTo>
                  <a:lnTo>
                    <a:pt x="5561" y="254"/>
                  </a:lnTo>
                  <a:lnTo>
                    <a:pt x="5568" y="247"/>
                  </a:lnTo>
                  <a:lnTo>
                    <a:pt x="5575" y="240"/>
                  </a:lnTo>
                  <a:lnTo>
                    <a:pt x="5581" y="232"/>
                  </a:lnTo>
                  <a:lnTo>
                    <a:pt x="5587" y="224"/>
                  </a:lnTo>
                  <a:lnTo>
                    <a:pt x="5593" y="215"/>
                  </a:lnTo>
                  <a:lnTo>
                    <a:pt x="5597" y="204"/>
                  </a:lnTo>
                  <a:lnTo>
                    <a:pt x="5600" y="195"/>
                  </a:lnTo>
                  <a:lnTo>
                    <a:pt x="5603" y="184"/>
                  </a:lnTo>
                  <a:lnTo>
                    <a:pt x="5605" y="174"/>
                  </a:lnTo>
                  <a:lnTo>
                    <a:pt x="5606" y="162"/>
                  </a:lnTo>
                  <a:lnTo>
                    <a:pt x="5606" y="151"/>
                  </a:lnTo>
                  <a:lnTo>
                    <a:pt x="5605" y="140"/>
                  </a:lnTo>
                  <a:lnTo>
                    <a:pt x="5603" y="129"/>
                  </a:lnTo>
                  <a:lnTo>
                    <a:pt x="5601" y="117"/>
                  </a:lnTo>
                  <a:lnTo>
                    <a:pt x="5598" y="106"/>
                  </a:lnTo>
                  <a:lnTo>
                    <a:pt x="5593" y="95"/>
                  </a:lnTo>
                  <a:lnTo>
                    <a:pt x="5587" y="85"/>
                  </a:lnTo>
                  <a:lnTo>
                    <a:pt x="5581" y="74"/>
                  </a:lnTo>
                  <a:lnTo>
                    <a:pt x="5573" y="65"/>
                  </a:lnTo>
                  <a:lnTo>
                    <a:pt x="5565" y="56"/>
                  </a:lnTo>
                  <a:lnTo>
                    <a:pt x="5556" y="47"/>
                  </a:lnTo>
                  <a:lnTo>
                    <a:pt x="5544" y="40"/>
                  </a:lnTo>
                  <a:lnTo>
                    <a:pt x="5533" y="32"/>
                  </a:lnTo>
                  <a:lnTo>
                    <a:pt x="5520" y="26"/>
                  </a:lnTo>
                  <a:lnTo>
                    <a:pt x="5506" y="21"/>
                  </a:lnTo>
                  <a:lnTo>
                    <a:pt x="5490" y="17"/>
                  </a:lnTo>
                  <a:lnTo>
                    <a:pt x="5474" y="14"/>
                  </a:lnTo>
                  <a:lnTo>
                    <a:pt x="5455" y="12"/>
                  </a:lnTo>
                  <a:lnTo>
                    <a:pt x="5437" y="11"/>
                  </a:lnTo>
                  <a:lnTo>
                    <a:pt x="5230" y="23"/>
                  </a:lnTo>
                  <a:close/>
                  <a:moveTo>
                    <a:pt x="7439" y="2985"/>
                  </a:moveTo>
                  <a:lnTo>
                    <a:pt x="7438" y="2993"/>
                  </a:lnTo>
                  <a:lnTo>
                    <a:pt x="7437" y="3000"/>
                  </a:lnTo>
                  <a:lnTo>
                    <a:pt x="7436" y="3006"/>
                  </a:lnTo>
                  <a:lnTo>
                    <a:pt x="7434" y="3011"/>
                  </a:lnTo>
                  <a:lnTo>
                    <a:pt x="7433" y="3017"/>
                  </a:lnTo>
                  <a:lnTo>
                    <a:pt x="7432" y="3020"/>
                  </a:lnTo>
                  <a:lnTo>
                    <a:pt x="7432" y="3024"/>
                  </a:lnTo>
                  <a:lnTo>
                    <a:pt x="7432" y="3026"/>
                  </a:lnTo>
                  <a:lnTo>
                    <a:pt x="7435" y="3028"/>
                  </a:lnTo>
                  <a:lnTo>
                    <a:pt x="7438" y="3030"/>
                  </a:lnTo>
                  <a:lnTo>
                    <a:pt x="7445" y="3031"/>
                  </a:lnTo>
                  <a:lnTo>
                    <a:pt x="7453" y="3032"/>
                  </a:lnTo>
                  <a:lnTo>
                    <a:pt x="7476" y="3033"/>
                  </a:lnTo>
                  <a:lnTo>
                    <a:pt x="7512" y="3033"/>
                  </a:lnTo>
                  <a:lnTo>
                    <a:pt x="7522" y="3033"/>
                  </a:lnTo>
                  <a:lnTo>
                    <a:pt x="7531" y="3030"/>
                  </a:lnTo>
                  <a:lnTo>
                    <a:pt x="7539" y="3027"/>
                  </a:lnTo>
                  <a:lnTo>
                    <a:pt x="7545" y="3022"/>
                  </a:lnTo>
                  <a:lnTo>
                    <a:pt x="7550" y="3015"/>
                  </a:lnTo>
                  <a:lnTo>
                    <a:pt x="7554" y="3007"/>
                  </a:lnTo>
                  <a:lnTo>
                    <a:pt x="7557" y="2999"/>
                  </a:lnTo>
                  <a:lnTo>
                    <a:pt x="7560" y="2990"/>
                  </a:lnTo>
                  <a:lnTo>
                    <a:pt x="7562" y="2980"/>
                  </a:lnTo>
                  <a:lnTo>
                    <a:pt x="7563" y="2968"/>
                  </a:lnTo>
                  <a:lnTo>
                    <a:pt x="7563" y="2957"/>
                  </a:lnTo>
                  <a:lnTo>
                    <a:pt x="7563" y="2945"/>
                  </a:lnTo>
                  <a:lnTo>
                    <a:pt x="7562" y="2919"/>
                  </a:lnTo>
                  <a:lnTo>
                    <a:pt x="7561" y="2894"/>
                  </a:lnTo>
                  <a:lnTo>
                    <a:pt x="7559" y="2868"/>
                  </a:lnTo>
                  <a:lnTo>
                    <a:pt x="7557" y="2843"/>
                  </a:lnTo>
                  <a:lnTo>
                    <a:pt x="7557" y="2819"/>
                  </a:lnTo>
                  <a:lnTo>
                    <a:pt x="7558" y="2798"/>
                  </a:lnTo>
                  <a:lnTo>
                    <a:pt x="7560" y="2788"/>
                  </a:lnTo>
                  <a:lnTo>
                    <a:pt x="7562" y="2780"/>
                  </a:lnTo>
                  <a:lnTo>
                    <a:pt x="7565" y="2772"/>
                  </a:lnTo>
                  <a:lnTo>
                    <a:pt x="7569" y="2766"/>
                  </a:lnTo>
                  <a:lnTo>
                    <a:pt x="7575" y="2761"/>
                  </a:lnTo>
                  <a:lnTo>
                    <a:pt x="7581" y="2758"/>
                  </a:lnTo>
                  <a:lnTo>
                    <a:pt x="7589" y="2755"/>
                  </a:lnTo>
                  <a:lnTo>
                    <a:pt x="7597" y="2755"/>
                  </a:lnTo>
                  <a:lnTo>
                    <a:pt x="7803" y="2755"/>
                  </a:lnTo>
                  <a:lnTo>
                    <a:pt x="7803" y="3033"/>
                  </a:lnTo>
                  <a:lnTo>
                    <a:pt x="7833" y="3034"/>
                  </a:lnTo>
                  <a:lnTo>
                    <a:pt x="7857" y="3035"/>
                  </a:lnTo>
                  <a:lnTo>
                    <a:pt x="7877" y="3036"/>
                  </a:lnTo>
                  <a:lnTo>
                    <a:pt x="7893" y="3035"/>
                  </a:lnTo>
                  <a:lnTo>
                    <a:pt x="7900" y="3034"/>
                  </a:lnTo>
                  <a:lnTo>
                    <a:pt x="7906" y="3032"/>
                  </a:lnTo>
                  <a:lnTo>
                    <a:pt x="7911" y="3028"/>
                  </a:lnTo>
                  <a:lnTo>
                    <a:pt x="7915" y="3024"/>
                  </a:lnTo>
                  <a:lnTo>
                    <a:pt x="7920" y="3018"/>
                  </a:lnTo>
                  <a:lnTo>
                    <a:pt x="7923" y="3009"/>
                  </a:lnTo>
                  <a:lnTo>
                    <a:pt x="7925" y="3000"/>
                  </a:lnTo>
                  <a:lnTo>
                    <a:pt x="7927" y="2990"/>
                  </a:lnTo>
                  <a:lnTo>
                    <a:pt x="7929" y="2977"/>
                  </a:lnTo>
                  <a:lnTo>
                    <a:pt x="7930" y="2961"/>
                  </a:lnTo>
                  <a:lnTo>
                    <a:pt x="7930" y="2944"/>
                  </a:lnTo>
                  <a:lnTo>
                    <a:pt x="7931" y="2924"/>
                  </a:lnTo>
                  <a:lnTo>
                    <a:pt x="7930" y="2876"/>
                  </a:lnTo>
                  <a:lnTo>
                    <a:pt x="7930" y="2817"/>
                  </a:lnTo>
                  <a:lnTo>
                    <a:pt x="7928" y="2744"/>
                  </a:lnTo>
                  <a:lnTo>
                    <a:pt x="7927" y="2658"/>
                  </a:lnTo>
                  <a:lnTo>
                    <a:pt x="7925" y="2557"/>
                  </a:lnTo>
                  <a:lnTo>
                    <a:pt x="7925" y="2438"/>
                  </a:lnTo>
                  <a:lnTo>
                    <a:pt x="7803" y="2438"/>
                  </a:lnTo>
                  <a:lnTo>
                    <a:pt x="7803" y="2681"/>
                  </a:lnTo>
                  <a:lnTo>
                    <a:pt x="7560" y="2681"/>
                  </a:lnTo>
                  <a:lnTo>
                    <a:pt x="7561" y="2591"/>
                  </a:lnTo>
                  <a:lnTo>
                    <a:pt x="7563" y="2525"/>
                  </a:lnTo>
                  <a:lnTo>
                    <a:pt x="7563" y="2501"/>
                  </a:lnTo>
                  <a:lnTo>
                    <a:pt x="7562" y="2481"/>
                  </a:lnTo>
                  <a:lnTo>
                    <a:pt x="7561" y="2473"/>
                  </a:lnTo>
                  <a:lnTo>
                    <a:pt x="7560" y="2466"/>
                  </a:lnTo>
                  <a:lnTo>
                    <a:pt x="7558" y="2460"/>
                  </a:lnTo>
                  <a:lnTo>
                    <a:pt x="7557" y="2455"/>
                  </a:lnTo>
                  <a:lnTo>
                    <a:pt x="7554" y="2450"/>
                  </a:lnTo>
                  <a:lnTo>
                    <a:pt x="7551" y="2446"/>
                  </a:lnTo>
                  <a:lnTo>
                    <a:pt x="7548" y="2443"/>
                  </a:lnTo>
                  <a:lnTo>
                    <a:pt x="7544" y="2441"/>
                  </a:lnTo>
                  <a:lnTo>
                    <a:pt x="7540" y="2439"/>
                  </a:lnTo>
                  <a:lnTo>
                    <a:pt x="7535" y="2438"/>
                  </a:lnTo>
                  <a:lnTo>
                    <a:pt x="7528" y="2437"/>
                  </a:lnTo>
                  <a:lnTo>
                    <a:pt x="7522" y="2437"/>
                  </a:lnTo>
                  <a:lnTo>
                    <a:pt x="7488" y="2437"/>
                  </a:lnTo>
                  <a:lnTo>
                    <a:pt x="7439" y="2438"/>
                  </a:lnTo>
                  <a:lnTo>
                    <a:pt x="7439" y="2985"/>
                  </a:lnTo>
                  <a:close/>
                  <a:moveTo>
                    <a:pt x="9017" y="1505"/>
                  </a:moveTo>
                  <a:lnTo>
                    <a:pt x="8980" y="1505"/>
                  </a:lnTo>
                  <a:lnTo>
                    <a:pt x="8980" y="1285"/>
                  </a:lnTo>
                  <a:lnTo>
                    <a:pt x="8993" y="1286"/>
                  </a:lnTo>
                  <a:lnTo>
                    <a:pt x="9007" y="1288"/>
                  </a:lnTo>
                  <a:lnTo>
                    <a:pt x="9020" y="1289"/>
                  </a:lnTo>
                  <a:lnTo>
                    <a:pt x="9032" y="1291"/>
                  </a:lnTo>
                  <a:lnTo>
                    <a:pt x="9044" y="1294"/>
                  </a:lnTo>
                  <a:lnTo>
                    <a:pt x="9055" y="1297"/>
                  </a:lnTo>
                  <a:lnTo>
                    <a:pt x="9065" y="1302"/>
                  </a:lnTo>
                  <a:lnTo>
                    <a:pt x="9074" y="1307"/>
                  </a:lnTo>
                  <a:lnTo>
                    <a:pt x="9084" y="1312"/>
                  </a:lnTo>
                  <a:lnTo>
                    <a:pt x="9091" y="1319"/>
                  </a:lnTo>
                  <a:lnTo>
                    <a:pt x="9098" y="1327"/>
                  </a:lnTo>
                  <a:lnTo>
                    <a:pt x="9103" y="1336"/>
                  </a:lnTo>
                  <a:lnTo>
                    <a:pt x="9108" y="1346"/>
                  </a:lnTo>
                  <a:lnTo>
                    <a:pt x="9111" y="1357"/>
                  </a:lnTo>
                  <a:lnTo>
                    <a:pt x="9113" y="1369"/>
                  </a:lnTo>
                  <a:lnTo>
                    <a:pt x="9114" y="1383"/>
                  </a:lnTo>
                  <a:lnTo>
                    <a:pt x="9114" y="1431"/>
                  </a:lnTo>
                  <a:lnTo>
                    <a:pt x="9113" y="1439"/>
                  </a:lnTo>
                  <a:lnTo>
                    <a:pt x="9111" y="1446"/>
                  </a:lnTo>
                  <a:lnTo>
                    <a:pt x="9109" y="1452"/>
                  </a:lnTo>
                  <a:lnTo>
                    <a:pt x="9105" y="1459"/>
                  </a:lnTo>
                  <a:lnTo>
                    <a:pt x="9100" y="1466"/>
                  </a:lnTo>
                  <a:lnTo>
                    <a:pt x="9095" y="1472"/>
                  </a:lnTo>
                  <a:lnTo>
                    <a:pt x="9089" y="1477"/>
                  </a:lnTo>
                  <a:lnTo>
                    <a:pt x="9083" y="1482"/>
                  </a:lnTo>
                  <a:lnTo>
                    <a:pt x="9074" y="1487"/>
                  </a:lnTo>
                  <a:lnTo>
                    <a:pt x="9067" y="1491"/>
                  </a:lnTo>
                  <a:lnTo>
                    <a:pt x="9059" y="1495"/>
                  </a:lnTo>
                  <a:lnTo>
                    <a:pt x="9051" y="1498"/>
                  </a:lnTo>
                  <a:lnTo>
                    <a:pt x="9043" y="1500"/>
                  </a:lnTo>
                  <a:lnTo>
                    <a:pt x="9033" y="1502"/>
                  </a:lnTo>
                  <a:lnTo>
                    <a:pt x="9025" y="1504"/>
                  </a:lnTo>
                  <a:lnTo>
                    <a:pt x="9017" y="1505"/>
                  </a:lnTo>
                  <a:close/>
                  <a:moveTo>
                    <a:pt x="8859" y="1261"/>
                  </a:moveTo>
                  <a:lnTo>
                    <a:pt x="8859" y="1820"/>
                  </a:lnTo>
                  <a:lnTo>
                    <a:pt x="8907" y="1821"/>
                  </a:lnTo>
                  <a:lnTo>
                    <a:pt x="8942" y="1821"/>
                  </a:lnTo>
                  <a:lnTo>
                    <a:pt x="8948" y="1821"/>
                  </a:lnTo>
                  <a:lnTo>
                    <a:pt x="8955" y="1820"/>
                  </a:lnTo>
                  <a:lnTo>
                    <a:pt x="8960" y="1819"/>
                  </a:lnTo>
                  <a:lnTo>
                    <a:pt x="8964" y="1817"/>
                  </a:lnTo>
                  <a:lnTo>
                    <a:pt x="8968" y="1815"/>
                  </a:lnTo>
                  <a:lnTo>
                    <a:pt x="8971" y="1812"/>
                  </a:lnTo>
                  <a:lnTo>
                    <a:pt x="8974" y="1808"/>
                  </a:lnTo>
                  <a:lnTo>
                    <a:pt x="8977" y="1803"/>
                  </a:lnTo>
                  <a:lnTo>
                    <a:pt x="8978" y="1798"/>
                  </a:lnTo>
                  <a:lnTo>
                    <a:pt x="8980" y="1792"/>
                  </a:lnTo>
                  <a:lnTo>
                    <a:pt x="8981" y="1785"/>
                  </a:lnTo>
                  <a:lnTo>
                    <a:pt x="8982" y="1777"/>
                  </a:lnTo>
                  <a:lnTo>
                    <a:pt x="8983" y="1757"/>
                  </a:lnTo>
                  <a:lnTo>
                    <a:pt x="8983" y="1733"/>
                  </a:lnTo>
                  <a:lnTo>
                    <a:pt x="8981" y="1668"/>
                  </a:lnTo>
                  <a:lnTo>
                    <a:pt x="8980" y="1577"/>
                  </a:lnTo>
                  <a:lnTo>
                    <a:pt x="8994" y="1578"/>
                  </a:lnTo>
                  <a:lnTo>
                    <a:pt x="9008" y="1580"/>
                  </a:lnTo>
                  <a:lnTo>
                    <a:pt x="9019" y="1583"/>
                  </a:lnTo>
                  <a:lnTo>
                    <a:pt x="9028" y="1587"/>
                  </a:lnTo>
                  <a:lnTo>
                    <a:pt x="9037" y="1593"/>
                  </a:lnTo>
                  <a:lnTo>
                    <a:pt x="9045" y="1599"/>
                  </a:lnTo>
                  <a:lnTo>
                    <a:pt x="9052" y="1607"/>
                  </a:lnTo>
                  <a:lnTo>
                    <a:pt x="9058" y="1615"/>
                  </a:lnTo>
                  <a:lnTo>
                    <a:pt x="9083" y="1660"/>
                  </a:lnTo>
                  <a:lnTo>
                    <a:pt x="9114" y="1723"/>
                  </a:lnTo>
                  <a:lnTo>
                    <a:pt x="9133" y="1754"/>
                  </a:lnTo>
                  <a:lnTo>
                    <a:pt x="9148" y="1778"/>
                  </a:lnTo>
                  <a:lnTo>
                    <a:pt x="9155" y="1788"/>
                  </a:lnTo>
                  <a:lnTo>
                    <a:pt x="9163" y="1795"/>
                  </a:lnTo>
                  <a:lnTo>
                    <a:pt x="9171" y="1802"/>
                  </a:lnTo>
                  <a:lnTo>
                    <a:pt x="9180" y="1808"/>
                  </a:lnTo>
                  <a:lnTo>
                    <a:pt x="9189" y="1812"/>
                  </a:lnTo>
                  <a:lnTo>
                    <a:pt x="9200" y="1815"/>
                  </a:lnTo>
                  <a:lnTo>
                    <a:pt x="9213" y="1817"/>
                  </a:lnTo>
                  <a:lnTo>
                    <a:pt x="9227" y="1818"/>
                  </a:lnTo>
                  <a:lnTo>
                    <a:pt x="9262" y="1820"/>
                  </a:lnTo>
                  <a:lnTo>
                    <a:pt x="9308" y="1820"/>
                  </a:lnTo>
                  <a:lnTo>
                    <a:pt x="9305" y="1810"/>
                  </a:lnTo>
                  <a:lnTo>
                    <a:pt x="9299" y="1797"/>
                  </a:lnTo>
                  <a:lnTo>
                    <a:pt x="9289" y="1781"/>
                  </a:lnTo>
                  <a:lnTo>
                    <a:pt x="9279" y="1764"/>
                  </a:lnTo>
                  <a:lnTo>
                    <a:pt x="9253" y="1723"/>
                  </a:lnTo>
                  <a:lnTo>
                    <a:pt x="9224" y="1678"/>
                  </a:lnTo>
                  <a:lnTo>
                    <a:pt x="9195" y="1633"/>
                  </a:lnTo>
                  <a:lnTo>
                    <a:pt x="9170" y="1590"/>
                  </a:lnTo>
                  <a:lnTo>
                    <a:pt x="9158" y="1571"/>
                  </a:lnTo>
                  <a:lnTo>
                    <a:pt x="9149" y="1554"/>
                  </a:lnTo>
                  <a:lnTo>
                    <a:pt x="9142" y="1539"/>
                  </a:lnTo>
                  <a:lnTo>
                    <a:pt x="9138" y="1528"/>
                  </a:lnTo>
                  <a:lnTo>
                    <a:pt x="9152" y="1524"/>
                  </a:lnTo>
                  <a:lnTo>
                    <a:pt x="9164" y="1518"/>
                  </a:lnTo>
                  <a:lnTo>
                    <a:pt x="9177" y="1511"/>
                  </a:lnTo>
                  <a:lnTo>
                    <a:pt x="9189" y="1502"/>
                  </a:lnTo>
                  <a:lnTo>
                    <a:pt x="9199" y="1493"/>
                  </a:lnTo>
                  <a:lnTo>
                    <a:pt x="9208" y="1483"/>
                  </a:lnTo>
                  <a:lnTo>
                    <a:pt x="9218" y="1472"/>
                  </a:lnTo>
                  <a:lnTo>
                    <a:pt x="9225" y="1459"/>
                  </a:lnTo>
                  <a:lnTo>
                    <a:pt x="9232" y="1447"/>
                  </a:lnTo>
                  <a:lnTo>
                    <a:pt x="9237" y="1434"/>
                  </a:lnTo>
                  <a:lnTo>
                    <a:pt x="9242" y="1421"/>
                  </a:lnTo>
                  <a:lnTo>
                    <a:pt x="9245" y="1406"/>
                  </a:lnTo>
                  <a:lnTo>
                    <a:pt x="9247" y="1392"/>
                  </a:lnTo>
                  <a:lnTo>
                    <a:pt x="9247" y="1378"/>
                  </a:lnTo>
                  <a:lnTo>
                    <a:pt x="9247" y="1363"/>
                  </a:lnTo>
                  <a:lnTo>
                    <a:pt x="9245" y="1350"/>
                  </a:lnTo>
                  <a:lnTo>
                    <a:pt x="9241" y="1336"/>
                  </a:lnTo>
                  <a:lnTo>
                    <a:pt x="9236" y="1322"/>
                  </a:lnTo>
                  <a:lnTo>
                    <a:pt x="9230" y="1309"/>
                  </a:lnTo>
                  <a:lnTo>
                    <a:pt x="9222" y="1296"/>
                  </a:lnTo>
                  <a:lnTo>
                    <a:pt x="9211" y="1283"/>
                  </a:lnTo>
                  <a:lnTo>
                    <a:pt x="9200" y="1272"/>
                  </a:lnTo>
                  <a:lnTo>
                    <a:pt x="9187" y="1262"/>
                  </a:lnTo>
                  <a:lnTo>
                    <a:pt x="9172" y="1253"/>
                  </a:lnTo>
                  <a:lnTo>
                    <a:pt x="9154" y="1243"/>
                  </a:lnTo>
                  <a:lnTo>
                    <a:pt x="9136" y="1236"/>
                  </a:lnTo>
                  <a:lnTo>
                    <a:pt x="9114" y="1230"/>
                  </a:lnTo>
                  <a:lnTo>
                    <a:pt x="9092" y="1226"/>
                  </a:lnTo>
                  <a:lnTo>
                    <a:pt x="9067" y="1222"/>
                  </a:lnTo>
                  <a:lnTo>
                    <a:pt x="9040" y="1221"/>
                  </a:lnTo>
                  <a:lnTo>
                    <a:pt x="9011" y="1221"/>
                  </a:lnTo>
                  <a:lnTo>
                    <a:pt x="8979" y="1222"/>
                  </a:lnTo>
                  <a:lnTo>
                    <a:pt x="8936" y="1223"/>
                  </a:lnTo>
                  <a:lnTo>
                    <a:pt x="8897" y="1223"/>
                  </a:lnTo>
                  <a:lnTo>
                    <a:pt x="8889" y="1224"/>
                  </a:lnTo>
                  <a:lnTo>
                    <a:pt x="8882" y="1226"/>
                  </a:lnTo>
                  <a:lnTo>
                    <a:pt x="8876" y="1229"/>
                  </a:lnTo>
                  <a:lnTo>
                    <a:pt x="8870" y="1233"/>
                  </a:lnTo>
                  <a:lnTo>
                    <a:pt x="8865" y="1238"/>
                  </a:lnTo>
                  <a:lnTo>
                    <a:pt x="8861" y="1245"/>
                  </a:lnTo>
                  <a:lnTo>
                    <a:pt x="8859" y="1252"/>
                  </a:lnTo>
                  <a:lnTo>
                    <a:pt x="8859" y="1261"/>
                  </a:lnTo>
                  <a:close/>
                  <a:moveTo>
                    <a:pt x="3167" y="1505"/>
                  </a:moveTo>
                  <a:lnTo>
                    <a:pt x="3131" y="1505"/>
                  </a:lnTo>
                  <a:lnTo>
                    <a:pt x="3130" y="1439"/>
                  </a:lnTo>
                  <a:lnTo>
                    <a:pt x="3129" y="1387"/>
                  </a:lnTo>
                  <a:lnTo>
                    <a:pt x="3128" y="1364"/>
                  </a:lnTo>
                  <a:lnTo>
                    <a:pt x="3129" y="1346"/>
                  </a:lnTo>
                  <a:lnTo>
                    <a:pt x="3130" y="1329"/>
                  </a:lnTo>
                  <a:lnTo>
                    <a:pt x="3131" y="1316"/>
                  </a:lnTo>
                  <a:lnTo>
                    <a:pt x="3133" y="1310"/>
                  </a:lnTo>
                  <a:lnTo>
                    <a:pt x="3135" y="1305"/>
                  </a:lnTo>
                  <a:lnTo>
                    <a:pt x="3137" y="1301"/>
                  </a:lnTo>
                  <a:lnTo>
                    <a:pt x="3139" y="1297"/>
                  </a:lnTo>
                  <a:lnTo>
                    <a:pt x="3142" y="1294"/>
                  </a:lnTo>
                  <a:lnTo>
                    <a:pt x="3145" y="1291"/>
                  </a:lnTo>
                  <a:lnTo>
                    <a:pt x="3149" y="1289"/>
                  </a:lnTo>
                  <a:lnTo>
                    <a:pt x="3153" y="1288"/>
                  </a:lnTo>
                  <a:lnTo>
                    <a:pt x="3157" y="1286"/>
                  </a:lnTo>
                  <a:lnTo>
                    <a:pt x="3162" y="1286"/>
                  </a:lnTo>
                  <a:lnTo>
                    <a:pt x="3167" y="1286"/>
                  </a:lnTo>
                  <a:lnTo>
                    <a:pt x="3173" y="1288"/>
                  </a:lnTo>
                  <a:lnTo>
                    <a:pt x="3188" y="1291"/>
                  </a:lnTo>
                  <a:lnTo>
                    <a:pt x="3204" y="1296"/>
                  </a:lnTo>
                  <a:lnTo>
                    <a:pt x="3213" y="1299"/>
                  </a:lnTo>
                  <a:lnTo>
                    <a:pt x="3222" y="1304"/>
                  </a:lnTo>
                  <a:lnTo>
                    <a:pt x="3230" y="1309"/>
                  </a:lnTo>
                  <a:lnTo>
                    <a:pt x="3237" y="1314"/>
                  </a:lnTo>
                  <a:lnTo>
                    <a:pt x="3244" y="1321"/>
                  </a:lnTo>
                  <a:lnTo>
                    <a:pt x="3249" y="1327"/>
                  </a:lnTo>
                  <a:lnTo>
                    <a:pt x="3254" y="1335"/>
                  </a:lnTo>
                  <a:lnTo>
                    <a:pt x="3259" y="1343"/>
                  </a:lnTo>
                  <a:lnTo>
                    <a:pt x="3264" y="1351"/>
                  </a:lnTo>
                  <a:lnTo>
                    <a:pt x="3267" y="1359"/>
                  </a:lnTo>
                  <a:lnTo>
                    <a:pt x="3269" y="1368"/>
                  </a:lnTo>
                  <a:lnTo>
                    <a:pt x="3271" y="1377"/>
                  </a:lnTo>
                  <a:lnTo>
                    <a:pt x="3272" y="1386"/>
                  </a:lnTo>
                  <a:lnTo>
                    <a:pt x="3272" y="1395"/>
                  </a:lnTo>
                  <a:lnTo>
                    <a:pt x="3272" y="1404"/>
                  </a:lnTo>
                  <a:lnTo>
                    <a:pt x="3271" y="1412"/>
                  </a:lnTo>
                  <a:lnTo>
                    <a:pt x="3270" y="1422"/>
                  </a:lnTo>
                  <a:lnTo>
                    <a:pt x="3268" y="1431"/>
                  </a:lnTo>
                  <a:lnTo>
                    <a:pt x="3265" y="1439"/>
                  </a:lnTo>
                  <a:lnTo>
                    <a:pt x="3261" y="1447"/>
                  </a:lnTo>
                  <a:lnTo>
                    <a:pt x="3256" y="1455"/>
                  </a:lnTo>
                  <a:lnTo>
                    <a:pt x="3252" y="1463"/>
                  </a:lnTo>
                  <a:lnTo>
                    <a:pt x="3246" y="1470"/>
                  </a:lnTo>
                  <a:lnTo>
                    <a:pt x="3240" y="1477"/>
                  </a:lnTo>
                  <a:lnTo>
                    <a:pt x="3234" y="1482"/>
                  </a:lnTo>
                  <a:lnTo>
                    <a:pt x="3226" y="1488"/>
                  </a:lnTo>
                  <a:lnTo>
                    <a:pt x="3217" y="1492"/>
                  </a:lnTo>
                  <a:lnTo>
                    <a:pt x="3209" y="1496"/>
                  </a:lnTo>
                  <a:lnTo>
                    <a:pt x="3200" y="1499"/>
                  </a:lnTo>
                  <a:lnTo>
                    <a:pt x="3190" y="1502"/>
                  </a:lnTo>
                  <a:lnTo>
                    <a:pt x="3179" y="1504"/>
                  </a:lnTo>
                  <a:lnTo>
                    <a:pt x="3167" y="1505"/>
                  </a:lnTo>
                  <a:close/>
                  <a:moveTo>
                    <a:pt x="3010" y="1237"/>
                  </a:moveTo>
                  <a:lnTo>
                    <a:pt x="3010" y="1820"/>
                  </a:lnTo>
                  <a:lnTo>
                    <a:pt x="3131" y="1808"/>
                  </a:lnTo>
                  <a:lnTo>
                    <a:pt x="3131" y="1577"/>
                  </a:lnTo>
                  <a:lnTo>
                    <a:pt x="3147" y="1578"/>
                  </a:lnTo>
                  <a:lnTo>
                    <a:pt x="3160" y="1580"/>
                  </a:lnTo>
                  <a:lnTo>
                    <a:pt x="3172" y="1583"/>
                  </a:lnTo>
                  <a:lnTo>
                    <a:pt x="3182" y="1587"/>
                  </a:lnTo>
                  <a:lnTo>
                    <a:pt x="3191" y="1593"/>
                  </a:lnTo>
                  <a:lnTo>
                    <a:pt x="3198" y="1599"/>
                  </a:lnTo>
                  <a:lnTo>
                    <a:pt x="3205" y="1606"/>
                  </a:lnTo>
                  <a:lnTo>
                    <a:pt x="3211" y="1614"/>
                  </a:lnTo>
                  <a:lnTo>
                    <a:pt x="3223" y="1635"/>
                  </a:lnTo>
                  <a:lnTo>
                    <a:pt x="3234" y="1659"/>
                  </a:lnTo>
                  <a:lnTo>
                    <a:pt x="3247" y="1689"/>
                  </a:lnTo>
                  <a:lnTo>
                    <a:pt x="3265" y="1723"/>
                  </a:lnTo>
                  <a:lnTo>
                    <a:pt x="3283" y="1754"/>
                  </a:lnTo>
                  <a:lnTo>
                    <a:pt x="3298" y="1779"/>
                  </a:lnTo>
                  <a:lnTo>
                    <a:pt x="3307" y="1788"/>
                  </a:lnTo>
                  <a:lnTo>
                    <a:pt x="3314" y="1795"/>
                  </a:lnTo>
                  <a:lnTo>
                    <a:pt x="3322" y="1802"/>
                  </a:lnTo>
                  <a:lnTo>
                    <a:pt x="3330" y="1808"/>
                  </a:lnTo>
                  <a:lnTo>
                    <a:pt x="3339" y="1812"/>
                  </a:lnTo>
                  <a:lnTo>
                    <a:pt x="3351" y="1815"/>
                  </a:lnTo>
                  <a:lnTo>
                    <a:pt x="3363" y="1817"/>
                  </a:lnTo>
                  <a:lnTo>
                    <a:pt x="3377" y="1818"/>
                  </a:lnTo>
                  <a:lnTo>
                    <a:pt x="3412" y="1820"/>
                  </a:lnTo>
                  <a:lnTo>
                    <a:pt x="3459" y="1820"/>
                  </a:lnTo>
                  <a:lnTo>
                    <a:pt x="3455" y="1808"/>
                  </a:lnTo>
                  <a:lnTo>
                    <a:pt x="3448" y="1793"/>
                  </a:lnTo>
                  <a:lnTo>
                    <a:pt x="3439" y="1777"/>
                  </a:lnTo>
                  <a:lnTo>
                    <a:pt x="3428" y="1758"/>
                  </a:lnTo>
                  <a:lnTo>
                    <a:pt x="3403" y="1717"/>
                  </a:lnTo>
                  <a:lnTo>
                    <a:pt x="3374" y="1674"/>
                  </a:lnTo>
                  <a:lnTo>
                    <a:pt x="3345" y="1630"/>
                  </a:lnTo>
                  <a:lnTo>
                    <a:pt x="3320" y="1590"/>
                  </a:lnTo>
                  <a:lnTo>
                    <a:pt x="3309" y="1571"/>
                  </a:lnTo>
                  <a:lnTo>
                    <a:pt x="3299" y="1555"/>
                  </a:lnTo>
                  <a:lnTo>
                    <a:pt x="3293" y="1540"/>
                  </a:lnTo>
                  <a:lnTo>
                    <a:pt x="3289" y="1528"/>
                  </a:lnTo>
                  <a:lnTo>
                    <a:pt x="3304" y="1524"/>
                  </a:lnTo>
                  <a:lnTo>
                    <a:pt x="3319" y="1517"/>
                  </a:lnTo>
                  <a:lnTo>
                    <a:pt x="3333" y="1510"/>
                  </a:lnTo>
                  <a:lnTo>
                    <a:pt x="3345" y="1499"/>
                  </a:lnTo>
                  <a:lnTo>
                    <a:pt x="3357" y="1489"/>
                  </a:lnTo>
                  <a:lnTo>
                    <a:pt x="3367" y="1477"/>
                  </a:lnTo>
                  <a:lnTo>
                    <a:pt x="3375" y="1465"/>
                  </a:lnTo>
                  <a:lnTo>
                    <a:pt x="3383" y="1450"/>
                  </a:lnTo>
                  <a:lnTo>
                    <a:pt x="3389" y="1436"/>
                  </a:lnTo>
                  <a:lnTo>
                    <a:pt x="3394" y="1422"/>
                  </a:lnTo>
                  <a:lnTo>
                    <a:pt x="3397" y="1406"/>
                  </a:lnTo>
                  <a:lnTo>
                    <a:pt x="3399" y="1390"/>
                  </a:lnTo>
                  <a:lnTo>
                    <a:pt x="3398" y="1375"/>
                  </a:lnTo>
                  <a:lnTo>
                    <a:pt x="3397" y="1358"/>
                  </a:lnTo>
                  <a:lnTo>
                    <a:pt x="3393" y="1343"/>
                  </a:lnTo>
                  <a:lnTo>
                    <a:pt x="3387" y="1327"/>
                  </a:lnTo>
                  <a:lnTo>
                    <a:pt x="3380" y="1312"/>
                  </a:lnTo>
                  <a:lnTo>
                    <a:pt x="3371" y="1298"/>
                  </a:lnTo>
                  <a:lnTo>
                    <a:pt x="3360" y="1284"/>
                  </a:lnTo>
                  <a:lnTo>
                    <a:pt x="3346" y="1271"/>
                  </a:lnTo>
                  <a:lnTo>
                    <a:pt x="3331" y="1260"/>
                  </a:lnTo>
                  <a:lnTo>
                    <a:pt x="3314" y="1249"/>
                  </a:lnTo>
                  <a:lnTo>
                    <a:pt x="3294" y="1239"/>
                  </a:lnTo>
                  <a:lnTo>
                    <a:pt x="3273" y="1231"/>
                  </a:lnTo>
                  <a:lnTo>
                    <a:pt x="3248" y="1225"/>
                  </a:lnTo>
                  <a:lnTo>
                    <a:pt x="3222" y="1221"/>
                  </a:lnTo>
                  <a:lnTo>
                    <a:pt x="3193" y="1218"/>
                  </a:lnTo>
                  <a:lnTo>
                    <a:pt x="3161" y="1217"/>
                  </a:lnTo>
                  <a:lnTo>
                    <a:pt x="3127" y="1219"/>
                  </a:lnTo>
                  <a:lnTo>
                    <a:pt x="3090" y="1222"/>
                  </a:lnTo>
                  <a:lnTo>
                    <a:pt x="3052" y="1228"/>
                  </a:lnTo>
                  <a:lnTo>
                    <a:pt x="3010" y="1237"/>
                  </a:lnTo>
                  <a:close/>
                  <a:moveTo>
                    <a:pt x="7718" y="290"/>
                  </a:moveTo>
                  <a:lnTo>
                    <a:pt x="7657" y="290"/>
                  </a:lnTo>
                  <a:lnTo>
                    <a:pt x="7657" y="85"/>
                  </a:lnTo>
                  <a:lnTo>
                    <a:pt x="7684" y="84"/>
                  </a:lnTo>
                  <a:lnTo>
                    <a:pt x="7709" y="85"/>
                  </a:lnTo>
                  <a:lnTo>
                    <a:pt x="7720" y="86"/>
                  </a:lnTo>
                  <a:lnTo>
                    <a:pt x="7731" y="88"/>
                  </a:lnTo>
                  <a:lnTo>
                    <a:pt x="7741" y="90"/>
                  </a:lnTo>
                  <a:lnTo>
                    <a:pt x="7752" y="94"/>
                  </a:lnTo>
                  <a:lnTo>
                    <a:pt x="7761" y="99"/>
                  </a:lnTo>
                  <a:lnTo>
                    <a:pt x="7769" y="105"/>
                  </a:lnTo>
                  <a:lnTo>
                    <a:pt x="7776" y="113"/>
                  </a:lnTo>
                  <a:lnTo>
                    <a:pt x="7783" y="124"/>
                  </a:lnTo>
                  <a:lnTo>
                    <a:pt x="7788" y="135"/>
                  </a:lnTo>
                  <a:lnTo>
                    <a:pt x="7793" y="149"/>
                  </a:lnTo>
                  <a:lnTo>
                    <a:pt x="7796" y="165"/>
                  </a:lnTo>
                  <a:lnTo>
                    <a:pt x="7798" y="185"/>
                  </a:lnTo>
                  <a:lnTo>
                    <a:pt x="7798" y="194"/>
                  </a:lnTo>
                  <a:lnTo>
                    <a:pt x="7797" y="204"/>
                  </a:lnTo>
                  <a:lnTo>
                    <a:pt x="7796" y="214"/>
                  </a:lnTo>
                  <a:lnTo>
                    <a:pt x="7793" y="223"/>
                  </a:lnTo>
                  <a:lnTo>
                    <a:pt x="7790" y="232"/>
                  </a:lnTo>
                  <a:lnTo>
                    <a:pt x="7785" y="241"/>
                  </a:lnTo>
                  <a:lnTo>
                    <a:pt x="7780" y="249"/>
                  </a:lnTo>
                  <a:lnTo>
                    <a:pt x="7775" y="258"/>
                  </a:lnTo>
                  <a:lnTo>
                    <a:pt x="7769" y="265"/>
                  </a:lnTo>
                  <a:lnTo>
                    <a:pt x="7763" y="271"/>
                  </a:lnTo>
                  <a:lnTo>
                    <a:pt x="7756" y="276"/>
                  </a:lnTo>
                  <a:lnTo>
                    <a:pt x="7749" y="281"/>
                  </a:lnTo>
                  <a:lnTo>
                    <a:pt x="7741" y="285"/>
                  </a:lnTo>
                  <a:lnTo>
                    <a:pt x="7734" y="288"/>
                  </a:lnTo>
                  <a:lnTo>
                    <a:pt x="7726" y="289"/>
                  </a:lnTo>
                  <a:lnTo>
                    <a:pt x="7718" y="290"/>
                  </a:lnTo>
                  <a:close/>
                  <a:moveTo>
                    <a:pt x="7537" y="23"/>
                  </a:moveTo>
                  <a:lnTo>
                    <a:pt x="7537" y="606"/>
                  </a:lnTo>
                  <a:lnTo>
                    <a:pt x="7585" y="607"/>
                  </a:lnTo>
                  <a:lnTo>
                    <a:pt x="7620" y="608"/>
                  </a:lnTo>
                  <a:lnTo>
                    <a:pt x="7626" y="607"/>
                  </a:lnTo>
                  <a:lnTo>
                    <a:pt x="7632" y="606"/>
                  </a:lnTo>
                  <a:lnTo>
                    <a:pt x="7637" y="605"/>
                  </a:lnTo>
                  <a:lnTo>
                    <a:pt x="7641" y="604"/>
                  </a:lnTo>
                  <a:lnTo>
                    <a:pt x="7645" y="601"/>
                  </a:lnTo>
                  <a:lnTo>
                    <a:pt x="7648" y="598"/>
                  </a:lnTo>
                  <a:lnTo>
                    <a:pt x="7651" y="594"/>
                  </a:lnTo>
                  <a:lnTo>
                    <a:pt x="7653" y="590"/>
                  </a:lnTo>
                  <a:lnTo>
                    <a:pt x="7655" y="584"/>
                  </a:lnTo>
                  <a:lnTo>
                    <a:pt x="7657" y="578"/>
                  </a:lnTo>
                  <a:lnTo>
                    <a:pt x="7658" y="572"/>
                  </a:lnTo>
                  <a:lnTo>
                    <a:pt x="7659" y="564"/>
                  </a:lnTo>
                  <a:lnTo>
                    <a:pt x="7661" y="544"/>
                  </a:lnTo>
                  <a:lnTo>
                    <a:pt x="7659" y="520"/>
                  </a:lnTo>
                  <a:lnTo>
                    <a:pt x="7658" y="454"/>
                  </a:lnTo>
                  <a:lnTo>
                    <a:pt x="7657" y="363"/>
                  </a:lnTo>
                  <a:lnTo>
                    <a:pt x="7672" y="364"/>
                  </a:lnTo>
                  <a:lnTo>
                    <a:pt x="7684" y="366"/>
                  </a:lnTo>
                  <a:lnTo>
                    <a:pt x="7694" y="369"/>
                  </a:lnTo>
                  <a:lnTo>
                    <a:pt x="7705" y="373"/>
                  </a:lnTo>
                  <a:lnTo>
                    <a:pt x="7714" y="378"/>
                  </a:lnTo>
                  <a:lnTo>
                    <a:pt x="7721" y="386"/>
                  </a:lnTo>
                  <a:lnTo>
                    <a:pt x="7729" y="393"/>
                  </a:lnTo>
                  <a:lnTo>
                    <a:pt x="7735" y="402"/>
                  </a:lnTo>
                  <a:lnTo>
                    <a:pt x="7741" y="411"/>
                  </a:lnTo>
                  <a:lnTo>
                    <a:pt x="7749" y="422"/>
                  </a:lnTo>
                  <a:lnTo>
                    <a:pt x="7755" y="434"/>
                  </a:lnTo>
                  <a:lnTo>
                    <a:pt x="7761" y="447"/>
                  </a:lnTo>
                  <a:lnTo>
                    <a:pt x="7774" y="476"/>
                  </a:lnTo>
                  <a:lnTo>
                    <a:pt x="7791" y="509"/>
                  </a:lnTo>
                  <a:lnTo>
                    <a:pt x="7802" y="529"/>
                  </a:lnTo>
                  <a:lnTo>
                    <a:pt x="7812" y="546"/>
                  </a:lnTo>
                  <a:lnTo>
                    <a:pt x="7822" y="561"/>
                  </a:lnTo>
                  <a:lnTo>
                    <a:pt x="7833" y="573"/>
                  </a:lnTo>
                  <a:lnTo>
                    <a:pt x="7843" y="583"/>
                  </a:lnTo>
                  <a:lnTo>
                    <a:pt x="7853" y="590"/>
                  </a:lnTo>
                  <a:lnTo>
                    <a:pt x="7863" y="596"/>
                  </a:lnTo>
                  <a:lnTo>
                    <a:pt x="7874" y="601"/>
                  </a:lnTo>
                  <a:lnTo>
                    <a:pt x="7886" y="604"/>
                  </a:lnTo>
                  <a:lnTo>
                    <a:pt x="7897" y="606"/>
                  </a:lnTo>
                  <a:lnTo>
                    <a:pt x="7909" y="607"/>
                  </a:lnTo>
                  <a:lnTo>
                    <a:pt x="7923" y="607"/>
                  </a:lnTo>
                  <a:lnTo>
                    <a:pt x="7952" y="607"/>
                  </a:lnTo>
                  <a:lnTo>
                    <a:pt x="7985" y="606"/>
                  </a:lnTo>
                  <a:lnTo>
                    <a:pt x="7863" y="400"/>
                  </a:lnTo>
                  <a:lnTo>
                    <a:pt x="7851" y="381"/>
                  </a:lnTo>
                  <a:lnTo>
                    <a:pt x="7840" y="366"/>
                  </a:lnTo>
                  <a:lnTo>
                    <a:pt x="7828" y="350"/>
                  </a:lnTo>
                  <a:lnTo>
                    <a:pt x="7815" y="327"/>
                  </a:lnTo>
                  <a:lnTo>
                    <a:pt x="7840" y="311"/>
                  </a:lnTo>
                  <a:lnTo>
                    <a:pt x="7862" y="293"/>
                  </a:lnTo>
                  <a:lnTo>
                    <a:pt x="7872" y="285"/>
                  </a:lnTo>
                  <a:lnTo>
                    <a:pt x="7883" y="276"/>
                  </a:lnTo>
                  <a:lnTo>
                    <a:pt x="7892" y="267"/>
                  </a:lnTo>
                  <a:lnTo>
                    <a:pt x="7900" y="257"/>
                  </a:lnTo>
                  <a:lnTo>
                    <a:pt x="7906" y="245"/>
                  </a:lnTo>
                  <a:lnTo>
                    <a:pt x="7912" y="234"/>
                  </a:lnTo>
                  <a:lnTo>
                    <a:pt x="7917" y="221"/>
                  </a:lnTo>
                  <a:lnTo>
                    <a:pt x="7921" y="207"/>
                  </a:lnTo>
                  <a:lnTo>
                    <a:pt x="7922" y="193"/>
                  </a:lnTo>
                  <a:lnTo>
                    <a:pt x="7922" y="178"/>
                  </a:lnTo>
                  <a:lnTo>
                    <a:pt x="7921" y="160"/>
                  </a:lnTo>
                  <a:lnTo>
                    <a:pt x="7916" y="142"/>
                  </a:lnTo>
                  <a:lnTo>
                    <a:pt x="7912" y="126"/>
                  </a:lnTo>
                  <a:lnTo>
                    <a:pt x="7908" y="110"/>
                  </a:lnTo>
                  <a:lnTo>
                    <a:pt x="7903" y="98"/>
                  </a:lnTo>
                  <a:lnTo>
                    <a:pt x="7897" y="87"/>
                  </a:lnTo>
                  <a:lnTo>
                    <a:pt x="7891" y="76"/>
                  </a:lnTo>
                  <a:lnTo>
                    <a:pt x="7883" y="67"/>
                  </a:lnTo>
                  <a:lnTo>
                    <a:pt x="7873" y="58"/>
                  </a:lnTo>
                  <a:lnTo>
                    <a:pt x="7862" y="49"/>
                  </a:lnTo>
                  <a:lnTo>
                    <a:pt x="7854" y="44"/>
                  </a:lnTo>
                  <a:lnTo>
                    <a:pt x="7846" y="39"/>
                  </a:lnTo>
                  <a:lnTo>
                    <a:pt x="7837" y="33"/>
                  </a:lnTo>
                  <a:lnTo>
                    <a:pt x="7827" y="29"/>
                  </a:lnTo>
                  <a:lnTo>
                    <a:pt x="7808" y="23"/>
                  </a:lnTo>
                  <a:lnTo>
                    <a:pt x="7788" y="17"/>
                  </a:lnTo>
                  <a:lnTo>
                    <a:pt x="7767" y="14"/>
                  </a:lnTo>
                  <a:lnTo>
                    <a:pt x="7745" y="11"/>
                  </a:lnTo>
                  <a:lnTo>
                    <a:pt x="7724" y="10"/>
                  </a:lnTo>
                  <a:lnTo>
                    <a:pt x="7701" y="9"/>
                  </a:lnTo>
                  <a:lnTo>
                    <a:pt x="7679" y="10"/>
                  </a:lnTo>
                  <a:lnTo>
                    <a:pt x="7656" y="11"/>
                  </a:lnTo>
                  <a:lnTo>
                    <a:pt x="7635" y="13"/>
                  </a:lnTo>
                  <a:lnTo>
                    <a:pt x="7613" y="15"/>
                  </a:lnTo>
                  <a:lnTo>
                    <a:pt x="7572" y="19"/>
                  </a:lnTo>
                  <a:lnTo>
                    <a:pt x="7537" y="23"/>
                  </a:lnTo>
                  <a:close/>
                  <a:moveTo>
                    <a:pt x="4212" y="290"/>
                  </a:moveTo>
                  <a:lnTo>
                    <a:pt x="4162" y="290"/>
                  </a:lnTo>
                  <a:lnTo>
                    <a:pt x="4162" y="85"/>
                  </a:lnTo>
                  <a:lnTo>
                    <a:pt x="4184" y="85"/>
                  </a:lnTo>
                  <a:lnTo>
                    <a:pt x="4203" y="85"/>
                  </a:lnTo>
                  <a:lnTo>
                    <a:pt x="4221" y="86"/>
                  </a:lnTo>
                  <a:lnTo>
                    <a:pt x="4236" y="87"/>
                  </a:lnTo>
                  <a:lnTo>
                    <a:pt x="4249" y="90"/>
                  </a:lnTo>
                  <a:lnTo>
                    <a:pt x="4262" y="93"/>
                  </a:lnTo>
                  <a:lnTo>
                    <a:pt x="4272" y="97"/>
                  </a:lnTo>
                  <a:lnTo>
                    <a:pt x="4280" y="103"/>
                  </a:lnTo>
                  <a:lnTo>
                    <a:pt x="4284" y="106"/>
                  </a:lnTo>
                  <a:lnTo>
                    <a:pt x="4287" y="110"/>
                  </a:lnTo>
                  <a:lnTo>
                    <a:pt x="4290" y="114"/>
                  </a:lnTo>
                  <a:lnTo>
                    <a:pt x="4293" y="119"/>
                  </a:lnTo>
                  <a:lnTo>
                    <a:pt x="4299" y="130"/>
                  </a:lnTo>
                  <a:lnTo>
                    <a:pt x="4303" y="143"/>
                  </a:lnTo>
                  <a:lnTo>
                    <a:pt x="4305" y="157"/>
                  </a:lnTo>
                  <a:lnTo>
                    <a:pt x="4307" y="175"/>
                  </a:lnTo>
                  <a:lnTo>
                    <a:pt x="4308" y="195"/>
                  </a:lnTo>
                  <a:lnTo>
                    <a:pt x="4308" y="218"/>
                  </a:lnTo>
                  <a:lnTo>
                    <a:pt x="4308" y="225"/>
                  </a:lnTo>
                  <a:lnTo>
                    <a:pt x="4306" y="232"/>
                  </a:lnTo>
                  <a:lnTo>
                    <a:pt x="4303" y="239"/>
                  </a:lnTo>
                  <a:lnTo>
                    <a:pt x="4300" y="245"/>
                  </a:lnTo>
                  <a:lnTo>
                    <a:pt x="4294" y="251"/>
                  </a:lnTo>
                  <a:lnTo>
                    <a:pt x="4289" y="258"/>
                  </a:lnTo>
                  <a:lnTo>
                    <a:pt x="4283" y="264"/>
                  </a:lnTo>
                  <a:lnTo>
                    <a:pt x="4276" y="269"/>
                  </a:lnTo>
                  <a:lnTo>
                    <a:pt x="4269" y="274"/>
                  </a:lnTo>
                  <a:lnTo>
                    <a:pt x="4262" y="278"/>
                  </a:lnTo>
                  <a:lnTo>
                    <a:pt x="4253" y="281"/>
                  </a:lnTo>
                  <a:lnTo>
                    <a:pt x="4245" y="284"/>
                  </a:lnTo>
                  <a:lnTo>
                    <a:pt x="4236" y="287"/>
                  </a:lnTo>
                  <a:lnTo>
                    <a:pt x="4228" y="289"/>
                  </a:lnTo>
                  <a:lnTo>
                    <a:pt x="4220" y="290"/>
                  </a:lnTo>
                  <a:lnTo>
                    <a:pt x="4212" y="290"/>
                  </a:lnTo>
                  <a:close/>
                  <a:moveTo>
                    <a:pt x="4053" y="23"/>
                  </a:moveTo>
                  <a:lnTo>
                    <a:pt x="4054" y="92"/>
                  </a:lnTo>
                  <a:lnTo>
                    <a:pt x="4056" y="167"/>
                  </a:lnTo>
                  <a:lnTo>
                    <a:pt x="4058" y="245"/>
                  </a:lnTo>
                  <a:lnTo>
                    <a:pt x="4060" y="325"/>
                  </a:lnTo>
                  <a:lnTo>
                    <a:pt x="4060" y="365"/>
                  </a:lnTo>
                  <a:lnTo>
                    <a:pt x="4060" y="404"/>
                  </a:lnTo>
                  <a:lnTo>
                    <a:pt x="4059" y="442"/>
                  </a:lnTo>
                  <a:lnTo>
                    <a:pt x="4057" y="479"/>
                  </a:lnTo>
                  <a:lnTo>
                    <a:pt x="4055" y="514"/>
                  </a:lnTo>
                  <a:lnTo>
                    <a:pt x="4051" y="547"/>
                  </a:lnTo>
                  <a:lnTo>
                    <a:pt x="4047" y="578"/>
                  </a:lnTo>
                  <a:lnTo>
                    <a:pt x="4042" y="606"/>
                  </a:lnTo>
                  <a:lnTo>
                    <a:pt x="4162" y="606"/>
                  </a:lnTo>
                  <a:lnTo>
                    <a:pt x="4162" y="363"/>
                  </a:lnTo>
                  <a:lnTo>
                    <a:pt x="4180" y="364"/>
                  </a:lnTo>
                  <a:lnTo>
                    <a:pt x="4194" y="366"/>
                  </a:lnTo>
                  <a:lnTo>
                    <a:pt x="4206" y="369"/>
                  </a:lnTo>
                  <a:lnTo>
                    <a:pt x="4218" y="373"/>
                  </a:lnTo>
                  <a:lnTo>
                    <a:pt x="4227" y="379"/>
                  </a:lnTo>
                  <a:lnTo>
                    <a:pt x="4235" y="386"/>
                  </a:lnTo>
                  <a:lnTo>
                    <a:pt x="4242" y="393"/>
                  </a:lnTo>
                  <a:lnTo>
                    <a:pt x="4248" y="402"/>
                  </a:lnTo>
                  <a:lnTo>
                    <a:pt x="4260" y="422"/>
                  </a:lnTo>
                  <a:lnTo>
                    <a:pt x="4272" y="448"/>
                  </a:lnTo>
                  <a:lnTo>
                    <a:pt x="4278" y="461"/>
                  </a:lnTo>
                  <a:lnTo>
                    <a:pt x="4286" y="477"/>
                  </a:lnTo>
                  <a:lnTo>
                    <a:pt x="4295" y="494"/>
                  </a:lnTo>
                  <a:lnTo>
                    <a:pt x="4306" y="512"/>
                  </a:lnTo>
                  <a:lnTo>
                    <a:pt x="4325" y="542"/>
                  </a:lnTo>
                  <a:lnTo>
                    <a:pt x="4340" y="566"/>
                  </a:lnTo>
                  <a:lnTo>
                    <a:pt x="4348" y="574"/>
                  </a:lnTo>
                  <a:lnTo>
                    <a:pt x="4355" y="582"/>
                  </a:lnTo>
                  <a:lnTo>
                    <a:pt x="4363" y="588"/>
                  </a:lnTo>
                  <a:lnTo>
                    <a:pt x="4371" y="593"/>
                  </a:lnTo>
                  <a:lnTo>
                    <a:pt x="4381" y="598"/>
                  </a:lnTo>
                  <a:lnTo>
                    <a:pt x="4392" y="601"/>
                  </a:lnTo>
                  <a:lnTo>
                    <a:pt x="4404" y="603"/>
                  </a:lnTo>
                  <a:lnTo>
                    <a:pt x="4418" y="605"/>
                  </a:lnTo>
                  <a:lnTo>
                    <a:pt x="4455" y="606"/>
                  </a:lnTo>
                  <a:lnTo>
                    <a:pt x="4502" y="606"/>
                  </a:lnTo>
                  <a:lnTo>
                    <a:pt x="4497" y="592"/>
                  </a:lnTo>
                  <a:lnTo>
                    <a:pt x="4489" y="577"/>
                  </a:lnTo>
                  <a:lnTo>
                    <a:pt x="4479" y="561"/>
                  </a:lnTo>
                  <a:lnTo>
                    <a:pt x="4467" y="544"/>
                  </a:lnTo>
                  <a:lnTo>
                    <a:pt x="4441" y="506"/>
                  </a:lnTo>
                  <a:lnTo>
                    <a:pt x="4413" y="464"/>
                  </a:lnTo>
                  <a:lnTo>
                    <a:pt x="4390" y="428"/>
                  </a:lnTo>
                  <a:lnTo>
                    <a:pt x="4367" y="392"/>
                  </a:lnTo>
                  <a:lnTo>
                    <a:pt x="4356" y="374"/>
                  </a:lnTo>
                  <a:lnTo>
                    <a:pt x="4347" y="355"/>
                  </a:lnTo>
                  <a:lnTo>
                    <a:pt x="4343" y="346"/>
                  </a:lnTo>
                  <a:lnTo>
                    <a:pt x="4338" y="335"/>
                  </a:lnTo>
                  <a:lnTo>
                    <a:pt x="4335" y="325"/>
                  </a:lnTo>
                  <a:lnTo>
                    <a:pt x="4332" y="315"/>
                  </a:lnTo>
                  <a:lnTo>
                    <a:pt x="4346" y="311"/>
                  </a:lnTo>
                  <a:lnTo>
                    <a:pt x="4357" y="305"/>
                  </a:lnTo>
                  <a:lnTo>
                    <a:pt x="4368" y="299"/>
                  </a:lnTo>
                  <a:lnTo>
                    <a:pt x="4378" y="290"/>
                  </a:lnTo>
                  <a:lnTo>
                    <a:pt x="4389" y="282"/>
                  </a:lnTo>
                  <a:lnTo>
                    <a:pt x="4397" y="273"/>
                  </a:lnTo>
                  <a:lnTo>
                    <a:pt x="4404" y="263"/>
                  </a:lnTo>
                  <a:lnTo>
                    <a:pt x="4411" y="251"/>
                  </a:lnTo>
                  <a:lnTo>
                    <a:pt x="4417" y="240"/>
                  </a:lnTo>
                  <a:lnTo>
                    <a:pt x="4421" y="228"/>
                  </a:lnTo>
                  <a:lnTo>
                    <a:pt x="4425" y="215"/>
                  </a:lnTo>
                  <a:lnTo>
                    <a:pt x="4429" y="202"/>
                  </a:lnTo>
                  <a:lnTo>
                    <a:pt x="4431" y="189"/>
                  </a:lnTo>
                  <a:lnTo>
                    <a:pt x="4432" y="176"/>
                  </a:lnTo>
                  <a:lnTo>
                    <a:pt x="4432" y="162"/>
                  </a:lnTo>
                  <a:lnTo>
                    <a:pt x="4431" y="149"/>
                  </a:lnTo>
                  <a:lnTo>
                    <a:pt x="4428" y="136"/>
                  </a:lnTo>
                  <a:lnTo>
                    <a:pt x="4424" y="122"/>
                  </a:lnTo>
                  <a:lnTo>
                    <a:pt x="4420" y="110"/>
                  </a:lnTo>
                  <a:lnTo>
                    <a:pt x="4415" y="97"/>
                  </a:lnTo>
                  <a:lnTo>
                    <a:pt x="4408" y="86"/>
                  </a:lnTo>
                  <a:lnTo>
                    <a:pt x="4401" y="74"/>
                  </a:lnTo>
                  <a:lnTo>
                    <a:pt x="4392" y="63"/>
                  </a:lnTo>
                  <a:lnTo>
                    <a:pt x="4382" y="54"/>
                  </a:lnTo>
                  <a:lnTo>
                    <a:pt x="4371" y="45"/>
                  </a:lnTo>
                  <a:lnTo>
                    <a:pt x="4359" y="36"/>
                  </a:lnTo>
                  <a:lnTo>
                    <a:pt x="4346" y="29"/>
                  </a:lnTo>
                  <a:lnTo>
                    <a:pt x="4330" y="23"/>
                  </a:lnTo>
                  <a:lnTo>
                    <a:pt x="4315" y="18"/>
                  </a:lnTo>
                  <a:lnTo>
                    <a:pt x="4297" y="14"/>
                  </a:lnTo>
                  <a:lnTo>
                    <a:pt x="4279" y="12"/>
                  </a:lnTo>
                  <a:lnTo>
                    <a:pt x="4260" y="11"/>
                  </a:lnTo>
                  <a:lnTo>
                    <a:pt x="4053" y="23"/>
                  </a:lnTo>
                  <a:close/>
                  <a:moveTo>
                    <a:pt x="10522" y="2730"/>
                  </a:moveTo>
                  <a:lnTo>
                    <a:pt x="10523" y="2752"/>
                  </a:lnTo>
                  <a:lnTo>
                    <a:pt x="10526" y="2778"/>
                  </a:lnTo>
                  <a:lnTo>
                    <a:pt x="10531" y="2804"/>
                  </a:lnTo>
                  <a:lnTo>
                    <a:pt x="10537" y="2829"/>
                  </a:lnTo>
                  <a:lnTo>
                    <a:pt x="10545" y="2854"/>
                  </a:lnTo>
                  <a:lnTo>
                    <a:pt x="10554" y="2876"/>
                  </a:lnTo>
                  <a:lnTo>
                    <a:pt x="10562" y="2896"/>
                  </a:lnTo>
                  <a:lnTo>
                    <a:pt x="10570" y="2912"/>
                  </a:lnTo>
                  <a:lnTo>
                    <a:pt x="10576" y="2921"/>
                  </a:lnTo>
                  <a:lnTo>
                    <a:pt x="10582" y="2930"/>
                  </a:lnTo>
                  <a:lnTo>
                    <a:pt x="10589" y="2938"/>
                  </a:lnTo>
                  <a:lnTo>
                    <a:pt x="10596" y="2946"/>
                  </a:lnTo>
                  <a:lnTo>
                    <a:pt x="10611" y="2960"/>
                  </a:lnTo>
                  <a:lnTo>
                    <a:pt x="10627" y="2974"/>
                  </a:lnTo>
                  <a:lnTo>
                    <a:pt x="10646" y="2986"/>
                  </a:lnTo>
                  <a:lnTo>
                    <a:pt x="10665" y="2997"/>
                  </a:lnTo>
                  <a:lnTo>
                    <a:pt x="10686" y="3007"/>
                  </a:lnTo>
                  <a:lnTo>
                    <a:pt x="10708" y="3017"/>
                  </a:lnTo>
                  <a:lnTo>
                    <a:pt x="10718" y="3021"/>
                  </a:lnTo>
                  <a:lnTo>
                    <a:pt x="10730" y="3024"/>
                  </a:lnTo>
                  <a:lnTo>
                    <a:pt x="10742" y="3027"/>
                  </a:lnTo>
                  <a:lnTo>
                    <a:pt x="10754" y="3030"/>
                  </a:lnTo>
                  <a:lnTo>
                    <a:pt x="10781" y="3034"/>
                  </a:lnTo>
                  <a:lnTo>
                    <a:pt x="10809" y="3037"/>
                  </a:lnTo>
                  <a:lnTo>
                    <a:pt x="10837" y="3038"/>
                  </a:lnTo>
                  <a:lnTo>
                    <a:pt x="10866" y="3038"/>
                  </a:lnTo>
                  <a:lnTo>
                    <a:pt x="10895" y="3036"/>
                  </a:lnTo>
                  <a:lnTo>
                    <a:pt x="10922" y="3033"/>
                  </a:lnTo>
                  <a:lnTo>
                    <a:pt x="10950" y="3028"/>
                  </a:lnTo>
                  <a:lnTo>
                    <a:pt x="10974" y="3022"/>
                  </a:lnTo>
                  <a:lnTo>
                    <a:pt x="10986" y="3018"/>
                  </a:lnTo>
                  <a:lnTo>
                    <a:pt x="10997" y="3014"/>
                  </a:lnTo>
                  <a:lnTo>
                    <a:pt x="11007" y="3008"/>
                  </a:lnTo>
                  <a:lnTo>
                    <a:pt x="11016" y="3003"/>
                  </a:lnTo>
                  <a:lnTo>
                    <a:pt x="11026" y="2998"/>
                  </a:lnTo>
                  <a:lnTo>
                    <a:pt x="11033" y="2992"/>
                  </a:lnTo>
                  <a:lnTo>
                    <a:pt x="11040" y="2986"/>
                  </a:lnTo>
                  <a:lnTo>
                    <a:pt x="11045" y="2980"/>
                  </a:lnTo>
                  <a:lnTo>
                    <a:pt x="11050" y="2973"/>
                  </a:lnTo>
                  <a:lnTo>
                    <a:pt x="11053" y="2964"/>
                  </a:lnTo>
                  <a:lnTo>
                    <a:pt x="11055" y="2956"/>
                  </a:lnTo>
                  <a:lnTo>
                    <a:pt x="11055" y="2948"/>
                  </a:lnTo>
                  <a:lnTo>
                    <a:pt x="11056" y="2879"/>
                  </a:lnTo>
                  <a:lnTo>
                    <a:pt x="11057" y="2827"/>
                  </a:lnTo>
                  <a:lnTo>
                    <a:pt x="11057" y="2806"/>
                  </a:lnTo>
                  <a:lnTo>
                    <a:pt x="11057" y="2788"/>
                  </a:lnTo>
                  <a:lnTo>
                    <a:pt x="11057" y="2773"/>
                  </a:lnTo>
                  <a:lnTo>
                    <a:pt x="11056" y="2761"/>
                  </a:lnTo>
                  <a:lnTo>
                    <a:pt x="11054" y="2751"/>
                  </a:lnTo>
                  <a:lnTo>
                    <a:pt x="11051" y="2744"/>
                  </a:lnTo>
                  <a:lnTo>
                    <a:pt x="11049" y="2741"/>
                  </a:lnTo>
                  <a:lnTo>
                    <a:pt x="11046" y="2739"/>
                  </a:lnTo>
                  <a:lnTo>
                    <a:pt x="11044" y="2737"/>
                  </a:lnTo>
                  <a:lnTo>
                    <a:pt x="11041" y="2735"/>
                  </a:lnTo>
                  <a:lnTo>
                    <a:pt x="11034" y="2733"/>
                  </a:lnTo>
                  <a:lnTo>
                    <a:pt x="11026" y="2732"/>
                  </a:lnTo>
                  <a:lnTo>
                    <a:pt x="11014" y="2733"/>
                  </a:lnTo>
                  <a:lnTo>
                    <a:pt x="11002" y="2734"/>
                  </a:lnTo>
                  <a:lnTo>
                    <a:pt x="10987" y="2736"/>
                  </a:lnTo>
                  <a:lnTo>
                    <a:pt x="10973" y="2738"/>
                  </a:lnTo>
                  <a:lnTo>
                    <a:pt x="10963" y="2741"/>
                  </a:lnTo>
                  <a:lnTo>
                    <a:pt x="10954" y="2744"/>
                  </a:lnTo>
                  <a:lnTo>
                    <a:pt x="10951" y="2746"/>
                  </a:lnTo>
                  <a:lnTo>
                    <a:pt x="10948" y="2748"/>
                  </a:lnTo>
                  <a:lnTo>
                    <a:pt x="10945" y="2751"/>
                  </a:lnTo>
                  <a:lnTo>
                    <a:pt x="10942" y="2755"/>
                  </a:lnTo>
                  <a:lnTo>
                    <a:pt x="10938" y="2763"/>
                  </a:lnTo>
                  <a:lnTo>
                    <a:pt x="10935" y="2773"/>
                  </a:lnTo>
                  <a:lnTo>
                    <a:pt x="10933" y="2784"/>
                  </a:lnTo>
                  <a:lnTo>
                    <a:pt x="10932" y="2800"/>
                  </a:lnTo>
                  <a:lnTo>
                    <a:pt x="10932" y="2817"/>
                  </a:lnTo>
                  <a:lnTo>
                    <a:pt x="10932" y="2838"/>
                  </a:lnTo>
                  <a:lnTo>
                    <a:pt x="10933" y="2891"/>
                  </a:lnTo>
                  <a:lnTo>
                    <a:pt x="10934" y="2960"/>
                  </a:lnTo>
                  <a:lnTo>
                    <a:pt x="10899" y="2961"/>
                  </a:lnTo>
                  <a:lnTo>
                    <a:pt x="10867" y="2961"/>
                  </a:lnTo>
                  <a:lnTo>
                    <a:pt x="10852" y="2961"/>
                  </a:lnTo>
                  <a:lnTo>
                    <a:pt x="10837" y="2960"/>
                  </a:lnTo>
                  <a:lnTo>
                    <a:pt x="10824" y="2958"/>
                  </a:lnTo>
                  <a:lnTo>
                    <a:pt x="10811" y="2956"/>
                  </a:lnTo>
                  <a:lnTo>
                    <a:pt x="10797" y="2953"/>
                  </a:lnTo>
                  <a:lnTo>
                    <a:pt x="10784" y="2948"/>
                  </a:lnTo>
                  <a:lnTo>
                    <a:pt x="10771" y="2942"/>
                  </a:lnTo>
                  <a:lnTo>
                    <a:pt x="10758" y="2935"/>
                  </a:lnTo>
                  <a:lnTo>
                    <a:pt x="10745" y="2925"/>
                  </a:lnTo>
                  <a:lnTo>
                    <a:pt x="10732" y="2914"/>
                  </a:lnTo>
                  <a:lnTo>
                    <a:pt x="10718" y="2902"/>
                  </a:lnTo>
                  <a:lnTo>
                    <a:pt x="10705" y="2887"/>
                  </a:lnTo>
                  <a:lnTo>
                    <a:pt x="10695" y="2874"/>
                  </a:lnTo>
                  <a:lnTo>
                    <a:pt x="10687" y="2861"/>
                  </a:lnTo>
                  <a:lnTo>
                    <a:pt x="10679" y="2848"/>
                  </a:lnTo>
                  <a:lnTo>
                    <a:pt x="10672" y="2833"/>
                  </a:lnTo>
                  <a:lnTo>
                    <a:pt x="10667" y="2819"/>
                  </a:lnTo>
                  <a:lnTo>
                    <a:pt x="10662" y="2804"/>
                  </a:lnTo>
                  <a:lnTo>
                    <a:pt x="10658" y="2789"/>
                  </a:lnTo>
                  <a:lnTo>
                    <a:pt x="10656" y="2774"/>
                  </a:lnTo>
                  <a:lnTo>
                    <a:pt x="10654" y="2758"/>
                  </a:lnTo>
                  <a:lnTo>
                    <a:pt x="10653" y="2742"/>
                  </a:lnTo>
                  <a:lnTo>
                    <a:pt x="10653" y="2727"/>
                  </a:lnTo>
                  <a:lnTo>
                    <a:pt x="10654" y="2712"/>
                  </a:lnTo>
                  <a:lnTo>
                    <a:pt x="10656" y="2696"/>
                  </a:lnTo>
                  <a:lnTo>
                    <a:pt x="10658" y="2681"/>
                  </a:lnTo>
                  <a:lnTo>
                    <a:pt x="10662" y="2665"/>
                  </a:lnTo>
                  <a:lnTo>
                    <a:pt x="10666" y="2651"/>
                  </a:lnTo>
                  <a:lnTo>
                    <a:pt x="10671" y="2637"/>
                  </a:lnTo>
                  <a:lnTo>
                    <a:pt x="10676" y="2622"/>
                  </a:lnTo>
                  <a:lnTo>
                    <a:pt x="10683" y="2609"/>
                  </a:lnTo>
                  <a:lnTo>
                    <a:pt x="10690" y="2596"/>
                  </a:lnTo>
                  <a:lnTo>
                    <a:pt x="10698" y="2584"/>
                  </a:lnTo>
                  <a:lnTo>
                    <a:pt x="10706" y="2572"/>
                  </a:lnTo>
                  <a:lnTo>
                    <a:pt x="10715" y="2562"/>
                  </a:lnTo>
                  <a:lnTo>
                    <a:pt x="10726" y="2552"/>
                  </a:lnTo>
                  <a:lnTo>
                    <a:pt x="10736" y="2543"/>
                  </a:lnTo>
                  <a:lnTo>
                    <a:pt x="10747" y="2535"/>
                  </a:lnTo>
                  <a:lnTo>
                    <a:pt x="10758" y="2528"/>
                  </a:lnTo>
                  <a:lnTo>
                    <a:pt x="10771" y="2522"/>
                  </a:lnTo>
                  <a:lnTo>
                    <a:pt x="10784" y="2518"/>
                  </a:lnTo>
                  <a:lnTo>
                    <a:pt x="10797" y="2514"/>
                  </a:lnTo>
                  <a:lnTo>
                    <a:pt x="10811" y="2512"/>
                  </a:lnTo>
                  <a:lnTo>
                    <a:pt x="10825" y="2512"/>
                  </a:lnTo>
                  <a:lnTo>
                    <a:pt x="10863" y="2512"/>
                  </a:lnTo>
                  <a:lnTo>
                    <a:pt x="10895" y="2514"/>
                  </a:lnTo>
                  <a:lnTo>
                    <a:pt x="10922" y="2517"/>
                  </a:lnTo>
                  <a:lnTo>
                    <a:pt x="10945" y="2520"/>
                  </a:lnTo>
                  <a:lnTo>
                    <a:pt x="10980" y="2527"/>
                  </a:lnTo>
                  <a:lnTo>
                    <a:pt x="11002" y="2533"/>
                  </a:lnTo>
                  <a:lnTo>
                    <a:pt x="11010" y="2535"/>
                  </a:lnTo>
                  <a:lnTo>
                    <a:pt x="11017" y="2536"/>
                  </a:lnTo>
                  <a:lnTo>
                    <a:pt x="11024" y="2535"/>
                  </a:lnTo>
                  <a:lnTo>
                    <a:pt x="11029" y="2533"/>
                  </a:lnTo>
                  <a:lnTo>
                    <a:pt x="11034" y="2528"/>
                  </a:lnTo>
                  <a:lnTo>
                    <a:pt x="11040" y="2521"/>
                  </a:lnTo>
                  <a:lnTo>
                    <a:pt x="11047" y="2512"/>
                  </a:lnTo>
                  <a:lnTo>
                    <a:pt x="11055" y="2500"/>
                  </a:lnTo>
                  <a:lnTo>
                    <a:pt x="11051" y="2487"/>
                  </a:lnTo>
                  <a:lnTo>
                    <a:pt x="11044" y="2476"/>
                  </a:lnTo>
                  <a:lnTo>
                    <a:pt x="11034" y="2466"/>
                  </a:lnTo>
                  <a:lnTo>
                    <a:pt x="11023" y="2457"/>
                  </a:lnTo>
                  <a:lnTo>
                    <a:pt x="11008" y="2448"/>
                  </a:lnTo>
                  <a:lnTo>
                    <a:pt x="10993" y="2441"/>
                  </a:lnTo>
                  <a:lnTo>
                    <a:pt x="10975" y="2435"/>
                  </a:lnTo>
                  <a:lnTo>
                    <a:pt x="10957" y="2430"/>
                  </a:lnTo>
                  <a:lnTo>
                    <a:pt x="10937" y="2427"/>
                  </a:lnTo>
                  <a:lnTo>
                    <a:pt x="10916" y="2424"/>
                  </a:lnTo>
                  <a:lnTo>
                    <a:pt x="10894" y="2423"/>
                  </a:lnTo>
                  <a:lnTo>
                    <a:pt x="10871" y="2423"/>
                  </a:lnTo>
                  <a:lnTo>
                    <a:pt x="10847" y="2424"/>
                  </a:lnTo>
                  <a:lnTo>
                    <a:pt x="10823" y="2427"/>
                  </a:lnTo>
                  <a:lnTo>
                    <a:pt x="10799" y="2431"/>
                  </a:lnTo>
                  <a:lnTo>
                    <a:pt x="10775" y="2436"/>
                  </a:lnTo>
                  <a:lnTo>
                    <a:pt x="10751" y="2443"/>
                  </a:lnTo>
                  <a:lnTo>
                    <a:pt x="10727" y="2451"/>
                  </a:lnTo>
                  <a:lnTo>
                    <a:pt x="10704" y="2461"/>
                  </a:lnTo>
                  <a:lnTo>
                    <a:pt x="10681" y="2472"/>
                  </a:lnTo>
                  <a:lnTo>
                    <a:pt x="10659" y="2484"/>
                  </a:lnTo>
                  <a:lnTo>
                    <a:pt x="10639" y="2499"/>
                  </a:lnTo>
                  <a:lnTo>
                    <a:pt x="10618" y="2515"/>
                  </a:lnTo>
                  <a:lnTo>
                    <a:pt x="10600" y="2531"/>
                  </a:lnTo>
                  <a:lnTo>
                    <a:pt x="10583" y="2551"/>
                  </a:lnTo>
                  <a:lnTo>
                    <a:pt x="10568" y="2571"/>
                  </a:lnTo>
                  <a:lnTo>
                    <a:pt x="10555" y="2593"/>
                  </a:lnTo>
                  <a:lnTo>
                    <a:pt x="10543" y="2617"/>
                  </a:lnTo>
                  <a:lnTo>
                    <a:pt x="10534" y="2643"/>
                  </a:lnTo>
                  <a:lnTo>
                    <a:pt x="10527" y="2670"/>
                  </a:lnTo>
                  <a:lnTo>
                    <a:pt x="10523" y="2699"/>
                  </a:lnTo>
                  <a:lnTo>
                    <a:pt x="10522" y="2730"/>
                  </a:lnTo>
                  <a:close/>
                  <a:moveTo>
                    <a:pt x="0" y="363"/>
                  </a:moveTo>
                  <a:lnTo>
                    <a:pt x="2" y="396"/>
                  </a:lnTo>
                  <a:lnTo>
                    <a:pt x="6" y="426"/>
                  </a:lnTo>
                  <a:lnTo>
                    <a:pt x="12" y="453"/>
                  </a:lnTo>
                  <a:lnTo>
                    <a:pt x="21" y="479"/>
                  </a:lnTo>
                  <a:lnTo>
                    <a:pt x="33" y="502"/>
                  </a:lnTo>
                  <a:lnTo>
                    <a:pt x="46" y="524"/>
                  </a:lnTo>
                  <a:lnTo>
                    <a:pt x="61" y="543"/>
                  </a:lnTo>
                  <a:lnTo>
                    <a:pt x="78" y="560"/>
                  </a:lnTo>
                  <a:lnTo>
                    <a:pt x="96" y="575"/>
                  </a:lnTo>
                  <a:lnTo>
                    <a:pt x="115" y="588"/>
                  </a:lnTo>
                  <a:lnTo>
                    <a:pt x="136" y="599"/>
                  </a:lnTo>
                  <a:lnTo>
                    <a:pt x="157" y="608"/>
                  </a:lnTo>
                  <a:lnTo>
                    <a:pt x="180" y="614"/>
                  </a:lnTo>
                  <a:lnTo>
                    <a:pt x="202" y="619"/>
                  </a:lnTo>
                  <a:lnTo>
                    <a:pt x="225" y="621"/>
                  </a:lnTo>
                  <a:lnTo>
                    <a:pt x="249" y="621"/>
                  </a:lnTo>
                  <a:lnTo>
                    <a:pt x="272" y="620"/>
                  </a:lnTo>
                  <a:lnTo>
                    <a:pt x="296" y="616"/>
                  </a:lnTo>
                  <a:lnTo>
                    <a:pt x="318" y="611"/>
                  </a:lnTo>
                  <a:lnTo>
                    <a:pt x="340" y="603"/>
                  </a:lnTo>
                  <a:lnTo>
                    <a:pt x="361" y="592"/>
                  </a:lnTo>
                  <a:lnTo>
                    <a:pt x="382" y="581"/>
                  </a:lnTo>
                  <a:lnTo>
                    <a:pt x="401" y="567"/>
                  </a:lnTo>
                  <a:lnTo>
                    <a:pt x="420" y="550"/>
                  </a:lnTo>
                  <a:lnTo>
                    <a:pt x="437" y="533"/>
                  </a:lnTo>
                  <a:lnTo>
                    <a:pt x="451" y="513"/>
                  </a:lnTo>
                  <a:lnTo>
                    <a:pt x="465" y="491"/>
                  </a:lnTo>
                  <a:lnTo>
                    <a:pt x="476" y="466"/>
                  </a:lnTo>
                  <a:lnTo>
                    <a:pt x="485" y="441"/>
                  </a:lnTo>
                  <a:lnTo>
                    <a:pt x="492" y="413"/>
                  </a:lnTo>
                  <a:lnTo>
                    <a:pt x="496" y="384"/>
                  </a:lnTo>
                  <a:lnTo>
                    <a:pt x="497" y="351"/>
                  </a:lnTo>
                  <a:lnTo>
                    <a:pt x="497" y="11"/>
                  </a:lnTo>
                  <a:lnTo>
                    <a:pt x="400" y="11"/>
                  </a:lnTo>
                  <a:lnTo>
                    <a:pt x="402" y="79"/>
                  </a:lnTo>
                  <a:lnTo>
                    <a:pt x="404" y="159"/>
                  </a:lnTo>
                  <a:lnTo>
                    <a:pt x="405" y="202"/>
                  </a:lnTo>
                  <a:lnTo>
                    <a:pt x="404" y="246"/>
                  </a:lnTo>
                  <a:lnTo>
                    <a:pt x="402" y="289"/>
                  </a:lnTo>
                  <a:lnTo>
                    <a:pt x="399" y="331"/>
                  </a:lnTo>
                  <a:lnTo>
                    <a:pt x="397" y="352"/>
                  </a:lnTo>
                  <a:lnTo>
                    <a:pt x="394" y="372"/>
                  </a:lnTo>
                  <a:lnTo>
                    <a:pt x="390" y="392"/>
                  </a:lnTo>
                  <a:lnTo>
                    <a:pt x="386" y="410"/>
                  </a:lnTo>
                  <a:lnTo>
                    <a:pt x="381" y="428"/>
                  </a:lnTo>
                  <a:lnTo>
                    <a:pt x="376" y="444"/>
                  </a:lnTo>
                  <a:lnTo>
                    <a:pt x="369" y="459"/>
                  </a:lnTo>
                  <a:lnTo>
                    <a:pt x="361" y="474"/>
                  </a:lnTo>
                  <a:lnTo>
                    <a:pt x="353" y="487"/>
                  </a:lnTo>
                  <a:lnTo>
                    <a:pt x="344" y="498"/>
                  </a:lnTo>
                  <a:lnTo>
                    <a:pt x="335" y="508"/>
                  </a:lnTo>
                  <a:lnTo>
                    <a:pt x="323" y="518"/>
                  </a:lnTo>
                  <a:lnTo>
                    <a:pt x="311" y="524"/>
                  </a:lnTo>
                  <a:lnTo>
                    <a:pt x="298" y="529"/>
                  </a:lnTo>
                  <a:lnTo>
                    <a:pt x="282" y="532"/>
                  </a:lnTo>
                  <a:lnTo>
                    <a:pt x="267" y="533"/>
                  </a:lnTo>
                  <a:lnTo>
                    <a:pt x="243" y="532"/>
                  </a:lnTo>
                  <a:lnTo>
                    <a:pt x="222" y="527"/>
                  </a:lnTo>
                  <a:lnTo>
                    <a:pt x="204" y="521"/>
                  </a:lnTo>
                  <a:lnTo>
                    <a:pt x="187" y="510"/>
                  </a:lnTo>
                  <a:lnTo>
                    <a:pt x="173" y="499"/>
                  </a:lnTo>
                  <a:lnTo>
                    <a:pt x="161" y="485"/>
                  </a:lnTo>
                  <a:lnTo>
                    <a:pt x="150" y="470"/>
                  </a:lnTo>
                  <a:lnTo>
                    <a:pt x="141" y="451"/>
                  </a:lnTo>
                  <a:lnTo>
                    <a:pt x="135" y="433"/>
                  </a:lnTo>
                  <a:lnTo>
                    <a:pt x="129" y="412"/>
                  </a:lnTo>
                  <a:lnTo>
                    <a:pt x="125" y="391"/>
                  </a:lnTo>
                  <a:lnTo>
                    <a:pt x="122" y="368"/>
                  </a:lnTo>
                  <a:lnTo>
                    <a:pt x="121" y="345"/>
                  </a:lnTo>
                  <a:lnTo>
                    <a:pt x="120" y="321"/>
                  </a:lnTo>
                  <a:lnTo>
                    <a:pt x="119" y="297"/>
                  </a:lnTo>
                  <a:lnTo>
                    <a:pt x="120" y="272"/>
                  </a:lnTo>
                  <a:lnTo>
                    <a:pt x="124" y="177"/>
                  </a:lnTo>
                  <a:lnTo>
                    <a:pt x="125" y="93"/>
                  </a:lnTo>
                  <a:lnTo>
                    <a:pt x="124" y="75"/>
                  </a:lnTo>
                  <a:lnTo>
                    <a:pt x="123" y="59"/>
                  </a:lnTo>
                  <a:lnTo>
                    <a:pt x="120" y="46"/>
                  </a:lnTo>
                  <a:lnTo>
                    <a:pt x="115" y="33"/>
                  </a:lnTo>
                  <a:lnTo>
                    <a:pt x="110" y="24"/>
                  </a:lnTo>
                  <a:lnTo>
                    <a:pt x="103" y="17"/>
                  </a:lnTo>
                  <a:lnTo>
                    <a:pt x="95" y="13"/>
                  </a:lnTo>
                  <a:lnTo>
                    <a:pt x="85" y="11"/>
                  </a:lnTo>
                  <a:lnTo>
                    <a:pt x="0" y="11"/>
                  </a:lnTo>
                  <a:lnTo>
                    <a:pt x="0" y="363"/>
                  </a:lnTo>
                  <a:close/>
                  <a:moveTo>
                    <a:pt x="2912" y="2585"/>
                  </a:moveTo>
                  <a:lnTo>
                    <a:pt x="2919" y="2590"/>
                  </a:lnTo>
                  <a:lnTo>
                    <a:pt x="2925" y="2598"/>
                  </a:lnTo>
                  <a:lnTo>
                    <a:pt x="2931" y="2607"/>
                  </a:lnTo>
                  <a:lnTo>
                    <a:pt x="2937" y="2618"/>
                  </a:lnTo>
                  <a:lnTo>
                    <a:pt x="2950" y="2646"/>
                  </a:lnTo>
                  <a:lnTo>
                    <a:pt x="2964" y="2676"/>
                  </a:lnTo>
                  <a:lnTo>
                    <a:pt x="2975" y="2706"/>
                  </a:lnTo>
                  <a:lnTo>
                    <a:pt x="2985" y="2735"/>
                  </a:lnTo>
                  <a:lnTo>
                    <a:pt x="2992" y="2761"/>
                  </a:lnTo>
                  <a:lnTo>
                    <a:pt x="2997" y="2778"/>
                  </a:lnTo>
                  <a:lnTo>
                    <a:pt x="2852" y="2778"/>
                  </a:lnTo>
                  <a:lnTo>
                    <a:pt x="2853" y="2766"/>
                  </a:lnTo>
                  <a:lnTo>
                    <a:pt x="2856" y="2754"/>
                  </a:lnTo>
                  <a:lnTo>
                    <a:pt x="2859" y="2741"/>
                  </a:lnTo>
                  <a:lnTo>
                    <a:pt x="2863" y="2729"/>
                  </a:lnTo>
                  <a:lnTo>
                    <a:pt x="2872" y="2705"/>
                  </a:lnTo>
                  <a:lnTo>
                    <a:pt x="2883" y="2681"/>
                  </a:lnTo>
                  <a:lnTo>
                    <a:pt x="2892" y="2657"/>
                  </a:lnTo>
                  <a:lnTo>
                    <a:pt x="2901" y="2633"/>
                  </a:lnTo>
                  <a:lnTo>
                    <a:pt x="2905" y="2621"/>
                  </a:lnTo>
                  <a:lnTo>
                    <a:pt x="2908" y="2609"/>
                  </a:lnTo>
                  <a:lnTo>
                    <a:pt x="2911" y="2597"/>
                  </a:lnTo>
                  <a:lnTo>
                    <a:pt x="2912" y="2585"/>
                  </a:lnTo>
                  <a:close/>
                  <a:moveTo>
                    <a:pt x="2645" y="3021"/>
                  </a:moveTo>
                  <a:lnTo>
                    <a:pt x="2661" y="3023"/>
                  </a:lnTo>
                  <a:lnTo>
                    <a:pt x="2674" y="3025"/>
                  </a:lnTo>
                  <a:lnTo>
                    <a:pt x="2686" y="3028"/>
                  </a:lnTo>
                  <a:lnTo>
                    <a:pt x="2696" y="3030"/>
                  </a:lnTo>
                  <a:lnTo>
                    <a:pt x="2707" y="3032"/>
                  </a:lnTo>
                  <a:lnTo>
                    <a:pt x="2715" y="3034"/>
                  </a:lnTo>
                  <a:lnTo>
                    <a:pt x="2722" y="3035"/>
                  </a:lnTo>
                  <a:lnTo>
                    <a:pt x="2729" y="3035"/>
                  </a:lnTo>
                  <a:lnTo>
                    <a:pt x="2735" y="3033"/>
                  </a:lnTo>
                  <a:lnTo>
                    <a:pt x="2741" y="3030"/>
                  </a:lnTo>
                  <a:lnTo>
                    <a:pt x="2748" y="3025"/>
                  </a:lnTo>
                  <a:lnTo>
                    <a:pt x="2753" y="3017"/>
                  </a:lnTo>
                  <a:lnTo>
                    <a:pt x="2759" y="3007"/>
                  </a:lnTo>
                  <a:lnTo>
                    <a:pt x="2765" y="2994"/>
                  </a:lnTo>
                  <a:lnTo>
                    <a:pt x="2771" y="2979"/>
                  </a:lnTo>
                  <a:lnTo>
                    <a:pt x="2778" y="2959"/>
                  </a:lnTo>
                  <a:lnTo>
                    <a:pt x="2788" y="2933"/>
                  </a:lnTo>
                  <a:lnTo>
                    <a:pt x="2799" y="2911"/>
                  </a:lnTo>
                  <a:lnTo>
                    <a:pt x="2803" y="2901"/>
                  </a:lnTo>
                  <a:lnTo>
                    <a:pt x="2808" y="2890"/>
                  </a:lnTo>
                  <a:lnTo>
                    <a:pt x="2812" y="2877"/>
                  </a:lnTo>
                  <a:lnTo>
                    <a:pt x="2815" y="2863"/>
                  </a:lnTo>
                  <a:lnTo>
                    <a:pt x="3034" y="2863"/>
                  </a:lnTo>
                  <a:lnTo>
                    <a:pt x="3036" y="2884"/>
                  </a:lnTo>
                  <a:lnTo>
                    <a:pt x="3038" y="2903"/>
                  </a:lnTo>
                  <a:lnTo>
                    <a:pt x="3041" y="2920"/>
                  </a:lnTo>
                  <a:lnTo>
                    <a:pt x="3045" y="2936"/>
                  </a:lnTo>
                  <a:lnTo>
                    <a:pt x="3050" y="2950"/>
                  </a:lnTo>
                  <a:lnTo>
                    <a:pt x="3054" y="2963"/>
                  </a:lnTo>
                  <a:lnTo>
                    <a:pt x="3059" y="2975"/>
                  </a:lnTo>
                  <a:lnTo>
                    <a:pt x="3064" y="2985"/>
                  </a:lnTo>
                  <a:lnTo>
                    <a:pt x="3069" y="2994"/>
                  </a:lnTo>
                  <a:lnTo>
                    <a:pt x="3075" y="3002"/>
                  </a:lnTo>
                  <a:lnTo>
                    <a:pt x="3080" y="3009"/>
                  </a:lnTo>
                  <a:lnTo>
                    <a:pt x="3087" y="3016"/>
                  </a:lnTo>
                  <a:lnTo>
                    <a:pt x="3094" y="3020"/>
                  </a:lnTo>
                  <a:lnTo>
                    <a:pt x="3100" y="3024"/>
                  </a:lnTo>
                  <a:lnTo>
                    <a:pt x="3107" y="3027"/>
                  </a:lnTo>
                  <a:lnTo>
                    <a:pt x="3114" y="3030"/>
                  </a:lnTo>
                  <a:lnTo>
                    <a:pt x="3120" y="3032"/>
                  </a:lnTo>
                  <a:lnTo>
                    <a:pt x="3127" y="3033"/>
                  </a:lnTo>
                  <a:lnTo>
                    <a:pt x="3135" y="3033"/>
                  </a:lnTo>
                  <a:lnTo>
                    <a:pt x="3142" y="3033"/>
                  </a:lnTo>
                  <a:lnTo>
                    <a:pt x="3156" y="3033"/>
                  </a:lnTo>
                  <a:lnTo>
                    <a:pt x="3169" y="3031"/>
                  </a:lnTo>
                  <a:lnTo>
                    <a:pt x="3195" y="3025"/>
                  </a:lnTo>
                  <a:lnTo>
                    <a:pt x="3216" y="3021"/>
                  </a:lnTo>
                  <a:lnTo>
                    <a:pt x="3211" y="3003"/>
                  </a:lnTo>
                  <a:lnTo>
                    <a:pt x="3205" y="2986"/>
                  </a:lnTo>
                  <a:lnTo>
                    <a:pt x="3199" y="2968"/>
                  </a:lnTo>
                  <a:lnTo>
                    <a:pt x="3191" y="2951"/>
                  </a:lnTo>
                  <a:lnTo>
                    <a:pt x="3175" y="2917"/>
                  </a:lnTo>
                  <a:lnTo>
                    <a:pt x="3160" y="2882"/>
                  </a:lnTo>
                  <a:lnTo>
                    <a:pt x="2985" y="2438"/>
                  </a:lnTo>
                  <a:lnTo>
                    <a:pt x="2877" y="2438"/>
                  </a:lnTo>
                  <a:lnTo>
                    <a:pt x="2874" y="2447"/>
                  </a:lnTo>
                  <a:lnTo>
                    <a:pt x="2872" y="2458"/>
                  </a:lnTo>
                  <a:lnTo>
                    <a:pt x="2869" y="2470"/>
                  </a:lnTo>
                  <a:lnTo>
                    <a:pt x="2865" y="2483"/>
                  </a:lnTo>
                  <a:lnTo>
                    <a:pt x="2855" y="2514"/>
                  </a:lnTo>
                  <a:lnTo>
                    <a:pt x="2841" y="2549"/>
                  </a:lnTo>
                  <a:lnTo>
                    <a:pt x="2808" y="2629"/>
                  </a:lnTo>
                  <a:lnTo>
                    <a:pt x="2769" y="2716"/>
                  </a:lnTo>
                  <a:lnTo>
                    <a:pt x="2729" y="2805"/>
                  </a:lnTo>
                  <a:lnTo>
                    <a:pt x="2693" y="2890"/>
                  </a:lnTo>
                  <a:lnTo>
                    <a:pt x="2677" y="2929"/>
                  </a:lnTo>
                  <a:lnTo>
                    <a:pt x="2664" y="2963"/>
                  </a:lnTo>
                  <a:lnTo>
                    <a:pt x="2653" y="2995"/>
                  </a:lnTo>
                  <a:lnTo>
                    <a:pt x="2645" y="3021"/>
                  </a:lnTo>
                  <a:close/>
                  <a:moveTo>
                    <a:pt x="7233" y="1565"/>
                  </a:moveTo>
                  <a:lnTo>
                    <a:pt x="7235" y="1598"/>
                  </a:lnTo>
                  <a:lnTo>
                    <a:pt x="7239" y="1628"/>
                  </a:lnTo>
                  <a:lnTo>
                    <a:pt x="7245" y="1656"/>
                  </a:lnTo>
                  <a:lnTo>
                    <a:pt x="7254" y="1683"/>
                  </a:lnTo>
                  <a:lnTo>
                    <a:pt x="7265" y="1707"/>
                  </a:lnTo>
                  <a:lnTo>
                    <a:pt x="7279" y="1729"/>
                  </a:lnTo>
                  <a:lnTo>
                    <a:pt x="7294" y="1749"/>
                  </a:lnTo>
                  <a:lnTo>
                    <a:pt x="7310" y="1767"/>
                  </a:lnTo>
                  <a:lnTo>
                    <a:pt x="7329" y="1783"/>
                  </a:lnTo>
                  <a:lnTo>
                    <a:pt x="7348" y="1796"/>
                  </a:lnTo>
                  <a:lnTo>
                    <a:pt x="7369" y="1808"/>
                  </a:lnTo>
                  <a:lnTo>
                    <a:pt x="7390" y="1818"/>
                  </a:lnTo>
                  <a:lnTo>
                    <a:pt x="7413" y="1825"/>
                  </a:lnTo>
                  <a:lnTo>
                    <a:pt x="7435" y="1830"/>
                  </a:lnTo>
                  <a:lnTo>
                    <a:pt x="7459" y="1833"/>
                  </a:lnTo>
                  <a:lnTo>
                    <a:pt x="7481" y="1834"/>
                  </a:lnTo>
                  <a:lnTo>
                    <a:pt x="7505" y="1833"/>
                  </a:lnTo>
                  <a:lnTo>
                    <a:pt x="7528" y="1830"/>
                  </a:lnTo>
                  <a:lnTo>
                    <a:pt x="7551" y="1825"/>
                  </a:lnTo>
                  <a:lnTo>
                    <a:pt x="7573" y="1817"/>
                  </a:lnTo>
                  <a:lnTo>
                    <a:pt x="7595" y="1808"/>
                  </a:lnTo>
                  <a:lnTo>
                    <a:pt x="7615" y="1796"/>
                  </a:lnTo>
                  <a:lnTo>
                    <a:pt x="7635" y="1782"/>
                  </a:lnTo>
                  <a:lnTo>
                    <a:pt x="7652" y="1767"/>
                  </a:lnTo>
                  <a:lnTo>
                    <a:pt x="7670" y="1749"/>
                  </a:lnTo>
                  <a:lnTo>
                    <a:pt x="7684" y="1729"/>
                  </a:lnTo>
                  <a:lnTo>
                    <a:pt x="7697" y="1706"/>
                  </a:lnTo>
                  <a:lnTo>
                    <a:pt x="7709" y="1683"/>
                  </a:lnTo>
                  <a:lnTo>
                    <a:pt x="7718" y="1656"/>
                  </a:lnTo>
                  <a:lnTo>
                    <a:pt x="7725" y="1627"/>
                  </a:lnTo>
                  <a:lnTo>
                    <a:pt x="7729" y="1598"/>
                  </a:lnTo>
                  <a:lnTo>
                    <a:pt x="7730" y="1565"/>
                  </a:lnTo>
                  <a:lnTo>
                    <a:pt x="7730" y="1225"/>
                  </a:lnTo>
                  <a:lnTo>
                    <a:pt x="7633" y="1225"/>
                  </a:lnTo>
                  <a:lnTo>
                    <a:pt x="7635" y="1304"/>
                  </a:lnTo>
                  <a:lnTo>
                    <a:pt x="7637" y="1388"/>
                  </a:lnTo>
                  <a:lnTo>
                    <a:pt x="7638" y="1430"/>
                  </a:lnTo>
                  <a:lnTo>
                    <a:pt x="7638" y="1472"/>
                  </a:lnTo>
                  <a:lnTo>
                    <a:pt x="7636" y="1513"/>
                  </a:lnTo>
                  <a:lnTo>
                    <a:pt x="7633" y="1552"/>
                  </a:lnTo>
                  <a:lnTo>
                    <a:pt x="7631" y="1571"/>
                  </a:lnTo>
                  <a:lnTo>
                    <a:pt x="7629" y="1588"/>
                  </a:lnTo>
                  <a:lnTo>
                    <a:pt x="7625" y="1607"/>
                  </a:lnTo>
                  <a:lnTo>
                    <a:pt x="7622" y="1623"/>
                  </a:lnTo>
                  <a:lnTo>
                    <a:pt x="7616" y="1640"/>
                  </a:lnTo>
                  <a:lnTo>
                    <a:pt x="7611" y="1655"/>
                  </a:lnTo>
                  <a:lnTo>
                    <a:pt x="7605" y="1668"/>
                  </a:lnTo>
                  <a:lnTo>
                    <a:pt x="7598" y="1682"/>
                  </a:lnTo>
                  <a:lnTo>
                    <a:pt x="7590" y="1694"/>
                  </a:lnTo>
                  <a:lnTo>
                    <a:pt x="7582" y="1705"/>
                  </a:lnTo>
                  <a:lnTo>
                    <a:pt x="7572" y="1714"/>
                  </a:lnTo>
                  <a:lnTo>
                    <a:pt x="7561" y="1724"/>
                  </a:lnTo>
                  <a:lnTo>
                    <a:pt x="7550" y="1730"/>
                  </a:lnTo>
                  <a:lnTo>
                    <a:pt x="7537" y="1736"/>
                  </a:lnTo>
                  <a:lnTo>
                    <a:pt x="7523" y="1740"/>
                  </a:lnTo>
                  <a:lnTo>
                    <a:pt x="7508" y="1742"/>
                  </a:lnTo>
                  <a:lnTo>
                    <a:pt x="7490" y="1743"/>
                  </a:lnTo>
                  <a:lnTo>
                    <a:pt x="7473" y="1743"/>
                  </a:lnTo>
                  <a:lnTo>
                    <a:pt x="7458" y="1740"/>
                  </a:lnTo>
                  <a:lnTo>
                    <a:pt x="7443" y="1735"/>
                  </a:lnTo>
                  <a:lnTo>
                    <a:pt x="7430" y="1729"/>
                  </a:lnTo>
                  <a:lnTo>
                    <a:pt x="7419" y="1721"/>
                  </a:lnTo>
                  <a:lnTo>
                    <a:pt x="7408" y="1711"/>
                  </a:lnTo>
                  <a:lnTo>
                    <a:pt x="7398" y="1700"/>
                  </a:lnTo>
                  <a:lnTo>
                    <a:pt x="7390" y="1688"/>
                  </a:lnTo>
                  <a:lnTo>
                    <a:pt x="7383" y="1674"/>
                  </a:lnTo>
                  <a:lnTo>
                    <a:pt x="7376" y="1659"/>
                  </a:lnTo>
                  <a:lnTo>
                    <a:pt x="7371" y="1644"/>
                  </a:lnTo>
                  <a:lnTo>
                    <a:pt x="7366" y="1626"/>
                  </a:lnTo>
                  <a:lnTo>
                    <a:pt x="7362" y="1609"/>
                  </a:lnTo>
                  <a:lnTo>
                    <a:pt x="7359" y="1590"/>
                  </a:lnTo>
                  <a:lnTo>
                    <a:pt x="7355" y="1570"/>
                  </a:lnTo>
                  <a:lnTo>
                    <a:pt x="7353" y="1551"/>
                  </a:lnTo>
                  <a:lnTo>
                    <a:pt x="7351" y="1529"/>
                  </a:lnTo>
                  <a:lnTo>
                    <a:pt x="7350" y="1509"/>
                  </a:lnTo>
                  <a:lnTo>
                    <a:pt x="7349" y="1486"/>
                  </a:lnTo>
                  <a:lnTo>
                    <a:pt x="7349" y="1442"/>
                  </a:lnTo>
                  <a:lnTo>
                    <a:pt x="7349" y="1397"/>
                  </a:lnTo>
                  <a:lnTo>
                    <a:pt x="7352" y="1308"/>
                  </a:lnTo>
                  <a:lnTo>
                    <a:pt x="7354" y="1225"/>
                  </a:lnTo>
                  <a:lnTo>
                    <a:pt x="7233" y="1225"/>
                  </a:lnTo>
                  <a:lnTo>
                    <a:pt x="7233" y="1565"/>
                  </a:lnTo>
                  <a:close/>
                  <a:moveTo>
                    <a:pt x="3653" y="157"/>
                  </a:moveTo>
                  <a:lnTo>
                    <a:pt x="3738" y="363"/>
                  </a:lnTo>
                  <a:lnTo>
                    <a:pt x="3592" y="363"/>
                  </a:lnTo>
                  <a:lnTo>
                    <a:pt x="3593" y="349"/>
                  </a:lnTo>
                  <a:lnTo>
                    <a:pt x="3594" y="334"/>
                  </a:lnTo>
                  <a:lnTo>
                    <a:pt x="3597" y="321"/>
                  </a:lnTo>
                  <a:lnTo>
                    <a:pt x="3600" y="308"/>
                  </a:lnTo>
                  <a:lnTo>
                    <a:pt x="3607" y="282"/>
                  </a:lnTo>
                  <a:lnTo>
                    <a:pt x="3617" y="258"/>
                  </a:lnTo>
                  <a:lnTo>
                    <a:pt x="3627" y="233"/>
                  </a:lnTo>
                  <a:lnTo>
                    <a:pt x="3636" y="208"/>
                  </a:lnTo>
                  <a:lnTo>
                    <a:pt x="3645" y="183"/>
                  </a:lnTo>
                  <a:lnTo>
                    <a:pt x="3653" y="157"/>
                  </a:lnTo>
                  <a:close/>
                  <a:moveTo>
                    <a:pt x="3422" y="606"/>
                  </a:moveTo>
                  <a:lnTo>
                    <a:pt x="3436" y="606"/>
                  </a:lnTo>
                  <a:lnTo>
                    <a:pt x="3448" y="604"/>
                  </a:lnTo>
                  <a:lnTo>
                    <a:pt x="3458" y="602"/>
                  </a:lnTo>
                  <a:lnTo>
                    <a:pt x="3468" y="599"/>
                  </a:lnTo>
                  <a:lnTo>
                    <a:pt x="3476" y="594"/>
                  </a:lnTo>
                  <a:lnTo>
                    <a:pt x="3485" y="590"/>
                  </a:lnTo>
                  <a:lnTo>
                    <a:pt x="3491" y="585"/>
                  </a:lnTo>
                  <a:lnTo>
                    <a:pt x="3497" y="579"/>
                  </a:lnTo>
                  <a:lnTo>
                    <a:pt x="3502" y="573"/>
                  </a:lnTo>
                  <a:lnTo>
                    <a:pt x="3507" y="567"/>
                  </a:lnTo>
                  <a:lnTo>
                    <a:pt x="3510" y="560"/>
                  </a:lnTo>
                  <a:lnTo>
                    <a:pt x="3514" y="552"/>
                  </a:lnTo>
                  <a:lnTo>
                    <a:pt x="3519" y="537"/>
                  </a:lnTo>
                  <a:lnTo>
                    <a:pt x="3524" y="521"/>
                  </a:lnTo>
                  <a:lnTo>
                    <a:pt x="3527" y="505"/>
                  </a:lnTo>
                  <a:lnTo>
                    <a:pt x="3530" y="490"/>
                  </a:lnTo>
                  <a:lnTo>
                    <a:pt x="3534" y="476"/>
                  </a:lnTo>
                  <a:lnTo>
                    <a:pt x="3539" y="462"/>
                  </a:lnTo>
                  <a:lnTo>
                    <a:pt x="3542" y="457"/>
                  </a:lnTo>
                  <a:lnTo>
                    <a:pt x="3545" y="452"/>
                  </a:lnTo>
                  <a:lnTo>
                    <a:pt x="3549" y="447"/>
                  </a:lnTo>
                  <a:lnTo>
                    <a:pt x="3553" y="443"/>
                  </a:lnTo>
                  <a:lnTo>
                    <a:pt x="3559" y="440"/>
                  </a:lnTo>
                  <a:lnTo>
                    <a:pt x="3566" y="438"/>
                  </a:lnTo>
                  <a:lnTo>
                    <a:pt x="3572" y="437"/>
                  </a:lnTo>
                  <a:lnTo>
                    <a:pt x="3580" y="436"/>
                  </a:lnTo>
                  <a:lnTo>
                    <a:pt x="3648" y="436"/>
                  </a:lnTo>
                  <a:lnTo>
                    <a:pt x="3699" y="435"/>
                  </a:lnTo>
                  <a:lnTo>
                    <a:pt x="3717" y="435"/>
                  </a:lnTo>
                  <a:lnTo>
                    <a:pt x="3732" y="436"/>
                  </a:lnTo>
                  <a:lnTo>
                    <a:pt x="3745" y="437"/>
                  </a:lnTo>
                  <a:lnTo>
                    <a:pt x="3754" y="439"/>
                  </a:lnTo>
                  <a:lnTo>
                    <a:pt x="3761" y="442"/>
                  </a:lnTo>
                  <a:lnTo>
                    <a:pt x="3766" y="447"/>
                  </a:lnTo>
                  <a:lnTo>
                    <a:pt x="3771" y="452"/>
                  </a:lnTo>
                  <a:lnTo>
                    <a:pt x="3774" y="459"/>
                  </a:lnTo>
                  <a:lnTo>
                    <a:pt x="3781" y="479"/>
                  </a:lnTo>
                  <a:lnTo>
                    <a:pt x="3789" y="507"/>
                  </a:lnTo>
                  <a:lnTo>
                    <a:pt x="3797" y="532"/>
                  </a:lnTo>
                  <a:lnTo>
                    <a:pt x="3806" y="557"/>
                  </a:lnTo>
                  <a:lnTo>
                    <a:pt x="3815" y="581"/>
                  </a:lnTo>
                  <a:lnTo>
                    <a:pt x="3822" y="606"/>
                  </a:lnTo>
                  <a:lnTo>
                    <a:pt x="3886" y="608"/>
                  </a:lnTo>
                  <a:lnTo>
                    <a:pt x="3926" y="607"/>
                  </a:lnTo>
                  <a:lnTo>
                    <a:pt x="3933" y="606"/>
                  </a:lnTo>
                  <a:lnTo>
                    <a:pt x="3938" y="604"/>
                  </a:lnTo>
                  <a:lnTo>
                    <a:pt x="3943" y="602"/>
                  </a:lnTo>
                  <a:lnTo>
                    <a:pt x="3945" y="598"/>
                  </a:lnTo>
                  <a:lnTo>
                    <a:pt x="3947" y="593"/>
                  </a:lnTo>
                  <a:lnTo>
                    <a:pt x="3948" y="587"/>
                  </a:lnTo>
                  <a:lnTo>
                    <a:pt x="3947" y="580"/>
                  </a:lnTo>
                  <a:lnTo>
                    <a:pt x="3946" y="572"/>
                  </a:lnTo>
                  <a:lnTo>
                    <a:pt x="3939" y="551"/>
                  </a:lnTo>
                  <a:lnTo>
                    <a:pt x="3928" y="524"/>
                  </a:lnTo>
                  <a:lnTo>
                    <a:pt x="3914" y="489"/>
                  </a:lnTo>
                  <a:lnTo>
                    <a:pt x="3894" y="446"/>
                  </a:lnTo>
                  <a:lnTo>
                    <a:pt x="3872" y="393"/>
                  </a:lnTo>
                  <a:lnTo>
                    <a:pt x="3846" y="330"/>
                  </a:lnTo>
                  <a:lnTo>
                    <a:pt x="3816" y="257"/>
                  </a:lnTo>
                  <a:lnTo>
                    <a:pt x="3785" y="171"/>
                  </a:lnTo>
                  <a:lnTo>
                    <a:pt x="3765" y="118"/>
                  </a:lnTo>
                  <a:lnTo>
                    <a:pt x="3751" y="79"/>
                  </a:lnTo>
                  <a:lnTo>
                    <a:pt x="3745" y="64"/>
                  </a:lnTo>
                  <a:lnTo>
                    <a:pt x="3739" y="51"/>
                  </a:lnTo>
                  <a:lnTo>
                    <a:pt x="3732" y="41"/>
                  </a:lnTo>
                  <a:lnTo>
                    <a:pt x="3726" y="32"/>
                  </a:lnTo>
                  <a:lnTo>
                    <a:pt x="3719" y="25"/>
                  </a:lnTo>
                  <a:lnTo>
                    <a:pt x="3712" y="20"/>
                  </a:lnTo>
                  <a:lnTo>
                    <a:pt x="3704" y="17"/>
                  </a:lnTo>
                  <a:lnTo>
                    <a:pt x="3695" y="14"/>
                  </a:lnTo>
                  <a:lnTo>
                    <a:pt x="3683" y="13"/>
                  </a:lnTo>
                  <a:lnTo>
                    <a:pt x="3671" y="12"/>
                  </a:lnTo>
                  <a:lnTo>
                    <a:pt x="3657" y="11"/>
                  </a:lnTo>
                  <a:lnTo>
                    <a:pt x="3640" y="11"/>
                  </a:lnTo>
                  <a:lnTo>
                    <a:pt x="3633" y="12"/>
                  </a:lnTo>
                  <a:lnTo>
                    <a:pt x="3627" y="13"/>
                  </a:lnTo>
                  <a:lnTo>
                    <a:pt x="3622" y="14"/>
                  </a:lnTo>
                  <a:lnTo>
                    <a:pt x="3617" y="16"/>
                  </a:lnTo>
                  <a:lnTo>
                    <a:pt x="3614" y="18"/>
                  </a:lnTo>
                  <a:lnTo>
                    <a:pt x="3611" y="21"/>
                  </a:lnTo>
                  <a:lnTo>
                    <a:pt x="3609" y="25"/>
                  </a:lnTo>
                  <a:lnTo>
                    <a:pt x="3606" y="28"/>
                  </a:lnTo>
                  <a:lnTo>
                    <a:pt x="3601" y="49"/>
                  </a:lnTo>
                  <a:lnTo>
                    <a:pt x="3596" y="75"/>
                  </a:lnTo>
                  <a:lnTo>
                    <a:pt x="3434" y="460"/>
                  </a:lnTo>
                  <a:lnTo>
                    <a:pt x="3423" y="486"/>
                  </a:lnTo>
                  <a:lnTo>
                    <a:pt x="3411" y="512"/>
                  </a:lnTo>
                  <a:lnTo>
                    <a:pt x="3400" y="536"/>
                  </a:lnTo>
                  <a:lnTo>
                    <a:pt x="3391" y="559"/>
                  </a:lnTo>
                  <a:lnTo>
                    <a:pt x="3389" y="569"/>
                  </a:lnTo>
                  <a:lnTo>
                    <a:pt x="3388" y="577"/>
                  </a:lnTo>
                  <a:lnTo>
                    <a:pt x="3388" y="585"/>
                  </a:lnTo>
                  <a:lnTo>
                    <a:pt x="3391" y="592"/>
                  </a:lnTo>
                  <a:lnTo>
                    <a:pt x="3393" y="595"/>
                  </a:lnTo>
                  <a:lnTo>
                    <a:pt x="3396" y="599"/>
                  </a:lnTo>
                  <a:lnTo>
                    <a:pt x="3399" y="601"/>
                  </a:lnTo>
                  <a:lnTo>
                    <a:pt x="3402" y="603"/>
                  </a:lnTo>
                  <a:lnTo>
                    <a:pt x="3406" y="604"/>
                  </a:lnTo>
                  <a:lnTo>
                    <a:pt x="3411" y="605"/>
                  </a:lnTo>
                  <a:lnTo>
                    <a:pt x="3416" y="606"/>
                  </a:lnTo>
                  <a:lnTo>
                    <a:pt x="3422" y="606"/>
                  </a:lnTo>
                  <a:close/>
                  <a:moveTo>
                    <a:pt x="1129" y="2585"/>
                  </a:moveTo>
                  <a:lnTo>
                    <a:pt x="1135" y="2609"/>
                  </a:lnTo>
                  <a:lnTo>
                    <a:pt x="1144" y="2634"/>
                  </a:lnTo>
                  <a:lnTo>
                    <a:pt x="1154" y="2657"/>
                  </a:lnTo>
                  <a:lnTo>
                    <a:pt x="1163" y="2680"/>
                  </a:lnTo>
                  <a:lnTo>
                    <a:pt x="1172" y="2703"/>
                  </a:lnTo>
                  <a:lnTo>
                    <a:pt x="1179" y="2728"/>
                  </a:lnTo>
                  <a:lnTo>
                    <a:pt x="1183" y="2740"/>
                  </a:lnTo>
                  <a:lnTo>
                    <a:pt x="1185" y="2752"/>
                  </a:lnTo>
                  <a:lnTo>
                    <a:pt x="1187" y="2765"/>
                  </a:lnTo>
                  <a:lnTo>
                    <a:pt x="1189" y="2778"/>
                  </a:lnTo>
                  <a:lnTo>
                    <a:pt x="1044" y="2778"/>
                  </a:lnTo>
                  <a:lnTo>
                    <a:pt x="1053" y="2757"/>
                  </a:lnTo>
                  <a:lnTo>
                    <a:pt x="1063" y="2732"/>
                  </a:lnTo>
                  <a:lnTo>
                    <a:pt x="1073" y="2706"/>
                  </a:lnTo>
                  <a:lnTo>
                    <a:pt x="1082" y="2683"/>
                  </a:lnTo>
                  <a:lnTo>
                    <a:pt x="1090" y="2653"/>
                  </a:lnTo>
                  <a:lnTo>
                    <a:pt x="1098" y="2628"/>
                  </a:lnTo>
                  <a:lnTo>
                    <a:pt x="1103" y="2615"/>
                  </a:lnTo>
                  <a:lnTo>
                    <a:pt x="1110" y="2604"/>
                  </a:lnTo>
                  <a:lnTo>
                    <a:pt x="1114" y="2599"/>
                  </a:lnTo>
                  <a:lnTo>
                    <a:pt x="1118" y="2594"/>
                  </a:lnTo>
                  <a:lnTo>
                    <a:pt x="1123" y="2589"/>
                  </a:lnTo>
                  <a:lnTo>
                    <a:pt x="1129" y="2585"/>
                  </a:lnTo>
                  <a:close/>
                  <a:moveTo>
                    <a:pt x="837" y="3021"/>
                  </a:moveTo>
                  <a:lnTo>
                    <a:pt x="934" y="3035"/>
                  </a:lnTo>
                  <a:lnTo>
                    <a:pt x="937" y="3035"/>
                  </a:lnTo>
                  <a:lnTo>
                    <a:pt x="939" y="3034"/>
                  </a:lnTo>
                  <a:lnTo>
                    <a:pt x="942" y="3032"/>
                  </a:lnTo>
                  <a:lnTo>
                    <a:pt x="944" y="3030"/>
                  </a:lnTo>
                  <a:lnTo>
                    <a:pt x="950" y="3023"/>
                  </a:lnTo>
                  <a:lnTo>
                    <a:pt x="955" y="3014"/>
                  </a:lnTo>
                  <a:lnTo>
                    <a:pt x="961" y="3002"/>
                  </a:lnTo>
                  <a:lnTo>
                    <a:pt x="967" y="2989"/>
                  </a:lnTo>
                  <a:lnTo>
                    <a:pt x="973" y="2976"/>
                  </a:lnTo>
                  <a:lnTo>
                    <a:pt x="979" y="2961"/>
                  </a:lnTo>
                  <a:lnTo>
                    <a:pt x="990" y="2931"/>
                  </a:lnTo>
                  <a:lnTo>
                    <a:pt x="998" y="2903"/>
                  </a:lnTo>
                  <a:lnTo>
                    <a:pt x="1004" y="2879"/>
                  </a:lnTo>
                  <a:lnTo>
                    <a:pt x="1007" y="2863"/>
                  </a:lnTo>
                  <a:lnTo>
                    <a:pt x="1225" y="2863"/>
                  </a:lnTo>
                  <a:lnTo>
                    <a:pt x="1231" y="2885"/>
                  </a:lnTo>
                  <a:lnTo>
                    <a:pt x="1239" y="2905"/>
                  </a:lnTo>
                  <a:lnTo>
                    <a:pt x="1247" y="2927"/>
                  </a:lnTo>
                  <a:lnTo>
                    <a:pt x="1256" y="2948"/>
                  </a:lnTo>
                  <a:lnTo>
                    <a:pt x="1265" y="2970"/>
                  </a:lnTo>
                  <a:lnTo>
                    <a:pt x="1273" y="2991"/>
                  </a:lnTo>
                  <a:lnTo>
                    <a:pt x="1281" y="3013"/>
                  </a:lnTo>
                  <a:lnTo>
                    <a:pt x="1287" y="3033"/>
                  </a:lnTo>
                  <a:lnTo>
                    <a:pt x="1308" y="3033"/>
                  </a:lnTo>
                  <a:lnTo>
                    <a:pt x="1326" y="3032"/>
                  </a:lnTo>
                  <a:lnTo>
                    <a:pt x="1341" y="3031"/>
                  </a:lnTo>
                  <a:lnTo>
                    <a:pt x="1353" y="3029"/>
                  </a:lnTo>
                  <a:lnTo>
                    <a:pt x="1378" y="3025"/>
                  </a:lnTo>
                  <a:lnTo>
                    <a:pt x="1407" y="3021"/>
                  </a:lnTo>
                  <a:lnTo>
                    <a:pt x="1245" y="2590"/>
                  </a:lnTo>
                  <a:lnTo>
                    <a:pt x="1228" y="2554"/>
                  </a:lnTo>
                  <a:lnTo>
                    <a:pt x="1212" y="2516"/>
                  </a:lnTo>
                  <a:lnTo>
                    <a:pt x="1204" y="2497"/>
                  </a:lnTo>
                  <a:lnTo>
                    <a:pt x="1197" y="2477"/>
                  </a:lnTo>
                  <a:lnTo>
                    <a:pt x="1192" y="2458"/>
                  </a:lnTo>
                  <a:lnTo>
                    <a:pt x="1189" y="2438"/>
                  </a:lnTo>
                  <a:lnTo>
                    <a:pt x="1068" y="2438"/>
                  </a:lnTo>
                  <a:lnTo>
                    <a:pt x="1068" y="2453"/>
                  </a:lnTo>
                  <a:lnTo>
                    <a:pt x="1067" y="2465"/>
                  </a:lnTo>
                  <a:lnTo>
                    <a:pt x="1066" y="2476"/>
                  </a:lnTo>
                  <a:lnTo>
                    <a:pt x="1063" y="2486"/>
                  </a:lnTo>
                  <a:lnTo>
                    <a:pt x="1058" y="2505"/>
                  </a:lnTo>
                  <a:lnTo>
                    <a:pt x="1052" y="2521"/>
                  </a:lnTo>
                  <a:lnTo>
                    <a:pt x="1038" y="2551"/>
                  </a:lnTo>
                  <a:lnTo>
                    <a:pt x="1020" y="2586"/>
                  </a:lnTo>
                  <a:lnTo>
                    <a:pt x="837" y="3021"/>
                  </a:lnTo>
                  <a:close/>
                  <a:moveTo>
                    <a:pt x="8325" y="157"/>
                  </a:moveTo>
                  <a:lnTo>
                    <a:pt x="8334" y="173"/>
                  </a:lnTo>
                  <a:lnTo>
                    <a:pt x="8342" y="191"/>
                  </a:lnTo>
                  <a:lnTo>
                    <a:pt x="8353" y="215"/>
                  </a:lnTo>
                  <a:lnTo>
                    <a:pt x="8363" y="241"/>
                  </a:lnTo>
                  <a:lnTo>
                    <a:pt x="8373" y="269"/>
                  </a:lnTo>
                  <a:lnTo>
                    <a:pt x="8382" y="298"/>
                  </a:lnTo>
                  <a:lnTo>
                    <a:pt x="8390" y="323"/>
                  </a:lnTo>
                  <a:lnTo>
                    <a:pt x="8394" y="335"/>
                  </a:lnTo>
                  <a:lnTo>
                    <a:pt x="8396" y="346"/>
                  </a:lnTo>
                  <a:lnTo>
                    <a:pt x="8398" y="355"/>
                  </a:lnTo>
                  <a:lnTo>
                    <a:pt x="8398" y="363"/>
                  </a:lnTo>
                  <a:lnTo>
                    <a:pt x="8252" y="363"/>
                  </a:lnTo>
                  <a:lnTo>
                    <a:pt x="8260" y="334"/>
                  </a:lnTo>
                  <a:lnTo>
                    <a:pt x="8269" y="308"/>
                  </a:lnTo>
                  <a:lnTo>
                    <a:pt x="8279" y="281"/>
                  </a:lnTo>
                  <a:lnTo>
                    <a:pt x="8289" y="257"/>
                  </a:lnTo>
                  <a:lnTo>
                    <a:pt x="8300" y="231"/>
                  </a:lnTo>
                  <a:lnTo>
                    <a:pt x="8310" y="206"/>
                  </a:lnTo>
                  <a:lnTo>
                    <a:pt x="8318" y="182"/>
                  </a:lnTo>
                  <a:lnTo>
                    <a:pt x="8325" y="157"/>
                  </a:lnTo>
                  <a:close/>
                  <a:moveTo>
                    <a:pt x="8082" y="606"/>
                  </a:moveTo>
                  <a:lnTo>
                    <a:pt x="8103" y="606"/>
                  </a:lnTo>
                  <a:lnTo>
                    <a:pt x="8119" y="606"/>
                  </a:lnTo>
                  <a:lnTo>
                    <a:pt x="8132" y="605"/>
                  </a:lnTo>
                  <a:lnTo>
                    <a:pt x="8144" y="604"/>
                  </a:lnTo>
                  <a:lnTo>
                    <a:pt x="8152" y="601"/>
                  </a:lnTo>
                  <a:lnTo>
                    <a:pt x="8158" y="596"/>
                  </a:lnTo>
                  <a:lnTo>
                    <a:pt x="8163" y="591"/>
                  </a:lnTo>
                  <a:lnTo>
                    <a:pt x="8167" y="584"/>
                  </a:lnTo>
                  <a:lnTo>
                    <a:pt x="8174" y="564"/>
                  </a:lnTo>
                  <a:lnTo>
                    <a:pt x="8185" y="534"/>
                  </a:lnTo>
                  <a:lnTo>
                    <a:pt x="8192" y="515"/>
                  </a:lnTo>
                  <a:lnTo>
                    <a:pt x="8201" y="492"/>
                  </a:lnTo>
                  <a:lnTo>
                    <a:pt x="8213" y="465"/>
                  </a:lnTo>
                  <a:lnTo>
                    <a:pt x="8228" y="436"/>
                  </a:lnTo>
                  <a:lnTo>
                    <a:pt x="8434" y="436"/>
                  </a:lnTo>
                  <a:lnTo>
                    <a:pt x="8437" y="448"/>
                  </a:lnTo>
                  <a:lnTo>
                    <a:pt x="8442" y="471"/>
                  </a:lnTo>
                  <a:lnTo>
                    <a:pt x="8450" y="497"/>
                  </a:lnTo>
                  <a:lnTo>
                    <a:pt x="8460" y="528"/>
                  </a:lnTo>
                  <a:lnTo>
                    <a:pt x="8465" y="542"/>
                  </a:lnTo>
                  <a:lnTo>
                    <a:pt x="8472" y="557"/>
                  </a:lnTo>
                  <a:lnTo>
                    <a:pt x="8478" y="570"/>
                  </a:lnTo>
                  <a:lnTo>
                    <a:pt x="8487" y="582"/>
                  </a:lnTo>
                  <a:lnTo>
                    <a:pt x="8494" y="591"/>
                  </a:lnTo>
                  <a:lnTo>
                    <a:pt x="8502" y="600"/>
                  </a:lnTo>
                  <a:lnTo>
                    <a:pt x="8506" y="603"/>
                  </a:lnTo>
                  <a:lnTo>
                    <a:pt x="8510" y="605"/>
                  </a:lnTo>
                  <a:lnTo>
                    <a:pt x="8515" y="606"/>
                  </a:lnTo>
                  <a:lnTo>
                    <a:pt x="8519" y="606"/>
                  </a:lnTo>
                  <a:lnTo>
                    <a:pt x="8543" y="606"/>
                  </a:lnTo>
                  <a:lnTo>
                    <a:pt x="8562" y="606"/>
                  </a:lnTo>
                  <a:lnTo>
                    <a:pt x="8579" y="605"/>
                  </a:lnTo>
                  <a:lnTo>
                    <a:pt x="8592" y="603"/>
                  </a:lnTo>
                  <a:lnTo>
                    <a:pt x="8602" y="601"/>
                  </a:lnTo>
                  <a:lnTo>
                    <a:pt x="8610" y="598"/>
                  </a:lnTo>
                  <a:lnTo>
                    <a:pt x="8612" y="594"/>
                  </a:lnTo>
                  <a:lnTo>
                    <a:pt x="8614" y="592"/>
                  </a:lnTo>
                  <a:lnTo>
                    <a:pt x="8615" y="589"/>
                  </a:lnTo>
                  <a:lnTo>
                    <a:pt x="8616" y="586"/>
                  </a:lnTo>
                  <a:lnTo>
                    <a:pt x="8616" y="579"/>
                  </a:lnTo>
                  <a:lnTo>
                    <a:pt x="8614" y="570"/>
                  </a:lnTo>
                  <a:lnTo>
                    <a:pt x="8610" y="559"/>
                  </a:lnTo>
                  <a:lnTo>
                    <a:pt x="8604" y="545"/>
                  </a:lnTo>
                  <a:lnTo>
                    <a:pt x="8589" y="513"/>
                  </a:lnTo>
                  <a:lnTo>
                    <a:pt x="8572" y="470"/>
                  </a:lnTo>
                  <a:lnTo>
                    <a:pt x="8447" y="157"/>
                  </a:lnTo>
                  <a:lnTo>
                    <a:pt x="8426" y="105"/>
                  </a:lnTo>
                  <a:lnTo>
                    <a:pt x="8413" y="67"/>
                  </a:lnTo>
                  <a:lnTo>
                    <a:pt x="8408" y="53"/>
                  </a:lnTo>
                  <a:lnTo>
                    <a:pt x="8403" y="42"/>
                  </a:lnTo>
                  <a:lnTo>
                    <a:pt x="8398" y="32"/>
                  </a:lnTo>
                  <a:lnTo>
                    <a:pt x="8394" y="25"/>
                  </a:lnTo>
                  <a:lnTo>
                    <a:pt x="8388" y="20"/>
                  </a:lnTo>
                  <a:lnTo>
                    <a:pt x="8382" y="16"/>
                  </a:lnTo>
                  <a:lnTo>
                    <a:pt x="8375" y="13"/>
                  </a:lnTo>
                  <a:lnTo>
                    <a:pt x="8367" y="12"/>
                  </a:lnTo>
                  <a:lnTo>
                    <a:pt x="8344" y="11"/>
                  </a:lnTo>
                  <a:lnTo>
                    <a:pt x="8313" y="11"/>
                  </a:lnTo>
                  <a:lnTo>
                    <a:pt x="8309" y="12"/>
                  </a:lnTo>
                  <a:lnTo>
                    <a:pt x="8305" y="12"/>
                  </a:lnTo>
                  <a:lnTo>
                    <a:pt x="8301" y="14"/>
                  </a:lnTo>
                  <a:lnTo>
                    <a:pt x="8298" y="16"/>
                  </a:lnTo>
                  <a:lnTo>
                    <a:pt x="8291" y="21"/>
                  </a:lnTo>
                  <a:lnTo>
                    <a:pt x="8285" y="27"/>
                  </a:lnTo>
                  <a:lnTo>
                    <a:pt x="8279" y="35"/>
                  </a:lnTo>
                  <a:lnTo>
                    <a:pt x="8274" y="45"/>
                  </a:lnTo>
                  <a:lnTo>
                    <a:pt x="8269" y="55"/>
                  </a:lnTo>
                  <a:lnTo>
                    <a:pt x="8264" y="66"/>
                  </a:lnTo>
                  <a:lnTo>
                    <a:pt x="8248" y="112"/>
                  </a:lnTo>
                  <a:lnTo>
                    <a:pt x="8235" y="152"/>
                  </a:lnTo>
                  <a:lnTo>
                    <a:pt x="8100" y="465"/>
                  </a:lnTo>
                  <a:lnTo>
                    <a:pt x="8090" y="488"/>
                  </a:lnTo>
                  <a:lnTo>
                    <a:pt x="8083" y="505"/>
                  </a:lnTo>
                  <a:lnTo>
                    <a:pt x="8076" y="523"/>
                  </a:lnTo>
                  <a:lnTo>
                    <a:pt x="8067" y="544"/>
                  </a:lnTo>
                  <a:lnTo>
                    <a:pt x="8062" y="556"/>
                  </a:lnTo>
                  <a:lnTo>
                    <a:pt x="8057" y="566"/>
                  </a:lnTo>
                  <a:lnTo>
                    <a:pt x="8053" y="576"/>
                  </a:lnTo>
                  <a:lnTo>
                    <a:pt x="8051" y="586"/>
                  </a:lnTo>
                  <a:lnTo>
                    <a:pt x="8051" y="590"/>
                  </a:lnTo>
                  <a:lnTo>
                    <a:pt x="8052" y="594"/>
                  </a:lnTo>
                  <a:lnTo>
                    <a:pt x="8054" y="598"/>
                  </a:lnTo>
                  <a:lnTo>
                    <a:pt x="8057" y="601"/>
                  </a:lnTo>
                  <a:lnTo>
                    <a:pt x="8061" y="603"/>
                  </a:lnTo>
                  <a:lnTo>
                    <a:pt x="8066" y="605"/>
                  </a:lnTo>
                  <a:lnTo>
                    <a:pt x="8073" y="606"/>
                  </a:lnTo>
                  <a:lnTo>
                    <a:pt x="8082" y="606"/>
                  </a:lnTo>
                  <a:close/>
                  <a:moveTo>
                    <a:pt x="4830" y="157"/>
                  </a:moveTo>
                  <a:lnTo>
                    <a:pt x="4836" y="162"/>
                  </a:lnTo>
                  <a:lnTo>
                    <a:pt x="4843" y="172"/>
                  </a:lnTo>
                  <a:lnTo>
                    <a:pt x="4849" y="182"/>
                  </a:lnTo>
                  <a:lnTo>
                    <a:pt x="4856" y="195"/>
                  </a:lnTo>
                  <a:lnTo>
                    <a:pt x="4871" y="225"/>
                  </a:lnTo>
                  <a:lnTo>
                    <a:pt x="4884" y="258"/>
                  </a:lnTo>
                  <a:lnTo>
                    <a:pt x="4895" y="290"/>
                  </a:lnTo>
                  <a:lnTo>
                    <a:pt x="4906" y="321"/>
                  </a:lnTo>
                  <a:lnTo>
                    <a:pt x="4912" y="347"/>
                  </a:lnTo>
                  <a:lnTo>
                    <a:pt x="4915" y="363"/>
                  </a:lnTo>
                  <a:lnTo>
                    <a:pt x="4769" y="363"/>
                  </a:lnTo>
                  <a:lnTo>
                    <a:pt x="4770" y="351"/>
                  </a:lnTo>
                  <a:lnTo>
                    <a:pt x="4774" y="339"/>
                  </a:lnTo>
                  <a:lnTo>
                    <a:pt x="4777" y="326"/>
                  </a:lnTo>
                  <a:lnTo>
                    <a:pt x="4781" y="314"/>
                  </a:lnTo>
                  <a:lnTo>
                    <a:pt x="4789" y="289"/>
                  </a:lnTo>
                  <a:lnTo>
                    <a:pt x="4799" y="264"/>
                  </a:lnTo>
                  <a:lnTo>
                    <a:pt x="4809" y="239"/>
                  </a:lnTo>
                  <a:lnTo>
                    <a:pt x="4819" y="213"/>
                  </a:lnTo>
                  <a:lnTo>
                    <a:pt x="4823" y="199"/>
                  </a:lnTo>
                  <a:lnTo>
                    <a:pt x="4826" y="185"/>
                  </a:lnTo>
                  <a:lnTo>
                    <a:pt x="4829" y="172"/>
                  </a:lnTo>
                  <a:lnTo>
                    <a:pt x="4830" y="157"/>
                  </a:lnTo>
                  <a:close/>
                  <a:moveTo>
                    <a:pt x="4672" y="606"/>
                  </a:moveTo>
                  <a:lnTo>
                    <a:pt x="4678" y="584"/>
                  </a:lnTo>
                  <a:lnTo>
                    <a:pt x="4686" y="564"/>
                  </a:lnTo>
                  <a:lnTo>
                    <a:pt x="4694" y="543"/>
                  </a:lnTo>
                  <a:lnTo>
                    <a:pt x="4702" y="523"/>
                  </a:lnTo>
                  <a:lnTo>
                    <a:pt x="4711" y="503"/>
                  </a:lnTo>
                  <a:lnTo>
                    <a:pt x="4719" y="482"/>
                  </a:lnTo>
                  <a:lnTo>
                    <a:pt x="4726" y="459"/>
                  </a:lnTo>
                  <a:lnTo>
                    <a:pt x="4733" y="436"/>
                  </a:lnTo>
                  <a:lnTo>
                    <a:pt x="4939" y="436"/>
                  </a:lnTo>
                  <a:lnTo>
                    <a:pt x="4955" y="466"/>
                  </a:lnTo>
                  <a:lnTo>
                    <a:pt x="4966" y="493"/>
                  </a:lnTo>
                  <a:lnTo>
                    <a:pt x="4975" y="516"/>
                  </a:lnTo>
                  <a:lnTo>
                    <a:pt x="4982" y="535"/>
                  </a:lnTo>
                  <a:lnTo>
                    <a:pt x="4992" y="566"/>
                  </a:lnTo>
                  <a:lnTo>
                    <a:pt x="4999" y="585"/>
                  </a:lnTo>
                  <a:lnTo>
                    <a:pt x="5003" y="592"/>
                  </a:lnTo>
                  <a:lnTo>
                    <a:pt x="5009" y="598"/>
                  </a:lnTo>
                  <a:lnTo>
                    <a:pt x="5016" y="602"/>
                  </a:lnTo>
                  <a:lnTo>
                    <a:pt x="5025" y="604"/>
                  </a:lnTo>
                  <a:lnTo>
                    <a:pt x="5038" y="605"/>
                  </a:lnTo>
                  <a:lnTo>
                    <a:pt x="5053" y="606"/>
                  </a:lnTo>
                  <a:lnTo>
                    <a:pt x="5072" y="606"/>
                  </a:lnTo>
                  <a:lnTo>
                    <a:pt x="5097" y="606"/>
                  </a:lnTo>
                  <a:lnTo>
                    <a:pt x="5108" y="606"/>
                  </a:lnTo>
                  <a:lnTo>
                    <a:pt x="5116" y="604"/>
                  </a:lnTo>
                  <a:lnTo>
                    <a:pt x="5120" y="602"/>
                  </a:lnTo>
                  <a:lnTo>
                    <a:pt x="5123" y="600"/>
                  </a:lnTo>
                  <a:lnTo>
                    <a:pt x="5125" y="598"/>
                  </a:lnTo>
                  <a:lnTo>
                    <a:pt x="5127" y="595"/>
                  </a:lnTo>
                  <a:lnTo>
                    <a:pt x="5129" y="590"/>
                  </a:lnTo>
                  <a:lnTo>
                    <a:pt x="5130" y="583"/>
                  </a:lnTo>
                  <a:lnTo>
                    <a:pt x="5129" y="576"/>
                  </a:lnTo>
                  <a:lnTo>
                    <a:pt x="5127" y="568"/>
                  </a:lnTo>
                  <a:lnTo>
                    <a:pt x="5109" y="528"/>
                  </a:lnTo>
                  <a:lnTo>
                    <a:pt x="5089" y="480"/>
                  </a:lnTo>
                  <a:lnTo>
                    <a:pt x="4965" y="168"/>
                  </a:lnTo>
                  <a:lnTo>
                    <a:pt x="4958" y="149"/>
                  </a:lnTo>
                  <a:lnTo>
                    <a:pt x="4950" y="130"/>
                  </a:lnTo>
                  <a:lnTo>
                    <a:pt x="4940" y="109"/>
                  </a:lnTo>
                  <a:lnTo>
                    <a:pt x="4931" y="88"/>
                  </a:lnTo>
                  <a:lnTo>
                    <a:pt x="4922" y="67"/>
                  </a:lnTo>
                  <a:lnTo>
                    <a:pt x="4914" y="47"/>
                  </a:lnTo>
                  <a:lnTo>
                    <a:pt x="4908" y="28"/>
                  </a:lnTo>
                  <a:lnTo>
                    <a:pt x="4903" y="11"/>
                  </a:lnTo>
                  <a:lnTo>
                    <a:pt x="4805" y="11"/>
                  </a:lnTo>
                  <a:lnTo>
                    <a:pt x="4597" y="507"/>
                  </a:lnTo>
                  <a:lnTo>
                    <a:pt x="4584" y="538"/>
                  </a:lnTo>
                  <a:lnTo>
                    <a:pt x="4573" y="562"/>
                  </a:lnTo>
                  <a:lnTo>
                    <a:pt x="4569" y="571"/>
                  </a:lnTo>
                  <a:lnTo>
                    <a:pt x="4567" y="579"/>
                  </a:lnTo>
                  <a:lnTo>
                    <a:pt x="4566" y="585"/>
                  </a:lnTo>
                  <a:lnTo>
                    <a:pt x="4567" y="591"/>
                  </a:lnTo>
                  <a:lnTo>
                    <a:pt x="4568" y="593"/>
                  </a:lnTo>
                  <a:lnTo>
                    <a:pt x="4570" y="595"/>
                  </a:lnTo>
                  <a:lnTo>
                    <a:pt x="4573" y="598"/>
                  </a:lnTo>
                  <a:lnTo>
                    <a:pt x="4576" y="599"/>
                  </a:lnTo>
                  <a:lnTo>
                    <a:pt x="4584" y="602"/>
                  </a:lnTo>
                  <a:lnTo>
                    <a:pt x="4595" y="604"/>
                  </a:lnTo>
                  <a:lnTo>
                    <a:pt x="4609" y="605"/>
                  </a:lnTo>
                  <a:lnTo>
                    <a:pt x="4626" y="606"/>
                  </a:lnTo>
                  <a:lnTo>
                    <a:pt x="4648" y="606"/>
                  </a:lnTo>
                  <a:lnTo>
                    <a:pt x="4672" y="606"/>
                  </a:lnTo>
                  <a:close/>
                  <a:moveTo>
                    <a:pt x="2100" y="2450"/>
                  </a:moveTo>
                  <a:lnTo>
                    <a:pt x="2103" y="2463"/>
                  </a:lnTo>
                  <a:lnTo>
                    <a:pt x="2109" y="2484"/>
                  </a:lnTo>
                  <a:lnTo>
                    <a:pt x="2119" y="2511"/>
                  </a:lnTo>
                  <a:lnTo>
                    <a:pt x="2131" y="2545"/>
                  </a:lnTo>
                  <a:lnTo>
                    <a:pt x="2163" y="2626"/>
                  </a:lnTo>
                  <a:lnTo>
                    <a:pt x="2201" y="2717"/>
                  </a:lnTo>
                  <a:lnTo>
                    <a:pt x="2239" y="2812"/>
                  </a:lnTo>
                  <a:lnTo>
                    <a:pt x="2274" y="2902"/>
                  </a:lnTo>
                  <a:lnTo>
                    <a:pt x="2289" y="2942"/>
                  </a:lnTo>
                  <a:lnTo>
                    <a:pt x="2301" y="2979"/>
                  </a:lnTo>
                  <a:lnTo>
                    <a:pt x="2311" y="3009"/>
                  </a:lnTo>
                  <a:lnTo>
                    <a:pt x="2318" y="3033"/>
                  </a:lnTo>
                  <a:lnTo>
                    <a:pt x="2403" y="3033"/>
                  </a:lnTo>
                  <a:lnTo>
                    <a:pt x="2415" y="3018"/>
                  </a:lnTo>
                  <a:lnTo>
                    <a:pt x="2423" y="3007"/>
                  </a:lnTo>
                  <a:lnTo>
                    <a:pt x="2427" y="3002"/>
                  </a:lnTo>
                  <a:lnTo>
                    <a:pt x="2432" y="2996"/>
                  </a:lnTo>
                  <a:lnTo>
                    <a:pt x="2437" y="2987"/>
                  </a:lnTo>
                  <a:lnTo>
                    <a:pt x="2442" y="2977"/>
                  </a:lnTo>
                  <a:lnTo>
                    <a:pt x="2535" y="2752"/>
                  </a:lnTo>
                  <a:lnTo>
                    <a:pt x="2546" y="2726"/>
                  </a:lnTo>
                  <a:lnTo>
                    <a:pt x="2561" y="2688"/>
                  </a:lnTo>
                  <a:lnTo>
                    <a:pt x="2579" y="2645"/>
                  </a:lnTo>
                  <a:lnTo>
                    <a:pt x="2597" y="2598"/>
                  </a:lnTo>
                  <a:lnTo>
                    <a:pt x="2614" y="2552"/>
                  </a:lnTo>
                  <a:lnTo>
                    <a:pt x="2630" y="2510"/>
                  </a:lnTo>
                  <a:lnTo>
                    <a:pt x="2636" y="2491"/>
                  </a:lnTo>
                  <a:lnTo>
                    <a:pt x="2641" y="2475"/>
                  </a:lnTo>
                  <a:lnTo>
                    <a:pt x="2644" y="2462"/>
                  </a:lnTo>
                  <a:lnTo>
                    <a:pt x="2645" y="2450"/>
                  </a:lnTo>
                  <a:lnTo>
                    <a:pt x="2633" y="2445"/>
                  </a:lnTo>
                  <a:lnTo>
                    <a:pt x="2617" y="2439"/>
                  </a:lnTo>
                  <a:lnTo>
                    <a:pt x="2607" y="2437"/>
                  </a:lnTo>
                  <a:lnTo>
                    <a:pt x="2598" y="2435"/>
                  </a:lnTo>
                  <a:lnTo>
                    <a:pt x="2589" y="2434"/>
                  </a:lnTo>
                  <a:lnTo>
                    <a:pt x="2579" y="2433"/>
                  </a:lnTo>
                  <a:lnTo>
                    <a:pt x="2569" y="2434"/>
                  </a:lnTo>
                  <a:lnTo>
                    <a:pt x="2561" y="2436"/>
                  </a:lnTo>
                  <a:lnTo>
                    <a:pt x="2553" y="2440"/>
                  </a:lnTo>
                  <a:lnTo>
                    <a:pt x="2547" y="2446"/>
                  </a:lnTo>
                  <a:lnTo>
                    <a:pt x="2541" y="2453"/>
                  </a:lnTo>
                  <a:lnTo>
                    <a:pt x="2535" y="2462"/>
                  </a:lnTo>
                  <a:lnTo>
                    <a:pt x="2529" y="2471"/>
                  </a:lnTo>
                  <a:lnTo>
                    <a:pt x="2524" y="2482"/>
                  </a:lnTo>
                  <a:lnTo>
                    <a:pt x="2515" y="2507"/>
                  </a:lnTo>
                  <a:lnTo>
                    <a:pt x="2507" y="2536"/>
                  </a:lnTo>
                  <a:lnTo>
                    <a:pt x="2497" y="2569"/>
                  </a:lnTo>
                  <a:lnTo>
                    <a:pt x="2484" y="2605"/>
                  </a:lnTo>
                  <a:lnTo>
                    <a:pt x="2477" y="2627"/>
                  </a:lnTo>
                  <a:lnTo>
                    <a:pt x="2466" y="2659"/>
                  </a:lnTo>
                  <a:lnTo>
                    <a:pt x="2452" y="2700"/>
                  </a:lnTo>
                  <a:lnTo>
                    <a:pt x="2436" y="2744"/>
                  </a:lnTo>
                  <a:lnTo>
                    <a:pt x="2420" y="2787"/>
                  </a:lnTo>
                  <a:lnTo>
                    <a:pt x="2404" y="2826"/>
                  </a:lnTo>
                  <a:lnTo>
                    <a:pt x="2396" y="2844"/>
                  </a:lnTo>
                  <a:lnTo>
                    <a:pt x="2390" y="2857"/>
                  </a:lnTo>
                  <a:lnTo>
                    <a:pt x="2384" y="2868"/>
                  </a:lnTo>
                  <a:lnTo>
                    <a:pt x="2379" y="2875"/>
                  </a:lnTo>
                  <a:lnTo>
                    <a:pt x="2283" y="2595"/>
                  </a:lnTo>
                  <a:lnTo>
                    <a:pt x="2267" y="2550"/>
                  </a:lnTo>
                  <a:lnTo>
                    <a:pt x="2254" y="2513"/>
                  </a:lnTo>
                  <a:lnTo>
                    <a:pt x="2244" y="2484"/>
                  </a:lnTo>
                  <a:lnTo>
                    <a:pt x="2235" y="2463"/>
                  </a:lnTo>
                  <a:lnTo>
                    <a:pt x="2230" y="2455"/>
                  </a:lnTo>
                  <a:lnTo>
                    <a:pt x="2224" y="2448"/>
                  </a:lnTo>
                  <a:lnTo>
                    <a:pt x="2219" y="2443"/>
                  </a:lnTo>
                  <a:lnTo>
                    <a:pt x="2213" y="2439"/>
                  </a:lnTo>
                  <a:lnTo>
                    <a:pt x="2207" y="2436"/>
                  </a:lnTo>
                  <a:lnTo>
                    <a:pt x="2199" y="2434"/>
                  </a:lnTo>
                  <a:lnTo>
                    <a:pt x="2191" y="2434"/>
                  </a:lnTo>
                  <a:lnTo>
                    <a:pt x="2181" y="2434"/>
                  </a:lnTo>
                  <a:lnTo>
                    <a:pt x="2157" y="2437"/>
                  </a:lnTo>
                  <a:lnTo>
                    <a:pt x="2137" y="2441"/>
                  </a:lnTo>
                  <a:lnTo>
                    <a:pt x="2119" y="2445"/>
                  </a:lnTo>
                  <a:lnTo>
                    <a:pt x="2100" y="2450"/>
                  </a:lnTo>
                  <a:close/>
                  <a:moveTo>
                    <a:pt x="5983" y="23"/>
                  </a:moveTo>
                  <a:lnTo>
                    <a:pt x="5983" y="558"/>
                  </a:lnTo>
                  <a:lnTo>
                    <a:pt x="5984" y="564"/>
                  </a:lnTo>
                  <a:lnTo>
                    <a:pt x="5985" y="571"/>
                  </a:lnTo>
                  <a:lnTo>
                    <a:pt x="5987" y="576"/>
                  </a:lnTo>
                  <a:lnTo>
                    <a:pt x="5990" y="581"/>
                  </a:lnTo>
                  <a:lnTo>
                    <a:pt x="5993" y="586"/>
                  </a:lnTo>
                  <a:lnTo>
                    <a:pt x="5997" y="590"/>
                  </a:lnTo>
                  <a:lnTo>
                    <a:pt x="6002" y="593"/>
                  </a:lnTo>
                  <a:lnTo>
                    <a:pt x="6007" y="596"/>
                  </a:lnTo>
                  <a:lnTo>
                    <a:pt x="6013" y="600"/>
                  </a:lnTo>
                  <a:lnTo>
                    <a:pt x="6020" y="603"/>
                  </a:lnTo>
                  <a:lnTo>
                    <a:pt x="6028" y="605"/>
                  </a:lnTo>
                  <a:lnTo>
                    <a:pt x="6036" y="606"/>
                  </a:lnTo>
                  <a:lnTo>
                    <a:pt x="6053" y="609"/>
                  </a:lnTo>
                  <a:lnTo>
                    <a:pt x="6073" y="610"/>
                  </a:lnTo>
                  <a:lnTo>
                    <a:pt x="6116" y="611"/>
                  </a:lnTo>
                  <a:lnTo>
                    <a:pt x="6165" y="609"/>
                  </a:lnTo>
                  <a:lnTo>
                    <a:pt x="6218" y="607"/>
                  </a:lnTo>
                  <a:lnTo>
                    <a:pt x="6274" y="606"/>
                  </a:lnTo>
                  <a:lnTo>
                    <a:pt x="6283" y="606"/>
                  </a:lnTo>
                  <a:lnTo>
                    <a:pt x="6290" y="605"/>
                  </a:lnTo>
                  <a:lnTo>
                    <a:pt x="6296" y="603"/>
                  </a:lnTo>
                  <a:lnTo>
                    <a:pt x="6302" y="600"/>
                  </a:lnTo>
                  <a:lnTo>
                    <a:pt x="6307" y="595"/>
                  </a:lnTo>
                  <a:lnTo>
                    <a:pt x="6312" y="591"/>
                  </a:lnTo>
                  <a:lnTo>
                    <a:pt x="6316" y="586"/>
                  </a:lnTo>
                  <a:lnTo>
                    <a:pt x="6320" y="581"/>
                  </a:lnTo>
                  <a:lnTo>
                    <a:pt x="6324" y="575"/>
                  </a:lnTo>
                  <a:lnTo>
                    <a:pt x="6327" y="569"/>
                  </a:lnTo>
                  <a:lnTo>
                    <a:pt x="6330" y="562"/>
                  </a:lnTo>
                  <a:lnTo>
                    <a:pt x="6331" y="555"/>
                  </a:lnTo>
                  <a:lnTo>
                    <a:pt x="6334" y="538"/>
                  </a:lnTo>
                  <a:lnTo>
                    <a:pt x="6335" y="521"/>
                  </a:lnTo>
                  <a:lnTo>
                    <a:pt x="6300" y="522"/>
                  </a:lnTo>
                  <a:lnTo>
                    <a:pt x="6270" y="525"/>
                  </a:lnTo>
                  <a:lnTo>
                    <a:pt x="6246" y="528"/>
                  </a:lnTo>
                  <a:lnTo>
                    <a:pt x="6222" y="530"/>
                  </a:lnTo>
                  <a:lnTo>
                    <a:pt x="6207" y="531"/>
                  </a:lnTo>
                  <a:lnTo>
                    <a:pt x="6193" y="530"/>
                  </a:lnTo>
                  <a:lnTo>
                    <a:pt x="6181" y="529"/>
                  </a:lnTo>
                  <a:lnTo>
                    <a:pt x="6169" y="527"/>
                  </a:lnTo>
                  <a:lnTo>
                    <a:pt x="6156" y="525"/>
                  </a:lnTo>
                  <a:lnTo>
                    <a:pt x="6141" y="523"/>
                  </a:lnTo>
                  <a:lnTo>
                    <a:pt x="6125" y="522"/>
                  </a:lnTo>
                  <a:lnTo>
                    <a:pt x="6104" y="521"/>
                  </a:lnTo>
                  <a:lnTo>
                    <a:pt x="6104" y="339"/>
                  </a:lnTo>
                  <a:lnTo>
                    <a:pt x="6250" y="339"/>
                  </a:lnTo>
                  <a:lnTo>
                    <a:pt x="6258" y="339"/>
                  </a:lnTo>
                  <a:lnTo>
                    <a:pt x="6266" y="335"/>
                  </a:lnTo>
                  <a:lnTo>
                    <a:pt x="6274" y="331"/>
                  </a:lnTo>
                  <a:lnTo>
                    <a:pt x="6282" y="326"/>
                  </a:lnTo>
                  <a:lnTo>
                    <a:pt x="6288" y="319"/>
                  </a:lnTo>
                  <a:lnTo>
                    <a:pt x="6294" y="312"/>
                  </a:lnTo>
                  <a:lnTo>
                    <a:pt x="6299" y="305"/>
                  </a:lnTo>
                  <a:lnTo>
                    <a:pt x="6302" y="297"/>
                  </a:lnTo>
                  <a:lnTo>
                    <a:pt x="6305" y="288"/>
                  </a:lnTo>
                  <a:lnTo>
                    <a:pt x="6306" y="281"/>
                  </a:lnTo>
                  <a:lnTo>
                    <a:pt x="6305" y="274"/>
                  </a:lnTo>
                  <a:lnTo>
                    <a:pt x="6303" y="267"/>
                  </a:lnTo>
                  <a:lnTo>
                    <a:pt x="6301" y="265"/>
                  </a:lnTo>
                  <a:lnTo>
                    <a:pt x="6299" y="262"/>
                  </a:lnTo>
                  <a:lnTo>
                    <a:pt x="6296" y="260"/>
                  </a:lnTo>
                  <a:lnTo>
                    <a:pt x="6293" y="258"/>
                  </a:lnTo>
                  <a:lnTo>
                    <a:pt x="6289" y="257"/>
                  </a:lnTo>
                  <a:lnTo>
                    <a:pt x="6285" y="255"/>
                  </a:lnTo>
                  <a:lnTo>
                    <a:pt x="6279" y="255"/>
                  </a:lnTo>
                  <a:lnTo>
                    <a:pt x="6274" y="254"/>
                  </a:lnTo>
                  <a:lnTo>
                    <a:pt x="6104" y="254"/>
                  </a:lnTo>
                  <a:lnTo>
                    <a:pt x="6104" y="96"/>
                  </a:lnTo>
                  <a:lnTo>
                    <a:pt x="6138" y="97"/>
                  </a:lnTo>
                  <a:lnTo>
                    <a:pt x="6166" y="97"/>
                  </a:lnTo>
                  <a:lnTo>
                    <a:pt x="6188" y="98"/>
                  </a:lnTo>
                  <a:lnTo>
                    <a:pt x="6208" y="98"/>
                  </a:lnTo>
                  <a:lnTo>
                    <a:pt x="6226" y="97"/>
                  </a:lnTo>
                  <a:lnTo>
                    <a:pt x="6247" y="95"/>
                  </a:lnTo>
                  <a:lnTo>
                    <a:pt x="6269" y="91"/>
                  </a:lnTo>
                  <a:lnTo>
                    <a:pt x="6299" y="85"/>
                  </a:lnTo>
                  <a:lnTo>
                    <a:pt x="6303" y="66"/>
                  </a:lnTo>
                  <a:lnTo>
                    <a:pt x="6307" y="51"/>
                  </a:lnTo>
                  <a:lnTo>
                    <a:pt x="6309" y="34"/>
                  </a:lnTo>
                  <a:lnTo>
                    <a:pt x="6310" y="11"/>
                  </a:lnTo>
                  <a:lnTo>
                    <a:pt x="6092" y="11"/>
                  </a:lnTo>
                  <a:lnTo>
                    <a:pt x="6073" y="12"/>
                  </a:lnTo>
                  <a:lnTo>
                    <a:pt x="6057" y="13"/>
                  </a:lnTo>
                  <a:lnTo>
                    <a:pt x="6045" y="15"/>
                  </a:lnTo>
                  <a:lnTo>
                    <a:pt x="6035" y="17"/>
                  </a:lnTo>
                  <a:lnTo>
                    <a:pt x="6026" y="19"/>
                  </a:lnTo>
                  <a:lnTo>
                    <a:pt x="6014" y="21"/>
                  </a:lnTo>
                  <a:lnTo>
                    <a:pt x="6001" y="22"/>
                  </a:lnTo>
                  <a:lnTo>
                    <a:pt x="5983" y="23"/>
                  </a:lnTo>
                  <a:close/>
                  <a:moveTo>
                    <a:pt x="4539" y="2450"/>
                  </a:moveTo>
                  <a:lnTo>
                    <a:pt x="4539" y="3021"/>
                  </a:lnTo>
                  <a:lnTo>
                    <a:pt x="4567" y="3022"/>
                  </a:lnTo>
                  <a:lnTo>
                    <a:pt x="4595" y="3024"/>
                  </a:lnTo>
                  <a:lnTo>
                    <a:pt x="4624" y="3027"/>
                  </a:lnTo>
                  <a:lnTo>
                    <a:pt x="4654" y="3030"/>
                  </a:lnTo>
                  <a:lnTo>
                    <a:pt x="4683" y="3033"/>
                  </a:lnTo>
                  <a:lnTo>
                    <a:pt x="4712" y="3035"/>
                  </a:lnTo>
                  <a:lnTo>
                    <a:pt x="4741" y="3037"/>
                  </a:lnTo>
                  <a:lnTo>
                    <a:pt x="4767" y="3038"/>
                  </a:lnTo>
                  <a:lnTo>
                    <a:pt x="4781" y="3037"/>
                  </a:lnTo>
                  <a:lnTo>
                    <a:pt x="4793" y="3037"/>
                  </a:lnTo>
                  <a:lnTo>
                    <a:pt x="4804" y="3035"/>
                  </a:lnTo>
                  <a:lnTo>
                    <a:pt x="4816" y="3033"/>
                  </a:lnTo>
                  <a:lnTo>
                    <a:pt x="4827" y="3031"/>
                  </a:lnTo>
                  <a:lnTo>
                    <a:pt x="4837" y="3028"/>
                  </a:lnTo>
                  <a:lnTo>
                    <a:pt x="4846" y="3024"/>
                  </a:lnTo>
                  <a:lnTo>
                    <a:pt x="4854" y="3020"/>
                  </a:lnTo>
                  <a:lnTo>
                    <a:pt x="4863" y="3014"/>
                  </a:lnTo>
                  <a:lnTo>
                    <a:pt x="4870" y="3007"/>
                  </a:lnTo>
                  <a:lnTo>
                    <a:pt x="4876" y="3000"/>
                  </a:lnTo>
                  <a:lnTo>
                    <a:pt x="4881" y="2992"/>
                  </a:lnTo>
                  <a:lnTo>
                    <a:pt x="4885" y="2983"/>
                  </a:lnTo>
                  <a:lnTo>
                    <a:pt x="4888" y="2973"/>
                  </a:lnTo>
                  <a:lnTo>
                    <a:pt x="4890" y="2961"/>
                  </a:lnTo>
                  <a:lnTo>
                    <a:pt x="4890" y="2948"/>
                  </a:lnTo>
                  <a:lnTo>
                    <a:pt x="4660" y="2948"/>
                  </a:lnTo>
                  <a:lnTo>
                    <a:pt x="4660" y="2766"/>
                  </a:lnTo>
                  <a:lnTo>
                    <a:pt x="4782" y="2766"/>
                  </a:lnTo>
                  <a:lnTo>
                    <a:pt x="4795" y="2766"/>
                  </a:lnTo>
                  <a:lnTo>
                    <a:pt x="4806" y="2763"/>
                  </a:lnTo>
                  <a:lnTo>
                    <a:pt x="4818" y="2759"/>
                  </a:lnTo>
                  <a:lnTo>
                    <a:pt x="4828" y="2754"/>
                  </a:lnTo>
                  <a:lnTo>
                    <a:pt x="4837" y="2746"/>
                  </a:lnTo>
                  <a:lnTo>
                    <a:pt x="4845" y="2739"/>
                  </a:lnTo>
                  <a:lnTo>
                    <a:pt x="4851" y="2732"/>
                  </a:lnTo>
                  <a:lnTo>
                    <a:pt x="4856" y="2724"/>
                  </a:lnTo>
                  <a:lnTo>
                    <a:pt x="4860" y="2716"/>
                  </a:lnTo>
                  <a:lnTo>
                    <a:pt x="4862" y="2708"/>
                  </a:lnTo>
                  <a:lnTo>
                    <a:pt x="4862" y="2701"/>
                  </a:lnTo>
                  <a:lnTo>
                    <a:pt x="4860" y="2694"/>
                  </a:lnTo>
                  <a:lnTo>
                    <a:pt x="4857" y="2692"/>
                  </a:lnTo>
                  <a:lnTo>
                    <a:pt x="4855" y="2689"/>
                  </a:lnTo>
                  <a:lnTo>
                    <a:pt x="4852" y="2687"/>
                  </a:lnTo>
                  <a:lnTo>
                    <a:pt x="4849" y="2685"/>
                  </a:lnTo>
                  <a:lnTo>
                    <a:pt x="4845" y="2684"/>
                  </a:lnTo>
                  <a:lnTo>
                    <a:pt x="4841" y="2682"/>
                  </a:lnTo>
                  <a:lnTo>
                    <a:pt x="4836" y="2682"/>
                  </a:lnTo>
                  <a:lnTo>
                    <a:pt x="4830" y="2681"/>
                  </a:lnTo>
                  <a:lnTo>
                    <a:pt x="4660" y="2681"/>
                  </a:lnTo>
                  <a:lnTo>
                    <a:pt x="4660" y="2512"/>
                  </a:lnTo>
                  <a:lnTo>
                    <a:pt x="4720" y="2512"/>
                  </a:lnTo>
                  <a:lnTo>
                    <a:pt x="4768" y="2513"/>
                  </a:lnTo>
                  <a:lnTo>
                    <a:pt x="4788" y="2513"/>
                  </a:lnTo>
                  <a:lnTo>
                    <a:pt x="4804" y="2513"/>
                  </a:lnTo>
                  <a:lnTo>
                    <a:pt x="4819" y="2512"/>
                  </a:lnTo>
                  <a:lnTo>
                    <a:pt x="4830" y="2510"/>
                  </a:lnTo>
                  <a:lnTo>
                    <a:pt x="4840" y="2507"/>
                  </a:lnTo>
                  <a:lnTo>
                    <a:pt x="4848" y="2503"/>
                  </a:lnTo>
                  <a:lnTo>
                    <a:pt x="4851" y="2500"/>
                  </a:lnTo>
                  <a:lnTo>
                    <a:pt x="4854" y="2497"/>
                  </a:lnTo>
                  <a:lnTo>
                    <a:pt x="4856" y="2493"/>
                  </a:lnTo>
                  <a:lnTo>
                    <a:pt x="4859" y="2489"/>
                  </a:lnTo>
                  <a:lnTo>
                    <a:pt x="4862" y="2480"/>
                  </a:lnTo>
                  <a:lnTo>
                    <a:pt x="4865" y="2468"/>
                  </a:lnTo>
                  <a:lnTo>
                    <a:pt x="4866" y="2455"/>
                  </a:lnTo>
                  <a:lnTo>
                    <a:pt x="4867" y="2438"/>
                  </a:lnTo>
                  <a:lnTo>
                    <a:pt x="4833" y="2438"/>
                  </a:lnTo>
                  <a:lnTo>
                    <a:pt x="4791" y="2437"/>
                  </a:lnTo>
                  <a:lnTo>
                    <a:pt x="4744" y="2437"/>
                  </a:lnTo>
                  <a:lnTo>
                    <a:pt x="4695" y="2437"/>
                  </a:lnTo>
                  <a:lnTo>
                    <a:pt x="4647" y="2437"/>
                  </a:lnTo>
                  <a:lnTo>
                    <a:pt x="4603" y="2440"/>
                  </a:lnTo>
                  <a:lnTo>
                    <a:pt x="4583" y="2441"/>
                  </a:lnTo>
                  <a:lnTo>
                    <a:pt x="4566" y="2444"/>
                  </a:lnTo>
                  <a:lnTo>
                    <a:pt x="4550" y="2447"/>
                  </a:lnTo>
                  <a:lnTo>
                    <a:pt x="4539" y="2450"/>
                  </a:lnTo>
                  <a:close/>
                  <a:moveTo>
                    <a:pt x="6407" y="2450"/>
                  </a:moveTo>
                  <a:lnTo>
                    <a:pt x="6407" y="3021"/>
                  </a:lnTo>
                  <a:lnTo>
                    <a:pt x="6436" y="3022"/>
                  </a:lnTo>
                  <a:lnTo>
                    <a:pt x="6465" y="3024"/>
                  </a:lnTo>
                  <a:lnTo>
                    <a:pt x="6493" y="3027"/>
                  </a:lnTo>
                  <a:lnTo>
                    <a:pt x="6523" y="3030"/>
                  </a:lnTo>
                  <a:lnTo>
                    <a:pt x="6552" y="3033"/>
                  </a:lnTo>
                  <a:lnTo>
                    <a:pt x="6580" y="3035"/>
                  </a:lnTo>
                  <a:lnTo>
                    <a:pt x="6608" y="3037"/>
                  </a:lnTo>
                  <a:lnTo>
                    <a:pt x="6635" y="3038"/>
                  </a:lnTo>
                  <a:lnTo>
                    <a:pt x="6647" y="3037"/>
                  </a:lnTo>
                  <a:lnTo>
                    <a:pt x="6659" y="3037"/>
                  </a:lnTo>
                  <a:lnTo>
                    <a:pt x="6671" y="3035"/>
                  </a:lnTo>
                  <a:lnTo>
                    <a:pt x="6682" y="3033"/>
                  </a:lnTo>
                  <a:lnTo>
                    <a:pt x="6692" y="3031"/>
                  </a:lnTo>
                  <a:lnTo>
                    <a:pt x="6702" y="3028"/>
                  </a:lnTo>
                  <a:lnTo>
                    <a:pt x="6712" y="3024"/>
                  </a:lnTo>
                  <a:lnTo>
                    <a:pt x="6721" y="3020"/>
                  </a:lnTo>
                  <a:lnTo>
                    <a:pt x="6728" y="3014"/>
                  </a:lnTo>
                  <a:lnTo>
                    <a:pt x="6735" y="3007"/>
                  </a:lnTo>
                  <a:lnTo>
                    <a:pt x="6741" y="3000"/>
                  </a:lnTo>
                  <a:lnTo>
                    <a:pt x="6747" y="2992"/>
                  </a:lnTo>
                  <a:lnTo>
                    <a:pt x="6751" y="2983"/>
                  </a:lnTo>
                  <a:lnTo>
                    <a:pt x="6756" y="2973"/>
                  </a:lnTo>
                  <a:lnTo>
                    <a:pt x="6758" y="2961"/>
                  </a:lnTo>
                  <a:lnTo>
                    <a:pt x="6760" y="2948"/>
                  </a:lnTo>
                  <a:lnTo>
                    <a:pt x="6529" y="2948"/>
                  </a:lnTo>
                  <a:lnTo>
                    <a:pt x="6529" y="2766"/>
                  </a:lnTo>
                  <a:lnTo>
                    <a:pt x="6650" y="2766"/>
                  </a:lnTo>
                  <a:lnTo>
                    <a:pt x="6663" y="2766"/>
                  </a:lnTo>
                  <a:lnTo>
                    <a:pt x="6676" y="2763"/>
                  </a:lnTo>
                  <a:lnTo>
                    <a:pt x="6687" y="2759"/>
                  </a:lnTo>
                  <a:lnTo>
                    <a:pt x="6697" y="2754"/>
                  </a:lnTo>
                  <a:lnTo>
                    <a:pt x="6706" y="2746"/>
                  </a:lnTo>
                  <a:lnTo>
                    <a:pt x="6714" y="2739"/>
                  </a:lnTo>
                  <a:lnTo>
                    <a:pt x="6721" y="2732"/>
                  </a:lnTo>
                  <a:lnTo>
                    <a:pt x="6725" y="2724"/>
                  </a:lnTo>
                  <a:lnTo>
                    <a:pt x="6729" y="2716"/>
                  </a:lnTo>
                  <a:lnTo>
                    <a:pt x="6730" y="2708"/>
                  </a:lnTo>
                  <a:lnTo>
                    <a:pt x="6730" y="2701"/>
                  </a:lnTo>
                  <a:lnTo>
                    <a:pt x="6728" y="2694"/>
                  </a:lnTo>
                  <a:lnTo>
                    <a:pt x="6726" y="2692"/>
                  </a:lnTo>
                  <a:lnTo>
                    <a:pt x="6724" y="2689"/>
                  </a:lnTo>
                  <a:lnTo>
                    <a:pt x="6721" y="2687"/>
                  </a:lnTo>
                  <a:lnTo>
                    <a:pt x="6718" y="2685"/>
                  </a:lnTo>
                  <a:lnTo>
                    <a:pt x="6714" y="2684"/>
                  </a:lnTo>
                  <a:lnTo>
                    <a:pt x="6709" y="2682"/>
                  </a:lnTo>
                  <a:lnTo>
                    <a:pt x="6704" y="2682"/>
                  </a:lnTo>
                  <a:lnTo>
                    <a:pt x="6699" y="2681"/>
                  </a:lnTo>
                  <a:lnTo>
                    <a:pt x="6529" y="2681"/>
                  </a:lnTo>
                  <a:lnTo>
                    <a:pt x="6529" y="2512"/>
                  </a:lnTo>
                  <a:lnTo>
                    <a:pt x="6723" y="2512"/>
                  </a:lnTo>
                  <a:lnTo>
                    <a:pt x="6728" y="2493"/>
                  </a:lnTo>
                  <a:lnTo>
                    <a:pt x="6731" y="2478"/>
                  </a:lnTo>
                  <a:lnTo>
                    <a:pt x="6734" y="2462"/>
                  </a:lnTo>
                  <a:lnTo>
                    <a:pt x="6735" y="2438"/>
                  </a:lnTo>
                  <a:lnTo>
                    <a:pt x="6702" y="2438"/>
                  </a:lnTo>
                  <a:lnTo>
                    <a:pt x="6660" y="2437"/>
                  </a:lnTo>
                  <a:lnTo>
                    <a:pt x="6613" y="2437"/>
                  </a:lnTo>
                  <a:lnTo>
                    <a:pt x="6564" y="2437"/>
                  </a:lnTo>
                  <a:lnTo>
                    <a:pt x="6515" y="2437"/>
                  </a:lnTo>
                  <a:lnTo>
                    <a:pt x="6471" y="2440"/>
                  </a:lnTo>
                  <a:lnTo>
                    <a:pt x="6451" y="2441"/>
                  </a:lnTo>
                  <a:lnTo>
                    <a:pt x="6434" y="2444"/>
                  </a:lnTo>
                  <a:lnTo>
                    <a:pt x="6420" y="2447"/>
                  </a:lnTo>
                  <a:lnTo>
                    <a:pt x="6407" y="2450"/>
                  </a:lnTo>
                  <a:close/>
                  <a:moveTo>
                    <a:pt x="3932" y="2730"/>
                  </a:moveTo>
                  <a:lnTo>
                    <a:pt x="3933" y="2757"/>
                  </a:lnTo>
                  <a:lnTo>
                    <a:pt x="3934" y="2781"/>
                  </a:lnTo>
                  <a:lnTo>
                    <a:pt x="3937" y="2806"/>
                  </a:lnTo>
                  <a:lnTo>
                    <a:pt x="3942" y="2828"/>
                  </a:lnTo>
                  <a:lnTo>
                    <a:pt x="3948" y="2850"/>
                  </a:lnTo>
                  <a:lnTo>
                    <a:pt x="3956" y="2870"/>
                  </a:lnTo>
                  <a:lnTo>
                    <a:pt x="3964" y="2890"/>
                  </a:lnTo>
                  <a:lnTo>
                    <a:pt x="3975" y="2908"/>
                  </a:lnTo>
                  <a:lnTo>
                    <a:pt x="3986" y="2924"/>
                  </a:lnTo>
                  <a:lnTo>
                    <a:pt x="4001" y="2941"/>
                  </a:lnTo>
                  <a:lnTo>
                    <a:pt x="4016" y="2956"/>
                  </a:lnTo>
                  <a:lnTo>
                    <a:pt x="4032" y="2970"/>
                  </a:lnTo>
                  <a:lnTo>
                    <a:pt x="4051" y="2983"/>
                  </a:lnTo>
                  <a:lnTo>
                    <a:pt x="4071" y="2995"/>
                  </a:lnTo>
                  <a:lnTo>
                    <a:pt x="4094" y="3006"/>
                  </a:lnTo>
                  <a:lnTo>
                    <a:pt x="4118" y="3017"/>
                  </a:lnTo>
                  <a:lnTo>
                    <a:pt x="4134" y="3022"/>
                  </a:lnTo>
                  <a:lnTo>
                    <a:pt x="4152" y="3028"/>
                  </a:lnTo>
                  <a:lnTo>
                    <a:pt x="4173" y="3033"/>
                  </a:lnTo>
                  <a:lnTo>
                    <a:pt x="4194" y="3037"/>
                  </a:lnTo>
                  <a:lnTo>
                    <a:pt x="4218" y="3040"/>
                  </a:lnTo>
                  <a:lnTo>
                    <a:pt x="4241" y="3042"/>
                  </a:lnTo>
                  <a:lnTo>
                    <a:pt x="4266" y="3043"/>
                  </a:lnTo>
                  <a:lnTo>
                    <a:pt x="4289" y="3041"/>
                  </a:lnTo>
                  <a:lnTo>
                    <a:pt x="4302" y="3040"/>
                  </a:lnTo>
                  <a:lnTo>
                    <a:pt x="4314" y="3038"/>
                  </a:lnTo>
                  <a:lnTo>
                    <a:pt x="4325" y="3036"/>
                  </a:lnTo>
                  <a:lnTo>
                    <a:pt x="4336" y="3033"/>
                  </a:lnTo>
                  <a:lnTo>
                    <a:pt x="4348" y="3029"/>
                  </a:lnTo>
                  <a:lnTo>
                    <a:pt x="4358" y="3025"/>
                  </a:lnTo>
                  <a:lnTo>
                    <a:pt x="4368" y="3020"/>
                  </a:lnTo>
                  <a:lnTo>
                    <a:pt x="4377" y="3014"/>
                  </a:lnTo>
                  <a:lnTo>
                    <a:pt x="4387" y="3007"/>
                  </a:lnTo>
                  <a:lnTo>
                    <a:pt x="4395" y="2999"/>
                  </a:lnTo>
                  <a:lnTo>
                    <a:pt x="4403" y="2991"/>
                  </a:lnTo>
                  <a:lnTo>
                    <a:pt x="4410" y="2982"/>
                  </a:lnTo>
                  <a:lnTo>
                    <a:pt x="4416" y="2973"/>
                  </a:lnTo>
                  <a:lnTo>
                    <a:pt x="4421" y="2961"/>
                  </a:lnTo>
                  <a:lnTo>
                    <a:pt x="4425" y="2949"/>
                  </a:lnTo>
                  <a:lnTo>
                    <a:pt x="4430" y="2936"/>
                  </a:lnTo>
                  <a:lnTo>
                    <a:pt x="4390" y="2940"/>
                  </a:lnTo>
                  <a:lnTo>
                    <a:pt x="4338" y="2945"/>
                  </a:lnTo>
                  <a:lnTo>
                    <a:pt x="4310" y="2948"/>
                  </a:lnTo>
                  <a:lnTo>
                    <a:pt x="4281" y="2948"/>
                  </a:lnTo>
                  <a:lnTo>
                    <a:pt x="4266" y="2948"/>
                  </a:lnTo>
                  <a:lnTo>
                    <a:pt x="4250" y="2947"/>
                  </a:lnTo>
                  <a:lnTo>
                    <a:pt x="4236" y="2946"/>
                  </a:lnTo>
                  <a:lnTo>
                    <a:pt x="4221" y="2944"/>
                  </a:lnTo>
                  <a:lnTo>
                    <a:pt x="4206" y="2941"/>
                  </a:lnTo>
                  <a:lnTo>
                    <a:pt x="4192" y="2937"/>
                  </a:lnTo>
                  <a:lnTo>
                    <a:pt x="4178" y="2932"/>
                  </a:lnTo>
                  <a:lnTo>
                    <a:pt x="4164" y="2927"/>
                  </a:lnTo>
                  <a:lnTo>
                    <a:pt x="4151" y="2919"/>
                  </a:lnTo>
                  <a:lnTo>
                    <a:pt x="4138" y="2911"/>
                  </a:lnTo>
                  <a:lnTo>
                    <a:pt x="4127" y="2902"/>
                  </a:lnTo>
                  <a:lnTo>
                    <a:pt x="4115" y="2892"/>
                  </a:lnTo>
                  <a:lnTo>
                    <a:pt x="4105" y="2879"/>
                  </a:lnTo>
                  <a:lnTo>
                    <a:pt x="4095" y="2865"/>
                  </a:lnTo>
                  <a:lnTo>
                    <a:pt x="4087" y="2851"/>
                  </a:lnTo>
                  <a:lnTo>
                    <a:pt x="4078" y="2833"/>
                  </a:lnTo>
                  <a:lnTo>
                    <a:pt x="4072" y="2815"/>
                  </a:lnTo>
                  <a:lnTo>
                    <a:pt x="4067" y="2794"/>
                  </a:lnTo>
                  <a:lnTo>
                    <a:pt x="4063" y="2773"/>
                  </a:lnTo>
                  <a:lnTo>
                    <a:pt x="4060" y="2748"/>
                  </a:lnTo>
                  <a:lnTo>
                    <a:pt x="4059" y="2728"/>
                  </a:lnTo>
                  <a:lnTo>
                    <a:pt x="4060" y="2706"/>
                  </a:lnTo>
                  <a:lnTo>
                    <a:pt x="4062" y="2686"/>
                  </a:lnTo>
                  <a:lnTo>
                    <a:pt x="4066" y="2665"/>
                  </a:lnTo>
                  <a:lnTo>
                    <a:pt x="4071" y="2645"/>
                  </a:lnTo>
                  <a:lnTo>
                    <a:pt x="4078" y="2626"/>
                  </a:lnTo>
                  <a:lnTo>
                    <a:pt x="4087" y="2607"/>
                  </a:lnTo>
                  <a:lnTo>
                    <a:pt x="4096" y="2589"/>
                  </a:lnTo>
                  <a:lnTo>
                    <a:pt x="4107" y="2572"/>
                  </a:lnTo>
                  <a:lnTo>
                    <a:pt x="4119" y="2558"/>
                  </a:lnTo>
                  <a:lnTo>
                    <a:pt x="4127" y="2551"/>
                  </a:lnTo>
                  <a:lnTo>
                    <a:pt x="4134" y="2545"/>
                  </a:lnTo>
                  <a:lnTo>
                    <a:pt x="4141" y="2539"/>
                  </a:lnTo>
                  <a:lnTo>
                    <a:pt x="4149" y="2533"/>
                  </a:lnTo>
                  <a:lnTo>
                    <a:pt x="4157" y="2528"/>
                  </a:lnTo>
                  <a:lnTo>
                    <a:pt x="4165" y="2524"/>
                  </a:lnTo>
                  <a:lnTo>
                    <a:pt x="4175" y="2520"/>
                  </a:lnTo>
                  <a:lnTo>
                    <a:pt x="4184" y="2517"/>
                  </a:lnTo>
                  <a:lnTo>
                    <a:pt x="4193" y="2515"/>
                  </a:lnTo>
                  <a:lnTo>
                    <a:pt x="4202" y="2513"/>
                  </a:lnTo>
                  <a:lnTo>
                    <a:pt x="4213" y="2512"/>
                  </a:lnTo>
                  <a:lnTo>
                    <a:pt x="4223" y="2512"/>
                  </a:lnTo>
                  <a:lnTo>
                    <a:pt x="4269" y="2511"/>
                  </a:lnTo>
                  <a:lnTo>
                    <a:pt x="4297" y="2512"/>
                  </a:lnTo>
                  <a:lnTo>
                    <a:pt x="4316" y="2512"/>
                  </a:lnTo>
                  <a:lnTo>
                    <a:pt x="4327" y="2514"/>
                  </a:lnTo>
                  <a:lnTo>
                    <a:pt x="4337" y="2516"/>
                  </a:lnTo>
                  <a:lnTo>
                    <a:pt x="4350" y="2521"/>
                  </a:lnTo>
                  <a:lnTo>
                    <a:pt x="4371" y="2527"/>
                  </a:lnTo>
                  <a:lnTo>
                    <a:pt x="4405" y="2535"/>
                  </a:lnTo>
                  <a:lnTo>
                    <a:pt x="4444" y="2489"/>
                  </a:lnTo>
                  <a:lnTo>
                    <a:pt x="4435" y="2478"/>
                  </a:lnTo>
                  <a:lnTo>
                    <a:pt x="4423" y="2467"/>
                  </a:lnTo>
                  <a:lnTo>
                    <a:pt x="4411" y="2458"/>
                  </a:lnTo>
                  <a:lnTo>
                    <a:pt x="4397" y="2449"/>
                  </a:lnTo>
                  <a:lnTo>
                    <a:pt x="4381" y="2442"/>
                  </a:lnTo>
                  <a:lnTo>
                    <a:pt x="4364" y="2436"/>
                  </a:lnTo>
                  <a:lnTo>
                    <a:pt x="4347" y="2431"/>
                  </a:lnTo>
                  <a:lnTo>
                    <a:pt x="4327" y="2428"/>
                  </a:lnTo>
                  <a:lnTo>
                    <a:pt x="4307" y="2425"/>
                  </a:lnTo>
                  <a:lnTo>
                    <a:pt x="4286" y="2423"/>
                  </a:lnTo>
                  <a:lnTo>
                    <a:pt x="4266" y="2423"/>
                  </a:lnTo>
                  <a:lnTo>
                    <a:pt x="4243" y="2424"/>
                  </a:lnTo>
                  <a:lnTo>
                    <a:pt x="4222" y="2426"/>
                  </a:lnTo>
                  <a:lnTo>
                    <a:pt x="4199" y="2429"/>
                  </a:lnTo>
                  <a:lnTo>
                    <a:pt x="4178" y="2434"/>
                  </a:lnTo>
                  <a:lnTo>
                    <a:pt x="4155" y="2439"/>
                  </a:lnTo>
                  <a:lnTo>
                    <a:pt x="4134" y="2447"/>
                  </a:lnTo>
                  <a:lnTo>
                    <a:pt x="4112" y="2456"/>
                  </a:lnTo>
                  <a:lnTo>
                    <a:pt x="4091" y="2466"/>
                  </a:lnTo>
                  <a:lnTo>
                    <a:pt x="4071" y="2477"/>
                  </a:lnTo>
                  <a:lnTo>
                    <a:pt x="4052" y="2489"/>
                  </a:lnTo>
                  <a:lnTo>
                    <a:pt x="4033" y="2504"/>
                  </a:lnTo>
                  <a:lnTo>
                    <a:pt x="4016" y="2519"/>
                  </a:lnTo>
                  <a:lnTo>
                    <a:pt x="4000" y="2536"/>
                  </a:lnTo>
                  <a:lnTo>
                    <a:pt x="3985" y="2555"/>
                  </a:lnTo>
                  <a:lnTo>
                    <a:pt x="3972" y="2575"/>
                  </a:lnTo>
                  <a:lnTo>
                    <a:pt x="3960" y="2597"/>
                  </a:lnTo>
                  <a:lnTo>
                    <a:pt x="3950" y="2620"/>
                  </a:lnTo>
                  <a:lnTo>
                    <a:pt x="3942" y="2645"/>
                  </a:lnTo>
                  <a:lnTo>
                    <a:pt x="3937" y="2672"/>
                  </a:lnTo>
                  <a:lnTo>
                    <a:pt x="3933" y="2700"/>
                  </a:lnTo>
                  <a:lnTo>
                    <a:pt x="3932" y="2730"/>
                  </a:lnTo>
                  <a:close/>
                  <a:moveTo>
                    <a:pt x="6832" y="2705"/>
                  </a:moveTo>
                  <a:lnTo>
                    <a:pt x="6833" y="2729"/>
                  </a:lnTo>
                  <a:lnTo>
                    <a:pt x="6834" y="2752"/>
                  </a:lnTo>
                  <a:lnTo>
                    <a:pt x="6836" y="2774"/>
                  </a:lnTo>
                  <a:lnTo>
                    <a:pt x="6839" y="2795"/>
                  </a:lnTo>
                  <a:lnTo>
                    <a:pt x="6844" y="2815"/>
                  </a:lnTo>
                  <a:lnTo>
                    <a:pt x="6849" y="2834"/>
                  </a:lnTo>
                  <a:lnTo>
                    <a:pt x="6855" y="2853"/>
                  </a:lnTo>
                  <a:lnTo>
                    <a:pt x="6861" y="2870"/>
                  </a:lnTo>
                  <a:lnTo>
                    <a:pt x="6868" y="2887"/>
                  </a:lnTo>
                  <a:lnTo>
                    <a:pt x="6876" y="2902"/>
                  </a:lnTo>
                  <a:lnTo>
                    <a:pt x="6886" y="2916"/>
                  </a:lnTo>
                  <a:lnTo>
                    <a:pt x="6895" y="2931"/>
                  </a:lnTo>
                  <a:lnTo>
                    <a:pt x="6905" y="2944"/>
                  </a:lnTo>
                  <a:lnTo>
                    <a:pt x="6916" y="2955"/>
                  </a:lnTo>
                  <a:lnTo>
                    <a:pt x="6928" y="2966"/>
                  </a:lnTo>
                  <a:lnTo>
                    <a:pt x="6940" y="2978"/>
                  </a:lnTo>
                  <a:lnTo>
                    <a:pt x="6952" y="2987"/>
                  </a:lnTo>
                  <a:lnTo>
                    <a:pt x="6965" y="2996"/>
                  </a:lnTo>
                  <a:lnTo>
                    <a:pt x="6979" y="3003"/>
                  </a:lnTo>
                  <a:lnTo>
                    <a:pt x="6993" y="3010"/>
                  </a:lnTo>
                  <a:lnTo>
                    <a:pt x="7008" y="3018"/>
                  </a:lnTo>
                  <a:lnTo>
                    <a:pt x="7024" y="3023"/>
                  </a:lnTo>
                  <a:lnTo>
                    <a:pt x="7039" y="3028"/>
                  </a:lnTo>
                  <a:lnTo>
                    <a:pt x="7055" y="3032"/>
                  </a:lnTo>
                  <a:lnTo>
                    <a:pt x="7072" y="3035"/>
                  </a:lnTo>
                  <a:lnTo>
                    <a:pt x="7089" y="3037"/>
                  </a:lnTo>
                  <a:lnTo>
                    <a:pt x="7107" y="3039"/>
                  </a:lnTo>
                  <a:lnTo>
                    <a:pt x="7124" y="3040"/>
                  </a:lnTo>
                  <a:lnTo>
                    <a:pt x="7143" y="3040"/>
                  </a:lnTo>
                  <a:lnTo>
                    <a:pt x="7161" y="3039"/>
                  </a:lnTo>
                  <a:lnTo>
                    <a:pt x="7179" y="3038"/>
                  </a:lnTo>
                  <a:lnTo>
                    <a:pt x="7199" y="3036"/>
                  </a:lnTo>
                  <a:lnTo>
                    <a:pt x="7227" y="3032"/>
                  </a:lnTo>
                  <a:lnTo>
                    <a:pt x="7252" y="3027"/>
                  </a:lnTo>
                  <a:lnTo>
                    <a:pt x="7262" y="3024"/>
                  </a:lnTo>
                  <a:lnTo>
                    <a:pt x="7273" y="3020"/>
                  </a:lnTo>
                  <a:lnTo>
                    <a:pt x="7281" y="3016"/>
                  </a:lnTo>
                  <a:lnTo>
                    <a:pt x="7289" y="3010"/>
                  </a:lnTo>
                  <a:lnTo>
                    <a:pt x="7296" y="3004"/>
                  </a:lnTo>
                  <a:lnTo>
                    <a:pt x="7303" y="2997"/>
                  </a:lnTo>
                  <a:lnTo>
                    <a:pt x="7308" y="2990"/>
                  </a:lnTo>
                  <a:lnTo>
                    <a:pt x="7313" y="2982"/>
                  </a:lnTo>
                  <a:lnTo>
                    <a:pt x="7319" y="2972"/>
                  </a:lnTo>
                  <a:lnTo>
                    <a:pt x="7323" y="2961"/>
                  </a:lnTo>
                  <a:lnTo>
                    <a:pt x="7327" y="2949"/>
                  </a:lnTo>
                  <a:lnTo>
                    <a:pt x="7330" y="2936"/>
                  </a:lnTo>
                  <a:lnTo>
                    <a:pt x="7135" y="2948"/>
                  </a:lnTo>
                  <a:lnTo>
                    <a:pt x="7127" y="2948"/>
                  </a:lnTo>
                  <a:lnTo>
                    <a:pt x="7119" y="2947"/>
                  </a:lnTo>
                  <a:lnTo>
                    <a:pt x="7111" y="2945"/>
                  </a:lnTo>
                  <a:lnTo>
                    <a:pt x="7103" y="2943"/>
                  </a:lnTo>
                  <a:lnTo>
                    <a:pt x="7094" y="2940"/>
                  </a:lnTo>
                  <a:lnTo>
                    <a:pt x="7086" y="2937"/>
                  </a:lnTo>
                  <a:lnTo>
                    <a:pt x="7078" y="2933"/>
                  </a:lnTo>
                  <a:lnTo>
                    <a:pt x="7070" y="2929"/>
                  </a:lnTo>
                  <a:lnTo>
                    <a:pt x="7054" y="2918"/>
                  </a:lnTo>
                  <a:lnTo>
                    <a:pt x="7039" y="2907"/>
                  </a:lnTo>
                  <a:lnTo>
                    <a:pt x="7025" y="2894"/>
                  </a:lnTo>
                  <a:lnTo>
                    <a:pt x="7011" y="2878"/>
                  </a:lnTo>
                  <a:lnTo>
                    <a:pt x="6999" y="2863"/>
                  </a:lnTo>
                  <a:lnTo>
                    <a:pt x="6988" y="2847"/>
                  </a:lnTo>
                  <a:lnTo>
                    <a:pt x="6978" y="2829"/>
                  </a:lnTo>
                  <a:lnTo>
                    <a:pt x="6969" y="2812"/>
                  </a:lnTo>
                  <a:lnTo>
                    <a:pt x="6963" y="2794"/>
                  </a:lnTo>
                  <a:lnTo>
                    <a:pt x="6958" y="2777"/>
                  </a:lnTo>
                  <a:lnTo>
                    <a:pt x="6955" y="2759"/>
                  </a:lnTo>
                  <a:lnTo>
                    <a:pt x="6954" y="2742"/>
                  </a:lnTo>
                  <a:lnTo>
                    <a:pt x="6954" y="2723"/>
                  </a:lnTo>
                  <a:lnTo>
                    <a:pt x="6955" y="2704"/>
                  </a:lnTo>
                  <a:lnTo>
                    <a:pt x="6957" y="2688"/>
                  </a:lnTo>
                  <a:lnTo>
                    <a:pt x="6959" y="2672"/>
                  </a:lnTo>
                  <a:lnTo>
                    <a:pt x="6962" y="2657"/>
                  </a:lnTo>
                  <a:lnTo>
                    <a:pt x="6965" y="2643"/>
                  </a:lnTo>
                  <a:lnTo>
                    <a:pt x="6971" y="2630"/>
                  </a:lnTo>
                  <a:lnTo>
                    <a:pt x="6975" y="2617"/>
                  </a:lnTo>
                  <a:lnTo>
                    <a:pt x="6980" y="2606"/>
                  </a:lnTo>
                  <a:lnTo>
                    <a:pt x="6986" y="2596"/>
                  </a:lnTo>
                  <a:lnTo>
                    <a:pt x="6992" y="2586"/>
                  </a:lnTo>
                  <a:lnTo>
                    <a:pt x="6999" y="2577"/>
                  </a:lnTo>
                  <a:lnTo>
                    <a:pt x="7006" y="2568"/>
                  </a:lnTo>
                  <a:lnTo>
                    <a:pt x="7014" y="2561"/>
                  </a:lnTo>
                  <a:lnTo>
                    <a:pt x="7022" y="2554"/>
                  </a:lnTo>
                  <a:lnTo>
                    <a:pt x="7030" y="2548"/>
                  </a:lnTo>
                  <a:lnTo>
                    <a:pt x="7039" y="2543"/>
                  </a:lnTo>
                  <a:lnTo>
                    <a:pt x="7048" y="2537"/>
                  </a:lnTo>
                  <a:lnTo>
                    <a:pt x="7058" y="2533"/>
                  </a:lnTo>
                  <a:lnTo>
                    <a:pt x="7067" y="2529"/>
                  </a:lnTo>
                  <a:lnTo>
                    <a:pt x="7087" y="2523"/>
                  </a:lnTo>
                  <a:lnTo>
                    <a:pt x="7108" y="2518"/>
                  </a:lnTo>
                  <a:lnTo>
                    <a:pt x="7129" y="2515"/>
                  </a:lnTo>
                  <a:lnTo>
                    <a:pt x="7152" y="2513"/>
                  </a:lnTo>
                  <a:lnTo>
                    <a:pt x="7174" y="2512"/>
                  </a:lnTo>
                  <a:lnTo>
                    <a:pt x="7197" y="2512"/>
                  </a:lnTo>
                  <a:lnTo>
                    <a:pt x="7208" y="2512"/>
                  </a:lnTo>
                  <a:lnTo>
                    <a:pt x="7219" y="2514"/>
                  </a:lnTo>
                  <a:lnTo>
                    <a:pt x="7231" y="2516"/>
                  </a:lnTo>
                  <a:lnTo>
                    <a:pt x="7242" y="2519"/>
                  </a:lnTo>
                  <a:lnTo>
                    <a:pt x="7264" y="2525"/>
                  </a:lnTo>
                  <a:lnTo>
                    <a:pt x="7285" y="2529"/>
                  </a:lnTo>
                  <a:lnTo>
                    <a:pt x="7294" y="2530"/>
                  </a:lnTo>
                  <a:lnTo>
                    <a:pt x="7303" y="2530"/>
                  </a:lnTo>
                  <a:lnTo>
                    <a:pt x="7307" y="2529"/>
                  </a:lnTo>
                  <a:lnTo>
                    <a:pt x="7310" y="2528"/>
                  </a:lnTo>
                  <a:lnTo>
                    <a:pt x="7314" y="2527"/>
                  </a:lnTo>
                  <a:lnTo>
                    <a:pt x="7318" y="2525"/>
                  </a:lnTo>
                  <a:lnTo>
                    <a:pt x="7321" y="2522"/>
                  </a:lnTo>
                  <a:lnTo>
                    <a:pt x="7323" y="2519"/>
                  </a:lnTo>
                  <a:lnTo>
                    <a:pt x="7325" y="2516"/>
                  </a:lnTo>
                  <a:lnTo>
                    <a:pt x="7327" y="2511"/>
                  </a:lnTo>
                  <a:lnTo>
                    <a:pt x="7329" y="2501"/>
                  </a:lnTo>
                  <a:lnTo>
                    <a:pt x="7330" y="2487"/>
                  </a:lnTo>
                  <a:lnTo>
                    <a:pt x="7329" y="2478"/>
                  </a:lnTo>
                  <a:lnTo>
                    <a:pt x="7325" y="2469"/>
                  </a:lnTo>
                  <a:lnTo>
                    <a:pt x="7318" y="2461"/>
                  </a:lnTo>
                  <a:lnTo>
                    <a:pt x="7308" y="2454"/>
                  </a:lnTo>
                  <a:lnTo>
                    <a:pt x="7297" y="2447"/>
                  </a:lnTo>
                  <a:lnTo>
                    <a:pt x="7284" y="2441"/>
                  </a:lnTo>
                  <a:lnTo>
                    <a:pt x="7269" y="2436"/>
                  </a:lnTo>
                  <a:lnTo>
                    <a:pt x="7252" y="2432"/>
                  </a:lnTo>
                  <a:lnTo>
                    <a:pt x="7234" y="2429"/>
                  </a:lnTo>
                  <a:lnTo>
                    <a:pt x="7214" y="2427"/>
                  </a:lnTo>
                  <a:lnTo>
                    <a:pt x="7194" y="2425"/>
                  </a:lnTo>
                  <a:lnTo>
                    <a:pt x="7172" y="2425"/>
                  </a:lnTo>
                  <a:lnTo>
                    <a:pt x="7151" y="2426"/>
                  </a:lnTo>
                  <a:lnTo>
                    <a:pt x="7127" y="2428"/>
                  </a:lnTo>
                  <a:lnTo>
                    <a:pt x="7105" y="2431"/>
                  </a:lnTo>
                  <a:lnTo>
                    <a:pt x="7081" y="2436"/>
                  </a:lnTo>
                  <a:lnTo>
                    <a:pt x="7058" y="2441"/>
                  </a:lnTo>
                  <a:lnTo>
                    <a:pt x="7035" y="2448"/>
                  </a:lnTo>
                  <a:lnTo>
                    <a:pt x="7012" y="2457"/>
                  </a:lnTo>
                  <a:lnTo>
                    <a:pt x="6990" y="2466"/>
                  </a:lnTo>
                  <a:lnTo>
                    <a:pt x="6968" y="2477"/>
                  </a:lnTo>
                  <a:lnTo>
                    <a:pt x="6948" y="2490"/>
                  </a:lnTo>
                  <a:lnTo>
                    <a:pt x="6929" y="2504"/>
                  </a:lnTo>
                  <a:lnTo>
                    <a:pt x="6910" y="2520"/>
                  </a:lnTo>
                  <a:lnTo>
                    <a:pt x="6894" y="2536"/>
                  </a:lnTo>
                  <a:lnTo>
                    <a:pt x="6878" y="2556"/>
                  </a:lnTo>
                  <a:lnTo>
                    <a:pt x="6865" y="2576"/>
                  </a:lnTo>
                  <a:lnTo>
                    <a:pt x="6854" y="2599"/>
                  </a:lnTo>
                  <a:lnTo>
                    <a:pt x="6845" y="2622"/>
                  </a:lnTo>
                  <a:lnTo>
                    <a:pt x="6838" y="2648"/>
                  </a:lnTo>
                  <a:lnTo>
                    <a:pt x="6833" y="2676"/>
                  </a:lnTo>
                  <a:lnTo>
                    <a:pt x="6832" y="2705"/>
                  </a:lnTo>
                  <a:close/>
                  <a:moveTo>
                    <a:pt x="9890" y="473"/>
                  </a:moveTo>
                  <a:lnTo>
                    <a:pt x="9877" y="487"/>
                  </a:lnTo>
                  <a:lnTo>
                    <a:pt x="9864" y="499"/>
                  </a:lnTo>
                  <a:lnTo>
                    <a:pt x="9851" y="509"/>
                  </a:lnTo>
                  <a:lnTo>
                    <a:pt x="9838" y="517"/>
                  </a:lnTo>
                  <a:lnTo>
                    <a:pt x="9826" y="523"/>
                  </a:lnTo>
                  <a:lnTo>
                    <a:pt x="9813" y="528"/>
                  </a:lnTo>
                  <a:lnTo>
                    <a:pt x="9801" y="530"/>
                  </a:lnTo>
                  <a:lnTo>
                    <a:pt x="9790" y="532"/>
                  </a:lnTo>
                  <a:lnTo>
                    <a:pt x="9779" y="532"/>
                  </a:lnTo>
                  <a:lnTo>
                    <a:pt x="9767" y="531"/>
                  </a:lnTo>
                  <a:lnTo>
                    <a:pt x="9757" y="529"/>
                  </a:lnTo>
                  <a:lnTo>
                    <a:pt x="9746" y="527"/>
                  </a:lnTo>
                  <a:lnTo>
                    <a:pt x="9726" y="520"/>
                  </a:lnTo>
                  <a:lnTo>
                    <a:pt x="9709" y="512"/>
                  </a:lnTo>
                  <a:lnTo>
                    <a:pt x="9693" y="503"/>
                  </a:lnTo>
                  <a:lnTo>
                    <a:pt x="9678" y="496"/>
                  </a:lnTo>
                  <a:lnTo>
                    <a:pt x="9672" y="494"/>
                  </a:lnTo>
                  <a:lnTo>
                    <a:pt x="9666" y="492"/>
                  </a:lnTo>
                  <a:lnTo>
                    <a:pt x="9660" y="490"/>
                  </a:lnTo>
                  <a:lnTo>
                    <a:pt x="9655" y="490"/>
                  </a:lnTo>
                  <a:lnTo>
                    <a:pt x="9651" y="491"/>
                  </a:lnTo>
                  <a:lnTo>
                    <a:pt x="9647" y="494"/>
                  </a:lnTo>
                  <a:lnTo>
                    <a:pt x="9644" y="498"/>
                  </a:lnTo>
                  <a:lnTo>
                    <a:pt x="9640" y="503"/>
                  </a:lnTo>
                  <a:lnTo>
                    <a:pt x="9638" y="510"/>
                  </a:lnTo>
                  <a:lnTo>
                    <a:pt x="9637" y="520"/>
                  </a:lnTo>
                  <a:lnTo>
                    <a:pt x="9636" y="532"/>
                  </a:lnTo>
                  <a:lnTo>
                    <a:pt x="9635" y="545"/>
                  </a:lnTo>
                  <a:lnTo>
                    <a:pt x="9637" y="556"/>
                  </a:lnTo>
                  <a:lnTo>
                    <a:pt x="9640" y="566"/>
                  </a:lnTo>
                  <a:lnTo>
                    <a:pt x="9647" y="575"/>
                  </a:lnTo>
                  <a:lnTo>
                    <a:pt x="9655" y="583"/>
                  </a:lnTo>
                  <a:lnTo>
                    <a:pt x="9664" y="590"/>
                  </a:lnTo>
                  <a:lnTo>
                    <a:pt x="9675" y="596"/>
                  </a:lnTo>
                  <a:lnTo>
                    <a:pt x="9689" y="602"/>
                  </a:lnTo>
                  <a:lnTo>
                    <a:pt x="9703" y="607"/>
                  </a:lnTo>
                  <a:lnTo>
                    <a:pt x="9718" y="610"/>
                  </a:lnTo>
                  <a:lnTo>
                    <a:pt x="9736" y="613"/>
                  </a:lnTo>
                  <a:lnTo>
                    <a:pt x="9752" y="615"/>
                  </a:lnTo>
                  <a:lnTo>
                    <a:pt x="9770" y="615"/>
                  </a:lnTo>
                  <a:lnTo>
                    <a:pt x="9789" y="615"/>
                  </a:lnTo>
                  <a:lnTo>
                    <a:pt x="9808" y="614"/>
                  </a:lnTo>
                  <a:lnTo>
                    <a:pt x="9827" y="611"/>
                  </a:lnTo>
                  <a:lnTo>
                    <a:pt x="9845" y="608"/>
                  </a:lnTo>
                  <a:lnTo>
                    <a:pt x="9865" y="603"/>
                  </a:lnTo>
                  <a:lnTo>
                    <a:pt x="9883" y="598"/>
                  </a:lnTo>
                  <a:lnTo>
                    <a:pt x="9900" y="590"/>
                  </a:lnTo>
                  <a:lnTo>
                    <a:pt x="9917" y="582"/>
                  </a:lnTo>
                  <a:lnTo>
                    <a:pt x="9933" y="573"/>
                  </a:lnTo>
                  <a:lnTo>
                    <a:pt x="9949" y="563"/>
                  </a:lnTo>
                  <a:lnTo>
                    <a:pt x="9962" y="551"/>
                  </a:lnTo>
                  <a:lnTo>
                    <a:pt x="9974" y="538"/>
                  </a:lnTo>
                  <a:lnTo>
                    <a:pt x="9985" y="525"/>
                  </a:lnTo>
                  <a:lnTo>
                    <a:pt x="9994" y="508"/>
                  </a:lnTo>
                  <a:lnTo>
                    <a:pt x="10001" y="492"/>
                  </a:lnTo>
                  <a:lnTo>
                    <a:pt x="10006" y="475"/>
                  </a:lnTo>
                  <a:lnTo>
                    <a:pt x="10008" y="455"/>
                  </a:lnTo>
                  <a:lnTo>
                    <a:pt x="10008" y="434"/>
                  </a:lnTo>
                  <a:lnTo>
                    <a:pt x="10006" y="412"/>
                  </a:lnTo>
                  <a:lnTo>
                    <a:pt x="10000" y="389"/>
                  </a:lnTo>
                  <a:lnTo>
                    <a:pt x="9997" y="378"/>
                  </a:lnTo>
                  <a:lnTo>
                    <a:pt x="9993" y="369"/>
                  </a:lnTo>
                  <a:lnTo>
                    <a:pt x="9988" y="360"/>
                  </a:lnTo>
                  <a:lnTo>
                    <a:pt x="9982" y="351"/>
                  </a:lnTo>
                  <a:lnTo>
                    <a:pt x="9976" y="343"/>
                  </a:lnTo>
                  <a:lnTo>
                    <a:pt x="9970" y="334"/>
                  </a:lnTo>
                  <a:lnTo>
                    <a:pt x="9963" y="326"/>
                  </a:lnTo>
                  <a:lnTo>
                    <a:pt x="9956" y="319"/>
                  </a:lnTo>
                  <a:lnTo>
                    <a:pt x="9940" y="305"/>
                  </a:lnTo>
                  <a:lnTo>
                    <a:pt x="9923" y="292"/>
                  </a:lnTo>
                  <a:lnTo>
                    <a:pt x="9905" y="280"/>
                  </a:lnTo>
                  <a:lnTo>
                    <a:pt x="9886" y="270"/>
                  </a:lnTo>
                  <a:lnTo>
                    <a:pt x="9869" y="260"/>
                  </a:lnTo>
                  <a:lnTo>
                    <a:pt x="9852" y="250"/>
                  </a:lnTo>
                  <a:lnTo>
                    <a:pt x="9837" y="240"/>
                  </a:lnTo>
                  <a:lnTo>
                    <a:pt x="9823" y="231"/>
                  </a:lnTo>
                  <a:lnTo>
                    <a:pt x="9810" y="222"/>
                  </a:lnTo>
                  <a:lnTo>
                    <a:pt x="9800" y="213"/>
                  </a:lnTo>
                  <a:lnTo>
                    <a:pt x="9790" y="203"/>
                  </a:lnTo>
                  <a:lnTo>
                    <a:pt x="9782" y="195"/>
                  </a:lnTo>
                  <a:lnTo>
                    <a:pt x="9775" y="187"/>
                  </a:lnTo>
                  <a:lnTo>
                    <a:pt x="9768" y="179"/>
                  </a:lnTo>
                  <a:lnTo>
                    <a:pt x="9764" y="171"/>
                  </a:lnTo>
                  <a:lnTo>
                    <a:pt x="9760" y="163"/>
                  </a:lnTo>
                  <a:lnTo>
                    <a:pt x="9757" y="156"/>
                  </a:lnTo>
                  <a:lnTo>
                    <a:pt x="9756" y="149"/>
                  </a:lnTo>
                  <a:lnTo>
                    <a:pt x="9755" y="143"/>
                  </a:lnTo>
                  <a:lnTo>
                    <a:pt x="9756" y="136"/>
                  </a:lnTo>
                  <a:lnTo>
                    <a:pt x="9757" y="131"/>
                  </a:lnTo>
                  <a:lnTo>
                    <a:pt x="9759" y="125"/>
                  </a:lnTo>
                  <a:lnTo>
                    <a:pt x="9761" y="119"/>
                  </a:lnTo>
                  <a:lnTo>
                    <a:pt x="9765" y="114"/>
                  </a:lnTo>
                  <a:lnTo>
                    <a:pt x="9769" y="109"/>
                  </a:lnTo>
                  <a:lnTo>
                    <a:pt x="9775" y="105"/>
                  </a:lnTo>
                  <a:lnTo>
                    <a:pt x="9781" y="101"/>
                  </a:lnTo>
                  <a:lnTo>
                    <a:pt x="9787" y="98"/>
                  </a:lnTo>
                  <a:lnTo>
                    <a:pt x="9794" y="95"/>
                  </a:lnTo>
                  <a:lnTo>
                    <a:pt x="9801" y="92"/>
                  </a:lnTo>
                  <a:lnTo>
                    <a:pt x="9809" y="90"/>
                  </a:lnTo>
                  <a:lnTo>
                    <a:pt x="9818" y="88"/>
                  </a:lnTo>
                  <a:lnTo>
                    <a:pt x="9835" y="85"/>
                  </a:lnTo>
                  <a:lnTo>
                    <a:pt x="9854" y="85"/>
                  </a:lnTo>
                  <a:lnTo>
                    <a:pt x="9866" y="85"/>
                  </a:lnTo>
                  <a:lnTo>
                    <a:pt x="9877" y="87"/>
                  </a:lnTo>
                  <a:lnTo>
                    <a:pt x="9888" y="90"/>
                  </a:lnTo>
                  <a:lnTo>
                    <a:pt x="9899" y="94"/>
                  </a:lnTo>
                  <a:lnTo>
                    <a:pt x="9920" y="101"/>
                  </a:lnTo>
                  <a:lnTo>
                    <a:pt x="9937" y="106"/>
                  </a:lnTo>
                  <a:lnTo>
                    <a:pt x="9946" y="106"/>
                  </a:lnTo>
                  <a:lnTo>
                    <a:pt x="9953" y="105"/>
                  </a:lnTo>
                  <a:lnTo>
                    <a:pt x="9956" y="103"/>
                  </a:lnTo>
                  <a:lnTo>
                    <a:pt x="9959" y="101"/>
                  </a:lnTo>
                  <a:lnTo>
                    <a:pt x="9962" y="98"/>
                  </a:lnTo>
                  <a:lnTo>
                    <a:pt x="9964" y="95"/>
                  </a:lnTo>
                  <a:lnTo>
                    <a:pt x="9967" y="91"/>
                  </a:lnTo>
                  <a:lnTo>
                    <a:pt x="9969" y="86"/>
                  </a:lnTo>
                  <a:lnTo>
                    <a:pt x="9970" y="79"/>
                  </a:lnTo>
                  <a:lnTo>
                    <a:pt x="9972" y="72"/>
                  </a:lnTo>
                  <a:lnTo>
                    <a:pt x="9974" y="56"/>
                  </a:lnTo>
                  <a:lnTo>
                    <a:pt x="9975" y="35"/>
                  </a:lnTo>
                  <a:lnTo>
                    <a:pt x="9960" y="30"/>
                  </a:lnTo>
                  <a:lnTo>
                    <a:pt x="9947" y="24"/>
                  </a:lnTo>
                  <a:lnTo>
                    <a:pt x="9934" y="19"/>
                  </a:lnTo>
                  <a:lnTo>
                    <a:pt x="9920" y="13"/>
                  </a:lnTo>
                  <a:lnTo>
                    <a:pt x="9905" y="8"/>
                  </a:lnTo>
                  <a:lnTo>
                    <a:pt x="9885" y="3"/>
                  </a:lnTo>
                  <a:lnTo>
                    <a:pt x="9874" y="2"/>
                  </a:lnTo>
                  <a:lnTo>
                    <a:pt x="9862" y="1"/>
                  </a:lnTo>
                  <a:lnTo>
                    <a:pt x="9846" y="0"/>
                  </a:lnTo>
                  <a:lnTo>
                    <a:pt x="9830" y="0"/>
                  </a:lnTo>
                  <a:lnTo>
                    <a:pt x="9817" y="0"/>
                  </a:lnTo>
                  <a:lnTo>
                    <a:pt x="9804" y="1"/>
                  </a:lnTo>
                  <a:lnTo>
                    <a:pt x="9792" y="3"/>
                  </a:lnTo>
                  <a:lnTo>
                    <a:pt x="9781" y="5"/>
                  </a:lnTo>
                  <a:lnTo>
                    <a:pt x="9768" y="8"/>
                  </a:lnTo>
                  <a:lnTo>
                    <a:pt x="9757" y="11"/>
                  </a:lnTo>
                  <a:lnTo>
                    <a:pt x="9747" y="15"/>
                  </a:lnTo>
                  <a:lnTo>
                    <a:pt x="9737" y="20"/>
                  </a:lnTo>
                  <a:lnTo>
                    <a:pt x="9726" y="25"/>
                  </a:lnTo>
                  <a:lnTo>
                    <a:pt x="9717" y="31"/>
                  </a:lnTo>
                  <a:lnTo>
                    <a:pt x="9708" y="38"/>
                  </a:lnTo>
                  <a:lnTo>
                    <a:pt x="9700" y="44"/>
                  </a:lnTo>
                  <a:lnTo>
                    <a:pt x="9692" y="51"/>
                  </a:lnTo>
                  <a:lnTo>
                    <a:pt x="9684" y="59"/>
                  </a:lnTo>
                  <a:lnTo>
                    <a:pt x="9677" y="67"/>
                  </a:lnTo>
                  <a:lnTo>
                    <a:pt x="9671" y="75"/>
                  </a:lnTo>
                  <a:lnTo>
                    <a:pt x="9665" y="84"/>
                  </a:lnTo>
                  <a:lnTo>
                    <a:pt x="9660" y="93"/>
                  </a:lnTo>
                  <a:lnTo>
                    <a:pt x="9656" y="102"/>
                  </a:lnTo>
                  <a:lnTo>
                    <a:pt x="9652" y="112"/>
                  </a:lnTo>
                  <a:lnTo>
                    <a:pt x="9648" y="122"/>
                  </a:lnTo>
                  <a:lnTo>
                    <a:pt x="9646" y="132"/>
                  </a:lnTo>
                  <a:lnTo>
                    <a:pt x="9644" y="143"/>
                  </a:lnTo>
                  <a:lnTo>
                    <a:pt x="9642" y="153"/>
                  </a:lnTo>
                  <a:lnTo>
                    <a:pt x="9641" y="164"/>
                  </a:lnTo>
                  <a:lnTo>
                    <a:pt x="9641" y="175"/>
                  </a:lnTo>
                  <a:lnTo>
                    <a:pt x="9642" y="186"/>
                  </a:lnTo>
                  <a:lnTo>
                    <a:pt x="9645" y="197"/>
                  </a:lnTo>
                  <a:lnTo>
                    <a:pt x="9647" y="208"/>
                  </a:lnTo>
                  <a:lnTo>
                    <a:pt x="9651" y="220"/>
                  </a:lnTo>
                  <a:lnTo>
                    <a:pt x="9655" y="231"/>
                  </a:lnTo>
                  <a:lnTo>
                    <a:pt x="9659" y="242"/>
                  </a:lnTo>
                  <a:lnTo>
                    <a:pt x="9665" y="254"/>
                  </a:lnTo>
                  <a:lnTo>
                    <a:pt x="9671" y="264"/>
                  </a:lnTo>
                  <a:lnTo>
                    <a:pt x="9678" y="274"/>
                  </a:lnTo>
                  <a:lnTo>
                    <a:pt x="9684" y="282"/>
                  </a:lnTo>
                  <a:lnTo>
                    <a:pt x="9693" y="290"/>
                  </a:lnTo>
                  <a:lnTo>
                    <a:pt x="9700" y="299"/>
                  </a:lnTo>
                  <a:lnTo>
                    <a:pt x="9708" y="305"/>
                  </a:lnTo>
                  <a:lnTo>
                    <a:pt x="9716" y="311"/>
                  </a:lnTo>
                  <a:lnTo>
                    <a:pt x="9733" y="323"/>
                  </a:lnTo>
                  <a:lnTo>
                    <a:pt x="9750" y="333"/>
                  </a:lnTo>
                  <a:lnTo>
                    <a:pt x="9767" y="343"/>
                  </a:lnTo>
                  <a:lnTo>
                    <a:pt x="9785" y="352"/>
                  </a:lnTo>
                  <a:lnTo>
                    <a:pt x="9802" y="361"/>
                  </a:lnTo>
                  <a:lnTo>
                    <a:pt x="9819" y="370"/>
                  </a:lnTo>
                  <a:lnTo>
                    <a:pt x="9834" y="381"/>
                  </a:lnTo>
                  <a:lnTo>
                    <a:pt x="9849" y="395"/>
                  </a:lnTo>
                  <a:lnTo>
                    <a:pt x="9855" y="402"/>
                  </a:lnTo>
                  <a:lnTo>
                    <a:pt x="9862" y="409"/>
                  </a:lnTo>
                  <a:lnTo>
                    <a:pt x="9868" y="417"/>
                  </a:lnTo>
                  <a:lnTo>
                    <a:pt x="9874" y="427"/>
                  </a:lnTo>
                  <a:lnTo>
                    <a:pt x="9879" y="437"/>
                  </a:lnTo>
                  <a:lnTo>
                    <a:pt x="9883" y="448"/>
                  </a:lnTo>
                  <a:lnTo>
                    <a:pt x="9887" y="459"/>
                  </a:lnTo>
                  <a:lnTo>
                    <a:pt x="9890" y="473"/>
                  </a:lnTo>
                  <a:close/>
                  <a:moveTo>
                    <a:pt x="2427" y="267"/>
                  </a:moveTo>
                  <a:lnTo>
                    <a:pt x="2226" y="261"/>
                  </a:lnTo>
                  <a:lnTo>
                    <a:pt x="2221" y="121"/>
                  </a:lnTo>
                  <a:lnTo>
                    <a:pt x="2225" y="99"/>
                  </a:lnTo>
                  <a:lnTo>
                    <a:pt x="2225" y="98"/>
                  </a:lnTo>
                  <a:lnTo>
                    <a:pt x="2225" y="100"/>
                  </a:lnTo>
                  <a:lnTo>
                    <a:pt x="2226" y="101"/>
                  </a:lnTo>
                  <a:lnTo>
                    <a:pt x="2230" y="100"/>
                  </a:lnTo>
                  <a:lnTo>
                    <a:pt x="2233" y="94"/>
                  </a:lnTo>
                  <a:lnTo>
                    <a:pt x="2261" y="96"/>
                  </a:lnTo>
                  <a:lnTo>
                    <a:pt x="2288" y="97"/>
                  </a:lnTo>
                  <a:lnTo>
                    <a:pt x="2312" y="97"/>
                  </a:lnTo>
                  <a:lnTo>
                    <a:pt x="2336" y="97"/>
                  </a:lnTo>
                  <a:lnTo>
                    <a:pt x="2360" y="95"/>
                  </a:lnTo>
                  <a:lnTo>
                    <a:pt x="2381" y="93"/>
                  </a:lnTo>
                  <a:lnTo>
                    <a:pt x="2405" y="89"/>
                  </a:lnTo>
                  <a:lnTo>
                    <a:pt x="2427" y="85"/>
                  </a:lnTo>
                  <a:lnTo>
                    <a:pt x="2431" y="66"/>
                  </a:lnTo>
                  <a:lnTo>
                    <a:pt x="2435" y="51"/>
                  </a:lnTo>
                  <a:lnTo>
                    <a:pt x="2438" y="34"/>
                  </a:lnTo>
                  <a:lnTo>
                    <a:pt x="2439" y="11"/>
                  </a:lnTo>
                  <a:lnTo>
                    <a:pt x="2112" y="23"/>
                  </a:lnTo>
                  <a:lnTo>
                    <a:pt x="2112" y="593"/>
                  </a:lnTo>
                  <a:lnTo>
                    <a:pt x="2128" y="598"/>
                  </a:lnTo>
                  <a:lnTo>
                    <a:pt x="2146" y="600"/>
                  </a:lnTo>
                  <a:lnTo>
                    <a:pt x="2163" y="603"/>
                  </a:lnTo>
                  <a:lnTo>
                    <a:pt x="2182" y="604"/>
                  </a:lnTo>
                  <a:lnTo>
                    <a:pt x="2221" y="607"/>
                  </a:lnTo>
                  <a:lnTo>
                    <a:pt x="2262" y="608"/>
                  </a:lnTo>
                  <a:lnTo>
                    <a:pt x="2304" y="608"/>
                  </a:lnTo>
                  <a:lnTo>
                    <a:pt x="2346" y="607"/>
                  </a:lnTo>
                  <a:lnTo>
                    <a:pt x="2387" y="607"/>
                  </a:lnTo>
                  <a:lnTo>
                    <a:pt x="2427" y="606"/>
                  </a:lnTo>
                  <a:lnTo>
                    <a:pt x="2440" y="587"/>
                  </a:lnTo>
                  <a:lnTo>
                    <a:pt x="2451" y="570"/>
                  </a:lnTo>
                  <a:lnTo>
                    <a:pt x="2456" y="561"/>
                  </a:lnTo>
                  <a:lnTo>
                    <a:pt x="2459" y="549"/>
                  </a:lnTo>
                  <a:lnTo>
                    <a:pt x="2462" y="537"/>
                  </a:lnTo>
                  <a:lnTo>
                    <a:pt x="2464" y="521"/>
                  </a:lnTo>
                  <a:lnTo>
                    <a:pt x="2428" y="522"/>
                  </a:lnTo>
                  <a:lnTo>
                    <a:pt x="2399" y="524"/>
                  </a:lnTo>
                  <a:lnTo>
                    <a:pt x="2375" y="527"/>
                  </a:lnTo>
                  <a:lnTo>
                    <a:pt x="2350" y="530"/>
                  </a:lnTo>
                  <a:lnTo>
                    <a:pt x="2333" y="531"/>
                  </a:lnTo>
                  <a:lnTo>
                    <a:pt x="2319" y="531"/>
                  </a:lnTo>
                  <a:lnTo>
                    <a:pt x="2305" y="530"/>
                  </a:lnTo>
                  <a:lnTo>
                    <a:pt x="2292" y="528"/>
                  </a:lnTo>
                  <a:lnTo>
                    <a:pt x="2280" y="526"/>
                  </a:lnTo>
                  <a:lnTo>
                    <a:pt x="2266" y="523"/>
                  </a:lnTo>
                  <a:lnTo>
                    <a:pt x="2251" y="522"/>
                  </a:lnTo>
                  <a:lnTo>
                    <a:pt x="2233" y="521"/>
                  </a:lnTo>
                  <a:lnTo>
                    <a:pt x="2233" y="339"/>
                  </a:lnTo>
                  <a:lnTo>
                    <a:pt x="2274" y="341"/>
                  </a:lnTo>
                  <a:lnTo>
                    <a:pt x="2310" y="343"/>
                  </a:lnTo>
                  <a:lnTo>
                    <a:pt x="2327" y="344"/>
                  </a:lnTo>
                  <a:lnTo>
                    <a:pt x="2342" y="344"/>
                  </a:lnTo>
                  <a:lnTo>
                    <a:pt x="2356" y="344"/>
                  </a:lnTo>
                  <a:lnTo>
                    <a:pt x="2370" y="342"/>
                  </a:lnTo>
                  <a:lnTo>
                    <a:pt x="2381" y="340"/>
                  </a:lnTo>
                  <a:lnTo>
                    <a:pt x="2392" y="335"/>
                  </a:lnTo>
                  <a:lnTo>
                    <a:pt x="2396" y="332"/>
                  </a:lnTo>
                  <a:lnTo>
                    <a:pt x="2402" y="329"/>
                  </a:lnTo>
                  <a:lnTo>
                    <a:pt x="2406" y="326"/>
                  </a:lnTo>
                  <a:lnTo>
                    <a:pt x="2409" y="322"/>
                  </a:lnTo>
                  <a:lnTo>
                    <a:pt x="2413" y="317"/>
                  </a:lnTo>
                  <a:lnTo>
                    <a:pt x="2416" y="312"/>
                  </a:lnTo>
                  <a:lnTo>
                    <a:pt x="2419" y="306"/>
                  </a:lnTo>
                  <a:lnTo>
                    <a:pt x="2421" y="300"/>
                  </a:lnTo>
                  <a:lnTo>
                    <a:pt x="2425" y="284"/>
                  </a:lnTo>
                  <a:lnTo>
                    <a:pt x="2427" y="267"/>
                  </a:lnTo>
                  <a:close/>
                  <a:moveTo>
                    <a:pt x="9187" y="35"/>
                  </a:moveTo>
                  <a:lnTo>
                    <a:pt x="9192" y="63"/>
                  </a:lnTo>
                  <a:lnTo>
                    <a:pt x="9197" y="94"/>
                  </a:lnTo>
                  <a:lnTo>
                    <a:pt x="9200" y="126"/>
                  </a:lnTo>
                  <a:lnTo>
                    <a:pt x="9202" y="159"/>
                  </a:lnTo>
                  <a:lnTo>
                    <a:pt x="9204" y="194"/>
                  </a:lnTo>
                  <a:lnTo>
                    <a:pt x="9205" y="231"/>
                  </a:lnTo>
                  <a:lnTo>
                    <a:pt x="9205" y="268"/>
                  </a:lnTo>
                  <a:lnTo>
                    <a:pt x="9205" y="305"/>
                  </a:lnTo>
                  <a:lnTo>
                    <a:pt x="9203" y="381"/>
                  </a:lnTo>
                  <a:lnTo>
                    <a:pt x="9201" y="456"/>
                  </a:lnTo>
                  <a:lnTo>
                    <a:pt x="9199" y="528"/>
                  </a:lnTo>
                  <a:lnTo>
                    <a:pt x="9199" y="593"/>
                  </a:lnTo>
                  <a:lnTo>
                    <a:pt x="9217" y="598"/>
                  </a:lnTo>
                  <a:lnTo>
                    <a:pt x="9234" y="601"/>
                  </a:lnTo>
                  <a:lnTo>
                    <a:pt x="9250" y="603"/>
                  </a:lnTo>
                  <a:lnTo>
                    <a:pt x="9268" y="605"/>
                  </a:lnTo>
                  <a:lnTo>
                    <a:pt x="9303" y="607"/>
                  </a:lnTo>
                  <a:lnTo>
                    <a:pt x="9337" y="608"/>
                  </a:lnTo>
                  <a:lnTo>
                    <a:pt x="9373" y="608"/>
                  </a:lnTo>
                  <a:lnTo>
                    <a:pt x="9410" y="607"/>
                  </a:lnTo>
                  <a:lnTo>
                    <a:pt x="9449" y="607"/>
                  </a:lnTo>
                  <a:lnTo>
                    <a:pt x="9490" y="606"/>
                  </a:lnTo>
                  <a:lnTo>
                    <a:pt x="9498" y="606"/>
                  </a:lnTo>
                  <a:lnTo>
                    <a:pt x="9505" y="604"/>
                  </a:lnTo>
                  <a:lnTo>
                    <a:pt x="9511" y="602"/>
                  </a:lnTo>
                  <a:lnTo>
                    <a:pt x="9518" y="599"/>
                  </a:lnTo>
                  <a:lnTo>
                    <a:pt x="9523" y="594"/>
                  </a:lnTo>
                  <a:lnTo>
                    <a:pt x="9528" y="590"/>
                  </a:lnTo>
                  <a:lnTo>
                    <a:pt x="9532" y="585"/>
                  </a:lnTo>
                  <a:lnTo>
                    <a:pt x="9535" y="579"/>
                  </a:lnTo>
                  <a:lnTo>
                    <a:pt x="9541" y="566"/>
                  </a:lnTo>
                  <a:lnTo>
                    <a:pt x="9546" y="551"/>
                  </a:lnTo>
                  <a:lnTo>
                    <a:pt x="9549" y="537"/>
                  </a:lnTo>
                  <a:lnTo>
                    <a:pt x="9550" y="521"/>
                  </a:lnTo>
                  <a:lnTo>
                    <a:pt x="9508" y="522"/>
                  </a:lnTo>
                  <a:lnTo>
                    <a:pt x="9471" y="523"/>
                  </a:lnTo>
                  <a:lnTo>
                    <a:pt x="9438" y="525"/>
                  </a:lnTo>
                  <a:lnTo>
                    <a:pt x="9410" y="527"/>
                  </a:lnTo>
                  <a:lnTo>
                    <a:pt x="9387" y="529"/>
                  </a:lnTo>
                  <a:lnTo>
                    <a:pt x="9367" y="529"/>
                  </a:lnTo>
                  <a:lnTo>
                    <a:pt x="9359" y="529"/>
                  </a:lnTo>
                  <a:lnTo>
                    <a:pt x="9351" y="528"/>
                  </a:lnTo>
                  <a:lnTo>
                    <a:pt x="9345" y="527"/>
                  </a:lnTo>
                  <a:lnTo>
                    <a:pt x="9338" y="526"/>
                  </a:lnTo>
                  <a:lnTo>
                    <a:pt x="9332" y="523"/>
                  </a:lnTo>
                  <a:lnTo>
                    <a:pt x="9328" y="520"/>
                  </a:lnTo>
                  <a:lnTo>
                    <a:pt x="9324" y="517"/>
                  </a:lnTo>
                  <a:lnTo>
                    <a:pt x="9321" y="512"/>
                  </a:lnTo>
                  <a:lnTo>
                    <a:pt x="9318" y="506"/>
                  </a:lnTo>
                  <a:lnTo>
                    <a:pt x="9315" y="500"/>
                  </a:lnTo>
                  <a:lnTo>
                    <a:pt x="9313" y="493"/>
                  </a:lnTo>
                  <a:lnTo>
                    <a:pt x="9312" y="485"/>
                  </a:lnTo>
                  <a:lnTo>
                    <a:pt x="9310" y="465"/>
                  </a:lnTo>
                  <a:lnTo>
                    <a:pt x="9309" y="441"/>
                  </a:lnTo>
                  <a:lnTo>
                    <a:pt x="9308" y="411"/>
                  </a:lnTo>
                  <a:lnTo>
                    <a:pt x="9308" y="375"/>
                  </a:lnTo>
                  <a:lnTo>
                    <a:pt x="9309" y="366"/>
                  </a:lnTo>
                  <a:lnTo>
                    <a:pt x="9311" y="358"/>
                  </a:lnTo>
                  <a:lnTo>
                    <a:pt x="9313" y="352"/>
                  </a:lnTo>
                  <a:lnTo>
                    <a:pt x="9317" y="347"/>
                  </a:lnTo>
                  <a:lnTo>
                    <a:pt x="9321" y="343"/>
                  </a:lnTo>
                  <a:lnTo>
                    <a:pt x="9327" y="340"/>
                  </a:lnTo>
                  <a:lnTo>
                    <a:pt x="9333" y="337"/>
                  </a:lnTo>
                  <a:lnTo>
                    <a:pt x="9339" y="335"/>
                  </a:lnTo>
                  <a:lnTo>
                    <a:pt x="9355" y="335"/>
                  </a:lnTo>
                  <a:lnTo>
                    <a:pt x="9372" y="336"/>
                  </a:lnTo>
                  <a:lnTo>
                    <a:pt x="9391" y="340"/>
                  </a:lnTo>
                  <a:lnTo>
                    <a:pt x="9410" y="342"/>
                  </a:lnTo>
                  <a:lnTo>
                    <a:pt x="9429" y="344"/>
                  </a:lnTo>
                  <a:lnTo>
                    <a:pt x="9447" y="344"/>
                  </a:lnTo>
                  <a:lnTo>
                    <a:pt x="9456" y="343"/>
                  </a:lnTo>
                  <a:lnTo>
                    <a:pt x="9464" y="341"/>
                  </a:lnTo>
                  <a:lnTo>
                    <a:pt x="9473" y="339"/>
                  </a:lnTo>
                  <a:lnTo>
                    <a:pt x="9481" y="334"/>
                  </a:lnTo>
                  <a:lnTo>
                    <a:pt x="9488" y="329"/>
                  </a:lnTo>
                  <a:lnTo>
                    <a:pt x="9494" y="323"/>
                  </a:lnTo>
                  <a:lnTo>
                    <a:pt x="9499" y="316"/>
                  </a:lnTo>
                  <a:lnTo>
                    <a:pt x="9504" y="307"/>
                  </a:lnTo>
                  <a:lnTo>
                    <a:pt x="9508" y="297"/>
                  </a:lnTo>
                  <a:lnTo>
                    <a:pt x="9511" y="284"/>
                  </a:lnTo>
                  <a:lnTo>
                    <a:pt x="9514" y="270"/>
                  </a:lnTo>
                  <a:lnTo>
                    <a:pt x="9515" y="254"/>
                  </a:lnTo>
                  <a:lnTo>
                    <a:pt x="9437" y="255"/>
                  </a:lnTo>
                  <a:lnTo>
                    <a:pt x="9381" y="256"/>
                  </a:lnTo>
                  <a:lnTo>
                    <a:pt x="9361" y="256"/>
                  </a:lnTo>
                  <a:lnTo>
                    <a:pt x="9345" y="255"/>
                  </a:lnTo>
                  <a:lnTo>
                    <a:pt x="9337" y="254"/>
                  </a:lnTo>
                  <a:lnTo>
                    <a:pt x="9331" y="253"/>
                  </a:lnTo>
                  <a:lnTo>
                    <a:pt x="9326" y="251"/>
                  </a:lnTo>
                  <a:lnTo>
                    <a:pt x="9322" y="249"/>
                  </a:lnTo>
                  <a:lnTo>
                    <a:pt x="9318" y="246"/>
                  </a:lnTo>
                  <a:lnTo>
                    <a:pt x="9315" y="244"/>
                  </a:lnTo>
                  <a:lnTo>
                    <a:pt x="9313" y="240"/>
                  </a:lnTo>
                  <a:lnTo>
                    <a:pt x="9311" y="236"/>
                  </a:lnTo>
                  <a:lnTo>
                    <a:pt x="9308" y="227"/>
                  </a:lnTo>
                  <a:lnTo>
                    <a:pt x="9307" y="215"/>
                  </a:lnTo>
                  <a:lnTo>
                    <a:pt x="9307" y="181"/>
                  </a:lnTo>
                  <a:lnTo>
                    <a:pt x="9308" y="133"/>
                  </a:lnTo>
                  <a:lnTo>
                    <a:pt x="9309" y="128"/>
                  </a:lnTo>
                  <a:lnTo>
                    <a:pt x="9310" y="122"/>
                  </a:lnTo>
                  <a:lnTo>
                    <a:pt x="9311" y="118"/>
                  </a:lnTo>
                  <a:lnTo>
                    <a:pt x="9314" y="114"/>
                  </a:lnTo>
                  <a:lnTo>
                    <a:pt x="9317" y="110"/>
                  </a:lnTo>
                  <a:lnTo>
                    <a:pt x="9320" y="107"/>
                  </a:lnTo>
                  <a:lnTo>
                    <a:pt x="9324" y="104"/>
                  </a:lnTo>
                  <a:lnTo>
                    <a:pt x="9328" y="102"/>
                  </a:lnTo>
                  <a:lnTo>
                    <a:pt x="9338" y="98"/>
                  </a:lnTo>
                  <a:lnTo>
                    <a:pt x="9351" y="95"/>
                  </a:lnTo>
                  <a:lnTo>
                    <a:pt x="9364" y="93"/>
                  </a:lnTo>
                  <a:lnTo>
                    <a:pt x="9378" y="92"/>
                  </a:lnTo>
                  <a:lnTo>
                    <a:pt x="9408" y="92"/>
                  </a:lnTo>
                  <a:lnTo>
                    <a:pt x="9438" y="94"/>
                  </a:lnTo>
                  <a:lnTo>
                    <a:pt x="9466" y="96"/>
                  </a:lnTo>
                  <a:lnTo>
                    <a:pt x="9490" y="96"/>
                  </a:lnTo>
                  <a:lnTo>
                    <a:pt x="9503" y="77"/>
                  </a:lnTo>
                  <a:lnTo>
                    <a:pt x="9514" y="60"/>
                  </a:lnTo>
                  <a:lnTo>
                    <a:pt x="9519" y="51"/>
                  </a:lnTo>
                  <a:lnTo>
                    <a:pt x="9522" y="40"/>
                  </a:lnTo>
                  <a:lnTo>
                    <a:pt x="9525" y="27"/>
                  </a:lnTo>
                  <a:lnTo>
                    <a:pt x="9527" y="11"/>
                  </a:lnTo>
                  <a:lnTo>
                    <a:pt x="9482" y="11"/>
                  </a:lnTo>
                  <a:lnTo>
                    <a:pt x="9436" y="10"/>
                  </a:lnTo>
                  <a:lnTo>
                    <a:pt x="9390" y="9"/>
                  </a:lnTo>
                  <a:lnTo>
                    <a:pt x="9344" y="9"/>
                  </a:lnTo>
                  <a:lnTo>
                    <a:pt x="9321" y="10"/>
                  </a:lnTo>
                  <a:lnTo>
                    <a:pt x="9299" y="11"/>
                  </a:lnTo>
                  <a:lnTo>
                    <a:pt x="9277" y="13"/>
                  </a:lnTo>
                  <a:lnTo>
                    <a:pt x="9258" y="16"/>
                  </a:lnTo>
                  <a:lnTo>
                    <a:pt x="9238" y="19"/>
                  </a:lnTo>
                  <a:lnTo>
                    <a:pt x="9220" y="23"/>
                  </a:lnTo>
                  <a:lnTo>
                    <a:pt x="9202" y="29"/>
                  </a:lnTo>
                  <a:lnTo>
                    <a:pt x="9187" y="35"/>
                  </a:lnTo>
                  <a:close/>
                  <a:moveTo>
                    <a:pt x="7852" y="1358"/>
                  </a:moveTo>
                  <a:lnTo>
                    <a:pt x="7853" y="1380"/>
                  </a:lnTo>
                  <a:lnTo>
                    <a:pt x="7855" y="1399"/>
                  </a:lnTo>
                  <a:lnTo>
                    <a:pt x="7858" y="1416"/>
                  </a:lnTo>
                  <a:lnTo>
                    <a:pt x="7863" y="1433"/>
                  </a:lnTo>
                  <a:lnTo>
                    <a:pt x="7868" y="1448"/>
                  </a:lnTo>
                  <a:lnTo>
                    <a:pt x="7876" y="1463"/>
                  </a:lnTo>
                  <a:lnTo>
                    <a:pt x="7884" y="1476"/>
                  </a:lnTo>
                  <a:lnTo>
                    <a:pt x="7892" y="1488"/>
                  </a:lnTo>
                  <a:lnTo>
                    <a:pt x="7901" y="1499"/>
                  </a:lnTo>
                  <a:lnTo>
                    <a:pt x="7911" y="1511"/>
                  </a:lnTo>
                  <a:lnTo>
                    <a:pt x="7922" y="1520"/>
                  </a:lnTo>
                  <a:lnTo>
                    <a:pt x="7933" y="1529"/>
                  </a:lnTo>
                  <a:lnTo>
                    <a:pt x="7955" y="1544"/>
                  </a:lnTo>
                  <a:lnTo>
                    <a:pt x="7979" y="1559"/>
                  </a:lnTo>
                  <a:lnTo>
                    <a:pt x="8002" y="1572"/>
                  </a:lnTo>
                  <a:lnTo>
                    <a:pt x="8024" y="1584"/>
                  </a:lnTo>
                  <a:lnTo>
                    <a:pt x="8044" y="1596"/>
                  </a:lnTo>
                  <a:lnTo>
                    <a:pt x="8063" y="1608"/>
                  </a:lnTo>
                  <a:lnTo>
                    <a:pt x="8071" y="1615"/>
                  </a:lnTo>
                  <a:lnTo>
                    <a:pt x="8077" y="1621"/>
                  </a:lnTo>
                  <a:lnTo>
                    <a:pt x="8083" y="1629"/>
                  </a:lnTo>
                  <a:lnTo>
                    <a:pt x="8088" y="1637"/>
                  </a:lnTo>
                  <a:lnTo>
                    <a:pt x="8092" y="1645"/>
                  </a:lnTo>
                  <a:lnTo>
                    <a:pt x="8095" y="1654"/>
                  </a:lnTo>
                  <a:lnTo>
                    <a:pt x="8096" y="1663"/>
                  </a:lnTo>
                  <a:lnTo>
                    <a:pt x="8095" y="1674"/>
                  </a:lnTo>
                  <a:lnTo>
                    <a:pt x="8085" y="1691"/>
                  </a:lnTo>
                  <a:lnTo>
                    <a:pt x="8077" y="1706"/>
                  </a:lnTo>
                  <a:lnTo>
                    <a:pt x="8073" y="1712"/>
                  </a:lnTo>
                  <a:lnTo>
                    <a:pt x="8068" y="1719"/>
                  </a:lnTo>
                  <a:lnTo>
                    <a:pt x="8064" y="1724"/>
                  </a:lnTo>
                  <a:lnTo>
                    <a:pt x="8059" y="1728"/>
                  </a:lnTo>
                  <a:lnTo>
                    <a:pt x="8053" y="1732"/>
                  </a:lnTo>
                  <a:lnTo>
                    <a:pt x="8046" y="1735"/>
                  </a:lnTo>
                  <a:lnTo>
                    <a:pt x="8039" y="1738"/>
                  </a:lnTo>
                  <a:lnTo>
                    <a:pt x="8032" y="1739"/>
                  </a:lnTo>
                  <a:lnTo>
                    <a:pt x="8023" y="1741"/>
                  </a:lnTo>
                  <a:lnTo>
                    <a:pt x="8013" y="1742"/>
                  </a:lnTo>
                  <a:lnTo>
                    <a:pt x="8001" y="1742"/>
                  </a:lnTo>
                  <a:lnTo>
                    <a:pt x="7988" y="1741"/>
                  </a:lnTo>
                  <a:lnTo>
                    <a:pt x="7976" y="1740"/>
                  </a:lnTo>
                  <a:lnTo>
                    <a:pt x="7965" y="1739"/>
                  </a:lnTo>
                  <a:lnTo>
                    <a:pt x="7954" y="1737"/>
                  </a:lnTo>
                  <a:lnTo>
                    <a:pt x="7945" y="1735"/>
                  </a:lnTo>
                  <a:lnTo>
                    <a:pt x="7929" y="1729"/>
                  </a:lnTo>
                  <a:lnTo>
                    <a:pt x="7914" y="1723"/>
                  </a:lnTo>
                  <a:lnTo>
                    <a:pt x="7900" y="1716"/>
                  </a:lnTo>
                  <a:lnTo>
                    <a:pt x="7887" y="1709"/>
                  </a:lnTo>
                  <a:lnTo>
                    <a:pt x="7870" y="1703"/>
                  </a:lnTo>
                  <a:lnTo>
                    <a:pt x="7852" y="1698"/>
                  </a:lnTo>
                  <a:lnTo>
                    <a:pt x="7847" y="1716"/>
                  </a:lnTo>
                  <a:lnTo>
                    <a:pt x="7843" y="1725"/>
                  </a:lnTo>
                  <a:lnTo>
                    <a:pt x="7842" y="1729"/>
                  </a:lnTo>
                  <a:lnTo>
                    <a:pt x="7841" y="1733"/>
                  </a:lnTo>
                  <a:lnTo>
                    <a:pt x="7840" y="1739"/>
                  </a:lnTo>
                  <a:lnTo>
                    <a:pt x="7840" y="1747"/>
                  </a:lnTo>
                  <a:lnTo>
                    <a:pt x="7841" y="1753"/>
                  </a:lnTo>
                  <a:lnTo>
                    <a:pt x="7842" y="1759"/>
                  </a:lnTo>
                  <a:lnTo>
                    <a:pt x="7844" y="1766"/>
                  </a:lnTo>
                  <a:lnTo>
                    <a:pt x="7848" y="1772"/>
                  </a:lnTo>
                  <a:lnTo>
                    <a:pt x="7852" y="1778"/>
                  </a:lnTo>
                  <a:lnTo>
                    <a:pt x="7857" y="1783"/>
                  </a:lnTo>
                  <a:lnTo>
                    <a:pt x="7863" y="1789"/>
                  </a:lnTo>
                  <a:lnTo>
                    <a:pt x="7869" y="1794"/>
                  </a:lnTo>
                  <a:lnTo>
                    <a:pt x="7877" y="1799"/>
                  </a:lnTo>
                  <a:lnTo>
                    <a:pt x="7885" y="1803"/>
                  </a:lnTo>
                  <a:lnTo>
                    <a:pt x="7894" y="1809"/>
                  </a:lnTo>
                  <a:lnTo>
                    <a:pt x="7903" y="1813"/>
                  </a:lnTo>
                  <a:lnTo>
                    <a:pt x="7912" y="1816"/>
                  </a:lnTo>
                  <a:lnTo>
                    <a:pt x="7923" y="1820"/>
                  </a:lnTo>
                  <a:lnTo>
                    <a:pt x="7934" y="1823"/>
                  </a:lnTo>
                  <a:lnTo>
                    <a:pt x="7944" y="1825"/>
                  </a:lnTo>
                  <a:lnTo>
                    <a:pt x="7956" y="1827"/>
                  </a:lnTo>
                  <a:lnTo>
                    <a:pt x="7968" y="1828"/>
                  </a:lnTo>
                  <a:lnTo>
                    <a:pt x="7980" y="1829"/>
                  </a:lnTo>
                  <a:lnTo>
                    <a:pt x="7992" y="1830"/>
                  </a:lnTo>
                  <a:lnTo>
                    <a:pt x="8004" y="1830"/>
                  </a:lnTo>
                  <a:lnTo>
                    <a:pt x="8018" y="1829"/>
                  </a:lnTo>
                  <a:lnTo>
                    <a:pt x="8030" y="1828"/>
                  </a:lnTo>
                  <a:lnTo>
                    <a:pt x="8043" y="1826"/>
                  </a:lnTo>
                  <a:lnTo>
                    <a:pt x="8056" y="1823"/>
                  </a:lnTo>
                  <a:lnTo>
                    <a:pt x="8069" y="1820"/>
                  </a:lnTo>
                  <a:lnTo>
                    <a:pt x="8082" y="1816"/>
                  </a:lnTo>
                  <a:lnTo>
                    <a:pt x="8095" y="1812"/>
                  </a:lnTo>
                  <a:lnTo>
                    <a:pt x="8107" y="1806"/>
                  </a:lnTo>
                  <a:lnTo>
                    <a:pt x="8120" y="1799"/>
                  </a:lnTo>
                  <a:lnTo>
                    <a:pt x="8132" y="1792"/>
                  </a:lnTo>
                  <a:lnTo>
                    <a:pt x="8144" y="1784"/>
                  </a:lnTo>
                  <a:lnTo>
                    <a:pt x="8150" y="1780"/>
                  </a:lnTo>
                  <a:lnTo>
                    <a:pt x="8156" y="1774"/>
                  </a:lnTo>
                  <a:lnTo>
                    <a:pt x="8162" y="1768"/>
                  </a:lnTo>
                  <a:lnTo>
                    <a:pt x="8168" y="1760"/>
                  </a:lnTo>
                  <a:lnTo>
                    <a:pt x="8180" y="1744"/>
                  </a:lnTo>
                  <a:lnTo>
                    <a:pt x="8191" y="1726"/>
                  </a:lnTo>
                  <a:lnTo>
                    <a:pt x="8201" y="1706"/>
                  </a:lnTo>
                  <a:lnTo>
                    <a:pt x="8209" y="1686"/>
                  </a:lnTo>
                  <a:lnTo>
                    <a:pt x="8212" y="1677"/>
                  </a:lnTo>
                  <a:lnTo>
                    <a:pt x="8214" y="1667"/>
                  </a:lnTo>
                  <a:lnTo>
                    <a:pt x="8215" y="1658"/>
                  </a:lnTo>
                  <a:lnTo>
                    <a:pt x="8215" y="1650"/>
                  </a:lnTo>
                  <a:lnTo>
                    <a:pt x="8215" y="1633"/>
                  </a:lnTo>
                  <a:lnTo>
                    <a:pt x="8213" y="1617"/>
                  </a:lnTo>
                  <a:lnTo>
                    <a:pt x="8209" y="1603"/>
                  </a:lnTo>
                  <a:lnTo>
                    <a:pt x="8205" y="1590"/>
                  </a:lnTo>
                  <a:lnTo>
                    <a:pt x="8199" y="1576"/>
                  </a:lnTo>
                  <a:lnTo>
                    <a:pt x="8193" y="1564"/>
                  </a:lnTo>
                  <a:lnTo>
                    <a:pt x="8185" y="1553"/>
                  </a:lnTo>
                  <a:lnTo>
                    <a:pt x="8176" y="1542"/>
                  </a:lnTo>
                  <a:lnTo>
                    <a:pt x="8166" y="1533"/>
                  </a:lnTo>
                  <a:lnTo>
                    <a:pt x="8157" y="1524"/>
                  </a:lnTo>
                  <a:lnTo>
                    <a:pt x="8146" y="1515"/>
                  </a:lnTo>
                  <a:lnTo>
                    <a:pt x="8136" y="1507"/>
                  </a:lnTo>
                  <a:lnTo>
                    <a:pt x="8112" y="1492"/>
                  </a:lnTo>
                  <a:lnTo>
                    <a:pt x="8088" y="1478"/>
                  </a:lnTo>
                  <a:lnTo>
                    <a:pt x="8065" y="1465"/>
                  </a:lnTo>
                  <a:lnTo>
                    <a:pt x="8041" y="1452"/>
                  </a:lnTo>
                  <a:lnTo>
                    <a:pt x="8020" y="1440"/>
                  </a:lnTo>
                  <a:lnTo>
                    <a:pt x="8000" y="1427"/>
                  </a:lnTo>
                  <a:lnTo>
                    <a:pt x="7992" y="1420"/>
                  </a:lnTo>
                  <a:lnTo>
                    <a:pt x="7985" y="1412"/>
                  </a:lnTo>
                  <a:lnTo>
                    <a:pt x="7978" y="1404"/>
                  </a:lnTo>
                  <a:lnTo>
                    <a:pt x="7972" y="1396"/>
                  </a:lnTo>
                  <a:lnTo>
                    <a:pt x="7968" y="1388"/>
                  </a:lnTo>
                  <a:lnTo>
                    <a:pt x="7964" y="1379"/>
                  </a:lnTo>
                  <a:lnTo>
                    <a:pt x="7962" y="1368"/>
                  </a:lnTo>
                  <a:lnTo>
                    <a:pt x="7962" y="1358"/>
                  </a:lnTo>
                  <a:lnTo>
                    <a:pt x="7962" y="1347"/>
                  </a:lnTo>
                  <a:lnTo>
                    <a:pt x="7965" y="1337"/>
                  </a:lnTo>
                  <a:lnTo>
                    <a:pt x="7969" y="1328"/>
                  </a:lnTo>
                  <a:lnTo>
                    <a:pt x="7974" y="1320"/>
                  </a:lnTo>
                  <a:lnTo>
                    <a:pt x="7981" y="1315"/>
                  </a:lnTo>
                  <a:lnTo>
                    <a:pt x="7988" y="1310"/>
                  </a:lnTo>
                  <a:lnTo>
                    <a:pt x="7996" y="1306"/>
                  </a:lnTo>
                  <a:lnTo>
                    <a:pt x="8004" y="1303"/>
                  </a:lnTo>
                  <a:lnTo>
                    <a:pt x="8014" y="1301"/>
                  </a:lnTo>
                  <a:lnTo>
                    <a:pt x="8023" y="1300"/>
                  </a:lnTo>
                  <a:lnTo>
                    <a:pt x="8032" y="1299"/>
                  </a:lnTo>
                  <a:lnTo>
                    <a:pt x="8041" y="1298"/>
                  </a:lnTo>
                  <a:lnTo>
                    <a:pt x="8058" y="1298"/>
                  </a:lnTo>
                  <a:lnTo>
                    <a:pt x="8070" y="1298"/>
                  </a:lnTo>
                  <a:lnTo>
                    <a:pt x="8078" y="1299"/>
                  </a:lnTo>
                  <a:lnTo>
                    <a:pt x="8087" y="1300"/>
                  </a:lnTo>
                  <a:lnTo>
                    <a:pt x="8096" y="1303"/>
                  </a:lnTo>
                  <a:lnTo>
                    <a:pt x="8105" y="1306"/>
                  </a:lnTo>
                  <a:lnTo>
                    <a:pt x="8123" y="1312"/>
                  </a:lnTo>
                  <a:lnTo>
                    <a:pt x="8141" y="1316"/>
                  </a:lnTo>
                  <a:lnTo>
                    <a:pt x="8149" y="1317"/>
                  </a:lnTo>
                  <a:lnTo>
                    <a:pt x="8156" y="1317"/>
                  </a:lnTo>
                  <a:lnTo>
                    <a:pt x="8162" y="1315"/>
                  </a:lnTo>
                  <a:lnTo>
                    <a:pt x="8168" y="1312"/>
                  </a:lnTo>
                  <a:lnTo>
                    <a:pt x="8170" y="1309"/>
                  </a:lnTo>
                  <a:lnTo>
                    <a:pt x="8173" y="1306"/>
                  </a:lnTo>
                  <a:lnTo>
                    <a:pt x="8174" y="1303"/>
                  </a:lnTo>
                  <a:lnTo>
                    <a:pt x="8176" y="1298"/>
                  </a:lnTo>
                  <a:lnTo>
                    <a:pt x="8179" y="1288"/>
                  </a:lnTo>
                  <a:lnTo>
                    <a:pt x="8180" y="1273"/>
                  </a:lnTo>
                  <a:lnTo>
                    <a:pt x="8179" y="1265"/>
                  </a:lnTo>
                  <a:lnTo>
                    <a:pt x="8175" y="1257"/>
                  </a:lnTo>
                  <a:lnTo>
                    <a:pt x="8171" y="1250"/>
                  </a:lnTo>
                  <a:lnTo>
                    <a:pt x="8165" y="1243"/>
                  </a:lnTo>
                  <a:lnTo>
                    <a:pt x="8158" y="1237"/>
                  </a:lnTo>
                  <a:lnTo>
                    <a:pt x="8149" y="1231"/>
                  </a:lnTo>
                  <a:lnTo>
                    <a:pt x="8140" y="1226"/>
                  </a:lnTo>
                  <a:lnTo>
                    <a:pt x="8128" y="1222"/>
                  </a:lnTo>
                  <a:lnTo>
                    <a:pt x="8116" y="1219"/>
                  </a:lnTo>
                  <a:lnTo>
                    <a:pt x="8104" y="1216"/>
                  </a:lnTo>
                  <a:lnTo>
                    <a:pt x="8089" y="1214"/>
                  </a:lnTo>
                  <a:lnTo>
                    <a:pt x="8076" y="1212"/>
                  </a:lnTo>
                  <a:lnTo>
                    <a:pt x="8061" y="1212"/>
                  </a:lnTo>
                  <a:lnTo>
                    <a:pt x="8046" y="1212"/>
                  </a:lnTo>
                  <a:lnTo>
                    <a:pt x="8031" y="1212"/>
                  </a:lnTo>
                  <a:lnTo>
                    <a:pt x="8016" y="1214"/>
                  </a:lnTo>
                  <a:lnTo>
                    <a:pt x="8000" y="1216"/>
                  </a:lnTo>
                  <a:lnTo>
                    <a:pt x="7985" y="1219"/>
                  </a:lnTo>
                  <a:lnTo>
                    <a:pt x="7970" y="1223"/>
                  </a:lnTo>
                  <a:lnTo>
                    <a:pt x="7955" y="1228"/>
                  </a:lnTo>
                  <a:lnTo>
                    <a:pt x="7941" y="1233"/>
                  </a:lnTo>
                  <a:lnTo>
                    <a:pt x="7928" y="1240"/>
                  </a:lnTo>
                  <a:lnTo>
                    <a:pt x="7915" y="1248"/>
                  </a:lnTo>
                  <a:lnTo>
                    <a:pt x="7903" y="1256"/>
                  </a:lnTo>
                  <a:lnTo>
                    <a:pt x="7892" y="1266"/>
                  </a:lnTo>
                  <a:lnTo>
                    <a:pt x="7882" y="1276"/>
                  </a:lnTo>
                  <a:lnTo>
                    <a:pt x="7873" y="1288"/>
                  </a:lnTo>
                  <a:lnTo>
                    <a:pt x="7866" y="1300"/>
                  </a:lnTo>
                  <a:lnTo>
                    <a:pt x="7860" y="1313"/>
                  </a:lnTo>
                  <a:lnTo>
                    <a:pt x="7855" y="1326"/>
                  </a:lnTo>
                  <a:lnTo>
                    <a:pt x="7853" y="1342"/>
                  </a:lnTo>
                  <a:lnTo>
                    <a:pt x="7852" y="1358"/>
                  </a:lnTo>
                  <a:close/>
                  <a:moveTo>
                    <a:pt x="2002" y="1383"/>
                  </a:moveTo>
                  <a:lnTo>
                    <a:pt x="2003" y="1399"/>
                  </a:lnTo>
                  <a:lnTo>
                    <a:pt x="2005" y="1414"/>
                  </a:lnTo>
                  <a:lnTo>
                    <a:pt x="2008" y="1429"/>
                  </a:lnTo>
                  <a:lnTo>
                    <a:pt x="2012" y="1442"/>
                  </a:lnTo>
                  <a:lnTo>
                    <a:pt x="2019" y="1454"/>
                  </a:lnTo>
                  <a:lnTo>
                    <a:pt x="2025" y="1467"/>
                  </a:lnTo>
                  <a:lnTo>
                    <a:pt x="2032" y="1478"/>
                  </a:lnTo>
                  <a:lnTo>
                    <a:pt x="2040" y="1488"/>
                  </a:lnTo>
                  <a:lnTo>
                    <a:pt x="2049" y="1497"/>
                  </a:lnTo>
                  <a:lnTo>
                    <a:pt x="2059" y="1507"/>
                  </a:lnTo>
                  <a:lnTo>
                    <a:pt x="2069" y="1515"/>
                  </a:lnTo>
                  <a:lnTo>
                    <a:pt x="2079" y="1523"/>
                  </a:lnTo>
                  <a:lnTo>
                    <a:pt x="2102" y="1537"/>
                  </a:lnTo>
                  <a:lnTo>
                    <a:pt x="2124" y="1552"/>
                  </a:lnTo>
                  <a:lnTo>
                    <a:pt x="2147" y="1564"/>
                  </a:lnTo>
                  <a:lnTo>
                    <a:pt x="2168" y="1577"/>
                  </a:lnTo>
                  <a:lnTo>
                    <a:pt x="2189" y="1590"/>
                  </a:lnTo>
                  <a:lnTo>
                    <a:pt x="2207" y="1604"/>
                  </a:lnTo>
                  <a:lnTo>
                    <a:pt x="2215" y="1611"/>
                  </a:lnTo>
                  <a:lnTo>
                    <a:pt x="2222" y="1618"/>
                  </a:lnTo>
                  <a:lnTo>
                    <a:pt x="2230" y="1626"/>
                  </a:lnTo>
                  <a:lnTo>
                    <a:pt x="2235" y="1635"/>
                  </a:lnTo>
                  <a:lnTo>
                    <a:pt x="2239" y="1644"/>
                  </a:lnTo>
                  <a:lnTo>
                    <a:pt x="2243" y="1653"/>
                  </a:lnTo>
                  <a:lnTo>
                    <a:pt x="2245" y="1663"/>
                  </a:lnTo>
                  <a:lnTo>
                    <a:pt x="2245" y="1674"/>
                  </a:lnTo>
                  <a:lnTo>
                    <a:pt x="2245" y="1686"/>
                  </a:lnTo>
                  <a:lnTo>
                    <a:pt x="2243" y="1696"/>
                  </a:lnTo>
                  <a:lnTo>
                    <a:pt x="2239" y="1705"/>
                  </a:lnTo>
                  <a:lnTo>
                    <a:pt x="2235" y="1713"/>
                  </a:lnTo>
                  <a:lnTo>
                    <a:pt x="2230" y="1721"/>
                  </a:lnTo>
                  <a:lnTo>
                    <a:pt x="2222" y="1726"/>
                  </a:lnTo>
                  <a:lnTo>
                    <a:pt x="2215" y="1731"/>
                  </a:lnTo>
                  <a:lnTo>
                    <a:pt x="2207" y="1734"/>
                  </a:lnTo>
                  <a:lnTo>
                    <a:pt x="2199" y="1737"/>
                  </a:lnTo>
                  <a:lnTo>
                    <a:pt x="2189" y="1739"/>
                  </a:lnTo>
                  <a:lnTo>
                    <a:pt x="2178" y="1740"/>
                  </a:lnTo>
                  <a:lnTo>
                    <a:pt x="2168" y="1740"/>
                  </a:lnTo>
                  <a:lnTo>
                    <a:pt x="2147" y="1739"/>
                  </a:lnTo>
                  <a:lnTo>
                    <a:pt x="2124" y="1736"/>
                  </a:lnTo>
                  <a:lnTo>
                    <a:pt x="2102" y="1732"/>
                  </a:lnTo>
                  <a:lnTo>
                    <a:pt x="2079" y="1726"/>
                  </a:lnTo>
                  <a:lnTo>
                    <a:pt x="2059" y="1720"/>
                  </a:lnTo>
                  <a:lnTo>
                    <a:pt x="2040" y="1713"/>
                  </a:lnTo>
                  <a:lnTo>
                    <a:pt x="2012" y="1703"/>
                  </a:lnTo>
                  <a:lnTo>
                    <a:pt x="2002" y="1698"/>
                  </a:lnTo>
                  <a:lnTo>
                    <a:pt x="2000" y="1717"/>
                  </a:lnTo>
                  <a:lnTo>
                    <a:pt x="1998" y="1731"/>
                  </a:lnTo>
                  <a:lnTo>
                    <a:pt x="1994" y="1742"/>
                  </a:lnTo>
                  <a:lnTo>
                    <a:pt x="1990" y="1758"/>
                  </a:lnTo>
                  <a:lnTo>
                    <a:pt x="2002" y="1777"/>
                  </a:lnTo>
                  <a:lnTo>
                    <a:pt x="2012" y="1790"/>
                  </a:lnTo>
                  <a:lnTo>
                    <a:pt x="2019" y="1795"/>
                  </a:lnTo>
                  <a:lnTo>
                    <a:pt x="2027" y="1799"/>
                  </a:lnTo>
                  <a:lnTo>
                    <a:pt x="2036" y="1804"/>
                  </a:lnTo>
                  <a:lnTo>
                    <a:pt x="2048" y="1810"/>
                  </a:lnTo>
                  <a:lnTo>
                    <a:pt x="2066" y="1816"/>
                  </a:lnTo>
                  <a:lnTo>
                    <a:pt x="2082" y="1821"/>
                  </a:lnTo>
                  <a:lnTo>
                    <a:pt x="2098" y="1824"/>
                  </a:lnTo>
                  <a:lnTo>
                    <a:pt x="2116" y="1827"/>
                  </a:lnTo>
                  <a:lnTo>
                    <a:pt x="2132" y="1829"/>
                  </a:lnTo>
                  <a:lnTo>
                    <a:pt x="2149" y="1830"/>
                  </a:lnTo>
                  <a:lnTo>
                    <a:pt x="2165" y="1829"/>
                  </a:lnTo>
                  <a:lnTo>
                    <a:pt x="2181" y="1828"/>
                  </a:lnTo>
                  <a:lnTo>
                    <a:pt x="2198" y="1826"/>
                  </a:lnTo>
                  <a:lnTo>
                    <a:pt x="2214" y="1822"/>
                  </a:lnTo>
                  <a:lnTo>
                    <a:pt x="2230" y="1818"/>
                  </a:lnTo>
                  <a:lnTo>
                    <a:pt x="2245" y="1812"/>
                  </a:lnTo>
                  <a:lnTo>
                    <a:pt x="2259" y="1806"/>
                  </a:lnTo>
                  <a:lnTo>
                    <a:pt x="2275" y="1797"/>
                  </a:lnTo>
                  <a:lnTo>
                    <a:pt x="2288" y="1789"/>
                  </a:lnTo>
                  <a:lnTo>
                    <a:pt x="2301" y="1779"/>
                  </a:lnTo>
                  <a:lnTo>
                    <a:pt x="2314" y="1767"/>
                  </a:lnTo>
                  <a:lnTo>
                    <a:pt x="2327" y="1753"/>
                  </a:lnTo>
                  <a:lnTo>
                    <a:pt x="2333" y="1745"/>
                  </a:lnTo>
                  <a:lnTo>
                    <a:pt x="2338" y="1738"/>
                  </a:lnTo>
                  <a:lnTo>
                    <a:pt x="2343" y="1730"/>
                  </a:lnTo>
                  <a:lnTo>
                    <a:pt x="2347" y="1721"/>
                  </a:lnTo>
                  <a:lnTo>
                    <a:pt x="2352" y="1711"/>
                  </a:lnTo>
                  <a:lnTo>
                    <a:pt x="2355" y="1702"/>
                  </a:lnTo>
                  <a:lnTo>
                    <a:pt x="2359" y="1692"/>
                  </a:lnTo>
                  <a:lnTo>
                    <a:pt x="2362" y="1682"/>
                  </a:lnTo>
                  <a:lnTo>
                    <a:pt x="2364" y="1671"/>
                  </a:lnTo>
                  <a:lnTo>
                    <a:pt x="2365" y="1660"/>
                  </a:lnTo>
                  <a:lnTo>
                    <a:pt x="2366" y="1649"/>
                  </a:lnTo>
                  <a:lnTo>
                    <a:pt x="2367" y="1638"/>
                  </a:lnTo>
                  <a:lnTo>
                    <a:pt x="2366" y="1623"/>
                  </a:lnTo>
                  <a:lnTo>
                    <a:pt x="2364" y="1610"/>
                  </a:lnTo>
                  <a:lnTo>
                    <a:pt x="2361" y="1597"/>
                  </a:lnTo>
                  <a:lnTo>
                    <a:pt x="2355" y="1584"/>
                  </a:lnTo>
                  <a:lnTo>
                    <a:pt x="2349" y="1573"/>
                  </a:lnTo>
                  <a:lnTo>
                    <a:pt x="2343" y="1563"/>
                  </a:lnTo>
                  <a:lnTo>
                    <a:pt x="2335" y="1552"/>
                  </a:lnTo>
                  <a:lnTo>
                    <a:pt x="2327" y="1542"/>
                  </a:lnTo>
                  <a:lnTo>
                    <a:pt x="2318" y="1533"/>
                  </a:lnTo>
                  <a:lnTo>
                    <a:pt x="2307" y="1524"/>
                  </a:lnTo>
                  <a:lnTo>
                    <a:pt x="2297" y="1515"/>
                  </a:lnTo>
                  <a:lnTo>
                    <a:pt x="2286" y="1507"/>
                  </a:lnTo>
                  <a:lnTo>
                    <a:pt x="2262" y="1491"/>
                  </a:lnTo>
                  <a:lnTo>
                    <a:pt x="2239" y="1477"/>
                  </a:lnTo>
                  <a:lnTo>
                    <a:pt x="2215" y="1464"/>
                  </a:lnTo>
                  <a:lnTo>
                    <a:pt x="2193" y="1449"/>
                  </a:lnTo>
                  <a:lnTo>
                    <a:pt x="2171" y="1436"/>
                  </a:lnTo>
                  <a:lnTo>
                    <a:pt x="2152" y="1423"/>
                  </a:lnTo>
                  <a:lnTo>
                    <a:pt x="2143" y="1415"/>
                  </a:lnTo>
                  <a:lnTo>
                    <a:pt x="2135" y="1408"/>
                  </a:lnTo>
                  <a:lnTo>
                    <a:pt x="2128" y="1400"/>
                  </a:lnTo>
                  <a:lnTo>
                    <a:pt x="2122" y="1393"/>
                  </a:lnTo>
                  <a:lnTo>
                    <a:pt x="2118" y="1385"/>
                  </a:lnTo>
                  <a:lnTo>
                    <a:pt x="2115" y="1377"/>
                  </a:lnTo>
                  <a:lnTo>
                    <a:pt x="2113" y="1367"/>
                  </a:lnTo>
                  <a:lnTo>
                    <a:pt x="2112" y="1358"/>
                  </a:lnTo>
                  <a:lnTo>
                    <a:pt x="2112" y="1351"/>
                  </a:lnTo>
                  <a:lnTo>
                    <a:pt x="2113" y="1344"/>
                  </a:lnTo>
                  <a:lnTo>
                    <a:pt x="2115" y="1338"/>
                  </a:lnTo>
                  <a:lnTo>
                    <a:pt x="2117" y="1332"/>
                  </a:lnTo>
                  <a:lnTo>
                    <a:pt x="2120" y="1326"/>
                  </a:lnTo>
                  <a:lnTo>
                    <a:pt x="2124" y="1321"/>
                  </a:lnTo>
                  <a:lnTo>
                    <a:pt x="2128" y="1317"/>
                  </a:lnTo>
                  <a:lnTo>
                    <a:pt x="2133" y="1313"/>
                  </a:lnTo>
                  <a:lnTo>
                    <a:pt x="2138" y="1310"/>
                  </a:lnTo>
                  <a:lnTo>
                    <a:pt x="2145" y="1307"/>
                  </a:lnTo>
                  <a:lnTo>
                    <a:pt x="2150" y="1304"/>
                  </a:lnTo>
                  <a:lnTo>
                    <a:pt x="2157" y="1302"/>
                  </a:lnTo>
                  <a:lnTo>
                    <a:pt x="2170" y="1299"/>
                  </a:lnTo>
                  <a:lnTo>
                    <a:pt x="2186" y="1298"/>
                  </a:lnTo>
                  <a:lnTo>
                    <a:pt x="2201" y="1298"/>
                  </a:lnTo>
                  <a:lnTo>
                    <a:pt x="2217" y="1298"/>
                  </a:lnTo>
                  <a:lnTo>
                    <a:pt x="2234" y="1300"/>
                  </a:lnTo>
                  <a:lnTo>
                    <a:pt x="2249" y="1303"/>
                  </a:lnTo>
                  <a:lnTo>
                    <a:pt x="2264" y="1307"/>
                  </a:lnTo>
                  <a:lnTo>
                    <a:pt x="2280" y="1311"/>
                  </a:lnTo>
                  <a:lnTo>
                    <a:pt x="2293" y="1316"/>
                  </a:lnTo>
                  <a:lnTo>
                    <a:pt x="2305" y="1322"/>
                  </a:lnTo>
                  <a:lnTo>
                    <a:pt x="2317" y="1306"/>
                  </a:lnTo>
                  <a:lnTo>
                    <a:pt x="2325" y="1293"/>
                  </a:lnTo>
                  <a:lnTo>
                    <a:pt x="2333" y="1279"/>
                  </a:lnTo>
                  <a:lnTo>
                    <a:pt x="2342" y="1261"/>
                  </a:lnTo>
                  <a:lnTo>
                    <a:pt x="2327" y="1252"/>
                  </a:lnTo>
                  <a:lnTo>
                    <a:pt x="2311" y="1242"/>
                  </a:lnTo>
                  <a:lnTo>
                    <a:pt x="2296" y="1235"/>
                  </a:lnTo>
                  <a:lnTo>
                    <a:pt x="2281" y="1229"/>
                  </a:lnTo>
                  <a:lnTo>
                    <a:pt x="2265" y="1223"/>
                  </a:lnTo>
                  <a:lnTo>
                    <a:pt x="2250" y="1219"/>
                  </a:lnTo>
                  <a:lnTo>
                    <a:pt x="2235" y="1216"/>
                  </a:lnTo>
                  <a:lnTo>
                    <a:pt x="2219" y="1213"/>
                  </a:lnTo>
                  <a:lnTo>
                    <a:pt x="2205" y="1212"/>
                  </a:lnTo>
                  <a:lnTo>
                    <a:pt x="2191" y="1211"/>
                  </a:lnTo>
                  <a:lnTo>
                    <a:pt x="2176" y="1211"/>
                  </a:lnTo>
                  <a:lnTo>
                    <a:pt x="2162" y="1212"/>
                  </a:lnTo>
                  <a:lnTo>
                    <a:pt x="2149" y="1214"/>
                  </a:lnTo>
                  <a:lnTo>
                    <a:pt x="2135" y="1217"/>
                  </a:lnTo>
                  <a:lnTo>
                    <a:pt x="2123" y="1221"/>
                  </a:lnTo>
                  <a:lnTo>
                    <a:pt x="2111" y="1225"/>
                  </a:lnTo>
                  <a:lnTo>
                    <a:pt x="2098" y="1230"/>
                  </a:lnTo>
                  <a:lnTo>
                    <a:pt x="2087" y="1236"/>
                  </a:lnTo>
                  <a:lnTo>
                    <a:pt x="2077" y="1242"/>
                  </a:lnTo>
                  <a:lnTo>
                    <a:pt x="2067" y="1250"/>
                  </a:lnTo>
                  <a:lnTo>
                    <a:pt x="2057" y="1258"/>
                  </a:lnTo>
                  <a:lnTo>
                    <a:pt x="2048" y="1267"/>
                  </a:lnTo>
                  <a:lnTo>
                    <a:pt x="2040" y="1276"/>
                  </a:lnTo>
                  <a:lnTo>
                    <a:pt x="2032" y="1285"/>
                  </a:lnTo>
                  <a:lnTo>
                    <a:pt x="2026" y="1296"/>
                  </a:lnTo>
                  <a:lnTo>
                    <a:pt x="2020" y="1307"/>
                  </a:lnTo>
                  <a:lnTo>
                    <a:pt x="2015" y="1318"/>
                  </a:lnTo>
                  <a:lnTo>
                    <a:pt x="2010" y="1331"/>
                  </a:lnTo>
                  <a:lnTo>
                    <a:pt x="2006" y="1343"/>
                  </a:lnTo>
                  <a:lnTo>
                    <a:pt x="2004" y="1356"/>
                  </a:lnTo>
                  <a:lnTo>
                    <a:pt x="2003" y="1369"/>
                  </a:lnTo>
                  <a:lnTo>
                    <a:pt x="2002" y="1383"/>
                  </a:lnTo>
                  <a:close/>
                  <a:moveTo>
                    <a:pt x="3470" y="1237"/>
                  </a:moveTo>
                  <a:lnTo>
                    <a:pt x="3488" y="1268"/>
                  </a:lnTo>
                  <a:lnTo>
                    <a:pt x="3503" y="1296"/>
                  </a:lnTo>
                  <a:lnTo>
                    <a:pt x="3518" y="1321"/>
                  </a:lnTo>
                  <a:lnTo>
                    <a:pt x="3532" y="1343"/>
                  </a:lnTo>
                  <a:lnTo>
                    <a:pt x="3557" y="1381"/>
                  </a:lnTo>
                  <a:lnTo>
                    <a:pt x="3579" y="1411"/>
                  </a:lnTo>
                  <a:lnTo>
                    <a:pt x="3597" y="1435"/>
                  </a:lnTo>
                  <a:lnTo>
                    <a:pt x="3613" y="1454"/>
                  </a:lnTo>
                  <a:lnTo>
                    <a:pt x="3626" y="1472"/>
                  </a:lnTo>
                  <a:lnTo>
                    <a:pt x="3637" y="1489"/>
                  </a:lnTo>
                  <a:lnTo>
                    <a:pt x="3641" y="1497"/>
                  </a:lnTo>
                  <a:lnTo>
                    <a:pt x="3645" y="1507"/>
                  </a:lnTo>
                  <a:lnTo>
                    <a:pt x="3648" y="1517"/>
                  </a:lnTo>
                  <a:lnTo>
                    <a:pt x="3652" y="1528"/>
                  </a:lnTo>
                  <a:lnTo>
                    <a:pt x="3655" y="1540"/>
                  </a:lnTo>
                  <a:lnTo>
                    <a:pt x="3657" y="1554"/>
                  </a:lnTo>
                  <a:lnTo>
                    <a:pt x="3659" y="1569"/>
                  </a:lnTo>
                  <a:lnTo>
                    <a:pt x="3661" y="1586"/>
                  </a:lnTo>
                  <a:lnTo>
                    <a:pt x="3663" y="1627"/>
                  </a:lnTo>
                  <a:lnTo>
                    <a:pt x="3664" y="1679"/>
                  </a:lnTo>
                  <a:lnTo>
                    <a:pt x="3665" y="1742"/>
                  </a:lnTo>
                  <a:lnTo>
                    <a:pt x="3665" y="1820"/>
                  </a:lnTo>
                  <a:lnTo>
                    <a:pt x="3713" y="1820"/>
                  </a:lnTo>
                  <a:lnTo>
                    <a:pt x="3748" y="1818"/>
                  </a:lnTo>
                  <a:lnTo>
                    <a:pt x="3760" y="1816"/>
                  </a:lnTo>
                  <a:lnTo>
                    <a:pt x="3770" y="1813"/>
                  </a:lnTo>
                  <a:lnTo>
                    <a:pt x="3773" y="1811"/>
                  </a:lnTo>
                  <a:lnTo>
                    <a:pt x="3777" y="1808"/>
                  </a:lnTo>
                  <a:lnTo>
                    <a:pt x="3781" y="1804"/>
                  </a:lnTo>
                  <a:lnTo>
                    <a:pt x="3783" y="1801"/>
                  </a:lnTo>
                  <a:lnTo>
                    <a:pt x="3785" y="1797"/>
                  </a:lnTo>
                  <a:lnTo>
                    <a:pt x="3786" y="1792"/>
                  </a:lnTo>
                  <a:lnTo>
                    <a:pt x="3788" y="1787"/>
                  </a:lnTo>
                  <a:lnTo>
                    <a:pt x="3789" y="1781"/>
                  </a:lnTo>
                  <a:lnTo>
                    <a:pt x="3789" y="1768"/>
                  </a:lnTo>
                  <a:lnTo>
                    <a:pt x="3789" y="1751"/>
                  </a:lnTo>
                  <a:lnTo>
                    <a:pt x="3788" y="1708"/>
                  </a:lnTo>
                  <a:lnTo>
                    <a:pt x="3787" y="1650"/>
                  </a:lnTo>
                  <a:lnTo>
                    <a:pt x="3787" y="1633"/>
                  </a:lnTo>
                  <a:lnTo>
                    <a:pt x="3787" y="1616"/>
                  </a:lnTo>
                  <a:lnTo>
                    <a:pt x="3788" y="1601"/>
                  </a:lnTo>
                  <a:lnTo>
                    <a:pt x="3790" y="1586"/>
                  </a:lnTo>
                  <a:lnTo>
                    <a:pt x="3792" y="1573"/>
                  </a:lnTo>
                  <a:lnTo>
                    <a:pt x="3795" y="1560"/>
                  </a:lnTo>
                  <a:lnTo>
                    <a:pt x="3798" y="1548"/>
                  </a:lnTo>
                  <a:lnTo>
                    <a:pt x="3801" y="1536"/>
                  </a:lnTo>
                  <a:lnTo>
                    <a:pt x="3809" y="1514"/>
                  </a:lnTo>
                  <a:lnTo>
                    <a:pt x="3818" y="1493"/>
                  </a:lnTo>
                  <a:lnTo>
                    <a:pt x="3830" y="1474"/>
                  </a:lnTo>
                  <a:lnTo>
                    <a:pt x="3842" y="1455"/>
                  </a:lnTo>
                  <a:lnTo>
                    <a:pt x="3870" y="1420"/>
                  </a:lnTo>
                  <a:lnTo>
                    <a:pt x="3900" y="1380"/>
                  </a:lnTo>
                  <a:lnTo>
                    <a:pt x="3916" y="1358"/>
                  </a:lnTo>
                  <a:lnTo>
                    <a:pt x="3932" y="1335"/>
                  </a:lnTo>
                  <a:lnTo>
                    <a:pt x="3949" y="1309"/>
                  </a:lnTo>
                  <a:lnTo>
                    <a:pt x="3966" y="1280"/>
                  </a:lnTo>
                  <a:lnTo>
                    <a:pt x="3971" y="1269"/>
                  </a:lnTo>
                  <a:lnTo>
                    <a:pt x="3975" y="1260"/>
                  </a:lnTo>
                  <a:lnTo>
                    <a:pt x="3977" y="1252"/>
                  </a:lnTo>
                  <a:lnTo>
                    <a:pt x="3978" y="1246"/>
                  </a:lnTo>
                  <a:lnTo>
                    <a:pt x="3977" y="1239"/>
                  </a:lnTo>
                  <a:lnTo>
                    <a:pt x="3975" y="1235"/>
                  </a:lnTo>
                  <a:lnTo>
                    <a:pt x="3972" y="1232"/>
                  </a:lnTo>
                  <a:lnTo>
                    <a:pt x="3968" y="1229"/>
                  </a:lnTo>
                  <a:lnTo>
                    <a:pt x="3963" y="1227"/>
                  </a:lnTo>
                  <a:lnTo>
                    <a:pt x="3957" y="1226"/>
                  </a:lnTo>
                  <a:lnTo>
                    <a:pt x="3950" y="1225"/>
                  </a:lnTo>
                  <a:lnTo>
                    <a:pt x="3942" y="1225"/>
                  </a:lnTo>
                  <a:lnTo>
                    <a:pt x="3926" y="1225"/>
                  </a:lnTo>
                  <a:lnTo>
                    <a:pt x="3907" y="1225"/>
                  </a:lnTo>
                  <a:lnTo>
                    <a:pt x="3903" y="1225"/>
                  </a:lnTo>
                  <a:lnTo>
                    <a:pt x="3900" y="1226"/>
                  </a:lnTo>
                  <a:lnTo>
                    <a:pt x="3896" y="1228"/>
                  </a:lnTo>
                  <a:lnTo>
                    <a:pt x="3891" y="1231"/>
                  </a:lnTo>
                  <a:lnTo>
                    <a:pt x="3883" y="1237"/>
                  </a:lnTo>
                  <a:lnTo>
                    <a:pt x="3875" y="1247"/>
                  </a:lnTo>
                  <a:lnTo>
                    <a:pt x="3865" y="1258"/>
                  </a:lnTo>
                  <a:lnTo>
                    <a:pt x="3856" y="1270"/>
                  </a:lnTo>
                  <a:lnTo>
                    <a:pt x="3847" y="1284"/>
                  </a:lnTo>
                  <a:lnTo>
                    <a:pt x="3839" y="1299"/>
                  </a:lnTo>
                  <a:lnTo>
                    <a:pt x="3821" y="1328"/>
                  </a:lnTo>
                  <a:lnTo>
                    <a:pt x="3806" y="1357"/>
                  </a:lnTo>
                  <a:lnTo>
                    <a:pt x="3792" y="1383"/>
                  </a:lnTo>
                  <a:lnTo>
                    <a:pt x="3782" y="1402"/>
                  </a:lnTo>
                  <a:lnTo>
                    <a:pt x="3770" y="1422"/>
                  </a:lnTo>
                  <a:lnTo>
                    <a:pt x="3760" y="1437"/>
                  </a:lnTo>
                  <a:lnTo>
                    <a:pt x="3754" y="1442"/>
                  </a:lnTo>
                  <a:lnTo>
                    <a:pt x="3747" y="1447"/>
                  </a:lnTo>
                  <a:lnTo>
                    <a:pt x="3738" y="1451"/>
                  </a:lnTo>
                  <a:lnTo>
                    <a:pt x="3725" y="1455"/>
                  </a:lnTo>
                  <a:lnTo>
                    <a:pt x="3721" y="1442"/>
                  </a:lnTo>
                  <a:lnTo>
                    <a:pt x="3715" y="1426"/>
                  </a:lnTo>
                  <a:lnTo>
                    <a:pt x="3707" y="1409"/>
                  </a:lnTo>
                  <a:lnTo>
                    <a:pt x="3698" y="1391"/>
                  </a:lnTo>
                  <a:lnTo>
                    <a:pt x="3678" y="1357"/>
                  </a:lnTo>
                  <a:lnTo>
                    <a:pt x="3660" y="1327"/>
                  </a:lnTo>
                  <a:lnTo>
                    <a:pt x="3645" y="1302"/>
                  </a:lnTo>
                  <a:lnTo>
                    <a:pt x="3630" y="1278"/>
                  </a:lnTo>
                  <a:lnTo>
                    <a:pt x="3623" y="1267"/>
                  </a:lnTo>
                  <a:lnTo>
                    <a:pt x="3614" y="1257"/>
                  </a:lnTo>
                  <a:lnTo>
                    <a:pt x="3604" y="1248"/>
                  </a:lnTo>
                  <a:lnTo>
                    <a:pt x="3595" y="1239"/>
                  </a:lnTo>
                  <a:lnTo>
                    <a:pt x="3584" y="1233"/>
                  </a:lnTo>
                  <a:lnTo>
                    <a:pt x="3573" y="1228"/>
                  </a:lnTo>
                  <a:lnTo>
                    <a:pt x="3566" y="1226"/>
                  </a:lnTo>
                  <a:lnTo>
                    <a:pt x="3559" y="1224"/>
                  </a:lnTo>
                  <a:lnTo>
                    <a:pt x="3552" y="1223"/>
                  </a:lnTo>
                  <a:lnTo>
                    <a:pt x="3545" y="1222"/>
                  </a:lnTo>
                  <a:lnTo>
                    <a:pt x="3529" y="1223"/>
                  </a:lnTo>
                  <a:lnTo>
                    <a:pt x="3511" y="1225"/>
                  </a:lnTo>
                  <a:lnTo>
                    <a:pt x="3492" y="1230"/>
                  </a:lnTo>
                  <a:lnTo>
                    <a:pt x="3470" y="1237"/>
                  </a:lnTo>
                  <a:close/>
                  <a:moveTo>
                    <a:pt x="2415" y="1298"/>
                  </a:moveTo>
                  <a:lnTo>
                    <a:pt x="2597" y="1298"/>
                  </a:lnTo>
                  <a:lnTo>
                    <a:pt x="2597" y="1783"/>
                  </a:lnTo>
                  <a:lnTo>
                    <a:pt x="2597" y="1788"/>
                  </a:lnTo>
                  <a:lnTo>
                    <a:pt x="2598" y="1793"/>
                  </a:lnTo>
                  <a:lnTo>
                    <a:pt x="2600" y="1797"/>
                  </a:lnTo>
                  <a:lnTo>
                    <a:pt x="2603" y="1801"/>
                  </a:lnTo>
                  <a:lnTo>
                    <a:pt x="2606" y="1806"/>
                  </a:lnTo>
                  <a:lnTo>
                    <a:pt x="2609" y="1809"/>
                  </a:lnTo>
                  <a:lnTo>
                    <a:pt x="2613" y="1812"/>
                  </a:lnTo>
                  <a:lnTo>
                    <a:pt x="2618" y="1815"/>
                  </a:lnTo>
                  <a:lnTo>
                    <a:pt x="2628" y="1819"/>
                  </a:lnTo>
                  <a:lnTo>
                    <a:pt x="2639" y="1822"/>
                  </a:lnTo>
                  <a:lnTo>
                    <a:pt x="2651" y="1824"/>
                  </a:lnTo>
                  <a:lnTo>
                    <a:pt x="2664" y="1825"/>
                  </a:lnTo>
                  <a:lnTo>
                    <a:pt x="2676" y="1824"/>
                  </a:lnTo>
                  <a:lnTo>
                    <a:pt x="2688" y="1822"/>
                  </a:lnTo>
                  <a:lnTo>
                    <a:pt x="2699" y="1819"/>
                  </a:lnTo>
                  <a:lnTo>
                    <a:pt x="2710" y="1815"/>
                  </a:lnTo>
                  <a:lnTo>
                    <a:pt x="2714" y="1812"/>
                  </a:lnTo>
                  <a:lnTo>
                    <a:pt x="2718" y="1809"/>
                  </a:lnTo>
                  <a:lnTo>
                    <a:pt x="2722" y="1806"/>
                  </a:lnTo>
                  <a:lnTo>
                    <a:pt x="2725" y="1801"/>
                  </a:lnTo>
                  <a:lnTo>
                    <a:pt x="2727" y="1797"/>
                  </a:lnTo>
                  <a:lnTo>
                    <a:pt x="2729" y="1793"/>
                  </a:lnTo>
                  <a:lnTo>
                    <a:pt x="2730" y="1788"/>
                  </a:lnTo>
                  <a:lnTo>
                    <a:pt x="2730" y="1783"/>
                  </a:lnTo>
                  <a:lnTo>
                    <a:pt x="2730" y="1468"/>
                  </a:lnTo>
                  <a:lnTo>
                    <a:pt x="2730" y="1435"/>
                  </a:lnTo>
                  <a:lnTo>
                    <a:pt x="2728" y="1406"/>
                  </a:lnTo>
                  <a:lnTo>
                    <a:pt x="2725" y="1382"/>
                  </a:lnTo>
                  <a:lnTo>
                    <a:pt x="2722" y="1361"/>
                  </a:lnTo>
                  <a:lnTo>
                    <a:pt x="2720" y="1344"/>
                  </a:lnTo>
                  <a:lnTo>
                    <a:pt x="2718" y="1331"/>
                  </a:lnTo>
                  <a:lnTo>
                    <a:pt x="2718" y="1324"/>
                  </a:lnTo>
                  <a:lnTo>
                    <a:pt x="2718" y="1319"/>
                  </a:lnTo>
                  <a:lnTo>
                    <a:pt x="2719" y="1315"/>
                  </a:lnTo>
                  <a:lnTo>
                    <a:pt x="2721" y="1311"/>
                  </a:lnTo>
                  <a:lnTo>
                    <a:pt x="2723" y="1308"/>
                  </a:lnTo>
                  <a:lnTo>
                    <a:pt x="2726" y="1306"/>
                  </a:lnTo>
                  <a:lnTo>
                    <a:pt x="2730" y="1303"/>
                  </a:lnTo>
                  <a:lnTo>
                    <a:pt x="2734" y="1302"/>
                  </a:lnTo>
                  <a:lnTo>
                    <a:pt x="2747" y="1299"/>
                  </a:lnTo>
                  <a:lnTo>
                    <a:pt x="2764" y="1298"/>
                  </a:lnTo>
                  <a:lnTo>
                    <a:pt x="2814" y="1298"/>
                  </a:lnTo>
                  <a:lnTo>
                    <a:pt x="2888" y="1298"/>
                  </a:lnTo>
                  <a:lnTo>
                    <a:pt x="2900" y="1280"/>
                  </a:lnTo>
                  <a:lnTo>
                    <a:pt x="2909" y="1265"/>
                  </a:lnTo>
                  <a:lnTo>
                    <a:pt x="2914" y="1258"/>
                  </a:lnTo>
                  <a:lnTo>
                    <a:pt x="2917" y="1249"/>
                  </a:lnTo>
                  <a:lnTo>
                    <a:pt x="2922" y="1237"/>
                  </a:lnTo>
                  <a:lnTo>
                    <a:pt x="2925" y="1225"/>
                  </a:lnTo>
                  <a:lnTo>
                    <a:pt x="2439" y="1225"/>
                  </a:lnTo>
                  <a:lnTo>
                    <a:pt x="2434" y="1241"/>
                  </a:lnTo>
                  <a:lnTo>
                    <a:pt x="2430" y="1252"/>
                  </a:lnTo>
                  <a:lnTo>
                    <a:pt x="2426" y="1257"/>
                  </a:lnTo>
                  <a:lnTo>
                    <a:pt x="2423" y="1259"/>
                  </a:lnTo>
                  <a:lnTo>
                    <a:pt x="2421" y="1262"/>
                  </a:lnTo>
                  <a:lnTo>
                    <a:pt x="2419" y="1268"/>
                  </a:lnTo>
                  <a:lnTo>
                    <a:pt x="2417" y="1279"/>
                  </a:lnTo>
                  <a:lnTo>
                    <a:pt x="2415" y="1298"/>
                  </a:lnTo>
                  <a:close/>
                  <a:moveTo>
                    <a:pt x="11140" y="2450"/>
                  </a:moveTo>
                  <a:lnTo>
                    <a:pt x="11144" y="2463"/>
                  </a:lnTo>
                  <a:lnTo>
                    <a:pt x="11149" y="2474"/>
                  </a:lnTo>
                  <a:lnTo>
                    <a:pt x="11156" y="2483"/>
                  </a:lnTo>
                  <a:lnTo>
                    <a:pt x="11162" y="2493"/>
                  </a:lnTo>
                  <a:lnTo>
                    <a:pt x="11176" y="2512"/>
                  </a:lnTo>
                  <a:lnTo>
                    <a:pt x="11191" y="2533"/>
                  </a:lnTo>
                  <a:lnTo>
                    <a:pt x="11206" y="2554"/>
                  </a:lnTo>
                  <a:lnTo>
                    <a:pt x="11218" y="2572"/>
                  </a:lnTo>
                  <a:lnTo>
                    <a:pt x="11231" y="2592"/>
                  </a:lnTo>
                  <a:lnTo>
                    <a:pt x="11245" y="2613"/>
                  </a:lnTo>
                  <a:lnTo>
                    <a:pt x="11283" y="2675"/>
                  </a:lnTo>
                  <a:lnTo>
                    <a:pt x="11308" y="2719"/>
                  </a:lnTo>
                  <a:lnTo>
                    <a:pt x="11317" y="2736"/>
                  </a:lnTo>
                  <a:lnTo>
                    <a:pt x="11325" y="2752"/>
                  </a:lnTo>
                  <a:lnTo>
                    <a:pt x="11330" y="2769"/>
                  </a:lnTo>
                  <a:lnTo>
                    <a:pt x="11334" y="2784"/>
                  </a:lnTo>
                  <a:lnTo>
                    <a:pt x="11336" y="2802"/>
                  </a:lnTo>
                  <a:lnTo>
                    <a:pt x="11337" y="2821"/>
                  </a:lnTo>
                  <a:lnTo>
                    <a:pt x="11338" y="2844"/>
                  </a:lnTo>
                  <a:lnTo>
                    <a:pt x="11337" y="2870"/>
                  </a:lnTo>
                  <a:lnTo>
                    <a:pt x="11336" y="2938"/>
                  </a:lnTo>
                  <a:lnTo>
                    <a:pt x="11335" y="3033"/>
                  </a:lnTo>
                  <a:lnTo>
                    <a:pt x="11383" y="3033"/>
                  </a:lnTo>
                  <a:lnTo>
                    <a:pt x="11418" y="3032"/>
                  </a:lnTo>
                  <a:lnTo>
                    <a:pt x="11430" y="3030"/>
                  </a:lnTo>
                  <a:lnTo>
                    <a:pt x="11439" y="3026"/>
                  </a:lnTo>
                  <a:lnTo>
                    <a:pt x="11443" y="3024"/>
                  </a:lnTo>
                  <a:lnTo>
                    <a:pt x="11447" y="3022"/>
                  </a:lnTo>
                  <a:lnTo>
                    <a:pt x="11450" y="3019"/>
                  </a:lnTo>
                  <a:lnTo>
                    <a:pt x="11452" y="3015"/>
                  </a:lnTo>
                  <a:lnTo>
                    <a:pt x="11455" y="3010"/>
                  </a:lnTo>
                  <a:lnTo>
                    <a:pt x="11456" y="3006"/>
                  </a:lnTo>
                  <a:lnTo>
                    <a:pt x="11458" y="3001"/>
                  </a:lnTo>
                  <a:lnTo>
                    <a:pt x="11458" y="2995"/>
                  </a:lnTo>
                  <a:lnTo>
                    <a:pt x="11459" y="2981"/>
                  </a:lnTo>
                  <a:lnTo>
                    <a:pt x="11459" y="2964"/>
                  </a:lnTo>
                  <a:lnTo>
                    <a:pt x="11458" y="2921"/>
                  </a:lnTo>
                  <a:lnTo>
                    <a:pt x="11456" y="2863"/>
                  </a:lnTo>
                  <a:lnTo>
                    <a:pt x="11456" y="2825"/>
                  </a:lnTo>
                  <a:lnTo>
                    <a:pt x="11456" y="2798"/>
                  </a:lnTo>
                  <a:lnTo>
                    <a:pt x="11457" y="2786"/>
                  </a:lnTo>
                  <a:lnTo>
                    <a:pt x="11458" y="2776"/>
                  </a:lnTo>
                  <a:lnTo>
                    <a:pt x="11459" y="2768"/>
                  </a:lnTo>
                  <a:lnTo>
                    <a:pt x="11461" y="2761"/>
                  </a:lnTo>
                  <a:lnTo>
                    <a:pt x="11464" y="2754"/>
                  </a:lnTo>
                  <a:lnTo>
                    <a:pt x="11467" y="2746"/>
                  </a:lnTo>
                  <a:lnTo>
                    <a:pt x="11470" y="2739"/>
                  </a:lnTo>
                  <a:lnTo>
                    <a:pt x="11475" y="2732"/>
                  </a:lnTo>
                  <a:lnTo>
                    <a:pt x="11486" y="2715"/>
                  </a:lnTo>
                  <a:lnTo>
                    <a:pt x="11503" y="2691"/>
                  </a:lnTo>
                  <a:lnTo>
                    <a:pt x="11633" y="2491"/>
                  </a:lnTo>
                  <a:lnTo>
                    <a:pt x="11639" y="2481"/>
                  </a:lnTo>
                  <a:lnTo>
                    <a:pt x="11643" y="2472"/>
                  </a:lnTo>
                  <a:lnTo>
                    <a:pt x="11646" y="2465"/>
                  </a:lnTo>
                  <a:lnTo>
                    <a:pt x="11647" y="2459"/>
                  </a:lnTo>
                  <a:lnTo>
                    <a:pt x="11647" y="2454"/>
                  </a:lnTo>
                  <a:lnTo>
                    <a:pt x="11645" y="2448"/>
                  </a:lnTo>
                  <a:lnTo>
                    <a:pt x="11643" y="2445"/>
                  </a:lnTo>
                  <a:lnTo>
                    <a:pt x="11639" y="2443"/>
                  </a:lnTo>
                  <a:lnTo>
                    <a:pt x="11634" y="2441"/>
                  </a:lnTo>
                  <a:lnTo>
                    <a:pt x="11629" y="2440"/>
                  </a:lnTo>
                  <a:lnTo>
                    <a:pt x="11621" y="2439"/>
                  </a:lnTo>
                  <a:lnTo>
                    <a:pt x="11614" y="2438"/>
                  </a:lnTo>
                  <a:lnTo>
                    <a:pt x="11597" y="2438"/>
                  </a:lnTo>
                  <a:lnTo>
                    <a:pt x="11577" y="2438"/>
                  </a:lnTo>
                  <a:lnTo>
                    <a:pt x="11573" y="2439"/>
                  </a:lnTo>
                  <a:lnTo>
                    <a:pt x="11569" y="2440"/>
                  </a:lnTo>
                  <a:lnTo>
                    <a:pt x="11565" y="2443"/>
                  </a:lnTo>
                  <a:lnTo>
                    <a:pt x="11560" y="2446"/>
                  </a:lnTo>
                  <a:lnTo>
                    <a:pt x="11550" y="2457"/>
                  </a:lnTo>
                  <a:lnTo>
                    <a:pt x="11538" y="2469"/>
                  </a:lnTo>
                  <a:lnTo>
                    <a:pt x="11527" y="2484"/>
                  </a:lnTo>
                  <a:lnTo>
                    <a:pt x="11515" y="2501"/>
                  </a:lnTo>
                  <a:lnTo>
                    <a:pt x="11504" y="2520"/>
                  </a:lnTo>
                  <a:lnTo>
                    <a:pt x="11491" y="2540"/>
                  </a:lnTo>
                  <a:lnTo>
                    <a:pt x="11468" y="2578"/>
                  </a:lnTo>
                  <a:lnTo>
                    <a:pt x="11447" y="2616"/>
                  </a:lnTo>
                  <a:lnTo>
                    <a:pt x="11431" y="2648"/>
                  </a:lnTo>
                  <a:lnTo>
                    <a:pt x="11420" y="2670"/>
                  </a:lnTo>
                  <a:lnTo>
                    <a:pt x="11411" y="2662"/>
                  </a:lnTo>
                  <a:lnTo>
                    <a:pt x="11401" y="2653"/>
                  </a:lnTo>
                  <a:lnTo>
                    <a:pt x="11392" y="2644"/>
                  </a:lnTo>
                  <a:lnTo>
                    <a:pt x="11383" y="2634"/>
                  </a:lnTo>
                  <a:lnTo>
                    <a:pt x="11366" y="2610"/>
                  </a:lnTo>
                  <a:lnTo>
                    <a:pt x="11351" y="2585"/>
                  </a:lnTo>
                  <a:lnTo>
                    <a:pt x="11337" y="2559"/>
                  </a:lnTo>
                  <a:lnTo>
                    <a:pt x="11323" y="2533"/>
                  </a:lnTo>
                  <a:lnTo>
                    <a:pt x="11310" y="2509"/>
                  </a:lnTo>
                  <a:lnTo>
                    <a:pt x="11298" y="2487"/>
                  </a:lnTo>
                  <a:lnTo>
                    <a:pt x="11286" y="2470"/>
                  </a:lnTo>
                  <a:lnTo>
                    <a:pt x="11274" y="2457"/>
                  </a:lnTo>
                  <a:lnTo>
                    <a:pt x="11263" y="2443"/>
                  </a:lnTo>
                  <a:lnTo>
                    <a:pt x="11250" y="2427"/>
                  </a:lnTo>
                  <a:lnTo>
                    <a:pt x="11223" y="2432"/>
                  </a:lnTo>
                  <a:lnTo>
                    <a:pt x="11196" y="2438"/>
                  </a:lnTo>
                  <a:lnTo>
                    <a:pt x="11168" y="2444"/>
                  </a:lnTo>
                  <a:lnTo>
                    <a:pt x="11140" y="2450"/>
                  </a:lnTo>
                  <a:close/>
                  <a:moveTo>
                    <a:pt x="8604" y="96"/>
                  </a:moveTo>
                  <a:lnTo>
                    <a:pt x="8787" y="96"/>
                  </a:lnTo>
                  <a:lnTo>
                    <a:pt x="8787" y="606"/>
                  </a:lnTo>
                  <a:lnTo>
                    <a:pt x="8907" y="606"/>
                  </a:lnTo>
                  <a:lnTo>
                    <a:pt x="8907" y="96"/>
                  </a:lnTo>
                  <a:lnTo>
                    <a:pt x="8955" y="97"/>
                  </a:lnTo>
                  <a:lnTo>
                    <a:pt x="8994" y="98"/>
                  </a:lnTo>
                  <a:lnTo>
                    <a:pt x="9011" y="98"/>
                  </a:lnTo>
                  <a:lnTo>
                    <a:pt x="9026" y="98"/>
                  </a:lnTo>
                  <a:lnTo>
                    <a:pt x="9041" y="96"/>
                  </a:lnTo>
                  <a:lnTo>
                    <a:pt x="9053" y="94"/>
                  </a:lnTo>
                  <a:lnTo>
                    <a:pt x="9063" y="90"/>
                  </a:lnTo>
                  <a:lnTo>
                    <a:pt x="9072" y="85"/>
                  </a:lnTo>
                  <a:lnTo>
                    <a:pt x="9076" y="82"/>
                  </a:lnTo>
                  <a:lnTo>
                    <a:pt x="9080" y="78"/>
                  </a:lnTo>
                  <a:lnTo>
                    <a:pt x="9084" y="74"/>
                  </a:lnTo>
                  <a:lnTo>
                    <a:pt x="9087" y="69"/>
                  </a:lnTo>
                  <a:lnTo>
                    <a:pt x="9093" y="59"/>
                  </a:lnTo>
                  <a:lnTo>
                    <a:pt x="9097" y="46"/>
                  </a:lnTo>
                  <a:lnTo>
                    <a:pt x="9100" y="29"/>
                  </a:lnTo>
                  <a:lnTo>
                    <a:pt x="9102" y="11"/>
                  </a:lnTo>
                  <a:lnTo>
                    <a:pt x="9065" y="11"/>
                  </a:lnTo>
                  <a:lnTo>
                    <a:pt x="9029" y="11"/>
                  </a:lnTo>
                  <a:lnTo>
                    <a:pt x="8992" y="11"/>
                  </a:lnTo>
                  <a:lnTo>
                    <a:pt x="8957" y="11"/>
                  </a:lnTo>
                  <a:lnTo>
                    <a:pt x="8920" y="11"/>
                  </a:lnTo>
                  <a:lnTo>
                    <a:pt x="8883" y="11"/>
                  </a:lnTo>
                  <a:lnTo>
                    <a:pt x="8847" y="11"/>
                  </a:lnTo>
                  <a:lnTo>
                    <a:pt x="8810" y="11"/>
                  </a:lnTo>
                  <a:lnTo>
                    <a:pt x="8766" y="10"/>
                  </a:lnTo>
                  <a:lnTo>
                    <a:pt x="8725" y="8"/>
                  </a:lnTo>
                  <a:lnTo>
                    <a:pt x="8708" y="7"/>
                  </a:lnTo>
                  <a:lnTo>
                    <a:pt x="8690" y="6"/>
                  </a:lnTo>
                  <a:lnTo>
                    <a:pt x="8675" y="7"/>
                  </a:lnTo>
                  <a:lnTo>
                    <a:pt x="8662" y="9"/>
                  </a:lnTo>
                  <a:lnTo>
                    <a:pt x="8655" y="10"/>
                  </a:lnTo>
                  <a:lnTo>
                    <a:pt x="8648" y="12"/>
                  </a:lnTo>
                  <a:lnTo>
                    <a:pt x="8643" y="14"/>
                  </a:lnTo>
                  <a:lnTo>
                    <a:pt x="8637" y="16"/>
                  </a:lnTo>
                  <a:lnTo>
                    <a:pt x="8632" y="19"/>
                  </a:lnTo>
                  <a:lnTo>
                    <a:pt x="8628" y="23"/>
                  </a:lnTo>
                  <a:lnTo>
                    <a:pt x="8624" y="27"/>
                  </a:lnTo>
                  <a:lnTo>
                    <a:pt x="8620" y="32"/>
                  </a:lnTo>
                  <a:lnTo>
                    <a:pt x="8617" y="38"/>
                  </a:lnTo>
                  <a:lnTo>
                    <a:pt x="8614" y="44"/>
                  </a:lnTo>
                  <a:lnTo>
                    <a:pt x="8611" y="50"/>
                  </a:lnTo>
                  <a:lnTo>
                    <a:pt x="8609" y="58"/>
                  </a:lnTo>
                  <a:lnTo>
                    <a:pt x="8606" y="66"/>
                  </a:lnTo>
                  <a:lnTo>
                    <a:pt x="8605" y="75"/>
                  </a:lnTo>
                  <a:lnTo>
                    <a:pt x="8604" y="86"/>
                  </a:lnTo>
                  <a:lnTo>
                    <a:pt x="8604" y="96"/>
                  </a:lnTo>
                  <a:close/>
                  <a:moveTo>
                    <a:pt x="1517" y="96"/>
                  </a:moveTo>
                  <a:lnTo>
                    <a:pt x="1699" y="96"/>
                  </a:lnTo>
                  <a:lnTo>
                    <a:pt x="1699" y="606"/>
                  </a:lnTo>
                  <a:lnTo>
                    <a:pt x="1820" y="606"/>
                  </a:lnTo>
                  <a:lnTo>
                    <a:pt x="1820" y="96"/>
                  </a:lnTo>
                  <a:lnTo>
                    <a:pt x="1866" y="97"/>
                  </a:lnTo>
                  <a:lnTo>
                    <a:pt x="1906" y="98"/>
                  </a:lnTo>
                  <a:lnTo>
                    <a:pt x="1923" y="98"/>
                  </a:lnTo>
                  <a:lnTo>
                    <a:pt x="1939" y="98"/>
                  </a:lnTo>
                  <a:lnTo>
                    <a:pt x="1953" y="96"/>
                  </a:lnTo>
                  <a:lnTo>
                    <a:pt x="1966" y="94"/>
                  </a:lnTo>
                  <a:lnTo>
                    <a:pt x="1978" y="90"/>
                  </a:lnTo>
                  <a:lnTo>
                    <a:pt x="1987" y="85"/>
                  </a:lnTo>
                  <a:lnTo>
                    <a:pt x="1991" y="82"/>
                  </a:lnTo>
                  <a:lnTo>
                    <a:pt x="1995" y="78"/>
                  </a:lnTo>
                  <a:lnTo>
                    <a:pt x="1998" y="74"/>
                  </a:lnTo>
                  <a:lnTo>
                    <a:pt x="2002" y="69"/>
                  </a:lnTo>
                  <a:lnTo>
                    <a:pt x="2004" y="64"/>
                  </a:lnTo>
                  <a:lnTo>
                    <a:pt x="2007" y="59"/>
                  </a:lnTo>
                  <a:lnTo>
                    <a:pt x="2009" y="53"/>
                  </a:lnTo>
                  <a:lnTo>
                    <a:pt x="2010" y="46"/>
                  </a:lnTo>
                  <a:lnTo>
                    <a:pt x="2014" y="29"/>
                  </a:lnTo>
                  <a:lnTo>
                    <a:pt x="2015" y="11"/>
                  </a:lnTo>
                  <a:lnTo>
                    <a:pt x="1565" y="11"/>
                  </a:lnTo>
                  <a:lnTo>
                    <a:pt x="1558" y="12"/>
                  </a:lnTo>
                  <a:lnTo>
                    <a:pt x="1551" y="13"/>
                  </a:lnTo>
                  <a:lnTo>
                    <a:pt x="1545" y="15"/>
                  </a:lnTo>
                  <a:lnTo>
                    <a:pt x="1540" y="18"/>
                  </a:lnTo>
                  <a:lnTo>
                    <a:pt x="1535" y="22"/>
                  </a:lnTo>
                  <a:lnTo>
                    <a:pt x="1531" y="26"/>
                  </a:lnTo>
                  <a:lnTo>
                    <a:pt x="1528" y="31"/>
                  </a:lnTo>
                  <a:lnTo>
                    <a:pt x="1525" y="38"/>
                  </a:lnTo>
                  <a:lnTo>
                    <a:pt x="1521" y="50"/>
                  </a:lnTo>
                  <a:lnTo>
                    <a:pt x="1519" y="64"/>
                  </a:lnTo>
                  <a:lnTo>
                    <a:pt x="1518" y="81"/>
                  </a:lnTo>
                  <a:lnTo>
                    <a:pt x="1517" y="96"/>
                  </a:lnTo>
                  <a:close/>
                  <a:moveTo>
                    <a:pt x="9320" y="1237"/>
                  </a:moveTo>
                  <a:lnTo>
                    <a:pt x="9324" y="1250"/>
                  </a:lnTo>
                  <a:lnTo>
                    <a:pt x="9329" y="1261"/>
                  </a:lnTo>
                  <a:lnTo>
                    <a:pt x="9335" y="1271"/>
                  </a:lnTo>
                  <a:lnTo>
                    <a:pt x="9342" y="1280"/>
                  </a:lnTo>
                  <a:lnTo>
                    <a:pt x="9356" y="1299"/>
                  </a:lnTo>
                  <a:lnTo>
                    <a:pt x="9371" y="1319"/>
                  </a:lnTo>
                  <a:lnTo>
                    <a:pt x="9426" y="1405"/>
                  </a:lnTo>
                  <a:lnTo>
                    <a:pt x="9466" y="1467"/>
                  </a:lnTo>
                  <a:lnTo>
                    <a:pt x="9481" y="1490"/>
                  </a:lnTo>
                  <a:lnTo>
                    <a:pt x="9492" y="1512"/>
                  </a:lnTo>
                  <a:lnTo>
                    <a:pt x="9501" y="1531"/>
                  </a:lnTo>
                  <a:lnTo>
                    <a:pt x="9507" y="1550"/>
                  </a:lnTo>
                  <a:lnTo>
                    <a:pt x="9511" y="1570"/>
                  </a:lnTo>
                  <a:lnTo>
                    <a:pt x="9515" y="1591"/>
                  </a:lnTo>
                  <a:lnTo>
                    <a:pt x="9516" y="1615"/>
                  </a:lnTo>
                  <a:lnTo>
                    <a:pt x="9517" y="1644"/>
                  </a:lnTo>
                  <a:lnTo>
                    <a:pt x="9516" y="1716"/>
                  </a:lnTo>
                  <a:lnTo>
                    <a:pt x="9515" y="1820"/>
                  </a:lnTo>
                  <a:lnTo>
                    <a:pt x="9563" y="1820"/>
                  </a:lnTo>
                  <a:lnTo>
                    <a:pt x="9597" y="1818"/>
                  </a:lnTo>
                  <a:lnTo>
                    <a:pt x="9610" y="1816"/>
                  </a:lnTo>
                  <a:lnTo>
                    <a:pt x="9619" y="1813"/>
                  </a:lnTo>
                  <a:lnTo>
                    <a:pt x="9623" y="1811"/>
                  </a:lnTo>
                  <a:lnTo>
                    <a:pt x="9627" y="1808"/>
                  </a:lnTo>
                  <a:lnTo>
                    <a:pt x="9629" y="1804"/>
                  </a:lnTo>
                  <a:lnTo>
                    <a:pt x="9632" y="1801"/>
                  </a:lnTo>
                  <a:lnTo>
                    <a:pt x="9634" y="1797"/>
                  </a:lnTo>
                  <a:lnTo>
                    <a:pt x="9635" y="1792"/>
                  </a:lnTo>
                  <a:lnTo>
                    <a:pt x="9636" y="1787"/>
                  </a:lnTo>
                  <a:lnTo>
                    <a:pt x="9637" y="1781"/>
                  </a:lnTo>
                  <a:lnTo>
                    <a:pt x="9638" y="1768"/>
                  </a:lnTo>
                  <a:lnTo>
                    <a:pt x="9638" y="1751"/>
                  </a:lnTo>
                  <a:lnTo>
                    <a:pt x="9637" y="1708"/>
                  </a:lnTo>
                  <a:lnTo>
                    <a:pt x="9635" y="1650"/>
                  </a:lnTo>
                  <a:lnTo>
                    <a:pt x="9635" y="1622"/>
                  </a:lnTo>
                  <a:lnTo>
                    <a:pt x="9636" y="1600"/>
                  </a:lnTo>
                  <a:lnTo>
                    <a:pt x="9637" y="1579"/>
                  </a:lnTo>
                  <a:lnTo>
                    <a:pt x="9639" y="1563"/>
                  </a:lnTo>
                  <a:lnTo>
                    <a:pt x="9641" y="1548"/>
                  </a:lnTo>
                  <a:lnTo>
                    <a:pt x="9645" y="1535"/>
                  </a:lnTo>
                  <a:lnTo>
                    <a:pt x="9649" y="1523"/>
                  </a:lnTo>
                  <a:lnTo>
                    <a:pt x="9653" y="1513"/>
                  </a:lnTo>
                  <a:lnTo>
                    <a:pt x="9659" y="1504"/>
                  </a:lnTo>
                  <a:lnTo>
                    <a:pt x="9665" y="1493"/>
                  </a:lnTo>
                  <a:lnTo>
                    <a:pt x="9672" y="1483"/>
                  </a:lnTo>
                  <a:lnTo>
                    <a:pt x="9681" y="1473"/>
                  </a:lnTo>
                  <a:lnTo>
                    <a:pt x="9701" y="1446"/>
                  </a:lnTo>
                  <a:lnTo>
                    <a:pt x="9725" y="1412"/>
                  </a:lnTo>
                  <a:lnTo>
                    <a:pt x="9738" y="1394"/>
                  </a:lnTo>
                  <a:lnTo>
                    <a:pt x="9747" y="1378"/>
                  </a:lnTo>
                  <a:lnTo>
                    <a:pt x="9756" y="1361"/>
                  </a:lnTo>
                  <a:lnTo>
                    <a:pt x="9767" y="1345"/>
                  </a:lnTo>
                  <a:lnTo>
                    <a:pt x="9788" y="1316"/>
                  </a:lnTo>
                  <a:lnTo>
                    <a:pt x="9806" y="1292"/>
                  </a:lnTo>
                  <a:lnTo>
                    <a:pt x="9814" y="1280"/>
                  </a:lnTo>
                  <a:lnTo>
                    <a:pt x="9821" y="1271"/>
                  </a:lnTo>
                  <a:lnTo>
                    <a:pt x="9825" y="1262"/>
                  </a:lnTo>
                  <a:lnTo>
                    <a:pt x="9828" y="1254"/>
                  </a:lnTo>
                  <a:lnTo>
                    <a:pt x="9828" y="1251"/>
                  </a:lnTo>
                  <a:lnTo>
                    <a:pt x="9829" y="1248"/>
                  </a:lnTo>
                  <a:lnTo>
                    <a:pt x="9828" y="1245"/>
                  </a:lnTo>
                  <a:lnTo>
                    <a:pt x="9827" y="1241"/>
                  </a:lnTo>
                  <a:lnTo>
                    <a:pt x="9825" y="1238"/>
                  </a:lnTo>
                  <a:lnTo>
                    <a:pt x="9823" y="1236"/>
                  </a:lnTo>
                  <a:lnTo>
                    <a:pt x="9820" y="1234"/>
                  </a:lnTo>
                  <a:lnTo>
                    <a:pt x="9817" y="1232"/>
                  </a:lnTo>
                  <a:lnTo>
                    <a:pt x="9806" y="1229"/>
                  </a:lnTo>
                  <a:lnTo>
                    <a:pt x="9793" y="1227"/>
                  </a:lnTo>
                  <a:lnTo>
                    <a:pt x="9778" y="1225"/>
                  </a:lnTo>
                  <a:lnTo>
                    <a:pt x="9757" y="1225"/>
                  </a:lnTo>
                  <a:lnTo>
                    <a:pt x="9753" y="1225"/>
                  </a:lnTo>
                  <a:lnTo>
                    <a:pt x="9750" y="1226"/>
                  </a:lnTo>
                  <a:lnTo>
                    <a:pt x="9746" y="1228"/>
                  </a:lnTo>
                  <a:lnTo>
                    <a:pt x="9742" y="1230"/>
                  </a:lnTo>
                  <a:lnTo>
                    <a:pt x="9734" y="1237"/>
                  </a:lnTo>
                  <a:lnTo>
                    <a:pt x="9725" y="1246"/>
                  </a:lnTo>
                  <a:lnTo>
                    <a:pt x="9716" y="1256"/>
                  </a:lnTo>
                  <a:lnTo>
                    <a:pt x="9708" y="1268"/>
                  </a:lnTo>
                  <a:lnTo>
                    <a:pt x="9699" y="1280"/>
                  </a:lnTo>
                  <a:lnTo>
                    <a:pt x="9690" y="1295"/>
                  </a:lnTo>
                  <a:lnTo>
                    <a:pt x="9672" y="1323"/>
                  </a:lnTo>
                  <a:lnTo>
                    <a:pt x="9656" y="1352"/>
                  </a:lnTo>
                  <a:lnTo>
                    <a:pt x="9641" y="1379"/>
                  </a:lnTo>
                  <a:lnTo>
                    <a:pt x="9629" y="1400"/>
                  </a:lnTo>
                  <a:lnTo>
                    <a:pt x="9617" y="1427"/>
                  </a:lnTo>
                  <a:lnTo>
                    <a:pt x="9610" y="1440"/>
                  </a:lnTo>
                  <a:lnTo>
                    <a:pt x="9606" y="1445"/>
                  </a:lnTo>
                  <a:lnTo>
                    <a:pt x="9600" y="1448"/>
                  </a:lnTo>
                  <a:lnTo>
                    <a:pt x="9589" y="1451"/>
                  </a:lnTo>
                  <a:lnTo>
                    <a:pt x="9575" y="1455"/>
                  </a:lnTo>
                  <a:lnTo>
                    <a:pt x="9569" y="1439"/>
                  </a:lnTo>
                  <a:lnTo>
                    <a:pt x="9555" y="1410"/>
                  </a:lnTo>
                  <a:lnTo>
                    <a:pt x="9536" y="1374"/>
                  </a:lnTo>
                  <a:lnTo>
                    <a:pt x="9512" y="1333"/>
                  </a:lnTo>
                  <a:lnTo>
                    <a:pt x="9500" y="1312"/>
                  </a:lnTo>
                  <a:lnTo>
                    <a:pt x="9488" y="1293"/>
                  </a:lnTo>
                  <a:lnTo>
                    <a:pt x="9475" y="1274"/>
                  </a:lnTo>
                  <a:lnTo>
                    <a:pt x="9462" y="1258"/>
                  </a:lnTo>
                  <a:lnTo>
                    <a:pt x="9450" y="1245"/>
                  </a:lnTo>
                  <a:lnTo>
                    <a:pt x="9438" y="1234"/>
                  </a:lnTo>
                  <a:lnTo>
                    <a:pt x="9433" y="1230"/>
                  </a:lnTo>
                  <a:lnTo>
                    <a:pt x="9428" y="1227"/>
                  </a:lnTo>
                  <a:lnTo>
                    <a:pt x="9422" y="1225"/>
                  </a:lnTo>
                  <a:lnTo>
                    <a:pt x="9417" y="1225"/>
                  </a:lnTo>
                  <a:lnTo>
                    <a:pt x="9320" y="1237"/>
                  </a:lnTo>
                  <a:close/>
                  <a:moveTo>
                    <a:pt x="4988" y="1237"/>
                  </a:moveTo>
                  <a:lnTo>
                    <a:pt x="4988" y="1783"/>
                  </a:lnTo>
                  <a:lnTo>
                    <a:pt x="4989" y="1791"/>
                  </a:lnTo>
                  <a:lnTo>
                    <a:pt x="4990" y="1798"/>
                  </a:lnTo>
                  <a:lnTo>
                    <a:pt x="4992" y="1804"/>
                  </a:lnTo>
                  <a:lnTo>
                    <a:pt x="4995" y="1810"/>
                  </a:lnTo>
                  <a:lnTo>
                    <a:pt x="4999" y="1813"/>
                  </a:lnTo>
                  <a:lnTo>
                    <a:pt x="5003" y="1816"/>
                  </a:lnTo>
                  <a:lnTo>
                    <a:pt x="5009" y="1818"/>
                  </a:lnTo>
                  <a:lnTo>
                    <a:pt x="5016" y="1820"/>
                  </a:lnTo>
                  <a:lnTo>
                    <a:pt x="5033" y="1821"/>
                  </a:lnTo>
                  <a:lnTo>
                    <a:pt x="5053" y="1821"/>
                  </a:lnTo>
                  <a:lnTo>
                    <a:pt x="5079" y="1820"/>
                  </a:lnTo>
                  <a:lnTo>
                    <a:pt x="5109" y="1820"/>
                  </a:lnTo>
                  <a:lnTo>
                    <a:pt x="5108" y="1722"/>
                  </a:lnTo>
                  <a:lnTo>
                    <a:pt x="5107" y="1652"/>
                  </a:lnTo>
                  <a:lnTo>
                    <a:pt x="5108" y="1626"/>
                  </a:lnTo>
                  <a:lnTo>
                    <a:pt x="5109" y="1606"/>
                  </a:lnTo>
                  <a:lnTo>
                    <a:pt x="5110" y="1598"/>
                  </a:lnTo>
                  <a:lnTo>
                    <a:pt x="5111" y="1591"/>
                  </a:lnTo>
                  <a:lnTo>
                    <a:pt x="5113" y="1584"/>
                  </a:lnTo>
                  <a:lnTo>
                    <a:pt x="5115" y="1579"/>
                  </a:lnTo>
                  <a:lnTo>
                    <a:pt x="5119" y="1574"/>
                  </a:lnTo>
                  <a:lnTo>
                    <a:pt x="5122" y="1571"/>
                  </a:lnTo>
                  <a:lnTo>
                    <a:pt x="5125" y="1568"/>
                  </a:lnTo>
                  <a:lnTo>
                    <a:pt x="5129" y="1566"/>
                  </a:lnTo>
                  <a:lnTo>
                    <a:pt x="5133" y="1565"/>
                  </a:lnTo>
                  <a:lnTo>
                    <a:pt x="5139" y="1564"/>
                  </a:lnTo>
                  <a:lnTo>
                    <a:pt x="5144" y="1563"/>
                  </a:lnTo>
                  <a:lnTo>
                    <a:pt x="5151" y="1563"/>
                  </a:lnTo>
                  <a:lnTo>
                    <a:pt x="5184" y="1564"/>
                  </a:lnTo>
                  <a:lnTo>
                    <a:pt x="5231" y="1566"/>
                  </a:lnTo>
                  <a:lnTo>
                    <a:pt x="5247" y="1565"/>
                  </a:lnTo>
                  <a:lnTo>
                    <a:pt x="5260" y="1565"/>
                  </a:lnTo>
                  <a:lnTo>
                    <a:pt x="5271" y="1564"/>
                  </a:lnTo>
                  <a:lnTo>
                    <a:pt x="5280" y="1562"/>
                  </a:lnTo>
                  <a:lnTo>
                    <a:pt x="5288" y="1560"/>
                  </a:lnTo>
                  <a:lnTo>
                    <a:pt x="5295" y="1558"/>
                  </a:lnTo>
                  <a:lnTo>
                    <a:pt x="5299" y="1554"/>
                  </a:lnTo>
                  <a:lnTo>
                    <a:pt x="5303" y="1551"/>
                  </a:lnTo>
                  <a:lnTo>
                    <a:pt x="5314" y="1528"/>
                  </a:lnTo>
                  <a:lnTo>
                    <a:pt x="5327" y="1492"/>
                  </a:lnTo>
                  <a:lnTo>
                    <a:pt x="5109" y="1492"/>
                  </a:lnTo>
                  <a:lnTo>
                    <a:pt x="5108" y="1418"/>
                  </a:lnTo>
                  <a:lnTo>
                    <a:pt x="5108" y="1365"/>
                  </a:lnTo>
                  <a:lnTo>
                    <a:pt x="5109" y="1345"/>
                  </a:lnTo>
                  <a:lnTo>
                    <a:pt x="5110" y="1329"/>
                  </a:lnTo>
                  <a:lnTo>
                    <a:pt x="5112" y="1323"/>
                  </a:lnTo>
                  <a:lnTo>
                    <a:pt x="5113" y="1317"/>
                  </a:lnTo>
                  <a:lnTo>
                    <a:pt x="5115" y="1313"/>
                  </a:lnTo>
                  <a:lnTo>
                    <a:pt x="5118" y="1309"/>
                  </a:lnTo>
                  <a:lnTo>
                    <a:pt x="5121" y="1305"/>
                  </a:lnTo>
                  <a:lnTo>
                    <a:pt x="5125" y="1303"/>
                  </a:lnTo>
                  <a:lnTo>
                    <a:pt x="5128" y="1300"/>
                  </a:lnTo>
                  <a:lnTo>
                    <a:pt x="5133" y="1299"/>
                  </a:lnTo>
                  <a:lnTo>
                    <a:pt x="5143" y="1297"/>
                  </a:lnTo>
                  <a:lnTo>
                    <a:pt x="5157" y="1296"/>
                  </a:lnTo>
                  <a:lnTo>
                    <a:pt x="5193" y="1297"/>
                  </a:lnTo>
                  <a:lnTo>
                    <a:pt x="5243" y="1299"/>
                  </a:lnTo>
                  <a:lnTo>
                    <a:pt x="5270" y="1299"/>
                  </a:lnTo>
                  <a:lnTo>
                    <a:pt x="5291" y="1298"/>
                  </a:lnTo>
                  <a:lnTo>
                    <a:pt x="5299" y="1297"/>
                  </a:lnTo>
                  <a:lnTo>
                    <a:pt x="5307" y="1295"/>
                  </a:lnTo>
                  <a:lnTo>
                    <a:pt x="5313" y="1293"/>
                  </a:lnTo>
                  <a:lnTo>
                    <a:pt x="5318" y="1289"/>
                  </a:lnTo>
                  <a:lnTo>
                    <a:pt x="5323" y="1284"/>
                  </a:lnTo>
                  <a:lnTo>
                    <a:pt x="5327" y="1280"/>
                  </a:lnTo>
                  <a:lnTo>
                    <a:pt x="5330" y="1274"/>
                  </a:lnTo>
                  <a:lnTo>
                    <a:pt x="5334" y="1267"/>
                  </a:lnTo>
                  <a:lnTo>
                    <a:pt x="5336" y="1258"/>
                  </a:lnTo>
                  <a:lnTo>
                    <a:pt x="5337" y="1249"/>
                  </a:lnTo>
                  <a:lnTo>
                    <a:pt x="5339" y="1237"/>
                  </a:lnTo>
                  <a:lnTo>
                    <a:pt x="5340" y="1225"/>
                  </a:lnTo>
                  <a:lnTo>
                    <a:pt x="4988" y="1237"/>
                  </a:lnTo>
                  <a:close/>
                  <a:moveTo>
                    <a:pt x="5813" y="2512"/>
                  </a:moveTo>
                  <a:lnTo>
                    <a:pt x="5995" y="2512"/>
                  </a:lnTo>
                  <a:lnTo>
                    <a:pt x="5995" y="2997"/>
                  </a:lnTo>
                  <a:lnTo>
                    <a:pt x="5995" y="3004"/>
                  </a:lnTo>
                  <a:lnTo>
                    <a:pt x="5996" y="3011"/>
                  </a:lnTo>
                  <a:lnTo>
                    <a:pt x="5998" y="3017"/>
                  </a:lnTo>
                  <a:lnTo>
                    <a:pt x="6000" y="3022"/>
                  </a:lnTo>
                  <a:lnTo>
                    <a:pt x="6003" y="3025"/>
                  </a:lnTo>
                  <a:lnTo>
                    <a:pt x="6006" y="3028"/>
                  </a:lnTo>
                  <a:lnTo>
                    <a:pt x="6010" y="3030"/>
                  </a:lnTo>
                  <a:lnTo>
                    <a:pt x="6015" y="3032"/>
                  </a:lnTo>
                  <a:lnTo>
                    <a:pt x="6028" y="3034"/>
                  </a:lnTo>
                  <a:lnTo>
                    <a:pt x="6042" y="3034"/>
                  </a:lnTo>
                  <a:lnTo>
                    <a:pt x="6059" y="3034"/>
                  </a:lnTo>
                  <a:lnTo>
                    <a:pt x="6080" y="3033"/>
                  </a:lnTo>
                  <a:lnTo>
                    <a:pt x="6085" y="3033"/>
                  </a:lnTo>
                  <a:lnTo>
                    <a:pt x="6090" y="3032"/>
                  </a:lnTo>
                  <a:lnTo>
                    <a:pt x="6094" y="3030"/>
                  </a:lnTo>
                  <a:lnTo>
                    <a:pt x="6098" y="3028"/>
                  </a:lnTo>
                  <a:lnTo>
                    <a:pt x="6102" y="3026"/>
                  </a:lnTo>
                  <a:lnTo>
                    <a:pt x="6105" y="3023"/>
                  </a:lnTo>
                  <a:lnTo>
                    <a:pt x="6107" y="3019"/>
                  </a:lnTo>
                  <a:lnTo>
                    <a:pt x="6111" y="3015"/>
                  </a:lnTo>
                  <a:lnTo>
                    <a:pt x="6115" y="3005"/>
                  </a:lnTo>
                  <a:lnTo>
                    <a:pt x="6117" y="2994"/>
                  </a:lnTo>
                  <a:lnTo>
                    <a:pt x="6119" y="2982"/>
                  </a:lnTo>
                  <a:lnTo>
                    <a:pt x="6120" y="2970"/>
                  </a:lnTo>
                  <a:lnTo>
                    <a:pt x="6121" y="2942"/>
                  </a:lnTo>
                  <a:lnTo>
                    <a:pt x="6119" y="2913"/>
                  </a:lnTo>
                  <a:lnTo>
                    <a:pt x="6118" y="2887"/>
                  </a:lnTo>
                  <a:lnTo>
                    <a:pt x="6117" y="2863"/>
                  </a:lnTo>
                  <a:lnTo>
                    <a:pt x="6117" y="2837"/>
                  </a:lnTo>
                  <a:lnTo>
                    <a:pt x="6117" y="2812"/>
                  </a:lnTo>
                  <a:lnTo>
                    <a:pt x="6117" y="2786"/>
                  </a:lnTo>
                  <a:lnTo>
                    <a:pt x="6117" y="2761"/>
                  </a:lnTo>
                  <a:lnTo>
                    <a:pt x="6117" y="2734"/>
                  </a:lnTo>
                  <a:lnTo>
                    <a:pt x="6117" y="2708"/>
                  </a:lnTo>
                  <a:lnTo>
                    <a:pt x="6117" y="2683"/>
                  </a:lnTo>
                  <a:lnTo>
                    <a:pt x="6117" y="2657"/>
                  </a:lnTo>
                  <a:lnTo>
                    <a:pt x="6116" y="2625"/>
                  </a:lnTo>
                  <a:lnTo>
                    <a:pt x="6114" y="2595"/>
                  </a:lnTo>
                  <a:lnTo>
                    <a:pt x="6113" y="2583"/>
                  </a:lnTo>
                  <a:lnTo>
                    <a:pt x="6112" y="2570"/>
                  </a:lnTo>
                  <a:lnTo>
                    <a:pt x="6113" y="2559"/>
                  </a:lnTo>
                  <a:lnTo>
                    <a:pt x="6114" y="2550"/>
                  </a:lnTo>
                  <a:lnTo>
                    <a:pt x="6116" y="2541"/>
                  </a:lnTo>
                  <a:lnTo>
                    <a:pt x="6119" y="2533"/>
                  </a:lnTo>
                  <a:lnTo>
                    <a:pt x="6124" y="2526"/>
                  </a:lnTo>
                  <a:lnTo>
                    <a:pt x="6130" y="2521"/>
                  </a:lnTo>
                  <a:lnTo>
                    <a:pt x="6138" y="2517"/>
                  </a:lnTo>
                  <a:lnTo>
                    <a:pt x="6148" y="2513"/>
                  </a:lnTo>
                  <a:lnTo>
                    <a:pt x="6161" y="2511"/>
                  </a:lnTo>
                  <a:lnTo>
                    <a:pt x="6176" y="2510"/>
                  </a:lnTo>
                  <a:lnTo>
                    <a:pt x="6208" y="2510"/>
                  </a:lnTo>
                  <a:lnTo>
                    <a:pt x="6234" y="2511"/>
                  </a:lnTo>
                  <a:lnTo>
                    <a:pt x="6246" y="2512"/>
                  </a:lnTo>
                  <a:lnTo>
                    <a:pt x="6257" y="2512"/>
                  </a:lnTo>
                  <a:lnTo>
                    <a:pt x="6266" y="2511"/>
                  </a:lnTo>
                  <a:lnTo>
                    <a:pt x="6274" y="2510"/>
                  </a:lnTo>
                  <a:lnTo>
                    <a:pt x="6282" y="2507"/>
                  </a:lnTo>
                  <a:lnTo>
                    <a:pt x="6289" y="2503"/>
                  </a:lnTo>
                  <a:lnTo>
                    <a:pt x="6294" y="2498"/>
                  </a:lnTo>
                  <a:lnTo>
                    <a:pt x="6299" y="2490"/>
                  </a:lnTo>
                  <a:lnTo>
                    <a:pt x="6303" y="2481"/>
                  </a:lnTo>
                  <a:lnTo>
                    <a:pt x="6306" y="2469"/>
                  </a:lnTo>
                  <a:lnTo>
                    <a:pt x="6309" y="2456"/>
                  </a:lnTo>
                  <a:lnTo>
                    <a:pt x="6310" y="2438"/>
                  </a:lnTo>
                  <a:lnTo>
                    <a:pt x="5884" y="2437"/>
                  </a:lnTo>
                  <a:lnTo>
                    <a:pt x="5864" y="2439"/>
                  </a:lnTo>
                  <a:lnTo>
                    <a:pt x="5848" y="2442"/>
                  </a:lnTo>
                  <a:lnTo>
                    <a:pt x="5841" y="2444"/>
                  </a:lnTo>
                  <a:lnTo>
                    <a:pt x="5836" y="2447"/>
                  </a:lnTo>
                  <a:lnTo>
                    <a:pt x="5831" y="2450"/>
                  </a:lnTo>
                  <a:lnTo>
                    <a:pt x="5827" y="2455"/>
                  </a:lnTo>
                  <a:lnTo>
                    <a:pt x="5824" y="2459"/>
                  </a:lnTo>
                  <a:lnTo>
                    <a:pt x="5822" y="2464"/>
                  </a:lnTo>
                  <a:lnTo>
                    <a:pt x="5819" y="2470"/>
                  </a:lnTo>
                  <a:lnTo>
                    <a:pt x="5818" y="2476"/>
                  </a:lnTo>
                  <a:lnTo>
                    <a:pt x="5815" y="2492"/>
                  </a:lnTo>
                  <a:lnTo>
                    <a:pt x="5813" y="2512"/>
                  </a:lnTo>
                  <a:close/>
                  <a:moveTo>
                    <a:pt x="8265" y="1298"/>
                  </a:moveTo>
                  <a:lnTo>
                    <a:pt x="8447" y="1298"/>
                  </a:lnTo>
                  <a:lnTo>
                    <a:pt x="8447" y="1783"/>
                  </a:lnTo>
                  <a:lnTo>
                    <a:pt x="8447" y="1791"/>
                  </a:lnTo>
                  <a:lnTo>
                    <a:pt x="8448" y="1797"/>
                  </a:lnTo>
                  <a:lnTo>
                    <a:pt x="8449" y="1803"/>
                  </a:lnTo>
                  <a:lnTo>
                    <a:pt x="8452" y="1808"/>
                  </a:lnTo>
                  <a:lnTo>
                    <a:pt x="8454" y="1812"/>
                  </a:lnTo>
                  <a:lnTo>
                    <a:pt x="8458" y="1815"/>
                  </a:lnTo>
                  <a:lnTo>
                    <a:pt x="8462" y="1817"/>
                  </a:lnTo>
                  <a:lnTo>
                    <a:pt x="8467" y="1818"/>
                  </a:lnTo>
                  <a:lnTo>
                    <a:pt x="8478" y="1820"/>
                  </a:lnTo>
                  <a:lnTo>
                    <a:pt x="8493" y="1820"/>
                  </a:lnTo>
                  <a:lnTo>
                    <a:pt x="8511" y="1820"/>
                  </a:lnTo>
                  <a:lnTo>
                    <a:pt x="8532" y="1820"/>
                  </a:lnTo>
                  <a:lnTo>
                    <a:pt x="8537" y="1819"/>
                  </a:lnTo>
                  <a:lnTo>
                    <a:pt x="8542" y="1819"/>
                  </a:lnTo>
                  <a:lnTo>
                    <a:pt x="8546" y="1817"/>
                  </a:lnTo>
                  <a:lnTo>
                    <a:pt x="8550" y="1815"/>
                  </a:lnTo>
                  <a:lnTo>
                    <a:pt x="8553" y="1812"/>
                  </a:lnTo>
                  <a:lnTo>
                    <a:pt x="8556" y="1809"/>
                  </a:lnTo>
                  <a:lnTo>
                    <a:pt x="8559" y="1806"/>
                  </a:lnTo>
                  <a:lnTo>
                    <a:pt x="8561" y="1800"/>
                  </a:lnTo>
                  <a:lnTo>
                    <a:pt x="8566" y="1791"/>
                  </a:lnTo>
                  <a:lnTo>
                    <a:pt x="8569" y="1781"/>
                  </a:lnTo>
                  <a:lnTo>
                    <a:pt x="8571" y="1769"/>
                  </a:lnTo>
                  <a:lnTo>
                    <a:pt x="8572" y="1755"/>
                  </a:lnTo>
                  <a:lnTo>
                    <a:pt x="8572" y="1728"/>
                  </a:lnTo>
                  <a:lnTo>
                    <a:pt x="8571" y="1700"/>
                  </a:lnTo>
                  <a:lnTo>
                    <a:pt x="8569" y="1673"/>
                  </a:lnTo>
                  <a:lnTo>
                    <a:pt x="8568" y="1650"/>
                  </a:lnTo>
                  <a:lnTo>
                    <a:pt x="8568" y="1624"/>
                  </a:lnTo>
                  <a:lnTo>
                    <a:pt x="8568" y="1598"/>
                  </a:lnTo>
                  <a:lnTo>
                    <a:pt x="8568" y="1572"/>
                  </a:lnTo>
                  <a:lnTo>
                    <a:pt x="8568" y="1547"/>
                  </a:lnTo>
                  <a:lnTo>
                    <a:pt x="8568" y="1521"/>
                  </a:lnTo>
                  <a:lnTo>
                    <a:pt x="8568" y="1495"/>
                  </a:lnTo>
                  <a:lnTo>
                    <a:pt x="8568" y="1469"/>
                  </a:lnTo>
                  <a:lnTo>
                    <a:pt x="8568" y="1443"/>
                  </a:lnTo>
                  <a:lnTo>
                    <a:pt x="8567" y="1410"/>
                  </a:lnTo>
                  <a:lnTo>
                    <a:pt x="8564" y="1382"/>
                  </a:lnTo>
                  <a:lnTo>
                    <a:pt x="8563" y="1368"/>
                  </a:lnTo>
                  <a:lnTo>
                    <a:pt x="8563" y="1356"/>
                  </a:lnTo>
                  <a:lnTo>
                    <a:pt x="8563" y="1346"/>
                  </a:lnTo>
                  <a:lnTo>
                    <a:pt x="8564" y="1336"/>
                  </a:lnTo>
                  <a:lnTo>
                    <a:pt x="8567" y="1327"/>
                  </a:lnTo>
                  <a:lnTo>
                    <a:pt x="8570" y="1319"/>
                  </a:lnTo>
                  <a:lnTo>
                    <a:pt x="8575" y="1313"/>
                  </a:lnTo>
                  <a:lnTo>
                    <a:pt x="8581" y="1307"/>
                  </a:lnTo>
                  <a:lnTo>
                    <a:pt x="8589" y="1303"/>
                  </a:lnTo>
                  <a:lnTo>
                    <a:pt x="8599" y="1300"/>
                  </a:lnTo>
                  <a:lnTo>
                    <a:pt x="8613" y="1298"/>
                  </a:lnTo>
                  <a:lnTo>
                    <a:pt x="8627" y="1297"/>
                  </a:lnTo>
                  <a:lnTo>
                    <a:pt x="8659" y="1297"/>
                  </a:lnTo>
                  <a:lnTo>
                    <a:pt x="8686" y="1298"/>
                  </a:lnTo>
                  <a:lnTo>
                    <a:pt x="8698" y="1299"/>
                  </a:lnTo>
                  <a:lnTo>
                    <a:pt x="8709" y="1299"/>
                  </a:lnTo>
                  <a:lnTo>
                    <a:pt x="8719" y="1299"/>
                  </a:lnTo>
                  <a:lnTo>
                    <a:pt x="8727" y="1297"/>
                  </a:lnTo>
                  <a:lnTo>
                    <a:pt x="8735" y="1295"/>
                  </a:lnTo>
                  <a:lnTo>
                    <a:pt x="8742" y="1291"/>
                  </a:lnTo>
                  <a:lnTo>
                    <a:pt x="8748" y="1285"/>
                  </a:lnTo>
                  <a:lnTo>
                    <a:pt x="8753" y="1277"/>
                  </a:lnTo>
                  <a:lnTo>
                    <a:pt x="8756" y="1268"/>
                  </a:lnTo>
                  <a:lnTo>
                    <a:pt x="8759" y="1257"/>
                  </a:lnTo>
                  <a:lnTo>
                    <a:pt x="8761" y="1242"/>
                  </a:lnTo>
                  <a:lnTo>
                    <a:pt x="8762" y="1225"/>
                  </a:lnTo>
                  <a:lnTo>
                    <a:pt x="8313" y="1225"/>
                  </a:lnTo>
                  <a:lnTo>
                    <a:pt x="8305" y="1225"/>
                  </a:lnTo>
                  <a:lnTo>
                    <a:pt x="8299" y="1226"/>
                  </a:lnTo>
                  <a:lnTo>
                    <a:pt x="8294" y="1228"/>
                  </a:lnTo>
                  <a:lnTo>
                    <a:pt x="8289" y="1231"/>
                  </a:lnTo>
                  <a:lnTo>
                    <a:pt x="8285" y="1234"/>
                  </a:lnTo>
                  <a:lnTo>
                    <a:pt x="8281" y="1238"/>
                  </a:lnTo>
                  <a:lnTo>
                    <a:pt x="8278" y="1242"/>
                  </a:lnTo>
                  <a:lnTo>
                    <a:pt x="8275" y="1248"/>
                  </a:lnTo>
                  <a:lnTo>
                    <a:pt x="8271" y="1258"/>
                  </a:lnTo>
                  <a:lnTo>
                    <a:pt x="8268" y="1270"/>
                  </a:lnTo>
                  <a:lnTo>
                    <a:pt x="8266" y="1283"/>
                  </a:lnTo>
                  <a:lnTo>
                    <a:pt x="8265" y="1298"/>
                  </a:lnTo>
                  <a:close/>
                  <a:moveTo>
                    <a:pt x="9430" y="2985"/>
                  </a:moveTo>
                  <a:lnTo>
                    <a:pt x="9430" y="2991"/>
                  </a:lnTo>
                  <a:lnTo>
                    <a:pt x="9432" y="2996"/>
                  </a:lnTo>
                  <a:lnTo>
                    <a:pt x="9434" y="3001"/>
                  </a:lnTo>
                  <a:lnTo>
                    <a:pt x="9438" y="3005"/>
                  </a:lnTo>
                  <a:lnTo>
                    <a:pt x="9442" y="3009"/>
                  </a:lnTo>
                  <a:lnTo>
                    <a:pt x="9447" y="3014"/>
                  </a:lnTo>
                  <a:lnTo>
                    <a:pt x="9453" y="3017"/>
                  </a:lnTo>
                  <a:lnTo>
                    <a:pt x="9459" y="3020"/>
                  </a:lnTo>
                  <a:lnTo>
                    <a:pt x="9474" y="3025"/>
                  </a:lnTo>
                  <a:lnTo>
                    <a:pt x="9491" y="3029"/>
                  </a:lnTo>
                  <a:lnTo>
                    <a:pt x="9509" y="3032"/>
                  </a:lnTo>
                  <a:lnTo>
                    <a:pt x="9530" y="3034"/>
                  </a:lnTo>
                  <a:lnTo>
                    <a:pt x="9572" y="3035"/>
                  </a:lnTo>
                  <a:lnTo>
                    <a:pt x="9614" y="3035"/>
                  </a:lnTo>
                  <a:lnTo>
                    <a:pt x="9653" y="3034"/>
                  </a:lnTo>
                  <a:lnTo>
                    <a:pt x="9684" y="3033"/>
                  </a:lnTo>
                  <a:lnTo>
                    <a:pt x="9695" y="3033"/>
                  </a:lnTo>
                  <a:lnTo>
                    <a:pt x="9705" y="3032"/>
                  </a:lnTo>
                  <a:lnTo>
                    <a:pt x="9714" y="3030"/>
                  </a:lnTo>
                  <a:lnTo>
                    <a:pt x="9722" y="3028"/>
                  </a:lnTo>
                  <a:lnTo>
                    <a:pt x="9730" y="3025"/>
                  </a:lnTo>
                  <a:lnTo>
                    <a:pt x="9737" y="3022"/>
                  </a:lnTo>
                  <a:lnTo>
                    <a:pt x="9743" y="3017"/>
                  </a:lnTo>
                  <a:lnTo>
                    <a:pt x="9748" y="3011"/>
                  </a:lnTo>
                  <a:lnTo>
                    <a:pt x="9752" y="3006"/>
                  </a:lnTo>
                  <a:lnTo>
                    <a:pt x="9756" y="3000"/>
                  </a:lnTo>
                  <a:lnTo>
                    <a:pt x="9759" y="2993"/>
                  </a:lnTo>
                  <a:lnTo>
                    <a:pt x="9762" y="2986"/>
                  </a:lnTo>
                  <a:lnTo>
                    <a:pt x="9765" y="2977"/>
                  </a:lnTo>
                  <a:lnTo>
                    <a:pt x="9766" y="2968"/>
                  </a:lnTo>
                  <a:lnTo>
                    <a:pt x="9768" y="2958"/>
                  </a:lnTo>
                  <a:lnTo>
                    <a:pt x="9769" y="2948"/>
                  </a:lnTo>
                  <a:lnTo>
                    <a:pt x="9550" y="2948"/>
                  </a:lnTo>
                  <a:lnTo>
                    <a:pt x="9550" y="2438"/>
                  </a:lnTo>
                  <a:lnTo>
                    <a:pt x="9430" y="2438"/>
                  </a:lnTo>
                  <a:lnTo>
                    <a:pt x="9430" y="2985"/>
                  </a:lnTo>
                  <a:close/>
                  <a:moveTo>
                    <a:pt x="1760" y="1273"/>
                  </a:moveTo>
                  <a:lnTo>
                    <a:pt x="1760" y="1820"/>
                  </a:lnTo>
                  <a:lnTo>
                    <a:pt x="1813" y="1822"/>
                  </a:lnTo>
                  <a:lnTo>
                    <a:pt x="1849" y="1822"/>
                  </a:lnTo>
                  <a:lnTo>
                    <a:pt x="1856" y="1821"/>
                  </a:lnTo>
                  <a:lnTo>
                    <a:pt x="1862" y="1818"/>
                  </a:lnTo>
                  <a:lnTo>
                    <a:pt x="1867" y="1815"/>
                  </a:lnTo>
                  <a:lnTo>
                    <a:pt x="1871" y="1811"/>
                  </a:lnTo>
                  <a:lnTo>
                    <a:pt x="1875" y="1806"/>
                  </a:lnTo>
                  <a:lnTo>
                    <a:pt x="1878" y="1798"/>
                  </a:lnTo>
                  <a:lnTo>
                    <a:pt x="1880" y="1789"/>
                  </a:lnTo>
                  <a:lnTo>
                    <a:pt x="1882" y="1779"/>
                  </a:lnTo>
                  <a:lnTo>
                    <a:pt x="1885" y="1767"/>
                  </a:lnTo>
                  <a:lnTo>
                    <a:pt x="1886" y="1752"/>
                  </a:lnTo>
                  <a:lnTo>
                    <a:pt x="1887" y="1736"/>
                  </a:lnTo>
                  <a:lnTo>
                    <a:pt x="1887" y="1717"/>
                  </a:lnTo>
                  <a:lnTo>
                    <a:pt x="1887" y="1672"/>
                  </a:lnTo>
                  <a:lnTo>
                    <a:pt x="1886" y="1617"/>
                  </a:lnTo>
                  <a:lnTo>
                    <a:pt x="1882" y="1468"/>
                  </a:lnTo>
                  <a:lnTo>
                    <a:pt x="1881" y="1261"/>
                  </a:lnTo>
                  <a:lnTo>
                    <a:pt x="1880" y="1254"/>
                  </a:lnTo>
                  <a:lnTo>
                    <a:pt x="1879" y="1247"/>
                  </a:lnTo>
                  <a:lnTo>
                    <a:pt x="1878" y="1240"/>
                  </a:lnTo>
                  <a:lnTo>
                    <a:pt x="1875" y="1236"/>
                  </a:lnTo>
                  <a:lnTo>
                    <a:pt x="1872" y="1232"/>
                  </a:lnTo>
                  <a:lnTo>
                    <a:pt x="1868" y="1229"/>
                  </a:lnTo>
                  <a:lnTo>
                    <a:pt x="1864" y="1227"/>
                  </a:lnTo>
                  <a:lnTo>
                    <a:pt x="1858" y="1226"/>
                  </a:lnTo>
                  <a:lnTo>
                    <a:pt x="1845" y="1224"/>
                  </a:lnTo>
                  <a:lnTo>
                    <a:pt x="1828" y="1224"/>
                  </a:lnTo>
                  <a:lnTo>
                    <a:pt x="1808" y="1225"/>
                  </a:lnTo>
                  <a:lnTo>
                    <a:pt x="1784" y="1225"/>
                  </a:lnTo>
                  <a:lnTo>
                    <a:pt x="1775" y="1225"/>
                  </a:lnTo>
                  <a:lnTo>
                    <a:pt x="1768" y="1226"/>
                  </a:lnTo>
                  <a:lnTo>
                    <a:pt x="1763" y="1227"/>
                  </a:lnTo>
                  <a:lnTo>
                    <a:pt x="1759" y="1228"/>
                  </a:lnTo>
                  <a:lnTo>
                    <a:pt x="1756" y="1230"/>
                  </a:lnTo>
                  <a:lnTo>
                    <a:pt x="1753" y="1232"/>
                  </a:lnTo>
                  <a:lnTo>
                    <a:pt x="1752" y="1235"/>
                  </a:lnTo>
                  <a:lnTo>
                    <a:pt x="1752" y="1238"/>
                  </a:lnTo>
                  <a:lnTo>
                    <a:pt x="1757" y="1254"/>
                  </a:lnTo>
                  <a:lnTo>
                    <a:pt x="1760" y="1273"/>
                  </a:lnTo>
                  <a:close/>
                  <a:moveTo>
                    <a:pt x="1299" y="606"/>
                  </a:moveTo>
                  <a:lnTo>
                    <a:pt x="1420" y="606"/>
                  </a:lnTo>
                  <a:lnTo>
                    <a:pt x="1420" y="11"/>
                  </a:lnTo>
                  <a:lnTo>
                    <a:pt x="1299" y="11"/>
                  </a:lnTo>
                  <a:lnTo>
                    <a:pt x="1299" y="606"/>
                  </a:lnTo>
                  <a:close/>
                  <a:moveTo>
                    <a:pt x="7257" y="606"/>
                  </a:moveTo>
                  <a:lnTo>
                    <a:pt x="7379" y="606"/>
                  </a:lnTo>
                  <a:lnTo>
                    <a:pt x="7379" y="11"/>
                  </a:lnTo>
                  <a:lnTo>
                    <a:pt x="7257" y="11"/>
                  </a:lnTo>
                  <a:lnTo>
                    <a:pt x="7257" y="606"/>
                  </a:lnTo>
                  <a:close/>
                  <a:moveTo>
                    <a:pt x="5655" y="1783"/>
                  </a:moveTo>
                  <a:lnTo>
                    <a:pt x="5656" y="1793"/>
                  </a:lnTo>
                  <a:lnTo>
                    <a:pt x="5657" y="1800"/>
                  </a:lnTo>
                  <a:lnTo>
                    <a:pt x="5659" y="1807"/>
                  </a:lnTo>
                  <a:lnTo>
                    <a:pt x="5663" y="1812"/>
                  </a:lnTo>
                  <a:lnTo>
                    <a:pt x="5668" y="1816"/>
                  </a:lnTo>
                  <a:lnTo>
                    <a:pt x="5674" y="1818"/>
                  </a:lnTo>
                  <a:lnTo>
                    <a:pt x="5682" y="1819"/>
                  </a:lnTo>
                  <a:lnTo>
                    <a:pt x="5692" y="1820"/>
                  </a:lnTo>
                  <a:lnTo>
                    <a:pt x="5777" y="1820"/>
                  </a:lnTo>
                  <a:lnTo>
                    <a:pt x="5777" y="1225"/>
                  </a:lnTo>
                  <a:lnTo>
                    <a:pt x="5655" y="1225"/>
                  </a:lnTo>
                  <a:lnTo>
                    <a:pt x="5655" y="1783"/>
                  </a:lnTo>
                  <a:close/>
                  <a:moveTo>
                    <a:pt x="825" y="1820"/>
                  </a:moveTo>
                  <a:lnTo>
                    <a:pt x="910" y="1820"/>
                  </a:lnTo>
                  <a:lnTo>
                    <a:pt x="920" y="1819"/>
                  </a:lnTo>
                  <a:lnTo>
                    <a:pt x="927" y="1818"/>
                  </a:lnTo>
                  <a:lnTo>
                    <a:pt x="933" y="1816"/>
                  </a:lnTo>
                  <a:lnTo>
                    <a:pt x="939" y="1812"/>
                  </a:lnTo>
                  <a:lnTo>
                    <a:pt x="943" y="1807"/>
                  </a:lnTo>
                  <a:lnTo>
                    <a:pt x="945" y="1800"/>
                  </a:lnTo>
                  <a:lnTo>
                    <a:pt x="946" y="1793"/>
                  </a:lnTo>
                  <a:lnTo>
                    <a:pt x="947" y="1783"/>
                  </a:lnTo>
                  <a:lnTo>
                    <a:pt x="947" y="1225"/>
                  </a:lnTo>
                  <a:lnTo>
                    <a:pt x="825" y="1225"/>
                  </a:lnTo>
                  <a:lnTo>
                    <a:pt x="825" y="1820"/>
                  </a:lnTo>
                  <a:close/>
                  <a:moveTo>
                    <a:pt x="2427" y="267"/>
                  </a:moveTo>
                  <a:lnTo>
                    <a:pt x="2421" y="261"/>
                  </a:lnTo>
                  <a:lnTo>
                    <a:pt x="2418" y="258"/>
                  </a:lnTo>
                  <a:lnTo>
                    <a:pt x="2412" y="256"/>
                  </a:lnTo>
                  <a:lnTo>
                    <a:pt x="2391" y="254"/>
                  </a:lnTo>
                  <a:lnTo>
                    <a:pt x="2381" y="254"/>
                  </a:lnTo>
                  <a:lnTo>
                    <a:pt x="2368" y="254"/>
                  </a:lnTo>
                  <a:lnTo>
                    <a:pt x="2353" y="254"/>
                  </a:lnTo>
                  <a:lnTo>
                    <a:pt x="2342" y="254"/>
                  </a:lnTo>
                  <a:lnTo>
                    <a:pt x="2316" y="254"/>
                  </a:lnTo>
                  <a:lnTo>
                    <a:pt x="2288" y="255"/>
                  </a:lnTo>
                  <a:lnTo>
                    <a:pt x="2260" y="254"/>
                  </a:lnTo>
                  <a:lnTo>
                    <a:pt x="2233" y="254"/>
                  </a:lnTo>
                  <a:lnTo>
                    <a:pt x="2233" y="94"/>
                  </a:lnTo>
                  <a:lnTo>
                    <a:pt x="2230" y="100"/>
                  </a:lnTo>
                  <a:lnTo>
                    <a:pt x="2226" y="101"/>
                  </a:lnTo>
                  <a:lnTo>
                    <a:pt x="2225" y="100"/>
                  </a:lnTo>
                  <a:lnTo>
                    <a:pt x="2225" y="98"/>
                  </a:lnTo>
                  <a:lnTo>
                    <a:pt x="2225" y="99"/>
                  </a:lnTo>
                  <a:lnTo>
                    <a:pt x="2221" y="121"/>
                  </a:lnTo>
                  <a:lnTo>
                    <a:pt x="2226" y="261"/>
                  </a:lnTo>
                  <a:lnTo>
                    <a:pt x="2427" y="2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aa-ET" sz="2699"/>
            </a:p>
          </p:txBody>
        </p:sp>
      </p:grpSp>
    </p:spTree>
    <p:extLst>
      <p:ext uri="{BB962C8B-B14F-4D97-AF65-F5344CB8AC3E}">
        <p14:creationId xmlns:p14="http://schemas.microsoft.com/office/powerpoint/2010/main" val="392159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0153F84-2FB1-7A92-D921-3FC8CC31C14E}"/>
              </a:ext>
            </a:extLst>
          </p:cNvPr>
          <p:cNvGrpSpPr/>
          <p:nvPr/>
        </p:nvGrpSpPr>
        <p:grpSpPr>
          <a:xfrm>
            <a:off x="13208200" y="3085969"/>
            <a:ext cx="1494008" cy="1222372"/>
            <a:chOff x="10912476" y="220663"/>
            <a:chExt cx="419100" cy="342900"/>
          </a:xfrm>
          <a:solidFill>
            <a:srgbClr val="00B050"/>
          </a:solidFill>
        </p:grpSpPr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4ACE8D3A-764B-A769-3B8C-A2D59B1A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1713" y="220663"/>
              <a:ext cx="169863" cy="342900"/>
            </a:xfrm>
            <a:custGeom>
              <a:avLst/>
              <a:gdLst>
                <a:gd name="T0" fmla="*/ 143 w 855"/>
                <a:gd name="T1" fmla="*/ 1724 h 1725"/>
                <a:gd name="T2" fmla="*/ 118 w 855"/>
                <a:gd name="T3" fmla="*/ 1720 h 1725"/>
                <a:gd name="T4" fmla="*/ 94 w 855"/>
                <a:gd name="T5" fmla="*/ 1713 h 1725"/>
                <a:gd name="T6" fmla="*/ 72 w 855"/>
                <a:gd name="T7" fmla="*/ 1701 h 1725"/>
                <a:gd name="T8" fmla="*/ 48 w 855"/>
                <a:gd name="T9" fmla="*/ 1683 h 1725"/>
                <a:gd name="T10" fmla="*/ 28 w 855"/>
                <a:gd name="T11" fmla="*/ 1659 h 1725"/>
                <a:gd name="T12" fmla="*/ 13 w 855"/>
                <a:gd name="T13" fmla="*/ 1633 h 1725"/>
                <a:gd name="T14" fmla="*/ 3 w 855"/>
                <a:gd name="T15" fmla="*/ 1604 h 1725"/>
                <a:gd name="T16" fmla="*/ 0 w 855"/>
                <a:gd name="T17" fmla="*/ 1575 h 1725"/>
                <a:gd name="T18" fmla="*/ 1 w 855"/>
                <a:gd name="T19" fmla="*/ 1545 h 1725"/>
                <a:gd name="T20" fmla="*/ 9 w 855"/>
                <a:gd name="T21" fmla="*/ 1515 h 1725"/>
                <a:gd name="T22" fmla="*/ 23 w 855"/>
                <a:gd name="T23" fmla="*/ 1488 h 1725"/>
                <a:gd name="T24" fmla="*/ 503 w 855"/>
                <a:gd name="T25" fmla="*/ 862 h 1725"/>
                <a:gd name="T26" fmla="*/ 23 w 855"/>
                <a:gd name="T27" fmla="*/ 237 h 1725"/>
                <a:gd name="T28" fmla="*/ 9 w 855"/>
                <a:gd name="T29" fmla="*/ 209 h 1725"/>
                <a:gd name="T30" fmla="*/ 1 w 855"/>
                <a:gd name="T31" fmla="*/ 180 h 1725"/>
                <a:gd name="T32" fmla="*/ 0 w 855"/>
                <a:gd name="T33" fmla="*/ 150 h 1725"/>
                <a:gd name="T34" fmla="*/ 3 w 855"/>
                <a:gd name="T35" fmla="*/ 121 h 1725"/>
                <a:gd name="T36" fmla="*/ 13 w 855"/>
                <a:gd name="T37" fmla="*/ 92 h 1725"/>
                <a:gd name="T38" fmla="*/ 28 w 855"/>
                <a:gd name="T39" fmla="*/ 66 h 1725"/>
                <a:gd name="T40" fmla="*/ 48 w 855"/>
                <a:gd name="T41" fmla="*/ 42 h 1725"/>
                <a:gd name="T42" fmla="*/ 74 w 855"/>
                <a:gd name="T43" fmla="*/ 23 h 1725"/>
                <a:gd name="T44" fmla="*/ 102 w 855"/>
                <a:gd name="T45" fmla="*/ 9 h 1725"/>
                <a:gd name="T46" fmla="*/ 131 w 855"/>
                <a:gd name="T47" fmla="*/ 2 h 1725"/>
                <a:gd name="T48" fmla="*/ 161 w 855"/>
                <a:gd name="T49" fmla="*/ 0 h 1725"/>
                <a:gd name="T50" fmla="*/ 189 w 855"/>
                <a:gd name="T51" fmla="*/ 4 h 1725"/>
                <a:gd name="T52" fmla="*/ 218 w 855"/>
                <a:gd name="T53" fmla="*/ 13 h 1725"/>
                <a:gd name="T54" fmla="*/ 244 w 855"/>
                <a:gd name="T55" fmla="*/ 28 h 1725"/>
                <a:gd name="T56" fmla="*/ 268 w 855"/>
                <a:gd name="T57" fmla="*/ 49 h 1725"/>
                <a:gd name="T58" fmla="*/ 823 w 855"/>
                <a:gd name="T59" fmla="*/ 768 h 1725"/>
                <a:gd name="T60" fmla="*/ 836 w 855"/>
                <a:gd name="T61" fmla="*/ 790 h 1725"/>
                <a:gd name="T62" fmla="*/ 846 w 855"/>
                <a:gd name="T63" fmla="*/ 814 h 1725"/>
                <a:gd name="T64" fmla="*/ 853 w 855"/>
                <a:gd name="T65" fmla="*/ 837 h 1725"/>
                <a:gd name="T66" fmla="*/ 855 w 855"/>
                <a:gd name="T67" fmla="*/ 862 h 1725"/>
                <a:gd name="T68" fmla="*/ 853 w 855"/>
                <a:gd name="T69" fmla="*/ 888 h 1725"/>
                <a:gd name="T70" fmla="*/ 846 w 855"/>
                <a:gd name="T71" fmla="*/ 912 h 1725"/>
                <a:gd name="T72" fmla="*/ 836 w 855"/>
                <a:gd name="T73" fmla="*/ 936 h 1725"/>
                <a:gd name="T74" fmla="*/ 823 w 855"/>
                <a:gd name="T75" fmla="*/ 957 h 1725"/>
                <a:gd name="T76" fmla="*/ 272 w 855"/>
                <a:gd name="T77" fmla="*/ 1672 h 1725"/>
                <a:gd name="T78" fmla="*/ 260 w 855"/>
                <a:gd name="T79" fmla="*/ 1685 h 1725"/>
                <a:gd name="T80" fmla="*/ 238 w 855"/>
                <a:gd name="T81" fmla="*/ 1702 h 1725"/>
                <a:gd name="T82" fmla="*/ 206 w 855"/>
                <a:gd name="T83" fmla="*/ 1716 h 1725"/>
                <a:gd name="T84" fmla="*/ 172 w 855"/>
                <a:gd name="T85" fmla="*/ 172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5" h="1725">
                  <a:moveTo>
                    <a:pt x="155" y="1725"/>
                  </a:moveTo>
                  <a:lnTo>
                    <a:pt x="143" y="1724"/>
                  </a:lnTo>
                  <a:lnTo>
                    <a:pt x="131" y="1723"/>
                  </a:lnTo>
                  <a:lnTo>
                    <a:pt x="118" y="1720"/>
                  </a:lnTo>
                  <a:lnTo>
                    <a:pt x="106" y="1717"/>
                  </a:lnTo>
                  <a:lnTo>
                    <a:pt x="94" y="1713"/>
                  </a:lnTo>
                  <a:lnTo>
                    <a:pt x="82" y="1707"/>
                  </a:lnTo>
                  <a:lnTo>
                    <a:pt x="72" y="1701"/>
                  </a:lnTo>
                  <a:lnTo>
                    <a:pt x="60" y="1693"/>
                  </a:lnTo>
                  <a:lnTo>
                    <a:pt x="48" y="1683"/>
                  </a:lnTo>
                  <a:lnTo>
                    <a:pt x="37" y="1672"/>
                  </a:lnTo>
                  <a:lnTo>
                    <a:pt x="28" y="1659"/>
                  </a:lnTo>
                  <a:lnTo>
                    <a:pt x="20" y="1647"/>
                  </a:lnTo>
                  <a:lnTo>
                    <a:pt x="13" y="1633"/>
                  </a:lnTo>
                  <a:lnTo>
                    <a:pt x="7" y="1619"/>
                  </a:lnTo>
                  <a:lnTo>
                    <a:pt x="3" y="1604"/>
                  </a:lnTo>
                  <a:lnTo>
                    <a:pt x="1" y="1590"/>
                  </a:lnTo>
                  <a:lnTo>
                    <a:pt x="0" y="1575"/>
                  </a:lnTo>
                  <a:lnTo>
                    <a:pt x="0" y="1560"/>
                  </a:lnTo>
                  <a:lnTo>
                    <a:pt x="1" y="1545"/>
                  </a:lnTo>
                  <a:lnTo>
                    <a:pt x="4" y="1530"/>
                  </a:lnTo>
                  <a:lnTo>
                    <a:pt x="9" y="1515"/>
                  </a:lnTo>
                  <a:lnTo>
                    <a:pt x="16" y="1502"/>
                  </a:lnTo>
                  <a:lnTo>
                    <a:pt x="23" y="1488"/>
                  </a:lnTo>
                  <a:lnTo>
                    <a:pt x="32" y="1475"/>
                  </a:lnTo>
                  <a:lnTo>
                    <a:pt x="503" y="862"/>
                  </a:lnTo>
                  <a:lnTo>
                    <a:pt x="32" y="250"/>
                  </a:lnTo>
                  <a:lnTo>
                    <a:pt x="23" y="237"/>
                  </a:lnTo>
                  <a:lnTo>
                    <a:pt x="16" y="224"/>
                  </a:lnTo>
                  <a:lnTo>
                    <a:pt x="9" y="209"/>
                  </a:lnTo>
                  <a:lnTo>
                    <a:pt x="4" y="195"/>
                  </a:lnTo>
                  <a:lnTo>
                    <a:pt x="1" y="180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7"/>
                  </a:lnTo>
                  <a:lnTo>
                    <a:pt x="13" y="92"/>
                  </a:lnTo>
                  <a:lnTo>
                    <a:pt x="20" y="79"/>
                  </a:lnTo>
                  <a:lnTo>
                    <a:pt x="28" y="66"/>
                  </a:lnTo>
                  <a:lnTo>
                    <a:pt x="37" y="54"/>
                  </a:lnTo>
                  <a:lnTo>
                    <a:pt x="48" y="42"/>
                  </a:lnTo>
                  <a:lnTo>
                    <a:pt x="60" y="32"/>
                  </a:lnTo>
                  <a:lnTo>
                    <a:pt x="74" y="23"/>
                  </a:lnTo>
                  <a:lnTo>
                    <a:pt x="87" y="16"/>
                  </a:lnTo>
                  <a:lnTo>
                    <a:pt x="102" y="9"/>
                  </a:lnTo>
                  <a:lnTo>
                    <a:pt x="116" y="5"/>
                  </a:lnTo>
                  <a:lnTo>
                    <a:pt x="131" y="2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5" y="1"/>
                  </a:lnTo>
                  <a:lnTo>
                    <a:pt x="189" y="4"/>
                  </a:lnTo>
                  <a:lnTo>
                    <a:pt x="204" y="8"/>
                  </a:lnTo>
                  <a:lnTo>
                    <a:pt x="218" y="13"/>
                  </a:lnTo>
                  <a:lnTo>
                    <a:pt x="232" y="20"/>
                  </a:lnTo>
                  <a:lnTo>
                    <a:pt x="244" y="28"/>
                  </a:lnTo>
                  <a:lnTo>
                    <a:pt x="257" y="37"/>
                  </a:lnTo>
                  <a:lnTo>
                    <a:pt x="268" y="49"/>
                  </a:lnTo>
                  <a:lnTo>
                    <a:pt x="278" y="61"/>
                  </a:lnTo>
                  <a:lnTo>
                    <a:pt x="823" y="768"/>
                  </a:lnTo>
                  <a:lnTo>
                    <a:pt x="830" y="778"/>
                  </a:lnTo>
                  <a:lnTo>
                    <a:pt x="836" y="790"/>
                  </a:lnTo>
                  <a:lnTo>
                    <a:pt x="842" y="801"/>
                  </a:lnTo>
                  <a:lnTo>
                    <a:pt x="846" y="814"/>
                  </a:lnTo>
                  <a:lnTo>
                    <a:pt x="851" y="825"/>
                  </a:lnTo>
                  <a:lnTo>
                    <a:pt x="853" y="837"/>
                  </a:lnTo>
                  <a:lnTo>
                    <a:pt x="854" y="850"/>
                  </a:lnTo>
                  <a:lnTo>
                    <a:pt x="855" y="862"/>
                  </a:lnTo>
                  <a:lnTo>
                    <a:pt x="854" y="876"/>
                  </a:lnTo>
                  <a:lnTo>
                    <a:pt x="853" y="888"/>
                  </a:lnTo>
                  <a:lnTo>
                    <a:pt x="851" y="899"/>
                  </a:lnTo>
                  <a:lnTo>
                    <a:pt x="846" y="912"/>
                  </a:lnTo>
                  <a:lnTo>
                    <a:pt x="842" y="924"/>
                  </a:lnTo>
                  <a:lnTo>
                    <a:pt x="836" y="936"/>
                  </a:lnTo>
                  <a:lnTo>
                    <a:pt x="830" y="947"/>
                  </a:lnTo>
                  <a:lnTo>
                    <a:pt x="823" y="957"/>
                  </a:lnTo>
                  <a:lnTo>
                    <a:pt x="278" y="1664"/>
                  </a:lnTo>
                  <a:lnTo>
                    <a:pt x="272" y="1672"/>
                  </a:lnTo>
                  <a:lnTo>
                    <a:pt x="266" y="1679"/>
                  </a:lnTo>
                  <a:lnTo>
                    <a:pt x="260" y="1685"/>
                  </a:lnTo>
                  <a:lnTo>
                    <a:pt x="253" y="1691"/>
                  </a:lnTo>
                  <a:lnTo>
                    <a:pt x="238" y="1702"/>
                  </a:lnTo>
                  <a:lnTo>
                    <a:pt x="223" y="1710"/>
                  </a:lnTo>
                  <a:lnTo>
                    <a:pt x="206" y="1716"/>
                  </a:lnTo>
                  <a:lnTo>
                    <a:pt x="189" y="1721"/>
                  </a:lnTo>
                  <a:lnTo>
                    <a:pt x="172" y="1724"/>
                  </a:lnTo>
                  <a:lnTo>
                    <a:pt x="155" y="17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7AEC94CD-F357-4B32-AF4A-C0282547C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7888" y="220663"/>
              <a:ext cx="168275" cy="342900"/>
            </a:xfrm>
            <a:custGeom>
              <a:avLst/>
              <a:gdLst>
                <a:gd name="T0" fmla="*/ 143 w 855"/>
                <a:gd name="T1" fmla="*/ 1724 h 1725"/>
                <a:gd name="T2" fmla="*/ 118 w 855"/>
                <a:gd name="T3" fmla="*/ 1720 h 1725"/>
                <a:gd name="T4" fmla="*/ 94 w 855"/>
                <a:gd name="T5" fmla="*/ 1713 h 1725"/>
                <a:gd name="T6" fmla="*/ 72 w 855"/>
                <a:gd name="T7" fmla="*/ 1701 h 1725"/>
                <a:gd name="T8" fmla="*/ 48 w 855"/>
                <a:gd name="T9" fmla="*/ 1683 h 1725"/>
                <a:gd name="T10" fmla="*/ 28 w 855"/>
                <a:gd name="T11" fmla="*/ 1659 h 1725"/>
                <a:gd name="T12" fmla="*/ 13 w 855"/>
                <a:gd name="T13" fmla="*/ 1633 h 1725"/>
                <a:gd name="T14" fmla="*/ 3 w 855"/>
                <a:gd name="T15" fmla="*/ 1604 h 1725"/>
                <a:gd name="T16" fmla="*/ 0 w 855"/>
                <a:gd name="T17" fmla="*/ 1575 h 1725"/>
                <a:gd name="T18" fmla="*/ 1 w 855"/>
                <a:gd name="T19" fmla="*/ 1545 h 1725"/>
                <a:gd name="T20" fmla="*/ 9 w 855"/>
                <a:gd name="T21" fmla="*/ 1515 h 1725"/>
                <a:gd name="T22" fmla="*/ 23 w 855"/>
                <a:gd name="T23" fmla="*/ 1488 h 1725"/>
                <a:gd name="T24" fmla="*/ 503 w 855"/>
                <a:gd name="T25" fmla="*/ 862 h 1725"/>
                <a:gd name="T26" fmla="*/ 23 w 855"/>
                <a:gd name="T27" fmla="*/ 237 h 1725"/>
                <a:gd name="T28" fmla="*/ 9 w 855"/>
                <a:gd name="T29" fmla="*/ 209 h 1725"/>
                <a:gd name="T30" fmla="*/ 1 w 855"/>
                <a:gd name="T31" fmla="*/ 180 h 1725"/>
                <a:gd name="T32" fmla="*/ 0 w 855"/>
                <a:gd name="T33" fmla="*/ 150 h 1725"/>
                <a:gd name="T34" fmla="*/ 3 w 855"/>
                <a:gd name="T35" fmla="*/ 121 h 1725"/>
                <a:gd name="T36" fmla="*/ 13 w 855"/>
                <a:gd name="T37" fmla="*/ 92 h 1725"/>
                <a:gd name="T38" fmla="*/ 28 w 855"/>
                <a:gd name="T39" fmla="*/ 66 h 1725"/>
                <a:gd name="T40" fmla="*/ 48 w 855"/>
                <a:gd name="T41" fmla="*/ 42 h 1725"/>
                <a:gd name="T42" fmla="*/ 74 w 855"/>
                <a:gd name="T43" fmla="*/ 23 h 1725"/>
                <a:gd name="T44" fmla="*/ 102 w 855"/>
                <a:gd name="T45" fmla="*/ 9 h 1725"/>
                <a:gd name="T46" fmla="*/ 131 w 855"/>
                <a:gd name="T47" fmla="*/ 2 h 1725"/>
                <a:gd name="T48" fmla="*/ 161 w 855"/>
                <a:gd name="T49" fmla="*/ 0 h 1725"/>
                <a:gd name="T50" fmla="*/ 189 w 855"/>
                <a:gd name="T51" fmla="*/ 4 h 1725"/>
                <a:gd name="T52" fmla="*/ 218 w 855"/>
                <a:gd name="T53" fmla="*/ 13 h 1725"/>
                <a:gd name="T54" fmla="*/ 244 w 855"/>
                <a:gd name="T55" fmla="*/ 28 h 1725"/>
                <a:gd name="T56" fmla="*/ 268 w 855"/>
                <a:gd name="T57" fmla="*/ 49 h 1725"/>
                <a:gd name="T58" fmla="*/ 823 w 855"/>
                <a:gd name="T59" fmla="*/ 768 h 1725"/>
                <a:gd name="T60" fmla="*/ 836 w 855"/>
                <a:gd name="T61" fmla="*/ 790 h 1725"/>
                <a:gd name="T62" fmla="*/ 846 w 855"/>
                <a:gd name="T63" fmla="*/ 814 h 1725"/>
                <a:gd name="T64" fmla="*/ 853 w 855"/>
                <a:gd name="T65" fmla="*/ 837 h 1725"/>
                <a:gd name="T66" fmla="*/ 855 w 855"/>
                <a:gd name="T67" fmla="*/ 862 h 1725"/>
                <a:gd name="T68" fmla="*/ 853 w 855"/>
                <a:gd name="T69" fmla="*/ 888 h 1725"/>
                <a:gd name="T70" fmla="*/ 846 w 855"/>
                <a:gd name="T71" fmla="*/ 912 h 1725"/>
                <a:gd name="T72" fmla="*/ 836 w 855"/>
                <a:gd name="T73" fmla="*/ 936 h 1725"/>
                <a:gd name="T74" fmla="*/ 823 w 855"/>
                <a:gd name="T75" fmla="*/ 957 h 1725"/>
                <a:gd name="T76" fmla="*/ 272 w 855"/>
                <a:gd name="T77" fmla="*/ 1672 h 1725"/>
                <a:gd name="T78" fmla="*/ 260 w 855"/>
                <a:gd name="T79" fmla="*/ 1685 h 1725"/>
                <a:gd name="T80" fmla="*/ 238 w 855"/>
                <a:gd name="T81" fmla="*/ 1702 h 1725"/>
                <a:gd name="T82" fmla="*/ 206 w 855"/>
                <a:gd name="T83" fmla="*/ 1716 h 1725"/>
                <a:gd name="T84" fmla="*/ 173 w 855"/>
                <a:gd name="T85" fmla="*/ 172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5" h="1725">
                  <a:moveTo>
                    <a:pt x="155" y="1725"/>
                  </a:moveTo>
                  <a:lnTo>
                    <a:pt x="143" y="1724"/>
                  </a:lnTo>
                  <a:lnTo>
                    <a:pt x="131" y="1723"/>
                  </a:lnTo>
                  <a:lnTo>
                    <a:pt x="118" y="1720"/>
                  </a:lnTo>
                  <a:lnTo>
                    <a:pt x="106" y="1717"/>
                  </a:lnTo>
                  <a:lnTo>
                    <a:pt x="94" y="1713"/>
                  </a:lnTo>
                  <a:lnTo>
                    <a:pt x="82" y="1707"/>
                  </a:lnTo>
                  <a:lnTo>
                    <a:pt x="72" y="1701"/>
                  </a:lnTo>
                  <a:lnTo>
                    <a:pt x="60" y="1693"/>
                  </a:lnTo>
                  <a:lnTo>
                    <a:pt x="48" y="1683"/>
                  </a:lnTo>
                  <a:lnTo>
                    <a:pt x="37" y="1672"/>
                  </a:lnTo>
                  <a:lnTo>
                    <a:pt x="28" y="1659"/>
                  </a:lnTo>
                  <a:lnTo>
                    <a:pt x="20" y="1647"/>
                  </a:lnTo>
                  <a:lnTo>
                    <a:pt x="13" y="1633"/>
                  </a:lnTo>
                  <a:lnTo>
                    <a:pt x="7" y="1619"/>
                  </a:lnTo>
                  <a:lnTo>
                    <a:pt x="3" y="1604"/>
                  </a:lnTo>
                  <a:lnTo>
                    <a:pt x="1" y="1590"/>
                  </a:lnTo>
                  <a:lnTo>
                    <a:pt x="0" y="1575"/>
                  </a:lnTo>
                  <a:lnTo>
                    <a:pt x="0" y="1560"/>
                  </a:lnTo>
                  <a:lnTo>
                    <a:pt x="1" y="1545"/>
                  </a:lnTo>
                  <a:lnTo>
                    <a:pt x="4" y="1530"/>
                  </a:lnTo>
                  <a:lnTo>
                    <a:pt x="9" y="1515"/>
                  </a:lnTo>
                  <a:lnTo>
                    <a:pt x="16" y="1502"/>
                  </a:lnTo>
                  <a:lnTo>
                    <a:pt x="23" y="1488"/>
                  </a:lnTo>
                  <a:lnTo>
                    <a:pt x="32" y="1475"/>
                  </a:lnTo>
                  <a:lnTo>
                    <a:pt x="503" y="862"/>
                  </a:lnTo>
                  <a:lnTo>
                    <a:pt x="32" y="250"/>
                  </a:lnTo>
                  <a:lnTo>
                    <a:pt x="23" y="237"/>
                  </a:lnTo>
                  <a:lnTo>
                    <a:pt x="16" y="224"/>
                  </a:lnTo>
                  <a:lnTo>
                    <a:pt x="9" y="209"/>
                  </a:lnTo>
                  <a:lnTo>
                    <a:pt x="4" y="195"/>
                  </a:lnTo>
                  <a:lnTo>
                    <a:pt x="1" y="180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7"/>
                  </a:lnTo>
                  <a:lnTo>
                    <a:pt x="13" y="92"/>
                  </a:lnTo>
                  <a:lnTo>
                    <a:pt x="20" y="79"/>
                  </a:lnTo>
                  <a:lnTo>
                    <a:pt x="28" y="66"/>
                  </a:lnTo>
                  <a:lnTo>
                    <a:pt x="37" y="54"/>
                  </a:lnTo>
                  <a:lnTo>
                    <a:pt x="48" y="42"/>
                  </a:lnTo>
                  <a:lnTo>
                    <a:pt x="60" y="32"/>
                  </a:lnTo>
                  <a:lnTo>
                    <a:pt x="74" y="23"/>
                  </a:lnTo>
                  <a:lnTo>
                    <a:pt x="87" y="16"/>
                  </a:lnTo>
                  <a:lnTo>
                    <a:pt x="102" y="9"/>
                  </a:lnTo>
                  <a:lnTo>
                    <a:pt x="116" y="5"/>
                  </a:lnTo>
                  <a:lnTo>
                    <a:pt x="131" y="2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5" y="1"/>
                  </a:lnTo>
                  <a:lnTo>
                    <a:pt x="189" y="4"/>
                  </a:lnTo>
                  <a:lnTo>
                    <a:pt x="204" y="8"/>
                  </a:lnTo>
                  <a:lnTo>
                    <a:pt x="218" y="13"/>
                  </a:lnTo>
                  <a:lnTo>
                    <a:pt x="232" y="20"/>
                  </a:lnTo>
                  <a:lnTo>
                    <a:pt x="244" y="28"/>
                  </a:lnTo>
                  <a:lnTo>
                    <a:pt x="257" y="37"/>
                  </a:lnTo>
                  <a:lnTo>
                    <a:pt x="268" y="49"/>
                  </a:lnTo>
                  <a:lnTo>
                    <a:pt x="278" y="61"/>
                  </a:lnTo>
                  <a:lnTo>
                    <a:pt x="823" y="768"/>
                  </a:lnTo>
                  <a:lnTo>
                    <a:pt x="830" y="778"/>
                  </a:lnTo>
                  <a:lnTo>
                    <a:pt x="836" y="790"/>
                  </a:lnTo>
                  <a:lnTo>
                    <a:pt x="842" y="801"/>
                  </a:lnTo>
                  <a:lnTo>
                    <a:pt x="846" y="814"/>
                  </a:lnTo>
                  <a:lnTo>
                    <a:pt x="851" y="825"/>
                  </a:lnTo>
                  <a:lnTo>
                    <a:pt x="853" y="837"/>
                  </a:lnTo>
                  <a:lnTo>
                    <a:pt x="854" y="850"/>
                  </a:lnTo>
                  <a:lnTo>
                    <a:pt x="855" y="862"/>
                  </a:lnTo>
                  <a:lnTo>
                    <a:pt x="854" y="876"/>
                  </a:lnTo>
                  <a:lnTo>
                    <a:pt x="853" y="888"/>
                  </a:lnTo>
                  <a:lnTo>
                    <a:pt x="851" y="899"/>
                  </a:lnTo>
                  <a:lnTo>
                    <a:pt x="846" y="912"/>
                  </a:lnTo>
                  <a:lnTo>
                    <a:pt x="842" y="924"/>
                  </a:lnTo>
                  <a:lnTo>
                    <a:pt x="836" y="936"/>
                  </a:lnTo>
                  <a:lnTo>
                    <a:pt x="830" y="947"/>
                  </a:lnTo>
                  <a:lnTo>
                    <a:pt x="823" y="957"/>
                  </a:lnTo>
                  <a:lnTo>
                    <a:pt x="278" y="1664"/>
                  </a:lnTo>
                  <a:lnTo>
                    <a:pt x="272" y="1672"/>
                  </a:lnTo>
                  <a:lnTo>
                    <a:pt x="266" y="1679"/>
                  </a:lnTo>
                  <a:lnTo>
                    <a:pt x="260" y="1685"/>
                  </a:lnTo>
                  <a:lnTo>
                    <a:pt x="253" y="1691"/>
                  </a:lnTo>
                  <a:lnTo>
                    <a:pt x="238" y="1702"/>
                  </a:lnTo>
                  <a:lnTo>
                    <a:pt x="223" y="1710"/>
                  </a:lnTo>
                  <a:lnTo>
                    <a:pt x="206" y="1716"/>
                  </a:lnTo>
                  <a:lnTo>
                    <a:pt x="189" y="1721"/>
                  </a:lnTo>
                  <a:lnTo>
                    <a:pt x="173" y="1724"/>
                  </a:lnTo>
                  <a:lnTo>
                    <a:pt x="155" y="17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190EAF36-8FF8-71C7-C9C9-C6A9D18C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20663"/>
              <a:ext cx="169863" cy="342900"/>
            </a:xfrm>
            <a:custGeom>
              <a:avLst/>
              <a:gdLst>
                <a:gd name="T0" fmla="*/ 143 w 855"/>
                <a:gd name="T1" fmla="*/ 1724 h 1725"/>
                <a:gd name="T2" fmla="*/ 118 w 855"/>
                <a:gd name="T3" fmla="*/ 1720 h 1725"/>
                <a:gd name="T4" fmla="*/ 94 w 855"/>
                <a:gd name="T5" fmla="*/ 1713 h 1725"/>
                <a:gd name="T6" fmla="*/ 72 w 855"/>
                <a:gd name="T7" fmla="*/ 1701 h 1725"/>
                <a:gd name="T8" fmla="*/ 49 w 855"/>
                <a:gd name="T9" fmla="*/ 1683 h 1725"/>
                <a:gd name="T10" fmla="*/ 28 w 855"/>
                <a:gd name="T11" fmla="*/ 1659 h 1725"/>
                <a:gd name="T12" fmla="*/ 14 w 855"/>
                <a:gd name="T13" fmla="*/ 1633 h 1725"/>
                <a:gd name="T14" fmla="*/ 3 w 855"/>
                <a:gd name="T15" fmla="*/ 1604 h 1725"/>
                <a:gd name="T16" fmla="*/ 0 w 855"/>
                <a:gd name="T17" fmla="*/ 1575 h 1725"/>
                <a:gd name="T18" fmla="*/ 2 w 855"/>
                <a:gd name="T19" fmla="*/ 1545 h 1725"/>
                <a:gd name="T20" fmla="*/ 9 w 855"/>
                <a:gd name="T21" fmla="*/ 1515 h 1725"/>
                <a:gd name="T22" fmla="*/ 23 w 855"/>
                <a:gd name="T23" fmla="*/ 1488 h 1725"/>
                <a:gd name="T24" fmla="*/ 503 w 855"/>
                <a:gd name="T25" fmla="*/ 862 h 1725"/>
                <a:gd name="T26" fmla="*/ 23 w 855"/>
                <a:gd name="T27" fmla="*/ 237 h 1725"/>
                <a:gd name="T28" fmla="*/ 9 w 855"/>
                <a:gd name="T29" fmla="*/ 209 h 1725"/>
                <a:gd name="T30" fmla="*/ 2 w 855"/>
                <a:gd name="T31" fmla="*/ 180 h 1725"/>
                <a:gd name="T32" fmla="*/ 0 w 855"/>
                <a:gd name="T33" fmla="*/ 150 h 1725"/>
                <a:gd name="T34" fmla="*/ 3 w 855"/>
                <a:gd name="T35" fmla="*/ 121 h 1725"/>
                <a:gd name="T36" fmla="*/ 14 w 855"/>
                <a:gd name="T37" fmla="*/ 92 h 1725"/>
                <a:gd name="T38" fmla="*/ 28 w 855"/>
                <a:gd name="T39" fmla="*/ 66 h 1725"/>
                <a:gd name="T40" fmla="*/ 49 w 855"/>
                <a:gd name="T41" fmla="*/ 42 h 1725"/>
                <a:gd name="T42" fmla="*/ 74 w 855"/>
                <a:gd name="T43" fmla="*/ 23 h 1725"/>
                <a:gd name="T44" fmla="*/ 102 w 855"/>
                <a:gd name="T45" fmla="*/ 9 h 1725"/>
                <a:gd name="T46" fmla="*/ 131 w 855"/>
                <a:gd name="T47" fmla="*/ 2 h 1725"/>
                <a:gd name="T48" fmla="*/ 161 w 855"/>
                <a:gd name="T49" fmla="*/ 0 h 1725"/>
                <a:gd name="T50" fmla="*/ 189 w 855"/>
                <a:gd name="T51" fmla="*/ 4 h 1725"/>
                <a:gd name="T52" fmla="*/ 218 w 855"/>
                <a:gd name="T53" fmla="*/ 13 h 1725"/>
                <a:gd name="T54" fmla="*/ 244 w 855"/>
                <a:gd name="T55" fmla="*/ 28 h 1725"/>
                <a:gd name="T56" fmla="*/ 268 w 855"/>
                <a:gd name="T57" fmla="*/ 49 h 1725"/>
                <a:gd name="T58" fmla="*/ 823 w 855"/>
                <a:gd name="T59" fmla="*/ 768 h 1725"/>
                <a:gd name="T60" fmla="*/ 837 w 855"/>
                <a:gd name="T61" fmla="*/ 790 h 1725"/>
                <a:gd name="T62" fmla="*/ 846 w 855"/>
                <a:gd name="T63" fmla="*/ 814 h 1725"/>
                <a:gd name="T64" fmla="*/ 853 w 855"/>
                <a:gd name="T65" fmla="*/ 837 h 1725"/>
                <a:gd name="T66" fmla="*/ 855 w 855"/>
                <a:gd name="T67" fmla="*/ 862 h 1725"/>
                <a:gd name="T68" fmla="*/ 853 w 855"/>
                <a:gd name="T69" fmla="*/ 888 h 1725"/>
                <a:gd name="T70" fmla="*/ 846 w 855"/>
                <a:gd name="T71" fmla="*/ 912 h 1725"/>
                <a:gd name="T72" fmla="*/ 837 w 855"/>
                <a:gd name="T73" fmla="*/ 936 h 1725"/>
                <a:gd name="T74" fmla="*/ 823 w 855"/>
                <a:gd name="T75" fmla="*/ 957 h 1725"/>
                <a:gd name="T76" fmla="*/ 272 w 855"/>
                <a:gd name="T77" fmla="*/ 1672 h 1725"/>
                <a:gd name="T78" fmla="*/ 260 w 855"/>
                <a:gd name="T79" fmla="*/ 1685 h 1725"/>
                <a:gd name="T80" fmla="*/ 238 w 855"/>
                <a:gd name="T81" fmla="*/ 1702 h 1725"/>
                <a:gd name="T82" fmla="*/ 206 w 855"/>
                <a:gd name="T83" fmla="*/ 1716 h 1725"/>
                <a:gd name="T84" fmla="*/ 173 w 855"/>
                <a:gd name="T85" fmla="*/ 172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5" h="1725">
                  <a:moveTo>
                    <a:pt x="155" y="1725"/>
                  </a:moveTo>
                  <a:lnTo>
                    <a:pt x="143" y="1724"/>
                  </a:lnTo>
                  <a:lnTo>
                    <a:pt x="131" y="1723"/>
                  </a:lnTo>
                  <a:lnTo>
                    <a:pt x="118" y="1720"/>
                  </a:lnTo>
                  <a:lnTo>
                    <a:pt x="106" y="1717"/>
                  </a:lnTo>
                  <a:lnTo>
                    <a:pt x="94" y="1713"/>
                  </a:lnTo>
                  <a:lnTo>
                    <a:pt x="83" y="1707"/>
                  </a:lnTo>
                  <a:lnTo>
                    <a:pt x="72" y="1701"/>
                  </a:lnTo>
                  <a:lnTo>
                    <a:pt x="60" y="1693"/>
                  </a:lnTo>
                  <a:lnTo>
                    <a:pt x="49" y="1683"/>
                  </a:lnTo>
                  <a:lnTo>
                    <a:pt x="37" y="1672"/>
                  </a:lnTo>
                  <a:lnTo>
                    <a:pt x="28" y="1659"/>
                  </a:lnTo>
                  <a:lnTo>
                    <a:pt x="20" y="1647"/>
                  </a:lnTo>
                  <a:lnTo>
                    <a:pt x="14" y="1633"/>
                  </a:lnTo>
                  <a:lnTo>
                    <a:pt x="7" y="1619"/>
                  </a:lnTo>
                  <a:lnTo>
                    <a:pt x="3" y="1604"/>
                  </a:lnTo>
                  <a:lnTo>
                    <a:pt x="1" y="1590"/>
                  </a:lnTo>
                  <a:lnTo>
                    <a:pt x="0" y="1575"/>
                  </a:lnTo>
                  <a:lnTo>
                    <a:pt x="0" y="1560"/>
                  </a:lnTo>
                  <a:lnTo>
                    <a:pt x="2" y="1545"/>
                  </a:lnTo>
                  <a:lnTo>
                    <a:pt x="5" y="1530"/>
                  </a:lnTo>
                  <a:lnTo>
                    <a:pt x="9" y="1515"/>
                  </a:lnTo>
                  <a:lnTo>
                    <a:pt x="16" y="1502"/>
                  </a:lnTo>
                  <a:lnTo>
                    <a:pt x="23" y="1488"/>
                  </a:lnTo>
                  <a:lnTo>
                    <a:pt x="32" y="1475"/>
                  </a:lnTo>
                  <a:lnTo>
                    <a:pt x="503" y="862"/>
                  </a:lnTo>
                  <a:lnTo>
                    <a:pt x="32" y="250"/>
                  </a:lnTo>
                  <a:lnTo>
                    <a:pt x="23" y="237"/>
                  </a:lnTo>
                  <a:lnTo>
                    <a:pt x="16" y="224"/>
                  </a:lnTo>
                  <a:lnTo>
                    <a:pt x="9" y="209"/>
                  </a:lnTo>
                  <a:lnTo>
                    <a:pt x="5" y="195"/>
                  </a:lnTo>
                  <a:lnTo>
                    <a:pt x="2" y="180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7"/>
                  </a:lnTo>
                  <a:lnTo>
                    <a:pt x="14" y="92"/>
                  </a:lnTo>
                  <a:lnTo>
                    <a:pt x="20" y="79"/>
                  </a:lnTo>
                  <a:lnTo>
                    <a:pt x="28" y="66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0" y="32"/>
                  </a:lnTo>
                  <a:lnTo>
                    <a:pt x="74" y="23"/>
                  </a:lnTo>
                  <a:lnTo>
                    <a:pt x="87" y="16"/>
                  </a:lnTo>
                  <a:lnTo>
                    <a:pt x="102" y="9"/>
                  </a:lnTo>
                  <a:lnTo>
                    <a:pt x="116" y="5"/>
                  </a:lnTo>
                  <a:lnTo>
                    <a:pt x="131" y="2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5" y="1"/>
                  </a:lnTo>
                  <a:lnTo>
                    <a:pt x="189" y="4"/>
                  </a:lnTo>
                  <a:lnTo>
                    <a:pt x="204" y="8"/>
                  </a:lnTo>
                  <a:lnTo>
                    <a:pt x="218" y="13"/>
                  </a:lnTo>
                  <a:lnTo>
                    <a:pt x="232" y="20"/>
                  </a:lnTo>
                  <a:lnTo>
                    <a:pt x="244" y="28"/>
                  </a:lnTo>
                  <a:lnTo>
                    <a:pt x="257" y="37"/>
                  </a:lnTo>
                  <a:lnTo>
                    <a:pt x="268" y="49"/>
                  </a:lnTo>
                  <a:lnTo>
                    <a:pt x="278" y="61"/>
                  </a:lnTo>
                  <a:lnTo>
                    <a:pt x="823" y="768"/>
                  </a:lnTo>
                  <a:lnTo>
                    <a:pt x="830" y="778"/>
                  </a:lnTo>
                  <a:lnTo>
                    <a:pt x="837" y="790"/>
                  </a:lnTo>
                  <a:lnTo>
                    <a:pt x="842" y="801"/>
                  </a:lnTo>
                  <a:lnTo>
                    <a:pt x="846" y="814"/>
                  </a:lnTo>
                  <a:lnTo>
                    <a:pt x="851" y="825"/>
                  </a:lnTo>
                  <a:lnTo>
                    <a:pt x="853" y="837"/>
                  </a:lnTo>
                  <a:lnTo>
                    <a:pt x="855" y="850"/>
                  </a:lnTo>
                  <a:lnTo>
                    <a:pt x="855" y="862"/>
                  </a:lnTo>
                  <a:lnTo>
                    <a:pt x="855" y="876"/>
                  </a:lnTo>
                  <a:lnTo>
                    <a:pt x="853" y="888"/>
                  </a:lnTo>
                  <a:lnTo>
                    <a:pt x="851" y="899"/>
                  </a:lnTo>
                  <a:lnTo>
                    <a:pt x="846" y="912"/>
                  </a:lnTo>
                  <a:lnTo>
                    <a:pt x="842" y="924"/>
                  </a:lnTo>
                  <a:lnTo>
                    <a:pt x="837" y="936"/>
                  </a:lnTo>
                  <a:lnTo>
                    <a:pt x="830" y="947"/>
                  </a:lnTo>
                  <a:lnTo>
                    <a:pt x="823" y="957"/>
                  </a:lnTo>
                  <a:lnTo>
                    <a:pt x="278" y="1664"/>
                  </a:lnTo>
                  <a:lnTo>
                    <a:pt x="272" y="1672"/>
                  </a:lnTo>
                  <a:lnTo>
                    <a:pt x="266" y="1679"/>
                  </a:lnTo>
                  <a:lnTo>
                    <a:pt x="260" y="1685"/>
                  </a:lnTo>
                  <a:lnTo>
                    <a:pt x="253" y="1691"/>
                  </a:lnTo>
                  <a:lnTo>
                    <a:pt x="238" y="1702"/>
                  </a:lnTo>
                  <a:lnTo>
                    <a:pt x="223" y="1710"/>
                  </a:lnTo>
                  <a:lnTo>
                    <a:pt x="206" y="1716"/>
                  </a:lnTo>
                  <a:lnTo>
                    <a:pt x="189" y="1721"/>
                  </a:lnTo>
                  <a:lnTo>
                    <a:pt x="173" y="1724"/>
                  </a:lnTo>
                  <a:lnTo>
                    <a:pt x="155" y="17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6DC2C3-060A-F501-9358-D8C04D1A471E}"/>
              </a:ext>
            </a:extLst>
          </p:cNvPr>
          <p:cNvGrpSpPr/>
          <p:nvPr/>
        </p:nvGrpSpPr>
        <p:grpSpPr>
          <a:xfrm flipH="1">
            <a:off x="3642836" y="3085969"/>
            <a:ext cx="1494008" cy="1222372"/>
            <a:chOff x="10912476" y="220663"/>
            <a:chExt cx="419100" cy="342900"/>
          </a:xfrm>
          <a:solidFill>
            <a:srgbClr val="00B050"/>
          </a:solidFill>
        </p:grpSpPr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ECC1B4C1-A2B7-0698-23AE-68B88135F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1713" y="220663"/>
              <a:ext cx="169863" cy="342900"/>
            </a:xfrm>
            <a:custGeom>
              <a:avLst/>
              <a:gdLst>
                <a:gd name="T0" fmla="*/ 143 w 855"/>
                <a:gd name="T1" fmla="*/ 1724 h 1725"/>
                <a:gd name="T2" fmla="*/ 118 w 855"/>
                <a:gd name="T3" fmla="*/ 1720 h 1725"/>
                <a:gd name="T4" fmla="*/ 94 w 855"/>
                <a:gd name="T5" fmla="*/ 1713 h 1725"/>
                <a:gd name="T6" fmla="*/ 72 w 855"/>
                <a:gd name="T7" fmla="*/ 1701 h 1725"/>
                <a:gd name="T8" fmla="*/ 48 w 855"/>
                <a:gd name="T9" fmla="*/ 1683 h 1725"/>
                <a:gd name="T10" fmla="*/ 28 w 855"/>
                <a:gd name="T11" fmla="*/ 1659 h 1725"/>
                <a:gd name="T12" fmla="*/ 13 w 855"/>
                <a:gd name="T13" fmla="*/ 1633 h 1725"/>
                <a:gd name="T14" fmla="*/ 3 w 855"/>
                <a:gd name="T15" fmla="*/ 1604 h 1725"/>
                <a:gd name="T16" fmla="*/ 0 w 855"/>
                <a:gd name="T17" fmla="*/ 1575 h 1725"/>
                <a:gd name="T18" fmla="*/ 1 w 855"/>
                <a:gd name="T19" fmla="*/ 1545 h 1725"/>
                <a:gd name="T20" fmla="*/ 9 w 855"/>
                <a:gd name="T21" fmla="*/ 1515 h 1725"/>
                <a:gd name="T22" fmla="*/ 23 w 855"/>
                <a:gd name="T23" fmla="*/ 1488 h 1725"/>
                <a:gd name="T24" fmla="*/ 503 w 855"/>
                <a:gd name="T25" fmla="*/ 862 h 1725"/>
                <a:gd name="T26" fmla="*/ 23 w 855"/>
                <a:gd name="T27" fmla="*/ 237 h 1725"/>
                <a:gd name="T28" fmla="*/ 9 w 855"/>
                <a:gd name="T29" fmla="*/ 209 h 1725"/>
                <a:gd name="T30" fmla="*/ 1 w 855"/>
                <a:gd name="T31" fmla="*/ 180 h 1725"/>
                <a:gd name="T32" fmla="*/ 0 w 855"/>
                <a:gd name="T33" fmla="*/ 150 h 1725"/>
                <a:gd name="T34" fmla="*/ 3 w 855"/>
                <a:gd name="T35" fmla="*/ 121 h 1725"/>
                <a:gd name="T36" fmla="*/ 13 w 855"/>
                <a:gd name="T37" fmla="*/ 92 h 1725"/>
                <a:gd name="T38" fmla="*/ 28 w 855"/>
                <a:gd name="T39" fmla="*/ 66 h 1725"/>
                <a:gd name="T40" fmla="*/ 48 w 855"/>
                <a:gd name="T41" fmla="*/ 42 h 1725"/>
                <a:gd name="T42" fmla="*/ 74 w 855"/>
                <a:gd name="T43" fmla="*/ 23 h 1725"/>
                <a:gd name="T44" fmla="*/ 102 w 855"/>
                <a:gd name="T45" fmla="*/ 9 h 1725"/>
                <a:gd name="T46" fmla="*/ 131 w 855"/>
                <a:gd name="T47" fmla="*/ 2 h 1725"/>
                <a:gd name="T48" fmla="*/ 161 w 855"/>
                <a:gd name="T49" fmla="*/ 0 h 1725"/>
                <a:gd name="T50" fmla="*/ 189 w 855"/>
                <a:gd name="T51" fmla="*/ 4 h 1725"/>
                <a:gd name="T52" fmla="*/ 218 w 855"/>
                <a:gd name="T53" fmla="*/ 13 h 1725"/>
                <a:gd name="T54" fmla="*/ 244 w 855"/>
                <a:gd name="T55" fmla="*/ 28 h 1725"/>
                <a:gd name="T56" fmla="*/ 268 w 855"/>
                <a:gd name="T57" fmla="*/ 49 h 1725"/>
                <a:gd name="T58" fmla="*/ 823 w 855"/>
                <a:gd name="T59" fmla="*/ 768 h 1725"/>
                <a:gd name="T60" fmla="*/ 836 w 855"/>
                <a:gd name="T61" fmla="*/ 790 h 1725"/>
                <a:gd name="T62" fmla="*/ 846 w 855"/>
                <a:gd name="T63" fmla="*/ 814 h 1725"/>
                <a:gd name="T64" fmla="*/ 853 w 855"/>
                <a:gd name="T65" fmla="*/ 837 h 1725"/>
                <a:gd name="T66" fmla="*/ 855 w 855"/>
                <a:gd name="T67" fmla="*/ 862 h 1725"/>
                <a:gd name="T68" fmla="*/ 853 w 855"/>
                <a:gd name="T69" fmla="*/ 888 h 1725"/>
                <a:gd name="T70" fmla="*/ 846 w 855"/>
                <a:gd name="T71" fmla="*/ 912 h 1725"/>
                <a:gd name="T72" fmla="*/ 836 w 855"/>
                <a:gd name="T73" fmla="*/ 936 h 1725"/>
                <a:gd name="T74" fmla="*/ 823 w 855"/>
                <a:gd name="T75" fmla="*/ 957 h 1725"/>
                <a:gd name="T76" fmla="*/ 272 w 855"/>
                <a:gd name="T77" fmla="*/ 1672 h 1725"/>
                <a:gd name="T78" fmla="*/ 260 w 855"/>
                <a:gd name="T79" fmla="*/ 1685 h 1725"/>
                <a:gd name="T80" fmla="*/ 238 w 855"/>
                <a:gd name="T81" fmla="*/ 1702 h 1725"/>
                <a:gd name="T82" fmla="*/ 206 w 855"/>
                <a:gd name="T83" fmla="*/ 1716 h 1725"/>
                <a:gd name="T84" fmla="*/ 172 w 855"/>
                <a:gd name="T85" fmla="*/ 172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5" h="1725">
                  <a:moveTo>
                    <a:pt x="155" y="1725"/>
                  </a:moveTo>
                  <a:lnTo>
                    <a:pt x="143" y="1724"/>
                  </a:lnTo>
                  <a:lnTo>
                    <a:pt x="131" y="1723"/>
                  </a:lnTo>
                  <a:lnTo>
                    <a:pt x="118" y="1720"/>
                  </a:lnTo>
                  <a:lnTo>
                    <a:pt x="106" y="1717"/>
                  </a:lnTo>
                  <a:lnTo>
                    <a:pt x="94" y="1713"/>
                  </a:lnTo>
                  <a:lnTo>
                    <a:pt x="82" y="1707"/>
                  </a:lnTo>
                  <a:lnTo>
                    <a:pt x="72" y="1701"/>
                  </a:lnTo>
                  <a:lnTo>
                    <a:pt x="60" y="1693"/>
                  </a:lnTo>
                  <a:lnTo>
                    <a:pt x="48" y="1683"/>
                  </a:lnTo>
                  <a:lnTo>
                    <a:pt x="37" y="1672"/>
                  </a:lnTo>
                  <a:lnTo>
                    <a:pt x="28" y="1659"/>
                  </a:lnTo>
                  <a:lnTo>
                    <a:pt x="20" y="1647"/>
                  </a:lnTo>
                  <a:lnTo>
                    <a:pt x="13" y="1633"/>
                  </a:lnTo>
                  <a:lnTo>
                    <a:pt x="7" y="1619"/>
                  </a:lnTo>
                  <a:lnTo>
                    <a:pt x="3" y="1604"/>
                  </a:lnTo>
                  <a:lnTo>
                    <a:pt x="1" y="1590"/>
                  </a:lnTo>
                  <a:lnTo>
                    <a:pt x="0" y="1575"/>
                  </a:lnTo>
                  <a:lnTo>
                    <a:pt x="0" y="1560"/>
                  </a:lnTo>
                  <a:lnTo>
                    <a:pt x="1" y="1545"/>
                  </a:lnTo>
                  <a:lnTo>
                    <a:pt x="4" y="1530"/>
                  </a:lnTo>
                  <a:lnTo>
                    <a:pt x="9" y="1515"/>
                  </a:lnTo>
                  <a:lnTo>
                    <a:pt x="16" y="1502"/>
                  </a:lnTo>
                  <a:lnTo>
                    <a:pt x="23" y="1488"/>
                  </a:lnTo>
                  <a:lnTo>
                    <a:pt x="32" y="1475"/>
                  </a:lnTo>
                  <a:lnTo>
                    <a:pt x="503" y="862"/>
                  </a:lnTo>
                  <a:lnTo>
                    <a:pt x="32" y="250"/>
                  </a:lnTo>
                  <a:lnTo>
                    <a:pt x="23" y="237"/>
                  </a:lnTo>
                  <a:lnTo>
                    <a:pt x="16" y="224"/>
                  </a:lnTo>
                  <a:lnTo>
                    <a:pt x="9" y="209"/>
                  </a:lnTo>
                  <a:lnTo>
                    <a:pt x="4" y="195"/>
                  </a:lnTo>
                  <a:lnTo>
                    <a:pt x="1" y="180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7"/>
                  </a:lnTo>
                  <a:lnTo>
                    <a:pt x="13" y="92"/>
                  </a:lnTo>
                  <a:lnTo>
                    <a:pt x="20" y="79"/>
                  </a:lnTo>
                  <a:lnTo>
                    <a:pt x="28" y="66"/>
                  </a:lnTo>
                  <a:lnTo>
                    <a:pt x="37" y="54"/>
                  </a:lnTo>
                  <a:lnTo>
                    <a:pt x="48" y="42"/>
                  </a:lnTo>
                  <a:lnTo>
                    <a:pt x="60" y="32"/>
                  </a:lnTo>
                  <a:lnTo>
                    <a:pt x="74" y="23"/>
                  </a:lnTo>
                  <a:lnTo>
                    <a:pt x="87" y="16"/>
                  </a:lnTo>
                  <a:lnTo>
                    <a:pt x="102" y="9"/>
                  </a:lnTo>
                  <a:lnTo>
                    <a:pt x="116" y="5"/>
                  </a:lnTo>
                  <a:lnTo>
                    <a:pt x="131" y="2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5" y="1"/>
                  </a:lnTo>
                  <a:lnTo>
                    <a:pt x="189" y="4"/>
                  </a:lnTo>
                  <a:lnTo>
                    <a:pt x="204" y="8"/>
                  </a:lnTo>
                  <a:lnTo>
                    <a:pt x="218" y="13"/>
                  </a:lnTo>
                  <a:lnTo>
                    <a:pt x="232" y="20"/>
                  </a:lnTo>
                  <a:lnTo>
                    <a:pt x="244" y="28"/>
                  </a:lnTo>
                  <a:lnTo>
                    <a:pt x="257" y="37"/>
                  </a:lnTo>
                  <a:lnTo>
                    <a:pt x="268" y="49"/>
                  </a:lnTo>
                  <a:lnTo>
                    <a:pt x="278" y="61"/>
                  </a:lnTo>
                  <a:lnTo>
                    <a:pt x="823" y="768"/>
                  </a:lnTo>
                  <a:lnTo>
                    <a:pt x="830" y="778"/>
                  </a:lnTo>
                  <a:lnTo>
                    <a:pt x="836" y="790"/>
                  </a:lnTo>
                  <a:lnTo>
                    <a:pt x="842" y="801"/>
                  </a:lnTo>
                  <a:lnTo>
                    <a:pt x="846" y="814"/>
                  </a:lnTo>
                  <a:lnTo>
                    <a:pt x="851" y="825"/>
                  </a:lnTo>
                  <a:lnTo>
                    <a:pt x="853" y="837"/>
                  </a:lnTo>
                  <a:lnTo>
                    <a:pt x="854" y="850"/>
                  </a:lnTo>
                  <a:lnTo>
                    <a:pt x="855" y="862"/>
                  </a:lnTo>
                  <a:lnTo>
                    <a:pt x="854" y="876"/>
                  </a:lnTo>
                  <a:lnTo>
                    <a:pt x="853" y="888"/>
                  </a:lnTo>
                  <a:lnTo>
                    <a:pt x="851" y="899"/>
                  </a:lnTo>
                  <a:lnTo>
                    <a:pt x="846" y="912"/>
                  </a:lnTo>
                  <a:lnTo>
                    <a:pt x="842" y="924"/>
                  </a:lnTo>
                  <a:lnTo>
                    <a:pt x="836" y="936"/>
                  </a:lnTo>
                  <a:lnTo>
                    <a:pt x="830" y="947"/>
                  </a:lnTo>
                  <a:lnTo>
                    <a:pt x="823" y="957"/>
                  </a:lnTo>
                  <a:lnTo>
                    <a:pt x="278" y="1664"/>
                  </a:lnTo>
                  <a:lnTo>
                    <a:pt x="272" y="1672"/>
                  </a:lnTo>
                  <a:lnTo>
                    <a:pt x="266" y="1679"/>
                  </a:lnTo>
                  <a:lnTo>
                    <a:pt x="260" y="1685"/>
                  </a:lnTo>
                  <a:lnTo>
                    <a:pt x="253" y="1691"/>
                  </a:lnTo>
                  <a:lnTo>
                    <a:pt x="238" y="1702"/>
                  </a:lnTo>
                  <a:lnTo>
                    <a:pt x="223" y="1710"/>
                  </a:lnTo>
                  <a:lnTo>
                    <a:pt x="206" y="1716"/>
                  </a:lnTo>
                  <a:lnTo>
                    <a:pt x="189" y="1721"/>
                  </a:lnTo>
                  <a:lnTo>
                    <a:pt x="172" y="1724"/>
                  </a:lnTo>
                  <a:lnTo>
                    <a:pt x="155" y="17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3DC3953F-A45B-0331-DE8C-0FF1F576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7888" y="220663"/>
              <a:ext cx="168275" cy="342900"/>
            </a:xfrm>
            <a:custGeom>
              <a:avLst/>
              <a:gdLst>
                <a:gd name="T0" fmla="*/ 143 w 855"/>
                <a:gd name="T1" fmla="*/ 1724 h 1725"/>
                <a:gd name="T2" fmla="*/ 118 w 855"/>
                <a:gd name="T3" fmla="*/ 1720 h 1725"/>
                <a:gd name="T4" fmla="*/ 94 w 855"/>
                <a:gd name="T5" fmla="*/ 1713 h 1725"/>
                <a:gd name="T6" fmla="*/ 72 w 855"/>
                <a:gd name="T7" fmla="*/ 1701 h 1725"/>
                <a:gd name="T8" fmla="*/ 48 w 855"/>
                <a:gd name="T9" fmla="*/ 1683 h 1725"/>
                <a:gd name="T10" fmla="*/ 28 w 855"/>
                <a:gd name="T11" fmla="*/ 1659 h 1725"/>
                <a:gd name="T12" fmla="*/ 13 w 855"/>
                <a:gd name="T13" fmla="*/ 1633 h 1725"/>
                <a:gd name="T14" fmla="*/ 3 w 855"/>
                <a:gd name="T15" fmla="*/ 1604 h 1725"/>
                <a:gd name="T16" fmla="*/ 0 w 855"/>
                <a:gd name="T17" fmla="*/ 1575 h 1725"/>
                <a:gd name="T18" fmla="*/ 1 w 855"/>
                <a:gd name="T19" fmla="*/ 1545 h 1725"/>
                <a:gd name="T20" fmla="*/ 9 w 855"/>
                <a:gd name="T21" fmla="*/ 1515 h 1725"/>
                <a:gd name="T22" fmla="*/ 23 w 855"/>
                <a:gd name="T23" fmla="*/ 1488 h 1725"/>
                <a:gd name="T24" fmla="*/ 503 w 855"/>
                <a:gd name="T25" fmla="*/ 862 h 1725"/>
                <a:gd name="T26" fmla="*/ 23 w 855"/>
                <a:gd name="T27" fmla="*/ 237 h 1725"/>
                <a:gd name="T28" fmla="*/ 9 w 855"/>
                <a:gd name="T29" fmla="*/ 209 h 1725"/>
                <a:gd name="T30" fmla="*/ 1 w 855"/>
                <a:gd name="T31" fmla="*/ 180 h 1725"/>
                <a:gd name="T32" fmla="*/ 0 w 855"/>
                <a:gd name="T33" fmla="*/ 150 h 1725"/>
                <a:gd name="T34" fmla="*/ 3 w 855"/>
                <a:gd name="T35" fmla="*/ 121 h 1725"/>
                <a:gd name="T36" fmla="*/ 13 w 855"/>
                <a:gd name="T37" fmla="*/ 92 h 1725"/>
                <a:gd name="T38" fmla="*/ 28 w 855"/>
                <a:gd name="T39" fmla="*/ 66 h 1725"/>
                <a:gd name="T40" fmla="*/ 48 w 855"/>
                <a:gd name="T41" fmla="*/ 42 h 1725"/>
                <a:gd name="T42" fmla="*/ 74 w 855"/>
                <a:gd name="T43" fmla="*/ 23 h 1725"/>
                <a:gd name="T44" fmla="*/ 102 w 855"/>
                <a:gd name="T45" fmla="*/ 9 h 1725"/>
                <a:gd name="T46" fmla="*/ 131 w 855"/>
                <a:gd name="T47" fmla="*/ 2 h 1725"/>
                <a:gd name="T48" fmla="*/ 161 w 855"/>
                <a:gd name="T49" fmla="*/ 0 h 1725"/>
                <a:gd name="T50" fmla="*/ 189 w 855"/>
                <a:gd name="T51" fmla="*/ 4 h 1725"/>
                <a:gd name="T52" fmla="*/ 218 w 855"/>
                <a:gd name="T53" fmla="*/ 13 h 1725"/>
                <a:gd name="T54" fmla="*/ 244 w 855"/>
                <a:gd name="T55" fmla="*/ 28 h 1725"/>
                <a:gd name="T56" fmla="*/ 268 w 855"/>
                <a:gd name="T57" fmla="*/ 49 h 1725"/>
                <a:gd name="T58" fmla="*/ 823 w 855"/>
                <a:gd name="T59" fmla="*/ 768 h 1725"/>
                <a:gd name="T60" fmla="*/ 836 w 855"/>
                <a:gd name="T61" fmla="*/ 790 h 1725"/>
                <a:gd name="T62" fmla="*/ 846 w 855"/>
                <a:gd name="T63" fmla="*/ 814 h 1725"/>
                <a:gd name="T64" fmla="*/ 853 w 855"/>
                <a:gd name="T65" fmla="*/ 837 h 1725"/>
                <a:gd name="T66" fmla="*/ 855 w 855"/>
                <a:gd name="T67" fmla="*/ 862 h 1725"/>
                <a:gd name="T68" fmla="*/ 853 w 855"/>
                <a:gd name="T69" fmla="*/ 888 h 1725"/>
                <a:gd name="T70" fmla="*/ 846 w 855"/>
                <a:gd name="T71" fmla="*/ 912 h 1725"/>
                <a:gd name="T72" fmla="*/ 836 w 855"/>
                <a:gd name="T73" fmla="*/ 936 h 1725"/>
                <a:gd name="T74" fmla="*/ 823 w 855"/>
                <a:gd name="T75" fmla="*/ 957 h 1725"/>
                <a:gd name="T76" fmla="*/ 272 w 855"/>
                <a:gd name="T77" fmla="*/ 1672 h 1725"/>
                <a:gd name="T78" fmla="*/ 260 w 855"/>
                <a:gd name="T79" fmla="*/ 1685 h 1725"/>
                <a:gd name="T80" fmla="*/ 238 w 855"/>
                <a:gd name="T81" fmla="*/ 1702 h 1725"/>
                <a:gd name="T82" fmla="*/ 206 w 855"/>
                <a:gd name="T83" fmla="*/ 1716 h 1725"/>
                <a:gd name="T84" fmla="*/ 173 w 855"/>
                <a:gd name="T85" fmla="*/ 172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5" h="1725">
                  <a:moveTo>
                    <a:pt x="155" y="1725"/>
                  </a:moveTo>
                  <a:lnTo>
                    <a:pt x="143" y="1724"/>
                  </a:lnTo>
                  <a:lnTo>
                    <a:pt x="131" y="1723"/>
                  </a:lnTo>
                  <a:lnTo>
                    <a:pt x="118" y="1720"/>
                  </a:lnTo>
                  <a:lnTo>
                    <a:pt x="106" y="1717"/>
                  </a:lnTo>
                  <a:lnTo>
                    <a:pt x="94" y="1713"/>
                  </a:lnTo>
                  <a:lnTo>
                    <a:pt x="82" y="1707"/>
                  </a:lnTo>
                  <a:lnTo>
                    <a:pt x="72" y="1701"/>
                  </a:lnTo>
                  <a:lnTo>
                    <a:pt x="60" y="1693"/>
                  </a:lnTo>
                  <a:lnTo>
                    <a:pt x="48" y="1683"/>
                  </a:lnTo>
                  <a:lnTo>
                    <a:pt x="37" y="1672"/>
                  </a:lnTo>
                  <a:lnTo>
                    <a:pt x="28" y="1659"/>
                  </a:lnTo>
                  <a:lnTo>
                    <a:pt x="20" y="1647"/>
                  </a:lnTo>
                  <a:lnTo>
                    <a:pt x="13" y="1633"/>
                  </a:lnTo>
                  <a:lnTo>
                    <a:pt x="7" y="1619"/>
                  </a:lnTo>
                  <a:lnTo>
                    <a:pt x="3" y="1604"/>
                  </a:lnTo>
                  <a:lnTo>
                    <a:pt x="1" y="1590"/>
                  </a:lnTo>
                  <a:lnTo>
                    <a:pt x="0" y="1575"/>
                  </a:lnTo>
                  <a:lnTo>
                    <a:pt x="0" y="1560"/>
                  </a:lnTo>
                  <a:lnTo>
                    <a:pt x="1" y="1545"/>
                  </a:lnTo>
                  <a:lnTo>
                    <a:pt x="4" y="1530"/>
                  </a:lnTo>
                  <a:lnTo>
                    <a:pt x="9" y="1515"/>
                  </a:lnTo>
                  <a:lnTo>
                    <a:pt x="16" y="1502"/>
                  </a:lnTo>
                  <a:lnTo>
                    <a:pt x="23" y="1488"/>
                  </a:lnTo>
                  <a:lnTo>
                    <a:pt x="32" y="1475"/>
                  </a:lnTo>
                  <a:lnTo>
                    <a:pt x="503" y="862"/>
                  </a:lnTo>
                  <a:lnTo>
                    <a:pt x="32" y="250"/>
                  </a:lnTo>
                  <a:lnTo>
                    <a:pt x="23" y="237"/>
                  </a:lnTo>
                  <a:lnTo>
                    <a:pt x="16" y="224"/>
                  </a:lnTo>
                  <a:lnTo>
                    <a:pt x="9" y="209"/>
                  </a:lnTo>
                  <a:lnTo>
                    <a:pt x="4" y="195"/>
                  </a:lnTo>
                  <a:lnTo>
                    <a:pt x="1" y="180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7"/>
                  </a:lnTo>
                  <a:lnTo>
                    <a:pt x="13" y="92"/>
                  </a:lnTo>
                  <a:lnTo>
                    <a:pt x="20" y="79"/>
                  </a:lnTo>
                  <a:lnTo>
                    <a:pt x="28" y="66"/>
                  </a:lnTo>
                  <a:lnTo>
                    <a:pt x="37" y="54"/>
                  </a:lnTo>
                  <a:lnTo>
                    <a:pt x="48" y="42"/>
                  </a:lnTo>
                  <a:lnTo>
                    <a:pt x="60" y="32"/>
                  </a:lnTo>
                  <a:lnTo>
                    <a:pt x="74" y="23"/>
                  </a:lnTo>
                  <a:lnTo>
                    <a:pt x="87" y="16"/>
                  </a:lnTo>
                  <a:lnTo>
                    <a:pt x="102" y="9"/>
                  </a:lnTo>
                  <a:lnTo>
                    <a:pt x="116" y="5"/>
                  </a:lnTo>
                  <a:lnTo>
                    <a:pt x="131" y="2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5" y="1"/>
                  </a:lnTo>
                  <a:lnTo>
                    <a:pt x="189" y="4"/>
                  </a:lnTo>
                  <a:lnTo>
                    <a:pt x="204" y="8"/>
                  </a:lnTo>
                  <a:lnTo>
                    <a:pt x="218" y="13"/>
                  </a:lnTo>
                  <a:lnTo>
                    <a:pt x="232" y="20"/>
                  </a:lnTo>
                  <a:lnTo>
                    <a:pt x="244" y="28"/>
                  </a:lnTo>
                  <a:lnTo>
                    <a:pt x="257" y="37"/>
                  </a:lnTo>
                  <a:lnTo>
                    <a:pt x="268" y="49"/>
                  </a:lnTo>
                  <a:lnTo>
                    <a:pt x="278" y="61"/>
                  </a:lnTo>
                  <a:lnTo>
                    <a:pt x="823" y="768"/>
                  </a:lnTo>
                  <a:lnTo>
                    <a:pt x="830" y="778"/>
                  </a:lnTo>
                  <a:lnTo>
                    <a:pt x="836" y="790"/>
                  </a:lnTo>
                  <a:lnTo>
                    <a:pt x="842" y="801"/>
                  </a:lnTo>
                  <a:lnTo>
                    <a:pt x="846" y="814"/>
                  </a:lnTo>
                  <a:lnTo>
                    <a:pt x="851" y="825"/>
                  </a:lnTo>
                  <a:lnTo>
                    <a:pt x="853" y="837"/>
                  </a:lnTo>
                  <a:lnTo>
                    <a:pt x="854" y="850"/>
                  </a:lnTo>
                  <a:lnTo>
                    <a:pt x="855" y="862"/>
                  </a:lnTo>
                  <a:lnTo>
                    <a:pt x="854" y="876"/>
                  </a:lnTo>
                  <a:lnTo>
                    <a:pt x="853" y="888"/>
                  </a:lnTo>
                  <a:lnTo>
                    <a:pt x="851" y="899"/>
                  </a:lnTo>
                  <a:lnTo>
                    <a:pt x="846" y="912"/>
                  </a:lnTo>
                  <a:lnTo>
                    <a:pt x="842" y="924"/>
                  </a:lnTo>
                  <a:lnTo>
                    <a:pt x="836" y="936"/>
                  </a:lnTo>
                  <a:lnTo>
                    <a:pt x="830" y="947"/>
                  </a:lnTo>
                  <a:lnTo>
                    <a:pt x="823" y="957"/>
                  </a:lnTo>
                  <a:lnTo>
                    <a:pt x="278" y="1664"/>
                  </a:lnTo>
                  <a:lnTo>
                    <a:pt x="272" y="1672"/>
                  </a:lnTo>
                  <a:lnTo>
                    <a:pt x="266" y="1679"/>
                  </a:lnTo>
                  <a:lnTo>
                    <a:pt x="260" y="1685"/>
                  </a:lnTo>
                  <a:lnTo>
                    <a:pt x="253" y="1691"/>
                  </a:lnTo>
                  <a:lnTo>
                    <a:pt x="238" y="1702"/>
                  </a:lnTo>
                  <a:lnTo>
                    <a:pt x="223" y="1710"/>
                  </a:lnTo>
                  <a:lnTo>
                    <a:pt x="206" y="1716"/>
                  </a:lnTo>
                  <a:lnTo>
                    <a:pt x="189" y="1721"/>
                  </a:lnTo>
                  <a:lnTo>
                    <a:pt x="173" y="1724"/>
                  </a:lnTo>
                  <a:lnTo>
                    <a:pt x="155" y="17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1D611DCA-D7DE-A5FE-FECE-A2E4AE231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20663"/>
              <a:ext cx="169863" cy="342900"/>
            </a:xfrm>
            <a:custGeom>
              <a:avLst/>
              <a:gdLst>
                <a:gd name="T0" fmla="*/ 143 w 855"/>
                <a:gd name="T1" fmla="*/ 1724 h 1725"/>
                <a:gd name="T2" fmla="*/ 118 w 855"/>
                <a:gd name="T3" fmla="*/ 1720 h 1725"/>
                <a:gd name="T4" fmla="*/ 94 w 855"/>
                <a:gd name="T5" fmla="*/ 1713 h 1725"/>
                <a:gd name="T6" fmla="*/ 72 w 855"/>
                <a:gd name="T7" fmla="*/ 1701 h 1725"/>
                <a:gd name="T8" fmla="*/ 49 w 855"/>
                <a:gd name="T9" fmla="*/ 1683 h 1725"/>
                <a:gd name="T10" fmla="*/ 28 w 855"/>
                <a:gd name="T11" fmla="*/ 1659 h 1725"/>
                <a:gd name="T12" fmla="*/ 14 w 855"/>
                <a:gd name="T13" fmla="*/ 1633 h 1725"/>
                <a:gd name="T14" fmla="*/ 3 w 855"/>
                <a:gd name="T15" fmla="*/ 1604 h 1725"/>
                <a:gd name="T16" fmla="*/ 0 w 855"/>
                <a:gd name="T17" fmla="*/ 1575 h 1725"/>
                <a:gd name="T18" fmla="*/ 2 w 855"/>
                <a:gd name="T19" fmla="*/ 1545 h 1725"/>
                <a:gd name="T20" fmla="*/ 9 w 855"/>
                <a:gd name="T21" fmla="*/ 1515 h 1725"/>
                <a:gd name="T22" fmla="*/ 23 w 855"/>
                <a:gd name="T23" fmla="*/ 1488 h 1725"/>
                <a:gd name="T24" fmla="*/ 503 w 855"/>
                <a:gd name="T25" fmla="*/ 862 h 1725"/>
                <a:gd name="T26" fmla="*/ 23 w 855"/>
                <a:gd name="T27" fmla="*/ 237 h 1725"/>
                <a:gd name="T28" fmla="*/ 9 w 855"/>
                <a:gd name="T29" fmla="*/ 209 h 1725"/>
                <a:gd name="T30" fmla="*/ 2 w 855"/>
                <a:gd name="T31" fmla="*/ 180 h 1725"/>
                <a:gd name="T32" fmla="*/ 0 w 855"/>
                <a:gd name="T33" fmla="*/ 150 h 1725"/>
                <a:gd name="T34" fmla="*/ 3 w 855"/>
                <a:gd name="T35" fmla="*/ 121 h 1725"/>
                <a:gd name="T36" fmla="*/ 14 w 855"/>
                <a:gd name="T37" fmla="*/ 92 h 1725"/>
                <a:gd name="T38" fmla="*/ 28 w 855"/>
                <a:gd name="T39" fmla="*/ 66 h 1725"/>
                <a:gd name="T40" fmla="*/ 49 w 855"/>
                <a:gd name="T41" fmla="*/ 42 h 1725"/>
                <a:gd name="T42" fmla="*/ 74 w 855"/>
                <a:gd name="T43" fmla="*/ 23 h 1725"/>
                <a:gd name="T44" fmla="*/ 102 w 855"/>
                <a:gd name="T45" fmla="*/ 9 h 1725"/>
                <a:gd name="T46" fmla="*/ 131 w 855"/>
                <a:gd name="T47" fmla="*/ 2 h 1725"/>
                <a:gd name="T48" fmla="*/ 161 w 855"/>
                <a:gd name="T49" fmla="*/ 0 h 1725"/>
                <a:gd name="T50" fmla="*/ 189 w 855"/>
                <a:gd name="T51" fmla="*/ 4 h 1725"/>
                <a:gd name="T52" fmla="*/ 218 w 855"/>
                <a:gd name="T53" fmla="*/ 13 h 1725"/>
                <a:gd name="T54" fmla="*/ 244 w 855"/>
                <a:gd name="T55" fmla="*/ 28 h 1725"/>
                <a:gd name="T56" fmla="*/ 268 w 855"/>
                <a:gd name="T57" fmla="*/ 49 h 1725"/>
                <a:gd name="T58" fmla="*/ 823 w 855"/>
                <a:gd name="T59" fmla="*/ 768 h 1725"/>
                <a:gd name="T60" fmla="*/ 837 w 855"/>
                <a:gd name="T61" fmla="*/ 790 h 1725"/>
                <a:gd name="T62" fmla="*/ 846 w 855"/>
                <a:gd name="T63" fmla="*/ 814 h 1725"/>
                <a:gd name="T64" fmla="*/ 853 w 855"/>
                <a:gd name="T65" fmla="*/ 837 h 1725"/>
                <a:gd name="T66" fmla="*/ 855 w 855"/>
                <a:gd name="T67" fmla="*/ 862 h 1725"/>
                <a:gd name="T68" fmla="*/ 853 w 855"/>
                <a:gd name="T69" fmla="*/ 888 h 1725"/>
                <a:gd name="T70" fmla="*/ 846 w 855"/>
                <a:gd name="T71" fmla="*/ 912 h 1725"/>
                <a:gd name="T72" fmla="*/ 837 w 855"/>
                <a:gd name="T73" fmla="*/ 936 h 1725"/>
                <a:gd name="T74" fmla="*/ 823 w 855"/>
                <a:gd name="T75" fmla="*/ 957 h 1725"/>
                <a:gd name="T76" fmla="*/ 272 w 855"/>
                <a:gd name="T77" fmla="*/ 1672 h 1725"/>
                <a:gd name="T78" fmla="*/ 260 w 855"/>
                <a:gd name="T79" fmla="*/ 1685 h 1725"/>
                <a:gd name="T80" fmla="*/ 238 w 855"/>
                <a:gd name="T81" fmla="*/ 1702 h 1725"/>
                <a:gd name="T82" fmla="*/ 206 w 855"/>
                <a:gd name="T83" fmla="*/ 1716 h 1725"/>
                <a:gd name="T84" fmla="*/ 173 w 855"/>
                <a:gd name="T85" fmla="*/ 1724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5" h="1725">
                  <a:moveTo>
                    <a:pt x="155" y="1725"/>
                  </a:moveTo>
                  <a:lnTo>
                    <a:pt x="143" y="1724"/>
                  </a:lnTo>
                  <a:lnTo>
                    <a:pt x="131" y="1723"/>
                  </a:lnTo>
                  <a:lnTo>
                    <a:pt x="118" y="1720"/>
                  </a:lnTo>
                  <a:lnTo>
                    <a:pt x="106" y="1717"/>
                  </a:lnTo>
                  <a:lnTo>
                    <a:pt x="94" y="1713"/>
                  </a:lnTo>
                  <a:lnTo>
                    <a:pt x="83" y="1707"/>
                  </a:lnTo>
                  <a:lnTo>
                    <a:pt x="72" y="1701"/>
                  </a:lnTo>
                  <a:lnTo>
                    <a:pt x="60" y="1693"/>
                  </a:lnTo>
                  <a:lnTo>
                    <a:pt x="49" y="1683"/>
                  </a:lnTo>
                  <a:lnTo>
                    <a:pt x="37" y="1672"/>
                  </a:lnTo>
                  <a:lnTo>
                    <a:pt x="28" y="1659"/>
                  </a:lnTo>
                  <a:lnTo>
                    <a:pt x="20" y="1647"/>
                  </a:lnTo>
                  <a:lnTo>
                    <a:pt x="14" y="1633"/>
                  </a:lnTo>
                  <a:lnTo>
                    <a:pt x="7" y="1619"/>
                  </a:lnTo>
                  <a:lnTo>
                    <a:pt x="3" y="1604"/>
                  </a:lnTo>
                  <a:lnTo>
                    <a:pt x="1" y="1590"/>
                  </a:lnTo>
                  <a:lnTo>
                    <a:pt x="0" y="1575"/>
                  </a:lnTo>
                  <a:lnTo>
                    <a:pt x="0" y="1560"/>
                  </a:lnTo>
                  <a:lnTo>
                    <a:pt x="2" y="1545"/>
                  </a:lnTo>
                  <a:lnTo>
                    <a:pt x="5" y="1530"/>
                  </a:lnTo>
                  <a:lnTo>
                    <a:pt x="9" y="1515"/>
                  </a:lnTo>
                  <a:lnTo>
                    <a:pt x="16" y="1502"/>
                  </a:lnTo>
                  <a:lnTo>
                    <a:pt x="23" y="1488"/>
                  </a:lnTo>
                  <a:lnTo>
                    <a:pt x="32" y="1475"/>
                  </a:lnTo>
                  <a:lnTo>
                    <a:pt x="503" y="862"/>
                  </a:lnTo>
                  <a:lnTo>
                    <a:pt x="32" y="250"/>
                  </a:lnTo>
                  <a:lnTo>
                    <a:pt x="23" y="237"/>
                  </a:lnTo>
                  <a:lnTo>
                    <a:pt x="16" y="224"/>
                  </a:lnTo>
                  <a:lnTo>
                    <a:pt x="9" y="209"/>
                  </a:lnTo>
                  <a:lnTo>
                    <a:pt x="5" y="195"/>
                  </a:lnTo>
                  <a:lnTo>
                    <a:pt x="2" y="180"/>
                  </a:lnTo>
                  <a:lnTo>
                    <a:pt x="0" y="166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7"/>
                  </a:lnTo>
                  <a:lnTo>
                    <a:pt x="14" y="92"/>
                  </a:lnTo>
                  <a:lnTo>
                    <a:pt x="20" y="79"/>
                  </a:lnTo>
                  <a:lnTo>
                    <a:pt x="28" y="66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0" y="32"/>
                  </a:lnTo>
                  <a:lnTo>
                    <a:pt x="74" y="23"/>
                  </a:lnTo>
                  <a:lnTo>
                    <a:pt x="87" y="16"/>
                  </a:lnTo>
                  <a:lnTo>
                    <a:pt x="102" y="9"/>
                  </a:lnTo>
                  <a:lnTo>
                    <a:pt x="116" y="5"/>
                  </a:lnTo>
                  <a:lnTo>
                    <a:pt x="131" y="2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5" y="1"/>
                  </a:lnTo>
                  <a:lnTo>
                    <a:pt x="189" y="4"/>
                  </a:lnTo>
                  <a:lnTo>
                    <a:pt x="204" y="8"/>
                  </a:lnTo>
                  <a:lnTo>
                    <a:pt x="218" y="13"/>
                  </a:lnTo>
                  <a:lnTo>
                    <a:pt x="232" y="20"/>
                  </a:lnTo>
                  <a:lnTo>
                    <a:pt x="244" y="28"/>
                  </a:lnTo>
                  <a:lnTo>
                    <a:pt x="257" y="37"/>
                  </a:lnTo>
                  <a:lnTo>
                    <a:pt x="268" y="49"/>
                  </a:lnTo>
                  <a:lnTo>
                    <a:pt x="278" y="61"/>
                  </a:lnTo>
                  <a:lnTo>
                    <a:pt x="823" y="768"/>
                  </a:lnTo>
                  <a:lnTo>
                    <a:pt x="830" y="778"/>
                  </a:lnTo>
                  <a:lnTo>
                    <a:pt x="837" y="790"/>
                  </a:lnTo>
                  <a:lnTo>
                    <a:pt x="842" y="801"/>
                  </a:lnTo>
                  <a:lnTo>
                    <a:pt x="846" y="814"/>
                  </a:lnTo>
                  <a:lnTo>
                    <a:pt x="851" y="825"/>
                  </a:lnTo>
                  <a:lnTo>
                    <a:pt x="853" y="837"/>
                  </a:lnTo>
                  <a:lnTo>
                    <a:pt x="855" y="850"/>
                  </a:lnTo>
                  <a:lnTo>
                    <a:pt x="855" y="862"/>
                  </a:lnTo>
                  <a:lnTo>
                    <a:pt x="855" y="876"/>
                  </a:lnTo>
                  <a:lnTo>
                    <a:pt x="853" y="888"/>
                  </a:lnTo>
                  <a:lnTo>
                    <a:pt x="851" y="899"/>
                  </a:lnTo>
                  <a:lnTo>
                    <a:pt x="846" y="912"/>
                  </a:lnTo>
                  <a:lnTo>
                    <a:pt x="842" y="924"/>
                  </a:lnTo>
                  <a:lnTo>
                    <a:pt x="837" y="936"/>
                  </a:lnTo>
                  <a:lnTo>
                    <a:pt x="830" y="947"/>
                  </a:lnTo>
                  <a:lnTo>
                    <a:pt x="823" y="957"/>
                  </a:lnTo>
                  <a:lnTo>
                    <a:pt x="278" y="1664"/>
                  </a:lnTo>
                  <a:lnTo>
                    <a:pt x="272" y="1672"/>
                  </a:lnTo>
                  <a:lnTo>
                    <a:pt x="266" y="1679"/>
                  </a:lnTo>
                  <a:lnTo>
                    <a:pt x="260" y="1685"/>
                  </a:lnTo>
                  <a:lnTo>
                    <a:pt x="253" y="1691"/>
                  </a:lnTo>
                  <a:lnTo>
                    <a:pt x="238" y="1702"/>
                  </a:lnTo>
                  <a:lnTo>
                    <a:pt x="223" y="1710"/>
                  </a:lnTo>
                  <a:lnTo>
                    <a:pt x="206" y="1716"/>
                  </a:lnTo>
                  <a:lnTo>
                    <a:pt x="189" y="1721"/>
                  </a:lnTo>
                  <a:lnTo>
                    <a:pt x="173" y="1724"/>
                  </a:lnTo>
                  <a:lnTo>
                    <a:pt x="155" y="17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D7140B6D-CB90-4D15-B7A3-1462D2D32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5906" y="-2300"/>
            <a:ext cx="413837" cy="7861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137110" tIns="68555" rIns="137110" bIns="68555" numCol="1" anchor="t" anchorCtr="0" compatLnSpc="1">
            <a:prstTxWarp prst="textNoShape">
              <a:avLst/>
            </a:prstTxWarp>
          </a:bodyPr>
          <a:lstStyle/>
          <a:p>
            <a:pPr defTabSz="1371189">
              <a:defRPr/>
            </a:pPr>
            <a:endParaRPr lang="ru-RU" sz="2699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06304FCF-1B38-46A8-93E5-3ABCC87A6249}"/>
              </a:ext>
            </a:extLst>
          </p:cNvPr>
          <p:cNvSpPr txBox="1">
            <a:spLocks/>
          </p:cNvSpPr>
          <p:nvPr/>
        </p:nvSpPr>
        <p:spPr>
          <a:xfrm>
            <a:off x="17315905" y="190124"/>
            <a:ext cx="396427" cy="434599"/>
          </a:xfrm>
          <a:prstGeom prst="rect">
            <a:avLst/>
          </a:prstGeom>
        </p:spPr>
        <p:txBody>
          <a:bodyPr vert="horz" wrap="square" lIns="0" tIns="1904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45" defTabSz="1371189">
              <a:spcBef>
                <a:spcPts val="150"/>
              </a:spcBef>
              <a:defRPr/>
            </a:pPr>
            <a:r>
              <a:rPr lang="ru-RU" sz="2699" spc="60" dirty="0">
                <a:solidFill>
                  <a:sysClr val="window" lastClr="FFFFFF"/>
                </a:solidFill>
                <a:latin typeface="Calibri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7B18E8-11ED-4995-BA32-15DB1A94DFE6}"/>
              </a:ext>
            </a:extLst>
          </p:cNvPr>
          <p:cNvSpPr txBox="1"/>
          <p:nvPr/>
        </p:nvSpPr>
        <p:spPr>
          <a:xfrm>
            <a:off x="4049769" y="270563"/>
            <a:ext cx="10921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lang="ru-RU" sz="2400" b="0" dirty="0"/>
              <a:t>ОПС ХАЛАЛ КАЗСТАНДАРТ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1A90C0-1CA2-4207-96B0-9DEE4495639C}"/>
              </a:ext>
            </a:extLst>
          </p:cNvPr>
          <p:cNvSpPr txBox="1"/>
          <p:nvPr/>
        </p:nvSpPr>
        <p:spPr>
          <a:xfrm>
            <a:off x="40414" y="5213492"/>
            <a:ext cx="443544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189">
              <a:defRPr/>
            </a:pPr>
            <a:r>
              <a:rPr lang="ru-RU" sz="225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GSO 2055-1:2021/</a:t>
            </a:r>
            <a:r>
              <a:rPr lang="en-US" sz="225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 </a:t>
            </a:r>
            <a:endParaRPr lang="ru-RU" sz="2250" b="1" dirty="0">
              <a:solidFill>
                <a:srgbClr val="006633"/>
              </a:solidFill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  <a:p>
            <a:pPr algn="ctr" defTabSz="1371189">
              <a:defRPr/>
            </a:pPr>
            <a:r>
              <a:rPr lang="en-US" sz="225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UAE.S  </a:t>
            </a:r>
            <a:r>
              <a:rPr lang="ru-RU" sz="225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GSO 2055-1:2021</a:t>
            </a:r>
          </a:p>
          <a:p>
            <a:pPr algn="ctr" defTabSz="1371189">
              <a:defRPr/>
            </a:pPr>
            <a:r>
              <a:rPr lang="kk-KZ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применяется в странах </a:t>
            </a:r>
          </a:p>
          <a:p>
            <a:pPr algn="ctr" defTabSz="1371189">
              <a:defRPr/>
            </a:pPr>
            <a:r>
              <a:rPr lang="kk-KZ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Персидского Залива: </a:t>
            </a:r>
          </a:p>
          <a:p>
            <a:pPr algn="ctr" defTabSz="1371189">
              <a:defRPr/>
            </a:pPr>
            <a:r>
              <a:rPr lang="kk-KZ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ОАЭ, Королевство Саудовская Аравия, Султанат Оман, </a:t>
            </a:r>
          </a:p>
          <a:p>
            <a:pPr algn="ctr" defTabSz="1371189">
              <a:defRPr/>
            </a:pPr>
            <a:r>
              <a:rPr lang="kk-KZ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Бахрейн, Катар, Кувейт</a:t>
            </a:r>
            <a:endParaRPr lang="ru-RU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A3F96D-8480-4D7B-B347-2FD1FCAD6956}"/>
              </a:ext>
            </a:extLst>
          </p:cNvPr>
          <p:cNvSpPr txBox="1"/>
          <p:nvPr/>
        </p:nvSpPr>
        <p:spPr>
          <a:xfrm>
            <a:off x="13919315" y="5213493"/>
            <a:ext cx="4219042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189">
              <a:defRPr/>
            </a:pPr>
            <a:r>
              <a:rPr lang="en-US" sz="225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OIC/SMIIC-</a:t>
            </a:r>
            <a:r>
              <a:rPr lang="ru-RU" sz="225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1:</a:t>
            </a:r>
            <a:r>
              <a:rPr lang="kk-KZ" sz="2250" b="1" dirty="0">
                <a:solidFill>
                  <a:srgbClr val="006633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2019</a:t>
            </a:r>
          </a:p>
          <a:p>
            <a:pPr algn="ctr" defTabSz="1371189">
              <a:defRPr/>
            </a:pPr>
            <a:r>
              <a:rPr lang="kk-KZ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применяется в </a:t>
            </a:r>
          </a:p>
          <a:p>
            <a:pPr algn="ctr" defTabSz="1371189">
              <a:defRPr/>
            </a:pPr>
            <a:r>
              <a:rPr lang="kk-KZ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57 странах, входящих </a:t>
            </a:r>
          </a:p>
          <a:p>
            <a:pPr algn="ctr" defTabSz="1371189">
              <a:defRPr/>
            </a:pPr>
            <a:r>
              <a:rPr lang="kk-KZ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Организацию исламского сотрудничества </a:t>
            </a:r>
          </a:p>
          <a:p>
            <a:pPr algn="ctr" defTabSz="1371189">
              <a:defRPr/>
            </a:pPr>
            <a:r>
              <a:rPr lang="kk-KZ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OIC</a:t>
            </a:r>
            <a:r>
              <a:rPr lang="ru-RU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en-US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681F59-767F-47CE-AF4B-B319CFE7A275}"/>
              </a:ext>
            </a:extLst>
          </p:cNvPr>
          <p:cNvSpPr txBox="1"/>
          <p:nvPr/>
        </p:nvSpPr>
        <p:spPr>
          <a:xfrm>
            <a:off x="5601520" y="6120838"/>
            <a:ext cx="7084960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>
                  <a:lumMod val="50000"/>
                </a:schemeClr>
              </a:buClr>
              <a:buSzPct val="100000"/>
            </a:pPr>
            <a:r>
              <a:rPr lang="ru-RU" sz="2100" b="1" dirty="0">
                <a:latin typeface="Roboto" panose="02000000000000000000" pitchFamily="2" charset="0"/>
                <a:ea typeface="Roboto" panose="02000000000000000000" pitchFamily="2" charset="0"/>
              </a:rPr>
              <a:t>ОПС Халал КазСтандарт выдает </a:t>
            </a:r>
          </a:p>
          <a:p>
            <a:pPr algn="ctr">
              <a:buClr>
                <a:schemeClr val="accent2">
                  <a:lumMod val="50000"/>
                </a:schemeClr>
              </a:buClr>
              <a:buSzPct val="100000"/>
            </a:pPr>
            <a:r>
              <a:rPr lang="ru-RU" sz="2699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СЕРТИФИКАТЫ ХАЛАЛ </a:t>
            </a:r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sz="21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</a:rPr>
              <a:t>производителям пищевой продукции по стандартам</a:t>
            </a:r>
            <a:endParaRPr lang="ru-RU" sz="21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E1ADE-B681-7BF2-B12B-21A670B96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543" y="2120153"/>
            <a:ext cx="2170915" cy="117906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A725EA1-4893-4D12-9969-042D9982A41B}"/>
              </a:ext>
            </a:extLst>
          </p:cNvPr>
          <p:cNvSpPr txBox="1"/>
          <p:nvPr/>
        </p:nvSpPr>
        <p:spPr>
          <a:xfrm>
            <a:off x="6012974" y="3299217"/>
            <a:ext cx="6262054" cy="87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189">
              <a:defRPr/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ОЦЕНКА СООТВЕТСТВИЯ ЭКСПОРТНОЙ ПРОДУКЦИИ </a:t>
            </a:r>
          </a:p>
          <a:p>
            <a:pPr algn="ctr" defTabSz="1371189">
              <a:defRPr/>
            </a:pPr>
            <a:r>
              <a:rPr lang="ru-RU" sz="2999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ПРОДУКЦИЯ </a:t>
            </a:r>
            <a:r>
              <a:rPr lang="ru-RU" sz="2999" b="1" dirty="0">
                <a:solidFill>
                  <a:srgbClr val="00B050"/>
                </a:solidFill>
              </a:rPr>
              <a:t>ХАЛАЛ</a:t>
            </a:r>
            <a:endParaRPr lang="ru-RU" sz="2999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F52BBEE-6E80-47F2-A7F6-6761650B3903}"/>
              </a:ext>
            </a:extLst>
          </p:cNvPr>
          <p:cNvSpPr txBox="1"/>
          <p:nvPr/>
        </p:nvSpPr>
        <p:spPr>
          <a:xfrm>
            <a:off x="3009925" y="957479"/>
            <a:ext cx="12268150" cy="101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599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КАЗСТАНДАРТ</a:t>
            </a:r>
            <a:r>
              <a:rPr lang="ru-RU" sz="3599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ЯВЛЯЕТСЯ</a:t>
            </a:r>
          </a:p>
          <a:p>
            <a:pPr algn="ctr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НАЦИОНАЛЬНЫМ АККРЕДИТОВАННЫМ ОРГАНОМ ХАЛАЛ В ЦЕНТРАЛЬНОЙ АЗИИ</a:t>
            </a:r>
          </a:p>
        </p:txBody>
      </p:sp>
      <p:pic>
        <p:nvPicPr>
          <p:cNvPr id="13" name="Picture 4" descr="Picture background">
            <a:extLst>
              <a:ext uri="{FF2B5EF4-FFF2-40B4-BE49-F238E27FC236}">
                <a16:creationId xmlns:a16="http://schemas.microsoft.com/office/drawing/2014/main" id="{FD515B05-84DF-5138-8CED-DE985561F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7" b="30964"/>
          <a:stretch>
            <a:fillRect/>
          </a:stretch>
        </p:blipFill>
        <p:spPr bwMode="auto">
          <a:xfrm>
            <a:off x="3307" y="7665495"/>
            <a:ext cx="18281386" cy="26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E704FEC-87B3-48FA-839F-02BE36D7E358}"/>
              </a:ext>
            </a:extLst>
          </p:cNvPr>
          <p:cNvSpPr txBox="1"/>
          <p:nvPr/>
        </p:nvSpPr>
        <p:spPr>
          <a:xfrm>
            <a:off x="867709" y="7858857"/>
            <a:ext cx="17416985" cy="5538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defRPr>
            </a:lvl1pPr>
          </a:lstStyle>
          <a:p>
            <a:r>
              <a:rPr lang="ru-RU" sz="2999" dirty="0">
                <a:solidFill>
                  <a:schemeClr val="bg1"/>
                </a:solidFill>
              </a:rPr>
              <a:t>ОБЛАСТЬ АККРЕДИТАЦИИ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AA8792-B88C-4925-9407-CCC783559805}"/>
              </a:ext>
            </a:extLst>
          </p:cNvPr>
          <p:cNvSpPr txBox="1"/>
          <p:nvPr/>
        </p:nvSpPr>
        <p:spPr>
          <a:xfrm>
            <a:off x="1319906" y="8587529"/>
            <a:ext cx="211771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Производство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ПИЩЕВЫХ ПРОДУКТОВ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035773-6B83-4EB3-AA04-CA3885B319C3}"/>
              </a:ext>
            </a:extLst>
          </p:cNvPr>
          <p:cNvSpPr txBox="1"/>
          <p:nvPr/>
        </p:nvSpPr>
        <p:spPr>
          <a:xfrm>
            <a:off x="4056968" y="8607794"/>
            <a:ext cx="3295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CI: Переработка </a:t>
            </a:r>
            <a:r>
              <a:rPr lang="ru-RU" sz="2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скоропортящихся продуктов животного происхождения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DE16CB-9122-487A-84E4-B4F87CC6743F}"/>
              </a:ext>
            </a:extLst>
          </p:cNvPr>
          <p:cNvSpPr txBox="1"/>
          <p:nvPr/>
        </p:nvSpPr>
        <p:spPr>
          <a:xfrm>
            <a:off x="7505791" y="8607793"/>
            <a:ext cx="38300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CII: Переработка </a:t>
            </a:r>
            <a:r>
              <a:rPr lang="ru-RU" sz="2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скоропортящихся продуктов растительного происхождения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F9DBBE-6493-4915-AC65-F786660167BA}"/>
              </a:ext>
            </a:extLst>
          </p:cNvPr>
          <p:cNvSpPr txBox="1"/>
          <p:nvPr/>
        </p:nvSpPr>
        <p:spPr>
          <a:xfrm>
            <a:off x="11524013" y="8607794"/>
            <a:ext cx="39029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CIV: Обработка </a:t>
            </a:r>
          </a:p>
          <a:p>
            <a:r>
              <a:rPr lang="ru-RU" sz="2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продуктов, устойчивых к воздействию окружающей среды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8A86C88-092E-40F4-A62A-8A4041FF1A4B}"/>
              </a:ext>
            </a:extLst>
          </p:cNvPr>
          <p:cNvSpPr txBox="1"/>
          <p:nvPr/>
        </p:nvSpPr>
        <p:spPr>
          <a:xfrm>
            <a:off x="15733343" y="8607794"/>
            <a:ext cx="22097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CV: </a:t>
            </a:r>
            <a:r>
              <a:rPr lang="ru-RU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Халал убой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F0C8CCE-95B9-57BB-FDF3-0D88BF27D267}"/>
              </a:ext>
            </a:extLst>
          </p:cNvPr>
          <p:cNvSpPr/>
          <p:nvPr/>
        </p:nvSpPr>
        <p:spPr>
          <a:xfrm>
            <a:off x="1125417" y="8723828"/>
            <a:ext cx="191407" cy="19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699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7AC8BCC-76F5-16F7-E424-7C0A94D8DFD3}"/>
              </a:ext>
            </a:extLst>
          </p:cNvPr>
          <p:cNvSpPr/>
          <p:nvPr/>
        </p:nvSpPr>
        <p:spPr>
          <a:xfrm>
            <a:off x="3891052" y="8723828"/>
            <a:ext cx="191407" cy="19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699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2DB7D94-2FE4-7658-4EF9-BE3323715826}"/>
              </a:ext>
            </a:extLst>
          </p:cNvPr>
          <p:cNvSpPr/>
          <p:nvPr/>
        </p:nvSpPr>
        <p:spPr>
          <a:xfrm>
            <a:off x="7286666" y="8723828"/>
            <a:ext cx="191407" cy="19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699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A4ECB93-2A86-4A52-0EF2-A89429D76CAB}"/>
              </a:ext>
            </a:extLst>
          </p:cNvPr>
          <p:cNvSpPr/>
          <p:nvPr/>
        </p:nvSpPr>
        <p:spPr>
          <a:xfrm>
            <a:off x="11286240" y="8723828"/>
            <a:ext cx="191407" cy="19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699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28FE903-03BF-2601-D60C-4E28E2D25CBA}"/>
              </a:ext>
            </a:extLst>
          </p:cNvPr>
          <p:cNvSpPr/>
          <p:nvPr/>
        </p:nvSpPr>
        <p:spPr>
          <a:xfrm>
            <a:off x="15514362" y="8723828"/>
            <a:ext cx="191407" cy="19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2699"/>
          </a:p>
        </p:txBody>
      </p:sp>
      <p:sp>
        <p:nvSpPr>
          <p:cNvPr id="31" name="Freeform 264">
            <a:extLst>
              <a:ext uri="{FF2B5EF4-FFF2-40B4-BE49-F238E27FC236}">
                <a16:creationId xmlns:a16="http://schemas.microsoft.com/office/drawing/2014/main" id="{4ECB6912-6281-C7A7-EB08-250A1E3C8EE1}"/>
              </a:ext>
            </a:extLst>
          </p:cNvPr>
          <p:cNvSpPr>
            <a:spLocks noEditPoints="1"/>
          </p:cNvSpPr>
          <p:nvPr/>
        </p:nvSpPr>
        <p:spPr bwMode="auto">
          <a:xfrm>
            <a:off x="15915524" y="9043476"/>
            <a:ext cx="1514799" cy="995147"/>
          </a:xfrm>
          <a:custGeom>
            <a:avLst/>
            <a:gdLst>
              <a:gd name="T0" fmla="*/ 12709 w 16056"/>
              <a:gd name="T1" fmla="*/ 719 h 10841"/>
              <a:gd name="T2" fmla="*/ 12227 w 16056"/>
              <a:gd name="T3" fmla="*/ 1345 h 10841"/>
              <a:gd name="T4" fmla="*/ 8885 w 16056"/>
              <a:gd name="T5" fmla="*/ 1543 h 10841"/>
              <a:gd name="T6" fmla="*/ 3305 w 16056"/>
              <a:gd name="T7" fmla="*/ 1458 h 10841"/>
              <a:gd name="T8" fmla="*/ 735 w 16056"/>
              <a:gd name="T9" fmla="*/ 2416 h 10841"/>
              <a:gd name="T10" fmla="*/ 82 w 16056"/>
              <a:gd name="T11" fmla="*/ 5753 h 10841"/>
              <a:gd name="T12" fmla="*/ 476 w 16056"/>
              <a:gd name="T13" fmla="*/ 6848 h 10841"/>
              <a:gd name="T14" fmla="*/ 325 w 16056"/>
              <a:gd name="T15" fmla="*/ 5244 h 10841"/>
              <a:gd name="T16" fmla="*/ 631 w 16056"/>
              <a:gd name="T17" fmla="*/ 4802 h 10841"/>
              <a:gd name="T18" fmla="*/ 992 w 16056"/>
              <a:gd name="T19" fmla="*/ 7309 h 10841"/>
              <a:gd name="T20" fmla="*/ 872 w 16056"/>
              <a:gd name="T21" fmla="*/ 9861 h 10841"/>
              <a:gd name="T22" fmla="*/ 991 w 16056"/>
              <a:gd name="T23" fmla="*/ 10270 h 10841"/>
              <a:gd name="T24" fmla="*/ 1239 w 16056"/>
              <a:gd name="T25" fmla="*/ 10444 h 10841"/>
              <a:gd name="T26" fmla="*/ 1538 w 16056"/>
              <a:gd name="T27" fmla="*/ 10774 h 10841"/>
              <a:gd name="T28" fmla="*/ 1590 w 16056"/>
              <a:gd name="T29" fmla="*/ 10074 h 10841"/>
              <a:gd name="T30" fmla="*/ 1861 w 16056"/>
              <a:gd name="T31" fmla="*/ 8248 h 10841"/>
              <a:gd name="T32" fmla="*/ 2674 w 16056"/>
              <a:gd name="T33" fmla="*/ 10025 h 10841"/>
              <a:gd name="T34" fmla="*/ 3046 w 16056"/>
              <a:gd name="T35" fmla="*/ 10598 h 10841"/>
              <a:gd name="T36" fmla="*/ 3452 w 16056"/>
              <a:gd name="T37" fmla="*/ 10015 h 10841"/>
              <a:gd name="T38" fmla="*/ 2899 w 16056"/>
              <a:gd name="T39" fmla="*/ 7931 h 10841"/>
              <a:gd name="T40" fmla="*/ 2688 w 16056"/>
              <a:gd name="T41" fmla="*/ 6290 h 10841"/>
              <a:gd name="T42" fmla="*/ 2274 w 16056"/>
              <a:gd name="T43" fmla="*/ 7028 h 10841"/>
              <a:gd name="T44" fmla="*/ 2557 w 16056"/>
              <a:gd name="T45" fmla="*/ 5610 h 10841"/>
              <a:gd name="T46" fmla="*/ 5105 w 16056"/>
              <a:gd name="T47" fmla="*/ 4263 h 10841"/>
              <a:gd name="T48" fmla="*/ 9745 w 16056"/>
              <a:gd name="T49" fmla="*/ 3838 h 10841"/>
              <a:gd name="T50" fmla="*/ 10983 w 16056"/>
              <a:gd name="T51" fmla="*/ 3845 h 10841"/>
              <a:gd name="T52" fmla="*/ 11751 w 16056"/>
              <a:gd name="T53" fmla="*/ 5051 h 10841"/>
              <a:gd name="T54" fmla="*/ 11195 w 16056"/>
              <a:gd name="T55" fmla="*/ 5424 h 10841"/>
              <a:gd name="T56" fmla="*/ 10641 w 16056"/>
              <a:gd name="T57" fmla="*/ 6545 h 10841"/>
              <a:gd name="T58" fmla="*/ 10040 w 16056"/>
              <a:gd name="T59" fmla="*/ 7151 h 10841"/>
              <a:gd name="T60" fmla="*/ 9437 w 16056"/>
              <a:gd name="T61" fmla="*/ 7483 h 10841"/>
              <a:gd name="T62" fmla="*/ 9258 w 16056"/>
              <a:gd name="T63" fmla="*/ 9327 h 10841"/>
              <a:gd name="T64" fmla="*/ 9293 w 16056"/>
              <a:gd name="T65" fmla="*/ 10345 h 10841"/>
              <a:gd name="T66" fmla="*/ 10111 w 16056"/>
              <a:gd name="T67" fmla="*/ 10704 h 10841"/>
              <a:gd name="T68" fmla="*/ 10655 w 16056"/>
              <a:gd name="T69" fmla="*/ 10361 h 10841"/>
              <a:gd name="T70" fmla="*/ 10318 w 16056"/>
              <a:gd name="T71" fmla="*/ 8838 h 10841"/>
              <a:gd name="T72" fmla="*/ 11146 w 16056"/>
              <a:gd name="T73" fmla="*/ 7360 h 10841"/>
              <a:gd name="T74" fmla="*/ 12529 w 16056"/>
              <a:gd name="T75" fmla="*/ 5233 h 10841"/>
              <a:gd name="T76" fmla="*/ 14713 w 16056"/>
              <a:gd name="T77" fmla="*/ 4075 h 10841"/>
              <a:gd name="T78" fmla="*/ 15463 w 16056"/>
              <a:gd name="T79" fmla="*/ 4029 h 10841"/>
              <a:gd name="T80" fmla="*/ 16055 w 16056"/>
              <a:gd name="T81" fmla="*/ 3556 h 10841"/>
              <a:gd name="T82" fmla="*/ 15175 w 16056"/>
              <a:gd name="T83" fmla="*/ 2393 h 10841"/>
              <a:gd name="T84" fmla="*/ 14342 w 16056"/>
              <a:gd name="T85" fmla="*/ 1243 h 10841"/>
              <a:gd name="T86" fmla="*/ 14607 w 16056"/>
              <a:gd name="T87" fmla="*/ 41 h 10841"/>
              <a:gd name="T88" fmla="*/ 14266 w 16056"/>
              <a:gd name="T89" fmla="*/ 49 h 10841"/>
              <a:gd name="T90" fmla="*/ 13453 w 16056"/>
              <a:gd name="T91" fmla="*/ 883 h 10841"/>
              <a:gd name="T92" fmla="*/ 7557 w 16056"/>
              <a:gd name="T93" fmla="*/ 6753 h 10841"/>
              <a:gd name="T94" fmla="*/ 7017 w 16056"/>
              <a:gd name="T95" fmla="*/ 7741 h 10841"/>
              <a:gd name="T96" fmla="*/ 5546 w 16056"/>
              <a:gd name="T97" fmla="*/ 7653 h 10841"/>
              <a:gd name="T98" fmla="*/ 4577 w 16056"/>
              <a:gd name="T99" fmla="*/ 6815 h 10841"/>
              <a:gd name="T100" fmla="*/ 4338 w 16056"/>
              <a:gd name="T101" fmla="*/ 7641 h 10841"/>
              <a:gd name="T102" fmla="*/ 4628 w 16056"/>
              <a:gd name="T103" fmla="*/ 8455 h 10841"/>
              <a:gd name="T104" fmla="*/ 5609 w 16056"/>
              <a:gd name="T105" fmla="*/ 9846 h 10841"/>
              <a:gd name="T106" fmla="*/ 5601 w 16056"/>
              <a:gd name="T107" fmla="*/ 10741 h 10841"/>
              <a:gd name="T108" fmla="*/ 6391 w 16056"/>
              <a:gd name="T109" fmla="*/ 10674 h 10841"/>
              <a:gd name="T110" fmla="*/ 6274 w 16056"/>
              <a:gd name="T111" fmla="*/ 9985 h 10841"/>
              <a:gd name="T112" fmla="*/ 6827 w 16056"/>
              <a:gd name="T113" fmla="*/ 10794 h 10841"/>
              <a:gd name="T114" fmla="*/ 7016 w 16056"/>
              <a:gd name="T115" fmla="*/ 10710 h 10841"/>
              <a:gd name="T116" fmla="*/ 7243 w 16056"/>
              <a:gd name="T117" fmla="*/ 9654 h 10841"/>
              <a:gd name="T118" fmla="*/ 8088 w 16056"/>
              <a:gd name="T119" fmla="*/ 8543 h 10841"/>
              <a:gd name="T120" fmla="*/ 8075 w 16056"/>
              <a:gd name="T121" fmla="*/ 7432 h 10841"/>
              <a:gd name="T122" fmla="*/ 8294 w 16056"/>
              <a:gd name="T123" fmla="*/ 6986 h 10841"/>
              <a:gd name="T124" fmla="*/ 8052 w 16056"/>
              <a:gd name="T125" fmla="*/ 6573 h 10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6" h="10841">
                <a:moveTo>
                  <a:pt x="13565" y="1161"/>
                </a:moveTo>
                <a:lnTo>
                  <a:pt x="13561" y="1148"/>
                </a:lnTo>
                <a:lnTo>
                  <a:pt x="13557" y="1136"/>
                </a:lnTo>
                <a:lnTo>
                  <a:pt x="13553" y="1122"/>
                </a:lnTo>
                <a:lnTo>
                  <a:pt x="13547" y="1109"/>
                </a:lnTo>
                <a:lnTo>
                  <a:pt x="13541" y="1096"/>
                </a:lnTo>
                <a:lnTo>
                  <a:pt x="13534" y="1083"/>
                </a:lnTo>
                <a:lnTo>
                  <a:pt x="13527" y="1069"/>
                </a:lnTo>
                <a:lnTo>
                  <a:pt x="13519" y="1056"/>
                </a:lnTo>
                <a:lnTo>
                  <a:pt x="13501" y="1029"/>
                </a:lnTo>
                <a:lnTo>
                  <a:pt x="13482" y="1002"/>
                </a:lnTo>
                <a:lnTo>
                  <a:pt x="13461" y="976"/>
                </a:lnTo>
                <a:lnTo>
                  <a:pt x="13439" y="950"/>
                </a:lnTo>
                <a:lnTo>
                  <a:pt x="13416" y="925"/>
                </a:lnTo>
                <a:lnTo>
                  <a:pt x="13392" y="901"/>
                </a:lnTo>
                <a:lnTo>
                  <a:pt x="13367" y="878"/>
                </a:lnTo>
                <a:lnTo>
                  <a:pt x="13343" y="856"/>
                </a:lnTo>
                <a:lnTo>
                  <a:pt x="13317" y="836"/>
                </a:lnTo>
                <a:lnTo>
                  <a:pt x="13293" y="817"/>
                </a:lnTo>
                <a:lnTo>
                  <a:pt x="13270" y="801"/>
                </a:lnTo>
                <a:lnTo>
                  <a:pt x="13248" y="786"/>
                </a:lnTo>
                <a:lnTo>
                  <a:pt x="13223" y="772"/>
                </a:lnTo>
                <a:lnTo>
                  <a:pt x="13196" y="758"/>
                </a:lnTo>
                <a:lnTo>
                  <a:pt x="13167" y="745"/>
                </a:lnTo>
                <a:lnTo>
                  <a:pt x="13136" y="732"/>
                </a:lnTo>
                <a:lnTo>
                  <a:pt x="13103" y="720"/>
                </a:lnTo>
                <a:lnTo>
                  <a:pt x="13070" y="710"/>
                </a:lnTo>
                <a:lnTo>
                  <a:pt x="13034" y="700"/>
                </a:lnTo>
                <a:lnTo>
                  <a:pt x="12999" y="691"/>
                </a:lnTo>
                <a:lnTo>
                  <a:pt x="12963" y="685"/>
                </a:lnTo>
                <a:lnTo>
                  <a:pt x="12928" y="681"/>
                </a:lnTo>
                <a:lnTo>
                  <a:pt x="12910" y="680"/>
                </a:lnTo>
                <a:lnTo>
                  <a:pt x="12893" y="679"/>
                </a:lnTo>
                <a:lnTo>
                  <a:pt x="12875" y="679"/>
                </a:lnTo>
                <a:lnTo>
                  <a:pt x="12858" y="679"/>
                </a:lnTo>
                <a:lnTo>
                  <a:pt x="12841" y="680"/>
                </a:lnTo>
                <a:lnTo>
                  <a:pt x="12825" y="682"/>
                </a:lnTo>
                <a:lnTo>
                  <a:pt x="12808" y="685"/>
                </a:lnTo>
                <a:lnTo>
                  <a:pt x="12792" y="688"/>
                </a:lnTo>
                <a:lnTo>
                  <a:pt x="12777" y="691"/>
                </a:lnTo>
                <a:lnTo>
                  <a:pt x="12762" y="697"/>
                </a:lnTo>
                <a:lnTo>
                  <a:pt x="12746" y="702"/>
                </a:lnTo>
                <a:lnTo>
                  <a:pt x="12732" y="709"/>
                </a:lnTo>
                <a:lnTo>
                  <a:pt x="12709" y="719"/>
                </a:lnTo>
                <a:lnTo>
                  <a:pt x="12695" y="727"/>
                </a:lnTo>
                <a:lnTo>
                  <a:pt x="12687" y="732"/>
                </a:lnTo>
                <a:lnTo>
                  <a:pt x="12683" y="735"/>
                </a:lnTo>
                <a:lnTo>
                  <a:pt x="12682" y="739"/>
                </a:lnTo>
                <a:lnTo>
                  <a:pt x="12681" y="745"/>
                </a:lnTo>
                <a:lnTo>
                  <a:pt x="12679" y="752"/>
                </a:lnTo>
                <a:lnTo>
                  <a:pt x="12673" y="763"/>
                </a:lnTo>
                <a:lnTo>
                  <a:pt x="12668" y="779"/>
                </a:lnTo>
                <a:lnTo>
                  <a:pt x="12665" y="796"/>
                </a:lnTo>
                <a:lnTo>
                  <a:pt x="12664" y="812"/>
                </a:lnTo>
                <a:lnTo>
                  <a:pt x="12666" y="828"/>
                </a:lnTo>
                <a:lnTo>
                  <a:pt x="12669" y="846"/>
                </a:lnTo>
                <a:lnTo>
                  <a:pt x="12674" y="862"/>
                </a:lnTo>
                <a:lnTo>
                  <a:pt x="12681" y="878"/>
                </a:lnTo>
                <a:lnTo>
                  <a:pt x="12690" y="896"/>
                </a:lnTo>
                <a:lnTo>
                  <a:pt x="12700" y="912"/>
                </a:lnTo>
                <a:lnTo>
                  <a:pt x="12711" y="928"/>
                </a:lnTo>
                <a:lnTo>
                  <a:pt x="12724" y="945"/>
                </a:lnTo>
                <a:lnTo>
                  <a:pt x="12737" y="961"/>
                </a:lnTo>
                <a:lnTo>
                  <a:pt x="12752" y="977"/>
                </a:lnTo>
                <a:lnTo>
                  <a:pt x="12768" y="994"/>
                </a:lnTo>
                <a:lnTo>
                  <a:pt x="12784" y="1010"/>
                </a:lnTo>
                <a:lnTo>
                  <a:pt x="12801" y="1025"/>
                </a:lnTo>
                <a:lnTo>
                  <a:pt x="12836" y="1056"/>
                </a:lnTo>
                <a:lnTo>
                  <a:pt x="12871" y="1086"/>
                </a:lnTo>
                <a:lnTo>
                  <a:pt x="12907" y="1114"/>
                </a:lnTo>
                <a:lnTo>
                  <a:pt x="12942" y="1141"/>
                </a:lnTo>
                <a:lnTo>
                  <a:pt x="12974" y="1166"/>
                </a:lnTo>
                <a:lnTo>
                  <a:pt x="13004" y="1190"/>
                </a:lnTo>
                <a:lnTo>
                  <a:pt x="13029" y="1211"/>
                </a:lnTo>
                <a:lnTo>
                  <a:pt x="13051" y="1231"/>
                </a:lnTo>
                <a:lnTo>
                  <a:pt x="13003" y="1260"/>
                </a:lnTo>
                <a:lnTo>
                  <a:pt x="12954" y="1286"/>
                </a:lnTo>
                <a:lnTo>
                  <a:pt x="12900" y="1307"/>
                </a:lnTo>
                <a:lnTo>
                  <a:pt x="12844" y="1326"/>
                </a:lnTo>
                <a:lnTo>
                  <a:pt x="12784" y="1340"/>
                </a:lnTo>
                <a:lnTo>
                  <a:pt x="12721" y="1350"/>
                </a:lnTo>
                <a:lnTo>
                  <a:pt x="12656" y="1358"/>
                </a:lnTo>
                <a:lnTo>
                  <a:pt x="12589" y="1362"/>
                </a:lnTo>
                <a:lnTo>
                  <a:pt x="12520" y="1364"/>
                </a:lnTo>
                <a:lnTo>
                  <a:pt x="12448" y="1362"/>
                </a:lnTo>
                <a:lnTo>
                  <a:pt x="12376" y="1359"/>
                </a:lnTo>
                <a:lnTo>
                  <a:pt x="12302" y="1353"/>
                </a:lnTo>
                <a:lnTo>
                  <a:pt x="12227" y="1345"/>
                </a:lnTo>
                <a:lnTo>
                  <a:pt x="12150" y="1335"/>
                </a:lnTo>
                <a:lnTo>
                  <a:pt x="12073" y="1324"/>
                </a:lnTo>
                <a:lnTo>
                  <a:pt x="11996" y="1310"/>
                </a:lnTo>
                <a:lnTo>
                  <a:pt x="11919" y="1296"/>
                </a:lnTo>
                <a:lnTo>
                  <a:pt x="11841" y="1281"/>
                </a:lnTo>
                <a:lnTo>
                  <a:pt x="11764" y="1264"/>
                </a:lnTo>
                <a:lnTo>
                  <a:pt x="11687" y="1247"/>
                </a:lnTo>
                <a:lnTo>
                  <a:pt x="11536" y="1210"/>
                </a:lnTo>
                <a:lnTo>
                  <a:pt x="11390" y="1174"/>
                </a:lnTo>
                <a:lnTo>
                  <a:pt x="11249" y="1139"/>
                </a:lnTo>
                <a:lnTo>
                  <a:pt x="11118" y="1105"/>
                </a:lnTo>
                <a:lnTo>
                  <a:pt x="11056" y="1090"/>
                </a:lnTo>
                <a:lnTo>
                  <a:pt x="10996" y="1075"/>
                </a:lnTo>
                <a:lnTo>
                  <a:pt x="10940" y="1063"/>
                </a:lnTo>
                <a:lnTo>
                  <a:pt x="10888" y="1052"/>
                </a:lnTo>
                <a:lnTo>
                  <a:pt x="10789" y="1035"/>
                </a:lnTo>
                <a:lnTo>
                  <a:pt x="10693" y="1020"/>
                </a:lnTo>
                <a:lnTo>
                  <a:pt x="10603" y="1010"/>
                </a:lnTo>
                <a:lnTo>
                  <a:pt x="10517" y="1004"/>
                </a:lnTo>
                <a:lnTo>
                  <a:pt x="10434" y="1001"/>
                </a:lnTo>
                <a:lnTo>
                  <a:pt x="10356" y="1001"/>
                </a:lnTo>
                <a:lnTo>
                  <a:pt x="10281" y="1004"/>
                </a:lnTo>
                <a:lnTo>
                  <a:pt x="10209" y="1011"/>
                </a:lnTo>
                <a:lnTo>
                  <a:pt x="10139" y="1020"/>
                </a:lnTo>
                <a:lnTo>
                  <a:pt x="10073" y="1032"/>
                </a:lnTo>
                <a:lnTo>
                  <a:pt x="10009" y="1046"/>
                </a:lnTo>
                <a:lnTo>
                  <a:pt x="9948" y="1062"/>
                </a:lnTo>
                <a:lnTo>
                  <a:pt x="9887" y="1081"/>
                </a:lnTo>
                <a:lnTo>
                  <a:pt x="9829" y="1100"/>
                </a:lnTo>
                <a:lnTo>
                  <a:pt x="9773" y="1122"/>
                </a:lnTo>
                <a:lnTo>
                  <a:pt x="9718" y="1145"/>
                </a:lnTo>
                <a:lnTo>
                  <a:pt x="9664" y="1169"/>
                </a:lnTo>
                <a:lnTo>
                  <a:pt x="9611" y="1195"/>
                </a:lnTo>
                <a:lnTo>
                  <a:pt x="9557" y="1221"/>
                </a:lnTo>
                <a:lnTo>
                  <a:pt x="9505" y="1249"/>
                </a:lnTo>
                <a:lnTo>
                  <a:pt x="9401" y="1305"/>
                </a:lnTo>
                <a:lnTo>
                  <a:pt x="9294" y="1361"/>
                </a:lnTo>
                <a:lnTo>
                  <a:pt x="9240" y="1389"/>
                </a:lnTo>
                <a:lnTo>
                  <a:pt x="9185" y="1418"/>
                </a:lnTo>
                <a:lnTo>
                  <a:pt x="9129" y="1444"/>
                </a:lnTo>
                <a:lnTo>
                  <a:pt x="9071" y="1471"/>
                </a:lnTo>
                <a:lnTo>
                  <a:pt x="9010" y="1496"/>
                </a:lnTo>
                <a:lnTo>
                  <a:pt x="8949" y="1521"/>
                </a:lnTo>
                <a:lnTo>
                  <a:pt x="8885" y="1543"/>
                </a:lnTo>
                <a:lnTo>
                  <a:pt x="8819" y="1565"/>
                </a:lnTo>
                <a:lnTo>
                  <a:pt x="8694" y="1601"/>
                </a:lnTo>
                <a:lnTo>
                  <a:pt x="8567" y="1634"/>
                </a:lnTo>
                <a:lnTo>
                  <a:pt x="8434" y="1666"/>
                </a:lnTo>
                <a:lnTo>
                  <a:pt x="8298" y="1694"/>
                </a:lnTo>
                <a:lnTo>
                  <a:pt x="8157" y="1720"/>
                </a:lnTo>
                <a:lnTo>
                  <a:pt x="8014" y="1744"/>
                </a:lnTo>
                <a:lnTo>
                  <a:pt x="7867" y="1766"/>
                </a:lnTo>
                <a:lnTo>
                  <a:pt x="7718" y="1785"/>
                </a:lnTo>
                <a:lnTo>
                  <a:pt x="7566" y="1802"/>
                </a:lnTo>
                <a:lnTo>
                  <a:pt x="7413" y="1817"/>
                </a:lnTo>
                <a:lnTo>
                  <a:pt x="7257" y="1829"/>
                </a:lnTo>
                <a:lnTo>
                  <a:pt x="7100" y="1839"/>
                </a:lnTo>
                <a:lnTo>
                  <a:pt x="6941" y="1848"/>
                </a:lnTo>
                <a:lnTo>
                  <a:pt x="6782" y="1853"/>
                </a:lnTo>
                <a:lnTo>
                  <a:pt x="6622" y="1857"/>
                </a:lnTo>
                <a:lnTo>
                  <a:pt x="6462" y="1858"/>
                </a:lnTo>
                <a:lnTo>
                  <a:pt x="6301" y="1858"/>
                </a:lnTo>
                <a:lnTo>
                  <a:pt x="6140" y="1855"/>
                </a:lnTo>
                <a:lnTo>
                  <a:pt x="5981" y="1850"/>
                </a:lnTo>
                <a:lnTo>
                  <a:pt x="5821" y="1842"/>
                </a:lnTo>
                <a:lnTo>
                  <a:pt x="5664" y="1834"/>
                </a:lnTo>
                <a:lnTo>
                  <a:pt x="5507" y="1823"/>
                </a:lnTo>
                <a:lnTo>
                  <a:pt x="5353" y="1810"/>
                </a:lnTo>
                <a:lnTo>
                  <a:pt x="5200" y="1794"/>
                </a:lnTo>
                <a:lnTo>
                  <a:pt x="5050" y="1778"/>
                </a:lnTo>
                <a:lnTo>
                  <a:pt x="4902" y="1759"/>
                </a:lnTo>
                <a:lnTo>
                  <a:pt x="4757" y="1737"/>
                </a:lnTo>
                <a:lnTo>
                  <a:pt x="4615" y="1715"/>
                </a:lnTo>
                <a:lnTo>
                  <a:pt x="4478" y="1690"/>
                </a:lnTo>
                <a:lnTo>
                  <a:pt x="4343" y="1664"/>
                </a:lnTo>
                <a:lnTo>
                  <a:pt x="4213" y="1635"/>
                </a:lnTo>
                <a:lnTo>
                  <a:pt x="4087" y="1605"/>
                </a:lnTo>
                <a:lnTo>
                  <a:pt x="4017" y="1587"/>
                </a:lnTo>
                <a:lnTo>
                  <a:pt x="3946" y="1571"/>
                </a:lnTo>
                <a:lnTo>
                  <a:pt x="3876" y="1554"/>
                </a:lnTo>
                <a:lnTo>
                  <a:pt x="3804" y="1539"/>
                </a:lnTo>
                <a:lnTo>
                  <a:pt x="3733" y="1525"/>
                </a:lnTo>
                <a:lnTo>
                  <a:pt x="3662" y="1512"/>
                </a:lnTo>
                <a:lnTo>
                  <a:pt x="3591" y="1499"/>
                </a:lnTo>
                <a:lnTo>
                  <a:pt x="3519" y="1487"/>
                </a:lnTo>
                <a:lnTo>
                  <a:pt x="3447" y="1477"/>
                </a:lnTo>
                <a:lnTo>
                  <a:pt x="3376" y="1467"/>
                </a:lnTo>
                <a:lnTo>
                  <a:pt x="3305" y="1458"/>
                </a:lnTo>
                <a:lnTo>
                  <a:pt x="3233" y="1451"/>
                </a:lnTo>
                <a:lnTo>
                  <a:pt x="3161" y="1445"/>
                </a:lnTo>
                <a:lnTo>
                  <a:pt x="3090" y="1440"/>
                </a:lnTo>
                <a:lnTo>
                  <a:pt x="3018" y="1436"/>
                </a:lnTo>
                <a:lnTo>
                  <a:pt x="2946" y="1434"/>
                </a:lnTo>
                <a:lnTo>
                  <a:pt x="2875" y="1432"/>
                </a:lnTo>
                <a:lnTo>
                  <a:pt x="2803" y="1433"/>
                </a:lnTo>
                <a:lnTo>
                  <a:pt x="2732" y="1434"/>
                </a:lnTo>
                <a:lnTo>
                  <a:pt x="2660" y="1437"/>
                </a:lnTo>
                <a:lnTo>
                  <a:pt x="2588" y="1442"/>
                </a:lnTo>
                <a:lnTo>
                  <a:pt x="2517" y="1448"/>
                </a:lnTo>
                <a:lnTo>
                  <a:pt x="2446" y="1456"/>
                </a:lnTo>
                <a:lnTo>
                  <a:pt x="2374" y="1466"/>
                </a:lnTo>
                <a:lnTo>
                  <a:pt x="2303" y="1477"/>
                </a:lnTo>
                <a:lnTo>
                  <a:pt x="2232" y="1489"/>
                </a:lnTo>
                <a:lnTo>
                  <a:pt x="2161" y="1503"/>
                </a:lnTo>
                <a:lnTo>
                  <a:pt x="2090" y="1520"/>
                </a:lnTo>
                <a:lnTo>
                  <a:pt x="2019" y="1538"/>
                </a:lnTo>
                <a:lnTo>
                  <a:pt x="1949" y="1558"/>
                </a:lnTo>
                <a:lnTo>
                  <a:pt x="1879" y="1581"/>
                </a:lnTo>
                <a:lnTo>
                  <a:pt x="1807" y="1604"/>
                </a:lnTo>
                <a:lnTo>
                  <a:pt x="1743" y="1629"/>
                </a:lnTo>
                <a:lnTo>
                  <a:pt x="1680" y="1653"/>
                </a:lnTo>
                <a:lnTo>
                  <a:pt x="1619" y="1678"/>
                </a:lnTo>
                <a:lnTo>
                  <a:pt x="1559" y="1705"/>
                </a:lnTo>
                <a:lnTo>
                  <a:pt x="1502" y="1731"/>
                </a:lnTo>
                <a:lnTo>
                  <a:pt x="1447" y="1760"/>
                </a:lnTo>
                <a:lnTo>
                  <a:pt x="1393" y="1788"/>
                </a:lnTo>
                <a:lnTo>
                  <a:pt x="1341" y="1818"/>
                </a:lnTo>
                <a:lnTo>
                  <a:pt x="1291" y="1850"/>
                </a:lnTo>
                <a:lnTo>
                  <a:pt x="1241" y="1881"/>
                </a:lnTo>
                <a:lnTo>
                  <a:pt x="1194" y="1914"/>
                </a:lnTo>
                <a:lnTo>
                  <a:pt x="1148" y="1949"/>
                </a:lnTo>
                <a:lnTo>
                  <a:pt x="1104" y="1984"/>
                </a:lnTo>
                <a:lnTo>
                  <a:pt x="1061" y="2021"/>
                </a:lnTo>
                <a:lnTo>
                  <a:pt x="1020" y="2059"/>
                </a:lnTo>
                <a:lnTo>
                  <a:pt x="979" y="2099"/>
                </a:lnTo>
                <a:lnTo>
                  <a:pt x="941" y="2140"/>
                </a:lnTo>
                <a:lnTo>
                  <a:pt x="903" y="2181"/>
                </a:lnTo>
                <a:lnTo>
                  <a:pt x="867" y="2225"/>
                </a:lnTo>
                <a:lnTo>
                  <a:pt x="832" y="2270"/>
                </a:lnTo>
                <a:lnTo>
                  <a:pt x="799" y="2317"/>
                </a:lnTo>
                <a:lnTo>
                  <a:pt x="766" y="2366"/>
                </a:lnTo>
                <a:lnTo>
                  <a:pt x="735" y="2416"/>
                </a:lnTo>
                <a:lnTo>
                  <a:pt x="703" y="2468"/>
                </a:lnTo>
                <a:lnTo>
                  <a:pt x="674" y="2522"/>
                </a:lnTo>
                <a:lnTo>
                  <a:pt x="646" y="2577"/>
                </a:lnTo>
                <a:lnTo>
                  <a:pt x="618" y="2634"/>
                </a:lnTo>
                <a:lnTo>
                  <a:pt x="592" y="2693"/>
                </a:lnTo>
                <a:lnTo>
                  <a:pt x="566" y="2753"/>
                </a:lnTo>
                <a:lnTo>
                  <a:pt x="541" y="2817"/>
                </a:lnTo>
                <a:lnTo>
                  <a:pt x="517" y="2881"/>
                </a:lnTo>
                <a:lnTo>
                  <a:pt x="494" y="2948"/>
                </a:lnTo>
                <a:lnTo>
                  <a:pt x="472" y="3015"/>
                </a:lnTo>
                <a:lnTo>
                  <a:pt x="450" y="3081"/>
                </a:lnTo>
                <a:lnTo>
                  <a:pt x="429" y="3149"/>
                </a:lnTo>
                <a:lnTo>
                  <a:pt x="410" y="3217"/>
                </a:lnTo>
                <a:lnTo>
                  <a:pt x="391" y="3284"/>
                </a:lnTo>
                <a:lnTo>
                  <a:pt x="373" y="3354"/>
                </a:lnTo>
                <a:lnTo>
                  <a:pt x="356" y="3422"/>
                </a:lnTo>
                <a:lnTo>
                  <a:pt x="339" y="3492"/>
                </a:lnTo>
                <a:lnTo>
                  <a:pt x="324" y="3561"/>
                </a:lnTo>
                <a:lnTo>
                  <a:pt x="309" y="3632"/>
                </a:lnTo>
                <a:lnTo>
                  <a:pt x="295" y="3702"/>
                </a:lnTo>
                <a:lnTo>
                  <a:pt x="281" y="3773"/>
                </a:lnTo>
                <a:lnTo>
                  <a:pt x="268" y="3844"/>
                </a:lnTo>
                <a:lnTo>
                  <a:pt x="256" y="3916"/>
                </a:lnTo>
                <a:lnTo>
                  <a:pt x="245" y="3987"/>
                </a:lnTo>
                <a:lnTo>
                  <a:pt x="234" y="4059"/>
                </a:lnTo>
                <a:lnTo>
                  <a:pt x="224" y="4131"/>
                </a:lnTo>
                <a:lnTo>
                  <a:pt x="214" y="4204"/>
                </a:lnTo>
                <a:lnTo>
                  <a:pt x="205" y="4276"/>
                </a:lnTo>
                <a:lnTo>
                  <a:pt x="196" y="4350"/>
                </a:lnTo>
                <a:lnTo>
                  <a:pt x="189" y="4422"/>
                </a:lnTo>
                <a:lnTo>
                  <a:pt x="181" y="4496"/>
                </a:lnTo>
                <a:lnTo>
                  <a:pt x="174" y="4569"/>
                </a:lnTo>
                <a:lnTo>
                  <a:pt x="168" y="4643"/>
                </a:lnTo>
                <a:lnTo>
                  <a:pt x="157" y="4791"/>
                </a:lnTo>
                <a:lnTo>
                  <a:pt x="148" y="4939"/>
                </a:lnTo>
                <a:lnTo>
                  <a:pt x="139" y="5088"/>
                </a:lnTo>
                <a:lnTo>
                  <a:pt x="134" y="5237"/>
                </a:lnTo>
                <a:lnTo>
                  <a:pt x="130" y="5319"/>
                </a:lnTo>
                <a:lnTo>
                  <a:pt x="125" y="5398"/>
                </a:lnTo>
                <a:lnTo>
                  <a:pt x="118" y="5474"/>
                </a:lnTo>
                <a:lnTo>
                  <a:pt x="110" y="5548"/>
                </a:lnTo>
                <a:lnTo>
                  <a:pt x="102" y="5618"/>
                </a:lnTo>
                <a:lnTo>
                  <a:pt x="92" y="5687"/>
                </a:lnTo>
                <a:lnTo>
                  <a:pt x="82" y="5753"/>
                </a:lnTo>
                <a:lnTo>
                  <a:pt x="72" y="5818"/>
                </a:lnTo>
                <a:lnTo>
                  <a:pt x="52" y="5943"/>
                </a:lnTo>
                <a:lnTo>
                  <a:pt x="32" y="6061"/>
                </a:lnTo>
                <a:lnTo>
                  <a:pt x="24" y="6120"/>
                </a:lnTo>
                <a:lnTo>
                  <a:pt x="16" y="6177"/>
                </a:lnTo>
                <a:lnTo>
                  <a:pt x="10" y="6234"/>
                </a:lnTo>
                <a:lnTo>
                  <a:pt x="5" y="6290"/>
                </a:lnTo>
                <a:lnTo>
                  <a:pt x="2" y="6346"/>
                </a:lnTo>
                <a:lnTo>
                  <a:pt x="0" y="6402"/>
                </a:lnTo>
                <a:lnTo>
                  <a:pt x="1" y="6460"/>
                </a:lnTo>
                <a:lnTo>
                  <a:pt x="4" y="6516"/>
                </a:lnTo>
                <a:lnTo>
                  <a:pt x="9" y="6574"/>
                </a:lnTo>
                <a:lnTo>
                  <a:pt x="17" y="6631"/>
                </a:lnTo>
                <a:lnTo>
                  <a:pt x="28" y="6690"/>
                </a:lnTo>
                <a:lnTo>
                  <a:pt x="42" y="6751"/>
                </a:lnTo>
                <a:lnTo>
                  <a:pt x="59" y="6813"/>
                </a:lnTo>
                <a:lnTo>
                  <a:pt x="80" y="6876"/>
                </a:lnTo>
                <a:lnTo>
                  <a:pt x="105" y="6941"/>
                </a:lnTo>
                <a:lnTo>
                  <a:pt x="134" y="7008"/>
                </a:lnTo>
                <a:lnTo>
                  <a:pt x="168" y="7077"/>
                </a:lnTo>
                <a:lnTo>
                  <a:pt x="205" y="7148"/>
                </a:lnTo>
                <a:lnTo>
                  <a:pt x="247" y="7222"/>
                </a:lnTo>
                <a:lnTo>
                  <a:pt x="294" y="7297"/>
                </a:lnTo>
                <a:lnTo>
                  <a:pt x="318" y="7337"/>
                </a:lnTo>
                <a:lnTo>
                  <a:pt x="334" y="7359"/>
                </a:lnTo>
                <a:lnTo>
                  <a:pt x="342" y="7368"/>
                </a:lnTo>
                <a:lnTo>
                  <a:pt x="351" y="7376"/>
                </a:lnTo>
                <a:lnTo>
                  <a:pt x="362" y="7384"/>
                </a:lnTo>
                <a:lnTo>
                  <a:pt x="378" y="7395"/>
                </a:lnTo>
                <a:lnTo>
                  <a:pt x="376" y="7359"/>
                </a:lnTo>
                <a:lnTo>
                  <a:pt x="375" y="7325"/>
                </a:lnTo>
                <a:lnTo>
                  <a:pt x="376" y="7291"/>
                </a:lnTo>
                <a:lnTo>
                  <a:pt x="377" y="7257"/>
                </a:lnTo>
                <a:lnTo>
                  <a:pt x="380" y="7225"/>
                </a:lnTo>
                <a:lnTo>
                  <a:pt x="384" y="7193"/>
                </a:lnTo>
                <a:lnTo>
                  <a:pt x="388" y="7162"/>
                </a:lnTo>
                <a:lnTo>
                  <a:pt x="394" y="7132"/>
                </a:lnTo>
                <a:lnTo>
                  <a:pt x="400" y="7102"/>
                </a:lnTo>
                <a:lnTo>
                  <a:pt x="407" y="7072"/>
                </a:lnTo>
                <a:lnTo>
                  <a:pt x="414" y="7044"/>
                </a:lnTo>
                <a:lnTo>
                  <a:pt x="422" y="7015"/>
                </a:lnTo>
                <a:lnTo>
                  <a:pt x="440" y="6959"/>
                </a:lnTo>
                <a:lnTo>
                  <a:pt x="458" y="6903"/>
                </a:lnTo>
                <a:lnTo>
                  <a:pt x="476" y="6848"/>
                </a:lnTo>
                <a:lnTo>
                  <a:pt x="495" y="6793"/>
                </a:lnTo>
                <a:lnTo>
                  <a:pt x="513" y="6736"/>
                </a:lnTo>
                <a:lnTo>
                  <a:pt x="529" y="6679"/>
                </a:lnTo>
                <a:lnTo>
                  <a:pt x="536" y="6650"/>
                </a:lnTo>
                <a:lnTo>
                  <a:pt x="543" y="6620"/>
                </a:lnTo>
                <a:lnTo>
                  <a:pt x="550" y="6589"/>
                </a:lnTo>
                <a:lnTo>
                  <a:pt x="555" y="6559"/>
                </a:lnTo>
                <a:lnTo>
                  <a:pt x="560" y="6527"/>
                </a:lnTo>
                <a:lnTo>
                  <a:pt x="564" y="6495"/>
                </a:lnTo>
                <a:lnTo>
                  <a:pt x="567" y="6463"/>
                </a:lnTo>
                <a:lnTo>
                  <a:pt x="569" y="6429"/>
                </a:lnTo>
                <a:lnTo>
                  <a:pt x="570" y="6385"/>
                </a:lnTo>
                <a:lnTo>
                  <a:pt x="570" y="6343"/>
                </a:lnTo>
                <a:lnTo>
                  <a:pt x="568" y="6302"/>
                </a:lnTo>
                <a:lnTo>
                  <a:pt x="566" y="6265"/>
                </a:lnTo>
                <a:lnTo>
                  <a:pt x="562" y="6228"/>
                </a:lnTo>
                <a:lnTo>
                  <a:pt x="558" y="6193"/>
                </a:lnTo>
                <a:lnTo>
                  <a:pt x="552" y="6159"/>
                </a:lnTo>
                <a:lnTo>
                  <a:pt x="546" y="6128"/>
                </a:lnTo>
                <a:lnTo>
                  <a:pt x="539" y="6096"/>
                </a:lnTo>
                <a:lnTo>
                  <a:pt x="531" y="6066"/>
                </a:lnTo>
                <a:lnTo>
                  <a:pt x="523" y="6038"/>
                </a:lnTo>
                <a:lnTo>
                  <a:pt x="514" y="6010"/>
                </a:lnTo>
                <a:lnTo>
                  <a:pt x="505" y="5984"/>
                </a:lnTo>
                <a:lnTo>
                  <a:pt x="495" y="5957"/>
                </a:lnTo>
                <a:lnTo>
                  <a:pt x="485" y="5932"/>
                </a:lnTo>
                <a:lnTo>
                  <a:pt x="475" y="5907"/>
                </a:lnTo>
                <a:lnTo>
                  <a:pt x="454" y="5858"/>
                </a:lnTo>
                <a:lnTo>
                  <a:pt x="432" y="5810"/>
                </a:lnTo>
                <a:lnTo>
                  <a:pt x="411" y="5762"/>
                </a:lnTo>
                <a:lnTo>
                  <a:pt x="391" y="5713"/>
                </a:lnTo>
                <a:lnTo>
                  <a:pt x="382" y="5688"/>
                </a:lnTo>
                <a:lnTo>
                  <a:pt x="373" y="5662"/>
                </a:lnTo>
                <a:lnTo>
                  <a:pt x="365" y="5635"/>
                </a:lnTo>
                <a:lnTo>
                  <a:pt x="357" y="5609"/>
                </a:lnTo>
                <a:lnTo>
                  <a:pt x="350" y="5580"/>
                </a:lnTo>
                <a:lnTo>
                  <a:pt x="344" y="5552"/>
                </a:lnTo>
                <a:lnTo>
                  <a:pt x="338" y="5522"/>
                </a:lnTo>
                <a:lnTo>
                  <a:pt x="334" y="5490"/>
                </a:lnTo>
                <a:lnTo>
                  <a:pt x="330" y="5453"/>
                </a:lnTo>
                <a:lnTo>
                  <a:pt x="327" y="5409"/>
                </a:lnTo>
                <a:lnTo>
                  <a:pt x="326" y="5360"/>
                </a:lnTo>
                <a:lnTo>
                  <a:pt x="325" y="5305"/>
                </a:lnTo>
                <a:lnTo>
                  <a:pt x="325" y="5244"/>
                </a:lnTo>
                <a:lnTo>
                  <a:pt x="325" y="5181"/>
                </a:lnTo>
                <a:lnTo>
                  <a:pt x="327" y="5113"/>
                </a:lnTo>
                <a:lnTo>
                  <a:pt x="329" y="5041"/>
                </a:lnTo>
                <a:lnTo>
                  <a:pt x="333" y="4966"/>
                </a:lnTo>
                <a:lnTo>
                  <a:pt x="337" y="4888"/>
                </a:lnTo>
                <a:lnTo>
                  <a:pt x="341" y="4808"/>
                </a:lnTo>
                <a:lnTo>
                  <a:pt x="347" y="4727"/>
                </a:lnTo>
                <a:lnTo>
                  <a:pt x="353" y="4644"/>
                </a:lnTo>
                <a:lnTo>
                  <a:pt x="359" y="4560"/>
                </a:lnTo>
                <a:lnTo>
                  <a:pt x="367" y="4475"/>
                </a:lnTo>
                <a:lnTo>
                  <a:pt x="375" y="4391"/>
                </a:lnTo>
                <a:lnTo>
                  <a:pt x="383" y="4306"/>
                </a:lnTo>
                <a:lnTo>
                  <a:pt x="392" y="4223"/>
                </a:lnTo>
                <a:lnTo>
                  <a:pt x="402" y="4140"/>
                </a:lnTo>
                <a:lnTo>
                  <a:pt x="412" y="4060"/>
                </a:lnTo>
                <a:lnTo>
                  <a:pt x="423" y="3981"/>
                </a:lnTo>
                <a:lnTo>
                  <a:pt x="435" y="3905"/>
                </a:lnTo>
                <a:lnTo>
                  <a:pt x="446" y="3832"/>
                </a:lnTo>
                <a:lnTo>
                  <a:pt x="458" y="3762"/>
                </a:lnTo>
                <a:lnTo>
                  <a:pt x="470" y="3696"/>
                </a:lnTo>
                <a:lnTo>
                  <a:pt x="483" y="3635"/>
                </a:lnTo>
                <a:lnTo>
                  <a:pt x="496" y="3578"/>
                </a:lnTo>
                <a:lnTo>
                  <a:pt x="509" y="3525"/>
                </a:lnTo>
                <a:lnTo>
                  <a:pt x="522" y="3479"/>
                </a:lnTo>
                <a:lnTo>
                  <a:pt x="536" y="3439"/>
                </a:lnTo>
                <a:lnTo>
                  <a:pt x="550" y="3404"/>
                </a:lnTo>
                <a:lnTo>
                  <a:pt x="564" y="3377"/>
                </a:lnTo>
                <a:lnTo>
                  <a:pt x="564" y="3489"/>
                </a:lnTo>
                <a:lnTo>
                  <a:pt x="564" y="3599"/>
                </a:lnTo>
                <a:lnTo>
                  <a:pt x="565" y="3707"/>
                </a:lnTo>
                <a:lnTo>
                  <a:pt x="565" y="3815"/>
                </a:lnTo>
                <a:lnTo>
                  <a:pt x="566" y="3920"/>
                </a:lnTo>
                <a:lnTo>
                  <a:pt x="568" y="4025"/>
                </a:lnTo>
                <a:lnTo>
                  <a:pt x="571" y="4129"/>
                </a:lnTo>
                <a:lnTo>
                  <a:pt x="575" y="4232"/>
                </a:lnTo>
                <a:lnTo>
                  <a:pt x="580" y="4335"/>
                </a:lnTo>
                <a:lnTo>
                  <a:pt x="588" y="4439"/>
                </a:lnTo>
                <a:lnTo>
                  <a:pt x="592" y="4491"/>
                </a:lnTo>
                <a:lnTo>
                  <a:pt x="597" y="4543"/>
                </a:lnTo>
                <a:lnTo>
                  <a:pt x="603" y="4594"/>
                </a:lnTo>
                <a:lnTo>
                  <a:pt x="609" y="4646"/>
                </a:lnTo>
                <a:lnTo>
                  <a:pt x="616" y="4698"/>
                </a:lnTo>
                <a:lnTo>
                  <a:pt x="623" y="4750"/>
                </a:lnTo>
                <a:lnTo>
                  <a:pt x="631" y="4802"/>
                </a:lnTo>
                <a:lnTo>
                  <a:pt x="640" y="4855"/>
                </a:lnTo>
                <a:lnTo>
                  <a:pt x="650" y="4908"/>
                </a:lnTo>
                <a:lnTo>
                  <a:pt x="661" y="4961"/>
                </a:lnTo>
                <a:lnTo>
                  <a:pt x="672" y="5015"/>
                </a:lnTo>
                <a:lnTo>
                  <a:pt x="684" y="5069"/>
                </a:lnTo>
                <a:lnTo>
                  <a:pt x="695" y="5114"/>
                </a:lnTo>
                <a:lnTo>
                  <a:pt x="707" y="5158"/>
                </a:lnTo>
                <a:lnTo>
                  <a:pt x="719" y="5201"/>
                </a:lnTo>
                <a:lnTo>
                  <a:pt x="732" y="5244"/>
                </a:lnTo>
                <a:lnTo>
                  <a:pt x="757" y="5330"/>
                </a:lnTo>
                <a:lnTo>
                  <a:pt x="783" y="5415"/>
                </a:lnTo>
                <a:lnTo>
                  <a:pt x="809" y="5500"/>
                </a:lnTo>
                <a:lnTo>
                  <a:pt x="835" y="5585"/>
                </a:lnTo>
                <a:lnTo>
                  <a:pt x="848" y="5629"/>
                </a:lnTo>
                <a:lnTo>
                  <a:pt x="860" y="5673"/>
                </a:lnTo>
                <a:lnTo>
                  <a:pt x="871" y="5718"/>
                </a:lnTo>
                <a:lnTo>
                  <a:pt x="883" y="5763"/>
                </a:lnTo>
                <a:lnTo>
                  <a:pt x="894" y="5812"/>
                </a:lnTo>
                <a:lnTo>
                  <a:pt x="905" y="5860"/>
                </a:lnTo>
                <a:lnTo>
                  <a:pt x="915" y="5909"/>
                </a:lnTo>
                <a:lnTo>
                  <a:pt x="924" y="5958"/>
                </a:lnTo>
                <a:lnTo>
                  <a:pt x="933" y="6006"/>
                </a:lnTo>
                <a:lnTo>
                  <a:pt x="941" y="6055"/>
                </a:lnTo>
                <a:lnTo>
                  <a:pt x="949" y="6105"/>
                </a:lnTo>
                <a:lnTo>
                  <a:pt x="956" y="6154"/>
                </a:lnTo>
                <a:lnTo>
                  <a:pt x="963" y="6203"/>
                </a:lnTo>
                <a:lnTo>
                  <a:pt x="969" y="6253"/>
                </a:lnTo>
                <a:lnTo>
                  <a:pt x="975" y="6303"/>
                </a:lnTo>
                <a:lnTo>
                  <a:pt x="980" y="6353"/>
                </a:lnTo>
                <a:lnTo>
                  <a:pt x="985" y="6405"/>
                </a:lnTo>
                <a:lnTo>
                  <a:pt x="990" y="6456"/>
                </a:lnTo>
                <a:lnTo>
                  <a:pt x="993" y="6507"/>
                </a:lnTo>
                <a:lnTo>
                  <a:pt x="997" y="6559"/>
                </a:lnTo>
                <a:lnTo>
                  <a:pt x="1000" y="6615"/>
                </a:lnTo>
                <a:lnTo>
                  <a:pt x="1004" y="6670"/>
                </a:lnTo>
                <a:lnTo>
                  <a:pt x="1006" y="6725"/>
                </a:lnTo>
                <a:lnTo>
                  <a:pt x="1007" y="6780"/>
                </a:lnTo>
                <a:lnTo>
                  <a:pt x="1008" y="6834"/>
                </a:lnTo>
                <a:lnTo>
                  <a:pt x="1008" y="6889"/>
                </a:lnTo>
                <a:lnTo>
                  <a:pt x="1008" y="6942"/>
                </a:lnTo>
                <a:lnTo>
                  <a:pt x="1007" y="6996"/>
                </a:lnTo>
                <a:lnTo>
                  <a:pt x="1004" y="7101"/>
                </a:lnTo>
                <a:lnTo>
                  <a:pt x="998" y="7205"/>
                </a:lnTo>
                <a:lnTo>
                  <a:pt x="992" y="7309"/>
                </a:lnTo>
                <a:lnTo>
                  <a:pt x="984" y="7414"/>
                </a:lnTo>
                <a:lnTo>
                  <a:pt x="975" y="7516"/>
                </a:lnTo>
                <a:lnTo>
                  <a:pt x="964" y="7619"/>
                </a:lnTo>
                <a:lnTo>
                  <a:pt x="953" y="7723"/>
                </a:lnTo>
                <a:lnTo>
                  <a:pt x="940" y="7826"/>
                </a:lnTo>
                <a:lnTo>
                  <a:pt x="927" y="7930"/>
                </a:lnTo>
                <a:lnTo>
                  <a:pt x="914" y="8036"/>
                </a:lnTo>
                <a:lnTo>
                  <a:pt x="900" y="8143"/>
                </a:lnTo>
                <a:lnTo>
                  <a:pt x="886" y="8250"/>
                </a:lnTo>
                <a:lnTo>
                  <a:pt x="879" y="8305"/>
                </a:lnTo>
                <a:lnTo>
                  <a:pt x="873" y="8359"/>
                </a:lnTo>
                <a:lnTo>
                  <a:pt x="868" y="8413"/>
                </a:lnTo>
                <a:lnTo>
                  <a:pt x="863" y="8466"/>
                </a:lnTo>
                <a:lnTo>
                  <a:pt x="858" y="8520"/>
                </a:lnTo>
                <a:lnTo>
                  <a:pt x="854" y="8573"/>
                </a:lnTo>
                <a:lnTo>
                  <a:pt x="850" y="8625"/>
                </a:lnTo>
                <a:lnTo>
                  <a:pt x="847" y="8678"/>
                </a:lnTo>
                <a:lnTo>
                  <a:pt x="843" y="8730"/>
                </a:lnTo>
                <a:lnTo>
                  <a:pt x="840" y="8783"/>
                </a:lnTo>
                <a:lnTo>
                  <a:pt x="837" y="8835"/>
                </a:lnTo>
                <a:lnTo>
                  <a:pt x="833" y="8888"/>
                </a:lnTo>
                <a:lnTo>
                  <a:pt x="830" y="8942"/>
                </a:lnTo>
                <a:lnTo>
                  <a:pt x="826" y="8997"/>
                </a:lnTo>
                <a:lnTo>
                  <a:pt x="822" y="9051"/>
                </a:lnTo>
                <a:lnTo>
                  <a:pt x="817" y="9106"/>
                </a:lnTo>
                <a:lnTo>
                  <a:pt x="811" y="9171"/>
                </a:lnTo>
                <a:lnTo>
                  <a:pt x="806" y="9225"/>
                </a:lnTo>
                <a:lnTo>
                  <a:pt x="802" y="9273"/>
                </a:lnTo>
                <a:lnTo>
                  <a:pt x="800" y="9316"/>
                </a:lnTo>
                <a:lnTo>
                  <a:pt x="800" y="9339"/>
                </a:lnTo>
                <a:lnTo>
                  <a:pt x="800" y="9361"/>
                </a:lnTo>
                <a:lnTo>
                  <a:pt x="801" y="9384"/>
                </a:lnTo>
                <a:lnTo>
                  <a:pt x="803" y="9409"/>
                </a:lnTo>
                <a:lnTo>
                  <a:pt x="806" y="9436"/>
                </a:lnTo>
                <a:lnTo>
                  <a:pt x="810" y="9465"/>
                </a:lnTo>
                <a:lnTo>
                  <a:pt x="814" y="9498"/>
                </a:lnTo>
                <a:lnTo>
                  <a:pt x="820" y="9534"/>
                </a:lnTo>
                <a:lnTo>
                  <a:pt x="829" y="9585"/>
                </a:lnTo>
                <a:lnTo>
                  <a:pt x="838" y="9635"/>
                </a:lnTo>
                <a:lnTo>
                  <a:pt x="847" y="9684"/>
                </a:lnTo>
                <a:lnTo>
                  <a:pt x="856" y="9734"/>
                </a:lnTo>
                <a:lnTo>
                  <a:pt x="863" y="9784"/>
                </a:lnTo>
                <a:lnTo>
                  <a:pt x="870" y="9835"/>
                </a:lnTo>
                <a:lnTo>
                  <a:pt x="872" y="9861"/>
                </a:lnTo>
                <a:lnTo>
                  <a:pt x="874" y="9886"/>
                </a:lnTo>
                <a:lnTo>
                  <a:pt x="876" y="9913"/>
                </a:lnTo>
                <a:lnTo>
                  <a:pt x="877" y="9939"/>
                </a:lnTo>
                <a:lnTo>
                  <a:pt x="867" y="9955"/>
                </a:lnTo>
                <a:lnTo>
                  <a:pt x="856" y="9970"/>
                </a:lnTo>
                <a:lnTo>
                  <a:pt x="845" y="9984"/>
                </a:lnTo>
                <a:lnTo>
                  <a:pt x="833" y="9998"/>
                </a:lnTo>
                <a:lnTo>
                  <a:pt x="822" y="10013"/>
                </a:lnTo>
                <a:lnTo>
                  <a:pt x="810" y="10027"/>
                </a:lnTo>
                <a:lnTo>
                  <a:pt x="800" y="10042"/>
                </a:lnTo>
                <a:lnTo>
                  <a:pt x="789" y="10059"/>
                </a:lnTo>
                <a:lnTo>
                  <a:pt x="780" y="10075"/>
                </a:lnTo>
                <a:lnTo>
                  <a:pt x="771" y="10092"/>
                </a:lnTo>
                <a:lnTo>
                  <a:pt x="764" y="10112"/>
                </a:lnTo>
                <a:lnTo>
                  <a:pt x="758" y="10132"/>
                </a:lnTo>
                <a:lnTo>
                  <a:pt x="756" y="10143"/>
                </a:lnTo>
                <a:lnTo>
                  <a:pt x="754" y="10155"/>
                </a:lnTo>
                <a:lnTo>
                  <a:pt x="753" y="10166"/>
                </a:lnTo>
                <a:lnTo>
                  <a:pt x="752" y="10178"/>
                </a:lnTo>
                <a:lnTo>
                  <a:pt x="751" y="10191"/>
                </a:lnTo>
                <a:lnTo>
                  <a:pt x="752" y="10205"/>
                </a:lnTo>
                <a:lnTo>
                  <a:pt x="752" y="10218"/>
                </a:lnTo>
                <a:lnTo>
                  <a:pt x="753" y="10232"/>
                </a:lnTo>
                <a:lnTo>
                  <a:pt x="768" y="10238"/>
                </a:lnTo>
                <a:lnTo>
                  <a:pt x="782" y="10242"/>
                </a:lnTo>
                <a:lnTo>
                  <a:pt x="795" y="10245"/>
                </a:lnTo>
                <a:lnTo>
                  <a:pt x="809" y="10246"/>
                </a:lnTo>
                <a:lnTo>
                  <a:pt x="822" y="10246"/>
                </a:lnTo>
                <a:lnTo>
                  <a:pt x="835" y="10246"/>
                </a:lnTo>
                <a:lnTo>
                  <a:pt x="847" y="10245"/>
                </a:lnTo>
                <a:lnTo>
                  <a:pt x="859" y="10243"/>
                </a:lnTo>
                <a:lnTo>
                  <a:pt x="882" y="10238"/>
                </a:lnTo>
                <a:lnTo>
                  <a:pt x="904" y="10234"/>
                </a:lnTo>
                <a:lnTo>
                  <a:pt x="914" y="10233"/>
                </a:lnTo>
                <a:lnTo>
                  <a:pt x="924" y="10232"/>
                </a:lnTo>
                <a:lnTo>
                  <a:pt x="934" y="10231"/>
                </a:lnTo>
                <a:lnTo>
                  <a:pt x="942" y="10232"/>
                </a:lnTo>
                <a:lnTo>
                  <a:pt x="951" y="10233"/>
                </a:lnTo>
                <a:lnTo>
                  <a:pt x="959" y="10235"/>
                </a:lnTo>
                <a:lnTo>
                  <a:pt x="966" y="10239"/>
                </a:lnTo>
                <a:lnTo>
                  <a:pt x="973" y="10245"/>
                </a:lnTo>
                <a:lnTo>
                  <a:pt x="980" y="10252"/>
                </a:lnTo>
                <a:lnTo>
                  <a:pt x="986" y="10260"/>
                </a:lnTo>
                <a:lnTo>
                  <a:pt x="991" y="10270"/>
                </a:lnTo>
                <a:lnTo>
                  <a:pt x="996" y="10283"/>
                </a:lnTo>
                <a:lnTo>
                  <a:pt x="1001" y="10299"/>
                </a:lnTo>
                <a:lnTo>
                  <a:pt x="1005" y="10316"/>
                </a:lnTo>
                <a:lnTo>
                  <a:pt x="1008" y="10335"/>
                </a:lnTo>
                <a:lnTo>
                  <a:pt x="1011" y="10358"/>
                </a:lnTo>
                <a:lnTo>
                  <a:pt x="1013" y="10384"/>
                </a:lnTo>
                <a:lnTo>
                  <a:pt x="1014" y="10413"/>
                </a:lnTo>
                <a:lnTo>
                  <a:pt x="1015" y="10445"/>
                </a:lnTo>
                <a:lnTo>
                  <a:pt x="1015" y="10480"/>
                </a:lnTo>
                <a:lnTo>
                  <a:pt x="1060" y="10464"/>
                </a:lnTo>
                <a:lnTo>
                  <a:pt x="1098" y="10453"/>
                </a:lnTo>
                <a:lnTo>
                  <a:pt x="1133" y="10444"/>
                </a:lnTo>
                <a:lnTo>
                  <a:pt x="1165" y="10437"/>
                </a:lnTo>
                <a:lnTo>
                  <a:pt x="1197" y="10430"/>
                </a:lnTo>
                <a:lnTo>
                  <a:pt x="1229" y="10423"/>
                </a:lnTo>
                <a:lnTo>
                  <a:pt x="1264" y="10415"/>
                </a:lnTo>
                <a:lnTo>
                  <a:pt x="1305" y="10405"/>
                </a:lnTo>
                <a:lnTo>
                  <a:pt x="1323" y="10399"/>
                </a:lnTo>
                <a:lnTo>
                  <a:pt x="1340" y="10393"/>
                </a:lnTo>
                <a:lnTo>
                  <a:pt x="1355" y="10387"/>
                </a:lnTo>
                <a:lnTo>
                  <a:pt x="1370" y="10379"/>
                </a:lnTo>
                <a:lnTo>
                  <a:pt x="1397" y="10364"/>
                </a:lnTo>
                <a:lnTo>
                  <a:pt x="1423" y="10350"/>
                </a:lnTo>
                <a:lnTo>
                  <a:pt x="1437" y="10343"/>
                </a:lnTo>
                <a:lnTo>
                  <a:pt x="1451" y="10336"/>
                </a:lnTo>
                <a:lnTo>
                  <a:pt x="1465" y="10330"/>
                </a:lnTo>
                <a:lnTo>
                  <a:pt x="1480" y="10325"/>
                </a:lnTo>
                <a:lnTo>
                  <a:pt x="1497" y="10321"/>
                </a:lnTo>
                <a:lnTo>
                  <a:pt x="1515" y="10318"/>
                </a:lnTo>
                <a:lnTo>
                  <a:pt x="1535" y="10317"/>
                </a:lnTo>
                <a:lnTo>
                  <a:pt x="1556" y="10316"/>
                </a:lnTo>
                <a:lnTo>
                  <a:pt x="1528" y="10327"/>
                </a:lnTo>
                <a:lnTo>
                  <a:pt x="1501" y="10339"/>
                </a:lnTo>
                <a:lnTo>
                  <a:pt x="1473" y="10351"/>
                </a:lnTo>
                <a:lnTo>
                  <a:pt x="1446" y="10362"/>
                </a:lnTo>
                <a:lnTo>
                  <a:pt x="1418" y="10374"/>
                </a:lnTo>
                <a:lnTo>
                  <a:pt x="1391" y="10387"/>
                </a:lnTo>
                <a:lnTo>
                  <a:pt x="1364" y="10399"/>
                </a:lnTo>
                <a:lnTo>
                  <a:pt x="1336" y="10411"/>
                </a:lnTo>
                <a:lnTo>
                  <a:pt x="1314" y="10420"/>
                </a:lnTo>
                <a:lnTo>
                  <a:pt x="1294" y="10428"/>
                </a:lnTo>
                <a:lnTo>
                  <a:pt x="1274" y="10435"/>
                </a:lnTo>
                <a:lnTo>
                  <a:pt x="1256" y="10440"/>
                </a:lnTo>
                <a:lnTo>
                  <a:pt x="1239" y="10444"/>
                </a:lnTo>
                <a:lnTo>
                  <a:pt x="1222" y="10447"/>
                </a:lnTo>
                <a:lnTo>
                  <a:pt x="1206" y="10449"/>
                </a:lnTo>
                <a:lnTo>
                  <a:pt x="1190" y="10451"/>
                </a:lnTo>
                <a:lnTo>
                  <a:pt x="1157" y="10454"/>
                </a:lnTo>
                <a:lnTo>
                  <a:pt x="1123" y="10457"/>
                </a:lnTo>
                <a:lnTo>
                  <a:pt x="1086" y="10461"/>
                </a:lnTo>
                <a:lnTo>
                  <a:pt x="1045" y="10467"/>
                </a:lnTo>
                <a:lnTo>
                  <a:pt x="1038" y="10486"/>
                </a:lnTo>
                <a:lnTo>
                  <a:pt x="1032" y="10503"/>
                </a:lnTo>
                <a:lnTo>
                  <a:pt x="1028" y="10520"/>
                </a:lnTo>
                <a:lnTo>
                  <a:pt x="1025" y="10537"/>
                </a:lnTo>
                <a:lnTo>
                  <a:pt x="1023" y="10552"/>
                </a:lnTo>
                <a:lnTo>
                  <a:pt x="1023" y="10567"/>
                </a:lnTo>
                <a:lnTo>
                  <a:pt x="1024" y="10583"/>
                </a:lnTo>
                <a:lnTo>
                  <a:pt x="1027" y="10597"/>
                </a:lnTo>
                <a:lnTo>
                  <a:pt x="1030" y="10611"/>
                </a:lnTo>
                <a:lnTo>
                  <a:pt x="1035" y="10624"/>
                </a:lnTo>
                <a:lnTo>
                  <a:pt x="1041" y="10637"/>
                </a:lnTo>
                <a:lnTo>
                  <a:pt x="1048" y="10649"/>
                </a:lnTo>
                <a:lnTo>
                  <a:pt x="1056" y="10661"/>
                </a:lnTo>
                <a:lnTo>
                  <a:pt x="1065" y="10672"/>
                </a:lnTo>
                <a:lnTo>
                  <a:pt x="1074" y="10683"/>
                </a:lnTo>
                <a:lnTo>
                  <a:pt x="1085" y="10693"/>
                </a:lnTo>
                <a:lnTo>
                  <a:pt x="1097" y="10703"/>
                </a:lnTo>
                <a:lnTo>
                  <a:pt x="1109" y="10712"/>
                </a:lnTo>
                <a:lnTo>
                  <a:pt x="1122" y="10720"/>
                </a:lnTo>
                <a:lnTo>
                  <a:pt x="1136" y="10729"/>
                </a:lnTo>
                <a:lnTo>
                  <a:pt x="1150" y="10736"/>
                </a:lnTo>
                <a:lnTo>
                  <a:pt x="1166" y="10743"/>
                </a:lnTo>
                <a:lnTo>
                  <a:pt x="1181" y="10749"/>
                </a:lnTo>
                <a:lnTo>
                  <a:pt x="1197" y="10755"/>
                </a:lnTo>
                <a:lnTo>
                  <a:pt x="1214" y="10760"/>
                </a:lnTo>
                <a:lnTo>
                  <a:pt x="1231" y="10765"/>
                </a:lnTo>
                <a:lnTo>
                  <a:pt x="1249" y="10770"/>
                </a:lnTo>
                <a:lnTo>
                  <a:pt x="1267" y="10773"/>
                </a:lnTo>
                <a:lnTo>
                  <a:pt x="1285" y="10776"/>
                </a:lnTo>
                <a:lnTo>
                  <a:pt x="1305" y="10779"/>
                </a:lnTo>
                <a:lnTo>
                  <a:pt x="1323" y="10780"/>
                </a:lnTo>
                <a:lnTo>
                  <a:pt x="1342" y="10782"/>
                </a:lnTo>
                <a:lnTo>
                  <a:pt x="1383" y="10783"/>
                </a:lnTo>
                <a:lnTo>
                  <a:pt x="1423" y="10782"/>
                </a:lnTo>
                <a:lnTo>
                  <a:pt x="1462" y="10781"/>
                </a:lnTo>
                <a:lnTo>
                  <a:pt x="1500" y="10778"/>
                </a:lnTo>
                <a:lnTo>
                  <a:pt x="1538" y="10774"/>
                </a:lnTo>
                <a:lnTo>
                  <a:pt x="1576" y="10768"/>
                </a:lnTo>
                <a:lnTo>
                  <a:pt x="1613" y="10763"/>
                </a:lnTo>
                <a:lnTo>
                  <a:pt x="1650" y="10757"/>
                </a:lnTo>
                <a:lnTo>
                  <a:pt x="1724" y="10744"/>
                </a:lnTo>
                <a:lnTo>
                  <a:pt x="1797" y="10731"/>
                </a:lnTo>
                <a:lnTo>
                  <a:pt x="1835" y="10726"/>
                </a:lnTo>
                <a:lnTo>
                  <a:pt x="1873" y="10719"/>
                </a:lnTo>
                <a:lnTo>
                  <a:pt x="1912" y="10714"/>
                </a:lnTo>
                <a:lnTo>
                  <a:pt x="1951" y="10711"/>
                </a:lnTo>
                <a:lnTo>
                  <a:pt x="1950" y="10699"/>
                </a:lnTo>
                <a:lnTo>
                  <a:pt x="1948" y="10687"/>
                </a:lnTo>
                <a:lnTo>
                  <a:pt x="1945" y="10675"/>
                </a:lnTo>
                <a:lnTo>
                  <a:pt x="1942" y="10662"/>
                </a:lnTo>
                <a:lnTo>
                  <a:pt x="1938" y="10650"/>
                </a:lnTo>
                <a:lnTo>
                  <a:pt x="1933" y="10638"/>
                </a:lnTo>
                <a:lnTo>
                  <a:pt x="1927" y="10626"/>
                </a:lnTo>
                <a:lnTo>
                  <a:pt x="1921" y="10613"/>
                </a:lnTo>
                <a:lnTo>
                  <a:pt x="1906" y="10590"/>
                </a:lnTo>
                <a:lnTo>
                  <a:pt x="1890" y="10566"/>
                </a:lnTo>
                <a:lnTo>
                  <a:pt x="1872" y="10544"/>
                </a:lnTo>
                <a:lnTo>
                  <a:pt x="1852" y="10521"/>
                </a:lnTo>
                <a:lnTo>
                  <a:pt x="1831" y="10499"/>
                </a:lnTo>
                <a:lnTo>
                  <a:pt x="1810" y="10477"/>
                </a:lnTo>
                <a:lnTo>
                  <a:pt x="1789" y="10457"/>
                </a:lnTo>
                <a:lnTo>
                  <a:pt x="1768" y="10438"/>
                </a:lnTo>
                <a:lnTo>
                  <a:pt x="1728" y="10401"/>
                </a:lnTo>
                <a:lnTo>
                  <a:pt x="1693" y="10367"/>
                </a:lnTo>
                <a:lnTo>
                  <a:pt x="1671" y="10347"/>
                </a:lnTo>
                <a:lnTo>
                  <a:pt x="1656" y="10331"/>
                </a:lnTo>
                <a:lnTo>
                  <a:pt x="1650" y="10326"/>
                </a:lnTo>
                <a:lnTo>
                  <a:pt x="1646" y="10320"/>
                </a:lnTo>
                <a:lnTo>
                  <a:pt x="1643" y="10315"/>
                </a:lnTo>
                <a:lnTo>
                  <a:pt x="1640" y="10309"/>
                </a:lnTo>
                <a:lnTo>
                  <a:pt x="1637" y="10296"/>
                </a:lnTo>
                <a:lnTo>
                  <a:pt x="1635" y="10276"/>
                </a:lnTo>
                <a:lnTo>
                  <a:pt x="1632" y="10250"/>
                </a:lnTo>
                <a:lnTo>
                  <a:pt x="1627" y="10211"/>
                </a:lnTo>
                <a:lnTo>
                  <a:pt x="1622" y="10184"/>
                </a:lnTo>
                <a:lnTo>
                  <a:pt x="1617" y="10161"/>
                </a:lnTo>
                <a:lnTo>
                  <a:pt x="1612" y="10139"/>
                </a:lnTo>
                <a:lnTo>
                  <a:pt x="1607" y="10120"/>
                </a:lnTo>
                <a:lnTo>
                  <a:pt x="1601" y="10103"/>
                </a:lnTo>
                <a:lnTo>
                  <a:pt x="1596" y="10087"/>
                </a:lnTo>
                <a:lnTo>
                  <a:pt x="1590" y="10074"/>
                </a:lnTo>
                <a:lnTo>
                  <a:pt x="1584" y="10062"/>
                </a:lnTo>
                <a:lnTo>
                  <a:pt x="1571" y="10039"/>
                </a:lnTo>
                <a:lnTo>
                  <a:pt x="1559" y="10020"/>
                </a:lnTo>
                <a:lnTo>
                  <a:pt x="1548" y="9999"/>
                </a:lnTo>
                <a:lnTo>
                  <a:pt x="1538" y="9979"/>
                </a:lnTo>
                <a:lnTo>
                  <a:pt x="1534" y="9967"/>
                </a:lnTo>
                <a:lnTo>
                  <a:pt x="1530" y="9955"/>
                </a:lnTo>
                <a:lnTo>
                  <a:pt x="1527" y="9940"/>
                </a:lnTo>
                <a:lnTo>
                  <a:pt x="1524" y="9925"/>
                </a:lnTo>
                <a:lnTo>
                  <a:pt x="1522" y="9907"/>
                </a:lnTo>
                <a:lnTo>
                  <a:pt x="1521" y="9887"/>
                </a:lnTo>
                <a:lnTo>
                  <a:pt x="1520" y="9866"/>
                </a:lnTo>
                <a:lnTo>
                  <a:pt x="1520" y="9841"/>
                </a:lnTo>
                <a:lnTo>
                  <a:pt x="1522" y="9815"/>
                </a:lnTo>
                <a:lnTo>
                  <a:pt x="1523" y="9784"/>
                </a:lnTo>
                <a:lnTo>
                  <a:pt x="1526" y="9750"/>
                </a:lnTo>
                <a:lnTo>
                  <a:pt x="1530" y="9713"/>
                </a:lnTo>
                <a:lnTo>
                  <a:pt x="1535" y="9674"/>
                </a:lnTo>
                <a:lnTo>
                  <a:pt x="1541" y="9629"/>
                </a:lnTo>
                <a:lnTo>
                  <a:pt x="1548" y="9581"/>
                </a:lnTo>
                <a:lnTo>
                  <a:pt x="1557" y="9528"/>
                </a:lnTo>
                <a:lnTo>
                  <a:pt x="1564" y="9482"/>
                </a:lnTo>
                <a:lnTo>
                  <a:pt x="1570" y="9435"/>
                </a:lnTo>
                <a:lnTo>
                  <a:pt x="1576" y="9388"/>
                </a:lnTo>
                <a:lnTo>
                  <a:pt x="1582" y="9341"/>
                </a:lnTo>
                <a:lnTo>
                  <a:pt x="1587" y="9293"/>
                </a:lnTo>
                <a:lnTo>
                  <a:pt x="1591" y="9245"/>
                </a:lnTo>
                <a:lnTo>
                  <a:pt x="1596" y="9196"/>
                </a:lnTo>
                <a:lnTo>
                  <a:pt x="1601" y="9148"/>
                </a:lnTo>
                <a:lnTo>
                  <a:pt x="1606" y="9100"/>
                </a:lnTo>
                <a:lnTo>
                  <a:pt x="1611" y="9053"/>
                </a:lnTo>
                <a:lnTo>
                  <a:pt x="1617" y="9005"/>
                </a:lnTo>
                <a:lnTo>
                  <a:pt x="1624" y="8959"/>
                </a:lnTo>
                <a:lnTo>
                  <a:pt x="1632" y="8913"/>
                </a:lnTo>
                <a:lnTo>
                  <a:pt x="1640" y="8868"/>
                </a:lnTo>
                <a:lnTo>
                  <a:pt x="1650" y="8824"/>
                </a:lnTo>
                <a:lnTo>
                  <a:pt x="1661" y="8781"/>
                </a:lnTo>
                <a:lnTo>
                  <a:pt x="1678" y="8728"/>
                </a:lnTo>
                <a:lnTo>
                  <a:pt x="1704" y="8652"/>
                </a:lnTo>
                <a:lnTo>
                  <a:pt x="1736" y="8563"/>
                </a:lnTo>
                <a:lnTo>
                  <a:pt x="1772" y="8465"/>
                </a:lnTo>
                <a:lnTo>
                  <a:pt x="1809" y="8370"/>
                </a:lnTo>
                <a:lnTo>
                  <a:pt x="1845" y="8285"/>
                </a:lnTo>
                <a:lnTo>
                  <a:pt x="1861" y="8248"/>
                </a:lnTo>
                <a:lnTo>
                  <a:pt x="1876" y="8216"/>
                </a:lnTo>
                <a:lnTo>
                  <a:pt x="1889" y="8192"/>
                </a:lnTo>
                <a:lnTo>
                  <a:pt x="1899" y="8174"/>
                </a:lnTo>
                <a:lnTo>
                  <a:pt x="1913" y="8198"/>
                </a:lnTo>
                <a:lnTo>
                  <a:pt x="1928" y="8226"/>
                </a:lnTo>
                <a:lnTo>
                  <a:pt x="1945" y="8260"/>
                </a:lnTo>
                <a:lnTo>
                  <a:pt x="1963" y="8298"/>
                </a:lnTo>
                <a:lnTo>
                  <a:pt x="2002" y="8385"/>
                </a:lnTo>
                <a:lnTo>
                  <a:pt x="2044" y="8484"/>
                </a:lnTo>
                <a:lnTo>
                  <a:pt x="2089" y="8593"/>
                </a:lnTo>
                <a:lnTo>
                  <a:pt x="2135" y="8709"/>
                </a:lnTo>
                <a:lnTo>
                  <a:pt x="2182" y="8828"/>
                </a:lnTo>
                <a:lnTo>
                  <a:pt x="2228" y="8948"/>
                </a:lnTo>
                <a:lnTo>
                  <a:pt x="2273" y="9065"/>
                </a:lnTo>
                <a:lnTo>
                  <a:pt x="2315" y="9176"/>
                </a:lnTo>
                <a:lnTo>
                  <a:pt x="2353" y="9279"/>
                </a:lnTo>
                <a:lnTo>
                  <a:pt x="2388" y="9371"/>
                </a:lnTo>
                <a:lnTo>
                  <a:pt x="2416" y="9449"/>
                </a:lnTo>
                <a:lnTo>
                  <a:pt x="2439" y="9508"/>
                </a:lnTo>
                <a:lnTo>
                  <a:pt x="2454" y="9548"/>
                </a:lnTo>
                <a:lnTo>
                  <a:pt x="2461" y="9563"/>
                </a:lnTo>
                <a:lnTo>
                  <a:pt x="2482" y="9594"/>
                </a:lnTo>
                <a:lnTo>
                  <a:pt x="2503" y="9621"/>
                </a:lnTo>
                <a:lnTo>
                  <a:pt x="2525" y="9647"/>
                </a:lnTo>
                <a:lnTo>
                  <a:pt x="2547" y="9672"/>
                </a:lnTo>
                <a:lnTo>
                  <a:pt x="2569" y="9696"/>
                </a:lnTo>
                <a:lnTo>
                  <a:pt x="2592" y="9722"/>
                </a:lnTo>
                <a:lnTo>
                  <a:pt x="2614" y="9747"/>
                </a:lnTo>
                <a:lnTo>
                  <a:pt x="2637" y="9776"/>
                </a:lnTo>
                <a:lnTo>
                  <a:pt x="2655" y="9799"/>
                </a:lnTo>
                <a:lnTo>
                  <a:pt x="2669" y="9820"/>
                </a:lnTo>
                <a:lnTo>
                  <a:pt x="2680" y="9838"/>
                </a:lnTo>
                <a:lnTo>
                  <a:pt x="2689" y="9854"/>
                </a:lnTo>
                <a:lnTo>
                  <a:pt x="2695" y="9869"/>
                </a:lnTo>
                <a:lnTo>
                  <a:pt x="2699" y="9883"/>
                </a:lnTo>
                <a:lnTo>
                  <a:pt x="2700" y="9896"/>
                </a:lnTo>
                <a:lnTo>
                  <a:pt x="2701" y="9909"/>
                </a:lnTo>
                <a:lnTo>
                  <a:pt x="2699" y="9922"/>
                </a:lnTo>
                <a:lnTo>
                  <a:pt x="2696" y="9935"/>
                </a:lnTo>
                <a:lnTo>
                  <a:pt x="2693" y="9949"/>
                </a:lnTo>
                <a:lnTo>
                  <a:pt x="2689" y="9966"/>
                </a:lnTo>
                <a:lnTo>
                  <a:pt x="2684" y="9983"/>
                </a:lnTo>
                <a:lnTo>
                  <a:pt x="2679" y="10003"/>
                </a:lnTo>
                <a:lnTo>
                  <a:pt x="2674" y="10025"/>
                </a:lnTo>
                <a:lnTo>
                  <a:pt x="2669" y="10051"/>
                </a:lnTo>
                <a:lnTo>
                  <a:pt x="2666" y="10073"/>
                </a:lnTo>
                <a:lnTo>
                  <a:pt x="2663" y="10092"/>
                </a:lnTo>
                <a:lnTo>
                  <a:pt x="2662" y="10111"/>
                </a:lnTo>
                <a:lnTo>
                  <a:pt x="2661" y="10127"/>
                </a:lnTo>
                <a:lnTo>
                  <a:pt x="2661" y="10141"/>
                </a:lnTo>
                <a:lnTo>
                  <a:pt x="2662" y="10155"/>
                </a:lnTo>
                <a:lnTo>
                  <a:pt x="2664" y="10166"/>
                </a:lnTo>
                <a:lnTo>
                  <a:pt x="2666" y="10175"/>
                </a:lnTo>
                <a:lnTo>
                  <a:pt x="2669" y="10184"/>
                </a:lnTo>
                <a:lnTo>
                  <a:pt x="2673" y="10191"/>
                </a:lnTo>
                <a:lnTo>
                  <a:pt x="2677" y="10197"/>
                </a:lnTo>
                <a:lnTo>
                  <a:pt x="2682" y="10202"/>
                </a:lnTo>
                <a:lnTo>
                  <a:pt x="2688" y="10206"/>
                </a:lnTo>
                <a:lnTo>
                  <a:pt x="2694" y="10208"/>
                </a:lnTo>
                <a:lnTo>
                  <a:pt x="2701" y="10210"/>
                </a:lnTo>
                <a:lnTo>
                  <a:pt x="2708" y="10212"/>
                </a:lnTo>
                <a:lnTo>
                  <a:pt x="2726" y="10212"/>
                </a:lnTo>
                <a:lnTo>
                  <a:pt x="2744" y="10211"/>
                </a:lnTo>
                <a:lnTo>
                  <a:pt x="2764" y="10208"/>
                </a:lnTo>
                <a:lnTo>
                  <a:pt x="2785" y="10205"/>
                </a:lnTo>
                <a:lnTo>
                  <a:pt x="2808" y="10203"/>
                </a:lnTo>
                <a:lnTo>
                  <a:pt x="2831" y="10201"/>
                </a:lnTo>
                <a:lnTo>
                  <a:pt x="2844" y="10201"/>
                </a:lnTo>
                <a:lnTo>
                  <a:pt x="2856" y="10201"/>
                </a:lnTo>
                <a:lnTo>
                  <a:pt x="2869" y="10202"/>
                </a:lnTo>
                <a:lnTo>
                  <a:pt x="2882" y="10204"/>
                </a:lnTo>
                <a:lnTo>
                  <a:pt x="2888" y="10216"/>
                </a:lnTo>
                <a:lnTo>
                  <a:pt x="2895" y="10230"/>
                </a:lnTo>
                <a:lnTo>
                  <a:pt x="2902" y="10245"/>
                </a:lnTo>
                <a:lnTo>
                  <a:pt x="2908" y="10261"/>
                </a:lnTo>
                <a:lnTo>
                  <a:pt x="2920" y="10294"/>
                </a:lnTo>
                <a:lnTo>
                  <a:pt x="2932" y="10328"/>
                </a:lnTo>
                <a:lnTo>
                  <a:pt x="2945" y="10365"/>
                </a:lnTo>
                <a:lnTo>
                  <a:pt x="2957" y="10403"/>
                </a:lnTo>
                <a:lnTo>
                  <a:pt x="2970" y="10441"/>
                </a:lnTo>
                <a:lnTo>
                  <a:pt x="2985" y="10478"/>
                </a:lnTo>
                <a:lnTo>
                  <a:pt x="2992" y="10497"/>
                </a:lnTo>
                <a:lnTo>
                  <a:pt x="3000" y="10515"/>
                </a:lnTo>
                <a:lnTo>
                  <a:pt x="3008" y="10533"/>
                </a:lnTo>
                <a:lnTo>
                  <a:pt x="3018" y="10550"/>
                </a:lnTo>
                <a:lnTo>
                  <a:pt x="3027" y="10566"/>
                </a:lnTo>
                <a:lnTo>
                  <a:pt x="3036" y="10583"/>
                </a:lnTo>
                <a:lnTo>
                  <a:pt x="3046" y="10598"/>
                </a:lnTo>
                <a:lnTo>
                  <a:pt x="3057" y="10612"/>
                </a:lnTo>
                <a:lnTo>
                  <a:pt x="3068" y="10626"/>
                </a:lnTo>
                <a:lnTo>
                  <a:pt x="3079" y="10638"/>
                </a:lnTo>
                <a:lnTo>
                  <a:pt x="3091" y="10649"/>
                </a:lnTo>
                <a:lnTo>
                  <a:pt x="3104" y="10659"/>
                </a:lnTo>
                <a:lnTo>
                  <a:pt x="3118" y="10668"/>
                </a:lnTo>
                <a:lnTo>
                  <a:pt x="3132" y="10676"/>
                </a:lnTo>
                <a:lnTo>
                  <a:pt x="3147" y="10683"/>
                </a:lnTo>
                <a:lnTo>
                  <a:pt x="3163" y="10687"/>
                </a:lnTo>
                <a:lnTo>
                  <a:pt x="3178" y="10691"/>
                </a:lnTo>
                <a:lnTo>
                  <a:pt x="3195" y="10693"/>
                </a:lnTo>
                <a:lnTo>
                  <a:pt x="3213" y="10696"/>
                </a:lnTo>
                <a:lnTo>
                  <a:pt x="3232" y="10697"/>
                </a:lnTo>
                <a:lnTo>
                  <a:pt x="3274" y="10699"/>
                </a:lnTo>
                <a:lnTo>
                  <a:pt x="3322" y="10700"/>
                </a:lnTo>
                <a:lnTo>
                  <a:pt x="3371" y="10699"/>
                </a:lnTo>
                <a:lnTo>
                  <a:pt x="3424" y="10697"/>
                </a:lnTo>
                <a:lnTo>
                  <a:pt x="3478" y="10695"/>
                </a:lnTo>
                <a:lnTo>
                  <a:pt x="3533" y="10691"/>
                </a:lnTo>
                <a:lnTo>
                  <a:pt x="3590" y="10687"/>
                </a:lnTo>
                <a:lnTo>
                  <a:pt x="3645" y="10683"/>
                </a:lnTo>
                <a:lnTo>
                  <a:pt x="3699" y="10679"/>
                </a:lnTo>
                <a:lnTo>
                  <a:pt x="3751" y="10675"/>
                </a:lnTo>
                <a:lnTo>
                  <a:pt x="3800" y="10670"/>
                </a:lnTo>
                <a:lnTo>
                  <a:pt x="3846" y="10667"/>
                </a:lnTo>
                <a:lnTo>
                  <a:pt x="3889" y="10664"/>
                </a:lnTo>
                <a:lnTo>
                  <a:pt x="3925" y="10663"/>
                </a:lnTo>
                <a:lnTo>
                  <a:pt x="3919" y="10646"/>
                </a:lnTo>
                <a:lnTo>
                  <a:pt x="3912" y="10630"/>
                </a:lnTo>
                <a:lnTo>
                  <a:pt x="3904" y="10614"/>
                </a:lnTo>
                <a:lnTo>
                  <a:pt x="3896" y="10598"/>
                </a:lnTo>
                <a:lnTo>
                  <a:pt x="3880" y="10568"/>
                </a:lnTo>
                <a:lnTo>
                  <a:pt x="3860" y="10539"/>
                </a:lnTo>
                <a:lnTo>
                  <a:pt x="3841" y="10511"/>
                </a:lnTo>
                <a:lnTo>
                  <a:pt x="3820" y="10485"/>
                </a:lnTo>
                <a:lnTo>
                  <a:pt x="3799" y="10458"/>
                </a:lnTo>
                <a:lnTo>
                  <a:pt x="3777" y="10432"/>
                </a:lnTo>
                <a:lnTo>
                  <a:pt x="3732" y="10382"/>
                </a:lnTo>
                <a:lnTo>
                  <a:pt x="3687" y="10333"/>
                </a:lnTo>
                <a:lnTo>
                  <a:pt x="3665" y="10308"/>
                </a:lnTo>
                <a:lnTo>
                  <a:pt x="3644" y="10282"/>
                </a:lnTo>
                <a:lnTo>
                  <a:pt x="3624" y="10257"/>
                </a:lnTo>
                <a:lnTo>
                  <a:pt x="3605" y="10230"/>
                </a:lnTo>
                <a:lnTo>
                  <a:pt x="3452" y="10015"/>
                </a:lnTo>
                <a:lnTo>
                  <a:pt x="3437" y="9993"/>
                </a:lnTo>
                <a:lnTo>
                  <a:pt x="3423" y="9972"/>
                </a:lnTo>
                <a:lnTo>
                  <a:pt x="3409" y="9950"/>
                </a:lnTo>
                <a:lnTo>
                  <a:pt x="3396" y="9927"/>
                </a:lnTo>
                <a:lnTo>
                  <a:pt x="3383" y="9904"/>
                </a:lnTo>
                <a:lnTo>
                  <a:pt x="3370" y="9881"/>
                </a:lnTo>
                <a:lnTo>
                  <a:pt x="3358" y="9856"/>
                </a:lnTo>
                <a:lnTo>
                  <a:pt x="3346" y="9832"/>
                </a:lnTo>
                <a:lnTo>
                  <a:pt x="3324" y="9782"/>
                </a:lnTo>
                <a:lnTo>
                  <a:pt x="3303" y="9731"/>
                </a:lnTo>
                <a:lnTo>
                  <a:pt x="3282" y="9678"/>
                </a:lnTo>
                <a:lnTo>
                  <a:pt x="3262" y="9626"/>
                </a:lnTo>
                <a:lnTo>
                  <a:pt x="3243" y="9572"/>
                </a:lnTo>
                <a:lnTo>
                  <a:pt x="3225" y="9518"/>
                </a:lnTo>
                <a:lnTo>
                  <a:pt x="3206" y="9465"/>
                </a:lnTo>
                <a:lnTo>
                  <a:pt x="3187" y="9413"/>
                </a:lnTo>
                <a:lnTo>
                  <a:pt x="3167" y="9361"/>
                </a:lnTo>
                <a:lnTo>
                  <a:pt x="3147" y="9311"/>
                </a:lnTo>
                <a:lnTo>
                  <a:pt x="3126" y="9262"/>
                </a:lnTo>
                <a:lnTo>
                  <a:pt x="3103" y="9215"/>
                </a:lnTo>
                <a:lnTo>
                  <a:pt x="3084" y="9175"/>
                </a:lnTo>
                <a:lnTo>
                  <a:pt x="3066" y="9137"/>
                </a:lnTo>
                <a:lnTo>
                  <a:pt x="3051" y="9103"/>
                </a:lnTo>
                <a:lnTo>
                  <a:pt x="3037" y="9068"/>
                </a:lnTo>
                <a:lnTo>
                  <a:pt x="3024" y="9035"/>
                </a:lnTo>
                <a:lnTo>
                  <a:pt x="3013" y="9003"/>
                </a:lnTo>
                <a:lnTo>
                  <a:pt x="3001" y="8971"/>
                </a:lnTo>
                <a:lnTo>
                  <a:pt x="2992" y="8938"/>
                </a:lnTo>
                <a:lnTo>
                  <a:pt x="2984" y="8906"/>
                </a:lnTo>
                <a:lnTo>
                  <a:pt x="2977" y="8871"/>
                </a:lnTo>
                <a:lnTo>
                  <a:pt x="2970" y="8835"/>
                </a:lnTo>
                <a:lnTo>
                  <a:pt x="2963" y="8797"/>
                </a:lnTo>
                <a:lnTo>
                  <a:pt x="2951" y="8715"/>
                </a:lnTo>
                <a:lnTo>
                  <a:pt x="2939" y="8619"/>
                </a:lnTo>
                <a:lnTo>
                  <a:pt x="2931" y="8550"/>
                </a:lnTo>
                <a:lnTo>
                  <a:pt x="2924" y="8482"/>
                </a:lnTo>
                <a:lnTo>
                  <a:pt x="2918" y="8413"/>
                </a:lnTo>
                <a:lnTo>
                  <a:pt x="2914" y="8344"/>
                </a:lnTo>
                <a:lnTo>
                  <a:pt x="2910" y="8276"/>
                </a:lnTo>
                <a:lnTo>
                  <a:pt x="2906" y="8207"/>
                </a:lnTo>
                <a:lnTo>
                  <a:pt x="2904" y="8138"/>
                </a:lnTo>
                <a:lnTo>
                  <a:pt x="2902" y="8069"/>
                </a:lnTo>
                <a:lnTo>
                  <a:pt x="2900" y="8000"/>
                </a:lnTo>
                <a:lnTo>
                  <a:pt x="2899" y="7931"/>
                </a:lnTo>
                <a:lnTo>
                  <a:pt x="2898" y="7862"/>
                </a:lnTo>
                <a:lnTo>
                  <a:pt x="2898" y="7793"/>
                </a:lnTo>
                <a:lnTo>
                  <a:pt x="2897" y="7724"/>
                </a:lnTo>
                <a:lnTo>
                  <a:pt x="2897" y="7656"/>
                </a:lnTo>
                <a:lnTo>
                  <a:pt x="2897" y="7586"/>
                </a:lnTo>
                <a:lnTo>
                  <a:pt x="2897" y="7518"/>
                </a:lnTo>
                <a:lnTo>
                  <a:pt x="2896" y="7483"/>
                </a:lnTo>
                <a:lnTo>
                  <a:pt x="2894" y="7448"/>
                </a:lnTo>
                <a:lnTo>
                  <a:pt x="2890" y="7415"/>
                </a:lnTo>
                <a:lnTo>
                  <a:pt x="2885" y="7381"/>
                </a:lnTo>
                <a:lnTo>
                  <a:pt x="2880" y="7348"/>
                </a:lnTo>
                <a:lnTo>
                  <a:pt x="2873" y="7314"/>
                </a:lnTo>
                <a:lnTo>
                  <a:pt x="2866" y="7282"/>
                </a:lnTo>
                <a:lnTo>
                  <a:pt x="2859" y="7248"/>
                </a:lnTo>
                <a:lnTo>
                  <a:pt x="2842" y="7179"/>
                </a:lnTo>
                <a:lnTo>
                  <a:pt x="2825" y="7105"/>
                </a:lnTo>
                <a:lnTo>
                  <a:pt x="2816" y="7066"/>
                </a:lnTo>
                <a:lnTo>
                  <a:pt x="2808" y="7026"/>
                </a:lnTo>
                <a:lnTo>
                  <a:pt x="2800" y="6985"/>
                </a:lnTo>
                <a:lnTo>
                  <a:pt x="2793" y="6941"/>
                </a:lnTo>
                <a:lnTo>
                  <a:pt x="2786" y="6895"/>
                </a:lnTo>
                <a:lnTo>
                  <a:pt x="2780" y="6847"/>
                </a:lnTo>
                <a:lnTo>
                  <a:pt x="2775" y="6796"/>
                </a:lnTo>
                <a:lnTo>
                  <a:pt x="2771" y="6743"/>
                </a:lnTo>
                <a:lnTo>
                  <a:pt x="2768" y="6686"/>
                </a:lnTo>
                <a:lnTo>
                  <a:pt x="2767" y="6626"/>
                </a:lnTo>
                <a:lnTo>
                  <a:pt x="2767" y="6564"/>
                </a:lnTo>
                <a:lnTo>
                  <a:pt x="2768" y="6497"/>
                </a:lnTo>
                <a:lnTo>
                  <a:pt x="2772" y="6427"/>
                </a:lnTo>
                <a:lnTo>
                  <a:pt x="2777" y="6353"/>
                </a:lnTo>
                <a:lnTo>
                  <a:pt x="2784" y="6275"/>
                </a:lnTo>
                <a:lnTo>
                  <a:pt x="2794" y="6193"/>
                </a:lnTo>
                <a:lnTo>
                  <a:pt x="2805" y="6106"/>
                </a:lnTo>
                <a:lnTo>
                  <a:pt x="2819" y="6014"/>
                </a:lnTo>
                <a:lnTo>
                  <a:pt x="2836" y="5918"/>
                </a:lnTo>
                <a:lnTo>
                  <a:pt x="2856" y="5817"/>
                </a:lnTo>
                <a:lnTo>
                  <a:pt x="2823" y="5871"/>
                </a:lnTo>
                <a:lnTo>
                  <a:pt x="2795" y="5927"/>
                </a:lnTo>
                <a:lnTo>
                  <a:pt x="2770" y="5984"/>
                </a:lnTo>
                <a:lnTo>
                  <a:pt x="2749" y="6043"/>
                </a:lnTo>
                <a:lnTo>
                  <a:pt x="2730" y="6103"/>
                </a:lnTo>
                <a:lnTo>
                  <a:pt x="2713" y="6165"/>
                </a:lnTo>
                <a:lnTo>
                  <a:pt x="2700" y="6227"/>
                </a:lnTo>
                <a:lnTo>
                  <a:pt x="2688" y="6290"/>
                </a:lnTo>
                <a:lnTo>
                  <a:pt x="2679" y="6353"/>
                </a:lnTo>
                <a:lnTo>
                  <a:pt x="2672" y="6418"/>
                </a:lnTo>
                <a:lnTo>
                  <a:pt x="2666" y="6482"/>
                </a:lnTo>
                <a:lnTo>
                  <a:pt x="2661" y="6547"/>
                </a:lnTo>
                <a:lnTo>
                  <a:pt x="2653" y="6676"/>
                </a:lnTo>
                <a:lnTo>
                  <a:pt x="2647" y="6804"/>
                </a:lnTo>
                <a:lnTo>
                  <a:pt x="2644" y="6867"/>
                </a:lnTo>
                <a:lnTo>
                  <a:pt x="2640" y="6928"/>
                </a:lnTo>
                <a:lnTo>
                  <a:pt x="2636" y="6990"/>
                </a:lnTo>
                <a:lnTo>
                  <a:pt x="2631" y="7050"/>
                </a:lnTo>
                <a:lnTo>
                  <a:pt x="2625" y="7108"/>
                </a:lnTo>
                <a:lnTo>
                  <a:pt x="2617" y="7165"/>
                </a:lnTo>
                <a:lnTo>
                  <a:pt x="2608" y="7222"/>
                </a:lnTo>
                <a:lnTo>
                  <a:pt x="2596" y="7275"/>
                </a:lnTo>
                <a:lnTo>
                  <a:pt x="2582" y="7327"/>
                </a:lnTo>
                <a:lnTo>
                  <a:pt x="2566" y="7376"/>
                </a:lnTo>
                <a:lnTo>
                  <a:pt x="2547" y="7423"/>
                </a:lnTo>
                <a:lnTo>
                  <a:pt x="2526" y="7468"/>
                </a:lnTo>
                <a:lnTo>
                  <a:pt x="2500" y="7510"/>
                </a:lnTo>
                <a:lnTo>
                  <a:pt x="2472" y="7549"/>
                </a:lnTo>
                <a:lnTo>
                  <a:pt x="2439" y="7585"/>
                </a:lnTo>
                <a:lnTo>
                  <a:pt x="2401" y="7619"/>
                </a:lnTo>
                <a:lnTo>
                  <a:pt x="2401" y="7561"/>
                </a:lnTo>
                <a:lnTo>
                  <a:pt x="2399" y="7511"/>
                </a:lnTo>
                <a:lnTo>
                  <a:pt x="2396" y="7467"/>
                </a:lnTo>
                <a:lnTo>
                  <a:pt x="2392" y="7428"/>
                </a:lnTo>
                <a:lnTo>
                  <a:pt x="2388" y="7393"/>
                </a:lnTo>
                <a:lnTo>
                  <a:pt x="2383" y="7361"/>
                </a:lnTo>
                <a:lnTo>
                  <a:pt x="2379" y="7331"/>
                </a:lnTo>
                <a:lnTo>
                  <a:pt x="2375" y="7300"/>
                </a:lnTo>
                <a:lnTo>
                  <a:pt x="2372" y="7269"/>
                </a:lnTo>
                <a:lnTo>
                  <a:pt x="2370" y="7236"/>
                </a:lnTo>
                <a:lnTo>
                  <a:pt x="2369" y="7199"/>
                </a:lnTo>
                <a:lnTo>
                  <a:pt x="2369" y="7157"/>
                </a:lnTo>
                <a:lnTo>
                  <a:pt x="2372" y="7110"/>
                </a:lnTo>
                <a:lnTo>
                  <a:pt x="2376" y="7056"/>
                </a:lnTo>
                <a:lnTo>
                  <a:pt x="2382" y="6994"/>
                </a:lnTo>
                <a:lnTo>
                  <a:pt x="2392" y="6922"/>
                </a:lnTo>
                <a:lnTo>
                  <a:pt x="2376" y="6934"/>
                </a:lnTo>
                <a:lnTo>
                  <a:pt x="2360" y="6946"/>
                </a:lnTo>
                <a:lnTo>
                  <a:pt x="2345" y="6959"/>
                </a:lnTo>
                <a:lnTo>
                  <a:pt x="2330" y="6972"/>
                </a:lnTo>
                <a:lnTo>
                  <a:pt x="2302" y="6999"/>
                </a:lnTo>
                <a:lnTo>
                  <a:pt x="2274" y="7028"/>
                </a:lnTo>
                <a:lnTo>
                  <a:pt x="2275" y="7001"/>
                </a:lnTo>
                <a:lnTo>
                  <a:pt x="2277" y="6975"/>
                </a:lnTo>
                <a:lnTo>
                  <a:pt x="2279" y="6951"/>
                </a:lnTo>
                <a:lnTo>
                  <a:pt x="2283" y="6926"/>
                </a:lnTo>
                <a:lnTo>
                  <a:pt x="2290" y="6877"/>
                </a:lnTo>
                <a:lnTo>
                  <a:pt x="2298" y="6829"/>
                </a:lnTo>
                <a:lnTo>
                  <a:pt x="2302" y="6804"/>
                </a:lnTo>
                <a:lnTo>
                  <a:pt x="2305" y="6778"/>
                </a:lnTo>
                <a:lnTo>
                  <a:pt x="2308" y="6753"/>
                </a:lnTo>
                <a:lnTo>
                  <a:pt x="2310" y="6725"/>
                </a:lnTo>
                <a:lnTo>
                  <a:pt x="2310" y="6697"/>
                </a:lnTo>
                <a:lnTo>
                  <a:pt x="2310" y="6667"/>
                </a:lnTo>
                <a:lnTo>
                  <a:pt x="2308" y="6635"/>
                </a:lnTo>
                <a:lnTo>
                  <a:pt x="2305" y="6602"/>
                </a:lnTo>
                <a:lnTo>
                  <a:pt x="2247" y="6721"/>
                </a:lnTo>
                <a:lnTo>
                  <a:pt x="2242" y="6728"/>
                </a:lnTo>
                <a:lnTo>
                  <a:pt x="2237" y="6735"/>
                </a:lnTo>
                <a:lnTo>
                  <a:pt x="2213" y="6765"/>
                </a:lnTo>
                <a:lnTo>
                  <a:pt x="2204" y="6706"/>
                </a:lnTo>
                <a:lnTo>
                  <a:pt x="2198" y="6648"/>
                </a:lnTo>
                <a:lnTo>
                  <a:pt x="2194" y="6591"/>
                </a:lnTo>
                <a:lnTo>
                  <a:pt x="2192" y="6536"/>
                </a:lnTo>
                <a:lnTo>
                  <a:pt x="2193" y="6482"/>
                </a:lnTo>
                <a:lnTo>
                  <a:pt x="2195" y="6430"/>
                </a:lnTo>
                <a:lnTo>
                  <a:pt x="2200" y="6378"/>
                </a:lnTo>
                <a:lnTo>
                  <a:pt x="2206" y="6328"/>
                </a:lnTo>
                <a:lnTo>
                  <a:pt x="2215" y="6279"/>
                </a:lnTo>
                <a:lnTo>
                  <a:pt x="2225" y="6231"/>
                </a:lnTo>
                <a:lnTo>
                  <a:pt x="2236" y="6185"/>
                </a:lnTo>
                <a:lnTo>
                  <a:pt x="2250" y="6139"/>
                </a:lnTo>
                <a:lnTo>
                  <a:pt x="2265" y="6094"/>
                </a:lnTo>
                <a:lnTo>
                  <a:pt x="2281" y="6051"/>
                </a:lnTo>
                <a:lnTo>
                  <a:pt x="2298" y="6009"/>
                </a:lnTo>
                <a:lnTo>
                  <a:pt x="2317" y="5967"/>
                </a:lnTo>
                <a:lnTo>
                  <a:pt x="2337" y="5928"/>
                </a:lnTo>
                <a:lnTo>
                  <a:pt x="2358" y="5889"/>
                </a:lnTo>
                <a:lnTo>
                  <a:pt x="2380" y="5850"/>
                </a:lnTo>
                <a:lnTo>
                  <a:pt x="2403" y="5813"/>
                </a:lnTo>
                <a:lnTo>
                  <a:pt x="2427" y="5777"/>
                </a:lnTo>
                <a:lnTo>
                  <a:pt x="2453" y="5742"/>
                </a:lnTo>
                <a:lnTo>
                  <a:pt x="2478" y="5708"/>
                </a:lnTo>
                <a:lnTo>
                  <a:pt x="2504" y="5674"/>
                </a:lnTo>
                <a:lnTo>
                  <a:pt x="2531" y="5642"/>
                </a:lnTo>
                <a:lnTo>
                  <a:pt x="2557" y="5610"/>
                </a:lnTo>
                <a:lnTo>
                  <a:pt x="2585" y="5579"/>
                </a:lnTo>
                <a:lnTo>
                  <a:pt x="2612" y="5549"/>
                </a:lnTo>
                <a:lnTo>
                  <a:pt x="2640" y="5520"/>
                </a:lnTo>
                <a:lnTo>
                  <a:pt x="2668" y="5491"/>
                </a:lnTo>
                <a:lnTo>
                  <a:pt x="2695" y="5464"/>
                </a:lnTo>
                <a:lnTo>
                  <a:pt x="2723" y="5437"/>
                </a:lnTo>
                <a:lnTo>
                  <a:pt x="2742" y="5420"/>
                </a:lnTo>
                <a:lnTo>
                  <a:pt x="2760" y="5405"/>
                </a:lnTo>
                <a:lnTo>
                  <a:pt x="2776" y="5390"/>
                </a:lnTo>
                <a:lnTo>
                  <a:pt x="2793" y="5377"/>
                </a:lnTo>
                <a:lnTo>
                  <a:pt x="2809" y="5365"/>
                </a:lnTo>
                <a:lnTo>
                  <a:pt x="2825" y="5354"/>
                </a:lnTo>
                <a:lnTo>
                  <a:pt x="2842" y="5343"/>
                </a:lnTo>
                <a:lnTo>
                  <a:pt x="2858" y="5333"/>
                </a:lnTo>
                <a:lnTo>
                  <a:pt x="2892" y="5314"/>
                </a:lnTo>
                <a:lnTo>
                  <a:pt x="2928" y="5295"/>
                </a:lnTo>
                <a:lnTo>
                  <a:pt x="2967" y="5275"/>
                </a:lnTo>
                <a:lnTo>
                  <a:pt x="3012" y="5251"/>
                </a:lnTo>
                <a:lnTo>
                  <a:pt x="3019" y="5247"/>
                </a:lnTo>
                <a:lnTo>
                  <a:pt x="3026" y="5242"/>
                </a:lnTo>
                <a:lnTo>
                  <a:pt x="3033" y="5237"/>
                </a:lnTo>
                <a:lnTo>
                  <a:pt x="3040" y="5231"/>
                </a:lnTo>
                <a:lnTo>
                  <a:pt x="3055" y="5217"/>
                </a:lnTo>
                <a:lnTo>
                  <a:pt x="3070" y="5200"/>
                </a:lnTo>
                <a:lnTo>
                  <a:pt x="3084" y="5183"/>
                </a:lnTo>
                <a:lnTo>
                  <a:pt x="3099" y="5165"/>
                </a:lnTo>
                <a:lnTo>
                  <a:pt x="3113" y="5144"/>
                </a:lnTo>
                <a:lnTo>
                  <a:pt x="3127" y="5124"/>
                </a:lnTo>
                <a:lnTo>
                  <a:pt x="3154" y="5083"/>
                </a:lnTo>
                <a:lnTo>
                  <a:pt x="3179" y="5043"/>
                </a:lnTo>
                <a:lnTo>
                  <a:pt x="3201" y="5008"/>
                </a:lnTo>
                <a:lnTo>
                  <a:pt x="3220" y="4982"/>
                </a:lnTo>
                <a:lnTo>
                  <a:pt x="3334" y="4846"/>
                </a:lnTo>
                <a:lnTo>
                  <a:pt x="3458" y="4728"/>
                </a:lnTo>
                <a:lnTo>
                  <a:pt x="3591" y="4624"/>
                </a:lnTo>
                <a:lnTo>
                  <a:pt x="3733" y="4537"/>
                </a:lnTo>
                <a:lnTo>
                  <a:pt x="3883" y="4463"/>
                </a:lnTo>
                <a:lnTo>
                  <a:pt x="4039" y="4403"/>
                </a:lnTo>
                <a:lnTo>
                  <a:pt x="4204" y="4355"/>
                </a:lnTo>
                <a:lnTo>
                  <a:pt x="4373" y="4317"/>
                </a:lnTo>
                <a:lnTo>
                  <a:pt x="4549" y="4290"/>
                </a:lnTo>
                <a:lnTo>
                  <a:pt x="4730" y="4273"/>
                </a:lnTo>
                <a:lnTo>
                  <a:pt x="4916" y="4264"/>
                </a:lnTo>
                <a:lnTo>
                  <a:pt x="5105" y="4263"/>
                </a:lnTo>
                <a:lnTo>
                  <a:pt x="5297" y="4268"/>
                </a:lnTo>
                <a:lnTo>
                  <a:pt x="5493" y="4278"/>
                </a:lnTo>
                <a:lnTo>
                  <a:pt x="5691" y="4294"/>
                </a:lnTo>
                <a:lnTo>
                  <a:pt x="5891" y="4312"/>
                </a:lnTo>
                <a:lnTo>
                  <a:pt x="6090" y="4333"/>
                </a:lnTo>
                <a:lnTo>
                  <a:pt x="6291" y="4357"/>
                </a:lnTo>
                <a:lnTo>
                  <a:pt x="6492" y="4381"/>
                </a:lnTo>
                <a:lnTo>
                  <a:pt x="6692" y="4405"/>
                </a:lnTo>
                <a:lnTo>
                  <a:pt x="6890" y="4428"/>
                </a:lnTo>
                <a:lnTo>
                  <a:pt x="7087" y="4449"/>
                </a:lnTo>
                <a:lnTo>
                  <a:pt x="7281" y="4466"/>
                </a:lnTo>
                <a:lnTo>
                  <a:pt x="7472" y="4480"/>
                </a:lnTo>
                <a:lnTo>
                  <a:pt x="7660" y="4490"/>
                </a:lnTo>
                <a:lnTo>
                  <a:pt x="7842" y="4493"/>
                </a:lnTo>
                <a:lnTo>
                  <a:pt x="8021" y="4490"/>
                </a:lnTo>
                <a:lnTo>
                  <a:pt x="8194" y="4478"/>
                </a:lnTo>
                <a:lnTo>
                  <a:pt x="8360" y="4458"/>
                </a:lnTo>
                <a:lnTo>
                  <a:pt x="8521" y="4428"/>
                </a:lnTo>
                <a:lnTo>
                  <a:pt x="8674" y="4388"/>
                </a:lnTo>
                <a:lnTo>
                  <a:pt x="8819" y="4336"/>
                </a:lnTo>
                <a:lnTo>
                  <a:pt x="8852" y="4322"/>
                </a:lnTo>
                <a:lnTo>
                  <a:pt x="8884" y="4308"/>
                </a:lnTo>
                <a:lnTo>
                  <a:pt x="8915" y="4294"/>
                </a:lnTo>
                <a:lnTo>
                  <a:pt x="8946" y="4278"/>
                </a:lnTo>
                <a:lnTo>
                  <a:pt x="8975" y="4263"/>
                </a:lnTo>
                <a:lnTo>
                  <a:pt x="9005" y="4247"/>
                </a:lnTo>
                <a:lnTo>
                  <a:pt x="9035" y="4231"/>
                </a:lnTo>
                <a:lnTo>
                  <a:pt x="9063" y="4214"/>
                </a:lnTo>
                <a:lnTo>
                  <a:pt x="9119" y="4181"/>
                </a:lnTo>
                <a:lnTo>
                  <a:pt x="9174" y="4146"/>
                </a:lnTo>
                <a:lnTo>
                  <a:pt x="9228" y="4113"/>
                </a:lnTo>
                <a:lnTo>
                  <a:pt x="9281" y="4078"/>
                </a:lnTo>
                <a:lnTo>
                  <a:pt x="9336" y="4043"/>
                </a:lnTo>
                <a:lnTo>
                  <a:pt x="9390" y="4011"/>
                </a:lnTo>
                <a:lnTo>
                  <a:pt x="9444" y="3978"/>
                </a:lnTo>
                <a:lnTo>
                  <a:pt x="9500" y="3946"/>
                </a:lnTo>
                <a:lnTo>
                  <a:pt x="9529" y="3931"/>
                </a:lnTo>
                <a:lnTo>
                  <a:pt x="9558" y="3917"/>
                </a:lnTo>
                <a:lnTo>
                  <a:pt x="9587" y="3901"/>
                </a:lnTo>
                <a:lnTo>
                  <a:pt x="9618" y="3888"/>
                </a:lnTo>
                <a:lnTo>
                  <a:pt x="9649" y="3875"/>
                </a:lnTo>
                <a:lnTo>
                  <a:pt x="9680" y="3861"/>
                </a:lnTo>
                <a:lnTo>
                  <a:pt x="9712" y="3849"/>
                </a:lnTo>
                <a:lnTo>
                  <a:pt x="9745" y="3838"/>
                </a:lnTo>
                <a:lnTo>
                  <a:pt x="9770" y="3831"/>
                </a:lnTo>
                <a:lnTo>
                  <a:pt x="9796" y="3824"/>
                </a:lnTo>
                <a:lnTo>
                  <a:pt x="9823" y="3818"/>
                </a:lnTo>
                <a:lnTo>
                  <a:pt x="9852" y="3812"/>
                </a:lnTo>
                <a:lnTo>
                  <a:pt x="9912" y="3803"/>
                </a:lnTo>
                <a:lnTo>
                  <a:pt x="9971" y="3795"/>
                </a:lnTo>
                <a:lnTo>
                  <a:pt x="10028" y="3787"/>
                </a:lnTo>
                <a:lnTo>
                  <a:pt x="10080" y="3779"/>
                </a:lnTo>
                <a:lnTo>
                  <a:pt x="10103" y="3775"/>
                </a:lnTo>
                <a:lnTo>
                  <a:pt x="10124" y="3770"/>
                </a:lnTo>
                <a:lnTo>
                  <a:pt x="10143" y="3764"/>
                </a:lnTo>
                <a:lnTo>
                  <a:pt x="10159" y="3758"/>
                </a:lnTo>
                <a:lnTo>
                  <a:pt x="10187" y="3747"/>
                </a:lnTo>
                <a:lnTo>
                  <a:pt x="10213" y="3736"/>
                </a:lnTo>
                <a:lnTo>
                  <a:pt x="10238" y="3727"/>
                </a:lnTo>
                <a:lnTo>
                  <a:pt x="10263" y="3717"/>
                </a:lnTo>
                <a:lnTo>
                  <a:pt x="10288" y="3709"/>
                </a:lnTo>
                <a:lnTo>
                  <a:pt x="10312" y="3702"/>
                </a:lnTo>
                <a:lnTo>
                  <a:pt x="10335" y="3695"/>
                </a:lnTo>
                <a:lnTo>
                  <a:pt x="10358" y="3690"/>
                </a:lnTo>
                <a:lnTo>
                  <a:pt x="10381" y="3685"/>
                </a:lnTo>
                <a:lnTo>
                  <a:pt x="10404" y="3681"/>
                </a:lnTo>
                <a:lnTo>
                  <a:pt x="10426" y="3678"/>
                </a:lnTo>
                <a:lnTo>
                  <a:pt x="10448" y="3676"/>
                </a:lnTo>
                <a:lnTo>
                  <a:pt x="10471" y="3674"/>
                </a:lnTo>
                <a:lnTo>
                  <a:pt x="10492" y="3673"/>
                </a:lnTo>
                <a:lnTo>
                  <a:pt x="10514" y="3674"/>
                </a:lnTo>
                <a:lnTo>
                  <a:pt x="10535" y="3674"/>
                </a:lnTo>
                <a:lnTo>
                  <a:pt x="10557" y="3676"/>
                </a:lnTo>
                <a:lnTo>
                  <a:pt x="10578" y="3679"/>
                </a:lnTo>
                <a:lnTo>
                  <a:pt x="10600" y="3682"/>
                </a:lnTo>
                <a:lnTo>
                  <a:pt x="10622" y="3686"/>
                </a:lnTo>
                <a:lnTo>
                  <a:pt x="10643" y="3691"/>
                </a:lnTo>
                <a:lnTo>
                  <a:pt x="10666" y="3697"/>
                </a:lnTo>
                <a:lnTo>
                  <a:pt x="10688" y="3703"/>
                </a:lnTo>
                <a:lnTo>
                  <a:pt x="10710" y="3711"/>
                </a:lnTo>
                <a:lnTo>
                  <a:pt x="10733" y="3720"/>
                </a:lnTo>
                <a:lnTo>
                  <a:pt x="10758" y="3729"/>
                </a:lnTo>
                <a:lnTo>
                  <a:pt x="10781" y="3739"/>
                </a:lnTo>
                <a:lnTo>
                  <a:pt x="10806" y="3750"/>
                </a:lnTo>
                <a:lnTo>
                  <a:pt x="10855" y="3774"/>
                </a:lnTo>
                <a:lnTo>
                  <a:pt x="10908" y="3801"/>
                </a:lnTo>
                <a:lnTo>
                  <a:pt x="10945" y="3823"/>
                </a:lnTo>
                <a:lnTo>
                  <a:pt x="10983" y="3845"/>
                </a:lnTo>
                <a:lnTo>
                  <a:pt x="11019" y="3869"/>
                </a:lnTo>
                <a:lnTo>
                  <a:pt x="11057" y="3893"/>
                </a:lnTo>
                <a:lnTo>
                  <a:pt x="11092" y="3919"/>
                </a:lnTo>
                <a:lnTo>
                  <a:pt x="11126" y="3945"/>
                </a:lnTo>
                <a:lnTo>
                  <a:pt x="11160" y="3974"/>
                </a:lnTo>
                <a:lnTo>
                  <a:pt x="11192" y="4003"/>
                </a:lnTo>
                <a:lnTo>
                  <a:pt x="11208" y="4019"/>
                </a:lnTo>
                <a:lnTo>
                  <a:pt x="11223" y="4034"/>
                </a:lnTo>
                <a:lnTo>
                  <a:pt x="11238" y="4049"/>
                </a:lnTo>
                <a:lnTo>
                  <a:pt x="11252" y="4066"/>
                </a:lnTo>
                <a:lnTo>
                  <a:pt x="11266" y="4083"/>
                </a:lnTo>
                <a:lnTo>
                  <a:pt x="11280" y="4099"/>
                </a:lnTo>
                <a:lnTo>
                  <a:pt x="11293" y="4117"/>
                </a:lnTo>
                <a:lnTo>
                  <a:pt x="11306" y="4134"/>
                </a:lnTo>
                <a:lnTo>
                  <a:pt x="11318" y="4153"/>
                </a:lnTo>
                <a:lnTo>
                  <a:pt x="11331" y="4171"/>
                </a:lnTo>
                <a:lnTo>
                  <a:pt x="11343" y="4190"/>
                </a:lnTo>
                <a:lnTo>
                  <a:pt x="11353" y="4210"/>
                </a:lnTo>
                <a:lnTo>
                  <a:pt x="11363" y="4229"/>
                </a:lnTo>
                <a:lnTo>
                  <a:pt x="11373" y="4249"/>
                </a:lnTo>
                <a:lnTo>
                  <a:pt x="11382" y="4269"/>
                </a:lnTo>
                <a:lnTo>
                  <a:pt x="11391" y="4290"/>
                </a:lnTo>
                <a:lnTo>
                  <a:pt x="11412" y="4346"/>
                </a:lnTo>
                <a:lnTo>
                  <a:pt x="11429" y="4390"/>
                </a:lnTo>
                <a:lnTo>
                  <a:pt x="11443" y="4424"/>
                </a:lnTo>
                <a:lnTo>
                  <a:pt x="11456" y="4456"/>
                </a:lnTo>
                <a:lnTo>
                  <a:pt x="11471" y="4487"/>
                </a:lnTo>
                <a:lnTo>
                  <a:pt x="11489" y="4520"/>
                </a:lnTo>
                <a:lnTo>
                  <a:pt x="11513" y="4561"/>
                </a:lnTo>
                <a:lnTo>
                  <a:pt x="11544" y="4613"/>
                </a:lnTo>
                <a:lnTo>
                  <a:pt x="11566" y="4650"/>
                </a:lnTo>
                <a:lnTo>
                  <a:pt x="11589" y="4688"/>
                </a:lnTo>
                <a:lnTo>
                  <a:pt x="11613" y="4726"/>
                </a:lnTo>
                <a:lnTo>
                  <a:pt x="11636" y="4764"/>
                </a:lnTo>
                <a:lnTo>
                  <a:pt x="11657" y="4803"/>
                </a:lnTo>
                <a:lnTo>
                  <a:pt x="11678" y="4843"/>
                </a:lnTo>
                <a:lnTo>
                  <a:pt x="11697" y="4882"/>
                </a:lnTo>
                <a:lnTo>
                  <a:pt x="11715" y="4921"/>
                </a:lnTo>
                <a:lnTo>
                  <a:pt x="11720" y="4935"/>
                </a:lnTo>
                <a:lnTo>
                  <a:pt x="11726" y="4949"/>
                </a:lnTo>
                <a:lnTo>
                  <a:pt x="11731" y="4964"/>
                </a:lnTo>
                <a:lnTo>
                  <a:pt x="11736" y="4981"/>
                </a:lnTo>
                <a:lnTo>
                  <a:pt x="11744" y="5016"/>
                </a:lnTo>
                <a:lnTo>
                  <a:pt x="11751" y="5051"/>
                </a:lnTo>
                <a:lnTo>
                  <a:pt x="11754" y="5070"/>
                </a:lnTo>
                <a:lnTo>
                  <a:pt x="11757" y="5089"/>
                </a:lnTo>
                <a:lnTo>
                  <a:pt x="11758" y="5108"/>
                </a:lnTo>
                <a:lnTo>
                  <a:pt x="11760" y="5127"/>
                </a:lnTo>
                <a:lnTo>
                  <a:pt x="11761" y="5146"/>
                </a:lnTo>
                <a:lnTo>
                  <a:pt x="11761" y="5166"/>
                </a:lnTo>
                <a:lnTo>
                  <a:pt x="11761" y="5185"/>
                </a:lnTo>
                <a:lnTo>
                  <a:pt x="11760" y="5204"/>
                </a:lnTo>
                <a:lnTo>
                  <a:pt x="11758" y="5224"/>
                </a:lnTo>
                <a:lnTo>
                  <a:pt x="11756" y="5242"/>
                </a:lnTo>
                <a:lnTo>
                  <a:pt x="11753" y="5261"/>
                </a:lnTo>
                <a:lnTo>
                  <a:pt x="11749" y="5278"/>
                </a:lnTo>
                <a:lnTo>
                  <a:pt x="11745" y="5296"/>
                </a:lnTo>
                <a:lnTo>
                  <a:pt x="11740" y="5313"/>
                </a:lnTo>
                <a:lnTo>
                  <a:pt x="11734" y="5329"/>
                </a:lnTo>
                <a:lnTo>
                  <a:pt x="11727" y="5345"/>
                </a:lnTo>
                <a:lnTo>
                  <a:pt x="11719" y="5361"/>
                </a:lnTo>
                <a:lnTo>
                  <a:pt x="11711" y="5375"/>
                </a:lnTo>
                <a:lnTo>
                  <a:pt x="11701" y="5388"/>
                </a:lnTo>
                <a:lnTo>
                  <a:pt x="11691" y="5401"/>
                </a:lnTo>
                <a:lnTo>
                  <a:pt x="11680" y="5413"/>
                </a:lnTo>
                <a:lnTo>
                  <a:pt x="11667" y="5423"/>
                </a:lnTo>
                <a:lnTo>
                  <a:pt x="11654" y="5432"/>
                </a:lnTo>
                <a:lnTo>
                  <a:pt x="11640" y="5440"/>
                </a:lnTo>
                <a:lnTo>
                  <a:pt x="11615" y="5454"/>
                </a:lnTo>
                <a:lnTo>
                  <a:pt x="11594" y="5465"/>
                </a:lnTo>
                <a:lnTo>
                  <a:pt x="11579" y="5476"/>
                </a:lnTo>
                <a:lnTo>
                  <a:pt x="11566" y="5486"/>
                </a:lnTo>
                <a:lnTo>
                  <a:pt x="11540" y="5513"/>
                </a:lnTo>
                <a:lnTo>
                  <a:pt x="11503" y="5553"/>
                </a:lnTo>
                <a:lnTo>
                  <a:pt x="11482" y="5553"/>
                </a:lnTo>
                <a:lnTo>
                  <a:pt x="11462" y="5551"/>
                </a:lnTo>
                <a:lnTo>
                  <a:pt x="11442" y="5547"/>
                </a:lnTo>
                <a:lnTo>
                  <a:pt x="11423" y="5543"/>
                </a:lnTo>
                <a:lnTo>
                  <a:pt x="11404" y="5536"/>
                </a:lnTo>
                <a:lnTo>
                  <a:pt x="11385" y="5530"/>
                </a:lnTo>
                <a:lnTo>
                  <a:pt x="11366" y="5522"/>
                </a:lnTo>
                <a:lnTo>
                  <a:pt x="11347" y="5514"/>
                </a:lnTo>
                <a:lnTo>
                  <a:pt x="11329" y="5505"/>
                </a:lnTo>
                <a:lnTo>
                  <a:pt x="11309" y="5495"/>
                </a:lnTo>
                <a:lnTo>
                  <a:pt x="11291" y="5484"/>
                </a:lnTo>
                <a:lnTo>
                  <a:pt x="11272" y="5473"/>
                </a:lnTo>
                <a:lnTo>
                  <a:pt x="11234" y="5450"/>
                </a:lnTo>
                <a:lnTo>
                  <a:pt x="11195" y="5424"/>
                </a:lnTo>
                <a:lnTo>
                  <a:pt x="11155" y="5400"/>
                </a:lnTo>
                <a:lnTo>
                  <a:pt x="11113" y="5374"/>
                </a:lnTo>
                <a:lnTo>
                  <a:pt x="11091" y="5362"/>
                </a:lnTo>
                <a:lnTo>
                  <a:pt x="11069" y="5350"/>
                </a:lnTo>
                <a:lnTo>
                  <a:pt x="11045" y="5337"/>
                </a:lnTo>
                <a:lnTo>
                  <a:pt x="11021" y="5326"/>
                </a:lnTo>
                <a:lnTo>
                  <a:pt x="10996" y="5315"/>
                </a:lnTo>
                <a:lnTo>
                  <a:pt x="10971" y="5305"/>
                </a:lnTo>
                <a:lnTo>
                  <a:pt x="10944" y="5294"/>
                </a:lnTo>
                <a:lnTo>
                  <a:pt x="10917" y="5285"/>
                </a:lnTo>
                <a:lnTo>
                  <a:pt x="10889" y="5277"/>
                </a:lnTo>
                <a:lnTo>
                  <a:pt x="10860" y="5270"/>
                </a:lnTo>
                <a:lnTo>
                  <a:pt x="10829" y="5264"/>
                </a:lnTo>
                <a:lnTo>
                  <a:pt x="10798" y="5258"/>
                </a:lnTo>
                <a:lnTo>
                  <a:pt x="10804" y="5309"/>
                </a:lnTo>
                <a:lnTo>
                  <a:pt x="10811" y="5357"/>
                </a:lnTo>
                <a:lnTo>
                  <a:pt x="10817" y="5405"/>
                </a:lnTo>
                <a:lnTo>
                  <a:pt x="10822" y="5452"/>
                </a:lnTo>
                <a:lnTo>
                  <a:pt x="10827" y="5498"/>
                </a:lnTo>
                <a:lnTo>
                  <a:pt x="10830" y="5544"/>
                </a:lnTo>
                <a:lnTo>
                  <a:pt x="10834" y="5590"/>
                </a:lnTo>
                <a:lnTo>
                  <a:pt x="10836" y="5634"/>
                </a:lnTo>
                <a:lnTo>
                  <a:pt x="10837" y="5679"/>
                </a:lnTo>
                <a:lnTo>
                  <a:pt x="10837" y="5725"/>
                </a:lnTo>
                <a:lnTo>
                  <a:pt x="10836" y="5771"/>
                </a:lnTo>
                <a:lnTo>
                  <a:pt x="10834" y="5817"/>
                </a:lnTo>
                <a:lnTo>
                  <a:pt x="10831" y="5865"/>
                </a:lnTo>
                <a:lnTo>
                  <a:pt x="10826" y="5913"/>
                </a:lnTo>
                <a:lnTo>
                  <a:pt x="10820" y="5962"/>
                </a:lnTo>
                <a:lnTo>
                  <a:pt x="10813" y="6013"/>
                </a:lnTo>
                <a:lnTo>
                  <a:pt x="10807" y="6047"/>
                </a:lnTo>
                <a:lnTo>
                  <a:pt x="10800" y="6084"/>
                </a:lnTo>
                <a:lnTo>
                  <a:pt x="10791" y="6122"/>
                </a:lnTo>
                <a:lnTo>
                  <a:pt x="10782" y="6162"/>
                </a:lnTo>
                <a:lnTo>
                  <a:pt x="10771" y="6203"/>
                </a:lnTo>
                <a:lnTo>
                  <a:pt x="10760" y="6245"/>
                </a:lnTo>
                <a:lnTo>
                  <a:pt x="10747" y="6287"/>
                </a:lnTo>
                <a:lnTo>
                  <a:pt x="10734" y="6329"/>
                </a:lnTo>
                <a:lnTo>
                  <a:pt x="10720" y="6370"/>
                </a:lnTo>
                <a:lnTo>
                  <a:pt x="10705" y="6410"/>
                </a:lnTo>
                <a:lnTo>
                  <a:pt x="10690" y="6447"/>
                </a:lnTo>
                <a:lnTo>
                  <a:pt x="10674" y="6483"/>
                </a:lnTo>
                <a:lnTo>
                  <a:pt x="10658" y="6516"/>
                </a:lnTo>
                <a:lnTo>
                  <a:pt x="10641" y="6545"/>
                </a:lnTo>
                <a:lnTo>
                  <a:pt x="10633" y="6559"/>
                </a:lnTo>
                <a:lnTo>
                  <a:pt x="10624" y="6572"/>
                </a:lnTo>
                <a:lnTo>
                  <a:pt x="10616" y="6583"/>
                </a:lnTo>
                <a:lnTo>
                  <a:pt x="10607" y="6593"/>
                </a:lnTo>
                <a:lnTo>
                  <a:pt x="10547" y="6198"/>
                </a:lnTo>
                <a:lnTo>
                  <a:pt x="10539" y="6231"/>
                </a:lnTo>
                <a:lnTo>
                  <a:pt x="10533" y="6265"/>
                </a:lnTo>
                <a:lnTo>
                  <a:pt x="10528" y="6298"/>
                </a:lnTo>
                <a:lnTo>
                  <a:pt x="10524" y="6333"/>
                </a:lnTo>
                <a:lnTo>
                  <a:pt x="10517" y="6402"/>
                </a:lnTo>
                <a:lnTo>
                  <a:pt x="10511" y="6472"/>
                </a:lnTo>
                <a:lnTo>
                  <a:pt x="10507" y="6507"/>
                </a:lnTo>
                <a:lnTo>
                  <a:pt x="10504" y="6541"/>
                </a:lnTo>
                <a:lnTo>
                  <a:pt x="10499" y="6576"/>
                </a:lnTo>
                <a:lnTo>
                  <a:pt x="10494" y="6611"/>
                </a:lnTo>
                <a:lnTo>
                  <a:pt x="10488" y="6645"/>
                </a:lnTo>
                <a:lnTo>
                  <a:pt x="10480" y="6679"/>
                </a:lnTo>
                <a:lnTo>
                  <a:pt x="10471" y="6713"/>
                </a:lnTo>
                <a:lnTo>
                  <a:pt x="10460" y="6747"/>
                </a:lnTo>
                <a:lnTo>
                  <a:pt x="10378" y="6893"/>
                </a:lnTo>
                <a:lnTo>
                  <a:pt x="10374" y="6866"/>
                </a:lnTo>
                <a:lnTo>
                  <a:pt x="10370" y="6841"/>
                </a:lnTo>
                <a:lnTo>
                  <a:pt x="10365" y="6814"/>
                </a:lnTo>
                <a:lnTo>
                  <a:pt x="10359" y="6789"/>
                </a:lnTo>
                <a:lnTo>
                  <a:pt x="10353" y="6764"/>
                </a:lnTo>
                <a:lnTo>
                  <a:pt x="10346" y="6742"/>
                </a:lnTo>
                <a:lnTo>
                  <a:pt x="10338" y="6720"/>
                </a:lnTo>
                <a:lnTo>
                  <a:pt x="10329" y="6701"/>
                </a:lnTo>
                <a:lnTo>
                  <a:pt x="10320" y="6742"/>
                </a:lnTo>
                <a:lnTo>
                  <a:pt x="10309" y="6781"/>
                </a:lnTo>
                <a:lnTo>
                  <a:pt x="10297" y="6818"/>
                </a:lnTo>
                <a:lnTo>
                  <a:pt x="10284" y="6854"/>
                </a:lnTo>
                <a:lnTo>
                  <a:pt x="10270" y="6888"/>
                </a:lnTo>
                <a:lnTo>
                  <a:pt x="10255" y="6919"/>
                </a:lnTo>
                <a:lnTo>
                  <a:pt x="10238" y="6949"/>
                </a:lnTo>
                <a:lnTo>
                  <a:pt x="10221" y="6977"/>
                </a:lnTo>
                <a:lnTo>
                  <a:pt x="10203" y="7005"/>
                </a:lnTo>
                <a:lnTo>
                  <a:pt x="10183" y="7030"/>
                </a:lnTo>
                <a:lnTo>
                  <a:pt x="10162" y="7054"/>
                </a:lnTo>
                <a:lnTo>
                  <a:pt x="10140" y="7077"/>
                </a:lnTo>
                <a:lnTo>
                  <a:pt x="10117" y="7097"/>
                </a:lnTo>
                <a:lnTo>
                  <a:pt x="10092" y="7116"/>
                </a:lnTo>
                <a:lnTo>
                  <a:pt x="10067" y="7135"/>
                </a:lnTo>
                <a:lnTo>
                  <a:pt x="10040" y="7151"/>
                </a:lnTo>
                <a:lnTo>
                  <a:pt x="10057" y="6959"/>
                </a:lnTo>
                <a:lnTo>
                  <a:pt x="10046" y="6968"/>
                </a:lnTo>
                <a:lnTo>
                  <a:pt x="10035" y="6977"/>
                </a:lnTo>
                <a:lnTo>
                  <a:pt x="10026" y="6987"/>
                </a:lnTo>
                <a:lnTo>
                  <a:pt x="10017" y="6997"/>
                </a:lnTo>
                <a:lnTo>
                  <a:pt x="10000" y="7018"/>
                </a:lnTo>
                <a:lnTo>
                  <a:pt x="9985" y="7040"/>
                </a:lnTo>
                <a:lnTo>
                  <a:pt x="9970" y="7063"/>
                </a:lnTo>
                <a:lnTo>
                  <a:pt x="9955" y="7087"/>
                </a:lnTo>
                <a:lnTo>
                  <a:pt x="9938" y="7110"/>
                </a:lnTo>
                <a:lnTo>
                  <a:pt x="9920" y="7135"/>
                </a:lnTo>
                <a:lnTo>
                  <a:pt x="9900" y="7157"/>
                </a:lnTo>
                <a:lnTo>
                  <a:pt x="9879" y="7180"/>
                </a:lnTo>
                <a:lnTo>
                  <a:pt x="9868" y="7190"/>
                </a:lnTo>
                <a:lnTo>
                  <a:pt x="9857" y="7200"/>
                </a:lnTo>
                <a:lnTo>
                  <a:pt x="9845" y="7210"/>
                </a:lnTo>
                <a:lnTo>
                  <a:pt x="9833" y="7220"/>
                </a:lnTo>
                <a:lnTo>
                  <a:pt x="9820" y="7229"/>
                </a:lnTo>
                <a:lnTo>
                  <a:pt x="9807" y="7237"/>
                </a:lnTo>
                <a:lnTo>
                  <a:pt x="9793" y="7245"/>
                </a:lnTo>
                <a:lnTo>
                  <a:pt x="9778" y="7253"/>
                </a:lnTo>
                <a:lnTo>
                  <a:pt x="9762" y="7260"/>
                </a:lnTo>
                <a:lnTo>
                  <a:pt x="9746" y="7268"/>
                </a:lnTo>
                <a:lnTo>
                  <a:pt x="9728" y="7275"/>
                </a:lnTo>
                <a:lnTo>
                  <a:pt x="9710" y="7281"/>
                </a:lnTo>
                <a:lnTo>
                  <a:pt x="9731" y="7098"/>
                </a:lnTo>
                <a:lnTo>
                  <a:pt x="9717" y="7108"/>
                </a:lnTo>
                <a:lnTo>
                  <a:pt x="9709" y="7114"/>
                </a:lnTo>
                <a:lnTo>
                  <a:pt x="9702" y="7122"/>
                </a:lnTo>
                <a:lnTo>
                  <a:pt x="9690" y="7138"/>
                </a:lnTo>
                <a:lnTo>
                  <a:pt x="9681" y="7150"/>
                </a:lnTo>
                <a:lnTo>
                  <a:pt x="9673" y="7163"/>
                </a:lnTo>
                <a:lnTo>
                  <a:pt x="9664" y="7177"/>
                </a:lnTo>
                <a:lnTo>
                  <a:pt x="9655" y="7193"/>
                </a:lnTo>
                <a:lnTo>
                  <a:pt x="9640" y="7216"/>
                </a:lnTo>
                <a:lnTo>
                  <a:pt x="9625" y="7241"/>
                </a:lnTo>
                <a:lnTo>
                  <a:pt x="9611" y="7264"/>
                </a:lnTo>
                <a:lnTo>
                  <a:pt x="9596" y="7285"/>
                </a:lnTo>
                <a:lnTo>
                  <a:pt x="9569" y="7325"/>
                </a:lnTo>
                <a:lnTo>
                  <a:pt x="9542" y="7361"/>
                </a:lnTo>
                <a:lnTo>
                  <a:pt x="9516" y="7395"/>
                </a:lnTo>
                <a:lnTo>
                  <a:pt x="9489" y="7427"/>
                </a:lnTo>
                <a:lnTo>
                  <a:pt x="9463" y="7455"/>
                </a:lnTo>
                <a:lnTo>
                  <a:pt x="9437" y="7483"/>
                </a:lnTo>
                <a:lnTo>
                  <a:pt x="9410" y="7509"/>
                </a:lnTo>
                <a:lnTo>
                  <a:pt x="9382" y="7534"/>
                </a:lnTo>
                <a:lnTo>
                  <a:pt x="9354" y="7558"/>
                </a:lnTo>
                <a:lnTo>
                  <a:pt x="9324" y="7581"/>
                </a:lnTo>
                <a:lnTo>
                  <a:pt x="9292" y="7606"/>
                </a:lnTo>
                <a:lnTo>
                  <a:pt x="9260" y="7629"/>
                </a:lnTo>
                <a:lnTo>
                  <a:pt x="9189" y="7680"/>
                </a:lnTo>
                <a:lnTo>
                  <a:pt x="9109" y="7736"/>
                </a:lnTo>
                <a:lnTo>
                  <a:pt x="9109" y="7775"/>
                </a:lnTo>
                <a:lnTo>
                  <a:pt x="9110" y="7823"/>
                </a:lnTo>
                <a:lnTo>
                  <a:pt x="9113" y="7879"/>
                </a:lnTo>
                <a:lnTo>
                  <a:pt x="9117" y="7944"/>
                </a:lnTo>
                <a:lnTo>
                  <a:pt x="9122" y="8013"/>
                </a:lnTo>
                <a:lnTo>
                  <a:pt x="9129" y="8087"/>
                </a:lnTo>
                <a:lnTo>
                  <a:pt x="9136" y="8163"/>
                </a:lnTo>
                <a:lnTo>
                  <a:pt x="9145" y="8241"/>
                </a:lnTo>
                <a:lnTo>
                  <a:pt x="9154" y="8318"/>
                </a:lnTo>
                <a:lnTo>
                  <a:pt x="9165" y="8395"/>
                </a:lnTo>
                <a:lnTo>
                  <a:pt x="9176" y="8470"/>
                </a:lnTo>
                <a:lnTo>
                  <a:pt x="9187" y="8539"/>
                </a:lnTo>
                <a:lnTo>
                  <a:pt x="9200" y="8603"/>
                </a:lnTo>
                <a:lnTo>
                  <a:pt x="9212" y="8661"/>
                </a:lnTo>
                <a:lnTo>
                  <a:pt x="9219" y="8686"/>
                </a:lnTo>
                <a:lnTo>
                  <a:pt x="9225" y="8709"/>
                </a:lnTo>
                <a:lnTo>
                  <a:pt x="9232" y="8730"/>
                </a:lnTo>
                <a:lnTo>
                  <a:pt x="9239" y="8747"/>
                </a:lnTo>
                <a:lnTo>
                  <a:pt x="9251" y="8780"/>
                </a:lnTo>
                <a:lnTo>
                  <a:pt x="9262" y="8812"/>
                </a:lnTo>
                <a:lnTo>
                  <a:pt x="9271" y="8843"/>
                </a:lnTo>
                <a:lnTo>
                  <a:pt x="9278" y="8874"/>
                </a:lnTo>
                <a:lnTo>
                  <a:pt x="9285" y="8905"/>
                </a:lnTo>
                <a:lnTo>
                  <a:pt x="9289" y="8934"/>
                </a:lnTo>
                <a:lnTo>
                  <a:pt x="9293" y="8963"/>
                </a:lnTo>
                <a:lnTo>
                  <a:pt x="9295" y="8992"/>
                </a:lnTo>
                <a:lnTo>
                  <a:pt x="9297" y="9021"/>
                </a:lnTo>
                <a:lnTo>
                  <a:pt x="9297" y="9049"/>
                </a:lnTo>
                <a:lnTo>
                  <a:pt x="9296" y="9077"/>
                </a:lnTo>
                <a:lnTo>
                  <a:pt x="9294" y="9105"/>
                </a:lnTo>
                <a:lnTo>
                  <a:pt x="9292" y="9132"/>
                </a:lnTo>
                <a:lnTo>
                  <a:pt x="9289" y="9161"/>
                </a:lnTo>
                <a:lnTo>
                  <a:pt x="9285" y="9189"/>
                </a:lnTo>
                <a:lnTo>
                  <a:pt x="9280" y="9216"/>
                </a:lnTo>
                <a:lnTo>
                  <a:pt x="9270" y="9271"/>
                </a:lnTo>
                <a:lnTo>
                  <a:pt x="9258" y="9327"/>
                </a:lnTo>
                <a:lnTo>
                  <a:pt x="9245" y="9385"/>
                </a:lnTo>
                <a:lnTo>
                  <a:pt x="9232" y="9444"/>
                </a:lnTo>
                <a:lnTo>
                  <a:pt x="9219" y="9504"/>
                </a:lnTo>
                <a:lnTo>
                  <a:pt x="9207" y="9567"/>
                </a:lnTo>
                <a:lnTo>
                  <a:pt x="9201" y="9599"/>
                </a:lnTo>
                <a:lnTo>
                  <a:pt x="9196" y="9633"/>
                </a:lnTo>
                <a:lnTo>
                  <a:pt x="9192" y="9667"/>
                </a:lnTo>
                <a:lnTo>
                  <a:pt x="9188" y="9701"/>
                </a:lnTo>
                <a:lnTo>
                  <a:pt x="9175" y="9825"/>
                </a:lnTo>
                <a:lnTo>
                  <a:pt x="9164" y="9927"/>
                </a:lnTo>
                <a:lnTo>
                  <a:pt x="9155" y="10010"/>
                </a:lnTo>
                <a:lnTo>
                  <a:pt x="9148" y="10074"/>
                </a:lnTo>
                <a:lnTo>
                  <a:pt x="9144" y="10123"/>
                </a:lnTo>
                <a:lnTo>
                  <a:pt x="9143" y="10158"/>
                </a:lnTo>
                <a:lnTo>
                  <a:pt x="9144" y="10170"/>
                </a:lnTo>
                <a:lnTo>
                  <a:pt x="9145" y="10180"/>
                </a:lnTo>
                <a:lnTo>
                  <a:pt x="9147" y="10187"/>
                </a:lnTo>
                <a:lnTo>
                  <a:pt x="9149" y="10192"/>
                </a:lnTo>
                <a:lnTo>
                  <a:pt x="9153" y="10196"/>
                </a:lnTo>
                <a:lnTo>
                  <a:pt x="9157" y="10198"/>
                </a:lnTo>
                <a:lnTo>
                  <a:pt x="9163" y="10198"/>
                </a:lnTo>
                <a:lnTo>
                  <a:pt x="9169" y="10197"/>
                </a:lnTo>
                <a:lnTo>
                  <a:pt x="9184" y="10190"/>
                </a:lnTo>
                <a:lnTo>
                  <a:pt x="9202" y="10183"/>
                </a:lnTo>
                <a:lnTo>
                  <a:pt x="9213" y="10179"/>
                </a:lnTo>
                <a:lnTo>
                  <a:pt x="9225" y="10175"/>
                </a:lnTo>
                <a:lnTo>
                  <a:pt x="9238" y="10172"/>
                </a:lnTo>
                <a:lnTo>
                  <a:pt x="9252" y="10169"/>
                </a:lnTo>
                <a:lnTo>
                  <a:pt x="9267" y="10167"/>
                </a:lnTo>
                <a:lnTo>
                  <a:pt x="9283" y="10167"/>
                </a:lnTo>
                <a:lnTo>
                  <a:pt x="9300" y="10168"/>
                </a:lnTo>
                <a:lnTo>
                  <a:pt x="9319" y="10170"/>
                </a:lnTo>
                <a:lnTo>
                  <a:pt x="9321" y="10194"/>
                </a:lnTo>
                <a:lnTo>
                  <a:pt x="9321" y="10213"/>
                </a:lnTo>
                <a:lnTo>
                  <a:pt x="9320" y="10230"/>
                </a:lnTo>
                <a:lnTo>
                  <a:pt x="9317" y="10246"/>
                </a:lnTo>
                <a:lnTo>
                  <a:pt x="9315" y="10259"/>
                </a:lnTo>
                <a:lnTo>
                  <a:pt x="9311" y="10271"/>
                </a:lnTo>
                <a:lnTo>
                  <a:pt x="9308" y="10282"/>
                </a:lnTo>
                <a:lnTo>
                  <a:pt x="9304" y="10294"/>
                </a:lnTo>
                <a:lnTo>
                  <a:pt x="9301" y="10305"/>
                </a:lnTo>
                <a:lnTo>
                  <a:pt x="9297" y="10317"/>
                </a:lnTo>
                <a:lnTo>
                  <a:pt x="9295" y="10329"/>
                </a:lnTo>
                <a:lnTo>
                  <a:pt x="9293" y="10345"/>
                </a:lnTo>
                <a:lnTo>
                  <a:pt x="9292" y="10361"/>
                </a:lnTo>
                <a:lnTo>
                  <a:pt x="9293" y="10380"/>
                </a:lnTo>
                <a:lnTo>
                  <a:pt x="9294" y="10403"/>
                </a:lnTo>
                <a:lnTo>
                  <a:pt x="9298" y="10429"/>
                </a:lnTo>
                <a:lnTo>
                  <a:pt x="9305" y="10468"/>
                </a:lnTo>
                <a:lnTo>
                  <a:pt x="9314" y="10503"/>
                </a:lnTo>
                <a:lnTo>
                  <a:pt x="9325" y="10534"/>
                </a:lnTo>
                <a:lnTo>
                  <a:pt x="9335" y="10561"/>
                </a:lnTo>
                <a:lnTo>
                  <a:pt x="9347" y="10585"/>
                </a:lnTo>
                <a:lnTo>
                  <a:pt x="9360" y="10605"/>
                </a:lnTo>
                <a:lnTo>
                  <a:pt x="9374" y="10621"/>
                </a:lnTo>
                <a:lnTo>
                  <a:pt x="9389" y="10636"/>
                </a:lnTo>
                <a:lnTo>
                  <a:pt x="9405" y="10647"/>
                </a:lnTo>
                <a:lnTo>
                  <a:pt x="9421" y="10656"/>
                </a:lnTo>
                <a:lnTo>
                  <a:pt x="9439" y="10662"/>
                </a:lnTo>
                <a:lnTo>
                  <a:pt x="9458" y="10667"/>
                </a:lnTo>
                <a:lnTo>
                  <a:pt x="9478" y="10669"/>
                </a:lnTo>
                <a:lnTo>
                  <a:pt x="9498" y="10670"/>
                </a:lnTo>
                <a:lnTo>
                  <a:pt x="9520" y="10669"/>
                </a:lnTo>
                <a:lnTo>
                  <a:pt x="9542" y="10667"/>
                </a:lnTo>
                <a:lnTo>
                  <a:pt x="9565" y="10664"/>
                </a:lnTo>
                <a:lnTo>
                  <a:pt x="9589" y="10660"/>
                </a:lnTo>
                <a:lnTo>
                  <a:pt x="9615" y="10656"/>
                </a:lnTo>
                <a:lnTo>
                  <a:pt x="9640" y="10650"/>
                </a:lnTo>
                <a:lnTo>
                  <a:pt x="9694" y="10639"/>
                </a:lnTo>
                <a:lnTo>
                  <a:pt x="9750" y="10629"/>
                </a:lnTo>
                <a:lnTo>
                  <a:pt x="9779" y="10623"/>
                </a:lnTo>
                <a:lnTo>
                  <a:pt x="9809" y="10619"/>
                </a:lnTo>
                <a:lnTo>
                  <a:pt x="9839" y="10616"/>
                </a:lnTo>
                <a:lnTo>
                  <a:pt x="9870" y="10615"/>
                </a:lnTo>
                <a:lnTo>
                  <a:pt x="9903" y="10614"/>
                </a:lnTo>
                <a:lnTo>
                  <a:pt x="9935" y="10615"/>
                </a:lnTo>
                <a:lnTo>
                  <a:pt x="9967" y="10618"/>
                </a:lnTo>
                <a:lnTo>
                  <a:pt x="10001" y="10622"/>
                </a:lnTo>
                <a:lnTo>
                  <a:pt x="10010" y="10624"/>
                </a:lnTo>
                <a:lnTo>
                  <a:pt x="10020" y="10628"/>
                </a:lnTo>
                <a:lnTo>
                  <a:pt x="10028" y="10632"/>
                </a:lnTo>
                <a:lnTo>
                  <a:pt x="10036" y="10637"/>
                </a:lnTo>
                <a:lnTo>
                  <a:pt x="10051" y="10647"/>
                </a:lnTo>
                <a:lnTo>
                  <a:pt x="10065" y="10660"/>
                </a:lnTo>
                <a:lnTo>
                  <a:pt x="10079" y="10675"/>
                </a:lnTo>
                <a:lnTo>
                  <a:pt x="10094" y="10689"/>
                </a:lnTo>
                <a:lnTo>
                  <a:pt x="10102" y="10697"/>
                </a:lnTo>
                <a:lnTo>
                  <a:pt x="10111" y="10704"/>
                </a:lnTo>
                <a:lnTo>
                  <a:pt x="10120" y="10711"/>
                </a:lnTo>
                <a:lnTo>
                  <a:pt x="10131" y="10718"/>
                </a:lnTo>
                <a:lnTo>
                  <a:pt x="10152" y="10732"/>
                </a:lnTo>
                <a:lnTo>
                  <a:pt x="10174" y="10743"/>
                </a:lnTo>
                <a:lnTo>
                  <a:pt x="10198" y="10752"/>
                </a:lnTo>
                <a:lnTo>
                  <a:pt x="10221" y="10760"/>
                </a:lnTo>
                <a:lnTo>
                  <a:pt x="10245" y="10767"/>
                </a:lnTo>
                <a:lnTo>
                  <a:pt x="10269" y="10773"/>
                </a:lnTo>
                <a:lnTo>
                  <a:pt x="10293" y="10777"/>
                </a:lnTo>
                <a:lnTo>
                  <a:pt x="10318" y="10781"/>
                </a:lnTo>
                <a:lnTo>
                  <a:pt x="10343" y="10783"/>
                </a:lnTo>
                <a:lnTo>
                  <a:pt x="10368" y="10784"/>
                </a:lnTo>
                <a:lnTo>
                  <a:pt x="10394" y="10784"/>
                </a:lnTo>
                <a:lnTo>
                  <a:pt x="10420" y="10783"/>
                </a:lnTo>
                <a:lnTo>
                  <a:pt x="10445" y="10781"/>
                </a:lnTo>
                <a:lnTo>
                  <a:pt x="10473" y="10779"/>
                </a:lnTo>
                <a:lnTo>
                  <a:pt x="10499" y="10776"/>
                </a:lnTo>
                <a:lnTo>
                  <a:pt x="10525" y="10773"/>
                </a:lnTo>
                <a:lnTo>
                  <a:pt x="10578" y="10764"/>
                </a:lnTo>
                <a:lnTo>
                  <a:pt x="10630" y="10754"/>
                </a:lnTo>
                <a:lnTo>
                  <a:pt x="10682" y="10744"/>
                </a:lnTo>
                <a:lnTo>
                  <a:pt x="10734" y="10734"/>
                </a:lnTo>
                <a:lnTo>
                  <a:pt x="10785" y="10724"/>
                </a:lnTo>
                <a:lnTo>
                  <a:pt x="10835" y="10714"/>
                </a:lnTo>
                <a:lnTo>
                  <a:pt x="10859" y="10711"/>
                </a:lnTo>
                <a:lnTo>
                  <a:pt x="10882" y="10707"/>
                </a:lnTo>
                <a:lnTo>
                  <a:pt x="10905" y="10705"/>
                </a:lnTo>
                <a:lnTo>
                  <a:pt x="10928" y="10702"/>
                </a:lnTo>
                <a:lnTo>
                  <a:pt x="10920" y="10675"/>
                </a:lnTo>
                <a:lnTo>
                  <a:pt x="10917" y="10660"/>
                </a:lnTo>
                <a:lnTo>
                  <a:pt x="10917" y="10654"/>
                </a:lnTo>
                <a:lnTo>
                  <a:pt x="10916" y="10654"/>
                </a:lnTo>
                <a:lnTo>
                  <a:pt x="10914" y="10653"/>
                </a:lnTo>
                <a:lnTo>
                  <a:pt x="10908" y="10650"/>
                </a:lnTo>
                <a:lnTo>
                  <a:pt x="10903" y="10645"/>
                </a:lnTo>
                <a:lnTo>
                  <a:pt x="10896" y="10638"/>
                </a:lnTo>
                <a:lnTo>
                  <a:pt x="10887" y="10628"/>
                </a:lnTo>
                <a:lnTo>
                  <a:pt x="10876" y="10614"/>
                </a:lnTo>
                <a:lnTo>
                  <a:pt x="10845" y="10576"/>
                </a:lnTo>
                <a:lnTo>
                  <a:pt x="10809" y="10535"/>
                </a:lnTo>
                <a:lnTo>
                  <a:pt x="10769" y="10492"/>
                </a:lnTo>
                <a:lnTo>
                  <a:pt x="10728" y="10448"/>
                </a:lnTo>
                <a:lnTo>
                  <a:pt x="10690" y="10404"/>
                </a:lnTo>
                <a:lnTo>
                  <a:pt x="10655" y="10361"/>
                </a:lnTo>
                <a:lnTo>
                  <a:pt x="10639" y="10341"/>
                </a:lnTo>
                <a:lnTo>
                  <a:pt x="10625" y="10320"/>
                </a:lnTo>
                <a:lnTo>
                  <a:pt x="10613" y="10301"/>
                </a:lnTo>
                <a:lnTo>
                  <a:pt x="10603" y="10283"/>
                </a:lnTo>
                <a:lnTo>
                  <a:pt x="10594" y="10266"/>
                </a:lnTo>
                <a:lnTo>
                  <a:pt x="10584" y="10251"/>
                </a:lnTo>
                <a:lnTo>
                  <a:pt x="10574" y="10235"/>
                </a:lnTo>
                <a:lnTo>
                  <a:pt x="10563" y="10220"/>
                </a:lnTo>
                <a:lnTo>
                  <a:pt x="10542" y="10191"/>
                </a:lnTo>
                <a:lnTo>
                  <a:pt x="10520" y="10163"/>
                </a:lnTo>
                <a:lnTo>
                  <a:pt x="10509" y="10150"/>
                </a:lnTo>
                <a:lnTo>
                  <a:pt x="10499" y="10135"/>
                </a:lnTo>
                <a:lnTo>
                  <a:pt x="10489" y="10121"/>
                </a:lnTo>
                <a:lnTo>
                  <a:pt x="10480" y="10107"/>
                </a:lnTo>
                <a:lnTo>
                  <a:pt x="10471" y="10091"/>
                </a:lnTo>
                <a:lnTo>
                  <a:pt x="10463" y="10075"/>
                </a:lnTo>
                <a:lnTo>
                  <a:pt x="10457" y="10060"/>
                </a:lnTo>
                <a:lnTo>
                  <a:pt x="10451" y="10042"/>
                </a:lnTo>
                <a:lnTo>
                  <a:pt x="10439" y="9993"/>
                </a:lnTo>
                <a:lnTo>
                  <a:pt x="10427" y="9940"/>
                </a:lnTo>
                <a:lnTo>
                  <a:pt x="10416" y="9883"/>
                </a:lnTo>
                <a:lnTo>
                  <a:pt x="10405" y="9823"/>
                </a:lnTo>
                <a:lnTo>
                  <a:pt x="10394" y="9760"/>
                </a:lnTo>
                <a:lnTo>
                  <a:pt x="10384" y="9695"/>
                </a:lnTo>
                <a:lnTo>
                  <a:pt x="10374" y="9630"/>
                </a:lnTo>
                <a:lnTo>
                  <a:pt x="10365" y="9562"/>
                </a:lnTo>
                <a:lnTo>
                  <a:pt x="10356" y="9496"/>
                </a:lnTo>
                <a:lnTo>
                  <a:pt x="10347" y="9429"/>
                </a:lnTo>
                <a:lnTo>
                  <a:pt x="10338" y="9363"/>
                </a:lnTo>
                <a:lnTo>
                  <a:pt x="10330" y="9298"/>
                </a:lnTo>
                <a:lnTo>
                  <a:pt x="10322" y="9236"/>
                </a:lnTo>
                <a:lnTo>
                  <a:pt x="10314" y="9175"/>
                </a:lnTo>
                <a:lnTo>
                  <a:pt x="10307" y="9119"/>
                </a:lnTo>
                <a:lnTo>
                  <a:pt x="10299" y="9065"/>
                </a:lnTo>
                <a:lnTo>
                  <a:pt x="10297" y="9045"/>
                </a:lnTo>
                <a:lnTo>
                  <a:pt x="10296" y="9023"/>
                </a:lnTo>
                <a:lnTo>
                  <a:pt x="10295" y="9001"/>
                </a:lnTo>
                <a:lnTo>
                  <a:pt x="10296" y="8979"/>
                </a:lnTo>
                <a:lnTo>
                  <a:pt x="10298" y="8957"/>
                </a:lnTo>
                <a:lnTo>
                  <a:pt x="10300" y="8933"/>
                </a:lnTo>
                <a:lnTo>
                  <a:pt x="10303" y="8911"/>
                </a:lnTo>
                <a:lnTo>
                  <a:pt x="10307" y="8886"/>
                </a:lnTo>
                <a:lnTo>
                  <a:pt x="10312" y="8863"/>
                </a:lnTo>
                <a:lnTo>
                  <a:pt x="10318" y="8838"/>
                </a:lnTo>
                <a:lnTo>
                  <a:pt x="10324" y="8813"/>
                </a:lnTo>
                <a:lnTo>
                  <a:pt x="10330" y="8787"/>
                </a:lnTo>
                <a:lnTo>
                  <a:pt x="10345" y="8734"/>
                </a:lnTo>
                <a:lnTo>
                  <a:pt x="10362" y="8680"/>
                </a:lnTo>
                <a:lnTo>
                  <a:pt x="10379" y="8622"/>
                </a:lnTo>
                <a:lnTo>
                  <a:pt x="10398" y="8563"/>
                </a:lnTo>
                <a:lnTo>
                  <a:pt x="10417" y="8500"/>
                </a:lnTo>
                <a:lnTo>
                  <a:pt x="10437" y="8436"/>
                </a:lnTo>
                <a:lnTo>
                  <a:pt x="10456" y="8368"/>
                </a:lnTo>
                <a:lnTo>
                  <a:pt x="10475" y="8298"/>
                </a:lnTo>
                <a:lnTo>
                  <a:pt x="10484" y="8261"/>
                </a:lnTo>
                <a:lnTo>
                  <a:pt x="10493" y="8224"/>
                </a:lnTo>
                <a:lnTo>
                  <a:pt x="10501" y="8187"/>
                </a:lnTo>
                <a:lnTo>
                  <a:pt x="10509" y="8148"/>
                </a:lnTo>
                <a:lnTo>
                  <a:pt x="10521" y="8090"/>
                </a:lnTo>
                <a:lnTo>
                  <a:pt x="10533" y="8032"/>
                </a:lnTo>
                <a:lnTo>
                  <a:pt x="10546" y="7976"/>
                </a:lnTo>
                <a:lnTo>
                  <a:pt x="10560" y="7921"/>
                </a:lnTo>
                <a:lnTo>
                  <a:pt x="10575" y="7866"/>
                </a:lnTo>
                <a:lnTo>
                  <a:pt x="10591" y="7812"/>
                </a:lnTo>
                <a:lnTo>
                  <a:pt x="10609" y="7758"/>
                </a:lnTo>
                <a:lnTo>
                  <a:pt x="10629" y="7703"/>
                </a:lnTo>
                <a:lnTo>
                  <a:pt x="10646" y="7659"/>
                </a:lnTo>
                <a:lnTo>
                  <a:pt x="10662" y="7619"/>
                </a:lnTo>
                <a:lnTo>
                  <a:pt x="10679" y="7583"/>
                </a:lnTo>
                <a:lnTo>
                  <a:pt x="10695" y="7551"/>
                </a:lnTo>
                <a:lnTo>
                  <a:pt x="10711" y="7523"/>
                </a:lnTo>
                <a:lnTo>
                  <a:pt x="10727" y="7497"/>
                </a:lnTo>
                <a:lnTo>
                  <a:pt x="10743" y="7476"/>
                </a:lnTo>
                <a:lnTo>
                  <a:pt x="10760" y="7457"/>
                </a:lnTo>
                <a:lnTo>
                  <a:pt x="10776" y="7441"/>
                </a:lnTo>
                <a:lnTo>
                  <a:pt x="10793" y="7428"/>
                </a:lnTo>
                <a:lnTo>
                  <a:pt x="10810" y="7417"/>
                </a:lnTo>
                <a:lnTo>
                  <a:pt x="10827" y="7407"/>
                </a:lnTo>
                <a:lnTo>
                  <a:pt x="10845" y="7400"/>
                </a:lnTo>
                <a:lnTo>
                  <a:pt x="10863" y="7394"/>
                </a:lnTo>
                <a:lnTo>
                  <a:pt x="10881" y="7389"/>
                </a:lnTo>
                <a:lnTo>
                  <a:pt x="10901" y="7386"/>
                </a:lnTo>
                <a:lnTo>
                  <a:pt x="10942" y="7382"/>
                </a:lnTo>
                <a:lnTo>
                  <a:pt x="10986" y="7379"/>
                </a:lnTo>
                <a:lnTo>
                  <a:pt x="11034" y="7375"/>
                </a:lnTo>
                <a:lnTo>
                  <a:pt x="11088" y="7370"/>
                </a:lnTo>
                <a:lnTo>
                  <a:pt x="11116" y="7366"/>
                </a:lnTo>
                <a:lnTo>
                  <a:pt x="11146" y="7360"/>
                </a:lnTo>
                <a:lnTo>
                  <a:pt x="11177" y="7353"/>
                </a:lnTo>
                <a:lnTo>
                  <a:pt x="11209" y="7345"/>
                </a:lnTo>
                <a:lnTo>
                  <a:pt x="11243" y="7334"/>
                </a:lnTo>
                <a:lnTo>
                  <a:pt x="11279" y="7322"/>
                </a:lnTo>
                <a:lnTo>
                  <a:pt x="11316" y="7306"/>
                </a:lnTo>
                <a:lnTo>
                  <a:pt x="11356" y="7289"/>
                </a:lnTo>
                <a:lnTo>
                  <a:pt x="11384" y="7275"/>
                </a:lnTo>
                <a:lnTo>
                  <a:pt x="11410" y="7261"/>
                </a:lnTo>
                <a:lnTo>
                  <a:pt x="11434" y="7248"/>
                </a:lnTo>
                <a:lnTo>
                  <a:pt x="11456" y="7235"/>
                </a:lnTo>
                <a:lnTo>
                  <a:pt x="11477" y="7222"/>
                </a:lnTo>
                <a:lnTo>
                  <a:pt x="11497" y="7208"/>
                </a:lnTo>
                <a:lnTo>
                  <a:pt x="11516" y="7195"/>
                </a:lnTo>
                <a:lnTo>
                  <a:pt x="11535" y="7181"/>
                </a:lnTo>
                <a:lnTo>
                  <a:pt x="11552" y="7166"/>
                </a:lnTo>
                <a:lnTo>
                  <a:pt x="11570" y="7151"/>
                </a:lnTo>
                <a:lnTo>
                  <a:pt x="11587" y="7136"/>
                </a:lnTo>
                <a:lnTo>
                  <a:pt x="11604" y="7120"/>
                </a:lnTo>
                <a:lnTo>
                  <a:pt x="11640" y="7086"/>
                </a:lnTo>
                <a:lnTo>
                  <a:pt x="11677" y="7048"/>
                </a:lnTo>
                <a:lnTo>
                  <a:pt x="11730" y="6991"/>
                </a:lnTo>
                <a:lnTo>
                  <a:pt x="11779" y="6930"/>
                </a:lnTo>
                <a:lnTo>
                  <a:pt x="11825" y="6869"/>
                </a:lnTo>
                <a:lnTo>
                  <a:pt x="11866" y="6807"/>
                </a:lnTo>
                <a:lnTo>
                  <a:pt x="11906" y="6742"/>
                </a:lnTo>
                <a:lnTo>
                  <a:pt x="11942" y="6676"/>
                </a:lnTo>
                <a:lnTo>
                  <a:pt x="11975" y="6609"/>
                </a:lnTo>
                <a:lnTo>
                  <a:pt x="12006" y="6539"/>
                </a:lnTo>
                <a:lnTo>
                  <a:pt x="12034" y="6470"/>
                </a:lnTo>
                <a:lnTo>
                  <a:pt x="12062" y="6399"/>
                </a:lnTo>
                <a:lnTo>
                  <a:pt x="12088" y="6327"/>
                </a:lnTo>
                <a:lnTo>
                  <a:pt x="12112" y="6254"/>
                </a:lnTo>
                <a:lnTo>
                  <a:pt x="12160" y="6108"/>
                </a:lnTo>
                <a:lnTo>
                  <a:pt x="12209" y="5960"/>
                </a:lnTo>
                <a:lnTo>
                  <a:pt x="12233" y="5886"/>
                </a:lnTo>
                <a:lnTo>
                  <a:pt x="12259" y="5812"/>
                </a:lnTo>
                <a:lnTo>
                  <a:pt x="12285" y="5738"/>
                </a:lnTo>
                <a:lnTo>
                  <a:pt x="12313" y="5664"/>
                </a:lnTo>
                <a:lnTo>
                  <a:pt x="12342" y="5591"/>
                </a:lnTo>
                <a:lnTo>
                  <a:pt x="12374" y="5517"/>
                </a:lnTo>
                <a:lnTo>
                  <a:pt x="12408" y="5446"/>
                </a:lnTo>
                <a:lnTo>
                  <a:pt x="12445" y="5374"/>
                </a:lnTo>
                <a:lnTo>
                  <a:pt x="12486" y="5303"/>
                </a:lnTo>
                <a:lnTo>
                  <a:pt x="12529" y="5233"/>
                </a:lnTo>
                <a:lnTo>
                  <a:pt x="12575" y="5165"/>
                </a:lnTo>
                <a:lnTo>
                  <a:pt x="12626" y="5097"/>
                </a:lnTo>
                <a:lnTo>
                  <a:pt x="12681" y="5032"/>
                </a:lnTo>
                <a:lnTo>
                  <a:pt x="12740" y="4967"/>
                </a:lnTo>
                <a:lnTo>
                  <a:pt x="12805" y="4904"/>
                </a:lnTo>
                <a:lnTo>
                  <a:pt x="12875" y="4843"/>
                </a:lnTo>
                <a:lnTo>
                  <a:pt x="12937" y="4793"/>
                </a:lnTo>
                <a:lnTo>
                  <a:pt x="12997" y="4747"/>
                </a:lnTo>
                <a:lnTo>
                  <a:pt x="13057" y="4706"/>
                </a:lnTo>
                <a:lnTo>
                  <a:pt x="13115" y="4668"/>
                </a:lnTo>
                <a:lnTo>
                  <a:pt x="13171" y="4635"/>
                </a:lnTo>
                <a:lnTo>
                  <a:pt x="13226" y="4604"/>
                </a:lnTo>
                <a:lnTo>
                  <a:pt x="13280" y="4576"/>
                </a:lnTo>
                <a:lnTo>
                  <a:pt x="13334" y="4552"/>
                </a:lnTo>
                <a:lnTo>
                  <a:pt x="13385" y="4530"/>
                </a:lnTo>
                <a:lnTo>
                  <a:pt x="13436" y="4511"/>
                </a:lnTo>
                <a:lnTo>
                  <a:pt x="13486" y="4495"/>
                </a:lnTo>
                <a:lnTo>
                  <a:pt x="13536" y="4479"/>
                </a:lnTo>
                <a:lnTo>
                  <a:pt x="13584" y="4466"/>
                </a:lnTo>
                <a:lnTo>
                  <a:pt x="13633" y="4455"/>
                </a:lnTo>
                <a:lnTo>
                  <a:pt x="13681" y="4445"/>
                </a:lnTo>
                <a:lnTo>
                  <a:pt x="13728" y="4435"/>
                </a:lnTo>
                <a:lnTo>
                  <a:pt x="13822" y="4418"/>
                </a:lnTo>
                <a:lnTo>
                  <a:pt x="13916" y="4403"/>
                </a:lnTo>
                <a:lnTo>
                  <a:pt x="13962" y="4396"/>
                </a:lnTo>
                <a:lnTo>
                  <a:pt x="14008" y="4387"/>
                </a:lnTo>
                <a:lnTo>
                  <a:pt x="14055" y="4378"/>
                </a:lnTo>
                <a:lnTo>
                  <a:pt x="14102" y="4369"/>
                </a:lnTo>
                <a:lnTo>
                  <a:pt x="14149" y="4358"/>
                </a:lnTo>
                <a:lnTo>
                  <a:pt x="14198" y="4346"/>
                </a:lnTo>
                <a:lnTo>
                  <a:pt x="14246" y="4331"/>
                </a:lnTo>
                <a:lnTo>
                  <a:pt x="14295" y="4316"/>
                </a:lnTo>
                <a:lnTo>
                  <a:pt x="14345" y="4298"/>
                </a:lnTo>
                <a:lnTo>
                  <a:pt x="14395" y="4277"/>
                </a:lnTo>
                <a:lnTo>
                  <a:pt x="14446" y="4255"/>
                </a:lnTo>
                <a:lnTo>
                  <a:pt x="14499" y="4229"/>
                </a:lnTo>
                <a:lnTo>
                  <a:pt x="14521" y="4217"/>
                </a:lnTo>
                <a:lnTo>
                  <a:pt x="14543" y="4204"/>
                </a:lnTo>
                <a:lnTo>
                  <a:pt x="14564" y="4188"/>
                </a:lnTo>
                <a:lnTo>
                  <a:pt x="14585" y="4172"/>
                </a:lnTo>
                <a:lnTo>
                  <a:pt x="14627" y="4139"/>
                </a:lnTo>
                <a:lnTo>
                  <a:pt x="14669" y="4106"/>
                </a:lnTo>
                <a:lnTo>
                  <a:pt x="14691" y="4090"/>
                </a:lnTo>
                <a:lnTo>
                  <a:pt x="14713" y="4075"/>
                </a:lnTo>
                <a:lnTo>
                  <a:pt x="14736" y="4062"/>
                </a:lnTo>
                <a:lnTo>
                  <a:pt x="14759" y="4049"/>
                </a:lnTo>
                <a:lnTo>
                  <a:pt x="14772" y="4044"/>
                </a:lnTo>
                <a:lnTo>
                  <a:pt x="14784" y="4039"/>
                </a:lnTo>
                <a:lnTo>
                  <a:pt x="14796" y="4035"/>
                </a:lnTo>
                <a:lnTo>
                  <a:pt x="14809" y="4031"/>
                </a:lnTo>
                <a:lnTo>
                  <a:pt x="14822" y="4028"/>
                </a:lnTo>
                <a:lnTo>
                  <a:pt x="14835" y="4025"/>
                </a:lnTo>
                <a:lnTo>
                  <a:pt x="14848" y="4024"/>
                </a:lnTo>
                <a:lnTo>
                  <a:pt x="14861" y="4022"/>
                </a:lnTo>
                <a:lnTo>
                  <a:pt x="14879" y="4022"/>
                </a:lnTo>
                <a:lnTo>
                  <a:pt x="14895" y="4022"/>
                </a:lnTo>
                <a:lnTo>
                  <a:pt x="14911" y="4024"/>
                </a:lnTo>
                <a:lnTo>
                  <a:pt x="14925" y="4026"/>
                </a:lnTo>
                <a:lnTo>
                  <a:pt x="14938" y="4029"/>
                </a:lnTo>
                <a:lnTo>
                  <a:pt x="14951" y="4033"/>
                </a:lnTo>
                <a:lnTo>
                  <a:pt x="14963" y="4037"/>
                </a:lnTo>
                <a:lnTo>
                  <a:pt x="14974" y="4041"/>
                </a:lnTo>
                <a:lnTo>
                  <a:pt x="14996" y="4052"/>
                </a:lnTo>
                <a:lnTo>
                  <a:pt x="15016" y="4065"/>
                </a:lnTo>
                <a:lnTo>
                  <a:pt x="15036" y="4077"/>
                </a:lnTo>
                <a:lnTo>
                  <a:pt x="15057" y="4088"/>
                </a:lnTo>
                <a:lnTo>
                  <a:pt x="15067" y="4094"/>
                </a:lnTo>
                <a:lnTo>
                  <a:pt x="15078" y="4099"/>
                </a:lnTo>
                <a:lnTo>
                  <a:pt x="15089" y="4105"/>
                </a:lnTo>
                <a:lnTo>
                  <a:pt x="15100" y="4110"/>
                </a:lnTo>
                <a:lnTo>
                  <a:pt x="15112" y="4114"/>
                </a:lnTo>
                <a:lnTo>
                  <a:pt x="15125" y="4117"/>
                </a:lnTo>
                <a:lnTo>
                  <a:pt x="15139" y="4119"/>
                </a:lnTo>
                <a:lnTo>
                  <a:pt x="15154" y="4121"/>
                </a:lnTo>
                <a:lnTo>
                  <a:pt x="15169" y="4122"/>
                </a:lnTo>
                <a:lnTo>
                  <a:pt x="15186" y="4122"/>
                </a:lnTo>
                <a:lnTo>
                  <a:pt x="15204" y="4121"/>
                </a:lnTo>
                <a:lnTo>
                  <a:pt x="15223" y="4119"/>
                </a:lnTo>
                <a:lnTo>
                  <a:pt x="15244" y="4116"/>
                </a:lnTo>
                <a:lnTo>
                  <a:pt x="15266" y="4112"/>
                </a:lnTo>
                <a:lnTo>
                  <a:pt x="15289" y="4106"/>
                </a:lnTo>
                <a:lnTo>
                  <a:pt x="15315" y="4098"/>
                </a:lnTo>
                <a:lnTo>
                  <a:pt x="15346" y="4087"/>
                </a:lnTo>
                <a:lnTo>
                  <a:pt x="15374" y="4076"/>
                </a:lnTo>
                <a:lnTo>
                  <a:pt x="15399" y="4064"/>
                </a:lnTo>
                <a:lnTo>
                  <a:pt x="15422" y="4052"/>
                </a:lnTo>
                <a:lnTo>
                  <a:pt x="15443" y="4040"/>
                </a:lnTo>
                <a:lnTo>
                  <a:pt x="15463" y="4029"/>
                </a:lnTo>
                <a:lnTo>
                  <a:pt x="15484" y="4019"/>
                </a:lnTo>
                <a:lnTo>
                  <a:pt x="15504" y="4010"/>
                </a:lnTo>
                <a:lnTo>
                  <a:pt x="15520" y="4003"/>
                </a:lnTo>
                <a:lnTo>
                  <a:pt x="15534" y="3999"/>
                </a:lnTo>
                <a:lnTo>
                  <a:pt x="15548" y="3997"/>
                </a:lnTo>
                <a:lnTo>
                  <a:pt x="15560" y="3996"/>
                </a:lnTo>
                <a:lnTo>
                  <a:pt x="15571" y="3996"/>
                </a:lnTo>
                <a:lnTo>
                  <a:pt x="15582" y="3997"/>
                </a:lnTo>
                <a:lnTo>
                  <a:pt x="15593" y="3998"/>
                </a:lnTo>
                <a:lnTo>
                  <a:pt x="15603" y="4000"/>
                </a:lnTo>
                <a:lnTo>
                  <a:pt x="15614" y="4001"/>
                </a:lnTo>
                <a:lnTo>
                  <a:pt x="15625" y="4003"/>
                </a:lnTo>
                <a:lnTo>
                  <a:pt x="15638" y="4003"/>
                </a:lnTo>
                <a:lnTo>
                  <a:pt x="15650" y="4003"/>
                </a:lnTo>
                <a:lnTo>
                  <a:pt x="15664" y="4001"/>
                </a:lnTo>
                <a:lnTo>
                  <a:pt x="15680" y="3998"/>
                </a:lnTo>
                <a:lnTo>
                  <a:pt x="15697" y="3993"/>
                </a:lnTo>
                <a:lnTo>
                  <a:pt x="15716" y="3986"/>
                </a:lnTo>
                <a:lnTo>
                  <a:pt x="15730" y="3980"/>
                </a:lnTo>
                <a:lnTo>
                  <a:pt x="15747" y="3970"/>
                </a:lnTo>
                <a:lnTo>
                  <a:pt x="15767" y="3956"/>
                </a:lnTo>
                <a:lnTo>
                  <a:pt x="15788" y="3941"/>
                </a:lnTo>
                <a:lnTo>
                  <a:pt x="15810" y="3924"/>
                </a:lnTo>
                <a:lnTo>
                  <a:pt x="15833" y="3904"/>
                </a:lnTo>
                <a:lnTo>
                  <a:pt x="15857" y="3884"/>
                </a:lnTo>
                <a:lnTo>
                  <a:pt x="15881" y="3863"/>
                </a:lnTo>
                <a:lnTo>
                  <a:pt x="15905" y="3841"/>
                </a:lnTo>
                <a:lnTo>
                  <a:pt x="15928" y="3820"/>
                </a:lnTo>
                <a:lnTo>
                  <a:pt x="15950" y="3797"/>
                </a:lnTo>
                <a:lnTo>
                  <a:pt x="15970" y="3777"/>
                </a:lnTo>
                <a:lnTo>
                  <a:pt x="15987" y="3756"/>
                </a:lnTo>
                <a:lnTo>
                  <a:pt x="16002" y="3738"/>
                </a:lnTo>
                <a:lnTo>
                  <a:pt x="16014" y="3721"/>
                </a:lnTo>
                <a:lnTo>
                  <a:pt x="16023" y="3706"/>
                </a:lnTo>
                <a:lnTo>
                  <a:pt x="16030" y="3689"/>
                </a:lnTo>
                <a:lnTo>
                  <a:pt x="16037" y="3673"/>
                </a:lnTo>
                <a:lnTo>
                  <a:pt x="16042" y="3657"/>
                </a:lnTo>
                <a:lnTo>
                  <a:pt x="16047" y="3642"/>
                </a:lnTo>
                <a:lnTo>
                  <a:pt x="16051" y="3627"/>
                </a:lnTo>
                <a:lnTo>
                  <a:pt x="16053" y="3612"/>
                </a:lnTo>
                <a:lnTo>
                  <a:pt x="16055" y="3598"/>
                </a:lnTo>
                <a:lnTo>
                  <a:pt x="16056" y="3584"/>
                </a:lnTo>
                <a:lnTo>
                  <a:pt x="16056" y="3569"/>
                </a:lnTo>
                <a:lnTo>
                  <a:pt x="16055" y="3556"/>
                </a:lnTo>
                <a:lnTo>
                  <a:pt x="16054" y="3543"/>
                </a:lnTo>
                <a:lnTo>
                  <a:pt x="16052" y="3531"/>
                </a:lnTo>
                <a:lnTo>
                  <a:pt x="16049" y="3517"/>
                </a:lnTo>
                <a:lnTo>
                  <a:pt x="16046" y="3505"/>
                </a:lnTo>
                <a:lnTo>
                  <a:pt x="16042" y="3493"/>
                </a:lnTo>
                <a:lnTo>
                  <a:pt x="16037" y="3482"/>
                </a:lnTo>
                <a:lnTo>
                  <a:pt x="16027" y="3458"/>
                </a:lnTo>
                <a:lnTo>
                  <a:pt x="16015" y="3437"/>
                </a:lnTo>
                <a:lnTo>
                  <a:pt x="16001" y="3415"/>
                </a:lnTo>
                <a:lnTo>
                  <a:pt x="15987" y="3395"/>
                </a:lnTo>
                <a:lnTo>
                  <a:pt x="15956" y="3355"/>
                </a:lnTo>
                <a:lnTo>
                  <a:pt x="15925" y="3318"/>
                </a:lnTo>
                <a:lnTo>
                  <a:pt x="15905" y="3296"/>
                </a:lnTo>
                <a:lnTo>
                  <a:pt x="15885" y="3275"/>
                </a:lnTo>
                <a:lnTo>
                  <a:pt x="15865" y="3255"/>
                </a:lnTo>
                <a:lnTo>
                  <a:pt x="15845" y="3235"/>
                </a:lnTo>
                <a:lnTo>
                  <a:pt x="15804" y="3199"/>
                </a:lnTo>
                <a:lnTo>
                  <a:pt x="15763" y="3165"/>
                </a:lnTo>
                <a:lnTo>
                  <a:pt x="15725" y="3133"/>
                </a:lnTo>
                <a:lnTo>
                  <a:pt x="15690" y="3104"/>
                </a:lnTo>
                <a:lnTo>
                  <a:pt x="15674" y="3089"/>
                </a:lnTo>
                <a:lnTo>
                  <a:pt x="15659" y="3075"/>
                </a:lnTo>
                <a:lnTo>
                  <a:pt x="15645" y="3062"/>
                </a:lnTo>
                <a:lnTo>
                  <a:pt x="15633" y="3048"/>
                </a:lnTo>
                <a:lnTo>
                  <a:pt x="15613" y="3023"/>
                </a:lnTo>
                <a:lnTo>
                  <a:pt x="15594" y="2995"/>
                </a:lnTo>
                <a:lnTo>
                  <a:pt x="15574" y="2966"/>
                </a:lnTo>
                <a:lnTo>
                  <a:pt x="15555" y="2934"/>
                </a:lnTo>
                <a:lnTo>
                  <a:pt x="15516" y="2867"/>
                </a:lnTo>
                <a:lnTo>
                  <a:pt x="15476" y="2795"/>
                </a:lnTo>
                <a:lnTo>
                  <a:pt x="15456" y="2760"/>
                </a:lnTo>
                <a:lnTo>
                  <a:pt x="15435" y="2725"/>
                </a:lnTo>
                <a:lnTo>
                  <a:pt x="15414" y="2690"/>
                </a:lnTo>
                <a:lnTo>
                  <a:pt x="15392" y="2655"/>
                </a:lnTo>
                <a:lnTo>
                  <a:pt x="15370" y="2624"/>
                </a:lnTo>
                <a:lnTo>
                  <a:pt x="15347" y="2592"/>
                </a:lnTo>
                <a:lnTo>
                  <a:pt x="15334" y="2578"/>
                </a:lnTo>
                <a:lnTo>
                  <a:pt x="15323" y="2563"/>
                </a:lnTo>
                <a:lnTo>
                  <a:pt x="15311" y="2550"/>
                </a:lnTo>
                <a:lnTo>
                  <a:pt x="15298" y="2537"/>
                </a:lnTo>
                <a:lnTo>
                  <a:pt x="15263" y="2499"/>
                </a:lnTo>
                <a:lnTo>
                  <a:pt x="15230" y="2462"/>
                </a:lnTo>
                <a:lnTo>
                  <a:pt x="15201" y="2428"/>
                </a:lnTo>
                <a:lnTo>
                  <a:pt x="15175" y="2393"/>
                </a:lnTo>
                <a:lnTo>
                  <a:pt x="15151" y="2359"/>
                </a:lnTo>
                <a:lnTo>
                  <a:pt x="15130" y="2327"/>
                </a:lnTo>
                <a:lnTo>
                  <a:pt x="15111" y="2295"/>
                </a:lnTo>
                <a:lnTo>
                  <a:pt x="15094" y="2263"/>
                </a:lnTo>
                <a:lnTo>
                  <a:pt x="15080" y="2234"/>
                </a:lnTo>
                <a:lnTo>
                  <a:pt x="15067" y="2203"/>
                </a:lnTo>
                <a:lnTo>
                  <a:pt x="15055" y="2174"/>
                </a:lnTo>
                <a:lnTo>
                  <a:pt x="15044" y="2146"/>
                </a:lnTo>
                <a:lnTo>
                  <a:pt x="15035" y="2117"/>
                </a:lnTo>
                <a:lnTo>
                  <a:pt x="15026" y="2090"/>
                </a:lnTo>
                <a:lnTo>
                  <a:pt x="15019" y="2063"/>
                </a:lnTo>
                <a:lnTo>
                  <a:pt x="15012" y="2035"/>
                </a:lnTo>
                <a:lnTo>
                  <a:pt x="14999" y="1982"/>
                </a:lnTo>
                <a:lnTo>
                  <a:pt x="14985" y="1930"/>
                </a:lnTo>
                <a:lnTo>
                  <a:pt x="14978" y="1904"/>
                </a:lnTo>
                <a:lnTo>
                  <a:pt x="14970" y="1877"/>
                </a:lnTo>
                <a:lnTo>
                  <a:pt x="14961" y="1851"/>
                </a:lnTo>
                <a:lnTo>
                  <a:pt x="14951" y="1824"/>
                </a:lnTo>
                <a:lnTo>
                  <a:pt x="14939" y="1797"/>
                </a:lnTo>
                <a:lnTo>
                  <a:pt x="14927" y="1770"/>
                </a:lnTo>
                <a:lnTo>
                  <a:pt x="14912" y="1743"/>
                </a:lnTo>
                <a:lnTo>
                  <a:pt x="14896" y="1715"/>
                </a:lnTo>
                <a:lnTo>
                  <a:pt x="14877" y="1687"/>
                </a:lnTo>
                <a:lnTo>
                  <a:pt x="14856" y="1659"/>
                </a:lnTo>
                <a:lnTo>
                  <a:pt x="14833" y="1629"/>
                </a:lnTo>
                <a:lnTo>
                  <a:pt x="14807" y="1599"/>
                </a:lnTo>
                <a:lnTo>
                  <a:pt x="14783" y="1573"/>
                </a:lnTo>
                <a:lnTo>
                  <a:pt x="14758" y="1549"/>
                </a:lnTo>
                <a:lnTo>
                  <a:pt x="14735" y="1527"/>
                </a:lnTo>
                <a:lnTo>
                  <a:pt x="14711" y="1505"/>
                </a:lnTo>
                <a:lnTo>
                  <a:pt x="14688" y="1486"/>
                </a:lnTo>
                <a:lnTo>
                  <a:pt x="14665" y="1468"/>
                </a:lnTo>
                <a:lnTo>
                  <a:pt x="14642" y="1450"/>
                </a:lnTo>
                <a:lnTo>
                  <a:pt x="14619" y="1434"/>
                </a:lnTo>
                <a:lnTo>
                  <a:pt x="14575" y="1403"/>
                </a:lnTo>
                <a:lnTo>
                  <a:pt x="14532" y="1376"/>
                </a:lnTo>
                <a:lnTo>
                  <a:pt x="14491" y="1349"/>
                </a:lnTo>
                <a:lnTo>
                  <a:pt x="14450" y="1324"/>
                </a:lnTo>
                <a:lnTo>
                  <a:pt x="14431" y="1311"/>
                </a:lnTo>
                <a:lnTo>
                  <a:pt x="14412" y="1298"/>
                </a:lnTo>
                <a:lnTo>
                  <a:pt x="14394" y="1285"/>
                </a:lnTo>
                <a:lnTo>
                  <a:pt x="14376" y="1272"/>
                </a:lnTo>
                <a:lnTo>
                  <a:pt x="14359" y="1257"/>
                </a:lnTo>
                <a:lnTo>
                  <a:pt x="14342" y="1243"/>
                </a:lnTo>
                <a:lnTo>
                  <a:pt x="14326" y="1227"/>
                </a:lnTo>
                <a:lnTo>
                  <a:pt x="14310" y="1210"/>
                </a:lnTo>
                <a:lnTo>
                  <a:pt x="14296" y="1193"/>
                </a:lnTo>
                <a:lnTo>
                  <a:pt x="14281" y="1174"/>
                </a:lnTo>
                <a:lnTo>
                  <a:pt x="14268" y="1154"/>
                </a:lnTo>
                <a:lnTo>
                  <a:pt x="14255" y="1133"/>
                </a:lnTo>
                <a:lnTo>
                  <a:pt x="14243" y="1110"/>
                </a:lnTo>
                <a:lnTo>
                  <a:pt x="14231" y="1087"/>
                </a:lnTo>
                <a:lnTo>
                  <a:pt x="14220" y="1060"/>
                </a:lnTo>
                <a:lnTo>
                  <a:pt x="14210" y="1033"/>
                </a:lnTo>
                <a:lnTo>
                  <a:pt x="14230" y="1017"/>
                </a:lnTo>
                <a:lnTo>
                  <a:pt x="14250" y="1000"/>
                </a:lnTo>
                <a:lnTo>
                  <a:pt x="14270" y="980"/>
                </a:lnTo>
                <a:lnTo>
                  <a:pt x="14291" y="958"/>
                </a:lnTo>
                <a:lnTo>
                  <a:pt x="14313" y="933"/>
                </a:lnTo>
                <a:lnTo>
                  <a:pt x="14334" y="907"/>
                </a:lnTo>
                <a:lnTo>
                  <a:pt x="14355" y="878"/>
                </a:lnTo>
                <a:lnTo>
                  <a:pt x="14377" y="848"/>
                </a:lnTo>
                <a:lnTo>
                  <a:pt x="14398" y="816"/>
                </a:lnTo>
                <a:lnTo>
                  <a:pt x="14419" y="782"/>
                </a:lnTo>
                <a:lnTo>
                  <a:pt x="14440" y="748"/>
                </a:lnTo>
                <a:lnTo>
                  <a:pt x="14461" y="712"/>
                </a:lnTo>
                <a:lnTo>
                  <a:pt x="14481" y="675"/>
                </a:lnTo>
                <a:lnTo>
                  <a:pt x="14501" y="637"/>
                </a:lnTo>
                <a:lnTo>
                  <a:pt x="14519" y="599"/>
                </a:lnTo>
                <a:lnTo>
                  <a:pt x="14537" y="561"/>
                </a:lnTo>
                <a:lnTo>
                  <a:pt x="14554" y="522"/>
                </a:lnTo>
                <a:lnTo>
                  <a:pt x="14569" y="483"/>
                </a:lnTo>
                <a:lnTo>
                  <a:pt x="14584" y="444"/>
                </a:lnTo>
                <a:lnTo>
                  <a:pt x="14597" y="405"/>
                </a:lnTo>
                <a:lnTo>
                  <a:pt x="14609" y="368"/>
                </a:lnTo>
                <a:lnTo>
                  <a:pt x="14620" y="330"/>
                </a:lnTo>
                <a:lnTo>
                  <a:pt x="14629" y="293"/>
                </a:lnTo>
                <a:lnTo>
                  <a:pt x="14637" y="256"/>
                </a:lnTo>
                <a:lnTo>
                  <a:pt x="14642" y="222"/>
                </a:lnTo>
                <a:lnTo>
                  <a:pt x="14646" y="188"/>
                </a:lnTo>
                <a:lnTo>
                  <a:pt x="14648" y="155"/>
                </a:lnTo>
                <a:lnTo>
                  <a:pt x="14648" y="124"/>
                </a:lnTo>
                <a:lnTo>
                  <a:pt x="14646" y="95"/>
                </a:lnTo>
                <a:lnTo>
                  <a:pt x="14641" y="67"/>
                </a:lnTo>
                <a:lnTo>
                  <a:pt x="14634" y="42"/>
                </a:lnTo>
                <a:lnTo>
                  <a:pt x="14625" y="18"/>
                </a:lnTo>
                <a:lnTo>
                  <a:pt x="14616" y="29"/>
                </a:lnTo>
                <a:lnTo>
                  <a:pt x="14607" y="41"/>
                </a:lnTo>
                <a:lnTo>
                  <a:pt x="14597" y="55"/>
                </a:lnTo>
                <a:lnTo>
                  <a:pt x="14587" y="71"/>
                </a:lnTo>
                <a:lnTo>
                  <a:pt x="14567" y="107"/>
                </a:lnTo>
                <a:lnTo>
                  <a:pt x="14545" y="148"/>
                </a:lnTo>
                <a:lnTo>
                  <a:pt x="14522" y="192"/>
                </a:lnTo>
                <a:lnTo>
                  <a:pt x="14497" y="240"/>
                </a:lnTo>
                <a:lnTo>
                  <a:pt x="14468" y="290"/>
                </a:lnTo>
                <a:lnTo>
                  <a:pt x="14439" y="342"/>
                </a:lnTo>
                <a:lnTo>
                  <a:pt x="14423" y="369"/>
                </a:lnTo>
                <a:lnTo>
                  <a:pt x="14407" y="394"/>
                </a:lnTo>
                <a:lnTo>
                  <a:pt x="14390" y="421"/>
                </a:lnTo>
                <a:lnTo>
                  <a:pt x="14372" y="446"/>
                </a:lnTo>
                <a:lnTo>
                  <a:pt x="14354" y="472"/>
                </a:lnTo>
                <a:lnTo>
                  <a:pt x="14334" y="497"/>
                </a:lnTo>
                <a:lnTo>
                  <a:pt x="14314" y="522"/>
                </a:lnTo>
                <a:lnTo>
                  <a:pt x="14294" y="545"/>
                </a:lnTo>
                <a:lnTo>
                  <a:pt x="14272" y="569"/>
                </a:lnTo>
                <a:lnTo>
                  <a:pt x="14249" y="591"/>
                </a:lnTo>
                <a:lnTo>
                  <a:pt x="14226" y="613"/>
                </a:lnTo>
                <a:lnTo>
                  <a:pt x="14201" y="633"/>
                </a:lnTo>
                <a:lnTo>
                  <a:pt x="14175" y="653"/>
                </a:lnTo>
                <a:lnTo>
                  <a:pt x="14149" y="670"/>
                </a:lnTo>
                <a:lnTo>
                  <a:pt x="14121" y="687"/>
                </a:lnTo>
                <a:lnTo>
                  <a:pt x="14093" y="702"/>
                </a:lnTo>
                <a:lnTo>
                  <a:pt x="14105" y="664"/>
                </a:lnTo>
                <a:lnTo>
                  <a:pt x="14119" y="625"/>
                </a:lnTo>
                <a:lnTo>
                  <a:pt x="14134" y="585"/>
                </a:lnTo>
                <a:lnTo>
                  <a:pt x="14149" y="544"/>
                </a:lnTo>
                <a:lnTo>
                  <a:pt x="14165" y="502"/>
                </a:lnTo>
                <a:lnTo>
                  <a:pt x="14181" y="461"/>
                </a:lnTo>
                <a:lnTo>
                  <a:pt x="14197" y="417"/>
                </a:lnTo>
                <a:lnTo>
                  <a:pt x="14212" y="374"/>
                </a:lnTo>
                <a:lnTo>
                  <a:pt x="14226" y="329"/>
                </a:lnTo>
                <a:lnTo>
                  <a:pt x="14238" y="284"/>
                </a:lnTo>
                <a:lnTo>
                  <a:pt x="14243" y="260"/>
                </a:lnTo>
                <a:lnTo>
                  <a:pt x="14248" y="238"/>
                </a:lnTo>
                <a:lnTo>
                  <a:pt x="14253" y="214"/>
                </a:lnTo>
                <a:lnTo>
                  <a:pt x="14257" y="191"/>
                </a:lnTo>
                <a:lnTo>
                  <a:pt x="14260" y="169"/>
                </a:lnTo>
                <a:lnTo>
                  <a:pt x="14263" y="144"/>
                </a:lnTo>
                <a:lnTo>
                  <a:pt x="14265" y="121"/>
                </a:lnTo>
                <a:lnTo>
                  <a:pt x="14266" y="97"/>
                </a:lnTo>
                <a:lnTo>
                  <a:pt x="14266" y="73"/>
                </a:lnTo>
                <a:lnTo>
                  <a:pt x="14266" y="49"/>
                </a:lnTo>
                <a:lnTo>
                  <a:pt x="14264" y="25"/>
                </a:lnTo>
                <a:lnTo>
                  <a:pt x="14262" y="0"/>
                </a:lnTo>
                <a:lnTo>
                  <a:pt x="14252" y="9"/>
                </a:lnTo>
                <a:lnTo>
                  <a:pt x="14241" y="21"/>
                </a:lnTo>
                <a:lnTo>
                  <a:pt x="14230" y="38"/>
                </a:lnTo>
                <a:lnTo>
                  <a:pt x="14218" y="56"/>
                </a:lnTo>
                <a:lnTo>
                  <a:pt x="14191" y="99"/>
                </a:lnTo>
                <a:lnTo>
                  <a:pt x="14165" y="147"/>
                </a:lnTo>
                <a:lnTo>
                  <a:pt x="14139" y="197"/>
                </a:lnTo>
                <a:lnTo>
                  <a:pt x="14113" y="245"/>
                </a:lnTo>
                <a:lnTo>
                  <a:pt x="14101" y="269"/>
                </a:lnTo>
                <a:lnTo>
                  <a:pt x="14089" y="289"/>
                </a:lnTo>
                <a:lnTo>
                  <a:pt x="14078" y="307"/>
                </a:lnTo>
                <a:lnTo>
                  <a:pt x="14068" y="324"/>
                </a:lnTo>
                <a:lnTo>
                  <a:pt x="14048" y="351"/>
                </a:lnTo>
                <a:lnTo>
                  <a:pt x="14028" y="378"/>
                </a:lnTo>
                <a:lnTo>
                  <a:pt x="14007" y="402"/>
                </a:lnTo>
                <a:lnTo>
                  <a:pt x="13986" y="427"/>
                </a:lnTo>
                <a:lnTo>
                  <a:pt x="13964" y="449"/>
                </a:lnTo>
                <a:lnTo>
                  <a:pt x="13942" y="472"/>
                </a:lnTo>
                <a:lnTo>
                  <a:pt x="13920" y="492"/>
                </a:lnTo>
                <a:lnTo>
                  <a:pt x="13896" y="513"/>
                </a:lnTo>
                <a:lnTo>
                  <a:pt x="13874" y="531"/>
                </a:lnTo>
                <a:lnTo>
                  <a:pt x="13851" y="549"/>
                </a:lnTo>
                <a:lnTo>
                  <a:pt x="13828" y="567"/>
                </a:lnTo>
                <a:lnTo>
                  <a:pt x="13806" y="583"/>
                </a:lnTo>
                <a:lnTo>
                  <a:pt x="13761" y="614"/>
                </a:lnTo>
                <a:lnTo>
                  <a:pt x="13718" y="640"/>
                </a:lnTo>
                <a:lnTo>
                  <a:pt x="13637" y="688"/>
                </a:lnTo>
                <a:lnTo>
                  <a:pt x="13566" y="728"/>
                </a:lnTo>
                <a:lnTo>
                  <a:pt x="13537" y="746"/>
                </a:lnTo>
                <a:lnTo>
                  <a:pt x="13513" y="763"/>
                </a:lnTo>
                <a:lnTo>
                  <a:pt x="13502" y="771"/>
                </a:lnTo>
                <a:lnTo>
                  <a:pt x="13493" y="778"/>
                </a:lnTo>
                <a:lnTo>
                  <a:pt x="13486" y="786"/>
                </a:lnTo>
                <a:lnTo>
                  <a:pt x="13479" y="795"/>
                </a:lnTo>
                <a:lnTo>
                  <a:pt x="13472" y="807"/>
                </a:lnTo>
                <a:lnTo>
                  <a:pt x="13465" y="818"/>
                </a:lnTo>
                <a:lnTo>
                  <a:pt x="13461" y="829"/>
                </a:lnTo>
                <a:lnTo>
                  <a:pt x="13457" y="841"/>
                </a:lnTo>
                <a:lnTo>
                  <a:pt x="13454" y="852"/>
                </a:lnTo>
                <a:lnTo>
                  <a:pt x="13453" y="862"/>
                </a:lnTo>
                <a:lnTo>
                  <a:pt x="13453" y="873"/>
                </a:lnTo>
                <a:lnTo>
                  <a:pt x="13453" y="883"/>
                </a:lnTo>
                <a:lnTo>
                  <a:pt x="13455" y="894"/>
                </a:lnTo>
                <a:lnTo>
                  <a:pt x="13457" y="904"/>
                </a:lnTo>
                <a:lnTo>
                  <a:pt x="13460" y="914"/>
                </a:lnTo>
                <a:lnTo>
                  <a:pt x="13463" y="924"/>
                </a:lnTo>
                <a:lnTo>
                  <a:pt x="13472" y="945"/>
                </a:lnTo>
                <a:lnTo>
                  <a:pt x="13483" y="965"/>
                </a:lnTo>
                <a:lnTo>
                  <a:pt x="13508" y="1008"/>
                </a:lnTo>
                <a:lnTo>
                  <a:pt x="13533" y="1053"/>
                </a:lnTo>
                <a:lnTo>
                  <a:pt x="13538" y="1065"/>
                </a:lnTo>
                <a:lnTo>
                  <a:pt x="13544" y="1077"/>
                </a:lnTo>
                <a:lnTo>
                  <a:pt x="13549" y="1091"/>
                </a:lnTo>
                <a:lnTo>
                  <a:pt x="13553" y="1104"/>
                </a:lnTo>
                <a:lnTo>
                  <a:pt x="13557" y="1117"/>
                </a:lnTo>
                <a:lnTo>
                  <a:pt x="13560" y="1132"/>
                </a:lnTo>
                <a:lnTo>
                  <a:pt x="13563" y="1146"/>
                </a:lnTo>
                <a:lnTo>
                  <a:pt x="13565" y="1161"/>
                </a:lnTo>
                <a:close/>
                <a:moveTo>
                  <a:pt x="7659" y="6667"/>
                </a:moveTo>
                <a:lnTo>
                  <a:pt x="7643" y="6664"/>
                </a:lnTo>
                <a:lnTo>
                  <a:pt x="7630" y="6661"/>
                </a:lnTo>
                <a:lnTo>
                  <a:pt x="7620" y="6658"/>
                </a:lnTo>
                <a:lnTo>
                  <a:pt x="7612" y="6655"/>
                </a:lnTo>
                <a:lnTo>
                  <a:pt x="7607" y="6653"/>
                </a:lnTo>
                <a:lnTo>
                  <a:pt x="7602" y="6650"/>
                </a:lnTo>
                <a:lnTo>
                  <a:pt x="7599" y="6647"/>
                </a:lnTo>
                <a:lnTo>
                  <a:pt x="7596" y="6643"/>
                </a:lnTo>
                <a:lnTo>
                  <a:pt x="7590" y="6637"/>
                </a:lnTo>
                <a:lnTo>
                  <a:pt x="7582" y="6630"/>
                </a:lnTo>
                <a:lnTo>
                  <a:pt x="7576" y="6626"/>
                </a:lnTo>
                <a:lnTo>
                  <a:pt x="7567" y="6622"/>
                </a:lnTo>
                <a:lnTo>
                  <a:pt x="7556" y="6617"/>
                </a:lnTo>
                <a:lnTo>
                  <a:pt x="7542" y="6612"/>
                </a:lnTo>
                <a:lnTo>
                  <a:pt x="7539" y="6625"/>
                </a:lnTo>
                <a:lnTo>
                  <a:pt x="7537" y="6637"/>
                </a:lnTo>
                <a:lnTo>
                  <a:pt x="7536" y="6650"/>
                </a:lnTo>
                <a:lnTo>
                  <a:pt x="7535" y="6662"/>
                </a:lnTo>
                <a:lnTo>
                  <a:pt x="7535" y="6672"/>
                </a:lnTo>
                <a:lnTo>
                  <a:pt x="7535" y="6683"/>
                </a:lnTo>
                <a:lnTo>
                  <a:pt x="7536" y="6693"/>
                </a:lnTo>
                <a:lnTo>
                  <a:pt x="7538" y="6703"/>
                </a:lnTo>
                <a:lnTo>
                  <a:pt x="7540" y="6712"/>
                </a:lnTo>
                <a:lnTo>
                  <a:pt x="7542" y="6721"/>
                </a:lnTo>
                <a:lnTo>
                  <a:pt x="7545" y="6729"/>
                </a:lnTo>
                <a:lnTo>
                  <a:pt x="7549" y="6737"/>
                </a:lnTo>
                <a:lnTo>
                  <a:pt x="7557" y="6753"/>
                </a:lnTo>
                <a:lnTo>
                  <a:pt x="7566" y="6767"/>
                </a:lnTo>
                <a:lnTo>
                  <a:pt x="7576" y="6780"/>
                </a:lnTo>
                <a:lnTo>
                  <a:pt x="7588" y="6793"/>
                </a:lnTo>
                <a:lnTo>
                  <a:pt x="7601" y="6805"/>
                </a:lnTo>
                <a:lnTo>
                  <a:pt x="7614" y="6816"/>
                </a:lnTo>
                <a:lnTo>
                  <a:pt x="7640" y="6839"/>
                </a:lnTo>
                <a:lnTo>
                  <a:pt x="7665" y="6862"/>
                </a:lnTo>
                <a:lnTo>
                  <a:pt x="7648" y="6867"/>
                </a:lnTo>
                <a:lnTo>
                  <a:pt x="7632" y="6872"/>
                </a:lnTo>
                <a:lnTo>
                  <a:pt x="7615" y="6877"/>
                </a:lnTo>
                <a:lnTo>
                  <a:pt x="7600" y="6883"/>
                </a:lnTo>
                <a:lnTo>
                  <a:pt x="7569" y="6896"/>
                </a:lnTo>
                <a:lnTo>
                  <a:pt x="7540" y="6910"/>
                </a:lnTo>
                <a:lnTo>
                  <a:pt x="7513" y="6925"/>
                </a:lnTo>
                <a:lnTo>
                  <a:pt x="7487" y="6942"/>
                </a:lnTo>
                <a:lnTo>
                  <a:pt x="7463" y="6959"/>
                </a:lnTo>
                <a:lnTo>
                  <a:pt x="7440" y="6977"/>
                </a:lnTo>
                <a:lnTo>
                  <a:pt x="7418" y="6996"/>
                </a:lnTo>
                <a:lnTo>
                  <a:pt x="7397" y="7016"/>
                </a:lnTo>
                <a:lnTo>
                  <a:pt x="7377" y="7036"/>
                </a:lnTo>
                <a:lnTo>
                  <a:pt x="7358" y="7056"/>
                </a:lnTo>
                <a:lnTo>
                  <a:pt x="7340" y="7077"/>
                </a:lnTo>
                <a:lnTo>
                  <a:pt x="7323" y="7098"/>
                </a:lnTo>
                <a:lnTo>
                  <a:pt x="7306" y="7118"/>
                </a:lnTo>
                <a:lnTo>
                  <a:pt x="7290" y="7140"/>
                </a:lnTo>
                <a:lnTo>
                  <a:pt x="7265" y="7175"/>
                </a:lnTo>
                <a:lnTo>
                  <a:pt x="7244" y="7206"/>
                </a:lnTo>
                <a:lnTo>
                  <a:pt x="7226" y="7236"/>
                </a:lnTo>
                <a:lnTo>
                  <a:pt x="7211" y="7263"/>
                </a:lnTo>
                <a:lnTo>
                  <a:pt x="7200" y="7290"/>
                </a:lnTo>
                <a:lnTo>
                  <a:pt x="7190" y="7314"/>
                </a:lnTo>
                <a:lnTo>
                  <a:pt x="7181" y="7339"/>
                </a:lnTo>
                <a:lnTo>
                  <a:pt x="7174" y="7364"/>
                </a:lnTo>
                <a:lnTo>
                  <a:pt x="7162" y="7414"/>
                </a:lnTo>
                <a:lnTo>
                  <a:pt x="7149" y="7469"/>
                </a:lnTo>
                <a:lnTo>
                  <a:pt x="7141" y="7499"/>
                </a:lnTo>
                <a:lnTo>
                  <a:pt x="7131" y="7532"/>
                </a:lnTo>
                <a:lnTo>
                  <a:pt x="7120" y="7569"/>
                </a:lnTo>
                <a:lnTo>
                  <a:pt x="7106" y="7608"/>
                </a:lnTo>
                <a:lnTo>
                  <a:pt x="7092" y="7639"/>
                </a:lnTo>
                <a:lnTo>
                  <a:pt x="7077" y="7669"/>
                </a:lnTo>
                <a:lnTo>
                  <a:pt x="7059" y="7695"/>
                </a:lnTo>
                <a:lnTo>
                  <a:pt x="7040" y="7719"/>
                </a:lnTo>
                <a:lnTo>
                  <a:pt x="7017" y="7741"/>
                </a:lnTo>
                <a:lnTo>
                  <a:pt x="6994" y="7761"/>
                </a:lnTo>
                <a:lnTo>
                  <a:pt x="6969" y="7779"/>
                </a:lnTo>
                <a:lnTo>
                  <a:pt x="6943" y="7794"/>
                </a:lnTo>
                <a:lnTo>
                  <a:pt x="6915" y="7809"/>
                </a:lnTo>
                <a:lnTo>
                  <a:pt x="6885" y="7820"/>
                </a:lnTo>
                <a:lnTo>
                  <a:pt x="6855" y="7831"/>
                </a:lnTo>
                <a:lnTo>
                  <a:pt x="6823" y="7839"/>
                </a:lnTo>
                <a:lnTo>
                  <a:pt x="6790" y="7848"/>
                </a:lnTo>
                <a:lnTo>
                  <a:pt x="6755" y="7853"/>
                </a:lnTo>
                <a:lnTo>
                  <a:pt x="6719" y="7858"/>
                </a:lnTo>
                <a:lnTo>
                  <a:pt x="6683" y="7862"/>
                </a:lnTo>
                <a:lnTo>
                  <a:pt x="6646" y="7864"/>
                </a:lnTo>
                <a:lnTo>
                  <a:pt x="6609" y="7866"/>
                </a:lnTo>
                <a:lnTo>
                  <a:pt x="6570" y="7866"/>
                </a:lnTo>
                <a:lnTo>
                  <a:pt x="6532" y="7866"/>
                </a:lnTo>
                <a:lnTo>
                  <a:pt x="6453" y="7864"/>
                </a:lnTo>
                <a:lnTo>
                  <a:pt x="6372" y="7860"/>
                </a:lnTo>
                <a:lnTo>
                  <a:pt x="6292" y="7855"/>
                </a:lnTo>
                <a:lnTo>
                  <a:pt x="6212" y="7849"/>
                </a:lnTo>
                <a:lnTo>
                  <a:pt x="6132" y="7844"/>
                </a:lnTo>
                <a:lnTo>
                  <a:pt x="6054" y="7840"/>
                </a:lnTo>
                <a:lnTo>
                  <a:pt x="5971" y="7837"/>
                </a:lnTo>
                <a:lnTo>
                  <a:pt x="5896" y="7832"/>
                </a:lnTo>
                <a:lnTo>
                  <a:pt x="5861" y="7829"/>
                </a:lnTo>
                <a:lnTo>
                  <a:pt x="5828" y="7825"/>
                </a:lnTo>
                <a:lnTo>
                  <a:pt x="5797" y="7820"/>
                </a:lnTo>
                <a:lnTo>
                  <a:pt x="5768" y="7813"/>
                </a:lnTo>
                <a:lnTo>
                  <a:pt x="5754" y="7809"/>
                </a:lnTo>
                <a:lnTo>
                  <a:pt x="5740" y="7805"/>
                </a:lnTo>
                <a:lnTo>
                  <a:pt x="5726" y="7800"/>
                </a:lnTo>
                <a:lnTo>
                  <a:pt x="5713" y="7794"/>
                </a:lnTo>
                <a:lnTo>
                  <a:pt x="5700" y="7789"/>
                </a:lnTo>
                <a:lnTo>
                  <a:pt x="5687" y="7782"/>
                </a:lnTo>
                <a:lnTo>
                  <a:pt x="5675" y="7776"/>
                </a:lnTo>
                <a:lnTo>
                  <a:pt x="5663" y="7768"/>
                </a:lnTo>
                <a:lnTo>
                  <a:pt x="5651" y="7760"/>
                </a:lnTo>
                <a:lnTo>
                  <a:pt x="5639" y="7752"/>
                </a:lnTo>
                <a:lnTo>
                  <a:pt x="5628" y="7742"/>
                </a:lnTo>
                <a:lnTo>
                  <a:pt x="5616" y="7732"/>
                </a:lnTo>
                <a:lnTo>
                  <a:pt x="5605" y="7721"/>
                </a:lnTo>
                <a:lnTo>
                  <a:pt x="5594" y="7710"/>
                </a:lnTo>
                <a:lnTo>
                  <a:pt x="5582" y="7697"/>
                </a:lnTo>
                <a:lnTo>
                  <a:pt x="5571" y="7684"/>
                </a:lnTo>
                <a:lnTo>
                  <a:pt x="5546" y="7653"/>
                </a:lnTo>
                <a:lnTo>
                  <a:pt x="5521" y="7617"/>
                </a:lnTo>
                <a:lnTo>
                  <a:pt x="5496" y="7579"/>
                </a:lnTo>
                <a:lnTo>
                  <a:pt x="5471" y="7538"/>
                </a:lnTo>
                <a:lnTo>
                  <a:pt x="5446" y="7496"/>
                </a:lnTo>
                <a:lnTo>
                  <a:pt x="5421" y="7451"/>
                </a:lnTo>
                <a:lnTo>
                  <a:pt x="5396" y="7405"/>
                </a:lnTo>
                <a:lnTo>
                  <a:pt x="5371" y="7357"/>
                </a:lnTo>
                <a:lnTo>
                  <a:pt x="5320" y="7260"/>
                </a:lnTo>
                <a:lnTo>
                  <a:pt x="5268" y="7161"/>
                </a:lnTo>
                <a:lnTo>
                  <a:pt x="5216" y="7062"/>
                </a:lnTo>
                <a:lnTo>
                  <a:pt x="5164" y="6966"/>
                </a:lnTo>
                <a:lnTo>
                  <a:pt x="5138" y="6920"/>
                </a:lnTo>
                <a:lnTo>
                  <a:pt x="5111" y="6875"/>
                </a:lnTo>
                <a:lnTo>
                  <a:pt x="5085" y="6832"/>
                </a:lnTo>
                <a:lnTo>
                  <a:pt x="5058" y="6793"/>
                </a:lnTo>
                <a:lnTo>
                  <a:pt x="5032" y="6754"/>
                </a:lnTo>
                <a:lnTo>
                  <a:pt x="5004" y="6719"/>
                </a:lnTo>
                <a:lnTo>
                  <a:pt x="4977" y="6686"/>
                </a:lnTo>
                <a:lnTo>
                  <a:pt x="4950" y="6657"/>
                </a:lnTo>
                <a:lnTo>
                  <a:pt x="4922" y="6631"/>
                </a:lnTo>
                <a:lnTo>
                  <a:pt x="4895" y="6610"/>
                </a:lnTo>
                <a:lnTo>
                  <a:pt x="4867" y="6591"/>
                </a:lnTo>
                <a:lnTo>
                  <a:pt x="4840" y="6579"/>
                </a:lnTo>
                <a:lnTo>
                  <a:pt x="4812" y="6570"/>
                </a:lnTo>
                <a:lnTo>
                  <a:pt x="4784" y="6567"/>
                </a:lnTo>
                <a:lnTo>
                  <a:pt x="4756" y="6569"/>
                </a:lnTo>
                <a:lnTo>
                  <a:pt x="4726" y="6576"/>
                </a:lnTo>
                <a:lnTo>
                  <a:pt x="4703" y="6592"/>
                </a:lnTo>
                <a:lnTo>
                  <a:pt x="4684" y="6607"/>
                </a:lnTo>
                <a:lnTo>
                  <a:pt x="4676" y="6613"/>
                </a:lnTo>
                <a:lnTo>
                  <a:pt x="4669" y="6620"/>
                </a:lnTo>
                <a:lnTo>
                  <a:pt x="4662" y="6627"/>
                </a:lnTo>
                <a:lnTo>
                  <a:pt x="4656" y="6634"/>
                </a:lnTo>
                <a:lnTo>
                  <a:pt x="4650" y="6642"/>
                </a:lnTo>
                <a:lnTo>
                  <a:pt x="4645" y="6652"/>
                </a:lnTo>
                <a:lnTo>
                  <a:pt x="4639" y="6661"/>
                </a:lnTo>
                <a:lnTo>
                  <a:pt x="4634" y="6671"/>
                </a:lnTo>
                <a:lnTo>
                  <a:pt x="4624" y="6696"/>
                </a:lnTo>
                <a:lnTo>
                  <a:pt x="4613" y="6726"/>
                </a:lnTo>
                <a:lnTo>
                  <a:pt x="4598" y="6772"/>
                </a:lnTo>
                <a:lnTo>
                  <a:pt x="4588" y="6800"/>
                </a:lnTo>
                <a:lnTo>
                  <a:pt x="4584" y="6807"/>
                </a:lnTo>
                <a:lnTo>
                  <a:pt x="4581" y="6812"/>
                </a:lnTo>
                <a:lnTo>
                  <a:pt x="4577" y="6815"/>
                </a:lnTo>
                <a:lnTo>
                  <a:pt x="4573" y="6816"/>
                </a:lnTo>
                <a:lnTo>
                  <a:pt x="4563" y="6816"/>
                </a:lnTo>
                <a:lnTo>
                  <a:pt x="4546" y="6819"/>
                </a:lnTo>
                <a:lnTo>
                  <a:pt x="4534" y="6823"/>
                </a:lnTo>
                <a:lnTo>
                  <a:pt x="4520" y="6830"/>
                </a:lnTo>
                <a:lnTo>
                  <a:pt x="4502" y="6841"/>
                </a:lnTo>
                <a:lnTo>
                  <a:pt x="4481" y="6855"/>
                </a:lnTo>
                <a:lnTo>
                  <a:pt x="4470" y="6864"/>
                </a:lnTo>
                <a:lnTo>
                  <a:pt x="4459" y="6874"/>
                </a:lnTo>
                <a:lnTo>
                  <a:pt x="4449" y="6885"/>
                </a:lnTo>
                <a:lnTo>
                  <a:pt x="4440" y="6895"/>
                </a:lnTo>
                <a:lnTo>
                  <a:pt x="4432" y="6906"/>
                </a:lnTo>
                <a:lnTo>
                  <a:pt x="4426" y="6917"/>
                </a:lnTo>
                <a:lnTo>
                  <a:pt x="4421" y="6929"/>
                </a:lnTo>
                <a:lnTo>
                  <a:pt x="4416" y="6941"/>
                </a:lnTo>
                <a:lnTo>
                  <a:pt x="4413" y="6954"/>
                </a:lnTo>
                <a:lnTo>
                  <a:pt x="4410" y="6966"/>
                </a:lnTo>
                <a:lnTo>
                  <a:pt x="4408" y="6980"/>
                </a:lnTo>
                <a:lnTo>
                  <a:pt x="4406" y="6993"/>
                </a:lnTo>
                <a:lnTo>
                  <a:pt x="4406" y="7006"/>
                </a:lnTo>
                <a:lnTo>
                  <a:pt x="4406" y="7020"/>
                </a:lnTo>
                <a:lnTo>
                  <a:pt x="4406" y="7034"/>
                </a:lnTo>
                <a:lnTo>
                  <a:pt x="4408" y="7048"/>
                </a:lnTo>
                <a:lnTo>
                  <a:pt x="4411" y="7077"/>
                </a:lnTo>
                <a:lnTo>
                  <a:pt x="4416" y="7105"/>
                </a:lnTo>
                <a:lnTo>
                  <a:pt x="4422" y="7135"/>
                </a:lnTo>
                <a:lnTo>
                  <a:pt x="4430" y="7164"/>
                </a:lnTo>
                <a:lnTo>
                  <a:pt x="4445" y="7223"/>
                </a:lnTo>
                <a:lnTo>
                  <a:pt x="4458" y="7279"/>
                </a:lnTo>
                <a:lnTo>
                  <a:pt x="4437" y="7302"/>
                </a:lnTo>
                <a:lnTo>
                  <a:pt x="4420" y="7326"/>
                </a:lnTo>
                <a:lnTo>
                  <a:pt x="4404" y="7349"/>
                </a:lnTo>
                <a:lnTo>
                  <a:pt x="4390" y="7374"/>
                </a:lnTo>
                <a:lnTo>
                  <a:pt x="4378" y="7398"/>
                </a:lnTo>
                <a:lnTo>
                  <a:pt x="4367" y="7423"/>
                </a:lnTo>
                <a:lnTo>
                  <a:pt x="4359" y="7447"/>
                </a:lnTo>
                <a:lnTo>
                  <a:pt x="4351" y="7472"/>
                </a:lnTo>
                <a:lnTo>
                  <a:pt x="4345" y="7496"/>
                </a:lnTo>
                <a:lnTo>
                  <a:pt x="4341" y="7521"/>
                </a:lnTo>
                <a:lnTo>
                  <a:pt x="4338" y="7545"/>
                </a:lnTo>
                <a:lnTo>
                  <a:pt x="4336" y="7570"/>
                </a:lnTo>
                <a:lnTo>
                  <a:pt x="4336" y="7594"/>
                </a:lnTo>
                <a:lnTo>
                  <a:pt x="4336" y="7618"/>
                </a:lnTo>
                <a:lnTo>
                  <a:pt x="4338" y="7641"/>
                </a:lnTo>
                <a:lnTo>
                  <a:pt x="4342" y="7665"/>
                </a:lnTo>
                <a:lnTo>
                  <a:pt x="4346" y="7688"/>
                </a:lnTo>
                <a:lnTo>
                  <a:pt x="4351" y="7710"/>
                </a:lnTo>
                <a:lnTo>
                  <a:pt x="4357" y="7732"/>
                </a:lnTo>
                <a:lnTo>
                  <a:pt x="4364" y="7754"/>
                </a:lnTo>
                <a:lnTo>
                  <a:pt x="4371" y="7774"/>
                </a:lnTo>
                <a:lnTo>
                  <a:pt x="4380" y="7794"/>
                </a:lnTo>
                <a:lnTo>
                  <a:pt x="4389" y="7814"/>
                </a:lnTo>
                <a:lnTo>
                  <a:pt x="4399" y="7832"/>
                </a:lnTo>
                <a:lnTo>
                  <a:pt x="4410" y="7850"/>
                </a:lnTo>
                <a:lnTo>
                  <a:pt x="4421" y="7867"/>
                </a:lnTo>
                <a:lnTo>
                  <a:pt x="4432" y="7882"/>
                </a:lnTo>
                <a:lnTo>
                  <a:pt x="4445" y="7898"/>
                </a:lnTo>
                <a:lnTo>
                  <a:pt x="4458" y="7911"/>
                </a:lnTo>
                <a:lnTo>
                  <a:pt x="4470" y="7924"/>
                </a:lnTo>
                <a:lnTo>
                  <a:pt x="4483" y="7935"/>
                </a:lnTo>
                <a:lnTo>
                  <a:pt x="4497" y="7947"/>
                </a:lnTo>
                <a:lnTo>
                  <a:pt x="4494" y="7970"/>
                </a:lnTo>
                <a:lnTo>
                  <a:pt x="4491" y="7995"/>
                </a:lnTo>
                <a:lnTo>
                  <a:pt x="4487" y="8018"/>
                </a:lnTo>
                <a:lnTo>
                  <a:pt x="4482" y="8043"/>
                </a:lnTo>
                <a:lnTo>
                  <a:pt x="4473" y="8090"/>
                </a:lnTo>
                <a:lnTo>
                  <a:pt x="4466" y="8137"/>
                </a:lnTo>
                <a:lnTo>
                  <a:pt x="4463" y="8160"/>
                </a:lnTo>
                <a:lnTo>
                  <a:pt x="4462" y="8184"/>
                </a:lnTo>
                <a:lnTo>
                  <a:pt x="4462" y="8207"/>
                </a:lnTo>
                <a:lnTo>
                  <a:pt x="4464" y="8231"/>
                </a:lnTo>
                <a:lnTo>
                  <a:pt x="4466" y="8242"/>
                </a:lnTo>
                <a:lnTo>
                  <a:pt x="4468" y="8254"/>
                </a:lnTo>
                <a:lnTo>
                  <a:pt x="4470" y="8265"/>
                </a:lnTo>
                <a:lnTo>
                  <a:pt x="4474" y="8277"/>
                </a:lnTo>
                <a:lnTo>
                  <a:pt x="4478" y="8288"/>
                </a:lnTo>
                <a:lnTo>
                  <a:pt x="4483" y="8300"/>
                </a:lnTo>
                <a:lnTo>
                  <a:pt x="4488" y="8311"/>
                </a:lnTo>
                <a:lnTo>
                  <a:pt x="4494" y="8322"/>
                </a:lnTo>
                <a:lnTo>
                  <a:pt x="4504" y="8339"/>
                </a:lnTo>
                <a:lnTo>
                  <a:pt x="4516" y="8354"/>
                </a:lnTo>
                <a:lnTo>
                  <a:pt x="4528" y="8369"/>
                </a:lnTo>
                <a:lnTo>
                  <a:pt x="4540" y="8383"/>
                </a:lnTo>
                <a:lnTo>
                  <a:pt x="4554" y="8396"/>
                </a:lnTo>
                <a:lnTo>
                  <a:pt x="4568" y="8409"/>
                </a:lnTo>
                <a:lnTo>
                  <a:pt x="4583" y="8421"/>
                </a:lnTo>
                <a:lnTo>
                  <a:pt x="4597" y="8433"/>
                </a:lnTo>
                <a:lnTo>
                  <a:pt x="4628" y="8455"/>
                </a:lnTo>
                <a:lnTo>
                  <a:pt x="4658" y="8478"/>
                </a:lnTo>
                <a:lnTo>
                  <a:pt x="4688" y="8500"/>
                </a:lnTo>
                <a:lnTo>
                  <a:pt x="4715" y="8525"/>
                </a:lnTo>
                <a:lnTo>
                  <a:pt x="4717" y="8575"/>
                </a:lnTo>
                <a:lnTo>
                  <a:pt x="4720" y="8624"/>
                </a:lnTo>
                <a:lnTo>
                  <a:pt x="4724" y="8672"/>
                </a:lnTo>
                <a:lnTo>
                  <a:pt x="4729" y="8720"/>
                </a:lnTo>
                <a:lnTo>
                  <a:pt x="4736" y="8767"/>
                </a:lnTo>
                <a:lnTo>
                  <a:pt x="4742" y="8814"/>
                </a:lnTo>
                <a:lnTo>
                  <a:pt x="4750" y="8860"/>
                </a:lnTo>
                <a:lnTo>
                  <a:pt x="4759" y="8905"/>
                </a:lnTo>
                <a:lnTo>
                  <a:pt x="4769" y="8949"/>
                </a:lnTo>
                <a:lnTo>
                  <a:pt x="4780" y="8992"/>
                </a:lnTo>
                <a:lnTo>
                  <a:pt x="4793" y="9035"/>
                </a:lnTo>
                <a:lnTo>
                  <a:pt x="4806" y="9077"/>
                </a:lnTo>
                <a:lnTo>
                  <a:pt x="4820" y="9118"/>
                </a:lnTo>
                <a:lnTo>
                  <a:pt x="4836" y="9159"/>
                </a:lnTo>
                <a:lnTo>
                  <a:pt x="4853" y="9199"/>
                </a:lnTo>
                <a:lnTo>
                  <a:pt x="4871" y="9238"/>
                </a:lnTo>
                <a:lnTo>
                  <a:pt x="4890" y="9275"/>
                </a:lnTo>
                <a:lnTo>
                  <a:pt x="4911" y="9312"/>
                </a:lnTo>
                <a:lnTo>
                  <a:pt x="4932" y="9349"/>
                </a:lnTo>
                <a:lnTo>
                  <a:pt x="4955" y="9384"/>
                </a:lnTo>
                <a:lnTo>
                  <a:pt x="4980" y="9418"/>
                </a:lnTo>
                <a:lnTo>
                  <a:pt x="5005" y="9452"/>
                </a:lnTo>
                <a:lnTo>
                  <a:pt x="5033" y="9484"/>
                </a:lnTo>
                <a:lnTo>
                  <a:pt x="5061" y="9515"/>
                </a:lnTo>
                <a:lnTo>
                  <a:pt x="5091" y="9546"/>
                </a:lnTo>
                <a:lnTo>
                  <a:pt x="5121" y="9576"/>
                </a:lnTo>
                <a:lnTo>
                  <a:pt x="5154" y="9604"/>
                </a:lnTo>
                <a:lnTo>
                  <a:pt x="5187" y="9633"/>
                </a:lnTo>
                <a:lnTo>
                  <a:pt x="5222" y="9659"/>
                </a:lnTo>
                <a:lnTo>
                  <a:pt x="5259" y="9685"/>
                </a:lnTo>
                <a:lnTo>
                  <a:pt x="5297" y="9709"/>
                </a:lnTo>
                <a:lnTo>
                  <a:pt x="5337" y="9733"/>
                </a:lnTo>
                <a:lnTo>
                  <a:pt x="5367" y="9749"/>
                </a:lnTo>
                <a:lnTo>
                  <a:pt x="5395" y="9764"/>
                </a:lnTo>
                <a:lnTo>
                  <a:pt x="5423" y="9778"/>
                </a:lnTo>
                <a:lnTo>
                  <a:pt x="5450" y="9789"/>
                </a:lnTo>
                <a:lnTo>
                  <a:pt x="5476" y="9800"/>
                </a:lnTo>
                <a:lnTo>
                  <a:pt x="5503" y="9811"/>
                </a:lnTo>
                <a:lnTo>
                  <a:pt x="5529" y="9820"/>
                </a:lnTo>
                <a:lnTo>
                  <a:pt x="5555" y="9829"/>
                </a:lnTo>
                <a:lnTo>
                  <a:pt x="5609" y="9846"/>
                </a:lnTo>
                <a:lnTo>
                  <a:pt x="5664" y="9864"/>
                </a:lnTo>
                <a:lnTo>
                  <a:pt x="5723" y="9884"/>
                </a:lnTo>
                <a:lnTo>
                  <a:pt x="5787" y="9907"/>
                </a:lnTo>
                <a:lnTo>
                  <a:pt x="5788" y="9929"/>
                </a:lnTo>
                <a:lnTo>
                  <a:pt x="5789" y="9952"/>
                </a:lnTo>
                <a:lnTo>
                  <a:pt x="5791" y="9976"/>
                </a:lnTo>
                <a:lnTo>
                  <a:pt x="5794" y="10000"/>
                </a:lnTo>
                <a:lnTo>
                  <a:pt x="5801" y="10049"/>
                </a:lnTo>
                <a:lnTo>
                  <a:pt x="5809" y="10100"/>
                </a:lnTo>
                <a:lnTo>
                  <a:pt x="5818" y="10151"/>
                </a:lnTo>
                <a:lnTo>
                  <a:pt x="5828" y="10203"/>
                </a:lnTo>
                <a:lnTo>
                  <a:pt x="5839" y="10254"/>
                </a:lnTo>
                <a:lnTo>
                  <a:pt x="5849" y="10305"/>
                </a:lnTo>
                <a:lnTo>
                  <a:pt x="5859" y="10355"/>
                </a:lnTo>
                <a:lnTo>
                  <a:pt x="5869" y="10404"/>
                </a:lnTo>
                <a:lnTo>
                  <a:pt x="5877" y="10451"/>
                </a:lnTo>
                <a:lnTo>
                  <a:pt x="5884" y="10496"/>
                </a:lnTo>
                <a:lnTo>
                  <a:pt x="5887" y="10517"/>
                </a:lnTo>
                <a:lnTo>
                  <a:pt x="5889" y="10538"/>
                </a:lnTo>
                <a:lnTo>
                  <a:pt x="5890" y="10557"/>
                </a:lnTo>
                <a:lnTo>
                  <a:pt x="5891" y="10576"/>
                </a:lnTo>
                <a:lnTo>
                  <a:pt x="5891" y="10595"/>
                </a:lnTo>
                <a:lnTo>
                  <a:pt x="5891" y="10612"/>
                </a:lnTo>
                <a:lnTo>
                  <a:pt x="5890" y="10629"/>
                </a:lnTo>
                <a:lnTo>
                  <a:pt x="5887" y="10645"/>
                </a:lnTo>
                <a:lnTo>
                  <a:pt x="5864" y="10650"/>
                </a:lnTo>
                <a:lnTo>
                  <a:pt x="5841" y="10655"/>
                </a:lnTo>
                <a:lnTo>
                  <a:pt x="5817" y="10659"/>
                </a:lnTo>
                <a:lnTo>
                  <a:pt x="5793" y="10662"/>
                </a:lnTo>
                <a:lnTo>
                  <a:pt x="5743" y="10668"/>
                </a:lnTo>
                <a:lnTo>
                  <a:pt x="5695" y="10675"/>
                </a:lnTo>
                <a:lnTo>
                  <a:pt x="5672" y="10679"/>
                </a:lnTo>
                <a:lnTo>
                  <a:pt x="5650" y="10683"/>
                </a:lnTo>
                <a:lnTo>
                  <a:pt x="5628" y="10689"/>
                </a:lnTo>
                <a:lnTo>
                  <a:pt x="5609" y="10696"/>
                </a:lnTo>
                <a:lnTo>
                  <a:pt x="5600" y="10700"/>
                </a:lnTo>
                <a:lnTo>
                  <a:pt x="5590" y="10704"/>
                </a:lnTo>
                <a:lnTo>
                  <a:pt x="5582" y="10709"/>
                </a:lnTo>
                <a:lnTo>
                  <a:pt x="5574" y="10715"/>
                </a:lnTo>
                <a:lnTo>
                  <a:pt x="5567" y="10722"/>
                </a:lnTo>
                <a:lnTo>
                  <a:pt x="5560" y="10728"/>
                </a:lnTo>
                <a:lnTo>
                  <a:pt x="5554" y="10735"/>
                </a:lnTo>
                <a:lnTo>
                  <a:pt x="5548" y="10743"/>
                </a:lnTo>
                <a:lnTo>
                  <a:pt x="5601" y="10741"/>
                </a:lnTo>
                <a:lnTo>
                  <a:pt x="5655" y="10739"/>
                </a:lnTo>
                <a:lnTo>
                  <a:pt x="5713" y="10735"/>
                </a:lnTo>
                <a:lnTo>
                  <a:pt x="5770" y="10732"/>
                </a:lnTo>
                <a:lnTo>
                  <a:pt x="5827" y="10729"/>
                </a:lnTo>
                <a:lnTo>
                  <a:pt x="5883" y="10727"/>
                </a:lnTo>
                <a:lnTo>
                  <a:pt x="5909" y="10727"/>
                </a:lnTo>
                <a:lnTo>
                  <a:pt x="5934" y="10728"/>
                </a:lnTo>
                <a:lnTo>
                  <a:pt x="5958" y="10729"/>
                </a:lnTo>
                <a:lnTo>
                  <a:pt x="5981" y="10731"/>
                </a:lnTo>
                <a:lnTo>
                  <a:pt x="6006" y="10734"/>
                </a:lnTo>
                <a:lnTo>
                  <a:pt x="6033" y="10737"/>
                </a:lnTo>
                <a:lnTo>
                  <a:pt x="6060" y="10741"/>
                </a:lnTo>
                <a:lnTo>
                  <a:pt x="6087" y="10745"/>
                </a:lnTo>
                <a:lnTo>
                  <a:pt x="6115" y="10748"/>
                </a:lnTo>
                <a:lnTo>
                  <a:pt x="6142" y="10752"/>
                </a:lnTo>
                <a:lnTo>
                  <a:pt x="6169" y="10756"/>
                </a:lnTo>
                <a:lnTo>
                  <a:pt x="6194" y="10760"/>
                </a:lnTo>
                <a:lnTo>
                  <a:pt x="6211" y="10764"/>
                </a:lnTo>
                <a:lnTo>
                  <a:pt x="6238" y="10768"/>
                </a:lnTo>
                <a:lnTo>
                  <a:pt x="6263" y="10774"/>
                </a:lnTo>
                <a:lnTo>
                  <a:pt x="6275" y="10776"/>
                </a:lnTo>
                <a:lnTo>
                  <a:pt x="6294" y="10777"/>
                </a:lnTo>
                <a:lnTo>
                  <a:pt x="6299" y="10777"/>
                </a:lnTo>
                <a:lnTo>
                  <a:pt x="6302" y="10775"/>
                </a:lnTo>
                <a:lnTo>
                  <a:pt x="6318" y="10768"/>
                </a:lnTo>
                <a:lnTo>
                  <a:pt x="6330" y="10763"/>
                </a:lnTo>
                <a:lnTo>
                  <a:pt x="6337" y="10760"/>
                </a:lnTo>
                <a:lnTo>
                  <a:pt x="6342" y="10757"/>
                </a:lnTo>
                <a:lnTo>
                  <a:pt x="6345" y="10755"/>
                </a:lnTo>
                <a:lnTo>
                  <a:pt x="6350" y="10750"/>
                </a:lnTo>
                <a:lnTo>
                  <a:pt x="6360" y="10741"/>
                </a:lnTo>
                <a:lnTo>
                  <a:pt x="6223" y="10697"/>
                </a:lnTo>
                <a:lnTo>
                  <a:pt x="6238" y="10693"/>
                </a:lnTo>
                <a:lnTo>
                  <a:pt x="6252" y="10691"/>
                </a:lnTo>
                <a:lnTo>
                  <a:pt x="6265" y="10689"/>
                </a:lnTo>
                <a:lnTo>
                  <a:pt x="6277" y="10688"/>
                </a:lnTo>
                <a:lnTo>
                  <a:pt x="6300" y="10688"/>
                </a:lnTo>
                <a:lnTo>
                  <a:pt x="6322" y="10688"/>
                </a:lnTo>
                <a:lnTo>
                  <a:pt x="6332" y="10688"/>
                </a:lnTo>
                <a:lnTo>
                  <a:pt x="6343" y="10687"/>
                </a:lnTo>
                <a:lnTo>
                  <a:pt x="6354" y="10685"/>
                </a:lnTo>
                <a:lnTo>
                  <a:pt x="6366" y="10683"/>
                </a:lnTo>
                <a:lnTo>
                  <a:pt x="6378" y="10679"/>
                </a:lnTo>
                <a:lnTo>
                  <a:pt x="6391" y="10674"/>
                </a:lnTo>
                <a:lnTo>
                  <a:pt x="6405" y="10666"/>
                </a:lnTo>
                <a:lnTo>
                  <a:pt x="6420" y="10657"/>
                </a:lnTo>
                <a:lnTo>
                  <a:pt x="6397" y="10648"/>
                </a:lnTo>
                <a:lnTo>
                  <a:pt x="6374" y="10641"/>
                </a:lnTo>
                <a:lnTo>
                  <a:pt x="6353" y="10636"/>
                </a:lnTo>
                <a:lnTo>
                  <a:pt x="6331" y="10632"/>
                </a:lnTo>
                <a:lnTo>
                  <a:pt x="6310" y="10629"/>
                </a:lnTo>
                <a:lnTo>
                  <a:pt x="6289" y="10627"/>
                </a:lnTo>
                <a:lnTo>
                  <a:pt x="6268" y="10627"/>
                </a:lnTo>
                <a:lnTo>
                  <a:pt x="6247" y="10627"/>
                </a:lnTo>
                <a:lnTo>
                  <a:pt x="6205" y="10628"/>
                </a:lnTo>
                <a:lnTo>
                  <a:pt x="6159" y="10629"/>
                </a:lnTo>
                <a:lnTo>
                  <a:pt x="6135" y="10630"/>
                </a:lnTo>
                <a:lnTo>
                  <a:pt x="6111" y="10629"/>
                </a:lnTo>
                <a:lnTo>
                  <a:pt x="6086" y="10629"/>
                </a:lnTo>
                <a:lnTo>
                  <a:pt x="6059" y="10627"/>
                </a:lnTo>
                <a:lnTo>
                  <a:pt x="6047" y="10603"/>
                </a:lnTo>
                <a:lnTo>
                  <a:pt x="6036" y="10578"/>
                </a:lnTo>
                <a:lnTo>
                  <a:pt x="6027" y="10550"/>
                </a:lnTo>
                <a:lnTo>
                  <a:pt x="6018" y="10521"/>
                </a:lnTo>
                <a:lnTo>
                  <a:pt x="6010" y="10492"/>
                </a:lnTo>
                <a:lnTo>
                  <a:pt x="6003" y="10461"/>
                </a:lnTo>
                <a:lnTo>
                  <a:pt x="5997" y="10428"/>
                </a:lnTo>
                <a:lnTo>
                  <a:pt x="5992" y="10397"/>
                </a:lnTo>
                <a:lnTo>
                  <a:pt x="5988" y="10363"/>
                </a:lnTo>
                <a:lnTo>
                  <a:pt x="5985" y="10330"/>
                </a:lnTo>
                <a:lnTo>
                  <a:pt x="5983" y="10297"/>
                </a:lnTo>
                <a:lnTo>
                  <a:pt x="5982" y="10264"/>
                </a:lnTo>
                <a:lnTo>
                  <a:pt x="5982" y="10230"/>
                </a:lnTo>
                <a:lnTo>
                  <a:pt x="5983" y="10198"/>
                </a:lnTo>
                <a:lnTo>
                  <a:pt x="5985" y="10166"/>
                </a:lnTo>
                <a:lnTo>
                  <a:pt x="5988" y="10135"/>
                </a:lnTo>
                <a:lnTo>
                  <a:pt x="6026" y="10107"/>
                </a:lnTo>
                <a:lnTo>
                  <a:pt x="6060" y="10083"/>
                </a:lnTo>
                <a:lnTo>
                  <a:pt x="6092" y="10062"/>
                </a:lnTo>
                <a:lnTo>
                  <a:pt x="6122" y="10044"/>
                </a:lnTo>
                <a:lnTo>
                  <a:pt x="6138" y="10035"/>
                </a:lnTo>
                <a:lnTo>
                  <a:pt x="6154" y="10028"/>
                </a:lnTo>
                <a:lnTo>
                  <a:pt x="6172" y="10021"/>
                </a:lnTo>
                <a:lnTo>
                  <a:pt x="6190" y="10014"/>
                </a:lnTo>
                <a:lnTo>
                  <a:pt x="6208" y="10007"/>
                </a:lnTo>
                <a:lnTo>
                  <a:pt x="6229" y="9999"/>
                </a:lnTo>
                <a:lnTo>
                  <a:pt x="6251" y="9992"/>
                </a:lnTo>
                <a:lnTo>
                  <a:pt x="6274" y="9985"/>
                </a:lnTo>
                <a:lnTo>
                  <a:pt x="6300" y="10021"/>
                </a:lnTo>
                <a:lnTo>
                  <a:pt x="6326" y="10057"/>
                </a:lnTo>
                <a:lnTo>
                  <a:pt x="6352" y="10092"/>
                </a:lnTo>
                <a:lnTo>
                  <a:pt x="6377" y="10129"/>
                </a:lnTo>
                <a:lnTo>
                  <a:pt x="6427" y="10204"/>
                </a:lnTo>
                <a:lnTo>
                  <a:pt x="6476" y="10276"/>
                </a:lnTo>
                <a:lnTo>
                  <a:pt x="6523" y="10348"/>
                </a:lnTo>
                <a:lnTo>
                  <a:pt x="6569" y="10414"/>
                </a:lnTo>
                <a:lnTo>
                  <a:pt x="6591" y="10445"/>
                </a:lnTo>
                <a:lnTo>
                  <a:pt x="6612" y="10474"/>
                </a:lnTo>
                <a:lnTo>
                  <a:pt x="6633" y="10503"/>
                </a:lnTo>
                <a:lnTo>
                  <a:pt x="6654" y="10528"/>
                </a:lnTo>
                <a:lnTo>
                  <a:pt x="6671" y="10548"/>
                </a:lnTo>
                <a:lnTo>
                  <a:pt x="6689" y="10569"/>
                </a:lnTo>
                <a:lnTo>
                  <a:pt x="6707" y="10593"/>
                </a:lnTo>
                <a:lnTo>
                  <a:pt x="6724" y="10618"/>
                </a:lnTo>
                <a:lnTo>
                  <a:pt x="6732" y="10633"/>
                </a:lnTo>
                <a:lnTo>
                  <a:pt x="6740" y="10646"/>
                </a:lnTo>
                <a:lnTo>
                  <a:pt x="6747" y="10660"/>
                </a:lnTo>
                <a:lnTo>
                  <a:pt x="6752" y="10676"/>
                </a:lnTo>
                <a:lnTo>
                  <a:pt x="6756" y="10690"/>
                </a:lnTo>
                <a:lnTo>
                  <a:pt x="6759" y="10706"/>
                </a:lnTo>
                <a:lnTo>
                  <a:pt x="6761" y="10722"/>
                </a:lnTo>
                <a:lnTo>
                  <a:pt x="6761" y="10738"/>
                </a:lnTo>
                <a:lnTo>
                  <a:pt x="6712" y="10741"/>
                </a:lnTo>
                <a:lnTo>
                  <a:pt x="6674" y="10744"/>
                </a:lnTo>
                <a:lnTo>
                  <a:pt x="6644" y="10747"/>
                </a:lnTo>
                <a:lnTo>
                  <a:pt x="6618" y="10751"/>
                </a:lnTo>
                <a:lnTo>
                  <a:pt x="6593" y="10756"/>
                </a:lnTo>
                <a:lnTo>
                  <a:pt x="6567" y="10763"/>
                </a:lnTo>
                <a:lnTo>
                  <a:pt x="6537" y="10772"/>
                </a:lnTo>
                <a:lnTo>
                  <a:pt x="6499" y="10783"/>
                </a:lnTo>
                <a:lnTo>
                  <a:pt x="6533" y="10801"/>
                </a:lnTo>
                <a:lnTo>
                  <a:pt x="6556" y="10807"/>
                </a:lnTo>
                <a:lnTo>
                  <a:pt x="6579" y="10811"/>
                </a:lnTo>
                <a:lnTo>
                  <a:pt x="6602" y="10813"/>
                </a:lnTo>
                <a:lnTo>
                  <a:pt x="6624" y="10813"/>
                </a:lnTo>
                <a:lnTo>
                  <a:pt x="6646" y="10813"/>
                </a:lnTo>
                <a:lnTo>
                  <a:pt x="6668" y="10811"/>
                </a:lnTo>
                <a:lnTo>
                  <a:pt x="6690" y="10809"/>
                </a:lnTo>
                <a:lnTo>
                  <a:pt x="6712" y="10806"/>
                </a:lnTo>
                <a:lnTo>
                  <a:pt x="6757" y="10800"/>
                </a:lnTo>
                <a:lnTo>
                  <a:pt x="6803" y="10795"/>
                </a:lnTo>
                <a:lnTo>
                  <a:pt x="6827" y="10794"/>
                </a:lnTo>
                <a:lnTo>
                  <a:pt x="6852" y="10793"/>
                </a:lnTo>
                <a:lnTo>
                  <a:pt x="6877" y="10794"/>
                </a:lnTo>
                <a:lnTo>
                  <a:pt x="6903" y="10797"/>
                </a:lnTo>
                <a:lnTo>
                  <a:pt x="6953" y="10804"/>
                </a:lnTo>
                <a:lnTo>
                  <a:pt x="7002" y="10812"/>
                </a:lnTo>
                <a:lnTo>
                  <a:pt x="7050" y="10822"/>
                </a:lnTo>
                <a:lnTo>
                  <a:pt x="7097" y="10829"/>
                </a:lnTo>
                <a:lnTo>
                  <a:pt x="7120" y="10833"/>
                </a:lnTo>
                <a:lnTo>
                  <a:pt x="7143" y="10836"/>
                </a:lnTo>
                <a:lnTo>
                  <a:pt x="7165" y="10838"/>
                </a:lnTo>
                <a:lnTo>
                  <a:pt x="7188" y="10840"/>
                </a:lnTo>
                <a:lnTo>
                  <a:pt x="7210" y="10841"/>
                </a:lnTo>
                <a:lnTo>
                  <a:pt x="7232" y="10841"/>
                </a:lnTo>
                <a:lnTo>
                  <a:pt x="7254" y="10840"/>
                </a:lnTo>
                <a:lnTo>
                  <a:pt x="7276" y="10839"/>
                </a:lnTo>
                <a:lnTo>
                  <a:pt x="7164" y="10763"/>
                </a:lnTo>
                <a:lnTo>
                  <a:pt x="7193" y="10760"/>
                </a:lnTo>
                <a:lnTo>
                  <a:pt x="7218" y="10759"/>
                </a:lnTo>
                <a:lnTo>
                  <a:pt x="7239" y="10758"/>
                </a:lnTo>
                <a:lnTo>
                  <a:pt x="7259" y="10756"/>
                </a:lnTo>
                <a:lnTo>
                  <a:pt x="7268" y="10755"/>
                </a:lnTo>
                <a:lnTo>
                  <a:pt x="7277" y="10753"/>
                </a:lnTo>
                <a:lnTo>
                  <a:pt x="7286" y="10751"/>
                </a:lnTo>
                <a:lnTo>
                  <a:pt x="7295" y="10748"/>
                </a:lnTo>
                <a:lnTo>
                  <a:pt x="7304" y="10744"/>
                </a:lnTo>
                <a:lnTo>
                  <a:pt x="7315" y="10740"/>
                </a:lnTo>
                <a:lnTo>
                  <a:pt x="7324" y="10735"/>
                </a:lnTo>
                <a:lnTo>
                  <a:pt x="7335" y="10728"/>
                </a:lnTo>
                <a:lnTo>
                  <a:pt x="7302" y="10714"/>
                </a:lnTo>
                <a:lnTo>
                  <a:pt x="7272" y="10704"/>
                </a:lnTo>
                <a:lnTo>
                  <a:pt x="7245" y="10697"/>
                </a:lnTo>
                <a:lnTo>
                  <a:pt x="7219" y="10692"/>
                </a:lnTo>
                <a:lnTo>
                  <a:pt x="7196" y="10689"/>
                </a:lnTo>
                <a:lnTo>
                  <a:pt x="7174" y="10688"/>
                </a:lnTo>
                <a:lnTo>
                  <a:pt x="7154" y="10688"/>
                </a:lnTo>
                <a:lnTo>
                  <a:pt x="7135" y="10689"/>
                </a:lnTo>
                <a:lnTo>
                  <a:pt x="7117" y="10692"/>
                </a:lnTo>
                <a:lnTo>
                  <a:pt x="7101" y="10695"/>
                </a:lnTo>
                <a:lnTo>
                  <a:pt x="7086" y="10698"/>
                </a:lnTo>
                <a:lnTo>
                  <a:pt x="7071" y="10701"/>
                </a:lnTo>
                <a:lnTo>
                  <a:pt x="7057" y="10705"/>
                </a:lnTo>
                <a:lnTo>
                  <a:pt x="7043" y="10707"/>
                </a:lnTo>
                <a:lnTo>
                  <a:pt x="7030" y="10709"/>
                </a:lnTo>
                <a:lnTo>
                  <a:pt x="7016" y="10710"/>
                </a:lnTo>
                <a:lnTo>
                  <a:pt x="7002" y="10709"/>
                </a:lnTo>
                <a:lnTo>
                  <a:pt x="6989" y="10707"/>
                </a:lnTo>
                <a:lnTo>
                  <a:pt x="6975" y="10703"/>
                </a:lnTo>
                <a:lnTo>
                  <a:pt x="6961" y="10696"/>
                </a:lnTo>
                <a:lnTo>
                  <a:pt x="6947" y="10687"/>
                </a:lnTo>
                <a:lnTo>
                  <a:pt x="6931" y="10675"/>
                </a:lnTo>
                <a:lnTo>
                  <a:pt x="6915" y="10659"/>
                </a:lnTo>
                <a:lnTo>
                  <a:pt x="6897" y="10641"/>
                </a:lnTo>
                <a:lnTo>
                  <a:pt x="6878" y="10618"/>
                </a:lnTo>
                <a:lnTo>
                  <a:pt x="6858" y="10592"/>
                </a:lnTo>
                <a:lnTo>
                  <a:pt x="6837" y="10560"/>
                </a:lnTo>
                <a:lnTo>
                  <a:pt x="6813" y="10525"/>
                </a:lnTo>
                <a:lnTo>
                  <a:pt x="6788" y="10485"/>
                </a:lnTo>
                <a:lnTo>
                  <a:pt x="6760" y="10439"/>
                </a:lnTo>
                <a:lnTo>
                  <a:pt x="6730" y="10388"/>
                </a:lnTo>
                <a:lnTo>
                  <a:pt x="6698" y="10330"/>
                </a:lnTo>
                <a:lnTo>
                  <a:pt x="6671" y="10282"/>
                </a:lnTo>
                <a:lnTo>
                  <a:pt x="6653" y="10248"/>
                </a:lnTo>
                <a:lnTo>
                  <a:pt x="6647" y="10234"/>
                </a:lnTo>
                <a:lnTo>
                  <a:pt x="6643" y="10222"/>
                </a:lnTo>
                <a:lnTo>
                  <a:pt x="6641" y="10212"/>
                </a:lnTo>
                <a:lnTo>
                  <a:pt x="6640" y="10203"/>
                </a:lnTo>
                <a:lnTo>
                  <a:pt x="6642" y="10194"/>
                </a:lnTo>
                <a:lnTo>
                  <a:pt x="6645" y="10183"/>
                </a:lnTo>
                <a:lnTo>
                  <a:pt x="6649" y="10173"/>
                </a:lnTo>
                <a:lnTo>
                  <a:pt x="6655" y="10161"/>
                </a:lnTo>
                <a:lnTo>
                  <a:pt x="6672" y="10130"/>
                </a:lnTo>
                <a:lnTo>
                  <a:pt x="6693" y="10087"/>
                </a:lnTo>
                <a:lnTo>
                  <a:pt x="6717" y="10040"/>
                </a:lnTo>
                <a:lnTo>
                  <a:pt x="6744" y="9997"/>
                </a:lnTo>
                <a:lnTo>
                  <a:pt x="6772" y="9958"/>
                </a:lnTo>
                <a:lnTo>
                  <a:pt x="6802" y="9921"/>
                </a:lnTo>
                <a:lnTo>
                  <a:pt x="6832" y="9888"/>
                </a:lnTo>
                <a:lnTo>
                  <a:pt x="6865" y="9857"/>
                </a:lnTo>
                <a:lnTo>
                  <a:pt x="6898" y="9830"/>
                </a:lnTo>
                <a:lnTo>
                  <a:pt x="6933" y="9805"/>
                </a:lnTo>
                <a:lnTo>
                  <a:pt x="6969" y="9782"/>
                </a:lnTo>
                <a:lnTo>
                  <a:pt x="7006" y="9760"/>
                </a:lnTo>
                <a:lnTo>
                  <a:pt x="7044" y="9740"/>
                </a:lnTo>
                <a:lnTo>
                  <a:pt x="7083" y="9722"/>
                </a:lnTo>
                <a:lnTo>
                  <a:pt x="7122" y="9704"/>
                </a:lnTo>
                <a:lnTo>
                  <a:pt x="7162" y="9687"/>
                </a:lnTo>
                <a:lnTo>
                  <a:pt x="7203" y="9671"/>
                </a:lnTo>
                <a:lnTo>
                  <a:pt x="7243" y="9654"/>
                </a:lnTo>
                <a:lnTo>
                  <a:pt x="7285" y="9637"/>
                </a:lnTo>
                <a:lnTo>
                  <a:pt x="7327" y="9621"/>
                </a:lnTo>
                <a:lnTo>
                  <a:pt x="7369" y="9602"/>
                </a:lnTo>
                <a:lnTo>
                  <a:pt x="7411" y="9584"/>
                </a:lnTo>
                <a:lnTo>
                  <a:pt x="7452" y="9563"/>
                </a:lnTo>
                <a:lnTo>
                  <a:pt x="7494" y="9542"/>
                </a:lnTo>
                <a:lnTo>
                  <a:pt x="7535" y="9519"/>
                </a:lnTo>
                <a:lnTo>
                  <a:pt x="7577" y="9494"/>
                </a:lnTo>
                <a:lnTo>
                  <a:pt x="7618" y="9466"/>
                </a:lnTo>
                <a:lnTo>
                  <a:pt x="7658" y="9436"/>
                </a:lnTo>
                <a:lnTo>
                  <a:pt x="7698" y="9403"/>
                </a:lnTo>
                <a:lnTo>
                  <a:pt x="7737" y="9366"/>
                </a:lnTo>
                <a:lnTo>
                  <a:pt x="7775" y="9326"/>
                </a:lnTo>
                <a:lnTo>
                  <a:pt x="7812" y="9283"/>
                </a:lnTo>
                <a:lnTo>
                  <a:pt x="7849" y="9236"/>
                </a:lnTo>
                <a:lnTo>
                  <a:pt x="7884" y="9183"/>
                </a:lnTo>
                <a:lnTo>
                  <a:pt x="7901" y="9158"/>
                </a:lnTo>
                <a:lnTo>
                  <a:pt x="7916" y="9133"/>
                </a:lnTo>
                <a:lnTo>
                  <a:pt x="7929" y="9109"/>
                </a:lnTo>
                <a:lnTo>
                  <a:pt x="7941" y="9085"/>
                </a:lnTo>
                <a:lnTo>
                  <a:pt x="7952" y="9062"/>
                </a:lnTo>
                <a:lnTo>
                  <a:pt x="7962" y="9039"/>
                </a:lnTo>
                <a:lnTo>
                  <a:pt x="7971" y="9017"/>
                </a:lnTo>
                <a:lnTo>
                  <a:pt x="7979" y="8996"/>
                </a:lnTo>
                <a:lnTo>
                  <a:pt x="7986" y="8974"/>
                </a:lnTo>
                <a:lnTo>
                  <a:pt x="7992" y="8954"/>
                </a:lnTo>
                <a:lnTo>
                  <a:pt x="7998" y="8934"/>
                </a:lnTo>
                <a:lnTo>
                  <a:pt x="8003" y="8915"/>
                </a:lnTo>
                <a:lnTo>
                  <a:pt x="8010" y="8877"/>
                </a:lnTo>
                <a:lnTo>
                  <a:pt x="8016" y="8842"/>
                </a:lnTo>
                <a:lnTo>
                  <a:pt x="8023" y="8777"/>
                </a:lnTo>
                <a:lnTo>
                  <a:pt x="8027" y="8720"/>
                </a:lnTo>
                <a:lnTo>
                  <a:pt x="8030" y="8693"/>
                </a:lnTo>
                <a:lnTo>
                  <a:pt x="8033" y="8669"/>
                </a:lnTo>
                <a:lnTo>
                  <a:pt x="8035" y="8656"/>
                </a:lnTo>
                <a:lnTo>
                  <a:pt x="8038" y="8646"/>
                </a:lnTo>
                <a:lnTo>
                  <a:pt x="8041" y="8635"/>
                </a:lnTo>
                <a:lnTo>
                  <a:pt x="8044" y="8625"/>
                </a:lnTo>
                <a:lnTo>
                  <a:pt x="8049" y="8613"/>
                </a:lnTo>
                <a:lnTo>
                  <a:pt x="8054" y="8601"/>
                </a:lnTo>
                <a:lnTo>
                  <a:pt x="8059" y="8591"/>
                </a:lnTo>
                <a:lnTo>
                  <a:pt x="8065" y="8581"/>
                </a:lnTo>
                <a:lnTo>
                  <a:pt x="8076" y="8561"/>
                </a:lnTo>
                <a:lnTo>
                  <a:pt x="8088" y="8543"/>
                </a:lnTo>
                <a:lnTo>
                  <a:pt x="8100" y="8525"/>
                </a:lnTo>
                <a:lnTo>
                  <a:pt x="8111" y="8504"/>
                </a:lnTo>
                <a:lnTo>
                  <a:pt x="8116" y="8494"/>
                </a:lnTo>
                <a:lnTo>
                  <a:pt x="8121" y="8483"/>
                </a:lnTo>
                <a:lnTo>
                  <a:pt x="8126" y="8471"/>
                </a:lnTo>
                <a:lnTo>
                  <a:pt x="8130" y="8457"/>
                </a:lnTo>
                <a:lnTo>
                  <a:pt x="8134" y="8444"/>
                </a:lnTo>
                <a:lnTo>
                  <a:pt x="8138" y="8429"/>
                </a:lnTo>
                <a:lnTo>
                  <a:pt x="8141" y="8412"/>
                </a:lnTo>
                <a:lnTo>
                  <a:pt x="8143" y="8395"/>
                </a:lnTo>
                <a:lnTo>
                  <a:pt x="8145" y="8377"/>
                </a:lnTo>
                <a:lnTo>
                  <a:pt x="8147" y="8356"/>
                </a:lnTo>
                <a:lnTo>
                  <a:pt x="8147" y="8334"/>
                </a:lnTo>
                <a:lnTo>
                  <a:pt x="8147" y="8310"/>
                </a:lnTo>
                <a:lnTo>
                  <a:pt x="8146" y="8284"/>
                </a:lnTo>
                <a:lnTo>
                  <a:pt x="8144" y="8256"/>
                </a:lnTo>
                <a:lnTo>
                  <a:pt x="8141" y="8226"/>
                </a:lnTo>
                <a:lnTo>
                  <a:pt x="8138" y="8194"/>
                </a:lnTo>
                <a:lnTo>
                  <a:pt x="8133" y="8160"/>
                </a:lnTo>
                <a:lnTo>
                  <a:pt x="8127" y="8122"/>
                </a:lnTo>
                <a:lnTo>
                  <a:pt x="8120" y="8084"/>
                </a:lnTo>
                <a:lnTo>
                  <a:pt x="8112" y="8041"/>
                </a:lnTo>
                <a:lnTo>
                  <a:pt x="8105" y="8005"/>
                </a:lnTo>
                <a:lnTo>
                  <a:pt x="8096" y="7968"/>
                </a:lnTo>
                <a:lnTo>
                  <a:pt x="8086" y="7932"/>
                </a:lnTo>
                <a:lnTo>
                  <a:pt x="8075" y="7897"/>
                </a:lnTo>
                <a:lnTo>
                  <a:pt x="8052" y="7825"/>
                </a:lnTo>
                <a:lnTo>
                  <a:pt x="8028" y="7754"/>
                </a:lnTo>
                <a:lnTo>
                  <a:pt x="8005" y="7683"/>
                </a:lnTo>
                <a:lnTo>
                  <a:pt x="7984" y="7613"/>
                </a:lnTo>
                <a:lnTo>
                  <a:pt x="7975" y="7578"/>
                </a:lnTo>
                <a:lnTo>
                  <a:pt x="7966" y="7543"/>
                </a:lnTo>
                <a:lnTo>
                  <a:pt x="7959" y="7510"/>
                </a:lnTo>
                <a:lnTo>
                  <a:pt x="7953" y="7475"/>
                </a:lnTo>
                <a:lnTo>
                  <a:pt x="7959" y="7472"/>
                </a:lnTo>
                <a:lnTo>
                  <a:pt x="7964" y="7470"/>
                </a:lnTo>
                <a:lnTo>
                  <a:pt x="7971" y="7467"/>
                </a:lnTo>
                <a:lnTo>
                  <a:pt x="7978" y="7465"/>
                </a:lnTo>
                <a:lnTo>
                  <a:pt x="7994" y="7461"/>
                </a:lnTo>
                <a:lnTo>
                  <a:pt x="8011" y="7455"/>
                </a:lnTo>
                <a:lnTo>
                  <a:pt x="8031" y="7449"/>
                </a:lnTo>
                <a:lnTo>
                  <a:pt x="8052" y="7442"/>
                </a:lnTo>
                <a:lnTo>
                  <a:pt x="8063" y="7437"/>
                </a:lnTo>
                <a:lnTo>
                  <a:pt x="8075" y="7432"/>
                </a:lnTo>
                <a:lnTo>
                  <a:pt x="8087" y="7425"/>
                </a:lnTo>
                <a:lnTo>
                  <a:pt x="8099" y="7418"/>
                </a:lnTo>
                <a:lnTo>
                  <a:pt x="8139" y="7392"/>
                </a:lnTo>
                <a:lnTo>
                  <a:pt x="8165" y="7378"/>
                </a:lnTo>
                <a:lnTo>
                  <a:pt x="8175" y="7374"/>
                </a:lnTo>
                <a:lnTo>
                  <a:pt x="8181" y="7371"/>
                </a:lnTo>
                <a:lnTo>
                  <a:pt x="8186" y="7370"/>
                </a:lnTo>
                <a:lnTo>
                  <a:pt x="8190" y="7369"/>
                </a:lnTo>
                <a:lnTo>
                  <a:pt x="8196" y="7369"/>
                </a:lnTo>
                <a:lnTo>
                  <a:pt x="8204" y="7368"/>
                </a:lnTo>
                <a:lnTo>
                  <a:pt x="8210" y="7366"/>
                </a:lnTo>
                <a:lnTo>
                  <a:pt x="8218" y="7364"/>
                </a:lnTo>
                <a:lnTo>
                  <a:pt x="8228" y="7358"/>
                </a:lnTo>
                <a:lnTo>
                  <a:pt x="8242" y="7351"/>
                </a:lnTo>
                <a:lnTo>
                  <a:pt x="8239" y="7330"/>
                </a:lnTo>
                <a:lnTo>
                  <a:pt x="8236" y="7311"/>
                </a:lnTo>
                <a:lnTo>
                  <a:pt x="8233" y="7294"/>
                </a:lnTo>
                <a:lnTo>
                  <a:pt x="8228" y="7279"/>
                </a:lnTo>
                <a:lnTo>
                  <a:pt x="8219" y="7251"/>
                </a:lnTo>
                <a:lnTo>
                  <a:pt x="8208" y="7226"/>
                </a:lnTo>
                <a:lnTo>
                  <a:pt x="8203" y="7213"/>
                </a:lnTo>
                <a:lnTo>
                  <a:pt x="8198" y="7200"/>
                </a:lnTo>
                <a:lnTo>
                  <a:pt x="8194" y="7186"/>
                </a:lnTo>
                <a:lnTo>
                  <a:pt x="8190" y="7170"/>
                </a:lnTo>
                <a:lnTo>
                  <a:pt x="8187" y="7154"/>
                </a:lnTo>
                <a:lnTo>
                  <a:pt x="8185" y="7135"/>
                </a:lnTo>
                <a:lnTo>
                  <a:pt x="8184" y="7113"/>
                </a:lnTo>
                <a:lnTo>
                  <a:pt x="8183" y="7090"/>
                </a:lnTo>
                <a:lnTo>
                  <a:pt x="8205" y="7085"/>
                </a:lnTo>
                <a:lnTo>
                  <a:pt x="8228" y="7082"/>
                </a:lnTo>
                <a:lnTo>
                  <a:pt x="8251" y="7080"/>
                </a:lnTo>
                <a:lnTo>
                  <a:pt x="8274" y="7078"/>
                </a:lnTo>
                <a:lnTo>
                  <a:pt x="8296" y="7076"/>
                </a:lnTo>
                <a:lnTo>
                  <a:pt x="8317" y="7072"/>
                </a:lnTo>
                <a:lnTo>
                  <a:pt x="8327" y="7070"/>
                </a:lnTo>
                <a:lnTo>
                  <a:pt x="8336" y="7068"/>
                </a:lnTo>
                <a:lnTo>
                  <a:pt x="8345" y="7064"/>
                </a:lnTo>
                <a:lnTo>
                  <a:pt x="8353" y="7060"/>
                </a:lnTo>
                <a:lnTo>
                  <a:pt x="8337" y="7033"/>
                </a:lnTo>
                <a:lnTo>
                  <a:pt x="8327" y="7016"/>
                </a:lnTo>
                <a:lnTo>
                  <a:pt x="8321" y="7010"/>
                </a:lnTo>
                <a:lnTo>
                  <a:pt x="8315" y="7004"/>
                </a:lnTo>
                <a:lnTo>
                  <a:pt x="8306" y="6996"/>
                </a:lnTo>
                <a:lnTo>
                  <a:pt x="8294" y="6986"/>
                </a:lnTo>
                <a:lnTo>
                  <a:pt x="8216" y="6924"/>
                </a:lnTo>
                <a:lnTo>
                  <a:pt x="8234" y="6910"/>
                </a:lnTo>
                <a:lnTo>
                  <a:pt x="8252" y="6895"/>
                </a:lnTo>
                <a:lnTo>
                  <a:pt x="8262" y="6887"/>
                </a:lnTo>
                <a:lnTo>
                  <a:pt x="8270" y="6877"/>
                </a:lnTo>
                <a:lnTo>
                  <a:pt x="8279" y="6867"/>
                </a:lnTo>
                <a:lnTo>
                  <a:pt x="8287" y="6858"/>
                </a:lnTo>
                <a:lnTo>
                  <a:pt x="8295" y="6847"/>
                </a:lnTo>
                <a:lnTo>
                  <a:pt x="8302" y="6835"/>
                </a:lnTo>
                <a:lnTo>
                  <a:pt x="8309" y="6823"/>
                </a:lnTo>
                <a:lnTo>
                  <a:pt x="8314" y="6811"/>
                </a:lnTo>
                <a:lnTo>
                  <a:pt x="8319" y="6797"/>
                </a:lnTo>
                <a:lnTo>
                  <a:pt x="8323" y="6782"/>
                </a:lnTo>
                <a:lnTo>
                  <a:pt x="8326" y="6767"/>
                </a:lnTo>
                <a:lnTo>
                  <a:pt x="8327" y="6752"/>
                </a:lnTo>
                <a:lnTo>
                  <a:pt x="8330" y="6711"/>
                </a:lnTo>
                <a:lnTo>
                  <a:pt x="8330" y="6686"/>
                </a:lnTo>
                <a:lnTo>
                  <a:pt x="8330" y="6679"/>
                </a:lnTo>
                <a:lnTo>
                  <a:pt x="8329" y="6674"/>
                </a:lnTo>
                <a:lnTo>
                  <a:pt x="8328" y="6671"/>
                </a:lnTo>
                <a:lnTo>
                  <a:pt x="8326" y="6670"/>
                </a:lnTo>
                <a:lnTo>
                  <a:pt x="8320" y="6669"/>
                </a:lnTo>
                <a:lnTo>
                  <a:pt x="8311" y="6668"/>
                </a:lnTo>
                <a:lnTo>
                  <a:pt x="8305" y="6667"/>
                </a:lnTo>
                <a:lnTo>
                  <a:pt x="8299" y="6663"/>
                </a:lnTo>
                <a:lnTo>
                  <a:pt x="8291" y="6658"/>
                </a:lnTo>
                <a:lnTo>
                  <a:pt x="8282" y="6650"/>
                </a:lnTo>
                <a:lnTo>
                  <a:pt x="8219" y="6584"/>
                </a:lnTo>
                <a:lnTo>
                  <a:pt x="8194" y="6591"/>
                </a:lnTo>
                <a:lnTo>
                  <a:pt x="8178" y="6597"/>
                </a:lnTo>
                <a:lnTo>
                  <a:pt x="8172" y="6600"/>
                </a:lnTo>
                <a:lnTo>
                  <a:pt x="8167" y="6602"/>
                </a:lnTo>
                <a:lnTo>
                  <a:pt x="8163" y="6605"/>
                </a:lnTo>
                <a:lnTo>
                  <a:pt x="8161" y="6608"/>
                </a:lnTo>
                <a:lnTo>
                  <a:pt x="8155" y="6615"/>
                </a:lnTo>
                <a:lnTo>
                  <a:pt x="8148" y="6625"/>
                </a:lnTo>
                <a:lnTo>
                  <a:pt x="8143" y="6631"/>
                </a:lnTo>
                <a:lnTo>
                  <a:pt x="8137" y="6638"/>
                </a:lnTo>
                <a:lnTo>
                  <a:pt x="8129" y="6648"/>
                </a:lnTo>
                <a:lnTo>
                  <a:pt x="8119" y="6658"/>
                </a:lnTo>
                <a:lnTo>
                  <a:pt x="8101" y="6634"/>
                </a:lnTo>
                <a:lnTo>
                  <a:pt x="8084" y="6613"/>
                </a:lnTo>
                <a:lnTo>
                  <a:pt x="8068" y="6592"/>
                </a:lnTo>
                <a:lnTo>
                  <a:pt x="8052" y="6573"/>
                </a:lnTo>
                <a:lnTo>
                  <a:pt x="8036" y="6554"/>
                </a:lnTo>
                <a:lnTo>
                  <a:pt x="8019" y="6534"/>
                </a:lnTo>
                <a:lnTo>
                  <a:pt x="8002" y="6514"/>
                </a:lnTo>
                <a:lnTo>
                  <a:pt x="7983" y="6491"/>
                </a:lnTo>
                <a:lnTo>
                  <a:pt x="7980" y="6492"/>
                </a:lnTo>
                <a:lnTo>
                  <a:pt x="7977" y="6494"/>
                </a:lnTo>
                <a:lnTo>
                  <a:pt x="7975" y="6497"/>
                </a:lnTo>
                <a:lnTo>
                  <a:pt x="7973" y="6502"/>
                </a:lnTo>
                <a:lnTo>
                  <a:pt x="7950" y="6522"/>
                </a:lnTo>
                <a:lnTo>
                  <a:pt x="7943" y="6528"/>
                </a:lnTo>
                <a:lnTo>
                  <a:pt x="7938" y="6534"/>
                </a:lnTo>
                <a:lnTo>
                  <a:pt x="7934" y="6538"/>
                </a:lnTo>
                <a:lnTo>
                  <a:pt x="7932" y="6541"/>
                </a:lnTo>
                <a:lnTo>
                  <a:pt x="7931" y="6546"/>
                </a:lnTo>
                <a:lnTo>
                  <a:pt x="7931" y="6550"/>
                </a:lnTo>
                <a:lnTo>
                  <a:pt x="7931" y="6551"/>
                </a:lnTo>
                <a:lnTo>
                  <a:pt x="7930" y="6552"/>
                </a:lnTo>
                <a:lnTo>
                  <a:pt x="7928" y="6553"/>
                </a:lnTo>
                <a:lnTo>
                  <a:pt x="7924" y="6555"/>
                </a:lnTo>
                <a:lnTo>
                  <a:pt x="7912" y="6559"/>
                </a:lnTo>
                <a:lnTo>
                  <a:pt x="7890" y="6566"/>
                </a:lnTo>
                <a:lnTo>
                  <a:pt x="7786" y="6527"/>
                </a:lnTo>
                <a:lnTo>
                  <a:pt x="7769" y="6590"/>
                </a:lnTo>
                <a:lnTo>
                  <a:pt x="7754" y="6585"/>
                </a:lnTo>
                <a:lnTo>
                  <a:pt x="7742" y="6580"/>
                </a:lnTo>
                <a:lnTo>
                  <a:pt x="7731" y="6575"/>
                </a:lnTo>
                <a:lnTo>
                  <a:pt x="7722" y="6570"/>
                </a:lnTo>
                <a:lnTo>
                  <a:pt x="7706" y="6561"/>
                </a:lnTo>
                <a:lnTo>
                  <a:pt x="7694" y="6552"/>
                </a:lnTo>
                <a:lnTo>
                  <a:pt x="7682" y="6541"/>
                </a:lnTo>
                <a:lnTo>
                  <a:pt x="7669" y="6530"/>
                </a:lnTo>
                <a:lnTo>
                  <a:pt x="7653" y="6518"/>
                </a:lnTo>
                <a:lnTo>
                  <a:pt x="7630" y="6505"/>
                </a:lnTo>
                <a:lnTo>
                  <a:pt x="7659" y="66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endParaRPr lang="aa-ET" sz="2699" b="1" dirty="0"/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41593825-A97A-E480-7955-B30EBDD7A9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302" y="2120153"/>
            <a:ext cx="2131461" cy="301449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CFC0D574-4E60-ED9F-606D-ADBC690E1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37" y="2120153"/>
            <a:ext cx="2131461" cy="3014494"/>
          </a:xfrm>
          <a:prstGeom prst="rect">
            <a:avLst/>
          </a:prstGeom>
        </p:spPr>
      </p:pic>
      <p:grpSp>
        <p:nvGrpSpPr>
          <p:cNvPr id="81" name="Group 5">
            <a:extLst>
              <a:ext uri="{FF2B5EF4-FFF2-40B4-BE49-F238E27FC236}">
                <a16:creationId xmlns:a16="http://schemas.microsoft.com/office/drawing/2014/main" id="{20E60934-30DA-058E-33D2-B1A0CEBB1E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23618" y="4236949"/>
            <a:ext cx="1840764" cy="1840764"/>
            <a:chOff x="3249" y="1869"/>
            <a:chExt cx="1134" cy="1134"/>
          </a:xfrm>
        </p:grpSpPr>
        <p:sp>
          <p:nvSpPr>
            <p:cNvPr id="82" name="AutoShape 4">
              <a:extLst>
                <a:ext uri="{FF2B5EF4-FFF2-40B4-BE49-F238E27FC236}">
                  <a16:creationId xmlns:a16="http://schemas.microsoft.com/office/drawing/2014/main" id="{88EBF908-718B-80E3-C973-BABA7681A01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49" y="1869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F017DA42-8E05-ECEB-7043-2F417E75A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" y="1869"/>
              <a:ext cx="1134" cy="1134"/>
            </a:xfrm>
            <a:custGeom>
              <a:avLst/>
              <a:gdLst>
                <a:gd name="T0" fmla="*/ 0 w 17010"/>
                <a:gd name="T1" fmla="*/ 8505 h 17010"/>
                <a:gd name="T2" fmla="*/ 2491 w 17010"/>
                <a:gd name="T3" fmla="*/ 6014 h 17010"/>
                <a:gd name="T4" fmla="*/ 2491 w 17010"/>
                <a:gd name="T5" fmla="*/ 2491 h 17010"/>
                <a:gd name="T6" fmla="*/ 6014 w 17010"/>
                <a:gd name="T7" fmla="*/ 2491 h 17010"/>
                <a:gd name="T8" fmla="*/ 8505 w 17010"/>
                <a:gd name="T9" fmla="*/ 0 h 17010"/>
                <a:gd name="T10" fmla="*/ 10996 w 17010"/>
                <a:gd name="T11" fmla="*/ 2491 h 17010"/>
                <a:gd name="T12" fmla="*/ 14519 w 17010"/>
                <a:gd name="T13" fmla="*/ 2491 h 17010"/>
                <a:gd name="T14" fmla="*/ 14519 w 17010"/>
                <a:gd name="T15" fmla="*/ 6014 h 17010"/>
                <a:gd name="T16" fmla="*/ 17010 w 17010"/>
                <a:gd name="T17" fmla="*/ 8505 h 17010"/>
                <a:gd name="T18" fmla="*/ 14519 w 17010"/>
                <a:gd name="T19" fmla="*/ 10996 h 17010"/>
                <a:gd name="T20" fmla="*/ 14519 w 17010"/>
                <a:gd name="T21" fmla="*/ 14519 h 17010"/>
                <a:gd name="T22" fmla="*/ 10996 w 17010"/>
                <a:gd name="T23" fmla="*/ 14519 h 17010"/>
                <a:gd name="T24" fmla="*/ 8505 w 17010"/>
                <a:gd name="T25" fmla="*/ 17010 h 17010"/>
                <a:gd name="T26" fmla="*/ 6014 w 17010"/>
                <a:gd name="T27" fmla="*/ 14519 h 17010"/>
                <a:gd name="T28" fmla="*/ 2491 w 17010"/>
                <a:gd name="T29" fmla="*/ 14519 h 17010"/>
                <a:gd name="T30" fmla="*/ 2491 w 17010"/>
                <a:gd name="T31" fmla="*/ 10996 h 17010"/>
                <a:gd name="T32" fmla="*/ 0 w 17010"/>
                <a:gd name="T33" fmla="*/ 8505 h 17010"/>
                <a:gd name="T34" fmla="*/ 371 w 17010"/>
                <a:gd name="T35" fmla="*/ 8505 h 17010"/>
                <a:gd name="T36" fmla="*/ 2753 w 17010"/>
                <a:gd name="T37" fmla="*/ 6123 h 17010"/>
                <a:gd name="T38" fmla="*/ 2753 w 17010"/>
                <a:gd name="T39" fmla="*/ 2753 h 17010"/>
                <a:gd name="T40" fmla="*/ 6123 w 17010"/>
                <a:gd name="T41" fmla="*/ 2753 h 17010"/>
                <a:gd name="T42" fmla="*/ 8505 w 17010"/>
                <a:gd name="T43" fmla="*/ 371 h 17010"/>
                <a:gd name="T44" fmla="*/ 10887 w 17010"/>
                <a:gd name="T45" fmla="*/ 2753 h 17010"/>
                <a:gd name="T46" fmla="*/ 14257 w 17010"/>
                <a:gd name="T47" fmla="*/ 2753 h 17010"/>
                <a:gd name="T48" fmla="*/ 14257 w 17010"/>
                <a:gd name="T49" fmla="*/ 6123 h 17010"/>
                <a:gd name="T50" fmla="*/ 16639 w 17010"/>
                <a:gd name="T51" fmla="*/ 8505 h 17010"/>
                <a:gd name="T52" fmla="*/ 14257 w 17010"/>
                <a:gd name="T53" fmla="*/ 10887 h 17010"/>
                <a:gd name="T54" fmla="*/ 14257 w 17010"/>
                <a:gd name="T55" fmla="*/ 14257 h 17010"/>
                <a:gd name="T56" fmla="*/ 10887 w 17010"/>
                <a:gd name="T57" fmla="*/ 14257 h 17010"/>
                <a:gd name="T58" fmla="*/ 8505 w 17010"/>
                <a:gd name="T59" fmla="*/ 16639 h 17010"/>
                <a:gd name="T60" fmla="*/ 6123 w 17010"/>
                <a:gd name="T61" fmla="*/ 14257 h 17010"/>
                <a:gd name="T62" fmla="*/ 2753 w 17010"/>
                <a:gd name="T63" fmla="*/ 14257 h 17010"/>
                <a:gd name="T64" fmla="*/ 2753 w 17010"/>
                <a:gd name="T65" fmla="*/ 10887 h 17010"/>
                <a:gd name="T66" fmla="*/ 371 w 17010"/>
                <a:gd name="T67" fmla="*/ 8505 h 17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10" h="17010">
                  <a:moveTo>
                    <a:pt x="0" y="8505"/>
                  </a:moveTo>
                  <a:lnTo>
                    <a:pt x="2491" y="6014"/>
                  </a:lnTo>
                  <a:lnTo>
                    <a:pt x="2491" y="2491"/>
                  </a:lnTo>
                  <a:lnTo>
                    <a:pt x="6014" y="2491"/>
                  </a:lnTo>
                  <a:lnTo>
                    <a:pt x="8505" y="0"/>
                  </a:lnTo>
                  <a:lnTo>
                    <a:pt x="10996" y="2491"/>
                  </a:lnTo>
                  <a:lnTo>
                    <a:pt x="14519" y="2491"/>
                  </a:lnTo>
                  <a:lnTo>
                    <a:pt x="14519" y="6014"/>
                  </a:lnTo>
                  <a:lnTo>
                    <a:pt x="17010" y="8505"/>
                  </a:lnTo>
                  <a:lnTo>
                    <a:pt x="14519" y="10996"/>
                  </a:lnTo>
                  <a:lnTo>
                    <a:pt x="14519" y="14519"/>
                  </a:lnTo>
                  <a:lnTo>
                    <a:pt x="10996" y="14519"/>
                  </a:lnTo>
                  <a:lnTo>
                    <a:pt x="8505" y="17010"/>
                  </a:lnTo>
                  <a:lnTo>
                    <a:pt x="6014" y="14519"/>
                  </a:lnTo>
                  <a:lnTo>
                    <a:pt x="2491" y="14519"/>
                  </a:lnTo>
                  <a:lnTo>
                    <a:pt x="2491" y="10996"/>
                  </a:lnTo>
                  <a:lnTo>
                    <a:pt x="0" y="8505"/>
                  </a:lnTo>
                  <a:close/>
                  <a:moveTo>
                    <a:pt x="371" y="8505"/>
                  </a:moveTo>
                  <a:lnTo>
                    <a:pt x="2753" y="6123"/>
                  </a:lnTo>
                  <a:lnTo>
                    <a:pt x="2753" y="2753"/>
                  </a:lnTo>
                  <a:lnTo>
                    <a:pt x="6123" y="2753"/>
                  </a:lnTo>
                  <a:lnTo>
                    <a:pt x="8505" y="371"/>
                  </a:lnTo>
                  <a:lnTo>
                    <a:pt x="10887" y="2753"/>
                  </a:lnTo>
                  <a:lnTo>
                    <a:pt x="14257" y="2753"/>
                  </a:lnTo>
                  <a:lnTo>
                    <a:pt x="14257" y="6123"/>
                  </a:lnTo>
                  <a:lnTo>
                    <a:pt x="16639" y="8505"/>
                  </a:lnTo>
                  <a:lnTo>
                    <a:pt x="14257" y="10887"/>
                  </a:lnTo>
                  <a:lnTo>
                    <a:pt x="14257" y="14257"/>
                  </a:lnTo>
                  <a:lnTo>
                    <a:pt x="10887" y="14257"/>
                  </a:lnTo>
                  <a:lnTo>
                    <a:pt x="8505" y="16639"/>
                  </a:lnTo>
                  <a:lnTo>
                    <a:pt x="6123" y="14257"/>
                  </a:lnTo>
                  <a:lnTo>
                    <a:pt x="2753" y="14257"/>
                  </a:lnTo>
                  <a:lnTo>
                    <a:pt x="2753" y="10887"/>
                  </a:lnTo>
                  <a:lnTo>
                    <a:pt x="371" y="8505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2242BBDC-BC69-259C-42D3-0C0FF8E36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069"/>
              <a:ext cx="431" cy="177"/>
            </a:xfrm>
            <a:custGeom>
              <a:avLst/>
              <a:gdLst>
                <a:gd name="T0" fmla="*/ 3977 w 6463"/>
                <a:gd name="T1" fmla="*/ 270 h 2655"/>
                <a:gd name="T2" fmla="*/ 6463 w 6463"/>
                <a:gd name="T3" fmla="*/ 2655 h 2655"/>
                <a:gd name="T4" fmla="*/ 6463 w 6463"/>
                <a:gd name="T5" fmla="*/ 0 h 2655"/>
                <a:gd name="T6" fmla="*/ 4787 w 6463"/>
                <a:gd name="T7" fmla="*/ 0 h 2655"/>
                <a:gd name="T8" fmla="*/ 3696 w 6463"/>
                <a:gd name="T9" fmla="*/ 0 h 2655"/>
                <a:gd name="T10" fmla="*/ 307 w 6463"/>
                <a:gd name="T11" fmla="*/ 0 h 2655"/>
                <a:gd name="T12" fmla="*/ 0 w 6463"/>
                <a:gd name="T13" fmla="*/ 270 h 2655"/>
                <a:gd name="T14" fmla="*/ 3977 w 6463"/>
                <a:gd name="T15" fmla="*/ 270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3" h="2655">
                  <a:moveTo>
                    <a:pt x="3977" y="270"/>
                  </a:moveTo>
                  <a:lnTo>
                    <a:pt x="6463" y="2655"/>
                  </a:lnTo>
                  <a:lnTo>
                    <a:pt x="6463" y="0"/>
                  </a:lnTo>
                  <a:lnTo>
                    <a:pt x="4787" y="0"/>
                  </a:lnTo>
                  <a:lnTo>
                    <a:pt x="3696" y="0"/>
                  </a:lnTo>
                  <a:lnTo>
                    <a:pt x="307" y="0"/>
                  </a:lnTo>
                  <a:lnTo>
                    <a:pt x="0" y="270"/>
                  </a:lnTo>
                  <a:lnTo>
                    <a:pt x="3977" y="270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8CE67552-14EF-D4CE-BDAE-FCC4A9179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626"/>
              <a:ext cx="431" cy="177"/>
            </a:xfrm>
            <a:custGeom>
              <a:avLst/>
              <a:gdLst>
                <a:gd name="T0" fmla="*/ 2486 w 6463"/>
                <a:gd name="T1" fmla="*/ 2385 h 2655"/>
                <a:gd name="T2" fmla="*/ 0 w 6463"/>
                <a:gd name="T3" fmla="*/ 0 h 2655"/>
                <a:gd name="T4" fmla="*/ 0 w 6463"/>
                <a:gd name="T5" fmla="*/ 2655 h 2655"/>
                <a:gd name="T6" fmla="*/ 1676 w 6463"/>
                <a:gd name="T7" fmla="*/ 2655 h 2655"/>
                <a:gd name="T8" fmla="*/ 2767 w 6463"/>
                <a:gd name="T9" fmla="*/ 2655 h 2655"/>
                <a:gd name="T10" fmla="*/ 6156 w 6463"/>
                <a:gd name="T11" fmla="*/ 2655 h 2655"/>
                <a:gd name="T12" fmla="*/ 6463 w 6463"/>
                <a:gd name="T13" fmla="*/ 2385 h 2655"/>
                <a:gd name="T14" fmla="*/ 2486 w 6463"/>
                <a:gd name="T15" fmla="*/ 2385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3" h="2655">
                  <a:moveTo>
                    <a:pt x="2486" y="2385"/>
                  </a:moveTo>
                  <a:lnTo>
                    <a:pt x="0" y="0"/>
                  </a:lnTo>
                  <a:lnTo>
                    <a:pt x="0" y="2655"/>
                  </a:lnTo>
                  <a:lnTo>
                    <a:pt x="1676" y="2655"/>
                  </a:lnTo>
                  <a:lnTo>
                    <a:pt x="2767" y="2655"/>
                  </a:lnTo>
                  <a:lnTo>
                    <a:pt x="6156" y="2655"/>
                  </a:lnTo>
                  <a:lnTo>
                    <a:pt x="6463" y="2385"/>
                  </a:lnTo>
                  <a:lnTo>
                    <a:pt x="2486" y="2385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0081AB91-FD91-873D-3E4C-2DFED9998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069"/>
              <a:ext cx="177" cy="431"/>
            </a:xfrm>
            <a:custGeom>
              <a:avLst/>
              <a:gdLst>
                <a:gd name="T0" fmla="*/ 270 w 2655"/>
                <a:gd name="T1" fmla="*/ 2486 h 6463"/>
                <a:gd name="T2" fmla="*/ 2655 w 2655"/>
                <a:gd name="T3" fmla="*/ 0 h 6463"/>
                <a:gd name="T4" fmla="*/ 0 w 2655"/>
                <a:gd name="T5" fmla="*/ 0 h 6463"/>
                <a:gd name="T6" fmla="*/ 0 w 2655"/>
                <a:gd name="T7" fmla="*/ 1676 h 6463"/>
                <a:gd name="T8" fmla="*/ 0 w 2655"/>
                <a:gd name="T9" fmla="*/ 2767 h 6463"/>
                <a:gd name="T10" fmla="*/ 0 w 2655"/>
                <a:gd name="T11" fmla="*/ 6156 h 6463"/>
                <a:gd name="T12" fmla="*/ 270 w 2655"/>
                <a:gd name="T13" fmla="*/ 6463 h 6463"/>
                <a:gd name="T14" fmla="*/ 270 w 2655"/>
                <a:gd name="T15" fmla="*/ 2486 h 6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5" h="6463">
                  <a:moveTo>
                    <a:pt x="270" y="2486"/>
                  </a:moveTo>
                  <a:lnTo>
                    <a:pt x="2655" y="0"/>
                  </a:lnTo>
                  <a:lnTo>
                    <a:pt x="0" y="0"/>
                  </a:lnTo>
                  <a:lnTo>
                    <a:pt x="0" y="1676"/>
                  </a:lnTo>
                  <a:lnTo>
                    <a:pt x="0" y="2767"/>
                  </a:lnTo>
                  <a:lnTo>
                    <a:pt x="0" y="6156"/>
                  </a:lnTo>
                  <a:lnTo>
                    <a:pt x="270" y="6463"/>
                  </a:lnTo>
                  <a:lnTo>
                    <a:pt x="270" y="2486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D37F94BE-8DD3-4B34-EE79-8DFAB6CBE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372"/>
              <a:ext cx="177" cy="431"/>
            </a:xfrm>
            <a:custGeom>
              <a:avLst/>
              <a:gdLst>
                <a:gd name="T0" fmla="*/ 2385 w 2655"/>
                <a:gd name="T1" fmla="*/ 3977 h 6463"/>
                <a:gd name="T2" fmla="*/ 0 w 2655"/>
                <a:gd name="T3" fmla="*/ 6463 h 6463"/>
                <a:gd name="T4" fmla="*/ 2655 w 2655"/>
                <a:gd name="T5" fmla="*/ 6463 h 6463"/>
                <a:gd name="T6" fmla="*/ 2655 w 2655"/>
                <a:gd name="T7" fmla="*/ 4787 h 6463"/>
                <a:gd name="T8" fmla="*/ 2655 w 2655"/>
                <a:gd name="T9" fmla="*/ 3696 h 6463"/>
                <a:gd name="T10" fmla="*/ 2655 w 2655"/>
                <a:gd name="T11" fmla="*/ 307 h 6463"/>
                <a:gd name="T12" fmla="*/ 2385 w 2655"/>
                <a:gd name="T13" fmla="*/ 0 h 6463"/>
                <a:gd name="T14" fmla="*/ 2385 w 2655"/>
                <a:gd name="T15" fmla="*/ 3977 h 6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5" h="6463">
                  <a:moveTo>
                    <a:pt x="2385" y="3977"/>
                  </a:moveTo>
                  <a:lnTo>
                    <a:pt x="0" y="6463"/>
                  </a:lnTo>
                  <a:lnTo>
                    <a:pt x="2655" y="6463"/>
                  </a:lnTo>
                  <a:lnTo>
                    <a:pt x="2655" y="4787"/>
                  </a:lnTo>
                  <a:lnTo>
                    <a:pt x="2655" y="3696"/>
                  </a:lnTo>
                  <a:lnTo>
                    <a:pt x="2655" y="307"/>
                  </a:lnTo>
                  <a:lnTo>
                    <a:pt x="2385" y="0"/>
                  </a:lnTo>
                  <a:lnTo>
                    <a:pt x="2385" y="3977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C09EC36B-467F-444A-4B36-28A015E4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917"/>
              <a:ext cx="417" cy="318"/>
            </a:xfrm>
            <a:custGeom>
              <a:avLst/>
              <a:gdLst>
                <a:gd name="T0" fmla="*/ 2813 w 6257"/>
                <a:gd name="T1" fmla="*/ 1949 h 4762"/>
                <a:gd name="T2" fmla="*/ 6257 w 6257"/>
                <a:gd name="T3" fmla="*/ 1876 h 4762"/>
                <a:gd name="T4" fmla="*/ 4380 w 6257"/>
                <a:gd name="T5" fmla="*/ 0 h 4762"/>
                <a:gd name="T6" fmla="*/ 3194 w 6257"/>
                <a:gd name="T7" fmla="*/ 1185 h 4762"/>
                <a:gd name="T8" fmla="*/ 2424 w 6257"/>
                <a:gd name="T9" fmla="*/ 1957 h 4762"/>
                <a:gd name="T10" fmla="*/ 26 w 6257"/>
                <a:gd name="T11" fmla="*/ 4353 h 4762"/>
                <a:gd name="T12" fmla="*/ 0 w 6257"/>
                <a:gd name="T13" fmla="*/ 4762 h 4762"/>
                <a:gd name="T14" fmla="*/ 2813 w 6257"/>
                <a:gd name="T15" fmla="*/ 1949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57" h="4762">
                  <a:moveTo>
                    <a:pt x="2813" y="1949"/>
                  </a:moveTo>
                  <a:lnTo>
                    <a:pt x="6257" y="1876"/>
                  </a:lnTo>
                  <a:lnTo>
                    <a:pt x="4380" y="0"/>
                  </a:lnTo>
                  <a:lnTo>
                    <a:pt x="3194" y="1185"/>
                  </a:lnTo>
                  <a:lnTo>
                    <a:pt x="2424" y="1957"/>
                  </a:lnTo>
                  <a:lnTo>
                    <a:pt x="26" y="4353"/>
                  </a:lnTo>
                  <a:lnTo>
                    <a:pt x="0" y="4762"/>
                  </a:lnTo>
                  <a:lnTo>
                    <a:pt x="2813" y="1949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EAFA66CF-5E94-E4B2-B9FE-9867C8745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637"/>
              <a:ext cx="417" cy="318"/>
            </a:xfrm>
            <a:custGeom>
              <a:avLst/>
              <a:gdLst>
                <a:gd name="T0" fmla="*/ 3444 w 6257"/>
                <a:gd name="T1" fmla="*/ 2813 h 4762"/>
                <a:gd name="T2" fmla="*/ 0 w 6257"/>
                <a:gd name="T3" fmla="*/ 2886 h 4762"/>
                <a:gd name="T4" fmla="*/ 1877 w 6257"/>
                <a:gd name="T5" fmla="*/ 4762 h 4762"/>
                <a:gd name="T6" fmla="*/ 3063 w 6257"/>
                <a:gd name="T7" fmla="*/ 3577 h 4762"/>
                <a:gd name="T8" fmla="*/ 3833 w 6257"/>
                <a:gd name="T9" fmla="*/ 2805 h 4762"/>
                <a:gd name="T10" fmla="*/ 6230 w 6257"/>
                <a:gd name="T11" fmla="*/ 409 h 4762"/>
                <a:gd name="T12" fmla="*/ 6257 w 6257"/>
                <a:gd name="T13" fmla="*/ 0 h 4762"/>
                <a:gd name="T14" fmla="*/ 3444 w 6257"/>
                <a:gd name="T15" fmla="*/ 2813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57" h="4762">
                  <a:moveTo>
                    <a:pt x="3444" y="2813"/>
                  </a:moveTo>
                  <a:lnTo>
                    <a:pt x="0" y="2886"/>
                  </a:lnTo>
                  <a:lnTo>
                    <a:pt x="1877" y="4762"/>
                  </a:lnTo>
                  <a:lnTo>
                    <a:pt x="3063" y="3577"/>
                  </a:lnTo>
                  <a:lnTo>
                    <a:pt x="3833" y="2805"/>
                  </a:lnTo>
                  <a:lnTo>
                    <a:pt x="6230" y="409"/>
                  </a:lnTo>
                  <a:lnTo>
                    <a:pt x="6257" y="0"/>
                  </a:lnTo>
                  <a:lnTo>
                    <a:pt x="3444" y="2813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A0F6D1CC-31BA-18BF-6E74-C38F1EC50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144"/>
              <a:ext cx="318" cy="417"/>
            </a:xfrm>
            <a:custGeom>
              <a:avLst/>
              <a:gdLst>
                <a:gd name="T0" fmla="*/ 2813 w 4762"/>
                <a:gd name="T1" fmla="*/ 2813 h 6257"/>
                <a:gd name="T2" fmla="*/ 2885 w 4762"/>
                <a:gd name="T3" fmla="*/ 6257 h 6257"/>
                <a:gd name="T4" fmla="*/ 4762 w 4762"/>
                <a:gd name="T5" fmla="*/ 4380 h 6257"/>
                <a:gd name="T6" fmla="*/ 3577 w 4762"/>
                <a:gd name="T7" fmla="*/ 3194 h 6257"/>
                <a:gd name="T8" fmla="*/ 2805 w 4762"/>
                <a:gd name="T9" fmla="*/ 2424 h 6257"/>
                <a:gd name="T10" fmla="*/ 409 w 4762"/>
                <a:gd name="T11" fmla="*/ 27 h 6257"/>
                <a:gd name="T12" fmla="*/ 0 w 4762"/>
                <a:gd name="T13" fmla="*/ 0 h 6257"/>
                <a:gd name="T14" fmla="*/ 2813 w 4762"/>
                <a:gd name="T15" fmla="*/ 2813 h 6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2" h="6257">
                  <a:moveTo>
                    <a:pt x="2813" y="2813"/>
                  </a:moveTo>
                  <a:lnTo>
                    <a:pt x="2885" y="6257"/>
                  </a:lnTo>
                  <a:lnTo>
                    <a:pt x="4762" y="4380"/>
                  </a:lnTo>
                  <a:lnTo>
                    <a:pt x="3577" y="3194"/>
                  </a:lnTo>
                  <a:lnTo>
                    <a:pt x="2805" y="2424"/>
                  </a:lnTo>
                  <a:lnTo>
                    <a:pt x="409" y="27"/>
                  </a:lnTo>
                  <a:lnTo>
                    <a:pt x="0" y="0"/>
                  </a:lnTo>
                  <a:lnTo>
                    <a:pt x="2813" y="2813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45035966-4B01-F933-A689-C2E99472F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2311"/>
              <a:ext cx="318" cy="417"/>
            </a:xfrm>
            <a:custGeom>
              <a:avLst/>
              <a:gdLst>
                <a:gd name="T0" fmla="*/ 1949 w 4762"/>
                <a:gd name="T1" fmla="*/ 3444 h 6257"/>
                <a:gd name="T2" fmla="*/ 1876 w 4762"/>
                <a:gd name="T3" fmla="*/ 0 h 6257"/>
                <a:gd name="T4" fmla="*/ 0 w 4762"/>
                <a:gd name="T5" fmla="*/ 1877 h 6257"/>
                <a:gd name="T6" fmla="*/ 1185 w 4762"/>
                <a:gd name="T7" fmla="*/ 3063 h 6257"/>
                <a:gd name="T8" fmla="*/ 1957 w 4762"/>
                <a:gd name="T9" fmla="*/ 3833 h 6257"/>
                <a:gd name="T10" fmla="*/ 4353 w 4762"/>
                <a:gd name="T11" fmla="*/ 6230 h 6257"/>
                <a:gd name="T12" fmla="*/ 4762 w 4762"/>
                <a:gd name="T13" fmla="*/ 6257 h 6257"/>
                <a:gd name="T14" fmla="*/ 1949 w 4762"/>
                <a:gd name="T15" fmla="*/ 3444 h 6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2" h="6257">
                  <a:moveTo>
                    <a:pt x="1949" y="3444"/>
                  </a:moveTo>
                  <a:lnTo>
                    <a:pt x="1876" y="0"/>
                  </a:lnTo>
                  <a:lnTo>
                    <a:pt x="0" y="1877"/>
                  </a:lnTo>
                  <a:lnTo>
                    <a:pt x="1185" y="3063"/>
                  </a:lnTo>
                  <a:lnTo>
                    <a:pt x="1957" y="3833"/>
                  </a:lnTo>
                  <a:lnTo>
                    <a:pt x="4353" y="6230"/>
                  </a:lnTo>
                  <a:lnTo>
                    <a:pt x="4762" y="6257"/>
                  </a:lnTo>
                  <a:lnTo>
                    <a:pt x="1949" y="3444"/>
                  </a:lnTo>
                  <a:close/>
                </a:path>
              </a:pathLst>
            </a:custGeom>
            <a:solidFill>
              <a:srgbClr val="006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367E3CA1-6202-5896-8DD8-87666A28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107"/>
              <a:ext cx="658" cy="658"/>
            </a:xfrm>
            <a:custGeom>
              <a:avLst/>
              <a:gdLst>
                <a:gd name="T0" fmla="*/ 5433 w 9858"/>
                <a:gd name="T1" fmla="*/ 26 h 9858"/>
                <a:gd name="T2" fmla="*/ 6161 w 9858"/>
                <a:gd name="T3" fmla="*/ 156 h 9858"/>
                <a:gd name="T4" fmla="*/ 6847 w 9858"/>
                <a:gd name="T5" fmla="*/ 388 h 9858"/>
                <a:gd name="T6" fmla="*/ 7485 w 9858"/>
                <a:gd name="T7" fmla="*/ 714 h 9858"/>
                <a:gd name="T8" fmla="*/ 8064 w 9858"/>
                <a:gd name="T9" fmla="*/ 1126 h 9858"/>
                <a:gd name="T10" fmla="*/ 8577 w 9858"/>
                <a:gd name="T11" fmla="*/ 1615 h 9858"/>
                <a:gd name="T12" fmla="*/ 9016 w 9858"/>
                <a:gd name="T13" fmla="*/ 2173 h 9858"/>
                <a:gd name="T14" fmla="*/ 9371 w 9858"/>
                <a:gd name="T15" fmla="*/ 2792 h 9858"/>
                <a:gd name="T16" fmla="*/ 9635 w 9858"/>
                <a:gd name="T17" fmla="*/ 3464 h 9858"/>
                <a:gd name="T18" fmla="*/ 9800 w 9858"/>
                <a:gd name="T19" fmla="*/ 4178 h 9858"/>
                <a:gd name="T20" fmla="*/ 9858 w 9858"/>
                <a:gd name="T21" fmla="*/ 4929 h 9858"/>
                <a:gd name="T22" fmla="*/ 9800 w 9858"/>
                <a:gd name="T23" fmla="*/ 5680 h 9858"/>
                <a:gd name="T24" fmla="*/ 9635 w 9858"/>
                <a:gd name="T25" fmla="*/ 6394 h 9858"/>
                <a:gd name="T26" fmla="*/ 9371 w 9858"/>
                <a:gd name="T27" fmla="*/ 7066 h 9858"/>
                <a:gd name="T28" fmla="*/ 9016 w 9858"/>
                <a:gd name="T29" fmla="*/ 7685 h 9858"/>
                <a:gd name="T30" fmla="*/ 8577 w 9858"/>
                <a:gd name="T31" fmla="*/ 8243 h 9858"/>
                <a:gd name="T32" fmla="*/ 8064 w 9858"/>
                <a:gd name="T33" fmla="*/ 8732 h 9858"/>
                <a:gd name="T34" fmla="*/ 7485 w 9858"/>
                <a:gd name="T35" fmla="*/ 9144 h 9858"/>
                <a:gd name="T36" fmla="*/ 6847 w 9858"/>
                <a:gd name="T37" fmla="*/ 9470 h 9858"/>
                <a:gd name="T38" fmla="*/ 6161 w 9858"/>
                <a:gd name="T39" fmla="*/ 9702 h 9858"/>
                <a:gd name="T40" fmla="*/ 5433 w 9858"/>
                <a:gd name="T41" fmla="*/ 9832 h 9858"/>
                <a:gd name="T42" fmla="*/ 4675 w 9858"/>
                <a:gd name="T43" fmla="*/ 9851 h 9858"/>
                <a:gd name="T44" fmla="*/ 3936 w 9858"/>
                <a:gd name="T45" fmla="*/ 9757 h 9858"/>
                <a:gd name="T46" fmla="*/ 3234 w 9858"/>
                <a:gd name="T47" fmla="*/ 9558 h 9858"/>
                <a:gd name="T48" fmla="*/ 2579 w 9858"/>
                <a:gd name="T49" fmla="*/ 9262 h 9858"/>
                <a:gd name="T50" fmla="*/ 1980 w 9858"/>
                <a:gd name="T51" fmla="*/ 8879 h 9858"/>
                <a:gd name="T52" fmla="*/ 1444 w 9858"/>
                <a:gd name="T53" fmla="*/ 8414 h 9858"/>
                <a:gd name="T54" fmla="*/ 979 w 9858"/>
                <a:gd name="T55" fmla="*/ 7878 h 9858"/>
                <a:gd name="T56" fmla="*/ 596 w 9858"/>
                <a:gd name="T57" fmla="*/ 7279 h 9858"/>
                <a:gd name="T58" fmla="*/ 300 w 9858"/>
                <a:gd name="T59" fmla="*/ 6624 h 9858"/>
                <a:gd name="T60" fmla="*/ 101 w 9858"/>
                <a:gd name="T61" fmla="*/ 5922 h 9858"/>
                <a:gd name="T62" fmla="*/ 7 w 9858"/>
                <a:gd name="T63" fmla="*/ 5183 h 9858"/>
                <a:gd name="T64" fmla="*/ 26 w 9858"/>
                <a:gd name="T65" fmla="*/ 4425 h 9858"/>
                <a:gd name="T66" fmla="*/ 156 w 9858"/>
                <a:gd name="T67" fmla="*/ 3698 h 9858"/>
                <a:gd name="T68" fmla="*/ 388 w 9858"/>
                <a:gd name="T69" fmla="*/ 3011 h 9858"/>
                <a:gd name="T70" fmla="*/ 714 w 9858"/>
                <a:gd name="T71" fmla="*/ 2373 h 9858"/>
                <a:gd name="T72" fmla="*/ 1126 w 9858"/>
                <a:gd name="T73" fmla="*/ 1794 h 9858"/>
                <a:gd name="T74" fmla="*/ 1615 w 9858"/>
                <a:gd name="T75" fmla="*/ 1281 h 9858"/>
                <a:gd name="T76" fmla="*/ 2173 w 9858"/>
                <a:gd name="T77" fmla="*/ 842 h 9858"/>
                <a:gd name="T78" fmla="*/ 2792 w 9858"/>
                <a:gd name="T79" fmla="*/ 487 h 9858"/>
                <a:gd name="T80" fmla="*/ 3464 w 9858"/>
                <a:gd name="T81" fmla="*/ 223 h 9858"/>
                <a:gd name="T82" fmla="*/ 4178 w 9858"/>
                <a:gd name="T83" fmla="*/ 58 h 9858"/>
                <a:gd name="T84" fmla="*/ 4929 w 9858"/>
                <a:gd name="T85" fmla="*/ 0 h 9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58" h="9858">
                  <a:moveTo>
                    <a:pt x="4929" y="0"/>
                  </a:moveTo>
                  <a:lnTo>
                    <a:pt x="5183" y="7"/>
                  </a:lnTo>
                  <a:lnTo>
                    <a:pt x="5433" y="26"/>
                  </a:lnTo>
                  <a:lnTo>
                    <a:pt x="5680" y="58"/>
                  </a:lnTo>
                  <a:lnTo>
                    <a:pt x="5922" y="101"/>
                  </a:lnTo>
                  <a:lnTo>
                    <a:pt x="6161" y="156"/>
                  </a:lnTo>
                  <a:lnTo>
                    <a:pt x="6394" y="223"/>
                  </a:lnTo>
                  <a:lnTo>
                    <a:pt x="6624" y="300"/>
                  </a:lnTo>
                  <a:lnTo>
                    <a:pt x="6847" y="388"/>
                  </a:lnTo>
                  <a:lnTo>
                    <a:pt x="7066" y="487"/>
                  </a:lnTo>
                  <a:lnTo>
                    <a:pt x="7279" y="596"/>
                  </a:lnTo>
                  <a:lnTo>
                    <a:pt x="7485" y="714"/>
                  </a:lnTo>
                  <a:lnTo>
                    <a:pt x="7685" y="842"/>
                  </a:lnTo>
                  <a:lnTo>
                    <a:pt x="7878" y="979"/>
                  </a:lnTo>
                  <a:lnTo>
                    <a:pt x="8064" y="1126"/>
                  </a:lnTo>
                  <a:lnTo>
                    <a:pt x="8243" y="1281"/>
                  </a:lnTo>
                  <a:lnTo>
                    <a:pt x="8414" y="1444"/>
                  </a:lnTo>
                  <a:lnTo>
                    <a:pt x="8577" y="1615"/>
                  </a:lnTo>
                  <a:lnTo>
                    <a:pt x="8732" y="1794"/>
                  </a:lnTo>
                  <a:lnTo>
                    <a:pt x="8879" y="1980"/>
                  </a:lnTo>
                  <a:lnTo>
                    <a:pt x="9016" y="2173"/>
                  </a:lnTo>
                  <a:lnTo>
                    <a:pt x="9144" y="2373"/>
                  </a:lnTo>
                  <a:lnTo>
                    <a:pt x="9262" y="2579"/>
                  </a:lnTo>
                  <a:lnTo>
                    <a:pt x="9371" y="2792"/>
                  </a:lnTo>
                  <a:lnTo>
                    <a:pt x="9470" y="3011"/>
                  </a:lnTo>
                  <a:lnTo>
                    <a:pt x="9558" y="3234"/>
                  </a:lnTo>
                  <a:lnTo>
                    <a:pt x="9635" y="3464"/>
                  </a:lnTo>
                  <a:lnTo>
                    <a:pt x="9702" y="3698"/>
                  </a:lnTo>
                  <a:lnTo>
                    <a:pt x="9757" y="3936"/>
                  </a:lnTo>
                  <a:lnTo>
                    <a:pt x="9800" y="4178"/>
                  </a:lnTo>
                  <a:lnTo>
                    <a:pt x="9832" y="4425"/>
                  </a:lnTo>
                  <a:lnTo>
                    <a:pt x="9851" y="4675"/>
                  </a:lnTo>
                  <a:lnTo>
                    <a:pt x="9858" y="4929"/>
                  </a:lnTo>
                  <a:lnTo>
                    <a:pt x="9851" y="5183"/>
                  </a:lnTo>
                  <a:lnTo>
                    <a:pt x="9832" y="5433"/>
                  </a:lnTo>
                  <a:lnTo>
                    <a:pt x="9800" y="5680"/>
                  </a:lnTo>
                  <a:lnTo>
                    <a:pt x="9757" y="5922"/>
                  </a:lnTo>
                  <a:lnTo>
                    <a:pt x="9702" y="6161"/>
                  </a:lnTo>
                  <a:lnTo>
                    <a:pt x="9635" y="6394"/>
                  </a:lnTo>
                  <a:lnTo>
                    <a:pt x="9558" y="6624"/>
                  </a:lnTo>
                  <a:lnTo>
                    <a:pt x="9470" y="6847"/>
                  </a:lnTo>
                  <a:lnTo>
                    <a:pt x="9371" y="7066"/>
                  </a:lnTo>
                  <a:lnTo>
                    <a:pt x="9262" y="7279"/>
                  </a:lnTo>
                  <a:lnTo>
                    <a:pt x="9144" y="7485"/>
                  </a:lnTo>
                  <a:lnTo>
                    <a:pt x="9016" y="7685"/>
                  </a:lnTo>
                  <a:lnTo>
                    <a:pt x="8879" y="7878"/>
                  </a:lnTo>
                  <a:lnTo>
                    <a:pt x="8732" y="8064"/>
                  </a:lnTo>
                  <a:lnTo>
                    <a:pt x="8577" y="8243"/>
                  </a:lnTo>
                  <a:lnTo>
                    <a:pt x="8414" y="8414"/>
                  </a:lnTo>
                  <a:lnTo>
                    <a:pt x="8243" y="8577"/>
                  </a:lnTo>
                  <a:lnTo>
                    <a:pt x="8064" y="8732"/>
                  </a:lnTo>
                  <a:lnTo>
                    <a:pt x="7878" y="8879"/>
                  </a:lnTo>
                  <a:lnTo>
                    <a:pt x="7685" y="9016"/>
                  </a:lnTo>
                  <a:lnTo>
                    <a:pt x="7485" y="9144"/>
                  </a:lnTo>
                  <a:lnTo>
                    <a:pt x="7279" y="9262"/>
                  </a:lnTo>
                  <a:lnTo>
                    <a:pt x="7066" y="9371"/>
                  </a:lnTo>
                  <a:lnTo>
                    <a:pt x="6847" y="9470"/>
                  </a:lnTo>
                  <a:lnTo>
                    <a:pt x="6624" y="9558"/>
                  </a:lnTo>
                  <a:lnTo>
                    <a:pt x="6394" y="9635"/>
                  </a:lnTo>
                  <a:lnTo>
                    <a:pt x="6161" y="9702"/>
                  </a:lnTo>
                  <a:lnTo>
                    <a:pt x="5922" y="9757"/>
                  </a:lnTo>
                  <a:lnTo>
                    <a:pt x="5680" y="9800"/>
                  </a:lnTo>
                  <a:lnTo>
                    <a:pt x="5433" y="9832"/>
                  </a:lnTo>
                  <a:lnTo>
                    <a:pt x="5183" y="9851"/>
                  </a:lnTo>
                  <a:lnTo>
                    <a:pt x="4929" y="9858"/>
                  </a:lnTo>
                  <a:lnTo>
                    <a:pt x="4675" y="9851"/>
                  </a:lnTo>
                  <a:lnTo>
                    <a:pt x="4425" y="9832"/>
                  </a:lnTo>
                  <a:lnTo>
                    <a:pt x="4178" y="9800"/>
                  </a:lnTo>
                  <a:lnTo>
                    <a:pt x="3936" y="9757"/>
                  </a:lnTo>
                  <a:lnTo>
                    <a:pt x="3698" y="9702"/>
                  </a:lnTo>
                  <a:lnTo>
                    <a:pt x="3464" y="9635"/>
                  </a:lnTo>
                  <a:lnTo>
                    <a:pt x="3234" y="9558"/>
                  </a:lnTo>
                  <a:lnTo>
                    <a:pt x="3011" y="9470"/>
                  </a:lnTo>
                  <a:lnTo>
                    <a:pt x="2792" y="9371"/>
                  </a:lnTo>
                  <a:lnTo>
                    <a:pt x="2579" y="9262"/>
                  </a:lnTo>
                  <a:lnTo>
                    <a:pt x="2373" y="9144"/>
                  </a:lnTo>
                  <a:lnTo>
                    <a:pt x="2173" y="9016"/>
                  </a:lnTo>
                  <a:lnTo>
                    <a:pt x="1980" y="8879"/>
                  </a:lnTo>
                  <a:lnTo>
                    <a:pt x="1794" y="8732"/>
                  </a:lnTo>
                  <a:lnTo>
                    <a:pt x="1615" y="8577"/>
                  </a:lnTo>
                  <a:lnTo>
                    <a:pt x="1444" y="8414"/>
                  </a:lnTo>
                  <a:lnTo>
                    <a:pt x="1281" y="8243"/>
                  </a:lnTo>
                  <a:lnTo>
                    <a:pt x="1126" y="8064"/>
                  </a:lnTo>
                  <a:lnTo>
                    <a:pt x="979" y="7878"/>
                  </a:lnTo>
                  <a:lnTo>
                    <a:pt x="842" y="7685"/>
                  </a:lnTo>
                  <a:lnTo>
                    <a:pt x="714" y="7485"/>
                  </a:lnTo>
                  <a:lnTo>
                    <a:pt x="596" y="7279"/>
                  </a:lnTo>
                  <a:lnTo>
                    <a:pt x="487" y="7066"/>
                  </a:lnTo>
                  <a:lnTo>
                    <a:pt x="388" y="6847"/>
                  </a:lnTo>
                  <a:lnTo>
                    <a:pt x="300" y="6624"/>
                  </a:lnTo>
                  <a:lnTo>
                    <a:pt x="223" y="6394"/>
                  </a:lnTo>
                  <a:lnTo>
                    <a:pt x="156" y="6161"/>
                  </a:lnTo>
                  <a:lnTo>
                    <a:pt x="101" y="5922"/>
                  </a:lnTo>
                  <a:lnTo>
                    <a:pt x="58" y="5680"/>
                  </a:lnTo>
                  <a:lnTo>
                    <a:pt x="26" y="5433"/>
                  </a:lnTo>
                  <a:lnTo>
                    <a:pt x="7" y="5183"/>
                  </a:lnTo>
                  <a:lnTo>
                    <a:pt x="0" y="4929"/>
                  </a:lnTo>
                  <a:lnTo>
                    <a:pt x="7" y="4675"/>
                  </a:lnTo>
                  <a:lnTo>
                    <a:pt x="26" y="4425"/>
                  </a:lnTo>
                  <a:lnTo>
                    <a:pt x="58" y="4178"/>
                  </a:lnTo>
                  <a:lnTo>
                    <a:pt x="101" y="3936"/>
                  </a:lnTo>
                  <a:lnTo>
                    <a:pt x="156" y="3698"/>
                  </a:lnTo>
                  <a:lnTo>
                    <a:pt x="223" y="3464"/>
                  </a:lnTo>
                  <a:lnTo>
                    <a:pt x="300" y="3234"/>
                  </a:lnTo>
                  <a:lnTo>
                    <a:pt x="388" y="3011"/>
                  </a:lnTo>
                  <a:lnTo>
                    <a:pt x="487" y="2792"/>
                  </a:lnTo>
                  <a:lnTo>
                    <a:pt x="596" y="2579"/>
                  </a:lnTo>
                  <a:lnTo>
                    <a:pt x="714" y="2373"/>
                  </a:lnTo>
                  <a:lnTo>
                    <a:pt x="842" y="2173"/>
                  </a:lnTo>
                  <a:lnTo>
                    <a:pt x="979" y="1980"/>
                  </a:lnTo>
                  <a:lnTo>
                    <a:pt x="1126" y="1794"/>
                  </a:lnTo>
                  <a:lnTo>
                    <a:pt x="1281" y="1615"/>
                  </a:lnTo>
                  <a:lnTo>
                    <a:pt x="1444" y="1444"/>
                  </a:lnTo>
                  <a:lnTo>
                    <a:pt x="1615" y="1281"/>
                  </a:lnTo>
                  <a:lnTo>
                    <a:pt x="1794" y="1126"/>
                  </a:lnTo>
                  <a:lnTo>
                    <a:pt x="1980" y="979"/>
                  </a:lnTo>
                  <a:lnTo>
                    <a:pt x="2173" y="842"/>
                  </a:lnTo>
                  <a:lnTo>
                    <a:pt x="2373" y="714"/>
                  </a:lnTo>
                  <a:lnTo>
                    <a:pt x="2579" y="596"/>
                  </a:lnTo>
                  <a:lnTo>
                    <a:pt x="2792" y="487"/>
                  </a:lnTo>
                  <a:lnTo>
                    <a:pt x="3011" y="388"/>
                  </a:lnTo>
                  <a:lnTo>
                    <a:pt x="3234" y="300"/>
                  </a:lnTo>
                  <a:lnTo>
                    <a:pt x="3464" y="223"/>
                  </a:lnTo>
                  <a:lnTo>
                    <a:pt x="3698" y="156"/>
                  </a:lnTo>
                  <a:lnTo>
                    <a:pt x="3936" y="101"/>
                  </a:lnTo>
                  <a:lnTo>
                    <a:pt x="4178" y="58"/>
                  </a:lnTo>
                  <a:lnTo>
                    <a:pt x="4425" y="26"/>
                  </a:lnTo>
                  <a:lnTo>
                    <a:pt x="4675" y="7"/>
                  </a:lnTo>
                  <a:lnTo>
                    <a:pt x="4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42BB0168-07DA-3FEB-BCC7-291570987F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" y="2147"/>
              <a:ext cx="472" cy="168"/>
            </a:xfrm>
            <a:custGeom>
              <a:avLst/>
              <a:gdLst>
                <a:gd name="T0" fmla="*/ 972 w 7091"/>
                <a:gd name="T1" fmla="*/ 1997 h 2523"/>
                <a:gd name="T2" fmla="*/ 758 w 7091"/>
                <a:gd name="T3" fmla="*/ 2280 h 2523"/>
                <a:gd name="T4" fmla="*/ 418 w 7091"/>
                <a:gd name="T5" fmla="*/ 2403 h 2523"/>
                <a:gd name="T6" fmla="*/ 77 w 7091"/>
                <a:gd name="T7" fmla="*/ 2191 h 2523"/>
                <a:gd name="T8" fmla="*/ 26 w 7091"/>
                <a:gd name="T9" fmla="*/ 1829 h 2523"/>
                <a:gd name="T10" fmla="*/ 296 w 7091"/>
                <a:gd name="T11" fmla="*/ 1572 h 2523"/>
                <a:gd name="T12" fmla="*/ 668 w 7091"/>
                <a:gd name="T13" fmla="*/ 1652 h 2523"/>
                <a:gd name="T14" fmla="*/ 858 w 7091"/>
                <a:gd name="T15" fmla="*/ 1905 h 2523"/>
                <a:gd name="T16" fmla="*/ 755 w 7091"/>
                <a:gd name="T17" fmla="*/ 1934 h 2523"/>
                <a:gd name="T18" fmla="*/ 581 w 7091"/>
                <a:gd name="T19" fmla="*/ 1733 h 2523"/>
                <a:gd name="T20" fmla="*/ 298 w 7091"/>
                <a:gd name="T21" fmla="*/ 1680 h 2523"/>
                <a:gd name="T22" fmla="*/ 122 w 7091"/>
                <a:gd name="T23" fmla="*/ 1851 h 2523"/>
                <a:gd name="T24" fmla="*/ 121 w 7091"/>
                <a:gd name="T25" fmla="*/ 2048 h 2523"/>
                <a:gd name="T26" fmla="*/ 287 w 7091"/>
                <a:gd name="T27" fmla="*/ 2231 h 2523"/>
                <a:gd name="T28" fmla="*/ 509 w 7091"/>
                <a:gd name="T29" fmla="*/ 2300 h 2523"/>
                <a:gd name="T30" fmla="*/ 688 w 7091"/>
                <a:gd name="T31" fmla="*/ 2214 h 2523"/>
                <a:gd name="T32" fmla="*/ 721 w 7091"/>
                <a:gd name="T33" fmla="*/ 2093 h 2523"/>
                <a:gd name="T34" fmla="*/ 1155 w 7091"/>
                <a:gd name="T35" fmla="*/ 1777 h 2523"/>
                <a:gd name="T36" fmla="*/ 1714 w 7091"/>
                <a:gd name="T37" fmla="*/ 1365 h 2523"/>
                <a:gd name="T38" fmla="*/ 2296 w 7091"/>
                <a:gd name="T39" fmla="*/ 1036 h 2523"/>
                <a:gd name="T40" fmla="*/ 2616 w 7091"/>
                <a:gd name="T41" fmla="*/ 343 h 2523"/>
                <a:gd name="T42" fmla="*/ 2526 w 7091"/>
                <a:gd name="T43" fmla="*/ 356 h 2523"/>
                <a:gd name="T44" fmla="*/ 3901 w 7091"/>
                <a:gd name="T45" fmla="*/ 907 h 2523"/>
                <a:gd name="T46" fmla="*/ 3557 w 7091"/>
                <a:gd name="T47" fmla="*/ 874 h 2523"/>
                <a:gd name="T48" fmla="*/ 3233 w 7091"/>
                <a:gd name="T49" fmla="*/ 710 h 2523"/>
                <a:gd name="T50" fmla="*/ 3168 w 7091"/>
                <a:gd name="T51" fmla="*/ 316 h 2523"/>
                <a:gd name="T52" fmla="*/ 3400 w 7091"/>
                <a:gd name="T53" fmla="*/ 29 h 2523"/>
                <a:gd name="T54" fmla="*/ 3772 w 7091"/>
                <a:gd name="T55" fmla="*/ 55 h 2523"/>
                <a:gd name="T56" fmla="*/ 3961 w 7091"/>
                <a:gd name="T57" fmla="*/ 376 h 2523"/>
                <a:gd name="T58" fmla="*/ 3892 w 7091"/>
                <a:gd name="T59" fmla="*/ 702 h 2523"/>
                <a:gd name="T60" fmla="*/ 3761 w 7091"/>
                <a:gd name="T61" fmla="*/ 696 h 2523"/>
                <a:gd name="T62" fmla="*/ 3848 w 7091"/>
                <a:gd name="T63" fmla="*/ 459 h 2523"/>
                <a:gd name="T64" fmla="*/ 3757 w 7091"/>
                <a:gd name="T65" fmla="*/ 175 h 2523"/>
                <a:gd name="T66" fmla="*/ 3516 w 7091"/>
                <a:gd name="T67" fmla="*/ 99 h 2523"/>
                <a:gd name="T68" fmla="*/ 3344 w 7091"/>
                <a:gd name="T69" fmla="*/ 192 h 2523"/>
                <a:gd name="T70" fmla="*/ 3271 w 7091"/>
                <a:gd name="T71" fmla="*/ 416 h 2523"/>
                <a:gd name="T72" fmla="*/ 3325 w 7091"/>
                <a:gd name="T73" fmla="*/ 654 h 2523"/>
                <a:gd name="T74" fmla="*/ 3486 w 7091"/>
                <a:gd name="T75" fmla="*/ 769 h 2523"/>
                <a:gd name="T76" fmla="*/ 3660 w 7091"/>
                <a:gd name="T77" fmla="*/ 748 h 2523"/>
                <a:gd name="T78" fmla="*/ 4260 w 7091"/>
                <a:gd name="T79" fmla="*/ 704 h 2523"/>
                <a:gd name="T80" fmla="*/ 4355 w 7091"/>
                <a:gd name="T81" fmla="*/ 864 h 2523"/>
                <a:gd name="T82" fmla="*/ 4560 w 7091"/>
                <a:gd name="T83" fmla="*/ 922 h 2523"/>
                <a:gd name="T84" fmla="*/ 4682 w 7091"/>
                <a:gd name="T85" fmla="*/ 850 h 2523"/>
                <a:gd name="T86" fmla="*/ 4666 w 7091"/>
                <a:gd name="T87" fmla="*/ 724 h 2523"/>
                <a:gd name="T88" fmla="*/ 4358 w 7091"/>
                <a:gd name="T89" fmla="*/ 506 h 2523"/>
                <a:gd name="T90" fmla="*/ 4292 w 7091"/>
                <a:gd name="T91" fmla="*/ 322 h 2523"/>
                <a:gd name="T92" fmla="*/ 4426 w 7091"/>
                <a:gd name="T93" fmla="*/ 157 h 2523"/>
                <a:gd name="T94" fmla="*/ 4695 w 7091"/>
                <a:gd name="T95" fmla="*/ 175 h 2523"/>
                <a:gd name="T96" fmla="*/ 4881 w 7091"/>
                <a:gd name="T97" fmla="*/ 356 h 2523"/>
                <a:gd name="T98" fmla="*/ 4775 w 7091"/>
                <a:gd name="T99" fmla="*/ 382 h 2523"/>
                <a:gd name="T100" fmla="*/ 4560 w 7091"/>
                <a:gd name="T101" fmla="*/ 240 h 2523"/>
                <a:gd name="T102" fmla="*/ 4400 w 7091"/>
                <a:gd name="T103" fmla="*/ 329 h 2523"/>
                <a:gd name="T104" fmla="*/ 4527 w 7091"/>
                <a:gd name="T105" fmla="*/ 491 h 2523"/>
                <a:gd name="T106" fmla="*/ 4778 w 7091"/>
                <a:gd name="T107" fmla="*/ 685 h 2523"/>
                <a:gd name="T108" fmla="*/ 4775 w 7091"/>
                <a:gd name="T109" fmla="*/ 901 h 2523"/>
                <a:gd name="T110" fmla="*/ 4566 w 7091"/>
                <a:gd name="T111" fmla="*/ 1022 h 2523"/>
                <a:gd name="T112" fmla="*/ 4264 w 7091"/>
                <a:gd name="T113" fmla="*/ 928 h 2523"/>
                <a:gd name="T114" fmla="*/ 4152 w 7091"/>
                <a:gd name="T115" fmla="*/ 684 h 2523"/>
                <a:gd name="T116" fmla="*/ 6167 w 7091"/>
                <a:gd name="T117" fmla="*/ 974 h 2523"/>
                <a:gd name="T118" fmla="*/ 6117 w 7091"/>
                <a:gd name="T119" fmla="*/ 1154 h 2523"/>
                <a:gd name="T120" fmla="*/ 7031 w 7091"/>
                <a:gd name="T121" fmla="*/ 1957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91" h="2523">
                  <a:moveTo>
                    <a:pt x="867" y="1948"/>
                  </a:moveTo>
                  <a:lnTo>
                    <a:pt x="889" y="1940"/>
                  </a:lnTo>
                  <a:lnTo>
                    <a:pt x="909" y="1931"/>
                  </a:lnTo>
                  <a:lnTo>
                    <a:pt x="929" y="1922"/>
                  </a:lnTo>
                  <a:lnTo>
                    <a:pt x="948" y="1913"/>
                  </a:lnTo>
                  <a:lnTo>
                    <a:pt x="967" y="1904"/>
                  </a:lnTo>
                  <a:lnTo>
                    <a:pt x="984" y="1894"/>
                  </a:lnTo>
                  <a:lnTo>
                    <a:pt x="999" y="1884"/>
                  </a:lnTo>
                  <a:lnTo>
                    <a:pt x="1014" y="1875"/>
                  </a:lnTo>
                  <a:lnTo>
                    <a:pt x="1059" y="1947"/>
                  </a:lnTo>
                  <a:lnTo>
                    <a:pt x="1039" y="1961"/>
                  </a:lnTo>
                  <a:lnTo>
                    <a:pt x="1018" y="1974"/>
                  </a:lnTo>
                  <a:lnTo>
                    <a:pt x="995" y="1985"/>
                  </a:lnTo>
                  <a:lnTo>
                    <a:pt x="972" y="1997"/>
                  </a:lnTo>
                  <a:lnTo>
                    <a:pt x="947" y="2008"/>
                  </a:lnTo>
                  <a:lnTo>
                    <a:pt x="923" y="2018"/>
                  </a:lnTo>
                  <a:lnTo>
                    <a:pt x="896" y="2028"/>
                  </a:lnTo>
                  <a:lnTo>
                    <a:pt x="870" y="2036"/>
                  </a:lnTo>
                  <a:lnTo>
                    <a:pt x="866" y="2063"/>
                  </a:lnTo>
                  <a:lnTo>
                    <a:pt x="860" y="2089"/>
                  </a:lnTo>
                  <a:lnTo>
                    <a:pt x="854" y="2115"/>
                  </a:lnTo>
                  <a:lnTo>
                    <a:pt x="844" y="2140"/>
                  </a:lnTo>
                  <a:lnTo>
                    <a:pt x="835" y="2165"/>
                  </a:lnTo>
                  <a:lnTo>
                    <a:pt x="822" y="2188"/>
                  </a:lnTo>
                  <a:lnTo>
                    <a:pt x="808" y="2213"/>
                  </a:lnTo>
                  <a:lnTo>
                    <a:pt x="793" y="2236"/>
                  </a:lnTo>
                  <a:lnTo>
                    <a:pt x="776" y="2259"/>
                  </a:lnTo>
                  <a:lnTo>
                    <a:pt x="758" y="2280"/>
                  </a:lnTo>
                  <a:lnTo>
                    <a:pt x="739" y="2300"/>
                  </a:lnTo>
                  <a:lnTo>
                    <a:pt x="719" y="2318"/>
                  </a:lnTo>
                  <a:lnTo>
                    <a:pt x="698" y="2334"/>
                  </a:lnTo>
                  <a:lnTo>
                    <a:pt x="675" y="2349"/>
                  </a:lnTo>
                  <a:lnTo>
                    <a:pt x="652" y="2363"/>
                  </a:lnTo>
                  <a:lnTo>
                    <a:pt x="628" y="2375"/>
                  </a:lnTo>
                  <a:lnTo>
                    <a:pt x="603" y="2385"/>
                  </a:lnTo>
                  <a:lnTo>
                    <a:pt x="577" y="2393"/>
                  </a:lnTo>
                  <a:lnTo>
                    <a:pt x="552" y="2399"/>
                  </a:lnTo>
                  <a:lnTo>
                    <a:pt x="526" y="2404"/>
                  </a:lnTo>
                  <a:lnTo>
                    <a:pt x="500" y="2406"/>
                  </a:lnTo>
                  <a:lnTo>
                    <a:pt x="473" y="2407"/>
                  </a:lnTo>
                  <a:lnTo>
                    <a:pt x="446" y="2406"/>
                  </a:lnTo>
                  <a:lnTo>
                    <a:pt x="418" y="2403"/>
                  </a:lnTo>
                  <a:lnTo>
                    <a:pt x="390" y="2398"/>
                  </a:lnTo>
                  <a:lnTo>
                    <a:pt x="363" y="2392"/>
                  </a:lnTo>
                  <a:lnTo>
                    <a:pt x="336" y="2383"/>
                  </a:lnTo>
                  <a:lnTo>
                    <a:pt x="308" y="2372"/>
                  </a:lnTo>
                  <a:lnTo>
                    <a:pt x="282" y="2361"/>
                  </a:lnTo>
                  <a:lnTo>
                    <a:pt x="256" y="2347"/>
                  </a:lnTo>
                  <a:lnTo>
                    <a:pt x="230" y="2331"/>
                  </a:lnTo>
                  <a:lnTo>
                    <a:pt x="204" y="2314"/>
                  </a:lnTo>
                  <a:lnTo>
                    <a:pt x="179" y="2296"/>
                  </a:lnTo>
                  <a:lnTo>
                    <a:pt x="155" y="2277"/>
                  </a:lnTo>
                  <a:lnTo>
                    <a:pt x="134" y="2257"/>
                  </a:lnTo>
                  <a:lnTo>
                    <a:pt x="114" y="2235"/>
                  </a:lnTo>
                  <a:lnTo>
                    <a:pt x="95" y="2213"/>
                  </a:lnTo>
                  <a:lnTo>
                    <a:pt x="77" y="2191"/>
                  </a:lnTo>
                  <a:lnTo>
                    <a:pt x="61" y="2166"/>
                  </a:lnTo>
                  <a:lnTo>
                    <a:pt x="47" y="2142"/>
                  </a:lnTo>
                  <a:lnTo>
                    <a:pt x="34" y="2116"/>
                  </a:lnTo>
                  <a:lnTo>
                    <a:pt x="24" y="2091"/>
                  </a:lnTo>
                  <a:lnTo>
                    <a:pt x="15" y="2065"/>
                  </a:lnTo>
                  <a:lnTo>
                    <a:pt x="8" y="2040"/>
                  </a:lnTo>
                  <a:lnTo>
                    <a:pt x="3" y="2013"/>
                  </a:lnTo>
                  <a:lnTo>
                    <a:pt x="1" y="1986"/>
                  </a:lnTo>
                  <a:lnTo>
                    <a:pt x="0" y="1960"/>
                  </a:lnTo>
                  <a:lnTo>
                    <a:pt x="2" y="1933"/>
                  </a:lnTo>
                  <a:lnTo>
                    <a:pt x="5" y="1907"/>
                  </a:lnTo>
                  <a:lnTo>
                    <a:pt x="11" y="1880"/>
                  </a:lnTo>
                  <a:lnTo>
                    <a:pt x="17" y="1855"/>
                  </a:lnTo>
                  <a:lnTo>
                    <a:pt x="26" y="1829"/>
                  </a:lnTo>
                  <a:lnTo>
                    <a:pt x="36" y="1804"/>
                  </a:lnTo>
                  <a:lnTo>
                    <a:pt x="49" y="1779"/>
                  </a:lnTo>
                  <a:lnTo>
                    <a:pt x="63" y="1755"/>
                  </a:lnTo>
                  <a:lnTo>
                    <a:pt x="79" y="1731"/>
                  </a:lnTo>
                  <a:lnTo>
                    <a:pt x="96" y="1708"/>
                  </a:lnTo>
                  <a:lnTo>
                    <a:pt x="114" y="1687"/>
                  </a:lnTo>
                  <a:lnTo>
                    <a:pt x="133" y="1666"/>
                  </a:lnTo>
                  <a:lnTo>
                    <a:pt x="154" y="1648"/>
                  </a:lnTo>
                  <a:lnTo>
                    <a:pt x="176" y="1631"/>
                  </a:lnTo>
                  <a:lnTo>
                    <a:pt x="198" y="1617"/>
                  </a:lnTo>
                  <a:lnTo>
                    <a:pt x="221" y="1603"/>
                  </a:lnTo>
                  <a:lnTo>
                    <a:pt x="246" y="1591"/>
                  </a:lnTo>
                  <a:lnTo>
                    <a:pt x="270" y="1580"/>
                  </a:lnTo>
                  <a:lnTo>
                    <a:pt x="296" y="1572"/>
                  </a:lnTo>
                  <a:lnTo>
                    <a:pt x="321" y="1565"/>
                  </a:lnTo>
                  <a:lnTo>
                    <a:pt x="348" y="1561"/>
                  </a:lnTo>
                  <a:lnTo>
                    <a:pt x="374" y="1558"/>
                  </a:lnTo>
                  <a:lnTo>
                    <a:pt x="401" y="1558"/>
                  </a:lnTo>
                  <a:lnTo>
                    <a:pt x="428" y="1559"/>
                  </a:lnTo>
                  <a:lnTo>
                    <a:pt x="455" y="1562"/>
                  </a:lnTo>
                  <a:lnTo>
                    <a:pt x="483" y="1568"/>
                  </a:lnTo>
                  <a:lnTo>
                    <a:pt x="509" y="1575"/>
                  </a:lnTo>
                  <a:lnTo>
                    <a:pt x="537" y="1584"/>
                  </a:lnTo>
                  <a:lnTo>
                    <a:pt x="564" y="1593"/>
                  </a:lnTo>
                  <a:lnTo>
                    <a:pt x="590" y="1606"/>
                  </a:lnTo>
                  <a:lnTo>
                    <a:pt x="617" y="1620"/>
                  </a:lnTo>
                  <a:lnTo>
                    <a:pt x="642" y="1635"/>
                  </a:lnTo>
                  <a:lnTo>
                    <a:pt x="668" y="1652"/>
                  </a:lnTo>
                  <a:lnTo>
                    <a:pt x="689" y="1668"/>
                  </a:lnTo>
                  <a:lnTo>
                    <a:pt x="709" y="1684"/>
                  </a:lnTo>
                  <a:lnTo>
                    <a:pt x="727" y="1699"/>
                  </a:lnTo>
                  <a:lnTo>
                    <a:pt x="744" y="1715"/>
                  </a:lnTo>
                  <a:lnTo>
                    <a:pt x="761" y="1732"/>
                  </a:lnTo>
                  <a:lnTo>
                    <a:pt x="776" y="1750"/>
                  </a:lnTo>
                  <a:lnTo>
                    <a:pt x="790" y="1767"/>
                  </a:lnTo>
                  <a:lnTo>
                    <a:pt x="804" y="1787"/>
                  </a:lnTo>
                  <a:lnTo>
                    <a:pt x="816" y="1805"/>
                  </a:lnTo>
                  <a:lnTo>
                    <a:pt x="826" y="1824"/>
                  </a:lnTo>
                  <a:lnTo>
                    <a:pt x="836" y="1843"/>
                  </a:lnTo>
                  <a:lnTo>
                    <a:pt x="844" y="1863"/>
                  </a:lnTo>
                  <a:lnTo>
                    <a:pt x="852" y="1884"/>
                  </a:lnTo>
                  <a:lnTo>
                    <a:pt x="858" y="1905"/>
                  </a:lnTo>
                  <a:lnTo>
                    <a:pt x="863" y="1926"/>
                  </a:lnTo>
                  <a:lnTo>
                    <a:pt x="867" y="1948"/>
                  </a:lnTo>
                  <a:close/>
                  <a:moveTo>
                    <a:pt x="608" y="2067"/>
                  </a:moveTo>
                  <a:lnTo>
                    <a:pt x="628" y="2051"/>
                  </a:lnTo>
                  <a:lnTo>
                    <a:pt x="648" y="2038"/>
                  </a:lnTo>
                  <a:lnTo>
                    <a:pt x="668" y="2026"/>
                  </a:lnTo>
                  <a:lnTo>
                    <a:pt x="687" y="2014"/>
                  </a:lnTo>
                  <a:lnTo>
                    <a:pt x="707" y="2005"/>
                  </a:lnTo>
                  <a:lnTo>
                    <a:pt x="726" y="1996"/>
                  </a:lnTo>
                  <a:lnTo>
                    <a:pt x="746" y="1989"/>
                  </a:lnTo>
                  <a:lnTo>
                    <a:pt x="767" y="1983"/>
                  </a:lnTo>
                  <a:lnTo>
                    <a:pt x="763" y="1966"/>
                  </a:lnTo>
                  <a:lnTo>
                    <a:pt x="760" y="1950"/>
                  </a:lnTo>
                  <a:lnTo>
                    <a:pt x="755" y="1934"/>
                  </a:lnTo>
                  <a:lnTo>
                    <a:pt x="750" y="1918"/>
                  </a:lnTo>
                  <a:lnTo>
                    <a:pt x="743" y="1904"/>
                  </a:lnTo>
                  <a:lnTo>
                    <a:pt x="735" y="1888"/>
                  </a:lnTo>
                  <a:lnTo>
                    <a:pt x="726" y="1873"/>
                  </a:lnTo>
                  <a:lnTo>
                    <a:pt x="717" y="1858"/>
                  </a:lnTo>
                  <a:lnTo>
                    <a:pt x="706" y="1843"/>
                  </a:lnTo>
                  <a:lnTo>
                    <a:pt x="694" y="1829"/>
                  </a:lnTo>
                  <a:lnTo>
                    <a:pt x="682" y="1814"/>
                  </a:lnTo>
                  <a:lnTo>
                    <a:pt x="668" y="1800"/>
                  </a:lnTo>
                  <a:lnTo>
                    <a:pt x="653" y="1787"/>
                  </a:lnTo>
                  <a:lnTo>
                    <a:pt x="637" y="1774"/>
                  </a:lnTo>
                  <a:lnTo>
                    <a:pt x="620" y="1760"/>
                  </a:lnTo>
                  <a:lnTo>
                    <a:pt x="602" y="1747"/>
                  </a:lnTo>
                  <a:lnTo>
                    <a:pt x="581" y="1733"/>
                  </a:lnTo>
                  <a:lnTo>
                    <a:pt x="560" y="1721"/>
                  </a:lnTo>
                  <a:lnTo>
                    <a:pt x="539" y="1709"/>
                  </a:lnTo>
                  <a:lnTo>
                    <a:pt x="518" y="1699"/>
                  </a:lnTo>
                  <a:lnTo>
                    <a:pt x="498" y="1690"/>
                  </a:lnTo>
                  <a:lnTo>
                    <a:pt x="476" y="1684"/>
                  </a:lnTo>
                  <a:lnTo>
                    <a:pt x="456" y="1677"/>
                  </a:lnTo>
                  <a:lnTo>
                    <a:pt x="435" y="1673"/>
                  </a:lnTo>
                  <a:lnTo>
                    <a:pt x="415" y="1670"/>
                  </a:lnTo>
                  <a:lnTo>
                    <a:pt x="395" y="1668"/>
                  </a:lnTo>
                  <a:lnTo>
                    <a:pt x="374" y="1668"/>
                  </a:lnTo>
                  <a:lnTo>
                    <a:pt x="355" y="1669"/>
                  </a:lnTo>
                  <a:lnTo>
                    <a:pt x="335" y="1671"/>
                  </a:lnTo>
                  <a:lnTo>
                    <a:pt x="317" y="1675"/>
                  </a:lnTo>
                  <a:lnTo>
                    <a:pt x="298" y="1680"/>
                  </a:lnTo>
                  <a:lnTo>
                    <a:pt x="280" y="1688"/>
                  </a:lnTo>
                  <a:lnTo>
                    <a:pt x="262" y="1696"/>
                  </a:lnTo>
                  <a:lnTo>
                    <a:pt x="245" y="1706"/>
                  </a:lnTo>
                  <a:lnTo>
                    <a:pt x="228" y="1715"/>
                  </a:lnTo>
                  <a:lnTo>
                    <a:pt x="213" y="1728"/>
                  </a:lnTo>
                  <a:lnTo>
                    <a:pt x="198" y="1741"/>
                  </a:lnTo>
                  <a:lnTo>
                    <a:pt x="184" y="1755"/>
                  </a:lnTo>
                  <a:lnTo>
                    <a:pt x="170" y="1770"/>
                  </a:lnTo>
                  <a:lnTo>
                    <a:pt x="159" y="1787"/>
                  </a:lnTo>
                  <a:lnTo>
                    <a:pt x="150" y="1799"/>
                  </a:lnTo>
                  <a:lnTo>
                    <a:pt x="142" y="1812"/>
                  </a:lnTo>
                  <a:lnTo>
                    <a:pt x="134" y="1825"/>
                  </a:lnTo>
                  <a:lnTo>
                    <a:pt x="128" y="1839"/>
                  </a:lnTo>
                  <a:lnTo>
                    <a:pt x="122" y="1851"/>
                  </a:lnTo>
                  <a:lnTo>
                    <a:pt x="117" y="1865"/>
                  </a:lnTo>
                  <a:lnTo>
                    <a:pt x="114" y="1879"/>
                  </a:lnTo>
                  <a:lnTo>
                    <a:pt x="110" y="1892"/>
                  </a:lnTo>
                  <a:lnTo>
                    <a:pt x="108" y="1906"/>
                  </a:lnTo>
                  <a:lnTo>
                    <a:pt x="105" y="1920"/>
                  </a:lnTo>
                  <a:lnTo>
                    <a:pt x="104" y="1934"/>
                  </a:lnTo>
                  <a:lnTo>
                    <a:pt x="103" y="1948"/>
                  </a:lnTo>
                  <a:lnTo>
                    <a:pt x="104" y="1962"/>
                  </a:lnTo>
                  <a:lnTo>
                    <a:pt x="104" y="1976"/>
                  </a:lnTo>
                  <a:lnTo>
                    <a:pt x="106" y="1991"/>
                  </a:lnTo>
                  <a:lnTo>
                    <a:pt x="109" y="2006"/>
                  </a:lnTo>
                  <a:lnTo>
                    <a:pt x="113" y="2019"/>
                  </a:lnTo>
                  <a:lnTo>
                    <a:pt x="116" y="2034"/>
                  </a:lnTo>
                  <a:lnTo>
                    <a:pt x="121" y="2048"/>
                  </a:lnTo>
                  <a:lnTo>
                    <a:pt x="128" y="2062"/>
                  </a:lnTo>
                  <a:lnTo>
                    <a:pt x="134" y="2076"/>
                  </a:lnTo>
                  <a:lnTo>
                    <a:pt x="143" y="2090"/>
                  </a:lnTo>
                  <a:lnTo>
                    <a:pt x="151" y="2103"/>
                  </a:lnTo>
                  <a:lnTo>
                    <a:pt x="161" y="2117"/>
                  </a:lnTo>
                  <a:lnTo>
                    <a:pt x="171" y="2130"/>
                  </a:lnTo>
                  <a:lnTo>
                    <a:pt x="183" y="2144"/>
                  </a:lnTo>
                  <a:lnTo>
                    <a:pt x="196" y="2157"/>
                  </a:lnTo>
                  <a:lnTo>
                    <a:pt x="209" y="2169"/>
                  </a:lnTo>
                  <a:lnTo>
                    <a:pt x="222" y="2182"/>
                  </a:lnTo>
                  <a:lnTo>
                    <a:pt x="238" y="2195"/>
                  </a:lnTo>
                  <a:lnTo>
                    <a:pt x="254" y="2208"/>
                  </a:lnTo>
                  <a:lnTo>
                    <a:pt x="271" y="2219"/>
                  </a:lnTo>
                  <a:lnTo>
                    <a:pt x="287" y="2231"/>
                  </a:lnTo>
                  <a:lnTo>
                    <a:pt x="304" y="2242"/>
                  </a:lnTo>
                  <a:lnTo>
                    <a:pt x="321" y="2251"/>
                  </a:lnTo>
                  <a:lnTo>
                    <a:pt x="337" y="2260"/>
                  </a:lnTo>
                  <a:lnTo>
                    <a:pt x="353" y="2268"/>
                  </a:lnTo>
                  <a:lnTo>
                    <a:pt x="370" y="2275"/>
                  </a:lnTo>
                  <a:lnTo>
                    <a:pt x="386" y="2281"/>
                  </a:lnTo>
                  <a:lnTo>
                    <a:pt x="402" y="2286"/>
                  </a:lnTo>
                  <a:lnTo>
                    <a:pt x="418" y="2291"/>
                  </a:lnTo>
                  <a:lnTo>
                    <a:pt x="433" y="2295"/>
                  </a:lnTo>
                  <a:lnTo>
                    <a:pt x="449" y="2297"/>
                  </a:lnTo>
                  <a:lnTo>
                    <a:pt x="464" y="2299"/>
                  </a:lnTo>
                  <a:lnTo>
                    <a:pt x="480" y="2300"/>
                  </a:lnTo>
                  <a:lnTo>
                    <a:pt x="494" y="2300"/>
                  </a:lnTo>
                  <a:lnTo>
                    <a:pt x="509" y="2300"/>
                  </a:lnTo>
                  <a:lnTo>
                    <a:pt x="524" y="2298"/>
                  </a:lnTo>
                  <a:lnTo>
                    <a:pt x="539" y="2296"/>
                  </a:lnTo>
                  <a:lnTo>
                    <a:pt x="554" y="2293"/>
                  </a:lnTo>
                  <a:lnTo>
                    <a:pt x="568" y="2289"/>
                  </a:lnTo>
                  <a:lnTo>
                    <a:pt x="582" y="2285"/>
                  </a:lnTo>
                  <a:lnTo>
                    <a:pt x="594" y="2280"/>
                  </a:lnTo>
                  <a:lnTo>
                    <a:pt x="607" y="2274"/>
                  </a:lnTo>
                  <a:lnTo>
                    <a:pt x="620" y="2267"/>
                  </a:lnTo>
                  <a:lnTo>
                    <a:pt x="632" y="2261"/>
                  </a:lnTo>
                  <a:lnTo>
                    <a:pt x="643" y="2252"/>
                  </a:lnTo>
                  <a:lnTo>
                    <a:pt x="655" y="2244"/>
                  </a:lnTo>
                  <a:lnTo>
                    <a:pt x="667" y="2235"/>
                  </a:lnTo>
                  <a:lnTo>
                    <a:pt x="677" y="2225"/>
                  </a:lnTo>
                  <a:lnTo>
                    <a:pt x="688" y="2214"/>
                  </a:lnTo>
                  <a:lnTo>
                    <a:pt x="698" y="2203"/>
                  </a:lnTo>
                  <a:lnTo>
                    <a:pt x="707" y="2192"/>
                  </a:lnTo>
                  <a:lnTo>
                    <a:pt x="717" y="2179"/>
                  </a:lnTo>
                  <a:lnTo>
                    <a:pt x="724" y="2166"/>
                  </a:lnTo>
                  <a:lnTo>
                    <a:pt x="733" y="2153"/>
                  </a:lnTo>
                  <a:lnTo>
                    <a:pt x="739" y="2141"/>
                  </a:lnTo>
                  <a:lnTo>
                    <a:pt x="745" y="2128"/>
                  </a:lnTo>
                  <a:lnTo>
                    <a:pt x="751" y="2114"/>
                  </a:lnTo>
                  <a:lnTo>
                    <a:pt x="755" y="2101"/>
                  </a:lnTo>
                  <a:lnTo>
                    <a:pt x="759" y="2087"/>
                  </a:lnTo>
                  <a:lnTo>
                    <a:pt x="762" y="2074"/>
                  </a:lnTo>
                  <a:lnTo>
                    <a:pt x="749" y="2079"/>
                  </a:lnTo>
                  <a:lnTo>
                    <a:pt x="735" y="2086"/>
                  </a:lnTo>
                  <a:lnTo>
                    <a:pt x="721" y="2093"/>
                  </a:lnTo>
                  <a:lnTo>
                    <a:pt x="708" y="2100"/>
                  </a:lnTo>
                  <a:lnTo>
                    <a:pt x="695" y="2109"/>
                  </a:lnTo>
                  <a:lnTo>
                    <a:pt x="683" y="2117"/>
                  </a:lnTo>
                  <a:lnTo>
                    <a:pt x="671" y="2127"/>
                  </a:lnTo>
                  <a:lnTo>
                    <a:pt x="659" y="2135"/>
                  </a:lnTo>
                  <a:lnTo>
                    <a:pt x="608" y="2067"/>
                  </a:lnTo>
                  <a:close/>
                  <a:moveTo>
                    <a:pt x="1060" y="1849"/>
                  </a:moveTo>
                  <a:lnTo>
                    <a:pt x="796" y="982"/>
                  </a:lnTo>
                  <a:lnTo>
                    <a:pt x="894" y="906"/>
                  </a:lnTo>
                  <a:lnTo>
                    <a:pt x="1686" y="1362"/>
                  </a:lnTo>
                  <a:lnTo>
                    <a:pt x="1585" y="1441"/>
                  </a:lnTo>
                  <a:lnTo>
                    <a:pt x="1350" y="1299"/>
                  </a:lnTo>
                  <a:lnTo>
                    <a:pt x="1069" y="1518"/>
                  </a:lnTo>
                  <a:lnTo>
                    <a:pt x="1155" y="1777"/>
                  </a:lnTo>
                  <a:lnTo>
                    <a:pt x="1060" y="1849"/>
                  </a:lnTo>
                  <a:close/>
                  <a:moveTo>
                    <a:pt x="1039" y="1426"/>
                  </a:moveTo>
                  <a:lnTo>
                    <a:pt x="1266" y="1249"/>
                  </a:lnTo>
                  <a:lnTo>
                    <a:pt x="1053" y="1118"/>
                  </a:lnTo>
                  <a:lnTo>
                    <a:pt x="1007" y="1089"/>
                  </a:lnTo>
                  <a:lnTo>
                    <a:pt x="965" y="1063"/>
                  </a:lnTo>
                  <a:lnTo>
                    <a:pt x="928" y="1038"/>
                  </a:lnTo>
                  <a:lnTo>
                    <a:pt x="896" y="1016"/>
                  </a:lnTo>
                  <a:lnTo>
                    <a:pt x="914" y="1054"/>
                  </a:lnTo>
                  <a:lnTo>
                    <a:pt x="930" y="1092"/>
                  </a:lnTo>
                  <a:lnTo>
                    <a:pt x="946" y="1133"/>
                  </a:lnTo>
                  <a:lnTo>
                    <a:pt x="960" y="1173"/>
                  </a:lnTo>
                  <a:lnTo>
                    <a:pt x="1039" y="1426"/>
                  </a:lnTo>
                  <a:close/>
                  <a:moveTo>
                    <a:pt x="1714" y="1365"/>
                  </a:moveTo>
                  <a:lnTo>
                    <a:pt x="1663" y="1274"/>
                  </a:lnTo>
                  <a:lnTo>
                    <a:pt x="1774" y="588"/>
                  </a:lnTo>
                  <a:lnTo>
                    <a:pt x="1781" y="553"/>
                  </a:lnTo>
                  <a:lnTo>
                    <a:pt x="1787" y="519"/>
                  </a:lnTo>
                  <a:lnTo>
                    <a:pt x="1794" y="487"/>
                  </a:lnTo>
                  <a:lnTo>
                    <a:pt x="1801" y="458"/>
                  </a:lnTo>
                  <a:lnTo>
                    <a:pt x="1390" y="689"/>
                  </a:lnTo>
                  <a:lnTo>
                    <a:pt x="1342" y="602"/>
                  </a:lnTo>
                  <a:lnTo>
                    <a:pt x="1869" y="306"/>
                  </a:lnTo>
                  <a:lnTo>
                    <a:pt x="1918" y="392"/>
                  </a:lnTo>
                  <a:lnTo>
                    <a:pt x="1792" y="1137"/>
                  </a:lnTo>
                  <a:lnTo>
                    <a:pt x="1777" y="1215"/>
                  </a:lnTo>
                  <a:lnTo>
                    <a:pt x="2248" y="950"/>
                  </a:lnTo>
                  <a:lnTo>
                    <a:pt x="2296" y="1036"/>
                  </a:lnTo>
                  <a:lnTo>
                    <a:pt x="1714" y="1365"/>
                  </a:lnTo>
                  <a:close/>
                  <a:moveTo>
                    <a:pt x="2331" y="1034"/>
                  </a:moveTo>
                  <a:lnTo>
                    <a:pt x="2457" y="136"/>
                  </a:lnTo>
                  <a:lnTo>
                    <a:pt x="2576" y="108"/>
                  </a:lnTo>
                  <a:lnTo>
                    <a:pt x="3102" y="855"/>
                  </a:lnTo>
                  <a:lnTo>
                    <a:pt x="2979" y="884"/>
                  </a:lnTo>
                  <a:lnTo>
                    <a:pt x="2826" y="657"/>
                  </a:lnTo>
                  <a:lnTo>
                    <a:pt x="2478" y="736"/>
                  </a:lnTo>
                  <a:lnTo>
                    <a:pt x="2446" y="1007"/>
                  </a:lnTo>
                  <a:lnTo>
                    <a:pt x="2331" y="1034"/>
                  </a:lnTo>
                  <a:close/>
                  <a:moveTo>
                    <a:pt x="2490" y="641"/>
                  </a:moveTo>
                  <a:lnTo>
                    <a:pt x="2771" y="576"/>
                  </a:lnTo>
                  <a:lnTo>
                    <a:pt x="2632" y="366"/>
                  </a:lnTo>
                  <a:lnTo>
                    <a:pt x="2616" y="343"/>
                  </a:lnTo>
                  <a:lnTo>
                    <a:pt x="2603" y="321"/>
                  </a:lnTo>
                  <a:lnTo>
                    <a:pt x="2589" y="299"/>
                  </a:lnTo>
                  <a:lnTo>
                    <a:pt x="2576" y="279"/>
                  </a:lnTo>
                  <a:lnTo>
                    <a:pt x="2564" y="260"/>
                  </a:lnTo>
                  <a:lnTo>
                    <a:pt x="2553" y="242"/>
                  </a:lnTo>
                  <a:lnTo>
                    <a:pt x="2542" y="225"/>
                  </a:lnTo>
                  <a:lnTo>
                    <a:pt x="2534" y="208"/>
                  </a:lnTo>
                  <a:lnTo>
                    <a:pt x="2534" y="229"/>
                  </a:lnTo>
                  <a:lnTo>
                    <a:pt x="2534" y="250"/>
                  </a:lnTo>
                  <a:lnTo>
                    <a:pt x="2533" y="272"/>
                  </a:lnTo>
                  <a:lnTo>
                    <a:pt x="2531" y="293"/>
                  </a:lnTo>
                  <a:lnTo>
                    <a:pt x="2530" y="314"/>
                  </a:lnTo>
                  <a:lnTo>
                    <a:pt x="2528" y="335"/>
                  </a:lnTo>
                  <a:lnTo>
                    <a:pt x="2526" y="356"/>
                  </a:lnTo>
                  <a:lnTo>
                    <a:pt x="2524" y="377"/>
                  </a:lnTo>
                  <a:lnTo>
                    <a:pt x="2490" y="641"/>
                  </a:lnTo>
                  <a:close/>
                  <a:moveTo>
                    <a:pt x="3836" y="769"/>
                  </a:moveTo>
                  <a:lnTo>
                    <a:pt x="3855" y="782"/>
                  </a:lnTo>
                  <a:lnTo>
                    <a:pt x="3874" y="795"/>
                  </a:lnTo>
                  <a:lnTo>
                    <a:pt x="3892" y="805"/>
                  </a:lnTo>
                  <a:lnTo>
                    <a:pt x="3911" y="816"/>
                  </a:lnTo>
                  <a:lnTo>
                    <a:pt x="3928" y="826"/>
                  </a:lnTo>
                  <a:lnTo>
                    <a:pt x="3946" y="834"/>
                  </a:lnTo>
                  <a:lnTo>
                    <a:pt x="3963" y="842"/>
                  </a:lnTo>
                  <a:lnTo>
                    <a:pt x="3980" y="848"/>
                  </a:lnTo>
                  <a:lnTo>
                    <a:pt x="3946" y="925"/>
                  </a:lnTo>
                  <a:lnTo>
                    <a:pt x="3924" y="917"/>
                  </a:lnTo>
                  <a:lnTo>
                    <a:pt x="3901" y="907"/>
                  </a:lnTo>
                  <a:lnTo>
                    <a:pt x="3878" y="896"/>
                  </a:lnTo>
                  <a:lnTo>
                    <a:pt x="3855" y="884"/>
                  </a:lnTo>
                  <a:lnTo>
                    <a:pt x="3833" y="870"/>
                  </a:lnTo>
                  <a:lnTo>
                    <a:pt x="3810" y="855"/>
                  </a:lnTo>
                  <a:lnTo>
                    <a:pt x="3787" y="839"/>
                  </a:lnTo>
                  <a:lnTo>
                    <a:pt x="3765" y="822"/>
                  </a:lnTo>
                  <a:lnTo>
                    <a:pt x="3741" y="834"/>
                  </a:lnTo>
                  <a:lnTo>
                    <a:pt x="3717" y="845"/>
                  </a:lnTo>
                  <a:lnTo>
                    <a:pt x="3691" y="854"/>
                  </a:lnTo>
                  <a:lnTo>
                    <a:pt x="3666" y="861"/>
                  </a:lnTo>
                  <a:lnTo>
                    <a:pt x="3639" y="867"/>
                  </a:lnTo>
                  <a:lnTo>
                    <a:pt x="3613" y="871"/>
                  </a:lnTo>
                  <a:lnTo>
                    <a:pt x="3585" y="873"/>
                  </a:lnTo>
                  <a:lnTo>
                    <a:pt x="3557" y="874"/>
                  </a:lnTo>
                  <a:lnTo>
                    <a:pt x="3529" y="873"/>
                  </a:lnTo>
                  <a:lnTo>
                    <a:pt x="3501" y="870"/>
                  </a:lnTo>
                  <a:lnTo>
                    <a:pt x="3474" y="866"/>
                  </a:lnTo>
                  <a:lnTo>
                    <a:pt x="3448" y="860"/>
                  </a:lnTo>
                  <a:lnTo>
                    <a:pt x="3422" y="852"/>
                  </a:lnTo>
                  <a:lnTo>
                    <a:pt x="3397" y="843"/>
                  </a:lnTo>
                  <a:lnTo>
                    <a:pt x="3372" y="831"/>
                  </a:lnTo>
                  <a:lnTo>
                    <a:pt x="3349" y="818"/>
                  </a:lnTo>
                  <a:lnTo>
                    <a:pt x="3327" y="803"/>
                  </a:lnTo>
                  <a:lnTo>
                    <a:pt x="3305" y="787"/>
                  </a:lnTo>
                  <a:lnTo>
                    <a:pt x="3285" y="770"/>
                  </a:lnTo>
                  <a:lnTo>
                    <a:pt x="3267" y="751"/>
                  </a:lnTo>
                  <a:lnTo>
                    <a:pt x="3249" y="731"/>
                  </a:lnTo>
                  <a:lnTo>
                    <a:pt x="3233" y="710"/>
                  </a:lnTo>
                  <a:lnTo>
                    <a:pt x="3219" y="686"/>
                  </a:lnTo>
                  <a:lnTo>
                    <a:pt x="3205" y="663"/>
                  </a:lnTo>
                  <a:lnTo>
                    <a:pt x="3194" y="637"/>
                  </a:lnTo>
                  <a:lnTo>
                    <a:pt x="3183" y="611"/>
                  </a:lnTo>
                  <a:lnTo>
                    <a:pt x="3175" y="583"/>
                  </a:lnTo>
                  <a:lnTo>
                    <a:pt x="3168" y="556"/>
                  </a:lnTo>
                  <a:lnTo>
                    <a:pt x="3163" y="527"/>
                  </a:lnTo>
                  <a:lnTo>
                    <a:pt x="3159" y="497"/>
                  </a:lnTo>
                  <a:lnTo>
                    <a:pt x="3157" y="467"/>
                  </a:lnTo>
                  <a:lnTo>
                    <a:pt x="3155" y="436"/>
                  </a:lnTo>
                  <a:lnTo>
                    <a:pt x="3157" y="406"/>
                  </a:lnTo>
                  <a:lnTo>
                    <a:pt x="3159" y="375"/>
                  </a:lnTo>
                  <a:lnTo>
                    <a:pt x="3163" y="345"/>
                  </a:lnTo>
                  <a:lnTo>
                    <a:pt x="3168" y="316"/>
                  </a:lnTo>
                  <a:lnTo>
                    <a:pt x="3176" y="289"/>
                  </a:lnTo>
                  <a:lnTo>
                    <a:pt x="3184" y="261"/>
                  </a:lnTo>
                  <a:lnTo>
                    <a:pt x="3195" y="234"/>
                  </a:lnTo>
                  <a:lnTo>
                    <a:pt x="3207" y="209"/>
                  </a:lnTo>
                  <a:lnTo>
                    <a:pt x="3220" y="183"/>
                  </a:lnTo>
                  <a:lnTo>
                    <a:pt x="3235" y="160"/>
                  </a:lnTo>
                  <a:lnTo>
                    <a:pt x="3251" y="139"/>
                  </a:lnTo>
                  <a:lnTo>
                    <a:pt x="3268" y="119"/>
                  </a:lnTo>
                  <a:lnTo>
                    <a:pt x="3287" y="99"/>
                  </a:lnTo>
                  <a:lnTo>
                    <a:pt x="3308" y="82"/>
                  </a:lnTo>
                  <a:lnTo>
                    <a:pt x="3329" y="66"/>
                  </a:lnTo>
                  <a:lnTo>
                    <a:pt x="3351" y="53"/>
                  </a:lnTo>
                  <a:lnTo>
                    <a:pt x="3376" y="40"/>
                  </a:lnTo>
                  <a:lnTo>
                    <a:pt x="3400" y="29"/>
                  </a:lnTo>
                  <a:lnTo>
                    <a:pt x="3424" y="20"/>
                  </a:lnTo>
                  <a:lnTo>
                    <a:pt x="3451" y="12"/>
                  </a:lnTo>
                  <a:lnTo>
                    <a:pt x="3478" y="7"/>
                  </a:lnTo>
                  <a:lnTo>
                    <a:pt x="3504" y="3"/>
                  </a:lnTo>
                  <a:lnTo>
                    <a:pt x="3533" y="0"/>
                  </a:lnTo>
                  <a:lnTo>
                    <a:pt x="3561" y="0"/>
                  </a:lnTo>
                  <a:lnTo>
                    <a:pt x="3590" y="1"/>
                  </a:lnTo>
                  <a:lnTo>
                    <a:pt x="3618" y="3"/>
                  </a:lnTo>
                  <a:lnTo>
                    <a:pt x="3646" y="7"/>
                  </a:lnTo>
                  <a:lnTo>
                    <a:pt x="3672" y="13"/>
                  </a:lnTo>
                  <a:lnTo>
                    <a:pt x="3699" y="21"/>
                  </a:lnTo>
                  <a:lnTo>
                    <a:pt x="3723" y="30"/>
                  </a:lnTo>
                  <a:lnTo>
                    <a:pt x="3748" y="42"/>
                  </a:lnTo>
                  <a:lnTo>
                    <a:pt x="3772" y="55"/>
                  </a:lnTo>
                  <a:lnTo>
                    <a:pt x="3794" y="70"/>
                  </a:lnTo>
                  <a:lnTo>
                    <a:pt x="3816" y="86"/>
                  </a:lnTo>
                  <a:lnTo>
                    <a:pt x="3836" y="103"/>
                  </a:lnTo>
                  <a:lnTo>
                    <a:pt x="3855" y="122"/>
                  </a:lnTo>
                  <a:lnTo>
                    <a:pt x="3872" y="142"/>
                  </a:lnTo>
                  <a:lnTo>
                    <a:pt x="3888" y="163"/>
                  </a:lnTo>
                  <a:lnTo>
                    <a:pt x="3902" y="187"/>
                  </a:lnTo>
                  <a:lnTo>
                    <a:pt x="3916" y="211"/>
                  </a:lnTo>
                  <a:lnTo>
                    <a:pt x="3926" y="237"/>
                  </a:lnTo>
                  <a:lnTo>
                    <a:pt x="3937" y="263"/>
                  </a:lnTo>
                  <a:lnTo>
                    <a:pt x="3945" y="290"/>
                  </a:lnTo>
                  <a:lnTo>
                    <a:pt x="3952" y="317"/>
                  </a:lnTo>
                  <a:lnTo>
                    <a:pt x="3957" y="346"/>
                  </a:lnTo>
                  <a:lnTo>
                    <a:pt x="3961" y="376"/>
                  </a:lnTo>
                  <a:lnTo>
                    <a:pt x="3963" y="406"/>
                  </a:lnTo>
                  <a:lnTo>
                    <a:pt x="3965" y="436"/>
                  </a:lnTo>
                  <a:lnTo>
                    <a:pt x="3963" y="463"/>
                  </a:lnTo>
                  <a:lnTo>
                    <a:pt x="3962" y="487"/>
                  </a:lnTo>
                  <a:lnTo>
                    <a:pt x="3959" y="512"/>
                  </a:lnTo>
                  <a:lnTo>
                    <a:pt x="3956" y="536"/>
                  </a:lnTo>
                  <a:lnTo>
                    <a:pt x="3952" y="559"/>
                  </a:lnTo>
                  <a:lnTo>
                    <a:pt x="3946" y="581"/>
                  </a:lnTo>
                  <a:lnTo>
                    <a:pt x="3939" y="603"/>
                  </a:lnTo>
                  <a:lnTo>
                    <a:pt x="3932" y="625"/>
                  </a:lnTo>
                  <a:lnTo>
                    <a:pt x="3923" y="645"/>
                  </a:lnTo>
                  <a:lnTo>
                    <a:pt x="3914" y="665"/>
                  </a:lnTo>
                  <a:lnTo>
                    <a:pt x="3904" y="684"/>
                  </a:lnTo>
                  <a:lnTo>
                    <a:pt x="3892" y="702"/>
                  </a:lnTo>
                  <a:lnTo>
                    <a:pt x="3879" y="720"/>
                  </a:lnTo>
                  <a:lnTo>
                    <a:pt x="3866" y="737"/>
                  </a:lnTo>
                  <a:lnTo>
                    <a:pt x="3852" y="753"/>
                  </a:lnTo>
                  <a:lnTo>
                    <a:pt x="3836" y="769"/>
                  </a:lnTo>
                  <a:close/>
                  <a:moveTo>
                    <a:pt x="3590" y="626"/>
                  </a:moveTo>
                  <a:lnTo>
                    <a:pt x="3614" y="633"/>
                  </a:lnTo>
                  <a:lnTo>
                    <a:pt x="3636" y="642"/>
                  </a:lnTo>
                  <a:lnTo>
                    <a:pt x="3657" y="650"/>
                  </a:lnTo>
                  <a:lnTo>
                    <a:pt x="3679" y="660"/>
                  </a:lnTo>
                  <a:lnTo>
                    <a:pt x="3698" y="670"/>
                  </a:lnTo>
                  <a:lnTo>
                    <a:pt x="3716" y="682"/>
                  </a:lnTo>
                  <a:lnTo>
                    <a:pt x="3733" y="694"/>
                  </a:lnTo>
                  <a:lnTo>
                    <a:pt x="3750" y="706"/>
                  </a:lnTo>
                  <a:lnTo>
                    <a:pt x="3761" y="696"/>
                  </a:lnTo>
                  <a:lnTo>
                    <a:pt x="3772" y="683"/>
                  </a:lnTo>
                  <a:lnTo>
                    <a:pt x="3783" y="670"/>
                  </a:lnTo>
                  <a:lnTo>
                    <a:pt x="3792" y="657"/>
                  </a:lnTo>
                  <a:lnTo>
                    <a:pt x="3802" y="642"/>
                  </a:lnTo>
                  <a:lnTo>
                    <a:pt x="3809" y="627"/>
                  </a:lnTo>
                  <a:lnTo>
                    <a:pt x="3817" y="611"/>
                  </a:lnTo>
                  <a:lnTo>
                    <a:pt x="3823" y="595"/>
                  </a:lnTo>
                  <a:lnTo>
                    <a:pt x="3830" y="578"/>
                  </a:lnTo>
                  <a:lnTo>
                    <a:pt x="3834" y="560"/>
                  </a:lnTo>
                  <a:lnTo>
                    <a:pt x="3838" y="541"/>
                  </a:lnTo>
                  <a:lnTo>
                    <a:pt x="3842" y="522"/>
                  </a:lnTo>
                  <a:lnTo>
                    <a:pt x="3844" y="501"/>
                  </a:lnTo>
                  <a:lnTo>
                    <a:pt x="3847" y="481"/>
                  </a:lnTo>
                  <a:lnTo>
                    <a:pt x="3848" y="459"/>
                  </a:lnTo>
                  <a:lnTo>
                    <a:pt x="3849" y="436"/>
                  </a:lnTo>
                  <a:lnTo>
                    <a:pt x="3848" y="412"/>
                  </a:lnTo>
                  <a:lnTo>
                    <a:pt x="3847" y="388"/>
                  </a:lnTo>
                  <a:lnTo>
                    <a:pt x="3843" y="364"/>
                  </a:lnTo>
                  <a:lnTo>
                    <a:pt x="3840" y="341"/>
                  </a:lnTo>
                  <a:lnTo>
                    <a:pt x="3835" y="318"/>
                  </a:lnTo>
                  <a:lnTo>
                    <a:pt x="3828" y="298"/>
                  </a:lnTo>
                  <a:lnTo>
                    <a:pt x="3822" y="277"/>
                  </a:lnTo>
                  <a:lnTo>
                    <a:pt x="3814" y="258"/>
                  </a:lnTo>
                  <a:lnTo>
                    <a:pt x="3804" y="239"/>
                  </a:lnTo>
                  <a:lnTo>
                    <a:pt x="3794" y="222"/>
                  </a:lnTo>
                  <a:lnTo>
                    <a:pt x="3783" y="205"/>
                  </a:lnTo>
                  <a:lnTo>
                    <a:pt x="3771" y="190"/>
                  </a:lnTo>
                  <a:lnTo>
                    <a:pt x="3757" y="175"/>
                  </a:lnTo>
                  <a:lnTo>
                    <a:pt x="3743" y="162"/>
                  </a:lnTo>
                  <a:lnTo>
                    <a:pt x="3729" y="149"/>
                  </a:lnTo>
                  <a:lnTo>
                    <a:pt x="3712" y="139"/>
                  </a:lnTo>
                  <a:lnTo>
                    <a:pt x="3694" y="129"/>
                  </a:lnTo>
                  <a:lnTo>
                    <a:pt x="3677" y="120"/>
                  </a:lnTo>
                  <a:lnTo>
                    <a:pt x="3659" y="113"/>
                  </a:lnTo>
                  <a:lnTo>
                    <a:pt x="3640" y="107"/>
                  </a:lnTo>
                  <a:lnTo>
                    <a:pt x="3622" y="103"/>
                  </a:lnTo>
                  <a:lnTo>
                    <a:pt x="3602" y="98"/>
                  </a:lnTo>
                  <a:lnTo>
                    <a:pt x="3582" y="96"/>
                  </a:lnTo>
                  <a:lnTo>
                    <a:pt x="3562" y="96"/>
                  </a:lnTo>
                  <a:lnTo>
                    <a:pt x="3546" y="96"/>
                  </a:lnTo>
                  <a:lnTo>
                    <a:pt x="3531" y="97"/>
                  </a:lnTo>
                  <a:lnTo>
                    <a:pt x="3516" y="99"/>
                  </a:lnTo>
                  <a:lnTo>
                    <a:pt x="3502" y="102"/>
                  </a:lnTo>
                  <a:lnTo>
                    <a:pt x="3487" y="105"/>
                  </a:lnTo>
                  <a:lnTo>
                    <a:pt x="3473" y="108"/>
                  </a:lnTo>
                  <a:lnTo>
                    <a:pt x="3461" y="112"/>
                  </a:lnTo>
                  <a:lnTo>
                    <a:pt x="3447" y="118"/>
                  </a:lnTo>
                  <a:lnTo>
                    <a:pt x="3434" y="123"/>
                  </a:lnTo>
                  <a:lnTo>
                    <a:pt x="3422" y="129"/>
                  </a:lnTo>
                  <a:lnTo>
                    <a:pt x="3410" y="137"/>
                  </a:lnTo>
                  <a:lnTo>
                    <a:pt x="3398" y="144"/>
                  </a:lnTo>
                  <a:lnTo>
                    <a:pt x="3386" y="153"/>
                  </a:lnTo>
                  <a:lnTo>
                    <a:pt x="3376" y="161"/>
                  </a:lnTo>
                  <a:lnTo>
                    <a:pt x="3365" y="171"/>
                  </a:lnTo>
                  <a:lnTo>
                    <a:pt x="3354" y="181"/>
                  </a:lnTo>
                  <a:lnTo>
                    <a:pt x="3344" y="192"/>
                  </a:lnTo>
                  <a:lnTo>
                    <a:pt x="3335" y="204"/>
                  </a:lnTo>
                  <a:lnTo>
                    <a:pt x="3326" y="216"/>
                  </a:lnTo>
                  <a:lnTo>
                    <a:pt x="3318" y="229"/>
                  </a:lnTo>
                  <a:lnTo>
                    <a:pt x="3311" y="243"/>
                  </a:lnTo>
                  <a:lnTo>
                    <a:pt x="3303" y="257"/>
                  </a:lnTo>
                  <a:lnTo>
                    <a:pt x="3298" y="273"/>
                  </a:lnTo>
                  <a:lnTo>
                    <a:pt x="3293" y="288"/>
                  </a:lnTo>
                  <a:lnTo>
                    <a:pt x="3287" y="305"/>
                  </a:lnTo>
                  <a:lnTo>
                    <a:pt x="3283" y="322"/>
                  </a:lnTo>
                  <a:lnTo>
                    <a:pt x="3280" y="339"/>
                  </a:lnTo>
                  <a:lnTo>
                    <a:pt x="3277" y="357"/>
                  </a:lnTo>
                  <a:lnTo>
                    <a:pt x="3275" y="376"/>
                  </a:lnTo>
                  <a:lnTo>
                    <a:pt x="3272" y="396"/>
                  </a:lnTo>
                  <a:lnTo>
                    <a:pt x="3271" y="416"/>
                  </a:lnTo>
                  <a:lnTo>
                    <a:pt x="3271" y="436"/>
                  </a:lnTo>
                  <a:lnTo>
                    <a:pt x="3271" y="457"/>
                  </a:lnTo>
                  <a:lnTo>
                    <a:pt x="3272" y="477"/>
                  </a:lnTo>
                  <a:lnTo>
                    <a:pt x="3275" y="496"/>
                  </a:lnTo>
                  <a:lnTo>
                    <a:pt x="3277" y="514"/>
                  </a:lnTo>
                  <a:lnTo>
                    <a:pt x="3279" y="532"/>
                  </a:lnTo>
                  <a:lnTo>
                    <a:pt x="3283" y="549"/>
                  </a:lnTo>
                  <a:lnTo>
                    <a:pt x="3286" y="566"/>
                  </a:lnTo>
                  <a:lnTo>
                    <a:pt x="3292" y="582"/>
                  </a:lnTo>
                  <a:lnTo>
                    <a:pt x="3297" y="598"/>
                  </a:lnTo>
                  <a:lnTo>
                    <a:pt x="3303" y="613"/>
                  </a:lnTo>
                  <a:lnTo>
                    <a:pt x="3310" y="627"/>
                  </a:lnTo>
                  <a:lnTo>
                    <a:pt x="3317" y="641"/>
                  </a:lnTo>
                  <a:lnTo>
                    <a:pt x="3325" y="654"/>
                  </a:lnTo>
                  <a:lnTo>
                    <a:pt x="3333" y="666"/>
                  </a:lnTo>
                  <a:lnTo>
                    <a:pt x="3343" y="679"/>
                  </a:lnTo>
                  <a:lnTo>
                    <a:pt x="3352" y="689"/>
                  </a:lnTo>
                  <a:lnTo>
                    <a:pt x="3363" y="700"/>
                  </a:lnTo>
                  <a:lnTo>
                    <a:pt x="3373" y="711"/>
                  </a:lnTo>
                  <a:lnTo>
                    <a:pt x="3384" y="720"/>
                  </a:lnTo>
                  <a:lnTo>
                    <a:pt x="3396" y="729"/>
                  </a:lnTo>
                  <a:lnTo>
                    <a:pt x="3407" y="736"/>
                  </a:lnTo>
                  <a:lnTo>
                    <a:pt x="3420" y="744"/>
                  </a:lnTo>
                  <a:lnTo>
                    <a:pt x="3432" y="750"/>
                  </a:lnTo>
                  <a:lnTo>
                    <a:pt x="3445" y="756"/>
                  </a:lnTo>
                  <a:lnTo>
                    <a:pt x="3458" y="761"/>
                  </a:lnTo>
                  <a:lnTo>
                    <a:pt x="3472" y="766"/>
                  </a:lnTo>
                  <a:lnTo>
                    <a:pt x="3486" y="769"/>
                  </a:lnTo>
                  <a:lnTo>
                    <a:pt x="3500" y="772"/>
                  </a:lnTo>
                  <a:lnTo>
                    <a:pt x="3515" y="775"/>
                  </a:lnTo>
                  <a:lnTo>
                    <a:pt x="3530" y="777"/>
                  </a:lnTo>
                  <a:lnTo>
                    <a:pt x="3545" y="778"/>
                  </a:lnTo>
                  <a:lnTo>
                    <a:pt x="3561" y="778"/>
                  </a:lnTo>
                  <a:lnTo>
                    <a:pt x="3575" y="778"/>
                  </a:lnTo>
                  <a:lnTo>
                    <a:pt x="3590" y="777"/>
                  </a:lnTo>
                  <a:lnTo>
                    <a:pt x="3604" y="776"/>
                  </a:lnTo>
                  <a:lnTo>
                    <a:pt x="3619" y="772"/>
                  </a:lnTo>
                  <a:lnTo>
                    <a:pt x="3633" y="769"/>
                  </a:lnTo>
                  <a:lnTo>
                    <a:pt x="3647" y="766"/>
                  </a:lnTo>
                  <a:lnTo>
                    <a:pt x="3660" y="761"/>
                  </a:lnTo>
                  <a:lnTo>
                    <a:pt x="3673" y="755"/>
                  </a:lnTo>
                  <a:lnTo>
                    <a:pt x="3660" y="748"/>
                  </a:lnTo>
                  <a:lnTo>
                    <a:pt x="3647" y="741"/>
                  </a:lnTo>
                  <a:lnTo>
                    <a:pt x="3633" y="733"/>
                  </a:lnTo>
                  <a:lnTo>
                    <a:pt x="3619" y="727"/>
                  </a:lnTo>
                  <a:lnTo>
                    <a:pt x="3605" y="721"/>
                  </a:lnTo>
                  <a:lnTo>
                    <a:pt x="3591" y="716"/>
                  </a:lnTo>
                  <a:lnTo>
                    <a:pt x="3578" y="711"/>
                  </a:lnTo>
                  <a:lnTo>
                    <a:pt x="3563" y="708"/>
                  </a:lnTo>
                  <a:lnTo>
                    <a:pt x="3590" y="626"/>
                  </a:lnTo>
                  <a:close/>
                  <a:moveTo>
                    <a:pt x="4162" y="624"/>
                  </a:moveTo>
                  <a:lnTo>
                    <a:pt x="4265" y="646"/>
                  </a:lnTo>
                  <a:lnTo>
                    <a:pt x="4263" y="661"/>
                  </a:lnTo>
                  <a:lnTo>
                    <a:pt x="4261" y="676"/>
                  </a:lnTo>
                  <a:lnTo>
                    <a:pt x="4260" y="691"/>
                  </a:lnTo>
                  <a:lnTo>
                    <a:pt x="4260" y="704"/>
                  </a:lnTo>
                  <a:lnTo>
                    <a:pt x="4261" y="718"/>
                  </a:lnTo>
                  <a:lnTo>
                    <a:pt x="4262" y="731"/>
                  </a:lnTo>
                  <a:lnTo>
                    <a:pt x="4264" y="744"/>
                  </a:lnTo>
                  <a:lnTo>
                    <a:pt x="4268" y="755"/>
                  </a:lnTo>
                  <a:lnTo>
                    <a:pt x="4272" y="767"/>
                  </a:lnTo>
                  <a:lnTo>
                    <a:pt x="4277" y="779"/>
                  </a:lnTo>
                  <a:lnTo>
                    <a:pt x="4282" y="790"/>
                  </a:lnTo>
                  <a:lnTo>
                    <a:pt x="4290" y="801"/>
                  </a:lnTo>
                  <a:lnTo>
                    <a:pt x="4298" y="813"/>
                  </a:lnTo>
                  <a:lnTo>
                    <a:pt x="4308" y="823"/>
                  </a:lnTo>
                  <a:lnTo>
                    <a:pt x="4317" y="834"/>
                  </a:lnTo>
                  <a:lnTo>
                    <a:pt x="4329" y="845"/>
                  </a:lnTo>
                  <a:lnTo>
                    <a:pt x="4342" y="854"/>
                  </a:lnTo>
                  <a:lnTo>
                    <a:pt x="4355" y="864"/>
                  </a:lnTo>
                  <a:lnTo>
                    <a:pt x="4367" y="872"/>
                  </a:lnTo>
                  <a:lnTo>
                    <a:pt x="4382" y="881"/>
                  </a:lnTo>
                  <a:lnTo>
                    <a:pt x="4397" y="888"/>
                  </a:lnTo>
                  <a:lnTo>
                    <a:pt x="4412" y="895"/>
                  </a:lnTo>
                  <a:lnTo>
                    <a:pt x="4429" y="901"/>
                  </a:lnTo>
                  <a:lnTo>
                    <a:pt x="4446" y="907"/>
                  </a:lnTo>
                  <a:lnTo>
                    <a:pt x="4461" y="912"/>
                  </a:lnTo>
                  <a:lnTo>
                    <a:pt x="4476" y="915"/>
                  </a:lnTo>
                  <a:lnTo>
                    <a:pt x="4491" y="918"/>
                  </a:lnTo>
                  <a:lnTo>
                    <a:pt x="4505" y="920"/>
                  </a:lnTo>
                  <a:lnTo>
                    <a:pt x="4518" y="922"/>
                  </a:lnTo>
                  <a:lnTo>
                    <a:pt x="4532" y="923"/>
                  </a:lnTo>
                  <a:lnTo>
                    <a:pt x="4546" y="923"/>
                  </a:lnTo>
                  <a:lnTo>
                    <a:pt x="4560" y="922"/>
                  </a:lnTo>
                  <a:lnTo>
                    <a:pt x="4573" y="921"/>
                  </a:lnTo>
                  <a:lnTo>
                    <a:pt x="4584" y="919"/>
                  </a:lnTo>
                  <a:lnTo>
                    <a:pt x="4596" y="917"/>
                  </a:lnTo>
                  <a:lnTo>
                    <a:pt x="4607" y="914"/>
                  </a:lnTo>
                  <a:lnTo>
                    <a:pt x="4617" y="910"/>
                  </a:lnTo>
                  <a:lnTo>
                    <a:pt x="4627" y="905"/>
                  </a:lnTo>
                  <a:lnTo>
                    <a:pt x="4636" y="900"/>
                  </a:lnTo>
                  <a:lnTo>
                    <a:pt x="4645" y="894"/>
                  </a:lnTo>
                  <a:lnTo>
                    <a:pt x="4652" y="887"/>
                  </a:lnTo>
                  <a:lnTo>
                    <a:pt x="4660" y="881"/>
                  </a:lnTo>
                  <a:lnTo>
                    <a:pt x="4666" y="873"/>
                  </a:lnTo>
                  <a:lnTo>
                    <a:pt x="4673" y="866"/>
                  </a:lnTo>
                  <a:lnTo>
                    <a:pt x="4678" y="859"/>
                  </a:lnTo>
                  <a:lnTo>
                    <a:pt x="4682" y="850"/>
                  </a:lnTo>
                  <a:lnTo>
                    <a:pt x="4686" y="842"/>
                  </a:lnTo>
                  <a:lnTo>
                    <a:pt x="4690" y="832"/>
                  </a:lnTo>
                  <a:lnTo>
                    <a:pt x="4692" y="822"/>
                  </a:lnTo>
                  <a:lnTo>
                    <a:pt x="4694" y="813"/>
                  </a:lnTo>
                  <a:lnTo>
                    <a:pt x="4695" y="804"/>
                  </a:lnTo>
                  <a:lnTo>
                    <a:pt x="4695" y="795"/>
                  </a:lnTo>
                  <a:lnTo>
                    <a:pt x="4694" y="785"/>
                  </a:lnTo>
                  <a:lnTo>
                    <a:pt x="4693" y="777"/>
                  </a:lnTo>
                  <a:lnTo>
                    <a:pt x="4691" y="768"/>
                  </a:lnTo>
                  <a:lnTo>
                    <a:pt x="4687" y="759"/>
                  </a:lnTo>
                  <a:lnTo>
                    <a:pt x="4684" y="750"/>
                  </a:lnTo>
                  <a:lnTo>
                    <a:pt x="4679" y="742"/>
                  </a:lnTo>
                  <a:lnTo>
                    <a:pt x="4674" y="732"/>
                  </a:lnTo>
                  <a:lnTo>
                    <a:pt x="4666" y="724"/>
                  </a:lnTo>
                  <a:lnTo>
                    <a:pt x="4659" y="715"/>
                  </a:lnTo>
                  <a:lnTo>
                    <a:pt x="4650" y="706"/>
                  </a:lnTo>
                  <a:lnTo>
                    <a:pt x="4641" y="697"/>
                  </a:lnTo>
                  <a:lnTo>
                    <a:pt x="4630" y="688"/>
                  </a:lnTo>
                  <a:lnTo>
                    <a:pt x="4611" y="675"/>
                  </a:lnTo>
                  <a:lnTo>
                    <a:pt x="4582" y="657"/>
                  </a:lnTo>
                  <a:lnTo>
                    <a:pt x="4545" y="633"/>
                  </a:lnTo>
                  <a:lnTo>
                    <a:pt x="4498" y="604"/>
                  </a:lnTo>
                  <a:lnTo>
                    <a:pt x="4450" y="575"/>
                  </a:lnTo>
                  <a:lnTo>
                    <a:pt x="4411" y="549"/>
                  </a:lnTo>
                  <a:lnTo>
                    <a:pt x="4395" y="536"/>
                  </a:lnTo>
                  <a:lnTo>
                    <a:pt x="4380" y="526"/>
                  </a:lnTo>
                  <a:lnTo>
                    <a:pt x="4369" y="515"/>
                  </a:lnTo>
                  <a:lnTo>
                    <a:pt x="4358" y="506"/>
                  </a:lnTo>
                  <a:lnTo>
                    <a:pt x="4346" y="493"/>
                  </a:lnTo>
                  <a:lnTo>
                    <a:pt x="4336" y="481"/>
                  </a:lnTo>
                  <a:lnTo>
                    <a:pt x="4326" y="468"/>
                  </a:lnTo>
                  <a:lnTo>
                    <a:pt x="4319" y="456"/>
                  </a:lnTo>
                  <a:lnTo>
                    <a:pt x="4311" y="443"/>
                  </a:lnTo>
                  <a:lnTo>
                    <a:pt x="4305" y="430"/>
                  </a:lnTo>
                  <a:lnTo>
                    <a:pt x="4299" y="416"/>
                  </a:lnTo>
                  <a:lnTo>
                    <a:pt x="4295" y="404"/>
                  </a:lnTo>
                  <a:lnTo>
                    <a:pt x="4292" y="390"/>
                  </a:lnTo>
                  <a:lnTo>
                    <a:pt x="4290" y="376"/>
                  </a:lnTo>
                  <a:lnTo>
                    <a:pt x="4289" y="362"/>
                  </a:lnTo>
                  <a:lnTo>
                    <a:pt x="4289" y="349"/>
                  </a:lnTo>
                  <a:lnTo>
                    <a:pt x="4290" y="335"/>
                  </a:lnTo>
                  <a:lnTo>
                    <a:pt x="4292" y="322"/>
                  </a:lnTo>
                  <a:lnTo>
                    <a:pt x="4294" y="308"/>
                  </a:lnTo>
                  <a:lnTo>
                    <a:pt x="4298" y="294"/>
                  </a:lnTo>
                  <a:lnTo>
                    <a:pt x="4304" y="278"/>
                  </a:lnTo>
                  <a:lnTo>
                    <a:pt x="4310" y="264"/>
                  </a:lnTo>
                  <a:lnTo>
                    <a:pt x="4317" y="250"/>
                  </a:lnTo>
                  <a:lnTo>
                    <a:pt x="4326" y="237"/>
                  </a:lnTo>
                  <a:lnTo>
                    <a:pt x="4335" y="224"/>
                  </a:lnTo>
                  <a:lnTo>
                    <a:pt x="4345" y="212"/>
                  </a:lnTo>
                  <a:lnTo>
                    <a:pt x="4357" y="200"/>
                  </a:lnTo>
                  <a:lnTo>
                    <a:pt x="4369" y="190"/>
                  </a:lnTo>
                  <a:lnTo>
                    <a:pt x="4382" y="180"/>
                  </a:lnTo>
                  <a:lnTo>
                    <a:pt x="4396" y="171"/>
                  </a:lnTo>
                  <a:lnTo>
                    <a:pt x="4411" y="163"/>
                  </a:lnTo>
                  <a:lnTo>
                    <a:pt x="4426" y="157"/>
                  </a:lnTo>
                  <a:lnTo>
                    <a:pt x="4442" y="150"/>
                  </a:lnTo>
                  <a:lnTo>
                    <a:pt x="4459" y="146"/>
                  </a:lnTo>
                  <a:lnTo>
                    <a:pt x="4477" y="143"/>
                  </a:lnTo>
                  <a:lnTo>
                    <a:pt x="4495" y="141"/>
                  </a:lnTo>
                  <a:lnTo>
                    <a:pt x="4514" y="140"/>
                  </a:lnTo>
                  <a:lnTo>
                    <a:pt x="4533" y="139"/>
                  </a:lnTo>
                  <a:lnTo>
                    <a:pt x="4552" y="140"/>
                  </a:lnTo>
                  <a:lnTo>
                    <a:pt x="4573" y="142"/>
                  </a:lnTo>
                  <a:lnTo>
                    <a:pt x="4592" y="144"/>
                  </a:lnTo>
                  <a:lnTo>
                    <a:pt x="4612" y="148"/>
                  </a:lnTo>
                  <a:lnTo>
                    <a:pt x="4632" y="154"/>
                  </a:lnTo>
                  <a:lnTo>
                    <a:pt x="4652" y="159"/>
                  </a:lnTo>
                  <a:lnTo>
                    <a:pt x="4675" y="166"/>
                  </a:lnTo>
                  <a:lnTo>
                    <a:pt x="4695" y="175"/>
                  </a:lnTo>
                  <a:lnTo>
                    <a:pt x="4715" y="183"/>
                  </a:lnTo>
                  <a:lnTo>
                    <a:pt x="4734" y="193"/>
                  </a:lnTo>
                  <a:lnTo>
                    <a:pt x="4752" y="203"/>
                  </a:lnTo>
                  <a:lnTo>
                    <a:pt x="4770" y="213"/>
                  </a:lnTo>
                  <a:lnTo>
                    <a:pt x="4786" y="225"/>
                  </a:lnTo>
                  <a:lnTo>
                    <a:pt x="4801" y="238"/>
                  </a:lnTo>
                  <a:lnTo>
                    <a:pt x="4816" y="250"/>
                  </a:lnTo>
                  <a:lnTo>
                    <a:pt x="4829" y="263"/>
                  </a:lnTo>
                  <a:lnTo>
                    <a:pt x="4841" y="278"/>
                  </a:lnTo>
                  <a:lnTo>
                    <a:pt x="4851" y="292"/>
                  </a:lnTo>
                  <a:lnTo>
                    <a:pt x="4861" y="307"/>
                  </a:lnTo>
                  <a:lnTo>
                    <a:pt x="4868" y="323"/>
                  </a:lnTo>
                  <a:lnTo>
                    <a:pt x="4876" y="339"/>
                  </a:lnTo>
                  <a:lnTo>
                    <a:pt x="4881" y="356"/>
                  </a:lnTo>
                  <a:lnTo>
                    <a:pt x="4885" y="373"/>
                  </a:lnTo>
                  <a:lnTo>
                    <a:pt x="4888" y="390"/>
                  </a:lnTo>
                  <a:lnTo>
                    <a:pt x="4889" y="407"/>
                  </a:lnTo>
                  <a:lnTo>
                    <a:pt x="4891" y="425"/>
                  </a:lnTo>
                  <a:lnTo>
                    <a:pt x="4889" y="442"/>
                  </a:lnTo>
                  <a:lnTo>
                    <a:pt x="4888" y="460"/>
                  </a:lnTo>
                  <a:lnTo>
                    <a:pt x="4885" y="477"/>
                  </a:lnTo>
                  <a:lnTo>
                    <a:pt x="4881" y="495"/>
                  </a:lnTo>
                  <a:lnTo>
                    <a:pt x="4776" y="472"/>
                  </a:lnTo>
                  <a:lnTo>
                    <a:pt x="4779" y="451"/>
                  </a:lnTo>
                  <a:lnTo>
                    <a:pt x="4780" y="433"/>
                  </a:lnTo>
                  <a:lnTo>
                    <a:pt x="4780" y="415"/>
                  </a:lnTo>
                  <a:lnTo>
                    <a:pt x="4779" y="398"/>
                  </a:lnTo>
                  <a:lnTo>
                    <a:pt x="4775" y="382"/>
                  </a:lnTo>
                  <a:lnTo>
                    <a:pt x="4770" y="366"/>
                  </a:lnTo>
                  <a:lnTo>
                    <a:pt x="4764" y="352"/>
                  </a:lnTo>
                  <a:lnTo>
                    <a:pt x="4755" y="339"/>
                  </a:lnTo>
                  <a:lnTo>
                    <a:pt x="4746" y="325"/>
                  </a:lnTo>
                  <a:lnTo>
                    <a:pt x="4734" y="313"/>
                  </a:lnTo>
                  <a:lnTo>
                    <a:pt x="4720" y="301"/>
                  </a:lnTo>
                  <a:lnTo>
                    <a:pt x="4706" y="291"/>
                  </a:lnTo>
                  <a:lnTo>
                    <a:pt x="4689" y="280"/>
                  </a:lnTo>
                  <a:lnTo>
                    <a:pt x="4670" y="272"/>
                  </a:lnTo>
                  <a:lnTo>
                    <a:pt x="4649" y="263"/>
                  </a:lnTo>
                  <a:lnTo>
                    <a:pt x="4627" y="256"/>
                  </a:lnTo>
                  <a:lnTo>
                    <a:pt x="4603" y="248"/>
                  </a:lnTo>
                  <a:lnTo>
                    <a:pt x="4581" y="243"/>
                  </a:lnTo>
                  <a:lnTo>
                    <a:pt x="4560" y="240"/>
                  </a:lnTo>
                  <a:lnTo>
                    <a:pt x="4541" y="238"/>
                  </a:lnTo>
                  <a:lnTo>
                    <a:pt x="4522" y="238"/>
                  </a:lnTo>
                  <a:lnTo>
                    <a:pt x="4505" y="239"/>
                  </a:lnTo>
                  <a:lnTo>
                    <a:pt x="4489" y="242"/>
                  </a:lnTo>
                  <a:lnTo>
                    <a:pt x="4475" y="247"/>
                  </a:lnTo>
                  <a:lnTo>
                    <a:pt x="4461" y="253"/>
                  </a:lnTo>
                  <a:lnTo>
                    <a:pt x="4449" y="259"/>
                  </a:lnTo>
                  <a:lnTo>
                    <a:pt x="4439" y="267"/>
                  </a:lnTo>
                  <a:lnTo>
                    <a:pt x="4429" y="276"/>
                  </a:lnTo>
                  <a:lnTo>
                    <a:pt x="4421" y="285"/>
                  </a:lnTo>
                  <a:lnTo>
                    <a:pt x="4413" y="295"/>
                  </a:lnTo>
                  <a:lnTo>
                    <a:pt x="4408" y="307"/>
                  </a:lnTo>
                  <a:lnTo>
                    <a:pt x="4404" y="318"/>
                  </a:lnTo>
                  <a:lnTo>
                    <a:pt x="4400" y="329"/>
                  </a:lnTo>
                  <a:lnTo>
                    <a:pt x="4398" y="340"/>
                  </a:lnTo>
                  <a:lnTo>
                    <a:pt x="4398" y="350"/>
                  </a:lnTo>
                  <a:lnTo>
                    <a:pt x="4398" y="361"/>
                  </a:lnTo>
                  <a:lnTo>
                    <a:pt x="4400" y="371"/>
                  </a:lnTo>
                  <a:lnTo>
                    <a:pt x="4404" y="381"/>
                  </a:lnTo>
                  <a:lnTo>
                    <a:pt x="4407" y="391"/>
                  </a:lnTo>
                  <a:lnTo>
                    <a:pt x="4412" y="400"/>
                  </a:lnTo>
                  <a:lnTo>
                    <a:pt x="4420" y="410"/>
                  </a:lnTo>
                  <a:lnTo>
                    <a:pt x="4430" y="421"/>
                  </a:lnTo>
                  <a:lnTo>
                    <a:pt x="4443" y="433"/>
                  </a:lnTo>
                  <a:lnTo>
                    <a:pt x="4459" y="446"/>
                  </a:lnTo>
                  <a:lnTo>
                    <a:pt x="4479" y="460"/>
                  </a:lnTo>
                  <a:lnTo>
                    <a:pt x="4501" y="475"/>
                  </a:lnTo>
                  <a:lnTo>
                    <a:pt x="4527" y="491"/>
                  </a:lnTo>
                  <a:lnTo>
                    <a:pt x="4556" y="508"/>
                  </a:lnTo>
                  <a:lnTo>
                    <a:pt x="4584" y="525"/>
                  </a:lnTo>
                  <a:lnTo>
                    <a:pt x="4611" y="541"/>
                  </a:lnTo>
                  <a:lnTo>
                    <a:pt x="4635" y="556"/>
                  </a:lnTo>
                  <a:lnTo>
                    <a:pt x="4657" y="569"/>
                  </a:lnTo>
                  <a:lnTo>
                    <a:pt x="4676" y="583"/>
                  </a:lnTo>
                  <a:lnTo>
                    <a:pt x="4693" y="595"/>
                  </a:lnTo>
                  <a:lnTo>
                    <a:pt x="4707" y="605"/>
                  </a:lnTo>
                  <a:lnTo>
                    <a:pt x="4718" y="615"/>
                  </a:lnTo>
                  <a:lnTo>
                    <a:pt x="4733" y="629"/>
                  </a:lnTo>
                  <a:lnTo>
                    <a:pt x="4746" y="643"/>
                  </a:lnTo>
                  <a:lnTo>
                    <a:pt x="4758" y="657"/>
                  </a:lnTo>
                  <a:lnTo>
                    <a:pt x="4768" y="671"/>
                  </a:lnTo>
                  <a:lnTo>
                    <a:pt x="4778" y="685"/>
                  </a:lnTo>
                  <a:lnTo>
                    <a:pt x="4785" y="700"/>
                  </a:lnTo>
                  <a:lnTo>
                    <a:pt x="4792" y="715"/>
                  </a:lnTo>
                  <a:lnTo>
                    <a:pt x="4797" y="730"/>
                  </a:lnTo>
                  <a:lnTo>
                    <a:pt x="4801" y="745"/>
                  </a:lnTo>
                  <a:lnTo>
                    <a:pt x="4803" y="761"/>
                  </a:lnTo>
                  <a:lnTo>
                    <a:pt x="4805" y="776"/>
                  </a:lnTo>
                  <a:lnTo>
                    <a:pt x="4805" y="792"/>
                  </a:lnTo>
                  <a:lnTo>
                    <a:pt x="4804" y="806"/>
                  </a:lnTo>
                  <a:lnTo>
                    <a:pt x="4802" y="822"/>
                  </a:lnTo>
                  <a:lnTo>
                    <a:pt x="4799" y="838"/>
                  </a:lnTo>
                  <a:lnTo>
                    <a:pt x="4795" y="855"/>
                  </a:lnTo>
                  <a:lnTo>
                    <a:pt x="4790" y="870"/>
                  </a:lnTo>
                  <a:lnTo>
                    <a:pt x="4782" y="886"/>
                  </a:lnTo>
                  <a:lnTo>
                    <a:pt x="4775" y="901"/>
                  </a:lnTo>
                  <a:lnTo>
                    <a:pt x="4766" y="915"/>
                  </a:lnTo>
                  <a:lnTo>
                    <a:pt x="4757" y="928"/>
                  </a:lnTo>
                  <a:lnTo>
                    <a:pt x="4745" y="940"/>
                  </a:lnTo>
                  <a:lnTo>
                    <a:pt x="4733" y="953"/>
                  </a:lnTo>
                  <a:lnTo>
                    <a:pt x="4720" y="965"/>
                  </a:lnTo>
                  <a:lnTo>
                    <a:pt x="4706" y="975"/>
                  </a:lnTo>
                  <a:lnTo>
                    <a:pt x="4691" y="985"/>
                  </a:lnTo>
                  <a:lnTo>
                    <a:pt x="4676" y="994"/>
                  </a:lnTo>
                  <a:lnTo>
                    <a:pt x="4660" y="1001"/>
                  </a:lnTo>
                  <a:lnTo>
                    <a:pt x="4642" y="1007"/>
                  </a:lnTo>
                  <a:lnTo>
                    <a:pt x="4625" y="1013"/>
                  </a:lnTo>
                  <a:lnTo>
                    <a:pt x="4606" y="1017"/>
                  </a:lnTo>
                  <a:lnTo>
                    <a:pt x="4586" y="1020"/>
                  </a:lnTo>
                  <a:lnTo>
                    <a:pt x="4566" y="1022"/>
                  </a:lnTo>
                  <a:lnTo>
                    <a:pt x="4546" y="1023"/>
                  </a:lnTo>
                  <a:lnTo>
                    <a:pt x="4526" y="1022"/>
                  </a:lnTo>
                  <a:lnTo>
                    <a:pt x="4506" y="1021"/>
                  </a:lnTo>
                  <a:lnTo>
                    <a:pt x="4484" y="1018"/>
                  </a:lnTo>
                  <a:lnTo>
                    <a:pt x="4464" y="1015"/>
                  </a:lnTo>
                  <a:lnTo>
                    <a:pt x="4443" y="1009"/>
                  </a:lnTo>
                  <a:lnTo>
                    <a:pt x="4421" y="1003"/>
                  </a:lnTo>
                  <a:lnTo>
                    <a:pt x="4394" y="995"/>
                  </a:lnTo>
                  <a:lnTo>
                    <a:pt x="4370" y="985"/>
                  </a:lnTo>
                  <a:lnTo>
                    <a:pt x="4345" y="974"/>
                  </a:lnTo>
                  <a:lnTo>
                    <a:pt x="4323" y="964"/>
                  </a:lnTo>
                  <a:lnTo>
                    <a:pt x="4302" y="952"/>
                  </a:lnTo>
                  <a:lnTo>
                    <a:pt x="4282" y="940"/>
                  </a:lnTo>
                  <a:lnTo>
                    <a:pt x="4264" y="928"/>
                  </a:lnTo>
                  <a:lnTo>
                    <a:pt x="4247" y="914"/>
                  </a:lnTo>
                  <a:lnTo>
                    <a:pt x="4232" y="900"/>
                  </a:lnTo>
                  <a:lnTo>
                    <a:pt x="4219" y="885"/>
                  </a:lnTo>
                  <a:lnTo>
                    <a:pt x="4206" y="870"/>
                  </a:lnTo>
                  <a:lnTo>
                    <a:pt x="4194" y="853"/>
                  </a:lnTo>
                  <a:lnTo>
                    <a:pt x="4184" y="837"/>
                  </a:lnTo>
                  <a:lnTo>
                    <a:pt x="4175" y="819"/>
                  </a:lnTo>
                  <a:lnTo>
                    <a:pt x="4168" y="801"/>
                  </a:lnTo>
                  <a:lnTo>
                    <a:pt x="4161" y="782"/>
                  </a:lnTo>
                  <a:lnTo>
                    <a:pt x="4157" y="763"/>
                  </a:lnTo>
                  <a:lnTo>
                    <a:pt x="4153" y="743"/>
                  </a:lnTo>
                  <a:lnTo>
                    <a:pt x="4152" y="724"/>
                  </a:lnTo>
                  <a:lnTo>
                    <a:pt x="4151" y="703"/>
                  </a:lnTo>
                  <a:lnTo>
                    <a:pt x="4152" y="684"/>
                  </a:lnTo>
                  <a:lnTo>
                    <a:pt x="4154" y="664"/>
                  </a:lnTo>
                  <a:lnTo>
                    <a:pt x="4157" y="644"/>
                  </a:lnTo>
                  <a:lnTo>
                    <a:pt x="4162" y="624"/>
                  </a:lnTo>
                  <a:close/>
                  <a:moveTo>
                    <a:pt x="5053" y="1248"/>
                  </a:moveTo>
                  <a:lnTo>
                    <a:pt x="5407" y="591"/>
                  </a:lnTo>
                  <a:lnTo>
                    <a:pt x="5162" y="458"/>
                  </a:lnTo>
                  <a:lnTo>
                    <a:pt x="5209" y="371"/>
                  </a:lnTo>
                  <a:lnTo>
                    <a:pt x="5799" y="688"/>
                  </a:lnTo>
                  <a:lnTo>
                    <a:pt x="5752" y="776"/>
                  </a:lnTo>
                  <a:lnTo>
                    <a:pt x="5506" y="644"/>
                  </a:lnTo>
                  <a:lnTo>
                    <a:pt x="5152" y="1302"/>
                  </a:lnTo>
                  <a:lnTo>
                    <a:pt x="5053" y="1248"/>
                  </a:lnTo>
                  <a:close/>
                  <a:moveTo>
                    <a:pt x="5358" y="1384"/>
                  </a:moveTo>
                  <a:lnTo>
                    <a:pt x="6167" y="974"/>
                  </a:lnTo>
                  <a:lnTo>
                    <a:pt x="6259" y="1056"/>
                  </a:lnTo>
                  <a:lnTo>
                    <a:pt x="5945" y="1915"/>
                  </a:lnTo>
                  <a:lnTo>
                    <a:pt x="5852" y="1830"/>
                  </a:lnTo>
                  <a:lnTo>
                    <a:pt x="5950" y="1574"/>
                  </a:lnTo>
                  <a:lnTo>
                    <a:pt x="5687" y="1335"/>
                  </a:lnTo>
                  <a:lnTo>
                    <a:pt x="5447" y="1463"/>
                  </a:lnTo>
                  <a:lnTo>
                    <a:pt x="5358" y="1384"/>
                  </a:lnTo>
                  <a:close/>
                  <a:moveTo>
                    <a:pt x="5772" y="1289"/>
                  </a:moveTo>
                  <a:lnTo>
                    <a:pt x="5986" y="1483"/>
                  </a:lnTo>
                  <a:lnTo>
                    <a:pt x="6078" y="1250"/>
                  </a:lnTo>
                  <a:lnTo>
                    <a:pt x="6089" y="1224"/>
                  </a:lnTo>
                  <a:lnTo>
                    <a:pt x="6098" y="1199"/>
                  </a:lnTo>
                  <a:lnTo>
                    <a:pt x="6109" y="1176"/>
                  </a:lnTo>
                  <a:lnTo>
                    <a:pt x="6117" y="1154"/>
                  </a:lnTo>
                  <a:lnTo>
                    <a:pt x="6127" y="1133"/>
                  </a:lnTo>
                  <a:lnTo>
                    <a:pt x="6135" y="1114"/>
                  </a:lnTo>
                  <a:lnTo>
                    <a:pt x="6144" y="1095"/>
                  </a:lnTo>
                  <a:lnTo>
                    <a:pt x="6151" y="1078"/>
                  </a:lnTo>
                  <a:lnTo>
                    <a:pt x="6117" y="1102"/>
                  </a:lnTo>
                  <a:lnTo>
                    <a:pt x="6081" y="1125"/>
                  </a:lnTo>
                  <a:lnTo>
                    <a:pt x="6045" y="1147"/>
                  </a:lnTo>
                  <a:lnTo>
                    <a:pt x="6008" y="1168"/>
                  </a:lnTo>
                  <a:lnTo>
                    <a:pt x="5772" y="1289"/>
                  </a:lnTo>
                  <a:close/>
                  <a:moveTo>
                    <a:pt x="6016" y="1974"/>
                  </a:moveTo>
                  <a:lnTo>
                    <a:pt x="6715" y="1495"/>
                  </a:lnTo>
                  <a:lnTo>
                    <a:pt x="6780" y="1591"/>
                  </a:lnTo>
                  <a:lnTo>
                    <a:pt x="6482" y="2332"/>
                  </a:lnTo>
                  <a:lnTo>
                    <a:pt x="7031" y="1957"/>
                  </a:lnTo>
                  <a:lnTo>
                    <a:pt x="7091" y="2046"/>
                  </a:lnTo>
                  <a:lnTo>
                    <a:pt x="6393" y="2523"/>
                  </a:lnTo>
                  <a:lnTo>
                    <a:pt x="6328" y="2429"/>
                  </a:lnTo>
                  <a:lnTo>
                    <a:pt x="6626" y="1687"/>
                  </a:lnTo>
                  <a:lnTo>
                    <a:pt x="6077" y="2062"/>
                  </a:lnTo>
                  <a:lnTo>
                    <a:pt x="6016" y="1974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6BCC674D-E305-C632-B887-FB82BBC70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2232"/>
              <a:ext cx="408" cy="408"/>
            </a:xfrm>
            <a:custGeom>
              <a:avLst/>
              <a:gdLst>
                <a:gd name="T0" fmla="*/ 3375 w 6124"/>
                <a:gd name="T1" fmla="*/ 16 h 6124"/>
                <a:gd name="T2" fmla="*/ 3827 w 6124"/>
                <a:gd name="T3" fmla="*/ 97 h 6124"/>
                <a:gd name="T4" fmla="*/ 4254 w 6124"/>
                <a:gd name="T5" fmla="*/ 240 h 6124"/>
                <a:gd name="T6" fmla="*/ 4649 w 6124"/>
                <a:gd name="T7" fmla="*/ 444 h 6124"/>
                <a:gd name="T8" fmla="*/ 5010 w 6124"/>
                <a:gd name="T9" fmla="*/ 700 h 6124"/>
                <a:gd name="T10" fmla="*/ 5329 w 6124"/>
                <a:gd name="T11" fmla="*/ 1004 h 6124"/>
                <a:gd name="T12" fmla="*/ 5601 w 6124"/>
                <a:gd name="T13" fmla="*/ 1350 h 6124"/>
                <a:gd name="T14" fmla="*/ 5822 w 6124"/>
                <a:gd name="T15" fmla="*/ 1734 h 6124"/>
                <a:gd name="T16" fmla="*/ 5987 w 6124"/>
                <a:gd name="T17" fmla="*/ 2152 h 6124"/>
                <a:gd name="T18" fmla="*/ 6089 w 6124"/>
                <a:gd name="T19" fmla="*/ 2595 h 6124"/>
                <a:gd name="T20" fmla="*/ 6124 w 6124"/>
                <a:gd name="T21" fmla="*/ 3062 h 6124"/>
                <a:gd name="T22" fmla="*/ 6089 w 6124"/>
                <a:gd name="T23" fmla="*/ 3529 h 6124"/>
                <a:gd name="T24" fmla="*/ 5987 w 6124"/>
                <a:gd name="T25" fmla="*/ 3972 h 6124"/>
                <a:gd name="T26" fmla="*/ 5822 w 6124"/>
                <a:gd name="T27" fmla="*/ 4390 h 6124"/>
                <a:gd name="T28" fmla="*/ 5601 w 6124"/>
                <a:gd name="T29" fmla="*/ 4774 h 6124"/>
                <a:gd name="T30" fmla="*/ 5329 w 6124"/>
                <a:gd name="T31" fmla="*/ 5120 h 6124"/>
                <a:gd name="T32" fmla="*/ 5010 w 6124"/>
                <a:gd name="T33" fmla="*/ 5424 h 6124"/>
                <a:gd name="T34" fmla="*/ 4649 w 6124"/>
                <a:gd name="T35" fmla="*/ 5680 h 6124"/>
                <a:gd name="T36" fmla="*/ 4254 w 6124"/>
                <a:gd name="T37" fmla="*/ 5884 h 6124"/>
                <a:gd name="T38" fmla="*/ 3827 w 6124"/>
                <a:gd name="T39" fmla="*/ 6027 h 6124"/>
                <a:gd name="T40" fmla="*/ 3375 w 6124"/>
                <a:gd name="T41" fmla="*/ 6108 h 6124"/>
                <a:gd name="T42" fmla="*/ 2905 w 6124"/>
                <a:gd name="T43" fmla="*/ 6120 h 6124"/>
                <a:gd name="T44" fmla="*/ 2445 w 6124"/>
                <a:gd name="T45" fmla="*/ 6062 h 6124"/>
                <a:gd name="T46" fmla="*/ 2010 w 6124"/>
                <a:gd name="T47" fmla="*/ 5938 h 6124"/>
                <a:gd name="T48" fmla="*/ 1602 w 6124"/>
                <a:gd name="T49" fmla="*/ 5754 h 6124"/>
                <a:gd name="T50" fmla="*/ 1230 w 6124"/>
                <a:gd name="T51" fmla="*/ 5516 h 6124"/>
                <a:gd name="T52" fmla="*/ 897 w 6124"/>
                <a:gd name="T53" fmla="*/ 5227 h 6124"/>
                <a:gd name="T54" fmla="*/ 608 w 6124"/>
                <a:gd name="T55" fmla="*/ 4894 h 6124"/>
                <a:gd name="T56" fmla="*/ 370 w 6124"/>
                <a:gd name="T57" fmla="*/ 4522 h 6124"/>
                <a:gd name="T58" fmla="*/ 186 w 6124"/>
                <a:gd name="T59" fmla="*/ 4114 h 6124"/>
                <a:gd name="T60" fmla="*/ 63 w 6124"/>
                <a:gd name="T61" fmla="*/ 3679 h 6124"/>
                <a:gd name="T62" fmla="*/ 4 w 6124"/>
                <a:gd name="T63" fmla="*/ 3219 h 6124"/>
                <a:gd name="T64" fmla="*/ 16 w 6124"/>
                <a:gd name="T65" fmla="*/ 2749 h 6124"/>
                <a:gd name="T66" fmla="*/ 97 w 6124"/>
                <a:gd name="T67" fmla="*/ 2297 h 6124"/>
                <a:gd name="T68" fmla="*/ 240 w 6124"/>
                <a:gd name="T69" fmla="*/ 1870 h 6124"/>
                <a:gd name="T70" fmla="*/ 444 w 6124"/>
                <a:gd name="T71" fmla="*/ 1475 h 6124"/>
                <a:gd name="T72" fmla="*/ 700 w 6124"/>
                <a:gd name="T73" fmla="*/ 1114 h 6124"/>
                <a:gd name="T74" fmla="*/ 1004 w 6124"/>
                <a:gd name="T75" fmla="*/ 795 h 6124"/>
                <a:gd name="T76" fmla="*/ 1350 w 6124"/>
                <a:gd name="T77" fmla="*/ 523 h 6124"/>
                <a:gd name="T78" fmla="*/ 1734 w 6124"/>
                <a:gd name="T79" fmla="*/ 302 h 6124"/>
                <a:gd name="T80" fmla="*/ 2152 w 6124"/>
                <a:gd name="T81" fmla="*/ 137 h 6124"/>
                <a:gd name="T82" fmla="*/ 2595 w 6124"/>
                <a:gd name="T83" fmla="*/ 35 h 6124"/>
                <a:gd name="T84" fmla="*/ 3062 w 6124"/>
                <a:gd name="T85" fmla="*/ 0 h 6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24" h="6124">
                  <a:moveTo>
                    <a:pt x="3062" y="0"/>
                  </a:moveTo>
                  <a:lnTo>
                    <a:pt x="3219" y="4"/>
                  </a:lnTo>
                  <a:lnTo>
                    <a:pt x="3375" y="16"/>
                  </a:lnTo>
                  <a:lnTo>
                    <a:pt x="3529" y="35"/>
                  </a:lnTo>
                  <a:lnTo>
                    <a:pt x="3679" y="63"/>
                  </a:lnTo>
                  <a:lnTo>
                    <a:pt x="3827" y="97"/>
                  </a:lnTo>
                  <a:lnTo>
                    <a:pt x="3972" y="137"/>
                  </a:lnTo>
                  <a:lnTo>
                    <a:pt x="4114" y="186"/>
                  </a:lnTo>
                  <a:lnTo>
                    <a:pt x="4254" y="240"/>
                  </a:lnTo>
                  <a:lnTo>
                    <a:pt x="4390" y="302"/>
                  </a:lnTo>
                  <a:lnTo>
                    <a:pt x="4522" y="370"/>
                  </a:lnTo>
                  <a:lnTo>
                    <a:pt x="4649" y="444"/>
                  </a:lnTo>
                  <a:lnTo>
                    <a:pt x="4774" y="523"/>
                  </a:lnTo>
                  <a:lnTo>
                    <a:pt x="4894" y="608"/>
                  </a:lnTo>
                  <a:lnTo>
                    <a:pt x="5010" y="700"/>
                  </a:lnTo>
                  <a:lnTo>
                    <a:pt x="5120" y="795"/>
                  </a:lnTo>
                  <a:lnTo>
                    <a:pt x="5227" y="897"/>
                  </a:lnTo>
                  <a:lnTo>
                    <a:pt x="5329" y="1004"/>
                  </a:lnTo>
                  <a:lnTo>
                    <a:pt x="5424" y="1114"/>
                  </a:lnTo>
                  <a:lnTo>
                    <a:pt x="5516" y="1230"/>
                  </a:lnTo>
                  <a:lnTo>
                    <a:pt x="5601" y="1350"/>
                  </a:lnTo>
                  <a:lnTo>
                    <a:pt x="5680" y="1475"/>
                  </a:lnTo>
                  <a:lnTo>
                    <a:pt x="5754" y="1602"/>
                  </a:lnTo>
                  <a:lnTo>
                    <a:pt x="5822" y="1734"/>
                  </a:lnTo>
                  <a:lnTo>
                    <a:pt x="5884" y="1870"/>
                  </a:lnTo>
                  <a:lnTo>
                    <a:pt x="5938" y="2010"/>
                  </a:lnTo>
                  <a:lnTo>
                    <a:pt x="5987" y="2152"/>
                  </a:lnTo>
                  <a:lnTo>
                    <a:pt x="6027" y="2297"/>
                  </a:lnTo>
                  <a:lnTo>
                    <a:pt x="6062" y="2445"/>
                  </a:lnTo>
                  <a:lnTo>
                    <a:pt x="6089" y="2595"/>
                  </a:lnTo>
                  <a:lnTo>
                    <a:pt x="6108" y="2749"/>
                  </a:lnTo>
                  <a:lnTo>
                    <a:pt x="6120" y="2905"/>
                  </a:lnTo>
                  <a:lnTo>
                    <a:pt x="6124" y="3062"/>
                  </a:lnTo>
                  <a:lnTo>
                    <a:pt x="6120" y="3219"/>
                  </a:lnTo>
                  <a:lnTo>
                    <a:pt x="6108" y="3375"/>
                  </a:lnTo>
                  <a:lnTo>
                    <a:pt x="6089" y="3529"/>
                  </a:lnTo>
                  <a:lnTo>
                    <a:pt x="6062" y="3679"/>
                  </a:lnTo>
                  <a:lnTo>
                    <a:pt x="6027" y="3827"/>
                  </a:lnTo>
                  <a:lnTo>
                    <a:pt x="5987" y="3972"/>
                  </a:lnTo>
                  <a:lnTo>
                    <a:pt x="5938" y="4114"/>
                  </a:lnTo>
                  <a:lnTo>
                    <a:pt x="5884" y="4254"/>
                  </a:lnTo>
                  <a:lnTo>
                    <a:pt x="5822" y="4390"/>
                  </a:lnTo>
                  <a:lnTo>
                    <a:pt x="5754" y="4522"/>
                  </a:lnTo>
                  <a:lnTo>
                    <a:pt x="5680" y="4649"/>
                  </a:lnTo>
                  <a:lnTo>
                    <a:pt x="5601" y="4774"/>
                  </a:lnTo>
                  <a:lnTo>
                    <a:pt x="5516" y="4894"/>
                  </a:lnTo>
                  <a:lnTo>
                    <a:pt x="5424" y="5010"/>
                  </a:lnTo>
                  <a:lnTo>
                    <a:pt x="5329" y="5120"/>
                  </a:lnTo>
                  <a:lnTo>
                    <a:pt x="5227" y="5227"/>
                  </a:lnTo>
                  <a:lnTo>
                    <a:pt x="5120" y="5329"/>
                  </a:lnTo>
                  <a:lnTo>
                    <a:pt x="5010" y="5424"/>
                  </a:lnTo>
                  <a:lnTo>
                    <a:pt x="4894" y="5516"/>
                  </a:lnTo>
                  <a:lnTo>
                    <a:pt x="4774" y="5601"/>
                  </a:lnTo>
                  <a:lnTo>
                    <a:pt x="4649" y="5680"/>
                  </a:lnTo>
                  <a:lnTo>
                    <a:pt x="4522" y="5754"/>
                  </a:lnTo>
                  <a:lnTo>
                    <a:pt x="4390" y="5822"/>
                  </a:lnTo>
                  <a:lnTo>
                    <a:pt x="4254" y="5884"/>
                  </a:lnTo>
                  <a:lnTo>
                    <a:pt x="4114" y="5938"/>
                  </a:lnTo>
                  <a:lnTo>
                    <a:pt x="3972" y="5987"/>
                  </a:lnTo>
                  <a:lnTo>
                    <a:pt x="3827" y="6027"/>
                  </a:lnTo>
                  <a:lnTo>
                    <a:pt x="3679" y="6062"/>
                  </a:lnTo>
                  <a:lnTo>
                    <a:pt x="3529" y="6089"/>
                  </a:lnTo>
                  <a:lnTo>
                    <a:pt x="3375" y="6108"/>
                  </a:lnTo>
                  <a:lnTo>
                    <a:pt x="3219" y="6120"/>
                  </a:lnTo>
                  <a:lnTo>
                    <a:pt x="3062" y="6124"/>
                  </a:lnTo>
                  <a:lnTo>
                    <a:pt x="2905" y="6120"/>
                  </a:lnTo>
                  <a:lnTo>
                    <a:pt x="2749" y="6108"/>
                  </a:lnTo>
                  <a:lnTo>
                    <a:pt x="2595" y="6089"/>
                  </a:lnTo>
                  <a:lnTo>
                    <a:pt x="2445" y="6062"/>
                  </a:lnTo>
                  <a:lnTo>
                    <a:pt x="2297" y="6027"/>
                  </a:lnTo>
                  <a:lnTo>
                    <a:pt x="2152" y="5987"/>
                  </a:lnTo>
                  <a:lnTo>
                    <a:pt x="2010" y="5938"/>
                  </a:lnTo>
                  <a:lnTo>
                    <a:pt x="1870" y="5884"/>
                  </a:lnTo>
                  <a:lnTo>
                    <a:pt x="1734" y="5822"/>
                  </a:lnTo>
                  <a:lnTo>
                    <a:pt x="1602" y="5754"/>
                  </a:lnTo>
                  <a:lnTo>
                    <a:pt x="1475" y="5680"/>
                  </a:lnTo>
                  <a:lnTo>
                    <a:pt x="1350" y="5601"/>
                  </a:lnTo>
                  <a:lnTo>
                    <a:pt x="1230" y="5516"/>
                  </a:lnTo>
                  <a:lnTo>
                    <a:pt x="1114" y="5424"/>
                  </a:lnTo>
                  <a:lnTo>
                    <a:pt x="1004" y="5329"/>
                  </a:lnTo>
                  <a:lnTo>
                    <a:pt x="897" y="5227"/>
                  </a:lnTo>
                  <a:lnTo>
                    <a:pt x="795" y="5120"/>
                  </a:lnTo>
                  <a:lnTo>
                    <a:pt x="700" y="5010"/>
                  </a:lnTo>
                  <a:lnTo>
                    <a:pt x="608" y="4894"/>
                  </a:lnTo>
                  <a:lnTo>
                    <a:pt x="523" y="4774"/>
                  </a:lnTo>
                  <a:lnTo>
                    <a:pt x="444" y="4649"/>
                  </a:lnTo>
                  <a:lnTo>
                    <a:pt x="370" y="4522"/>
                  </a:lnTo>
                  <a:lnTo>
                    <a:pt x="302" y="4390"/>
                  </a:lnTo>
                  <a:lnTo>
                    <a:pt x="240" y="4254"/>
                  </a:lnTo>
                  <a:lnTo>
                    <a:pt x="186" y="4114"/>
                  </a:lnTo>
                  <a:lnTo>
                    <a:pt x="137" y="3972"/>
                  </a:lnTo>
                  <a:lnTo>
                    <a:pt x="97" y="3827"/>
                  </a:lnTo>
                  <a:lnTo>
                    <a:pt x="63" y="3679"/>
                  </a:lnTo>
                  <a:lnTo>
                    <a:pt x="35" y="3529"/>
                  </a:lnTo>
                  <a:lnTo>
                    <a:pt x="16" y="3375"/>
                  </a:lnTo>
                  <a:lnTo>
                    <a:pt x="4" y="3219"/>
                  </a:lnTo>
                  <a:lnTo>
                    <a:pt x="0" y="3062"/>
                  </a:lnTo>
                  <a:lnTo>
                    <a:pt x="4" y="2905"/>
                  </a:lnTo>
                  <a:lnTo>
                    <a:pt x="16" y="2749"/>
                  </a:lnTo>
                  <a:lnTo>
                    <a:pt x="35" y="2595"/>
                  </a:lnTo>
                  <a:lnTo>
                    <a:pt x="63" y="2445"/>
                  </a:lnTo>
                  <a:lnTo>
                    <a:pt x="97" y="2297"/>
                  </a:lnTo>
                  <a:lnTo>
                    <a:pt x="137" y="2152"/>
                  </a:lnTo>
                  <a:lnTo>
                    <a:pt x="186" y="2010"/>
                  </a:lnTo>
                  <a:lnTo>
                    <a:pt x="240" y="1870"/>
                  </a:lnTo>
                  <a:lnTo>
                    <a:pt x="302" y="1734"/>
                  </a:lnTo>
                  <a:lnTo>
                    <a:pt x="370" y="1602"/>
                  </a:lnTo>
                  <a:lnTo>
                    <a:pt x="444" y="1475"/>
                  </a:lnTo>
                  <a:lnTo>
                    <a:pt x="523" y="1350"/>
                  </a:lnTo>
                  <a:lnTo>
                    <a:pt x="608" y="1230"/>
                  </a:lnTo>
                  <a:lnTo>
                    <a:pt x="700" y="1114"/>
                  </a:lnTo>
                  <a:lnTo>
                    <a:pt x="795" y="1004"/>
                  </a:lnTo>
                  <a:lnTo>
                    <a:pt x="897" y="897"/>
                  </a:lnTo>
                  <a:lnTo>
                    <a:pt x="1004" y="795"/>
                  </a:lnTo>
                  <a:lnTo>
                    <a:pt x="1114" y="700"/>
                  </a:lnTo>
                  <a:lnTo>
                    <a:pt x="1230" y="608"/>
                  </a:lnTo>
                  <a:lnTo>
                    <a:pt x="1350" y="523"/>
                  </a:lnTo>
                  <a:lnTo>
                    <a:pt x="1475" y="444"/>
                  </a:lnTo>
                  <a:lnTo>
                    <a:pt x="1602" y="370"/>
                  </a:lnTo>
                  <a:lnTo>
                    <a:pt x="1734" y="302"/>
                  </a:lnTo>
                  <a:lnTo>
                    <a:pt x="1870" y="240"/>
                  </a:lnTo>
                  <a:lnTo>
                    <a:pt x="2010" y="186"/>
                  </a:lnTo>
                  <a:lnTo>
                    <a:pt x="2152" y="137"/>
                  </a:lnTo>
                  <a:lnTo>
                    <a:pt x="2297" y="97"/>
                  </a:lnTo>
                  <a:lnTo>
                    <a:pt x="2445" y="63"/>
                  </a:lnTo>
                  <a:lnTo>
                    <a:pt x="2595" y="35"/>
                  </a:lnTo>
                  <a:lnTo>
                    <a:pt x="2749" y="16"/>
                  </a:lnTo>
                  <a:lnTo>
                    <a:pt x="2905" y="4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7CF7073B-D5FA-8D74-581B-2FAC969B3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6" y="2226"/>
              <a:ext cx="420" cy="420"/>
            </a:xfrm>
            <a:custGeom>
              <a:avLst/>
              <a:gdLst>
                <a:gd name="T0" fmla="*/ 3782 w 6294"/>
                <a:gd name="T1" fmla="*/ 64 h 6294"/>
                <a:gd name="T2" fmla="*/ 4442 w 6294"/>
                <a:gd name="T3" fmla="*/ 278 h 6294"/>
                <a:gd name="T4" fmla="*/ 5030 w 6294"/>
                <a:gd name="T5" fmla="*/ 625 h 6294"/>
                <a:gd name="T6" fmla="*/ 5526 w 6294"/>
                <a:gd name="T7" fmla="*/ 1088 h 6294"/>
                <a:gd name="T8" fmla="*/ 5914 w 6294"/>
                <a:gd name="T9" fmla="*/ 1647 h 6294"/>
                <a:gd name="T10" fmla="*/ 6175 w 6294"/>
                <a:gd name="T11" fmla="*/ 2286 h 6294"/>
                <a:gd name="T12" fmla="*/ 6290 w 6294"/>
                <a:gd name="T13" fmla="*/ 2985 h 6294"/>
                <a:gd name="T14" fmla="*/ 6245 w 6294"/>
                <a:gd name="T15" fmla="*/ 3704 h 6294"/>
                <a:gd name="T16" fmla="*/ 6046 w 6294"/>
                <a:gd name="T17" fmla="*/ 4372 h 6294"/>
                <a:gd name="T18" fmla="*/ 5713 w 6294"/>
                <a:gd name="T19" fmla="*/ 4969 h 6294"/>
                <a:gd name="T20" fmla="*/ 5263 w 6294"/>
                <a:gd name="T21" fmla="*/ 5476 h 6294"/>
                <a:gd name="T22" fmla="*/ 4713 w 6294"/>
                <a:gd name="T23" fmla="*/ 5877 h 6294"/>
                <a:gd name="T24" fmla="*/ 4083 w 6294"/>
                <a:gd name="T25" fmla="*/ 6152 h 6294"/>
                <a:gd name="T26" fmla="*/ 3389 w 6294"/>
                <a:gd name="T27" fmla="*/ 6284 h 6294"/>
                <a:gd name="T28" fmla="*/ 2668 w 6294"/>
                <a:gd name="T29" fmla="*/ 6258 h 6294"/>
                <a:gd name="T30" fmla="*/ 1994 w 6294"/>
                <a:gd name="T31" fmla="*/ 6076 h 6294"/>
                <a:gd name="T32" fmla="*/ 1388 w 6294"/>
                <a:gd name="T33" fmla="*/ 5756 h 6294"/>
                <a:gd name="T34" fmla="*/ 869 w 6294"/>
                <a:gd name="T35" fmla="*/ 5318 h 6294"/>
                <a:gd name="T36" fmla="*/ 456 w 6294"/>
                <a:gd name="T37" fmla="*/ 4779 h 6294"/>
                <a:gd name="T38" fmla="*/ 166 w 6294"/>
                <a:gd name="T39" fmla="*/ 4156 h 6294"/>
                <a:gd name="T40" fmla="*/ 16 w 6294"/>
                <a:gd name="T41" fmla="*/ 3469 h 6294"/>
                <a:gd name="T42" fmla="*/ 26 w 6294"/>
                <a:gd name="T43" fmla="*/ 2746 h 6294"/>
                <a:gd name="T44" fmla="*/ 192 w 6294"/>
                <a:gd name="T45" fmla="*/ 2065 h 6294"/>
                <a:gd name="T46" fmla="*/ 496 w 6294"/>
                <a:gd name="T47" fmla="*/ 1451 h 6294"/>
                <a:gd name="T48" fmla="*/ 922 w 6294"/>
                <a:gd name="T49" fmla="*/ 922 h 6294"/>
                <a:gd name="T50" fmla="*/ 1451 w 6294"/>
                <a:gd name="T51" fmla="*/ 496 h 6294"/>
                <a:gd name="T52" fmla="*/ 2065 w 6294"/>
                <a:gd name="T53" fmla="*/ 192 h 6294"/>
                <a:gd name="T54" fmla="*/ 2746 w 6294"/>
                <a:gd name="T55" fmla="*/ 26 h 6294"/>
                <a:gd name="T56" fmla="*/ 5095 w 6294"/>
                <a:gd name="T57" fmla="*/ 896 h 6294"/>
                <a:gd name="T58" fmla="*/ 4566 w 6294"/>
                <a:gd name="T59" fmla="*/ 530 h 6294"/>
                <a:gd name="T60" fmla="*/ 3962 w 6294"/>
                <a:gd name="T61" fmla="*/ 283 h 6294"/>
                <a:gd name="T62" fmla="*/ 3300 w 6294"/>
                <a:gd name="T63" fmla="*/ 175 h 6294"/>
                <a:gd name="T64" fmla="*/ 2620 w 6294"/>
                <a:gd name="T65" fmla="*/ 217 h 6294"/>
                <a:gd name="T66" fmla="*/ 1988 w 6294"/>
                <a:gd name="T67" fmla="*/ 404 h 6294"/>
                <a:gd name="T68" fmla="*/ 1424 w 6294"/>
                <a:gd name="T69" fmla="*/ 720 h 6294"/>
                <a:gd name="T70" fmla="*/ 943 w 6294"/>
                <a:gd name="T71" fmla="*/ 1145 h 6294"/>
                <a:gd name="T72" fmla="*/ 565 w 6294"/>
                <a:gd name="T73" fmla="*/ 1665 h 6294"/>
                <a:gd name="T74" fmla="*/ 304 w 6294"/>
                <a:gd name="T75" fmla="*/ 2261 h 6294"/>
                <a:gd name="T76" fmla="*/ 179 w 6294"/>
                <a:gd name="T77" fmla="*/ 2918 h 6294"/>
                <a:gd name="T78" fmla="*/ 204 w 6294"/>
                <a:gd name="T79" fmla="*/ 3600 h 6294"/>
                <a:gd name="T80" fmla="*/ 376 w 6294"/>
                <a:gd name="T81" fmla="*/ 4239 h 6294"/>
                <a:gd name="T82" fmla="*/ 678 w 6294"/>
                <a:gd name="T83" fmla="*/ 4812 h 6294"/>
                <a:gd name="T84" fmla="*/ 1093 w 6294"/>
                <a:gd name="T85" fmla="*/ 5302 h 6294"/>
                <a:gd name="T86" fmla="*/ 1603 w 6294"/>
                <a:gd name="T87" fmla="*/ 5693 h 6294"/>
                <a:gd name="T88" fmla="*/ 2192 w 6294"/>
                <a:gd name="T89" fmla="*/ 5967 h 6294"/>
                <a:gd name="T90" fmla="*/ 2843 w 6294"/>
                <a:gd name="T91" fmla="*/ 6109 h 6294"/>
                <a:gd name="T92" fmla="*/ 3527 w 6294"/>
                <a:gd name="T93" fmla="*/ 6100 h 6294"/>
                <a:gd name="T94" fmla="*/ 4171 w 6294"/>
                <a:gd name="T95" fmla="*/ 5943 h 6294"/>
                <a:gd name="T96" fmla="*/ 4751 w 6294"/>
                <a:gd name="T97" fmla="*/ 5655 h 6294"/>
                <a:gd name="T98" fmla="*/ 5252 w 6294"/>
                <a:gd name="T99" fmla="*/ 5252 h 6294"/>
                <a:gd name="T100" fmla="*/ 5655 w 6294"/>
                <a:gd name="T101" fmla="*/ 4751 h 6294"/>
                <a:gd name="T102" fmla="*/ 5943 w 6294"/>
                <a:gd name="T103" fmla="*/ 4171 h 6294"/>
                <a:gd name="T104" fmla="*/ 6100 w 6294"/>
                <a:gd name="T105" fmla="*/ 3527 h 6294"/>
                <a:gd name="T106" fmla="*/ 6109 w 6294"/>
                <a:gd name="T107" fmla="*/ 2843 h 6294"/>
                <a:gd name="T108" fmla="*/ 5967 w 6294"/>
                <a:gd name="T109" fmla="*/ 2192 h 6294"/>
                <a:gd name="T110" fmla="*/ 5693 w 6294"/>
                <a:gd name="T111" fmla="*/ 1603 h 6294"/>
                <a:gd name="T112" fmla="*/ 5302 w 6294"/>
                <a:gd name="T113" fmla="*/ 1093 h 6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94" h="6294">
                  <a:moveTo>
                    <a:pt x="3147" y="0"/>
                  </a:moveTo>
                  <a:lnTo>
                    <a:pt x="3228" y="1"/>
                  </a:lnTo>
                  <a:lnTo>
                    <a:pt x="3309" y="4"/>
                  </a:lnTo>
                  <a:lnTo>
                    <a:pt x="3389" y="10"/>
                  </a:lnTo>
                  <a:lnTo>
                    <a:pt x="3469" y="16"/>
                  </a:lnTo>
                  <a:lnTo>
                    <a:pt x="3548" y="26"/>
                  </a:lnTo>
                  <a:lnTo>
                    <a:pt x="3626" y="36"/>
                  </a:lnTo>
                  <a:lnTo>
                    <a:pt x="3704" y="49"/>
                  </a:lnTo>
                  <a:lnTo>
                    <a:pt x="3782" y="64"/>
                  </a:lnTo>
                  <a:lnTo>
                    <a:pt x="3857" y="81"/>
                  </a:lnTo>
                  <a:lnTo>
                    <a:pt x="3934" y="99"/>
                  </a:lnTo>
                  <a:lnTo>
                    <a:pt x="4008" y="119"/>
                  </a:lnTo>
                  <a:lnTo>
                    <a:pt x="4083" y="142"/>
                  </a:lnTo>
                  <a:lnTo>
                    <a:pt x="4156" y="166"/>
                  </a:lnTo>
                  <a:lnTo>
                    <a:pt x="4229" y="192"/>
                  </a:lnTo>
                  <a:lnTo>
                    <a:pt x="4300" y="218"/>
                  </a:lnTo>
                  <a:lnTo>
                    <a:pt x="4372" y="248"/>
                  </a:lnTo>
                  <a:lnTo>
                    <a:pt x="4442" y="278"/>
                  </a:lnTo>
                  <a:lnTo>
                    <a:pt x="4511" y="311"/>
                  </a:lnTo>
                  <a:lnTo>
                    <a:pt x="4580" y="345"/>
                  </a:lnTo>
                  <a:lnTo>
                    <a:pt x="4647" y="380"/>
                  </a:lnTo>
                  <a:lnTo>
                    <a:pt x="4713" y="417"/>
                  </a:lnTo>
                  <a:lnTo>
                    <a:pt x="4779" y="456"/>
                  </a:lnTo>
                  <a:lnTo>
                    <a:pt x="4843" y="496"/>
                  </a:lnTo>
                  <a:lnTo>
                    <a:pt x="4906" y="538"/>
                  </a:lnTo>
                  <a:lnTo>
                    <a:pt x="4969" y="581"/>
                  </a:lnTo>
                  <a:lnTo>
                    <a:pt x="5030" y="625"/>
                  </a:lnTo>
                  <a:lnTo>
                    <a:pt x="5089" y="671"/>
                  </a:lnTo>
                  <a:lnTo>
                    <a:pt x="5149" y="719"/>
                  </a:lnTo>
                  <a:lnTo>
                    <a:pt x="5206" y="768"/>
                  </a:lnTo>
                  <a:lnTo>
                    <a:pt x="5263" y="818"/>
                  </a:lnTo>
                  <a:lnTo>
                    <a:pt x="5318" y="869"/>
                  </a:lnTo>
                  <a:lnTo>
                    <a:pt x="5372" y="922"/>
                  </a:lnTo>
                  <a:lnTo>
                    <a:pt x="5425" y="976"/>
                  </a:lnTo>
                  <a:lnTo>
                    <a:pt x="5476" y="1031"/>
                  </a:lnTo>
                  <a:lnTo>
                    <a:pt x="5526" y="1088"/>
                  </a:lnTo>
                  <a:lnTo>
                    <a:pt x="5575" y="1145"/>
                  </a:lnTo>
                  <a:lnTo>
                    <a:pt x="5623" y="1205"/>
                  </a:lnTo>
                  <a:lnTo>
                    <a:pt x="5669" y="1264"/>
                  </a:lnTo>
                  <a:lnTo>
                    <a:pt x="5713" y="1325"/>
                  </a:lnTo>
                  <a:lnTo>
                    <a:pt x="5756" y="1388"/>
                  </a:lnTo>
                  <a:lnTo>
                    <a:pt x="5798" y="1451"/>
                  </a:lnTo>
                  <a:lnTo>
                    <a:pt x="5838" y="1515"/>
                  </a:lnTo>
                  <a:lnTo>
                    <a:pt x="5877" y="1581"/>
                  </a:lnTo>
                  <a:lnTo>
                    <a:pt x="5914" y="1647"/>
                  </a:lnTo>
                  <a:lnTo>
                    <a:pt x="5949" y="1714"/>
                  </a:lnTo>
                  <a:lnTo>
                    <a:pt x="5983" y="1783"/>
                  </a:lnTo>
                  <a:lnTo>
                    <a:pt x="6016" y="1852"/>
                  </a:lnTo>
                  <a:lnTo>
                    <a:pt x="6046" y="1922"/>
                  </a:lnTo>
                  <a:lnTo>
                    <a:pt x="6076" y="1994"/>
                  </a:lnTo>
                  <a:lnTo>
                    <a:pt x="6102" y="2065"/>
                  </a:lnTo>
                  <a:lnTo>
                    <a:pt x="6128" y="2138"/>
                  </a:lnTo>
                  <a:lnTo>
                    <a:pt x="6152" y="2211"/>
                  </a:lnTo>
                  <a:lnTo>
                    <a:pt x="6175" y="2286"/>
                  </a:lnTo>
                  <a:lnTo>
                    <a:pt x="6195" y="2360"/>
                  </a:lnTo>
                  <a:lnTo>
                    <a:pt x="6213" y="2437"/>
                  </a:lnTo>
                  <a:lnTo>
                    <a:pt x="6230" y="2512"/>
                  </a:lnTo>
                  <a:lnTo>
                    <a:pt x="6245" y="2590"/>
                  </a:lnTo>
                  <a:lnTo>
                    <a:pt x="6258" y="2668"/>
                  </a:lnTo>
                  <a:lnTo>
                    <a:pt x="6268" y="2746"/>
                  </a:lnTo>
                  <a:lnTo>
                    <a:pt x="6278" y="2825"/>
                  </a:lnTo>
                  <a:lnTo>
                    <a:pt x="6284" y="2905"/>
                  </a:lnTo>
                  <a:lnTo>
                    <a:pt x="6290" y="2985"/>
                  </a:lnTo>
                  <a:lnTo>
                    <a:pt x="6293" y="3066"/>
                  </a:lnTo>
                  <a:lnTo>
                    <a:pt x="6294" y="3147"/>
                  </a:lnTo>
                  <a:lnTo>
                    <a:pt x="6293" y="3228"/>
                  </a:lnTo>
                  <a:lnTo>
                    <a:pt x="6290" y="3309"/>
                  </a:lnTo>
                  <a:lnTo>
                    <a:pt x="6284" y="3389"/>
                  </a:lnTo>
                  <a:lnTo>
                    <a:pt x="6278" y="3469"/>
                  </a:lnTo>
                  <a:lnTo>
                    <a:pt x="6268" y="3548"/>
                  </a:lnTo>
                  <a:lnTo>
                    <a:pt x="6258" y="3626"/>
                  </a:lnTo>
                  <a:lnTo>
                    <a:pt x="6245" y="3704"/>
                  </a:lnTo>
                  <a:lnTo>
                    <a:pt x="6230" y="3782"/>
                  </a:lnTo>
                  <a:lnTo>
                    <a:pt x="6213" y="3857"/>
                  </a:lnTo>
                  <a:lnTo>
                    <a:pt x="6195" y="3934"/>
                  </a:lnTo>
                  <a:lnTo>
                    <a:pt x="6175" y="4008"/>
                  </a:lnTo>
                  <a:lnTo>
                    <a:pt x="6152" y="4083"/>
                  </a:lnTo>
                  <a:lnTo>
                    <a:pt x="6128" y="4156"/>
                  </a:lnTo>
                  <a:lnTo>
                    <a:pt x="6102" y="4229"/>
                  </a:lnTo>
                  <a:lnTo>
                    <a:pt x="6076" y="4300"/>
                  </a:lnTo>
                  <a:lnTo>
                    <a:pt x="6046" y="4372"/>
                  </a:lnTo>
                  <a:lnTo>
                    <a:pt x="6016" y="4442"/>
                  </a:lnTo>
                  <a:lnTo>
                    <a:pt x="5983" y="4511"/>
                  </a:lnTo>
                  <a:lnTo>
                    <a:pt x="5949" y="4580"/>
                  </a:lnTo>
                  <a:lnTo>
                    <a:pt x="5914" y="4647"/>
                  </a:lnTo>
                  <a:lnTo>
                    <a:pt x="5877" y="4713"/>
                  </a:lnTo>
                  <a:lnTo>
                    <a:pt x="5838" y="4779"/>
                  </a:lnTo>
                  <a:lnTo>
                    <a:pt x="5798" y="4843"/>
                  </a:lnTo>
                  <a:lnTo>
                    <a:pt x="5756" y="4906"/>
                  </a:lnTo>
                  <a:lnTo>
                    <a:pt x="5713" y="4969"/>
                  </a:lnTo>
                  <a:lnTo>
                    <a:pt x="5669" y="5030"/>
                  </a:lnTo>
                  <a:lnTo>
                    <a:pt x="5623" y="5089"/>
                  </a:lnTo>
                  <a:lnTo>
                    <a:pt x="5575" y="5149"/>
                  </a:lnTo>
                  <a:lnTo>
                    <a:pt x="5526" y="5206"/>
                  </a:lnTo>
                  <a:lnTo>
                    <a:pt x="5476" y="5263"/>
                  </a:lnTo>
                  <a:lnTo>
                    <a:pt x="5425" y="5318"/>
                  </a:lnTo>
                  <a:lnTo>
                    <a:pt x="5372" y="5372"/>
                  </a:lnTo>
                  <a:lnTo>
                    <a:pt x="5318" y="5425"/>
                  </a:lnTo>
                  <a:lnTo>
                    <a:pt x="5263" y="5476"/>
                  </a:lnTo>
                  <a:lnTo>
                    <a:pt x="5206" y="5526"/>
                  </a:lnTo>
                  <a:lnTo>
                    <a:pt x="5149" y="5575"/>
                  </a:lnTo>
                  <a:lnTo>
                    <a:pt x="5089" y="5623"/>
                  </a:lnTo>
                  <a:lnTo>
                    <a:pt x="5030" y="5669"/>
                  </a:lnTo>
                  <a:lnTo>
                    <a:pt x="4969" y="5713"/>
                  </a:lnTo>
                  <a:lnTo>
                    <a:pt x="4906" y="5756"/>
                  </a:lnTo>
                  <a:lnTo>
                    <a:pt x="4843" y="5798"/>
                  </a:lnTo>
                  <a:lnTo>
                    <a:pt x="4779" y="5838"/>
                  </a:lnTo>
                  <a:lnTo>
                    <a:pt x="4713" y="5877"/>
                  </a:lnTo>
                  <a:lnTo>
                    <a:pt x="4647" y="5914"/>
                  </a:lnTo>
                  <a:lnTo>
                    <a:pt x="4580" y="5949"/>
                  </a:lnTo>
                  <a:lnTo>
                    <a:pt x="4511" y="5983"/>
                  </a:lnTo>
                  <a:lnTo>
                    <a:pt x="4442" y="6016"/>
                  </a:lnTo>
                  <a:lnTo>
                    <a:pt x="4372" y="6046"/>
                  </a:lnTo>
                  <a:lnTo>
                    <a:pt x="4300" y="6076"/>
                  </a:lnTo>
                  <a:lnTo>
                    <a:pt x="4229" y="6102"/>
                  </a:lnTo>
                  <a:lnTo>
                    <a:pt x="4156" y="6128"/>
                  </a:lnTo>
                  <a:lnTo>
                    <a:pt x="4083" y="6152"/>
                  </a:lnTo>
                  <a:lnTo>
                    <a:pt x="4008" y="6175"/>
                  </a:lnTo>
                  <a:lnTo>
                    <a:pt x="3934" y="6195"/>
                  </a:lnTo>
                  <a:lnTo>
                    <a:pt x="3857" y="6213"/>
                  </a:lnTo>
                  <a:lnTo>
                    <a:pt x="3782" y="6230"/>
                  </a:lnTo>
                  <a:lnTo>
                    <a:pt x="3704" y="6245"/>
                  </a:lnTo>
                  <a:lnTo>
                    <a:pt x="3626" y="6258"/>
                  </a:lnTo>
                  <a:lnTo>
                    <a:pt x="3548" y="6268"/>
                  </a:lnTo>
                  <a:lnTo>
                    <a:pt x="3469" y="6278"/>
                  </a:lnTo>
                  <a:lnTo>
                    <a:pt x="3389" y="6284"/>
                  </a:lnTo>
                  <a:lnTo>
                    <a:pt x="3309" y="6290"/>
                  </a:lnTo>
                  <a:lnTo>
                    <a:pt x="3228" y="6293"/>
                  </a:lnTo>
                  <a:lnTo>
                    <a:pt x="3147" y="6294"/>
                  </a:lnTo>
                  <a:lnTo>
                    <a:pt x="3066" y="6293"/>
                  </a:lnTo>
                  <a:lnTo>
                    <a:pt x="2985" y="6290"/>
                  </a:lnTo>
                  <a:lnTo>
                    <a:pt x="2905" y="6284"/>
                  </a:lnTo>
                  <a:lnTo>
                    <a:pt x="2825" y="6278"/>
                  </a:lnTo>
                  <a:lnTo>
                    <a:pt x="2746" y="6268"/>
                  </a:lnTo>
                  <a:lnTo>
                    <a:pt x="2668" y="6258"/>
                  </a:lnTo>
                  <a:lnTo>
                    <a:pt x="2590" y="6245"/>
                  </a:lnTo>
                  <a:lnTo>
                    <a:pt x="2512" y="6230"/>
                  </a:lnTo>
                  <a:lnTo>
                    <a:pt x="2437" y="6213"/>
                  </a:lnTo>
                  <a:lnTo>
                    <a:pt x="2360" y="6195"/>
                  </a:lnTo>
                  <a:lnTo>
                    <a:pt x="2286" y="6175"/>
                  </a:lnTo>
                  <a:lnTo>
                    <a:pt x="2211" y="6152"/>
                  </a:lnTo>
                  <a:lnTo>
                    <a:pt x="2138" y="6128"/>
                  </a:lnTo>
                  <a:lnTo>
                    <a:pt x="2065" y="6102"/>
                  </a:lnTo>
                  <a:lnTo>
                    <a:pt x="1994" y="6076"/>
                  </a:lnTo>
                  <a:lnTo>
                    <a:pt x="1922" y="6046"/>
                  </a:lnTo>
                  <a:lnTo>
                    <a:pt x="1852" y="6016"/>
                  </a:lnTo>
                  <a:lnTo>
                    <a:pt x="1783" y="5983"/>
                  </a:lnTo>
                  <a:lnTo>
                    <a:pt x="1714" y="5949"/>
                  </a:lnTo>
                  <a:lnTo>
                    <a:pt x="1647" y="5914"/>
                  </a:lnTo>
                  <a:lnTo>
                    <a:pt x="1581" y="5877"/>
                  </a:lnTo>
                  <a:lnTo>
                    <a:pt x="1515" y="5838"/>
                  </a:lnTo>
                  <a:lnTo>
                    <a:pt x="1451" y="5798"/>
                  </a:lnTo>
                  <a:lnTo>
                    <a:pt x="1388" y="5756"/>
                  </a:lnTo>
                  <a:lnTo>
                    <a:pt x="1325" y="5713"/>
                  </a:lnTo>
                  <a:lnTo>
                    <a:pt x="1264" y="5669"/>
                  </a:lnTo>
                  <a:lnTo>
                    <a:pt x="1205" y="5623"/>
                  </a:lnTo>
                  <a:lnTo>
                    <a:pt x="1145" y="5575"/>
                  </a:lnTo>
                  <a:lnTo>
                    <a:pt x="1088" y="5526"/>
                  </a:lnTo>
                  <a:lnTo>
                    <a:pt x="1031" y="5476"/>
                  </a:lnTo>
                  <a:lnTo>
                    <a:pt x="976" y="5425"/>
                  </a:lnTo>
                  <a:lnTo>
                    <a:pt x="922" y="5372"/>
                  </a:lnTo>
                  <a:lnTo>
                    <a:pt x="869" y="5318"/>
                  </a:lnTo>
                  <a:lnTo>
                    <a:pt x="818" y="5263"/>
                  </a:lnTo>
                  <a:lnTo>
                    <a:pt x="768" y="5206"/>
                  </a:lnTo>
                  <a:lnTo>
                    <a:pt x="719" y="5149"/>
                  </a:lnTo>
                  <a:lnTo>
                    <a:pt x="671" y="5089"/>
                  </a:lnTo>
                  <a:lnTo>
                    <a:pt x="625" y="5030"/>
                  </a:lnTo>
                  <a:lnTo>
                    <a:pt x="581" y="4969"/>
                  </a:lnTo>
                  <a:lnTo>
                    <a:pt x="538" y="4906"/>
                  </a:lnTo>
                  <a:lnTo>
                    <a:pt x="496" y="4843"/>
                  </a:lnTo>
                  <a:lnTo>
                    <a:pt x="456" y="4779"/>
                  </a:lnTo>
                  <a:lnTo>
                    <a:pt x="417" y="4713"/>
                  </a:lnTo>
                  <a:lnTo>
                    <a:pt x="380" y="4647"/>
                  </a:lnTo>
                  <a:lnTo>
                    <a:pt x="345" y="4580"/>
                  </a:lnTo>
                  <a:lnTo>
                    <a:pt x="311" y="4511"/>
                  </a:lnTo>
                  <a:lnTo>
                    <a:pt x="278" y="4442"/>
                  </a:lnTo>
                  <a:lnTo>
                    <a:pt x="248" y="4372"/>
                  </a:lnTo>
                  <a:lnTo>
                    <a:pt x="218" y="4300"/>
                  </a:lnTo>
                  <a:lnTo>
                    <a:pt x="192" y="4229"/>
                  </a:lnTo>
                  <a:lnTo>
                    <a:pt x="166" y="4156"/>
                  </a:lnTo>
                  <a:lnTo>
                    <a:pt x="142" y="4083"/>
                  </a:lnTo>
                  <a:lnTo>
                    <a:pt x="119" y="4008"/>
                  </a:lnTo>
                  <a:lnTo>
                    <a:pt x="99" y="3934"/>
                  </a:lnTo>
                  <a:lnTo>
                    <a:pt x="81" y="3857"/>
                  </a:lnTo>
                  <a:lnTo>
                    <a:pt x="64" y="3782"/>
                  </a:lnTo>
                  <a:lnTo>
                    <a:pt x="49" y="3704"/>
                  </a:lnTo>
                  <a:lnTo>
                    <a:pt x="36" y="3626"/>
                  </a:lnTo>
                  <a:lnTo>
                    <a:pt x="26" y="3548"/>
                  </a:lnTo>
                  <a:lnTo>
                    <a:pt x="16" y="3469"/>
                  </a:lnTo>
                  <a:lnTo>
                    <a:pt x="10" y="3389"/>
                  </a:lnTo>
                  <a:lnTo>
                    <a:pt x="4" y="3309"/>
                  </a:lnTo>
                  <a:lnTo>
                    <a:pt x="1" y="3228"/>
                  </a:lnTo>
                  <a:lnTo>
                    <a:pt x="0" y="3147"/>
                  </a:lnTo>
                  <a:lnTo>
                    <a:pt x="1" y="3066"/>
                  </a:lnTo>
                  <a:lnTo>
                    <a:pt x="4" y="2985"/>
                  </a:lnTo>
                  <a:lnTo>
                    <a:pt x="10" y="2905"/>
                  </a:lnTo>
                  <a:lnTo>
                    <a:pt x="16" y="2825"/>
                  </a:lnTo>
                  <a:lnTo>
                    <a:pt x="26" y="2746"/>
                  </a:lnTo>
                  <a:lnTo>
                    <a:pt x="36" y="2668"/>
                  </a:lnTo>
                  <a:lnTo>
                    <a:pt x="49" y="2590"/>
                  </a:lnTo>
                  <a:lnTo>
                    <a:pt x="64" y="2512"/>
                  </a:lnTo>
                  <a:lnTo>
                    <a:pt x="81" y="2437"/>
                  </a:lnTo>
                  <a:lnTo>
                    <a:pt x="99" y="2360"/>
                  </a:lnTo>
                  <a:lnTo>
                    <a:pt x="119" y="2286"/>
                  </a:lnTo>
                  <a:lnTo>
                    <a:pt x="142" y="2211"/>
                  </a:lnTo>
                  <a:lnTo>
                    <a:pt x="166" y="2138"/>
                  </a:lnTo>
                  <a:lnTo>
                    <a:pt x="192" y="2065"/>
                  </a:lnTo>
                  <a:lnTo>
                    <a:pt x="218" y="1994"/>
                  </a:lnTo>
                  <a:lnTo>
                    <a:pt x="248" y="1922"/>
                  </a:lnTo>
                  <a:lnTo>
                    <a:pt x="278" y="1852"/>
                  </a:lnTo>
                  <a:lnTo>
                    <a:pt x="311" y="1783"/>
                  </a:lnTo>
                  <a:lnTo>
                    <a:pt x="345" y="1714"/>
                  </a:lnTo>
                  <a:lnTo>
                    <a:pt x="380" y="1647"/>
                  </a:lnTo>
                  <a:lnTo>
                    <a:pt x="417" y="1581"/>
                  </a:lnTo>
                  <a:lnTo>
                    <a:pt x="456" y="1515"/>
                  </a:lnTo>
                  <a:lnTo>
                    <a:pt x="496" y="1451"/>
                  </a:lnTo>
                  <a:lnTo>
                    <a:pt x="538" y="1388"/>
                  </a:lnTo>
                  <a:lnTo>
                    <a:pt x="581" y="1325"/>
                  </a:lnTo>
                  <a:lnTo>
                    <a:pt x="625" y="1264"/>
                  </a:lnTo>
                  <a:lnTo>
                    <a:pt x="671" y="1205"/>
                  </a:lnTo>
                  <a:lnTo>
                    <a:pt x="719" y="1145"/>
                  </a:lnTo>
                  <a:lnTo>
                    <a:pt x="768" y="1088"/>
                  </a:lnTo>
                  <a:lnTo>
                    <a:pt x="818" y="1031"/>
                  </a:lnTo>
                  <a:lnTo>
                    <a:pt x="869" y="976"/>
                  </a:lnTo>
                  <a:lnTo>
                    <a:pt x="922" y="922"/>
                  </a:lnTo>
                  <a:lnTo>
                    <a:pt x="976" y="869"/>
                  </a:lnTo>
                  <a:lnTo>
                    <a:pt x="1031" y="818"/>
                  </a:lnTo>
                  <a:lnTo>
                    <a:pt x="1088" y="768"/>
                  </a:lnTo>
                  <a:lnTo>
                    <a:pt x="1145" y="719"/>
                  </a:lnTo>
                  <a:lnTo>
                    <a:pt x="1205" y="671"/>
                  </a:lnTo>
                  <a:lnTo>
                    <a:pt x="1264" y="625"/>
                  </a:lnTo>
                  <a:lnTo>
                    <a:pt x="1325" y="581"/>
                  </a:lnTo>
                  <a:lnTo>
                    <a:pt x="1388" y="538"/>
                  </a:lnTo>
                  <a:lnTo>
                    <a:pt x="1451" y="496"/>
                  </a:lnTo>
                  <a:lnTo>
                    <a:pt x="1515" y="456"/>
                  </a:lnTo>
                  <a:lnTo>
                    <a:pt x="1581" y="417"/>
                  </a:lnTo>
                  <a:lnTo>
                    <a:pt x="1647" y="380"/>
                  </a:lnTo>
                  <a:lnTo>
                    <a:pt x="1714" y="345"/>
                  </a:lnTo>
                  <a:lnTo>
                    <a:pt x="1783" y="311"/>
                  </a:lnTo>
                  <a:lnTo>
                    <a:pt x="1852" y="278"/>
                  </a:lnTo>
                  <a:lnTo>
                    <a:pt x="1922" y="248"/>
                  </a:lnTo>
                  <a:lnTo>
                    <a:pt x="1994" y="218"/>
                  </a:lnTo>
                  <a:lnTo>
                    <a:pt x="2065" y="192"/>
                  </a:lnTo>
                  <a:lnTo>
                    <a:pt x="2138" y="166"/>
                  </a:lnTo>
                  <a:lnTo>
                    <a:pt x="2211" y="142"/>
                  </a:lnTo>
                  <a:lnTo>
                    <a:pt x="2286" y="119"/>
                  </a:lnTo>
                  <a:lnTo>
                    <a:pt x="2360" y="99"/>
                  </a:lnTo>
                  <a:lnTo>
                    <a:pt x="2437" y="81"/>
                  </a:lnTo>
                  <a:lnTo>
                    <a:pt x="2512" y="64"/>
                  </a:lnTo>
                  <a:lnTo>
                    <a:pt x="2590" y="49"/>
                  </a:lnTo>
                  <a:lnTo>
                    <a:pt x="2668" y="36"/>
                  </a:lnTo>
                  <a:lnTo>
                    <a:pt x="2746" y="26"/>
                  </a:lnTo>
                  <a:lnTo>
                    <a:pt x="2825" y="16"/>
                  </a:lnTo>
                  <a:lnTo>
                    <a:pt x="2905" y="10"/>
                  </a:lnTo>
                  <a:lnTo>
                    <a:pt x="2985" y="4"/>
                  </a:lnTo>
                  <a:lnTo>
                    <a:pt x="3066" y="1"/>
                  </a:lnTo>
                  <a:lnTo>
                    <a:pt x="3147" y="0"/>
                  </a:lnTo>
                  <a:close/>
                  <a:moveTo>
                    <a:pt x="5252" y="1042"/>
                  </a:moveTo>
                  <a:lnTo>
                    <a:pt x="5201" y="992"/>
                  </a:lnTo>
                  <a:lnTo>
                    <a:pt x="5149" y="943"/>
                  </a:lnTo>
                  <a:lnTo>
                    <a:pt x="5095" y="896"/>
                  </a:lnTo>
                  <a:lnTo>
                    <a:pt x="5040" y="850"/>
                  </a:lnTo>
                  <a:lnTo>
                    <a:pt x="4985" y="805"/>
                  </a:lnTo>
                  <a:lnTo>
                    <a:pt x="4928" y="761"/>
                  </a:lnTo>
                  <a:lnTo>
                    <a:pt x="4870" y="720"/>
                  </a:lnTo>
                  <a:lnTo>
                    <a:pt x="4812" y="678"/>
                  </a:lnTo>
                  <a:lnTo>
                    <a:pt x="4751" y="639"/>
                  </a:lnTo>
                  <a:lnTo>
                    <a:pt x="4691" y="601"/>
                  </a:lnTo>
                  <a:lnTo>
                    <a:pt x="4629" y="565"/>
                  </a:lnTo>
                  <a:lnTo>
                    <a:pt x="4566" y="530"/>
                  </a:lnTo>
                  <a:lnTo>
                    <a:pt x="4502" y="496"/>
                  </a:lnTo>
                  <a:lnTo>
                    <a:pt x="4438" y="464"/>
                  </a:lnTo>
                  <a:lnTo>
                    <a:pt x="4372" y="433"/>
                  </a:lnTo>
                  <a:lnTo>
                    <a:pt x="4306" y="404"/>
                  </a:lnTo>
                  <a:lnTo>
                    <a:pt x="4239" y="376"/>
                  </a:lnTo>
                  <a:lnTo>
                    <a:pt x="4171" y="351"/>
                  </a:lnTo>
                  <a:lnTo>
                    <a:pt x="4102" y="327"/>
                  </a:lnTo>
                  <a:lnTo>
                    <a:pt x="4033" y="304"/>
                  </a:lnTo>
                  <a:lnTo>
                    <a:pt x="3962" y="283"/>
                  </a:lnTo>
                  <a:lnTo>
                    <a:pt x="3891" y="264"/>
                  </a:lnTo>
                  <a:lnTo>
                    <a:pt x="3819" y="247"/>
                  </a:lnTo>
                  <a:lnTo>
                    <a:pt x="3747" y="231"/>
                  </a:lnTo>
                  <a:lnTo>
                    <a:pt x="3674" y="217"/>
                  </a:lnTo>
                  <a:lnTo>
                    <a:pt x="3600" y="204"/>
                  </a:lnTo>
                  <a:lnTo>
                    <a:pt x="3527" y="194"/>
                  </a:lnTo>
                  <a:lnTo>
                    <a:pt x="3451" y="185"/>
                  </a:lnTo>
                  <a:lnTo>
                    <a:pt x="3376" y="179"/>
                  </a:lnTo>
                  <a:lnTo>
                    <a:pt x="3300" y="175"/>
                  </a:lnTo>
                  <a:lnTo>
                    <a:pt x="3224" y="171"/>
                  </a:lnTo>
                  <a:lnTo>
                    <a:pt x="3147" y="170"/>
                  </a:lnTo>
                  <a:lnTo>
                    <a:pt x="3070" y="171"/>
                  </a:lnTo>
                  <a:lnTo>
                    <a:pt x="2994" y="175"/>
                  </a:lnTo>
                  <a:lnTo>
                    <a:pt x="2918" y="179"/>
                  </a:lnTo>
                  <a:lnTo>
                    <a:pt x="2843" y="185"/>
                  </a:lnTo>
                  <a:lnTo>
                    <a:pt x="2767" y="194"/>
                  </a:lnTo>
                  <a:lnTo>
                    <a:pt x="2694" y="204"/>
                  </a:lnTo>
                  <a:lnTo>
                    <a:pt x="2620" y="217"/>
                  </a:lnTo>
                  <a:lnTo>
                    <a:pt x="2547" y="231"/>
                  </a:lnTo>
                  <a:lnTo>
                    <a:pt x="2475" y="247"/>
                  </a:lnTo>
                  <a:lnTo>
                    <a:pt x="2403" y="264"/>
                  </a:lnTo>
                  <a:lnTo>
                    <a:pt x="2332" y="283"/>
                  </a:lnTo>
                  <a:lnTo>
                    <a:pt x="2261" y="304"/>
                  </a:lnTo>
                  <a:lnTo>
                    <a:pt x="2192" y="327"/>
                  </a:lnTo>
                  <a:lnTo>
                    <a:pt x="2123" y="351"/>
                  </a:lnTo>
                  <a:lnTo>
                    <a:pt x="2055" y="376"/>
                  </a:lnTo>
                  <a:lnTo>
                    <a:pt x="1988" y="404"/>
                  </a:lnTo>
                  <a:lnTo>
                    <a:pt x="1922" y="433"/>
                  </a:lnTo>
                  <a:lnTo>
                    <a:pt x="1856" y="464"/>
                  </a:lnTo>
                  <a:lnTo>
                    <a:pt x="1792" y="496"/>
                  </a:lnTo>
                  <a:lnTo>
                    <a:pt x="1728" y="530"/>
                  </a:lnTo>
                  <a:lnTo>
                    <a:pt x="1665" y="565"/>
                  </a:lnTo>
                  <a:lnTo>
                    <a:pt x="1603" y="601"/>
                  </a:lnTo>
                  <a:lnTo>
                    <a:pt x="1543" y="639"/>
                  </a:lnTo>
                  <a:lnTo>
                    <a:pt x="1482" y="678"/>
                  </a:lnTo>
                  <a:lnTo>
                    <a:pt x="1424" y="720"/>
                  </a:lnTo>
                  <a:lnTo>
                    <a:pt x="1366" y="761"/>
                  </a:lnTo>
                  <a:lnTo>
                    <a:pt x="1309" y="805"/>
                  </a:lnTo>
                  <a:lnTo>
                    <a:pt x="1254" y="850"/>
                  </a:lnTo>
                  <a:lnTo>
                    <a:pt x="1199" y="896"/>
                  </a:lnTo>
                  <a:lnTo>
                    <a:pt x="1145" y="943"/>
                  </a:lnTo>
                  <a:lnTo>
                    <a:pt x="1093" y="992"/>
                  </a:lnTo>
                  <a:lnTo>
                    <a:pt x="1042" y="1042"/>
                  </a:lnTo>
                  <a:lnTo>
                    <a:pt x="992" y="1093"/>
                  </a:lnTo>
                  <a:lnTo>
                    <a:pt x="943" y="1145"/>
                  </a:lnTo>
                  <a:lnTo>
                    <a:pt x="896" y="1199"/>
                  </a:lnTo>
                  <a:lnTo>
                    <a:pt x="850" y="1254"/>
                  </a:lnTo>
                  <a:lnTo>
                    <a:pt x="805" y="1309"/>
                  </a:lnTo>
                  <a:lnTo>
                    <a:pt x="761" y="1366"/>
                  </a:lnTo>
                  <a:lnTo>
                    <a:pt x="720" y="1424"/>
                  </a:lnTo>
                  <a:lnTo>
                    <a:pt x="678" y="1482"/>
                  </a:lnTo>
                  <a:lnTo>
                    <a:pt x="639" y="1543"/>
                  </a:lnTo>
                  <a:lnTo>
                    <a:pt x="601" y="1603"/>
                  </a:lnTo>
                  <a:lnTo>
                    <a:pt x="565" y="1665"/>
                  </a:lnTo>
                  <a:lnTo>
                    <a:pt x="530" y="1728"/>
                  </a:lnTo>
                  <a:lnTo>
                    <a:pt x="496" y="1792"/>
                  </a:lnTo>
                  <a:lnTo>
                    <a:pt x="464" y="1856"/>
                  </a:lnTo>
                  <a:lnTo>
                    <a:pt x="433" y="1922"/>
                  </a:lnTo>
                  <a:lnTo>
                    <a:pt x="404" y="1988"/>
                  </a:lnTo>
                  <a:lnTo>
                    <a:pt x="376" y="2055"/>
                  </a:lnTo>
                  <a:lnTo>
                    <a:pt x="351" y="2123"/>
                  </a:lnTo>
                  <a:lnTo>
                    <a:pt x="327" y="2192"/>
                  </a:lnTo>
                  <a:lnTo>
                    <a:pt x="304" y="2261"/>
                  </a:lnTo>
                  <a:lnTo>
                    <a:pt x="283" y="2332"/>
                  </a:lnTo>
                  <a:lnTo>
                    <a:pt x="264" y="2403"/>
                  </a:lnTo>
                  <a:lnTo>
                    <a:pt x="247" y="2475"/>
                  </a:lnTo>
                  <a:lnTo>
                    <a:pt x="231" y="2547"/>
                  </a:lnTo>
                  <a:lnTo>
                    <a:pt x="217" y="2620"/>
                  </a:lnTo>
                  <a:lnTo>
                    <a:pt x="204" y="2694"/>
                  </a:lnTo>
                  <a:lnTo>
                    <a:pt x="194" y="2767"/>
                  </a:lnTo>
                  <a:lnTo>
                    <a:pt x="185" y="2843"/>
                  </a:lnTo>
                  <a:lnTo>
                    <a:pt x="179" y="2918"/>
                  </a:lnTo>
                  <a:lnTo>
                    <a:pt x="175" y="2994"/>
                  </a:lnTo>
                  <a:lnTo>
                    <a:pt x="171" y="3070"/>
                  </a:lnTo>
                  <a:lnTo>
                    <a:pt x="170" y="3147"/>
                  </a:lnTo>
                  <a:lnTo>
                    <a:pt x="171" y="3224"/>
                  </a:lnTo>
                  <a:lnTo>
                    <a:pt x="175" y="3300"/>
                  </a:lnTo>
                  <a:lnTo>
                    <a:pt x="179" y="3376"/>
                  </a:lnTo>
                  <a:lnTo>
                    <a:pt x="185" y="3451"/>
                  </a:lnTo>
                  <a:lnTo>
                    <a:pt x="194" y="3527"/>
                  </a:lnTo>
                  <a:lnTo>
                    <a:pt x="204" y="3600"/>
                  </a:lnTo>
                  <a:lnTo>
                    <a:pt x="217" y="3674"/>
                  </a:lnTo>
                  <a:lnTo>
                    <a:pt x="231" y="3747"/>
                  </a:lnTo>
                  <a:lnTo>
                    <a:pt x="247" y="3819"/>
                  </a:lnTo>
                  <a:lnTo>
                    <a:pt x="264" y="3891"/>
                  </a:lnTo>
                  <a:lnTo>
                    <a:pt x="283" y="3962"/>
                  </a:lnTo>
                  <a:lnTo>
                    <a:pt x="304" y="4033"/>
                  </a:lnTo>
                  <a:lnTo>
                    <a:pt x="327" y="4102"/>
                  </a:lnTo>
                  <a:lnTo>
                    <a:pt x="351" y="4171"/>
                  </a:lnTo>
                  <a:lnTo>
                    <a:pt x="376" y="4239"/>
                  </a:lnTo>
                  <a:lnTo>
                    <a:pt x="404" y="4306"/>
                  </a:lnTo>
                  <a:lnTo>
                    <a:pt x="433" y="4372"/>
                  </a:lnTo>
                  <a:lnTo>
                    <a:pt x="464" y="4438"/>
                  </a:lnTo>
                  <a:lnTo>
                    <a:pt x="496" y="4502"/>
                  </a:lnTo>
                  <a:lnTo>
                    <a:pt x="530" y="4566"/>
                  </a:lnTo>
                  <a:lnTo>
                    <a:pt x="565" y="4629"/>
                  </a:lnTo>
                  <a:lnTo>
                    <a:pt x="601" y="4691"/>
                  </a:lnTo>
                  <a:lnTo>
                    <a:pt x="639" y="4751"/>
                  </a:lnTo>
                  <a:lnTo>
                    <a:pt x="678" y="4812"/>
                  </a:lnTo>
                  <a:lnTo>
                    <a:pt x="720" y="4870"/>
                  </a:lnTo>
                  <a:lnTo>
                    <a:pt x="761" y="4928"/>
                  </a:lnTo>
                  <a:lnTo>
                    <a:pt x="805" y="4985"/>
                  </a:lnTo>
                  <a:lnTo>
                    <a:pt x="850" y="5040"/>
                  </a:lnTo>
                  <a:lnTo>
                    <a:pt x="896" y="5095"/>
                  </a:lnTo>
                  <a:lnTo>
                    <a:pt x="943" y="5149"/>
                  </a:lnTo>
                  <a:lnTo>
                    <a:pt x="992" y="5201"/>
                  </a:lnTo>
                  <a:lnTo>
                    <a:pt x="1042" y="5252"/>
                  </a:lnTo>
                  <a:lnTo>
                    <a:pt x="1093" y="5302"/>
                  </a:lnTo>
                  <a:lnTo>
                    <a:pt x="1145" y="5351"/>
                  </a:lnTo>
                  <a:lnTo>
                    <a:pt x="1199" y="5398"/>
                  </a:lnTo>
                  <a:lnTo>
                    <a:pt x="1254" y="5444"/>
                  </a:lnTo>
                  <a:lnTo>
                    <a:pt x="1309" y="5489"/>
                  </a:lnTo>
                  <a:lnTo>
                    <a:pt x="1366" y="5533"/>
                  </a:lnTo>
                  <a:lnTo>
                    <a:pt x="1424" y="5574"/>
                  </a:lnTo>
                  <a:lnTo>
                    <a:pt x="1482" y="5616"/>
                  </a:lnTo>
                  <a:lnTo>
                    <a:pt x="1543" y="5655"/>
                  </a:lnTo>
                  <a:lnTo>
                    <a:pt x="1603" y="5693"/>
                  </a:lnTo>
                  <a:lnTo>
                    <a:pt x="1665" y="5729"/>
                  </a:lnTo>
                  <a:lnTo>
                    <a:pt x="1728" y="5764"/>
                  </a:lnTo>
                  <a:lnTo>
                    <a:pt x="1792" y="5798"/>
                  </a:lnTo>
                  <a:lnTo>
                    <a:pt x="1856" y="5830"/>
                  </a:lnTo>
                  <a:lnTo>
                    <a:pt x="1922" y="5861"/>
                  </a:lnTo>
                  <a:lnTo>
                    <a:pt x="1988" y="5890"/>
                  </a:lnTo>
                  <a:lnTo>
                    <a:pt x="2055" y="5918"/>
                  </a:lnTo>
                  <a:lnTo>
                    <a:pt x="2123" y="5943"/>
                  </a:lnTo>
                  <a:lnTo>
                    <a:pt x="2192" y="5967"/>
                  </a:lnTo>
                  <a:lnTo>
                    <a:pt x="2261" y="5990"/>
                  </a:lnTo>
                  <a:lnTo>
                    <a:pt x="2332" y="6011"/>
                  </a:lnTo>
                  <a:lnTo>
                    <a:pt x="2403" y="6030"/>
                  </a:lnTo>
                  <a:lnTo>
                    <a:pt x="2475" y="6047"/>
                  </a:lnTo>
                  <a:lnTo>
                    <a:pt x="2547" y="6063"/>
                  </a:lnTo>
                  <a:lnTo>
                    <a:pt x="2620" y="6077"/>
                  </a:lnTo>
                  <a:lnTo>
                    <a:pt x="2694" y="6090"/>
                  </a:lnTo>
                  <a:lnTo>
                    <a:pt x="2767" y="6100"/>
                  </a:lnTo>
                  <a:lnTo>
                    <a:pt x="2843" y="6109"/>
                  </a:lnTo>
                  <a:lnTo>
                    <a:pt x="2918" y="6115"/>
                  </a:lnTo>
                  <a:lnTo>
                    <a:pt x="2994" y="6119"/>
                  </a:lnTo>
                  <a:lnTo>
                    <a:pt x="3070" y="6123"/>
                  </a:lnTo>
                  <a:lnTo>
                    <a:pt x="3147" y="6124"/>
                  </a:lnTo>
                  <a:lnTo>
                    <a:pt x="3224" y="6123"/>
                  </a:lnTo>
                  <a:lnTo>
                    <a:pt x="3300" y="6119"/>
                  </a:lnTo>
                  <a:lnTo>
                    <a:pt x="3376" y="6115"/>
                  </a:lnTo>
                  <a:lnTo>
                    <a:pt x="3451" y="6109"/>
                  </a:lnTo>
                  <a:lnTo>
                    <a:pt x="3527" y="6100"/>
                  </a:lnTo>
                  <a:lnTo>
                    <a:pt x="3600" y="6090"/>
                  </a:lnTo>
                  <a:lnTo>
                    <a:pt x="3674" y="6077"/>
                  </a:lnTo>
                  <a:lnTo>
                    <a:pt x="3747" y="6063"/>
                  </a:lnTo>
                  <a:lnTo>
                    <a:pt x="3819" y="6047"/>
                  </a:lnTo>
                  <a:lnTo>
                    <a:pt x="3891" y="6030"/>
                  </a:lnTo>
                  <a:lnTo>
                    <a:pt x="3962" y="6011"/>
                  </a:lnTo>
                  <a:lnTo>
                    <a:pt x="4033" y="5990"/>
                  </a:lnTo>
                  <a:lnTo>
                    <a:pt x="4102" y="5967"/>
                  </a:lnTo>
                  <a:lnTo>
                    <a:pt x="4171" y="5943"/>
                  </a:lnTo>
                  <a:lnTo>
                    <a:pt x="4239" y="5918"/>
                  </a:lnTo>
                  <a:lnTo>
                    <a:pt x="4306" y="5890"/>
                  </a:lnTo>
                  <a:lnTo>
                    <a:pt x="4372" y="5861"/>
                  </a:lnTo>
                  <a:lnTo>
                    <a:pt x="4438" y="5830"/>
                  </a:lnTo>
                  <a:lnTo>
                    <a:pt x="4502" y="5798"/>
                  </a:lnTo>
                  <a:lnTo>
                    <a:pt x="4566" y="5764"/>
                  </a:lnTo>
                  <a:lnTo>
                    <a:pt x="4629" y="5729"/>
                  </a:lnTo>
                  <a:lnTo>
                    <a:pt x="4691" y="5693"/>
                  </a:lnTo>
                  <a:lnTo>
                    <a:pt x="4751" y="5655"/>
                  </a:lnTo>
                  <a:lnTo>
                    <a:pt x="4812" y="5616"/>
                  </a:lnTo>
                  <a:lnTo>
                    <a:pt x="4870" y="5574"/>
                  </a:lnTo>
                  <a:lnTo>
                    <a:pt x="4928" y="5533"/>
                  </a:lnTo>
                  <a:lnTo>
                    <a:pt x="4985" y="5489"/>
                  </a:lnTo>
                  <a:lnTo>
                    <a:pt x="5040" y="5444"/>
                  </a:lnTo>
                  <a:lnTo>
                    <a:pt x="5095" y="5398"/>
                  </a:lnTo>
                  <a:lnTo>
                    <a:pt x="5149" y="5351"/>
                  </a:lnTo>
                  <a:lnTo>
                    <a:pt x="5201" y="5302"/>
                  </a:lnTo>
                  <a:lnTo>
                    <a:pt x="5252" y="5252"/>
                  </a:lnTo>
                  <a:lnTo>
                    <a:pt x="5302" y="5201"/>
                  </a:lnTo>
                  <a:lnTo>
                    <a:pt x="5351" y="5149"/>
                  </a:lnTo>
                  <a:lnTo>
                    <a:pt x="5398" y="5095"/>
                  </a:lnTo>
                  <a:lnTo>
                    <a:pt x="5444" y="5040"/>
                  </a:lnTo>
                  <a:lnTo>
                    <a:pt x="5489" y="4985"/>
                  </a:lnTo>
                  <a:lnTo>
                    <a:pt x="5533" y="4928"/>
                  </a:lnTo>
                  <a:lnTo>
                    <a:pt x="5574" y="4870"/>
                  </a:lnTo>
                  <a:lnTo>
                    <a:pt x="5616" y="4812"/>
                  </a:lnTo>
                  <a:lnTo>
                    <a:pt x="5655" y="4751"/>
                  </a:lnTo>
                  <a:lnTo>
                    <a:pt x="5693" y="4691"/>
                  </a:lnTo>
                  <a:lnTo>
                    <a:pt x="5729" y="4629"/>
                  </a:lnTo>
                  <a:lnTo>
                    <a:pt x="5764" y="4566"/>
                  </a:lnTo>
                  <a:lnTo>
                    <a:pt x="5798" y="4502"/>
                  </a:lnTo>
                  <a:lnTo>
                    <a:pt x="5830" y="4438"/>
                  </a:lnTo>
                  <a:lnTo>
                    <a:pt x="5861" y="4372"/>
                  </a:lnTo>
                  <a:lnTo>
                    <a:pt x="5890" y="4306"/>
                  </a:lnTo>
                  <a:lnTo>
                    <a:pt x="5918" y="4239"/>
                  </a:lnTo>
                  <a:lnTo>
                    <a:pt x="5943" y="4171"/>
                  </a:lnTo>
                  <a:lnTo>
                    <a:pt x="5967" y="4102"/>
                  </a:lnTo>
                  <a:lnTo>
                    <a:pt x="5990" y="4033"/>
                  </a:lnTo>
                  <a:lnTo>
                    <a:pt x="6011" y="3962"/>
                  </a:lnTo>
                  <a:lnTo>
                    <a:pt x="6030" y="3891"/>
                  </a:lnTo>
                  <a:lnTo>
                    <a:pt x="6047" y="3819"/>
                  </a:lnTo>
                  <a:lnTo>
                    <a:pt x="6063" y="3747"/>
                  </a:lnTo>
                  <a:lnTo>
                    <a:pt x="6077" y="3674"/>
                  </a:lnTo>
                  <a:lnTo>
                    <a:pt x="6090" y="3600"/>
                  </a:lnTo>
                  <a:lnTo>
                    <a:pt x="6100" y="3527"/>
                  </a:lnTo>
                  <a:lnTo>
                    <a:pt x="6109" y="3451"/>
                  </a:lnTo>
                  <a:lnTo>
                    <a:pt x="6115" y="3376"/>
                  </a:lnTo>
                  <a:lnTo>
                    <a:pt x="6119" y="3300"/>
                  </a:lnTo>
                  <a:lnTo>
                    <a:pt x="6123" y="3224"/>
                  </a:lnTo>
                  <a:lnTo>
                    <a:pt x="6124" y="3147"/>
                  </a:lnTo>
                  <a:lnTo>
                    <a:pt x="6123" y="3070"/>
                  </a:lnTo>
                  <a:lnTo>
                    <a:pt x="6119" y="2994"/>
                  </a:lnTo>
                  <a:lnTo>
                    <a:pt x="6115" y="2918"/>
                  </a:lnTo>
                  <a:lnTo>
                    <a:pt x="6109" y="2843"/>
                  </a:lnTo>
                  <a:lnTo>
                    <a:pt x="6100" y="2767"/>
                  </a:lnTo>
                  <a:lnTo>
                    <a:pt x="6090" y="2694"/>
                  </a:lnTo>
                  <a:lnTo>
                    <a:pt x="6077" y="2620"/>
                  </a:lnTo>
                  <a:lnTo>
                    <a:pt x="6063" y="2547"/>
                  </a:lnTo>
                  <a:lnTo>
                    <a:pt x="6047" y="2475"/>
                  </a:lnTo>
                  <a:lnTo>
                    <a:pt x="6030" y="2403"/>
                  </a:lnTo>
                  <a:lnTo>
                    <a:pt x="6011" y="2332"/>
                  </a:lnTo>
                  <a:lnTo>
                    <a:pt x="5990" y="2261"/>
                  </a:lnTo>
                  <a:lnTo>
                    <a:pt x="5967" y="2192"/>
                  </a:lnTo>
                  <a:lnTo>
                    <a:pt x="5943" y="2123"/>
                  </a:lnTo>
                  <a:lnTo>
                    <a:pt x="5918" y="2055"/>
                  </a:lnTo>
                  <a:lnTo>
                    <a:pt x="5890" y="1988"/>
                  </a:lnTo>
                  <a:lnTo>
                    <a:pt x="5861" y="1922"/>
                  </a:lnTo>
                  <a:lnTo>
                    <a:pt x="5830" y="1856"/>
                  </a:lnTo>
                  <a:lnTo>
                    <a:pt x="5798" y="1792"/>
                  </a:lnTo>
                  <a:lnTo>
                    <a:pt x="5764" y="1728"/>
                  </a:lnTo>
                  <a:lnTo>
                    <a:pt x="5729" y="1665"/>
                  </a:lnTo>
                  <a:lnTo>
                    <a:pt x="5693" y="1603"/>
                  </a:lnTo>
                  <a:lnTo>
                    <a:pt x="5655" y="1543"/>
                  </a:lnTo>
                  <a:lnTo>
                    <a:pt x="5616" y="1482"/>
                  </a:lnTo>
                  <a:lnTo>
                    <a:pt x="5574" y="1424"/>
                  </a:lnTo>
                  <a:lnTo>
                    <a:pt x="5533" y="1366"/>
                  </a:lnTo>
                  <a:lnTo>
                    <a:pt x="5489" y="1309"/>
                  </a:lnTo>
                  <a:lnTo>
                    <a:pt x="5444" y="1254"/>
                  </a:lnTo>
                  <a:lnTo>
                    <a:pt x="5398" y="1199"/>
                  </a:lnTo>
                  <a:lnTo>
                    <a:pt x="5351" y="1145"/>
                  </a:lnTo>
                  <a:lnTo>
                    <a:pt x="5302" y="1093"/>
                  </a:lnTo>
                  <a:lnTo>
                    <a:pt x="5252" y="104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863F2353-A1E5-2A57-AC13-EDE513FDEA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0" y="2341"/>
              <a:ext cx="352" cy="190"/>
            </a:xfrm>
            <a:custGeom>
              <a:avLst/>
              <a:gdLst>
                <a:gd name="T0" fmla="*/ 1670 w 5288"/>
                <a:gd name="T1" fmla="*/ 2812 h 2858"/>
                <a:gd name="T2" fmla="*/ 2106 w 5288"/>
                <a:gd name="T3" fmla="*/ 2685 h 2858"/>
                <a:gd name="T4" fmla="*/ 2528 w 5288"/>
                <a:gd name="T5" fmla="*/ 2353 h 2858"/>
                <a:gd name="T6" fmla="*/ 2762 w 5288"/>
                <a:gd name="T7" fmla="*/ 1844 h 2858"/>
                <a:gd name="T8" fmla="*/ 2949 w 5288"/>
                <a:gd name="T9" fmla="*/ 1236 h 2858"/>
                <a:gd name="T10" fmla="*/ 2965 w 5288"/>
                <a:gd name="T11" fmla="*/ 1817 h 2858"/>
                <a:gd name="T12" fmla="*/ 3068 w 5288"/>
                <a:gd name="T13" fmla="*/ 2308 h 2858"/>
                <a:gd name="T14" fmla="*/ 3265 w 5288"/>
                <a:gd name="T15" fmla="*/ 2537 h 2858"/>
                <a:gd name="T16" fmla="*/ 3542 w 5288"/>
                <a:gd name="T17" fmla="*/ 2609 h 2858"/>
                <a:gd name="T18" fmla="*/ 4070 w 5288"/>
                <a:gd name="T19" fmla="*/ 2521 h 2858"/>
                <a:gd name="T20" fmla="*/ 4628 w 5288"/>
                <a:gd name="T21" fmla="*/ 2332 h 2858"/>
                <a:gd name="T22" fmla="*/ 5262 w 5288"/>
                <a:gd name="T23" fmla="*/ 2040 h 2858"/>
                <a:gd name="T24" fmla="*/ 5056 w 5288"/>
                <a:gd name="T25" fmla="*/ 1945 h 2858"/>
                <a:gd name="T26" fmla="*/ 4508 w 5288"/>
                <a:gd name="T27" fmla="*/ 1736 h 2858"/>
                <a:gd name="T28" fmla="*/ 4127 w 5288"/>
                <a:gd name="T29" fmla="*/ 1565 h 2858"/>
                <a:gd name="T30" fmla="*/ 3792 w 5288"/>
                <a:gd name="T31" fmla="*/ 1574 h 2858"/>
                <a:gd name="T32" fmla="*/ 3578 w 5288"/>
                <a:gd name="T33" fmla="*/ 1794 h 2858"/>
                <a:gd name="T34" fmla="*/ 3450 w 5288"/>
                <a:gd name="T35" fmla="*/ 2053 h 2858"/>
                <a:gd name="T36" fmla="*/ 3714 w 5288"/>
                <a:gd name="T37" fmla="*/ 1931 h 2858"/>
                <a:gd name="T38" fmla="*/ 3956 w 5288"/>
                <a:gd name="T39" fmla="*/ 1916 h 2858"/>
                <a:gd name="T40" fmla="*/ 4319 w 5288"/>
                <a:gd name="T41" fmla="*/ 2040 h 2858"/>
                <a:gd name="T42" fmla="*/ 4315 w 5288"/>
                <a:gd name="T43" fmla="*/ 2143 h 2858"/>
                <a:gd name="T44" fmla="*/ 3978 w 5288"/>
                <a:gd name="T45" fmla="*/ 2260 h 2858"/>
                <a:gd name="T46" fmla="*/ 3439 w 5288"/>
                <a:gd name="T47" fmla="*/ 2264 h 2858"/>
                <a:gd name="T48" fmla="*/ 3250 w 5288"/>
                <a:gd name="T49" fmla="*/ 2135 h 2858"/>
                <a:gd name="T50" fmla="*/ 3129 w 5288"/>
                <a:gd name="T51" fmla="*/ 1659 h 2858"/>
                <a:gd name="T52" fmla="*/ 3097 w 5288"/>
                <a:gd name="T53" fmla="*/ 826 h 2858"/>
                <a:gd name="T54" fmla="*/ 3017 w 5288"/>
                <a:gd name="T55" fmla="*/ 423 h 2858"/>
                <a:gd name="T56" fmla="*/ 2731 w 5288"/>
                <a:gd name="T57" fmla="*/ 1347 h 2858"/>
                <a:gd name="T58" fmla="*/ 2580 w 5288"/>
                <a:gd name="T59" fmla="*/ 1773 h 2858"/>
                <a:gd name="T60" fmla="*/ 2158 w 5288"/>
                <a:gd name="T61" fmla="*/ 2289 h 2858"/>
                <a:gd name="T62" fmla="*/ 1630 w 5288"/>
                <a:gd name="T63" fmla="*/ 2635 h 2858"/>
                <a:gd name="T64" fmla="*/ 1243 w 5288"/>
                <a:gd name="T65" fmla="*/ 2786 h 2858"/>
                <a:gd name="T66" fmla="*/ 81 w 5288"/>
                <a:gd name="T67" fmla="*/ 1919 h 2858"/>
                <a:gd name="T68" fmla="*/ 16 w 5288"/>
                <a:gd name="T69" fmla="*/ 2434 h 2858"/>
                <a:gd name="T70" fmla="*/ 413 w 5288"/>
                <a:gd name="T71" fmla="*/ 2821 h 2858"/>
                <a:gd name="T72" fmla="*/ 824 w 5288"/>
                <a:gd name="T73" fmla="*/ 2841 h 2858"/>
                <a:gd name="T74" fmla="*/ 1183 w 5288"/>
                <a:gd name="T75" fmla="*/ 2663 h 2858"/>
                <a:gd name="T76" fmla="*/ 1463 w 5288"/>
                <a:gd name="T77" fmla="*/ 2320 h 2858"/>
                <a:gd name="T78" fmla="*/ 1533 w 5288"/>
                <a:gd name="T79" fmla="*/ 1929 h 2858"/>
                <a:gd name="T80" fmla="*/ 1470 w 5288"/>
                <a:gd name="T81" fmla="*/ 1130 h 2858"/>
                <a:gd name="T82" fmla="*/ 1454 w 5288"/>
                <a:gd name="T83" fmla="*/ 686 h 2858"/>
                <a:gd name="T84" fmla="*/ 1533 w 5288"/>
                <a:gd name="T85" fmla="*/ 363 h 2858"/>
                <a:gd name="T86" fmla="*/ 1413 w 5288"/>
                <a:gd name="T87" fmla="*/ 215 h 2858"/>
                <a:gd name="T88" fmla="*/ 1284 w 5288"/>
                <a:gd name="T89" fmla="*/ 34 h 2858"/>
                <a:gd name="T90" fmla="*/ 1151 w 5288"/>
                <a:gd name="T91" fmla="*/ 277 h 2858"/>
                <a:gd name="T92" fmla="*/ 1223 w 5288"/>
                <a:gd name="T93" fmla="*/ 701 h 2858"/>
                <a:gd name="T94" fmla="*/ 1346 w 5288"/>
                <a:gd name="T95" fmla="*/ 1563 h 2858"/>
                <a:gd name="T96" fmla="*/ 1336 w 5288"/>
                <a:gd name="T97" fmla="*/ 2152 h 2858"/>
                <a:gd name="T98" fmla="*/ 1059 w 5288"/>
                <a:gd name="T99" fmla="*/ 2446 h 2858"/>
                <a:gd name="T100" fmla="*/ 553 w 5288"/>
                <a:gd name="T101" fmla="*/ 2499 h 2858"/>
                <a:gd name="T102" fmla="*/ 182 w 5288"/>
                <a:gd name="T103" fmla="*/ 2290 h 2858"/>
                <a:gd name="T104" fmla="*/ 161 w 5288"/>
                <a:gd name="T105" fmla="*/ 2003 h 2858"/>
                <a:gd name="T106" fmla="*/ 1566 w 5288"/>
                <a:gd name="T107" fmla="*/ 815 h 2858"/>
                <a:gd name="T108" fmla="*/ 1632 w 5288"/>
                <a:gd name="T109" fmla="*/ 1119 h 2858"/>
                <a:gd name="T110" fmla="*/ 1909 w 5288"/>
                <a:gd name="T111" fmla="*/ 1263 h 2858"/>
                <a:gd name="T112" fmla="*/ 2141 w 5288"/>
                <a:gd name="T113" fmla="*/ 1425 h 2858"/>
                <a:gd name="T114" fmla="*/ 2325 w 5288"/>
                <a:gd name="T115" fmla="*/ 1775 h 2858"/>
                <a:gd name="T116" fmla="*/ 2392 w 5288"/>
                <a:gd name="T117" fmla="*/ 1763 h 2858"/>
                <a:gd name="T118" fmla="*/ 2325 w 5288"/>
                <a:gd name="T119" fmla="*/ 1356 h 2858"/>
                <a:gd name="T120" fmla="*/ 2165 w 5288"/>
                <a:gd name="T121" fmla="*/ 1053 h 2858"/>
                <a:gd name="T122" fmla="*/ 1796 w 5288"/>
                <a:gd name="T123" fmla="*/ 724 h 2858"/>
                <a:gd name="T124" fmla="*/ 1565 w 5288"/>
                <a:gd name="T125" fmla="*/ 671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88" h="2858">
                  <a:moveTo>
                    <a:pt x="1225" y="2807"/>
                  </a:moveTo>
                  <a:lnTo>
                    <a:pt x="1268" y="2812"/>
                  </a:lnTo>
                  <a:lnTo>
                    <a:pt x="1310" y="2815"/>
                  </a:lnTo>
                  <a:lnTo>
                    <a:pt x="1352" y="2819"/>
                  </a:lnTo>
                  <a:lnTo>
                    <a:pt x="1393" y="2821"/>
                  </a:lnTo>
                  <a:lnTo>
                    <a:pt x="1434" y="2822"/>
                  </a:lnTo>
                  <a:lnTo>
                    <a:pt x="1475" y="2823"/>
                  </a:lnTo>
                  <a:lnTo>
                    <a:pt x="1514" y="2822"/>
                  </a:lnTo>
                  <a:lnTo>
                    <a:pt x="1554" y="2821"/>
                  </a:lnTo>
                  <a:lnTo>
                    <a:pt x="1593" y="2819"/>
                  </a:lnTo>
                  <a:lnTo>
                    <a:pt x="1632" y="2815"/>
                  </a:lnTo>
                  <a:lnTo>
                    <a:pt x="1670" y="2812"/>
                  </a:lnTo>
                  <a:lnTo>
                    <a:pt x="1708" y="2807"/>
                  </a:lnTo>
                  <a:lnTo>
                    <a:pt x="1746" y="2801"/>
                  </a:lnTo>
                  <a:lnTo>
                    <a:pt x="1783" y="2794"/>
                  </a:lnTo>
                  <a:lnTo>
                    <a:pt x="1820" y="2787"/>
                  </a:lnTo>
                  <a:lnTo>
                    <a:pt x="1856" y="2778"/>
                  </a:lnTo>
                  <a:lnTo>
                    <a:pt x="1893" y="2767"/>
                  </a:lnTo>
                  <a:lnTo>
                    <a:pt x="1930" y="2757"/>
                  </a:lnTo>
                  <a:lnTo>
                    <a:pt x="1965" y="2745"/>
                  </a:lnTo>
                  <a:lnTo>
                    <a:pt x="2001" y="2731"/>
                  </a:lnTo>
                  <a:lnTo>
                    <a:pt x="2036" y="2718"/>
                  </a:lnTo>
                  <a:lnTo>
                    <a:pt x="2071" y="2702"/>
                  </a:lnTo>
                  <a:lnTo>
                    <a:pt x="2106" y="2685"/>
                  </a:lnTo>
                  <a:lnTo>
                    <a:pt x="2140" y="2666"/>
                  </a:lnTo>
                  <a:lnTo>
                    <a:pt x="2175" y="2648"/>
                  </a:lnTo>
                  <a:lnTo>
                    <a:pt x="2209" y="2627"/>
                  </a:lnTo>
                  <a:lnTo>
                    <a:pt x="2243" y="2606"/>
                  </a:lnTo>
                  <a:lnTo>
                    <a:pt x="2277" y="2584"/>
                  </a:lnTo>
                  <a:lnTo>
                    <a:pt x="2311" y="2559"/>
                  </a:lnTo>
                  <a:lnTo>
                    <a:pt x="2345" y="2534"/>
                  </a:lnTo>
                  <a:lnTo>
                    <a:pt x="2379" y="2507"/>
                  </a:lnTo>
                  <a:lnTo>
                    <a:pt x="2412" y="2478"/>
                  </a:lnTo>
                  <a:lnTo>
                    <a:pt x="2474" y="2415"/>
                  </a:lnTo>
                  <a:lnTo>
                    <a:pt x="2502" y="2384"/>
                  </a:lnTo>
                  <a:lnTo>
                    <a:pt x="2528" y="2353"/>
                  </a:lnTo>
                  <a:lnTo>
                    <a:pt x="2553" y="2321"/>
                  </a:lnTo>
                  <a:lnTo>
                    <a:pt x="2575" y="2289"/>
                  </a:lnTo>
                  <a:lnTo>
                    <a:pt x="2595" y="2256"/>
                  </a:lnTo>
                  <a:lnTo>
                    <a:pt x="2614" y="2222"/>
                  </a:lnTo>
                  <a:lnTo>
                    <a:pt x="2632" y="2188"/>
                  </a:lnTo>
                  <a:lnTo>
                    <a:pt x="2649" y="2153"/>
                  </a:lnTo>
                  <a:lnTo>
                    <a:pt x="2665" y="2118"/>
                  </a:lnTo>
                  <a:lnTo>
                    <a:pt x="2680" y="2081"/>
                  </a:lnTo>
                  <a:lnTo>
                    <a:pt x="2694" y="2043"/>
                  </a:lnTo>
                  <a:lnTo>
                    <a:pt x="2708" y="2005"/>
                  </a:lnTo>
                  <a:lnTo>
                    <a:pt x="2734" y="1927"/>
                  </a:lnTo>
                  <a:lnTo>
                    <a:pt x="2762" y="1844"/>
                  </a:lnTo>
                  <a:lnTo>
                    <a:pt x="2775" y="1805"/>
                  </a:lnTo>
                  <a:lnTo>
                    <a:pt x="2785" y="1767"/>
                  </a:lnTo>
                  <a:lnTo>
                    <a:pt x="2797" y="1729"/>
                  </a:lnTo>
                  <a:lnTo>
                    <a:pt x="2808" y="1691"/>
                  </a:lnTo>
                  <a:lnTo>
                    <a:pt x="2828" y="1613"/>
                  </a:lnTo>
                  <a:lnTo>
                    <a:pt x="2846" y="1534"/>
                  </a:lnTo>
                  <a:lnTo>
                    <a:pt x="2864" y="1456"/>
                  </a:lnTo>
                  <a:lnTo>
                    <a:pt x="2882" y="1376"/>
                  </a:lnTo>
                  <a:lnTo>
                    <a:pt x="2900" y="1295"/>
                  </a:lnTo>
                  <a:lnTo>
                    <a:pt x="2918" y="1214"/>
                  </a:lnTo>
                  <a:lnTo>
                    <a:pt x="2942" y="1229"/>
                  </a:lnTo>
                  <a:lnTo>
                    <a:pt x="2949" y="1236"/>
                  </a:lnTo>
                  <a:lnTo>
                    <a:pt x="2949" y="1250"/>
                  </a:lnTo>
                  <a:lnTo>
                    <a:pt x="2950" y="1292"/>
                  </a:lnTo>
                  <a:lnTo>
                    <a:pt x="2951" y="1321"/>
                  </a:lnTo>
                  <a:lnTo>
                    <a:pt x="2950" y="1355"/>
                  </a:lnTo>
                  <a:lnTo>
                    <a:pt x="2949" y="1389"/>
                  </a:lnTo>
                  <a:lnTo>
                    <a:pt x="2949" y="1419"/>
                  </a:lnTo>
                  <a:lnTo>
                    <a:pt x="2949" y="1475"/>
                  </a:lnTo>
                  <a:lnTo>
                    <a:pt x="2950" y="1535"/>
                  </a:lnTo>
                  <a:lnTo>
                    <a:pt x="2951" y="1601"/>
                  </a:lnTo>
                  <a:lnTo>
                    <a:pt x="2954" y="1670"/>
                  </a:lnTo>
                  <a:lnTo>
                    <a:pt x="2959" y="1743"/>
                  </a:lnTo>
                  <a:lnTo>
                    <a:pt x="2965" y="1817"/>
                  </a:lnTo>
                  <a:lnTo>
                    <a:pt x="2973" y="1891"/>
                  </a:lnTo>
                  <a:lnTo>
                    <a:pt x="2982" y="1967"/>
                  </a:lnTo>
                  <a:lnTo>
                    <a:pt x="2987" y="2004"/>
                  </a:lnTo>
                  <a:lnTo>
                    <a:pt x="2994" y="2041"/>
                  </a:lnTo>
                  <a:lnTo>
                    <a:pt x="3001" y="2078"/>
                  </a:lnTo>
                  <a:lnTo>
                    <a:pt x="3009" y="2113"/>
                  </a:lnTo>
                  <a:lnTo>
                    <a:pt x="3017" y="2148"/>
                  </a:lnTo>
                  <a:lnTo>
                    <a:pt x="3026" y="2183"/>
                  </a:lnTo>
                  <a:lnTo>
                    <a:pt x="3035" y="2216"/>
                  </a:lnTo>
                  <a:lnTo>
                    <a:pt x="3046" y="2248"/>
                  </a:lnTo>
                  <a:lnTo>
                    <a:pt x="3056" y="2278"/>
                  </a:lnTo>
                  <a:lnTo>
                    <a:pt x="3068" y="2308"/>
                  </a:lnTo>
                  <a:lnTo>
                    <a:pt x="3081" y="2336"/>
                  </a:lnTo>
                  <a:lnTo>
                    <a:pt x="3095" y="2362"/>
                  </a:lnTo>
                  <a:lnTo>
                    <a:pt x="3109" y="2388"/>
                  </a:lnTo>
                  <a:lnTo>
                    <a:pt x="3125" y="2411"/>
                  </a:lnTo>
                  <a:lnTo>
                    <a:pt x="3140" y="2432"/>
                  </a:lnTo>
                  <a:lnTo>
                    <a:pt x="3157" y="2452"/>
                  </a:lnTo>
                  <a:lnTo>
                    <a:pt x="3162" y="2455"/>
                  </a:lnTo>
                  <a:lnTo>
                    <a:pt x="3166" y="2459"/>
                  </a:lnTo>
                  <a:lnTo>
                    <a:pt x="3187" y="2479"/>
                  </a:lnTo>
                  <a:lnTo>
                    <a:pt x="3212" y="2500"/>
                  </a:lnTo>
                  <a:lnTo>
                    <a:pt x="3237" y="2519"/>
                  </a:lnTo>
                  <a:lnTo>
                    <a:pt x="3265" y="2537"/>
                  </a:lnTo>
                  <a:lnTo>
                    <a:pt x="3294" y="2554"/>
                  </a:lnTo>
                  <a:lnTo>
                    <a:pt x="3322" y="2569"/>
                  </a:lnTo>
                  <a:lnTo>
                    <a:pt x="3336" y="2575"/>
                  </a:lnTo>
                  <a:lnTo>
                    <a:pt x="3350" y="2580"/>
                  </a:lnTo>
                  <a:lnTo>
                    <a:pt x="3364" y="2585"/>
                  </a:lnTo>
                  <a:lnTo>
                    <a:pt x="3378" y="2589"/>
                  </a:lnTo>
                  <a:lnTo>
                    <a:pt x="3404" y="2594"/>
                  </a:lnTo>
                  <a:lnTo>
                    <a:pt x="3431" y="2600"/>
                  </a:lnTo>
                  <a:lnTo>
                    <a:pt x="3457" y="2603"/>
                  </a:lnTo>
                  <a:lnTo>
                    <a:pt x="3486" y="2606"/>
                  </a:lnTo>
                  <a:lnTo>
                    <a:pt x="3514" y="2608"/>
                  </a:lnTo>
                  <a:lnTo>
                    <a:pt x="3542" y="2609"/>
                  </a:lnTo>
                  <a:lnTo>
                    <a:pt x="3571" y="2609"/>
                  </a:lnTo>
                  <a:lnTo>
                    <a:pt x="3600" y="2608"/>
                  </a:lnTo>
                  <a:lnTo>
                    <a:pt x="3630" y="2607"/>
                  </a:lnTo>
                  <a:lnTo>
                    <a:pt x="3659" y="2605"/>
                  </a:lnTo>
                  <a:lnTo>
                    <a:pt x="3689" y="2602"/>
                  </a:lnTo>
                  <a:lnTo>
                    <a:pt x="3719" y="2597"/>
                  </a:lnTo>
                  <a:lnTo>
                    <a:pt x="3778" y="2589"/>
                  </a:lnTo>
                  <a:lnTo>
                    <a:pt x="3838" y="2578"/>
                  </a:lnTo>
                  <a:lnTo>
                    <a:pt x="3897" y="2565"/>
                  </a:lnTo>
                  <a:lnTo>
                    <a:pt x="3956" y="2552"/>
                  </a:lnTo>
                  <a:lnTo>
                    <a:pt x="4013" y="2537"/>
                  </a:lnTo>
                  <a:lnTo>
                    <a:pt x="4070" y="2521"/>
                  </a:lnTo>
                  <a:lnTo>
                    <a:pt x="4124" y="2506"/>
                  </a:lnTo>
                  <a:lnTo>
                    <a:pt x="4176" y="2490"/>
                  </a:lnTo>
                  <a:lnTo>
                    <a:pt x="4225" y="2475"/>
                  </a:lnTo>
                  <a:lnTo>
                    <a:pt x="4273" y="2460"/>
                  </a:lnTo>
                  <a:lnTo>
                    <a:pt x="4347" y="2436"/>
                  </a:lnTo>
                  <a:lnTo>
                    <a:pt x="4409" y="2415"/>
                  </a:lnTo>
                  <a:lnTo>
                    <a:pt x="4460" y="2395"/>
                  </a:lnTo>
                  <a:lnTo>
                    <a:pt x="4502" y="2379"/>
                  </a:lnTo>
                  <a:lnTo>
                    <a:pt x="4538" y="2365"/>
                  </a:lnTo>
                  <a:lnTo>
                    <a:pt x="4569" y="2352"/>
                  </a:lnTo>
                  <a:lnTo>
                    <a:pt x="4599" y="2340"/>
                  </a:lnTo>
                  <a:lnTo>
                    <a:pt x="4628" y="2332"/>
                  </a:lnTo>
                  <a:lnTo>
                    <a:pt x="4643" y="2327"/>
                  </a:lnTo>
                  <a:lnTo>
                    <a:pt x="4658" y="2323"/>
                  </a:lnTo>
                  <a:lnTo>
                    <a:pt x="4675" y="2320"/>
                  </a:lnTo>
                  <a:lnTo>
                    <a:pt x="4692" y="2317"/>
                  </a:lnTo>
                  <a:lnTo>
                    <a:pt x="4732" y="2312"/>
                  </a:lnTo>
                  <a:lnTo>
                    <a:pt x="4779" y="2308"/>
                  </a:lnTo>
                  <a:lnTo>
                    <a:pt x="4836" y="2306"/>
                  </a:lnTo>
                  <a:lnTo>
                    <a:pt x="4906" y="2304"/>
                  </a:lnTo>
                  <a:lnTo>
                    <a:pt x="4989" y="2303"/>
                  </a:lnTo>
                  <a:lnTo>
                    <a:pt x="5088" y="2303"/>
                  </a:lnTo>
                  <a:lnTo>
                    <a:pt x="5249" y="2057"/>
                  </a:lnTo>
                  <a:lnTo>
                    <a:pt x="5262" y="2040"/>
                  </a:lnTo>
                  <a:lnTo>
                    <a:pt x="5272" y="2030"/>
                  </a:lnTo>
                  <a:lnTo>
                    <a:pt x="5279" y="2022"/>
                  </a:lnTo>
                  <a:lnTo>
                    <a:pt x="5284" y="2016"/>
                  </a:lnTo>
                  <a:lnTo>
                    <a:pt x="5286" y="2009"/>
                  </a:lnTo>
                  <a:lnTo>
                    <a:pt x="5287" y="1999"/>
                  </a:lnTo>
                  <a:lnTo>
                    <a:pt x="5288" y="1982"/>
                  </a:lnTo>
                  <a:lnTo>
                    <a:pt x="5288" y="1955"/>
                  </a:lnTo>
                  <a:lnTo>
                    <a:pt x="5237" y="1955"/>
                  </a:lnTo>
                  <a:lnTo>
                    <a:pt x="5189" y="1954"/>
                  </a:lnTo>
                  <a:lnTo>
                    <a:pt x="5142" y="1952"/>
                  </a:lnTo>
                  <a:lnTo>
                    <a:pt x="5099" y="1949"/>
                  </a:lnTo>
                  <a:lnTo>
                    <a:pt x="5056" y="1945"/>
                  </a:lnTo>
                  <a:lnTo>
                    <a:pt x="5016" y="1939"/>
                  </a:lnTo>
                  <a:lnTo>
                    <a:pt x="4975" y="1933"/>
                  </a:lnTo>
                  <a:lnTo>
                    <a:pt x="4937" y="1925"/>
                  </a:lnTo>
                  <a:lnTo>
                    <a:pt x="4898" y="1916"/>
                  </a:lnTo>
                  <a:lnTo>
                    <a:pt x="4860" y="1904"/>
                  </a:lnTo>
                  <a:lnTo>
                    <a:pt x="4821" y="1891"/>
                  </a:lnTo>
                  <a:lnTo>
                    <a:pt x="4782" y="1877"/>
                  </a:lnTo>
                  <a:lnTo>
                    <a:pt x="4742" y="1860"/>
                  </a:lnTo>
                  <a:lnTo>
                    <a:pt x="4700" y="1840"/>
                  </a:lnTo>
                  <a:lnTo>
                    <a:pt x="4658" y="1819"/>
                  </a:lnTo>
                  <a:lnTo>
                    <a:pt x="4614" y="1795"/>
                  </a:lnTo>
                  <a:lnTo>
                    <a:pt x="4508" y="1736"/>
                  </a:lnTo>
                  <a:lnTo>
                    <a:pt x="4418" y="1684"/>
                  </a:lnTo>
                  <a:lnTo>
                    <a:pt x="4378" y="1662"/>
                  </a:lnTo>
                  <a:lnTo>
                    <a:pt x="4340" y="1642"/>
                  </a:lnTo>
                  <a:lnTo>
                    <a:pt x="4302" y="1624"/>
                  </a:lnTo>
                  <a:lnTo>
                    <a:pt x="4265" y="1607"/>
                  </a:lnTo>
                  <a:lnTo>
                    <a:pt x="4246" y="1599"/>
                  </a:lnTo>
                  <a:lnTo>
                    <a:pt x="4228" y="1593"/>
                  </a:lnTo>
                  <a:lnTo>
                    <a:pt x="4209" y="1585"/>
                  </a:lnTo>
                  <a:lnTo>
                    <a:pt x="4189" y="1580"/>
                  </a:lnTo>
                  <a:lnTo>
                    <a:pt x="4169" y="1575"/>
                  </a:lnTo>
                  <a:lnTo>
                    <a:pt x="4148" y="1569"/>
                  </a:lnTo>
                  <a:lnTo>
                    <a:pt x="4127" y="1565"/>
                  </a:lnTo>
                  <a:lnTo>
                    <a:pt x="4105" y="1561"/>
                  </a:lnTo>
                  <a:lnTo>
                    <a:pt x="4081" y="1557"/>
                  </a:lnTo>
                  <a:lnTo>
                    <a:pt x="4058" y="1554"/>
                  </a:lnTo>
                  <a:lnTo>
                    <a:pt x="4032" y="1551"/>
                  </a:lnTo>
                  <a:lnTo>
                    <a:pt x="4006" y="1549"/>
                  </a:lnTo>
                  <a:lnTo>
                    <a:pt x="3950" y="1546"/>
                  </a:lnTo>
                  <a:lnTo>
                    <a:pt x="3888" y="1546"/>
                  </a:lnTo>
                  <a:lnTo>
                    <a:pt x="3869" y="1547"/>
                  </a:lnTo>
                  <a:lnTo>
                    <a:pt x="3850" y="1550"/>
                  </a:lnTo>
                  <a:lnTo>
                    <a:pt x="3830" y="1556"/>
                  </a:lnTo>
                  <a:lnTo>
                    <a:pt x="3811" y="1564"/>
                  </a:lnTo>
                  <a:lnTo>
                    <a:pt x="3792" y="1574"/>
                  </a:lnTo>
                  <a:lnTo>
                    <a:pt x="3773" y="1585"/>
                  </a:lnTo>
                  <a:lnTo>
                    <a:pt x="3754" y="1598"/>
                  </a:lnTo>
                  <a:lnTo>
                    <a:pt x="3736" y="1613"/>
                  </a:lnTo>
                  <a:lnTo>
                    <a:pt x="3717" y="1629"/>
                  </a:lnTo>
                  <a:lnTo>
                    <a:pt x="3698" y="1646"/>
                  </a:lnTo>
                  <a:lnTo>
                    <a:pt x="3679" y="1665"/>
                  </a:lnTo>
                  <a:lnTo>
                    <a:pt x="3661" y="1684"/>
                  </a:lnTo>
                  <a:lnTo>
                    <a:pt x="3644" y="1705"/>
                  </a:lnTo>
                  <a:lnTo>
                    <a:pt x="3627" y="1727"/>
                  </a:lnTo>
                  <a:lnTo>
                    <a:pt x="3610" y="1748"/>
                  </a:lnTo>
                  <a:lnTo>
                    <a:pt x="3593" y="1771"/>
                  </a:lnTo>
                  <a:lnTo>
                    <a:pt x="3578" y="1794"/>
                  </a:lnTo>
                  <a:lnTo>
                    <a:pt x="3563" y="1817"/>
                  </a:lnTo>
                  <a:lnTo>
                    <a:pt x="3549" y="1840"/>
                  </a:lnTo>
                  <a:lnTo>
                    <a:pt x="3535" y="1864"/>
                  </a:lnTo>
                  <a:lnTo>
                    <a:pt x="3522" y="1886"/>
                  </a:lnTo>
                  <a:lnTo>
                    <a:pt x="3509" y="1910"/>
                  </a:lnTo>
                  <a:lnTo>
                    <a:pt x="3498" y="1932"/>
                  </a:lnTo>
                  <a:lnTo>
                    <a:pt x="3488" y="1954"/>
                  </a:lnTo>
                  <a:lnTo>
                    <a:pt x="3479" y="1975"/>
                  </a:lnTo>
                  <a:lnTo>
                    <a:pt x="3469" y="1997"/>
                  </a:lnTo>
                  <a:lnTo>
                    <a:pt x="3462" y="2016"/>
                  </a:lnTo>
                  <a:lnTo>
                    <a:pt x="3455" y="2035"/>
                  </a:lnTo>
                  <a:lnTo>
                    <a:pt x="3450" y="2053"/>
                  </a:lnTo>
                  <a:lnTo>
                    <a:pt x="3446" y="2069"/>
                  </a:lnTo>
                  <a:lnTo>
                    <a:pt x="3442" y="2084"/>
                  </a:lnTo>
                  <a:lnTo>
                    <a:pt x="3441" y="2098"/>
                  </a:lnTo>
                  <a:lnTo>
                    <a:pt x="3492" y="2063"/>
                  </a:lnTo>
                  <a:lnTo>
                    <a:pt x="3538" y="2031"/>
                  </a:lnTo>
                  <a:lnTo>
                    <a:pt x="3582" y="2002"/>
                  </a:lnTo>
                  <a:lnTo>
                    <a:pt x="3621" y="1978"/>
                  </a:lnTo>
                  <a:lnTo>
                    <a:pt x="3640" y="1967"/>
                  </a:lnTo>
                  <a:lnTo>
                    <a:pt x="3659" y="1956"/>
                  </a:lnTo>
                  <a:lnTo>
                    <a:pt x="3677" y="1947"/>
                  </a:lnTo>
                  <a:lnTo>
                    <a:pt x="3695" y="1938"/>
                  </a:lnTo>
                  <a:lnTo>
                    <a:pt x="3714" y="1931"/>
                  </a:lnTo>
                  <a:lnTo>
                    <a:pt x="3732" y="1924"/>
                  </a:lnTo>
                  <a:lnTo>
                    <a:pt x="3750" y="1919"/>
                  </a:lnTo>
                  <a:lnTo>
                    <a:pt x="3768" y="1914"/>
                  </a:lnTo>
                  <a:lnTo>
                    <a:pt x="3787" y="1911"/>
                  </a:lnTo>
                  <a:lnTo>
                    <a:pt x="3806" y="1907"/>
                  </a:lnTo>
                  <a:lnTo>
                    <a:pt x="3825" y="1906"/>
                  </a:lnTo>
                  <a:lnTo>
                    <a:pt x="3845" y="1905"/>
                  </a:lnTo>
                  <a:lnTo>
                    <a:pt x="3866" y="1905"/>
                  </a:lnTo>
                  <a:lnTo>
                    <a:pt x="3887" y="1906"/>
                  </a:lnTo>
                  <a:lnTo>
                    <a:pt x="3909" y="1908"/>
                  </a:lnTo>
                  <a:lnTo>
                    <a:pt x="3931" y="1912"/>
                  </a:lnTo>
                  <a:lnTo>
                    <a:pt x="3956" y="1916"/>
                  </a:lnTo>
                  <a:lnTo>
                    <a:pt x="3981" y="1920"/>
                  </a:lnTo>
                  <a:lnTo>
                    <a:pt x="4008" y="1927"/>
                  </a:lnTo>
                  <a:lnTo>
                    <a:pt x="4036" y="1934"/>
                  </a:lnTo>
                  <a:lnTo>
                    <a:pt x="4065" y="1942"/>
                  </a:lnTo>
                  <a:lnTo>
                    <a:pt x="4096" y="1951"/>
                  </a:lnTo>
                  <a:lnTo>
                    <a:pt x="4128" y="1962"/>
                  </a:lnTo>
                  <a:lnTo>
                    <a:pt x="4163" y="1973"/>
                  </a:lnTo>
                  <a:lnTo>
                    <a:pt x="4195" y="1985"/>
                  </a:lnTo>
                  <a:lnTo>
                    <a:pt x="4223" y="1996"/>
                  </a:lnTo>
                  <a:lnTo>
                    <a:pt x="4250" y="2008"/>
                  </a:lnTo>
                  <a:lnTo>
                    <a:pt x="4282" y="2023"/>
                  </a:lnTo>
                  <a:lnTo>
                    <a:pt x="4319" y="2040"/>
                  </a:lnTo>
                  <a:lnTo>
                    <a:pt x="4348" y="2052"/>
                  </a:lnTo>
                  <a:lnTo>
                    <a:pt x="4361" y="2059"/>
                  </a:lnTo>
                  <a:lnTo>
                    <a:pt x="4373" y="2069"/>
                  </a:lnTo>
                  <a:lnTo>
                    <a:pt x="4378" y="2074"/>
                  </a:lnTo>
                  <a:lnTo>
                    <a:pt x="4383" y="2081"/>
                  </a:lnTo>
                  <a:lnTo>
                    <a:pt x="4390" y="2089"/>
                  </a:lnTo>
                  <a:lnTo>
                    <a:pt x="4395" y="2098"/>
                  </a:lnTo>
                  <a:lnTo>
                    <a:pt x="4385" y="2101"/>
                  </a:lnTo>
                  <a:lnTo>
                    <a:pt x="4373" y="2108"/>
                  </a:lnTo>
                  <a:lnTo>
                    <a:pt x="4357" y="2118"/>
                  </a:lnTo>
                  <a:lnTo>
                    <a:pt x="4338" y="2130"/>
                  </a:lnTo>
                  <a:lnTo>
                    <a:pt x="4315" y="2143"/>
                  </a:lnTo>
                  <a:lnTo>
                    <a:pt x="4290" y="2157"/>
                  </a:lnTo>
                  <a:lnTo>
                    <a:pt x="4260" y="2173"/>
                  </a:lnTo>
                  <a:lnTo>
                    <a:pt x="4227" y="2189"/>
                  </a:lnTo>
                  <a:lnTo>
                    <a:pt x="4190" y="2204"/>
                  </a:lnTo>
                  <a:lnTo>
                    <a:pt x="4149" y="2219"/>
                  </a:lnTo>
                  <a:lnTo>
                    <a:pt x="4128" y="2226"/>
                  </a:lnTo>
                  <a:lnTo>
                    <a:pt x="4106" y="2233"/>
                  </a:lnTo>
                  <a:lnTo>
                    <a:pt x="4082" y="2239"/>
                  </a:lnTo>
                  <a:lnTo>
                    <a:pt x="4058" y="2245"/>
                  </a:lnTo>
                  <a:lnTo>
                    <a:pt x="4032" y="2251"/>
                  </a:lnTo>
                  <a:lnTo>
                    <a:pt x="4006" y="2256"/>
                  </a:lnTo>
                  <a:lnTo>
                    <a:pt x="3978" y="2260"/>
                  </a:lnTo>
                  <a:lnTo>
                    <a:pt x="3950" y="2264"/>
                  </a:lnTo>
                  <a:lnTo>
                    <a:pt x="3921" y="2267"/>
                  </a:lnTo>
                  <a:lnTo>
                    <a:pt x="3890" y="2269"/>
                  </a:lnTo>
                  <a:lnTo>
                    <a:pt x="3858" y="2271"/>
                  </a:lnTo>
                  <a:lnTo>
                    <a:pt x="3826" y="2271"/>
                  </a:lnTo>
                  <a:lnTo>
                    <a:pt x="3705" y="2273"/>
                  </a:lnTo>
                  <a:lnTo>
                    <a:pt x="3597" y="2274"/>
                  </a:lnTo>
                  <a:lnTo>
                    <a:pt x="3548" y="2274"/>
                  </a:lnTo>
                  <a:lnTo>
                    <a:pt x="3502" y="2272"/>
                  </a:lnTo>
                  <a:lnTo>
                    <a:pt x="3481" y="2270"/>
                  </a:lnTo>
                  <a:lnTo>
                    <a:pt x="3459" y="2267"/>
                  </a:lnTo>
                  <a:lnTo>
                    <a:pt x="3439" y="2264"/>
                  </a:lnTo>
                  <a:lnTo>
                    <a:pt x="3420" y="2259"/>
                  </a:lnTo>
                  <a:lnTo>
                    <a:pt x="3401" y="2254"/>
                  </a:lnTo>
                  <a:lnTo>
                    <a:pt x="3383" y="2248"/>
                  </a:lnTo>
                  <a:lnTo>
                    <a:pt x="3366" y="2240"/>
                  </a:lnTo>
                  <a:lnTo>
                    <a:pt x="3349" y="2233"/>
                  </a:lnTo>
                  <a:lnTo>
                    <a:pt x="3333" y="2223"/>
                  </a:lnTo>
                  <a:lnTo>
                    <a:pt x="3318" y="2211"/>
                  </a:lnTo>
                  <a:lnTo>
                    <a:pt x="3303" y="2200"/>
                  </a:lnTo>
                  <a:lnTo>
                    <a:pt x="3289" y="2186"/>
                  </a:lnTo>
                  <a:lnTo>
                    <a:pt x="3275" y="2171"/>
                  </a:lnTo>
                  <a:lnTo>
                    <a:pt x="3263" y="2154"/>
                  </a:lnTo>
                  <a:lnTo>
                    <a:pt x="3250" y="2135"/>
                  </a:lnTo>
                  <a:lnTo>
                    <a:pt x="3239" y="2115"/>
                  </a:lnTo>
                  <a:lnTo>
                    <a:pt x="3228" y="2093"/>
                  </a:lnTo>
                  <a:lnTo>
                    <a:pt x="3217" y="2069"/>
                  </a:lnTo>
                  <a:lnTo>
                    <a:pt x="3207" y="2043"/>
                  </a:lnTo>
                  <a:lnTo>
                    <a:pt x="3198" y="2016"/>
                  </a:lnTo>
                  <a:lnTo>
                    <a:pt x="3184" y="1967"/>
                  </a:lnTo>
                  <a:lnTo>
                    <a:pt x="3171" y="1917"/>
                  </a:lnTo>
                  <a:lnTo>
                    <a:pt x="3161" y="1867"/>
                  </a:lnTo>
                  <a:lnTo>
                    <a:pt x="3151" y="1816"/>
                  </a:lnTo>
                  <a:lnTo>
                    <a:pt x="3143" y="1764"/>
                  </a:lnTo>
                  <a:lnTo>
                    <a:pt x="3135" y="1712"/>
                  </a:lnTo>
                  <a:lnTo>
                    <a:pt x="3129" y="1659"/>
                  </a:lnTo>
                  <a:lnTo>
                    <a:pt x="3125" y="1605"/>
                  </a:lnTo>
                  <a:lnTo>
                    <a:pt x="3120" y="1551"/>
                  </a:lnTo>
                  <a:lnTo>
                    <a:pt x="3117" y="1498"/>
                  </a:lnTo>
                  <a:lnTo>
                    <a:pt x="3114" y="1444"/>
                  </a:lnTo>
                  <a:lnTo>
                    <a:pt x="3112" y="1390"/>
                  </a:lnTo>
                  <a:lnTo>
                    <a:pt x="3109" y="1282"/>
                  </a:lnTo>
                  <a:lnTo>
                    <a:pt x="3108" y="1177"/>
                  </a:lnTo>
                  <a:lnTo>
                    <a:pt x="3105" y="1073"/>
                  </a:lnTo>
                  <a:lnTo>
                    <a:pt x="3103" y="971"/>
                  </a:lnTo>
                  <a:lnTo>
                    <a:pt x="3102" y="922"/>
                  </a:lnTo>
                  <a:lnTo>
                    <a:pt x="3100" y="873"/>
                  </a:lnTo>
                  <a:lnTo>
                    <a:pt x="3097" y="826"/>
                  </a:lnTo>
                  <a:lnTo>
                    <a:pt x="3095" y="779"/>
                  </a:lnTo>
                  <a:lnTo>
                    <a:pt x="3091" y="735"/>
                  </a:lnTo>
                  <a:lnTo>
                    <a:pt x="3085" y="691"/>
                  </a:lnTo>
                  <a:lnTo>
                    <a:pt x="3080" y="650"/>
                  </a:lnTo>
                  <a:lnTo>
                    <a:pt x="3074" y="609"/>
                  </a:lnTo>
                  <a:lnTo>
                    <a:pt x="3065" y="570"/>
                  </a:lnTo>
                  <a:lnTo>
                    <a:pt x="3056" y="533"/>
                  </a:lnTo>
                  <a:lnTo>
                    <a:pt x="3046" y="498"/>
                  </a:lnTo>
                  <a:lnTo>
                    <a:pt x="3033" y="465"/>
                  </a:lnTo>
                  <a:lnTo>
                    <a:pt x="3026" y="446"/>
                  </a:lnTo>
                  <a:lnTo>
                    <a:pt x="3020" y="430"/>
                  </a:lnTo>
                  <a:lnTo>
                    <a:pt x="3017" y="423"/>
                  </a:lnTo>
                  <a:lnTo>
                    <a:pt x="3014" y="418"/>
                  </a:lnTo>
                  <a:lnTo>
                    <a:pt x="3011" y="414"/>
                  </a:lnTo>
                  <a:lnTo>
                    <a:pt x="3008" y="409"/>
                  </a:lnTo>
                  <a:lnTo>
                    <a:pt x="3003" y="406"/>
                  </a:lnTo>
                  <a:lnTo>
                    <a:pt x="2999" y="404"/>
                  </a:lnTo>
                  <a:lnTo>
                    <a:pt x="2994" y="401"/>
                  </a:lnTo>
                  <a:lnTo>
                    <a:pt x="2987" y="400"/>
                  </a:lnTo>
                  <a:lnTo>
                    <a:pt x="2970" y="397"/>
                  </a:lnTo>
                  <a:lnTo>
                    <a:pt x="2949" y="395"/>
                  </a:lnTo>
                  <a:lnTo>
                    <a:pt x="2756" y="1237"/>
                  </a:lnTo>
                  <a:lnTo>
                    <a:pt x="2743" y="1293"/>
                  </a:lnTo>
                  <a:lnTo>
                    <a:pt x="2731" y="1347"/>
                  </a:lnTo>
                  <a:lnTo>
                    <a:pt x="2718" y="1399"/>
                  </a:lnTo>
                  <a:lnTo>
                    <a:pt x="2706" y="1450"/>
                  </a:lnTo>
                  <a:lnTo>
                    <a:pt x="2692" y="1499"/>
                  </a:lnTo>
                  <a:lnTo>
                    <a:pt x="2677" y="1548"/>
                  </a:lnTo>
                  <a:lnTo>
                    <a:pt x="2660" y="1596"/>
                  </a:lnTo>
                  <a:lnTo>
                    <a:pt x="2643" y="1642"/>
                  </a:lnTo>
                  <a:lnTo>
                    <a:pt x="2635" y="1659"/>
                  </a:lnTo>
                  <a:lnTo>
                    <a:pt x="2626" y="1679"/>
                  </a:lnTo>
                  <a:lnTo>
                    <a:pt x="2615" y="1702"/>
                  </a:lnTo>
                  <a:lnTo>
                    <a:pt x="2604" y="1727"/>
                  </a:lnTo>
                  <a:lnTo>
                    <a:pt x="2592" y="1750"/>
                  </a:lnTo>
                  <a:lnTo>
                    <a:pt x="2580" y="1773"/>
                  </a:lnTo>
                  <a:lnTo>
                    <a:pt x="2569" y="1793"/>
                  </a:lnTo>
                  <a:lnTo>
                    <a:pt x="2560" y="1809"/>
                  </a:lnTo>
                  <a:lnTo>
                    <a:pt x="2402" y="2041"/>
                  </a:lnTo>
                  <a:lnTo>
                    <a:pt x="2387" y="2058"/>
                  </a:lnTo>
                  <a:lnTo>
                    <a:pt x="2368" y="2081"/>
                  </a:lnTo>
                  <a:lnTo>
                    <a:pt x="2343" y="2107"/>
                  </a:lnTo>
                  <a:lnTo>
                    <a:pt x="2315" y="2138"/>
                  </a:lnTo>
                  <a:lnTo>
                    <a:pt x="2284" y="2171"/>
                  </a:lnTo>
                  <a:lnTo>
                    <a:pt x="2246" y="2207"/>
                  </a:lnTo>
                  <a:lnTo>
                    <a:pt x="2207" y="2245"/>
                  </a:lnTo>
                  <a:lnTo>
                    <a:pt x="2162" y="2286"/>
                  </a:lnTo>
                  <a:lnTo>
                    <a:pt x="2158" y="2289"/>
                  </a:lnTo>
                  <a:lnTo>
                    <a:pt x="2154" y="2292"/>
                  </a:lnTo>
                  <a:lnTo>
                    <a:pt x="2150" y="2297"/>
                  </a:lnTo>
                  <a:lnTo>
                    <a:pt x="2145" y="2300"/>
                  </a:lnTo>
                  <a:lnTo>
                    <a:pt x="1924" y="2467"/>
                  </a:lnTo>
                  <a:lnTo>
                    <a:pt x="1889" y="2490"/>
                  </a:lnTo>
                  <a:lnTo>
                    <a:pt x="1853" y="2512"/>
                  </a:lnTo>
                  <a:lnTo>
                    <a:pt x="1817" y="2535"/>
                  </a:lnTo>
                  <a:lnTo>
                    <a:pt x="1781" y="2556"/>
                  </a:lnTo>
                  <a:lnTo>
                    <a:pt x="1744" y="2576"/>
                  </a:lnTo>
                  <a:lnTo>
                    <a:pt x="1706" y="2596"/>
                  </a:lnTo>
                  <a:lnTo>
                    <a:pt x="1668" y="2617"/>
                  </a:lnTo>
                  <a:lnTo>
                    <a:pt x="1630" y="2635"/>
                  </a:lnTo>
                  <a:lnTo>
                    <a:pt x="1590" y="2654"/>
                  </a:lnTo>
                  <a:lnTo>
                    <a:pt x="1552" y="2671"/>
                  </a:lnTo>
                  <a:lnTo>
                    <a:pt x="1513" y="2687"/>
                  </a:lnTo>
                  <a:lnTo>
                    <a:pt x="1473" y="2703"/>
                  </a:lnTo>
                  <a:lnTo>
                    <a:pt x="1434" y="2718"/>
                  </a:lnTo>
                  <a:lnTo>
                    <a:pt x="1395" y="2732"/>
                  </a:lnTo>
                  <a:lnTo>
                    <a:pt x="1354" y="2745"/>
                  </a:lnTo>
                  <a:lnTo>
                    <a:pt x="1315" y="2758"/>
                  </a:lnTo>
                  <a:lnTo>
                    <a:pt x="1283" y="2766"/>
                  </a:lnTo>
                  <a:lnTo>
                    <a:pt x="1261" y="2774"/>
                  </a:lnTo>
                  <a:lnTo>
                    <a:pt x="1252" y="2779"/>
                  </a:lnTo>
                  <a:lnTo>
                    <a:pt x="1243" y="2786"/>
                  </a:lnTo>
                  <a:lnTo>
                    <a:pt x="1234" y="2795"/>
                  </a:lnTo>
                  <a:lnTo>
                    <a:pt x="1225" y="2807"/>
                  </a:lnTo>
                  <a:close/>
                  <a:moveTo>
                    <a:pt x="240" y="1687"/>
                  </a:moveTo>
                  <a:lnTo>
                    <a:pt x="223" y="1700"/>
                  </a:lnTo>
                  <a:lnTo>
                    <a:pt x="205" y="1717"/>
                  </a:lnTo>
                  <a:lnTo>
                    <a:pt x="188" y="1737"/>
                  </a:lnTo>
                  <a:lnTo>
                    <a:pt x="169" y="1762"/>
                  </a:lnTo>
                  <a:lnTo>
                    <a:pt x="151" y="1787"/>
                  </a:lnTo>
                  <a:lnTo>
                    <a:pt x="133" y="1817"/>
                  </a:lnTo>
                  <a:lnTo>
                    <a:pt x="115" y="1849"/>
                  </a:lnTo>
                  <a:lnTo>
                    <a:pt x="98" y="1883"/>
                  </a:lnTo>
                  <a:lnTo>
                    <a:pt x="81" y="1919"/>
                  </a:lnTo>
                  <a:lnTo>
                    <a:pt x="66" y="1957"/>
                  </a:lnTo>
                  <a:lnTo>
                    <a:pt x="51" y="1997"/>
                  </a:lnTo>
                  <a:lnTo>
                    <a:pt x="38" y="2037"/>
                  </a:lnTo>
                  <a:lnTo>
                    <a:pt x="27" y="2080"/>
                  </a:lnTo>
                  <a:lnTo>
                    <a:pt x="17" y="2123"/>
                  </a:lnTo>
                  <a:lnTo>
                    <a:pt x="10" y="2167"/>
                  </a:lnTo>
                  <a:lnTo>
                    <a:pt x="4" y="2211"/>
                  </a:lnTo>
                  <a:lnTo>
                    <a:pt x="1" y="2256"/>
                  </a:lnTo>
                  <a:lnTo>
                    <a:pt x="0" y="2301"/>
                  </a:lnTo>
                  <a:lnTo>
                    <a:pt x="2" y="2345"/>
                  </a:lnTo>
                  <a:lnTo>
                    <a:pt x="7" y="2390"/>
                  </a:lnTo>
                  <a:lnTo>
                    <a:pt x="16" y="2434"/>
                  </a:lnTo>
                  <a:lnTo>
                    <a:pt x="28" y="2476"/>
                  </a:lnTo>
                  <a:lnTo>
                    <a:pt x="43" y="2518"/>
                  </a:lnTo>
                  <a:lnTo>
                    <a:pt x="62" y="2558"/>
                  </a:lnTo>
                  <a:lnTo>
                    <a:pt x="85" y="2597"/>
                  </a:lnTo>
                  <a:lnTo>
                    <a:pt x="113" y="2635"/>
                  </a:lnTo>
                  <a:lnTo>
                    <a:pt x="145" y="2670"/>
                  </a:lnTo>
                  <a:lnTo>
                    <a:pt x="181" y="2704"/>
                  </a:lnTo>
                  <a:lnTo>
                    <a:pt x="222" y="2733"/>
                  </a:lnTo>
                  <a:lnTo>
                    <a:pt x="268" y="2762"/>
                  </a:lnTo>
                  <a:lnTo>
                    <a:pt x="320" y="2788"/>
                  </a:lnTo>
                  <a:lnTo>
                    <a:pt x="376" y="2810"/>
                  </a:lnTo>
                  <a:lnTo>
                    <a:pt x="413" y="2821"/>
                  </a:lnTo>
                  <a:lnTo>
                    <a:pt x="448" y="2831"/>
                  </a:lnTo>
                  <a:lnTo>
                    <a:pt x="483" y="2840"/>
                  </a:lnTo>
                  <a:lnTo>
                    <a:pt x="518" y="2846"/>
                  </a:lnTo>
                  <a:lnTo>
                    <a:pt x="553" y="2851"/>
                  </a:lnTo>
                  <a:lnTo>
                    <a:pt x="588" y="2855"/>
                  </a:lnTo>
                  <a:lnTo>
                    <a:pt x="623" y="2858"/>
                  </a:lnTo>
                  <a:lnTo>
                    <a:pt x="657" y="2858"/>
                  </a:lnTo>
                  <a:lnTo>
                    <a:pt x="691" y="2858"/>
                  </a:lnTo>
                  <a:lnTo>
                    <a:pt x="725" y="2856"/>
                  </a:lnTo>
                  <a:lnTo>
                    <a:pt x="758" y="2851"/>
                  </a:lnTo>
                  <a:lnTo>
                    <a:pt x="792" y="2847"/>
                  </a:lnTo>
                  <a:lnTo>
                    <a:pt x="824" y="2841"/>
                  </a:lnTo>
                  <a:lnTo>
                    <a:pt x="857" y="2833"/>
                  </a:lnTo>
                  <a:lnTo>
                    <a:pt x="889" y="2824"/>
                  </a:lnTo>
                  <a:lnTo>
                    <a:pt x="921" y="2813"/>
                  </a:lnTo>
                  <a:lnTo>
                    <a:pt x="952" y="2801"/>
                  </a:lnTo>
                  <a:lnTo>
                    <a:pt x="982" y="2789"/>
                  </a:lnTo>
                  <a:lnTo>
                    <a:pt x="1013" y="2775"/>
                  </a:lnTo>
                  <a:lnTo>
                    <a:pt x="1043" y="2759"/>
                  </a:lnTo>
                  <a:lnTo>
                    <a:pt x="1072" y="2742"/>
                  </a:lnTo>
                  <a:lnTo>
                    <a:pt x="1100" y="2724"/>
                  </a:lnTo>
                  <a:lnTo>
                    <a:pt x="1129" y="2705"/>
                  </a:lnTo>
                  <a:lnTo>
                    <a:pt x="1157" y="2685"/>
                  </a:lnTo>
                  <a:lnTo>
                    <a:pt x="1183" y="2663"/>
                  </a:lnTo>
                  <a:lnTo>
                    <a:pt x="1210" y="2640"/>
                  </a:lnTo>
                  <a:lnTo>
                    <a:pt x="1235" y="2617"/>
                  </a:lnTo>
                  <a:lnTo>
                    <a:pt x="1260" y="2591"/>
                  </a:lnTo>
                  <a:lnTo>
                    <a:pt x="1284" y="2565"/>
                  </a:lnTo>
                  <a:lnTo>
                    <a:pt x="1308" y="2538"/>
                  </a:lnTo>
                  <a:lnTo>
                    <a:pt x="1331" y="2510"/>
                  </a:lnTo>
                  <a:lnTo>
                    <a:pt x="1352" y="2480"/>
                  </a:lnTo>
                  <a:lnTo>
                    <a:pt x="1380" y="2443"/>
                  </a:lnTo>
                  <a:lnTo>
                    <a:pt x="1404" y="2408"/>
                  </a:lnTo>
                  <a:lnTo>
                    <a:pt x="1427" y="2377"/>
                  </a:lnTo>
                  <a:lnTo>
                    <a:pt x="1446" y="2348"/>
                  </a:lnTo>
                  <a:lnTo>
                    <a:pt x="1463" y="2320"/>
                  </a:lnTo>
                  <a:lnTo>
                    <a:pt x="1477" y="2293"/>
                  </a:lnTo>
                  <a:lnTo>
                    <a:pt x="1489" y="2268"/>
                  </a:lnTo>
                  <a:lnTo>
                    <a:pt x="1500" y="2241"/>
                  </a:lnTo>
                  <a:lnTo>
                    <a:pt x="1509" y="2215"/>
                  </a:lnTo>
                  <a:lnTo>
                    <a:pt x="1516" y="2186"/>
                  </a:lnTo>
                  <a:lnTo>
                    <a:pt x="1521" y="2156"/>
                  </a:lnTo>
                  <a:lnTo>
                    <a:pt x="1527" y="2123"/>
                  </a:lnTo>
                  <a:lnTo>
                    <a:pt x="1529" y="2088"/>
                  </a:lnTo>
                  <a:lnTo>
                    <a:pt x="1531" y="2048"/>
                  </a:lnTo>
                  <a:lnTo>
                    <a:pt x="1533" y="2004"/>
                  </a:lnTo>
                  <a:lnTo>
                    <a:pt x="1533" y="1955"/>
                  </a:lnTo>
                  <a:lnTo>
                    <a:pt x="1533" y="1929"/>
                  </a:lnTo>
                  <a:lnTo>
                    <a:pt x="1532" y="1905"/>
                  </a:lnTo>
                  <a:lnTo>
                    <a:pt x="1531" y="1885"/>
                  </a:lnTo>
                  <a:lnTo>
                    <a:pt x="1530" y="1865"/>
                  </a:lnTo>
                  <a:lnTo>
                    <a:pt x="1529" y="1847"/>
                  </a:lnTo>
                  <a:lnTo>
                    <a:pt x="1527" y="1830"/>
                  </a:lnTo>
                  <a:lnTo>
                    <a:pt x="1525" y="1812"/>
                  </a:lnTo>
                  <a:lnTo>
                    <a:pt x="1521" y="1794"/>
                  </a:lnTo>
                  <a:lnTo>
                    <a:pt x="1487" y="1293"/>
                  </a:lnTo>
                  <a:lnTo>
                    <a:pt x="1485" y="1251"/>
                  </a:lnTo>
                  <a:lnTo>
                    <a:pt x="1481" y="1211"/>
                  </a:lnTo>
                  <a:lnTo>
                    <a:pt x="1476" y="1171"/>
                  </a:lnTo>
                  <a:lnTo>
                    <a:pt x="1470" y="1130"/>
                  </a:lnTo>
                  <a:lnTo>
                    <a:pt x="1465" y="1090"/>
                  </a:lnTo>
                  <a:lnTo>
                    <a:pt x="1460" y="1048"/>
                  </a:lnTo>
                  <a:lnTo>
                    <a:pt x="1459" y="1027"/>
                  </a:lnTo>
                  <a:lnTo>
                    <a:pt x="1456" y="1006"/>
                  </a:lnTo>
                  <a:lnTo>
                    <a:pt x="1456" y="985"/>
                  </a:lnTo>
                  <a:lnTo>
                    <a:pt x="1455" y="962"/>
                  </a:lnTo>
                  <a:lnTo>
                    <a:pt x="1455" y="904"/>
                  </a:lnTo>
                  <a:lnTo>
                    <a:pt x="1453" y="847"/>
                  </a:lnTo>
                  <a:lnTo>
                    <a:pt x="1452" y="794"/>
                  </a:lnTo>
                  <a:lnTo>
                    <a:pt x="1451" y="740"/>
                  </a:lnTo>
                  <a:lnTo>
                    <a:pt x="1452" y="712"/>
                  </a:lnTo>
                  <a:lnTo>
                    <a:pt x="1454" y="686"/>
                  </a:lnTo>
                  <a:lnTo>
                    <a:pt x="1456" y="657"/>
                  </a:lnTo>
                  <a:lnTo>
                    <a:pt x="1460" y="630"/>
                  </a:lnTo>
                  <a:lnTo>
                    <a:pt x="1465" y="600"/>
                  </a:lnTo>
                  <a:lnTo>
                    <a:pt x="1471" y="570"/>
                  </a:lnTo>
                  <a:lnTo>
                    <a:pt x="1479" y="538"/>
                  </a:lnTo>
                  <a:lnTo>
                    <a:pt x="1488" y="506"/>
                  </a:lnTo>
                  <a:lnTo>
                    <a:pt x="1501" y="471"/>
                  </a:lnTo>
                  <a:lnTo>
                    <a:pt x="1515" y="437"/>
                  </a:lnTo>
                  <a:lnTo>
                    <a:pt x="1520" y="420"/>
                  </a:lnTo>
                  <a:lnTo>
                    <a:pt x="1527" y="402"/>
                  </a:lnTo>
                  <a:lnTo>
                    <a:pt x="1530" y="383"/>
                  </a:lnTo>
                  <a:lnTo>
                    <a:pt x="1533" y="363"/>
                  </a:lnTo>
                  <a:lnTo>
                    <a:pt x="1516" y="358"/>
                  </a:lnTo>
                  <a:lnTo>
                    <a:pt x="1510" y="355"/>
                  </a:lnTo>
                  <a:lnTo>
                    <a:pt x="1504" y="351"/>
                  </a:lnTo>
                  <a:lnTo>
                    <a:pt x="1494" y="339"/>
                  </a:lnTo>
                  <a:lnTo>
                    <a:pt x="1487" y="333"/>
                  </a:lnTo>
                  <a:lnTo>
                    <a:pt x="1480" y="325"/>
                  </a:lnTo>
                  <a:lnTo>
                    <a:pt x="1473" y="317"/>
                  </a:lnTo>
                  <a:lnTo>
                    <a:pt x="1466" y="307"/>
                  </a:lnTo>
                  <a:lnTo>
                    <a:pt x="1452" y="287"/>
                  </a:lnTo>
                  <a:lnTo>
                    <a:pt x="1439" y="265"/>
                  </a:lnTo>
                  <a:lnTo>
                    <a:pt x="1427" y="240"/>
                  </a:lnTo>
                  <a:lnTo>
                    <a:pt x="1413" y="215"/>
                  </a:lnTo>
                  <a:lnTo>
                    <a:pt x="1401" y="188"/>
                  </a:lnTo>
                  <a:lnTo>
                    <a:pt x="1388" y="162"/>
                  </a:lnTo>
                  <a:lnTo>
                    <a:pt x="1366" y="109"/>
                  </a:lnTo>
                  <a:lnTo>
                    <a:pt x="1347" y="62"/>
                  </a:lnTo>
                  <a:lnTo>
                    <a:pt x="1338" y="42"/>
                  </a:lnTo>
                  <a:lnTo>
                    <a:pt x="1330" y="25"/>
                  </a:lnTo>
                  <a:lnTo>
                    <a:pt x="1324" y="10"/>
                  </a:lnTo>
                  <a:lnTo>
                    <a:pt x="1317" y="0"/>
                  </a:lnTo>
                  <a:lnTo>
                    <a:pt x="1309" y="8"/>
                  </a:lnTo>
                  <a:lnTo>
                    <a:pt x="1300" y="15"/>
                  </a:lnTo>
                  <a:lnTo>
                    <a:pt x="1293" y="25"/>
                  </a:lnTo>
                  <a:lnTo>
                    <a:pt x="1284" y="34"/>
                  </a:lnTo>
                  <a:lnTo>
                    <a:pt x="1270" y="55"/>
                  </a:lnTo>
                  <a:lnTo>
                    <a:pt x="1257" y="79"/>
                  </a:lnTo>
                  <a:lnTo>
                    <a:pt x="1242" y="104"/>
                  </a:lnTo>
                  <a:lnTo>
                    <a:pt x="1227" y="131"/>
                  </a:lnTo>
                  <a:lnTo>
                    <a:pt x="1210" y="159"/>
                  </a:lnTo>
                  <a:lnTo>
                    <a:pt x="1192" y="186"/>
                  </a:lnTo>
                  <a:lnTo>
                    <a:pt x="1180" y="203"/>
                  </a:lnTo>
                  <a:lnTo>
                    <a:pt x="1171" y="220"/>
                  </a:lnTo>
                  <a:lnTo>
                    <a:pt x="1163" y="235"/>
                  </a:lnTo>
                  <a:lnTo>
                    <a:pt x="1158" y="249"/>
                  </a:lnTo>
                  <a:lnTo>
                    <a:pt x="1155" y="263"/>
                  </a:lnTo>
                  <a:lnTo>
                    <a:pt x="1151" y="277"/>
                  </a:lnTo>
                  <a:lnTo>
                    <a:pt x="1150" y="289"/>
                  </a:lnTo>
                  <a:lnTo>
                    <a:pt x="1151" y="303"/>
                  </a:lnTo>
                  <a:lnTo>
                    <a:pt x="1152" y="316"/>
                  </a:lnTo>
                  <a:lnTo>
                    <a:pt x="1155" y="330"/>
                  </a:lnTo>
                  <a:lnTo>
                    <a:pt x="1157" y="345"/>
                  </a:lnTo>
                  <a:lnTo>
                    <a:pt x="1160" y="359"/>
                  </a:lnTo>
                  <a:lnTo>
                    <a:pt x="1167" y="392"/>
                  </a:lnTo>
                  <a:lnTo>
                    <a:pt x="1175" y="430"/>
                  </a:lnTo>
                  <a:lnTo>
                    <a:pt x="1186" y="499"/>
                  </a:lnTo>
                  <a:lnTo>
                    <a:pt x="1198" y="567"/>
                  </a:lnTo>
                  <a:lnTo>
                    <a:pt x="1211" y="634"/>
                  </a:lnTo>
                  <a:lnTo>
                    <a:pt x="1223" y="701"/>
                  </a:lnTo>
                  <a:lnTo>
                    <a:pt x="1235" y="768"/>
                  </a:lnTo>
                  <a:lnTo>
                    <a:pt x="1246" y="835"/>
                  </a:lnTo>
                  <a:lnTo>
                    <a:pt x="1257" y="901"/>
                  </a:lnTo>
                  <a:lnTo>
                    <a:pt x="1267" y="967"/>
                  </a:lnTo>
                  <a:lnTo>
                    <a:pt x="1275" y="1022"/>
                  </a:lnTo>
                  <a:lnTo>
                    <a:pt x="1285" y="1091"/>
                  </a:lnTo>
                  <a:lnTo>
                    <a:pt x="1298" y="1171"/>
                  </a:lnTo>
                  <a:lnTo>
                    <a:pt x="1311" y="1260"/>
                  </a:lnTo>
                  <a:lnTo>
                    <a:pt x="1324" y="1357"/>
                  </a:lnTo>
                  <a:lnTo>
                    <a:pt x="1335" y="1459"/>
                  </a:lnTo>
                  <a:lnTo>
                    <a:pt x="1341" y="1511"/>
                  </a:lnTo>
                  <a:lnTo>
                    <a:pt x="1346" y="1563"/>
                  </a:lnTo>
                  <a:lnTo>
                    <a:pt x="1350" y="1616"/>
                  </a:lnTo>
                  <a:lnTo>
                    <a:pt x="1353" y="1669"/>
                  </a:lnTo>
                  <a:lnTo>
                    <a:pt x="1357" y="1722"/>
                  </a:lnTo>
                  <a:lnTo>
                    <a:pt x="1360" y="1776"/>
                  </a:lnTo>
                  <a:lnTo>
                    <a:pt x="1361" y="1827"/>
                  </a:lnTo>
                  <a:lnTo>
                    <a:pt x="1361" y="1878"/>
                  </a:lnTo>
                  <a:lnTo>
                    <a:pt x="1360" y="1928"/>
                  </a:lnTo>
                  <a:lnTo>
                    <a:pt x="1359" y="1977"/>
                  </a:lnTo>
                  <a:lnTo>
                    <a:pt x="1355" y="2023"/>
                  </a:lnTo>
                  <a:lnTo>
                    <a:pt x="1350" y="2068"/>
                  </a:lnTo>
                  <a:lnTo>
                    <a:pt x="1345" y="2112"/>
                  </a:lnTo>
                  <a:lnTo>
                    <a:pt x="1336" y="2152"/>
                  </a:lnTo>
                  <a:lnTo>
                    <a:pt x="1328" y="2189"/>
                  </a:lnTo>
                  <a:lnTo>
                    <a:pt x="1316" y="2224"/>
                  </a:lnTo>
                  <a:lnTo>
                    <a:pt x="1303" y="2256"/>
                  </a:lnTo>
                  <a:lnTo>
                    <a:pt x="1289" y="2285"/>
                  </a:lnTo>
                  <a:lnTo>
                    <a:pt x="1272" y="2309"/>
                  </a:lnTo>
                  <a:lnTo>
                    <a:pt x="1252" y="2331"/>
                  </a:lnTo>
                  <a:lnTo>
                    <a:pt x="1226" y="2354"/>
                  </a:lnTo>
                  <a:lnTo>
                    <a:pt x="1197" y="2375"/>
                  </a:lnTo>
                  <a:lnTo>
                    <a:pt x="1165" y="2395"/>
                  </a:lnTo>
                  <a:lnTo>
                    <a:pt x="1132" y="2415"/>
                  </a:lnTo>
                  <a:lnTo>
                    <a:pt x="1096" y="2432"/>
                  </a:lnTo>
                  <a:lnTo>
                    <a:pt x="1059" y="2446"/>
                  </a:lnTo>
                  <a:lnTo>
                    <a:pt x="1021" y="2460"/>
                  </a:lnTo>
                  <a:lnTo>
                    <a:pt x="980" y="2472"/>
                  </a:lnTo>
                  <a:lnTo>
                    <a:pt x="939" y="2483"/>
                  </a:lnTo>
                  <a:lnTo>
                    <a:pt x="897" y="2491"/>
                  </a:lnTo>
                  <a:lnTo>
                    <a:pt x="855" y="2497"/>
                  </a:lnTo>
                  <a:lnTo>
                    <a:pt x="811" y="2503"/>
                  </a:lnTo>
                  <a:lnTo>
                    <a:pt x="768" y="2507"/>
                  </a:lnTo>
                  <a:lnTo>
                    <a:pt x="724" y="2509"/>
                  </a:lnTo>
                  <a:lnTo>
                    <a:pt x="680" y="2509"/>
                  </a:lnTo>
                  <a:lnTo>
                    <a:pt x="637" y="2507"/>
                  </a:lnTo>
                  <a:lnTo>
                    <a:pt x="594" y="2504"/>
                  </a:lnTo>
                  <a:lnTo>
                    <a:pt x="553" y="2499"/>
                  </a:lnTo>
                  <a:lnTo>
                    <a:pt x="511" y="2491"/>
                  </a:lnTo>
                  <a:lnTo>
                    <a:pt x="472" y="2483"/>
                  </a:lnTo>
                  <a:lnTo>
                    <a:pt x="433" y="2472"/>
                  </a:lnTo>
                  <a:lnTo>
                    <a:pt x="397" y="2459"/>
                  </a:lnTo>
                  <a:lnTo>
                    <a:pt x="361" y="2444"/>
                  </a:lnTo>
                  <a:lnTo>
                    <a:pt x="327" y="2428"/>
                  </a:lnTo>
                  <a:lnTo>
                    <a:pt x="297" y="2410"/>
                  </a:lnTo>
                  <a:lnTo>
                    <a:pt x="268" y="2390"/>
                  </a:lnTo>
                  <a:lnTo>
                    <a:pt x="242" y="2368"/>
                  </a:lnTo>
                  <a:lnTo>
                    <a:pt x="219" y="2344"/>
                  </a:lnTo>
                  <a:lnTo>
                    <a:pt x="199" y="2318"/>
                  </a:lnTo>
                  <a:lnTo>
                    <a:pt x="182" y="2290"/>
                  </a:lnTo>
                  <a:lnTo>
                    <a:pt x="169" y="2260"/>
                  </a:lnTo>
                  <a:lnTo>
                    <a:pt x="158" y="2228"/>
                  </a:lnTo>
                  <a:lnTo>
                    <a:pt x="155" y="2209"/>
                  </a:lnTo>
                  <a:lnTo>
                    <a:pt x="152" y="2191"/>
                  </a:lnTo>
                  <a:lnTo>
                    <a:pt x="150" y="2172"/>
                  </a:lnTo>
                  <a:lnTo>
                    <a:pt x="149" y="2153"/>
                  </a:lnTo>
                  <a:lnTo>
                    <a:pt x="148" y="2135"/>
                  </a:lnTo>
                  <a:lnTo>
                    <a:pt x="148" y="2116"/>
                  </a:lnTo>
                  <a:lnTo>
                    <a:pt x="149" y="2097"/>
                  </a:lnTo>
                  <a:lnTo>
                    <a:pt x="150" y="2078"/>
                  </a:lnTo>
                  <a:lnTo>
                    <a:pt x="154" y="2040"/>
                  </a:lnTo>
                  <a:lnTo>
                    <a:pt x="161" y="2003"/>
                  </a:lnTo>
                  <a:lnTo>
                    <a:pt x="169" y="1966"/>
                  </a:lnTo>
                  <a:lnTo>
                    <a:pt x="178" y="1930"/>
                  </a:lnTo>
                  <a:lnTo>
                    <a:pt x="198" y="1861"/>
                  </a:lnTo>
                  <a:lnTo>
                    <a:pt x="217" y="1796"/>
                  </a:lnTo>
                  <a:lnTo>
                    <a:pt x="224" y="1766"/>
                  </a:lnTo>
                  <a:lnTo>
                    <a:pt x="232" y="1738"/>
                  </a:lnTo>
                  <a:lnTo>
                    <a:pt x="237" y="1712"/>
                  </a:lnTo>
                  <a:lnTo>
                    <a:pt x="240" y="1687"/>
                  </a:lnTo>
                  <a:close/>
                  <a:moveTo>
                    <a:pt x="1564" y="678"/>
                  </a:moveTo>
                  <a:lnTo>
                    <a:pt x="1564" y="727"/>
                  </a:lnTo>
                  <a:lnTo>
                    <a:pt x="1565" y="773"/>
                  </a:lnTo>
                  <a:lnTo>
                    <a:pt x="1566" y="815"/>
                  </a:lnTo>
                  <a:lnTo>
                    <a:pt x="1567" y="854"/>
                  </a:lnTo>
                  <a:lnTo>
                    <a:pt x="1570" y="890"/>
                  </a:lnTo>
                  <a:lnTo>
                    <a:pt x="1572" y="923"/>
                  </a:lnTo>
                  <a:lnTo>
                    <a:pt x="1577" y="954"/>
                  </a:lnTo>
                  <a:lnTo>
                    <a:pt x="1581" y="981"/>
                  </a:lnTo>
                  <a:lnTo>
                    <a:pt x="1585" y="1007"/>
                  </a:lnTo>
                  <a:lnTo>
                    <a:pt x="1592" y="1030"/>
                  </a:lnTo>
                  <a:lnTo>
                    <a:pt x="1598" y="1052"/>
                  </a:lnTo>
                  <a:lnTo>
                    <a:pt x="1604" y="1071"/>
                  </a:lnTo>
                  <a:lnTo>
                    <a:pt x="1613" y="1088"/>
                  </a:lnTo>
                  <a:lnTo>
                    <a:pt x="1621" y="1104"/>
                  </a:lnTo>
                  <a:lnTo>
                    <a:pt x="1632" y="1119"/>
                  </a:lnTo>
                  <a:lnTo>
                    <a:pt x="1643" y="1131"/>
                  </a:lnTo>
                  <a:lnTo>
                    <a:pt x="1654" y="1143"/>
                  </a:lnTo>
                  <a:lnTo>
                    <a:pt x="1667" y="1154"/>
                  </a:lnTo>
                  <a:lnTo>
                    <a:pt x="1681" y="1164"/>
                  </a:lnTo>
                  <a:lnTo>
                    <a:pt x="1696" y="1174"/>
                  </a:lnTo>
                  <a:lnTo>
                    <a:pt x="1712" y="1182"/>
                  </a:lnTo>
                  <a:lnTo>
                    <a:pt x="1729" y="1191"/>
                  </a:lnTo>
                  <a:lnTo>
                    <a:pt x="1747" y="1199"/>
                  </a:lnTo>
                  <a:lnTo>
                    <a:pt x="1766" y="1207"/>
                  </a:lnTo>
                  <a:lnTo>
                    <a:pt x="1808" y="1224"/>
                  </a:lnTo>
                  <a:lnTo>
                    <a:pt x="1856" y="1242"/>
                  </a:lnTo>
                  <a:lnTo>
                    <a:pt x="1909" y="1263"/>
                  </a:lnTo>
                  <a:lnTo>
                    <a:pt x="1969" y="1289"/>
                  </a:lnTo>
                  <a:lnTo>
                    <a:pt x="1986" y="1297"/>
                  </a:lnTo>
                  <a:lnTo>
                    <a:pt x="2003" y="1306"/>
                  </a:lnTo>
                  <a:lnTo>
                    <a:pt x="2020" y="1316"/>
                  </a:lnTo>
                  <a:lnTo>
                    <a:pt x="2037" y="1327"/>
                  </a:lnTo>
                  <a:lnTo>
                    <a:pt x="2053" y="1339"/>
                  </a:lnTo>
                  <a:lnTo>
                    <a:pt x="2069" y="1351"/>
                  </a:lnTo>
                  <a:lnTo>
                    <a:pt x="2084" y="1365"/>
                  </a:lnTo>
                  <a:lnTo>
                    <a:pt x="2099" y="1379"/>
                  </a:lnTo>
                  <a:lnTo>
                    <a:pt x="2114" y="1394"/>
                  </a:lnTo>
                  <a:lnTo>
                    <a:pt x="2127" y="1409"/>
                  </a:lnTo>
                  <a:lnTo>
                    <a:pt x="2141" y="1425"/>
                  </a:lnTo>
                  <a:lnTo>
                    <a:pt x="2155" y="1441"/>
                  </a:lnTo>
                  <a:lnTo>
                    <a:pt x="2168" y="1458"/>
                  </a:lnTo>
                  <a:lnTo>
                    <a:pt x="2180" y="1475"/>
                  </a:lnTo>
                  <a:lnTo>
                    <a:pt x="2192" y="1493"/>
                  </a:lnTo>
                  <a:lnTo>
                    <a:pt x="2204" y="1511"/>
                  </a:lnTo>
                  <a:lnTo>
                    <a:pt x="2226" y="1547"/>
                  </a:lnTo>
                  <a:lnTo>
                    <a:pt x="2247" y="1584"/>
                  </a:lnTo>
                  <a:lnTo>
                    <a:pt x="2267" y="1622"/>
                  </a:lnTo>
                  <a:lnTo>
                    <a:pt x="2284" y="1662"/>
                  </a:lnTo>
                  <a:lnTo>
                    <a:pt x="2300" y="1700"/>
                  </a:lnTo>
                  <a:lnTo>
                    <a:pt x="2313" y="1737"/>
                  </a:lnTo>
                  <a:lnTo>
                    <a:pt x="2325" y="1775"/>
                  </a:lnTo>
                  <a:lnTo>
                    <a:pt x="2336" y="1811"/>
                  </a:lnTo>
                  <a:lnTo>
                    <a:pt x="2344" y="1849"/>
                  </a:lnTo>
                  <a:lnTo>
                    <a:pt x="2350" y="1870"/>
                  </a:lnTo>
                  <a:lnTo>
                    <a:pt x="2352" y="1873"/>
                  </a:lnTo>
                  <a:lnTo>
                    <a:pt x="2354" y="1877"/>
                  </a:lnTo>
                  <a:lnTo>
                    <a:pt x="2358" y="1880"/>
                  </a:lnTo>
                  <a:lnTo>
                    <a:pt x="2362" y="1882"/>
                  </a:lnTo>
                  <a:lnTo>
                    <a:pt x="2375" y="1887"/>
                  </a:lnTo>
                  <a:lnTo>
                    <a:pt x="2395" y="1893"/>
                  </a:lnTo>
                  <a:lnTo>
                    <a:pt x="2394" y="1848"/>
                  </a:lnTo>
                  <a:lnTo>
                    <a:pt x="2393" y="1804"/>
                  </a:lnTo>
                  <a:lnTo>
                    <a:pt x="2392" y="1763"/>
                  </a:lnTo>
                  <a:lnTo>
                    <a:pt x="2390" y="1722"/>
                  </a:lnTo>
                  <a:lnTo>
                    <a:pt x="2387" y="1684"/>
                  </a:lnTo>
                  <a:lnTo>
                    <a:pt x="2384" y="1646"/>
                  </a:lnTo>
                  <a:lnTo>
                    <a:pt x="2380" y="1610"/>
                  </a:lnTo>
                  <a:lnTo>
                    <a:pt x="2375" y="1575"/>
                  </a:lnTo>
                  <a:lnTo>
                    <a:pt x="2370" y="1541"/>
                  </a:lnTo>
                  <a:lnTo>
                    <a:pt x="2364" y="1508"/>
                  </a:lnTo>
                  <a:lnTo>
                    <a:pt x="2358" y="1476"/>
                  </a:lnTo>
                  <a:lnTo>
                    <a:pt x="2351" y="1444"/>
                  </a:lnTo>
                  <a:lnTo>
                    <a:pt x="2343" y="1414"/>
                  </a:lnTo>
                  <a:lnTo>
                    <a:pt x="2335" y="1384"/>
                  </a:lnTo>
                  <a:lnTo>
                    <a:pt x="2325" y="1356"/>
                  </a:lnTo>
                  <a:lnTo>
                    <a:pt x="2315" y="1328"/>
                  </a:lnTo>
                  <a:lnTo>
                    <a:pt x="2305" y="1300"/>
                  </a:lnTo>
                  <a:lnTo>
                    <a:pt x="2294" y="1274"/>
                  </a:lnTo>
                  <a:lnTo>
                    <a:pt x="2283" y="1248"/>
                  </a:lnTo>
                  <a:lnTo>
                    <a:pt x="2270" y="1223"/>
                  </a:lnTo>
                  <a:lnTo>
                    <a:pt x="2257" y="1197"/>
                  </a:lnTo>
                  <a:lnTo>
                    <a:pt x="2243" y="1173"/>
                  </a:lnTo>
                  <a:lnTo>
                    <a:pt x="2229" y="1148"/>
                  </a:lnTo>
                  <a:lnTo>
                    <a:pt x="2213" y="1124"/>
                  </a:lnTo>
                  <a:lnTo>
                    <a:pt x="2197" y="1100"/>
                  </a:lnTo>
                  <a:lnTo>
                    <a:pt x="2182" y="1076"/>
                  </a:lnTo>
                  <a:lnTo>
                    <a:pt x="2165" y="1053"/>
                  </a:lnTo>
                  <a:lnTo>
                    <a:pt x="2146" y="1029"/>
                  </a:lnTo>
                  <a:lnTo>
                    <a:pt x="2108" y="982"/>
                  </a:lnTo>
                  <a:lnTo>
                    <a:pt x="2068" y="935"/>
                  </a:lnTo>
                  <a:lnTo>
                    <a:pt x="2048" y="914"/>
                  </a:lnTo>
                  <a:lnTo>
                    <a:pt x="2024" y="892"/>
                  </a:lnTo>
                  <a:lnTo>
                    <a:pt x="1998" y="869"/>
                  </a:lnTo>
                  <a:lnTo>
                    <a:pt x="1968" y="844"/>
                  </a:lnTo>
                  <a:lnTo>
                    <a:pt x="1936" y="820"/>
                  </a:lnTo>
                  <a:lnTo>
                    <a:pt x="1902" y="795"/>
                  </a:lnTo>
                  <a:lnTo>
                    <a:pt x="1867" y="771"/>
                  </a:lnTo>
                  <a:lnTo>
                    <a:pt x="1832" y="746"/>
                  </a:lnTo>
                  <a:lnTo>
                    <a:pt x="1796" y="724"/>
                  </a:lnTo>
                  <a:lnTo>
                    <a:pt x="1759" y="704"/>
                  </a:lnTo>
                  <a:lnTo>
                    <a:pt x="1724" y="685"/>
                  </a:lnTo>
                  <a:lnTo>
                    <a:pt x="1690" y="668"/>
                  </a:lnTo>
                  <a:lnTo>
                    <a:pt x="1658" y="653"/>
                  </a:lnTo>
                  <a:lnTo>
                    <a:pt x="1629" y="642"/>
                  </a:lnTo>
                  <a:lnTo>
                    <a:pt x="1615" y="638"/>
                  </a:lnTo>
                  <a:lnTo>
                    <a:pt x="1602" y="635"/>
                  </a:lnTo>
                  <a:lnTo>
                    <a:pt x="1590" y="632"/>
                  </a:lnTo>
                  <a:lnTo>
                    <a:pt x="1579" y="631"/>
                  </a:lnTo>
                  <a:lnTo>
                    <a:pt x="1574" y="645"/>
                  </a:lnTo>
                  <a:lnTo>
                    <a:pt x="1569" y="659"/>
                  </a:lnTo>
                  <a:lnTo>
                    <a:pt x="1565" y="671"/>
                  </a:lnTo>
                  <a:lnTo>
                    <a:pt x="1564" y="6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30BC99CF-FE89-8CBE-9E24-2E16A7BF30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2" y="2384"/>
              <a:ext cx="568" cy="336"/>
            </a:xfrm>
            <a:custGeom>
              <a:avLst/>
              <a:gdLst>
                <a:gd name="T0" fmla="*/ 128 w 8522"/>
                <a:gd name="T1" fmla="*/ 741 h 5043"/>
                <a:gd name="T2" fmla="*/ 498 w 8522"/>
                <a:gd name="T3" fmla="*/ 1057 h 5043"/>
                <a:gd name="T4" fmla="*/ 584 w 8522"/>
                <a:gd name="T5" fmla="*/ 941 h 5043"/>
                <a:gd name="T6" fmla="*/ 78 w 8522"/>
                <a:gd name="T7" fmla="*/ 1146 h 5043"/>
                <a:gd name="T8" fmla="*/ 115 w 8522"/>
                <a:gd name="T9" fmla="*/ 1065 h 5043"/>
                <a:gd name="T10" fmla="*/ 392 w 8522"/>
                <a:gd name="T11" fmla="*/ 2081 h 5043"/>
                <a:gd name="T12" fmla="*/ 599 w 8522"/>
                <a:gd name="T13" fmla="*/ 2418 h 5043"/>
                <a:gd name="T14" fmla="*/ 833 w 8522"/>
                <a:gd name="T15" fmla="*/ 1839 h 5043"/>
                <a:gd name="T16" fmla="*/ 919 w 8522"/>
                <a:gd name="T17" fmla="*/ 2264 h 5043"/>
                <a:gd name="T18" fmla="*/ 726 w 8522"/>
                <a:gd name="T19" fmla="*/ 2155 h 5043"/>
                <a:gd name="T20" fmla="*/ 321 w 8522"/>
                <a:gd name="T21" fmla="*/ 2395 h 5043"/>
                <a:gd name="T22" fmla="*/ 548 w 8522"/>
                <a:gd name="T23" fmla="*/ 2803 h 5043"/>
                <a:gd name="T24" fmla="*/ 861 w 8522"/>
                <a:gd name="T25" fmla="*/ 3318 h 5043"/>
                <a:gd name="T26" fmla="*/ 1003 w 8522"/>
                <a:gd name="T27" fmla="*/ 3006 h 5043"/>
                <a:gd name="T28" fmla="*/ 1008 w 8522"/>
                <a:gd name="T29" fmla="*/ 2855 h 5043"/>
                <a:gd name="T30" fmla="*/ 1330 w 8522"/>
                <a:gd name="T31" fmla="*/ 3193 h 5043"/>
                <a:gd name="T32" fmla="*/ 820 w 8522"/>
                <a:gd name="T33" fmla="*/ 3120 h 5043"/>
                <a:gd name="T34" fmla="*/ 1583 w 8522"/>
                <a:gd name="T35" fmla="*/ 3349 h 5043"/>
                <a:gd name="T36" fmla="*/ 1651 w 8522"/>
                <a:gd name="T37" fmla="*/ 3549 h 5043"/>
                <a:gd name="T38" fmla="*/ 1834 w 8522"/>
                <a:gd name="T39" fmla="*/ 4260 h 5043"/>
                <a:gd name="T40" fmla="*/ 1913 w 8522"/>
                <a:gd name="T41" fmla="*/ 3708 h 5043"/>
                <a:gd name="T42" fmla="*/ 1755 w 8522"/>
                <a:gd name="T43" fmla="*/ 4108 h 5043"/>
                <a:gd name="T44" fmla="*/ 1961 w 8522"/>
                <a:gd name="T45" fmla="*/ 3792 h 5043"/>
                <a:gd name="T46" fmla="*/ 2188 w 8522"/>
                <a:gd name="T47" fmla="*/ 4314 h 5043"/>
                <a:gd name="T48" fmla="*/ 2602 w 8522"/>
                <a:gd name="T49" fmla="*/ 4160 h 5043"/>
                <a:gd name="T50" fmla="*/ 2624 w 8522"/>
                <a:gd name="T51" fmla="*/ 4079 h 5043"/>
                <a:gd name="T52" fmla="*/ 2479 w 8522"/>
                <a:gd name="T53" fmla="*/ 4363 h 5043"/>
                <a:gd name="T54" fmla="*/ 2516 w 8522"/>
                <a:gd name="T55" fmla="*/ 4494 h 5043"/>
                <a:gd name="T56" fmla="*/ 3098 w 8522"/>
                <a:gd name="T57" fmla="*/ 4377 h 5043"/>
                <a:gd name="T58" fmla="*/ 3328 w 8522"/>
                <a:gd name="T59" fmla="*/ 4939 h 5043"/>
                <a:gd name="T60" fmla="*/ 3473 w 8522"/>
                <a:gd name="T61" fmla="*/ 4375 h 5043"/>
                <a:gd name="T62" fmla="*/ 3459 w 8522"/>
                <a:gd name="T63" fmla="*/ 4872 h 5043"/>
                <a:gd name="T64" fmla="*/ 3287 w 8522"/>
                <a:gd name="T65" fmla="*/ 4631 h 5043"/>
                <a:gd name="T66" fmla="*/ 4911 w 8522"/>
                <a:gd name="T67" fmla="*/ 4861 h 5043"/>
                <a:gd name="T68" fmla="*/ 5141 w 8522"/>
                <a:gd name="T69" fmla="*/ 4444 h 5043"/>
                <a:gd name="T70" fmla="*/ 5074 w 8522"/>
                <a:gd name="T71" fmla="*/ 4370 h 5043"/>
                <a:gd name="T72" fmla="*/ 5258 w 8522"/>
                <a:gd name="T73" fmla="*/ 4627 h 5043"/>
                <a:gd name="T74" fmla="*/ 5248 w 8522"/>
                <a:gd name="T75" fmla="*/ 4808 h 5043"/>
                <a:gd name="T76" fmla="*/ 5900 w 8522"/>
                <a:gd name="T77" fmla="*/ 4663 h 5043"/>
                <a:gd name="T78" fmla="*/ 6029 w 8522"/>
                <a:gd name="T79" fmla="*/ 4154 h 5043"/>
                <a:gd name="T80" fmla="*/ 5795 w 8522"/>
                <a:gd name="T81" fmla="*/ 4140 h 5043"/>
                <a:gd name="T82" fmla="*/ 6224 w 8522"/>
                <a:gd name="T83" fmla="*/ 4500 h 5043"/>
                <a:gd name="T84" fmla="*/ 6136 w 8522"/>
                <a:gd name="T85" fmla="*/ 4496 h 5043"/>
                <a:gd name="T86" fmla="*/ 7346 w 8522"/>
                <a:gd name="T87" fmla="*/ 3696 h 5043"/>
                <a:gd name="T88" fmla="*/ 6593 w 8522"/>
                <a:gd name="T89" fmla="*/ 3526 h 5043"/>
                <a:gd name="T90" fmla="*/ 6837 w 8522"/>
                <a:gd name="T91" fmla="*/ 3256 h 5043"/>
                <a:gd name="T92" fmla="*/ 7081 w 8522"/>
                <a:gd name="T93" fmla="*/ 3821 h 5043"/>
                <a:gd name="T94" fmla="*/ 7716 w 8522"/>
                <a:gd name="T95" fmla="*/ 3277 h 5043"/>
                <a:gd name="T96" fmla="*/ 7219 w 8522"/>
                <a:gd name="T97" fmla="*/ 3105 h 5043"/>
                <a:gd name="T98" fmla="*/ 7609 w 8522"/>
                <a:gd name="T99" fmla="*/ 2842 h 5043"/>
                <a:gd name="T100" fmla="*/ 7479 w 8522"/>
                <a:gd name="T101" fmla="*/ 2890 h 5043"/>
                <a:gd name="T102" fmla="*/ 7547 w 8522"/>
                <a:gd name="T103" fmla="*/ 2447 h 5043"/>
                <a:gd name="T104" fmla="*/ 8243 w 8522"/>
                <a:gd name="T105" fmla="*/ 2278 h 5043"/>
                <a:gd name="T106" fmla="*/ 8131 w 8522"/>
                <a:gd name="T107" fmla="*/ 2325 h 5043"/>
                <a:gd name="T108" fmla="*/ 7764 w 8522"/>
                <a:gd name="T109" fmla="*/ 1426 h 5043"/>
                <a:gd name="T110" fmla="*/ 8474 w 8522"/>
                <a:gd name="T111" fmla="*/ 822 h 5043"/>
                <a:gd name="T112" fmla="*/ 8148 w 8522"/>
                <a:gd name="T113" fmla="*/ 1235 h 5043"/>
                <a:gd name="T114" fmla="*/ 8038 w 8522"/>
                <a:gd name="T115" fmla="*/ 778 h 5043"/>
                <a:gd name="T116" fmla="*/ 8399 w 8522"/>
                <a:gd name="T117" fmla="*/ 876 h 5043"/>
                <a:gd name="T118" fmla="*/ 8444 w 8522"/>
                <a:gd name="T119" fmla="*/ 236 h 5043"/>
                <a:gd name="T120" fmla="*/ 8071 w 8522"/>
                <a:gd name="T121" fmla="*/ 613 h 5043"/>
                <a:gd name="T122" fmla="*/ 8379 w 8522"/>
                <a:gd name="T123" fmla="*/ 476 h 5043"/>
                <a:gd name="T124" fmla="*/ 8008 w 8522"/>
                <a:gd name="T125" fmla="*/ 438 h 5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22" h="5043">
                  <a:moveTo>
                    <a:pt x="72" y="0"/>
                  </a:moveTo>
                  <a:lnTo>
                    <a:pt x="841" y="88"/>
                  </a:lnTo>
                  <a:lnTo>
                    <a:pt x="829" y="190"/>
                  </a:lnTo>
                  <a:lnTo>
                    <a:pt x="448" y="147"/>
                  </a:lnTo>
                  <a:lnTo>
                    <a:pt x="786" y="571"/>
                  </a:lnTo>
                  <a:lnTo>
                    <a:pt x="771" y="710"/>
                  </a:lnTo>
                  <a:lnTo>
                    <a:pt x="495" y="351"/>
                  </a:lnTo>
                  <a:lnTo>
                    <a:pt x="1" y="636"/>
                  </a:lnTo>
                  <a:lnTo>
                    <a:pt x="16" y="502"/>
                  </a:lnTo>
                  <a:lnTo>
                    <a:pt x="435" y="273"/>
                  </a:lnTo>
                  <a:lnTo>
                    <a:pt x="327" y="133"/>
                  </a:lnTo>
                  <a:lnTo>
                    <a:pt x="61" y="102"/>
                  </a:lnTo>
                  <a:lnTo>
                    <a:pt x="72" y="0"/>
                  </a:lnTo>
                  <a:close/>
                  <a:moveTo>
                    <a:pt x="98" y="1142"/>
                  </a:moveTo>
                  <a:lnTo>
                    <a:pt x="86" y="1131"/>
                  </a:lnTo>
                  <a:lnTo>
                    <a:pt x="75" y="1118"/>
                  </a:lnTo>
                  <a:lnTo>
                    <a:pt x="65" y="1106"/>
                  </a:lnTo>
                  <a:lnTo>
                    <a:pt x="56" y="1093"/>
                  </a:lnTo>
                  <a:lnTo>
                    <a:pt x="48" y="1082"/>
                  </a:lnTo>
                  <a:lnTo>
                    <a:pt x="39" y="1070"/>
                  </a:lnTo>
                  <a:lnTo>
                    <a:pt x="33" y="1057"/>
                  </a:lnTo>
                  <a:lnTo>
                    <a:pt x="26" y="1045"/>
                  </a:lnTo>
                  <a:lnTo>
                    <a:pt x="21" y="1034"/>
                  </a:lnTo>
                  <a:lnTo>
                    <a:pt x="17" y="1022"/>
                  </a:lnTo>
                  <a:lnTo>
                    <a:pt x="13" y="1009"/>
                  </a:lnTo>
                  <a:lnTo>
                    <a:pt x="9" y="997"/>
                  </a:lnTo>
                  <a:lnTo>
                    <a:pt x="6" y="984"/>
                  </a:lnTo>
                  <a:lnTo>
                    <a:pt x="4" y="970"/>
                  </a:lnTo>
                  <a:lnTo>
                    <a:pt x="2" y="956"/>
                  </a:lnTo>
                  <a:lnTo>
                    <a:pt x="1" y="942"/>
                  </a:lnTo>
                  <a:lnTo>
                    <a:pt x="0" y="920"/>
                  </a:lnTo>
                  <a:lnTo>
                    <a:pt x="0" y="899"/>
                  </a:lnTo>
                  <a:lnTo>
                    <a:pt x="2" y="879"/>
                  </a:lnTo>
                  <a:lnTo>
                    <a:pt x="5" y="860"/>
                  </a:lnTo>
                  <a:lnTo>
                    <a:pt x="10" y="842"/>
                  </a:lnTo>
                  <a:lnTo>
                    <a:pt x="17" y="826"/>
                  </a:lnTo>
                  <a:lnTo>
                    <a:pt x="25" y="812"/>
                  </a:lnTo>
                  <a:lnTo>
                    <a:pt x="35" y="798"/>
                  </a:lnTo>
                  <a:lnTo>
                    <a:pt x="45" y="785"/>
                  </a:lnTo>
                  <a:lnTo>
                    <a:pt x="57" y="774"/>
                  </a:lnTo>
                  <a:lnTo>
                    <a:pt x="69" y="765"/>
                  </a:lnTo>
                  <a:lnTo>
                    <a:pt x="83" y="756"/>
                  </a:lnTo>
                  <a:lnTo>
                    <a:pt x="96" y="750"/>
                  </a:lnTo>
                  <a:lnTo>
                    <a:pt x="112" y="745"/>
                  </a:lnTo>
                  <a:lnTo>
                    <a:pt x="128" y="741"/>
                  </a:lnTo>
                  <a:lnTo>
                    <a:pt x="145" y="739"/>
                  </a:lnTo>
                  <a:lnTo>
                    <a:pt x="155" y="738"/>
                  </a:lnTo>
                  <a:lnTo>
                    <a:pt x="166" y="739"/>
                  </a:lnTo>
                  <a:lnTo>
                    <a:pt x="175" y="739"/>
                  </a:lnTo>
                  <a:lnTo>
                    <a:pt x="185" y="741"/>
                  </a:lnTo>
                  <a:lnTo>
                    <a:pt x="194" y="742"/>
                  </a:lnTo>
                  <a:lnTo>
                    <a:pt x="204" y="746"/>
                  </a:lnTo>
                  <a:lnTo>
                    <a:pt x="212" y="749"/>
                  </a:lnTo>
                  <a:lnTo>
                    <a:pt x="221" y="752"/>
                  </a:lnTo>
                  <a:lnTo>
                    <a:pt x="230" y="756"/>
                  </a:lnTo>
                  <a:lnTo>
                    <a:pt x="238" y="762"/>
                  </a:lnTo>
                  <a:lnTo>
                    <a:pt x="246" y="766"/>
                  </a:lnTo>
                  <a:lnTo>
                    <a:pt x="254" y="771"/>
                  </a:lnTo>
                  <a:lnTo>
                    <a:pt x="260" y="778"/>
                  </a:lnTo>
                  <a:lnTo>
                    <a:pt x="268" y="784"/>
                  </a:lnTo>
                  <a:lnTo>
                    <a:pt x="273" y="790"/>
                  </a:lnTo>
                  <a:lnTo>
                    <a:pt x="279" y="797"/>
                  </a:lnTo>
                  <a:lnTo>
                    <a:pt x="290" y="812"/>
                  </a:lnTo>
                  <a:lnTo>
                    <a:pt x="300" y="828"/>
                  </a:lnTo>
                  <a:lnTo>
                    <a:pt x="308" y="845"/>
                  </a:lnTo>
                  <a:lnTo>
                    <a:pt x="315" y="863"/>
                  </a:lnTo>
                  <a:lnTo>
                    <a:pt x="321" y="879"/>
                  </a:lnTo>
                  <a:lnTo>
                    <a:pt x="325" y="898"/>
                  </a:lnTo>
                  <a:lnTo>
                    <a:pt x="330" y="920"/>
                  </a:lnTo>
                  <a:lnTo>
                    <a:pt x="336" y="947"/>
                  </a:lnTo>
                  <a:lnTo>
                    <a:pt x="342" y="973"/>
                  </a:lnTo>
                  <a:lnTo>
                    <a:pt x="347" y="1000"/>
                  </a:lnTo>
                  <a:lnTo>
                    <a:pt x="353" y="1023"/>
                  </a:lnTo>
                  <a:lnTo>
                    <a:pt x="359" y="1044"/>
                  </a:lnTo>
                  <a:lnTo>
                    <a:pt x="364" y="1065"/>
                  </a:lnTo>
                  <a:lnTo>
                    <a:pt x="370" y="1083"/>
                  </a:lnTo>
                  <a:lnTo>
                    <a:pt x="376" y="1099"/>
                  </a:lnTo>
                  <a:lnTo>
                    <a:pt x="381" y="1112"/>
                  </a:lnTo>
                  <a:lnTo>
                    <a:pt x="397" y="1112"/>
                  </a:lnTo>
                  <a:lnTo>
                    <a:pt x="406" y="1111"/>
                  </a:lnTo>
                  <a:lnTo>
                    <a:pt x="420" y="1110"/>
                  </a:lnTo>
                  <a:lnTo>
                    <a:pt x="432" y="1108"/>
                  </a:lnTo>
                  <a:lnTo>
                    <a:pt x="444" y="1105"/>
                  </a:lnTo>
                  <a:lnTo>
                    <a:pt x="455" y="1101"/>
                  </a:lnTo>
                  <a:lnTo>
                    <a:pt x="464" y="1096"/>
                  </a:lnTo>
                  <a:lnTo>
                    <a:pt x="473" y="1091"/>
                  </a:lnTo>
                  <a:lnTo>
                    <a:pt x="479" y="1085"/>
                  </a:lnTo>
                  <a:lnTo>
                    <a:pt x="486" y="1078"/>
                  </a:lnTo>
                  <a:lnTo>
                    <a:pt x="492" y="1068"/>
                  </a:lnTo>
                  <a:lnTo>
                    <a:pt x="498" y="1057"/>
                  </a:lnTo>
                  <a:lnTo>
                    <a:pt x="503" y="1044"/>
                  </a:lnTo>
                  <a:lnTo>
                    <a:pt x="506" y="1032"/>
                  </a:lnTo>
                  <a:lnTo>
                    <a:pt x="508" y="1017"/>
                  </a:lnTo>
                  <a:lnTo>
                    <a:pt x="510" y="1002"/>
                  </a:lnTo>
                  <a:lnTo>
                    <a:pt x="510" y="985"/>
                  </a:lnTo>
                  <a:lnTo>
                    <a:pt x="509" y="968"/>
                  </a:lnTo>
                  <a:lnTo>
                    <a:pt x="508" y="952"/>
                  </a:lnTo>
                  <a:lnTo>
                    <a:pt x="506" y="937"/>
                  </a:lnTo>
                  <a:lnTo>
                    <a:pt x="503" y="923"/>
                  </a:lnTo>
                  <a:lnTo>
                    <a:pt x="498" y="910"/>
                  </a:lnTo>
                  <a:lnTo>
                    <a:pt x="495" y="899"/>
                  </a:lnTo>
                  <a:lnTo>
                    <a:pt x="490" y="888"/>
                  </a:lnTo>
                  <a:lnTo>
                    <a:pt x="485" y="879"/>
                  </a:lnTo>
                  <a:lnTo>
                    <a:pt x="478" y="871"/>
                  </a:lnTo>
                  <a:lnTo>
                    <a:pt x="471" y="864"/>
                  </a:lnTo>
                  <a:lnTo>
                    <a:pt x="463" y="857"/>
                  </a:lnTo>
                  <a:lnTo>
                    <a:pt x="454" y="851"/>
                  </a:lnTo>
                  <a:lnTo>
                    <a:pt x="443" y="846"/>
                  </a:lnTo>
                  <a:lnTo>
                    <a:pt x="432" y="840"/>
                  </a:lnTo>
                  <a:lnTo>
                    <a:pt x="420" y="836"/>
                  </a:lnTo>
                  <a:lnTo>
                    <a:pt x="406" y="833"/>
                  </a:lnTo>
                  <a:lnTo>
                    <a:pt x="391" y="830"/>
                  </a:lnTo>
                  <a:lnTo>
                    <a:pt x="397" y="736"/>
                  </a:lnTo>
                  <a:lnTo>
                    <a:pt x="412" y="738"/>
                  </a:lnTo>
                  <a:lnTo>
                    <a:pt x="426" y="741"/>
                  </a:lnTo>
                  <a:lnTo>
                    <a:pt x="440" y="745"/>
                  </a:lnTo>
                  <a:lnTo>
                    <a:pt x="453" y="749"/>
                  </a:lnTo>
                  <a:lnTo>
                    <a:pt x="464" y="753"/>
                  </a:lnTo>
                  <a:lnTo>
                    <a:pt x="476" y="758"/>
                  </a:lnTo>
                  <a:lnTo>
                    <a:pt x="487" y="764"/>
                  </a:lnTo>
                  <a:lnTo>
                    <a:pt x="496" y="770"/>
                  </a:lnTo>
                  <a:lnTo>
                    <a:pt x="506" y="778"/>
                  </a:lnTo>
                  <a:lnTo>
                    <a:pt x="515" y="785"/>
                  </a:lnTo>
                  <a:lnTo>
                    <a:pt x="524" y="794"/>
                  </a:lnTo>
                  <a:lnTo>
                    <a:pt x="531" y="803"/>
                  </a:lnTo>
                  <a:lnTo>
                    <a:pt x="540" y="814"/>
                  </a:lnTo>
                  <a:lnTo>
                    <a:pt x="546" y="825"/>
                  </a:lnTo>
                  <a:lnTo>
                    <a:pt x="554" y="837"/>
                  </a:lnTo>
                  <a:lnTo>
                    <a:pt x="559" y="850"/>
                  </a:lnTo>
                  <a:lnTo>
                    <a:pt x="565" y="864"/>
                  </a:lnTo>
                  <a:lnTo>
                    <a:pt x="571" y="877"/>
                  </a:lnTo>
                  <a:lnTo>
                    <a:pt x="575" y="892"/>
                  </a:lnTo>
                  <a:lnTo>
                    <a:pt x="579" y="908"/>
                  </a:lnTo>
                  <a:lnTo>
                    <a:pt x="582" y="924"/>
                  </a:lnTo>
                  <a:lnTo>
                    <a:pt x="584" y="941"/>
                  </a:lnTo>
                  <a:lnTo>
                    <a:pt x="588" y="958"/>
                  </a:lnTo>
                  <a:lnTo>
                    <a:pt x="589" y="975"/>
                  </a:lnTo>
                  <a:lnTo>
                    <a:pt x="590" y="993"/>
                  </a:lnTo>
                  <a:lnTo>
                    <a:pt x="591" y="1010"/>
                  </a:lnTo>
                  <a:lnTo>
                    <a:pt x="591" y="1026"/>
                  </a:lnTo>
                  <a:lnTo>
                    <a:pt x="590" y="1041"/>
                  </a:lnTo>
                  <a:lnTo>
                    <a:pt x="589" y="1055"/>
                  </a:lnTo>
                  <a:lnTo>
                    <a:pt x="587" y="1069"/>
                  </a:lnTo>
                  <a:lnTo>
                    <a:pt x="584" y="1082"/>
                  </a:lnTo>
                  <a:lnTo>
                    <a:pt x="581" y="1093"/>
                  </a:lnTo>
                  <a:lnTo>
                    <a:pt x="577" y="1105"/>
                  </a:lnTo>
                  <a:lnTo>
                    <a:pt x="574" y="1116"/>
                  </a:lnTo>
                  <a:lnTo>
                    <a:pt x="570" y="1125"/>
                  </a:lnTo>
                  <a:lnTo>
                    <a:pt x="565" y="1134"/>
                  </a:lnTo>
                  <a:lnTo>
                    <a:pt x="560" y="1142"/>
                  </a:lnTo>
                  <a:lnTo>
                    <a:pt x="555" y="1150"/>
                  </a:lnTo>
                  <a:lnTo>
                    <a:pt x="549" y="1157"/>
                  </a:lnTo>
                  <a:lnTo>
                    <a:pt x="544" y="1162"/>
                  </a:lnTo>
                  <a:lnTo>
                    <a:pt x="538" y="1169"/>
                  </a:lnTo>
                  <a:lnTo>
                    <a:pt x="530" y="1174"/>
                  </a:lnTo>
                  <a:lnTo>
                    <a:pt x="524" y="1178"/>
                  </a:lnTo>
                  <a:lnTo>
                    <a:pt x="516" y="1183"/>
                  </a:lnTo>
                  <a:lnTo>
                    <a:pt x="499" y="1191"/>
                  </a:lnTo>
                  <a:lnTo>
                    <a:pt x="481" y="1197"/>
                  </a:lnTo>
                  <a:lnTo>
                    <a:pt x="466" y="1201"/>
                  </a:lnTo>
                  <a:lnTo>
                    <a:pt x="447" y="1204"/>
                  </a:lnTo>
                  <a:lnTo>
                    <a:pt x="424" y="1206"/>
                  </a:lnTo>
                  <a:lnTo>
                    <a:pt x="394" y="1209"/>
                  </a:lnTo>
                  <a:lnTo>
                    <a:pt x="269" y="1219"/>
                  </a:lnTo>
                  <a:lnTo>
                    <a:pt x="238" y="1221"/>
                  </a:lnTo>
                  <a:lnTo>
                    <a:pt x="209" y="1223"/>
                  </a:lnTo>
                  <a:lnTo>
                    <a:pt x="184" y="1225"/>
                  </a:lnTo>
                  <a:lnTo>
                    <a:pt x="161" y="1228"/>
                  </a:lnTo>
                  <a:lnTo>
                    <a:pt x="142" y="1230"/>
                  </a:lnTo>
                  <a:lnTo>
                    <a:pt x="126" y="1233"/>
                  </a:lnTo>
                  <a:lnTo>
                    <a:pt x="112" y="1235"/>
                  </a:lnTo>
                  <a:lnTo>
                    <a:pt x="103" y="1237"/>
                  </a:lnTo>
                  <a:lnTo>
                    <a:pt x="86" y="1242"/>
                  </a:lnTo>
                  <a:lnTo>
                    <a:pt x="69" y="1249"/>
                  </a:lnTo>
                  <a:lnTo>
                    <a:pt x="53" y="1256"/>
                  </a:lnTo>
                  <a:lnTo>
                    <a:pt x="37" y="1266"/>
                  </a:lnTo>
                  <a:lnTo>
                    <a:pt x="30" y="1167"/>
                  </a:lnTo>
                  <a:lnTo>
                    <a:pt x="44" y="1158"/>
                  </a:lnTo>
                  <a:lnTo>
                    <a:pt x="60" y="1152"/>
                  </a:lnTo>
                  <a:lnTo>
                    <a:pt x="78" y="1146"/>
                  </a:lnTo>
                  <a:lnTo>
                    <a:pt x="98" y="1142"/>
                  </a:lnTo>
                  <a:close/>
                  <a:moveTo>
                    <a:pt x="307" y="1119"/>
                  </a:moveTo>
                  <a:lnTo>
                    <a:pt x="301" y="1106"/>
                  </a:lnTo>
                  <a:lnTo>
                    <a:pt x="295" y="1091"/>
                  </a:lnTo>
                  <a:lnTo>
                    <a:pt x="289" y="1074"/>
                  </a:lnTo>
                  <a:lnTo>
                    <a:pt x="283" y="1056"/>
                  </a:lnTo>
                  <a:lnTo>
                    <a:pt x="271" y="1015"/>
                  </a:lnTo>
                  <a:lnTo>
                    <a:pt x="260" y="967"/>
                  </a:lnTo>
                  <a:lnTo>
                    <a:pt x="254" y="940"/>
                  </a:lnTo>
                  <a:lnTo>
                    <a:pt x="247" y="917"/>
                  </a:lnTo>
                  <a:lnTo>
                    <a:pt x="241" y="899"/>
                  </a:lnTo>
                  <a:lnTo>
                    <a:pt x="235" y="885"/>
                  </a:lnTo>
                  <a:lnTo>
                    <a:pt x="228" y="874"/>
                  </a:lnTo>
                  <a:lnTo>
                    <a:pt x="220" y="865"/>
                  </a:lnTo>
                  <a:lnTo>
                    <a:pt x="211" y="856"/>
                  </a:lnTo>
                  <a:lnTo>
                    <a:pt x="202" y="850"/>
                  </a:lnTo>
                  <a:lnTo>
                    <a:pt x="191" y="846"/>
                  </a:lnTo>
                  <a:lnTo>
                    <a:pt x="179" y="841"/>
                  </a:lnTo>
                  <a:lnTo>
                    <a:pt x="168" y="840"/>
                  </a:lnTo>
                  <a:lnTo>
                    <a:pt x="156" y="840"/>
                  </a:lnTo>
                  <a:lnTo>
                    <a:pt x="146" y="841"/>
                  </a:lnTo>
                  <a:lnTo>
                    <a:pt x="138" y="843"/>
                  </a:lnTo>
                  <a:lnTo>
                    <a:pt x="129" y="847"/>
                  </a:lnTo>
                  <a:lnTo>
                    <a:pt x="122" y="850"/>
                  </a:lnTo>
                  <a:lnTo>
                    <a:pt x="115" y="855"/>
                  </a:lnTo>
                  <a:lnTo>
                    <a:pt x="107" y="860"/>
                  </a:lnTo>
                  <a:lnTo>
                    <a:pt x="101" y="867"/>
                  </a:lnTo>
                  <a:lnTo>
                    <a:pt x="95" y="873"/>
                  </a:lnTo>
                  <a:lnTo>
                    <a:pt x="90" y="882"/>
                  </a:lnTo>
                  <a:lnTo>
                    <a:pt x="85" y="890"/>
                  </a:lnTo>
                  <a:lnTo>
                    <a:pt x="82" y="900"/>
                  </a:lnTo>
                  <a:lnTo>
                    <a:pt x="78" y="910"/>
                  </a:lnTo>
                  <a:lnTo>
                    <a:pt x="77" y="922"/>
                  </a:lnTo>
                  <a:lnTo>
                    <a:pt x="76" y="934"/>
                  </a:lnTo>
                  <a:lnTo>
                    <a:pt x="75" y="947"/>
                  </a:lnTo>
                  <a:lnTo>
                    <a:pt x="76" y="959"/>
                  </a:lnTo>
                  <a:lnTo>
                    <a:pt x="77" y="973"/>
                  </a:lnTo>
                  <a:lnTo>
                    <a:pt x="79" y="986"/>
                  </a:lnTo>
                  <a:lnTo>
                    <a:pt x="83" y="999"/>
                  </a:lnTo>
                  <a:lnTo>
                    <a:pt x="86" y="1011"/>
                  </a:lnTo>
                  <a:lnTo>
                    <a:pt x="90" y="1023"/>
                  </a:lnTo>
                  <a:lnTo>
                    <a:pt x="95" y="1034"/>
                  </a:lnTo>
                  <a:lnTo>
                    <a:pt x="101" y="1044"/>
                  </a:lnTo>
                  <a:lnTo>
                    <a:pt x="108" y="1055"/>
                  </a:lnTo>
                  <a:lnTo>
                    <a:pt x="115" y="1065"/>
                  </a:lnTo>
                  <a:lnTo>
                    <a:pt x="122" y="1074"/>
                  </a:lnTo>
                  <a:lnTo>
                    <a:pt x="131" y="1083"/>
                  </a:lnTo>
                  <a:lnTo>
                    <a:pt x="139" y="1090"/>
                  </a:lnTo>
                  <a:lnTo>
                    <a:pt x="148" y="1096"/>
                  </a:lnTo>
                  <a:lnTo>
                    <a:pt x="157" y="1103"/>
                  </a:lnTo>
                  <a:lnTo>
                    <a:pt x="167" y="1108"/>
                  </a:lnTo>
                  <a:lnTo>
                    <a:pt x="177" y="1114"/>
                  </a:lnTo>
                  <a:lnTo>
                    <a:pt x="186" y="1116"/>
                  </a:lnTo>
                  <a:lnTo>
                    <a:pt x="195" y="1119"/>
                  </a:lnTo>
                  <a:lnTo>
                    <a:pt x="206" y="1120"/>
                  </a:lnTo>
                  <a:lnTo>
                    <a:pt x="218" y="1121"/>
                  </a:lnTo>
                  <a:lnTo>
                    <a:pt x="230" y="1122"/>
                  </a:lnTo>
                  <a:lnTo>
                    <a:pt x="243" y="1122"/>
                  </a:lnTo>
                  <a:lnTo>
                    <a:pt x="258" y="1122"/>
                  </a:lnTo>
                  <a:lnTo>
                    <a:pt x="273" y="1121"/>
                  </a:lnTo>
                  <a:lnTo>
                    <a:pt x="307" y="1119"/>
                  </a:lnTo>
                  <a:close/>
                  <a:moveTo>
                    <a:pt x="44" y="1405"/>
                  </a:moveTo>
                  <a:lnTo>
                    <a:pt x="119" y="1387"/>
                  </a:lnTo>
                  <a:lnTo>
                    <a:pt x="598" y="1641"/>
                  </a:lnTo>
                  <a:lnTo>
                    <a:pt x="591" y="1613"/>
                  </a:lnTo>
                  <a:lnTo>
                    <a:pt x="583" y="1587"/>
                  </a:lnTo>
                  <a:lnTo>
                    <a:pt x="577" y="1561"/>
                  </a:lnTo>
                  <a:lnTo>
                    <a:pt x="572" y="1538"/>
                  </a:lnTo>
                  <a:lnTo>
                    <a:pt x="521" y="1317"/>
                  </a:lnTo>
                  <a:lnTo>
                    <a:pt x="595" y="1300"/>
                  </a:lnTo>
                  <a:lnTo>
                    <a:pt x="697" y="1745"/>
                  </a:lnTo>
                  <a:lnTo>
                    <a:pt x="637" y="1759"/>
                  </a:lnTo>
                  <a:lnTo>
                    <a:pt x="222" y="1543"/>
                  </a:lnTo>
                  <a:lnTo>
                    <a:pt x="144" y="1500"/>
                  </a:lnTo>
                  <a:lnTo>
                    <a:pt x="154" y="1531"/>
                  </a:lnTo>
                  <a:lnTo>
                    <a:pt x="162" y="1560"/>
                  </a:lnTo>
                  <a:lnTo>
                    <a:pt x="170" y="1589"/>
                  </a:lnTo>
                  <a:lnTo>
                    <a:pt x="177" y="1616"/>
                  </a:lnTo>
                  <a:lnTo>
                    <a:pt x="236" y="1869"/>
                  </a:lnTo>
                  <a:lnTo>
                    <a:pt x="155" y="1887"/>
                  </a:lnTo>
                  <a:lnTo>
                    <a:pt x="44" y="1405"/>
                  </a:lnTo>
                  <a:close/>
                  <a:moveTo>
                    <a:pt x="421" y="1940"/>
                  </a:moveTo>
                  <a:lnTo>
                    <a:pt x="463" y="2026"/>
                  </a:lnTo>
                  <a:lnTo>
                    <a:pt x="451" y="2033"/>
                  </a:lnTo>
                  <a:lnTo>
                    <a:pt x="439" y="2041"/>
                  </a:lnTo>
                  <a:lnTo>
                    <a:pt x="427" y="2048"/>
                  </a:lnTo>
                  <a:lnTo>
                    <a:pt x="418" y="2055"/>
                  </a:lnTo>
                  <a:lnTo>
                    <a:pt x="408" y="2064"/>
                  </a:lnTo>
                  <a:lnTo>
                    <a:pt x="399" y="2072"/>
                  </a:lnTo>
                  <a:lnTo>
                    <a:pt x="392" y="2081"/>
                  </a:lnTo>
                  <a:lnTo>
                    <a:pt x="385" y="2091"/>
                  </a:lnTo>
                  <a:lnTo>
                    <a:pt x="379" y="2100"/>
                  </a:lnTo>
                  <a:lnTo>
                    <a:pt x="374" y="2110"/>
                  </a:lnTo>
                  <a:lnTo>
                    <a:pt x="369" y="2120"/>
                  </a:lnTo>
                  <a:lnTo>
                    <a:pt x="365" y="2132"/>
                  </a:lnTo>
                  <a:lnTo>
                    <a:pt x="362" y="2145"/>
                  </a:lnTo>
                  <a:lnTo>
                    <a:pt x="359" y="2157"/>
                  </a:lnTo>
                  <a:lnTo>
                    <a:pt x="358" y="2170"/>
                  </a:lnTo>
                  <a:lnTo>
                    <a:pt x="357" y="2184"/>
                  </a:lnTo>
                  <a:lnTo>
                    <a:pt x="357" y="2199"/>
                  </a:lnTo>
                  <a:lnTo>
                    <a:pt x="357" y="2214"/>
                  </a:lnTo>
                  <a:lnTo>
                    <a:pt x="358" y="2228"/>
                  </a:lnTo>
                  <a:lnTo>
                    <a:pt x="361" y="2243"/>
                  </a:lnTo>
                  <a:lnTo>
                    <a:pt x="363" y="2257"/>
                  </a:lnTo>
                  <a:lnTo>
                    <a:pt x="368" y="2273"/>
                  </a:lnTo>
                  <a:lnTo>
                    <a:pt x="373" y="2288"/>
                  </a:lnTo>
                  <a:lnTo>
                    <a:pt x="378" y="2303"/>
                  </a:lnTo>
                  <a:lnTo>
                    <a:pt x="384" y="2317"/>
                  </a:lnTo>
                  <a:lnTo>
                    <a:pt x="389" y="2330"/>
                  </a:lnTo>
                  <a:lnTo>
                    <a:pt x="395" y="2341"/>
                  </a:lnTo>
                  <a:lnTo>
                    <a:pt x="402" y="2353"/>
                  </a:lnTo>
                  <a:lnTo>
                    <a:pt x="409" y="2365"/>
                  </a:lnTo>
                  <a:lnTo>
                    <a:pt x="415" y="2374"/>
                  </a:lnTo>
                  <a:lnTo>
                    <a:pt x="424" y="2384"/>
                  </a:lnTo>
                  <a:lnTo>
                    <a:pt x="431" y="2394"/>
                  </a:lnTo>
                  <a:lnTo>
                    <a:pt x="440" y="2402"/>
                  </a:lnTo>
                  <a:lnTo>
                    <a:pt x="448" y="2409"/>
                  </a:lnTo>
                  <a:lnTo>
                    <a:pt x="456" y="2417"/>
                  </a:lnTo>
                  <a:lnTo>
                    <a:pt x="465" y="2422"/>
                  </a:lnTo>
                  <a:lnTo>
                    <a:pt x="474" y="2428"/>
                  </a:lnTo>
                  <a:lnTo>
                    <a:pt x="482" y="2432"/>
                  </a:lnTo>
                  <a:lnTo>
                    <a:pt x="491" y="2436"/>
                  </a:lnTo>
                  <a:lnTo>
                    <a:pt x="500" y="2438"/>
                  </a:lnTo>
                  <a:lnTo>
                    <a:pt x="509" y="2440"/>
                  </a:lnTo>
                  <a:lnTo>
                    <a:pt x="519" y="2441"/>
                  </a:lnTo>
                  <a:lnTo>
                    <a:pt x="527" y="2442"/>
                  </a:lnTo>
                  <a:lnTo>
                    <a:pt x="536" y="2442"/>
                  </a:lnTo>
                  <a:lnTo>
                    <a:pt x="544" y="2441"/>
                  </a:lnTo>
                  <a:lnTo>
                    <a:pt x="554" y="2440"/>
                  </a:lnTo>
                  <a:lnTo>
                    <a:pt x="562" y="2438"/>
                  </a:lnTo>
                  <a:lnTo>
                    <a:pt x="570" y="2435"/>
                  </a:lnTo>
                  <a:lnTo>
                    <a:pt x="578" y="2432"/>
                  </a:lnTo>
                  <a:lnTo>
                    <a:pt x="586" y="2428"/>
                  </a:lnTo>
                  <a:lnTo>
                    <a:pt x="593" y="2423"/>
                  </a:lnTo>
                  <a:lnTo>
                    <a:pt x="599" y="2418"/>
                  </a:lnTo>
                  <a:lnTo>
                    <a:pt x="606" y="2413"/>
                  </a:lnTo>
                  <a:lnTo>
                    <a:pt x="612" y="2406"/>
                  </a:lnTo>
                  <a:lnTo>
                    <a:pt x="616" y="2400"/>
                  </a:lnTo>
                  <a:lnTo>
                    <a:pt x="622" y="2392"/>
                  </a:lnTo>
                  <a:lnTo>
                    <a:pt x="626" y="2385"/>
                  </a:lnTo>
                  <a:lnTo>
                    <a:pt x="629" y="2376"/>
                  </a:lnTo>
                  <a:lnTo>
                    <a:pt x="632" y="2367"/>
                  </a:lnTo>
                  <a:lnTo>
                    <a:pt x="634" y="2357"/>
                  </a:lnTo>
                  <a:lnTo>
                    <a:pt x="637" y="2347"/>
                  </a:lnTo>
                  <a:lnTo>
                    <a:pt x="638" y="2336"/>
                  </a:lnTo>
                  <a:lnTo>
                    <a:pt x="639" y="2323"/>
                  </a:lnTo>
                  <a:lnTo>
                    <a:pt x="639" y="2312"/>
                  </a:lnTo>
                  <a:lnTo>
                    <a:pt x="638" y="2289"/>
                  </a:lnTo>
                  <a:lnTo>
                    <a:pt x="635" y="2258"/>
                  </a:lnTo>
                  <a:lnTo>
                    <a:pt x="630" y="2219"/>
                  </a:lnTo>
                  <a:lnTo>
                    <a:pt x="625" y="2169"/>
                  </a:lnTo>
                  <a:lnTo>
                    <a:pt x="618" y="2118"/>
                  </a:lnTo>
                  <a:lnTo>
                    <a:pt x="615" y="2076"/>
                  </a:lnTo>
                  <a:lnTo>
                    <a:pt x="614" y="2056"/>
                  </a:lnTo>
                  <a:lnTo>
                    <a:pt x="614" y="2041"/>
                  </a:lnTo>
                  <a:lnTo>
                    <a:pt x="614" y="2026"/>
                  </a:lnTo>
                  <a:lnTo>
                    <a:pt x="615" y="2013"/>
                  </a:lnTo>
                  <a:lnTo>
                    <a:pt x="617" y="1997"/>
                  </a:lnTo>
                  <a:lnTo>
                    <a:pt x="621" y="1983"/>
                  </a:lnTo>
                  <a:lnTo>
                    <a:pt x="625" y="1969"/>
                  </a:lnTo>
                  <a:lnTo>
                    <a:pt x="629" y="1956"/>
                  </a:lnTo>
                  <a:lnTo>
                    <a:pt x="633" y="1943"/>
                  </a:lnTo>
                  <a:lnTo>
                    <a:pt x="640" y="1931"/>
                  </a:lnTo>
                  <a:lnTo>
                    <a:pt x="646" y="1920"/>
                  </a:lnTo>
                  <a:lnTo>
                    <a:pt x="654" y="1910"/>
                  </a:lnTo>
                  <a:lnTo>
                    <a:pt x="661" y="1900"/>
                  </a:lnTo>
                  <a:lnTo>
                    <a:pt x="670" y="1891"/>
                  </a:lnTo>
                  <a:lnTo>
                    <a:pt x="679" y="1882"/>
                  </a:lnTo>
                  <a:lnTo>
                    <a:pt x="689" y="1875"/>
                  </a:lnTo>
                  <a:lnTo>
                    <a:pt x="699" y="1867"/>
                  </a:lnTo>
                  <a:lnTo>
                    <a:pt x="710" y="1861"/>
                  </a:lnTo>
                  <a:lnTo>
                    <a:pt x="722" y="1855"/>
                  </a:lnTo>
                  <a:lnTo>
                    <a:pt x="733" y="1850"/>
                  </a:lnTo>
                  <a:lnTo>
                    <a:pt x="747" y="1845"/>
                  </a:lnTo>
                  <a:lnTo>
                    <a:pt x="761" y="1842"/>
                  </a:lnTo>
                  <a:lnTo>
                    <a:pt x="775" y="1839"/>
                  </a:lnTo>
                  <a:lnTo>
                    <a:pt x="790" y="1837"/>
                  </a:lnTo>
                  <a:lnTo>
                    <a:pt x="803" y="1836"/>
                  </a:lnTo>
                  <a:lnTo>
                    <a:pt x="818" y="1837"/>
                  </a:lnTo>
                  <a:lnTo>
                    <a:pt x="833" y="1839"/>
                  </a:lnTo>
                  <a:lnTo>
                    <a:pt x="848" y="1842"/>
                  </a:lnTo>
                  <a:lnTo>
                    <a:pt x="862" y="1845"/>
                  </a:lnTo>
                  <a:lnTo>
                    <a:pt x="877" y="1850"/>
                  </a:lnTo>
                  <a:lnTo>
                    <a:pt x="891" y="1856"/>
                  </a:lnTo>
                  <a:lnTo>
                    <a:pt x="904" y="1863"/>
                  </a:lnTo>
                  <a:lnTo>
                    <a:pt x="917" y="1872"/>
                  </a:lnTo>
                  <a:lnTo>
                    <a:pt x="930" y="1881"/>
                  </a:lnTo>
                  <a:lnTo>
                    <a:pt x="943" y="1892"/>
                  </a:lnTo>
                  <a:lnTo>
                    <a:pt x="954" y="1903"/>
                  </a:lnTo>
                  <a:lnTo>
                    <a:pt x="966" y="1917"/>
                  </a:lnTo>
                  <a:lnTo>
                    <a:pt x="978" y="1930"/>
                  </a:lnTo>
                  <a:lnTo>
                    <a:pt x="987" y="1945"/>
                  </a:lnTo>
                  <a:lnTo>
                    <a:pt x="998" y="1960"/>
                  </a:lnTo>
                  <a:lnTo>
                    <a:pt x="1007" y="1976"/>
                  </a:lnTo>
                  <a:lnTo>
                    <a:pt x="1015" y="1992"/>
                  </a:lnTo>
                  <a:lnTo>
                    <a:pt x="1024" y="2009"/>
                  </a:lnTo>
                  <a:lnTo>
                    <a:pt x="1031" y="2027"/>
                  </a:lnTo>
                  <a:lnTo>
                    <a:pt x="1037" y="2047"/>
                  </a:lnTo>
                  <a:lnTo>
                    <a:pt x="1044" y="2066"/>
                  </a:lnTo>
                  <a:lnTo>
                    <a:pt x="1049" y="2085"/>
                  </a:lnTo>
                  <a:lnTo>
                    <a:pt x="1053" y="2104"/>
                  </a:lnTo>
                  <a:lnTo>
                    <a:pt x="1056" y="2123"/>
                  </a:lnTo>
                  <a:lnTo>
                    <a:pt x="1059" y="2142"/>
                  </a:lnTo>
                  <a:lnTo>
                    <a:pt x="1060" y="2160"/>
                  </a:lnTo>
                  <a:lnTo>
                    <a:pt x="1060" y="2178"/>
                  </a:lnTo>
                  <a:lnTo>
                    <a:pt x="1059" y="2196"/>
                  </a:lnTo>
                  <a:lnTo>
                    <a:pt x="1056" y="2213"/>
                  </a:lnTo>
                  <a:lnTo>
                    <a:pt x="1052" y="2229"/>
                  </a:lnTo>
                  <a:lnTo>
                    <a:pt x="1048" y="2245"/>
                  </a:lnTo>
                  <a:lnTo>
                    <a:pt x="1043" y="2260"/>
                  </a:lnTo>
                  <a:lnTo>
                    <a:pt x="1036" y="2274"/>
                  </a:lnTo>
                  <a:lnTo>
                    <a:pt x="1029" y="2288"/>
                  </a:lnTo>
                  <a:lnTo>
                    <a:pt x="1019" y="2302"/>
                  </a:lnTo>
                  <a:lnTo>
                    <a:pt x="1010" y="2315"/>
                  </a:lnTo>
                  <a:lnTo>
                    <a:pt x="999" y="2327"/>
                  </a:lnTo>
                  <a:lnTo>
                    <a:pt x="988" y="2337"/>
                  </a:lnTo>
                  <a:lnTo>
                    <a:pt x="976" y="2348"/>
                  </a:lnTo>
                  <a:lnTo>
                    <a:pt x="963" y="2357"/>
                  </a:lnTo>
                  <a:lnTo>
                    <a:pt x="949" y="2366"/>
                  </a:lnTo>
                  <a:lnTo>
                    <a:pt x="935" y="2374"/>
                  </a:lnTo>
                  <a:lnTo>
                    <a:pt x="919" y="2381"/>
                  </a:lnTo>
                  <a:lnTo>
                    <a:pt x="877" y="2293"/>
                  </a:lnTo>
                  <a:lnTo>
                    <a:pt x="893" y="2283"/>
                  </a:lnTo>
                  <a:lnTo>
                    <a:pt x="907" y="2273"/>
                  </a:lnTo>
                  <a:lnTo>
                    <a:pt x="919" y="2264"/>
                  </a:lnTo>
                  <a:lnTo>
                    <a:pt x="931" y="2253"/>
                  </a:lnTo>
                  <a:lnTo>
                    <a:pt x="941" y="2241"/>
                  </a:lnTo>
                  <a:lnTo>
                    <a:pt x="949" y="2229"/>
                  </a:lnTo>
                  <a:lnTo>
                    <a:pt x="955" y="2216"/>
                  </a:lnTo>
                  <a:lnTo>
                    <a:pt x="961" y="2202"/>
                  </a:lnTo>
                  <a:lnTo>
                    <a:pt x="965" y="2188"/>
                  </a:lnTo>
                  <a:lnTo>
                    <a:pt x="967" y="2172"/>
                  </a:lnTo>
                  <a:lnTo>
                    <a:pt x="968" y="2156"/>
                  </a:lnTo>
                  <a:lnTo>
                    <a:pt x="967" y="2139"/>
                  </a:lnTo>
                  <a:lnTo>
                    <a:pt x="964" y="2121"/>
                  </a:lnTo>
                  <a:lnTo>
                    <a:pt x="960" y="2103"/>
                  </a:lnTo>
                  <a:lnTo>
                    <a:pt x="954" y="2083"/>
                  </a:lnTo>
                  <a:lnTo>
                    <a:pt x="947" y="2063"/>
                  </a:lnTo>
                  <a:lnTo>
                    <a:pt x="938" y="2043"/>
                  </a:lnTo>
                  <a:lnTo>
                    <a:pt x="930" y="2024"/>
                  </a:lnTo>
                  <a:lnTo>
                    <a:pt x="920" y="2007"/>
                  </a:lnTo>
                  <a:lnTo>
                    <a:pt x="911" y="1992"/>
                  </a:lnTo>
                  <a:lnTo>
                    <a:pt x="900" y="1978"/>
                  </a:lnTo>
                  <a:lnTo>
                    <a:pt x="890" y="1966"/>
                  </a:lnTo>
                  <a:lnTo>
                    <a:pt x="879" y="1957"/>
                  </a:lnTo>
                  <a:lnTo>
                    <a:pt x="867" y="1949"/>
                  </a:lnTo>
                  <a:lnTo>
                    <a:pt x="856" y="1943"/>
                  </a:lnTo>
                  <a:lnTo>
                    <a:pt x="844" y="1938"/>
                  </a:lnTo>
                  <a:lnTo>
                    <a:pt x="832" y="1935"/>
                  </a:lnTo>
                  <a:lnTo>
                    <a:pt x="820" y="1933"/>
                  </a:lnTo>
                  <a:lnTo>
                    <a:pt x="809" y="1932"/>
                  </a:lnTo>
                  <a:lnTo>
                    <a:pt x="797" y="1933"/>
                  </a:lnTo>
                  <a:lnTo>
                    <a:pt x="786" y="1935"/>
                  </a:lnTo>
                  <a:lnTo>
                    <a:pt x="775" y="1938"/>
                  </a:lnTo>
                  <a:lnTo>
                    <a:pt x="765" y="1943"/>
                  </a:lnTo>
                  <a:lnTo>
                    <a:pt x="757" y="1948"/>
                  </a:lnTo>
                  <a:lnTo>
                    <a:pt x="749" y="1953"/>
                  </a:lnTo>
                  <a:lnTo>
                    <a:pt x="742" y="1960"/>
                  </a:lnTo>
                  <a:lnTo>
                    <a:pt x="736" y="1966"/>
                  </a:lnTo>
                  <a:lnTo>
                    <a:pt x="730" y="1975"/>
                  </a:lnTo>
                  <a:lnTo>
                    <a:pt x="726" y="1983"/>
                  </a:lnTo>
                  <a:lnTo>
                    <a:pt x="722" y="1992"/>
                  </a:lnTo>
                  <a:lnTo>
                    <a:pt x="718" y="2002"/>
                  </a:lnTo>
                  <a:lnTo>
                    <a:pt x="716" y="2016"/>
                  </a:lnTo>
                  <a:lnTo>
                    <a:pt x="715" y="2032"/>
                  </a:lnTo>
                  <a:lnTo>
                    <a:pt x="715" y="2051"/>
                  </a:lnTo>
                  <a:lnTo>
                    <a:pt x="716" y="2074"/>
                  </a:lnTo>
                  <a:lnTo>
                    <a:pt x="718" y="2098"/>
                  </a:lnTo>
                  <a:lnTo>
                    <a:pt x="722" y="2126"/>
                  </a:lnTo>
                  <a:lnTo>
                    <a:pt x="726" y="2155"/>
                  </a:lnTo>
                  <a:lnTo>
                    <a:pt x="730" y="2186"/>
                  </a:lnTo>
                  <a:lnTo>
                    <a:pt x="734" y="2214"/>
                  </a:lnTo>
                  <a:lnTo>
                    <a:pt x="736" y="2239"/>
                  </a:lnTo>
                  <a:lnTo>
                    <a:pt x="740" y="2263"/>
                  </a:lnTo>
                  <a:lnTo>
                    <a:pt x="741" y="2284"/>
                  </a:lnTo>
                  <a:lnTo>
                    <a:pt x="742" y="2303"/>
                  </a:lnTo>
                  <a:lnTo>
                    <a:pt x="742" y="2319"/>
                  </a:lnTo>
                  <a:lnTo>
                    <a:pt x="742" y="2333"/>
                  </a:lnTo>
                  <a:lnTo>
                    <a:pt x="740" y="2351"/>
                  </a:lnTo>
                  <a:lnTo>
                    <a:pt x="738" y="2368"/>
                  </a:lnTo>
                  <a:lnTo>
                    <a:pt x="734" y="2385"/>
                  </a:lnTo>
                  <a:lnTo>
                    <a:pt x="730" y="2400"/>
                  </a:lnTo>
                  <a:lnTo>
                    <a:pt x="725" y="2415"/>
                  </a:lnTo>
                  <a:lnTo>
                    <a:pt x="718" y="2429"/>
                  </a:lnTo>
                  <a:lnTo>
                    <a:pt x="712" y="2442"/>
                  </a:lnTo>
                  <a:lnTo>
                    <a:pt x="705" y="2454"/>
                  </a:lnTo>
                  <a:lnTo>
                    <a:pt x="696" y="2466"/>
                  </a:lnTo>
                  <a:lnTo>
                    <a:pt x="687" y="2476"/>
                  </a:lnTo>
                  <a:lnTo>
                    <a:pt x="676" y="2486"/>
                  </a:lnTo>
                  <a:lnTo>
                    <a:pt x="665" y="2496"/>
                  </a:lnTo>
                  <a:lnTo>
                    <a:pt x="654" y="2503"/>
                  </a:lnTo>
                  <a:lnTo>
                    <a:pt x="641" y="2510"/>
                  </a:lnTo>
                  <a:lnTo>
                    <a:pt x="627" y="2518"/>
                  </a:lnTo>
                  <a:lnTo>
                    <a:pt x="613" y="2523"/>
                  </a:lnTo>
                  <a:lnTo>
                    <a:pt x="599" y="2529"/>
                  </a:lnTo>
                  <a:lnTo>
                    <a:pt x="584" y="2533"/>
                  </a:lnTo>
                  <a:lnTo>
                    <a:pt x="570" y="2535"/>
                  </a:lnTo>
                  <a:lnTo>
                    <a:pt x="555" y="2537"/>
                  </a:lnTo>
                  <a:lnTo>
                    <a:pt x="539" y="2537"/>
                  </a:lnTo>
                  <a:lnTo>
                    <a:pt x="524" y="2537"/>
                  </a:lnTo>
                  <a:lnTo>
                    <a:pt x="508" y="2535"/>
                  </a:lnTo>
                  <a:lnTo>
                    <a:pt x="492" y="2533"/>
                  </a:lnTo>
                  <a:lnTo>
                    <a:pt x="477" y="2529"/>
                  </a:lnTo>
                  <a:lnTo>
                    <a:pt x="461" y="2523"/>
                  </a:lnTo>
                  <a:lnTo>
                    <a:pt x="446" y="2517"/>
                  </a:lnTo>
                  <a:lnTo>
                    <a:pt x="431" y="2509"/>
                  </a:lnTo>
                  <a:lnTo>
                    <a:pt x="418" y="2501"/>
                  </a:lnTo>
                  <a:lnTo>
                    <a:pt x="404" y="2491"/>
                  </a:lnTo>
                  <a:lnTo>
                    <a:pt x="390" y="2481"/>
                  </a:lnTo>
                  <a:lnTo>
                    <a:pt x="377" y="2469"/>
                  </a:lnTo>
                  <a:lnTo>
                    <a:pt x="364" y="2455"/>
                  </a:lnTo>
                  <a:lnTo>
                    <a:pt x="352" y="2441"/>
                  </a:lnTo>
                  <a:lnTo>
                    <a:pt x="341" y="2426"/>
                  </a:lnTo>
                  <a:lnTo>
                    <a:pt x="330" y="2412"/>
                  </a:lnTo>
                  <a:lnTo>
                    <a:pt x="321" y="2395"/>
                  </a:lnTo>
                  <a:lnTo>
                    <a:pt x="311" y="2378"/>
                  </a:lnTo>
                  <a:lnTo>
                    <a:pt x="303" y="2359"/>
                  </a:lnTo>
                  <a:lnTo>
                    <a:pt x="295" y="2340"/>
                  </a:lnTo>
                  <a:lnTo>
                    <a:pt x="286" y="2316"/>
                  </a:lnTo>
                  <a:lnTo>
                    <a:pt x="278" y="2293"/>
                  </a:lnTo>
                  <a:lnTo>
                    <a:pt x="272" y="2270"/>
                  </a:lnTo>
                  <a:lnTo>
                    <a:pt x="268" y="2248"/>
                  </a:lnTo>
                  <a:lnTo>
                    <a:pt x="263" y="2227"/>
                  </a:lnTo>
                  <a:lnTo>
                    <a:pt x="261" y="2205"/>
                  </a:lnTo>
                  <a:lnTo>
                    <a:pt x="260" y="2185"/>
                  </a:lnTo>
                  <a:lnTo>
                    <a:pt x="260" y="2166"/>
                  </a:lnTo>
                  <a:lnTo>
                    <a:pt x="261" y="2147"/>
                  </a:lnTo>
                  <a:lnTo>
                    <a:pt x="264" y="2128"/>
                  </a:lnTo>
                  <a:lnTo>
                    <a:pt x="268" y="2111"/>
                  </a:lnTo>
                  <a:lnTo>
                    <a:pt x="273" y="2093"/>
                  </a:lnTo>
                  <a:lnTo>
                    <a:pt x="279" y="2077"/>
                  </a:lnTo>
                  <a:lnTo>
                    <a:pt x="287" y="2060"/>
                  </a:lnTo>
                  <a:lnTo>
                    <a:pt x="296" y="2044"/>
                  </a:lnTo>
                  <a:lnTo>
                    <a:pt x="306" y="2029"/>
                  </a:lnTo>
                  <a:lnTo>
                    <a:pt x="318" y="2014"/>
                  </a:lnTo>
                  <a:lnTo>
                    <a:pt x="329" y="2001"/>
                  </a:lnTo>
                  <a:lnTo>
                    <a:pt x="342" y="1988"/>
                  </a:lnTo>
                  <a:lnTo>
                    <a:pt x="356" y="1977"/>
                  </a:lnTo>
                  <a:lnTo>
                    <a:pt x="371" y="1966"/>
                  </a:lnTo>
                  <a:lnTo>
                    <a:pt x="387" y="1957"/>
                  </a:lnTo>
                  <a:lnTo>
                    <a:pt x="403" y="1947"/>
                  </a:lnTo>
                  <a:lnTo>
                    <a:pt x="421" y="1940"/>
                  </a:lnTo>
                  <a:close/>
                  <a:moveTo>
                    <a:pt x="680" y="2913"/>
                  </a:moveTo>
                  <a:lnTo>
                    <a:pt x="615" y="2968"/>
                  </a:lnTo>
                  <a:lnTo>
                    <a:pt x="601" y="2953"/>
                  </a:lnTo>
                  <a:lnTo>
                    <a:pt x="590" y="2938"/>
                  </a:lnTo>
                  <a:lnTo>
                    <a:pt x="580" y="2924"/>
                  </a:lnTo>
                  <a:lnTo>
                    <a:pt x="571" y="2910"/>
                  </a:lnTo>
                  <a:lnTo>
                    <a:pt x="565" y="2900"/>
                  </a:lnTo>
                  <a:lnTo>
                    <a:pt x="560" y="2889"/>
                  </a:lnTo>
                  <a:lnTo>
                    <a:pt x="555" y="2878"/>
                  </a:lnTo>
                  <a:lnTo>
                    <a:pt x="552" y="2869"/>
                  </a:lnTo>
                  <a:lnTo>
                    <a:pt x="548" y="2859"/>
                  </a:lnTo>
                  <a:lnTo>
                    <a:pt x="546" y="2851"/>
                  </a:lnTo>
                  <a:lnTo>
                    <a:pt x="545" y="2841"/>
                  </a:lnTo>
                  <a:lnTo>
                    <a:pt x="544" y="2833"/>
                  </a:lnTo>
                  <a:lnTo>
                    <a:pt x="544" y="2825"/>
                  </a:lnTo>
                  <a:lnTo>
                    <a:pt x="545" y="2818"/>
                  </a:lnTo>
                  <a:lnTo>
                    <a:pt x="546" y="2810"/>
                  </a:lnTo>
                  <a:lnTo>
                    <a:pt x="548" y="2803"/>
                  </a:lnTo>
                  <a:lnTo>
                    <a:pt x="550" y="2795"/>
                  </a:lnTo>
                  <a:lnTo>
                    <a:pt x="554" y="2789"/>
                  </a:lnTo>
                  <a:lnTo>
                    <a:pt x="557" y="2783"/>
                  </a:lnTo>
                  <a:lnTo>
                    <a:pt x="561" y="2776"/>
                  </a:lnTo>
                  <a:lnTo>
                    <a:pt x="566" y="2771"/>
                  </a:lnTo>
                  <a:lnTo>
                    <a:pt x="573" y="2763"/>
                  </a:lnTo>
                  <a:lnTo>
                    <a:pt x="582" y="2756"/>
                  </a:lnTo>
                  <a:lnTo>
                    <a:pt x="592" y="2749"/>
                  </a:lnTo>
                  <a:lnTo>
                    <a:pt x="618" y="2731"/>
                  </a:lnTo>
                  <a:lnTo>
                    <a:pt x="651" y="2709"/>
                  </a:lnTo>
                  <a:lnTo>
                    <a:pt x="930" y="2544"/>
                  </a:lnTo>
                  <a:lnTo>
                    <a:pt x="894" y="2485"/>
                  </a:lnTo>
                  <a:lnTo>
                    <a:pt x="957" y="2447"/>
                  </a:lnTo>
                  <a:lnTo>
                    <a:pt x="993" y="2507"/>
                  </a:lnTo>
                  <a:lnTo>
                    <a:pt x="1112" y="2437"/>
                  </a:lnTo>
                  <a:lnTo>
                    <a:pt x="1210" y="2489"/>
                  </a:lnTo>
                  <a:lnTo>
                    <a:pt x="1042" y="2589"/>
                  </a:lnTo>
                  <a:lnTo>
                    <a:pt x="1089" y="2671"/>
                  </a:lnTo>
                  <a:lnTo>
                    <a:pt x="1027" y="2708"/>
                  </a:lnTo>
                  <a:lnTo>
                    <a:pt x="978" y="2626"/>
                  </a:lnTo>
                  <a:lnTo>
                    <a:pt x="696" y="2794"/>
                  </a:lnTo>
                  <a:lnTo>
                    <a:pt x="680" y="2804"/>
                  </a:lnTo>
                  <a:lnTo>
                    <a:pt x="667" y="2812"/>
                  </a:lnTo>
                  <a:lnTo>
                    <a:pt x="659" y="2820"/>
                  </a:lnTo>
                  <a:lnTo>
                    <a:pt x="654" y="2825"/>
                  </a:lnTo>
                  <a:lnTo>
                    <a:pt x="649" y="2830"/>
                  </a:lnTo>
                  <a:lnTo>
                    <a:pt x="647" y="2836"/>
                  </a:lnTo>
                  <a:lnTo>
                    <a:pt x="646" y="2842"/>
                  </a:lnTo>
                  <a:lnTo>
                    <a:pt x="645" y="2849"/>
                  </a:lnTo>
                  <a:lnTo>
                    <a:pt x="646" y="2855"/>
                  </a:lnTo>
                  <a:lnTo>
                    <a:pt x="648" y="2863"/>
                  </a:lnTo>
                  <a:lnTo>
                    <a:pt x="651" y="2871"/>
                  </a:lnTo>
                  <a:lnTo>
                    <a:pt x="656" y="2879"/>
                  </a:lnTo>
                  <a:lnTo>
                    <a:pt x="661" y="2887"/>
                  </a:lnTo>
                  <a:lnTo>
                    <a:pt x="666" y="2895"/>
                  </a:lnTo>
                  <a:lnTo>
                    <a:pt x="673" y="2904"/>
                  </a:lnTo>
                  <a:lnTo>
                    <a:pt x="680" y="2913"/>
                  </a:lnTo>
                  <a:close/>
                  <a:moveTo>
                    <a:pt x="960" y="3358"/>
                  </a:moveTo>
                  <a:lnTo>
                    <a:pt x="944" y="3354"/>
                  </a:lnTo>
                  <a:lnTo>
                    <a:pt x="928" y="3348"/>
                  </a:lnTo>
                  <a:lnTo>
                    <a:pt x="913" y="3343"/>
                  </a:lnTo>
                  <a:lnTo>
                    <a:pt x="899" y="3338"/>
                  </a:lnTo>
                  <a:lnTo>
                    <a:pt x="885" y="3331"/>
                  </a:lnTo>
                  <a:lnTo>
                    <a:pt x="873" y="3325"/>
                  </a:lnTo>
                  <a:lnTo>
                    <a:pt x="861" y="3318"/>
                  </a:lnTo>
                  <a:lnTo>
                    <a:pt x="849" y="3311"/>
                  </a:lnTo>
                  <a:lnTo>
                    <a:pt x="839" y="3304"/>
                  </a:lnTo>
                  <a:lnTo>
                    <a:pt x="828" y="3296"/>
                  </a:lnTo>
                  <a:lnTo>
                    <a:pt x="818" y="3288"/>
                  </a:lnTo>
                  <a:lnTo>
                    <a:pt x="809" y="3278"/>
                  </a:lnTo>
                  <a:lnTo>
                    <a:pt x="799" y="3268"/>
                  </a:lnTo>
                  <a:lnTo>
                    <a:pt x="791" y="3258"/>
                  </a:lnTo>
                  <a:lnTo>
                    <a:pt x="782" y="3247"/>
                  </a:lnTo>
                  <a:lnTo>
                    <a:pt x="774" y="3237"/>
                  </a:lnTo>
                  <a:lnTo>
                    <a:pt x="761" y="3217"/>
                  </a:lnTo>
                  <a:lnTo>
                    <a:pt x="750" y="3199"/>
                  </a:lnTo>
                  <a:lnTo>
                    <a:pt x="742" y="3181"/>
                  </a:lnTo>
                  <a:lnTo>
                    <a:pt x="735" y="3163"/>
                  </a:lnTo>
                  <a:lnTo>
                    <a:pt x="731" y="3145"/>
                  </a:lnTo>
                  <a:lnTo>
                    <a:pt x="728" y="3128"/>
                  </a:lnTo>
                  <a:lnTo>
                    <a:pt x="727" y="3111"/>
                  </a:lnTo>
                  <a:lnTo>
                    <a:pt x="728" y="3094"/>
                  </a:lnTo>
                  <a:lnTo>
                    <a:pt x="731" y="3078"/>
                  </a:lnTo>
                  <a:lnTo>
                    <a:pt x="735" y="3063"/>
                  </a:lnTo>
                  <a:lnTo>
                    <a:pt x="741" y="3048"/>
                  </a:lnTo>
                  <a:lnTo>
                    <a:pt x="748" y="3035"/>
                  </a:lnTo>
                  <a:lnTo>
                    <a:pt x="758" y="3022"/>
                  </a:lnTo>
                  <a:lnTo>
                    <a:pt x="767" y="3009"/>
                  </a:lnTo>
                  <a:lnTo>
                    <a:pt x="780" y="2998"/>
                  </a:lnTo>
                  <a:lnTo>
                    <a:pt x="793" y="2988"/>
                  </a:lnTo>
                  <a:lnTo>
                    <a:pt x="801" y="2981"/>
                  </a:lnTo>
                  <a:lnTo>
                    <a:pt x="810" y="2977"/>
                  </a:lnTo>
                  <a:lnTo>
                    <a:pt x="819" y="2973"/>
                  </a:lnTo>
                  <a:lnTo>
                    <a:pt x="828" y="2969"/>
                  </a:lnTo>
                  <a:lnTo>
                    <a:pt x="837" y="2965"/>
                  </a:lnTo>
                  <a:lnTo>
                    <a:pt x="846" y="2963"/>
                  </a:lnTo>
                  <a:lnTo>
                    <a:pt x="856" y="2961"/>
                  </a:lnTo>
                  <a:lnTo>
                    <a:pt x="865" y="2959"/>
                  </a:lnTo>
                  <a:lnTo>
                    <a:pt x="875" y="2959"/>
                  </a:lnTo>
                  <a:lnTo>
                    <a:pt x="884" y="2958"/>
                  </a:lnTo>
                  <a:lnTo>
                    <a:pt x="894" y="2959"/>
                  </a:lnTo>
                  <a:lnTo>
                    <a:pt x="903" y="2959"/>
                  </a:lnTo>
                  <a:lnTo>
                    <a:pt x="912" y="2961"/>
                  </a:lnTo>
                  <a:lnTo>
                    <a:pt x="920" y="2963"/>
                  </a:lnTo>
                  <a:lnTo>
                    <a:pt x="930" y="2965"/>
                  </a:lnTo>
                  <a:lnTo>
                    <a:pt x="938" y="2969"/>
                  </a:lnTo>
                  <a:lnTo>
                    <a:pt x="955" y="2975"/>
                  </a:lnTo>
                  <a:lnTo>
                    <a:pt x="971" y="2985"/>
                  </a:lnTo>
                  <a:lnTo>
                    <a:pt x="987" y="2994"/>
                  </a:lnTo>
                  <a:lnTo>
                    <a:pt x="1003" y="3006"/>
                  </a:lnTo>
                  <a:lnTo>
                    <a:pt x="1015" y="3016"/>
                  </a:lnTo>
                  <a:lnTo>
                    <a:pt x="1029" y="3030"/>
                  </a:lnTo>
                  <a:lnTo>
                    <a:pt x="1046" y="3047"/>
                  </a:lnTo>
                  <a:lnTo>
                    <a:pt x="1064" y="3066"/>
                  </a:lnTo>
                  <a:lnTo>
                    <a:pt x="1100" y="3107"/>
                  </a:lnTo>
                  <a:lnTo>
                    <a:pt x="1133" y="3140"/>
                  </a:lnTo>
                  <a:lnTo>
                    <a:pt x="1149" y="3154"/>
                  </a:lnTo>
                  <a:lnTo>
                    <a:pt x="1163" y="3166"/>
                  </a:lnTo>
                  <a:lnTo>
                    <a:pt x="1176" y="3177"/>
                  </a:lnTo>
                  <a:lnTo>
                    <a:pt x="1188" y="3187"/>
                  </a:lnTo>
                  <a:lnTo>
                    <a:pt x="1201" y="3178"/>
                  </a:lnTo>
                  <a:lnTo>
                    <a:pt x="1209" y="3173"/>
                  </a:lnTo>
                  <a:lnTo>
                    <a:pt x="1220" y="3164"/>
                  </a:lnTo>
                  <a:lnTo>
                    <a:pt x="1230" y="3156"/>
                  </a:lnTo>
                  <a:lnTo>
                    <a:pt x="1238" y="3147"/>
                  </a:lnTo>
                  <a:lnTo>
                    <a:pt x="1245" y="3139"/>
                  </a:lnTo>
                  <a:lnTo>
                    <a:pt x="1251" y="3130"/>
                  </a:lnTo>
                  <a:lnTo>
                    <a:pt x="1255" y="3122"/>
                  </a:lnTo>
                  <a:lnTo>
                    <a:pt x="1257" y="3112"/>
                  </a:lnTo>
                  <a:lnTo>
                    <a:pt x="1260" y="3104"/>
                  </a:lnTo>
                  <a:lnTo>
                    <a:pt x="1261" y="3091"/>
                  </a:lnTo>
                  <a:lnTo>
                    <a:pt x="1260" y="3078"/>
                  </a:lnTo>
                  <a:lnTo>
                    <a:pt x="1256" y="3065"/>
                  </a:lnTo>
                  <a:lnTo>
                    <a:pt x="1253" y="3053"/>
                  </a:lnTo>
                  <a:lnTo>
                    <a:pt x="1248" y="3039"/>
                  </a:lnTo>
                  <a:lnTo>
                    <a:pt x="1241" y="3025"/>
                  </a:lnTo>
                  <a:lnTo>
                    <a:pt x="1233" y="3011"/>
                  </a:lnTo>
                  <a:lnTo>
                    <a:pt x="1223" y="2996"/>
                  </a:lnTo>
                  <a:lnTo>
                    <a:pt x="1214" y="2984"/>
                  </a:lnTo>
                  <a:lnTo>
                    <a:pt x="1204" y="2972"/>
                  </a:lnTo>
                  <a:lnTo>
                    <a:pt x="1194" y="2961"/>
                  </a:lnTo>
                  <a:lnTo>
                    <a:pt x="1184" y="2953"/>
                  </a:lnTo>
                  <a:lnTo>
                    <a:pt x="1174" y="2944"/>
                  </a:lnTo>
                  <a:lnTo>
                    <a:pt x="1165" y="2938"/>
                  </a:lnTo>
                  <a:lnTo>
                    <a:pt x="1156" y="2933"/>
                  </a:lnTo>
                  <a:lnTo>
                    <a:pt x="1147" y="2929"/>
                  </a:lnTo>
                  <a:lnTo>
                    <a:pt x="1137" y="2926"/>
                  </a:lnTo>
                  <a:lnTo>
                    <a:pt x="1127" y="2925"/>
                  </a:lnTo>
                  <a:lnTo>
                    <a:pt x="1115" y="2925"/>
                  </a:lnTo>
                  <a:lnTo>
                    <a:pt x="1104" y="2925"/>
                  </a:lnTo>
                  <a:lnTo>
                    <a:pt x="1092" y="2927"/>
                  </a:lnTo>
                  <a:lnTo>
                    <a:pt x="1079" y="2929"/>
                  </a:lnTo>
                  <a:lnTo>
                    <a:pt x="1065" y="2934"/>
                  </a:lnTo>
                  <a:lnTo>
                    <a:pt x="1051" y="2939"/>
                  </a:lnTo>
                  <a:lnTo>
                    <a:pt x="1008" y="2855"/>
                  </a:lnTo>
                  <a:lnTo>
                    <a:pt x="1022" y="2850"/>
                  </a:lnTo>
                  <a:lnTo>
                    <a:pt x="1035" y="2845"/>
                  </a:lnTo>
                  <a:lnTo>
                    <a:pt x="1049" y="2841"/>
                  </a:lnTo>
                  <a:lnTo>
                    <a:pt x="1062" y="2838"/>
                  </a:lnTo>
                  <a:lnTo>
                    <a:pt x="1075" y="2836"/>
                  </a:lnTo>
                  <a:lnTo>
                    <a:pt x="1087" y="2834"/>
                  </a:lnTo>
                  <a:lnTo>
                    <a:pt x="1099" y="2834"/>
                  </a:lnTo>
                  <a:lnTo>
                    <a:pt x="1111" y="2834"/>
                  </a:lnTo>
                  <a:lnTo>
                    <a:pt x="1122" y="2835"/>
                  </a:lnTo>
                  <a:lnTo>
                    <a:pt x="1134" y="2837"/>
                  </a:lnTo>
                  <a:lnTo>
                    <a:pt x="1146" y="2840"/>
                  </a:lnTo>
                  <a:lnTo>
                    <a:pt x="1159" y="2844"/>
                  </a:lnTo>
                  <a:lnTo>
                    <a:pt x="1170" y="2850"/>
                  </a:lnTo>
                  <a:lnTo>
                    <a:pt x="1182" y="2855"/>
                  </a:lnTo>
                  <a:lnTo>
                    <a:pt x="1194" y="2862"/>
                  </a:lnTo>
                  <a:lnTo>
                    <a:pt x="1205" y="2870"/>
                  </a:lnTo>
                  <a:lnTo>
                    <a:pt x="1218" y="2878"/>
                  </a:lnTo>
                  <a:lnTo>
                    <a:pt x="1230" y="2888"/>
                  </a:lnTo>
                  <a:lnTo>
                    <a:pt x="1240" y="2898"/>
                  </a:lnTo>
                  <a:lnTo>
                    <a:pt x="1252" y="2910"/>
                  </a:lnTo>
                  <a:lnTo>
                    <a:pt x="1264" y="2922"/>
                  </a:lnTo>
                  <a:lnTo>
                    <a:pt x="1274" y="2935"/>
                  </a:lnTo>
                  <a:lnTo>
                    <a:pt x="1285" y="2948"/>
                  </a:lnTo>
                  <a:lnTo>
                    <a:pt x="1296" y="2962"/>
                  </a:lnTo>
                  <a:lnTo>
                    <a:pt x="1305" y="2977"/>
                  </a:lnTo>
                  <a:lnTo>
                    <a:pt x="1315" y="2991"/>
                  </a:lnTo>
                  <a:lnTo>
                    <a:pt x="1322" y="3005"/>
                  </a:lnTo>
                  <a:lnTo>
                    <a:pt x="1330" y="3018"/>
                  </a:lnTo>
                  <a:lnTo>
                    <a:pt x="1336" y="3031"/>
                  </a:lnTo>
                  <a:lnTo>
                    <a:pt x="1341" y="3044"/>
                  </a:lnTo>
                  <a:lnTo>
                    <a:pt x="1346" y="3056"/>
                  </a:lnTo>
                  <a:lnTo>
                    <a:pt x="1349" y="3068"/>
                  </a:lnTo>
                  <a:lnTo>
                    <a:pt x="1352" y="3079"/>
                  </a:lnTo>
                  <a:lnTo>
                    <a:pt x="1354" y="3090"/>
                  </a:lnTo>
                  <a:lnTo>
                    <a:pt x="1355" y="3100"/>
                  </a:lnTo>
                  <a:lnTo>
                    <a:pt x="1356" y="3110"/>
                  </a:lnTo>
                  <a:lnTo>
                    <a:pt x="1356" y="3120"/>
                  </a:lnTo>
                  <a:lnTo>
                    <a:pt x="1356" y="3129"/>
                  </a:lnTo>
                  <a:lnTo>
                    <a:pt x="1355" y="3138"/>
                  </a:lnTo>
                  <a:lnTo>
                    <a:pt x="1353" y="3146"/>
                  </a:lnTo>
                  <a:lnTo>
                    <a:pt x="1350" y="3154"/>
                  </a:lnTo>
                  <a:lnTo>
                    <a:pt x="1348" y="3162"/>
                  </a:lnTo>
                  <a:lnTo>
                    <a:pt x="1344" y="3170"/>
                  </a:lnTo>
                  <a:lnTo>
                    <a:pt x="1339" y="3178"/>
                  </a:lnTo>
                  <a:lnTo>
                    <a:pt x="1330" y="3193"/>
                  </a:lnTo>
                  <a:lnTo>
                    <a:pt x="1317" y="3208"/>
                  </a:lnTo>
                  <a:lnTo>
                    <a:pt x="1306" y="3217"/>
                  </a:lnTo>
                  <a:lnTo>
                    <a:pt x="1291" y="3230"/>
                  </a:lnTo>
                  <a:lnTo>
                    <a:pt x="1272" y="3245"/>
                  </a:lnTo>
                  <a:lnTo>
                    <a:pt x="1249" y="3262"/>
                  </a:lnTo>
                  <a:lnTo>
                    <a:pt x="1146" y="3335"/>
                  </a:lnTo>
                  <a:lnTo>
                    <a:pt x="1097" y="3369"/>
                  </a:lnTo>
                  <a:lnTo>
                    <a:pt x="1059" y="3398"/>
                  </a:lnTo>
                  <a:lnTo>
                    <a:pt x="1031" y="3420"/>
                  </a:lnTo>
                  <a:lnTo>
                    <a:pt x="1013" y="3436"/>
                  </a:lnTo>
                  <a:lnTo>
                    <a:pt x="1000" y="3449"/>
                  </a:lnTo>
                  <a:lnTo>
                    <a:pt x="990" y="3463"/>
                  </a:lnTo>
                  <a:lnTo>
                    <a:pt x="980" y="3479"/>
                  </a:lnTo>
                  <a:lnTo>
                    <a:pt x="970" y="3495"/>
                  </a:lnTo>
                  <a:lnTo>
                    <a:pt x="913" y="3413"/>
                  </a:lnTo>
                  <a:lnTo>
                    <a:pt x="923" y="3399"/>
                  </a:lnTo>
                  <a:lnTo>
                    <a:pt x="933" y="3385"/>
                  </a:lnTo>
                  <a:lnTo>
                    <a:pt x="946" y="3372"/>
                  </a:lnTo>
                  <a:lnTo>
                    <a:pt x="960" y="3358"/>
                  </a:lnTo>
                  <a:close/>
                  <a:moveTo>
                    <a:pt x="1128" y="3230"/>
                  </a:moveTo>
                  <a:lnTo>
                    <a:pt x="1115" y="3222"/>
                  </a:lnTo>
                  <a:lnTo>
                    <a:pt x="1102" y="3212"/>
                  </a:lnTo>
                  <a:lnTo>
                    <a:pt x="1088" y="3200"/>
                  </a:lnTo>
                  <a:lnTo>
                    <a:pt x="1075" y="3189"/>
                  </a:lnTo>
                  <a:lnTo>
                    <a:pt x="1043" y="3159"/>
                  </a:lnTo>
                  <a:lnTo>
                    <a:pt x="1009" y="3124"/>
                  </a:lnTo>
                  <a:lnTo>
                    <a:pt x="990" y="3104"/>
                  </a:lnTo>
                  <a:lnTo>
                    <a:pt x="973" y="3088"/>
                  </a:lnTo>
                  <a:lnTo>
                    <a:pt x="958" y="3075"/>
                  </a:lnTo>
                  <a:lnTo>
                    <a:pt x="945" y="3066"/>
                  </a:lnTo>
                  <a:lnTo>
                    <a:pt x="934" y="3061"/>
                  </a:lnTo>
                  <a:lnTo>
                    <a:pt x="923" y="3057"/>
                  </a:lnTo>
                  <a:lnTo>
                    <a:pt x="911" y="3055"/>
                  </a:lnTo>
                  <a:lnTo>
                    <a:pt x="898" y="3054"/>
                  </a:lnTo>
                  <a:lnTo>
                    <a:pt x="886" y="3055"/>
                  </a:lnTo>
                  <a:lnTo>
                    <a:pt x="876" y="3058"/>
                  </a:lnTo>
                  <a:lnTo>
                    <a:pt x="864" y="3062"/>
                  </a:lnTo>
                  <a:lnTo>
                    <a:pt x="854" y="3069"/>
                  </a:lnTo>
                  <a:lnTo>
                    <a:pt x="847" y="3075"/>
                  </a:lnTo>
                  <a:lnTo>
                    <a:pt x="841" y="3080"/>
                  </a:lnTo>
                  <a:lnTo>
                    <a:pt x="835" y="3088"/>
                  </a:lnTo>
                  <a:lnTo>
                    <a:pt x="830" y="3095"/>
                  </a:lnTo>
                  <a:lnTo>
                    <a:pt x="826" y="3103"/>
                  </a:lnTo>
                  <a:lnTo>
                    <a:pt x="823" y="3111"/>
                  </a:lnTo>
                  <a:lnTo>
                    <a:pt x="820" y="3120"/>
                  </a:lnTo>
                  <a:lnTo>
                    <a:pt x="819" y="3129"/>
                  </a:lnTo>
                  <a:lnTo>
                    <a:pt x="819" y="3139"/>
                  </a:lnTo>
                  <a:lnTo>
                    <a:pt x="819" y="3148"/>
                  </a:lnTo>
                  <a:lnTo>
                    <a:pt x="822" y="3158"/>
                  </a:lnTo>
                  <a:lnTo>
                    <a:pt x="825" y="3169"/>
                  </a:lnTo>
                  <a:lnTo>
                    <a:pt x="829" y="3179"/>
                  </a:lnTo>
                  <a:lnTo>
                    <a:pt x="834" y="3190"/>
                  </a:lnTo>
                  <a:lnTo>
                    <a:pt x="841" y="3200"/>
                  </a:lnTo>
                  <a:lnTo>
                    <a:pt x="848" y="3212"/>
                  </a:lnTo>
                  <a:lnTo>
                    <a:pt x="856" y="3223"/>
                  </a:lnTo>
                  <a:lnTo>
                    <a:pt x="864" y="3233"/>
                  </a:lnTo>
                  <a:lnTo>
                    <a:pt x="874" y="3242"/>
                  </a:lnTo>
                  <a:lnTo>
                    <a:pt x="882" y="3250"/>
                  </a:lnTo>
                  <a:lnTo>
                    <a:pt x="892" y="3259"/>
                  </a:lnTo>
                  <a:lnTo>
                    <a:pt x="902" y="3266"/>
                  </a:lnTo>
                  <a:lnTo>
                    <a:pt x="913" y="3273"/>
                  </a:lnTo>
                  <a:lnTo>
                    <a:pt x="924" y="3278"/>
                  </a:lnTo>
                  <a:lnTo>
                    <a:pt x="934" y="3283"/>
                  </a:lnTo>
                  <a:lnTo>
                    <a:pt x="946" y="3287"/>
                  </a:lnTo>
                  <a:lnTo>
                    <a:pt x="957" y="3290"/>
                  </a:lnTo>
                  <a:lnTo>
                    <a:pt x="968" y="3292"/>
                  </a:lnTo>
                  <a:lnTo>
                    <a:pt x="979" y="3293"/>
                  </a:lnTo>
                  <a:lnTo>
                    <a:pt x="991" y="3294"/>
                  </a:lnTo>
                  <a:lnTo>
                    <a:pt x="1002" y="3293"/>
                  </a:lnTo>
                  <a:lnTo>
                    <a:pt x="1013" y="3292"/>
                  </a:lnTo>
                  <a:lnTo>
                    <a:pt x="1022" y="3290"/>
                  </a:lnTo>
                  <a:lnTo>
                    <a:pt x="1032" y="3287"/>
                  </a:lnTo>
                  <a:lnTo>
                    <a:pt x="1042" y="3283"/>
                  </a:lnTo>
                  <a:lnTo>
                    <a:pt x="1052" y="3278"/>
                  </a:lnTo>
                  <a:lnTo>
                    <a:pt x="1063" y="3273"/>
                  </a:lnTo>
                  <a:lnTo>
                    <a:pt x="1075" y="3265"/>
                  </a:lnTo>
                  <a:lnTo>
                    <a:pt x="1086" y="3258"/>
                  </a:lnTo>
                  <a:lnTo>
                    <a:pt x="1099" y="3249"/>
                  </a:lnTo>
                  <a:lnTo>
                    <a:pt x="1128" y="3230"/>
                  </a:lnTo>
                  <a:close/>
                  <a:moveTo>
                    <a:pt x="1097" y="3636"/>
                  </a:moveTo>
                  <a:lnTo>
                    <a:pt x="1486" y="3233"/>
                  </a:lnTo>
                  <a:lnTo>
                    <a:pt x="1548" y="3292"/>
                  </a:lnTo>
                  <a:lnTo>
                    <a:pt x="1492" y="3349"/>
                  </a:lnTo>
                  <a:lnTo>
                    <a:pt x="1506" y="3347"/>
                  </a:lnTo>
                  <a:lnTo>
                    <a:pt x="1519" y="3345"/>
                  </a:lnTo>
                  <a:lnTo>
                    <a:pt x="1532" y="3345"/>
                  </a:lnTo>
                  <a:lnTo>
                    <a:pt x="1544" y="3344"/>
                  </a:lnTo>
                  <a:lnTo>
                    <a:pt x="1557" y="3345"/>
                  </a:lnTo>
                  <a:lnTo>
                    <a:pt x="1570" y="3347"/>
                  </a:lnTo>
                  <a:lnTo>
                    <a:pt x="1583" y="3349"/>
                  </a:lnTo>
                  <a:lnTo>
                    <a:pt x="1594" y="3352"/>
                  </a:lnTo>
                  <a:lnTo>
                    <a:pt x="1606" y="3357"/>
                  </a:lnTo>
                  <a:lnTo>
                    <a:pt x="1618" y="3361"/>
                  </a:lnTo>
                  <a:lnTo>
                    <a:pt x="1630" y="3367"/>
                  </a:lnTo>
                  <a:lnTo>
                    <a:pt x="1641" y="3374"/>
                  </a:lnTo>
                  <a:lnTo>
                    <a:pt x="1652" y="3381"/>
                  </a:lnTo>
                  <a:lnTo>
                    <a:pt x="1662" y="3389"/>
                  </a:lnTo>
                  <a:lnTo>
                    <a:pt x="1673" y="3398"/>
                  </a:lnTo>
                  <a:lnTo>
                    <a:pt x="1684" y="3408"/>
                  </a:lnTo>
                  <a:lnTo>
                    <a:pt x="1693" y="3416"/>
                  </a:lnTo>
                  <a:lnTo>
                    <a:pt x="1701" y="3426"/>
                  </a:lnTo>
                  <a:lnTo>
                    <a:pt x="1709" y="3434"/>
                  </a:lnTo>
                  <a:lnTo>
                    <a:pt x="1716" y="3445"/>
                  </a:lnTo>
                  <a:lnTo>
                    <a:pt x="1722" y="3455"/>
                  </a:lnTo>
                  <a:lnTo>
                    <a:pt x="1728" y="3464"/>
                  </a:lnTo>
                  <a:lnTo>
                    <a:pt x="1734" y="3475"/>
                  </a:lnTo>
                  <a:lnTo>
                    <a:pt x="1738" y="3485"/>
                  </a:lnTo>
                  <a:lnTo>
                    <a:pt x="1742" y="3496"/>
                  </a:lnTo>
                  <a:lnTo>
                    <a:pt x="1745" y="3506"/>
                  </a:lnTo>
                  <a:lnTo>
                    <a:pt x="1749" y="3516"/>
                  </a:lnTo>
                  <a:lnTo>
                    <a:pt x="1751" y="3526"/>
                  </a:lnTo>
                  <a:lnTo>
                    <a:pt x="1752" y="3535"/>
                  </a:lnTo>
                  <a:lnTo>
                    <a:pt x="1752" y="3545"/>
                  </a:lnTo>
                  <a:lnTo>
                    <a:pt x="1752" y="3554"/>
                  </a:lnTo>
                  <a:lnTo>
                    <a:pt x="1751" y="3564"/>
                  </a:lnTo>
                  <a:lnTo>
                    <a:pt x="1748" y="3581"/>
                  </a:lnTo>
                  <a:lnTo>
                    <a:pt x="1741" y="3599"/>
                  </a:lnTo>
                  <a:lnTo>
                    <a:pt x="1734" y="3617"/>
                  </a:lnTo>
                  <a:lnTo>
                    <a:pt x="1723" y="3634"/>
                  </a:lnTo>
                  <a:lnTo>
                    <a:pt x="1715" y="3647"/>
                  </a:lnTo>
                  <a:lnTo>
                    <a:pt x="1701" y="3663"/>
                  </a:lnTo>
                  <a:lnTo>
                    <a:pt x="1684" y="3682"/>
                  </a:lnTo>
                  <a:lnTo>
                    <a:pt x="1664" y="3704"/>
                  </a:lnTo>
                  <a:lnTo>
                    <a:pt x="1424" y="3952"/>
                  </a:lnTo>
                  <a:lnTo>
                    <a:pt x="1355" y="3886"/>
                  </a:lnTo>
                  <a:lnTo>
                    <a:pt x="1592" y="3641"/>
                  </a:lnTo>
                  <a:lnTo>
                    <a:pt x="1610" y="3621"/>
                  </a:lnTo>
                  <a:lnTo>
                    <a:pt x="1625" y="3602"/>
                  </a:lnTo>
                  <a:lnTo>
                    <a:pt x="1632" y="3594"/>
                  </a:lnTo>
                  <a:lnTo>
                    <a:pt x="1637" y="3586"/>
                  </a:lnTo>
                  <a:lnTo>
                    <a:pt x="1641" y="3578"/>
                  </a:lnTo>
                  <a:lnTo>
                    <a:pt x="1644" y="3571"/>
                  </a:lnTo>
                  <a:lnTo>
                    <a:pt x="1648" y="3564"/>
                  </a:lnTo>
                  <a:lnTo>
                    <a:pt x="1650" y="3557"/>
                  </a:lnTo>
                  <a:lnTo>
                    <a:pt x="1651" y="3549"/>
                  </a:lnTo>
                  <a:lnTo>
                    <a:pt x="1652" y="3542"/>
                  </a:lnTo>
                  <a:lnTo>
                    <a:pt x="1652" y="3534"/>
                  </a:lnTo>
                  <a:lnTo>
                    <a:pt x="1651" y="3527"/>
                  </a:lnTo>
                  <a:lnTo>
                    <a:pt x="1650" y="3518"/>
                  </a:lnTo>
                  <a:lnTo>
                    <a:pt x="1649" y="3511"/>
                  </a:lnTo>
                  <a:lnTo>
                    <a:pt x="1645" y="3502"/>
                  </a:lnTo>
                  <a:lnTo>
                    <a:pt x="1643" y="3495"/>
                  </a:lnTo>
                  <a:lnTo>
                    <a:pt x="1639" y="3487"/>
                  </a:lnTo>
                  <a:lnTo>
                    <a:pt x="1635" y="3480"/>
                  </a:lnTo>
                  <a:lnTo>
                    <a:pt x="1631" y="3473"/>
                  </a:lnTo>
                  <a:lnTo>
                    <a:pt x="1625" y="3466"/>
                  </a:lnTo>
                  <a:lnTo>
                    <a:pt x="1619" y="3459"/>
                  </a:lnTo>
                  <a:lnTo>
                    <a:pt x="1613" y="3452"/>
                  </a:lnTo>
                  <a:lnTo>
                    <a:pt x="1602" y="3443"/>
                  </a:lnTo>
                  <a:lnTo>
                    <a:pt x="1590" y="3434"/>
                  </a:lnTo>
                  <a:lnTo>
                    <a:pt x="1578" y="3427"/>
                  </a:lnTo>
                  <a:lnTo>
                    <a:pt x="1566" y="3420"/>
                  </a:lnTo>
                  <a:lnTo>
                    <a:pt x="1553" y="3415"/>
                  </a:lnTo>
                  <a:lnTo>
                    <a:pt x="1539" y="3412"/>
                  </a:lnTo>
                  <a:lnTo>
                    <a:pt x="1525" y="3409"/>
                  </a:lnTo>
                  <a:lnTo>
                    <a:pt x="1510" y="3408"/>
                  </a:lnTo>
                  <a:lnTo>
                    <a:pt x="1503" y="3408"/>
                  </a:lnTo>
                  <a:lnTo>
                    <a:pt x="1496" y="3408"/>
                  </a:lnTo>
                  <a:lnTo>
                    <a:pt x="1488" y="3410"/>
                  </a:lnTo>
                  <a:lnTo>
                    <a:pt x="1481" y="3411"/>
                  </a:lnTo>
                  <a:lnTo>
                    <a:pt x="1473" y="3414"/>
                  </a:lnTo>
                  <a:lnTo>
                    <a:pt x="1465" y="3417"/>
                  </a:lnTo>
                  <a:lnTo>
                    <a:pt x="1456" y="3420"/>
                  </a:lnTo>
                  <a:lnTo>
                    <a:pt x="1449" y="3425"/>
                  </a:lnTo>
                  <a:lnTo>
                    <a:pt x="1432" y="3435"/>
                  </a:lnTo>
                  <a:lnTo>
                    <a:pt x="1414" y="3448"/>
                  </a:lnTo>
                  <a:lnTo>
                    <a:pt x="1397" y="3464"/>
                  </a:lnTo>
                  <a:lnTo>
                    <a:pt x="1378" y="3482"/>
                  </a:lnTo>
                  <a:lnTo>
                    <a:pt x="1165" y="3702"/>
                  </a:lnTo>
                  <a:lnTo>
                    <a:pt x="1097" y="3636"/>
                  </a:lnTo>
                  <a:close/>
                  <a:moveTo>
                    <a:pt x="1883" y="4306"/>
                  </a:moveTo>
                  <a:lnTo>
                    <a:pt x="1924" y="4248"/>
                  </a:lnTo>
                  <a:lnTo>
                    <a:pt x="1912" y="4252"/>
                  </a:lnTo>
                  <a:lnTo>
                    <a:pt x="1901" y="4256"/>
                  </a:lnTo>
                  <a:lnTo>
                    <a:pt x="1890" y="4258"/>
                  </a:lnTo>
                  <a:lnTo>
                    <a:pt x="1878" y="4260"/>
                  </a:lnTo>
                  <a:lnTo>
                    <a:pt x="1868" y="4261"/>
                  </a:lnTo>
                  <a:lnTo>
                    <a:pt x="1856" y="4261"/>
                  </a:lnTo>
                  <a:lnTo>
                    <a:pt x="1845" y="4261"/>
                  </a:lnTo>
                  <a:lnTo>
                    <a:pt x="1834" y="4260"/>
                  </a:lnTo>
                  <a:lnTo>
                    <a:pt x="1823" y="4258"/>
                  </a:lnTo>
                  <a:lnTo>
                    <a:pt x="1812" y="4256"/>
                  </a:lnTo>
                  <a:lnTo>
                    <a:pt x="1802" y="4253"/>
                  </a:lnTo>
                  <a:lnTo>
                    <a:pt x="1790" y="4249"/>
                  </a:lnTo>
                  <a:lnTo>
                    <a:pt x="1779" y="4243"/>
                  </a:lnTo>
                  <a:lnTo>
                    <a:pt x="1769" y="4238"/>
                  </a:lnTo>
                  <a:lnTo>
                    <a:pt x="1758" y="4232"/>
                  </a:lnTo>
                  <a:lnTo>
                    <a:pt x="1748" y="4224"/>
                  </a:lnTo>
                  <a:lnTo>
                    <a:pt x="1735" y="4215"/>
                  </a:lnTo>
                  <a:lnTo>
                    <a:pt x="1723" y="4203"/>
                  </a:lnTo>
                  <a:lnTo>
                    <a:pt x="1711" y="4191"/>
                  </a:lnTo>
                  <a:lnTo>
                    <a:pt x="1701" y="4180"/>
                  </a:lnTo>
                  <a:lnTo>
                    <a:pt x="1692" y="4167"/>
                  </a:lnTo>
                  <a:lnTo>
                    <a:pt x="1684" y="4153"/>
                  </a:lnTo>
                  <a:lnTo>
                    <a:pt x="1676" y="4138"/>
                  </a:lnTo>
                  <a:lnTo>
                    <a:pt x="1670" y="4122"/>
                  </a:lnTo>
                  <a:lnTo>
                    <a:pt x="1665" y="4107"/>
                  </a:lnTo>
                  <a:lnTo>
                    <a:pt x="1659" y="4091"/>
                  </a:lnTo>
                  <a:lnTo>
                    <a:pt x="1657" y="4074"/>
                  </a:lnTo>
                  <a:lnTo>
                    <a:pt x="1655" y="4057"/>
                  </a:lnTo>
                  <a:lnTo>
                    <a:pt x="1654" y="4041"/>
                  </a:lnTo>
                  <a:lnTo>
                    <a:pt x="1654" y="4023"/>
                  </a:lnTo>
                  <a:lnTo>
                    <a:pt x="1656" y="4006"/>
                  </a:lnTo>
                  <a:lnTo>
                    <a:pt x="1658" y="3988"/>
                  </a:lnTo>
                  <a:lnTo>
                    <a:pt x="1662" y="3970"/>
                  </a:lnTo>
                  <a:lnTo>
                    <a:pt x="1668" y="3953"/>
                  </a:lnTo>
                  <a:lnTo>
                    <a:pt x="1674" y="3935"/>
                  </a:lnTo>
                  <a:lnTo>
                    <a:pt x="1682" y="3917"/>
                  </a:lnTo>
                  <a:lnTo>
                    <a:pt x="1690" y="3900"/>
                  </a:lnTo>
                  <a:lnTo>
                    <a:pt x="1700" y="3882"/>
                  </a:lnTo>
                  <a:lnTo>
                    <a:pt x="1710" y="3865"/>
                  </a:lnTo>
                  <a:lnTo>
                    <a:pt x="1722" y="3847"/>
                  </a:lnTo>
                  <a:lnTo>
                    <a:pt x="1735" y="3831"/>
                  </a:lnTo>
                  <a:lnTo>
                    <a:pt x="1748" y="3815"/>
                  </a:lnTo>
                  <a:lnTo>
                    <a:pt x="1760" y="3800"/>
                  </a:lnTo>
                  <a:lnTo>
                    <a:pt x="1774" y="3786"/>
                  </a:lnTo>
                  <a:lnTo>
                    <a:pt x="1788" y="3773"/>
                  </a:lnTo>
                  <a:lnTo>
                    <a:pt x="1803" y="3761"/>
                  </a:lnTo>
                  <a:lnTo>
                    <a:pt x="1818" y="3750"/>
                  </a:lnTo>
                  <a:lnTo>
                    <a:pt x="1834" y="3739"/>
                  </a:lnTo>
                  <a:lnTo>
                    <a:pt x="1849" y="3731"/>
                  </a:lnTo>
                  <a:lnTo>
                    <a:pt x="1864" y="3722"/>
                  </a:lnTo>
                  <a:lnTo>
                    <a:pt x="1880" y="3716"/>
                  </a:lnTo>
                  <a:lnTo>
                    <a:pt x="1896" y="3711"/>
                  </a:lnTo>
                  <a:lnTo>
                    <a:pt x="1913" y="3708"/>
                  </a:lnTo>
                  <a:lnTo>
                    <a:pt x="1929" y="3704"/>
                  </a:lnTo>
                  <a:lnTo>
                    <a:pt x="1945" y="3703"/>
                  </a:lnTo>
                  <a:lnTo>
                    <a:pt x="1962" y="3703"/>
                  </a:lnTo>
                  <a:lnTo>
                    <a:pt x="1978" y="3705"/>
                  </a:lnTo>
                  <a:lnTo>
                    <a:pt x="1995" y="3708"/>
                  </a:lnTo>
                  <a:lnTo>
                    <a:pt x="2010" y="3711"/>
                  </a:lnTo>
                  <a:lnTo>
                    <a:pt x="2026" y="3716"/>
                  </a:lnTo>
                  <a:lnTo>
                    <a:pt x="2041" y="3721"/>
                  </a:lnTo>
                  <a:lnTo>
                    <a:pt x="2056" y="3729"/>
                  </a:lnTo>
                  <a:lnTo>
                    <a:pt x="2071" y="3737"/>
                  </a:lnTo>
                  <a:lnTo>
                    <a:pt x="2085" y="3747"/>
                  </a:lnTo>
                  <a:lnTo>
                    <a:pt x="2095" y="3754"/>
                  </a:lnTo>
                  <a:lnTo>
                    <a:pt x="2104" y="3762"/>
                  </a:lnTo>
                  <a:lnTo>
                    <a:pt x="2112" y="3770"/>
                  </a:lnTo>
                  <a:lnTo>
                    <a:pt x="2121" y="3779"/>
                  </a:lnTo>
                  <a:lnTo>
                    <a:pt x="2128" y="3788"/>
                  </a:lnTo>
                  <a:lnTo>
                    <a:pt x="2134" y="3797"/>
                  </a:lnTo>
                  <a:lnTo>
                    <a:pt x="2141" y="3806"/>
                  </a:lnTo>
                  <a:lnTo>
                    <a:pt x="2145" y="3817"/>
                  </a:lnTo>
                  <a:lnTo>
                    <a:pt x="2150" y="3827"/>
                  </a:lnTo>
                  <a:lnTo>
                    <a:pt x="2155" y="3837"/>
                  </a:lnTo>
                  <a:lnTo>
                    <a:pt x="2158" y="3847"/>
                  </a:lnTo>
                  <a:lnTo>
                    <a:pt x="2160" y="3857"/>
                  </a:lnTo>
                  <a:lnTo>
                    <a:pt x="2162" y="3868"/>
                  </a:lnTo>
                  <a:lnTo>
                    <a:pt x="2164" y="3879"/>
                  </a:lnTo>
                  <a:lnTo>
                    <a:pt x="2165" y="3889"/>
                  </a:lnTo>
                  <a:lnTo>
                    <a:pt x="2165" y="3900"/>
                  </a:lnTo>
                  <a:lnTo>
                    <a:pt x="2327" y="3674"/>
                  </a:lnTo>
                  <a:lnTo>
                    <a:pt x="2405" y="3729"/>
                  </a:lnTo>
                  <a:lnTo>
                    <a:pt x="1954" y="4357"/>
                  </a:lnTo>
                  <a:lnTo>
                    <a:pt x="1883" y="4306"/>
                  </a:lnTo>
                  <a:close/>
                  <a:moveTo>
                    <a:pt x="1801" y="3904"/>
                  </a:moveTo>
                  <a:lnTo>
                    <a:pt x="1787" y="3925"/>
                  </a:lnTo>
                  <a:lnTo>
                    <a:pt x="1774" y="3947"/>
                  </a:lnTo>
                  <a:lnTo>
                    <a:pt x="1763" y="3967"/>
                  </a:lnTo>
                  <a:lnTo>
                    <a:pt x="1756" y="3986"/>
                  </a:lnTo>
                  <a:lnTo>
                    <a:pt x="1750" y="4006"/>
                  </a:lnTo>
                  <a:lnTo>
                    <a:pt x="1745" y="4024"/>
                  </a:lnTo>
                  <a:lnTo>
                    <a:pt x="1744" y="4034"/>
                  </a:lnTo>
                  <a:lnTo>
                    <a:pt x="1744" y="4043"/>
                  </a:lnTo>
                  <a:lnTo>
                    <a:pt x="1744" y="4052"/>
                  </a:lnTo>
                  <a:lnTo>
                    <a:pt x="1744" y="4060"/>
                  </a:lnTo>
                  <a:lnTo>
                    <a:pt x="1746" y="4077"/>
                  </a:lnTo>
                  <a:lnTo>
                    <a:pt x="1751" y="4093"/>
                  </a:lnTo>
                  <a:lnTo>
                    <a:pt x="1755" y="4108"/>
                  </a:lnTo>
                  <a:lnTo>
                    <a:pt x="1761" y="4122"/>
                  </a:lnTo>
                  <a:lnTo>
                    <a:pt x="1769" y="4135"/>
                  </a:lnTo>
                  <a:lnTo>
                    <a:pt x="1778" y="4147"/>
                  </a:lnTo>
                  <a:lnTo>
                    <a:pt x="1789" y="4157"/>
                  </a:lnTo>
                  <a:lnTo>
                    <a:pt x="1801" y="4167"/>
                  </a:lnTo>
                  <a:lnTo>
                    <a:pt x="1813" y="4174"/>
                  </a:lnTo>
                  <a:lnTo>
                    <a:pt x="1827" y="4182"/>
                  </a:lnTo>
                  <a:lnTo>
                    <a:pt x="1841" y="4186"/>
                  </a:lnTo>
                  <a:lnTo>
                    <a:pt x="1855" y="4189"/>
                  </a:lnTo>
                  <a:lnTo>
                    <a:pt x="1870" y="4191"/>
                  </a:lnTo>
                  <a:lnTo>
                    <a:pt x="1885" y="4191"/>
                  </a:lnTo>
                  <a:lnTo>
                    <a:pt x="1901" y="4190"/>
                  </a:lnTo>
                  <a:lnTo>
                    <a:pt x="1917" y="4187"/>
                  </a:lnTo>
                  <a:lnTo>
                    <a:pt x="1933" y="4182"/>
                  </a:lnTo>
                  <a:lnTo>
                    <a:pt x="1948" y="4174"/>
                  </a:lnTo>
                  <a:lnTo>
                    <a:pt x="1964" y="4166"/>
                  </a:lnTo>
                  <a:lnTo>
                    <a:pt x="1980" y="4154"/>
                  </a:lnTo>
                  <a:lnTo>
                    <a:pt x="1996" y="4140"/>
                  </a:lnTo>
                  <a:lnTo>
                    <a:pt x="2011" y="4124"/>
                  </a:lnTo>
                  <a:lnTo>
                    <a:pt x="2027" y="4106"/>
                  </a:lnTo>
                  <a:lnTo>
                    <a:pt x="2042" y="4086"/>
                  </a:lnTo>
                  <a:lnTo>
                    <a:pt x="2058" y="4064"/>
                  </a:lnTo>
                  <a:lnTo>
                    <a:pt x="2071" y="4041"/>
                  </a:lnTo>
                  <a:lnTo>
                    <a:pt x="2082" y="4020"/>
                  </a:lnTo>
                  <a:lnTo>
                    <a:pt x="2091" y="3999"/>
                  </a:lnTo>
                  <a:lnTo>
                    <a:pt x="2097" y="3979"/>
                  </a:lnTo>
                  <a:lnTo>
                    <a:pt x="2102" y="3959"/>
                  </a:lnTo>
                  <a:lnTo>
                    <a:pt x="2104" y="3950"/>
                  </a:lnTo>
                  <a:lnTo>
                    <a:pt x="2104" y="3941"/>
                  </a:lnTo>
                  <a:lnTo>
                    <a:pt x="2105" y="3932"/>
                  </a:lnTo>
                  <a:lnTo>
                    <a:pt x="2104" y="3923"/>
                  </a:lnTo>
                  <a:lnTo>
                    <a:pt x="2103" y="3906"/>
                  </a:lnTo>
                  <a:lnTo>
                    <a:pt x="2098" y="3890"/>
                  </a:lnTo>
                  <a:lnTo>
                    <a:pt x="2094" y="3876"/>
                  </a:lnTo>
                  <a:lnTo>
                    <a:pt x="2088" y="3862"/>
                  </a:lnTo>
                  <a:lnTo>
                    <a:pt x="2079" y="3849"/>
                  </a:lnTo>
                  <a:lnTo>
                    <a:pt x="2070" y="3837"/>
                  </a:lnTo>
                  <a:lnTo>
                    <a:pt x="2059" y="3827"/>
                  </a:lnTo>
                  <a:lnTo>
                    <a:pt x="2046" y="3816"/>
                  </a:lnTo>
                  <a:lnTo>
                    <a:pt x="2034" y="3807"/>
                  </a:lnTo>
                  <a:lnTo>
                    <a:pt x="2020" y="3801"/>
                  </a:lnTo>
                  <a:lnTo>
                    <a:pt x="2006" y="3796"/>
                  </a:lnTo>
                  <a:lnTo>
                    <a:pt x="1992" y="3793"/>
                  </a:lnTo>
                  <a:lnTo>
                    <a:pt x="1977" y="3792"/>
                  </a:lnTo>
                  <a:lnTo>
                    <a:pt x="1961" y="3792"/>
                  </a:lnTo>
                  <a:lnTo>
                    <a:pt x="1946" y="3793"/>
                  </a:lnTo>
                  <a:lnTo>
                    <a:pt x="1930" y="3796"/>
                  </a:lnTo>
                  <a:lnTo>
                    <a:pt x="1914" y="3802"/>
                  </a:lnTo>
                  <a:lnTo>
                    <a:pt x="1897" y="3810"/>
                  </a:lnTo>
                  <a:lnTo>
                    <a:pt x="1881" y="3819"/>
                  </a:lnTo>
                  <a:lnTo>
                    <a:pt x="1866" y="3832"/>
                  </a:lnTo>
                  <a:lnTo>
                    <a:pt x="1850" y="3847"/>
                  </a:lnTo>
                  <a:lnTo>
                    <a:pt x="1834" y="3863"/>
                  </a:lnTo>
                  <a:lnTo>
                    <a:pt x="1817" y="3882"/>
                  </a:lnTo>
                  <a:lnTo>
                    <a:pt x="1801" y="3904"/>
                  </a:lnTo>
                  <a:close/>
                  <a:moveTo>
                    <a:pt x="2500" y="4578"/>
                  </a:moveTo>
                  <a:lnTo>
                    <a:pt x="2484" y="4581"/>
                  </a:lnTo>
                  <a:lnTo>
                    <a:pt x="2467" y="4585"/>
                  </a:lnTo>
                  <a:lnTo>
                    <a:pt x="2452" y="4588"/>
                  </a:lnTo>
                  <a:lnTo>
                    <a:pt x="2436" y="4589"/>
                  </a:lnTo>
                  <a:lnTo>
                    <a:pt x="2422" y="4590"/>
                  </a:lnTo>
                  <a:lnTo>
                    <a:pt x="2408" y="4591"/>
                  </a:lnTo>
                  <a:lnTo>
                    <a:pt x="2394" y="4590"/>
                  </a:lnTo>
                  <a:lnTo>
                    <a:pt x="2381" y="4590"/>
                  </a:lnTo>
                  <a:lnTo>
                    <a:pt x="2368" y="4588"/>
                  </a:lnTo>
                  <a:lnTo>
                    <a:pt x="2355" y="4586"/>
                  </a:lnTo>
                  <a:lnTo>
                    <a:pt x="2342" y="4582"/>
                  </a:lnTo>
                  <a:lnTo>
                    <a:pt x="2329" y="4579"/>
                  </a:lnTo>
                  <a:lnTo>
                    <a:pt x="2316" y="4575"/>
                  </a:lnTo>
                  <a:lnTo>
                    <a:pt x="2304" y="4571"/>
                  </a:lnTo>
                  <a:lnTo>
                    <a:pt x="2291" y="4565"/>
                  </a:lnTo>
                  <a:lnTo>
                    <a:pt x="2279" y="4559"/>
                  </a:lnTo>
                  <a:lnTo>
                    <a:pt x="2259" y="4548"/>
                  </a:lnTo>
                  <a:lnTo>
                    <a:pt x="2241" y="4538"/>
                  </a:lnTo>
                  <a:lnTo>
                    <a:pt x="2225" y="4526"/>
                  </a:lnTo>
                  <a:lnTo>
                    <a:pt x="2210" y="4513"/>
                  </a:lnTo>
                  <a:lnTo>
                    <a:pt x="2198" y="4500"/>
                  </a:lnTo>
                  <a:lnTo>
                    <a:pt x="2188" y="4486"/>
                  </a:lnTo>
                  <a:lnTo>
                    <a:pt x="2178" y="4471"/>
                  </a:lnTo>
                  <a:lnTo>
                    <a:pt x="2172" y="4456"/>
                  </a:lnTo>
                  <a:lnTo>
                    <a:pt x="2166" y="4440"/>
                  </a:lnTo>
                  <a:lnTo>
                    <a:pt x="2162" y="4425"/>
                  </a:lnTo>
                  <a:lnTo>
                    <a:pt x="2161" y="4409"/>
                  </a:lnTo>
                  <a:lnTo>
                    <a:pt x="2161" y="4393"/>
                  </a:lnTo>
                  <a:lnTo>
                    <a:pt x="2162" y="4378"/>
                  </a:lnTo>
                  <a:lnTo>
                    <a:pt x="2165" y="4362"/>
                  </a:lnTo>
                  <a:lnTo>
                    <a:pt x="2171" y="4346"/>
                  </a:lnTo>
                  <a:lnTo>
                    <a:pt x="2178" y="4331"/>
                  </a:lnTo>
                  <a:lnTo>
                    <a:pt x="2182" y="4322"/>
                  </a:lnTo>
                  <a:lnTo>
                    <a:pt x="2188" y="4314"/>
                  </a:lnTo>
                  <a:lnTo>
                    <a:pt x="2193" y="4305"/>
                  </a:lnTo>
                  <a:lnTo>
                    <a:pt x="2199" y="4298"/>
                  </a:lnTo>
                  <a:lnTo>
                    <a:pt x="2206" y="4291"/>
                  </a:lnTo>
                  <a:lnTo>
                    <a:pt x="2213" y="4284"/>
                  </a:lnTo>
                  <a:lnTo>
                    <a:pt x="2221" y="4277"/>
                  </a:lnTo>
                  <a:lnTo>
                    <a:pt x="2228" y="4272"/>
                  </a:lnTo>
                  <a:lnTo>
                    <a:pt x="2237" y="4267"/>
                  </a:lnTo>
                  <a:lnTo>
                    <a:pt x="2244" y="4262"/>
                  </a:lnTo>
                  <a:lnTo>
                    <a:pt x="2253" y="4258"/>
                  </a:lnTo>
                  <a:lnTo>
                    <a:pt x="2261" y="4254"/>
                  </a:lnTo>
                  <a:lnTo>
                    <a:pt x="2270" y="4251"/>
                  </a:lnTo>
                  <a:lnTo>
                    <a:pt x="2278" y="4249"/>
                  </a:lnTo>
                  <a:lnTo>
                    <a:pt x="2288" y="4247"/>
                  </a:lnTo>
                  <a:lnTo>
                    <a:pt x="2296" y="4245"/>
                  </a:lnTo>
                  <a:lnTo>
                    <a:pt x="2314" y="4243"/>
                  </a:lnTo>
                  <a:lnTo>
                    <a:pt x="2333" y="4243"/>
                  </a:lnTo>
                  <a:lnTo>
                    <a:pt x="2352" y="4244"/>
                  </a:lnTo>
                  <a:lnTo>
                    <a:pt x="2372" y="4248"/>
                  </a:lnTo>
                  <a:lnTo>
                    <a:pt x="2388" y="4252"/>
                  </a:lnTo>
                  <a:lnTo>
                    <a:pt x="2406" y="4257"/>
                  </a:lnTo>
                  <a:lnTo>
                    <a:pt x="2428" y="4264"/>
                  </a:lnTo>
                  <a:lnTo>
                    <a:pt x="2453" y="4272"/>
                  </a:lnTo>
                  <a:lnTo>
                    <a:pt x="2480" y="4282"/>
                  </a:lnTo>
                  <a:lnTo>
                    <a:pt x="2504" y="4290"/>
                  </a:lnTo>
                  <a:lnTo>
                    <a:pt x="2528" y="4298"/>
                  </a:lnTo>
                  <a:lnTo>
                    <a:pt x="2549" y="4304"/>
                  </a:lnTo>
                  <a:lnTo>
                    <a:pt x="2569" y="4309"/>
                  </a:lnTo>
                  <a:lnTo>
                    <a:pt x="2588" y="4314"/>
                  </a:lnTo>
                  <a:lnTo>
                    <a:pt x="2604" y="4317"/>
                  </a:lnTo>
                  <a:lnTo>
                    <a:pt x="2620" y="4319"/>
                  </a:lnTo>
                  <a:lnTo>
                    <a:pt x="2627" y="4305"/>
                  </a:lnTo>
                  <a:lnTo>
                    <a:pt x="2631" y="4297"/>
                  </a:lnTo>
                  <a:lnTo>
                    <a:pt x="2637" y="4284"/>
                  </a:lnTo>
                  <a:lnTo>
                    <a:pt x="2642" y="4272"/>
                  </a:lnTo>
                  <a:lnTo>
                    <a:pt x="2645" y="4260"/>
                  </a:lnTo>
                  <a:lnTo>
                    <a:pt x="2647" y="4250"/>
                  </a:lnTo>
                  <a:lnTo>
                    <a:pt x="2648" y="4239"/>
                  </a:lnTo>
                  <a:lnTo>
                    <a:pt x="2648" y="4230"/>
                  </a:lnTo>
                  <a:lnTo>
                    <a:pt x="2646" y="4220"/>
                  </a:lnTo>
                  <a:lnTo>
                    <a:pt x="2644" y="4211"/>
                  </a:lnTo>
                  <a:lnTo>
                    <a:pt x="2638" y="4201"/>
                  </a:lnTo>
                  <a:lnTo>
                    <a:pt x="2631" y="4190"/>
                  </a:lnTo>
                  <a:lnTo>
                    <a:pt x="2624" y="4180"/>
                  </a:lnTo>
                  <a:lnTo>
                    <a:pt x="2613" y="4170"/>
                  </a:lnTo>
                  <a:lnTo>
                    <a:pt x="2602" y="4160"/>
                  </a:lnTo>
                  <a:lnTo>
                    <a:pt x="2590" y="4152"/>
                  </a:lnTo>
                  <a:lnTo>
                    <a:pt x="2576" y="4143"/>
                  </a:lnTo>
                  <a:lnTo>
                    <a:pt x="2561" y="4135"/>
                  </a:lnTo>
                  <a:lnTo>
                    <a:pt x="2546" y="4129"/>
                  </a:lnTo>
                  <a:lnTo>
                    <a:pt x="2532" y="4122"/>
                  </a:lnTo>
                  <a:lnTo>
                    <a:pt x="2518" y="4118"/>
                  </a:lnTo>
                  <a:lnTo>
                    <a:pt x="2506" y="4115"/>
                  </a:lnTo>
                  <a:lnTo>
                    <a:pt x="2494" y="4112"/>
                  </a:lnTo>
                  <a:lnTo>
                    <a:pt x="2482" y="4110"/>
                  </a:lnTo>
                  <a:lnTo>
                    <a:pt x="2472" y="4110"/>
                  </a:lnTo>
                  <a:lnTo>
                    <a:pt x="2461" y="4112"/>
                  </a:lnTo>
                  <a:lnTo>
                    <a:pt x="2451" y="4115"/>
                  </a:lnTo>
                  <a:lnTo>
                    <a:pt x="2442" y="4118"/>
                  </a:lnTo>
                  <a:lnTo>
                    <a:pt x="2431" y="4123"/>
                  </a:lnTo>
                  <a:lnTo>
                    <a:pt x="2422" y="4129"/>
                  </a:lnTo>
                  <a:lnTo>
                    <a:pt x="2412" y="4136"/>
                  </a:lnTo>
                  <a:lnTo>
                    <a:pt x="2401" y="4144"/>
                  </a:lnTo>
                  <a:lnTo>
                    <a:pt x="2392" y="4154"/>
                  </a:lnTo>
                  <a:lnTo>
                    <a:pt x="2382" y="4166"/>
                  </a:lnTo>
                  <a:lnTo>
                    <a:pt x="2305" y="4113"/>
                  </a:lnTo>
                  <a:lnTo>
                    <a:pt x="2314" y="4101"/>
                  </a:lnTo>
                  <a:lnTo>
                    <a:pt x="2324" y="4090"/>
                  </a:lnTo>
                  <a:lnTo>
                    <a:pt x="2333" y="4081"/>
                  </a:lnTo>
                  <a:lnTo>
                    <a:pt x="2343" y="4072"/>
                  </a:lnTo>
                  <a:lnTo>
                    <a:pt x="2354" y="4064"/>
                  </a:lnTo>
                  <a:lnTo>
                    <a:pt x="2363" y="4056"/>
                  </a:lnTo>
                  <a:lnTo>
                    <a:pt x="2374" y="4050"/>
                  </a:lnTo>
                  <a:lnTo>
                    <a:pt x="2384" y="4045"/>
                  </a:lnTo>
                  <a:lnTo>
                    <a:pt x="2395" y="4040"/>
                  </a:lnTo>
                  <a:lnTo>
                    <a:pt x="2407" y="4036"/>
                  </a:lnTo>
                  <a:lnTo>
                    <a:pt x="2418" y="4034"/>
                  </a:lnTo>
                  <a:lnTo>
                    <a:pt x="2431" y="4032"/>
                  </a:lnTo>
                  <a:lnTo>
                    <a:pt x="2444" y="4031"/>
                  </a:lnTo>
                  <a:lnTo>
                    <a:pt x="2457" y="4030"/>
                  </a:lnTo>
                  <a:lnTo>
                    <a:pt x="2470" y="4031"/>
                  </a:lnTo>
                  <a:lnTo>
                    <a:pt x="2485" y="4032"/>
                  </a:lnTo>
                  <a:lnTo>
                    <a:pt x="2499" y="4034"/>
                  </a:lnTo>
                  <a:lnTo>
                    <a:pt x="2514" y="4037"/>
                  </a:lnTo>
                  <a:lnTo>
                    <a:pt x="2530" y="4040"/>
                  </a:lnTo>
                  <a:lnTo>
                    <a:pt x="2545" y="4045"/>
                  </a:lnTo>
                  <a:lnTo>
                    <a:pt x="2561" y="4050"/>
                  </a:lnTo>
                  <a:lnTo>
                    <a:pt x="2576" y="4056"/>
                  </a:lnTo>
                  <a:lnTo>
                    <a:pt x="2592" y="4063"/>
                  </a:lnTo>
                  <a:lnTo>
                    <a:pt x="2608" y="4070"/>
                  </a:lnTo>
                  <a:lnTo>
                    <a:pt x="2624" y="4079"/>
                  </a:lnTo>
                  <a:lnTo>
                    <a:pt x="2638" y="4087"/>
                  </a:lnTo>
                  <a:lnTo>
                    <a:pt x="2652" y="4095"/>
                  </a:lnTo>
                  <a:lnTo>
                    <a:pt x="2665" y="4103"/>
                  </a:lnTo>
                  <a:lnTo>
                    <a:pt x="2677" y="4112"/>
                  </a:lnTo>
                  <a:lnTo>
                    <a:pt x="2687" y="4120"/>
                  </a:lnTo>
                  <a:lnTo>
                    <a:pt x="2697" y="4129"/>
                  </a:lnTo>
                  <a:lnTo>
                    <a:pt x="2705" y="4138"/>
                  </a:lnTo>
                  <a:lnTo>
                    <a:pt x="2713" y="4147"/>
                  </a:lnTo>
                  <a:lnTo>
                    <a:pt x="2720" y="4155"/>
                  </a:lnTo>
                  <a:lnTo>
                    <a:pt x="2727" y="4164"/>
                  </a:lnTo>
                  <a:lnTo>
                    <a:pt x="2732" y="4172"/>
                  </a:lnTo>
                  <a:lnTo>
                    <a:pt x="2736" y="4181"/>
                  </a:lnTo>
                  <a:lnTo>
                    <a:pt x="2740" y="4189"/>
                  </a:lnTo>
                  <a:lnTo>
                    <a:pt x="2744" y="4197"/>
                  </a:lnTo>
                  <a:lnTo>
                    <a:pt x="2746" y="4205"/>
                  </a:lnTo>
                  <a:lnTo>
                    <a:pt x="2747" y="4214"/>
                  </a:lnTo>
                  <a:lnTo>
                    <a:pt x="2748" y="4222"/>
                  </a:lnTo>
                  <a:lnTo>
                    <a:pt x="2749" y="4231"/>
                  </a:lnTo>
                  <a:lnTo>
                    <a:pt x="2749" y="4239"/>
                  </a:lnTo>
                  <a:lnTo>
                    <a:pt x="2747" y="4257"/>
                  </a:lnTo>
                  <a:lnTo>
                    <a:pt x="2744" y="4276"/>
                  </a:lnTo>
                  <a:lnTo>
                    <a:pt x="2738" y="4290"/>
                  </a:lnTo>
                  <a:lnTo>
                    <a:pt x="2732" y="4308"/>
                  </a:lnTo>
                  <a:lnTo>
                    <a:pt x="2721" y="4331"/>
                  </a:lnTo>
                  <a:lnTo>
                    <a:pt x="2709" y="4357"/>
                  </a:lnTo>
                  <a:lnTo>
                    <a:pt x="2653" y="4470"/>
                  </a:lnTo>
                  <a:lnTo>
                    <a:pt x="2627" y="4523"/>
                  </a:lnTo>
                  <a:lnTo>
                    <a:pt x="2607" y="4567"/>
                  </a:lnTo>
                  <a:lnTo>
                    <a:pt x="2592" y="4599"/>
                  </a:lnTo>
                  <a:lnTo>
                    <a:pt x="2584" y="4622"/>
                  </a:lnTo>
                  <a:lnTo>
                    <a:pt x="2579" y="4639"/>
                  </a:lnTo>
                  <a:lnTo>
                    <a:pt x="2577" y="4657"/>
                  </a:lnTo>
                  <a:lnTo>
                    <a:pt x="2575" y="4675"/>
                  </a:lnTo>
                  <a:lnTo>
                    <a:pt x="2575" y="4693"/>
                  </a:lnTo>
                  <a:lnTo>
                    <a:pt x="2485" y="4648"/>
                  </a:lnTo>
                  <a:lnTo>
                    <a:pt x="2486" y="4632"/>
                  </a:lnTo>
                  <a:lnTo>
                    <a:pt x="2490" y="4614"/>
                  </a:lnTo>
                  <a:lnTo>
                    <a:pt x="2494" y="4596"/>
                  </a:lnTo>
                  <a:lnTo>
                    <a:pt x="2500" y="4578"/>
                  </a:lnTo>
                  <a:close/>
                  <a:moveTo>
                    <a:pt x="2587" y="4386"/>
                  </a:moveTo>
                  <a:lnTo>
                    <a:pt x="2573" y="4385"/>
                  </a:lnTo>
                  <a:lnTo>
                    <a:pt x="2557" y="4382"/>
                  </a:lnTo>
                  <a:lnTo>
                    <a:pt x="2540" y="4378"/>
                  </a:lnTo>
                  <a:lnTo>
                    <a:pt x="2520" y="4374"/>
                  </a:lnTo>
                  <a:lnTo>
                    <a:pt x="2479" y="4363"/>
                  </a:lnTo>
                  <a:lnTo>
                    <a:pt x="2432" y="4349"/>
                  </a:lnTo>
                  <a:lnTo>
                    <a:pt x="2406" y="4340"/>
                  </a:lnTo>
                  <a:lnTo>
                    <a:pt x="2383" y="4334"/>
                  </a:lnTo>
                  <a:lnTo>
                    <a:pt x="2364" y="4331"/>
                  </a:lnTo>
                  <a:lnTo>
                    <a:pt x="2349" y="4328"/>
                  </a:lnTo>
                  <a:lnTo>
                    <a:pt x="2336" y="4328"/>
                  </a:lnTo>
                  <a:lnTo>
                    <a:pt x="2324" y="4331"/>
                  </a:lnTo>
                  <a:lnTo>
                    <a:pt x="2313" y="4334"/>
                  </a:lnTo>
                  <a:lnTo>
                    <a:pt x="2302" y="4339"/>
                  </a:lnTo>
                  <a:lnTo>
                    <a:pt x="2292" y="4346"/>
                  </a:lnTo>
                  <a:lnTo>
                    <a:pt x="2283" y="4354"/>
                  </a:lnTo>
                  <a:lnTo>
                    <a:pt x="2276" y="4363"/>
                  </a:lnTo>
                  <a:lnTo>
                    <a:pt x="2270" y="4374"/>
                  </a:lnTo>
                  <a:lnTo>
                    <a:pt x="2266" y="4383"/>
                  </a:lnTo>
                  <a:lnTo>
                    <a:pt x="2263" y="4391"/>
                  </a:lnTo>
                  <a:lnTo>
                    <a:pt x="2262" y="4400"/>
                  </a:lnTo>
                  <a:lnTo>
                    <a:pt x="2261" y="4408"/>
                  </a:lnTo>
                  <a:lnTo>
                    <a:pt x="2261" y="4417"/>
                  </a:lnTo>
                  <a:lnTo>
                    <a:pt x="2262" y="4425"/>
                  </a:lnTo>
                  <a:lnTo>
                    <a:pt x="2264" y="4434"/>
                  </a:lnTo>
                  <a:lnTo>
                    <a:pt x="2267" y="4443"/>
                  </a:lnTo>
                  <a:lnTo>
                    <a:pt x="2272" y="4452"/>
                  </a:lnTo>
                  <a:lnTo>
                    <a:pt x="2277" y="4460"/>
                  </a:lnTo>
                  <a:lnTo>
                    <a:pt x="2283" y="4468"/>
                  </a:lnTo>
                  <a:lnTo>
                    <a:pt x="2292" y="4475"/>
                  </a:lnTo>
                  <a:lnTo>
                    <a:pt x="2300" y="4483"/>
                  </a:lnTo>
                  <a:lnTo>
                    <a:pt x="2310" y="4490"/>
                  </a:lnTo>
                  <a:lnTo>
                    <a:pt x="2321" y="4496"/>
                  </a:lnTo>
                  <a:lnTo>
                    <a:pt x="2332" y="4503"/>
                  </a:lnTo>
                  <a:lnTo>
                    <a:pt x="2345" y="4508"/>
                  </a:lnTo>
                  <a:lnTo>
                    <a:pt x="2357" y="4513"/>
                  </a:lnTo>
                  <a:lnTo>
                    <a:pt x="2369" y="4518"/>
                  </a:lnTo>
                  <a:lnTo>
                    <a:pt x="2381" y="4521"/>
                  </a:lnTo>
                  <a:lnTo>
                    <a:pt x="2394" y="4523"/>
                  </a:lnTo>
                  <a:lnTo>
                    <a:pt x="2406" y="4524"/>
                  </a:lnTo>
                  <a:lnTo>
                    <a:pt x="2418" y="4525"/>
                  </a:lnTo>
                  <a:lnTo>
                    <a:pt x="2430" y="4525"/>
                  </a:lnTo>
                  <a:lnTo>
                    <a:pt x="2443" y="4524"/>
                  </a:lnTo>
                  <a:lnTo>
                    <a:pt x="2454" y="4522"/>
                  </a:lnTo>
                  <a:lnTo>
                    <a:pt x="2465" y="4520"/>
                  </a:lnTo>
                  <a:lnTo>
                    <a:pt x="2476" y="4516"/>
                  </a:lnTo>
                  <a:lnTo>
                    <a:pt x="2486" y="4512"/>
                  </a:lnTo>
                  <a:lnTo>
                    <a:pt x="2497" y="4507"/>
                  </a:lnTo>
                  <a:lnTo>
                    <a:pt x="2507" y="4501"/>
                  </a:lnTo>
                  <a:lnTo>
                    <a:pt x="2516" y="4494"/>
                  </a:lnTo>
                  <a:lnTo>
                    <a:pt x="2523" y="4488"/>
                  </a:lnTo>
                  <a:lnTo>
                    <a:pt x="2530" y="4481"/>
                  </a:lnTo>
                  <a:lnTo>
                    <a:pt x="2536" y="4473"/>
                  </a:lnTo>
                  <a:lnTo>
                    <a:pt x="2544" y="4463"/>
                  </a:lnTo>
                  <a:lnTo>
                    <a:pt x="2550" y="4454"/>
                  </a:lnTo>
                  <a:lnTo>
                    <a:pt x="2558" y="4442"/>
                  </a:lnTo>
                  <a:lnTo>
                    <a:pt x="2564" y="4429"/>
                  </a:lnTo>
                  <a:lnTo>
                    <a:pt x="2571" y="4417"/>
                  </a:lnTo>
                  <a:lnTo>
                    <a:pt x="2587" y="4386"/>
                  </a:lnTo>
                  <a:close/>
                  <a:moveTo>
                    <a:pt x="2750" y="4761"/>
                  </a:moveTo>
                  <a:lnTo>
                    <a:pt x="2924" y="4228"/>
                  </a:lnTo>
                  <a:lnTo>
                    <a:pt x="3006" y="4255"/>
                  </a:lnTo>
                  <a:lnTo>
                    <a:pt x="2979" y="4337"/>
                  </a:lnTo>
                  <a:lnTo>
                    <a:pt x="2991" y="4326"/>
                  </a:lnTo>
                  <a:lnTo>
                    <a:pt x="3003" y="4316"/>
                  </a:lnTo>
                  <a:lnTo>
                    <a:pt x="3014" y="4307"/>
                  </a:lnTo>
                  <a:lnTo>
                    <a:pt x="3024" y="4300"/>
                  </a:lnTo>
                  <a:lnTo>
                    <a:pt x="3035" y="4293"/>
                  </a:lnTo>
                  <a:lnTo>
                    <a:pt x="3043" y="4288"/>
                  </a:lnTo>
                  <a:lnTo>
                    <a:pt x="3053" y="4284"/>
                  </a:lnTo>
                  <a:lnTo>
                    <a:pt x="3062" y="4282"/>
                  </a:lnTo>
                  <a:lnTo>
                    <a:pt x="3069" y="4279"/>
                  </a:lnTo>
                  <a:lnTo>
                    <a:pt x="3077" y="4277"/>
                  </a:lnTo>
                  <a:lnTo>
                    <a:pt x="3085" y="4277"/>
                  </a:lnTo>
                  <a:lnTo>
                    <a:pt x="3093" y="4276"/>
                  </a:lnTo>
                  <a:lnTo>
                    <a:pt x="3101" y="4277"/>
                  </a:lnTo>
                  <a:lnTo>
                    <a:pt x="3109" y="4278"/>
                  </a:lnTo>
                  <a:lnTo>
                    <a:pt x="3117" y="4279"/>
                  </a:lnTo>
                  <a:lnTo>
                    <a:pt x="3125" y="4283"/>
                  </a:lnTo>
                  <a:lnTo>
                    <a:pt x="3136" y="4286"/>
                  </a:lnTo>
                  <a:lnTo>
                    <a:pt x="3148" y="4291"/>
                  </a:lnTo>
                  <a:lnTo>
                    <a:pt x="3158" y="4298"/>
                  </a:lnTo>
                  <a:lnTo>
                    <a:pt x="3169" y="4304"/>
                  </a:lnTo>
                  <a:lnTo>
                    <a:pt x="3180" y="4312"/>
                  </a:lnTo>
                  <a:lnTo>
                    <a:pt x="3189" y="4321"/>
                  </a:lnTo>
                  <a:lnTo>
                    <a:pt x="3199" y="4331"/>
                  </a:lnTo>
                  <a:lnTo>
                    <a:pt x="3208" y="4341"/>
                  </a:lnTo>
                  <a:lnTo>
                    <a:pt x="3149" y="4415"/>
                  </a:lnTo>
                  <a:lnTo>
                    <a:pt x="3142" y="4407"/>
                  </a:lnTo>
                  <a:lnTo>
                    <a:pt x="3135" y="4401"/>
                  </a:lnTo>
                  <a:lnTo>
                    <a:pt x="3129" y="4394"/>
                  </a:lnTo>
                  <a:lnTo>
                    <a:pt x="3121" y="4389"/>
                  </a:lnTo>
                  <a:lnTo>
                    <a:pt x="3114" y="4385"/>
                  </a:lnTo>
                  <a:lnTo>
                    <a:pt x="3105" y="4380"/>
                  </a:lnTo>
                  <a:lnTo>
                    <a:pt x="3098" y="4377"/>
                  </a:lnTo>
                  <a:lnTo>
                    <a:pt x="3089" y="4374"/>
                  </a:lnTo>
                  <a:lnTo>
                    <a:pt x="3082" y="4372"/>
                  </a:lnTo>
                  <a:lnTo>
                    <a:pt x="3074" y="4370"/>
                  </a:lnTo>
                  <a:lnTo>
                    <a:pt x="3067" y="4370"/>
                  </a:lnTo>
                  <a:lnTo>
                    <a:pt x="3060" y="4369"/>
                  </a:lnTo>
                  <a:lnTo>
                    <a:pt x="3053" y="4370"/>
                  </a:lnTo>
                  <a:lnTo>
                    <a:pt x="3046" y="4371"/>
                  </a:lnTo>
                  <a:lnTo>
                    <a:pt x="3038" y="4372"/>
                  </a:lnTo>
                  <a:lnTo>
                    <a:pt x="3031" y="4374"/>
                  </a:lnTo>
                  <a:lnTo>
                    <a:pt x="3023" y="4377"/>
                  </a:lnTo>
                  <a:lnTo>
                    <a:pt x="3017" y="4380"/>
                  </a:lnTo>
                  <a:lnTo>
                    <a:pt x="3011" y="4385"/>
                  </a:lnTo>
                  <a:lnTo>
                    <a:pt x="3004" y="4389"/>
                  </a:lnTo>
                  <a:lnTo>
                    <a:pt x="2998" y="4394"/>
                  </a:lnTo>
                  <a:lnTo>
                    <a:pt x="2991" y="4400"/>
                  </a:lnTo>
                  <a:lnTo>
                    <a:pt x="2986" y="4406"/>
                  </a:lnTo>
                  <a:lnTo>
                    <a:pt x="2981" y="4412"/>
                  </a:lnTo>
                  <a:lnTo>
                    <a:pt x="2973" y="4423"/>
                  </a:lnTo>
                  <a:lnTo>
                    <a:pt x="2967" y="4435"/>
                  </a:lnTo>
                  <a:lnTo>
                    <a:pt x="2959" y="4446"/>
                  </a:lnTo>
                  <a:lnTo>
                    <a:pt x="2953" y="4459"/>
                  </a:lnTo>
                  <a:lnTo>
                    <a:pt x="2941" y="4485"/>
                  </a:lnTo>
                  <a:lnTo>
                    <a:pt x="2932" y="4512"/>
                  </a:lnTo>
                  <a:lnTo>
                    <a:pt x="2839" y="4791"/>
                  </a:lnTo>
                  <a:lnTo>
                    <a:pt x="2750" y="4761"/>
                  </a:lnTo>
                  <a:close/>
                  <a:moveTo>
                    <a:pt x="3514" y="4973"/>
                  </a:moveTo>
                  <a:lnTo>
                    <a:pt x="3530" y="4904"/>
                  </a:lnTo>
                  <a:lnTo>
                    <a:pt x="3522" y="4912"/>
                  </a:lnTo>
                  <a:lnTo>
                    <a:pt x="3512" y="4919"/>
                  </a:lnTo>
                  <a:lnTo>
                    <a:pt x="3503" y="4926"/>
                  </a:lnTo>
                  <a:lnTo>
                    <a:pt x="3493" y="4932"/>
                  </a:lnTo>
                  <a:lnTo>
                    <a:pt x="3484" y="4938"/>
                  </a:lnTo>
                  <a:lnTo>
                    <a:pt x="3473" y="4942"/>
                  </a:lnTo>
                  <a:lnTo>
                    <a:pt x="3463" y="4946"/>
                  </a:lnTo>
                  <a:lnTo>
                    <a:pt x="3453" y="4949"/>
                  </a:lnTo>
                  <a:lnTo>
                    <a:pt x="3442" y="4951"/>
                  </a:lnTo>
                  <a:lnTo>
                    <a:pt x="3430" y="4954"/>
                  </a:lnTo>
                  <a:lnTo>
                    <a:pt x="3420" y="4955"/>
                  </a:lnTo>
                  <a:lnTo>
                    <a:pt x="3408" y="4955"/>
                  </a:lnTo>
                  <a:lnTo>
                    <a:pt x="3396" y="4955"/>
                  </a:lnTo>
                  <a:lnTo>
                    <a:pt x="3384" y="4954"/>
                  </a:lnTo>
                  <a:lnTo>
                    <a:pt x="3372" y="4951"/>
                  </a:lnTo>
                  <a:lnTo>
                    <a:pt x="3359" y="4948"/>
                  </a:lnTo>
                  <a:lnTo>
                    <a:pt x="3343" y="4944"/>
                  </a:lnTo>
                  <a:lnTo>
                    <a:pt x="3328" y="4939"/>
                  </a:lnTo>
                  <a:lnTo>
                    <a:pt x="3314" y="4932"/>
                  </a:lnTo>
                  <a:lnTo>
                    <a:pt x="3299" y="4925"/>
                  </a:lnTo>
                  <a:lnTo>
                    <a:pt x="3285" y="4916"/>
                  </a:lnTo>
                  <a:lnTo>
                    <a:pt x="3272" y="4907"/>
                  </a:lnTo>
                  <a:lnTo>
                    <a:pt x="3260" y="4896"/>
                  </a:lnTo>
                  <a:lnTo>
                    <a:pt x="3248" y="4884"/>
                  </a:lnTo>
                  <a:lnTo>
                    <a:pt x="3237" y="4872"/>
                  </a:lnTo>
                  <a:lnTo>
                    <a:pt x="3227" y="4859"/>
                  </a:lnTo>
                  <a:lnTo>
                    <a:pt x="3218" y="4845"/>
                  </a:lnTo>
                  <a:lnTo>
                    <a:pt x="3209" y="4830"/>
                  </a:lnTo>
                  <a:lnTo>
                    <a:pt x="3203" y="4814"/>
                  </a:lnTo>
                  <a:lnTo>
                    <a:pt x="3197" y="4798"/>
                  </a:lnTo>
                  <a:lnTo>
                    <a:pt x="3191" y="4781"/>
                  </a:lnTo>
                  <a:lnTo>
                    <a:pt x="3187" y="4764"/>
                  </a:lnTo>
                  <a:lnTo>
                    <a:pt x="3184" y="4746"/>
                  </a:lnTo>
                  <a:lnTo>
                    <a:pt x="3182" y="4728"/>
                  </a:lnTo>
                  <a:lnTo>
                    <a:pt x="3181" y="4709"/>
                  </a:lnTo>
                  <a:lnTo>
                    <a:pt x="3181" y="4690"/>
                  </a:lnTo>
                  <a:lnTo>
                    <a:pt x="3182" y="4671"/>
                  </a:lnTo>
                  <a:lnTo>
                    <a:pt x="3184" y="4651"/>
                  </a:lnTo>
                  <a:lnTo>
                    <a:pt x="3187" y="4630"/>
                  </a:lnTo>
                  <a:lnTo>
                    <a:pt x="3192" y="4609"/>
                  </a:lnTo>
                  <a:lnTo>
                    <a:pt x="3197" y="4589"/>
                  </a:lnTo>
                  <a:lnTo>
                    <a:pt x="3203" y="4570"/>
                  </a:lnTo>
                  <a:lnTo>
                    <a:pt x="3209" y="4552"/>
                  </a:lnTo>
                  <a:lnTo>
                    <a:pt x="3217" y="4534"/>
                  </a:lnTo>
                  <a:lnTo>
                    <a:pt x="3225" y="4516"/>
                  </a:lnTo>
                  <a:lnTo>
                    <a:pt x="3234" y="4500"/>
                  </a:lnTo>
                  <a:lnTo>
                    <a:pt x="3243" y="4484"/>
                  </a:lnTo>
                  <a:lnTo>
                    <a:pt x="3254" y="4468"/>
                  </a:lnTo>
                  <a:lnTo>
                    <a:pt x="3265" y="4454"/>
                  </a:lnTo>
                  <a:lnTo>
                    <a:pt x="3276" y="4440"/>
                  </a:lnTo>
                  <a:lnTo>
                    <a:pt x="3289" y="4428"/>
                  </a:lnTo>
                  <a:lnTo>
                    <a:pt x="3302" y="4418"/>
                  </a:lnTo>
                  <a:lnTo>
                    <a:pt x="3316" y="4408"/>
                  </a:lnTo>
                  <a:lnTo>
                    <a:pt x="3329" y="4400"/>
                  </a:lnTo>
                  <a:lnTo>
                    <a:pt x="3344" y="4392"/>
                  </a:lnTo>
                  <a:lnTo>
                    <a:pt x="3359" y="4386"/>
                  </a:lnTo>
                  <a:lnTo>
                    <a:pt x="3375" y="4380"/>
                  </a:lnTo>
                  <a:lnTo>
                    <a:pt x="3391" y="4376"/>
                  </a:lnTo>
                  <a:lnTo>
                    <a:pt x="3407" y="4374"/>
                  </a:lnTo>
                  <a:lnTo>
                    <a:pt x="3423" y="4373"/>
                  </a:lnTo>
                  <a:lnTo>
                    <a:pt x="3440" y="4372"/>
                  </a:lnTo>
                  <a:lnTo>
                    <a:pt x="3456" y="4373"/>
                  </a:lnTo>
                  <a:lnTo>
                    <a:pt x="3473" y="4375"/>
                  </a:lnTo>
                  <a:lnTo>
                    <a:pt x="3489" y="4378"/>
                  </a:lnTo>
                  <a:lnTo>
                    <a:pt x="3502" y="4382"/>
                  </a:lnTo>
                  <a:lnTo>
                    <a:pt x="3513" y="4386"/>
                  </a:lnTo>
                  <a:lnTo>
                    <a:pt x="3524" y="4390"/>
                  </a:lnTo>
                  <a:lnTo>
                    <a:pt x="3535" y="4395"/>
                  </a:lnTo>
                  <a:lnTo>
                    <a:pt x="3545" y="4401"/>
                  </a:lnTo>
                  <a:lnTo>
                    <a:pt x="3555" y="4407"/>
                  </a:lnTo>
                  <a:lnTo>
                    <a:pt x="3563" y="4413"/>
                  </a:lnTo>
                  <a:lnTo>
                    <a:pt x="3572" y="4421"/>
                  </a:lnTo>
                  <a:lnTo>
                    <a:pt x="3580" y="4428"/>
                  </a:lnTo>
                  <a:lnTo>
                    <a:pt x="3588" y="4436"/>
                  </a:lnTo>
                  <a:lnTo>
                    <a:pt x="3595" y="4444"/>
                  </a:lnTo>
                  <a:lnTo>
                    <a:pt x="3602" y="4453"/>
                  </a:lnTo>
                  <a:lnTo>
                    <a:pt x="3607" y="4461"/>
                  </a:lnTo>
                  <a:lnTo>
                    <a:pt x="3612" y="4471"/>
                  </a:lnTo>
                  <a:lnTo>
                    <a:pt x="3618" y="4479"/>
                  </a:lnTo>
                  <a:lnTo>
                    <a:pt x="3622" y="4490"/>
                  </a:lnTo>
                  <a:lnTo>
                    <a:pt x="3686" y="4219"/>
                  </a:lnTo>
                  <a:lnTo>
                    <a:pt x="3778" y="4240"/>
                  </a:lnTo>
                  <a:lnTo>
                    <a:pt x="3601" y="4993"/>
                  </a:lnTo>
                  <a:lnTo>
                    <a:pt x="3514" y="4973"/>
                  </a:lnTo>
                  <a:close/>
                  <a:moveTo>
                    <a:pt x="3287" y="4631"/>
                  </a:moveTo>
                  <a:lnTo>
                    <a:pt x="3282" y="4657"/>
                  </a:lnTo>
                  <a:lnTo>
                    <a:pt x="3277" y="4681"/>
                  </a:lnTo>
                  <a:lnTo>
                    <a:pt x="3276" y="4705"/>
                  </a:lnTo>
                  <a:lnTo>
                    <a:pt x="3276" y="4726"/>
                  </a:lnTo>
                  <a:lnTo>
                    <a:pt x="3277" y="4746"/>
                  </a:lnTo>
                  <a:lnTo>
                    <a:pt x="3282" y="4765"/>
                  </a:lnTo>
                  <a:lnTo>
                    <a:pt x="3284" y="4774"/>
                  </a:lnTo>
                  <a:lnTo>
                    <a:pt x="3287" y="4782"/>
                  </a:lnTo>
                  <a:lnTo>
                    <a:pt x="3290" y="4791"/>
                  </a:lnTo>
                  <a:lnTo>
                    <a:pt x="3294" y="4798"/>
                  </a:lnTo>
                  <a:lnTo>
                    <a:pt x="3302" y="4813"/>
                  </a:lnTo>
                  <a:lnTo>
                    <a:pt x="3311" y="4827"/>
                  </a:lnTo>
                  <a:lnTo>
                    <a:pt x="3322" y="4839"/>
                  </a:lnTo>
                  <a:lnTo>
                    <a:pt x="3333" y="4849"/>
                  </a:lnTo>
                  <a:lnTo>
                    <a:pt x="3345" y="4858"/>
                  </a:lnTo>
                  <a:lnTo>
                    <a:pt x="3358" y="4865"/>
                  </a:lnTo>
                  <a:lnTo>
                    <a:pt x="3372" y="4871"/>
                  </a:lnTo>
                  <a:lnTo>
                    <a:pt x="3386" y="4875"/>
                  </a:lnTo>
                  <a:lnTo>
                    <a:pt x="3401" y="4878"/>
                  </a:lnTo>
                  <a:lnTo>
                    <a:pt x="3416" y="4879"/>
                  </a:lnTo>
                  <a:lnTo>
                    <a:pt x="3430" y="4878"/>
                  </a:lnTo>
                  <a:lnTo>
                    <a:pt x="3445" y="4876"/>
                  </a:lnTo>
                  <a:lnTo>
                    <a:pt x="3459" y="4872"/>
                  </a:lnTo>
                  <a:lnTo>
                    <a:pt x="3473" y="4866"/>
                  </a:lnTo>
                  <a:lnTo>
                    <a:pt x="3487" y="4859"/>
                  </a:lnTo>
                  <a:lnTo>
                    <a:pt x="3501" y="4850"/>
                  </a:lnTo>
                  <a:lnTo>
                    <a:pt x="3514" y="4839"/>
                  </a:lnTo>
                  <a:lnTo>
                    <a:pt x="3526" y="4826"/>
                  </a:lnTo>
                  <a:lnTo>
                    <a:pt x="3537" y="4812"/>
                  </a:lnTo>
                  <a:lnTo>
                    <a:pt x="3547" y="4795"/>
                  </a:lnTo>
                  <a:lnTo>
                    <a:pt x="3557" y="4776"/>
                  </a:lnTo>
                  <a:lnTo>
                    <a:pt x="3565" y="4756"/>
                  </a:lnTo>
                  <a:lnTo>
                    <a:pt x="3573" y="4733"/>
                  </a:lnTo>
                  <a:lnTo>
                    <a:pt x="3579" y="4709"/>
                  </a:lnTo>
                  <a:lnTo>
                    <a:pt x="3585" y="4682"/>
                  </a:lnTo>
                  <a:lnTo>
                    <a:pt x="3589" y="4657"/>
                  </a:lnTo>
                  <a:lnTo>
                    <a:pt x="3591" y="4632"/>
                  </a:lnTo>
                  <a:lnTo>
                    <a:pt x="3591" y="4610"/>
                  </a:lnTo>
                  <a:lnTo>
                    <a:pt x="3590" y="4589"/>
                  </a:lnTo>
                  <a:lnTo>
                    <a:pt x="3587" y="4570"/>
                  </a:lnTo>
                  <a:lnTo>
                    <a:pt x="3584" y="4560"/>
                  </a:lnTo>
                  <a:lnTo>
                    <a:pt x="3581" y="4552"/>
                  </a:lnTo>
                  <a:lnTo>
                    <a:pt x="3578" y="4543"/>
                  </a:lnTo>
                  <a:lnTo>
                    <a:pt x="3574" y="4535"/>
                  </a:lnTo>
                  <a:lnTo>
                    <a:pt x="3567" y="4520"/>
                  </a:lnTo>
                  <a:lnTo>
                    <a:pt x="3557" y="4507"/>
                  </a:lnTo>
                  <a:lnTo>
                    <a:pt x="3546" y="4495"/>
                  </a:lnTo>
                  <a:lnTo>
                    <a:pt x="3536" y="4485"/>
                  </a:lnTo>
                  <a:lnTo>
                    <a:pt x="3523" y="4475"/>
                  </a:lnTo>
                  <a:lnTo>
                    <a:pt x="3510" y="4468"/>
                  </a:lnTo>
                  <a:lnTo>
                    <a:pt x="3495" y="4462"/>
                  </a:lnTo>
                  <a:lnTo>
                    <a:pt x="3480" y="4458"/>
                  </a:lnTo>
                  <a:lnTo>
                    <a:pt x="3464" y="4455"/>
                  </a:lnTo>
                  <a:lnTo>
                    <a:pt x="3450" y="4454"/>
                  </a:lnTo>
                  <a:lnTo>
                    <a:pt x="3435" y="4455"/>
                  </a:lnTo>
                  <a:lnTo>
                    <a:pt x="3421" y="4457"/>
                  </a:lnTo>
                  <a:lnTo>
                    <a:pt x="3406" y="4461"/>
                  </a:lnTo>
                  <a:lnTo>
                    <a:pt x="3392" y="4467"/>
                  </a:lnTo>
                  <a:lnTo>
                    <a:pt x="3378" y="4474"/>
                  </a:lnTo>
                  <a:lnTo>
                    <a:pt x="3366" y="4484"/>
                  </a:lnTo>
                  <a:lnTo>
                    <a:pt x="3352" y="4494"/>
                  </a:lnTo>
                  <a:lnTo>
                    <a:pt x="3340" y="4508"/>
                  </a:lnTo>
                  <a:lnTo>
                    <a:pt x="3329" y="4523"/>
                  </a:lnTo>
                  <a:lnTo>
                    <a:pt x="3319" y="4541"/>
                  </a:lnTo>
                  <a:lnTo>
                    <a:pt x="3309" y="4560"/>
                  </a:lnTo>
                  <a:lnTo>
                    <a:pt x="3301" y="4582"/>
                  </a:lnTo>
                  <a:lnTo>
                    <a:pt x="3293" y="4606"/>
                  </a:lnTo>
                  <a:lnTo>
                    <a:pt x="3287" y="4631"/>
                  </a:lnTo>
                  <a:close/>
                  <a:moveTo>
                    <a:pt x="4138" y="5043"/>
                  </a:moveTo>
                  <a:lnTo>
                    <a:pt x="4107" y="4270"/>
                  </a:lnTo>
                  <a:lnTo>
                    <a:pt x="4210" y="4266"/>
                  </a:lnTo>
                  <a:lnTo>
                    <a:pt x="4222" y="4585"/>
                  </a:lnTo>
                  <a:lnTo>
                    <a:pt x="4621" y="4568"/>
                  </a:lnTo>
                  <a:lnTo>
                    <a:pt x="4608" y="4250"/>
                  </a:lnTo>
                  <a:lnTo>
                    <a:pt x="4712" y="4245"/>
                  </a:lnTo>
                  <a:lnTo>
                    <a:pt x="4742" y="5018"/>
                  </a:lnTo>
                  <a:lnTo>
                    <a:pt x="4640" y="5023"/>
                  </a:lnTo>
                  <a:lnTo>
                    <a:pt x="4625" y="4659"/>
                  </a:lnTo>
                  <a:lnTo>
                    <a:pt x="4226" y="4675"/>
                  </a:lnTo>
                  <a:lnTo>
                    <a:pt x="4241" y="5039"/>
                  </a:lnTo>
                  <a:lnTo>
                    <a:pt x="4138" y="5043"/>
                  </a:lnTo>
                  <a:close/>
                  <a:moveTo>
                    <a:pt x="5312" y="4831"/>
                  </a:moveTo>
                  <a:lnTo>
                    <a:pt x="5302" y="4844"/>
                  </a:lnTo>
                  <a:lnTo>
                    <a:pt x="5292" y="4857"/>
                  </a:lnTo>
                  <a:lnTo>
                    <a:pt x="5281" y="4868"/>
                  </a:lnTo>
                  <a:lnTo>
                    <a:pt x="5271" y="4880"/>
                  </a:lnTo>
                  <a:lnTo>
                    <a:pt x="5260" y="4890"/>
                  </a:lnTo>
                  <a:lnTo>
                    <a:pt x="5248" y="4899"/>
                  </a:lnTo>
                  <a:lnTo>
                    <a:pt x="5238" y="4908"/>
                  </a:lnTo>
                  <a:lnTo>
                    <a:pt x="5227" y="4915"/>
                  </a:lnTo>
                  <a:lnTo>
                    <a:pt x="5216" y="4923"/>
                  </a:lnTo>
                  <a:lnTo>
                    <a:pt x="5205" y="4929"/>
                  </a:lnTo>
                  <a:lnTo>
                    <a:pt x="5193" y="4935"/>
                  </a:lnTo>
                  <a:lnTo>
                    <a:pt x="5181" y="4941"/>
                  </a:lnTo>
                  <a:lnTo>
                    <a:pt x="5169" y="4945"/>
                  </a:lnTo>
                  <a:lnTo>
                    <a:pt x="5156" y="4950"/>
                  </a:lnTo>
                  <a:lnTo>
                    <a:pt x="5143" y="4954"/>
                  </a:lnTo>
                  <a:lnTo>
                    <a:pt x="5129" y="4958"/>
                  </a:lnTo>
                  <a:lnTo>
                    <a:pt x="5107" y="4962"/>
                  </a:lnTo>
                  <a:lnTo>
                    <a:pt x="5086" y="4964"/>
                  </a:lnTo>
                  <a:lnTo>
                    <a:pt x="5067" y="4965"/>
                  </a:lnTo>
                  <a:lnTo>
                    <a:pt x="5047" y="4964"/>
                  </a:lnTo>
                  <a:lnTo>
                    <a:pt x="5029" y="4962"/>
                  </a:lnTo>
                  <a:lnTo>
                    <a:pt x="5012" y="4959"/>
                  </a:lnTo>
                  <a:lnTo>
                    <a:pt x="4995" y="4952"/>
                  </a:lnTo>
                  <a:lnTo>
                    <a:pt x="4980" y="4945"/>
                  </a:lnTo>
                  <a:lnTo>
                    <a:pt x="4967" y="4937"/>
                  </a:lnTo>
                  <a:lnTo>
                    <a:pt x="4954" y="4927"/>
                  </a:lnTo>
                  <a:lnTo>
                    <a:pt x="4943" y="4916"/>
                  </a:lnTo>
                  <a:lnTo>
                    <a:pt x="4933" y="4904"/>
                  </a:lnTo>
                  <a:lnTo>
                    <a:pt x="4924" y="4891"/>
                  </a:lnTo>
                  <a:lnTo>
                    <a:pt x="4917" y="4877"/>
                  </a:lnTo>
                  <a:lnTo>
                    <a:pt x="4911" y="4861"/>
                  </a:lnTo>
                  <a:lnTo>
                    <a:pt x="4906" y="4845"/>
                  </a:lnTo>
                  <a:lnTo>
                    <a:pt x="4904" y="4834"/>
                  </a:lnTo>
                  <a:lnTo>
                    <a:pt x="4903" y="4825"/>
                  </a:lnTo>
                  <a:lnTo>
                    <a:pt x="4902" y="4815"/>
                  </a:lnTo>
                  <a:lnTo>
                    <a:pt x="4902" y="4806"/>
                  </a:lnTo>
                  <a:lnTo>
                    <a:pt x="4903" y="4795"/>
                  </a:lnTo>
                  <a:lnTo>
                    <a:pt x="4904" y="4786"/>
                  </a:lnTo>
                  <a:lnTo>
                    <a:pt x="4905" y="4777"/>
                  </a:lnTo>
                  <a:lnTo>
                    <a:pt x="4908" y="4767"/>
                  </a:lnTo>
                  <a:lnTo>
                    <a:pt x="4910" y="4758"/>
                  </a:lnTo>
                  <a:lnTo>
                    <a:pt x="4915" y="4749"/>
                  </a:lnTo>
                  <a:lnTo>
                    <a:pt x="4918" y="4741"/>
                  </a:lnTo>
                  <a:lnTo>
                    <a:pt x="4922" y="4732"/>
                  </a:lnTo>
                  <a:lnTo>
                    <a:pt x="4926" y="4725"/>
                  </a:lnTo>
                  <a:lnTo>
                    <a:pt x="4932" y="4717"/>
                  </a:lnTo>
                  <a:lnTo>
                    <a:pt x="4938" y="4710"/>
                  </a:lnTo>
                  <a:lnTo>
                    <a:pt x="4943" y="4704"/>
                  </a:lnTo>
                  <a:lnTo>
                    <a:pt x="4957" y="4690"/>
                  </a:lnTo>
                  <a:lnTo>
                    <a:pt x="4971" y="4678"/>
                  </a:lnTo>
                  <a:lnTo>
                    <a:pt x="4987" y="4668"/>
                  </a:lnTo>
                  <a:lnTo>
                    <a:pt x="5003" y="4658"/>
                  </a:lnTo>
                  <a:lnTo>
                    <a:pt x="5018" y="4651"/>
                  </a:lnTo>
                  <a:lnTo>
                    <a:pt x="5036" y="4643"/>
                  </a:lnTo>
                  <a:lnTo>
                    <a:pt x="5057" y="4634"/>
                  </a:lnTo>
                  <a:lnTo>
                    <a:pt x="5083" y="4625"/>
                  </a:lnTo>
                  <a:lnTo>
                    <a:pt x="5134" y="4606"/>
                  </a:lnTo>
                  <a:lnTo>
                    <a:pt x="5176" y="4588"/>
                  </a:lnTo>
                  <a:lnTo>
                    <a:pt x="5195" y="4579"/>
                  </a:lnTo>
                  <a:lnTo>
                    <a:pt x="5212" y="4571"/>
                  </a:lnTo>
                  <a:lnTo>
                    <a:pt x="5227" y="4562"/>
                  </a:lnTo>
                  <a:lnTo>
                    <a:pt x="5240" y="4555"/>
                  </a:lnTo>
                  <a:lnTo>
                    <a:pt x="5237" y="4539"/>
                  </a:lnTo>
                  <a:lnTo>
                    <a:pt x="5236" y="4530"/>
                  </a:lnTo>
                  <a:lnTo>
                    <a:pt x="5231" y="4517"/>
                  </a:lnTo>
                  <a:lnTo>
                    <a:pt x="5227" y="4505"/>
                  </a:lnTo>
                  <a:lnTo>
                    <a:pt x="5223" y="4494"/>
                  </a:lnTo>
                  <a:lnTo>
                    <a:pt x="5218" y="4484"/>
                  </a:lnTo>
                  <a:lnTo>
                    <a:pt x="5212" y="4475"/>
                  </a:lnTo>
                  <a:lnTo>
                    <a:pt x="5205" y="4468"/>
                  </a:lnTo>
                  <a:lnTo>
                    <a:pt x="5198" y="4462"/>
                  </a:lnTo>
                  <a:lnTo>
                    <a:pt x="5191" y="4457"/>
                  </a:lnTo>
                  <a:lnTo>
                    <a:pt x="5179" y="4452"/>
                  </a:lnTo>
                  <a:lnTo>
                    <a:pt x="5168" y="4449"/>
                  </a:lnTo>
                  <a:lnTo>
                    <a:pt x="5155" y="4445"/>
                  </a:lnTo>
                  <a:lnTo>
                    <a:pt x="5141" y="4444"/>
                  </a:lnTo>
                  <a:lnTo>
                    <a:pt x="5126" y="4443"/>
                  </a:lnTo>
                  <a:lnTo>
                    <a:pt x="5111" y="4444"/>
                  </a:lnTo>
                  <a:lnTo>
                    <a:pt x="5095" y="4446"/>
                  </a:lnTo>
                  <a:lnTo>
                    <a:pt x="5078" y="4451"/>
                  </a:lnTo>
                  <a:lnTo>
                    <a:pt x="5062" y="4454"/>
                  </a:lnTo>
                  <a:lnTo>
                    <a:pt x="5047" y="4459"/>
                  </a:lnTo>
                  <a:lnTo>
                    <a:pt x="5035" y="4463"/>
                  </a:lnTo>
                  <a:lnTo>
                    <a:pt x="5022" y="4469"/>
                  </a:lnTo>
                  <a:lnTo>
                    <a:pt x="5011" y="4475"/>
                  </a:lnTo>
                  <a:lnTo>
                    <a:pt x="5002" y="4481"/>
                  </a:lnTo>
                  <a:lnTo>
                    <a:pt x="4993" y="4488"/>
                  </a:lnTo>
                  <a:lnTo>
                    <a:pt x="4987" y="4495"/>
                  </a:lnTo>
                  <a:lnTo>
                    <a:pt x="4980" y="4504"/>
                  </a:lnTo>
                  <a:lnTo>
                    <a:pt x="4975" y="4512"/>
                  </a:lnTo>
                  <a:lnTo>
                    <a:pt x="4971" y="4523"/>
                  </a:lnTo>
                  <a:lnTo>
                    <a:pt x="4967" y="4534"/>
                  </a:lnTo>
                  <a:lnTo>
                    <a:pt x="4963" y="4545"/>
                  </a:lnTo>
                  <a:lnTo>
                    <a:pt x="4961" y="4558"/>
                  </a:lnTo>
                  <a:lnTo>
                    <a:pt x="4960" y="4573"/>
                  </a:lnTo>
                  <a:lnTo>
                    <a:pt x="4959" y="4588"/>
                  </a:lnTo>
                  <a:lnTo>
                    <a:pt x="4866" y="4595"/>
                  </a:lnTo>
                  <a:lnTo>
                    <a:pt x="4866" y="4580"/>
                  </a:lnTo>
                  <a:lnTo>
                    <a:pt x="4867" y="4567"/>
                  </a:lnTo>
                  <a:lnTo>
                    <a:pt x="4868" y="4553"/>
                  </a:lnTo>
                  <a:lnTo>
                    <a:pt x="4870" y="4539"/>
                  </a:lnTo>
                  <a:lnTo>
                    <a:pt x="4872" y="4527"/>
                  </a:lnTo>
                  <a:lnTo>
                    <a:pt x="4876" y="4514"/>
                  </a:lnTo>
                  <a:lnTo>
                    <a:pt x="4879" y="4503"/>
                  </a:lnTo>
                  <a:lnTo>
                    <a:pt x="4885" y="4492"/>
                  </a:lnTo>
                  <a:lnTo>
                    <a:pt x="4890" y="4481"/>
                  </a:lnTo>
                  <a:lnTo>
                    <a:pt x="4896" y="4472"/>
                  </a:lnTo>
                  <a:lnTo>
                    <a:pt x="4904" y="4462"/>
                  </a:lnTo>
                  <a:lnTo>
                    <a:pt x="4912" y="4453"/>
                  </a:lnTo>
                  <a:lnTo>
                    <a:pt x="4921" y="4443"/>
                  </a:lnTo>
                  <a:lnTo>
                    <a:pt x="4932" y="4435"/>
                  </a:lnTo>
                  <a:lnTo>
                    <a:pt x="4942" y="4426"/>
                  </a:lnTo>
                  <a:lnTo>
                    <a:pt x="4954" y="4419"/>
                  </a:lnTo>
                  <a:lnTo>
                    <a:pt x="4967" y="4410"/>
                  </a:lnTo>
                  <a:lnTo>
                    <a:pt x="4979" y="4404"/>
                  </a:lnTo>
                  <a:lnTo>
                    <a:pt x="4994" y="4396"/>
                  </a:lnTo>
                  <a:lnTo>
                    <a:pt x="5008" y="4390"/>
                  </a:lnTo>
                  <a:lnTo>
                    <a:pt x="5024" y="4385"/>
                  </a:lnTo>
                  <a:lnTo>
                    <a:pt x="5040" y="4379"/>
                  </a:lnTo>
                  <a:lnTo>
                    <a:pt x="5056" y="4374"/>
                  </a:lnTo>
                  <a:lnTo>
                    <a:pt x="5074" y="4370"/>
                  </a:lnTo>
                  <a:lnTo>
                    <a:pt x="5091" y="4367"/>
                  </a:lnTo>
                  <a:lnTo>
                    <a:pt x="5107" y="4363"/>
                  </a:lnTo>
                  <a:lnTo>
                    <a:pt x="5123" y="4361"/>
                  </a:lnTo>
                  <a:lnTo>
                    <a:pt x="5138" y="4360"/>
                  </a:lnTo>
                  <a:lnTo>
                    <a:pt x="5153" y="4359"/>
                  </a:lnTo>
                  <a:lnTo>
                    <a:pt x="5167" y="4359"/>
                  </a:lnTo>
                  <a:lnTo>
                    <a:pt x="5179" y="4359"/>
                  </a:lnTo>
                  <a:lnTo>
                    <a:pt x="5192" y="4360"/>
                  </a:lnTo>
                  <a:lnTo>
                    <a:pt x="5203" y="4362"/>
                  </a:lnTo>
                  <a:lnTo>
                    <a:pt x="5214" y="4365"/>
                  </a:lnTo>
                  <a:lnTo>
                    <a:pt x="5224" y="4368"/>
                  </a:lnTo>
                  <a:lnTo>
                    <a:pt x="5234" y="4370"/>
                  </a:lnTo>
                  <a:lnTo>
                    <a:pt x="5243" y="4374"/>
                  </a:lnTo>
                  <a:lnTo>
                    <a:pt x="5252" y="4377"/>
                  </a:lnTo>
                  <a:lnTo>
                    <a:pt x="5259" y="4383"/>
                  </a:lnTo>
                  <a:lnTo>
                    <a:pt x="5265" y="4387"/>
                  </a:lnTo>
                  <a:lnTo>
                    <a:pt x="5272" y="4392"/>
                  </a:lnTo>
                  <a:lnTo>
                    <a:pt x="5278" y="4399"/>
                  </a:lnTo>
                  <a:lnTo>
                    <a:pt x="5283" y="4405"/>
                  </a:lnTo>
                  <a:lnTo>
                    <a:pt x="5290" y="4411"/>
                  </a:lnTo>
                  <a:lnTo>
                    <a:pt x="5299" y="4426"/>
                  </a:lnTo>
                  <a:lnTo>
                    <a:pt x="5309" y="4443"/>
                  </a:lnTo>
                  <a:lnTo>
                    <a:pt x="5314" y="4457"/>
                  </a:lnTo>
                  <a:lnTo>
                    <a:pt x="5320" y="4476"/>
                  </a:lnTo>
                  <a:lnTo>
                    <a:pt x="5326" y="4500"/>
                  </a:lnTo>
                  <a:lnTo>
                    <a:pt x="5333" y="4527"/>
                  </a:lnTo>
                  <a:lnTo>
                    <a:pt x="5361" y="4651"/>
                  </a:lnTo>
                  <a:lnTo>
                    <a:pt x="5369" y="4681"/>
                  </a:lnTo>
                  <a:lnTo>
                    <a:pt x="5375" y="4709"/>
                  </a:lnTo>
                  <a:lnTo>
                    <a:pt x="5381" y="4733"/>
                  </a:lnTo>
                  <a:lnTo>
                    <a:pt x="5388" y="4755"/>
                  </a:lnTo>
                  <a:lnTo>
                    <a:pt x="5392" y="4774"/>
                  </a:lnTo>
                  <a:lnTo>
                    <a:pt x="5397" y="4790"/>
                  </a:lnTo>
                  <a:lnTo>
                    <a:pt x="5401" y="4803"/>
                  </a:lnTo>
                  <a:lnTo>
                    <a:pt x="5405" y="4812"/>
                  </a:lnTo>
                  <a:lnTo>
                    <a:pt x="5412" y="4828"/>
                  </a:lnTo>
                  <a:lnTo>
                    <a:pt x="5422" y="4844"/>
                  </a:lnTo>
                  <a:lnTo>
                    <a:pt x="5431" y="4859"/>
                  </a:lnTo>
                  <a:lnTo>
                    <a:pt x="5443" y="4873"/>
                  </a:lnTo>
                  <a:lnTo>
                    <a:pt x="5346" y="4895"/>
                  </a:lnTo>
                  <a:lnTo>
                    <a:pt x="5337" y="4881"/>
                  </a:lnTo>
                  <a:lnTo>
                    <a:pt x="5327" y="4866"/>
                  </a:lnTo>
                  <a:lnTo>
                    <a:pt x="5320" y="4849"/>
                  </a:lnTo>
                  <a:lnTo>
                    <a:pt x="5312" y="4831"/>
                  </a:lnTo>
                  <a:close/>
                  <a:moveTo>
                    <a:pt x="5258" y="4627"/>
                  </a:moveTo>
                  <a:lnTo>
                    <a:pt x="5245" y="4636"/>
                  </a:lnTo>
                  <a:lnTo>
                    <a:pt x="5231" y="4644"/>
                  </a:lnTo>
                  <a:lnTo>
                    <a:pt x="5215" y="4653"/>
                  </a:lnTo>
                  <a:lnTo>
                    <a:pt x="5198" y="4661"/>
                  </a:lnTo>
                  <a:lnTo>
                    <a:pt x="5160" y="4678"/>
                  </a:lnTo>
                  <a:lnTo>
                    <a:pt x="5114" y="4697"/>
                  </a:lnTo>
                  <a:lnTo>
                    <a:pt x="5089" y="4707"/>
                  </a:lnTo>
                  <a:lnTo>
                    <a:pt x="5067" y="4716"/>
                  </a:lnTo>
                  <a:lnTo>
                    <a:pt x="5050" y="4726"/>
                  </a:lnTo>
                  <a:lnTo>
                    <a:pt x="5037" y="4735"/>
                  </a:lnTo>
                  <a:lnTo>
                    <a:pt x="5027" y="4742"/>
                  </a:lnTo>
                  <a:lnTo>
                    <a:pt x="5019" y="4752"/>
                  </a:lnTo>
                  <a:lnTo>
                    <a:pt x="5012" y="4761"/>
                  </a:lnTo>
                  <a:lnTo>
                    <a:pt x="5008" y="4773"/>
                  </a:lnTo>
                  <a:lnTo>
                    <a:pt x="5004" y="4783"/>
                  </a:lnTo>
                  <a:lnTo>
                    <a:pt x="5003" y="4795"/>
                  </a:lnTo>
                  <a:lnTo>
                    <a:pt x="5003" y="4807"/>
                  </a:lnTo>
                  <a:lnTo>
                    <a:pt x="5005" y="4820"/>
                  </a:lnTo>
                  <a:lnTo>
                    <a:pt x="5007" y="4828"/>
                  </a:lnTo>
                  <a:lnTo>
                    <a:pt x="5010" y="4837"/>
                  </a:lnTo>
                  <a:lnTo>
                    <a:pt x="5015" y="4844"/>
                  </a:lnTo>
                  <a:lnTo>
                    <a:pt x="5020" y="4851"/>
                  </a:lnTo>
                  <a:lnTo>
                    <a:pt x="5025" y="4858"/>
                  </a:lnTo>
                  <a:lnTo>
                    <a:pt x="5032" y="4864"/>
                  </a:lnTo>
                  <a:lnTo>
                    <a:pt x="5039" y="4870"/>
                  </a:lnTo>
                  <a:lnTo>
                    <a:pt x="5047" y="4874"/>
                  </a:lnTo>
                  <a:lnTo>
                    <a:pt x="5056" y="4878"/>
                  </a:lnTo>
                  <a:lnTo>
                    <a:pt x="5066" y="4881"/>
                  </a:lnTo>
                  <a:lnTo>
                    <a:pt x="5075" y="4883"/>
                  </a:lnTo>
                  <a:lnTo>
                    <a:pt x="5086" y="4884"/>
                  </a:lnTo>
                  <a:lnTo>
                    <a:pt x="5097" y="4884"/>
                  </a:lnTo>
                  <a:lnTo>
                    <a:pt x="5109" y="4883"/>
                  </a:lnTo>
                  <a:lnTo>
                    <a:pt x="5122" y="4882"/>
                  </a:lnTo>
                  <a:lnTo>
                    <a:pt x="5135" y="4879"/>
                  </a:lnTo>
                  <a:lnTo>
                    <a:pt x="5147" y="4876"/>
                  </a:lnTo>
                  <a:lnTo>
                    <a:pt x="5160" y="4872"/>
                  </a:lnTo>
                  <a:lnTo>
                    <a:pt x="5173" y="4867"/>
                  </a:lnTo>
                  <a:lnTo>
                    <a:pt x="5184" y="4862"/>
                  </a:lnTo>
                  <a:lnTo>
                    <a:pt x="5195" y="4856"/>
                  </a:lnTo>
                  <a:lnTo>
                    <a:pt x="5205" y="4849"/>
                  </a:lnTo>
                  <a:lnTo>
                    <a:pt x="5215" y="4842"/>
                  </a:lnTo>
                  <a:lnTo>
                    <a:pt x="5225" y="4834"/>
                  </a:lnTo>
                  <a:lnTo>
                    <a:pt x="5234" y="4826"/>
                  </a:lnTo>
                  <a:lnTo>
                    <a:pt x="5241" y="4817"/>
                  </a:lnTo>
                  <a:lnTo>
                    <a:pt x="5248" y="4808"/>
                  </a:lnTo>
                  <a:lnTo>
                    <a:pt x="5255" y="4798"/>
                  </a:lnTo>
                  <a:lnTo>
                    <a:pt x="5260" y="4789"/>
                  </a:lnTo>
                  <a:lnTo>
                    <a:pt x="5264" y="4778"/>
                  </a:lnTo>
                  <a:lnTo>
                    <a:pt x="5269" y="4767"/>
                  </a:lnTo>
                  <a:lnTo>
                    <a:pt x="5271" y="4757"/>
                  </a:lnTo>
                  <a:lnTo>
                    <a:pt x="5273" y="4747"/>
                  </a:lnTo>
                  <a:lnTo>
                    <a:pt x="5274" y="4738"/>
                  </a:lnTo>
                  <a:lnTo>
                    <a:pt x="5274" y="4727"/>
                  </a:lnTo>
                  <a:lnTo>
                    <a:pt x="5274" y="4715"/>
                  </a:lnTo>
                  <a:lnTo>
                    <a:pt x="5272" y="4703"/>
                  </a:lnTo>
                  <a:lnTo>
                    <a:pt x="5271" y="4690"/>
                  </a:lnTo>
                  <a:lnTo>
                    <a:pt x="5268" y="4676"/>
                  </a:lnTo>
                  <a:lnTo>
                    <a:pt x="5264" y="4661"/>
                  </a:lnTo>
                  <a:lnTo>
                    <a:pt x="5258" y="4627"/>
                  </a:lnTo>
                  <a:close/>
                  <a:moveTo>
                    <a:pt x="5618" y="4811"/>
                  </a:moveTo>
                  <a:lnTo>
                    <a:pt x="5350" y="4085"/>
                  </a:lnTo>
                  <a:lnTo>
                    <a:pt x="5440" y="4052"/>
                  </a:lnTo>
                  <a:lnTo>
                    <a:pt x="5708" y="4778"/>
                  </a:lnTo>
                  <a:lnTo>
                    <a:pt x="5618" y="4811"/>
                  </a:lnTo>
                  <a:close/>
                  <a:moveTo>
                    <a:pt x="6214" y="4484"/>
                  </a:moveTo>
                  <a:lnTo>
                    <a:pt x="6206" y="4498"/>
                  </a:lnTo>
                  <a:lnTo>
                    <a:pt x="6200" y="4513"/>
                  </a:lnTo>
                  <a:lnTo>
                    <a:pt x="6191" y="4527"/>
                  </a:lnTo>
                  <a:lnTo>
                    <a:pt x="6184" y="4541"/>
                  </a:lnTo>
                  <a:lnTo>
                    <a:pt x="6175" y="4553"/>
                  </a:lnTo>
                  <a:lnTo>
                    <a:pt x="6167" y="4564"/>
                  </a:lnTo>
                  <a:lnTo>
                    <a:pt x="6158" y="4575"/>
                  </a:lnTo>
                  <a:lnTo>
                    <a:pt x="6150" y="4585"/>
                  </a:lnTo>
                  <a:lnTo>
                    <a:pt x="6140" y="4594"/>
                  </a:lnTo>
                  <a:lnTo>
                    <a:pt x="6131" y="4604"/>
                  </a:lnTo>
                  <a:lnTo>
                    <a:pt x="6121" y="4611"/>
                  </a:lnTo>
                  <a:lnTo>
                    <a:pt x="6111" y="4620"/>
                  </a:lnTo>
                  <a:lnTo>
                    <a:pt x="6099" y="4627"/>
                  </a:lnTo>
                  <a:lnTo>
                    <a:pt x="6088" y="4635"/>
                  </a:lnTo>
                  <a:lnTo>
                    <a:pt x="6076" y="4641"/>
                  </a:lnTo>
                  <a:lnTo>
                    <a:pt x="6064" y="4647"/>
                  </a:lnTo>
                  <a:lnTo>
                    <a:pt x="6043" y="4657"/>
                  </a:lnTo>
                  <a:lnTo>
                    <a:pt x="6023" y="4664"/>
                  </a:lnTo>
                  <a:lnTo>
                    <a:pt x="6003" y="4670"/>
                  </a:lnTo>
                  <a:lnTo>
                    <a:pt x="5985" y="4673"/>
                  </a:lnTo>
                  <a:lnTo>
                    <a:pt x="5967" y="4675"/>
                  </a:lnTo>
                  <a:lnTo>
                    <a:pt x="5949" y="4675"/>
                  </a:lnTo>
                  <a:lnTo>
                    <a:pt x="5932" y="4673"/>
                  </a:lnTo>
                  <a:lnTo>
                    <a:pt x="5916" y="4669"/>
                  </a:lnTo>
                  <a:lnTo>
                    <a:pt x="5900" y="4663"/>
                  </a:lnTo>
                  <a:lnTo>
                    <a:pt x="5886" y="4657"/>
                  </a:lnTo>
                  <a:lnTo>
                    <a:pt x="5872" y="4648"/>
                  </a:lnTo>
                  <a:lnTo>
                    <a:pt x="5860" y="4639"/>
                  </a:lnTo>
                  <a:lnTo>
                    <a:pt x="5849" y="4628"/>
                  </a:lnTo>
                  <a:lnTo>
                    <a:pt x="5838" y="4615"/>
                  </a:lnTo>
                  <a:lnTo>
                    <a:pt x="5829" y="4602"/>
                  </a:lnTo>
                  <a:lnTo>
                    <a:pt x="5821" y="4587"/>
                  </a:lnTo>
                  <a:lnTo>
                    <a:pt x="5817" y="4578"/>
                  </a:lnTo>
                  <a:lnTo>
                    <a:pt x="5814" y="4569"/>
                  </a:lnTo>
                  <a:lnTo>
                    <a:pt x="5811" y="4559"/>
                  </a:lnTo>
                  <a:lnTo>
                    <a:pt x="5809" y="4550"/>
                  </a:lnTo>
                  <a:lnTo>
                    <a:pt x="5807" y="4540"/>
                  </a:lnTo>
                  <a:lnTo>
                    <a:pt x="5805" y="4530"/>
                  </a:lnTo>
                  <a:lnTo>
                    <a:pt x="5805" y="4521"/>
                  </a:lnTo>
                  <a:lnTo>
                    <a:pt x="5805" y="4511"/>
                  </a:lnTo>
                  <a:lnTo>
                    <a:pt x="5807" y="4502"/>
                  </a:lnTo>
                  <a:lnTo>
                    <a:pt x="5808" y="4492"/>
                  </a:lnTo>
                  <a:lnTo>
                    <a:pt x="5810" y="4484"/>
                  </a:lnTo>
                  <a:lnTo>
                    <a:pt x="5812" y="4474"/>
                  </a:lnTo>
                  <a:lnTo>
                    <a:pt x="5814" y="4466"/>
                  </a:lnTo>
                  <a:lnTo>
                    <a:pt x="5818" y="4457"/>
                  </a:lnTo>
                  <a:lnTo>
                    <a:pt x="5821" y="4449"/>
                  </a:lnTo>
                  <a:lnTo>
                    <a:pt x="5826" y="4441"/>
                  </a:lnTo>
                  <a:lnTo>
                    <a:pt x="5836" y="4425"/>
                  </a:lnTo>
                  <a:lnTo>
                    <a:pt x="5847" y="4410"/>
                  </a:lnTo>
                  <a:lnTo>
                    <a:pt x="5860" y="4396"/>
                  </a:lnTo>
                  <a:lnTo>
                    <a:pt x="5874" y="4384"/>
                  </a:lnTo>
                  <a:lnTo>
                    <a:pt x="5886" y="4373"/>
                  </a:lnTo>
                  <a:lnTo>
                    <a:pt x="5902" y="4361"/>
                  </a:lnTo>
                  <a:lnTo>
                    <a:pt x="5921" y="4349"/>
                  </a:lnTo>
                  <a:lnTo>
                    <a:pt x="5944" y="4334"/>
                  </a:lnTo>
                  <a:lnTo>
                    <a:pt x="5989" y="4304"/>
                  </a:lnTo>
                  <a:lnTo>
                    <a:pt x="6028" y="4276"/>
                  </a:lnTo>
                  <a:lnTo>
                    <a:pt x="6044" y="4264"/>
                  </a:lnTo>
                  <a:lnTo>
                    <a:pt x="6058" y="4252"/>
                  </a:lnTo>
                  <a:lnTo>
                    <a:pt x="6071" y="4241"/>
                  </a:lnTo>
                  <a:lnTo>
                    <a:pt x="6083" y="4231"/>
                  </a:lnTo>
                  <a:lnTo>
                    <a:pt x="6076" y="4216"/>
                  </a:lnTo>
                  <a:lnTo>
                    <a:pt x="6072" y="4208"/>
                  </a:lnTo>
                  <a:lnTo>
                    <a:pt x="6066" y="4196"/>
                  </a:lnTo>
                  <a:lnTo>
                    <a:pt x="6058" y="4185"/>
                  </a:lnTo>
                  <a:lnTo>
                    <a:pt x="6052" y="4175"/>
                  </a:lnTo>
                  <a:lnTo>
                    <a:pt x="6045" y="4167"/>
                  </a:lnTo>
                  <a:lnTo>
                    <a:pt x="6037" y="4159"/>
                  </a:lnTo>
                  <a:lnTo>
                    <a:pt x="6029" y="4154"/>
                  </a:lnTo>
                  <a:lnTo>
                    <a:pt x="6021" y="4150"/>
                  </a:lnTo>
                  <a:lnTo>
                    <a:pt x="6013" y="4147"/>
                  </a:lnTo>
                  <a:lnTo>
                    <a:pt x="6000" y="4143"/>
                  </a:lnTo>
                  <a:lnTo>
                    <a:pt x="5988" y="4142"/>
                  </a:lnTo>
                  <a:lnTo>
                    <a:pt x="5975" y="4142"/>
                  </a:lnTo>
                  <a:lnTo>
                    <a:pt x="5961" y="4144"/>
                  </a:lnTo>
                  <a:lnTo>
                    <a:pt x="5947" y="4148"/>
                  </a:lnTo>
                  <a:lnTo>
                    <a:pt x="5932" y="4152"/>
                  </a:lnTo>
                  <a:lnTo>
                    <a:pt x="5917" y="4157"/>
                  </a:lnTo>
                  <a:lnTo>
                    <a:pt x="5901" y="4165"/>
                  </a:lnTo>
                  <a:lnTo>
                    <a:pt x="5886" y="4172"/>
                  </a:lnTo>
                  <a:lnTo>
                    <a:pt x="5874" y="4180"/>
                  </a:lnTo>
                  <a:lnTo>
                    <a:pt x="5862" y="4187"/>
                  </a:lnTo>
                  <a:lnTo>
                    <a:pt x="5851" y="4196"/>
                  </a:lnTo>
                  <a:lnTo>
                    <a:pt x="5842" y="4204"/>
                  </a:lnTo>
                  <a:lnTo>
                    <a:pt x="5834" y="4211"/>
                  </a:lnTo>
                  <a:lnTo>
                    <a:pt x="5827" y="4220"/>
                  </a:lnTo>
                  <a:lnTo>
                    <a:pt x="5821" y="4230"/>
                  </a:lnTo>
                  <a:lnTo>
                    <a:pt x="5817" y="4238"/>
                  </a:lnTo>
                  <a:lnTo>
                    <a:pt x="5814" y="4249"/>
                  </a:lnTo>
                  <a:lnTo>
                    <a:pt x="5812" y="4259"/>
                  </a:lnTo>
                  <a:lnTo>
                    <a:pt x="5811" y="4270"/>
                  </a:lnTo>
                  <a:lnTo>
                    <a:pt x="5811" y="4283"/>
                  </a:lnTo>
                  <a:lnTo>
                    <a:pt x="5811" y="4295"/>
                  </a:lnTo>
                  <a:lnTo>
                    <a:pt x="5813" y="4310"/>
                  </a:lnTo>
                  <a:lnTo>
                    <a:pt x="5815" y="4324"/>
                  </a:lnTo>
                  <a:lnTo>
                    <a:pt x="5726" y="4354"/>
                  </a:lnTo>
                  <a:lnTo>
                    <a:pt x="5723" y="4339"/>
                  </a:lnTo>
                  <a:lnTo>
                    <a:pt x="5720" y="4325"/>
                  </a:lnTo>
                  <a:lnTo>
                    <a:pt x="5718" y="4311"/>
                  </a:lnTo>
                  <a:lnTo>
                    <a:pt x="5718" y="4298"/>
                  </a:lnTo>
                  <a:lnTo>
                    <a:pt x="5717" y="4285"/>
                  </a:lnTo>
                  <a:lnTo>
                    <a:pt x="5718" y="4272"/>
                  </a:lnTo>
                  <a:lnTo>
                    <a:pt x="5719" y="4260"/>
                  </a:lnTo>
                  <a:lnTo>
                    <a:pt x="5721" y="4249"/>
                  </a:lnTo>
                  <a:lnTo>
                    <a:pt x="5725" y="4237"/>
                  </a:lnTo>
                  <a:lnTo>
                    <a:pt x="5729" y="4225"/>
                  </a:lnTo>
                  <a:lnTo>
                    <a:pt x="5734" y="4215"/>
                  </a:lnTo>
                  <a:lnTo>
                    <a:pt x="5740" y="4204"/>
                  </a:lnTo>
                  <a:lnTo>
                    <a:pt x="5747" y="4192"/>
                  </a:lnTo>
                  <a:lnTo>
                    <a:pt x="5754" y="4182"/>
                  </a:lnTo>
                  <a:lnTo>
                    <a:pt x="5763" y="4171"/>
                  </a:lnTo>
                  <a:lnTo>
                    <a:pt x="5773" y="4160"/>
                  </a:lnTo>
                  <a:lnTo>
                    <a:pt x="5783" y="4151"/>
                  </a:lnTo>
                  <a:lnTo>
                    <a:pt x="5795" y="4140"/>
                  </a:lnTo>
                  <a:lnTo>
                    <a:pt x="5808" y="4131"/>
                  </a:lnTo>
                  <a:lnTo>
                    <a:pt x="5820" y="4121"/>
                  </a:lnTo>
                  <a:lnTo>
                    <a:pt x="5833" y="4113"/>
                  </a:lnTo>
                  <a:lnTo>
                    <a:pt x="5848" y="4104"/>
                  </a:lnTo>
                  <a:lnTo>
                    <a:pt x="5863" y="4096"/>
                  </a:lnTo>
                  <a:lnTo>
                    <a:pt x="5879" y="4087"/>
                  </a:lnTo>
                  <a:lnTo>
                    <a:pt x="5895" y="4080"/>
                  </a:lnTo>
                  <a:lnTo>
                    <a:pt x="5911" y="4073"/>
                  </a:lnTo>
                  <a:lnTo>
                    <a:pt x="5926" y="4068"/>
                  </a:lnTo>
                  <a:lnTo>
                    <a:pt x="5939" y="4063"/>
                  </a:lnTo>
                  <a:lnTo>
                    <a:pt x="5953" y="4058"/>
                  </a:lnTo>
                  <a:lnTo>
                    <a:pt x="5967" y="4055"/>
                  </a:lnTo>
                  <a:lnTo>
                    <a:pt x="5980" y="4053"/>
                  </a:lnTo>
                  <a:lnTo>
                    <a:pt x="5992" y="4052"/>
                  </a:lnTo>
                  <a:lnTo>
                    <a:pt x="6003" y="4051"/>
                  </a:lnTo>
                  <a:lnTo>
                    <a:pt x="6015" y="4051"/>
                  </a:lnTo>
                  <a:lnTo>
                    <a:pt x="6026" y="4051"/>
                  </a:lnTo>
                  <a:lnTo>
                    <a:pt x="6035" y="4052"/>
                  </a:lnTo>
                  <a:lnTo>
                    <a:pt x="6045" y="4053"/>
                  </a:lnTo>
                  <a:lnTo>
                    <a:pt x="6053" y="4055"/>
                  </a:lnTo>
                  <a:lnTo>
                    <a:pt x="6062" y="4058"/>
                  </a:lnTo>
                  <a:lnTo>
                    <a:pt x="6070" y="4062"/>
                  </a:lnTo>
                  <a:lnTo>
                    <a:pt x="6078" y="4065"/>
                  </a:lnTo>
                  <a:lnTo>
                    <a:pt x="6084" y="4069"/>
                  </a:lnTo>
                  <a:lnTo>
                    <a:pt x="6091" y="4074"/>
                  </a:lnTo>
                  <a:lnTo>
                    <a:pt x="6099" y="4080"/>
                  </a:lnTo>
                  <a:lnTo>
                    <a:pt x="6112" y="4092"/>
                  </a:lnTo>
                  <a:lnTo>
                    <a:pt x="6124" y="4106"/>
                  </a:lnTo>
                  <a:lnTo>
                    <a:pt x="6133" y="4119"/>
                  </a:lnTo>
                  <a:lnTo>
                    <a:pt x="6142" y="4136"/>
                  </a:lnTo>
                  <a:lnTo>
                    <a:pt x="6154" y="4157"/>
                  </a:lnTo>
                  <a:lnTo>
                    <a:pt x="6167" y="4183"/>
                  </a:lnTo>
                  <a:lnTo>
                    <a:pt x="6222" y="4297"/>
                  </a:lnTo>
                  <a:lnTo>
                    <a:pt x="6249" y="4351"/>
                  </a:lnTo>
                  <a:lnTo>
                    <a:pt x="6270" y="4393"/>
                  </a:lnTo>
                  <a:lnTo>
                    <a:pt x="6287" y="4424"/>
                  </a:lnTo>
                  <a:lnTo>
                    <a:pt x="6300" y="4444"/>
                  </a:lnTo>
                  <a:lnTo>
                    <a:pt x="6310" y="4459"/>
                  </a:lnTo>
                  <a:lnTo>
                    <a:pt x="6323" y="4472"/>
                  </a:lnTo>
                  <a:lnTo>
                    <a:pt x="6336" y="4485"/>
                  </a:lnTo>
                  <a:lnTo>
                    <a:pt x="6351" y="4495"/>
                  </a:lnTo>
                  <a:lnTo>
                    <a:pt x="6262" y="4539"/>
                  </a:lnTo>
                  <a:lnTo>
                    <a:pt x="6249" y="4527"/>
                  </a:lnTo>
                  <a:lnTo>
                    <a:pt x="6236" y="4514"/>
                  </a:lnTo>
                  <a:lnTo>
                    <a:pt x="6224" y="4500"/>
                  </a:lnTo>
                  <a:lnTo>
                    <a:pt x="6214" y="4484"/>
                  </a:lnTo>
                  <a:close/>
                  <a:moveTo>
                    <a:pt x="6116" y="4298"/>
                  </a:moveTo>
                  <a:lnTo>
                    <a:pt x="6105" y="4308"/>
                  </a:lnTo>
                  <a:lnTo>
                    <a:pt x="6094" y="4319"/>
                  </a:lnTo>
                  <a:lnTo>
                    <a:pt x="6081" y="4331"/>
                  </a:lnTo>
                  <a:lnTo>
                    <a:pt x="6066" y="4343"/>
                  </a:lnTo>
                  <a:lnTo>
                    <a:pt x="6031" y="4369"/>
                  </a:lnTo>
                  <a:lnTo>
                    <a:pt x="5990" y="4397"/>
                  </a:lnTo>
                  <a:lnTo>
                    <a:pt x="5968" y="4412"/>
                  </a:lnTo>
                  <a:lnTo>
                    <a:pt x="5950" y="4427"/>
                  </a:lnTo>
                  <a:lnTo>
                    <a:pt x="5935" y="4439"/>
                  </a:lnTo>
                  <a:lnTo>
                    <a:pt x="5925" y="4451"/>
                  </a:lnTo>
                  <a:lnTo>
                    <a:pt x="5916" y="4460"/>
                  </a:lnTo>
                  <a:lnTo>
                    <a:pt x="5911" y="4471"/>
                  </a:lnTo>
                  <a:lnTo>
                    <a:pt x="5906" y="4483"/>
                  </a:lnTo>
                  <a:lnTo>
                    <a:pt x="5904" y="4494"/>
                  </a:lnTo>
                  <a:lnTo>
                    <a:pt x="5903" y="4506"/>
                  </a:lnTo>
                  <a:lnTo>
                    <a:pt x="5904" y="4518"/>
                  </a:lnTo>
                  <a:lnTo>
                    <a:pt x="5906" y="4529"/>
                  </a:lnTo>
                  <a:lnTo>
                    <a:pt x="5912" y="4540"/>
                  </a:lnTo>
                  <a:lnTo>
                    <a:pt x="5916" y="4548"/>
                  </a:lnTo>
                  <a:lnTo>
                    <a:pt x="5921" y="4556"/>
                  </a:lnTo>
                  <a:lnTo>
                    <a:pt x="5927" y="4562"/>
                  </a:lnTo>
                  <a:lnTo>
                    <a:pt x="5933" y="4569"/>
                  </a:lnTo>
                  <a:lnTo>
                    <a:pt x="5939" y="4574"/>
                  </a:lnTo>
                  <a:lnTo>
                    <a:pt x="5948" y="4578"/>
                  </a:lnTo>
                  <a:lnTo>
                    <a:pt x="5955" y="4581"/>
                  </a:lnTo>
                  <a:lnTo>
                    <a:pt x="5965" y="4585"/>
                  </a:lnTo>
                  <a:lnTo>
                    <a:pt x="5975" y="4587"/>
                  </a:lnTo>
                  <a:lnTo>
                    <a:pt x="5984" y="4588"/>
                  </a:lnTo>
                  <a:lnTo>
                    <a:pt x="5995" y="4587"/>
                  </a:lnTo>
                  <a:lnTo>
                    <a:pt x="6005" y="4586"/>
                  </a:lnTo>
                  <a:lnTo>
                    <a:pt x="6016" y="4584"/>
                  </a:lnTo>
                  <a:lnTo>
                    <a:pt x="6028" y="4580"/>
                  </a:lnTo>
                  <a:lnTo>
                    <a:pt x="6039" y="4576"/>
                  </a:lnTo>
                  <a:lnTo>
                    <a:pt x="6051" y="4571"/>
                  </a:lnTo>
                  <a:lnTo>
                    <a:pt x="6064" y="4564"/>
                  </a:lnTo>
                  <a:lnTo>
                    <a:pt x="6074" y="4557"/>
                  </a:lnTo>
                  <a:lnTo>
                    <a:pt x="6086" y="4551"/>
                  </a:lnTo>
                  <a:lnTo>
                    <a:pt x="6096" y="4542"/>
                  </a:lnTo>
                  <a:lnTo>
                    <a:pt x="6105" y="4535"/>
                  </a:lnTo>
                  <a:lnTo>
                    <a:pt x="6114" y="4525"/>
                  </a:lnTo>
                  <a:lnTo>
                    <a:pt x="6121" y="4517"/>
                  </a:lnTo>
                  <a:lnTo>
                    <a:pt x="6129" y="4506"/>
                  </a:lnTo>
                  <a:lnTo>
                    <a:pt x="6136" y="4496"/>
                  </a:lnTo>
                  <a:lnTo>
                    <a:pt x="6141" y="4486"/>
                  </a:lnTo>
                  <a:lnTo>
                    <a:pt x="6147" y="4475"/>
                  </a:lnTo>
                  <a:lnTo>
                    <a:pt x="6150" y="4464"/>
                  </a:lnTo>
                  <a:lnTo>
                    <a:pt x="6153" y="4454"/>
                  </a:lnTo>
                  <a:lnTo>
                    <a:pt x="6155" y="4443"/>
                  </a:lnTo>
                  <a:lnTo>
                    <a:pt x="6157" y="4432"/>
                  </a:lnTo>
                  <a:lnTo>
                    <a:pt x="6157" y="4420"/>
                  </a:lnTo>
                  <a:lnTo>
                    <a:pt x="6156" y="4411"/>
                  </a:lnTo>
                  <a:lnTo>
                    <a:pt x="6155" y="4401"/>
                  </a:lnTo>
                  <a:lnTo>
                    <a:pt x="6153" y="4391"/>
                  </a:lnTo>
                  <a:lnTo>
                    <a:pt x="6150" y="4379"/>
                  </a:lnTo>
                  <a:lnTo>
                    <a:pt x="6147" y="4368"/>
                  </a:lnTo>
                  <a:lnTo>
                    <a:pt x="6141" y="4355"/>
                  </a:lnTo>
                  <a:lnTo>
                    <a:pt x="6136" y="4342"/>
                  </a:lnTo>
                  <a:lnTo>
                    <a:pt x="6130" y="4328"/>
                  </a:lnTo>
                  <a:lnTo>
                    <a:pt x="6116" y="4298"/>
                  </a:lnTo>
                  <a:close/>
                  <a:moveTo>
                    <a:pt x="6507" y="4394"/>
                  </a:moveTo>
                  <a:lnTo>
                    <a:pt x="6096" y="3740"/>
                  </a:lnTo>
                  <a:lnTo>
                    <a:pt x="6175" y="3689"/>
                  </a:lnTo>
                  <a:lnTo>
                    <a:pt x="6588" y="4344"/>
                  </a:lnTo>
                  <a:lnTo>
                    <a:pt x="6507" y="4394"/>
                  </a:lnTo>
                  <a:close/>
                  <a:moveTo>
                    <a:pt x="7220" y="3456"/>
                  </a:moveTo>
                  <a:lnTo>
                    <a:pt x="7311" y="3401"/>
                  </a:lnTo>
                  <a:lnTo>
                    <a:pt x="7319" y="3415"/>
                  </a:lnTo>
                  <a:lnTo>
                    <a:pt x="7327" y="3429"/>
                  </a:lnTo>
                  <a:lnTo>
                    <a:pt x="7333" y="3443"/>
                  </a:lnTo>
                  <a:lnTo>
                    <a:pt x="7340" y="3457"/>
                  </a:lnTo>
                  <a:lnTo>
                    <a:pt x="7345" y="3470"/>
                  </a:lnTo>
                  <a:lnTo>
                    <a:pt x="7350" y="3484"/>
                  </a:lnTo>
                  <a:lnTo>
                    <a:pt x="7354" y="3498"/>
                  </a:lnTo>
                  <a:lnTo>
                    <a:pt x="7358" y="3512"/>
                  </a:lnTo>
                  <a:lnTo>
                    <a:pt x="7361" y="3526"/>
                  </a:lnTo>
                  <a:lnTo>
                    <a:pt x="7363" y="3538"/>
                  </a:lnTo>
                  <a:lnTo>
                    <a:pt x="7365" y="3552"/>
                  </a:lnTo>
                  <a:lnTo>
                    <a:pt x="7366" y="3566"/>
                  </a:lnTo>
                  <a:lnTo>
                    <a:pt x="7367" y="3579"/>
                  </a:lnTo>
                  <a:lnTo>
                    <a:pt x="7367" y="3593"/>
                  </a:lnTo>
                  <a:lnTo>
                    <a:pt x="7366" y="3605"/>
                  </a:lnTo>
                  <a:lnTo>
                    <a:pt x="7365" y="3619"/>
                  </a:lnTo>
                  <a:lnTo>
                    <a:pt x="7363" y="3632"/>
                  </a:lnTo>
                  <a:lnTo>
                    <a:pt x="7361" y="3645"/>
                  </a:lnTo>
                  <a:lnTo>
                    <a:pt x="7358" y="3658"/>
                  </a:lnTo>
                  <a:lnTo>
                    <a:pt x="7354" y="3670"/>
                  </a:lnTo>
                  <a:lnTo>
                    <a:pt x="7350" y="3683"/>
                  </a:lnTo>
                  <a:lnTo>
                    <a:pt x="7346" y="3696"/>
                  </a:lnTo>
                  <a:lnTo>
                    <a:pt x="7341" y="3708"/>
                  </a:lnTo>
                  <a:lnTo>
                    <a:pt x="7334" y="3719"/>
                  </a:lnTo>
                  <a:lnTo>
                    <a:pt x="7328" y="3732"/>
                  </a:lnTo>
                  <a:lnTo>
                    <a:pt x="7321" y="3744"/>
                  </a:lnTo>
                  <a:lnTo>
                    <a:pt x="7314" y="3755"/>
                  </a:lnTo>
                  <a:lnTo>
                    <a:pt x="7306" y="3766"/>
                  </a:lnTo>
                  <a:lnTo>
                    <a:pt x="7297" y="3778"/>
                  </a:lnTo>
                  <a:lnTo>
                    <a:pt x="7287" y="3788"/>
                  </a:lnTo>
                  <a:lnTo>
                    <a:pt x="7278" y="3799"/>
                  </a:lnTo>
                  <a:lnTo>
                    <a:pt x="7267" y="3811"/>
                  </a:lnTo>
                  <a:lnTo>
                    <a:pt x="7245" y="3831"/>
                  </a:lnTo>
                  <a:lnTo>
                    <a:pt x="7223" y="3850"/>
                  </a:lnTo>
                  <a:lnTo>
                    <a:pt x="7200" y="3867"/>
                  </a:lnTo>
                  <a:lnTo>
                    <a:pt x="7178" y="3881"/>
                  </a:lnTo>
                  <a:lnTo>
                    <a:pt x="7156" y="3894"/>
                  </a:lnTo>
                  <a:lnTo>
                    <a:pt x="7133" y="3903"/>
                  </a:lnTo>
                  <a:lnTo>
                    <a:pt x="7110" y="3912"/>
                  </a:lnTo>
                  <a:lnTo>
                    <a:pt x="7088" y="3917"/>
                  </a:lnTo>
                  <a:lnTo>
                    <a:pt x="7064" y="3921"/>
                  </a:lnTo>
                  <a:lnTo>
                    <a:pt x="7042" y="3923"/>
                  </a:lnTo>
                  <a:lnTo>
                    <a:pt x="7018" y="3923"/>
                  </a:lnTo>
                  <a:lnTo>
                    <a:pt x="6995" y="3922"/>
                  </a:lnTo>
                  <a:lnTo>
                    <a:pt x="6972" y="3919"/>
                  </a:lnTo>
                  <a:lnTo>
                    <a:pt x="6947" y="3914"/>
                  </a:lnTo>
                  <a:lnTo>
                    <a:pt x="6924" y="3906"/>
                  </a:lnTo>
                  <a:lnTo>
                    <a:pt x="6899" y="3898"/>
                  </a:lnTo>
                  <a:lnTo>
                    <a:pt x="6875" y="3887"/>
                  </a:lnTo>
                  <a:lnTo>
                    <a:pt x="6852" y="3876"/>
                  </a:lnTo>
                  <a:lnTo>
                    <a:pt x="6829" y="3862"/>
                  </a:lnTo>
                  <a:lnTo>
                    <a:pt x="6807" y="3848"/>
                  </a:lnTo>
                  <a:lnTo>
                    <a:pt x="6786" y="3833"/>
                  </a:lnTo>
                  <a:lnTo>
                    <a:pt x="6764" y="3816"/>
                  </a:lnTo>
                  <a:lnTo>
                    <a:pt x="6744" y="3799"/>
                  </a:lnTo>
                  <a:lnTo>
                    <a:pt x="6724" y="3780"/>
                  </a:lnTo>
                  <a:lnTo>
                    <a:pt x="6704" y="3757"/>
                  </a:lnTo>
                  <a:lnTo>
                    <a:pt x="6685" y="3736"/>
                  </a:lnTo>
                  <a:lnTo>
                    <a:pt x="6668" y="3714"/>
                  </a:lnTo>
                  <a:lnTo>
                    <a:pt x="6653" y="3692"/>
                  </a:lnTo>
                  <a:lnTo>
                    <a:pt x="6639" y="3668"/>
                  </a:lnTo>
                  <a:lnTo>
                    <a:pt x="6626" y="3645"/>
                  </a:lnTo>
                  <a:lnTo>
                    <a:pt x="6617" y="3621"/>
                  </a:lnTo>
                  <a:lnTo>
                    <a:pt x="6608" y="3598"/>
                  </a:lnTo>
                  <a:lnTo>
                    <a:pt x="6601" y="3574"/>
                  </a:lnTo>
                  <a:lnTo>
                    <a:pt x="6596" y="3550"/>
                  </a:lnTo>
                  <a:lnTo>
                    <a:pt x="6593" y="3526"/>
                  </a:lnTo>
                  <a:lnTo>
                    <a:pt x="6591" y="3502"/>
                  </a:lnTo>
                  <a:lnTo>
                    <a:pt x="6592" y="3479"/>
                  </a:lnTo>
                  <a:lnTo>
                    <a:pt x="6594" y="3456"/>
                  </a:lnTo>
                  <a:lnTo>
                    <a:pt x="6599" y="3432"/>
                  </a:lnTo>
                  <a:lnTo>
                    <a:pt x="6604" y="3409"/>
                  </a:lnTo>
                  <a:lnTo>
                    <a:pt x="6611" y="3385"/>
                  </a:lnTo>
                  <a:lnTo>
                    <a:pt x="6621" y="3363"/>
                  </a:lnTo>
                  <a:lnTo>
                    <a:pt x="6632" y="3342"/>
                  </a:lnTo>
                  <a:lnTo>
                    <a:pt x="6643" y="3321"/>
                  </a:lnTo>
                  <a:lnTo>
                    <a:pt x="6656" y="3300"/>
                  </a:lnTo>
                  <a:lnTo>
                    <a:pt x="6671" y="3280"/>
                  </a:lnTo>
                  <a:lnTo>
                    <a:pt x="6687" y="3261"/>
                  </a:lnTo>
                  <a:lnTo>
                    <a:pt x="6704" y="3243"/>
                  </a:lnTo>
                  <a:lnTo>
                    <a:pt x="6725" y="3224"/>
                  </a:lnTo>
                  <a:lnTo>
                    <a:pt x="6746" y="3207"/>
                  </a:lnTo>
                  <a:lnTo>
                    <a:pt x="6768" y="3191"/>
                  </a:lnTo>
                  <a:lnTo>
                    <a:pt x="6790" y="3178"/>
                  </a:lnTo>
                  <a:lnTo>
                    <a:pt x="6802" y="3173"/>
                  </a:lnTo>
                  <a:lnTo>
                    <a:pt x="6812" y="3167"/>
                  </a:lnTo>
                  <a:lnTo>
                    <a:pt x="6824" y="3162"/>
                  </a:lnTo>
                  <a:lnTo>
                    <a:pt x="6836" y="3159"/>
                  </a:lnTo>
                  <a:lnTo>
                    <a:pt x="6847" y="3155"/>
                  </a:lnTo>
                  <a:lnTo>
                    <a:pt x="6859" y="3152"/>
                  </a:lnTo>
                  <a:lnTo>
                    <a:pt x="6872" y="3149"/>
                  </a:lnTo>
                  <a:lnTo>
                    <a:pt x="6883" y="3147"/>
                  </a:lnTo>
                  <a:lnTo>
                    <a:pt x="6908" y="3145"/>
                  </a:lnTo>
                  <a:lnTo>
                    <a:pt x="6932" y="3144"/>
                  </a:lnTo>
                  <a:lnTo>
                    <a:pt x="6957" y="3146"/>
                  </a:lnTo>
                  <a:lnTo>
                    <a:pt x="6981" y="3150"/>
                  </a:lnTo>
                  <a:lnTo>
                    <a:pt x="7006" y="3156"/>
                  </a:lnTo>
                  <a:lnTo>
                    <a:pt x="7030" y="3164"/>
                  </a:lnTo>
                  <a:lnTo>
                    <a:pt x="7055" y="3175"/>
                  </a:lnTo>
                  <a:lnTo>
                    <a:pt x="7079" y="3187"/>
                  </a:lnTo>
                  <a:lnTo>
                    <a:pt x="7025" y="3275"/>
                  </a:lnTo>
                  <a:lnTo>
                    <a:pt x="7005" y="3265"/>
                  </a:lnTo>
                  <a:lnTo>
                    <a:pt x="6987" y="3258"/>
                  </a:lnTo>
                  <a:lnTo>
                    <a:pt x="6967" y="3251"/>
                  </a:lnTo>
                  <a:lnTo>
                    <a:pt x="6949" y="3246"/>
                  </a:lnTo>
                  <a:lnTo>
                    <a:pt x="6932" y="3243"/>
                  </a:lnTo>
                  <a:lnTo>
                    <a:pt x="6915" y="3242"/>
                  </a:lnTo>
                  <a:lnTo>
                    <a:pt x="6898" y="3242"/>
                  </a:lnTo>
                  <a:lnTo>
                    <a:pt x="6882" y="3243"/>
                  </a:lnTo>
                  <a:lnTo>
                    <a:pt x="6866" y="3246"/>
                  </a:lnTo>
                  <a:lnTo>
                    <a:pt x="6852" y="3250"/>
                  </a:lnTo>
                  <a:lnTo>
                    <a:pt x="6837" y="3256"/>
                  </a:lnTo>
                  <a:lnTo>
                    <a:pt x="6822" y="3263"/>
                  </a:lnTo>
                  <a:lnTo>
                    <a:pt x="6807" y="3272"/>
                  </a:lnTo>
                  <a:lnTo>
                    <a:pt x="6792" y="3282"/>
                  </a:lnTo>
                  <a:lnTo>
                    <a:pt x="6778" y="3293"/>
                  </a:lnTo>
                  <a:lnTo>
                    <a:pt x="6764" y="3307"/>
                  </a:lnTo>
                  <a:lnTo>
                    <a:pt x="6750" y="3323"/>
                  </a:lnTo>
                  <a:lnTo>
                    <a:pt x="6736" y="3339"/>
                  </a:lnTo>
                  <a:lnTo>
                    <a:pt x="6724" y="3355"/>
                  </a:lnTo>
                  <a:lnTo>
                    <a:pt x="6714" y="3372"/>
                  </a:lnTo>
                  <a:lnTo>
                    <a:pt x="6706" y="3389"/>
                  </a:lnTo>
                  <a:lnTo>
                    <a:pt x="6698" y="3406"/>
                  </a:lnTo>
                  <a:lnTo>
                    <a:pt x="6693" y="3424"/>
                  </a:lnTo>
                  <a:lnTo>
                    <a:pt x="6689" y="3442"/>
                  </a:lnTo>
                  <a:lnTo>
                    <a:pt x="6687" y="3460"/>
                  </a:lnTo>
                  <a:lnTo>
                    <a:pt x="6686" y="3478"/>
                  </a:lnTo>
                  <a:lnTo>
                    <a:pt x="6687" y="3495"/>
                  </a:lnTo>
                  <a:lnTo>
                    <a:pt x="6689" y="3513"/>
                  </a:lnTo>
                  <a:lnTo>
                    <a:pt x="6692" y="3530"/>
                  </a:lnTo>
                  <a:lnTo>
                    <a:pt x="6696" y="3548"/>
                  </a:lnTo>
                  <a:lnTo>
                    <a:pt x="6703" y="3565"/>
                  </a:lnTo>
                  <a:lnTo>
                    <a:pt x="6711" y="3582"/>
                  </a:lnTo>
                  <a:lnTo>
                    <a:pt x="6720" y="3599"/>
                  </a:lnTo>
                  <a:lnTo>
                    <a:pt x="6729" y="3615"/>
                  </a:lnTo>
                  <a:lnTo>
                    <a:pt x="6739" y="3631"/>
                  </a:lnTo>
                  <a:lnTo>
                    <a:pt x="6750" y="3647"/>
                  </a:lnTo>
                  <a:lnTo>
                    <a:pt x="6761" y="3662"/>
                  </a:lnTo>
                  <a:lnTo>
                    <a:pt x="6773" y="3677"/>
                  </a:lnTo>
                  <a:lnTo>
                    <a:pt x="6786" y="3691"/>
                  </a:lnTo>
                  <a:lnTo>
                    <a:pt x="6798" y="3704"/>
                  </a:lnTo>
                  <a:lnTo>
                    <a:pt x="6817" y="3721"/>
                  </a:lnTo>
                  <a:lnTo>
                    <a:pt x="6834" y="3737"/>
                  </a:lnTo>
                  <a:lnTo>
                    <a:pt x="6852" y="3751"/>
                  </a:lnTo>
                  <a:lnTo>
                    <a:pt x="6869" y="3765"/>
                  </a:lnTo>
                  <a:lnTo>
                    <a:pt x="6887" y="3777"/>
                  </a:lnTo>
                  <a:lnTo>
                    <a:pt x="6905" y="3787"/>
                  </a:lnTo>
                  <a:lnTo>
                    <a:pt x="6923" y="3798"/>
                  </a:lnTo>
                  <a:lnTo>
                    <a:pt x="6941" y="3806"/>
                  </a:lnTo>
                  <a:lnTo>
                    <a:pt x="6958" y="3813"/>
                  </a:lnTo>
                  <a:lnTo>
                    <a:pt x="6976" y="3819"/>
                  </a:lnTo>
                  <a:lnTo>
                    <a:pt x="6994" y="3823"/>
                  </a:lnTo>
                  <a:lnTo>
                    <a:pt x="7012" y="3826"/>
                  </a:lnTo>
                  <a:lnTo>
                    <a:pt x="7029" y="3827"/>
                  </a:lnTo>
                  <a:lnTo>
                    <a:pt x="7046" y="3827"/>
                  </a:lnTo>
                  <a:lnTo>
                    <a:pt x="7064" y="3824"/>
                  </a:lnTo>
                  <a:lnTo>
                    <a:pt x="7081" y="3821"/>
                  </a:lnTo>
                  <a:lnTo>
                    <a:pt x="7098" y="3816"/>
                  </a:lnTo>
                  <a:lnTo>
                    <a:pt x="7114" y="3811"/>
                  </a:lnTo>
                  <a:lnTo>
                    <a:pt x="7130" y="3803"/>
                  </a:lnTo>
                  <a:lnTo>
                    <a:pt x="7145" y="3796"/>
                  </a:lnTo>
                  <a:lnTo>
                    <a:pt x="7160" y="3787"/>
                  </a:lnTo>
                  <a:lnTo>
                    <a:pt x="7174" y="3777"/>
                  </a:lnTo>
                  <a:lnTo>
                    <a:pt x="7186" y="3766"/>
                  </a:lnTo>
                  <a:lnTo>
                    <a:pt x="7199" y="3754"/>
                  </a:lnTo>
                  <a:lnTo>
                    <a:pt x="7214" y="3738"/>
                  </a:lnTo>
                  <a:lnTo>
                    <a:pt x="7227" y="3722"/>
                  </a:lnTo>
                  <a:lnTo>
                    <a:pt x="7237" y="3706"/>
                  </a:lnTo>
                  <a:lnTo>
                    <a:pt x="7247" y="3689"/>
                  </a:lnTo>
                  <a:lnTo>
                    <a:pt x="7255" y="3672"/>
                  </a:lnTo>
                  <a:lnTo>
                    <a:pt x="7260" y="3654"/>
                  </a:lnTo>
                  <a:lnTo>
                    <a:pt x="7265" y="3635"/>
                  </a:lnTo>
                  <a:lnTo>
                    <a:pt x="7267" y="3617"/>
                  </a:lnTo>
                  <a:lnTo>
                    <a:pt x="7268" y="3597"/>
                  </a:lnTo>
                  <a:lnTo>
                    <a:pt x="7267" y="3578"/>
                  </a:lnTo>
                  <a:lnTo>
                    <a:pt x="7264" y="3558"/>
                  </a:lnTo>
                  <a:lnTo>
                    <a:pt x="7259" y="3537"/>
                  </a:lnTo>
                  <a:lnTo>
                    <a:pt x="7252" y="3517"/>
                  </a:lnTo>
                  <a:lnTo>
                    <a:pt x="7244" y="3497"/>
                  </a:lnTo>
                  <a:lnTo>
                    <a:pt x="7233" y="3477"/>
                  </a:lnTo>
                  <a:lnTo>
                    <a:pt x="7220" y="3456"/>
                  </a:lnTo>
                  <a:close/>
                  <a:moveTo>
                    <a:pt x="7672" y="3010"/>
                  </a:moveTo>
                  <a:lnTo>
                    <a:pt x="7740" y="2938"/>
                  </a:lnTo>
                  <a:lnTo>
                    <a:pt x="7753" y="2955"/>
                  </a:lnTo>
                  <a:lnTo>
                    <a:pt x="7765" y="2972"/>
                  </a:lnTo>
                  <a:lnTo>
                    <a:pt x="7774" y="2990"/>
                  </a:lnTo>
                  <a:lnTo>
                    <a:pt x="7783" y="3008"/>
                  </a:lnTo>
                  <a:lnTo>
                    <a:pt x="7789" y="3027"/>
                  </a:lnTo>
                  <a:lnTo>
                    <a:pt x="7795" y="3046"/>
                  </a:lnTo>
                  <a:lnTo>
                    <a:pt x="7797" y="3065"/>
                  </a:lnTo>
                  <a:lnTo>
                    <a:pt x="7799" y="3085"/>
                  </a:lnTo>
                  <a:lnTo>
                    <a:pt x="7798" y="3104"/>
                  </a:lnTo>
                  <a:lnTo>
                    <a:pt x="7796" y="3124"/>
                  </a:lnTo>
                  <a:lnTo>
                    <a:pt x="7791" y="3143"/>
                  </a:lnTo>
                  <a:lnTo>
                    <a:pt x="7786" y="3163"/>
                  </a:lnTo>
                  <a:lnTo>
                    <a:pt x="7779" y="3182"/>
                  </a:lnTo>
                  <a:lnTo>
                    <a:pt x="7769" y="3203"/>
                  </a:lnTo>
                  <a:lnTo>
                    <a:pt x="7757" y="3223"/>
                  </a:lnTo>
                  <a:lnTo>
                    <a:pt x="7744" y="3242"/>
                  </a:lnTo>
                  <a:lnTo>
                    <a:pt x="7735" y="3255"/>
                  </a:lnTo>
                  <a:lnTo>
                    <a:pt x="7725" y="3265"/>
                  </a:lnTo>
                  <a:lnTo>
                    <a:pt x="7716" y="3277"/>
                  </a:lnTo>
                  <a:lnTo>
                    <a:pt x="7706" y="3287"/>
                  </a:lnTo>
                  <a:lnTo>
                    <a:pt x="7696" y="3296"/>
                  </a:lnTo>
                  <a:lnTo>
                    <a:pt x="7686" y="3305"/>
                  </a:lnTo>
                  <a:lnTo>
                    <a:pt x="7676" y="3313"/>
                  </a:lnTo>
                  <a:lnTo>
                    <a:pt x="7665" y="3321"/>
                  </a:lnTo>
                  <a:lnTo>
                    <a:pt x="7653" y="3327"/>
                  </a:lnTo>
                  <a:lnTo>
                    <a:pt x="7643" y="3333"/>
                  </a:lnTo>
                  <a:lnTo>
                    <a:pt x="7631" y="3339"/>
                  </a:lnTo>
                  <a:lnTo>
                    <a:pt x="7619" y="3344"/>
                  </a:lnTo>
                  <a:lnTo>
                    <a:pt x="7606" y="3348"/>
                  </a:lnTo>
                  <a:lnTo>
                    <a:pt x="7595" y="3351"/>
                  </a:lnTo>
                  <a:lnTo>
                    <a:pt x="7582" y="3355"/>
                  </a:lnTo>
                  <a:lnTo>
                    <a:pt x="7569" y="3357"/>
                  </a:lnTo>
                  <a:lnTo>
                    <a:pt x="7556" y="3358"/>
                  </a:lnTo>
                  <a:lnTo>
                    <a:pt x="7544" y="3359"/>
                  </a:lnTo>
                  <a:lnTo>
                    <a:pt x="7530" y="3359"/>
                  </a:lnTo>
                  <a:lnTo>
                    <a:pt x="7517" y="3358"/>
                  </a:lnTo>
                  <a:lnTo>
                    <a:pt x="7504" y="3356"/>
                  </a:lnTo>
                  <a:lnTo>
                    <a:pt x="7491" y="3354"/>
                  </a:lnTo>
                  <a:lnTo>
                    <a:pt x="7478" y="3351"/>
                  </a:lnTo>
                  <a:lnTo>
                    <a:pt x="7464" y="3347"/>
                  </a:lnTo>
                  <a:lnTo>
                    <a:pt x="7451" y="3343"/>
                  </a:lnTo>
                  <a:lnTo>
                    <a:pt x="7437" y="3338"/>
                  </a:lnTo>
                  <a:lnTo>
                    <a:pt x="7424" y="3331"/>
                  </a:lnTo>
                  <a:lnTo>
                    <a:pt x="7410" y="3325"/>
                  </a:lnTo>
                  <a:lnTo>
                    <a:pt x="7396" y="3317"/>
                  </a:lnTo>
                  <a:lnTo>
                    <a:pt x="7383" y="3310"/>
                  </a:lnTo>
                  <a:lnTo>
                    <a:pt x="7369" y="3300"/>
                  </a:lnTo>
                  <a:lnTo>
                    <a:pt x="7356" y="3291"/>
                  </a:lnTo>
                  <a:lnTo>
                    <a:pt x="7341" y="3281"/>
                  </a:lnTo>
                  <a:lnTo>
                    <a:pt x="7328" y="3271"/>
                  </a:lnTo>
                  <a:lnTo>
                    <a:pt x="7315" y="3260"/>
                  </a:lnTo>
                  <a:lnTo>
                    <a:pt x="7303" y="3248"/>
                  </a:lnTo>
                  <a:lnTo>
                    <a:pt x="7293" y="3238"/>
                  </a:lnTo>
                  <a:lnTo>
                    <a:pt x="7282" y="3227"/>
                  </a:lnTo>
                  <a:lnTo>
                    <a:pt x="7273" y="3215"/>
                  </a:lnTo>
                  <a:lnTo>
                    <a:pt x="7264" y="3204"/>
                  </a:lnTo>
                  <a:lnTo>
                    <a:pt x="7256" y="3192"/>
                  </a:lnTo>
                  <a:lnTo>
                    <a:pt x="7248" y="3180"/>
                  </a:lnTo>
                  <a:lnTo>
                    <a:pt x="7242" y="3167"/>
                  </a:lnTo>
                  <a:lnTo>
                    <a:pt x="7235" y="3156"/>
                  </a:lnTo>
                  <a:lnTo>
                    <a:pt x="7230" y="3143"/>
                  </a:lnTo>
                  <a:lnTo>
                    <a:pt x="7226" y="3130"/>
                  </a:lnTo>
                  <a:lnTo>
                    <a:pt x="7223" y="3117"/>
                  </a:lnTo>
                  <a:lnTo>
                    <a:pt x="7219" y="3105"/>
                  </a:lnTo>
                  <a:lnTo>
                    <a:pt x="7217" y="3092"/>
                  </a:lnTo>
                  <a:lnTo>
                    <a:pt x="7215" y="3079"/>
                  </a:lnTo>
                  <a:lnTo>
                    <a:pt x="7214" y="3066"/>
                  </a:lnTo>
                  <a:lnTo>
                    <a:pt x="7214" y="3053"/>
                  </a:lnTo>
                  <a:lnTo>
                    <a:pt x="7215" y="3041"/>
                  </a:lnTo>
                  <a:lnTo>
                    <a:pt x="7216" y="3028"/>
                  </a:lnTo>
                  <a:lnTo>
                    <a:pt x="7218" y="3015"/>
                  </a:lnTo>
                  <a:lnTo>
                    <a:pt x="7220" y="3003"/>
                  </a:lnTo>
                  <a:lnTo>
                    <a:pt x="7224" y="2991"/>
                  </a:lnTo>
                  <a:lnTo>
                    <a:pt x="7228" y="2978"/>
                  </a:lnTo>
                  <a:lnTo>
                    <a:pt x="7232" y="2965"/>
                  </a:lnTo>
                  <a:lnTo>
                    <a:pt x="7237" y="2954"/>
                  </a:lnTo>
                  <a:lnTo>
                    <a:pt x="7244" y="2942"/>
                  </a:lnTo>
                  <a:lnTo>
                    <a:pt x="7250" y="2929"/>
                  </a:lnTo>
                  <a:lnTo>
                    <a:pt x="7258" y="2918"/>
                  </a:lnTo>
                  <a:lnTo>
                    <a:pt x="7266" y="2906"/>
                  </a:lnTo>
                  <a:lnTo>
                    <a:pt x="7274" y="2895"/>
                  </a:lnTo>
                  <a:lnTo>
                    <a:pt x="7282" y="2885"/>
                  </a:lnTo>
                  <a:lnTo>
                    <a:pt x="7292" y="2875"/>
                  </a:lnTo>
                  <a:lnTo>
                    <a:pt x="7300" y="2866"/>
                  </a:lnTo>
                  <a:lnTo>
                    <a:pt x="7310" y="2857"/>
                  </a:lnTo>
                  <a:lnTo>
                    <a:pt x="7320" y="2849"/>
                  </a:lnTo>
                  <a:lnTo>
                    <a:pt x="7330" y="2841"/>
                  </a:lnTo>
                  <a:lnTo>
                    <a:pt x="7341" y="2835"/>
                  </a:lnTo>
                  <a:lnTo>
                    <a:pt x="7351" y="2828"/>
                  </a:lnTo>
                  <a:lnTo>
                    <a:pt x="7362" y="2823"/>
                  </a:lnTo>
                  <a:lnTo>
                    <a:pt x="7374" y="2818"/>
                  </a:lnTo>
                  <a:lnTo>
                    <a:pt x="7385" y="2813"/>
                  </a:lnTo>
                  <a:lnTo>
                    <a:pt x="7397" y="2809"/>
                  </a:lnTo>
                  <a:lnTo>
                    <a:pt x="7409" y="2806"/>
                  </a:lnTo>
                  <a:lnTo>
                    <a:pt x="7421" y="2804"/>
                  </a:lnTo>
                  <a:lnTo>
                    <a:pt x="7434" y="2802"/>
                  </a:lnTo>
                  <a:lnTo>
                    <a:pt x="7447" y="2801"/>
                  </a:lnTo>
                  <a:lnTo>
                    <a:pt x="7461" y="2800"/>
                  </a:lnTo>
                  <a:lnTo>
                    <a:pt x="7474" y="2800"/>
                  </a:lnTo>
                  <a:lnTo>
                    <a:pt x="7486" y="2801"/>
                  </a:lnTo>
                  <a:lnTo>
                    <a:pt x="7500" y="2803"/>
                  </a:lnTo>
                  <a:lnTo>
                    <a:pt x="7513" y="2805"/>
                  </a:lnTo>
                  <a:lnTo>
                    <a:pt x="7527" y="2808"/>
                  </a:lnTo>
                  <a:lnTo>
                    <a:pt x="7540" y="2812"/>
                  </a:lnTo>
                  <a:lnTo>
                    <a:pt x="7553" y="2817"/>
                  </a:lnTo>
                  <a:lnTo>
                    <a:pt x="7567" y="2822"/>
                  </a:lnTo>
                  <a:lnTo>
                    <a:pt x="7581" y="2828"/>
                  </a:lnTo>
                  <a:lnTo>
                    <a:pt x="7595" y="2835"/>
                  </a:lnTo>
                  <a:lnTo>
                    <a:pt x="7609" y="2842"/>
                  </a:lnTo>
                  <a:lnTo>
                    <a:pt x="7622" y="2851"/>
                  </a:lnTo>
                  <a:lnTo>
                    <a:pt x="7636" y="2859"/>
                  </a:lnTo>
                  <a:lnTo>
                    <a:pt x="7651" y="2869"/>
                  </a:lnTo>
                  <a:lnTo>
                    <a:pt x="7658" y="2875"/>
                  </a:lnTo>
                  <a:lnTo>
                    <a:pt x="7671" y="2885"/>
                  </a:lnTo>
                  <a:lnTo>
                    <a:pt x="7428" y="3224"/>
                  </a:lnTo>
                  <a:lnTo>
                    <a:pt x="7447" y="3236"/>
                  </a:lnTo>
                  <a:lnTo>
                    <a:pt x="7466" y="3245"/>
                  </a:lnTo>
                  <a:lnTo>
                    <a:pt x="7484" y="3253"/>
                  </a:lnTo>
                  <a:lnTo>
                    <a:pt x="7503" y="3258"/>
                  </a:lnTo>
                  <a:lnTo>
                    <a:pt x="7521" y="3262"/>
                  </a:lnTo>
                  <a:lnTo>
                    <a:pt x="7538" y="3264"/>
                  </a:lnTo>
                  <a:lnTo>
                    <a:pt x="7555" y="3265"/>
                  </a:lnTo>
                  <a:lnTo>
                    <a:pt x="7572" y="3263"/>
                  </a:lnTo>
                  <a:lnTo>
                    <a:pt x="7589" y="3260"/>
                  </a:lnTo>
                  <a:lnTo>
                    <a:pt x="7604" y="3256"/>
                  </a:lnTo>
                  <a:lnTo>
                    <a:pt x="7619" y="3249"/>
                  </a:lnTo>
                  <a:lnTo>
                    <a:pt x="7633" y="3242"/>
                  </a:lnTo>
                  <a:lnTo>
                    <a:pt x="7647" y="3233"/>
                  </a:lnTo>
                  <a:lnTo>
                    <a:pt x="7658" y="3223"/>
                  </a:lnTo>
                  <a:lnTo>
                    <a:pt x="7670" y="3210"/>
                  </a:lnTo>
                  <a:lnTo>
                    <a:pt x="7681" y="3197"/>
                  </a:lnTo>
                  <a:lnTo>
                    <a:pt x="7687" y="3187"/>
                  </a:lnTo>
                  <a:lnTo>
                    <a:pt x="7694" y="3176"/>
                  </a:lnTo>
                  <a:lnTo>
                    <a:pt x="7699" y="3164"/>
                  </a:lnTo>
                  <a:lnTo>
                    <a:pt x="7703" y="3154"/>
                  </a:lnTo>
                  <a:lnTo>
                    <a:pt x="7706" y="3143"/>
                  </a:lnTo>
                  <a:lnTo>
                    <a:pt x="7708" y="3131"/>
                  </a:lnTo>
                  <a:lnTo>
                    <a:pt x="7710" y="3120"/>
                  </a:lnTo>
                  <a:lnTo>
                    <a:pt x="7710" y="3109"/>
                  </a:lnTo>
                  <a:lnTo>
                    <a:pt x="7710" y="3097"/>
                  </a:lnTo>
                  <a:lnTo>
                    <a:pt x="7707" y="3085"/>
                  </a:lnTo>
                  <a:lnTo>
                    <a:pt x="7704" y="3073"/>
                  </a:lnTo>
                  <a:lnTo>
                    <a:pt x="7700" y="3061"/>
                  </a:lnTo>
                  <a:lnTo>
                    <a:pt x="7695" y="3048"/>
                  </a:lnTo>
                  <a:lnTo>
                    <a:pt x="7688" y="3036"/>
                  </a:lnTo>
                  <a:lnTo>
                    <a:pt x="7681" y="3023"/>
                  </a:lnTo>
                  <a:lnTo>
                    <a:pt x="7672" y="3010"/>
                  </a:lnTo>
                  <a:close/>
                  <a:moveTo>
                    <a:pt x="7367" y="3174"/>
                  </a:moveTo>
                  <a:lnTo>
                    <a:pt x="7549" y="2920"/>
                  </a:lnTo>
                  <a:lnTo>
                    <a:pt x="7534" y="2911"/>
                  </a:lnTo>
                  <a:lnTo>
                    <a:pt x="7519" y="2905"/>
                  </a:lnTo>
                  <a:lnTo>
                    <a:pt x="7505" y="2898"/>
                  </a:lnTo>
                  <a:lnTo>
                    <a:pt x="7492" y="2894"/>
                  </a:lnTo>
                  <a:lnTo>
                    <a:pt x="7479" y="2890"/>
                  </a:lnTo>
                  <a:lnTo>
                    <a:pt x="7466" y="2888"/>
                  </a:lnTo>
                  <a:lnTo>
                    <a:pt x="7454" y="2887"/>
                  </a:lnTo>
                  <a:lnTo>
                    <a:pt x="7443" y="2888"/>
                  </a:lnTo>
                  <a:lnTo>
                    <a:pt x="7425" y="2890"/>
                  </a:lnTo>
                  <a:lnTo>
                    <a:pt x="7409" y="2893"/>
                  </a:lnTo>
                  <a:lnTo>
                    <a:pt x="7393" y="2898"/>
                  </a:lnTo>
                  <a:lnTo>
                    <a:pt x="7379" y="2906"/>
                  </a:lnTo>
                  <a:lnTo>
                    <a:pt x="7365" y="2914"/>
                  </a:lnTo>
                  <a:lnTo>
                    <a:pt x="7352" y="2925"/>
                  </a:lnTo>
                  <a:lnTo>
                    <a:pt x="7341" y="2937"/>
                  </a:lnTo>
                  <a:lnTo>
                    <a:pt x="7329" y="2951"/>
                  </a:lnTo>
                  <a:lnTo>
                    <a:pt x="7320" y="2964"/>
                  </a:lnTo>
                  <a:lnTo>
                    <a:pt x="7313" y="2978"/>
                  </a:lnTo>
                  <a:lnTo>
                    <a:pt x="7308" y="2992"/>
                  </a:lnTo>
                  <a:lnTo>
                    <a:pt x="7303" y="3006"/>
                  </a:lnTo>
                  <a:lnTo>
                    <a:pt x="7300" y="3021"/>
                  </a:lnTo>
                  <a:lnTo>
                    <a:pt x="7299" y="3036"/>
                  </a:lnTo>
                  <a:lnTo>
                    <a:pt x="7299" y="3051"/>
                  </a:lnTo>
                  <a:lnTo>
                    <a:pt x="7301" y="3065"/>
                  </a:lnTo>
                  <a:lnTo>
                    <a:pt x="7304" y="3081"/>
                  </a:lnTo>
                  <a:lnTo>
                    <a:pt x="7309" y="3095"/>
                  </a:lnTo>
                  <a:lnTo>
                    <a:pt x="7315" y="3110"/>
                  </a:lnTo>
                  <a:lnTo>
                    <a:pt x="7323" y="3124"/>
                  </a:lnTo>
                  <a:lnTo>
                    <a:pt x="7331" y="3137"/>
                  </a:lnTo>
                  <a:lnTo>
                    <a:pt x="7342" y="3149"/>
                  </a:lnTo>
                  <a:lnTo>
                    <a:pt x="7354" y="3162"/>
                  </a:lnTo>
                  <a:lnTo>
                    <a:pt x="7367" y="3174"/>
                  </a:lnTo>
                  <a:close/>
                  <a:moveTo>
                    <a:pt x="7974" y="2871"/>
                  </a:moveTo>
                  <a:lnTo>
                    <a:pt x="7472" y="2622"/>
                  </a:lnTo>
                  <a:lnTo>
                    <a:pt x="7511" y="2546"/>
                  </a:lnTo>
                  <a:lnTo>
                    <a:pt x="7587" y="2584"/>
                  </a:lnTo>
                  <a:lnTo>
                    <a:pt x="7578" y="2570"/>
                  </a:lnTo>
                  <a:lnTo>
                    <a:pt x="7570" y="2557"/>
                  </a:lnTo>
                  <a:lnTo>
                    <a:pt x="7563" y="2544"/>
                  </a:lnTo>
                  <a:lnTo>
                    <a:pt x="7556" y="2534"/>
                  </a:lnTo>
                  <a:lnTo>
                    <a:pt x="7552" y="2522"/>
                  </a:lnTo>
                  <a:lnTo>
                    <a:pt x="7548" y="2513"/>
                  </a:lnTo>
                  <a:lnTo>
                    <a:pt x="7545" y="2503"/>
                  </a:lnTo>
                  <a:lnTo>
                    <a:pt x="7544" y="2495"/>
                  </a:lnTo>
                  <a:lnTo>
                    <a:pt x="7543" y="2486"/>
                  </a:lnTo>
                  <a:lnTo>
                    <a:pt x="7543" y="2477"/>
                  </a:lnTo>
                  <a:lnTo>
                    <a:pt x="7543" y="2470"/>
                  </a:lnTo>
                  <a:lnTo>
                    <a:pt x="7544" y="2462"/>
                  </a:lnTo>
                  <a:lnTo>
                    <a:pt x="7545" y="2454"/>
                  </a:lnTo>
                  <a:lnTo>
                    <a:pt x="7547" y="2447"/>
                  </a:lnTo>
                  <a:lnTo>
                    <a:pt x="7550" y="2439"/>
                  </a:lnTo>
                  <a:lnTo>
                    <a:pt x="7553" y="2432"/>
                  </a:lnTo>
                  <a:lnTo>
                    <a:pt x="7560" y="2421"/>
                  </a:lnTo>
                  <a:lnTo>
                    <a:pt x="7566" y="2411"/>
                  </a:lnTo>
                  <a:lnTo>
                    <a:pt x="7573" y="2401"/>
                  </a:lnTo>
                  <a:lnTo>
                    <a:pt x="7582" y="2391"/>
                  </a:lnTo>
                  <a:lnTo>
                    <a:pt x="7592" y="2382"/>
                  </a:lnTo>
                  <a:lnTo>
                    <a:pt x="7601" y="2373"/>
                  </a:lnTo>
                  <a:lnTo>
                    <a:pt x="7612" y="2365"/>
                  </a:lnTo>
                  <a:lnTo>
                    <a:pt x="7623" y="2357"/>
                  </a:lnTo>
                  <a:lnTo>
                    <a:pt x="7687" y="2426"/>
                  </a:lnTo>
                  <a:lnTo>
                    <a:pt x="7680" y="2432"/>
                  </a:lnTo>
                  <a:lnTo>
                    <a:pt x="7672" y="2438"/>
                  </a:lnTo>
                  <a:lnTo>
                    <a:pt x="7665" y="2445"/>
                  </a:lnTo>
                  <a:lnTo>
                    <a:pt x="7658" y="2451"/>
                  </a:lnTo>
                  <a:lnTo>
                    <a:pt x="7653" y="2457"/>
                  </a:lnTo>
                  <a:lnTo>
                    <a:pt x="7648" y="2465"/>
                  </a:lnTo>
                  <a:lnTo>
                    <a:pt x="7644" y="2472"/>
                  </a:lnTo>
                  <a:lnTo>
                    <a:pt x="7639" y="2480"/>
                  </a:lnTo>
                  <a:lnTo>
                    <a:pt x="7636" y="2487"/>
                  </a:lnTo>
                  <a:lnTo>
                    <a:pt x="7634" y="2493"/>
                  </a:lnTo>
                  <a:lnTo>
                    <a:pt x="7632" y="2501"/>
                  </a:lnTo>
                  <a:lnTo>
                    <a:pt x="7631" y="2508"/>
                  </a:lnTo>
                  <a:lnTo>
                    <a:pt x="7630" y="2516"/>
                  </a:lnTo>
                  <a:lnTo>
                    <a:pt x="7630" y="2523"/>
                  </a:lnTo>
                  <a:lnTo>
                    <a:pt x="7630" y="2531"/>
                  </a:lnTo>
                  <a:lnTo>
                    <a:pt x="7631" y="2538"/>
                  </a:lnTo>
                  <a:lnTo>
                    <a:pt x="7633" y="2546"/>
                  </a:lnTo>
                  <a:lnTo>
                    <a:pt x="7635" y="2553"/>
                  </a:lnTo>
                  <a:lnTo>
                    <a:pt x="7638" y="2559"/>
                  </a:lnTo>
                  <a:lnTo>
                    <a:pt x="7641" y="2567"/>
                  </a:lnTo>
                  <a:lnTo>
                    <a:pt x="7646" y="2573"/>
                  </a:lnTo>
                  <a:lnTo>
                    <a:pt x="7651" y="2580"/>
                  </a:lnTo>
                  <a:lnTo>
                    <a:pt x="7656" y="2586"/>
                  </a:lnTo>
                  <a:lnTo>
                    <a:pt x="7662" y="2592"/>
                  </a:lnTo>
                  <a:lnTo>
                    <a:pt x="7672" y="2601"/>
                  </a:lnTo>
                  <a:lnTo>
                    <a:pt x="7682" y="2610"/>
                  </a:lnTo>
                  <a:lnTo>
                    <a:pt x="7693" y="2619"/>
                  </a:lnTo>
                  <a:lnTo>
                    <a:pt x="7704" y="2626"/>
                  </a:lnTo>
                  <a:lnTo>
                    <a:pt x="7729" y="2641"/>
                  </a:lnTo>
                  <a:lnTo>
                    <a:pt x="7754" y="2656"/>
                  </a:lnTo>
                  <a:lnTo>
                    <a:pt x="8017" y="2786"/>
                  </a:lnTo>
                  <a:lnTo>
                    <a:pt x="7974" y="2871"/>
                  </a:lnTo>
                  <a:close/>
                  <a:moveTo>
                    <a:pt x="8161" y="2258"/>
                  </a:moveTo>
                  <a:lnTo>
                    <a:pt x="8243" y="2278"/>
                  </a:lnTo>
                  <a:lnTo>
                    <a:pt x="8240" y="2298"/>
                  </a:lnTo>
                  <a:lnTo>
                    <a:pt x="8235" y="2315"/>
                  </a:lnTo>
                  <a:lnTo>
                    <a:pt x="8230" y="2332"/>
                  </a:lnTo>
                  <a:lnTo>
                    <a:pt x="8224" y="2347"/>
                  </a:lnTo>
                  <a:lnTo>
                    <a:pt x="8220" y="2358"/>
                  </a:lnTo>
                  <a:lnTo>
                    <a:pt x="8215" y="2369"/>
                  </a:lnTo>
                  <a:lnTo>
                    <a:pt x="8209" y="2379"/>
                  </a:lnTo>
                  <a:lnTo>
                    <a:pt x="8203" y="2388"/>
                  </a:lnTo>
                  <a:lnTo>
                    <a:pt x="8197" y="2396"/>
                  </a:lnTo>
                  <a:lnTo>
                    <a:pt x="8191" y="2403"/>
                  </a:lnTo>
                  <a:lnTo>
                    <a:pt x="8185" y="2409"/>
                  </a:lnTo>
                  <a:lnTo>
                    <a:pt x="8178" y="2415"/>
                  </a:lnTo>
                  <a:lnTo>
                    <a:pt x="8172" y="2420"/>
                  </a:lnTo>
                  <a:lnTo>
                    <a:pt x="8166" y="2424"/>
                  </a:lnTo>
                  <a:lnTo>
                    <a:pt x="8159" y="2428"/>
                  </a:lnTo>
                  <a:lnTo>
                    <a:pt x="8152" y="2431"/>
                  </a:lnTo>
                  <a:lnTo>
                    <a:pt x="8145" y="2433"/>
                  </a:lnTo>
                  <a:lnTo>
                    <a:pt x="8138" y="2434"/>
                  </a:lnTo>
                  <a:lnTo>
                    <a:pt x="8131" y="2435"/>
                  </a:lnTo>
                  <a:lnTo>
                    <a:pt x="8124" y="2436"/>
                  </a:lnTo>
                  <a:lnTo>
                    <a:pt x="8116" y="2435"/>
                  </a:lnTo>
                  <a:lnTo>
                    <a:pt x="8106" y="2434"/>
                  </a:lnTo>
                  <a:lnTo>
                    <a:pt x="8094" y="2432"/>
                  </a:lnTo>
                  <a:lnTo>
                    <a:pt x="8082" y="2428"/>
                  </a:lnTo>
                  <a:lnTo>
                    <a:pt x="8052" y="2418"/>
                  </a:lnTo>
                  <a:lnTo>
                    <a:pt x="8016" y="2404"/>
                  </a:lnTo>
                  <a:lnTo>
                    <a:pt x="7717" y="2281"/>
                  </a:lnTo>
                  <a:lnTo>
                    <a:pt x="7690" y="2346"/>
                  </a:lnTo>
                  <a:lnTo>
                    <a:pt x="7622" y="2318"/>
                  </a:lnTo>
                  <a:lnTo>
                    <a:pt x="7649" y="2253"/>
                  </a:lnTo>
                  <a:lnTo>
                    <a:pt x="7520" y="2200"/>
                  </a:lnTo>
                  <a:lnTo>
                    <a:pt x="7504" y="2091"/>
                  </a:lnTo>
                  <a:lnTo>
                    <a:pt x="7685" y="2165"/>
                  </a:lnTo>
                  <a:lnTo>
                    <a:pt x="7721" y="2078"/>
                  </a:lnTo>
                  <a:lnTo>
                    <a:pt x="7789" y="2105"/>
                  </a:lnTo>
                  <a:lnTo>
                    <a:pt x="7753" y="2194"/>
                  </a:lnTo>
                  <a:lnTo>
                    <a:pt x="8056" y="2318"/>
                  </a:lnTo>
                  <a:lnTo>
                    <a:pt x="8074" y="2324"/>
                  </a:lnTo>
                  <a:lnTo>
                    <a:pt x="8088" y="2330"/>
                  </a:lnTo>
                  <a:lnTo>
                    <a:pt x="8099" y="2332"/>
                  </a:lnTo>
                  <a:lnTo>
                    <a:pt x="8107" y="2333"/>
                  </a:lnTo>
                  <a:lnTo>
                    <a:pt x="8114" y="2333"/>
                  </a:lnTo>
                  <a:lnTo>
                    <a:pt x="8119" y="2331"/>
                  </a:lnTo>
                  <a:lnTo>
                    <a:pt x="8125" y="2329"/>
                  </a:lnTo>
                  <a:lnTo>
                    <a:pt x="8131" y="2325"/>
                  </a:lnTo>
                  <a:lnTo>
                    <a:pt x="8136" y="2320"/>
                  </a:lnTo>
                  <a:lnTo>
                    <a:pt x="8140" y="2315"/>
                  </a:lnTo>
                  <a:lnTo>
                    <a:pt x="8144" y="2306"/>
                  </a:lnTo>
                  <a:lnTo>
                    <a:pt x="8149" y="2298"/>
                  </a:lnTo>
                  <a:lnTo>
                    <a:pt x="8152" y="2289"/>
                  </a:lnTo>
                  <a:lnTo>
                    <a:pt x="8155" y="2281"/>
                  </a:lnTo>
                  <a:lnTo>
                    <a:pt x="8158" y="2270"/>
                  </a:lnTo>
                  <a:lnTo>
                    <a:pt x="8161" y="2258"/>
                  </a:lnTo>
                  <a:close/>
                  <a:moveTo>
                    <a:pt x="7665" y="1923"/>
                  </a:moveTo>
                  <a:lnTo>
                    <a:pt x="7563" y="1887"/>
                  </a:lnTo>
                  <a:lnTo>
                    <a:pt x="7593" y="1797"/>
                  </a:lnTo>
                  <a:lnTo>
                    <a:pt x="7695" y="1832"/>
                  </a:lnTo>
                  <a:lnTo>
                    <a:pt x="7665" y="1923"/>
                  </a:lnTo>
                  <a:close/>
                  <a:moveTo>
                    <a:pt x="8295" y="2134"/>
                  </a:moveTo>
                  <a:lnTo>
                    <a:pt x="7764" y="1956"/>
                  </a:lnTo>
                  <a:lnTo>
                    <a:pt x="7795" y="1865"/>
                  </a:lnTo>
                  <a:lnTo>
                    <a:pt x="8325" y="2045"/>
                  </a:lnTo>
                  <a:lnTo>
                    <a:pt x="8295" y="2134"/>
                  </a:lnTo>
                  <a:close/>
                  <a:moveTo>
                    <a:pt x="8387" y="1811"/>
                  </a:moveTo>
                  <a:lnTo>
                    <a:pt x="7913" y="1699"/>
                  </a:lnTo>
                  <a:lnTo>
                    <a:pt x="7893" y="1781"/>
                  </a:lnTo>
                  <a:lnTo>
                    <a:pt x="7822" y="1764"/>
                  </a:lnTo>
                  <a:lnTo>
                    <a:pt x="7841" y="1682"/>
                  </a:lnTo>
                  <a:lnTo>
                    <a:pt x="7788" y="1670"/>
                  </a:lnTo>
                  <a:lnTo>
                    <a:pt x="7769" y="1665"/>
                  </a:lnTo>
                  <a:lnTo>
                    <a:pt x="7751" y="1659"/>
                  </a:lnTo>
                  <a:lnTo>
                    <a:pt x="7734" y="1651"/>
                  </a:lnTo>
                  <a:lnTo>
                    <a:pt x="7719" y="1644"/>
                  </a:lnTo>
                  <a:lnTo>
                    <a:pt x="7705" y="1636"/>
                  </a:lnTo>
                  <a:lnTo>
                    <a:pt x="7694" y="1627"/>
                  </a:lnTo>
                  <a:lnTo>
                    <a:pt x="7682" y="1616"/>
                  </a:lnTo>
                  <a:lnTo>
                    <a:pt x="7673" y="1606"/>
                  </a:lnTo>
                  <a:lnTo>
                    <a:pt x="7665" y="1594"/>
                  </a:lnTo>
                  <a:lnTo>
                    <a:pt x="7658" y="1581"/>
                  </a:lnTo>
                  <a:lnTo>
                    <a:pt x="7654" y="1567"/>
                  </a:lnTo>
                  <a:lnTo>
                    <a:pt x="7651" y="1553"/>
                  </a:lnTo>
                  <a:lnTo>
                    <a:pt x="7650" y="1538"/>
                  </a:lnTo>
                  <a:lnTo>
                    <a:pt x="7650" y="1521"/>
                  </a:lnTo>
                  <a:lnTo>
                    <a:pt x="7652" y="1504"/>
                  </a:lnTo>
                  <a:lnTo>
                    <a:pt x="7656" y="1485"/>
                  </a:lnTo>
                  <a:lnTo>
                    <a:pt x="7663" y="1460"/>
                  </a:lnTo>
                  <a:lnTo>
                    <a:pt x="7670" y="1437"/>
                  </a:lnTo>
                  <a:lnTo>
                    <a:pt x="7680" y="1414"/>
                  </a:lnTo>
                  <a:lnTo>
                    <a:pt x="7689" y="1393"/>
                  </a:lnTo>
                  <a:lnTo>
                    <a:pt x="7764" y="1426"/>
                  </a:lnTo>
                  <a:lnTo>
                    <a:pt x="7759" y="1439"/>
                  </a:lnTo>
                  <a:lnTo>
                    <a:pt x="7755" y="1452"/>
                  </a:lnTo>
                  <a:lnTo>
                    <a:pt x="7751" y="1463"/>
                  </a:lnTo>
                  <a:lnTo>
                    <a:pt x="7748" y="1475"/>
                  </a:lnTo>
                  <a:lnTo>
                    <a:pt x="7746" y="1487"/>
                  </a:lnTo>
                  <a:lnTo>
                    <a:pt x="7744" y="1497"/>
                  </a:lnTo>
                  <a:lnTo>
                    <a:pt x="7744" y="1508"/>
                  </a:lnTo>
                  <a:lnTo>
                    <a:pt x="7744" y="1516"/>
                  </a:lnTo>
                  <a:lnTo>
                    <a:pt x="7745" y="1525"/>
                  </a:lnTo>
                  <a:lnTo>
                    <a:pt x="7746" y="1532"/>
                  </a:lnTo>
                  <a:lnTo>
                    <a:pt x="7748" y="1539"/>
                  </a:lnTo>
                  <a:lnTo>
                    <a:pt x="7752" y="1545"/>
                  </a:lnTo>
                  <a:lnTo>
                    <a:pt x="7756" y="1550"/>
                  </a:lnTo>
                  <a:lnTo>
                    <a:pt x="7762" y="1556"/>
                  </a:lnTo>
                  <a:lnTo>
                    <a:pt x="7769" y="1561"/>
                  </a:lnTo>
                  <a:lnTo>
                    <a:pt x="7778" y="1565"/>
                  </a:lnTo>
                  <a:lnTo>
                    <a:pt x="7788" y="1570"/>
                  </a:lnTo>
                  <a:lnTo>
                    <a:pt x="7800" y="1574"/>
                  </a:lnTo>
                  <a:lnTo>
                    <a:pt x="7814" y="1578"/>
                  </a:lnTo>
                  <a:lnTo>
                    <a:pt x="7828" y="1581"/>
                  </a:lnTo>
                  <a:lnTo>
                    <a:pt x="7863" y="1590"/>
                  </a:lnTo>
                  <a:lnTo>
                    <a:pt x="7888" y="1483"/>
                  </a:lnTo>
                  <a:lnTo>
                    <a:pt x="7959" y="1500"/>
                  </a:lnTo>
                  <a:lnTo>
                    <a:pt x="7935" y="1607"/>
                  </a:lnTo>
                  <a:lnTo>
                    <a:pt x="8409" y="1718"/>
                  </a:lnTo>
                  <a:lnTo>
                    <a:pt x="8387" y="1811"/>
                  </a:lnTo>
                  <a:close/>
                  <a:moveTo>
                    <a:pt x="7802" y="1391"/>
                  </a:moveTo>
                  <a:lnTo>
                    <a:pt x="7697" y="1367"/>
                  </a:lnTo>
                  <a:lnTo>
                    <a:pt x="7719" y="1274"/>
                  </a:lnTo>
                  <a:lnTo>
                    <a:pt x="7824" y="1298"/>
                  </a:lnTo>
                  <a:lnTo>
                    <a:pt x="7802" y="1391"/>
                  </a:lnTo>
                  <a:close/>
                  <a:moveTo>
                    <a:pt x="8449" y="1544"/>
                  </a:moveTo>
                  <a:lnTo>
                    <a:pt x="7904" y="1415"/>
                  </a:lnTo>
                  <a:lnTo>
                    <a:pt x="7926" y="1323"/>
                  </a:lnTo>
                  <a:lnTo>
                    <a:pt x="8472" y="1452"/>
                  </a:lnTo>
                  <a:lnTo>
                    <a:pt x="8449" y="1544"/>
                  </a:lnTo>
                  <a:close/>
                  <a:moveTo>
                    <a:pt x="8339" y="839"/>
                  </a:moveTo>
                  <a:lnTo>
                    <a:pt x="8359" y="742"/>
                  </a:lnTo>
                  <a:lnTo>
                    <a:pt x="8379" y="750"/>
                  </a:lnTo>
                  <a:lnTo>
                    <a:pt x="8398" y="759"/>
                  </a:lnTo>
                  <a:lnTo>
                    <a:pt x="8417" y="769"/>
                  </a:lnTo>
                  <a:lnTo>
                    <a:pt x="8432" y="781"/>
                  </a:lnTo>
                  <a:lnTo>
                    <a:pt x="8448" y="794"/>
                  </a:lnTo>
                  <a:lnTo>
                    <a:pt x="8462" y="807"/>
                  </a:lnTo>
                  <a:lnTo>
                    <a:pt x="8474" y="822"/>
                  </a:lnTo>
                  <a:lnTo>
                    <a:pt x="8486" y="838"/>
                  </a:lnTo>
                  <a:lnTo>
                    <a:pt x="8495" y="855"/>
                  </a:lnTo>
                  <a:lnTo>
                    <a:pt x="8504" y="873"/>
                  </a:lnTo>
                  <a:lnTo>
                    <a:pt x="8510" y="891"/>
                  </a:lnTo>
                  <a:lnTo>
                    <a:pt x="8515" y="912"/>
                  </a:lnTo>
                  <a:lnTo>
                    <a:pt x="8520" y="933"/>
                  </a:lnTo>
                  <a:lnTo>
                    <a:pt x="8521" y="954"/>
                  </a:lnTo>
                  <a:lnTo>
                    <a:pt x="8522" y="977"/>
                  </a:lnTo>
                  <a:lnTo>
                    <a:pt x="8521" y="1001"/>
                  </a:lnTo>
                  <a:lnTo>
                    <a:pt x="8520" y="1016"/>
                  </a:lnTo>
                  <a:lnTo>
                    <a:pt x="8518" y="1031"/>
                  </a:lnTo>
                  <a:lnTo>
                    <a:pt x="8514" y="1044"/>
                  </a:lnTo>
                  <a:lnTo>
                    <a:pt x="8511" y="1058"/>
                  </a:lnTo>
                  <a:lnTo>
                    <a:pt x="8508" y="1072"/>
                  </a:lnTo>
                  <a:lnTo>
                    <a:pt x="8504" y="1085"/>
                  </a:lnTo>
                  <a:lnTo>
                    <a:pt x="8498" y="1098"/>
                  </a:lnTo>
                  <a:lnTo>
                    <a:pt x="8493" y="1109"/>
                  </a:lnTo>
                  <a:lnTo>
                    <a:pt x="8488" y="1121"/>
                  </a:lnTo>
                  <a:lnTo>
                    <a:pt x="8481" y="1132"/>
                  </a:lnTo>
                  <a:lnTo>
                    <a:pt x="8474" y="1142"/>
                  </a:lnTo>
                  <a:lnTo>
                    <a:pt x="8466" y="1153"/>
                  </a:lnTo>
                  <a:lnTo>
                    <a:pt x="8458" y="1162"/>
                  </a:lnTo>
                  <a:lnTo>
                    <a:pt x="8449" y="1172"/>
                  </a:lnTo>
                  <a:lnTo>
                    <a:pt x="8440" y="1180"/>
                  </a:lnTo>
                  <a:lnTo>
                    <a:pt x="8430" y="1189"/>
                  </a:lnTo>
                  <a:lnTo>
                    <a:pt x="8420" y="1197"/>
                  </a:lnTo>
                  <a:lnTo>
                    <a:pt x="8409" y="1204"/>
                  </a:lnTo>
                  <a:lnTo>
                    <a:pt x="8398" y="1211"/>
                  </a:lnTo>
                  <a:lnTo>
                    <a:pt x="8387" y="1218"/>
                  </a:lnTo>
                  <a:lnTo>
                    <a:pt x="8375" y="1223"/>
                  </a:lnTo>
                  <a:lnTo>
                    <a:pt x="8362" y="1227"/>
                  </a:lnTo>
                  <a:lnTo>
                    <a:pt x="8350" y="1233"/>
                  </a:lnTo>
                  <a:lnTo>
                    <a:pt x="8336" y="1236"/>
                  </a:lnTo>
                  <a:lnTo>
                    <a:pt x="8322" y="1239"/>
                  </a:lnTo>
                  <a:lnTo>
                    <a:pt x="8308" y="1242"/>
                  </a:lnTo>
                  <a:lnTo>
                    <a:pt x="8293" y="1243"/>
                  </a:lnTo>
                  <a:lnTo>
                    <a:pt x="8278" y="1245"/>
                  </a:lnTo>
                  <a:lnTo>
                    <a:pt x="8262" y="1245"/>
                  </a:lnTo>
                  <a:lnTo>
                    <a:pt x="8246" y="1246"/>
                  </a:lnTo>
                  <a:lnTo>
                    <a:pt x="8230" y="1245"/>
                  </a:lnTo>
                  <a:lnTo>
                    <a:pt x="8213" y="1244"/>
                  </a:lnTo>
                  <a:lnTo>
                    <a:pt x="8196" y="1243"/>
                  </a:lnTo>
                  <a:lnTo>
                    <a:pt x="8179" y="1241"/>
                  </a:lnTo>
                  <a:lnTo>
                    <a:pt x="8163" y="1238"/>
                  </a:lnTo>
                  <a:lnTo>
                    <a:pt x="8148" y="1235"/>
                  </a:lnTo>
                  <a:lnTo>
                    <a:pt x="8133" y="1232"/>
                  </a:lnTo>
                  <a:lnTo>
                    <a:pt x="8118" y="1227"/>
                  </a:lnTo>
                  <a:lnTo>
                    <a:pt x="8104" y="1222"/>
                  </a:lnTo>
                  <a:lnTo>
                    <a:pt x="8090" y="1217"/>
                  </a:lnTo>
                  <a:lnTo>
                    <a:pt x="8077" y="1211"/>
                  </a:lnTo>
                  <a:lnTo>
                    <a:pt x="8065" y="1205"/>
                  </a:lnTo>
                  <a:lnTo>
                    <a:pt x="8053" y="1197"/>
                  </a:lnTo>
                  <a:lnTo>
                    <a:pt x="8041" y="1190"/>
                  </a:lnTo>
                  <a:lnTo>
                    <a:pt x="8031" y="1183"/>
                  </a:lnTo>
                  <a:lnTo>
                    <a:pt x="8020" y="1174"/>
                  </a:lnTo>
                  <a:lnTo>
                    <a:pt x="8010" y="1166"/>
                  </a:lnTo>
                  <a:lnTo>
                    <a:pt x="8001" y="1156"/>
                  </a:lnTo>
                  <a:lnTo>
                    <a:pt x="7992" y="1145"/>
                  </a:lnTo>
                  <a:lnTo>
                    <a:pt x="7984" y="1136"/>
                  </a:lnTo>
                  <a:lnTo>
                    <a:pt x="7976" y="1125"/>
                  </a:lnTo>
                  <a:lnTo>
                    <a:pt x="7970" y="1115"/>
                  </a:lnTo>
                  <a:lnTo>
                    <a:pt x="7964" y="1103"/>
                  </a:lnTo>
                  <a:lnTo>
                    <a:pt x="7958" y="1091"/>
                  </a:lnTo>
                  <a:lnTo>
                    <a:pt x="7953" y="1079"/>
                  </a:lnTo>
                  <a:lnTo>
                    <a:pt x="7949" y="1068"/>
                  </a:lnTo>
                  <a:lnTo>
                    <a:pt x="7946" y="1056"/>
                  </a:lnTo>
                  <a:lnTo>
                    <a:pt x="7942" y="1043"/>
                  </a:lnTo>
                  <a:lnTo>
                    <a:pt x="7940" y="1031"/>
                  </a:lnTo>
                  <a:lnTo>
                    <a:pt x="7938" y="1017"/>
                  </a:lnTo>
                  <a:lnTo>
                    <a:pt x="7937" y="1004"/>
                  </a:lnTo>
                  <a:lnTo>
                    <a:pt x="7937" y="990"/>
                  </a:lnTo>
                  <a:lnTo>
                    <a:pt x="7937" y="976"/>
                  </a:lnTo>
                  <a:lnTo>
                    <a:pt x="7937" y="961"/>
                  </a:lnTo>
                  <a:lnTo>
                    <a:pt x="7939" y="948"/>
                  </a:lnTo>
                  <a:lnTo>
                    <a:pt x="7941" y="935"/>
                  </a:lnTo>
                  <a:lnTo>
                    <a:pt x="7943" y="921"/>
                  </a:lnTo>
                  <a:lnTo>
                    <a:pt x="7947" y="908"/>
                  </a:lnTo>
                  <a:lnTo>
                    <a:pt x="7950" y="897"/>
                  </a:lnTo>
                  <a:lnTo>
                    <a:pt x="7954" y="885"/>
                  </a:lnTo>
                  <a:lnTo>
                    <a:pt x="7959" y="873"/>
                  </a:lnTo>
                  <a:lnTo>
                    <a:pt x="7965" y="862"/>
                  </a:lnTo>
                  <a:lnTo>
                    <a:pt x="7970" y="851"/>
                  </a:lnTo>
                  <a:lnTo>
                    <a:pt x="7976" y="840"/>
                  </a:lnTo>
                  <a:lnTo>
                    <a:pt x="7984" y="830"/>
                  </a:lnTo>
                  <a:lnTo>
                    <a:pt x="7991" y="820"/>
                  </a:lnTo>
                  <a:lnTo>
                    <a:pt x="8000" y="811"/>
                  </a:lnTo>
                  <a:lnTo>
                    <a:pt x="8008" y="802"/>
                  </a:lnTo>
                  <a:lnTo>
                    <a:pt x="8018" y="794"/>
                  </a:lnTo>
                  <a:lnTo>
                    <a:pt x="8027" y="785"/>
                  </a:lnTo>
                  <a:lnTo>
                    <a:pt x="8038" y="778"/>
                  </a:lnTo>
                  <a:lnTo>
                    <a:pt x="8049" y="770"/>
                  </a:lnTo>
                  <a:lnTo>
                    <a:pt x="8060" y="764"/>
                  </a:lnTo>
                  <a:lnTo>
                    <a:pt x="8072" y="757"/>
                  </a:lnTo>
                  <a:lnTo>
                    <a:pt x="8084" y="752"/>
                  </a:lnTo>
                  <a:lnTo>
                    <a:pt x="8097" y="747"/>
                  </a:lnTo>
                  <a:lnTo>
                    <a:pt x="8110" y="742"/>
                  </a:lnTo>
                  <a:lnTo>
                    <a:pt x="8123" y="739"/>
                  </a:lnTo>
                  <a:lnTo>
                    <a:pt x="8137" y="736"/>
                  </a:lnTo>
                  <a:lnTo>
                    <a:pt x="8152" y="733"/>
                  </a:lnTo>
                  <a:lnTo>
                    <a:pt x="8167" y="731"/>
                  </a:lnTo>
                  <a:lnTo>
                    <a:pt x="8182" y="730"/>
                  </a:lnTo>
                  <a:lnTo>
                    <a:pt x="8197" y="729"/>
                  </a:lnTo>
                  <a:lnTo>
                    <a:pt x="8213" y="729"/>
                  </a:lnTo>
                  <a:lnTo>
                    <a:pt x="8230" y="730"/>
                  </a:lnTo>
                  <a:lnTo>
                    <a:pt x="8247" y="731"/>
                  </a:lnTo>
                  <a:lnTo>
                    <a:pt x="8258" y="732"/>
                  </a:lnTo>
                  <a:lnTo>
                    <a:pt x="8272" y="733"/>
                  </a:lnTo>
                  <a:lnTo>
                    <a:pt x="8241" y="1149"/>
                  </a:lnTo>
                  <a:lnTo>
                    <a:pt x="8263" y="1149"/>
                  </a:lnTo>
                  <a:lnTo>
                    <a:pt x="8285" y="1148"/>
                  </a:lnTo>
                  <a:lnTo>
                    <a:pt x="8304" y="1144"/>
                  </a:lnTo>
                  <a:lnTo>
                    <a:pt x="8323" y="1140"/>
                  </a:lnTo>
                  <a:lnTo>
                    <a:pt x="8340" y="1134"/>
                  </a:lnTo>
                  <a:lnTo>
                    <a:pt x="8357" y="1126"/>
                  </a:lnTo>
                  <a:lnTo>
                    <a:pt x="8372" y="1118"/>
                  </a:lnTo>
                  <a:lnTo>
                    <a:pt x="8386" y="1108"/>
                  </a:lnTo>
                  <a:lnTo>
                    <a:pt x="8397" y="1096"/>
                  </a:lnTo>
                  <a:lnTo>
                    <a:pt x="8409" y="1085"/>
                  </a:lnTo>
                  <a:lnTo>
                    <a:pt x="8418" y="1072"/>
                  </a:lnTo>
                  <a:lnTo>
                    <a:pt x="8426" y="1058"/>
                  </a:lnTo>
                  <a:lnTo>
                    <a:pt x="8432" y="1043"/>
                  </a:lnTo>
                  <a:lnTo>
                    <a:pt x="8438" y="1028"/>
                  </a:lnTo>
                  <a:lnTo>
                    <a:pt x="8441" y="1013"/>
                  </a:lnTo>
                  <a:lnTo>
                    <a:pt x="8443" y="995"/>
                  </a:lnTo>
                  <a:lnTo>
                    <a:pt x="8443" y="983"/>
                  </a:lnTo>
                  <a:lnTo>
                    <a:pt x="8443" y="970"/>
                  </a:lnTo>
                  <a:lnTo>
                    <a:pt x="8442" y="958"/>
                  </a:lnTo>
                  <a:lnTo>
                    <a:pt x="8440" y="947"/>
                  </a:lnTo>
                  <a:lnTo>
                    <a:pt x="8437" y="935"/>
                  </a:lnTo>
                  <a:lnTo>
                    <a:pt x="8432" y="924"/>
                  </a:lnTo>
                  <a:lnTo>
                    <a:pt x="8428" y="915"/>
                  </a:lnTo>
                  <a:lnTo>
                    <a:pt x="8422" y="904"/>
                  </a:lnTo>
                  <a:lnTo>
                    <a:pt x="8415" y="895"/>
                  </a:lnTo>
                  <a:lnTo>
                    <a:pt x="8408" y="886"/>
                  </a:lnTo>
                  <a:lnTo>
                    <a:pt x="8399" y="876"/>
                  </a:lnTo>
                  <a:lnTo>
                    <a:pt x="8389" y="869"/>
                  </a:lnTo>
                  <a:lnTo>
                    <a:pt x="8378" y="860"/>
                  </a:lnTo>
                  <a:lnTo>
                    <a:pt x="8367" y="853"/>
                  </a:lnTo>
                  <a:lnTo>
                    <a:pt x="8353" y="846"/>
                  </a:lnTo>
                  <a:lnTo>
                    <a:pt x="8339" y="839"/>
                  </a:lnTo>
                  <a:close/>
                  <a:moveTo>
                    <a:pt x="8163" y="1138"/>
                  </a:moveTo>
                  <a:lnTo>
                    <a:pt x="8187" y="826"/>
                  </a:lnTo>
                  <a:lnTo>
                    <a:pt x="8170" y="828"/>
                  </a:lnTo>
                  <a:lnTo>
                    <a:pt x="8154" y="829"/>
                  </a:lnTo>
                  <a:lnTo>
                    <a:pt x="8139" y="831"/>
                  </a:lnTo>
                  <a:lnTo>
                    <a:pt x="8124" y="834"/>
                  </a:lnTo>
                  <a:lnTo>
                    <a:pt x="8111" y="838"/>
                  </a:lnTo>
                  <a:lnTo>
                    <a:pt x="8100" y="842"/>
                  </a:lnTo>
                  <a:lnTo>
                    <a:pt x="8089" y="848"/>
                  </a:lnTo>
                  <a:lnTo>
                    <a:pt x="8078" y="854"/>
                  </a:lnTo>
                  <a:lnTo>
                    <a:pt x="8065" y="865"/>
                  </a:lnTo>
                  <a:lnTo>
                    <a:pt x="8053" y="876"/>
                  </a:lnTo>
                  <a:lnTo>
                    <a:pt x="8042" y="889"/>
                  </a:lnTo>
                  <a:lnTo>
                    <a:pt x="8034" y="903"/>
                  </a:lnTo>
                  <a:lnTo>
                    <a:pt x="8026" y="918"/>
                  </a:lnTo>
                  <a:lnTo>
                    <a:pt x="8021" y="933"/>
                  </a:lnTo>
                  <a:lnTo>
                    <a:pt x="8017" y="950"/>
                  </a:lnTo>
                  <a:lnTo>
                    <a:pt x="8015" y="967"/>
                  </a:lnTo>
                  <a:lnTo>
                    <a:pt x="8015" y="983"/>
                  </a:lnTo>
                  <a:lnTo>
                    <a:pt x="8016" y="999"/>
                  </a:lnTo>
                  <a:lnTo>
                    <a:pt x="8018" y="1014"/>
                  </a:lnTo>
                  <a:lnTo>
                    <a:pt x="8021" y="1027"/>
                  </a:lnTo>
                  <a:lnTo>
                    <a:pt x="8026" y="1041"/>
                  </a:lnTo>
                  <a:lnTo>
                    <a:pt x="8033" y="1055"/>
                  </a:lnTo>
                  <a:lnTo>
                    <a:pt x="8041" y="1068"/>
                  </a:lnTo>
                  <a:lnTo>
                    <a:pt x="8051" y="1079"/>
                  </a:lnTo>
                  <a:lnTo>
                    <a:pt x="8061" y="1091"/>
                  </a:lnTo>
                  <a:lnTo>
                    <a:pt x="8072" y="1102"/>
                  </a:lnTo>
                  <a:lnTo>
                    <a:pt x="8085" y="1110"/>
                  </a:lnTo>
                  <a:lnTo>
                    <a:pt x="8099" y="1118"/>
                  </a:lnTo>
                  <a:lnTo>
                    <a:pt x="8114" y="1125"/>
                  </a:lnTo>
                  <a:lnTo>
                    <a:pt x="8129" y="1131"/>
                  </a:lnTo>
                  <a:lnTo>
                    <a:pt x="8145" y="1135"/>
                  </a:lnTo>
                  <a:lnTo>
                    <a:pt x="8163" y="1138"/>
                  </a:lnTo>
                  <a:close/>
                  <a:moveTo>
                    <a:pt x="8476" y="202"/>
                  </a:moveTo>
                  <a:lnTo>
                    <a:pt x="8405" y="211"/>
                  </a:lnTo>
                  <a:lnTo>
                    <a:pt x="8415" y="216"/>
                  </a:lnTo>
                  <a:lnTo>
                    <a:pt x="8426" y="223"/>
                  </a:lnTo>
                  <a:lnTo>
                    <a:pt x="8436" y="229"/>
                  </a:lnTo>
                  <a:lnTo>
                    <a:pt x="8444" y="236"/>
                  </a:lnTo>
                  <a:lnTo>
                    <a:pt x="8453" y="244"/>
                  </a:lnTo>
                  <a:lnTo>
                    <a:pt x="8460" y="251"/>
                  </a:lnTo>
                  <a:lnTo>
                    <a:pt x="8468" y="260"/>
                  </a:lnTo>
                  <a:lnTo>
                    <a:pt x="8474" y="269"/>
                  </a:lnTo>
                  <a:lnTo>
                    <a:pt x="8480" y="279"/>
                  </a:lnTo>
                  <a:lnTo>
                    <a:pt x="8486" y="289"/>
                  </a:lnTo>
                  <a:lnTo>
                    <a:pt x="8490" y="299"/>
                  </a:lnTo>
                  <a:lnTo>
                    <a:pt x="8494" y="310"/>
                  </a:lnTo>
                  <a:lnTo>
                    <a:pt x="8498" y="320"/>
                  </a:lnTo>
                  <a:lnTo>
                    <a:pt x="8500" y="332"/>
                  </a:lnTo>
                  <a:lnTo>
                    <a:pt x="8504" y="345"/>
                  </a:lnTo>
                  <a:lnTo>
                    <a:pt x="8505" y="358"/>
                  </a:lnTo>
                  <a:lnTo>
                    <a:pt x="8506" y="374"/>
                  </a:lnTo>
                  <a:lnTo>
                    <a:pt x="8507" y="390"/>
                  </a:lnTo>
                  <a:lnTo>
                    <a:pt x="8506" y="407"/>
                  </a:lnTo>
                  <a:lnTo>
                    <a:pt x="8503" y="422"/>
                  </a:lnTo>
                  <a:lnTo>
                    <a:pt x="8499" y="437"/>
                  </a:lnTo>
                  <a:lnTo>
                    <a:pt x="8495" y="453"/>
                  </a:lnTo>
                  <a:lnTo>
                    <a:pt x="8489" y="468"/>
                  </a:lnTo>
                  <a:lnTo>
                    <a:pt x="8482" y="483"/>
                  </a:lnTo>
                  <a:lnTo>
                    <a:pt x="8474" y="498"/>
                  </a:lnTo>
                  <a:lnTo>
                    <a:pt x="8465" y="512"/>
                  </a:lnTo>
                  <a:lnTo>
                    <a:pt x="8455" y="526"/>
                  </a:lnTo>
                  <a:lnTo>
                    <a:pt x="8444" y="538"/>
                  </a:lnTo>
                  <a:lnTo>
                    <a:pt x="8431" y="550"/>
                  </a:lnTo>
                  <a:lnTo>
                    <a:pt x="8419" y="561"/>
                  </a:lnTo>
                  <a:lnTo>
                    <a:pt x="8405" y="571"/>
                  </a:lnTo>
                  <a:lnTo>
                    <a:pt x="8390" y="582"/>
                  </a:lnTo>
                  <a:lnTo>
                    <a:pt x="8374" y="590"/>
                  </a:lnTo>
                  <a:lnTo>
                    <a:pt x="8357" y="599"/>
                  </a:lnTo>
                  <a:lnTo>
                    <a:pt x="8340" y="606"/>
                  </a:lnTo>
                  <a:lnTo>
                    <a:pt x="8322" y="613"/>
                  </a:lnTo>
                  <a:lnTo>
                    <a:pt x="8303" y="618"/>
                  </a:lnTo>
                  <a:lnTo>
                    <a:pt x="8284" y="622"/>
                  </a:lnTo>
                  <a:lnTo>
                    <a:pt x="8263" y="627"/>
                  </a:lnTo>
                  <a:lnTo>
                    <a:pt x="8242" y="629"/>
                  </a:lnTo>
                  <a:lnTo>
                    <a:pt x="8222" y="631"/>
                  </a:lnTo>
                  <a:lnTo>
                    <a:pt x="8202" y="632"/>
                  </a:lnTo>
                  <a:lnTo>
                    <a:pt x="8182" y="632"/>
                  </a:lnTo>
                  <a:lnTo>
                    <a:pt x="8162" y="631"/>
                  </a:lnTo>
                  <a:lnTo>
                    <a:pt x="8143" y="630"/>
                  </a:lnTo>
                  <a:lnTo>
                    <a:pt x="8124" y="627"/>
                  </a:lnTo>
                  <a:lnTo>
                    <a:pt x="8106" y="623"/>
                  </a:lnTo>
                  <a:lnTo>
                    <a:pt x="8088" y="618"/>
                  </a:lnTo>
                  <a:lnTo>
                    <a:pt x="8071" y="613"/>
                  </a:lnTo>
                  <a:lnTo>
                    <a:pt x="8054" y="606"/>
                  </a:lnTo>
                  <a:lnTo>
                    <a:pt x="8039" y="599"/>
                  </a:lnTo>
                  <a:lnTo>
                    <a:pt x="8024" y="590"/>
                  </a:lnTo>
                  <a:lnTo>
                    <a:pt x="8010" y="581"/>
                  </a:lnTo>
                  <a:lnTo>
                    <a:pt x="7998" y="570"/>
                  </a:lnTo>
                  <a:lnTo>
                    <a:pt x="7986" y="560"/>
                  </a:lnTo>
                  <a:lnTo>
                    <a:pt x="7975" y="547"/>
                  </a:lnTo>
                  <a:lnTo>
                    <a:pt x="7965" y="534"/>
                  </a:lnTo>
                  <a:lnTo>
                    <a:pt x="7956" y="520"/>
                  </a:lnTo>
                  <a:lnTo>
                    <a:pt x="7948" y="506"/>
                  </a:lnTo>
                  <a:lnTo>
                    <a:pt x="7941" y="492"/>
                  </a:lnTo>
                  <a:lnTo>
                    <a:pt x="7936" y="476"/>
                  </a:lnTo>
                  <a:lnTo>
                    <a:pt x="7931" y="460"/>
                  </a:lnTo>
                  <a:lnTo>
                    <a:pt x="7927" y="444"/>
                  </a:lnTo>
                  <a:lnTo>
                    <a:pt x="7924" y="427"/>
                  </a:lnTo>
                  <a:lnTo>
                    <a:pt x="7923" y="414"/>
                  </a:lnTo>
                  <a:lnTo>
                    <a:pt x="7923" y="402"/>
                  </a:lnTo>
                  <a:lnTo>
                    <a:pt x="7923" y="391"/>
                  </a:lnTo>
                  <a:lnTo>
                    <a:pt x="7924" y="379"/>
                  </a:lnTo>
                  <a:lnTo>
                    <a:pt x="7926" y="367"/>
                  </a:lnTo>
                  <a:lnTo>
                    <a:pt x="7929" y="357"/>
                  </a:lnTo>
                  <a:lnTo>
                    <a:pt x="7932" y="346"/>
                  </a:lnTo>
                  <a:lnTo>
                    <a:pt x="7936" y="335"/>
                  </a:lnTo>
                  <a:lnTo>
                    <a:pt x="7940" y="325"/>
                  </a:lnTo>
                  <a:lnTo>
                    <a:pt x="7946" y="315"/>
                  </a:lnTo>
                  <a:lnTo>
                    <a:pt x="7951" y="306"/>
                  </a:lnTo>
                  <a:lnTo>
                    <a:pt x="7956" y="297"/>
                  </a:lnTo>
                  <a:lnTo>
                    <a:pt x="7963" y="289"/>
                  </a:lnTo>
                  <a:lnTo>
                    <a:pt x="7970" y="280"/>
                  </a:lnTo>
                  <a:lnTo>
                    <a:pt x="7976" y="273"/>
                  </a:lnTo>
                  <a:lnTo>
                    <a:pt x="7984" y="265"/>
                  </a:lnTo>
                  <a:lnTo>
                    <a:pt x="7707" y="296"/>
                  </a:lnTo>
                  <a:lnTo>
                    <a:pt x="7697" y="201"/>
                  </a:lnTo>
                  <a:lnTo>
                    <a:pt x="8465" y="115"/>
                  </a:lnTo>
                  <a:lnTo>
                    <a:pt x="8476" y="202"/>
                  </a:lnTo>
                  <a:close/>
                  <a:moveTo>
                    <a:pt x="8232" y="533"/>
                  </a:moveTo>
                  <a:lnTo>
                    <a:pt x="8257" y="529"/>
                  </a:lnTo>
                  <a:lnTo>
                    <a:pt x="8281" y="525"/>
                  </a:lnTo>
                  <a:lnTo>
                    <a:pt x="8303" y="518"/>
                  </a:lnTo>
                  <a:lnTo>
                    <a:pt x="8324" y="511"/>
                  </a:lnTo>
                  <a:lnTo>
                    <a:pt x="8342" y="502"/>
                  </a:lnTo>
                  <a:lnTo>
                    <a:pt x="8358" y="493"/>
                  </a:lnTo>
                  <a:lnTo>
                    <a:pt x="8365" y="487"/>
                  </a:lnTo>
                  <a:lnTo>
                    <a:pt x="8373" y="481"/>
                  </a:lnTo>
                  <a:lnTo>
                    <a:pt x="8379" y="476"/>
                  </a:lnTo>
                  <a:lnTo>
                    <a:pt x="8386" y="469"/>
                  </a:lnTo>
                  <a:lnTo>
                    <a:pt x="8397" y="456"/>
                  </a:lnTo>
                  <a:lnTo>
                    <a:pt x="8406" y="443"/>
                  </a:lnTo>
                  <a:lnTo>
                    <a:pt x="8414" y="430"/>
                  </a:lnTo>
                  <a:lnTo>
                    <a:pt x="8420" y="416"/>
                  </a:lnTo>
                  <a:lnTo>
                    <a:pt x="8424" y="401"/>
                  </a:lnTo>
                  <a:lnTo>
                    <a:pt x="8427" y="386"/>
                  </a:lnTo>
                  <a:lnTo>
                    <a:pt x="8427" y="371"/>
                  </a:lnTo>
                  <a:lnTo>
                    <a:pt x="8427" y="357"/>
                  </a:lnTo>
                  <a:lnTo>
                    <a:pt x="8424" y="342"/>
                  </a:lnTo>
                  <a:lnTo>
                    <a:pt x="8420" y="327"/>
                  </a:lnTo>
                  <a:lnTo>
                    <a:pt x="8414" y="314"/>
                  </a:lnTo>
                  <a:lnTo>
                    <a:pt x="8408" y="301"/>
                  </a:lnTo>
                  <a:lnTo>
                    <a:pt x="8399" y="289"/>
                  </a:lnTo>
                  <a:lnTo>
                    <a:pt x="8389" y="278"/>
                  </a:lnTo>
                  <a:lnTo>
                    <a:pt x="8377" y="267"/>
                  </a:lnTo>
                  <a:lnTo>
                    <a:pt x="8364" y="257"/>
                  </a:lnTo>
                  <a:lnTo>
                    <a:pt x="8350" y="248"/>
                  </a:lnTo>
                  <a:lnTo>
                    <a:pt x="8334" y="242"/>
                  </a:lnTo>
                  <a:lnTo>
                    <a:pt x="8317" y="235"/>
                  </a:lnTo>
                  <a:lnTo>
                    <a:pt x="8297" y="232"/>
                  </a:lnTo>
                  <a:lnTo>
                    <a:pt x="8276" y="229"/>
                  </a:lnTo>
                  <a:lnTo>
                    <a:pt x="8254" y="228"/>
                  </a:lnTo>
                  <a:lnTo>
                    <a:pt x="8230" y="229"/>
                  </a:lnTo>
                  <a:lnTo>
                    <a:pt x="8205" y="231"/>
                  </a:lnTo>
                  <a:lnTo>
                    <a:pt x="8178" y="235"/>
                  </a:lnTo>
                  <a:lnTo>
                    <a:pt x="8153" y="240"/>
                  </a:lnTo>
                  <a:lnTo>
                    <a:pt x="8129" y="246"/>
                  </a:lnTo>
                  <a:lnTo>
                    <a:pt x="8108" y="253"/>
                  </a:lnTo>
                  <a:lnTo>
                    <a:pt x="8089" y="262"/>
                  </a:lnTo>
                  <a:lnTo>
                    <a:pt x="8071" y="272"/>
                  </a:lnTo>
                  <a:lnTo>
                    <a:pt x="8064" y="277"/>
                  </a:lnTo>
                  <a:lnTo>
                    <a:pt x="8056" y="282"/>
                  </a:lnTo>
                  <a:lnTo>
                    <a:pt x="8050" y="289"/>
                  </a:lnTo>
                  <a:lnTo>
                    <a:pt x="8043" y="294"/>
                  </a:lnTo>
                  <a:lnTo>
                    <a:pt x="8032" y="307"/>
                  </a:lnTo>
                  <a:lnTo>
                    <a:pt x="8022" y="320"/>
                  </a:lnTo>
                  <a:lnTo>
                    <a:pt x="8015" y="334"/>
                  </a:lnTo>
                  <a:lnTo>
                    <a:pt x="8008" y="348"/>
                  </a:lnTo>
                  <a:lnTo>
                    <a:pt x="8004" y="363"/>
                  </a:lnTo>
                  <a:lnTo>
                    <a:pt x="8002" y="378"/>
                  </a:lnTo>
                  <a:lnTo>
                    <a:pt x="8001" y="393"/>
                  </a:lnTo>
                  <a:lnTo>
                    <a:pt x="8002" y="409"/>
                  </a:lnTo>
                  <a:lnTo>
                    <a:pt x="8005" y="425"/>
                  </a:lnTo>
                  <a:lnTo>
                    <a:pt x="8008" y="438"/>
                  </a:lnTo>
                  <a:lnTo>
                    <a:pt x="8015" y="452"/>
                  </a:lnTo>
                  <a:lnTo>
                    <a:pt x="8021" y="465"/>
                  </a:lnTo>
                  <a:lnTo>
                    <a:pt x="8031" y="478"/>
                  </a:lnTo>
                  <a:lnTo>
                    <a:pt x="8040" y="488"/>
                  </a:lnTo>
                  <a:lnTo>
                    <a:pt x="8052" y="499"/>
                  </a:lnTo>
                  <a:lnTo>
                    <a:pt x="8066" y="509"/>
                  </a:lnTo>
                  <a:lnTo>
                    <a:pt x="8072" y="513"/>
                  </a:lnTo>
                  <a:lnTo>
                    <a:pt x="8081" y="517"/>
                  </a:lnTo>
                  <a:lnTo>
                    <a:pt x="8088" y="520"/>
                  </a:lnTo>
                  <a:lnTo>
                    <a:pt x="8097" y="523"/>
                  </a:lnTo>
                  <a:lnTo>
                    <a:pt x="8115" y="529"/>
                  </a:lnTo>
                  <a:lnTo>
                    <a:pt x="8135" y="533"/>
                  </a:lnTo>
                  <a:lnTo>
                    <a:pt x="8156" y="535"/>
                  </a:lnTo>
                  <a:lnTo>
                    <a:pt x="8179" y="536"/>
                  </a:lnTo>
                  <a:lnTo>
                    <a:pt x="8205" y="535"/>
                  </a:lnTo>
                  <a:lnTo>
                    <a:pt x="8232" y="533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endParaRPr lang="ru-RU" sz="2699"/>
            </a:p>
          </p:txBody>
        </p:sp>
      </p:grpSp>
      <p:sp>
        <p:nvSpPr>
          <p:cNvPr id="99" name="Rectangle 9">
            <a:extLst>
              <a:ext uri="{FF2B5EF4-FFF2-40B4-BE49-F238E27FC236}">
                <a16:creationId xmlns:a16="http://schemas.microsoft.com/office/drawing/2014/main" id="{5F45579D-CC73-8E05-5DF1-F597E43ED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209" y="228199"/>
            <a:ext cx="126661" cy="55387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vert="horz" wrap="square" lIns="137128" tIns="68564" rIns="137128" bIns="68564" numCol="1" anchor="t" anchorCtr="0" compatLnSpc="1">
            <a:prstTxWarp prst="textNoShape">
              <a:avLst/>
            </a:prstTxWarp>
          </a:bodyPr>
          <a:lstStyle/>
          <a:p>
            <a:pPr defTabSz="1371326">
              <a:defRPr/>
            </a:pPr>
            <a:endParaRPr lang="ru-RU" sz="2699" kern="0">
              <a:solidFill>
                <a:sysClr val="windowText" lastClr="000000"/>
              </a:solidFill>
            </a:endParaRPr>
          </a:p>
        </p:txBody>
      </p: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EA2EB33-8485-DC86-C3E4-0D4D34728F05}"/>
              </a:ext>
            </a:extLst>
          </p:cNvPr>
          <p:cNvGrpSpPr/>
          <p:nvPr/>
        </p:nvGrpSpPr>
        <p:grpSpPr>
          <a:xfrm>
            <a:off x="867710" y="115464"/>
            <a:ext cx="2255883" cy="780296"/>
            <a:chOff x="4773885" y="2921566"/>
            <a:chExt cx="1643062" cy="568325"/>
          </a:xfrm>
          <a:solidFill>
            <a:srgbClr val="006633"/>
          </a:solidFill>
        </p:grpSpPr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C1A79281-8881-51ED-68A1-9C57EEBF5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897" y="3099366"/>
              <a:ext cx="1035050" cy="244475"/>
            </a:xfrm>
            <a:custGeom>
              <a:avLst/>
              <a:gdLst>
                <a:gd name="T0" fmla="*/ 1543 w 50530"/>
                <a:gd name="T1" fmla="*/ 5051 h 11932"/>
                <a:gd name="T2" fmla="*/ 3188 w 50530"/>
                <a:gd name="T3" fmla="*/ 9955 h 11932"/>
                <a:gd name="T4" fmla="*/ 4277 w 50530"/>
                <a:gd name="T5" fmla="*/ 10001 h 11932"/>
                <a:gd name="T6" fmla="*/ 7090 w 50530"/>
                <a:gd name="T7" fmla="*/ 7976 h 11932"/>
                <a:gd name="T8" fmla="*/ 7605 w 50530"/>
                <a:gd name="T9" fmla="*/ 180 h 11932"/>
                <a:gd name="T10" fmla="*/ 4287 w 50530"/>
                <a:gd name="T11" fmla="*/ 9187 h 11932"/>
                <a:gd name="T12" fmla="*/ 2602 w 50530"/>
                <a:gd name="T13" fmla="*/ 176 h 11932"/>
                <a:gd name="T14" fmla="*/ 1 w 50530"/>
                <a:gd name="T15" fmla="*/ 179 h 11932"/>
                <a:gd name="T16" fmla="*/ 32343 w 50530"/>
                <a:gd name="T17" fmla="*/ 8892 h 11932"/>
                <a:gd name="T18" fmla="*/ 37206 w 50530"/>
                <a:gd name="T19" fmla="*/ 8892 h 11932"/>
                <a:gd name="T20" fmla="*/ 33684 w 50530"/>
                <a:gd name="T21" fmla="*/ 191 h 11932"/>
                <a:gd name="T22" fmla="*/ 27581 w 50530"/>
                <a:gd name="T23" fmla="*/ 9983 h 11932"/>
                <a:gd name="T24" fmla="*/ 30191 w 50530"/>
                <a:gd name="T25" fmla="*/ 5346 h 11932"/>
                <a:gd name="T26" fmla="*/ 31738 w 50530"/>
                <a:gd name="T27" fmla="*/ 178 h 11932"/>
                <a:gd name="T28" fmla="*/ 29102 w 50530"/>
                <a:gd name="T29" fmla="*/ 4118 h 11932"/>
                <a:gd name="T30" fmla="*/ 27580 w 50530"/>
                <a:gd name="T31" fmla="*/ 483 h 11932"/>
                <a:gd name="T32" fmla="*/ 43792 w 50530"/>
                <a:gd name="T33" fmla="*/ 6483 h 11932"/>
                <a:gd name="T34" fmla="*/ 45558 w 50530"/>
                <a:gd name="T35" fmla="*/ 216 h 11932"/>
                <a:gd name="T36" fmla="*/ 37337 w 50530"/>
                <a:gd name="T37" fmla="*/ 10008 h 11932"/>
                <a:gd name="T38" fmla="*/ 40119 w 50530"/>
                <a:gd name="T39" fmla="*/ 7976 h 11932"/>
                <a:gd name="T40" fmla="*/ 40634 w 50530"/>
                <a:gd name="T41" fmla="*/ 180 h 11932"/>
                <a:gd name="T42" fmla="*/ 22646 w 50530"/>
                <a:gd name="T43" fmla="*/ 10007 h 11932"/>
                <a:gd name="T44" fmla="*/ 25427 w 50530"/>
                <a:gd name="T45" fmla="*/ 7977 h 11932"/>
                <a:gd name="T46" fmla="*/ 25943 w 50530"/>
                <a:gd name="T47" fmla="*/ 179 h 11932"/>
                <a:gd name="T48" fmla="*/ 18361 w 50530"/>
                <a:gd name="T49" fmla="*/ 6258 h 11932"/>
                <a:gd name="T50" fmla="*/ 15727 w 50530"/>
                <a:gd name="T51" fmla="*/ 6866 h 11932"/>
                <a:gd name="T52" fmla="*/ 18361 w 50530"/>
                <a:gd name="T53" fmla="*/ 3218 h 11932"/>
                <a:gd name="T54" fmla="*/ 14207 w 50530"/>
                <a:gd name="T55" fmla="*/ 2306 h 11932"/>
                <a:gd name="T56" fmla="*/ 18253 w 50530"/>
                <a:gd name="T57" fmla="*/ 9319 h 11932"/>
                <a:gd name="T58" fmla="*/ 10687 w 50530"/>
                <a:gd name="T59" fmla="*/ 2797 h 11932"/>
                <a:gd name="T60" fmla="*/ 11783 w 50530"/>
                <a:gd name="T61" fmla="*/ 3636 h 11932"/>
                <a:gd name="T62" fmla="*/ 11784 w 50530"/>
                <a:gd name="T63" fmla="*/ 7989 h 11932"/>
                <a:gd name="T64" fmla="*/ 9169 w 50530"/>
                <a:gd name="T65" fmla="*/ 6656 h 11932"/>
                <a:gd name="T66" fmla="*/ 13320 w 50530"/>
                <a:gd name="T67" fmla="*/ 7474 h 11932"/>
                <a:gd name="T68" fmla="*/ 12684 w 50530"/>
                <a:gd name="T69" fmla="*/ 4776 h 11932"/>
                <a:gd name="T70" fmla="*/ 12507 w 50530"/>
                <a:gd name="T71" fmla="*/ 234 h 11932"/>
                <a:gd name="T72" fmla="*/ 46832 w 50530"/>
                <a:gd name="T73" fmla="*/ 1370 h 11932"/>
                <a:gd name="T74" fmla="*/ 47922 w 50530"/>
                <a:gd name="T75" fmla="*/ 10005 h 11932"/>
                <a:gd name="T76" fmla="*/ 50530 w 50530"/>
                <a:gd name="T77" fmla="*/ 1384 h 11932"/>
                <a:gd name="T78" fmla="*/ 46832 w 50530"/>
                <a:gd name="T79" fmla="*/ 1370 h 11932"/>
                <a:gd name="T80" fmla="*/ 19856 w 50530"/>
                <a:gd name="T81" fmla="*/ 10005 h 11932"/>
                <a:gd name="T82" fmla="*/ 21375 w 50530"/>
                <a:gd name="T83" fmla="*/ 1394 h 11932"/>
                <a:gd name="T84" fmla="*/ 18769 w 50530"/>
                <a:gd name="T85" fmla="*/ 181 h 11932"/>
                <a:gd name="T86" fmla="*/ 35408 w 50530"/>
                <a:gd name="T87" fmla="*/ 8791 h 11932"/>
                <a:gd name="T88" fmla="*/ 34814 w 50530"/>
                <a:gd name="T89" fmla="*/ 2325 h 11932"/>
                <a:gd name="T90" fmla="*/ 43791 w 50530"/>
                <a:gd name="T91" fmla="*/ 5220 h 11932"/>
                <a:gd name="T92" fmla="*/ 43791 w 50530"/>
                <a:gd name="T93" fmla="*/ 5220 h 11932"/>
                <a:gd name="T94" fmla="*/ 39575 w 50530"/>
                <a:gd name="T95" fmla="*/ 1774 h 11932"/>
                <a:gd name="T96" fmla="*/ 6961 w 50530"/>
                <a:gd name="T97" fmla="*/ 6752 h 11932"/>
                <a:gd name="T98" fmla="*/ 24349 w 50530"/>
                <a:gd name="T99" fmla="*/ 6759 h 11932"/>
                <a:gd name="T100" fmla="*/ 24349 w 50530"/>
                <a:gd name="T101" fmla="*/ 6759 h 1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530" h="11932">
                  <a:moveTo>
                    <a:pt x="0" y="9955"/>
                  </a:moveTo>
                  <a:lnTo>
                    <a:pt x="1480" y="9957"/>
                  </a:lnTo>
                  <a:cubicBezTo>
                    <a:pt x="1661" y="9279"/>
                    <a:pt x="1539" y="6005"/>
                    <a:pt x="1543" y="5051"/>
                  </a:cubicBezTo>
                  <a:cubicBezTo>
                    <a:pt x="1842" y="5587"/>
                    <a:pt x="2460" y="8966"/>
                    <a:pt x="2667" y="9861"/>
                  </a:cubicBezTo>
                  <a:cubicBezTo>
                    <a:pt x="2726" y="9887"/>
                    <a:pt x="2640" y="9903"/>
                    <a:pt x="2926" y="9947"/>
                  </a:cubicBezTo>
                  <a:cubicBezTo>
                    <a:pt x="3009" y="9960"/>
                    <a:pt x="3104" y="9955"/>
                    <a:pt x="3188" y="9955"/>
                  </a:cubicBezTo>
                  <a:lnTo>
                    <a:pt x="3245" y="11931"/>
                  </a:lnTo>
                  <a:lnTo>
                    <a:pt x="4278" y="11932"/>
                  </a:lnTo>
                  <a:lnTo>
                    <a:pt x="4277" y="10001"/>
                  </a:lnTo>
                  <a:lnTo>
                    <a:pt x="5784" y="10006"/>
                  </a:lnTo>
                  <a:lnTo>
                    <a:pt x="5905" y="8007"/>
                  </a:lnTo>
                  <a:lnTo>
                    <a:pt x="7090" y="7976"/>
                  </a:lnTo>
                  <a:lnTo>
                    <a:pt x="7257" y="10003"/>
                  </a:lnTo>
                  <a:lnTo>
                    <a:pt x="8728" y="10007"/>
                  </a:lnTo>
                  <a:lnTo>
                    <a:pt x="7605" y="180"/>
                  </a:lnTo>
                  <a:lnTo>
                    <a:pt x="5433" y="179"/>
                  </a:lnTo>
                  <a:lnTo>
                    <a:pt x="4314" y="9886"/>
                  </a:lnTo>
                  <a:cubicBezTo>
                    <a:pt x="4284" y="9641"/>
                    <a:pt x="4302" y="9404"/>
                    <a:pt x="4287" y="9187"/>
                  </a:cubicBezTo>
                  <a:cubicBezTo>
                    <a:pt x="4212" y="8055"/>
                    <a:pt x="4206" y="9682"/>
                    <a:pt x="3623" y="7497"/>
                  </a:cubicBezTo>
                  <a:cubicBezTo>
                    <a:pt x="2464" y="3161"/>
                    <a:pt x="2794" y="5509"/>
                    <a:pt x="4135" y="201"/>
                  </a:cubicBezTo>
                  <a:lnTo>
                    <a:pt x="2602" y="176"/>
                  </a:lnTo>
                  <a:cubicBezTo>
                    <a:pt x="2425" y="987"/>
                    <a:pt x="1839" y="3857"/>
                    <a:pt x="1542" y="4343"/>
                  </a:cubicBezTo>
                  <a:lnTo>
                    <a:pt x="1541" y="178"/>
                  </a:lnTo>
                  <a:lnTo>
                    <a:pt x="1" y="179"/>
                  </a:lnTo>
                  <a:lnTo>
                    <a:pt x="0" y="9955"/>
                  </a:lnTo>
                  <a:close/>
                  <a:moveTo>
                    <a:pt x="32711" y="8790"/>
                  </a:moveTo>
                  <a:cubicBezTo>
                    <a:pt x="32359" y="8802"/>
                    <a:pt x="32535" y="8763"/>
                    <a:pt x="32343" y="8892"/>
                  </a:cubicBezTo>
                  <a:lnTo>
                    <a:pt x="32343" y="9984"/>
                  </a:lnTo>
                  <a:lnTo>
                    <a:pt x="37208" y="10007"/>
                  </a:lnTo>
                  <a:lnTo>
                    <a:pt x="37206" y="8892"/>
                  </a:lnTo>
                  <a:lnTo>
                    <a:pt x="36824" y="8689"/>
                  </a:lnTo>
                  <a:lnTo>
                    <a:pt x="35858" y="179"/>
                  </a:lnTo>
                  <a:lnTo>
                    <a:pt x="33684" y="191"/>
                  </a:lnTo>
                  <a:lnTo>
                    <a:pt x="32711" y="8790"/>
                  </a:lnTo>
                  <a:close/>
                  <a:moveTo>
                    <a:pt x="27580" y="483"/>
                  </a:moveTo>
                  <a:lnTo>
                    <a:pt x="27581" y="9983"/>
                  </a:lnTo>
                  <a:lnTo>
                    <a:pt x="29101" y="10009"/>
                  </a:lnTo>
                  <a:lnTo>
                    <a:pt x="29101" y="5369"/>
                  </a:lnTo>
                  <a:lnTo>
                    <a:pt x="30191" y="5346"/>
                  </a:lnTo>
                  <a:lnTo>
                    <a:pt x="30190" y="10004"/>
                  </a:lnTo>
                  <a:lnTo>
                    <a:pt x="31735" y="10007"/>
                  </a:lnTo>
                  <a:lnTo>
                    <a:pt x="31738" y="178"/>
                  </a:lnTo>
                  <a:lnTo>
                    <a:pt x="30190" y="180"/>
                  </a:lnTo>
                  <a:lnTo>
                    <a:pt x="30190" y="4132"/>
                  </a:lnTo>
                  <a:lnTo>
                    <a:pt x="29102" y="4118"/>
                  </a:lnTo>
                  <a:lnTo>
                    <a:pt x="29100" y="178"/>
                  </a:lnTo>
                  <a:lnTo>
                    <a:pt x="27579" y="187"/>
                  </a:lnTo>
                  <a:lnTo>
                    <a:pt x="27580" y="483"/>
                  </a:lnTo>
                  <a:close/>
                  <a:moveTo>
                    <a:pt x="42272" y="9983"/>
                  </a:moveTo>
                  <a:lnTo>
                    <a:pt x="43791" y="10010"/>
                  </a:lnTo>
                  <a:lnTo>
                    <a:pt x="43792" y="6483"/>
                  </a:lnTo>
                  <a:cubicBezTo>
                    <a:pt x="44857" y="6389"/>
                    <a:pt x="45921" y="6703"/>
                    <a:pt x="46318" y="5772"/>
                  </a:cubicBezTo>
                  <a:cubicBezTo>
                    <a:pt x="46526" y="5284"/>
                    <a:pt x="46426" y="3298"/>
                    <a:pt x="46426" y="2610"/>
                  </a:cubicBezTo>
                  <a:cubicBezTo>
                    <a:pt x="46427" y="1568"/>
                    <a:pt x="46548" y="465"/>
                    <a:pt x="45558" y="216"/>
                  </a:cubicBezTo>
                  <a:cubicBezTo>
                    <a:pt x="45205" y="127"/>
                    <a:pt x="42739" y="160"/>
                    <a:pt x="42275" y="203"/>
                  </a:cubicBezTo>
                  <a:lnTo>
                    <a:pt x="42272" y="9983"/>
                  </a:lnTo>
                  <a:close/>
                  <a:moveTo>
                    <a:pt x="37337" y="10008"/>
                  </a:moveTo>
                  <a:lnTo>
                    <a:pt x="38815" y="10006"/>
                  </a:lnTo>
                  <a:lnTo>
                    <a:pt x="38934" y="8007"/>
                  </a:lnTo>
                  <a:lnTo>
                    <a:pt x="40119" y="7976"/>
                  </a:lnTo>
                  <a:lnTo>
                    <a:pt x="40287" y="10006"/>
                  </a:lnTo>
                  <a:lnTo>
                    <a:pt x="41760" y="10007"/>
                  </a:lnTo>
                  <a:lnTo>
                    <a:pt x="40634" y="180"/>
                  </a:lnTo>
                  <a:lnTo>
                    <a:pt x="38459" y="193"/>
                  </a:lnTo>
                  <a:lnTo>
                    <a:pt x="37337" y="10008"/>
                  </a:lnTo>
                  <a:close/>
                  <a:moveTo>
                    <a:pt x="22646" y="10007"/>
                  </a:moveTo>
                  <a:lnTo>
                    <a:pt x="24123" y="10005"/>
                  </a:lnTo>
                  <a:lnTo>
                    <a:pt x="24244" y="8005"/>
                  </a:lnTo>
                  <a:lnTo>
                    <a:pt x="25427" y="7977"/>
                  </a:lnTo>
                  <a:lnTo>
                    <a:pt x="25595" y="10007"/>
                  </a:lnTo>
                  <a:lnTo>
                    <a:pt x="27065" y="10007"/>
                  </a:lnTo>
                  <a:lnTo>
                    <a:pt x="25943" y="179"/>
                  </a:lnTo>
                  <a:lnTo>
                    <a:pt x="23767" y="193"/>
                  </a:lnTo>
                  <a:lnTo>
                    <a:pt x="22646" y="10007"/>
                  </a:lnTo>
                  <a:close/>
                  <a:moveTo>
                    <a:pt x="18361" y="6258"/>
                  </a:moveTo>
                  <a:lnTo>
                    <a:pt x="16816" y="6258"/>
                  </a:lnTo>
                  <a:cubicBezTo>
                    <a:pt x="16816" y="7033"/>
                    <a:pt x="16972" y="8531"/>
                    <a:pt x="16592" y="8687"/>
                  </a:cubicBezTo>
                  <a:cubicBezTo>
                    <a:pt x="15422" y="9168"/>
                    <a:pt x="15727" y="7577"/>
                    <a:pt x="15727" y="6866"/>
                  </a:cubicBezTo>
                  <a:cubicBezTo>
                    <a:pt x="15727" y="5608"/>
                    <a:pt x="15581" y="2453"/>
                    <a:pt x="15779" y="1470"/>
                  </a:cubicBezTo>
                  <a:cubicBezTo>
                    <a:pt x="17211" y="1223"/>
                    <a:pt x="16816" y="1916"/>
                    <a:pt x="16816" y="3218"/>
                  </a:cubicBezTo>
                  <a:lnTo>
                    <a:pt x="18361" y="3218"/>
                  </a:lnTo>
                  <a:cubicBezTo>
                    <a:pt x="18363" y="2334"/>
                    <a:pt x="18555" y="1079"/>
                    <a:pt x="18000" y="514"/>
                  </a:cubicBezTo>
                  <a:cubicBezTo>
                    <a:pt x="17494" y="0"/>
                    <a:pt x="16024" y="88"/>
                    <a:pt x="15200" y="189"/>
                  </a:cubicBezTo>
                  <a:cubicBezTo>
                    <a:pt x="14099" y="324"/>
                    <a:pt x="14205" y="1314"/>
                    <a:pt x="14207" y="2306"/>
                  </a:cubicBezTo>
                  <a:lnTo>
                    <a:pt x="14203" y="8492"/>
                  </a:lnTo>
                  <a:cubicBezTo>
                    <a:pt x="14201" y="9663"/>
                    <a:pt x="14635" y="10014"/>
                    <a:pt x="15800" y="10009"/>
                  </a:cubicBezTo>
                  <a:cubicBezTo>
                    <a:pt x="16834" y="10004"/>
                    <a:pt x="17885" y="10183"/>
                    <a:pt x="18253" y="9319"/>
                  </a:cubicBezTo>
                  <a:cubicBezTo>
                    <a:pt x="18458" y="8837"/>
                    <a:pt x="18361" y="6932"/>
                    <a:pt x="18361" y="6258"/>
                  </a:cubicBezTo>
                  <a:close/>
                  <a:moveTo>
                    <a:pt x="9169" y="2814"/>
                  </a:moveTo>
                  <a:lnTo>
                    <a:pt x="10687" y="2797"/>
                  </a:lnTo>
                  <a:cubicBezTo>
                    <a:pt x="10687" y="2356"/>
                    <a:pt x="10557" y="1632"/>
                    <a:pt x="10889" y="1444"/>
                  </a:cubicBezTo>
                  <a:cubicBezTo>
                    <a:pt x="11015" y="1373"/>
                    <a:pt x="11466" y="1375"/>
                    <a:pt x="11591" y="1449"/>
                  </a:cubicBezTo>
                  <a:cubicBezTo>
                    <a:pt x="11946" y="1659"/>
                    <a:pt x="11815" y="3254"/>
                    <a:pt x="11783" y="3636"/>
                  </a:cubicBezTo>
                  <a:cubicBezTo>
                    <a:pt x="11726" y="4331"/>
                    <a:pt x="11345" y="4091"/>
                    <a:pt x="10661" y="4154"/>
                  </a:cubicBezTo>
                  <a:lnTo>
                    <a:pt x="10661" y="5322"/>
                  </a:lnTo>
                  <a:cubicBezTo>
                    <a:pt x="11981" y="5445"/>
                    <a:pt x="11767" y="4812"/>
                    <a:pt x="11784" y="7989"/>
                  </a:cubicBezTo>
                  <a:cubicBezTo>
                    <a:pt x="11786" y="8446"/>
                    <a:pt x="11858" y="8568"/>
                    <a:pt x="11534" y="8695"/>
                  </a:cubicBezTo>
                  <a:cubicBezTo>
                    <a:pt x="10349" y="9157"/>
                    <a:pt x="10688" y="7403"/>
                    <a:pt x="10686" y="6714"/>
                  </a:cubicBezTo>
                  <a:lnTo>
                    <a:pt x="9169" y="6656"/>
                  </a:lnTo>
                  <a:cubicBezTo>
                    <a:pt x="9161" y="7514"/>
                    <a:pt x="8979" y="9129"/>
                    <a:pt x="9469" y="9656"/>
                  </a:cubicBezTo>
                  <a:cubicBezTo>
                    <a:pt x="9869" y="10086"/>
                    <a:pt x="11637" y="10150"/>
                    <a:pt x="12428" y="9972"/>
                  </a:cubicBezTo>
                  <a:cubicBezTo>
                    <a:pt x="13441" y="9745"/>
                    <a:pt x="13320" y="8608"/>
                    <a:pt x="13320" y="7474"/>
                  </a:cubicBezTo>
                  <a:cubicBezTo>
                    <a:pt x="13320" y="6961"/>
                    <a:pt x="13352" y="6344"/>
                    <a:pt x="13322" y="5845"/>
                  </a:cubicBezTo>
                  <a:cubicBezTo>
                    <a:pt x="13305" y="5570"/>
                    <a:pt x="13255" y="5361"/>
                    <a:pt x="13128" y="5186"/>
                  </a:cubicBezTo>
                  <a:lnTo>
                    <a:pt x="12684" y="4776"/>
                  </a:lnTo>
                  <a:cubicBezTo>
                    <a:pt x="12669" y="4763"/>
                    <a:pt x="12641" y="4740"/>
                    <a:pt x="12620" y="4720"/>
                  </a:cubicBezTo>
                  <a:cubicBezTo>
                    <a:pt x="13542" y="4368"/>
                    <a:pt x="13319" y="3461"/>
                    <a:pt x="13320" y="2408"/>
                  </a:cubicBezTo>
                  <a:cubicBezTo>
                    <a:pt x="13322" y="1371"/>
                    <a:pt x="13416" y="502"/>
                    <a:pt x="12507" y="234"/>
                  </a:cubicBezTo>
                  <a:cubicBezTo>
                    <a:pt x="12064" y="104"/>
                    <a:pt x="10122" y="128"/>
                    <a:pt x="9753" y="311"/>
                  </a:cubicBezTo>
                  <a:cubicBezTo>
                    <a:pt x="8980" y="692"/>
                    <a:pt x="9160" y="1766"/>
                    <a:pt x="9169" y="2814"/>
                  </a:cubicBezTo>
                  <a:close/>
                  <a:moveTo>
                    <a:pt x="46832" y="1370"/>
                  </a:moveTo>
                  <a:lnTo>
                    <a:pt x="47921" y="1398"/>
                  </a:lnTo>
                  <a:lnTo>
                    <a:pt x="47921" y="9905"/>
                  </a:lnTo>
                  <a:lnTo>
                    <a:pt x="47922" y="10005"/>
                  </a:lnTo>
                  <a:lnTo>
                    <a:pt x="49440" y="10006"/>
                  </a:lnTo>
                  <a:lnTo>
                    <a:pt x="49440" y="1394"/>
                  </a:lnTo>
                  <a:lnTo>
                    <a:pt x="50530" y="1384"/>
                  </a:lnTo>
                  <a:lnTo>
                    <a:pt x="50529" y="203"/>
                  </a:lnTo>
                  <a:lnTo>
                    <a:pt x="46827" y="181"/>
                  </a:lnTo>
                  <a:lnTo>
                    <a:pt x="46832" y="1370"/>
                  </a:lnTo>
                  <a:close/>
                  <a:moveTo>
                    <a:pt x="18766" y="1370"/>
                  </a:moveTo>
                  <a:lnTo>
                    <a:pt x="19856" y="1399"/>
                  </a:lnTo>
                  <a:lnTo>
                    <a:pt x="19856" y="10005"/>
                  </a:lnTo>
                  <a:lnTo>
                    <a:pt x="19957" y="10006"/>
                  </a:lnTo>
                  <a:lnTo>
                    <a:pt x="21374" y="10006"/>
                  </a:lnTo>
                  <a:lnTo>
                    <a:pt x="21375" y="1394"/>
                  </a:lnTo>
                  <a:lnTo>
                    <a:pt x="22465" y="1384"/>
                  </a:lnTo>
                  <a:lnTo>
                    <a:pt x="22466" y="203"/>
                  </a:lnTo>
                  <a:lnTo>
                    <a:pt x="18769" y="181"/>
                  </a:lnTo>
                  <a:lnTo>
                    <a:pt x="18766" y="1370"/>
                  </a:lnTo>
                  <a:close/>
                  <a:moveTo>
                    <a:pt x="34114" y="8793"/>
                  </a:moveTo>
                  <a:lnTo>
                    <a:pt x="35408" y="8791"/>
                  </a:lnTo>
                  <a:cubicBezTo>
                    <a:pt x="35331" y="7663"/>
                    <a:pt x="35223" y="6592"/>
                    <a:pt x="35124" y="5472"/>
                  </a:cubicBezTo>
                  <a:lnTo>
                    <a:pt x="34841" y="2414"/>
                  </a:lnTo>
                  <a:cubicBezTo>
                    <a:pt x="34833" y="2382"/>
                    <a:pt x="34822" y="2354"/>
                    <a:pt x="34814" y="2325"/>
                  </a:cubicBezTo>
                  <a:lnTo>
                    <a:pt x="34749" y="2152"/>
                  </a:lnTo>
                  <a:cubicBezTo>
                    <a:pt x="34483" y="2830"/>
                    <a:pt x="34189" y="7672"/>
                    <a:pt x="34114" y="8793"/>
                  </a:cubicBezTo>
                  <a:close/>
                  <a:moveTo>
                    <a:pt x="43791" y="5220"/>
                  </a:moveTo>
                  <a:cubicBezTo>
                    <a:pt x="45117" y="5364"/>
                    <a:pt x="44881" y="5459"/>
                    <a:pt x="44881" y="3320"/>
                  </a:cubicBezTo>
                  <a:cubicBezTo>
                    <a:pt x="44882" y="1847"/>
                    <a:pt x="45319" y="1335"/>
                    <a:pt x="43811" y="1436"/>
                  </a:cubicBezTo>
                  <a:lnTo>
                    <a:pt x="43791" y="5220"/>
                  </a:lnTo>
                  <a:close/>
                  <a:moveTo>
                    <a:pt x="39054" y="6764"/>
                  </a:moveTo>
                  <a:lnTo>
                    <a:pt x="39994" y="6753"/>
                  </a:lnTo>
                  <a:lnTo>
                    <a:pt x="39575" y="1774"/>
                  </a:lnTo>
                  <a:cubicBezTo>
                    <a:pt x="39256" y="2439"/>
                    <a:pt x="39115" y="5730"/>
                    <a:pt x="39054" y="6764"/>
                  </a:cubicBezTo>
                  <a:close/>
                  <a:moveTo>
                    <a:pt x="6022" y="6765"/>
                  </a:moveTo>
                  <a:lnTo>
                    <a:pt x="6961" y="6752"/>
                  </a:lnTo>
                  <a:lnTo>
                    <a:pt x="6546" y="1779"/>
                  </a:lnTo>
                  <a:cubicBezTo>
                    <a:pt x="6268" y="2356"/>
                    <a:pt x="6085" y="5801"/>
                    <a:pt x="6022" y="6765"/>
                  </a:cubicBezTo>
                  <a:close/>
                  <a:moveTo>
                    <a:pt x="24349" y="6759"/>
                  </a:moveTo>
                  <a:lnTo>
                    <a:pt x="25302" y="6754"/>
                  </a:lnTo>
                  <a:lnTo>
                    <a:pt x="24870" y="1622"/>
                  </a:lnTo>
                  <a:lnTo>
                    <a:pt x="24349" y="67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16AABD4A-7B8A-068D-A2EC-B7DC9857A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3885" y="2921566"/>
              <a:ext cx="498475" cy="568325"/>
            </a:xfrm>
            <a:custGeom>
              <a:avLst/>
              <a:gdLst>
                <a:gd name="T0" fmla="*/ 15473 w 24366"/>
                <a:gd name="T1" fmla="*/ 20972 h 27680"/>
                <a:gd name="T2" fmla="*/ 11014 w 24366"/>
                <a:gd name="T3" fmla="*/ 21236 h 27680"/>
                <a:gd name="T4" fmla="*/ 5562 w 24366"/>
                <a:gd name="T5" fmla="*/ 16563 h 27680"/>
                <a:gd name="T6" fmla="*/ 13950 w 24366"/>
                <a:gd name="T7" fmla="*/ 5764 h 27680"/>
                <a:gd name="T8" fmla="*/ 19917 w 24366"/>
                <a:gd name="T9" fmla="*/ 9870 h 27680"/>
                <a:gd name="T10" fmla="*/ 22045 w 24366"/>
                <a:gd name="T11" fmla="*/ 9876 h 27680"/>
                <a:gd name="T12" fmla="*/ 18761 w 24366"/>
                <a:gd name="T13" fmla="*/ 5590 h 27680"/>
                <a:gd name="T14" fmla="*/ 3761 w 24366"/>
                <a:gd name="T15" fmla="*/ 9736 h 27680"/>
                <a:gd name="T16" fmla="*/ 11537 w 24366"/>
                <a:gd name="T17" fmla="*/ 23341 h 27680"/>
                <a:gd name="T18" fmla="*/ 17841 w 24366"/>
                <a:gd name="T19" fmla="*/ 21998 h 27680"/>
                <a:gd name="T20" fmla="*/ 15473 w 24366"/>
                <a:gd name="T21" fmla="*/ 20972 h 27680"/>
                <a:gd name="T22" fmla="*/ 14089 w 24366"/>
                <a:gd name="T23" fmla="*/ 12935 h 27680"/>
                <a:gd name="T24" fmla="*/ 15038 w 24366"/>
                <a:gd name="T25" fmla="*/ 11791 h 27680"/>
                <a:gd name="T26" fmla="*/ 16034 w 24366"/>
                <a:gd name="T27" fmla="*/ 10658 h 27680"/>
                <a:gd name="T28" fmla="*/ 18017 w 24366"/>
                <a:gd name="T29" fmla="*/ 8325 h 27680"/>
                <a:gd name="T30" fmla="*/ 14128 w 24366"/>
                <a:gd name="T31" fmla="*/ 8327 h 27680"/>
                <a:gd name="T32" fmla="*/ 13944 w 24366"/>
                <a:gd name="T33" fmla="*/ 9888 h 27680"/>
                <a:gd name="T34" fmla="*/ 11076 w 24366"/>
                <a:gd name="T35" fmla="*/ 13196 h 27680"/>
                <a:gd name="T36" fmla="*/ 11065 w 24366"/>
                <a:gd name="T37" fmla="*/ 10402 h 27680"/>
                <a:gd name="T38" fmla="*/ 11660 w 24366"/>
                <a:gd name="T39" fmla="*/ 8335 h 27680"/>
                <a:gd name="T40" fmla="*/ 7901 w 24366"/>
                <a:gd name="T41" fmla="*/ 8314 h 27680"/>
                <a:gd name="T42" fmla="*/ 8432 w 24366"/>
                <a:gd name="T43" fmla="*/ 10705 h 27680"/>
                <a:gd name="T44" fmla="*/ 8436 w 24366"/>
                <a:gd name="T45" fmla="*/ 16586 h 27680"/>
                <a:gd name="T46" fmla="*/ 7703 w 24366"/>
                <a:gd name="T47" fmla="*/ 18708 h 27680"/>
                <a:gd name="T48" fmla="*/ 11771 w 24366"/>
                <a:gd name="T49" fmla="*/ 18654 h 27680"/>
                <a:gd name="T50" fmla="*/ 11084 w 24366"/>
                <a:gd name="T51" fmla="*/ 13190 h 27680"/>
                <a:gd name="T52" fmla="*/ 15081 w 24366"/>
                <a:gd name="T53" fmla="*/ 18594 h 27680"/>
                <a:gd name="T54" fmla="*/ 21693 w 24366"/>
                <a:gd name="T55" fmla="*/ 21366 h 27680"/>
                <a:gd name="T56" fmla="*/ 21358 w 24366"/>
                <a:gd name="T57" fmla="*/ 21021 h 27680"/>
                <a:gd name="T58" fmla="*/ 14089 w 24366"/>
                <a:gd name="T59" fmla="*/ 12935 h 27680"/>
                <a:gd name="T60" fmla="*/ 2023 w 24366"/>
                <a:gd name="T61" fmla="*/ 18181 h 27680"/>
                <a:gd name="T62" fmla="*/ 20622 w 24366"/>
                <a:gd name="T63" fmla="*/ 22480 h 27680"/>
                <a:gd name="T64" fmla="*/ 17930 w 24366"/>
                <a:gd name="T65" fmla="*/ 22888 h 27680"/>
                <a:gd name="T66" fmla="*/ 17250 w 24366"/>
                <a:gd name="T67" fmla="*/ 23223 h 27680"/>
                <a:gd name="T68" fmla="*/ 2765 w 24366"/>
                <a:gd name="T69" fmla="*/ 10362 h 27680"/>
                <a:gd name="T70" fmla="*/ 22882 w 24366"/>
                <a:gd name="T71" fmla="*/ 9871 h 27680"/>
                <a:gd name="T72" fmla="*/ 23520 w 24366"/>
                <a:gd name="T73" fmla="*/ 9873 h 27680"/>
                <a:gd name="T74" fmla="*/ 24105 w 24366"/>
                <a:gd name="T75" fmla="*/ 9871 h 27680"/>
                <a:gd name="T76" fmla="*/ 21303 w 24366"/>
                <a:gd name="T77" fmla="*/ 5178 h 27680"/>
                <a:gd name="T78" fmla="*/ 19207 w 24366"/>
                <a:gd name="T79" fmla="*/ 3528 h 27680"/>
                <a:gd name="T80" fmla="*/ 9826 w 24366"/>
                <a:gd name="T81" fmla="*/ 2122 h 27680"/>
                <a:gd name="T82" fmla="*/ 4770 w 24366"/>
                <a:gd name="T83" fmla="*/ 4967 h 27680"/>
                <a:gd name="T84" fmla="*/ 1173 w 24366"/>
                <a:gd name="T85" fmla="*/ 15063 h 27680"/>
                <a:gd name="T86" fmla="*/ 2023 w 24366"/>
                <a:gd name="T87" fmla="*/ 18181 h 27680"/>
                <a:gd name="T88" fmla="*/ 21582 w 24366"/>
                <a:gd name="T89" fmla="*/ 19621 h 27680"/>
                <a:gd name="T90" fmla="*/ 22462 w 24366"/>
                <a:gd name="T91" fmla="*/ 20404 h 27680"/>
                <a:gd name="T92" fmla="*/ 24366 w 24366"/>
                <a:gd name="T93" fmla="*/ 16300 h 27680"/>
                <a:gd name="T94" fmla="*/ 23175 w 24366"/>
                <a:gd name="T95" fmla="*/ 16299 h 27680"/>
                <a:gd name="T96" fmla="*/ 21582 w 24366"/>
                <a:gd name="T97" fmla="*/ 19621 h 27680"/>
                <a:gd name="T98" fmla="*/ 19480 w 24366"/>
                <a:gd name="T99" fmla="*/ 17797 h 27680"/>
                <a:gd name="T100" fmla="*/ 20980 w 24366"/>
                <a:gd name="T101" fmla="*/ 19173 h 27680"/>
                <a:gd name="T102" fmla="*/ 22324 w 24366"/>
                <a:gd name="T103" fmla="*/ 16296 h 27680"/>
                <a:gd name="T104" fmla="*/ 20334 w 24366"/>
                <a:gd name="T105" fmla="*/ 16302 h 27680"/>
                <a:gd name="T106" fmla="*/ 19480 w 24366"/>
                <a:gd name="T107" fmla="*/ 17797 h 27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66" h="27680">
                  <a:moveTo>
                    <a:pt x="15473" y="20972"/>
                  </a:moveTo>
                  <a:cubicBezTo>
                    <a:pt x="14296" y="21431"/>
                    <a:pt x="12234" y="21682"/>
                    <a:pt x="11014" y="21236"/>
                  </a:cubicBezTo>
                  <a:cubicBezTo>
                    <a:pt x="8549" y="20744"/>
                    <a:pt x="6447" y="18522"/>
                    <a:pt x="5562" y="16563"/>
                  </a:cubicBezTo>
                  <a:cubicBezTo>
                    <a:pt x="3665" y="12366"/>
                    <a:pt x="6636" y="5000"/>
                    <a:pt x="13950" y="5764"/>
                  </a:cubicBezTo>
                  <a:cubicBezTo>
                    <a:pt x="17777" y="6164"/>
                    <a:pt x="18829" y="8760"/>
                    <a:pt x="19917" y="9870"/>
                  </a:cubicBezTo>
                  <a:lnTo>
                    <a:pt x="22045" y="9876"/>
                  </a:lnTo>
                  <a:cubicBezTo>
                    <a:pt x="21889" y="8601"/>
                    <a:pt x="19942" y="6430"/>
                    <a:pt x="18761" y="5590"/>
                  </a:cubicBezTo>
                  <a:cubicBezTo>
                    <a:pt x="13267" y="1679"/>
                    <a:pt x="6163" y="4013"/>
                    <a:pt x="3761" y="9736"/>
                  </a:cubicBezTo>
                  <a:cubicBezTo>
                    <a:pt x="1241" y="15742"/>
                    <a:pt x="5167" y="22596"/>
                    <a:pt x="11537" y="23341"/>
                  </a:cubicBezTo>
                  <a:cubicBezTo>
                    <a:pt x="13445" y="23565"/>
                    <a:pt x="16799" y="23052"/>
                    <a:pt x="17841" y="21998"/>
                  </a:cubicBezTo>
                  <a:cubicBezTo>
                    <a:pt x="16303" y="21692"/>
                    <a:pt x="16109" y="20933"/>
                    <a:pt x="15473" y="20972"/>
                  </a:cubicBezTo>
                  <a:close/>
                  <a:moveTo>
                    <a:pt x="14089" y="12935"/>
                  </a:moveTo>
                  <a:cubicBezTo>
                    <a:pt x="14344" y="12514"/>
                    <a:pt x="14726" y="12185"/>
                    <a:pt x="15038" y="11791"/>
                  </a:cubicBezTo>
                  <a:lnTo>
                    <a:pt x="16034" y="10658"/>
                  </a:lnTo>
                  <a:cubicBezTo>
                    <a:pt x="16465" y="10162"/>
                    <a:pt x="17882" y="8729"/>
                    <a:pt x="18017" y="8325"/>
                  </a:cubicBezTo>
                  <a:lnTo>
                    <a:pt x="14128" y="8327"/>
                  </a:lnTo>
                  <a:cubicBezTo>
                    <a:pt x="14378" y="9013"/>
                    <a:pt x="14349" y="9360"/>
                    <a:pt x="13944" y="9888"/>
                  </a:cubicBezTo>
                  <a:lnTo>
                    <a:pt x="11076" y="13196"/>
                  </a:lnTo>
                  <a:cubicBezTo>
                    <a:pt x="11074" y="12264"/>
                    <a:pt x="11073" y="11333"/>
                    <a:pt x="11065" y="10402"/>
                  </a:cubicBezTo>
                  <a:cubicBezTo>
                    <a:pt x="11052" y="8857"/>
                    <a:pt x="11343" y="9084"/>
                    <a:pt x="11660" y="8335"/>
                  </a:cubicBezTo>
                  <a:lnTo>
                    <a:pt x="7901" y="8314"/>
                  </a:lnTo>
                  <a:cubicBezTo>
                    <a:pt x="7983" y="9099"/>
                    <a:pt x="8435" y="8441"/>
                    <a:pt x="8432" y="10705"/>
                  </a:cubicBezTo>
                  <a:lnTo>
                    <a:pt x="8436" y="16586"/>
                  </a:lnTo>
                  <a:cubicBezTo>
                    <a:pt x="8438" y="17939"/>
                    <a:pt x="8212" y="17887"/>
                    <a:pt x="7703" y="18708"/>
                  </a:cubicBezTo>
                  <a:lnTo>
                    <a:pt x="11771" y="18654"/>
                  </a:lnTo>
                  <a:cubicBezTo>
                    <a:pt x="10748" y="18000"/>
                    <a:pt x="11051" y="14715"/>
                    <a:pt x="11084" y="13190"/>
                  </a:cubicBezTo>
                  <a:lnTo>
                    <a:pt x="15081" y="18594"/>
                  </a:lnTo>
                  <a:cubicBezTo>
                    <a:pt x="16834" y="20832"/>
                    <a:pt x="18524" y="21589"/>
                    <a:pt x="21693" y="21366"/>
                  </a:cubicBezTo>
                  <a:lnTo>
                    <a:pt x="21358" y="21021"/>
                  </a:lnTo>
                  <a:cubicBezTo>
                    <a:pt x="18011" y="17983"/>
                    <a:pt x="16635" y="16428"/>
                    <a:pt x="14089" y="12935"/>
                  </a:cubicBezTo>
                  <a:close/>
                  <a:moveTo>
                    <a:pt x="2023" y="18181"/>
                  </a:moveTo>
                  <a:cubicBezTo>
                    <a:pt x="5287" y="25700"/>
                    <a:pt x="14800" y="27680"/>
                    <a:pt x="20622" y="22480"/>
                  </a:cubicBezTo>
                  <a:cubicBezTo>
                    <a:pt x="18254" y="22282"/>
                    <a:pt x="19155" y="22234"/>
                    <a:pt x="17930" y="22888"/>
                  </a:cubicBezTo>
                  <a:cubicBezTo>
                    <a:pt x="17677" y="23024"/>
                    <a:pt x="17486" y="23114"/>
                    <a:pt x="17250" y="23223"/>
                  </a:cubicBezTo>
                  <a:cubicBezTo>
                    <a:pt x="9068" y="27020"/>
                    <a:pt x="0" y="19089"/>
                    <a:pt x="2765" y="10362"/>
                  </a:cubicBezTo>
                  <a:cubicBezTo>
                    <a:pt x="5702" y="1095"/>
                    <a:pt x="18871" y="0"/>
                    <a:pt x="22882" y="9871"/>
                  </a:cubicBezTo>
                  <a:lnTo>
                    <a:pt x="23520" y="9873"/>
                  </a:lnTo>
                  <a:lnTo>
                    <a:pt x="24105" y="9871"/>
                  </a:lnTo>
                  <a:cubicBezTo>
                    <a:pt x="23926" y="8357"/>
                    <a:pt x="21993" y="5875"/>
                    <a:pt x="21303" y="5178"/>
                  </a:cubicBezTo>
                  <a:cubicBezTo>
                    <a:pt x="20801" y="4671"/>
                    <a:pt x="19963" y="4008"/>
                    <a:pt x="19207" y="3528"/>
                  </a:cubicBezTo>
                  <a:cubicBezTo>
                    <a:pt x="16428" y="1762"/>
                    <a:pt x="13012" y="1295"/>
                    <a:pt x="9826" y="2122"/>
                  </a:cubicBezTo>
                  <a:cubicBezTo>
                    <a:pt x="7623" y="2693"/>
                    <a:pt x="6074" y="3781"/>
                    <a:pt x="4770" y="4967"/>
                  </a:cubicBezTo>
                  <a:cubicBezTo>
                    <a:pt x="2059" y="7434"/>
                    <a:pt x="713" y="11254"/>
                    <a:pt x="1173" y="15063"/>
                  </a:cubicBezTo>
                  <a:cubicBezTo>
                    <a:pt x="1302" y="16137"/>
                    <a:pt x="1594" y="17191"/>
                    <a:pt x="2023" y="18181"/>
                  </a:cubicBezTo>
                  <a:close/>
                  <a:moveTo>
                    <a:pt x="21582" y="19621"/>
                  </a:moveTo>
                  <a:cubicBezTo>
                    <a:pt x="21733" y="19870"/>
                    <a:pt x="22183" y="20276"/>
                    <a:pt x="22462" y="20404"/>
                  </a:cubicBezTo>
                  <a:cubicBezTo>
                    <a:pt x="23123" y="19758"/>
                    <a:pt x="24284" y="17288"/>
                    <a:pt x="24366" y="16300"/>
                  </a:cubicBezTo>
                  <a:lnTo>
                    <a:pt x="23175" y="16299"/>
                  </a:lnTo>
                  <a:cubicBezTo>
                    <a:pt x="22614" y="17610"/>
                    <a:pt x="22400" y="18344"/>
                    <a:pt x="21582" y="19621"/>
                  </a:cubicBezTo>
                  <a:close/>
                  <a:moveTo>
                    <a:pt x="19480" y="17797"/>
                  </a:moveTo>
                  <a:cubicBezTo>
                    <a:pt x="19918" y="18276"/>
                    <a:pt x="20613" y="18817"/>
                    <a:pt x="20980" y="19173"/>
                  </a:cubicBezTo>
                  <a:cubicBezTo>
                    <a:pt x="21416" y="18486"/>
                    <a:pt x="22105" y="17181"/>
                    <a:pt x="22324" y="16296"/>
                  </a:cubicBezTo>
                  <a:lnTo>
                    <a:pt x="20334" y="16302"/>
                  </a:lnTo>
                  <a:lnTo>
                    <a:pt x="19480" y="177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defTabSz="1371326">
                <a:defRPr/>
              </a:pPr>
              <a:endParaRPr lang="ru-RU" sz="2699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638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999</Words>
  <Application>Microsoft Office PowerPoint</Application>
  <PresentationFormat>Произвольный</PresentationFormat>
  <Paragraphs>243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Times New Roman Bold</vt:lpstr>
      <vt:lpstr>Arial</vt:lpstr>
      <vt:lpstr>Arial Black</vt:lpstr>
      <vt:lpstr>Arial Unicode MS</vt:lpstr>
      <vt:lpstr>Roboto</vt:lpstr>
      <vt:lpstr>Calibri</vt:lpstr>
      <vt:lpstr>Wingdings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КазСтандарт new рус, Зауре</dc:title>
  <dc:creator>1</dc:creator>
  <cp:lastModifiedBy>Шарбану Байгошкарова</cp:lastModifiedBy>
  <cp:revision>88</cp:revision>
  <cp:lastPrinted>2025-04-11T13:09:25Z</cp:lastPrinted>
  <dcterms:created xsi:type="dcterms:W3CDTF">2006-08-16T00:00:00Z</dcterms:created>
  <dcterms:modified xsi:type="dcterms:W3CDTF">2026-03-17T09:14:29Z</dcterms:modified>
  <dc:identifier>DAGFLAS8PO0</dc:identifier>
</cp:coreProperties>
</file>